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9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0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2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3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4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2" r:id="rId1"/>
  </p:sldMasterIdLst>
  <p:notesMasterIdLst>
    <p:notesMasterId r:id="rId27"/>
  </p:notesMasterIdLst>
  <p:sldIdLst>
    <p:sldId id="256" r:id="rId2"/>
    <p:sldId id="264" r:id="rId3"/>
    <p:sldId id="289" r:id="rId4"/>
    <p:sldId id="316" r:id="rId5"/>
    <p:sldId id="357" r:id="rId6"/>
    <p:sldId id="362" r:id="rId7"/>
    <p:sldId id="359" r:id="rId8"/>
    <p:sldId id="360" r:id="rId9"/>
    <p:sldId id="361" r:id="rId10"/>
    <p:sldId id="347" r:id="rId11"/>
    <p:sldId id="363" r:id="rId12"/>
    <p:sldId id="364" r:id="rId13"/>
    <p:sldId id="365" r:id="rId14"/>
    <p:sldId id="348" r:id="rId15"/>
    <p:sldId id="358" r:id="rId16"/>
    <p:sldId id="349" r:id="rId17"/>
    <p:sldId id="350" r:id="rId18"/>
    <p:sldId id="351" r:id="rId19"/>
    <p:sldId id="352" r:id="rId20"/>
    <p:sldId id="353" r:id="rId21"/>
    <p:sldId id="354" r:id="rId22"/>
    <p:sldId id="355" r:id="rId23"/>
    <p:sldId id="366" r:id="rId24"/>
    <p:sldId id="311" r:id="rId25"/>
    <p:sldId id="356" r:id="rId26"/>
  </p:sldIdLst>
  <p:sldSz cx="9144000" cy="5143500" type="screen16x9"/>
  <p:notesSz cx="6858000" cy="9144000"/>
  <p:embeddedFontLst>
    <p:embeddedFont>
      <p:font typeface="Palatino Linotype" panose="02040502050505030304" pitchFamily="18" charset="0"/>
      <p:regular r:id="rId28"/>
      <p:bold r:id="rId29"/>
      <p:italic r:id="rId30"/>
      <p:boldItalic r:id="rId31"/>
    </p:embeddedFont>
    <p:embeddedFont>
      <p:font typeface="Poppins" panose="00000500000000000000" pitchFamily="2" charset="0"/>
      <p:regular r:id="rId32"/>
    </p:embeddedFont>
    <p:embeddedFont>
      <p:font typeface="Satisfy" panose="020B0604020202020204" charset="0"/>
      <p:regular r:id="rId33"/>
    </p:embeddedFont>
    <p:embeddedFont>
      <p:font typeface="Source Serif Pro" panose="02040603050405020204" pitchFamily="18" charset="0"/>
      <p:regular r:id="rId34"/>
      <p:bold r:id="rId35"/>
      <p:italic r:id="rId36"/>
      <p:boldItalic r:id="rId37"/>
    </p:embeddedFont>
    <p:embeddedFont>
      <p:font typeface="Titillium Web Black" panose="00000A00000000000000" pitchFamily="2" charset="0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6A9F1B7-3A14-4902-A856-F23B06BEDA6E}">
  <a:tblStyle styleId="{56A9F1B7-3A14-4902-A856-F23B06BEDA6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4D8A77-68AE-4675-8EEA-73077DF880CD}" type="doc">
      <dgm:prSet loTypeId="urn:microsoft.com/office/officeart/2005/8/layout/vList2" loCatId="list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D3814289-13FC-492F-BBB0-359299DA1279}">
      <dgm:prSet custT="1"/>
      <dgm:spPr/>
      <dgm:t>
        <a:bodyPr/>
        <a:lstStyle/>
        <a:p>
          <a:r>
            <a:rPr lang="en-US" sz="1400" b="0" i="0">
              <a:latin typeface="Palatino Linotype" panose="02040502050505030304" pitchFamily="18" charset="0"/>
            </a:rPr>
            <a:t>Word formation refers to the process of creating new words or forming existing words in a language. </a:t>
          </a:r>
          <a:endParaRPr lang="en-US" sz="1400">
            <a:latin typeface="Palatino Linotype" panose="02040502050505030304" pitchFamily="18" charset="0"/>
          </a:endParaRPr>
        </a:p>
      </dgm:t>
    </dgm:pt>
    <dgm:pt modelId="{40886A75-94E4-4052-A089-402956B896EA}" type="parTrans" cxnId="{7A568E24-93C3-40DA-8D27-6BA82B761BAF}">
      <dgm:prSet/>
      <dgm:spPr/>
      <dgm:t>
        <a:bodyPr/>
        <a:lstStyle/>
        <a:p>
          <a:endParaRPr lang="en-US"/>
        </a:p>
      </dgm:t>
    </dgm:pt>
    <dgm:pt modelId="{D085D6CE-2C63-47F6-A928-FF0A81395660}" type="sibTrans" cxnId="{7A568E24-93C3-40DA-8D27-6BA82B761BAF}">
      <dgm:prSet/>
      <dgm:spPr/>
      <dgm:t>
        <a:bodyPr/>
        <a:lstStyle/>
        <a:p>
          <a:endParaRPr lang="en-US"/>
        </a:p>
      </dgm:t>
    </dgm:pt>
    <dgm:pt modelId="{16AA6A0C-D554-4056-8DC5-5CED12407595}">
      <dgm:prSet custT="1"/>
      <dgm:spPr/>
      <dgm:t>
        <a:bodyPr/>
        <a:lstStyle/>
        <a:p>
          <a:r>
            <a:rPr lang="en-US" sz="1400" b="0" i="0" dirty="0">
              <a:latin typeface="Palatino Linotype" panose="02040502050505030304" pitchFamily="18" charset="0"/>
            </a:rPr>
            <a:t>It involves various methods, such as adding prefixes or suffixes, combining words, or altering the form of words</a:t>
          </a:r>
          <a:endParaRPr lang="en-US" sz="1400" dirty="0">
            <a:latin typeface="Palatino Linotype" panose="02040502050505030304" pitchFamily="18" charset="0"/>
          </a:endParaRPr>
        </a:p>
      </dgm:t>
    </dgm:pt>
    <dgm:pt modelId="{5CF4EA37-5DDB-4DEE-9F8F-6E16C1E3D153}" type="parTrans" cxnId="{1C776AB0-5839-45E9-8EA8-8A55B1EC4911}">
      <dgm:prSet/>
      <dgm:spPr/>
      <dgm:t>
        <a:bodyPr/>
        <a:lstStyle/>
        <a:p>
          <a:endParaRPr lang="en-US"/>
        </a:p>
      </dgm:t>
    </dgm:pt>
    <dgm:pt modelId="{77FAE966-DCFB-43DB-BE04-9869706CD657}" type="sibTrans" cxnId="{1C776AB0-5839-45E9-8EA8-8A55B1EC4911}">
      <dgm:prSet/>
      <dgm:spPr/>
      <dgm:t>
        <a:bodyPr/>
        <a:lstStyle/>
        <a:p>
          <a:endParaRPr lang="en-US"/>
        </a:p>
      </dgm:t>
    </dgm:pt>
    <dgm:pt modelId="{76F32F33-8EE7-4BD6-9EA6-78A14CFCDFD7}" type="pres">
      <dgm:prSet presAssocID="{1F4D8A77-68AE-4675-8EEA-73077DF880CD}" presName="linear" presStyleCnt="0">
        <dgm:presLayoutVars>
          <dgm:animLvl val="lvl"/>
          <dgm:resizeHandles val="exact"/>
        </dgm:presLayoutVars>
      </dgm:prSet>
      <dgm:spPr/>
    </dgm:pt>
    <dgm:pt modelId="{BAA965A9-E3FF-47C6-A9D3-481CC39437AD}" type="pres">
      <dgm:prSet presAssocID="{D3814289-13FC-492F-BBB0-359299DA127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73055A0-CB95-40F4-A262-A123604AB1EC}" type="pres">
      <dgm:prSet presAssocID="{D085D6CE-2C63-47F6-A928-FF0A81395660}" presName="spacer" presStyleCnt="0"/>
      <dgm:spPr/>
    </dgm:pt>
    <dgm:pt modelId="{63B03A82-92D4-4FFE-AF96-E0D7AACDE18C}" type="pres">
      <dgm:prSet presAssocID="{16AA6A0C-D554-4056-8DC5-5CED1240759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A568E24-93C3-40DA-8D27-6BA82B761BAF}" srcId="{1F4D8A77-68AE-4675-8EEA-73077DF880CD}" destId="{D3814289-13FC-492F-BBB0-359299DA1279}" srcOrd="0" destOrd="0" parTransId="{40886A75-94E4-4052-A089-402956B896EA}" sibTransId="{D085D6CE-2C63-47F6-A928-FF0A81395660}"/>
    <dgm:cxn modelId="{5859AF83-214C-4028-B336-6D53C56C6CB5}" type="presOf" srcId="{D3814289-13FC-492F-BBB0-359299DA1279}" destId="{BAA965A9-E3FF-47C6-A9D3-481CC39437AD}" srcOrd="0" destOrd="0" presId="urn:microsoft.com/office/officeart/2005/8/layout/vList2"/>
    <dgm:cxn modelId="{5B88AA89-541A-4644-9FCD-280052B95C72}" type="presOf" srcId="{16AA6A0C-D554-4056-8DC5-5CED12407595}" destId="{63B03A82-92D4-4FFE-AF96-E0D7AACDE18C}" srcOrd="0" destOrd="0" presId="urn:microsoft.com/office/officeart/2005/8/layout/vList2"/>
    <dgm:cxn modelId="{1C776AB0-5839-45E9-8EA8-8A55B1EC4911}" srcId="{1F4D8A77-68AE-4675-8EEA-73077DF880CD}" destId="{16AA6A0C-D554-4056-8DC5-5CED12407595}" srcOrd="1" destOrd="0" parTransId="{5CF4EA37-5DDB-4DEE-9F8F-6E16C1E3D153}" sibTransId="{77FAE966-DCFB-43DB-BE04-9869706CD657}"/>
    <dgm:cxn modelId="{5CAC3CC3-B912-4DC9-8BAA-D7AD0CBAC6E4}" type="presOf" srcId="{1F4D8A77-68AE-4675-8EEA-73077DF880CD}" destId="{76F32F33-8EE7-4BD6-9EA6-78A14CFCDFD7}" srcOrd="0" destOrd="0" presId="urn:microsoft.com/office/officeart/2005/8/layout/vList2"/>
    <dgm:cxn modelId="{A997FD8A-5B33-4206-A408-EF21462B74CE}" type="presParOf" srcId="{76F32F33-8EE7-4BD6-9EA6-78A14CFCDFD7}" destId="{BAA965A9-E3FF-47C6-A9D3-481CC39437AD}" srcOrd="0" destOrd="0" presId="urn:microsoft.com/office/officeart/2005/8/layout/vList2"/>
    <dgm:cxn modelId="{D35EA7DD-2D50-46A7-AEC1-26F73237CD1D}" type="presParOf" srcId="{76F32F33-8EE7-4BD6-9EA6-78A14CFCDFD7}" destId="{373055A0-CB95-40F4-A262-A123604AB1EC}" srcOrd="1" destOrd="0" presId="urn:microsoft.com/office/officeart/2005/8/layout/vList2"/>
    <dgm:cxn modelId="{8EA7DBCA-AA04-4661-988B-F09B8E842A2A}" type="presParOf" srcId="{76F32F33-8EE7-4BD6-9EA6-78A14CFCDFD7}" destId="{63B03A82-92D4-4FFE-AF96-E0D7AACDE18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18F21E6-5557-4C3F-B930-2266F9876CAA}" type="doc">
      <dgm:prSet loTypeId="urn:microsoft.com/office/officeart/2005/8/layout/vList2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7166E3F-BBE0-4F71-8CE7-B862DF74D0C3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dirty="0">
              <a:latin typeface="Palatino Linotype" panose="02040502050505030304" pitchFamily="18" charset="0"/>
            </a:rPr>
            <a:t>: Borrowing is a word formation process where a word is adopted from one language and incorporated into another language with little or no modification.</a:t>
          </a:r>
          <a:endParaRPr lang="en-US" sz="1400" b="0" dirty="0">
            <a:latin typeface="Palatino Linotype" panose="02040502050505030304" pitchFamily="18" charset="0"/>
          </a:endParaRPr>
        </a:p>
      </dgm:t>
    </dgm:pt>
    <dgm:pt modelId="{D054EF21-DD31-41A0-90C5-055A49ECF7F7}" type="parTrans" cxnId="{8EC93E58-8090-448E-AD69-8097498BA9CF}">
      <dgm:prSet/>
      <dgm:spPr/>
      <dgm:t>
        <a:bodyPr/>
        <a:lstStyle/>
        <a:p>
          <a:endParaRPr lang="en-US"/>
        </a:p>
      </dgm:t>
    </dgm:pt>
    <dgm:pt modelId="{58D463E8-2C22-4679-AE85-150CFDBC3CEC}" type="sibTrans" cxnId="{8EC93E58-8090-448E-AD69-8097498BA9CF}">
      <dgm:prSet/>
      <dgm:spPr/>
      <dgm:t>
        <a:bodyPr/>
        <a:lstStyle/>
        <a:p>
          <a:endParaRPr lang="en-US"/>
        </a:p>
      </dgm:t>
    </dgm:pt>
    <dgm:pt modelId="{12BF6F07-A8FB-4BC0-B650-6CB67AE20321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dirty="0">
              <a:latin typeface="Palatino Linotype" panose="02040502050505030304" pitchFamily="18" charset="0"/>
            </a:rPr>
            <a:t>: Borrowing involves importing words from one language into another due to cultural exchange, trade, or historical interactions. Borrowed words often retain their original form and meaning.</a:t>
          </a:r>
        </a:p>
      </dgm:t>
    </dgm:pt>
    <dgm:pt modelId="{CF21E504-8551-4249-A671-6445796E015E}" type="parTrans" cxnId="{5EE88FCF-6E5C-4353-AE3E-3705D79291B6}">
      <dgm:prSet/>
      <dgm:spPr/>
      <dgm:t>
        <a:bodyPr/>
        <a:lstStyle/>
        <a:p>
          <a:endParaRPr lang="en-US"/>
        </a:p>
      </dgm:t>
    </dgm:pt>
    <dgm:pt modelId="{AAB73478-E78A-4174-A107-99B93BFE9651}" type="sibTrans" cxnId="{5EE88FCF-6E5C-4353-AE3E-3705D79291B6}">
      <dgm:prSet/>
      <dgm:spPr/>
      <dgm:t>
        <a:bodyPr/>
        <a:lstStyle/>
        <a:p>
          <a:endParaRPr lang="en-US"/>
        </a:p>
      </dgm:t>
    </dgm:pt>
    <dgm:pt modelId="{F083F03B-2129-42F6-9A0A-C039CDA73711}">
      <dgm:prSet custT="1"/>
      <dgm:spPr/>
      <dgm:t>
        <a:bodyPr/>
        <a:lstStyle/>
        <a:p>
          <a:pPr algn="l"/>
          <a:r>
            <a:rPr lang="en-US" sz="1400" b="0" i="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dirty="0" err="1">
              <a:latin typeface="Palatino Linotype" panose="02040502050505030304" pitchFamily="18" charset="0"/>
            </a:rPr>
            <a:t>:"Piano</a:t>
          </a:r>
          <a:r>
            <a:rPr lang="en-US" sz="1400" b="0" i="0" dirty="0">
              <a:latin typeface="Palatino Linotype" panose="02040502050505030304" pitchFamily="18" charset="0"/>
            </a:rPr>
            <a:t>" was borrowed from Italian into English.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"Taco" was borrowed from Spanish into English.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"Sushi" was borrowed from Japanese into English.</a:t>
          </a:r>
        </a:p>
      </dgm:t>
    </dgm:pt>
    <dgm:pt modelId="{95800589-D90B-4BDF-89AC-A6A3139DC1C9}" type="parTrans" cxnId="{B96F909B-6191-46C6-A9B5-9BD23BE35700}">
      <dgm:prSet/>
      <dgm:spPr/>
      <dgm:t>
        <a:bodyPr/>
        <a:lstStyle/>
        <a:p>
          <a:endParaRPr lang="en-US"/>
        </a:p>
      </dgm:t>
    </dgm:pt>
    <dgm:pt modelId="{10C9D5F0-848E-4B63-B6EE-6F56EC801B3E}" type="sibTrans" cxnId="{B96F909B-6191-46C6-A9B5-9BD23BE35700}">
      <dgm:prSet/>
      <dgm:spPr/>
      <dgm:t>
        <a:bodyPr/>
        <a:lstStyle/>
        <a:p>
          <a:endParaRPr lang="en-US"/>
        </a:p>
      </dgm:t>
    </dgm:pt>
    <dgm:pt modelId="{F374D46B-CE74-4BD0-AD9A-B0A8BEAEBE29}" type="pres">
      <dgm:prSet presAssocID="{318F21E6-5557-4C3F-B930-2266F9876CAA}" presName="linear" presStyleCnt="0">
        <dgm:presLayoutVars>
          <dgm:animLvl val="lvl"/>
          <dgm:resizeHandles val="exact"/>
        </dgm:presLayoutVars>
      </dgm:prSet>
      <dgm:spPr/>
    </dgm:pt>
    <dgm:pt modelId="{A6B8867C-A618-45D5-9E2F-C7D7E0757625}" type="pres">
      <dgm:prSet presAssocID="{A7166E3F-BBE0-4F71-8CE7-B862DF74D0C3}" presName="parentText" presStyleLbl="node1" presStyleIdx="0" presStyleCnt="3" custLinFactY="-99239" custLinFactNeighborX="324" custLinFactNeighborY="-100000">
        <dgm:presLayoutVars>
          <dgm:chMax val="0"/>
          <dgm:bulletEnabled val="1"/>
        </dgm:presLayoutVars>
      </dgm:prSet>
      <dgm:spPr/>
    </dgm:pt>
    <dgm:pt modelId="{4F593E5A-CD6A-4D3B-80CD-2CD2F172FD93}" type="pres">
      <dgm:prSet presAssocID="{58D463E8-2C22-4679-AE85-150CFDBC3CEC}" presName="spacer" presStyleCnt="0"/>
      <dgm:spPr/>
    </dgm:pt>
    <dgm:pt modelId="{E0733C38-E011-4201-A8B4-45800974CB5A}" type="pres">
      <dgm:prSet presAssocID="{12BF6F07-A8FB-4BC0-B650-6CB67AE2032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538607B-0FF4-49F1-835D-B28D85D86AB1}" type="pres">
      <dgm:prSet presAssocID="{AAB73478-E78A-4174-A107-99B93BFE9651}" presName="spacer" presStyleCnt="0"/>
      <dgm:spPr/>
    </dgm:pt>
    <dgm:pt modelId="{2E14CBDF-F9FC-4600-8999-DF16DE865F18}" type="pres">
      <dgm:prSet presAssocID="{F083F03B-2129-42F6-9A0A-C039CDA7371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E91F117-DF89-4D2F-9AB7-A963E8E25217}" type="presOf" srcId="{A7166E3F-BBE0-4F71-8CE7-B862DF74D0C3}" destId="{A6B8867C-A618-45D5-9E2F-C7D7E0757625}" srcOrd="0" destOrd="0" presId="urn:microsoft.com/office/officeart/2005/8/layout/vList2"/>
    <dgm:cxn modelId="{5C632C19-BE1A-49D6-824C-7132A20E9BAC}" type="presOf" srcId="{12BF6F07-A8FB-4BC0-B650-6CB67AE20321}" destId="{E0733C38-E011-4201-A8B4-45800974CB5A}" srcOrd="0" destOrd="0" presId="urn:microsoft.com/office/officeart/2005/8/layout/vList2"/>
    <dgm:cxn modelId="{17738952-558F-435F-AB47-E5216479A04E}" type="presOf" srcId="{F083F03B-2129-42F6-9A0A-C039CDA73711}" destId="{2E14CBDF-F9FC-4600-8999-DF16DE865F18}" srcOrd="0" destOrd="0" presId="urn:microsoft.com/office/officeart/2005/8/layout/vList2"/>
    <dgm:cxn modelId="{8EC93E58-8090-448E-AD69-8097498BA9CF}" srcId="{318F21E6-5557-4C3F-B930-2266F9876CAA}" destId="{A7166E3F-BBE0-4F71-8CE7-B862DF74D0C3}" srcOrd="0" destOrd="0" parTransId="{D054EF21-DD31-41A0-90C5-055A49ECF7F7}" sibTransId="{58D463E8-2C22-4679-AE85-150CFDBC3CEC}"/>
    <dgm:cxn modelId="{B96F909B-6191-46C6-A9B5-9BD23BE35700}" srcId="{318F21E6-5557-4C3F-B930-2266F9876CAA}" destId="{F083F03B-2129-42F6-9A0A-C039CDA73711}" srcOrd="2" destOrd="0" parTransId="{95800589-D90B-4BDF-89AC-A6A3139DC1C9}" sibTransId="{10C9D5F0-848E-4B63-B6EE-6F56EC801B3E}"/>
    <dgm:cxn modelId="{8D32A6B0-A47A-4974-81CE-8189C7776626}" type="presOf" srcId="{318F21E6-5557-4C3F-B930-2266F9876CAA}" destId="{F374D46B-CE74-4BD0-AD9A-B0A8BEAEBE29}" srcOrd="0" destOrd="0" presId="urn:microsoft.com/office/officeart/2005/8/layout/vList2"/>
    <dgm:cxn modelId="{5EE88FCF-6E5C-4353-AE3E-3705D79291B6}" srcId="{318F21E6-5557-4C3F-B930-2266F9876CAA}" destId="{12BF6F07-A8FB-4BC0-B650-6CB67AE20321}" srcOrd="1" destOrd="0" parTransId="{CF21E504-8551-4249-A671-6445796E015E}" sibTransId="{AAB73478-E78A-4174-A107-99B93BFE9651}"/>
    <dgm:cxn modelId="{F9FD3C69-A583-4323-A656-32631BF727EE}" type="presParOf" srcId="{F374D46B-CE74-4BD0-AD9A-B0A8BEAEBE29}" destId="{A6B8867C-A618-45D5-9E2F-C7D7E0757625}" srcOrd="0" destOrd="0" presId="urn:microsoft.com/office/officeart/2005/8/layout/vList2"/>
    <dgm:cxn modelId="{3D6031E5-0664-4820-8C3D-1DDBA3591C73}" type="presParOf" srcId="{F374D46B-CE74-4BD0-AD9A-B0A8BEAEBE29}" destId="{4F593E5A-CD6A-4D3B-80CD-2CD2F172FD93}" srcOrd="1" destOrd="0" presId="urn:microsoft.com/office/officeart/2005/8/layout/vList2"/>
    <dgm:cxn modelId="{FCBE36CE-3FE0-45B7-8835-458E6A12E23B}" type="presParOf" srcId="{F374D46B-CE74-4BD0-AD9A-B0A8BEAEBE29}" destId="{E0733C38-E011-4201-A8B4-45800974CB5A}" srcOrd="2" destOrd="0" presId="urn:microsoft.com/office/officeart/2005/8/layout/vList2"/>
    <dgm:cxn modelId="{9FF65145-B0D5-4FB6-9724-E176F47D50EC}" type="presParOf" srcId="{F374D46B-CE74-4BD0-AD9A-B0A8BEAEBE29}" destId="{C538607B-0FF4-49F1-835D-B28D85D86AB1}" srcOrd="3" destOrd="0" presId="urn:microsoft.com/office/officeart/2005/8/layout/vList2"/>
    <dgm:cxn modelId="{5886D1CB-4CD3-4FA1-82EF-3DEEC8F56F36}" type="presParOf" srcId="{F374D46B-CE74-4BD0-AD9A-B0A8BEAEBE29}" destId="{2E14CBDF-F9FC-4600-8999-DF16DE865F1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18F21E6-5557-4C3F-B930-2266F9876CAA}" type="doc">
      <dgm:prSet loTypeId="urn:microsoft.com/office/officeart/2005/8/layout/vList2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7166E3F-BBE0-4F71-8CE7-B862DF74D0C3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dirty="0">
              <a:latin typeface="Palatino Linotype" panose="02040502050505030304" pitchFamily="18" charset="0"/>
            </a:rPr>
            <a:t>: Back-formation is a word formation process where a new word is created by removing an affix (such as a suffix or prefix) from an existing word, often mistakenly perceived as the base or root word.</a:t>
          </a:r>
          <a:endParaRPr lang="en-US" sz="1400" b="0" dirty="0">
            <a:latin typeface="Palatino Linotype" panose="02040502050505030304" pitchFamily="18" charset="0"/>
          </a:endParaRPr>
        </a:p>
      </dgm:t>
    </dgm:pt>
    <dgm:pt modelId="{D054EF21-DD31-41A0-90C5-055A49ECF7F7}" type="parTrans" cxnId="{8EC93E58-8090-448E-AD69-8097498BA9CF}">
      <dgm:prSet/>
      <dgm:spPr/>
      <dgm:t>
        <a:bodyPr/>
        <a:lstStyle/>
        <a:p>
          <a:endParaRPr lang="en-US"/>
        </a:p>
      </dgm:t>
    </dgm:pt>
    <dgm:pt modelId="{58D463E8-2C22-4679-AE85-150CFDBC3CEC}" type="sibTrans" cxnId="{8EC93E58-8090-448E-AD69-8097498BA9CF}">
      <dgm:prSet/>
      <dgm:spPr/>
      <dgm:t>
        <a:bodyPr/>
        <a:lstStyle/>
        <a:p>
          <a:endParaRPr lang="en-US"/>
        </a:p>
      </dgm:t>
    </dgm:pt>
    <dgm:pt modelId="{0075433B-BA0D-444C-9033-13CC36237427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dirty="0">
              <a:latin typeface="Palatino Linotype" panose="02040502050505030304" pitchFamily="18" charset="0"/>
            </a:rPr>
            <a:t>: Back-formation involves the reanalysis of a word to create a new word that appears to be the base form from which the original word was derived. This process typically occurs when a word is incorrectly perceived as having an affix.</a:t>
          </a:r>
        </a:p>
      </dgm:t>
    </dgm:pt>
    <dgm:pt modelId="{1880B2CD-D34B-41E9-B725-4DB981E54638}" type="parTrans" cxnId="{02E940E0-84C3-4F88-B882-20619604B2C4}">
      <dgm:prSet/>
      <dgm:spPr/>
      <dgm:t>
        <a:bodyPr/>
        <a:lstStyle/>
        <a:p>
          <a:endParaRPr lang="en-US"/>
        </a:p>
      </dgm:t>
    </dgm:pt>
    <dgm:pt modelId="{CED319FB-F4C5-48C8-BB60-053353FF1913}" type="sibTrans" cxnId="{02E940E0-84C3-4F88-B882-20619604B2C4}">
      <dgm:prSet/>
      <dgm:spPr/>
      <dgm:t>
        <a:bodyPr/>
        <a:lstStyle/>
        <a:p>
          <a:endParaRPr lang="en-US"/>
        </a:p>
      </dgm:t>
    </dgm:pt>
    <dgm:pt modelId="{D7B6ABFA-E5AB-4D3A-842E-0E6067F9B746}">
      <dgm:prSet custT="1"/>
      <dgm:spPr/>
      <dgm:t>
        <a:bodyPr/>
        <a:lstStyle/>
        <a:p>
          <a:pPr algn="l"/>
          <a:r>
            <a:rPr lang="en-US" sz="1400" b="0" i="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dirty="0" err="1">
              <a:latin typeface="Palatino Linotype" panose="02040502050505030304" pitchFamily="18" charset="0"/>
            </a:rPr>
            <a:t>:"Edit</a:t>
          </a:r>
          <a:r>
            <a:rPr lang="en-US" sz="1400" b="0" i="0" dirty="0">
              <a:latin typeface="Palatino Linotype" panose="02040502050505030304" pitchFamily="18" charset="0"/>
            </a:rPr>
            <a:t>" was back-formed from "editor."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"Donate" was back-formed from "donation."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"Televise" was back-formed from "television."</a:t>
          </a:r>
        </a:p>
      </dgm:t>
    </dgm:pt>
    <dgm:pt modelId="{3975FDCA-8248-4668-8146-82214E33E7B7}" type="parTrans" cxnId="{D72402FC-64CA-4FC7-B6E1-E9DA259B2108}">
      <dgm:prSet/>
      <dgm:spPr/>
      <dgm:t>
        <a:bodyPr/>
        <a:lstStyle/>
        <a:p>
          <a:endParaRPr lang="en-US"/>
        </a:p>
      </dgm:t>
    </dgm:pt>
    <dgm:pt modelId="{E3D93EB5-3438-407D-B5E2-E1AC6052794B}" type="sibTrans" cxnId="{D72402FC-64CA-4FC7-B6E1-E9DA259B2108}">
      <dgm:prSet/>
      <dgm:spPr/>
      <dgm:t>
        <a:bodyPr/>
        <a:lstStyle/>
        <a:p>
          <a:endParaRPr lang="en-US"/>
        </a:p>
      </dgm:t>
    </dgm:pt>
    <dgm:pt modelId="{F374D46B-CE74-4BD0-AD9A-B0A8BEAEBE29}" type="pres">
      <dgm:prSet presAssocID="{318F21E6-5557-4C3F-B930-2266F9876CAA}" presName="linear" presStyleCnt="0">
        <dgm:presLayoutVars>
          <dgm:animLvl val="lvl"/>
          <dgm:resizeHandles val="exact"/>
        </dgm:presLayoutVars>
      </dgm:prSet>
      <dgm:spPr/>
    </dgm:pt>
    <dgm:pt modelId="{A6B8867C-A618-45D5-9E2F-C7D7E0757625}" type="pres">
      <dgm:prSet presAssocID="{A7166E3F-BBE0-4F71-8CE7-B862DF74D0C3}" presName="parentText" presStyleLbl="node1" presStyleIdx="0" presStyleCnt="3" custLinFactY="-99239" custLinFactNeighborX="324" custLinFactNeighborY="-100000">
        <dgm:presLayoutVars>
          <dgm:chMax val="0"/>
          <dgm:bulletEnabled val="1"/>
        </dgm:presLayoutVars>
      </dgm:prSet>
      <dgm:spPr/>
    </dgm:pt>
    <dgm:pt modelId="{4F593E5A-CD6A-4D3B-80CD-2CD2F172FD93}" type="pres">
      <dgm:prSet presAssocID="{58D463E8-2C22-4679-AE85-150CFDBC3CEC}" presName="spacer" presStyleCnt="0"/>
      <dgm:spPr/>
    </dgm:pt>
    <dgm:pt modelId="{72E49F44-F574-4894-8EB4-784F3410F014}" type="pres">
      <dgm:prSet presAssocID="{0075433B-BA0D-444C-9033-13CC3623742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C234873-5E90-4FC1-8E99-E0AC1061C551}" type="pres">
      <dgm:prSet presAssocID="{CED319FB-F4C5-48C8-BB60-053353FF1913}" presName="spacer" presStyleCnt="0"/>
      <dgm:spPr/>
    </dgm:pt>
    <dgm:pt modelId="{38946420-09BE-44F8-8061-5CA2BC4A705D}" type="pres">
      <dgm:prSet presAssocID="{D7B6ABFA-E5AB-4D3A-842E-0E6067F9B74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E91F117-DF89-4D2F-9AB7-A963E8E25217}" type="presOf" srcId="{A7166E3F-BBE0-4F71-8CE7-B862DF74D0C3}" destId="{A6B8867C-A618-45D5-9E2F-C7D7E0757625}" srcOrd="0" destOrd="0" presId="urn:microsoft.com/office/officeart/2005/8/layout/vList2"/>
    <dgm:cxn modelId="{8EC93E58-8090-448E-AD69-8097498BA9CF}" srcId="{318F21E6-5557-4C3F-B930-2266F9876CAA}" destId="{A7166E3F-BBE0-4F71-8CE7-B862DF74D0C3}" srcOrd="0" destOrd="0" parTransId="{D054EF21-DD31-41A0-90C5-055A49ECF7F7}" sibTransId="{58D463E8-2C22-4679-AE85-150CFDBC3CEC}"/>
    <dgm:cxn modelId="{8D2B9A94-DE0E-4B96-B14C-D0DBD3C163AD}" type="presOf" srcId="{0075433B-BA0D-444C-9033-13CC36237427}" destId="{72E49F44-F574-4894-8EB4-784F3410F014}" srcOrd="0" destOrd="0" presId="urn:microsoft.com/office/officeart/2005/8/layout/vList2"/>
    <dgm:cxn modelId="{8D32A6B0-A47A-4974-81CE-8189C7776626}" type="presOf" srcId="{318F21E6-5557-4C3F-B930-2266F9876CAA}" destId="{F374D46B-CE74-4BD0-AD9A-B0A8BEAEBE29}" srcOrd="0" destOrd="0" presId="urn:microsoft.com/office/officeart/2005/8/layout/vList2"/>
    <dgm:cxn modelId="{02E940E0-84C3-4F88-B882-20619604B2C4}" srcId="{318F21E6-5557-4C3F-B930-2266F9876CAA}" destId="{0075433B-BA0D-444C-9033-13CC36237427}" srcOrd="1" destOrd="0" parTransId="{1880B2CD-D34B-41E9-B725-4DB981E54638}" sibTransId="{CED319FB-F4C5-48C8-BB60-053353FF1913}"/>
    <dgm:cxn modelId="{D72402FC-64CA-4FC7-B6E1-E9DA259B2108}" srcId="{318F21E6-5557-4C3F-B930-2266F9876CAA}" destId="{D7B6ABFA-E5AB-4D3A-842E-0E6067F9B746}" srcOrd="2" destOrd="0" parTransId="{3975FDCA-8248-4668-8146-82214E33E7B7}" sibTransId="{E3D93EB5-3438-407D-B5E2-E1AC6052794B}"/>
    <dgm:cxn modelId="{CA69DBFF-E412-4BC9-AD13-87A13049F075}" type="presOf" srcId="{D7B6ABFA-E5AB-4D3A-842E-0E6067F9B746}" destId="{38946420-09BE-44F8-8061-5CA2BC4A705D}" srcOrd="0" destOrd="0" presId="urn:microsoft.com/office/officeart/2005/8/layout/vList2"/>
    <dgm:cxn modelId="{F9FD3C69-A583-4323-A656-32631BF727EE}" type="presParOf" srcId="{F374D46B-CE74-4BD0-AD9A-B0A8BEAEBE29}" destId="{A6B8867C-A618-45D5-9E2F-C7D7E0757625}" srcOrd="0" destOrd="0" presId="urn:microsoft.com/office/officeart/2005/8/layout/vList2"/>
    <dgm:cxn modelId="{3D6031E5-0664-4820-8C3D-1DDBA3591C73}" type="presParOf" srcId="{F374D46B-CE74-4BD0-AD9A-B0A8BEAEBE29}" destId="{4F593E5A-CD6A-4D3B-80CD-2CD2F172FD93}" srcOrd="1" destOrd="0" presId="urn:microsoft.com/office/officeart/2005/8/layout/vList2"/>
    <dgm:cxn modelId="{226DB7D7-EB4F-4224-8E46-6B3B86ED6D2F}" type="presParOf" srcId="{F374D46B-CE74-4BD0-AD9A-B0A8BEAEBE29}" destId="{72E49F44-F574-4894-8EB4-784F3410F014}" srcOrd="2" destOrd="0" presId="urn:microsoft.com/office/officeart/2005/8/layout/vList2"/>
    <dgm:cxn modelId="{2C5A3591-BFF9-4A26-B430-BCFE130B0CFF}" type="presParOf" srcId="{F374D46B-CE74-4BD0-AD9A-B0A8BEAEBE29}" destId="{CC234873-5E90-4FC1-8E99-E0AC1061C551}" srcOrd="3" destOrd="0" presId="urn:microsoft.com/office/officeart/2005/8/layout/vList2"/>
    <dgm:cxn modelId="{930D860C-7B60-47C5-9B41-CE3EFC00F0DE}" type="presParOf" srcId="{F374D46B-CE74-4BD0-AD9A-B0A8BEAEBE29}" destId="{38946420-09BE-44F8-8061-5CA2BC4A705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18F21E6-5557-4C3F-B930-2266F9876CAA}" type="doc">
      <dgm:prSet loTypeId="urn:microsoft.com/office/officeart/2005/8/layout/vList2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7166E3F-BBE0-4F71-8CE7-B862DF74D0C3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dirty="0">
              <a:latin typeface="Palatino Linotype" panose="02040502050505030304" pitchFamily="18" charset="0"/>
            </a:rPr>
            <a:t>: An acronym is a word formed from the initial letters or parts of a series of words, with each letter representing one of the words in the sequence.</a:t>
          </a:r>
          <a:endParaRPr lang="en-US" sz="1400" b="0" dirty="0">
            <a:latin typeface="Palatino Linotype" panose="02040502050505030304" pitchFamily="18" charset="0"/>
          </a:endParaRPr>
        </a:p>
      </dgm:t>
    </dgm:pt>
    <dgm:pt modelId="{D054EF21-DD31-41A0-90C5-055A49ECF7F7}" type="parTrans" cxnId="{8EC93E58-8090-448E-AD69-8097498BA9CF}">
      <dgm:prSet/>
      <dgm:spPr/>
      <dgm:t>
        <a:bodyPr/>
        <a:lstStyle/>
        <a:p>
          <a:endParaRPr lang="en-US"/>
        </a:p>
      </dgm:t>
    </dgm:pt>
    <dgm:pt modelId="{58D463E8-2C22-4679-AE85-150CFDBC3CEC}" type="sibTrans" cxnId="{8EC93E58-8090-448E-AD69-8097498BA9CF}">
      <dgm:prSet/>
      <dgm:spPr/>
      <dgm:t>
        <a:bodyPr/>
        <a:lstStyle/>
        <a:p>
          <a:endParaRPr lang="en-US"/>
        </a:p>
      </dgm:t>
    </dgm:pt>
    <dgm:pt modelId="{D6183A26-118F-41E2-8639-0A8ADBC07D78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dirty="0">
              <a:latin typeface="Palatino Linotype" panose="02040502050505030304" pitchFamily="18" charset="0"/>
            </a:rPr>
            <a:t>: Acronyms are created by taking the initial letters of a phrase or series of words and combining them to form a new word. Acronyms are pronounced as words rather than individual letters.</a:t>
          </a:r>
        </a:p>
      </dgm:t>
    </dgm:pt>
    <dgm:pt modelId="{1FC56C4C-35C0-4CC1-BFC4-7A9B2954833D}" type="parTrans" cxnId="{FA51DAD8-EE5A-4500-A6E3-37154708D839}">
      <dgm:prSet/>
      <dgm:spPr/>
      <dgm:t>
        <a:bodyPr/>
        <a:lstStyle/>
        <a:p>
          <a:endParaRPr lang="en-US"/>
        </a:p>
      </dgm:t>
    </dgm:pt>
    <dgm:pt modelId="{474133BA-7790-43A1-937C-A6DA8EF686FD}" type="sibTrans" cxnId="{FA51DAD8-EE5A-4500-A6E3-37154708D839}">
      <dgm:prSet/>
      <dgm:spPr/>
      <dgm:t>
        <a:bodyPr/>
        <a:lstStyle/>
        <a:p>
          <a:endParaRPr lang="en-US"/>
        </a:p>
      </dgm:t>
    </dgm:pt>
    <dgm:pt modelId="{8A1ADF59-EDE8-41BE-8C08-D5B047365492}">
      <dgm:prSet custT="1"/>
      <dgm:spPr/>
      <dgm:t>
        <a:bodyPr/>
        <a:lstStyle/>
        <a:p>
          <a:pPr algn="l"/>
          <a:r>
            <a:rPr lang="en-US" sz="1400" b="0" i="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dirty="0" err="1">
              <a:latin typeface="Palatino Linotype" panose="02040502050505030304" pitchFamily="18" charset="0"/>
            </a:rPr>
            <a:t>:"NASA</a:t>
          </a:r>
          <a:r>
            <a:rPr lang="en-US" sz="1400" b="0" i="0" dirty="0">
              <a:latin typeface="Palatino Linotype" panose="02040502050505030304" pitchFamily="18" charset="0"/>
            </a:rPr>
            <a:t>" stands for National Aeronautics and Space Administration.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"UNICEF" stands for United Nations International Children's 	Emergency Fund.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"RADAR" stands for Radio Detection and Ranging.</a:t>
          </a:r>
        </a:p>
      </dgm:t>
    </dgm:pt>
    <dgm:pt modelId="{3458B1F7-8C92-4319-8189-8613F3C88932}" type="parTrans" cxnId="{57F9D8BB-F317-4057-83B6-2E5943CEACD9}">
      <dgm:prSet/>
      <dgm:spPr/>
      <dgm:t>
        <a:bodyPr/>
        <a:lstStyle/>
        <a:p>
          <a:endParaRPr lang="en-US"/>
        </a:p>
      </dgm:t>
    </dgm:pt>
    <dgm:pt modelId="{3464620F-848F-45FF-A40E-7667F7991016}" type="sibTrans" cxnId="{57F9D8BB-F317-4057-83B6-2E5943CEACD9}">
      <dgm:prSet/>
      <dgm:spPr/>
      <dgm:t>
        <a:bodyPr/>
        <a:lstStyle/>
        <a:p>
          <a:endParaRPr lang="en-US"/>
        </a:p>
      </dgm:t>
    </dgm:pt>
    <dgm:pt modelId="{F374D46B-CE74-4BD0-AD9A-B0A8BEAEBE29}" type="pres">
      <dgm:prSet presAssocID="{318F21E6-5557-4C3F-B930-2266F9876CAA}" presName="linear" presStyleCnt="0">
        <dgm:presLayoutVars>
          <dgm:animLvl val="lvl"/>
          <dgm:resizeHandles val="exact"/>
        </dgm:presLayoutVars>
      </dgm:prSet>
      <dgm:spPr/>
    </dgm:pt>
    <dgm:pt modelId="{A6B8867C-A618-45D5-9E2F-C7D7E0757625}" type="pres">
      <dgm:prSet presAssocID="{A7166E3F-BBE0-4F71-8CE7-B862DF74D0C3}" presName="parentText" presStyleLbl="node1" presStyleIdx="0" presStyleCnt="3" custLinFactY="-99239" custLinFactNeighborX="324" custLinFactNeighborY="-100000">
        <dgm:presLayoutVars>
          <dgm:chMax val="0"/>
          <dgm:bulletEnabled val="1"/>
        </dgm:presLayoutVars>
      </dgm:prSet>
      <dgm:spPr/>
    </dgm:pt>
    <dgm:pt modelId="{4F593E5A-CD6A-4D3B-80CD-2CD2F172FD93}" type="pres">
      <dgm:prSet presAssocID="{58D463E8-2C22-4679-AE85-150CFDBC3CEC}" presName="spacer" presStyleCnt="0"/>
      <dgm:spPr/>
    </dgm:pt>
    <dgm:pt modelId="{FC02EED1-2D86-4629-93DC-89433B0400AB}" type="pres">
      <dgm:prSet presAssocID="{D6183A26-118F-41E2-8639-0A8ADBC07D7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700A73B-ED0B-4EEF-92EB-740DF6B6D672}" type="pres">
      <dgm:prSet presAssocID="{474133BA-7790-43A1-937C-A6DA8EF686FD}" presName="spacer" presStyleCnt="0"/>
      <dgm:spPr/>
    </dgm:pt>
    <dgm:pt modelId="{5C6611B1-833E-4255-BD97-F68B23157E24}" type="pres">
      <dgm:prSet presAssocID="{8A1ADF59-EDE8-41BE-8C08-D5B047365492}" presName="parentText" presStyleLbl="node1" presStyleIdx="2" presStyleCnt="3" custLinFactY="15687" custLinFactNeighborX="-1" custLinFactNeighborY="100000">
        <dgm:presLayoutVars>
          <dgm:chMax val="0"/>
          <dgm:bulletEnabled val="1"/>
        </dgm:presLayoutVars>
      </dgm:prSet>
      <dgm:spPr/>
    </dgm:pt>
  </dgm:ptLst>
  <dgm:cxnLst>
    <dgm:cxn modelId="{FE91F117-DF89-4D2F-9AB7-A963E8E25217}" type="presOf" srcId="{A7166E3F-BBE0-4F71-8CE7-B862DF74D0C3}" destId="{A6B8867C-A618-45D5-9E2F-C7D7E0757625}" srcOrd="0" destOrd="0" presId="urn:microsoft.com/office/officeart/2005/8/layout/vList2"/>
    <dgm:cxn modelId="{15BC3035-B07C-49E2-9BB1-92DA99F80EE3}" type="presOf" srcId="{D6183A26-118F-41E2-8639-0A8ADBC07D78}" destId="{FC02EED1-2D86-4629-93DC-89433B0400AB}" srcOrd="0" destOrd="0" presId="urn:microsoft.com/office/officeart/2005/8/layout/vList2"/>
    <dgm:cxn modelId="{8EC93E58-8090-448E-AD69-8097498BA9CF}" srcId="{318F21E6-5557-4C3F-B930-2266F9876CAA}" destId="{A7166E3F-BBE0-4F71-8CE7-B862DF74D0C3}" srcOrd="0" destOrd="0" parTransId="{D054EF21-DD31-41A0-90C5-055A49ECF7F7}" sibTransId="{58D463E8-2C22-4679-AE85-150CFDBC3CEC}"/>
    <dgm:cxn modelId="{1ECF38A0-F055-43A5-B19D-0E64CFE566A1}" type="presOf" srcId="{8A1ADF59-EDE8-41BE-8C08-D5B047365492}" destId="{5C6611B1-833E-4255-BD97-F68B23157E24}" srcOrd="0" destOrd="0" presId="urn:microsoft.com/office/officeart/2005/8/layout/vList2"/>
    <dgm:cxn modelId="{8D32A6B0-A47A-4974-81CE-8189C7776626}" type="presOf" srcId="{318F21E6-5557-4C3F-B930-2266F9876CAA}" destId="{F374D46B-CE74-4BD0-AD9A-B0A8BEAEBE29}" srcOrd="0" destOrd="0" presId="urn:microsoft.com/office/officeart/2005/8/layout/vList2"/>
    <dgm:cxn modelId="{57F9D8BB-F317-4057-83B6-2E5943CEACD9}" srcId="{318F21E6-5557-4C3F-B930-2266F9876CAA}" destId="{8A1ADF59-EDE8-41BE-8C08-D5B047365492}" srcOrd="2" destOrd="0" parTransId="{3458B1F7-8C92-4319-8189-8613F3C88932}" sibTransId="{3464620F-848F-45FF-A40E-7667F7991016}"/>
    <dgm:cxn modelId="{FA51DAD8-EE5A-4500-A6E3-37154708D839}" srcId="{318F21E6-5557-4C3F-B930-2266F9876CAA}" destId="{D6183A26-118F-41E2-8639-0A8ADBC07D78}" srcOrd="1" destOrd="0" parTransId="{1FC56C4C-35C0-4CC1-BFC4-7A9B2954833D}" sibTransId="{474133BA-7790-43A1-937C-A6DA8EF686FD}"/>
    <dgm:cxn modelId="{F9FD3C69-A583-4323-A656-32631BF727EE}" type="presParOf" srcId="{F374D46B-CE74-4BD0-AD9A-B0A8BEAEBE29}" destId="{A6B8867C-A618-45D5-9E2F-C7D7E0757625}" srcOrd="0" destOrd="0" presId="urn:microsoft.com/office/officeart/2005/8/layout/vList2"/>
    <dgm:cxn modelId="{3D6031E5-0664-4820-8C3D-1DDBA3591C73}" type="presParOf" srcId="{F374D46B-CE74-4BD0-AD9A-B0A8BEAEBE29}" destId="{4F593E5A-CD6A-4D3B-80CD-2CD2F172FD93}" srcOrd="1" destOrd="0" presId="urn:microsoft.com/office/officeart/2005/8/layout/vList2"/>
    <dgm:cxn modelId="{9CDBDB45-F0A9-4DCC-ACCA-3EE2738B6685}" type="presParOf" srcId="{F374D46B-CE74-4BD0-AD9A-B0A8BEAEBE29}" destId="{FC02EED1-2D86-4629-93DC-89433B0400AB}" srcOrd="2" destOrd="0" presId="urn:microsoft.com/office/officeart/2005/8/layout/vList2"/>
    <dgm:cxn modelId="{4B03F137-F676-4355-97C7-7D1E3E280BEA}" type="presParOf" srcId="{F374D46B-CE74-4BD0-AD9A-B0A8BEAEBE29}" destId="{E700A73B-ED0B-4EEF-92EB-740DF6B6D672}" srcOrd="3" destOrd="0" presId="urn:microsoft.com/office/officeart/2005/8/layout/vList2"/>
    <dgm:cxn modelId="{F5F41D83-6BE8-4DCA-8EE2-4FCFCC7BF9B4}" type="presParOf" srcId="{F374D46B-CE74-4BD0-AD9A-B0A8BEAEBE29}" destId="{5C6611B1-833E-4255-BD97-F68B23157E2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18F21E6-5557-4C3F-B930-2266F9876CAA}" type="doc">
      <dgm:prSet loTypeId="urn:microsoft.com/office/officeart/2005/8/layout/vList2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7166E3F-BBE0-4F71-8CE7-B862DF74D0C3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Definition: </a:t>
          </a:r>
          <a:r>
            <a:rPr lang="en-US" sz="1400" b="0" i="0" dirty="0">
              <a:latin typeface="Palatino Linotype" panose="02040502050505030304" pitchFamily="18" charset="0"/>
            </a:rPr>
            <a:t>Onomatopoeia is a word formation process where a word imitates the sound it represents. In other words, the word sounds like the noise it describes.</a:t>
          </a:r>
          <a:endParaRPr lang="en-US" sz="1400" b="0" dirty="0">
            <a:latin typeface="Palatino Linotype" panose="02040502050505030304" pitchFamily="18" charset="0"/>
          </a:endParaRPr>
        </a:p>
      </dgm:t>
    </dgm:pt>
    <dgm:pt modelId="{D054EF21-DD31-41A0-90C5-055A49ECF7F7}" type="parTrans" cxnId="{8EC93E58-8090-448E-AD69-8097498BA9CF}">
      <dgm:prSet/>
      <dgm:spPr/>
      <dgm:t>
        <a:bodyPr/>
        <a:lstStyle/>
        <a:p>
          <a:endParaRPr lang="en-US"/>
        </a:p>
      </dgm:t>
    </dgm:pt>
    <dgm:pt modelId="{58D463E8-2C22-4679-AE85-150CFDBC3CEC}" type="sibTrans" cxnId="{8EC93E58-8090-448E-AD69-8097498BA9CF}">
      <dgm:prSet/>
      <dgm:spPr/>
      <dgm:t>
        <a:bodyPr/>
        <a:lstStyle/>
        <a:p>
          <a:endParaRPr lang="en-US"/>
        </a:p>
      </dgm:t>
    </dgm:pt>
    <dgm:pt modelId="{EFB76A14-DFC9-487D-B9CE-B581F96BC909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dirty="0">
              <a:latin typeface="Palatino Linotype" panose="02040502050505030304" pitchFamily="18" charset="0"/>
            </a:rPr>
            <a:t>: Onomatopoeic words are created by mimicking natural sounds, actions, or phenomena through language. These words often evoke auditory </a:t>
          </a:r>
          <a:r>
            <a:rPr lang="en-US" sz="1200" b="0" i="0" dirty="0">
              <a:latin typeface="Palatino Linotype" panose="02040502050505030304" pitchFamily="18" charset="0"/>
            </a:rPr>
            <a:t>sensations and enhance the vividness of descriptions.</a:t>
          </a:r>
        </a:p>
      </dgm:t>
    </dgm:pt>
    <dgm:pt modelId="{1B3B6E91-E92E-4322-A805-B1DCA2B4BDB6}" type="parTrans" cxnId="{68253279-B550-402D-BFD8-DFCAE13E3694}">
      <dgm:prSet/>
      <dgm:spPr/>
      <dgm:t>
        <a:bodyPr/>
        <a:lstStyle/>
        <a:p>
          <a:endParaRPr lang="en-US"/>
        </a:p>
      </dgm:t>
    </dgm:pt>
    <dgm:pt modelId="{6A0B8A8D-398A-4E89-9693-780E22BF102D}" type="sibTrans" cxnId="{68253279-B550-402D-BFD8-DFCAE13E3694}">
      <dgm:prSet/>
      <dgm:spPr/>
      <dgm:t>
        <a:bodyPr/>
        <a:lstStyle/>
        <a:p>
          <a:endParaRPr lang="en-US"/>
        </a:p>
      </dgm:t>
    </dgm:pt>
    <dgm:pt modelId="{0701CA38-26AC-4A50-9021-976ADCCA670E}">
      <dgm:prSet custT="1"/>
      <dgm:spPr/>
      <dgm:t>
        <a:bodyPr/>
        <a:lstStyle/>
        <a:p>
          <a:pPr algn="l"/>
          <a:r>
            <a:rPr lang="en-US" sz="1400" b="0" i="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dirty="0" err="1">
              <a:latin typeface="Palatino Linotype" panose="02040502050505030304" pitchFamily="18" charset="0"/>
            </a:rPr>
            <a:t>:"Buzz</a:t>
          </a:r>
          <a:r>
            <a:rPr lang="en-US" sz="1400" b="0" i="0" dirty="0">
              <a:latin typeface="Palatino Linotype" panose="02040502050505030304" pitchFamily="18" charset="0"/>
            </a:rPr>
            <a:t>" imitates the sound of a bee.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"Meow" imitates the sound of a cat.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"Crash" imitates the sound of a collision.</a:t>
          </a:r>
        </a:p>
      </dgm:t>
    </dgm:pt>
    <dgm:pt modelId="{C34F2F9A-1CF5-4547-8BFC-743081E2F4F3}" type="parTrans" cxnId="{6A691685-C804-4480-A76C-986734D42AEC}">
      <dgm:prSet/>
      <dgm:spPr/>
      <dgm:t>
        <a:bodyPr/>
        <a:lstStyle/>
        <a:p>
          <a:endParaRPr lang="en-US"/>
        </a:p>
      </dgm:t>
    </dgm:pt>
    <dgm:pt modelId="{DEABBB92-1128-4C37-9904-902B4D4A24D7}" type="sibTrans" cxnId="{6A691685-C804-4480-A76C-986734D42AEC}">
      <dgm:prSet/>
      <dgm:spPr/>
      <dgm:t>
        <a:bodyPr/>
        <a:lstStyle/>
        <a:p>
          <a:endParaRPr lang="en-US"/>
        </a:p>
      </dgm:t>
    </dgm:pt>
    <dgm:pt modelId="{F374D46B-CE74-4BD0-AD9A-B0A8BEAEBE29}" type="pres">
      <dgm:prSet presAssocID="{318F21E6-5557-4C3F-B930-2266F9876CAA}" presName="linear" presStyleCnt="0">
        <dgm:presLayoutVars>
          <dgm:animLvl val="lvl"/>
          <dgm:resizeHandles val="exact"/>
        </dgm:presLayoutVars>
      </dgm:prSet>
      <dgm:spPr/>
    </dgm:pt>
    <dgm:pt modelId="{A6B8867C-A618-45D5-9E2F-C7D7E0757625}" type="pres">
      <dgm:prSet presAssocID="{A7166E3F-BBE0-4F71-8CE7-B862DF74D0C3}" presName="parentText" presStyleLbl="node1" presStyleIdx="0" presStyleCnt="3" custLinFactY="-99239" custLinFactNeighborX="324" custLinFactNeighborY="-100000">
        <dgm:presLayoutVars>
          <dgm:chMax val="0"/>
          <dgm:bulletEnabled val="1"/>
        </dgm:presLayoutVars>
      </dgm:prSet>
      <dgm:spPr/>
    </dgm:pt>
    <dgm:pt modelId="{4F593E5A-CD6A-4D3B-80CD-2CD2F172FD93}" type="pres">
      <dgm:prSet presAssocID="{58D463E8-2C22-4679-AE85-150CFDBC3CEC}" presName="spacer" presStyleCnt="0"/>
      <dgm:spPr/>
    </dgm:pt>
    <dgm:pt modelId="{09D6B688-50D3-40B8-A8BD-6D9E80598733}" type="pres">
      <dgm:prSet presAssocID="{EFB76A14-DFC9-487D-B9CE-B581F96BC90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9E0653F-A51A-483E-B965-4FD6530389B4}" type="pres">
      <dgm:prSet presAssocID="{6A0B8A8D-398A-4E89-9693-780E22BF102D}" presName="spacer" presStyleCnt="0"/>
      <dgm:spPr/>
    </dgm:pt>
    <dgm:pt modelId="{6FEAB05E-4532-4232-89CB-E656C9DEEFAE}" type="pres">
      <dgm:prSet presAssocID="{0701CA38-26AC-4A50-9021-976ADCCA670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28E8601-3DF9-47B4-B662-274BA1327553}" type="presOf" srcId="{0701CA38-26AC-4A50-9021-976ADCCA670E}" destId="{6FEAB05E-4532-4232-89CB-E656C9DEEFAE}" srcOrd="0" destOrd="0" presId="urn:microsoft.com/office/officeart/2005/8/layout/vList2"/>
    <dgm:cxn modelId="{FE91F117-DF89-4D2F-9AB7-A963E8E25217}" type="presOf" srcId="{A7166E3F-BBE0-4F71-8CE7-B862DF74D0C3}" destId="{A6B8867C-A618-45D5-9E2F-C7D7E0757625}" srcOrd="0" destOrd="0" presId="urn:microsoft.com/office/officeart/2005/8/layout/vList2"/>
    <dgm:cxn modelId="{8EC93E58-8090-448E-AD69-8097498BA9CF}" srcId="{318F21E6-5557-4C3F-B930-2266F9876CAA}" destId="{A7166E3F-BBE0-4F71-8CE7-B862DF74D0C3}" srcOrd="0" destOrd="0" parTransId="{D054EF21-DD31-41A0-90C5-055A49ECF7F7}" sibTransId="{58D463E8-2C22-4679-AE85-150CFDBC3CEC}"/>
    <dgm:cxn modelId="{68253279-B550-402D-BFD8-DFCAE13E3694}" srcId="{318F21E6-5557-4C3F-B930-2266F9876CAA}" destId="{EFB76A14-DFC9-487D-B9CE-B581F96BC909}" srcOrd="1" destOrd="0" parTransId="{1B3B6E91-E92E-4322-A805-B1DCA2B4BDB6}" sibTransId="{6A0B8A8D-398A-4E89-9693-780E22BF102D}"/>
    <dgm:cxn modelId="{6A691685-C804-4480-A76C-986734D42AEC}" srcId="{318F21E6-5557-4C3F-B930-2266F9876CAA}" destId="{0701CA38-26AC-4A50-9021-976ADCCA670E}" srcOrd="2" destOrd="0" parTransId="{C34F2F9A-1CF5-4547-8BFC-743081E2F4F3}" sibTransId="{DEABBB92-1128-4C37-9904-902B4D4A24D7}"/>
    <dgm:cxn modelId="{8D32A6B0-A47A-4974-81CE-8189C7776626}" type="presOf" srcId="{318F21E6-5557-4C3F-B930-2266F9876CAA}" destId="{F374D46B-CE74-4BD0-AD9A-B0A8BEAEBE29}" srcOrd="0" destOrd="0" presId="urn:microsoft.com/office/officeart/2005/8/layout/vList2"/>
    <dgm:cxn modelId="{EE3519F3-D9FB-41ED-B07E-CBA66442713E}" type="presOf" srcId="{EFB76A14-DFC9-487D-B9CE-B581F96BC909}" destId="{09D6B688-50D3-40B8-A8BD-6D9E80598733}" srcOrd="0" destOrd="0" presId="urn:microsoft.com/office/officeart/2005/8/layout/vList2"/>
    <dgm:cxn modelId="{F9FD3C69-A583-4323-A656-32631BF727EE}" type="presParOf" srcId="{F374D46B-CE74-4BD0-AD9A-B0A8BEAEBE29}" destId="{A6B8867C-A618-45D5-9E2F-C7D7E0757625}" srcOrd="0" destOrd="0" presId="urn:microsoft.com/office/officeart/2005/8/layout/vList2"/>
    <dgm:cxn modelId="{3D6031E5-0664-4820-8C3D-1DDBA3591C73}" type="presParOf" srcId="{F374D46B-CE74-4BD0-AD9A-B0A8BEAEBE29}" destId="{4F593E5A-CD6A-4D3B-80CD-2CD2F172FD93}" srcOrd="1" destOrd="0" presId="urn:microsoft.com/office/officeart/2005/8/layout/vList2"/>
    <dgm:cxn modelId="{FE455819-AA62-407A-985C-CC7179650135}" type="presParOf" srcId="{F374D46B-CE74-4BD0-AD9A-B0A8BEAEBE29}" destId="{09D6B688-50D3-40B8-A8BD-6D9E80598733}" srcOrd="2" destOrd="0" presId="urn:microsoft.com/office/officeart/2005/8/layout/vList2"/>
    <dgm:cxn modelId="{6DD29EF9-977A-43E5-BEA2-9EA3E3E0DD18}" type="presParOf" srcId="{F374D46B-CE74-4BD0-AD9A-B0A8BEAEBE29}" destId="{D9E0653F-A51A-483E-B965-4FD6530389B4}" srcOrd="3" destOrd="0" presId="urn:microsoft.com/office/officeart/2005/8/layout/vList2"/>
    <dgm:cxn modelId="{EA7798AB-C801-4936-92B3-7825BD76AFA8}" type="presParOf" srcId="{F374D46B-CE74-4BD0-AD9A-B0A8BEAEBE29}" destId="{6FEAB05E-4532-4232-89CB-E656C9DEEFA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4F361810-9073-4689-82BF-5B5439B1A518}" type="doc">
      <dgm:prSet loTypeId="urn:microsoft.com/office/officeart/2005/8/layout/cycle6" loCatId="relationship" qsTypeId="urn:microsoft.com/office/officeart/2005/8/quickstyle/3d3" qsCatId="3D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F98FCAA9-A7DF-4C76-A11C-EB333D862EA8}">
      <dgm:prSet custT="1"/>
      <dgm:spPr/>
      <dgm:t>
        <a:bodyPr/>
        <a:lstStyle/>
        <a:p>
          <a:r>
            <a:rPr lang="en-US" sz="1200" b="0" i="0" dirty="0">
              <a:solidFill>
                <a:schemeClr val="tx1"/>
              </a:solidFill>
              <a:latin typeface="Palatino Linotype" panose="02040502050505030304" pitchFamily="18" charset="0"/>
            </a:rPr>
            <a:t>William Shakespeare is credited with inventing or popularizing a vast number of words and phrases that are still in common use today. </a:t>
          </a:r>
          <a:endParaRPr lang="en-US" sz="1200" dirty="0">
            <a:solidFill>
              <a:schemeClr val="tx1"/>
            </a:solidFill>
            <a:latin typeface="Palatino Linotype" panose="02040502050505030304" pitchFamily="18" charset="0"/>
          </a:endParaRPr>
        </a:p>
      </dgm:t>
    </dgm:pt>
    <dgm:pt modelId="{9DF1F1F0-7CC7-41B2-9E02-B2595C17BCC2}" type="parTrans" cxnId="{57FE73D2-4993-4CC7-9C06-1BD75B6F26BD}">
      <dgm:prSet/>
      <dgm:spPr/>
      <dgm:t>
        <a:bodyPr/>
        <a:lstStyle/>
        <a:p>
          <a:endParaRPr lang="en-US"/>
        </a:p>
      </dgm:t>
    </dgm:pt>
    <dgm:pt modelId="{3AB3BA53-BD73-45EC-A5C1-1A8015D7515D}" type="sibTrans" cxnId="{57FE73D2-4993-4CC7-9C06-1BD75B6F26BD}">
      <dgm:prSet/>
      <dgm:spPr/>
      <dgm:t>
        <a:bodyPr/>
        <a:lstStyle/>
        <a:p>
          <a:endParaRPr lang="en-US"/>
        </a:p>
      </dgm:t>
    </dgm:pt>
    <dgm:pt modelId="{7177D2E9-EBC0-41B8-9F87-D755248B8033}">
      <dgm:prSet custT="1"/>
      <dgm:spPr/>
      <dgm:t>
        <a:bodyPr/>
        <a:lstStyle/>
        <a:p>
          <a:r>
            <a:rPr lang="en-US" sz="1200" b="0" i="0" dirty="0">
              <a:solidFill>
                <a:schemeClr val="tx1"/>
              </a:solidFill>
              <a:latin typeface="Palatino Linotype" panose="02040502050505030304" pitchFamily="18" charset="0"/>
            </a:rPr>
            <a:t>Some estimates suggest that Shakespeare introduced over </a:t>
          </a:r>
          <a:r>
            <a:rPr lang="en-US" sz="1200" b="0" i="0" dirty="0">
              <a:solidFill>
                <a:srgbClr val="FF0000"/>
              </a:solidFill>
              <a:latin typeface="Palatino Linotype" panose="02040502050505030304" pitchFamily="18" charset="0"/>
            </a:rPr>
            <a:t>1,700 </a:t>
          </a:r>
          <a:r>
            <a:rPr lang="en-US" sz="1200" b="0" i="0" dirty="0">
              <a:solidFill>
                <a:schemeClr val="tx1"/>
              </a:solidFill>
              <a:latin typeface="Palatino Linotype" panose="02040502050505030304" pitchFamily="18" charset="0"/>
            </a:rPr>
            <a:t>words into the English language! </a:t>
          </a:r>
          <a:endParaRPr lang="en-US" sz="1200" dirty="0">
            <a:solidFill>
              <a:schemeClr val="tx1"/>
            </a:solidFill>
            <a:latin typeface="Palatino Linotype" panose="02040502050505030304" pitchFamily="18" charset="0"/>
          </a:endParaRPr>
        </a:p>
      </dgm:t>
    </dgm:pt>
    <dgm:pt modelId="{9F3B56AC-45EC-4144-9C0E-7E34890DC166}" type="parTrans" cxnId="{DD491DAC-3045-4D55-8481-78C390605406}">
      <dgm:prSet/>
      <dgm:spPr/>
      <dgm:t>
        <a:bodyPr/>
        <a:lstStyle/>
        <a:p>
          <a:endParaRPr lang="en-US"/>
        </a:p>
      </dgm:t>
    </dgm:pt>
    <dgm:pt modelId="{1CC8EF9F-AA94-4B59-A91A-6E26AD0005CF}" type="sibTrans" cxnId="{DD491DAC-3045-4D55-8481-78C390605406}">
      <dgm:prSet/>
      <dgm:spPr/>
      <dgm:t>
        <a:bodyPr/>
        <a:lstStyle/>
        <a:p>
          <a:endParaRPr lang="en-US"/>
        </a:p>
      </dgm:t>
    </dgm:pt>
    <dgm:pt modelId="{715702C1-ED84-4E8F-93CD-C6BD36480F8F}" type="pres">
      <dgm:prSet presAssocID="{4F361810-9073-4689-82BF-5B5439B1A518}" presName="cycle" presStyleCnt="0">
        <dgm:presLayoutVars>
          <dgm:dir/>
          <dgm:resizeHandles val="exact"/>
        </dgm:presLayoutVars>
      </dgm:prSet>
      <dgm:spPr/>
    </dgm:pt>
    <dgm:pt modelId="{587323A7-95E7-4538-BC06-C90B0DF2FC7F}" type="pres">
      <dgm:prSet presAssocID="{F98FCAA9-A7DF-4C76-A11C-EB333D862EA8}" presName="node" presStyleLbl="node1" presStyleIdx="0" presStyleCnt="2" custRadScaleRad="98313" custRadScaleInc="-14">
        <dgm:presLayoutVars>
          <dgm:bulletEnabled val="1"/>
        </dgm:presLayoutVars>
      </dgm:prSet>
      <dgm:spPr/>
    </dgm:pt>
    <dgm:pt modelId="{C42D6F2A-ACB3-464D-AA73-168033624C71}" type="pres">
      <dgm:prSet presAssocID="{F98FCAA9-A7DF-4C76-A11C-EB333D862EA8}" presName="spNode" presStyleCnt="0"/>
      <dgm:spPr/>
    </dgm:pt>
    <dgm:pt modelId="{A73F4A0F-2DD3-459F-AFA7-83E8E236A62D}" type="pres">
      <dgm:prSet presAssocID="{3AB3BA53-BD73-45EC-A5C1-1A8015D7515D}" presName="sibTrans" presStyleLbl="sibTrans1D1" presStyleIdx="0" presStyleCnt="2"/>
      <dgm:spPr/>
    </dgm:pt>
    <dgm:pt modelId="{D7473115-8427-4547-B942-D5A71C916581}" type="pres">
      <dgm:prSet presAssocID="{7177D2E9-EBC0-41B8-9F87-D755248B8033}" presName="node" presStyleLbl="node1" presStyleIdx="1" presStyleCnt="2">
        <dgm:presLayoutVars>
          <dgm:bulletEnabled val="1"/>
        </dgm:presLayoutVars>
      </dgm:prSet>
      <dgm:spPr/>
    </dgm:pt>
    <dgm:pt modelId="{FB2DD7FC-1B7F-4AAF-8CF2-7B7580877C28}" type="pres">
      <dgm:prSet presAssocID="{7177D2E9-EBC0-41B8-9F87-D755248B8033}" presName="spNode" presStyleCnt="0"/>
      <dgm:spPr/>
    </dgm:pt>
    <dgm:pt modelId="{AC1D5291-90D0-4E4C-9C65-439E490F1A8E}" type="pres">
      <dgm:prSet presAssocID="{1CC8EF9F-AA94-4B59-A91A-6E26AD0005CF}" presName="sibTrans" presStyleLbl="sibTrans1D1" presStyleIdx="1" presStyleCnt="2"/>
      <dgm:spPr/>
    </dgm:pt>
  </dgm:ptLst>
  <dgm:cxnLst>
    <dgm:cxn modelId="{FA060419-EFFA-4FD9-B485-40D144CF673D}" type="presOf" srcId="{4F361810-9073-4689-82BF-5B5439B1A518}" destId="{715702C1-ED84-4E8F-93CD-C6BD36480F8F}" srcOrd="0" destOrd="0" presId="urn:microsoft.com/office/officeart/2005/8/layout/cycle6"/>
    <dgm:cxn modelId="{EFA0242B-E665-4689-A265-DD34327D12EC}" type="presOf" srcId="{3AB3BA53-BD73-45EC-A5C1-1A8015D7515D}" destId="{A73F4A0F-2DD3-459F-AFA7-83E8E236A62D}" srcOrd="0" destOrd="0" presId="urn:microsoft.com/office/officeart/2005/8/layout/cycle6"/>
    <dgm:cxn modelId="{2E162135-7456-4C97-B1EC-E59620634DF2}" type="presOf" srcId="{7177D2E9-EBC0-41B8-9F87-D755248B8033}" destId="{D7473115-8427-4547-B942-D5A71C916581}" srcOrd="0" destOrd="0" presId="urn:microsoft.com/office/officeart/2005/8/layout/cycle6"/>
    <dgm:cxn modelId="{CDFE5C78-ED36-4867-AED7-62F27CD5E735}" type="presOf" srcId="{1CC8EF9F-AA94-4B59-A91A-6E26AD0005CF}" destId="{AC1D5291-90D0-4E4C-9C65-439E490F1A8E}" srcOrd="0" destOrd="0" presId="urn:microsoft.com/office/officeart/2005/8/layout/cycle6"/>
    <dgm:cxn modelId="{DD491DAC-3045-4D55-8481-78C390605406}" srcId="{4F361810-9073-4689-82BF-5B5439B1A518}" destId="{7177D2E9-EBC0-41B8-9F87-D755248B8033}" srcOrd="1" destOrd="0" parTransId="{9F3B56AC-45EC-4144-9C0E-7E34890DC166}" sibTransId="{1CC8EF9F-AA94-4B59-A91A-6E26AD0005CF}"/>
    <dgm:cxn modelId="{06B20BCE-5C64-436A-A10B-D3B303B5EE79}" type="presOf" srcId="{F98FCAA9-A7DF-4C76-A11C-EB333D862EA8}" destId="{587323A7-95E7-4538-BC06-C90B0DF2FC7F}" srcOrd="0" destOrd="0" presId="urn:microsoft.com/office/officeart/2005/8/layout/cycle6"/>
    <dgm:cxn modelId="{57FE73D2-4993-4CC7-9C06-1BD75B6F26BD}" srcId="{4F361810-9073-4689-82BF-5B5439B1A518}" destId="{F98FCAA9-A7DF-4C76-A11C-EB333D862EA8}" srcOrd="0" destOrd="0" parTransId="{9DF1F1F0-7CC7-41B2-9E02-B2595C17BCC2}" sibTransId="{3AB3BA53-BD73-45EC-A5C1-1A8015D7515D}"/>
    <dgm:cxn modelId="{5CD3B872-9187-4F78-A42C-FCE06C5B03E9}" type="presParOf" srcId="{715702C1-ED84-4E8F-93CD-C6BD36480F8F}" destId="{587323A7-95E7-4538-BC06-C90B0DF2FC7F}" srcOrd="0" destOrd="0" presId="urn:microsoft.com/office/officeart/2005/8/layout/cycle6"/>
    <dgm:cxn modelId="{16096FE9-B661-488D-8596-923A72C6F887}" type="presParOf" srcId="{715702C1-ED84-4E8F-93CD-C6BD36480F8F}" destId="{C42D6F2A-ACB3-464D-AA73-168033624C71}" srcOrd="1" destOrd="0" presId="urn:microsoft.com/office/officeart/2005/8/layout/cycle6"/>
    <dgm:cxn modelId="{63A03B50-1FBE-4567-B9FA-4BE72C6D25EC}" type="presParOf" srcId="{715702C1-ED84-4E8F-93CD-C6BD36480F8F}" destId="{A73F4A0F-2DD3-459F-AFA7-83E8E236A62D}" srcOrd="2" destOrd="0" presId="urn:microsoft.com/office/officeart/2005/8/layout/cycle6"/>
    <dgm:cxn modelId="{6D4A4092-B450-4DAF-B350-32FF39E0FB9F}" type="presParOf" srcId="{715702C1-ED84-4E8F-93CD-C6BD36480F8F}" destId="{D7473115-8427-4547-B942-D5A71C916581}" srcOrd="3" destOrd="0" presId="urn:microsoft.com/office/officeart/2005/8/layout/cycle6"/>
    <dgm:cxn modelId="{38E5C350-45A6-4FC3-B2A1-7ADA802EBCB3}" type="presParOf" srcId="{715702C1-ED84-4E8F-93CD-C6BD36480F8F}" destId="{FB2DD7FC-1B7F-4AAF-8CF2-7B7580877C28}" srcOrd="4" destOrd="0" presId="urn:microsoft.com/office/officeart/2005/8/layout/cycle6"/>
    <dgm:cxn modelId="{447953A4-F441-4CD6-B28A-8271CCD0E619}" type="presParOf" srcId="{715702C1-ED84-4E8F-93CD-C6BD36480F8F}" destId="{AC1D5291-90D0-4E4C-9C65-439E490F1A8E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14AB285B-F27F-4D9F-98A5-0FC8E801E297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29E0E54-9A16-4471-8229-A52F56E8E126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Words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8E48E52E-37E6-4564-8527-C9F421AD24FE}" type="parTrans" cxnId="{CB32A690-51ED-4F34-A591-5995CB64B3A8}">
      <dgm:prSet/>
      <dgm:spPr/>
      <dgm:t>
        <a:bodyPr/>
        <a:lstStyle/>
        <a:p>
          <a:endParaRPr lang="en-US"/>
        </a:p>
      </dgm:t>
    </dgm:pt>
    <dgm:pt modelId="{1AFCA102-F330-4351-ACC0-7161B60945B6}" type="sibTrans" cxnId="{CB32A690-51ED-4F34-A591-5995CB64B3A8}">
      <dgm:prSet/>
      <dgm:spPr/>
      <dgm:t>
        <a:bodyPr/>
        <a:lstStyle/>
        <a:p>
          <a:endParaRPr lang="en-US"/>
        </a:p>
      </dgm:t>
    </dgm:pt>
    <dgm:pt modelId="{29CAD7EA-5F7E-4783-8E27-E62CC4A233B7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"Bedazzled"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BF8E5D07-16F6-4172-86FF-4C6B0C93E6AB}" type="parTrans" cxnId="{23B4578D-3AED-492F-92DD-8C0B3579323C}">
      <dgm:prSet/>
      <dgm:spPr/>
      <dgm:t>
        <a:bodyPr/>
        <a:lstStyle/>
        <a:p>
          <a:endParaRPr lang="en-US"/>
        </a:p>
      </dgm:t>
    </dgm:pt>
    <dgm:pt modelId="{22523368-FD4A-4D4D-8601-B5BF647646CA}" type="sibTrans" cxnId="{23B4578D-3AED-492F-92DD-8C0B3579323C}">
      <dgm:prSet/>
      <dgm:spPr/>
      <dgm:t>
        <a:bodyPr/>
        <a:lstStyle/>
        <a:p>
          <a:endParaRPr lang="en-US"/>
        </a:p>
      </dgm:t>
    </dgm:pt>
    <dgm:pt modelId="{1A8F2858-45CA-4C5D-91DD-82CE4553FAB8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"Swagger"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FACEF89C-D9C3-4B0B-ABB6-696B9D884F5F}" type="parTrans" cxnId="{97629648-2DE7-49C6-8141-02B6808781DE}">
      <dgm:prSet/>
      <dgm:spPr/>
      <dgm:t>
        <a:bodyPr/>
        <a:lstStyle/>
        <a:p>
          <a:endParaRPr lang="en-US"/>
        </a:p>
      </dgm:t>
    </dgm:pt>
    <dgm:pt modelId="{A447FDD1-7890-43D1-9D95-D776E52A4845}" type="sibTrans" cxnId="{97629648-2DE7-49C6-8141-02B6808781DE}">
      <dgm:prSet/>
      <dgm:spPr/>
      <dgm:t>
        <a:bodyPr/>
        <a:lstStyle/>
        <a:p>
          <a:endParaRPr lang="en-US"/>
        </a:p>
      </dgm:t>
    </dgm:pt>
    <dgm:pt modelId="{F6AC9323-53D2-46C0-9428-A2491020AE3F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"Lonely"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9AD9A025-C5E1-41F8-8BF0-233036B4D29C}" type="parTrans" cxnId="{B6E13B6A-B7A6-40C2-821C-180529C3104E}">
      <dgm:prSet/>
      <dgm:spPr/>
      <dgm:t>
        <a:bodyPr/>
        <a:lstStyle/>
        <a:p>
          <a:endParaRPr lang="en-US"/>
        </a:p>
      </dgm:t>
    </dgm:pt>
    <dgm:pt modelId="{A050BE8B-E4DB-4DE6-B734-A6B98708D616}" type="sibTrans" cxnId="{B6E13B6A-B7A6-40C2-821C-180529C3104E}">
      <dgm:prSet/>
      <dgm:spPr/>
      <dgm:t>
        <a:bodyPr/>
        <a:lstStyle/>
        <a:p>
          <a:endParaRPr lang="en-US"/>
        </a:p>
      </dgm:t>
    </dgm:pt>
    <dgm:pt modelId="{6D7F5F73-E101-4098-AE99-FA3C91202C9D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"Gloomy"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8CC2BC81-F893-4123-9F59-FD698B52B18C}" type="parTrans" cxnId="{6BF775A4-2437-41E1-9AFA-EB5BB04B66A3}">
      <dgm:prSet/>
      <dgm:spPr/>
      <dgm:t>
        <a:bodyPr/>
        <a:lstStyle/>
        <a:p>
          <a:endParaRPr lang="en-US"/>
        </a:p>
      </dgm:t>
    </dgm:pt>
    <dgm:pt modelId="{5BBD7699-621B-4CE9-8B0A-542BF18B7D6E}" type="sibTrans" cxnId="{6BF775A4-2437-41E1-9AFA-EB5BB04B66A3}">
      <dgm:prSet/>
      <dgm:spPr/>
      <dgm:t>
        <a:bodyPr/>
        <a:lstStyle/>
        <a:p>
          <a:endParaRPr lang="en-US"/>
        </a:p>
      </dgm:t>
    </dgm:pt>
    <dgm:pt modelId="{682175B2-AF9A-4D15-A2B9-5BA8E2BC5C27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"Laughable"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BE483CED-CD07-4490-B8F4-850B9D2BA23E}" type="parTrans" cxnId="{2EF04230-0EEB-4FAC-BC70-FD67DD29A0E5}">
      <dgm:prSet/>
      <dgm:spPr/>
      <dgm:t>
        <a:bodyPr/>
        <a:lstStyle/>
        <a:p>
          <a:endParaRPr lang="en-US"/>
        </a:p>
      </dgm:t>
    </dgm:pt>
    <dgm:pt modelId="{89CEC265-AF5E-4E7A-939C-0ECBF62F4C9A}" type="sibTrans" cxnId="{2EF04230-0EEB-4FAC-BC70-FD67DD29A0E5}">
      <dgm:prSet/>
      <dgm:spPr/>
      <dgm:t>
        <a:bodyPr/>
        <a:lstStyle/>
        <a:p>
          <a:endParaRPr lang="en-US"/>
        </a:p>
      </dgm:t>
    </dgm:pt>
    <dgm:pt modelId="{5FF22CF8-542F-4134-9C46-A2DA82FDDDFC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"Moonbeam"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83D811C9-8925-4127-922B-DF5F4179BDCE}" type="parTrans" cxnId="{3307C357-4DAC-4729-B2C7-5012F08FA00A}">
      <dgm:prSet/>
      <dgm:spPr/>
      <dgm:t>
        <a:bodyPr/>
        <a:lstStyle/>
        <a:p>
          <a:endParaRPr lang="en-US"/>
        </a:p>
      </dgm:t>
    </dgm:pt>
    <dgm:pt modelId="{458913ED-BCAF-4C44-8FED-CF7D845AD608}" type="sibTrans" cxnId="{3307C357-4DAC-4729-B2C7-5012F08FA00A}">
      <dgm:prSet/>
      <dgm:spPr/>
      <dgm:t>
        <a:bodyPr/>
        <a:lstStyle/>
        <a:p>
          <a:endParaRPr lang="en-US"/>
        </a:p>
      </dgm:t>
    </dgm:pt>
    <dgm:pt modelId="{5841FABB-D7D3-4E92-B721-65A55A1AB814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"Sanctimonious"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2474557B-E14D-4EAE-BCBC-E8142F0283A4}" type="parTrans" cxnId="{D745D810-D7EF-433D-ABF4-C317AFBBA645}">
      <dgm:prSet/>
      <dgm:spPr/>
      <dgm:t>
        <a:bodyPr/>
        <a:lstStyle/>
        <a:p>
          <a:endParaRPr lang="en-US"/>
        </a:p>
      </dgm:t>
    </dgm:pt>
    <dgm:pt modelId="{91242068-D1B9-4A3E-9237-0F993C555047}" type="sibTrans" cxnId="{D745D810-D7EF-433D-ABF4-C317AFBBA645}">
      <dgm:prSet/>
      <dgm:spPr/>
      <dgm:t>
        <a:bodyPr/>
        <a:lstStyle/>
        <a:p>
          <a:endParaRPr lang="en-US"/>
        </a:p>
      </dgm:t>
    </dgm:pt>
    <dgm:pt modelId="{C98E4D15-9ED7-4280-9888-274D3DBAB1ED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"Puke"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1D9BC119-6A91-4111-B650-E4445C673DB4}" type="parTrans" cxnId="{F325E3E5-8473-451A-99DF-7C821A8C2D64}">
      <dgm:prSet/>
      <dgm:spPr/>
      <dgm:t>
        <a:bodyPr/>
        <a:lstStyle/>
        <a:p>
          <a:endParaRPr lang="en-US"/>
        </a:p>
      </dgm:t>
    </dgm:pt>
    <dgm:pt modelId="{62D18A43-6CA9-4E50-A170-9F5A86E57E79}" type="sibTrans" cxnId="{F325E3E5-8473-451A-99DF-7C821A8C2D64}">
      <dgm:prSet/>
      <dgm:spPr/>
      <dgm:t>
        <a:bodyPr/>
        <a:lstStyle/>
        <a:p>
          <a:endParaRPr lang="en-US"/>
        </a:p>
      </dgm:t>
    </dgm:pt>
    <dgm:pt modelId="{62CC6F52-3B92-4430-88A9-5061B926EC49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And some common phrases: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239034CC-4DE0-4D53-8D0A-6B4807D3C17D}" type="parTrans" cxnId="{3422BC9E-F6CA-43D3-9FD0-1DE35AD6DF58}">
      <dgm:prSet/>
      <dgm:spPr/>
      <dgm:t>
        <a:bodyPr/>
        <a:lstStyle/>
        <a:p>
          <a:endParaRPr lang="en-US"/>
        </a:p>
      </dgm:t>
    </dgm:pt>
    <dgm:pt modelId="{ABBD6819-8AD5-4FE5-8472-B61E7BD02453}" type="sibTrans" cxnId="{3422BC9E-F6CA-43D3-9FD0-1DE35AD6DF58}">
      <dgm:prSet/>
      <dgm:spPr/>
      <dgm:t>
        <a:bodyPr/>
        <a:lstStyle/>
        <a:p>
          <a:endParaRPr lang="en-US"/>
        </a:p>
      </dgm:t>
    </dgm:pt>
    <dgm:pt modelId="{B53285B5-D81A-42C2-832B-0AEB26D7E242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"Wild-goose chase"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FEB03777-886A-4E12-8D7D-A67BEB23DADB}" type="parTrans" cxnId="{5D62EDAF-7C6A-4869-8879-3D5776D24093}">
      <dgm:prSet/>
      <dgm:spPr/>
      <dgm:t>
        <a:bodyPr/>
        <a:lstStyle/>
        <a:p>
          <a:endParaRPr lang="en-US"/>
        </a:p>
      </dgm:t>
    </dgm:pt>
    <dgm:pt modelId="{2881BC7A-F8DF-4CC1-B8F8-30F382CA3376}" type="sibTrans" cxnId="{5D62EDAF-7C6A-4869-8879-3D5776D24093}">
      <dgm:prSet/>
      <dgm:spPr/>
      <dgm:t>
        <a:bodyPr/>
        <a:lstStyle/>
        <a:p>
          <a:endParaRPr lang="en-US"/>
        </a:p>
      </dgm:t>
    </dgm:pt>
    <dgm:pt modelId="{DD2FB250-9938-47C7-8440-6932AAF40941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"In a pickle"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CCC2F025-2392-49E9-8591-862F7C0ADF26}" type="parTrans" cxnId="{5721F150-015F-4092-904D-00DD288584D8}">
      <dgm:prSet/>
      <dgm:spPr/>
      <dgm:t>
        <a:bodyPr/>
        <a:lstStyle/>
        <a:p>
          <a:endParaRPr lang="en-US"/>
        </a:p>
      </dgm:t>
    </dgm:pt>
    <dgm:pt modelId="{F1C4DDF5-41E9-4EC7-923D-F0966FD727E9}" type="sibTrans" cxnId="{5721F150-015F-4092-904D-00DD288584D8}">
      <dgm:prSet/>
      <dgm:spPr/>
      <dgm:t>
        <a:bodyPr/>
        <a:lstStyle/>
        <a:p>
          <a:endParaRPr lang="en-US"/>
        </a:p>
      </dgm:t>
    </dgm:pt>
    <dgm:pt modelId="{D68A56CB-17F6-4770-885F-B555D77FB4F9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"Break the ice"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FE790114-A4E4-41F9-8343-230ACCC93349}" type="parTrans" cxnId="{8A77F0C5-ACF8-46D0-B57B-683BB362E580}">
      <dgm:prSet/>
      <dgm:spPr/>
      <dgm:t>
        <a:bodyPr/>
        <a:lstStyle/>
        <a:p>
          <a:endParaRPr lang="en-US"/>
        </a:p>
      </dgm:t>
    </dgm:pt>
    <dgm:pt modelId="{D6C52051-557A-4C89-8C29-5E98A550BCED}" type="sibTrans" cxnId="{8A77F0C5-ACF8-46D0-B57B-683BB362E580}">
      <dgm:prSet/>
      <dgm:spPr/>
      <dgm:t>
        <a:bodyPr/>
        <a:lstStyle/>
        <a:p>
          <a:endParaRPr lang="en-US"/>
        </a:p>
      </dgm:t>
    </dgm:pt>
    <dgm:pt modelId="{759DE23B-1571-4CFF-9656-736322D520F5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"Heart of gold"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A892A6DA-1199-4BA1-9108-8C23D4B408A3}" type="parTrans" cxnId="{0D441399-273E-4995-9DA5-834BAB060E53}">
      <dgm:prSet/>
      <dgm:spPr/>
      <dgm:t>
        <a:bodyPr/>
        <a:lstStyle/>
        <a:p>
          <a:endParaRPr lang="en-US"/>
        </a:p>
      </dgm:t>
    </dgm:pt>
    <dgm:pt modelId="{92341D73-E905-4A3C-9EE9-B979BB6ED51B}" type="sibTrans" cxnId="{0D441399-273E-4995-9DA5-834BAB060E53}">
      <dgm:prSet/>
      <dgm:spPr/>
      <dgm:t>
        <a:bodyPr/>
        <a:lstStyle/>
        <a:p>
          <a:endParaRPr lang="en-US"/>
        </a:p>
      </dgm:t>
    </dgm:pt>
    <dgm:pt modelId="{31BF516A-D3E8-4788-A42D-D1E85BD6CFF0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"Fair play"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017E61CE-D1E2-4247-BC74-5275C2023280}" type="parTrans" cxnId="{DD35D821-9489-4E71-A1EB-C7C1BA5BB254}">
      <dgm:prSet/>
      <dgm:spPr/>
      <dgm:t>
        <a:bodyPr/>
        <a:lstStyle/>
        <a:p>
          <a:endParaRPr lang="en-US"/>
        </a:p>
      </dgm:t>
    </dgm:pt>
    <dgm:pt modelId="{5738B819-56D4-41B8-B377-1B4AEEC05E87}" type="sibTrans" cxnId="{DD35D821-9489-4E71-A1EB-C7C1BA5BB254}">
      <dgm:prSet/>
      <dgm:spPr/>
      <dgm:t>
        <a:bodyPr/>
        <a:lstStyle/>
        <a:p>
          <a:endParaRPr lang="en-US"/>
        </a:p>
      </dgm:t>
    </dgm:pt>
    <dgm:pt modelId="{7962F54E-F388-43D9-885E-84D22B0FAF56}">
      <dgm:prSet custT="1"/>
      <dgm:spPr/>
      <dgm:t>
        <a:bodyPr/>
        <a:lstStyle/>
        <a:p>
          <a:r>
            <a:rPr lang="en-US" sz="1100" b="0" i="0" dirty="0">
              <a:latin typeface="Palatino Linotype" panose="02040502050505030304" pitchFamily="18" charset="0"/>
            </a:rPr>
            <a:t>"Eyeball"</a:t>
          </a:r>
          <a:endParaRPr lang="en-US" sz="1100" dirty="0">
            <a:latin typeface="Palatino Linotype" panose="02040502050505030304" pitchFamily="18" charset="0"/>
          </a:endParaRPr>
        </a:p>
      </dgm:t>
    </dgm:pt>
    <dgm:pt modelId="{C983C1C9-FC38-4C39-8A2E-F3082DA0918A}" type="parTrans" cxnId="{0EFE6789-2A08-486E-86A2-21C4BFCF63F0}">
      <dgm:prSet/>
      <dgm:spPr/>
      <dgm:t>
        <a:bodyPr/>
        <a:lstStyle/>
        <a:p>
          <a:endParaRPr lang="en-US"/>
        </a:p>
      </dgm:t>
    </dgm:pt>
    <dgm:pt modelId="{CE379104-4003-47D3-A162-CB26D7EAB122}" type="sibTrans" cxnId="{0EFE6789-2A08-486E-86A2-21C4BFCF63F0}">
      <dgm:prSet/>
      <dgm:spPr/>
      <dgm:t>
        <a:bodyPr/>
        <a:lstStyle/>
        <a:p>
          <a:endParaRPr lang="en-US"/>
        </a:p>
      </dgm:t>
    </dgm:pt>
    <dgm:pt modelId="{FFA9A909-E289-40EB-9B72-09FB74992289}" type="pres">
      <dgm:prSet presAssocID="{14AB285B-F27F-4D9F-98A5-0FC8E801E297}" presName="linear" presStyleCnt="0">
        <dgm:presLayoutVars>
          <dgm:dir/>
          <dgm:animLvl val="lvl"/>
          <dgm:resizeHandles val="exact"/>
        </dgm:presLayoutVars>
      </dgm:prSet>
      <dgm:spPr/>
    </dgm:pt>
    <dgm:pt modelId="{3E94C799-2A05-49F3-84EA-DD9E28792FF9}" type="pres">
      <dgm:prSet presAssocID="{829E0E54-9A16-4471-8229-A52F56E8E126}" presName="parentLin" presStyleCnt="0"/>
      <dgm:spPr/>
    </dgm:pt>
    <dgm:pt modelId="{C3B67002-6865-4735-826C-52EB33199A14}" type="pres">
      <dgm:prSet presAssocID="{829E0E54-9A16-4471-8229-A52F56E8E126}" presName="parentLeftMargin" presStyleLbl="node1" presStyleIdx="0" presStyleCnt="2"/>
      <dgm:spPr/>
    </dgm:pt>
    <dgm:pt modelId="{00DDA4ED-4929-4D7D-B4C7-4EF805C1065A}" type="pres">
      <dgm:prSet presAssocID="{829E0E54-9A16-4471-8229-A52F56E8E12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D99B2A7-C017-4029-A094-2C4DE716134F}" type="pres">
      <dgm:prSet presAssocID="{829E0E54-9A16-4471-8229-A52F56E8E126}" presName="negativeSpace" presStyleCnt="0"/>
      <dgm:spPr/>
    </dgm:pt>
    <dgm:pt modelId="{2D33C319-69B2-4209-8D4B-748F0B763092}" type="pres">
      <dgm:prSet presAssocID="{829E0E54-9A16-4471-8229-A52F56E8E126}" presName="childText" presStyleLbl="conFgAcc1" presStyleIdx="0" presStyleCnt="2">
        <dgm:presLayoutVars>
          <dgm:bulletEnabled val="1"/>
        </dgm:presLayoutVars>
      </dgm:prSet>
      <dgm:spPr/>
    </dgm:pt>
    <dgm:pt modelId="{BD72DDDE-EE25-491A-BFAE-83C68DE67143}" type="pres">
      <dgm:prSet presAssocID="{1AFCA102-F330-4351-ACC0-7161B60945B6}" presName="spaceBetweenRectangles" presStyleCnt="0"/>
      <dgm:spPr/>
    </dgm:pt>
    <dgm:pt modelId="{26D91E97-B27E-4A8E-AB91-7AF5A4A08CC9}" type="pres">
      <dgm:prSet presAssocID="{62CC6F52-3B92-4430-88A9-5061B926EC49}" presName="parentLin" presStyleCnt="0"/>
      <dgm:spPr/>
    </dgm:pt>
    <dgm:pt modelId="{21331E68-55D8-492D-ACE7-A9F4B0DE4D87}" type="pres">
      <dgm:prSet presAssocID="{62CC6F52-3B92-4430-88A9-5061B926EC49}" presName="parentLeftMargin" presStyleLbl="node1" presStyleIdx="0" presStyleCnt="2"/>
      <dgm:spPr/>
    </dgm:pt>
    <dgm:pt modelId="{F6CDF47E-5871-41E5-8C60-DE2D9904C604}" type="pres">
      <dgm:prSet presAssocID="{62CC6F52-3B92-4430-88A9-5061B926EC49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3D0F021-4069-43B2-82ED-FFC74BFFFD04}" type="pres">
      <dgm:prSet presAssocID="{62CC6F52-3B92-4430-88A9-5061B926EC49}" presName="negativeSpace" presStyleCnt="0"/>
      <dgm:spPr/>
    </dgm:pt>
    <dgm:pt modelId="{ED2E42BA-D3AE-4B25-B0A1-49D740BBE100}" type="pres">
      <dgm:prSet presAssocID="{62CC6F52-3B92-4430-88A9-5061B926EC49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C3A78B00-E73E-4A4F-A5E9-B3AA66A17174}" type="presOf" srcId="{829E0E54-9A16-4471-8229-A52F56E8E126}" destId="{00DDA4ED-4929-4D7D-B4C7-4EF805C1065A}" srcOrd="1" destOrd="0" presId="urn:microsoft.com/office/officeart/2005/8/layout/list1"/>
    <dgm:cxn modelId="{1C647D0A-EAAD-4309-A192-9EE575B6CA66}" type="presOf" srcId="{29CAD7EA-5F7E-4783-8E27-E62CC4A233B7}" destId="{2D33C319-69B2-4209-8D4B-748F0B763092}" srcOrd="0" destOrd="1" presId="urn:microsoft.com/office/officeart/2005/8/layout/list1"/>
    <dgm:cxn modelId="{9B69DC0E-2BFA-4E62-ACA9-1D30CA1132B7}" type="presOf" srcId="{D68A56CB-17F6-4770-885F-B555D77FB4F9}" destId="{ED2E42BA-D3AE-4B25-B0A1-49D740BBE100}" srcOrd="0" destOrd="2" presId="urn:microsoft.com/office/officeart/2005/8/layout/list1"/>
    <dgm:cxn modelId="{D745D810-D7EF-433D-ABF4-C317AFBBA645}" srcId="{829E0E54-9A16-4471-8229-A52F56E8E126}" destId="{5841FABB-D7D3-4E92-B721-65A55A1AB814}" srcOrd="7" destOrd="0" parTransId="{2474557B-E14D-4EAE-BCBC-E8142F0283A4}" sibTransId="{91242068-D1B9-4A3E-9237-0F993C555047}"/>
    <dgm:cxn modelId="{1F954015-6593-48AD-B596-404E9603E460}" type="presOf" srcId="{6D7F5F73-E101-4098-AE99-FA3C91202C9D}" destId="{2D33C319-69B2-4209-8D4B-748F0B763092}" srcOrd="0" destOrd="4" presId="urn:microsoft.com/office/officeart/2005/8/layout/list1"/>
    <dgm:cxn modelId="{DD35D821-9489-4E71-A1EB-C7C1BA5BB254}" srcId="{62CC6F52-3B92-4430-88A9-5061B926EC49}" destId="{31BF516A-D3E8-4788-A42D-D1E85BD6CFF0}" srcOrd="4" destOrd="0" parTransId="{017E61CE-D1E2-4247-BC74-5275C2023280}" sibTransId="{5738B819-56D4-41B8-B377-1B4AEEC05E87}"/>
    <dgm:cxn modelId="{94459D2C-4BB0-4DCD-B3D2-FA5FDEE7A4F1}" type="presOf" srcId="{C98E4D15-9ED7-4280-9888-274D3DBAB1ED}" destId="{2D33C319-69B2-4209-8D4B-748F0B763092}" srcOrd="0" destOrd="8" presId="urn:microsoft.com/office/officeart/2005/8/layout/list1"/>
    <dgm:cxn modelId="{2EF04230-0EEB-4FAC-BC70-FD67DD29A0E5}" srcId="{829E0E54-9A16-4471-8229-A52F56E8E126}" destId="{682175B2-AF9A-4D15-A2B9-5BA8E2BC5C27}" srcOrd="5" destOrd="0" parTransId="{BE483CED-CD07-4490-B8F4-850B9D2BA23E}" sibTransId="{89CEC265-AF5E-4E7A-939C-0ECBF62F4C9A}"/>
    <dgm:cxn modelId="{7C46D83E-4A1E-47E7-BCAB-035C6B6B4BD2}" type="presOf" srcId="{14AB285B-F27F-4D9F-98A5-0FC8E801E297}" destId="{FFA9A909-E289-40EB-9B72-09FB74992289}" srcOrd="0" destOrd="0" presId="urn:microsoft.com/office/officeart/2005/8/layout/list1"/>
    <dgm:cxn modelId="{97B87745-AD90-461D-96EB-64E5B605A0BF}" type="presOf" srcId="{759DE23B-1571-4CFF-9656-736322D520F5}" destId="{ED2E42BA-D3AE-4B25-B0A1-49D740BBE100}" srcOrd="0" destOrd="3" presId="urn:microsoft.com/office/officeart/2005/8/layout/list1"/>
    <dgm:cxn modelId="{EFD07566-5A65-40E5-B547-0CDEA121343E}" type="presOf" srcId="{5841FABB-D7D3-4E92-B721-65A55A1AB814}" destId="{2D33C319-69B2-4209-8D4B-748F0B763092}" srcOrd="0" destOrd="7" presId="urn:microsoft.com/office/officeart/2005/8/layout/list1"/>
    <dgm:cxn modelId="{97629648-2DE7-49C6-8141-02B6808781DE}" srcId="{829E0E54-9A16-4471-8229-A52F56E8E126}" destId="{1A8F2858-45CA-4C5D-91DD-82CE4553FAB8}" srcOrd="2" destOrd="0" parTransId="{FACEF89C-D9C3-4B0B-ABB6-696B9D884F5F}" sibTransId="{A447FDD1-7890-43D1-9D95-D776E52A4845}"/>
    <dgm:cxn modelId="{B6E13B6A-B7A6-40C2-821C-180529C3104E}" srcId="{829E0E54-9A16-4471-8229-A52F56E8E126}" destId="{F6AC9323-53D2-46C0-9428-A2491020AE3F}" srcOrd="3" destOrd="0" parTransId="{9AD9A025-C5E1-41F8-8BF0-233036B4D29C}" sibTransId="{A050BE8B-E4DB-4DE6-B734-A6B98708D616}"/>
    <dgm:cxn modelId="{5721F150-015F-4092-904D-00DD288584D8}" srcId="{62CC6F52-3B92-4430-88A9-5061B926EC49}" destId="{DD2FB250-9938-47C7-8440-6932AAF40941}" srcOrd="1" destOrd="0" parTransId="{CCC2F025-2392-49E9-8591-862F7C0ADF26}" sibTransId="{F1C4DDF5-41E9-4EC7-923D-F0966FD727E9}"/>
    <dgm:cxn modelId="{3307C357-4DAC-4729-B2C7-5012F08FA00A}" srcId="{829E0E54-9A16-4471-8229-A52F56E8E126}" destId="{5FF22CF8-542F-4134-9C46-A2DA82FDDDFC}" srcOrd="6" destOrd="0" parTransId="{83D811C9-8925-4127-922B-DF5F4179BDCE}" sibTransId="{458913ED-BCAF-4C44-8FED-CF7D845AD608}"/>
    <dgm:cxn modelId="{582B2788-40A5-449D-839E-EA3C9B86E456}" type="presOf" srcId="{DD2FB250-9938-47C7-8440-6932AAF40941}" destId="{ED2E42BA-D3AE-4B25-B0A1-49D740BBE100}" srcOrd="0" destOrd="1" presId="urn:microsoft.com/office/officeart/2005/8/layout/list1"/>
    <dgm:cxn modelId="{0EFE6789-2A08-486E-86A2-21C4BFCF63F0}" srcId="{829E0E54-9A16-4471-8229-A52F56E8E126}" destId="{7962F54E-F388-43D9-885E-84D22B0FAF56}" srcOrd="0" destOrd="0" parTransId="{C983C1C9-FC38-4C39-8A2E-F3082DA0918A}" sibTransId="{CE379104-4003-47D3-A162-CB26D7EAB122}"/>
    <dgm:cxn modelId="{23B4578D-3AED-492F-92DD-8C0B3579323C}" srcId="{829E0E54-9A16-4471-8229-A52F56E8E126}" destId="{29CAD7EA-5F7E-4783-8E27-E62CC4A233B7}" srcOrd="1" destOrd="0" parTransId="{BF8E5D07-16F6-4172-86FF-4C6B0C93E6AB}" sibTransId="{22523368-FD4A-4D4D-8601-B5BF647646CA}"/>
    <dgm:cxn modelId="{CB32A690-51ED-4F34-A591-5995CB64B3A8}" srcId="{14AB285B-F27F-4D9F-98A5-0FC8E801E297}" destId="{829E0E54-9A16-4471-8229-A52F56E8E126}" srcOrd="0" destOrd="0" parTransId="{8E48E52E-37E6-4564-8527-C9F421AD24FE}" sibTransId="{1AFCA102-F330-4351-ACC0-7161B60945B6}"/>
    <dgm:cxn modelId="{0D441399-273E-4995-9DA5-834BAB060E53}" srcId="{62CC6F52-3B92-4430-88A9-5061B926EC49}" destId="{759DE23B-1571-4CFF-9656-736322D520F5}" srcOrd="3" destOrd="0" parTransId="{A892A6DA-1199-4BA1-9108-8C23D4B408A3}" sibTransId="{92341D73-E905-4A3C-9EE9-B979BB6ED51B}"/>
    <dgm:cxn modelId="{B201489B-5170-4280-9FA6-52E288B7FB4B}" type="presOf" srcId="{7962F54E-F388-43D9-885E-84D22B0FAF56}" destId="{2D33C319-69B2-4209-8D4B-748F0B763092}" srcOrd="0" destOrd="0" presId="urn:microsoft.com/office/officeart/2005/8/layout/list1"/>
    <dgm:cxn modelId="{3422BC9E-F6CA-43D3-9FD0-1DE35AD6DF58}" srcId="{14AB285B-F27F-4D9F-98A5-0FC8E801E297}" destId="{62CC6F52-3B92-4430-88A9-5061B926EC49}" srcOrd="1" destOrd="0" parTransId="{239034CC-4DE0-4D53-8D0A-6B4807D3C17D}" sibTransId="{ABBD6819-8AD5-4FE5-8472-B61E7BD02453}"/>
    <dgm:cxn modelId="{9D332BA0-A772-43D5-A335-7A0B5F444B70}" type="presOf" srcId="{1A8F2858-45CA-4C5D-91DD-82CE4553FAB8}" destId="{2D33C319-69B2-4209-8D4B-748F0B763092}" srcOrd="0" destOrd="2" presId="urn:microsoft.com/office/officeart/2005/8/layout/list1"/>
    <dgm:cxn modelId="{67D127A4-B4C6-4094-8E75-A8812F1F2D96}" type="presOf" srcId="{B53285B5-D81A-42C2-832B-0AEB26D7E242}" destId="{ED2E42BA-D3AE-4B25-B0A1-49D740BBE100}" srcOrd="0" destOrd="0" presId="urn:microsoft.com/office/officeart/2005/8/layout/list1"/>
    <dgm:cxn modelId="{6BF775A4-2437-41E1-9AFA-EB5BB04B66A3}" srcId="{829E0E54-9A16-4471-8229-A52F56E8E126}" destId="{6D7F5F73-E101-4098-AE99-FA3C91202C9D}" srcOrd="4" destOrd="0" parTransId="{8CC2BC81-F893-4123-9F59-FD698B52B18C}" sibTransId="{5BBD7699-621B-4CE9-8B0A-542BF18B7D6E}"/>
    <dgm:cxn modelId="{76D821AA-9AB0-41CA-BBA5-B058A6AD894E}" type="presOf" srcId="{829E0E54-9A16-4471-8229-A52F56E8E126}" destId="{C3B67002-6865-4735-826C-52EB33199A14}" srcOrd="0" destOrd="0" presId="urn:microsoft.com/office/officeart/2005/8/layout/list1"/>
    <dgm:cxn modelId="{5D62EDAF-7C6A-4869-8879-3D5776D24093}" srcId="{62CC6F52-3B92-4430-88A9-5061B926EC49}" destId="{B53285B5-D81A-42C2-832B-0AEB26D7E242}" srcOrd="0" destOrd="0" parTransId="{FEB03777-886A-4E12-8D7D-A67BEB23DADB}" sibTransId="{2881BC7A-F8DF-4CC1-B8F8-30F382CA3376}"/>
    <dgm:cxn modelId="{8A77F0C5-ACF8-46D0-B57B-683BB362E580}" srcId="{62CC6F52-3B92-4430-88A9-5061B926EC49}" destId="{D68A56CB-17F6-4770-885F-B555D77FB4F9}" srcOrd="2" destOrd="0" parTransId="{FE790114-A4E4-41F9-8343-230ACCC93349}" sibTransId="{D6C52051-557A-4C89-8C29-5E98A550BCED}"/>
    <dgm:cxn modelId="{B6513CCB-38AC-4E5B-A99C-EAEF54172943}" type="presOf" srcId="{62CC6F52-3B92-4430-88A9-5061B926EC49}" destId="{F6CDF47E-5871-41E5-8C60-DE2D9904C604}" srcOrd="1" destOrd="0" presId="urn:microsoft.com/office/officeart/2005/8/layout/list1"/>
    <dgm:cxn modelId="{523CDBD1-8265-43B5-98CF-127149BB3D6E}" type="presOf" srcId="{31BF516A-D3E8-4788-A42D-D1E85BD6CFF0}" destId="{ED2E42BA-D3AE-4B25-B0A1-49D740BBE100}" srcOrd="0" destOrd="4" presId="urn:microsoft.com/office/officeart/2005/8/layout/list1"/>
    <dgm:cxn modelId="{71F381D2-793A-42D6-8E39-5D9C8EF5E86F}" type="presOf" srcId="{F6AC9323-53D2-46C0-9428-A2491020AE3F}" destId="{2D33C319-69B2-4209-8D4B-748F0B763092}" srcOrd="0" destOrd="3" presId="urn:microsoft.com/office/officeart/2005/8/layout/list1"/>
    <dgm:cxn modelId="{49074DD8-1BE0-4CFC-B70E-C45FBF3BEC19}" type="presOf" srcId="{682175B2-AF9A-4D15-A2B9-5BA8E2BC5C27}" destId="{2D33C319-69B2-4209-8D4B-748F0B763092}" srcOrd="0" destOrd="5" presId="urn:microsoft.com/office/officeart/2005/8/layout/list1"/>
    <dgm:cxn modelId="{F325E3E5-8473-451A-99DF-7C821A8C2D64}" srcId="{829E0E54-9A16-4471-8229-A52F56E8E126}" destId="{C98E4D15-9ED7-4280-9888-274D3DBAB1ED}" srcOrd="8" destOrd="0" parTransId="{1D9BC119-6A91-4111-B650-E4445C673DB4}" sibTransId="{62D18A43-6CA9-4E50-A170-9F5A86E57E79}"/>
    <dgm:cxn modelId="{A3DF90F8-6127-4F05-9735-3FE17E0694AE}" type="presOf" srcId="{62CC6F52-3B92-4430-88A9-5061B926EC49}" destId="{21331E68-55D8-492D-ACE7-A9F4B0DE4D87}" srcOrd="0" destOrd="0" presId="urn:microsoft.com/office/officeart/2005/8/layout/list1"/>
    <dgm:cxn modelId="{3A84DBFE-1537-4EC6-81CD-98F91786081D}" type="presOf" srcId="{5FF22CF8-542F-4134-9C46-A2DA82FDDDFC}" destId="{2D33C319-69B2-4209-8D4B-748F0B763092}" srcOrd="0" destOrd="6" presId="urn:microsoft.com/office/officeart/2005/8/layout/list1"/>
    <dgm:cxn modelId="{7E1E6762-6817-49F2-B5A7-8E06A7AE17DB}" type="presParOf" srcId="{FFA9A909-E289-40EB-9B72-09FB74992289}" destId="{3E94C799-2A05-49F3-84EA-DD9E28792FF9}" srcOrd="0" destOrd="0" presId="urn:microsoft.com/office/officeart/2005/8/layout/list1"/>
    <dgm:cxn modelId="{9BE35948-EBD8-47B9-AC75-FBCFBFDFFD5A}" type="presParOf" srcId="{3E94C799-2A05-49F3-84EA-DD9E28792FF9}" destId="{C3B67002-6865-4735-826C-52EB33199A14}" srcOrd="0" destOrd="0" presId="urn:microsoft.com/office/officeart/2005/8/layout/list1"/>
    <dgm:cxn modelId="{DF16137C-E108-4EC6-9388-DD7C1FBE6116}" type="presParOf" srcId="{3E94C799-2A05-49F3-84EA-DD9E28792FF9}" destId="{00DDA4ED-4929-4D7D-B4C7-4EF805C1065A}" srcOrd="1" destOrd="0" presId="urn:microsoft.com/office/officeart/2005/8/layout/list1"/>
    <dgm:cxn modelId="{685B58CC-7E36-4EC6-83FA-2177416B1A93}" type="presParOf" srcId="{FFA9A909-E289-40EB-9B72-09FB74992289}" destId="{ED99B2A7-C017-4029-A094-2C4DE716134F}" srcOrd="1" destOrd="0" presId="urn:microsoft.com/office/officeart/2005/8/layout/list1"/>
    <dgm:cxn modelId="{2535689E-84AC-459A-9F0E-A739CA770869}" type="presParOf" srcId="{FFA9A909-E289-40EB-9B72-09FB74992289}" destId="{2D33C319-69B2-4209-8D4B-748F0B763092}" srcOrd="2" destOrd="0" presId="urn:microsoft.com/office/officeart/2005/8/layout/list1"/>
    <dgm:cxn modelId="{B30C2DEA-EBCD-4221-85F1-1C75EB7D4151}" type="presParOf" srcId="{FFA9A909-E289-40EB-9B72-09FB74992289}" destId="{BD72DDDE-EE25-491A-BFAE-83C68DE67143}" srcOrd="3" destOrd="0" presId="urn:microsoft.com/office/officeart/2005/8/layout/list1"/>
    <dgm:cxn modelId="{614C8343-1F08-4C51-A8BB-C467767D9EC4}" type="presParOf" srcId="{FFA9A909-E289-40EB-9B72-09FB74992289}" destId="{26D91E97-B27E-4A8E-AB91-7AF5A4A08CC9}" srcOrd="4" destOrd="0" presId="urn:microsoft.com/office/officeart/2005/8/layout/list1"/>
    <dgm:cxn modelId="{38DBAC12-2695-4044-A86F-5055ED1425AB}" type="presParOf" srcId="{26D91E97-B27E-4A8E-AB91-7AF5A4A08CC9}" destId="{21331E68-55D8-492D-ACE7-A9F4B0DE4D87}" srcOrd="0" destOrd="0" presId="urn:microsoft.com/office/officeart/2005/8/layout/list1"/>
    <dgm:cxn modelId="{084F1B5C-DE7F-4BD4-8E4B-11E6BCCE9E3D}" type="presParOf" srcId="{26D91E97-B27E-4A8E-AB91-7AF5A4A08CC9}" destId="{F6CDF47E-5871-41E5-8C60-DE2D9904C604}" srcOrd="1" destOrd="0" presId="urn:microsoft.com/office/officeart/2005/8/layout/list1"/>
    <dgm:cxn modelId="{6988D63A-2228-4273-B848-8723518C8749}" type="presParOf" srcId="{FFA9A909-E289-40EB-9B72-09FB74992289}" destId="{D3D0F021-4069-43B2-82ED-FFC74BFFFD04}" srcOrd="5" destOrd="0" presId="urn:microsoft.com/office/officeart/2005/8/layout/list1"/>
    <dgm:cxn modelId="{1A39E3AA-2DB4-4948-B515-F0CDF3B78D94}" type="presParOf" srcId="{FFA9A909-E289-40EB-9B72-09FB74992289}" destId="{ED2E42BA-D3AE-4B25-B0A1-49D740BBE100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8F21E6-5557-4C3F-B930-2266F9876CAA}" type="doc">
      <dgm:prSet loTypeId="urn:microsoft.com/office/officeart/2005/8/layout/vList2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7166E3F-BBE0-4F71-8CE7-B862DF74D0C3}">
      <dgm:prSet custT="1"/>
      <dgm:spPr/>
      <dgm:t>
        <a:bodyPr/>
        <a:lstStyle/>
        <a:p>
          <a:pPr algn="l"/>
          <a:r>
            <a:rPr lang="en-US" sz="1600" b="0" i="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600" b="0" i="0" dirty="0">
              <a:latin typeface="Palatino Linotype" panose="02040502050505030304" pitchFamily="18" charset="0"/>
            </a:rPr>
            <a:t>: Affixation is a word formation process that involves adding prefixes, suffixes, or infixes to a base word to create a new word.</a:t>
          </a:r>
          <a:endParaRPr lang="en-US" sz="1600" b="0" dirty="0">
            <a:latin typeface="Palatino Linotype" panose="02040502050505030304" pitchFamily="18" charset="0"/>
          </a:endParaRPr>
        </a:p>
      </dgm:t>
    </dgm:pt>
    <dgm:pt modelId="{D054EF21-DD31-41A0-90C5-055A49ECF7F7}" type="parTrans" cxnId="{8EC93E58-8090-448E-AD69-8097498BA9CF}">
      <dgm:prSet/>
      <dgm:spPr/>
      <dgm:t>
        <a:bodyPr/>
        <a:lstStyle/>
        <a:p>
          <a:endParaRPr lang="en-US"/>
        </a:p>
      </dgm:t>
    </dgm:pt>
    <dgm:pt modelId="{58D463E8-2C22-4679-AE85-150CFDBC3CEC}" type="sibTrans" cxnId="{8EC93E58-8090-448E-AD69-8097498BA9CF}">
      <dgm:prSet/>
      <dgm:spPr/>
      <dgm:t>
        <a:bodyPr/>
        <a:lstStyle/>
        <a:p>
          <a:endParaRPr lang="en-US"/>
        </a:p>
      </dgm:t>
    </dgm:pt>
    <dgm:pt modelId="{3F2A172A-1EF6-4332-BF5D-849F27BF08FB}">
      <dgm:prSet custT="1"/>
      <dgm:spPr/>
      <dgm:t>
        <a:bodyPr/>
        <a:lstStyle/>
        <a:p>
          <a:pPr algn="l"/>
          <a:r>
            <a:rPr lang="en-US" sz="1600" b="0" i="0" dirty="0">
              <a:solidFill>
                <a:srgbClr val="FFFF00"/>
              </a:solidFill>
              <a:latin typeface="Palatino Linotype" panose="02040502050505030304" pitchFamily="18" charset="0"/>
            </a:rPr>
            <a:t>Mechanism: </a:t>
          </a:r>
          <a:r>
            <a:rPr lang="en-US" sz="1600" b="0" i="0" dirty="0">
              <a:latin typeface="Palatino Linotype" panose="02040502050505030304" pitchFamily="18" charset="0"/>
            </a:rPr>
            <a:t>Affixes are attached to the base word without changing the grammatical category or meaning of the base word.</a:t>
          </a:r>
          <a:endParaRPr lang="en-US" sz="1600" b="0" dirty="0">
            <a:latin typeface="Palatino Linotype" panose="02040502050505030304" pitchFamily="18" charset="0"/>
          </a:endParaRPr>
        </a:p>
      </dgm:t>
    </dgm:pt>
    <dgm:pt modelId="{57FCD9B5-B858-4DEF-AB72-AB8B007F3D64}" type="parTrans" cxnId="{86B6ED94-0CBC-403A-8BBA-CE705EEB8244}">
      <dgm:prSet/>
      <dgm:spPr/>
      <dgm:t>
        <a:bodyPr/>
        <a:lstStyle/>
        <a:p>
          <a:endParaRPr lang="en-US"/>
        </a:p>
      </dgm:t>
    </dgm:pt>
    <dgm:pt modelId="{1492CEFF-13CB-42B2-BC26-0326BA264856}" type="sibTrans" cxnId="{86B6ED94-0CBC-403A-8BBA-CE705EEB8244}">
      <dgm:prSet/>
      <dgm:spPr/>
      <dgm:t>
        <a:bodyPr/>
        <a:lstStyle/>
        <a:p>
          <a:endParaRPr lang="en-US"/>
        </a:p>
      </dgm:t>
    </dgm:pt>
    <dgm:pt modelId="{39F6B3F4-EA26-4696-AD5C-B4F0C9FAF217}">
      <dgm:prSet custT="1"/>
      <dgm:spPr/>
      <dgm:t>
        <a:bodyPr/>
        <a:lstStyle/>
        <a:p>
          <a:pPr algn="l"/>
          <a:r>
            <a:rPr lang="en-US" sz="1600" b="0" i="0" dirty="0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600" b="0" i="0" dirty="0">
              <a:latin typeface="Palatino Linotype" panose="02040502050505030304" pitchFamily="18" charset="0"/>
            </a:rPr>
            <a:t>: In the word "unhappiness," the prefix "un-" and the suffix "-ness" are affixes added to the base word "happy" to create a new word.</a:t>
          </a:r>
          <a:endParaRPr lang="en-US" sz="1600" b="0" dirty="0">
            <a:latin typeface="Palatino Linotype" panose="02040502050505030304" pitchFamily="18" charset="0"/>
          </a:endParaRPr>
        </a:p>
      </dgm:t>
    </dgm:pt>
    <dgm:pt modelId="{B31F3FEE-4EE7-4A47-A8D8-77A32A93238A}" type="parTrans" cxnId="{93D3168C-5150-45CE-8F22-24E678D0D1C0}">
      <dgm:prSet/>
      <dgm:spPr/>
      <dgm:t>
        <a:bodyPr/>
        <a:lstStyle/>
        <a:p>
          <a:endParaRPr lang="en-US"/>
        </a:p>
      </dgm:t>
    </dgm:pt>
    <dgm:pt modelId="{A34AA049-830A-4398-8A62-8455AB11DC6C}" type="sibTrans" cxnId="{93D3168C-5150-45CE-8F22-24E678D0D1C0}">
      <dgm:prSet/>
      <dgm:spPr/>
      <dgm:t>
        <a:bodyPr/>
        <a:lstStyle/>
        <a:p>
          <a:endParaRPr lang="en-US"/>
        </a:p>
      </dgm:t>
    </dgm:pt>
    <dgm:pt modelId="{DA07E05C-7894-4309-BCCC-5C98CB71A8EB}" type="pres">
      <dgm:prSet presAssocID="{318F21E6-5557-4C3F-B930-2266F9876CAA}" presName="linear" presStyleCnt="0">
        <dgm:presLayoutVars>
          <dgm:animLvl val="lvl"/>
          <dgm:resizeHandles val="exact"/>
        </dgm:presLayoutVars>
      </dgm:prSet>
      <dgm:spPr/>
    </dgm:pt>
    <dgm:pt modelId="{76E7F6A3-D54D-47C6-B42D-213BD1E2B02D}" type="pres">
      <dgm:prSet presAssocID="{A7166E3F-BBE0-4F71-8CE7-B862DF74D0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F66B476-9ABA-471A-8D29-35BD339E1924}" type="pres">
      <dgm:prSet presAssocID="{58D463E8-2C22-4679-AE85-150CFDBC3CEC}" presName="spacer" presStyleCnt="0"/>
      <dgm:spPr/>
    </dgm:pt>
    <dgm:pt modelId="{A3770C3C-C6E9-4B6C-A393-FF7C883FADBC}" type="pres">
      <dgm:prSet presAssocID="{3F2A172A-1EF6-4332-BF5D-849F27BF08F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5490F80-F22A-48C7-BA58-3896D7E72B51}" type="pres">
      <dgm:prSet presAssocID="{1492CEFF-13CB-42B2-BC26-0326BA264856}" presName="spacer" presStyleCnt="0"/>
      <dgm:spPr/>
    </dgm:pt>
    <dgm:pt modelId="{094ED70E-F6E9-44F3-BBBC-B6E4A538B972}" type="pres">
      <dgm:prSet presAssocID="{39F6B3F4-EA26-4696-AD5C-B4F0C9FAF21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E7B9E17-B683-43F8-911D-BE66EB10B5E2}" type="presOf" srcId="{318F21E6-5557-4C3F-B930-2266F9876CAA}" destId="{DA07E05C-7894-4309-BCCC-5C98CB71A8EB}" srcOrd="0" destOrd="0" presId="urn:microsoft.com/office/officeart/2005/8/layout/vList2"/>
    <dgm:cxn modelId="{62C12D36-9C6E-4AC9-BE92-C49983FA8F6D}" type="presOf" srcId="{3F2A172A-1EF6-4332-BF5D-849F27BF08FB}" destId="{A3770C3C-C6E9-4B6C-A393-FF7C883FADBC}" srcOrd="0" destOrd="0" presId="urn:microsoft.com/office/officeart/2005/8/layout/vList2"/>
    <dgm:cxn modelId="{CCCA4664-A1D4-4394-826D-4ED51D89A70B}" type="presOf" srcId="{39F6B3F4-EA26-4696-AD5C-B4F0C9FAF217}" destId="{094ED70E-F6E9-44F3-BBBC-B6E4A538B972}" srcOrd="0" destOrd="0" presId="urn:microsoft.com/office/officeart/2005/8/layout/vList2"/>
    <dgm:cxn modelId="{8EC93E58-8090-448E-AD69-8097498BA9CF}" srcId="{318F21E6-5557-4C3F-B930-2266F9876CAA}" destId="{A7166E3F-BBE0-4F71-8CE7-B862DF74D0C3}" srcOrd="0" destOrd="0" parTransId="{D054EF21-DD31-41A0-90C5-055A49ECF7F7}" sibTransId="{58D463E8-2C22-4679-AE85-150CFDBC3CEC}"/>
    <dgm:cxn modelId="{93D3168C-5150-45CE-8F22-24E678D0D1C0}" srcId="{318F21E6-5557-4C3F-B930-2266F9876CAA}" destId="{39F6B3F4-EA26-4696-AD5C-B4F0C9FAF217}" srcOrd="2" destOrd="0" parTransId="{B31F3FEE-4EE7-4A47-A8D8-77A32A93238A}" sibTransId="{A34AA049-830A-4398-8A62-8455AB11DC6C}"/>
    <dgm:cxn modelId="{86B6ED94-0CBC-403A-8BBA-CE705EEB8244}" srcId="{318F21E6-5557-4C3F-B930-2266F9876CAA}" destId="{3F2A172A-1EF6-4332-BF5D-849F27BF08FB}" srcOrd="1" destOrd="0" parTransId="{57FCD9B5-B858-4DEF-AB72-AB8B007F3D64}" sibTransId="{1492CEFF-13CB-42B2-BC26-0326BA264856}"/>
    <dgm:cxn modelId="{9CE56CBD-19A0-432D-AB23-3C2CD75ACDC2}" type="presOf" srcId="{A7166E3F-BBE0-4F71-8CE7-B862DF74D0C3}" destId="{76E7F6A3-D54D-47C6-B42D-213BD1E2B02D}" srcOrd="0" destOrd="0" presId="urn:microsoft.com/office/officeart/2005/8/layout/vList2"/>
    <dgm:cxn modelId="{18D381A5-4480-4544-B511-3167B0479DF9}" type="presParOf" srcId="{DA07E05C-7894-4309-BCCC-5C98CB71A8EB}" destId="{76E7F6A3-D54D-47C6-B42D-213BD1E2B02D}" srcOrd="0" destOrd="0" presId="urn:microsoft.com/office/officeart/2005/8/layout/vList2"/>
    <dgm:cxn modelId="{EF047E65-7840-44F0-A7E6-ECCE2E99E72E}" type="presParOf" srcId="{DA07E05C-7894-4309-BCCC-5C98CB71A8EB}" destId="{BF66B476-9ABA-471A-8D29-35BD339E1924}" srcOrd="1" destOrd="0" presId="urn:microsoft.com/office/officeart/2005/8/layout/vList2"/>
    <dgm:cxn modelId="{706FC4D5-2C0D-478F-BE2F-8BB48A1733ED}" type="presParOf" srcId="{DA07E05C-7894-4309-BCCC-5C98CB71A8EB}" destId="{A3770C3C-C6E9-4B6C-A393-FF7C883FADBC}" srcOrd="2" destOrd="0" presId="urn:microsoft.com/office/officeart/2005/8/layout/vList2"/>
    <dgm:cxn modelId="{740F77A1-157F-48F3-B64B-E116C159DBDA}" type="presParOf" srcId="{DA07E05C-7894-4309-BCCC-5C98CB71A8EB}" destId="{05490F80-F22A-48C7-BA58-3896D7E72B51}" srcOrd="3" destOrd="0" presId="urn:microsoft.com/office/officeart/2005/8/layout/vList2"/>
    <dgm:cxn modelId="{165539F8-1BF5-41C1-AF73-F9513533C0F9}" type="presParOf" srcId="{DA07E05C-7894-4309-BCCC-5C98CB71A8EB}" destId="{094ED70E-F6E9-44F3-BBBC-B6E4A538B97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4005B8B-80B2-4770-A1E4-D03C2A93C963}" type="doc">
      <dgm:prSet loTypeId="urn:microsoft.com/office/officeart/2005/8/layout/hList3" loCatId="list" qsTypeId="urn:microsoft.com/office/officeart/2005/8/quickstyle/3d2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269A8BD9-A617-42AD-9EAD-9901B26B3819}">
      <dgm:prSet custT="1"/>
      <dgm:spPr/>
      <dgm:t>
        <a:bodyPr/>
        <a:lstStyle/>
        <a:p>
          <a:r>
            <a:rPr lang="en-US" sz="3200" b="0" i="0" dirty="0">
              <a:latin typeface="Palatino Linotype" panose="02040502050505030304" pitchFamily="18" charset="0"/>
            </a:rPr>
            <a:t>Affixation</a:t>
          </a:r>
          <a:endParaRPr lang="en-US" sz="3200" dirty="0">
            <a:latin typeface="Palatino Linotype" panose="02040502050505030304" pitchFamily="18" charset="0"/>
          </a:endParaRPr>
        </a:p>
      </dgm:t>
    </dgm:pt>
    <dgm:pt modelId="{A739B3B5-06A8-4E48-8257-E458AE1F6F12}" type="parTrans" cxnId="{BF98943F-83EC-4D16-944E-619002255D22}">
      <dgm:prSet/>
      <dgm:spPr/>
      <dgm:t>
        <a:bodyPr/>
        <a:lstStyle/>
        <a:p>
          <a:endParaRPr lang="en-US"/>
        </a:p>
      </dgm:t>
    </dgm:pt>
    <dgm:pt modelId="{D863C6B8-1FCC-4FAB-A657-C26460EFFF57}" type="sibTrans" cxnId="{BF98943F-83EC-4D16-944E-619002255D22}">
      <dgm:prSet/>
      <dgm:spPr/>
      <dgm:t>
        <a:bodyPr/>
        <a:lstStyle/>
        <a:p>
          <a:endParaRPr lang="en-US"/>
        </a:p>
      </dgm:t>
    </dgm:pt>
    <dgm:pt modelId="{9388517F-D6C4-4E2C-A67E-D978892CBEDE}">
      <dgm:prSet custT="1"/>
      <dgm:spPr/>
      <dgm:t>
        <a:bodyPr/>
        <a:lstStyle/>
        <a:p>
          <a:pPr algn="l"/>
          <a:r>
            <a:rPr lang="en-US" sz="1300" b="0" i="0" dirty="0">
              <a:latin typeface="Palatino Linotype" panose="02040502050505030304" pitchFamily="18" charset="0"/>
            </a:rPr>
            <a:t>Prefix</a:t>
          </a:r>
          <a:endParaRPr lang="en-US" sz="1300" dirty="0">
            <a:latin typeface="Palatino Linotype" panose="02040502050505030304" pitchFamily="18" charset="0"/>
          </a:endParaRPr>
        </a:p>
      </dgm:t>
    </dgm:pt>
    <dgm:pt modelId="{12E8ABD0-6B03-4847-99AE-C05B1F37A057}" type="parTrans" cxnId="{F265D7FD-F00A-47C2-B7BE-E706A74E5B08}">
      <dgm:prSet/>
      <dgm:spPr/>
      <dgm:t>
        <a:bodyPr/>
        <a:lstStyle/>
        <a:p>
          <a:endParaRPr lang="en-US"/>
        </a:p>
      </dgm:t>
    </dgm:pt>
    <dgm:pt modelId="{A36787AC-17D3-45A0-9CD9-680207E3F5F9}" type="sibTrans" cxnId="{F265D7FD-F00A-47C2-B7BE-E706A74E5B08}">
      <dgm:prSet/>
      <dgm:spPr/>
      <dgm:t>
        <a:bodyPr/>
        <a:lstStyle/>
        <a:p>
          <a:endParaRPr lang="en-US"/>
        </a:p>
      </dgm:t>
    </dgm:pt>
    <dgm:pt modelId="{08687B69-AFA3-4170-80CA-72032E0EB491}">
      <dgm:prSet custT="1"/>
      <dgm:spPr/>
      <dgm:t>
        <a:bodyPr/>
        <a:lstStyle/>
        <a:p>
          <a:pPr algn="l"/>
          <a:r>
            <a:rPr lang="en-US" sz="1300" b="0" i="0" dirty="0">
              <a:latin typeface="Palatino Linotype" panose="02040502050505030304" pitchFamily="18" charset="0"/>
            </a:rPr>
            <a:t>Suffix</a:t>
          </a:r>
          <a:endParaRPr lang="en-US" sz="1300" dirty="0">
            <a:latin typeface="Palatino Linotype" panose="02040502050505030304" pitchFamily="18" charset="0"/>
          </a:endParaRPr>
        </a:p>
      </dgm:t>
    </dgm:pt>
    <dgm:pt modelId="{5A6CBF0A-0AF0-40F0-8830-6A9CE7D5343F}" type="parTrans" cxnId="{79AD1C59-5BD8-483F-AE12-F31DFC11F3A3}">
      <dgm:prSet/>
      <dgm:spPr/>
      <dgm:t>
        <a:bodyPr/>
        <a:lstStyle/>
        <a:p>
          <a:endParaRPr lang="en-US"/>
        </a:p>
      </dgm:t>
    </dgm:pt>
    <dgm:pt modelId="{969EECBA-D125-442F-8C44-9515219ED439}" type="sibTrans" cxnId="{79AD1C59-5BD8-483F-AE12-F31DFC11F3A3}">
      <dgm:prSet/>
      <dgm:spPr/>
      <dgm:t>
        <a:bodyPr/>
        <a:lstStyle/>
        <a:p>
          <a:endParaRPr lang="en-US"/>
        </a:p>
      </dgm:t>
    </dgm:pt>
    <dgm:pt modelId="{AB21104A-AC8D-46FF-AF3A-81AA006D8AA2}">
      <dgm:prSet custT="1"/>
      <dgm:spPr/>
      <dgm:t>
        <a:bodyPr/>
        <a:lstStyle/>
        <a:p>
          <a:pPr algn="ctr"/>
          <a:r>
            <a:rPr lang="en-US" sz="1300" b="0" i="0" dirty="0">
              <a:latin typeface="Palatino Linotype" panose="02040502050505030304" pitchFamily="18" charset="0"/>
            </a:rPr>
            <a:t>Prefixation is a type of affixation where a prefix is added to the beginning of a base word to modify its meaning or create a new word.</a:t>
          </a:r>
          <a:endParaRPr lang="en-US" sz="1300" dirty="0">
            <a:latin typeface="Palatino Linotype" panose="02040502050505030304" pitchFamily="18" charset="0"/>
          </a:endParaRPr>
        </a:p>
      </dgm:t>
    </dgm:pt>
    <dgm:pt modelId="{048D52CF-63BF-4C13-AA83-49132EEB2D02}" type="parTrans" cxnId="{23E60E63-DC27-426F-B6D9-D2A4E55B1BA8}">
      <dgm:prSet/>
      <dgm:spPr/>
      <dgm:t>
        <a:bodyPr/>
        <a:lstStyle/>
        <a:p>
          <a:endParaRPr lang="en-US"/>
        </a:p>
      </dgm:t>
    </dgm:pt>
    <dgm:pt modelId="{F2352709-D8C7-43C5-AD83-403D90ED9135}" type="sibTrans" cxnId="{23E60E63-DC27-426F-B6D9-D2A4E55B1BA8}">
      <dgm:prSet/>
      <dgm:spPr/>
      <dgm:t>
        <a:bodyPr/>
        <a:lstStyle/>
        <a:p>
          <a:endParaRPr lang="en-US"/>
        </a:p>
      </dgm:t>
    </dgm:pt>
    <dgm:pt modelId="{63ED1818-01D2-4B0B-A471-6C8E20E151C2}">
      <dgm:prSet custT="1"/>
      <dgm:spPr/>
      <dgm:t>
        <a:bodyPr/>
        <a:lstStyle/>
        <a:p>
          <a:pPr algn="l"/>
          <a:r>
            <a:rPr lang="en-US" sz="1300" dirty="0">
              <a:latin typeface="Palatino Linotype" panose="02040502050505030304" pitchFamily="18" charset="0"/>
            </a:rPr>
            <a:t>Suffixation is a type of affixation where a suffix is added to the end of a base word to alter its meaning or grammatical function.</a:t>
          </a:r>
        </a:p>
      </dgm:t>
    </dgm:pt>
    <dgm:pt modelId="{3650D839-42B9-4754-A45B-EB2D20899076}" type="parTrans" cxnId="{B3F9D8BD-BFAF-4DD9-8251-3228BC5006C8}">
      <dgm:prSet/>
      <dgm:spPr/>
      <dgm:t>
        <a:bodyPr/>
        <a:lstStyle/>
        <a:p>
          <a:endParaRPr lang="en-US"/>
        </a:p>
      </dgm:t>
    </dgm:pt>
    <dgm:pt modelId="{C423CADC-93D6-4661-A2B7-C1A6AFCECB53}" type="sibTrans" cxnId="{B3F9D8BD-BFAF-4DD9-8251-3228BC5006C8}">
      <dgm:prSet/>
      <dgm:spPr/>
      <dgm:t>
        <a:bodyPr/>
        <a:lstStyle/>
        <a:p>
          <a:endParaRPr lang="en-US"/>
        </a:p>
      </dgm:t>
    </dgm:pt>
    <dgm:pt modelId="{0D2F32F1-76FE-4961-941F-35760B8763F7}">
      <dgm:prSet custT="1"/>
      <dgm:spPr/>
      <dgm:t>
        <a:bodyPr/>
        <a:lstStyle/>
        <a:p>
          <a:pPr algn="l"/>
          <a:r>
            <a:rPr lang="en-US" sz="1300" b="0" i="0" dirty="0">
              <a:latin typeface="Palatino Linotype" panose="02040502050505030304" pitchFamily="18" charset="0"/>
            </a:rPr>
            <a:t>Examples of Prefixation:</a:t>
          </a:r>
          <a:endParaRPr lang="en-US" sz="1300" dirty="0">
            <a:latin typeface="Palatino Linotype" panose="02040502050505030304" pitchFamily="18" charset="0"/>
          </a:endParaRPr>
        </a:p>
      </dgm:t>
    </dgm:pt>
    <dgm:pt modelId="{C6A2DC48-E094-4F5E-B1A2-905B20D4C1EF}" type="parTrans" cxnId="{1F2BCD13-5CCD-4A94-983B-C84BD76E80F4}">
      <dgm:prSet/>
      <dgm:spPr/>
      <dgm:t>
        <a:bodyPr/>
        <a:lstStyle/>
        <a:p>
          <a:endParaRPr lang="en-US"/>
        </a:p>
      </dgm:t>
    </dgm:pt>
    <dgm:pt modelId="{0FE351AD-94FB-4958-939E-9957B792E0EC}" type="sibTrans" cxnId="{1F2BCD13-5CCD-4A94-983B-C84BD76E80F4}">
      <dgm:prSet/>
      <dgm:spPr/>
      <dgm:t>
        <a:bodyPr/>
        <a:lstStyle/>
        <a:p>
          <a:endParaRPr lang="en-US"/>
        </a:p>
      </dgm:t>
    </dgm:pt>
    <dgm:pt modelId="{82CB810F-1113-4F31-B367-A1A33AF1DBE0}">
      <dgm:prSet custT="1"/>
      <dgm:spPr/>
      <dgm:t>
        <a:bodyPr/>
        <a:lstStyle/>
        <a:p>
          <a:pPr algn="l"/>
          <a:r>
            <a:rPr lang="en-US" sz="1300" dirty="0">
              <a:solidFill>
                <a:srgbClr val="FF0000"/>
              </a:solidFill>
              <a:latin typeface="Palatino Linotype" panose="02040502050505030304" pitchFamily="18" charset="0"/>
            </a:rPr>
            <a:t>-er</a:t>
          </a:r>
          <a:r>
            <a:rPr lang="en-US" sz="1300" dirty="0">
              <a:latin typeface="Palatino Linotype" panose="02040502050505030304" pitchFamily="18" charset="0"/>
            </a:rPr>
            <a:t>: Teacher (one who teaches)</a:t>
          </a:r>
        </a:p>
      </dgm:t>
    </dgm:pt>
    <dgm:pt modelId="{FE564802-E1E6-4260-8F59-CFBF65E0E810}" type="parTrans" cxnId="{A2DBC801-26AE-4291-891E-A1B0BC5A345C}">
      <dgm:prSet/>
      <dgm:spPr/>
      <dgm:t>
        <a:bodyPr/>
        <a:lstStyle/>
        <a:p>
          <a:endParaRPr lang="en-US"/>
        </a:p>
      </dgm:t>
    </dgm:pt>
    <dgm:pt modelId="{84024DE8-2A02-4A6C-A777-975E0F126380}" type="sibTrans" cxnId="{A2DBC801-26AE-4291-891E-A1B0BC5A345C}">
      <dgm:prSet/>
      <dgm:spPr/>
      <dgm:t>
        <a:bodyPr/>
        <a:lstStyle/>
        <a:p>
          <a:endParaRPr lang="en-US"/>
        </a:p>
      </dgm:t>
    </dgm:pt>
    <dgm:pt modelId="{57E84920-60FA-4E52-9D01-38927CEB6872}">
      <dgm:prSet custT="1"/>
      <dgm:spPr/>
      <dgm:t>
        <a:bodyPr/>
        <a:lstStyle/>
        <a:p>
          <a:pPr algn="l"/>
          <a:r>
            <a:rPr lang="en-US" sz="1300" dirty="0">
              <a:solidFill>
                <a:srgbClr val="FF0000"/>
              </a:solidFill>
              <a:latin typeface="Palatino Linotype" panose="02040502050505030304" pitchFamily="18" charset="0"/>
            </a:rPr>
            <a:t>-</a:t>
          </a:r>
          <a:r>
            <a:rPr lang="en-US" sz="1300" dirty="0" err="1">
              <a:solidFill>
                <a:srgbClr val="FF0000"/>
              </a:solidFill>
              <a:latin typeface="Palatino Linotype" panose="02040502050505030304" pitchFamily="18" charset="0"/>
            </a:rPr>
            <a:t>ful</a:t>
          </a:r>
          <a:r>
            <a:rPr lang="en-US" sz="1300" dirty="0">
              <a:latin typeface="Palatino Linotype" panose="02040502050505030304" pitchFamily="18" charset="0"/>
            </a:rPr>
            <a:t>: Beautiful (full of beauty)</a:t>
          </a:r>
        </a:p>
      </dgm:t>
    </dgm:pt>
    <dgm:pt modelId="{F509A8EF-80FE-4EAF-87CA-D67B6127820C}" type="parTrans" cxnId="{61DBDFE0-C20A-43F8-913B-603F8130F252}">
      <dgm:prSet/>
      <dgm:spPr/>
      <dgm:t>
        <a:bodyPr/>
        <a:lstStyle/>
        <a:p>
          <a:endParaRPr lang="en-US"/>
        </a:p>
      </dgm:t>
    </dgm:pt>
    <dgm:pt modelId="{6BF3641A-ABFA-4388-B72C-094D3642F88E}" type="sibTrans" cxnId="{61DBDFE0-C20A-43F8-913B-603F8130F252}">
      <dgm:prSet/>
      <dgm:spPr/>
      <dgm:t>
        <a:bodyPr/>
        <a:lstStyle/>
        <a:p>
          <a:endParaRPr lang="en-US"/>
        </a:p>
      </dgm:t>
    </dgm:pt>
    <dgm:pt modelId="{8CA724DE-0508-4898-AA8F-69E41CC47A69}">
      <dgm:prSet custT="1"/>
      <dgm:spPr/>
      <dgm:t>
        <a:bodyPr/>
        <a:lstStyle/>
        <a:p>
          <a:pPr algn="l"/>
          <a:r>
            <a:rPr lang="en-US" sz="1300" dirty="0">
              <a:latin typeface="Palatino Linotype" panose="02040502050505030304" pitchFamily="18" charset="0"/>
            </a:rPr>
            <a:t>-</a:t>
          </a:r>
          <a:r>
            <a:rPr lang="en-US" sz="1300" dirty="0" err="1">
              <a:solidFill>
                <a:srgbClr val="FF0000"/>
              </a:solidFill>
              <a:latin typeface="Palatino Linotype" panose="02040502050505030304" pitchFamily="18" charset="0"/>
            </a:rPr>
            <a:t>tion</a:t>
          </a:r>
          <a:r>
            <a:rPr lang="en-US" sz="1300" dirty="0">
              <a:latin typeface="Palatino Linotype" panose="02040502050505030304" pitchFamily="18" charset="0"/>
            </a:rPr>
            <a:t>: Information (act of informing)</a:t>
          </a:r>
        </a:p>
      </dgm:t>
    </dgm:pt>
    <dgm:pt modelId="{2EAC9C82-263B-45DF-825B-2AB172538FC9}" type="parTrans" cxnId="{6EF53931-921D-4F1E-AC80-EB42922A8C79}">
      <dgm:prSet/>
      <dgm:spPr/>
      <dgm:t>
        <a:bodyPr/>
        <a:lstStyle/>
        <a:p>
          <a:endParaRPr lang="en-US"/>
        </a:p>
      </dgm:t>
    </dgm:pt>
    <dgm:pt modelId="{6C544264-8C7E-4F2B-8142-B424490A320B}" type="sibTrans" cxnId="{6EF53931-921D-4F1E-AC80-EB42922A8C79}">
      <dgm:prSet/>
      <dgm:spPr/>
      <dgm:t>
        <a:bodyPr/>
        <a:lstStyle/>
        <a:p>
          <a:endParaRPr lang="en-US"/>
        </a:p>
      </dgm:t>
    </dgm:pt>
    <dgm:pt modelId="{6DF01F09-4FAC-4A1C-A3D9-8B604E969967}">
      <dgm:prSet custT="1"/>
      <dgm:spPr/>
      <dgm:t>
        <a:bodyPr/>
        <a:lstStyle/>
        <a:p>
          <a:pPr algn="l"/>
          <a:r>
            <a:rPr lang="en-US" sz="1300" dirty="0">
              <a:solidFill>
                <a:srgbClr val="FF0000"/>
              </a:solidFill>
              <a:latin typeface="Palatino Linotype" panose="02040502050505030304" pitchFamily="18" charset="0"/>
            </a:rPr>
            <a:t>-able</a:t>
          </a:r>
          <a:r>
            <a:rPr lang="en-US" sz="1300" dirty="0">
              <a:latin typeface="Palatino Linotype" panose="02040502050505030304" pitchFamily="18" charset="0"/>
            </a:rPr>
            <a:t>: Comfortable (able to be comforted)</a:t>
          </a:r>
        </a:p>
      </dgm:t>
    </dgm:pt>
    <dgm:pt modelId="{8CFD0940-2D21-4791-A8CD-E98AA9F3186D}" type="parTrans" cxnId="{464CF237-6A2F-48F6-97BB-FEF1C9F221FF}">
      <dgm:prSet/>
      <dgm:spPr/>
      <dgm:t>
        <a:bodyPr/>
        <a:lstStyle/>
        <a:p>
          <a:endParaRPr lang="en-US"/>
        </a:p>
      </dgm:t>
    </dgm:pt>
    <dgm:pt modelId="{A0B17BE0-EF4F-49CC-B869-D1C50EAB6E2A}" type="sibTrans" cxnId="{464CF237-6A2F-48F6-97BB-FEF1C9F221FF}">
      <dgm:prSet/>
      <dgm:spPr/>
      <dgm:t>
        <a:bodyPr/>
        <a:lstStyle/>
        <a:p>
          <a:endParaRPr lang="en-US"/>
        </a:p>
      </dgm:t>
    </dgm:pt>
    <dgm:pt modelId="{CFAD2021-9866-49CB-9619-E1FCAEF7B47E}">
      <dgm:prSet custT="1"/>
      <dgm:spPr/>
      <dgm:t>
        <a:bodyPr/>
        <a:lstStyle/>
        <a:p>
          <a:pPr algn="l"/>
          <a:r>
            <a:rPr lang="en-US" sz="1300" dirty="0">
              <a:solidFill>
                <a:srgbClr val="FF0000"/>
              </a:solidFill>
              <a:latin typeface="Palatino Linotype" panose="02040502050505030304" pitchFamily="18" charset="0"/>
            </a:rPr>
            <a:t>-</a:t>
          </a:r>
          <a:r>
            <a:rPr lang="en-US" sz="1300" dirty="0" err="1">
              <a:solidFill>
                <a:srgbClr val="FF0000"/>
              </a:solidFill>
              <a:latin typeface="Palatino Linotype" panose="02040502050505030304" pitchFamily="18" charset="0"/>
            </a:rPr>
            <a:t>ly</a:t>
          </a:r>
          <a:r>
            <a:rPr lang="en-US" sz="1300" dirty="0">
              <a:latin typeface="Palatino Linotype" panose="02040502050505030304" pitchFamily="18" charset="0"/>
            </a:rPr>
            <a:t>: Quickly (in a quick manner)</a:t>
          </a:r>
        </a:p>
      </dgm:t>
    </dgm:pt>
    <dgm:pt modelId="{2E2E8E3B-F7E2-43C5-90B0-A39E85AE7ED7}" type="sibTrans" cxnId="{A59E0698-573C-440C-AD2E-8238A9A1E942}">
      <dgm:prSet/>
      <dgm:spPr/>
      <dgm:t>
        <a:bodyPr/>
        <a:lstStyle/>
        <a:p>
          <a:endParaRPr lang="en-US"/>
        </a:p>
      </dgm:t>
    </dgm:pt>
    <dgm:pt modelId="{9141A975-4DF0-41B1-9CE5-441F8BF201A1}" type="parTrans" cxnId="{A59E0698-573C-440C-AD2E-8238A9A1E942}">
      <dgm:prSet/>
      <dgm:spPr/>
      <dgm:t>
        <a:bodyPr/>
        <a:lstStyle/>
        <a:p>
          <a:endParaRPr lang="en-US"/>
        </a:p>
      </dgm:t>
    </dgm:pt>
    <dgm:pt modelId="{64D94B8B-782F-4522-8299-3FB17F1A433A}">
      <dgm:prSet custT="1"/>
      <dgm:spPr/>
      <dgm:t>
        <a:bodyPr/>
        <a:lstStyle/>
        <a:p>
          <a:pPr algn="l"/>
          <a:r>
            <a:rPr lang="en-US" sz="1300" dirty="0">
              <a:latin typeface="Palatino Linotype" panose="02040502050505030304" pitchFamily="18" charset="0"/>
            </a:rPr>
            <a:t>Examples of Suffixation:</a:t>
          </a:r>
        </a:p>
      </dgm:t>
    </dgm:pt>
    <dgm:pt modelId="{FC17D139-328D-480A-907A-0E7F60923BA3}" type="parTrans" cxnId="{6F0A8196-265C-4B0B-BB11-00AD00FC512F}">
      <dgm:prSet/>
      <dgm:spPr/>
      <dgm:t>
        <a:bodyPr/>
        <a:lstStyle/>
        <a:p>
          <a:endParaRPr lang="en-US"/>
        </a:p>
      </dgm:t>
    </dgm:pt>
    <dgm:pt modelId="{12AD62B6-A497-4EE8-88BC-1EB8C98BDEEA}" type="sibTrans" cxnId="{6F0A8196-265C-4B0B-BB11-00AD00FC512F}">
      <dgm:prSet/>
      <dgm:spPr/>
      <dgm:t>
        <a:bodyPr/>
        <a:lstStyle/>
        <a:p>
          <a:endParaRPr lang="en-US"/>
        </a:p>
      </dgm:t>
    </dgm:pt>
    <dgm:pt modelId="{EDCCB83C-9D5E-43CF-97DC-E653C173026A}">
      <dgm:prSet custT="1"/>
      <dgm:spPr/>
      <dgm:t>
        <a:bodyPr/>
        <a:lstStyle/>
        <a:p>
          <a:pPr algn="ctr"/>
          <a:endParaRPr lang="en-US" sz="1300" dirty="0">
            <a:latin typeface="Palatino Linotype" panose="02040502050505030304" pitchFamily="18" charset="0"/>
          </a:endParaRPr>
        </a:p>
      </dgm:t>
    </dgm:pt>
    <dgm:pt modelId="{B64DB91D-C5F7-41BC-A419-71B1F4A84341}" type="parTrans" cxnId="{A68477F6-5F29-438E-A5F0-EB8C3EEBD7CD}">
      <dgm:prSet/>
      <dgm:spPr/>
      <dgm:t>
        <a:bodyPr/>
        <a:lstStyle/>
        <a:p>
          <a:endParaRPr lang="en-US"/>
        </a:p>
      </dgm:t>
    </dgm:pt>
    <dgm:pt modelId="{21834BEC-791B-488E-ADE8-494D7E12B015}" type="sibTrans" cxnId="{A68477F6-5F29-438E-A5F0-EB8C3EEBD7CD}">
      <dgm:prSet/>
      <dgm:spPr/>
      <dgm:t>
        <a:bodyPr/>
        <a:lstStyle/>
        <a:p>
          <a:endParaRPr lang="en-US"/>
        </a:p>
      </dgm:t>
    </dgm:pt>
    <dgm:pt modelId="{4FB190DB-CCD1-4330-907A-BAAE1CCE50D2}">
      <dgm:prSet custT="1"/>
      <dgm:spPr/>
      <dgm:t>
        <a:bodyPr/>
        <a:lstStyle/>
        <a:p>
          <a:pPr algn="l"/>
          <a:r>
            <a:rPr lang="en-US" sz="1300" b="0" i="0" dirty="0">
              <a:solidFill>
                <a:srgbClr val="FF0000"/>
              </a:solidFill>
              <a:latin typeface="Palatino Linotype" panose="02040502050505030304" pitchFamily="18" charset="0"/>
            </a:rPr>
            <a:t>Un</a:t>
          </a:r>
          <a:r>
            <a:rPr lang="en-US" sz="1300" b="0" i="0" dirty="0">
              <a:latin typeface="Palatino Linotype" panose="02040502050505030304" pitchFamily="18" charset="0"/>
            </a:rPr>
            <a:t>-: Unhappy (not happy)</a:t>
          </a:r>
          <a:endParaRPr lang="en-US" sz="1300" dirty="0">
            <a:latin typeface="Palatino Linotype" panose="02040502050505030304" pitchFamily="18" charset="0"/>
          </a:endParaRPr>
        </a:p>
      </dgm:t>
    </dgm:pt>
    <dgm:pt modelId="{0A5C50BC-1068-4581-AFF1-91D50C09C741}" type="parTrans" cxnId="{D960AEBD-6983-4324-853C-8BCD1FABC7FE}">
      <dgm:prSet/>
      <dgm:spPr/>
      <dgm:t>
        <a:bodyPr/>
        <a:lstStyle/>
        <a:p>
          <a:endParaRPr lang="en-US"/>
        </a:p>
      </dgm:t>
    </dgm:pt>
    <dgm:pt modelId="{E7BDC32C-3BEF-49FD-8ECA-99828DE6192D}" type="sibTrans" cxnId="{D960AEBD-6983-4324-853C-8BCD1FABC7FE}">
      <dgm:prSet/>
      <dgm:spPr/>
      <dgm:t>
        <a:bodyPr/>
        <a:lstStyle/>
        <a:p>
          <a:endParaRPr lang="en-US"/>
        </a:p>
      </dgm:t>
    </dgm:pt>
    <dgm:pt modelId="{69BF357C-DF50-407A-A394-311F08F071CC}">
      <dgm:prSet custT="1"/>
      <dgm:spPr/>
      <dgm:t>
        <a:bodyPr/>
        <a:lstStyle/>
        <a:p>
          <a:pPr algn="l"/>
          <a:r>
            <a:rPr lang="en-US" sz="1300" b="0" i="0" dirty="0">
              <a:solidFill>
                <a:srgbClr val="FF0000"/>
              </a:solidFill>
              <a:latin typeface="Palatino Linotype" panose="02040502050505030304" pitchFamily="18" charset="0"/>
            </a:rPr>
            <a:t>Re</a:t>
          </a:r>
          <a:r>
            <a:rPr lang="en-US" sz="1300" b="0" i="0" dirty="0">
              <a:latin typeface="Palatino Linotype" panose="02040502050505030304" pitchFamily="18" charset="0"/>
            </a:rPr>
            <a:t>-: Rewrite (write again)</a:t>
          </a:r>
          <a:endParaRPr lang="en-US" sz="1300" dirty="0">
            <a:latin typeface="Palatino Linotype" panose="02040502050505030304" pitchFamily="18" charset="0"/>
          </a:endParaRPr>
        </a:p>
      </dgm:t>
    </dgm:pt>
    <dgm:pt modelId="{F4F94DC2-AEC6-4D74-870B-047941D415A4}" type="parTrans" cxnId="{345E1812-8144-4AEC-A6E4-0EEBF3A294EA}">
      <dgm:prSet/>
      <dgm:spPr/>
      <dgm:t>
        <a:bodyPr/>
        <a:lstStyle/>
        <a:p>
          <a:endParaRPr lang="en-US"/>
        </a:p>
      </dgm:t>
    </dgm:pt>
    <dgm:pt modelId="{72FD1E49-AD77-4F83-B722-449844856762}" type="sibTrans" cxnId="{345E1812-8144-4AEC-A6E4-0EEBF3A294EA}">
      <dgm:prSet/>
      <dgm:spPr/>
      <dgm:t>
        <a:bodyPr/>
        <a:lstStyle/>
        <a:p>
          <a:endParaRPr lang="en-US"/>
        </a:p>
      </dgm:t>
    </dgm:pt>
    <dgm:pt modelId="{5E4F5280-69A3-44A0-BD02-228719E4E8F7}">
      <dgm:prSet custT="1"/>
      <dgm:spPr/>
      <dgm:t>
        <a:bodyPr/>
        <a:lstStyle/>
        <a:p>
          <a:pPr algn="l"/>
          <a:r>
            <a:rPr lang="en-US" sz="1300" b="0" i="0" dirty="0">
              <a:solidFill>
                <a:srgbClr val="FF0000"/>
              </a:solidFill>
              <a:latin typeface="Palatino Linotype" panose="02040502050505030304" pitchFamily="18" charset="0"/>
            </a:rPr>
            <a:t>Dis</a:t>
          </a:r>
          <a:r>
            <a:rPr lang="en-US" sz="1300" b="0" i="0" dirty="0">
              <a:latin typeface="Palatino Linotype" panose="02040502050505030304" pitchFamily="18" charset="0"/>
            </a:rPr>
            <a:t>-: Disagree (not agree)</a:t>
          </a:r>
          <a:endParaRPr lang="en-US" sz="1300" dirty="0">
            <a:latin typeface="Palatino Linotype" panose="02040502050505030304" pitchFamily="18" charset="0"/>
          </a:endParaRPr>
        </a:p>
      </dgm:t>
    </dgm:pt>
    <dgm:pt modelId="{1CE7BF6E-8144-4B42-BC0F-EB531736FE0F}" type="parTrans" cxnId="{A579FF11-4D65-4248-A310-18F07448CA24}">
      <dgm:prSet/>
      <dgm:spPr/>
      <dgm:t>
        <a:bodyPr/>
        <a:lstStyle/>
        <a:p>
          <a:endParaRPr lang="en-US"/>
        </a:p>
      </dgm:t>
    </dgm:pt>
    <dgm:pt modelId="{953A81EE-6DDB-4ED9-97B7-66D22E33E18F}" type="sibTrans" cxnId="{A579FF11-4D65-4248-A310-18F07448CA24}">
      <dgm:prSet/>
      <dgm:spPr/>
      <dgm:t>
        <a:bodyPr/>
        <a:lstStyle/>
        <a:p>
          <a:endParaRPr lang="en-US"/>
        </a:p>
      </dgm:t>
    </dgm:pt>
    <dgm:pt modelId="{11AB19A8-329E-4A35-AACD-74CB33DA4333}">
      <dgm:prSet custT="1"/>
      <dgm:spPr/>
      <dgm:t>
        <a:bodyPr/>
        <a:lstStyle/>
        <a:p>
          <a:pPr algn="l"/>
          <a:r>
            <a:rPr lang="en-US" sz="1300" b="0" i="0" dirty="0">
              <a:solidFill>
                <a:srgbClr val="FF0000"/>
              </a:solidFill>
              <a:latin typeface="Palatino Linotype" panose="02040502050505030304" pitchFamily="18" charset="0"/>
            </a:rPr>
            <a:t>Pre</a:t>
          </a:r>
          <a:r>
            <a:rPr lang="en-US" sz="1300" b="0" i="0" dirty="0">
              <a:latin typeface="Palatino Linotype" panose="02040502050505030304" pitchFamily="18" charset="0"/>
            </a:rPr>
            <a:t>-: Preheat (heat beforehand)</a:t>
          </a:r>
          <a:endParaRPr lang="en-US" sz="1300" dirty="0">
            <a:latin typeface="Palatino Linotype" panose="02040502050505030304" pitchFamily="18" charset="0"/>
          </a:endParaRPr>
        </a:p>
      </dgm:t>
    </dgm:pt>
    <dgm:pt modelId="{96A85640-0F75-4E0F-921F-B7B5184D7A05}" type="parTrans" cxnId="{075F28C6-5B01-4EA6-A73A-5FE9207EA1AA}">
      <dgm:prSet/>
      <dgm:spPr/>
      <dgm:t>
        <a:bodyPr/>
        <a:lstStyle/>
        <a:p>
          <a:endParaRPr lang="en-US"/>
        </a:p>
      </dgm:t>
    </dgm:pt>
    <dgm:pt modelId="{135EB882-9D5E-4E6E-9A35-C902D45F9C93}" type="sibTrans" cxnId="{075F28C6-5B01-4EA6-A73A-5FE9207EA1AA}">
      <dgm:prSet/>
      <dgm:spPr/>
      <dgm:t>
        <a:bodyPr/>
        <a:lstStyle/>
        <a:p>
          <a:endParaRPr lang="en-US"/>
        </a:p>
      </dgm:t>
    </dgm:pt>
    <dgm:pt modelId="{E88C1973-C8B7-4470-989E-4E96C9F30493}">
      <dgm:prSet custT="1"/>
      <dgm:spPr/>
      <dgm:t>
        <a:bodyPr/>
        <a:lstStyle/>
        <a:p>
          <a:pPr algn="l"/>
          <a:r>
            <a:rPr lang="en-US" sz="1300" b="0" i="0" dirty="0">
              <a:solidFill>
                <a:srgbClr val="FF0000"/>
              </a:solidFill>
              <a:latin typeface="Palatino Linotype" panose="02040502050505030304" pitchFamily="18" charset="0"/>
            </a:rPr>
            <a:t>Mis</a:t>
          </a:r>
          <a:r>
            <a:rPr lang="en-US" sz="1300" b="0" i="0" dirty="0">
              <a:latin typeface="Palatino Linotype" panose="02040502050505030304" pitchFamily="18" charset="0"/>
            </a:rPr>
            <a:t>-: Misunderstand (understand incorrectly)</a:t>
          </a:r>
          <a:endParaRPr lang="en-US" sz="1300" dirty="0">
            <a:latin typeface="Palatino Linotype" panose="02040502050505030304" pitchFamily="18" charset="0"/>
          </a:endParaRPr>
        </a:p>
      </dgm:t>
    </dgm:pt>
    <dgm:pt modelId="{E047BFDB-33B8-4FAB-815A-6E23FE56FFC1}" type="parTrans" cxnId="{68483EE4-362C-496C-965A-78C35542DCAD}">
      <dgm:prSet/>
      <dgm:spPr/>
      <dgm:t>
        <a:bodyPr/>
        <a:lstStyle/>
        <a:p>
          <a:endParaRPr lang="en-US"/>
        </a:p>
      </dgm:t>
    </dgm:pt>
    <dgm:pt modelId="{447D36DB-0604-4286-8F47-9E00C1C3F0BB}" type="sibTrans" cxnId="{68483EE4-362C-496C-965A-78C35542DCAD}">
      <dgm:prSet/>
      <dgm:spPr/>
      <dgm:t>
        <a:bodyPr/>
        <a:lstStyle/>
        <a:p>
          <a:endParaRPr lang="en-US"/>
        </a:p>
      </dgm:t>
    </dgm:pt>
    <dgm:pt modelId="{6B0080AC-BE85-49C9-AD11-7B224A080829}">
      <dgm:prSet custT="1"/>
      <dgm:spPr/>
      <dgm:t>
        <a:bodyPr/>
        <a:lstStyle/>
        <a:p>
          <a:pPr algn="l"/>
          <a:endParaRPr lang="en-US" sz="1300" dirty="0">
            <a:latin typeface="Palatino Linotype" panose="02040502050505030304" pitchFamily="18" charset="0"/>
          </a:endParaRPr>
        </a:p>
      </dgm:t>
    </dgm:pt>
    <dgm:pt modelId="{D50A87C8-147E-4F6D-8D8A-385FB71E01F3}" type="parTrans" cxnId="{148D04F6-FC80-4DAB-83A7-A9DA85C98CEC}">
      <dgm:prSet/>
      <dgm:spPr/>
      <dgm:t>
        <a:bodyPr/>
        <a:lstStyle/>
        <a:p>
          <a:endParaRPr lang="en-US"/>
        </a:p>
      </dgm:t>
    </dgm:pt>
    <dgm:pt modelId="{746E52FF-1832-4AA0-A558-C354F7D6EBD4}" type="sibTrans" cxnId="{148D04F6-FC80-4DAB-83A7-A9DA85C98CEC}">
      <dgm:prSet/>
      <dgm:spPr/>
      <dgm:t>
        <a:bodyPr/>
        <a:lstStyle/>
        <a:p>
          <a:endParaRPr lang="en-US"/>
        </a:p>
      </dgm:t>
    </dgm:pt>
    <dgm:pt modelId="{C865CC91-1817-410D-9AE6-D2213E5A3468}" type="pres">
      <dgm:prSet presAssocID="{84005B8B-80B2-4770-A1E4-D03C2A93C963}" presName="composite" presStyleCnt="0">
        <dgm:presLayoutVars>
          <dgm:chMax val="1"/>
          <dgm:dir/>
          <dgm:resizeHandles val="exact"/>
        </dgm:presLayoutVars>
      </dgm:prSet>
      <dgm:spPr/>
    </dgm:pt>
    <dgm:pt modelId="{C0AA3991-E717-4D91-A76B-BA7773CE7632}" type="pres">
      <dgm:prSet presAssocID="{269A8BD9-A617-42AD-9EAD-9901B26B3819}" presName="roof" presStyleLbl="dkBgShp" presStyleIdx="0" presStyleCnt="2"/>
      <dgm:spPr/>
    </dgm:pt>
    <dgm:pt modelId="{86E580EE-2684-42AE-9019-014DBF02961A}" type="pres">
      <dgm:prSet presAssocID="{269A8BD9-A617-42AD-9EAD-9901B26B3819}" presName="pillars" presStyleCnt="0"/>
      <dgm:spPr/>
    </dgm:pt>
    <dgm:pt modelId="{5FCFD3DA-BAF6-4AC7-BD59-CBA928EAB251}" type="pres">
      <dgm:prSet presAssocID="{269A8BD9-A617-42AD-9EAD-9901B26B3819}" presName="pillar1" presStyleLbl="node1" presStyleIdx="0" presStyleCnt="2">
        <dgm:presLayoutVars>
          <dgm:bulletEnabled val="1"/>
        </dgm:presLayoutVars>
      </dgm:prSet>
      <dgm:spPr/>
    </dgm:pt>
    <dgm:pt modelId="{A312FF6B-0134-4C1F-8B58-85695685B3C7}" type="pres">
      <dgm:prSet presAssocID="{08687B69-AFA3-4170-80CA-72032E0EB491}" presName="pillarX" presStyleLbl="node1" presStyleIdx="1" presStyleCnt="2">
        <dgm:presLayoutVars>
          <dgm:bulletEnabled val="1"/>
        </dgm:presLayoutVars>
      </dgm:prSet>
      <dgm:spPr/>
    </dgm:pt>
    <dgm:pt modelId="{89701AC8-FA04-4C7B-B7FC-1D3DE64959DE}" type="pres">
      <dgm:prSet presAssocID="{269A8BD9-A617-42AD-9EAD-9901B26B3819}" presName="base" presStyleLbl="dkBgShp" presStyleIdx="1" presStyleCnt="2"/>
      <dgm:spPr/>
    </dgm:pt>
  </dgm:ptLst>
  <dgm:cxnLst>
    <dgm:cxn modelId="{A2DBC801-26AE-4291-891E-A1B0BC5A345C}" srcId="{08687B69-AFA3-4170-80CA-72032E0EB491}" destId="{82CB810F-1113-4F31-B367-A1A33AF1DBE0}" srcOrd="3" destOrd="0" parTransId="{FE564802-E1E6-4260-8F59-CFBF65E0E810}" sibTransId="{84024DE8-2A02-4A6C-A777-975E0F126380}"/>
    <dgm:cxn modelId="{82E0EB06-5FCD-453C-A062-29A6E26EBCE1}" type="presOf" srcId="{0D2F32F1-76FE-4961-941F-35760B8763F7}" destId="{5FCFD3DA-BAF6-4AC7-BD59-CBA928EAB251}" srcOrd="0" destOrd="3" presId="urn:microsoft.com/office/officeart/2005/8/layout/hList3"/>
    <dgm:cxn modelId="{773F5D0C-9D34-4588-9AB0-DB0BB39B49CA}" type="presOf" srcId="{82CB810F-1113-4F31-B367-A1A33AF1DBE0}" destId="{A312FF6B-0134-4C1F-8B58-85695685B3C7}" srcOrd="0" destOrd="4" presId="urn:microsoft.com/office/officeart/2005/8/layout/hList3"/>
    <dgm:cxn modelId="{A579FF11-4D65-4248-A310-18F07448CA24}" srcId="{9388517F-D6C4-4E2C-A67E-D978892CBEDE}" destId="{5E4F5280-69A3-44A0-BD02-228719E4E8F7}" srcOrd="5" destOrd="0" parTransId="{1CE7BF6E-8144-4B42-BC0F-EB531736FE0F}" sibTransId="{953A81EE-6DDB-4ED9-97B7-66D22E33E18F}"/>
    <dgm:cxn modelId="{345E1812-8144-4AEC-A6E4-0EEBF3A294EA}" srcId="{9388517F-D6C4-4E2C-A67E-D978892CBEDE}" destId="{69BF357C-DF50-407A-A394-311F08F071CC}" srcOrd="4" destOrd="0" parTransId="{F4F94DC2-AEC6-4D74-870B-047941D415A4}" sibTransId="{72FD1E49-AD77-4F83-B722-449844856762}"/>
    <dgm:cxn modelId="{01488612-CE60-4FED-8937-5A1B03F1E3FA}" type="presOf" srcId="{5E4F5280-69A3-44A0-BD02-228719E4E8F7}" destId="{5FCFD3DA-BAF6-4AC7-BD59-CBA928EAB251}" srcOrd="0" destOrd="6" presId="urn:microsoft.com/office/officeart/2005/8/layout/hList3"/>
    <dgm:cxn modelId="{1F2BCD13-5CCD-4A94-983B-C84BD76E80F4}" srcId="{9388517F-D6C4-4E2C-A67E-D978892CBEDE}" destId="{0D2F32F1-76FE-4961-941F-35760B8763F7}" srcOrd="2" destOrd="0" parTransId="{C6A2DC48-E094-4F5E-B1A2-905B20D4C1EF}" sibTransId="{0FE351AD-94FB-4958-939E-9957B792E0EC}"/>
    <dgm:cxn modelId="{20CDFC1C-CED5-431B-9B32-C1D79ECCA959}" type="presOf" srcId="{9388517F-D6C4-4E2C-A67E-D978892CBEDE}" destId="{5FCFD3DA-BAF6-4AC7-BD59-CBA928EAB251}" srcOrd="0" destOrd="0" presId="urn:microsoft.com/office/officeart/2005/8/layout/hList3"/>
    <dgm:cxn modelId="{4BC2D328-7005-4497-B227-D523B0A7A597}" type="presOf" srcId="{84005B8B-80B2-4770-A1E4-D03C2A93C963}" destId="{C865CC91-1817-410D-9AE6-D2213E5A3468}" srcOrd="0" destOrd="0" presId="urn:microsoft.com/office/officeart/2005/8/layout/hList3"/>
    <dgm:cxn modelId="{1C7E1B31-F9A2-4887-9772-EED718D6810F}" type="presOf" srcId="{6B0080AC-BE85-49C9-AD11-7B224A080829}" destId="{A312FF6B-0134-4C1F-8B58-85695685B3C7}" srcOrd="0" destOrd="2" presId="urn:microsoft.com/office/officeart/2005/8/layout/hList3"/>
    <dgm:cxn modelId="{6EF53931-921D-4F1E-AC80-EB42922A8C79}" srcId="{08687B69-AFA3-4170-80CA-72032E0EB491}" destId="{8CA724DE-0508-4898-AA8F-69E41CC47A69}" srcOrd="5" destOrd="0" parTransId="{2EAC9C82-263B-45DF-825B-2AB172538FC9}" sibTransId="{6C544264-8C7E-4F2B-8142-B424490A320B}"/>
    <dgm:cxn modelId="{EB625C37-9786-4574-83AE-368299CEC491}" type="presOf" srcId="{08687B69-AFA3-4170-80CA-72032E0EB491}" destId="{A312FF6B-0134-4C1F-8B58-85695685B3C7}" srcOrd="0" destOrd="0" presId="urn:microsoft.com/office/officeart/2005/8/layout/hList3"/>
    <dgm:cxn modelId="{464CF237-6A2F-48F6-97BB-FEF1C9F221FF}" srcId="{08687B69-AFA3-4170-80CA-72032E0EB491}" destId="{6DF01F09-4FAC-4A1C-A3D9-8B604E969967}" srcOrd="6" destOrd="0" parTransId="{8CFD0940-2D21-4791-A8CD-E98AA9F3186D}" sibTransId="{A0B17BE0-EF4F-49CC-B869-D1C50EAB6E2A}"/>
    <dgm:cxn modelId="{BF98943F-83EC-4D16-944E-619002255D22}" srcId="{84005B8B-80B2-4770-A1E4-D03C2A93C963}" destId="{269A8BD9-A617-42AD-9EAD-9901B26B3819}" srcOrd="0" destOrd="0" parTransId="{A739B3B5-06A8-4E48-8257-E458AE1F6F12}" sibTransId="{D863C6B8-1FCC-4FAB-A657-C26460EFFF57}"/>
    <dgm:cxn modelId="{0C6BBC60-A976-4C09-BE80-7B5E8AADCDA5}" type="presOf" srcId="{11AB19A8-329E-4A35-AACD-74CB33DA4333}" destId="{5FCFD3DA-BAF6-4AC7-BD59-CBA928EAB251}" srcOrd="0" destOrd="7" presId="urn:microsoft.com/office/officeart/2005/8/layout/hList3"/>
    <dgm:cxn modelId="{A2380343-CD59-4872-9DE4-9D002CE9C9A3}" type="presOf" srcId="{269A8BD9-A617-42AD-9EAD-9901B26B3819}" destId="{C0AA3991-E717-4D91-A76B-BA7773CE7632}" srcOrd="0" destOrd="0" presId="urn:microsoft.com/office/officeart/2005/8/layout/hList3"/>
    <dgm:cxn modelId="{23E60E63-DC27-426F-B6D9-D2A4E55B1BA8}" srcId="{9388517F-D6C4-4E2C-A67E-D978892CBEDE}" destId="{AB21104A-AC8D-46FF-AF3A-81AA006D8AA2}" srcOrd="0" destOrd="0" parTransId="{048D52CF-63BF-4C13-AA83-49132EEB2D02}" sibTransId="{F2352709-D8C7-43C5-AD83-403D90ED9135}"/>
    <dgm:cxn modelId="{AE8EA247-9E84-41F3-85CB-176A1309A4AA}" type="presOf" srcId="{AB21104A-AC8D-46FF-AF3A-81AA006D8AA2}" destId="{5FCFD3DA-BAF6-4AC7-BD59-CBA928EAB251}" srcOrd="0" destOrd="1" presId="urn:microsoft.com/office/officeart/2005/8/layout/hList3"/>
    <dgm:cxn modelId="{79AD1C59-5BD8-483F-AE12-F31DFC11F3A3}" srcId="{269A8BD9-A617-42AD-9EAD-9901B26B3819}" destId="{08687B69-AFA3-4170-80CA-72032E0EB491}" srcOrd="1" destOrd="0" parTransId="{5A6CBF0A-0AF0-40F0-8830-6A9CE7D5343F}" sibTransId="{969EECBA-D125-442F-8C44-9515219ED439}"/>
    <dgm:cxn modelId="{0583D859-8319-4FCC-A657-B971EF2473C7}" type="presOf" srcId="{69BF357C-DF50-407A-A394-311F08F071CC}" destId="{5FCFD3DA-BAF6-4AC7-BD59-CBA928EAB251}" srcOrd="0" destOrd="5" presId="urn:microsoft.com/office/officeart/2005/8/layout/hList3"/>
    <dgm:cxn modelId="{2DEB7D7B-F9AE-449F-B7E9-D59919667E0C}" type="presOf" srcId="{4FB190DB-CCD1-4330-907A-BAAE1CCE50D2}" destId="{5FCFD3DA-BAF6-4AC7-BD59-CBA928EAB251}" srcOrd="0" destOrd="4" presId="urn:microsoft.com/office/officeart/2005/8/layout/hList3"/>
    <dgm:cxn modelId="{6F0A8196-265C-4B0B-BB11-00AD00FC512F}" srcId="{08687B69-AFA3-4170-80CA-72032E0EB491}" destId="{64D94B8B-782F-4522-8299-3FB17F1A433A}" srcOrd="2" destOrd="0" parTransId="{FC17D139-328D-480A-907A-0E7F60923BA3}" sibTransId="{12AD62B6-A497-4EE8-88BC-1EB8C98BDEEA}"/>
    <dgm:cxn modelId="{A59E0698-573C-440C-AD2E-8238A9A1E942}" srcId="{08687B69-AFA3-4170-80CA-72032E0EB491}" destId="{CFAD2021-9866-49CB-9619-E1FCAEF7B47E}" srcOrd="7" destOrd="0" parTransId="{9141A975-4DF0-41B1-9CE5-441F8BF201A1}" sibTransId="{2E2E8E3B-F7E2-43C5-90B0-A39E85AE7ED7}"/>
    <dgm:cxn modelId="{39E3289E-F3B0-4817-A823-3376921F124A}" type="presOf" srcId="{63ED1818-01D2-4B0B-A471-6C8E20E151C2}" destId="{A312FF6B-0134-4C1F-8B58-85695685B3C7}" srcOrd="0" destOrd="1" presId="urn:microsoft.com/office/officeart/2005/8/layout/hList3"/>
    <dgm:cxn modelId="{94D078A6-3C0C-472C-BE4B-A5E28168ED95}" type="presOf" srcId="{64D94B8B-782F-4522-8299-3FB17F1A433A}" destId="{A312FF6B-0134-4C1F-8B58-85695685B3C7}" srcOrd="0" destOrd="3" presId="urn:microsoft.com/office/officeart/2005/8/layout/hList3"/>
    <dgm:cxn modelId="{E125EAB2-4068-4505-9A4F-4D4E49F71045}" type="presOf" srcId="{CFAD2021-9866-49CB-9619-E1FCAEF7B47E}" destId="{A312FF6B-0134-4C1F-8B58-85695685B3C7}" srcOrd="0" destOrd="8" presId="urn:microsoft.com/office/officeart/2005/8/layout/hList3"/>
    <dgm:cxn modelId="{D960AEBD-6983-4324-853C-8BCD1FABC7FE}" srcId="{9388517F-D6C4-4E2C-A67E-D978892CBEDE}" destId="{4FB190DB-CCD1-4330-907A-BAAE1CCE50D2}" srcOrd="3" destOrd="0" parTransId="{0A5C50BC-1068-4581-AFF1-91D50C09C741}" sibTransId="{E7BDC32C-3BEF-49FD-8ECA-99828DE6192D}"/>
    <dgm:cxn modelId="{B3F9D8BD-BFAF-4DD9-8251-3228BC5006C8}" srcId="{08687B69-AFA3-4170-80CA-72032E0EB491}" destId="{63ED1818-01D2-4B0B-A471-6C8E20E151C2}" srcOrd="0" destOrd="0" parTransId="{3650D839-42B9-4754-A45B-EB2D20899076}" sibTransId="{C423CADC-93D6-4661-A2B7-C1A6AFCECB53}"/>
    <dgm:cxn modelId="{075F28C6-5B01-4EA6-A73A-5FE9207EA1AA}" srcId="{9388517F-D6C4-4E2C-A67E-D978892CBEDE}" destId="{11AB19A8-329E-4A35-AACD-74CB33DA4333}" srcOrd="6" destOrd="0" parTransId="{96A85640-0F75-4E0F-921F-B7B5184D7A05}" sibTransId="{135EB882-9D5E-4E6E-9A35-C902D45F9C93}"/>
    <dgm:cxn modelId="{CCF4A1E0-DD6E-4E87-9090-28393708E166}" type="presOf" srcId="{8CA724DE-0508-4898-AA8F-69E41CC47A69}" destId="{A312FF6B-0134-4C1F-8B58-85695685B3C7}" srcOrd="0" destOrd="6" presId="urn:microsoft.com/office/officeart/2005/8/layout/hList3"/>
    <dgm:cxn modelId="{A484BDE0-BD8E-4EC7-B827-5B0BF81A01AC}" type="presOf" srcId="{57E84920-60FA-4E52-9D01-38927CEB6872}" destId="{A312FF6B-0134-4C1F-8B58-85695685B3C7}" srcOrd="0" destOrd="5" presId="urn:microsoft.com/office/officeart/2005/8/layout/hList3"/>
    <dgm:cxn modelId="{61DBDFE0-C20A-43F8-913B-603F8130F252}" srcId="{08687B69-AFA3-4170-80CA-72032E0EB491}" destId="{57E84920-60FA-4E52-9D01-38927CEB6872}" srcOrd="4" destOrd="0" parTransId="{F509A8EF-80FE-4EAF-87CA-D67B6127820C}" sibTransId="{6BF3641A-ABFA-4388-B72C-094D3642F88E}"/>
    <dgm:cxn modelId="{57F0F3E1-8838-43EF-9784-AB2A0E4AFC75}" type="presOf" srcId="{EDCCB83C-9D5E-43CF-97DC-E653C173026A}" destId="{5FCFD3DA-BAF6-4AC7-BD59-CBA928EAB251}" srcOrd="0" destOrd="2" presId="urn:microsoft.com/office/officeart/2005/8/layout/hList3"/>
    <dgm:cxn modelId="{68483EE4-362C-496C-965A-78C35542DCAD}" srcId="{9388517F-D6C4-4E2C-A67E-D978892CBEDE}" destId="{E88C1973-C8B7-4470-989E-4E96C9F30493}" srcOrd="7" destOrd="0" parTransId="{E047BFDB-33B8-4FAB-815A-6E23FE56FFC1}" sibTransId="{447D36DB-0604-4286-8F47-9E00C1C3F0BB}"/>
    <dgm:cxn modelId="{BF1C78ED-E542-4E7B-991A-80514C00A692}" type="presOf" srcId="{E88C1973-C8B7-4470-989E-4E96C9F30493}" destId="{5FCFD3DA-BAF6-4AC7-BD59-CBA928EAB251}" srcOrd="0" destOrd="8" presId="urn:microsoft.com/office/officeart/2005/8/layout/hList3"/>
    <dgm:cxn modelId="{91BF0DEF-16E2-4C8D-87F2-8FAD0CD605C5}" type="presOf" srcId="{6DF01F09-4FAC-4A1C-A3D9-8B604E969967}" destId="{A312FF6B-0134-4C1F-8B58-85695685B3C7}" srcOrd="0" destOrd="7" presId="urn:microsoft.com/office/officeart/2005/8/layout/hList3"/>
    <dgm:cxn modelId="{148D04F6-FC80-4DAB-83A7-A9DA85C98CEC}" srcId="{08687B69-AFA3-4170-80CA-72032E0EB491}" destId="{6B0080AC-BE85-49C9-AD11-7B224A080829}" srcOrd="1" destOrd="0" parTransId="{D50A87C8-147E-4F6D-8D8A-385FB71E01F3}" sibTransId="{746E52FF-1832-4AA0-A558-C354F7D6EBD4}"/>
    <dgm:cxn modelId="{A68477F6-5F29-438E-A5F0-EB8C3EEBD7CD}" srcId="{9388517F-D6C4-4E2C-A67E-D978892CBEDE}" destId="{EDCCB83C-9D5E-43CF-97DC-E653C173026A}" srcOrd="1" destOrd="0" parTransId="{B64DB91D-C5F7-41BC-A419-71B1F4A84341}" sibTransId="{21834BEC-791B-488E-ADE8-494D7E12B015}"/>
    <dgm:cxn modelId="{F265D7FD-F00A-47C2-B7BE-E706A74E5B08}" srcId="{269A8BD9-A617-42AD-9EAD-9901B26B3819}" destId="{9388517F-D6C4-4E2C-A67E-D978892CBEDE}" srcOrd="0" destOrd="0" parTransId="{12E8ABD0-6B03-4847-99AE-C05B1F37A057}" sibTransId="{A36787AC-17D3-45A0-9CD9-680207E3F5F9}"/>
    <dgm:cxn modelId="{E99EBC52-9D54-4CA2-B6FF-19C5C072843D}" type="presParOf" srcId="{C865CC91-1817-410D-9AE6-D2213E5A3468}" destId="{C0AA3991-E717-4D91-A76B-BA7773CE7632}" srcOrd="0" destOrd="0" presId="urn:microsoft.com/office/officeart/2005/8/layout/hList3"/>
    <dgm:cxn modelId="{3B8C670B-29E3-41BA-858C-8C97BD2C0FF9}" type="presParOf" srcId="{C865CC91-1817-410D-9AE6-D2213E5A3468}" destId="{86E580EE-2684-42AE-9019-014DBF02961A}" srcOrd="1" destOrd="0" presId="urn:microsoft.com/office/officeart/2005/8/layout/hList3"/>
    <dgm:cxn modelId="{BBCB6F26-15A3-4E3D-BFD3-86D32391FB0C}" type="presParOf" srcId="{86E580EE-2684-42AE-9019-014DBF02961A}" destId="{5FCFD3DA-BAF6-4AC7-BD59-CBA928EAB251}" srcOrd="0" destOrd="0" presId="urn:microsoft.com/office/officeart/2005/8/layout/hList3"/>
    <dgm:cxn modelId="{9A6C3E10-9AA8-4F26-9F44-5DA4A6F46FE5}" type="presParOf" srcId="{86E580EE-2684-42AE-9019-014DBF02961A}" destId="{A312FF6B-0134-4C1F-8B58-85695685B3C7}" srcOrd="1" destOrd="0" presId="urn:microsoft.com/office/officeart/2005/8/layout/hList3"/>
    <dgm:cxn modelId="{2C8D7A4C-6C41-4579-A95B-440C82F431C4}" type="presParOf" srcId="{C865CC91-1817-410D-9AE6-D2213E5A3468}" destId="{89701AC8-FA04-4C7B-B7FC-1D3DE64959DE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18F21E6-5557-4C3F-B930-2266F9876CAA}" type="doc">
      <dgm:prSet loTypeId="urn:microsoft.com/office/officeart/2005/8/layout/vList2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7166E3F-BBE0-4F71-8CE7-B862DF74D0C3}">
      <dgm:prSet custT="1"/>
      <dgm:spPr/>
      <dgm:t>
        <a:bodyPr/>
        <a:lstStyle/>
        <a:p>
          <a:pPr algn="l"/>
          <a:r>
            <a:rPr lang="en-US" sz="1600" b="0" i="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600" b="0" i="0" dirty="0">
              <a:latin typeface="Palatino Linotype" panose="02040502050505030304" pitchFamily="18" charset="0"/>
            </a:rPr>
            <a:t>: Compounding is a word formation process where two or more words are combined to create a new word with a distinct meaning.</a:t>
          </a:r>
          <a:endParaRPr lang="en-US" sz="1600" b="0" dirty="0">
            <a:latin typeface="Palatino Linotype" panose="02040502050505030304" pitchFamily="18" charset="0"/>
          </a:endParaRPr>
        </a:p>
      </dgm:t>
    </dgm:pt>
    <dgm:pt modelId="{D054EF21-DD31-41A0-90C5-055A49ECF7F7}" type="parTrans" cxnId="{8EC93E58-8090-448E-AD69-8097498BA9CF}">
      <dgm:prSet/>
      <dgm:spPr/>
      <dgm:t>
        <a:bodyPr/>
        <a:lstStyle/>
        <a:p>
          <a:endParaRPr lang="en-US"/>
        </a:p>
      </dgm:t>
    </dgm:pt>
    <dgm:pt modelId="{58D463E8-2C22-4679-AE85-150CFDBC3CEC}" type="sibTrans" cxnId="{8EC93E58-8090-448E-AD69-8097498BA9CF}">
      <dgm:prSet/>
      <dgm:spPr/>
      <dgm:t>
        <a:bodyPr/>
        <a:lstStyle/>
        <a:p>
          <a:endParaRPr lang="en-US"/>
        </a:p>
      </dgm:t>
    </dgm:pt>
    <dgm:pt modelId="{B487E853-0A72-41E8-AA8C-6DAC392245C2}">
      <dgm:prSet custT="1"/>
      <dgm:spPr/>
      <dgm:t>
        <a:bodyPr/>
        <a:lstStyle/>
        <a:p>
          <a:pPr algn="l"/>
          <a:r>
            <a:rPr lang="en-US" sz="1600" b="0" i="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600" b="0" i="0" dirty="0">
              <a:latin typeface="Palatino Linotype" panose="02040502050505030304" pitchFamily="18" charset="0"/>
            </a:rPr>
            <a:t>: In compounding, individual words are joined together without changing their forms or meanings to form a single lexical unit.</a:t>
          </a:r>
        </a:p>
      </dgm:t>
    </dgm:pt>
    <dgm:pt modelId="{81EE1CCA-3962-4F40-964A-B3360A3A5CF3}" type="parTrans" cxnId="{9A867633-4B6A-4347-85E8-0BA1DD1FC25F}">
      <dgm:prSet/>
      <dgm:spPr/>
      <dgm:t>
        <a:bodyPr/>
        <a:lstStyle/>
        <a:p>
          <a:endParaRPr lang="en-US"/>
        </a:p>
      </dgm:t>
    </dgm:pt>
    <dgm:pt modelId="{22C16B4E-4549-4F40-997D-F8DE77AA54E2}" type="sibTrans" cxnId="{9A867633-4B6A-4347-85E8-0BA1DD1FC25F}">
      <dgm:prSet/>
      <dgm:spPr/>
      <dgm:t>
        <a:bodyPr/>
        <a:lstStyle/>
        <a:p>
          <a:endParaRPr lang="en-US"/>
        </a:p>
      </dgm:t>
    </dgm:pt>
    <dgm:pt modelId="{2CB085EC-2F66-4E52-9AF6-179F85F877BD}">
      <dgm:prSet custT="1"/>
      <dgm:spPr/>
      <dgm:t>
        <a:bodyPr/>
        <a:lstStyle/>
        <a:p>
          <a:pPr algn="l"/>
          <a:r>
            <a:rPr lang="en-US" sz="1600" b="0" i="0" dirty="0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600" b="0" i="0" dirty="0">
              <a:latin typeface="Palatino Linotype" panose="02040502050505030304" pitchFamily="18" charset="0"/>
            </a:rPr>
            <a:t>: In the word "sunflower," the words "sun" and "flower" are compounded to create a new word with a specific meaning.</a:t>
          </a:r>
        </a:p>
      </dgm:t>
    </dgm:pt>
    <dgm:pt modelId="{C8E9F5CD-340D-44C6-BA15-6FCAD242DE16}" type="parTrans" cxnId="{B8D68313-E843-4C18-B24E-DE981455FB3C}">
      <dgm:prSet/>
      <dgm:spPr/>
      <dgm:t>
        <a:bodyPr/>
        <a:lstStyle/>
        <a:p>
          <a:endParaRPr lang="en-US"/>
        </a:p>
      </dgm:t>
    </dgm:pt>
    <dgm:pt modelId="{E50FC5DC-7B5A-4DC0-9E66-3FBA543092B9}" type="sibTrans" cxnId="{B8D68313-E843-4C18-B24E-DE981455FB3C}">
      <dgm:prSet/>
      <dgm:spPr/>
      <dgm:t>
        <a:bodyPr/>
        <a:lstStyle/>
        <a:p>
          <a:endParaRPr lang="en-US"/>
        </a:p>
      </dgm:t>
    </dgm:pt>
    <dgm:pt modelId="{24B32DFF-4ABA-4075-9D32-BE4B6F723656}" type="pres">
      <dgm:prSet presAssocID="{318F21E6-5557-4C3F-B930-2266F9876CAA}" presName="linear" presStyleCnt="0">
        <dgm:presLayoutVars>
          <dgm:animLvl val="lvl"/>
          <dgm:resizeHandles val="exact"/>
        </dgm:presLayoutVars>
      </dgm:prSet>
      <dgm:spPr/>
    </dgm:pt>
    <dgm:pt modelId="{BE4BA61C-84DF-4DB3-AF7A-DF32D33B50A3}" type="pres">
      <dgm:prSet presAssocID="{A7166E3F-BBE0-4F71-8CE7-B862DF74D0C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F7126EF-C208-4C38-A029-890366FB52B7}" type="pres">
      <dgm:prSet presAssocID="{58D463E8-2C22-4679-AE85-150CFDBC3CEC}" presName="spacer" presStyleCnt="0"/>
      <dgm:spPr/>
    </dgm:pt>
    <dgm:pt modelId="{38F59A24-AA97-4F09-BED9-EA48F35AF99C}" type="pres">
      <dgm:prSet presAssocID="{B487E853-0A72-41E8-AA8C-6DAC392245C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7199497-5561-4A41-986F-A57D1085EBE4}" type="pres">
      <dgm:prSet presAssocID="{22C16B4E-4549-4F40-997D-F8DE77AA54E2}" presName="spacer" presStyleCnt="0"/>
      <dgm:spPr/>
    </dgm:pt>
    <dgm:pt modelId="{E7A2C458-5EC5-4F5A-8530-3661D4257877}" type="pres">
      <dgm:prSet presAssocID="{2CB085EC-2F66-4E52-9AF6-179F85F877B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8D68313-E843-4C18-B24E-DE981455FB3C}" srcId="{318F21E6-5557-4C3F-B930-2266F9876CAA}" destId="{2CB085EC-2F66-4E52-9AF6-179F85F877BD}" srcOrd="2" destOrd="0" parTransId="{C8E9F5CD-340D-44C6-BA15-6FCAD242DE16}" sibTransId="{E50FC5DC-7B5A-4DC0-9E66-3FBA543092B9}"/>
    <dgm:cxn modelId="{9A867633-4B6A-4347-85E8-0BA1DD1FC25F}" srcId="{318F21E6-5557-4C3F-B930-2266F9876CAA}" destId="{B487E853-0A72-41E8-AA8C-6DAC392245C2}" srcOrd="1" destOrd="0" parTransId="{81EE1CCA-3962-4F40-964A-B3360A3A5CF3}" sibTransId="{22C16B4E-4549-4F40-997D-F8DE77AA54E2}"/>
    <dgm:cxn modelId="{1B44CD3E-633A-4AD7-BFE5-6381D146FFE3}" type="presOf" srcId="{A7166E3F-BBE0-4F71-8CE7-B862DF74D0C3}" destId="{BE4BA61C-84DF-4DB3-AF7A-DF32D33B50A3}" srcOrd="0" destOrd="0" presId="urn:microsoft.com/office/officeart/2005/8/layout/vList2"/>
    <dgm:cxn modelId="{8EC93E58-8090-448E-AD69-8097498BA9CF}" srcId="{318F21E6-5557-4C3F-B930-2266F9876CAA}" destId="{A7166E3F-BBE0-4F71-8CE7-B862DF74D0C3}" srcOrd="0" destOrd="0" parTransId="{D054EF21-DD31-41A0-90C5-055A49ECF7F7}" sibTransId="{58D463E8-2C22-4679-AE85-150CFDBC3CEC}"/>
    <dgm:cxn modelId="{69936978-DF49-4239-B613-ED5A258E774F}" type="presOf" srcId="{2CB085EC-2F66-4E52-9AF6-179F85F877BD}" destId="{E7A2C458-5EC5-4F5A-8530-3661D4257877}" srcOrd="0" destOrd="0" presId="urn:microsoft.com/office/officeart/2005/8/layout/vList2"/>
    <dgm:cxn modelId="{FDF4B3D1-C22E-4DEE-9676-EF22FD30BAF3}" type="presOf" srcId="{B487E853-0A72-41E8-AA8C-6DAC392245C2}" destId="{38F59A24-AA97-4F09-BED9-EA48F35AF99C}" srcOrd="0" destOrd="0" presId="urn:microsoft.com/office/officeart/2005/8/layout/vList2"/>
    <dgm:cxn modelId="{596C98E3-C81A-43CE-9DFC-544C6AA85DD3}" type="presOf" srcId="{318F21E6-5557-4C3F-B930-2266F9876CAA}" destId="{24B32DFF-4ABA-4075-9D32-BE4B6F723656}" srcOrd="0" destOrd="0" presId="urn:microsoft.com/office/officeart/2005/8/layout/vList2"/>
    <dgm:cxn modelId="{36994007-F2F0-4C98-A1CA-0FDC1E55B432}" type="presParOf" srcId="{24B32DFF-4ABA-4075-9D32-BE4B6F723656}" destId="{BE4BA61C-84DF-4DB3-AF7A-DF32D33B50A3}" srcOrd="0" destOrd="0" presId="urn:microsoft.com/office/officeart/2005/8/layout/vList2"/>
    <dgm:cxn modelId="{D28AA5FD-2523-4204-B587-1986D939AA4A}" type="presParOf" srcId="{24B32DFF-4ABA-4075-9D32-BE4B6F723656}" destId="{8F7126EF-C208-4C38-A029-890366FB52B7}" srcOrd="1" destOrd="0" presId="urn:microsoft.com/office/officeart/2005/8/layout/vList2"/>
    <dgm:cxn modelId="{4FE05E01-C6E0-469F-A32A-5E30C09E7876}" type="presParOf" srcId="{24B32DFF-4ABA-4075-9D32-BE4B6F723656}" destId="{38F59A24-AA97-4F09-BED9-EA48F35AF99C}" srcOrd="2" destOrd="0" presId="urn:microsoft.com/office/officeart/2005/8/layout/vList2"/>
    <dgm:cxn modelId="{588EE50F-470C-4BAB-9FE5-AE98455A7A81}" type="presParOf" srcId="{24B32DFF-4ABA-4075-9D32-BE4B6F723656}" destId="{B7199497-5561-4A41-986F-A57D1085EBE4}" srcOrd="3" destOrd="0" presId="urn:microsoft.com/office/officeart/2005/8/layout/vList2"/>
    <dgm:cxn modelId="{8F980F4F-FAD4-4A69-B1E2-58EC01AB432B}" type="presParOf" srcId="{24B32DFF-4ABA-4075-9D32-BE4B6F723656}" destId="{E7A2C458-5EC5-4F5A-8530-3661D425787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18F21E6-5557-4C3F-B930-2266F9876CAA}" type="doc">
      <dgm:prSet loTypeId="urn:microsoft.com/office/officeart/2005/8/layout/vList2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7166E3F-BBE0-4F71-8CE7-B862DF74D0C3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dirty="0">
              <a:latin typeface="Palatino Linotype" panose="02040502050505030304" pitchFamily="18" charset="0"/>
            </a:rPr>
            <a:t>: Conversion, also known as zero derivation or functional shift, is a word formation process where a word changes its grammatical category without adding a morphological affix.</a:t>
          </a:r>
          <a:endParaRPr lang="en-US" sz="1400" b="0" dirty="0">
            <a:latin typeface="Palatino Linotype" panose="02040502050505030304" pitchFamily="18" charset="0"/>
          </a:endParaRPr>
        </a:p>
      </dgm:t>
    </dgm:pt>
    <dgm:pt modelId="{D054EF21-DD31-41A0-90C5-055A49ECF7F7}" type="parTrans" cxnId="{8EC93E58-8090-448E-AD69-8097498BA9CF}">
      <dgm:prSet/>
      <dgm:spPr/>
      <dgm:t>
        <a:bodyPr/>
        <a:lstStyle/>
        <a:p>
          <a:endParaRPr lang="en-US"/>
        </a:p>
      </dgm:t>
    </dgm:pt>
    <dgm:pt modelId="{58D463E8-2C22-4679-AE85-150CFDBC3CEC}" type="sibTrans" cxnId="{8EC93E58-8090-448E-AD69-8097498BA9CF}">
      <dgm:prSet/>
      <dgm:spPr/>
      <dgm:t>
        <a:bodyPr/>
        <a:lstStyle/>
        <a:p>
          <a:endParaRPr lang="en-US"/>
        </a:p>
      </dgm:t>
    </dgm:pt>
    <dgm:pt modelId="{3120E8B4-AA87-4755-A2DA-FD3B14E8A1A4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dirty="0">
              <a:latin typeface="Palatino Linotype" panose="02040502050505030304" pitchFamily="18" charset="0"/>
            </a:rPr>
            <a:t>: In conversion, a word shifts from one grammatical category to another without any overt changes in form. For example, a noun can become a verb, an adjective can become a noun, or a verb can become a noun.</a:t>
          </a:r>
        </a:p>
      </dgm:t>
    </dgm:pt>
    <dgm:pt modelId="{E58E093F-18D5-4C2E-B313-686D6950EA60}" type="parTrans" cxnId="{AF797028-3735-4D70-AE5A-4248E724A4A8}">
      <dgm:prSet/>
      <dgm:spPr/>
      <dgm:t>
        <a:bodyPr/>
        <a:lstStyle/>
        <a:p>
          <a:endParaRPr lang="en-US"/>
        </a:p>
      </dgm:t>
    </dgm:pt>
    <dgm:pt modelId="{5415AAF8-B5D8-4362-94BB-D9BF0F7D564D}" type="sibTrans" cxnId="{AF797028-3735-4D70-AE5A-4248E724A4A8}">
      <dgm:prSet/>
      <dgm:spPr/>
      <dgm:t>
        <a:bodyPr/>
        <a:lstStyle/>
        <a:p>
          <a:endParaRPr lang="en-US"/>
        </a:p>
      </dgm:t>
    </dgm:pt>
    <dgm:pt modelId="{BECB314A-1A9F-43F2-99BC-DF67E984836F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dirty="0">
              <a:latin typeface="Palatino Linotype" panose="02040502050505030304" pitchFamily="18" charset="0"/>
            </a:rPr>
            <a:t>: Noun to Verb: "hammer" (noun) becomes "to hammer" (verb).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Adjective to Noun: "green" (adjective) becomes "the green" (noun).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Verb to Noun: "run" (verb) becomes "a run" (noun).</a:t>
          </a:r>
        </a:p>
      </dgm:t>
    </dgm:pt>
    <dgm:pt modelId="{3F97DAD8-01E6-4E91-9C96-5E4C7EB807EE}" type="parTrans" cxnId="{ABAA2D10-7416-4DCC-AFEE-D67E5EEB12EE}">
      <dgm:prSet/>
      <dgm:spPr/>
      <dgm:t>
        <a:bodyPr/>
        <a:lstStyle/>
        <a:p>
          <a:endParaRPr lang="en-US"/>
        </a:p>
      </dgm:t>
    </dgm:pt>
    <dgm:pt modelId="{F7F3B206-592C-4F2D-AD57-5AC800203CA0}" type="sibTrans" cxnId="{ABAA2D10-7416-4DCC-AFEE-D67E5EEB12EE}">
      <dgm:prSet/>
      <dgm:spPr/>
      <dgm:t>
        <a:bodyPr/>
        <a:lstStyle/>
        <a:p>
          <a:endParaRPr lang="en-US"/>
        </a:p>
      </dgm:t>
    </dgm:pt>
    <dgm:pt modelId="{F374D46B-CE74-4BD0-AD9A-B0A8BEAEBE29}" type="pres">
      <dgm:prSet presAssocID="{318F21E6-5557-4C3F-B930-2266F9876CAA}" presName="linear" presStyleCnt="0">
        <dgm:presLayoutVars>
          <dgm:animLvl val="lvl"/>
          <dgm:resizeHandles val="exact"/>
        </dgm:presLayoutVars>
      </dgm:prSet>
      <dgm:spPr/>
    </dgm:pt>
    <dgm:pt modelId="{A6B8867C-A618-45D5-9E2F-C7D7E0757625}" type="pres">
      <dgm:prSet presAssocID="{A7166E3F-BBE0-4F71-8CE7-B862DF74D0C3}" presName="parentText" presStyleLbl="node1" presStyleIdx="0" presStyleCnt="3" custLinFactY="-99239" custLinFactNeighborX="324" custLinFactNeighborY="-100000">
        <dgm:presLayoutVars>
          <dgm:chMax val="0"/>
          <dgm:bulletEnabled val="1"/>
        </dgm:presLayoutVars>
      </dgm:prSet>
      <dgm:spPr/>
    </dgm:pt>
    <dgm:pt modelId="{4F593E5A-CD6A-4D3B-80CD-2CD2F172FD93}" type="pres">
      <dgm:prSet presAssocID="{58D463E8-2C22-4679-AE85-150CFDBC3CEC}" presName="spacer" presStyleCnt="0"/>
      <dgm:spPr/>
    </dgm:pt>
    <dgm:pt modelId="{EA2B35F5-AD8E-4DF9-91A5-8547C1EBAB79}" type="pres">
      <dgm:prSet presAssocID="{3120E8B4-AA87-4755-A2DA-FD3B14E8A1A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6EF5074-4039-449C-B10A-A7945E6B708E}" type="pres">
      <dgm:prSet presAssocID="{5415AAF8-B5D8-4362-94BB-D9BF0F7D564D}" presName="spacer" presStyleCnt="0"/>
      <dgm:spPr/>
    </dgm:pt>
    <dgm:pt modelId="{FDA6BBB7-82CC-48A4-BFBE-BB34459E4276}" type="pres">
      <dgm:prSet presAssocID="{BECB314A-1A9F-43F2-99BC-DF67E984836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BAA2D10-7416-4DCC-AFEE-D67E5EEB12EE}" srcId="{318F21E6-5557-4C3F-B930-2266F9876CAA}" destId="{BECB314A-1A9F-43F2-99BC-DF67E984836F}" srcOrd="2" destOrd="0" parTransId="{3F97DAD8-01E6-4E91-9C96-5E4C7EB807EE}" sibTransId="{F7F3B206-592C-4F2D-AD57-5AC800203CA0}"/>
    <dgm:cxn modelId="{FE91F117-DF89-4D2F-9AB7-A963E8E25217}" type="presOf" srcId="{A7166E3F-BBE0-4F71-8CE7-B862DF74D0C3}" destId="{A6B8867C-A618-45D5-9E2F-C7D7E0757625}" srcOrd="0" destOrd="0" presId="urn:microsoft.com/office/officeart/2005/8/layout/vList2"/>
    <dgm:cxn modelId="{F986D71E-A3DC-472D-A748-E478AEEBCE86}" type="presOf" srcId="{3120E8B4-AA87-4755-A2DA-FD3B14E8A1A4}" destId="{EA2B35F5-AD8E-4DF9-91A5-8547C1EBAB79}" srcOrd="0" destOrd="0" presId="urn:microsoft.com/office/officeart/2005/8/layout/vList2"/>
    <dgm:cxn modelId="{AF797028-3735-4D70-AE5A-4248E724A4A8}" srcId="{318F21E6-5557-4C3F-B930-2266F9876CAA}" destId="{3120E8B4-AA87-4755-A2DA-FD3B14E8A1A4}" srcOrd="1" destOrd="0" parTransId="{E58E093F-18D5-4C2E-B313-686D6950EA60}" sibTransId="{5415AAF8-B5D8-4362-94BB-D9BF0F7D564D}"/>
    <dgm:cxn modelId="{8EC93E58-8090-448E-AD69-8097498BA9CF}" srcId="{318F21E6-5557-4C3F-B930-2266F9876CAA}" destId="{A7166E3F-BBE0-4F71-8CE7-B862DF74D0C3}" srcOrd="0" destOrd="0" parTransId="{D054EF21-DD31-41A0-90C5-055A49ECF7F7}" sibTransId="{58D463E8-2C22-4679-AE85-150CFDBC3CEC}"/>
    <dgm:cxn modelId="{8D32A6B0-A47A-4974-81CE-8189C7776626}" type="presOf" srcId="{318F21E6-5557-4C3F-B930-2266F9876CAA}" destId="{F374D46B-CE74-4BD0-AD9A-B0A8BEAEBE29}" srcOrd="0" destOrd="0" presId="urn:microsoft.com/office/officeart/2005/8/layout/vList2"/>
    <dgm:cxn modelId="{475300EE-C3C3-4289-B115-962D4F5F9A57}" type="presOf" srcId="{BECB314A-1A9F-43F2-99BC-DF67E984836F}" destId="{FDA6BBB7-82CC-48A4-BFBE-BB34459E4276}" srcOrd="0" destOrd="0" presId="urn:microsoft.com/office/officeart/2005/8/layout/vList2"/>
    <dgm:cxn modelId="{F9FD3C69-A583-4323-A656-32631BF727EE}" type="presParOf" srcId="{F374D46B-CE74-4BD0-AD9A-B0A8BEAEBE29}" destId="{A6B8867C-A618-45D5-9E2F-C7D7E0757625}" srcOrd="0" destOrd="0" presId="urn:microsoft.com/office/officeart/2005/8/layout/vList2"/>
    <dgm:cxn modelId="{3D6031E5-0664-4820-8C3D-1DDBA3591C73}" type="presParOf" srcId="{F374D46B-CE74-4BD0-AD9A-B0A8BEAEBE29}" destId="{4F593E5A-CD6A-4D3B-80CD-2CD2F172FD93}" srcOrd="1" destOrd="0" presId="urn:microsoft.com/office/officeart/2005/8/layout/vList2"/>
    <dgm:cxn modelId="{2809169A-B87F-4D89-A96C-C6ADE61B328C}" type="presParOf" srcId="{F374D46B-CE74-4BD0-AD9A-B0A8BEAEBE29}" destId="{EA2B35F5-AD8E-4DF9-91A5-8547C1EBAB79}" srcOrd="2" destOrd="0" presId="urn:microsoft.com/office/officeart/2005/8/layout/vList2"/>
    <dgm:cxn modelId="{CCB41523-9855-4605-ADF0-BF834627F59C}" type="presParOf" srcId="{F374D46B-CE74-4BD0-AD9A-B0A8BEAEBE29}" destId="{06EF5074-4039-449C-B10A-A7945E6B708E}" srcOrd="3" destOrd="0" presId="urn:microsoft.com/office/officeart/2005/8/layout/vList2"/>
    <dgm:cxn modelId="{209FBF9F-242C-4137-936C-D482147E0DB3}" type="presParOf" srcId="{F374D46B-CE74-4BD0-AD9A-B0A8BEAEBE29}" destId="{FDA6BBB7-82CC-48A4-BFBE-BB34459E427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6FE2C8E-F3CE-4741-AF60-55EE1CD261DD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2C90CBC7-13F0-4B26-A954-71BCF7C8C4F4}">
      <dgm:prSet custT="1"/>
      <dgm:spPr/>
      <dgm:t>
        <a:bodyPr/>
        <a:lstStyle/>
        <a:p>
          <a:r>
            <a:rPr lang="en-US" sz="1200" b="1" i="0">
              <a:latin typeface="Palatino Linotype" panose="02040502050505030304" pitchFamily="18" charset="0"/>
            </a:rPr>
            <a:t>Noun to Verb:</a:t>
          </a:r>
          <a:endParaRPr lang="en-US" sz="1200" b="1">
            <a:latin typeface="Palatino Linotype" panose="02040502050505030304" pitchFamily="18" charset="0"/>
          </a:endParaRPr>
        </a:p>
      </dgm:t>
    </dgm:pt>
    <dgm:pt modelId="{2FA78A3C-F002-4465-83A8-966C5BA68275}" type="parTrans" cxnId="{EF3AA7BE-46AB-421E-BD54-CD00DDC27EAB}">
      <dgm:prSet/>
      <dgm:spPr/>
      <dgm:t>
        <a:bodyPr/>
        <a:lstStyle/>
        <a:p>
          <a:endParaRPr lang="en-US"/>
        </a:p>
      </dgm:t>
    </dgm:pt>
    <dgm:pt modelId="{2DD71490-987E-4913-BAF8-5B5B0A54E894}" type="sibTrans" cxnId="{EF3AA7BE-46AB-421E-BD54-CD00DDC27EAB}">
      <dgm:prSet/>
      <dgm:spPr/>
      <dgm:t>
        <a:bodyPr/>
        <a:lstStyle/>
        <a:p>
          <a:endParaRPr lang="en-US"/>
        </a:p>
      </dgm:t>
    </dgm:pt>
    <dgm:pt modelId="{D9C85D84-6E74-4F4E-A283-3910BD574380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"book" (noun)	 -&gt;	 "to book" (verb)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BF3CACA8-6141-49BD-B49E-D926A7998AFA}" type="parTrans" cxnId="{50AB658D-5F25-4DEA-9F82-0B6258B7358B}">
      <dgm:prSet/>
      <dgm:spPr/>
      <dgm:t>
        <a:bodyPr/>
        <a:lstStyle/>
        <a:p>
          <a:endParaRPr lang="en-US"/>
        </a:p>
      </dgm:t>
    </dgm:pt>
    <dgm:pt modelId="{A389DAE9-C655-4D91-854C-3C3BBC64540B}" type="sibTrans" cxnId="{50AB658D-5F25-4DEA-9F82-0B6258B7358B}">
      <dgm:prSet/>
      <dgm:spPr/>
      <dgm:t>
        <a:bodyPr/>
        <a:lstStyle/>
        <a:p>
          <a:endParaRPr lang="en-US"/>
        </a:p>
      </dgm:t>
    </dgm:pt>
    <dgm:pt modelId="{224DD46E-A8BF-40BC-9807-A4B1E3F310DF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"ship" (noun) 	-&gt; 	"to ship" (verb)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D4C77984-769E-4742-B2E0-B9C147E83691}" type="parTrans" cxnId="{88DD43D0-2FF3-4E9B-AAF4-7146AC51D133}">
      <dgm:prSet/>
      <dgm:spPr/>
      <dgm:t>
        <a:bodyPr/>
        <a:lstStyle/>
        <a:p>
          <a:endParaRPr lang="en-US"/>
        </a:p>
      </dgm:t>
    </dgm:pt>
    <dgm:pt modelId="{46578D90-EA1F-4D9F-99ED-D1B74DF2E6B2}" type="sibTrans" cxnId="{88DD43D0-2FF3-4E9B-AAF4-7146AC51D133}">
      <dgm:prSet/>
      <dgm:spPr/>
      <dgm:t>
        <a:bodyPr/>
        <a:lstStyle/>
        <a:p>
          <a:endParaRPr lang="en-US"/>
        </a:p>
      </dgm:t>
    </dgm:pt>
    <dgm:pt modelId="{C808B79D-C735-48BE-A191-564307251419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Adjective to Noun: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04A33D41-E00B-4CD6-AD30-79AB7128B555}" type="parTrans" cxnId="{30D58B7A-A900-456E-B453-138A105654AD}">
      <dgm:prSet/>
      <dgm:spPr/>
      <dgm:t>
        <a:bodyPr/>
        <a:lstStyle/>
        <a:p>
          <a:endParaRPr lang="en-US"/>
        </a:p>
      </dgm:t>
    </dgm:pt>
    <dgm:pt modelId="{5536094C-9EFC-4B81-BDD6-377CA24509CF}" type="sibTrans" cxnId="{30D58B7A-A900-456E-B453-138A105654AD}">
      <dgm:prSet/>
      <dgm:spPr/>
      <dgm:t>
        <a:bodyPr/>
        <a:lstStyle/>
        <a:p>
          <a:endParaRPr lang="en-US"/>
        </a:p>
      </dgm:t>
    </dgm:pt>
    <dgm:pt modelId="{760302E2-A3E9-417B-9EE7-49A2D1B2263C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"fast" (adjective)	 -&gt; 	"the fast" (noun)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C76708E4-3B65-4E3C-BB6F-52CE753FFE7F}" type="parTrans" cxnId="{1A29F940-90DE-4882-8E6C-BCCD7FB2CB17}">
      <dgm:prSet/>
      <dgm:spPr/>
      <dgm:t>
        <a:bodyPr/>
        <a:lstStyle/>
        <a:p>
          <a:endParaRPr lang="en-US"/>
        </a:p>
      </dgm:t>
    </dgm:pt>
    <dgm:pt modelId="{B8E19420-D452-4869-8EBF-9039D438AE79}" type="sibTrans" cxnId="{1A29F940-90DE-4882-8E6C-BCCD7FB2CB17}">
      <dgm:prSet/>
      <dgm:spPr/>
      <dgm:t>
        <a:bodyPr/>
        <a:lstStyle/>
        <a:p>
          <a:endParaRPr lang="en-US"/>
        </a:p>
      </dgm:t>
    </dgm:pt>
    <dgm:pt modelId="{531539A7-239D-4D3A-9DF8-E54F713CEA05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"old" (adjective) 	-&gt; 	"the old" (noun)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8356AB2D-EAE4-4396-B7CE-1773F3C44602}" type="parTrans" cxnId="{8914F293-B73F-4D30-887E-30AC50DB008F}">
      <dgm:prSet/>
      <dgm:spPr/>
      <dgm:t>
        <a:bodyPr/>
        <a:lstStyle/>
        <a:p>
          <a:endParaRPr lang="en-US"/>
        </a:p>
      </dgm:t>
    </dgm:pt>
    <dgm:pt modelId="{7C81F99F-EBA2-4915-A236-FCFCBBCBE245}" type="sibTrans" cxnId="{8914F293-B73F-4D30-887E-30AC50DB008F}">
      <dgm:prSet/>
      <dgm:spPr/>
      <dgm:t>
        <a:bodyPr/>
        <a:lstStyle/>
        <a:p>
          <a:endParaRPr lang="en-US"/>
        </a:p>
      </dgm:t>
    </dgm:pt>
    <dgm:pt modelId="{AD528139-4A12-4945-AB37-82C690D05859}">
      <dgm:prSet custT="1"/>
      <dgm:spPr/>
      <dgm:t>
        <a:bodyPr/>
        <a:lstStyle/>
        <a:p>
          <a:r>
            <a:rPr lang="en-US" sz="1200" b="1" i="0">
              <a:latin typeface="Palatino Linotype" panose="02040502050505030304" pitchFamily="18" charset="0"/>
            </a:rPr>
            <a:t>Verb to Noun:</a:t>
          </a:r>
          <a:endParaRPr lang="en-US" sz="1200" b="1">
            <a:latin typeface="Palatino Linotype" panose="02040502050505030304" pitchFamily="18" charset="0"/>
          </a:endParaRPr>
        </a:p>
      </dgm:t>
    </dgm:pt>
    <dgm:pt modelId="{BDFF49BE-A575-4DF0-AA5D-9B3479C32CFF}" type="parTrans" cxnId="{CB65F9AD-4F93-4B96-9D97-5EC5706F1415}">
      <dgm:prSet/>
      <dgm:spPr/>
      <dgm:t>
        <a:bodyPr/>
        <a:lstStyle/>
        <a:p>
          <a:endParaRPr lang="en-US"/>
        </a:p>
      </dgm:t>
    </dgm:pt>
    <dgm:pt modelId="{6CE0BE3F-8ED9-48A4-9ED3-D691E0F3200C}" type="sibTrans" cxnId="{CB65F9AD-4F93-4B96-9D97-5EC5706F1415}">
      <dgm:prSet/>
      <dgm:spPr/>
      <dgm:t>
        <a:bodyPr/>
        <a:lstStyle/>
        <a:p>
          <a:endParaRPr lang="en-US"/>
        </a:p>
      </dgm:t>
    </dgm:pt>
    <dgm:pt modelId="{91988570-4FF3-4D66-BA42-E781A7EA460D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"play" (verb)	 	-&gt; 	"a play" (noun)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3B63FECB-5497-44A0-9B41-1641E964FBD1}" type="parTrans" cxnId="{4BB7E477-6D51-4AA0-957D-980BA3A64FE9}">
      <dgm:prSet/>
      <dgm:spPr/>
      <dgm:t>
        <a:bodyPr/>
        <a:lstStyle/>
        <a:p>
          <a:endParaRPr lang="en-US"/>
        </a:p>
      </dgm:t>
    </dgm:pt>
    <dgm:pt modelId="{3D04D243-400F-4A61-913E-0C7213CEEAC8}" type="sibTrans" cxnId="{4BB7E477-6D51-4AA0-957D-980BA3A64FE9}">
      <dgm:prSet/>
      <dgm:spPr/>
      <dgm:t>
        <a:bodyPr/>
        <a:lstStyle/>
        <a:p>
          <a:endParaRPr lang="en-US"/>
        </a:p>
      </dgm:t>
    </dgm:pt>
    <dgm:pt modelId="{0F5A3317-CC5A-427F-A1E1-7D13D8137F13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"sing" (verb)	 	-&gt; 	"a sing" (noun)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5EC09373-8E03-4968-9A17-0637DD438CCA}" type="parTrans" cxnId="{58B4C1E2-2AD1-4DCB-866C-362B77A80F92}">
      <dgm:prSet/>
      <dgm:spPr/>
      <dgm:t>
        <a:bodyPr/>
        <a:lstStyle/>
        <a:p>
          <a:endParaRPr lang="en-US"/>
        </a:p>
      </dgm:t>
    </dgm:pt>
    <dgm:pt modelId="{5F523369-D386-47F7-8664-5A9FA4494542}" type="sibTrans" cxnId="{58B4C1E2-2AD1-4DCB-866C-362B77A80F92}">
      <dgm:prSet/>
      <dgm:spPr/>
      <dgm:t>
        <a:bodyPr/>
        <a:lstStyle/>
        <a:p>
          <a:endParaRPr lang="en-US"/>
        </a:p>
      </dgm:t>
    </dgm:pt>
    <dgm:pt modelId="{0D121055-0F0A-4E61-904D-F12A3F13F9CB}">
      <dgm:prSet custT="1"/>
      <dgm:spPr/>
      <dgm:t>
        <a:bodyPr/>
        <a:lstStyle/>
        <a:p>
          <a:r>
            <a:rPr lang="en-US" sz="1200" b="1" i="0">
              <a:latin typeface="Palatino Linotype" panose="02040502050505030304" pitchFamily="18" charset="0"/>
            </a:rPr>
            <a:t>Noun to Adjective:</a:t>
          </a:r>
          <a:endParaRPr lang="en-US" sz="1200" b="1">
            <a:latin typeface="Palatino Linotype" panose="02040502050505030304" pitchFamily="18" charset="0"/>
          </a:endParaRPr>
        </a:p>
      </dgm:t>
    </dgm:pt>
    <dgm:pt modelId="{093E2F9A-C65A-47D9-B132-4940787ECA51}" type="parTrans" cxnId="{4B19BF48-CDE1-4557-9BBD-C351DF257E9D}">
      <dgm:prSet/>
      <dgm:spPr/>
      <dgm:t>
        <a:bodyPr/>
        <a:lstStyle/>
        <a:p>
          <a:endParaRPr lang="en-US"/>
        </a:p>
      </dgm:t>
    </dgm:pt>
    <dgm:pt modelId="{8CCDEF36-30E4-4AAB-B860-A550975E8120}" type="sibTrans" cxnId="{4B19BF48-CDE1-4557-9BBD-C351DF257E9D}">
      <dgm:prSet/>
      <dgm:spPr/>
      <dgm:t>
        <a:bodyPr/>
        <a:lstStyle/>
        <a:p>
          <a:endParaRPr lang="en-US"/>
        </a:p>
      </dgm:t>
    </dgm:pt>
    <dgm:pt modelId="{B9251717-19D1-4D48-B40F-8EE3AF3A7E61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"gold" (noun) 	-&gt; 	"gold jewelry" (adjective)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A13AD2FC-9A3A-495E-9819-F7CB457553DB}" type="parTrans" cxnId="{9E5EB76D-E29E-4AF5-ABE3-302BB61C1ABA}">
      <dgm:prSet/>
      <dgm:spPr/>
      <dgm:t>
        <a:bodyPr/>
        <a:lstStyle/>
        <a:p>
          <a:endParaRPr lang="en-US"/>
        </a:p>
      </dgm:t>
    </dgm:pt>
    <dgm:pt modelId="{E481AD16-32AA-4437-BE21-D95005A30946}" type="sibTrans" cxnId="{9E5EB76D-E29E-4AF5-ABE3-302BB61C1ABA}">
      <dgm:prSet/>
      <dgm:spPr/>
      <dgm:t>
        <a:bodyPr/>
        <a:lstStyle/>
        <a:p>
          <a:endParaRPr lang="en-US"/>
        </a:p>
      </dgm:t>
    </dgm:pt>
    <dgm:pt modelId="{1F828810-928D-4C7F-AC83-F5529FDB1069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"stone" (noun) 	-&gt; 	"stone wall" (adjective)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61A37B30-DD9D-40A5-84DF-6423AA362A64}" type="parTrans" cxnId="{2A38FE93-5EF8-4A55-848F-AE1EC889A51F}">
      <dgm:prSet/>
      <dgm:spPr/>
      <dgm:t>
        <a:bodyPr/>
        <a:lstStyle/>
        <a:p>
          <a:endParaRPr lang="en-US"/>
        </a:p>
      </dgm:t>
    </dgm:pt>
    <dgm:pt modelId="{274547B8-1E9F-4CB7-B709-4D29D9569947}" type="sibTrans" cxnId="{2A38FE93-5EF8-4A55-848F-AE1EC889A51F}">
      <dgm:prSet/>
      <dgm:spPr/>
      <dgm:t>
        <a:bodyPr/>
        <a:lstStyle/>
        <a:p>
          <a:endParaRPr lang="en-US"/>
        </a:p>
      </dgm:t>
    </dgm:pt>
    <dgm:pt modelId="{9CA57F19-452E-4190-B20F-62049C08108D}">
      <dgm:prSet custT="1"/>
      <dgm:spPr/>
      <dgm:t>
        <a:bodyPr/>
        <a:lstStyle/>
        <a:p>
          <a:r>
            <a:rPr lang="en-US" sz="1200" b="1" i="0">
              <a:latin typeface="Palatino Linotype" panose="02040502050505030304" pitchFamily="18" charset="0"/>
            </a:rPr>
            <a:t>Adjective to Verb:</a:t>
          </a:r>
          <a:endParaRPr lang="en-US" sz="1200" b="1">
            <a:latin typeface="Palatino Linotype" panose="02040502050505030304" pitchFamily="18" charset="0"/>
          </a:endParaRPr>
        </a:p>
      </dgm:t>
    </dgm:pt>
    <dgm:pt modelId="{89F2B621-35DF-4AE2-B371-5861DF042236}" type="parTrans" cxnId="{90AFAB75-5CF9-4EA9-8F12-76DA68D38176}">
      <dgm:prSet/>
      <dgm:spPr/>
      <dgm:t>
        <a:bodyPr/>
        <a:lstStyle/>
        <a:p>
          <a:endParaRPr lang="en-US"/>
        </a:p>
      </dgm:t>
    </dgm:pt>
    <dgm:pt modelId="{3FB160D9-7CAD-4EE9-8406-D460223ACC6B}" type="sibTrans" cxnId="{90AFAB75-5CF9-4EA9-8F12-76DA68D38176}">
      <dgm:prSet/>
      <dgm:spPr/>
      <dgm:t>
        <a:bodyPr/>
        <a:lstStyle/>
        <a:p>
          <a:endParaRPr lang="en-US"/>
        </a:p>
      </dgm:t>
    </dgm:pt>
    <dgm:pt modelId="{F9CA34FD-1CED-40E4-A3BC-277DD1508576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"sharp" (adjective) 	-&gt; 	"to sharpen" (verb)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F7CB7685-4DEB-42EE-9BFE-483FA8D25115}" type="parTrans" cxnId="{30416D06-7EEB-47FD-B1DD-8945C733E96C}">
      <dgm:prSet/>
      <dgm:spPr/>
      <dgm:t>
        <a:bodyPr/>
        <a:lstStyle/>
        <a:p>
          <a:endParaRPr lang="en-US"/>
        </a:p>
      </dgm:t>
    </dgm:pt>
    <dgm:pt modelId="{4C53BB72-06FE-4468-9C97-AF7C6E35F33C}" type="sibTrans" cxnId="{30416D06-7EEB-47FD-B1DD-8945C733E96C}">
      <dgm:prSet/>
      <dgm:spPr/>
      <dgm:t>
        <a:bodyPr/>
        <a:lstStyle/>
        <a:p>
          <a:endParaRPr lang="en-US"/>
        </a:p>
      </dgm:t>
    </dgm:pt>
    <dgm:pt modelId="{61558AD6-2FDB-4CC5-B783-B646D37AC60C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"bright" (adjective) 	-&gt; 	"to brighten" (verb)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4C5281A0-CFDD-4AB0-A3E1-5437B529A4BB}" type="parTrans" cxnId="{0006D71C-A9D7-4F2C-9E84-DFA70A7EEC52}">
      <dgm:prSet/>
      <dgm:spPr/>
      <dgm:t>
        <a:bodyPr/>
        <a:lstStyle/>
        <a:p>
          <a:endParaRPr lang="en-US"/>
        </a:p>
      </dgm:t>
    </dgm:pt>
    <dgm:pt modelId="{1A99E8BC-880D-4BE9-8A3D-35223809A153}" type="sibTrans" cxnId="{0006D71C-A9D7-4F2C-9E84-DFA70A7EEC52}">
      <dgm:prSet/>
      <dgm:spPr/>
      <dgm:t>
        <a:bodyPr/>
        <a:lstStyle/>
        <a:p>
          <a:endParaRPr lang="en-US"/>
        </a:p>
      </dgm:t>
    </dgm:pt>
    <dgm:pt modelId="{EFE332CD-51D6-4953-AFA5-6B75665F7C44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Verb to Adjective: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ED3B85AE-621C-4333-A91B-2755FEC7EC84}" type="parTrans" cxnId="{BA43BF00-0543-4AC5-BB26-824BEF0DEABE}">
      <dgm:prSet/>
      <dgm:spPr/>
      <dgm:t>
        <a:bodyPr/>
        <a:lstStyle/>
        <a:p>
          <a:endParaRPr lang="en-US"/>
        </a:p>
      </dgm:t>
    </dgm:pt>
    <dgm:pt modelId="{438CC138-4022-4EC9-BD70-8A1D40C5126C}" type="sibTrans" cxnId="{BA43BF00-0543-4AC5-BB26-824BEF0DEABE}">
      <dgm:prSet/>
      <dgm:spPr/>
      <dgm:t>
        <a:bodyPr/>
        <a:lstStyle/>
        <a:p>
          <a:endParaRPr lang="en-US"/>
        </a:p>
      </dgm:t>
    </dgm:pt>
    <dgm:pt modelId="{6D4A8F16-AB68-4CA3-8E1F-8688B30739FB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"jump" (verb)	 	-&gt; 	"a jumping contest" (adjective)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50E08592-7A3D-462B-A331-4634962A1674}" type="parTrans" cxnId="{12183452-9D2B-4976-AA72-83FED26F98CE}">
      <dgm:prSet/>
      <dgm:spPr/>
      <dgm:t>
        <a:bodyPr/>
        <a:lstStyle/>
        <a:p>
          <a:endParaRPr lang="en-US"/>
        </a:p>
      </dgm:t>
    </dgm:pt>
    <dgm:pt modelId="{E8EC9000-6E92-4A09-9970-C5D532ABA5A8}" type="sibTrans" cxnId="{12183452-9D2B-4976-AA72-83FED26F98CE}">
      <dgm:prSet/>
      <dgm:spPr/>
      <dgm:t>
        <a:bodyPr/>
        <a:lstStyle/>
        <a:p>
          <a:endParaRPr lang="en-US"/>
        </a:p>
      </dgm:t>
    </dgm:pt>
    <dgm:pt modelId="{07742D7F-0565-471F-8BA0-D07F1DB9F0E5}">
      <dgm:prSet custT="1"/>
      <dgm:spPr/>
      <dgm:t>
        <a:bodyPr/>
        <a:lstStyle/>
        <a:p>
          <a:r>
            <a:rPr lang="en-US" sz="1200" b="1" i="0" dirty="0">
              <a:latin typeface="Palatino Linotype" panose="02040502050505030304" pitchFamily="18" charset="0"/>
            </a:rPr>
            <a:t>"swim" (verb) 	-&gt; 	"a swimming pool" (adjective)</a:t>
          </a:r>
          <a:endParaRPr lang="en-US" sz="1200" b="1" dirty="0">
            <a:latin typeface="Palatino Linotype" panose="02040502050505030304" pitchFamily="18" charset="0"/>
          </a:endParaRPr>
        </a:p>
      </dgm:t>
    </dgm:pt>
    <dgm:pt modelId="{59C9067F-E968-497F-9FC6-1DEC7272F426}" type="parTrans" cxnId="{B4BA6711-F6F6-4A1F-BCA3-94CB48F90F36}">
      <dgm:prSet/>
      <dgm:spPr/>
      <dgm:t>
        <a:bodyPr/>
        <a:lstStyle/>
        <a:p>
          <a:endParaRPr lang="en-US"/>
        </a:p>
      </dgm:t>
    </dgm:pt>
    <dgm:pt modelId="{2E4CD80B-3714-420D-B99A-08BC3D7692BC}" type="sibTrans" cxnId="{B4BA6711-F6F6-4A1F-BCA3-94CB48F90F36}">
      <dgm:prSet/>
      <dgm:spPr/>
      <dgm:t>
        <a:bodyPr/>
        <a:lstStyle/>
        <a:p>
          <a:endParaRPr lang="en-US"/>
        </a:p>
      </dgm:t>
    </dgm:pt>
    <dgm:pt modelId="{75886FD6-FCD1-4365-A74A-854E6EEC2CB6}" type="pres">
      <dgm:prSet presAssocID="{26FE2C8E-F3CE-4741-AF60-55EE1CD261DD}" presName="Name0" presStyleCnt="0">
        <dgm:presLayoutVars>
          <dgm:dir/>
          <dgm:animLvl val="lvl"/>
          <dgm:resizeHandles val="exact"/>
        </dgm:presLayoutVars>
      </dgm:prSet>
      <dgm:spPr/>
    </dgm:pt>
    <dgm:pt modelId="{EFE4E4F6-DC0B-4213-862D-ED3999A18D9C}" type="pres">
      <dgm:prSet presAssocID="{2C90CBC7-13F0-4B26-A954-71BCF7C8C4F4}" presName="linNode" presStyleCnt="0"/>
      <dgm:spPr/>
    </dgm:pt>
    <dgm:pt modelId="{42B7661B-F6A6-4834-AC40-9CC7312FFDC8}" type="pres">
      <dgm:prSet presAssocID="{2C90CBC7-13F0-4B26-A954-71BCF7C8C4F4}" presName="parentText" presStyleLbl="node1" presStyleIdx="0" presStyleCnt="6">
        <dgm:presLayoutVars>
          <dgm:chMax val="1"/>
          <dgm:bulletEnabled val="1"/>
        </dgm:presLayoutVars>
      </dgm:prSet>
      <dgm:spPr/>
    </dgm:pt>
    <dgm:pt modelId="{AD9A965A-0A07-4ED6-ACCE-2D46E23AF866}" type="pres">
      <dgm:prSet presAssocID="{2C90CBC7-13F0-4B26-A954-71BCF7C8C4F4}" presName="descendantText" presStyleLbl="alignAccFollowNode1" presStyleIdx="0" presStyleCnt="6">
        <dgm:presLayoutVars>
          <dgm:bulletEnabled val="1"/>
        </dgm:presLayoutVars>
      </dgm:prSet>
      <dgm:spPr/>
    </dgm:pt>
    <dgm:pt modelId="{0114D54F-626B-41BB-A59F-35377CB2E092}" type="pres">
      <dgm:prSet presAssocID="{2DD71490-987E-4913-BAF8-5B5B0A54E894}" presName="sp" presStyleCnt="0"/>
      <dgm:spPr/>
    </dgm:pt>
    <dgm:pt modelId="{81A31C1B-7E01-42C3-9160-56E6C1FD5890}" type="pres">
      <dgm:prSet presAssocID="{C808B79D-C735-48BE-A191-564307251419}" presName="linNode" presStyleCnt="0"/>
      <dgm:spPr/>
    </dgm:pt>
    <dgm:pt modelId="{034E1BE8-9E0B-474F-BBE7-A8EB4972C3BA}" type="pres">
      <dgm:prSet presAssocID="{C808B79D-C735-48BE-A191-564307251419}" presName="parentText" presStyleLbl="node1" presStyleIdx="1" presStyleCnt="6">
        <dgm:presLayoutVars>
          <dgm:chMax val="1"/>
          <dgm:bulletEnabled val="1"/>
        </dgm:presLayoutVars>
      </dgm:prSet>
      <dgm:spPr/>
    </dgm:pt>
    <dgm:pt modelId="{302D0B55-E1F2-433C-AB84-D9C3863367D3}" type="pres">
      <dgm:prSet presAssocID="{C808B79D-C735-48BE-A191-564307251419}" presName="descendantText" presStyleLbl="alignAccFollowNode1" presStyleIdx="1" presStyleCnt="6">
        <dgm:presLayoutVars>
          <dgm:bulletEnabled val="1"/>
        </dgm:presLayoutVars>
      </dgm:prSet>
      <dgm:spPr/>
    </dgm:pt>
    <dgm:pt modelId="{A4985154-C578-475B-865E-899EFBC9290D}" type="pres">
      <dgm:prSet presAssocID="{5536094C-9EFC-4B81-BDD6-377CA24509CF}" presName="sp" presStyleCnt="0"/>
      <dgm:spPr/>
    </dgm:pt>
    <dgm:pt modelId="{A25F64DE-2FC3-45A5-A424-91CA32C78A37}" type="pres">
      <dgm:prSet presAssocID="{AD528139-4A12-4945-AB37-82C690D05859}" presName="linNode" presStyleCnt="0"/>
      <dgm:spPr/>
    </dgm:pt>
    <dgm:pt modelId="{F8913BB3-3ED9-40C1-A6BB-459EDB22E771}" type="pres">
      <dgm:prSet presAssocID="{AD528139-4A12-4945-AB37-82C690D05859}" presName="parentText" presStyleLbl="node1" presStyleIdx="2" presStyleCnt="6">
        <dgm:presLayoutVars>
          <dgm:chMax val="1"/>
          <dgm:bulletEnabled val="1"/>
        </dgm:presLayoutVars>
      </dgm:prSet>
      <dgm:spPr/>
    </dgm:pt>
    <dgm:pt modelId="{4FA0542A-EBFF-4ADC-930A-3C24BA26C28F}" type="pres">
      <dgm:prSet presAssocID="{AD528139-4A12-4945-AB37-82C690D05859}" presName="descendantText" presStyleLbl="alignAccFollowNode1" presStyleIdx="2" presStyleCnt="6">
        <dgm:presLayoutVars>
          <dgm:bulletEnabled val="1"/>
        </dgm:presLayoutVars>
      </dgm:prSet>
      <dgm:spPr/>
    </dgm:pt>
    <dgm:pt modelId="{419EDF9A-0063-466B-A6FD-58A331B42D7F}" type="pres">
      <dgm:prSet presAssocID="{6CE0BE3F-8ED9-48A4-9ED3-D691E0F3200C}" presName="sp" presStyleCnt="0"/>
      <dgm:spPr/>
    </dgm:pt>
    <dgm:pt modelId="{3D596249-A179-43B4-809D-C1073D57F308}" type="pres">
      <dgm:prSet presAssocID="{0D121055-0F0A-4E61-904D-F12A3F13F9CB}" presName="linNode" presStyleCnt="0"/>
      <dgm:spPr/>
    </dgm:pt>
    <dgm:pt modelId="{0D3D3D84-C4DA-462E-938C-F56BB6471B2B}" type="pres">
      <dgm:prSet presAssocID="{0D121055-0F0A-4E61-904D-F12A3F13F9CB}" presName="parentText" presStyleLbl="node1" presStyleIdx="3" presStyleCnt="6">
        <dgm:presLayoutVars>
          <dgm:chMax val="1"/>
          <dgm:bulletEnabled val="1"/>
        </dgm:presLayoutVars>
      </dgm:prSet>
      <dgm:spPr/>
    </dgm:pt>
    <dgm:pt modelId="{F389D7C4-AD74-491C-A397-CBDADF20CFF4}" type="pres">
      <dgm:prSet presAssocID="{0D121055-0F0A-4E61-904D-F12A3F13F9CB}" presName="descendantText" presStyleLbl="alignAccFollowNode1" presStyleIdx="3" presStyleCnt="6">
        <dgm:presLayoutVars>
          <dgm:bulletEnabled val="1"/>
        </dgm:presLayoutVars>
      </dgm:prSet>
      <dgm:spPr/>
    </dgm:pt>
    <dgm:pt modelId="{4C4124CE-4B01-4BF6-87D9-561A8BA8BF5B}" type="pres">
      <dgm:prSet presAssocID="{8CCDEF36-30E4-4AAB-B860-A550975E8120}" presName="sp" presStyleCnt="0"/>
      <dgm:spPr/>
    </dgm:pt>
    <dgm:pt modelId="{CE6757E7-C161-4575-AE04-90FD05CBA066}" type="pres">
      <dgm:prSet presAssocID="{9CA57F19-452E-4190-B20F-62049C08108D}" presName="linNode" presStyleCnt="0"/>
      <dgm:spPr/>
    </dgm:pt>
    <dgm:pt modelId="{B780FB14-BAC5-4B3E-9A6B-EDAEE60C8F56}" type="pres">
      <dgm:prSet presAssocID="{9CA57F19-452E-4190-B20F-62049C08108D}" presName="parentText" presStyleLbl="node1" presStyleIdx="4" presStyleCnt="6">
        <dgm:presLayoutVars>
          <dgm:chMax val="1"/>
          <dgm:bulletEnabled val="1"/>
        </dgm:presLayoutVars>
      </dgm:prSet>
      <dgm:spPr/>
    </dgm:pt>
    <dgm:pt modelId="{F61D4A5A-E2F1-480B-8193-8487E1F08CEC}" type="pres">
      <dgm:prSet presAssocID="{9CA57F19-452E-4190-B20F-62049C08108D}" presName="descendantText" presStyleLbl="alignAccFollowNode1" presStyleIdx="4" presStyleCnt="6">
        <dgm:presLayoutVars>
          <dgm:bulletEnabled val="1"/>
        </dgm:presLayoutVars>
      </dgm:prSet>
      <dgm:spPr/>
    </dgm:pt>
    <dgm:pt modelId="{FA5F6CA9-D9D1-4B1B-8711-5EE57C4A5430}" type="pres">
      <dgm:prSet presAssocID="{3FB160D9-7CAD-4EE9-8406-D460223ACC6B}" presName="sp" presStyleCnt="0"/>
      <dgm:spPr/>
    </dgm:pt>
    <dgm:pt modelId="{6030385B-9886-47BB-AD48-3D49DF73E95B}" type="pres">
      <dgm:prSet presAssocID="{EFE332CD-51D6-4953-AFA5-6B75665F7C44}" presName="linNode" presStyleCnt="0"/>
      <dgm:spPr/>
    </dgm:pt>
    <dgm:pt modelId="{98142D7F-F93B-4B76-AFBA-A1531A02AB1A}" type="pres">
      <dgm:prSet presAssocID="{EFE332CD-51D6-4953-AFA5-6B75665F7C44}" presName="parentText" presStyleLbl="node1" presStyleIdx="5" presStyleCnt="6">
        <dgm:presLayoutVars>
          <dgm:chMax val="1"/>
          <dgm:bulletEnabled val="1"/>
        </dgm:presLayoutVars>
      </dgm:prSet>
      <dgm:spPr/>
    </dgm:pt>
    <dgm:pt modelId="{0891DAFF-74D8-40F0-9544-02178C624D67}" type="pres">
      <dgm:prSet presAssocID="{EFE332CD-51D6-4953-AFA5-6B75665F7C44}" presName="descendantText" presStyleLbl="alignAccFollowNode1" presStyleIdx="5" presStyleCnt="6">
        <dgm:presLayoutVars>
          <dgm:bulletEnabled val="1"/>
        </dgm:presLayoutVars>
      </dgm:prSet>
      <dgm:spPr/>
    </dgm:pt>
  </dgm:ptLst>
  <dgm:cxnLst>
    <dgm:cxn modelId="{BA43BF00-0543-4AC5-BB26-824BEF0DEABE}" srcId="{26FE2C8E-F3CE-4741-AF60-55EE1CD261DD}" destId="{EFE332CD-51D6-4953-AFA5-6B75665F7C44}" srcOrd="5" destOrd="0" parTransId="{ED3B85AE-621C-4333-A91B-2755FEC7EC84}" sibTransId="{438CC138-4022-4EC9-BD70-8A1D40C5126C}"/>
    <dgm:cxn modelId="{30416D06-7EEB-47FD-B1DD-8945C733E96C}" srcId="{9CA57F19-452E-4190-B20F-62049C08108D}" destId="{F9CA34FD-1CED-40E4-A3BC-277DD1508576}" srcOrd="0" destOrd="0" parTransId="{F7CB7685-4DEB-42EE-9BFE-483FA8D25115}" sibTransId="{4C53BB72-06FE-4468-9C97-AF7C6E35F33C}"/>
    <dgm:cxn modelId="{B4BA6711-F6F6-4A1F-BCA3-94CB48F90F36}" srcId="{EFE332CD-51D6-4953-AFA5-6B75665F7C44}" destId="{07742D7F-0565-471F-8BA0-D07F1DB9F0E5}" srcOrd="1" destOrd="0" parTransId="{59C9067F-E968-497F-9FC6-1DEC7272F426}" sibTransId="{2E4CD80B-3714-420D-B99A-08BC3D7692BC}"/>
    <dgm:cxn modelId="{0006D71C-A9D7-4F2C-9E84-DFA70A7EEC52}" srcId="{9CA57F19-452E-4190-B20F-62049C08108D}" destId="{61558AD6-2FDB-4CC5-B783-B646D37AC60C}" srcOrd="1" destOrd="0" parTransId="{4C5281A0-CFDD-4AB0-A3E1-5437B529A4BB}" sibTransId="{1A99E8BC-880D-4BE9-8A3D-35223809A153}"/>
    <dgm:cxn modelId="{5834F828-354B-48CD-A52C-74F62BDD0CBA}" type="presOf" srcId="{6D4A8F16-AB68-4CA3-8E1F-8688B30739FB}" destId="{0891DAFF-74D8-40F0-9544-02178C624D67}" srcOrd="0" destOrd="0" presId="urn:microsoft.com/office/officeart/2005/8/layout/vList5"/>
    <dgm:cxn modelId="{A59E3A32-ECC4-4FF7-BEE2-22571E8A1FF4}" type="presOf" srcId="{F9CA34FD-1CED-40E4-A3BC-277DD1508576}" destId="{F61D4A5A-E2F1-480B-8193-8487E1F08CEC}" srcOrd="0" destOrd="0" presId="urn:microsoft.com/office/officeart/2005/8/layout/vList5"/>
    <dgm:cxn modelId="{4819E835-CFCB-48EE-82BB-1392AE13B728}" type="presOf" srcId="{C808B79D-C735-48BE-A191-564307251419}" destId="{034E1BE8-9E0B-474F-BBE7-A8EB4972C3BA}" srcOrd="0" destOrd="0" presId="urn:microsoft.com/office/officeart/2005/8/layout/vList5"/>
    <dgm:cxn modelId="{09DB213C-E3C9-4E9E-922F-7CAA97B1A35A}" type="presOf" srcId="{0D121055-0F0A-4E61-904D-F12A3F13F9CB}" destId="{0D3D3D84-C4DA-462E-938C-F56BB6471B2B}" srcOrd="0" destOrd="0" presId="urn:microsoft.com/office/officeart/2005/8/layout/vList5"/>
    <dgm:cxn modelId="{1A29F940-90DE-4882-8E6C-BCCD7FB2CB17}" srcId="{C808B79D-C735-48BE-A191-564307251419}" destId="{760302E2-A3E9-417B-9EE7-49A2D1B2263C}" srcOrd="0" destOrd="0" parTransId="{C76708E4-3B65-4E3C-BB6F-52CE753FFE7F}" sibTransId="{B8E19420-D452-4869-8EBF-9039D438AE79}"/>
    <dgm:cxn modelId="{822C965C-7E41-4A47-994C-EA89900807CC}" type="presOf" srcId="{D9C85D84-6E74-4F4E-A283-3910BD574380}" destId="{AD9A965A-0A07-4ED6-ACCE-2D46E23AF866}" srcOrd="0" destOrd="0" presId="urn:microsoft.com/office/officeart/2005/8/layout/vList5"/>
    <dgm:cxn modelId="{4B19BF48-CDE1-4557-9BBD-C351DF257E9D}" srcId="{26FE2C8E-F3CE-4741-AF60-55EE1CD261DD}" destId="{0D121055-0F0A-4E61-904D-F12A3F13F9CB}" srcOrd="3" destOrd="0" parTransId="{093E2F9A-C65A-47D9-B132-4940787ECA51}" sibTransId="{8CCDEF36-30E4-4AAB-B860-A550975E8120}"/>
    <dgm:cxn modelId="{9E5EB76D-E29E-4AF5-ABE3-302BB61C1ABA}" srcId="{0D121055-0F0A-4E61-904D-F12A3F13F9CB}" destId="{B9251717-19D1-4D48-B40F-8EE3AF3A7E61}" srcOrd="0" destOrd="0" parTransId="{A13AD2FC-9A3A-495E-9819-F7CB457553DB}" sibTransId="{E481AD16-32AA-4437-BE21-D95005A30946}"/>
    <dgm:cxn modelId="{BBDEF34F-AA57-4CEF-B4B2-9FB070BEFC8C}" type="presOf" srcId="{61558AD6-2FDB-4CC5-B783-B646D37AC60C}" destId="{F61D4A5A-E2F1-480B-8193-8487E1F08CEC}" srcOrd="0" destOrd="1" presId="urn:microsoft.com/office/officeart/2005/8/layout/vList5"/>
    <dgm:cxn modelId="{B3966F70-0B8D-4F1F-9595-A703FEAF2347}" type="presOf" srcId="{07742D7F-0565-471F-8BA0-D07F1DB9F0E5}" destId="{0891DAFF-74D8-40F0-9544-02178C624D67}" srcOrd="0" destOrd="1" presId="urn:microsoft.com/office/officeart/2005/8/layout/vList5"/>
    <dgm:cxn modelId="{2838C750-0C9B-43CB-8462-7335D34B3F30}" type="presOf" srcId="{B9251717-19D1-4D48-B40F-8EE3AF3A7E61}" destId="{F389D7C4-AD74-491C-A397-CBDADF20CFF4}" srcOrd="0" destOrd="0" presId="urn:microsoft.com/office/officeart/2005/8/layout/vList5"/>
    <dgm:cxn modelId="{12183452-9D2B-4976-AA72-83FED26F98CE}" srcId="{EFE332CD-51D6-4953-AFA5-6B75665F7C44}" destId="{6D4A8F16-AB68-4CA3-8E1F-8688B30739FB}" srcOrd="0" destOrd="0" parTransId="{50E08592-7A3D-462B-A331-4634962A1674}" sibTransId="{E8EC9000-6E92-4A09-9970-C5D532ABA5A8}"/>
    <dgm:cxn modelId="{90AFAB75-5CF9-4EA9-8F12-76DA68D38176}" srcId="{26FE2C8E-F3CE-4741-AF60-55EE1CD261DD}" destId="{9CA57F19-452E-4190-B20F-62049C08108D}" srcOrd="4" destOrd="0" parTransId="{89F2B621-35DF-4AE2-B371-5861DF042236}" sibTransId="{3FB160D9-7CAD-4EE9-8406-D460223ACC6B}"/>
    <dgm:cxn modelId="{4BB7E477-6D51-4AA0-957D-980BA3A64FE9}" srcId="{AD528139-4A12-4945-AB37-82C690D05859}" destId="{91988570-4FF3-4D66-BA42-E781A7EA460D}" srcOrd="0" destOrd="0" parTransId="{3B63FECB-5497-44A0-9B41-1641E964FBD1}" sibTransId="{3D04D243-400F-4A61-913E-0C7213CEEAC8}"/>
    <dgm:cxn modelId="{30D58B7A-A900-456E-B453-138A105654AD}" srcId="{26FE2C8E-F3CE-4741-AF60-55EE1CD261DD}" destId="{C808B79D-C735-48BE-A191-564307251419}" srcOrd="1" destOrd="0" parTransId="{04A33D41-E00B-4CD6-AD30-79AB7128B555}" sibTransId="{5536094C-9EFC-4B81-BDD6-377CA24509CF}"/>
    <dgm:cxn modelId="{770E6A7B-2741-4D02-9E85-A5569B5B8F1A}" type="presOf" srcId="{AD528139-4A12-4945-AB37-82C690D05859}" destId="{F8913BB3-3ED9-40C1-A6BB-459EDB22E771}" srcOrd="0" destOrd="0" presId="urn:microsoft.com/office/officeart/2005/8/layout/vList5"/>
    <dgm:cxn modelId="{3D114587-3300-4D06-97CF-5E984C36C8E9}" type="presOf" srcId="{91988570-4FF3-4D66-BA42-E781A7EA460D}" destId="{4FA0542A-EBFF-4ADC-930A-3C24BA26C28F}" srcOrd="0" destOrd="0" presId="urn:microsoft.com/office/officeart/2005/8/layout/vList5"/>
    <dgm:cxn modelId="{50AB658D-5F25-4DEA-9F82-0B6258B7358B}" srcId="{2C90CBC7-13F0-4B26-A954-71BCF7C8C4F4}" destId="{D9C85D84-6E74-4F4E-A283-3910BD574380}" srcOrd="0" destOrd="0" parTransId="{BF3CACA8-6141-49BD-B49E-D926A7998AFA}" sibTransId="{A389DAE9-C655-4D91-854C-3C3BBC64540B}"/>
    <dgm:cxn modelId="{940E598F-11A3-4815-84B2-703ADD3DEA3A}" type="presOf" srcId="{1F828810-928D-4C7F-AC83-F5529FDB1069}" destId="{F389D7C4-AD74-491C-A397-CBDADF20CFF4}" srcOrd="0" destOrd="1" presId="urn:microsoft.com/office/officeart/2005/8/layout/vList5"/>
    <dgm:cxn modelId="{8914F293-B73F-4D30-887E-30AC50DB008F}" srcId="{C808B79D-C735-48BE-A191-564307251419}" destId="{531539A7-239D-4D3A-9DF8-E54F713CEA05}" srcOrd="1" destOrd="0" parTransId="{8356AB2D-EAE4-4396-B7CE-1773F3C44602}" sibTransId="{7C81F99F-EBA2-4915-A236-FCFCBBCBE245}"/>
    <dgm:cxn modelId="{2A38FE93-5EF8-4A55-848F-AE1EC889A51F}" srcId="{0D121055-0F0A-4E61-904D-F12A3F13F9CB}" destId="{1F828810-928D-4C7F-AC83-F5529FDB1069}" srcOrd="1" destOrd="0" parTransId="{61A37B30-DD9D-40A5-84DF-6423AA362A64}" sibTransId="{274547B8-1E9F-4CB7-B709-4D29D9569947}"/>
    <dgm:cxn modelId="{A2AE4D9A-CDD9-41E6-ADB0-9D91C5C00C00}" type="presOf" srcId="{9CA57F19-452E-4190-B20F-62049C08108D}" destId="{B780FB14-BAC5-4B3E-9A6B-EDAEE60C8F56}" srcOrd="0" destOrd="0" presId="urn:microsoft.com/office/officeart/2005/8/layout/vList5"/>
    <dgm:cxn modelId="{CB65F9AD-4F93-4B96-9D97-5EC5706F1415}" srcId="{26FE2C8E-F3CE-4741-AF60-55EE1CD261DD}" destId="{AD528139-4A12-4945-AB37-82C690D05859}" srcOrd="2" destOrd="0" parTransId="{BDFF49BE-A575-4DF0-AA5D-9B3479C32CFF}" sibTransId="{6CE0BE3F-8ED9-48A4-9ED3-D691E0F3200C}"/>
    <dgm:cxn modelId="{3FE375B2-BCBA-461D-95C3-74EF0C00C43E}" type="presOf" srcId="{531539A7-239D-4D3A-9DF8-E54F713CEA05}" destId="{302D0B55-E1F2-433C-AB84-D9C3863367D3}" srcOrd="0" destOrd="1" presId="urn:microsoft.com/office/officeart/2005/8/layout/vList5"/>
    <dgm:cxn modelId="{EF3AA7BE-46AB-421E-BD54-CD00DDC27EAB}" srcId="{26FE2C8E-F3CE-4741-AF60-55EE1CD261DD}" destId="{2C90CBC7-13F0-4B26-A954-71BCF7C8C4F4}" srcOrd="0" destOrd="0" parTransId="{2FA78A3C-F002-4465-83A8-966C5BA68275}" sibTransId="{2DD71490-987E-4913-BAF8-5B5B0A54E894}"/>
    <dgm:cxn modelId="{8DAF9AC7-4414-4F44-96C3-D7CFE87219CA}" type="presOf" srcId="{2C90CBC7-13F0-4B26-A954-71BCF7C8C4F4}" destId="{42B7661B-F6A6-4834-AC40-9CC7312FFDC8}" srcOrd="0" destOrd="0" presId="urn:microsoft.com/office/officeart/2005/8/layout/vList5"/>
    <dgm:cxn modelId="{B5E7F2C8-6955-499C-85EA-DCEE50B7CB70}" type="presOf" srcId="{0F5A3317-CC5A-427F-A1E1-7D13D8137F13}" destId="{4FA0542A-EBFF-4ADC-930A-3C24BA26C28F}" srcOrd="0" destOrd="1" presId="urn:microsoft.com/office/officeart/2005/8/layout/vList5"/>
    <dgm:cxn modelId="{88DD43D0-2FF3-4E9B-AAF4-7146AC51D133}" srcId="{2C90CBC7-13F0-4B26-A954-71BCF7C8C4F4}" destId="{224DD46E-A8BF-40BC-9807-A4B1E3F310DF}" srcOrd="1" destOrd="0" parTransId="{D4C77984-769E-4742-B2E0-B9C147E83691}" sibTransId="{46578D90-EA1F-4D9F-99ED-D1B74DF2E6B2}"/>
    <dgm:cxn modelId="{939B4CD9-4AAF-4BB2-A2D8-80D705783E62}" type="presOf" srcId="{224DD46E-A8BF-40BC-9807-A4B1E3F310DF}" destId="{AD9A965A-0A07-4ED6-ACCE-2D46E23AF866}" srcOrd="0" destOrd="1" presId="urn:microsoft.com/office/officeart/2005/8/layout/vList5"/>
    <dgm:cxn modelId="{325E41DB-E11D-4091-9E42-F3F1A1B1945B}" type="presOf" srcId="{760302E2-A3E9-417B-9EE7-49A2D1B2263C}" destId="{302D0B55-E1F2-433C-AB84-D9C3863367D3}" srcOrd="0" destOrd="0" presId="urn:microsoft.com/office/officeart/2005/8/layout/vList5"/>
    <dgm:cxn modelId="{249C60E0-63EE-4D44-8DD4-7EE91F7432E9}" type="presOf" srcId="{26FE2C8E-F3CE-4741-AF60-55EE1CD261DD}" destId="{75886FD6-FCD1-4365-A74A-854E6EEC2CB6}" srcOrd="0" destOrd="0" presId="urn:microsoft.com/office/officeart/2005/8/layout/vList5"/>
    <dgm:cxn modelId="{58B4C1E2-2AD1-4DCB-866C-362B77A80F92}" srcId="{AD528139-4A12-4945-AB37-82C690D05859}" destId="{0F5A3317-CC5A-427F-A1E1-7D13D8137F13}" srcOrd="1" destOrd="0" parTransId="{5EC09373-8E03-4968-9A17-0637DD438CCA}" sibTransId="{5F523369-D386-47F7-8664-5A9FA4494542}"/>
    <dgm:cxn modelId="{0C70B6F8-2C31-4DCD-95F5-CFFD664A4536}" type="presOf" srcId="{EFE332CD-51D6-4953-AFA5-6B75665F7C44}" destId="{98142D7F-F93B-4B76-AFBA-A1531A02AB1A}" srcOrd="0" destOrd="0" presId="urn:microsoft.com/office/officeart/2005/8/layout/vList5"/>
    <dgm:cxn modelId="{4DD1447D-1151-493E-A580-9E5D1A048C56}" type="presParOf" srcId="{75886FD6-FCD1-4365-A74A-854E6EEC2CB6}" destId="{EFE4E4F6-DC0B-4213-862D-ED3999A18D9C}" srcOrd="0" destOrd="0" presId="urn:microsoft.com/office/officeart/2005/8/layout/vList5"/>
    <dgm:cxn modelId="{B0809C52-80A3-47F7-9BCA-0C62AAEEC785}" type="presParOf" srcId="{EFE4E4F6-DC0B-4213-862D-ED3999A18D9C}" destId="{42B7661B-F6A6-4834-AC40-9CC7312FFDC8}" srcOrd="0" destOrd="0" presId="urn:microsoft.com/office/officeart/2005/8/layout/vList5"/>
    <dgm:cxn modelId="{DE39AC51-8EA7-4F56-9633-941B0EC9D8CD}" type="presParOf" srcId="{EFE4E4F6-DC0B-4213-862D-ED3999A18D9C}" destId="{AD9A965A-0A07-4ED6-ACCE-2D46E23AF866}" srcOrd="1" destOrd="0" presId="urn:microsoft.com/office/officeart/2005/8/layout/vList5"/>
    <dgm:cxn modelId="{63771982-5B97-40A4-BF65-2252270DD5AB}" type="presParOf" srcId="{75886FD6-FCD1-4365-A74A-854E6EEC2CB6}" destId="{0114D54F-626B-41BB-A59F-35377CB2E092}" srcOrd="1" destOrd="0" presId="urn:microsoft.com/office/officeart/2005/8/layout/vList5"/>
    <dgm:cxn modelId="{F5AF1E04-AC12-4CE2-A04B-EA5900E2C703}" type="presParOf" srcId="{75886FD6-FCD1-4365-A74A-854E6EEC2CB6}" destId="{81A31C1B-7E01-42C3-9160-56E6C1FD5890}" srcOrd="2" destOrd="0" presId="urn:microsoft.com/office/officeart/2005/8/layout/vList5"/>
    <dgm:cxn modelId="{42940BB6-655E-466F-8753-D3A9BE0ABF10}" type="presParOf" srcId="{81A31C1B-7E01-42C3-9160-56E6C1FD5890}" destId="{034E1BE8-9E0B-474F-BBE7-A8EB4972C3BA}" srcOrd="0" destOrd="0" presId="urn:microsoft.com/office/officeart/2005/8/layout/vList5"/>
    <dgm:cxn modelId="{EEA0D8E3-F413-44E8-BFB4-16BB69A209FF}" type="presParOf" srcId="{81A31C1B-7E01-42C3-9160-56E6C1FD5890}" destId="{302D0B55-E1F2-433C-AB84-D9C3863367D3}" srcOrd="1" destOrd="0" presId="urn:microsoft.com/office/officeart/2005/8/layout/vList5"/>
    <dgm:cxn modelId="{3433FA45-ABC7-4D20-8CBF-5DC337EA1B7E}" type="presParOf" srcId="{75886FD6-FCD1-4365-A74A-854E6EEC2CB6}" destId="{A4985154-C578-475B-865E-899EFBC9290D}" srcOrd="3" destOrd="0" presId="urn:microsoft.com/office/officeart/2005/8/layout/vList5"/>
    <dgm:cxn modelId="{F49CED04-D154-423B-99B2-60DD4E02EE38}" type="presParOf" srcId="{75886FD6-FCD1-4365-A74A-854E6EEC2CB6}" destId="{A25F64DE-2FC3-45A5-A424-91CA32C78A37}" srcOrd="4" destOrd="0" presId="urn:microsoft.com/office/officeart/2005/8/layout/vList5"/>
    <dgm:cxn modelId="{45533F09-8D96-4D3E-9E15-D682601284CD}" type="presParOf" srcId="{A25F64DE-2FC3-45A5-A424-91CA32C78A37}" destId="{F8913BB3-3ED9-40C1-A6BB-459EDB22E771}" srcOrd="0" destOrd="0" presId="urn:microsoft.com/office/officeart/2005/8/layout/vList5"/>
    <dgm:cxn modelId="{AE20D8BA-A45E-4FF6-A124-3C4C3E338E1A}" type="presParOf" srcId="{A25F64DE-2FC3-45A5-A424-91CA32C78A37}" destId="{4FA0542A-EBFF-4ADC-930A-3C24BA26C28F}" srcOrd="1" destOrd="0" presId="urn:microsoft.com/office/officeart/2005/8/layout/vList5"/>
    <dgm:cxn modelId="{17EF031D-8257-42EA-ACB4-2C096FB0A443}" type="presParOf" srcId="{75886FD6-FCD1-4365-A74A-854E6EEC2CB6}" destId="{419EDF9A-0063-466B-A6FD-58A331B42D7F}" srcOrd="5" destOrd="0" presId="urn:microsoft.com/office/officeart/2005/8/layout/vList5"/>
    <dgm:cxn modelId="{17DC5218-02C7-47E0-B089-33EBEB23348F}" type="presParOf" srcId="{75886FD6-FCD1-4365-A74A-854E6EEC2CB6}" destId="{3D596249-A179-43B4-809D-C1073D57F308}" srcOrd="6" destOrd="0" presId="urn:microsoft.com/office/officeart/2005/8/layout/vList5"/>
    <dgm:cxn modelId="{496087EB-5714-4726-8B77-2818FD8FEA30}" type="presParOf" srcId="{3D596249-A179-43B4-809D-C1073D57F308}" destId="{0D3D3D84-C4DA-462E-938C-F56BB6471B2B}" srcOrd="0" destOrd="0" presId="urn:microsoft.com/office/officeart/2005/8/layout/vList5"/>
    <dgm:cxn modelId="{AB460444-BE30-4992-9EC2-36AD5161546B}" type="presParOf" srcId="{3D596249-A179-43B4-809D-C1073D57F308}" destId="{F389D7C4-AD74-491C-A397-CBDADF20CFF4}" srcOrd="1" destOrd="0" presId="urn:microsoft.com/office/officeart/2005/8/layout/vList5"/>
    <dgm:cxn modelId="{C8CADD6E-0A67-4E60-AA50-04F082CF66D1}" type="presParOf" srcId="{75886FD6-FCD1-4365-A74A-854E6EEC2CB6}" destId="{4C4124CE-4B01-4BF6-87D9-561A8BA8BF5B}" srcOrd="7" destOrd="0" presId="urn:microsoft.com/office/officeart/2005/8/layout/vList5"/>
    <dgm:cxn modelId="{2637B2E0-8E41-47E2-A423-308D7EAC12E5}" type="presParOf" srcId="{75886FD6-FCD1-4365-A74A-854E6EEC2CB6}" destId="{CE6757E7-C161-4575-AE04-90FD05CBA066}" srcOrd="8" destOrd="0" presId="urn:microsoft.com/office/officeart/2005/8/layout/vList5"/>
    <dgm:cxn modelId="{5DE4127C-B705-4AD7-9B4F-78A80A43646B}" type="presParOf" srcId="{CE6757E7-C161-4575-AE04-90FD05CBA066}" destId="{B780FB14-BAC5-4B3E-9A6B-EDAEE60C8F56}" srcOrd="0" destOrd="0" presId="urn:microsoft.com/office/officeart/2005/8/layout/vList5"/>
    <dgm:cxn modelId="{BD899A0B-652A-4799-B80F-29EF244F3039}" type="presParOf" srcId="{CE6757E7-C161-4575-AE04-90FD05CBA066}" destId="{F61D4A5A-E2F1-480B-8193-8487E1F08CEC}" srcOrd="1" destOrd="0" presId="urn:microsoft.com/office/officeart/2005/8/layout/vList5"/>
    <dgm:cxn modelId="{8D4A29D7-98BB-4171-808A-9C436D1935F4}" type="presParOf" srcId="{75886FD6-FCD1-4365-A74A-854E6EEC2CB6}" destId="{FA5F6CA9-D9D1-4B1B-8711-5EE57C4A5430}" srcOrd="9" destOrd="0" presId="urn:microsoft.com/office/officeart/2005/8/layout/vList5"/>
    <dgm:cxn modelId="{5DEC0341-BD81-41AD-A6CA-209D95BC75A4}" type="presParOf" srcId="{75886FD6-FCD1-4365-A74A-854E6EEC2CB6}" destId="{6030385B-9886-47BB-AD48-3D49DF73E95B}" srcOrd="10" destOrd="0" presId="urn:microsoft.com/office/officeart/2005/8/layout/vList5"/>
    <dgm:cxn modelId="{699FC410-4D7A-42A2-BD2E-52AA76F027EB}" type="presParOf" srcId="{6030385B-9886-47BB-AD48-3D49DF73E95B}" destId="{98142D7F-F93B-4B76-AFBA-A1531A02AB1A}" srcOrd="0" destOrd="0" presId="urn:microsoft.com/office/officeart/2005/8/layout/vList5"/>
    <dgm:cxn modelId="{E429E1CC-F647-4C76-BC31-3B7DEF9519D5}" type="presParOf" srcId="{6030385B-9886-47BB-AD48-3D49DF73E95B}" destId="{0891DAFF-74D8-40F0-9544-02178C624D6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18F21E6-5557-4C3F-B930-2266F9876CAA}" type="doc">
      <dgm:prSet loTypeId="urn:microsoft.com/office/officeart/2005/8/layout/vList2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7166E3F-BBE0-4F71-8CE7-B862DF74D0C3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dirty="0">
              <a:latin typeface="Palatino Linotype" panose="02040502050505030304" pitchFamily="18" charset="0"/>
            </a:rPr>
            <a:t>: Blending is a word formation process where parts of two or more words are combined to create a new word that retains some features of the original words.</a:t>
          </a:r>
          <a:endParaRPr lang="en-US" sz="1400" b="0" dirty="0">
            <a:latin typeface="Palatino Linotype" panose="02040502050505030304" pitchFamily="18" charset="0"/>
          </a:endParaRPr>
        </a:p>
      </dgm:t>
    </dgm:pt>
    <dgm:pt modelId="{D054EF21-DD31-41A0-90C5-055A49ECF7F7}" type="parTrans" cxnId="{8EC93E58-8090-448E-AD69-8097498BA9CF}">
      <dgm:prSet/>
      <dgm:spPr/>
      <dgm:t>
        <a:bodyPr/>
        <a:lstStyle/>
        <a:p>
          <a:endParaRPr lang="en-US"/>
        </a:p>
      </dgm:t>
    </dgm:pt>
    <dgm:pt modelId="{58D463E8-2C22-4679-AE85-150CFDBC3CEC}" type="sibTrans" cxnId="{8EC93E58-8090-448E-AD69-8097498BA9CF}">
      <dgm:prSet/>
      <dgm:spPr/>
      <dgm:t>
        <a:bodyPr/>
        <a:lstStyle/>
        <a:p>
          <a:endParaRPr lang="en-US"/>
        </a:p>
      </dgm:t>
    </dgm:pt>
    <dgm:pt modelId="{2AE71577-3601-4DCF-BD8E-3FA493CCD4D3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dirty="0">
              <a:latin typeface="Palatino Linotype" panose="02040502050505030304" pitchFamily="18" charset="0"/>
            </a:rPr>
            <a:t>: In blending, portions of words are fused together, often at the boundaries where they overlap, to form a single, compact word.</a:t>
          </a:r>
        </a:p>
      </dgm:t>
    </dgm:pt>
    <dgm:pt modelId="{A2577CBC-515A-46E3-9CF6-D1C58B20C382}" type="parTrans" cxnId="{BB376636-E85B-4E17-A933-A77853025694}">
      <dgm:prSet/>
      <dgm:spPr/>
      <dgm:t>
        <a:bodyPr/>
        <a:lstStyle/>
        <a:p>
          <a:endParaRPr lang="en-US"/>
        </a:p>
      </dgm:t>
    </dgm:pt>
    <dgm:pt modelId="{80DC2624-FEF8-4C12-A161-99FE2E71E78C}" type="sibTrans" cxnId="{BB376636-E85B-4E17-A933-A77853025694}">
      <dgm:prSet/>
      <dgm:spPr/>
      <dgm:t>
        <a:bodyPr/>
        <a:lstStyle/>
        <a:p>
          <a:endParaRPr lang="en-US"/>
        </a:p>
      </dgm:t>
    </dgm:pt>
    <dgm:pt modelId="{0472F840-07E1-4E24-A57D-CFB7CA9075F2}">
      <dgm:prSet custT="1"/>
      <dgm:spPr/>
      <dgm:t>
        <a:bodyPr/>
        <a:lstStyle/>
        <a:p>
          <a:pPr algn="l"/>
          <a:r>
            <a:rPr lang="en-US" sz="1400" b="0" i="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dirty="0" err="1">
              <a:latin typeface="Palatino Linotype" panose="02040502050505030304" pitchFamily="18" charset="0"/>
            </a:rPr>
            <a:t>:"Brunch</a:t>
          </a:r>
          <a:r>
            <a:rPr lang="en-US" sz="1400" b="0" i="0" dirty="0">
              <a:latin typeface="Palatino Linotype" panose="02040502050505030304" pitchFamily="18" charset="0"/>
            </a:rPr>
            <a:t>" is a blend of "breakfast" and "lunch."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"Smog" is a blend of "smoke" and "fog."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"Infomercial" is a blend of "information" and "commercial."</a:t>
          </a:r>
        </a:p>
      </dgm:t>
    </dgm:pt>
    <dgm:pt modelId="{C80E6C55-5114-48D7-8A82-1F53BFA3E868}" type="parTrans" cxnId="{D8E574E8-C1AC-45E7-A155-FAFA2AA24511}">
      <dgm:prSet/>
      <dgm:spPr/>
      <dgm:t>
        <a:bodyPr/>
        <a:lstStyle/>
        <a:p>
          <a:endParaRPr lang="en-US"/>
        </a:p>
      </dgm:t>
    </dgm:pt>
    <dgm:pt modelId="{30AF3650-68EE-435D-AC72-687B213DD622}" type="sibTrans" cxnId="{D8E574E8-C1AC-45E7-A155-FAFA2AA24511}">
      <dgm:prSet/>
      <dgm:spPr/>
      <dgm:t>
        <a:bodyPr/>
        <a:lstStyle/>
        <a:p>
          <a:endParaRPr lang="en-US"/>
        </a:p>
      </dgm:t>
    </dgm:pt>
    <dgm:pt modelId="{F374D46B-CE74-4BD0-AD9A-B0A8BEAEBE29}" type="pres">
      <dgm:prSet presAssocID="{318F21E6-5557-4C3F-B930-2266F9876CAA}" presName="linear" presStyleCnt="0">
        <dgm:presLayoutVars>
          <dgm:animLvl val="lvl"/>
          <dgm:resizeHandles val="exact"/>
        </dgm:presLayoutVars>
      </dgm:prSet>
      <dgm:spPr/>
    </dgm:pt>
    <dgm:pt modelId="{A6B8867C-A618-45D5-9E2F-C7D7E0757625}" type="pres">
      <dgm:prSet presAssocID="{A7166E3F-BBE0-4F71-8CE7-B862DF74D0C3}" presName="parentText" presStyleLbl="node1" presStyleIdx="0" presStyleCnt="3" custLinFactY="-99239" custLinFactNeighborX="324" custLinFactNeighborY="-100000">
        <dgm:presLayoutVars>
          <dgm:chMax val="0"/>
          <dgm:bulletEnabled val="1"/>
        </dgm:presLayoutVars>
      </dgm:prSet>
      <dgm:spPr/>
    </dgm:pt>
    <dgm:pt modelId="{4F593E5A-CD6A-4D3B-80CD-2CD2F172FD93}" type="pres">
      <dgm:prSet presAssocID="{58D463E8-2C22-4679-AE85-150CFDBC3CEC}" presName="spacer" presStyleCnt="0"/>
      <dgm:spPr/>
    </dgm:pt>
    <dgm:pt modelId="{00BABDB1-3A99-414D-A4B3-3638615F5E87}" type="pres">
      <dgm:prSet presAssocID="{2AE71577-3601-4DCF-BD8E-3FA493CCD4D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0108A79-5C30-477E-BA8B-4EFE1AA173EB}" type="pres">
      <dgm:prSet presAssocID="{80DC2624-FEF8-4C12-A161-99FE2E71E78C}" presName="spacer" presStyleCnt="0"/>
      <dgm:spPr/>
    </dgm:pt>
    <dgm:pt modelId="{4A9FDFBB-D38F-45C9-8D7D-58CD45C77925}" type="pres">
      <dgm:prSet presAssocID="{0472F840-07E1-4E24-A57D-CFB7CA9075F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1F62711-17F0-487C-B51D-A270D127513D}" type="presOf" srcId="{0472F840-07E1-4E24-A57D-CFB7CA9075F2}" destId="{4A9FDFBB-D38F-45C9-8D7D-58CD45C77925}" srcOrd="0" destOrd="0" presId="urn:microsoft.com/office/officeart/2005/8/layout/vList2"/>
    <dgm:cxn modelId="{FE91F117-DF89-4D2F-9AB7-A963E8E25217}" type="presOf" srcId="{A7166E3F-BBE0-4F71-8CE7-B862DF74D0C3}" destId="{A6B8867C-A618-45D5-9E2F-C7D7E0757625}" srcOrd="0" destOrd="0" presId="urn:microsoft.com/office/officeart/2005/8/layout/vList2"/>
    <dgm:cxn modelId="{BB376636-E85B-4E17-A933-A77853025694}" srcId="{318F21E6-5557-4C3F-B930-2266F9876CAA}" destId="{2AE71577-3601-4DCF-BD8E-3FA493CCD4D3}" srcOrd="1" destOrd="0" parTransId="{A2577CBC-515A-46E3-9CF6-D1C58B20C382}" sibTransId="{80DC2624-FEF8-4C12-A161-99FE2E71E78C}"/>
    <dgm:cxn modelId="{8EC93E58-8090-448E-AD69-8097498BA9CF}" srcId="{318F21E6-5557-4C3F-B930-2266F9876CAA}" destId="{A7166E3F-BBE0-4F71-8CE7-B862DF74D0C3}" srcOrd="0" destOrd="0" parTransId="{D054EF21-DD31-41A0-90C5-055A49ECF7F7}" sibTransId="{58D463E8-2C22-4679-AE85-150CFDBC3CEC}"/>
    <dgm:cxn modelId="{8D32A6B0-A47A-4974-81CE-8189C7776626}" type="presOf" srcId="{318F21E6-5557-4C3F-B930-2266F9876CAA}" destId="{F374D46B-CE74-4BD0-AD9A-B0A8BEAEBE29}" srcOrd="0" destOrd="0" presId="urn:microsoft.com/office/officeart/2005/8/layout/vList2"/>
    <dgm:cxn modelId="{D8E574E8-C1AC-45E7-A155-FAFA2AA24511}" srcId="{318F21E6-5557-4C3F-B930-2266F9876CAA}" destId="{0472F840-07E1-4E24-A57D-CFB7CA9075F2}" srcOrd="2" destOrd="0" parTransId="{C80E6C55-5114-48D7-8A82-1F53BFA3E868}" sibTransId="{30AF3650-68EE-435D-AC72-687B213DD622}"/>
    <dgm:cxn modelId="{1D94D5FE-5402-4399-9B5F-327D023B3444}" type="presOf" srcId="{2AE71577-3601-4DCF-BD8E-3FA493CCD4D3}" destId="{00BABDB1-3A99-414D-A4B3-3638615F5E87}" srcOrd="0" destOrd="0" presId="urn:microsoft.com/office/officeart/2005/8/layout/vList2"/>
    <dgm:cxn modelId="{F9FD3C69-A583-4323-A656-32631BF727EE}" type="presParOf" srcId="{F374D46B-CE74-4BD0-AD9A-B0A8BEAEBE29}" destId="{A6B8867C-A618-45D5-9E2F-C7D7E0757625}" srcOrd="0" destOrd="0" presId="urn:microsoft.com/office/officeart/2005/8/layout/vList2"/>
    <dgm:cxn modelId="{3D6031E5-0664-4820-8C3D-1DDBA3591C73}" type="presParOf" srcId="{F374D46B-CE74-4BD0-AD9A-B0A8BEAEBE29}" destId="{4F593E5A-CD6A-4D3B-80CD-2CD2F172FD93}" srcOrd="1" destOrd="0" presId="urn:microsoft.com/office/officeart/2005/8/layout/vList2"/>
    <dgm:cxn modelId="{3B56DCD6-95BD-4E89-8249-A73B0AFCCE23}" type="presParOf" srcId="{F374D46B-CE74-4BD0-AD9A-B0A8BEAEBE29}" destId="{00BABDB1-3A99-414D-A4B3-3638615F5E87}" srcOrd="2" destOrd="0" presId="urn:microsoft.com/office/officeart/2005/8/layout/vList2"/>
    <dgm:cxn modelId="{EB7F00E9-EDC3-4274-B74F-0C795696D60C}" type="presParOf" srcId="{F374D46B-CE74-4BD0-AD9A-B0A8BEAEBE29}" destId="{D0108A79-5C30-477E-BA8B-4EFE1AA173EB}" srcOrd="3" destOrd="0" presId="urn:microsoft.com/office/officeart/2005/8/layout/vList2"/>
    <dgm:cxn modelId="{6C7536D3-AA93-4261-B54A-8FBF43AC3212}" type="presParOf" srcId="{F374D46B-CE74-4BD0-AD9A-B0A8BEAEBE29}" destId="{4A9FDFBB-D38F-45C9-8D7D-58CD45C7792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18F21E6-5557-4C3F-B930-2266F9876CAA}" type="doc">
      <dgm:prSet loTypeId="urn:microsoft.com/office/officeart/2005/8/layout/vList2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7166E3F-BBE0-4F71-8CE7-B862DF74D0C3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dirty="0">
              <a:latin typeface="Palatino Linotype" panose="02040502050505030304" pitchFamily="18" charset="0"/>
            </a:rPr>
            <a:t>: Clipping is a word formation process where a word is shortened by removing one or more syllables to create a new, abbreviated form.</a:t>
          </a:r>
          <a:endParaRPr lang="en-US" sz="1400" b="0" dirty="0">
            <a:latin typeface="Palatino Linotype" panose="02040502050505030304" pitchFamily="18" charset="0"/>
          </a:endParaRPr>
        </a:p>
      </dgm:t>
    </dgm:pt>
    <dgm:pt modelId="{D054EF21-DD31-41A0-90C5-055A49ECF7F7}" type="parTrans" cxnId="{8EC93E58-8090-448E-AD69-8097498BA9CF}">
      <dgm:prSet/>
      <dgm:spPr/>
      <dgm:t>
        <a:bodyPr/>
        <a:lstStyle/>
        <a:p>
          <a:endParaRPr lang="en-US"/>
        </a:p>
      </dgm:t>
    </dgm:pt>
    <dgm:pt modelId="{58D463E8-2C22-4679-AE85-150CFDBC3CEC}" type="sibTrans" cxnId="{8EC93E58-8090-448E-AD69-8097498BA9CF}">
      <dgm:prSet/>
      <dgm:spPr/>
      <dgm:t>
        <a:bodyPr/>
        <a:lstStyle/>
        <a:p>
          <a:endParaRPr lang="en-US"/>
        </a:p>
      </dgm:t>
    </dgm:pt>
    <dgm:pt modelId="{D212E212-E928-4782-B0E6-25A38BC7B0C2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dirty="0">
              <a:latin typeface="Palatino Linotype" panose="02040502050505030304" pitchFamily="18" charset="0"/>
            </a:rPr>
            <a:t>: Clipping involves truncating a word while retaining its meaning or part of its original form. Clipped words often maintain their original pronunciation.</a:t>
          </a:r>
        </a:p>
      </dgm:t>
    </dgm:pt>
    <dgm:pt modelId="{C4906048-65E4-4988-A7B8-736D405EA9CD}" type="parTrans" cxnId="{6DCEFC3F-BB80-4C26-A37D-6770CAFDFC64}">
      <dgm:prSet/>
      <dgm:spPr/>
      <dgm:t>
        <a:bodyPr/>
        <a:lstStyle/>
        <a:p>
          <a:endParaRPr lang="en-US"/>
        </a:p>
      </dgm:t>
    </dgm:pt>
    <dgm:pt modelId="{070B1276-F430-4DA0-99BF-E66764E880E3}" type="sibTrans" cxnId="{6DCEFC3F-BB80-4C26-A37D-6770CAFDFC64}">
      <dgm:prSet/>
      <dgm:spPr/>
      <dgm:t>
        <a:bodyPr/>
        <a:lstStyle/>
        <a:p>
          <a:endParaRPr lang="en-US"/>
        </a:p>
      </dgm:t>
    </dgm:pt>
    <dgm:pt modelId="{E465C123-F53F-4AFD-AE57-83EE3C050965}">
      <dgm:prSet custT="1"/>
      <dgm:spPr/>
      <dgm:t>
        <a:bodyPr/>
        <a:lstStyle/>
        <a:p>
          <a:pPr algn="l"/>
          <a:r>
            <a:rPr lang="en-US" sz="1400" b="0" i="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dirty="0" err="1">
              <a:latin typeface="Palatino Linotype" panose="02040502050505030304" pitchFamily="18" charset="0"/>
            </a:rPr>
            <a:t>:"Phone</a:t>
          </a:r>
          <a:r>
            <a:rPr lang="en-US" sz="1400" b="0" i="0" dirty="0">
              <a:latin typeface="Palatino Linotype" panose="02040502050505030304" pitchFamily="18" charset="0"/>
            </a:rPr>
            <a:t>" is a clipped form of "telephone."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"Ad" is a clipped form of "advertisement."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"Gym" is a clipped form of "gymnasium."</a:t>
          </a:r>
        </a:p>
      </dgm:t>
    </dgm:pt>
    <dgm:pt modelId="{86E0BC8F-42A1-4418-BBDA-9BE4DFD0D965}" type="parTrans" cxnId="{A19325B6-7211-4311-ADD9-D89F745B4137}">
      <dgm:prSet/>
      <dgm:spPr/>
      <dgm:t>
        <a:bodyPr/>
        <a:lstStyle/>
        <a:p>
          <a:endParaRPr lang="en-US"/>
        </a:p>
      </dgm:t>
    </dgm:pt>
    <dgm:pt modelId="{5FFE65B3-FDC0-4C70-8735-998D1DC1BA59}" type="sibTrans" cxnId="{A19325B6-7211-4311-ADD9-D89F745B4137}">
      <dgm:prSet/>
      <dgm:spPr/>
      <dgm:t>
        <a:bodyPr/>
        <a:lstStyle/>
        <a:p>
          <a:endParaRPr lang="en-US"/>
        </a:p>
      </dgm:t>
    </dgm:pt>
    <dgm:pt modelId="{F374D46B-CE74-4BD0-AD9A-B0A8BEAEBE29}" type="pres">
      <dgm:prSet presAssocID="{318F21E6-5557-4C3F-B930-2266F9876CAA}" presName="linear" presStyleCnt="0">
        <dgm:presLayoutVars>
          <dgm:animLvl val="lvl"/>
          <dgm:resizeHandles val="exact"/>
        </dgm:presLayoutVars>
      </dgm:prSet>
      <dgm:spPr/>
    </dgm:pt>
    <dgm:pt modelId="{A6B8867C-A618-45D5-9E2F-C7D7E0757625}" type="pres">
      <dgm:prSet presAssocID="{A7166E3F-BBE0-4F71-8CE7-B862DF74D0C3}" presName="parentText" presStyleLbl="node1" presStyleIdx="0" presStyleCnt="3" custLinFactY="-99239" custLinFactNeighborX="324" custLinFactNeighborY="-100000">
        <dgm:presLayoutVars>
          <dgm:chMax val="0"/>
          <dgm:bulletEnabled val="1"/>
        </dgm:presLayoutVars>
      </dgm:prSet>
      <dgm:spPr/>
    </dgm:pt>
    <dgm:pt modelId="{4F593E5A-CD6A-4D3B-80CD-2CD2F172FD93}" type="pres">
      <dgm:prSet presAssocID="{58D463E8-2C22-4679-AE85-150CFDBC3CEC}" presName="spacer" presStyleCnt="0"/>
      <dgm:spPr/>
    </dgm:pt>
    <dgm:pt modelId="{A10515EF-9145-4476-9AC6-F3955197201B}" type="pres">
      <dgm:prSet presAssocID="{D212E212-E928-4782-B0E6-25A38BC7B0C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02D8A4E-565A-41B7-898D-8EB4CBF93CB2}" type="pres">
      <dgm:prSet presAssocID="{070B1276-F430-4DA0-99BF-E66764E880E3}" presName="spacer" presStyleCnt="0"/>
      <dgm:spPr/>
    </dgm:pt>
    <dgm:pt modelId="{CB46EC86-B2A2-4982-96E3-CF9E311E1F3C}" type="pres">
      <dgm:prSet presAssocID="{E465C123-F53F-4AFD-AE57-83EE3C05096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E91F117-DF89-4D2F-9AB7-A963E8E25217}" type="presOf" srcId="{A7166E3F-BBE0-4F71-8CE7-B862DF74D0C3}" destId="{A6B8867C-A618-45D5-9E2F-C7D7E0757625}" srcOrd="0" destOrd="0" presId="urn:microsoft.com/office/officeart/2005/8/layout/vList2"/>
    <dgm:cxn modelId="{6DCEFC3F-BB80-4C26-A37D-6770CAFDFC64}" srcId="{318F21E6-5557-4C3F-B930-2266F9876CAA}" destId="{D212E212-E928-4782-B0E6-25A38BC7B0C2}" srcOrd="1" destOrd="0" parTransId="{C4906048-65E4-4988-A7B8-736D405EA9CD}" sibTransId="{070B1276-F430-4DA0-99BF-E66764E880E3}"/>
    <dgm:cxn modelId="{520D876F-8E30-4FEC-8072-443B830D60B2}" type="presOf" srcId="{D212E212-E928-4782-B0E6-25A38BC7B0C2}" destId="{A10515EF-9145-4476-9AC6-F3955197201B}" srcOrd="0" destOrd="0" presId="urn:microsoft.com/office/officeart/2005/8/layout/vList2"/>
    <dgm:cxn modelId="{8EC93E58-8090-448E-AD69-8097498BA9CF}" srcId="{318F21E6-5557-4C3F-B930-2266F9876CAA}" destId="{A7166E3F-BBE0-4F71-8CE7-B862DF74D0C3}" srcOrd="0" destOrd="0" parTransId="{D054EF21-DD31-41A0-90C5-055A49ECF7F7}" sibTransId="{58D463E8-2C22-4679-AE85-150CFDBC3CEC}"/>
    <dgm:cxn modelId="{8D32A6B0-A47A-4974-81CE-8189C7776626}" type="presOf" srcId="{318F21E6-5557-4C3F-B930-2266F9876CAA}" destId="{F374D46B-CE74-4BD0-AD9A-B0A8BEAEBE29}" srcOrd="0" destOrd="0" presId="urn:microsoft.com/office/officeart/2005/8/layout/vList2"/>
    <dgm:cxn modelId="{1690A4B3-AF09-4AB8-9581-59D7DDDB0127}" type="presOf" srcId="{E465C123-F53F-4AFD-AE57-83EE3C050965}" destId="{CB46EC86-B2A2-4982-96E3-CF9E311E1F3C}" srcOrd="0" destOrd="0" presId="urn:microsoft.com/office/officeart/2005/8/layout/vList2"/>
    <dgm:cxn modelId="{A19325B6-7211-4311-ADD9-D89F745B4137}" srcId="{318F21E6-5557-4C3F-B930-2266F9876CAA}" destId="{E465C123-F53F-4AFD-AE57-83EE3C050965}" srcOrd="2" destOrd="0" parTransId="{86E0BC8F-42A1-4418-BBDA-9BE4DFD0D965}" sibTransId="{5FFE65B3-FDC0-4C70-8735-998D1DC1BA59}"/>
    <dgm:cxn modelId="{F9FD3C69-A583-4323-A656-32631BF727EE}" type="presParOf" srcId="{F374D46B-CE74-4BD0-AD9A-B0A8BEAEBE29}" destId="{A6B8867C-A618-45D5-9E2F-C7D7E0757625}" srcOrd="0" destOrd="0" presId="urn:microsoft.com/office/officeart/2005/8/layout/vList2"/>
    <dgm:cxn modelId="{3D6031E5-0664-4820-8C3D-1DDBA3591C73}" type="presParOf" srcId="{F374D46B-CE74-4BD0-AD9A-B0A8BEAEBE29}" destId="{4F593E5A-CD6A-4D3B-80CD-2CD2F172FD93}" srcOrd="1" destOrd="0" presId="urn:microsoft.com/office/officeart/2005/8/layout/vList2"/>
    <dgm:cxn modelId="{9305F1EC-A62A-49BE-93D9-B451411A4BDB}" type="presParOf" srcId="{F374D46B-CE74-4BD0-AD9A-B0A8BEAEBE29}" destId="{A10515EF-9145-4476-9AC6-F3955197201B}" srcOrd="2" destOrd="0" presId="urn:microsoft.com/office/officeart/2005/8/layout/vList2"/>
    <dgm:cxn modelId="{A507711D-7585-407C-BB02-7591EE72C773}" type="presParOf" srcId="{F374D46B-CE74-4BD0-AD9A-B0A8BEAEBE29}" destId="{102D8A4E-565A-41B7-898D-8EB4CBF93CB2}" srcOrd="3" destOrd="0" presId="urn:microsoft.com/office/officeart/2005/8/layout/vList2"/>
    <dgm:cxn modelId="{7C90BD60-B483-459C-8857-F6BC95689DFA}" type="presParOf" srcId="{F374D46B-CE74-4BD0-AD9A-B0A8BEAEBE29}" destId="{CB46EC86-B2A2-4982-96E3-CF9E311E1F3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18F21E6-5557-4C3F-B930-2266F9876CAA}" type="doc">
      <dgm:prSet loTypeId="urn:microsoft.com/office/officeart/2005/8/layout/vList2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7166E3F-BBE0-4F71-8CE7-B862DF74D0C3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dirty="0">
              <a:latin typeface="Palatino Linotype" panose="02040502050505030304" pitchFamily="18" charset="0"/>
            </a:rPr>
            <a:t>: Coinage, also known as </a:t>
          </a:r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neologism, </a:t>
          </a:r>
          <a:r>
            <a:rPr lang="en-US" sz="1400" b="0" i="0" dirty="0">
              <a:latin typeface="Palatino Linotype" panose="02040502050505030304" pitchFamily="18" charset="0"/>
            </a:rPr>
            <a:t>is a word formation process where a completely new word is created, often without deriving it from existing words or roots.</a:t>
          </a:r>
          <a:endParaRPr lang="en-US" sz="1400" b="0" dirty="0">
            <a:latin typeface="Palatino Linotype" panose="02040502050505030304" pitchFamily="18" charset="0"/>
          </a:endParaRPr>
        </a:p>
      </dgm:t>
    </dgm:pt>
    <dgm:pt modelId="{D054EF21-DD31-41A0-90C5-055A49ECF7F7}" type="parTrans" cxnId="{8EC93E58-8090-448E-AD69-8097498BA9CF}">
      <dgm:prSet/>
      <dgm:spPr/>
      <dgm:t>
        <a:bodyPr/>
        <a:lstStyle/>
        <a:p>
          <a:endParaRPr lang="en-US"/>
        </a:p>
      </dgm:t>
    </dgm:pt>
    <dgm:pt modelId="{58D463E8-2C22-4679-AE85-150CFDBC3CEC}" type="sibTrans" cxnId="{8EC93E58-8090-448E-AD69-8097498BA9CF}">
      <dgm:prSet/>
      <dgm:spPr/>
      <dgm:t>
        <a:bodyPr/>
        <a:lstStyle/>
        <a:p>
          <a:endParaRPr lang="en-US"/>
        </a:p>
      </dgm:t>
    </dgm:pt>
    <dgm:pt modelId="{686EBD22-B6E2-4D78-AB2F-61A60F53A85C}">
      <dgm:prSet custT="1"/>
      <dgm:spPr/>
      <dgm:t>
        <a:bodyPr/>
        <a:lstStyle/>
        <a:p>
          <a:pPr algn="l"/>
          <a:r>
            <a:rPr lang="en-US" sz="1400" b="0" i="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dirty="0">
              <a:latin typeface="Palatino Linotype" panose="02040502050505030304" pitchFamily="18" charset="0"/>
            </a:rPr>
            <a:t>: Coinage involves inventing a word from scratch, typically to label a new concept, product, or phenomenon. These words are often coined based on sound symbolism, combination of sounds, or entirely novel formations.</a:t>
          </a:r>
        </a:p>
      </dgm:t>
    </dgm:pt>
    <dgm:pt modelId="{ECDAE4E9-BC96-4D12-97DA-EEB1B1EB3C48}" type="parTrans" cxnId="{1517DC45-A3E2-4B10-AE6C-026FB8CBFE4C}">
      <dgm:prSet/>
      <dgm:spPr/>
      <dgm:t>
        <a:bodyPr/>
        <a:lstStyle/>
        <a:p>
          <a:endParaRPr lang="en-US"/>
        </a:p>
      </dgm:t>
    </dgm:pt>
    <dgm:pt modelId="{9BD2BBDB-2ECB-4419-86D5-11BC1AFFAC3D}" type="sibTrans" cxnId="{1517DC45-A3E2-4B10-AE6C-026FB8CBFE4C}">
      <dgm:prSet/>
      <dgm:spPr/>
      <dgm:t>
        <a:bodyPr/>
        <a:lstStyle/>
        <a:p>
          <a:endParaRPr lang="en-US"/>
        </a:p>
      </dgm:t>
    </dgm:pt>
    <dgm:pt modelId="{F5B04BD6-6932-48A5-B6A4-451376B30E51}">
      <dgm:prSet custT="1"/>
      <dgm:spPr/>
      <dgm:t>
        <a:bodyPr/>
        <a:lstStyle/>
        <a:p>
          <a:pPr algn="l"/>
          <a:r>
            <a:rPr lang="en-US" sz="1400" b="0" i="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dirty="0" err="1">
              <a:latin typeface="Palatino Linotype" panose="02040502050505030304" pitchFamily="18" charset="0"/>
            </a:rPr>
            <a:t>:"Google</a:t>
          </a:r>
          <a:r>
            <a:rPr lang="en-US" sz="1400" b="0" i="0" dirty="0">
              <a:latin typeface="Palatino Linotype" panose="02040502050505030304" pitchFamily="18" charset="0"/>
            </a:rPr>
            <a:t>" was coined as a company name, now commonly used as a 	verb meaning to search for information online.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"Kleenex" is a brand name that became a generic term for facial tissues.</a:t>
          </a:r>
        </a:p>
        <a:p>
          <a:pPr algn="l"/>
          <a:r>
            <a:rPr lang="en-US" sz="1400" b="0" i="0" dirty="0">
              <a:latin typeface="Palatino Linotype" panose="02040502050505030304" pitchFamily="18" charset="0"/>
            </a:rPr>
            <a:t>	"Podcast" is a blend of "iPod" and "broadcast," created to describe digital 	audio content.</a:t>
          </a:r>
        </a:p>
      </dgm:t>
    </dgm:pt>
    <dgm:pt modelId="{44717D08-B19A-4AF0-B1F2-FF11ECE68081}" type="parTrans" cxnId="{FEA18733-3FF7-40BF-82B1-6E5A8AEADFC2}">
      <dgm:prSet/>
      <dgm:spPr/>
      <dgm:t>
        <a:bodyPr/>
        <a:lstStyle/>
        <a:p>
          <a:endParaRPr lang="en-US"/>
        </a:p>
      </dgm:t>
    </dgm:pt>
    <dgm:pt modelId="{AC9D7D1D-C8CF-48C5-8C79-017328E41320}" type="sibTrans" cxnId="{FEA18733-3FF7-40BF-82B1-6E5A8AEADFC2}">
      <dgm:prSet/>
      <dgm:spPr/>
      <dgm:t>
        <a:bodyPr/>
        <a:lstStyle/>
        <a:p>
          <a:endParaRPr lang="en-US"/>
        </a:p>
      </dgm:t>
    </dgm:pt>
    <dgm:pt modelId="{F374D46B-CE74-4BD0-AD9A-B0A8BEAEBE29}" type="pres">
      <dgm:prSet presAssocID="{318F21E6-5557-4C3F-B930-2266F9876CAA}" presName="linear" presStyleCnt="0">
        <dgm:presLayoutVars>
          <dgm:animLvl val="lvl"/>
          <dgm:resizeHandles val="exact"/>
        </dgm:presLayoutVars>
      </dgm:prSet>
      <dgm:spPr/>
    </dgm:pt>
    <dgm:pt modelId="{A6B8867C-A618-45D5-9E2F-C7D7E0757625}" type="pres">
      <dgm:prSet presAssocID="{A7166E3F-BBE0-4F71-8CE7-B862DF74D0C3}" presName="parentText" presStyleLbl="node1" presStyleIdx="0" presStyleCnt="3" custLinFactY="-99239" custLinFactNeighborX="324" custLinFactNeighborY="-100000">
        <dgm:presLayoutVars>
          <dgm:chMax val="0"/>
          <dgm:bulletEnabled val="1"/>
        </dgm:presLayoutVars>
      </dgm:prSet>
      <dgm:spPr/>
    </dgm:pt>
    <dgm:pt modelId="{4F593E5A-CD6A-4D3B-80CD-2CD2F172FD93}" type="pres">
      <dgm:prSet presAssocID="{58D463E8-2C22-4679-AE85-150CFDBC3CEC}" presName="spacer" presStyleCnt="0"/>
      <dgm:spPr/>
    </dgm:pt>
    <dgm:pt modelId="{3B116183-A0AF-4A36-9D86-8F48C138AA26}" type="pres">
      <dgm:prSet presAssocID="{686EBD22-B6E2-4D78-AB2F-61A60F53A85C}" presName="parentText" presStyleLbl="node1" presStyleIdx="1" presStyleCnt="3" custLinFactY="-9836" custLinFactNeighborX="-139" custLinFactNeighborY="-100000">
        <dgm:presLayoutVars>
          <dgm:chMax val="0"/>
          <dgm:bulletEnabled val="1"/>
        </dgm:presLayoutVars>
      </dgm:prSet>
      <dgm:spPr/>
    </dgm:pt>
    <dgm:pt modelId="{29C01DC8-E30A-4B54-94D9-5CF42E034418}" type="pres">
      <dgm:prSet presAssocID="{9BD2BBDB-2ECB-4419-86D5-11BC1AFFAC3D}" presName="spacer" presStyleCnt="0"/>
      <dgm:spPr/>
    </dgm:pt>
    <dgm:pt modelId="{BCD6D213-EE85-4FD5-A348-B5C079241940}" type="pres">
      <dgm:prSet presAssocID="{F5B04BD6-6932-48A5-B6A4-451376B30E51}" presName="parentText" presStyleLbl="node1" presStyleIdx="2" presStyleCnt="3" custScaleY="102017">
        <dgm:presLayoutVars>
          <dgm:chMax val="0"/>
          <dgm:bulletEnabled val="1"/>
        </dgm:presLayoutVars>
      </dgm:prSet>
      <dgm:spPr/>
    </dgm:pt>
  </dgm:ptLst>
  <dgm:cxnLst>
    <dgm:cxn modelId="{FE91F117-DF89-4D2F-9AB7-A963E8E25217}" type="presOf" srcId="{A7166E3F-BBE0-4F71-8CE7-B862DF74D0C3}" destId="{A6B8867C-A618-45D5-9E2F-C7D7E0757625}" srcOrd="0" destOrd="0" presId="urn:microsoft.com/office/officeart/2005/8/layout/vList2"/>
    <dgm:cxn modelId="{FEA18733-3FF7-40BF-82B1-6E5A8AEADFC2}" srcId="{318F21E6-5557-4C3F-B930-2266F9876CAA}" destId="{F5B04BD6-6932-48A5-B6A4-451376B30E51}" srcOrd="2" destOrd="0" parTransId="{44717D08-B19A-4AF0-B1F2-FF11ECE68081}" sibTransId="{AC9D7D1D-C8CF-48C5-8C79-017328E41320}"/>
    <dgm:cxn modelId="{1517DC45-A3E2-4B10-AE6C-026FB8CBFE4C}" srcId="{318F21E6-5557-4C3F-B930-2266F9876CAA}" destId="{686EBD22-B6E2-4D78-AB2F-61A60F53A85C}" srcOrd="1" destOrd="0" parTransId="{ECDAE4E9-BC96-4D12-97DA-EEB1B1EB3C48}" sibTransId="{9BD2BBDB-2ECB-4419-86D5-11BC1AFFAC3D}"/>
    <dgm:cxn modelId="{ABADF44D-611A-4633-A6BF-5E7F8EB9A885}" type="presOf" srcId="{686EBD22-B6E2-4D78-AB2F-61A60F53A85C}" destId="{3B116183-A0AF-4A36-9D86-8F48C138AA26}" srcOrd="0" destOrd="0" presId="urn:microsoft.com/office/officeart/2005/8/layout/vList2"/>
    <dgm:cxn modelId="{8EC93E58-8090-448E-AD69-8097498BA9CF}" srcId="{318F21E6-5557-4C3F-B930-2266F9876CAA}" destId="{A7166E3F-BBE0-4F71-8CE7-B862DF74D0C3}" srcOrd="0" destOrd="0" parTransId="{D054EF21-DD31-41A0-90C5-055A49ECF7F7}" sibTransId="{58D463E8-2C22-4679-AE85-150CFDBC3CEC}"/>
    <dgm:cxn modelId="{7C718184-1FF8-43AA-A100-A58B03381568}" type="presOf" srcId="{F5B04BD6-6932-48A5-B6A4-451376B30E51}" destId="{BCD6D213-EE85-4FD5-A348-B5C079241940}" srcOrd="0" destOrd="0" presId="urn:microsoft.com/office/officeart/2005/8/layout/vList2"/>
    <dgm:cxn modelId="{8D32A6B0-A47A-4974-81CE-8189C7776626}" type="presOf" srcId="{318F21E6-5557-4C3F-B930-2266F9876CAA}" destId="{F374D46B-CE74-4BD0-AD9A-B0A8BEAEBE29}" srcOrd="0" destOrd="0" presId="urn:microsoft.com/office/officeart/2005/8/layout/vList2"/>
    <dgm:cxn modelId="{F9FD3C69-A583-4323-A656-32631BF727EE}" type="presParOf" srcId="{F374D46B-CE74-4BD0-AD9A-B0A8BEAEBE29}" destId="{A6B8867C-A618-45D5-9E2F-C7D7E0757625}" srcOrd="0" destOrd="0" presId="urn:microsoft.com/office/officeart/2005/8/layout/vList2"/>
    <dgm:cxn modelId="{3D6031E5-0664-4820-8C3D-1DDBA3591C73}" type="presParOf" srcId="{F374D46B-CE74-4BD0-AD9A-B0A8BEAEBE29}" destId="{4F593E5A-CD6A-4D3B-80CD-2CD2F172FD93}" srcOrd="1" destOrd="0" presId="urn:microsoft.com/office/officeart/2005/8/layout/vList2"/>
    <dgm:cxn modelId="{BEA54EE5-5D86-49B2-B4B3-8C6BEFF7BBC6}" type="presParOf" srcId="{F374D46B-CE74-4BD0-AD9A-B0A8BEAEBE29}" destId="{3B116183-A0AF-4A36-9D86-8F48C138AA26}" srcOrd="2" destOrd="0" presId="urn:microsoft.com/office/officeart/2005/8/layout/vList2"/>
    <dgm:cxn modelId="{05F3D296-9491-4D49-B15F-ACD50C785288}" type="presParOf" srcId="{F374D46B-CE74-4BD0-AD9A-B0A8BEAEBE29}" destId="{29C01DC8-E30A-4B54-94D9-5CF42E034418}" srcOrd="3" destOrd="0" presId="urn:microsoft.com/office/officeart/2005/8/layout/vList2"/>
    <dgm:cxn modelId="{F2A25B21-F784-44A0-949B-B31E3C82387F}" type="presParOf" srcId="{F374D46B-CE74-4BD0-AD9A-B0A8BEAEBE29}" destId="{BCD6D213-EE85-4FD5-A348-B5C07924194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A965A9-E3FF-47C6-A9D3-481CC39437AD}">
      <dsp:nvSpPr>
        <dsp:cNvPr id="0" name=""/>
        <dsp:cNvSpPr/>
      </dsp:nvSpPr>
      <dsp:spPr>
        <a:xfrm>
          <a:off x="0" y="660"/>
          <a:ext cx="3720000" cy="81854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>
              <a:latin typeface="Palatino Linotype" panose="02040502050505030304" pitchFamily="18" charset="0"/>
            </a:rPr>
            <a:t>Word formation refers to the process of creating new words or forming existing words in a language. </a:t>
          </a:r>
          <a:endParaRPr lang="en-US" sz="1400" kern="1200">
            <a:latin typeface="Palatino Linotype" panose="02040502050505030304" pitchFamily="18" charset="0"/>
          </a:endParaRPr>
        </a:p>
      </dsp:txBody>
      <dsp:txXfrm>
        <a:off x="39958" y="40618"/>
        <a:ext cx="3640084" cy="738626"/>
      </dsp:txXfrm>
    </dsp:sp>
    <dsp:sp modelId="{63B03A82-92D4-4FFE-AF96-E0D7AACDE18C}">
      <dsp:nvSpPr>
        <dsp:cNvPr id="0" name=""/>
        <dsp:cNvSpPr/>
      </dsp:nvSpPr>
      <dsp:spPr>
        <a:xfrm>
          <a:off x="0" y="833196"/>
          <a:ext cx="3720000" cy="81854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It involves various methods, such as adding prefixes or suffixes, combining words, or altering the form of words</a:t>
          </a:r>
          <a:endParaRPr lang="en-US" sz="1400" kern="1200" dirty="0">
            <a:latin typeface="Palatino Linotype" panose="02040502050505030304" pitchFamily="18" charset="0"/>
          </a:endParaRPr>
        </a:p>
      </dsp:txBody>
      <dsp:txXfrm>
        <a:off x="39958" y="873154"/>
        <a:ext cx="3640084" cy="73862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8867C-A618-45D5-9E2F-C7D7E0757625}">
      <dsp:nvSpPr>
        <dsp:cNvPr id="0" name=""/>
        <dsp:cNvSpPr/>
      </dsp:nvSpPr>
      <dsp:spPr>
        <a:xfrm>
          <a:off x="0" y="0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kern="1200" dirty="0">
              <a:latin typeface="Palatino Linotype" panose="02040502050505030304" pitchFamily="18" charset="0"/>
            </a:rPr>
            <a:t>: Borrowing is a word formation process where a word is adopted from one language and incorporated into another language with little or no modification.</a:t>
          </a:r>
          <a:endParaRPr lang="en-US" sz="1400" b="0" kern="1200" dirty="0">
            <a:latin typeface="Palatino Linotype" panose="02040502050505030304" pitchFamily="18" charset="0"/>
          </a:endParaRPr>
        </a:p>
      </dsp:txBody>
      <dsp:txXfrm>
        <a:off x="50118" y="50118"/>
        <a:ext cx="6456151" cy="926438"/>
      </dsp:txXfrm>
    </dsp:sp>
    <dsp:sp modelId="{E0733C38-E011-4201-A8B4-45800974CB5A}">
      <dsp:nvSpPr>
        <dsp:cNvPr id="0" name=""/>
        <dsp:cNvSpPr/>
      </dsp:nvSpPr>
      <dsp:spPr>
        <a:xfrm>
          <a:off x="0" y="1109038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kern="1200" dirty="0">
              <a:latin typeface="Palatino Linotype" panose="02040502050505030304" pitchFamily="18" charset="0"/>
            </a:rPr>
            <a:t>: Borrowing involves importing words from one language into another due to cultural exchange, trade, or historical interactions. Borrowed words often retain their original form and meaning.</a:t>
          </a:r>
        </a:p>
      </dsp:txBody>
      <dsp:txXfrm>
        <a:off x="50118" y="1159156"/>
        <a:ext cx="6456151" cy="926438"/>
      </dsp:txXfrm>
    </dsp:sp>
    <dsp:sp modelId="{2E14CBDF-F9FC-4600-8999-DF16DE865F18}">
      <dsp:nvSpPr>
        <dsp:cNvPr id="0" name=""/>
        <dsp:cNvSpPr/>
      </dsp:nvSpPr>
      <dsp:spPr>
        <a:xfrm>
          <a:off x="0" y="2204832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kern="1200" dirty="0" err="1">
              <a:latin typeface="Palatino Linotype" panose="02040502050505030304" pitchFamily="18" charset="0"/>
            </a:rPr>
            <a:t>:"Piano</a:t>
          </a:r>
          <a:r>
            <a:rPr lang="en-US" sz="1400" b="0" i="0" kern="1200" dirty="0">
              <a:latin typeface="Palatino Linotype" panose="02040502050505030304" pitchFamily="18" charset="0"/>
            </a:rPr>
            <a:t>" was borrowed from Italian into English.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"Taco" was borrowed from Spanish into English.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"Sushi" was borrowed from Japanese into English.</a:t>
          </a:r>
        </a:p>
      </dsp:txBody>
      <dsp:txXfrm>
        <a:off x="50118" y="2254950"/>
        <a:ext cx="6456151" cy="92643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8867C-A618-45D5-9E2F-C7D7E0757625}">
      <dsp:nvSpPr>
        <dsp:cNvPr id="0" name=""/>
        <dsp:cNvSpPr/>
      </dsp:nvSpPr>
      <dsp:spPr>
        <a:xfrm>
          <a:off x="0" y="0"/>
          <a:ext cx="6556387" cy="1071946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kern="1200" dirty="0">
              <a:latin typeface="Palatino Linotype" panose="02040502050505030304" pitchFamily="18" charset="0"/>
            </a:rPr>
            <a:t>: Back-formation is a word formation process where a new word is created by removing an affix (such as a suffix or prefix) from an existing word, often mistakenly perceived as the base or root word.</a:t>
          </a:r>
          <a:endParaRPr lang="en-US" sz="1400" b="0" kern="1200" dirty="0">
            <a:latin typeface="Palatino Linotype" panose="02040502050505030304" pitchFamily="18" charset="0"/>
          </a:endParaRPr>
        </a:p>
      </dsp:txBody>
      <dsp:txXfrm>
        <a:off x="52328" y="52328"/>
        <a:ext cx="6451731" cy="967290"/>
      </dsp:txXfrm>
    </dsp:sp>
    <dsp:sp modelId="{72E49F44-F574-4894-8EB4-784F3410F014}">
      <dsp:nvSpPr>
        <dsp:cNvPr id="0" name=""/>
        <dsp:cNvSpPr/>
      </dsp:nvSpPr>
      <dsp:spPr>
        <a:xfrm>
          <a:off x="0" y="1086402"/>
          <a:ext cx="6556387" cy="1071946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kern="1200" dirty="0">
              <a:latin typeface="Palatino Linotype" panose="02040502050505030304" pitchFamily="18" charset="0"/>
            </a:rPr>
            <a:t>: Back-formation involves the reanalysis of a word to create a new word that appears to be the base form from which the original word was derived. This process typically occurs when a word is incorrectly perceived as having an affix.</a:t>
          </a:r>
        </a:p>
      </dsp:txBody>
      <dsp:txXfrm>
        <a:off x="52328" y="1138730"/>
        <a:ext cx="6451731" cy="967290"/>
      </dsp:txXfrm>
    </dsp:sp>
    <dsp:sp modelId="{38946420-09BE-44F8-8061-5CA2BC4A705D}">
      <dsp:nvSpPr>
        <dsp:cNvPr id="0" name=""/>
        <dsp:cNvSpPr/>
      </dsp:nvSpPr>
      <dsp:spPr>
        <a:xfrm>
          <a:off x="0" y="2172650"/>
          <a:ext cx="6556387" cy="1071946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kern="1200" dirty="0" err="1">
              <a:latin typeface="Palatino Linotype" panose="02040502050505030304" pitchFamily="18" charset="0"/>
            </a:rPr>
            <a:t>:"Edit</a:t>
          </a:r>
          <a:r>
            <a:rPr lang="en-US" sz="1400" b="0" i="0" kern="1200" dirty="0">
              <a:latin typeface="Palatino Linotype" panose="02040502050505030304" pitchFamily="18" charset="0"/>
            </a:rPr>
            <a:t>" was back-formed from "editor."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"Donate" was back-formed from "donation."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"Televise" was back-formed from "television."</a:t>
          </a:r>
        </a:p>
      </dsp:txBody>
      <dsp:txXfrm>
        <a:off x="52328" y="2224978"/>
        <a:ext cx="6451731" cy="96729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8867C-A618-45D5-9E2F-C7D7E0757625}">
      <dsp:nvSpPr>
        <dsp:cNvPr id="0" name=""/>
        <dsp:cNvSpPr/>
      </dsp:nvSpPr>
      <dsp:spPr>
        <a:xfrm>
          <a:off x="0" y="0"/>
          <a:ext cx="6556387" cy="114184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kern="1200" dirty="0">
              <a:latin typeface="Palatino Linotype" panose="02040502050505030304" pitchFamily="18" charset="0"/>
            </a:rPr>
            <a:t>: An acronym is a word formed from the initial letters or parts of a series of words, with each letter representing one of the words in the sequence.</a:t>
          </a:r>
          <a:endParaRPr lang="en-US" sz="1400" b="0" kern="1200" dirty="0">
            <a:latin typeface="Palatino Linotype" panose="02040502050505030304" pitchFamily="18" charset="0"/>
          </a:endParaRPr>
        </a:p>
      </dsp:txBody>
      <dsp:txXfrm>
        <a:off x="55740" y="55740"/>
        <a:ext cx="6444907" cy="1030362"/>
      </dsp:txXfrm>
    </dsp:sp>
    <dsp:sp modelId="{FC02EED1-2D86-4629-93DC-89433B0400AB}">
      <dsp:nvSpPr>
        <dsp:cNvPr id="0" name=""/>
        <dsp:cNvSpPr/>
      </dsp:nvSpPr>
      <dsp:spPr>
        <a:xfrm>
          <a:off x="0" y="1155876"/>
          <a:ext cx="6556387" cy="114184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kern="1200" dirty="0">
              <a:latin typeface="Palatino Linotype" panose="02040502050505030304" pitchFamily="18" charset="0"/>
            </a:rPr>
            <a:t>: Acronyms are created by taking the initial letters of a phrase or series of words and combining them to form a new word. Acronyms are pronounced as words rather than individual letters.</a:t>
          </a:r>
        </a:p>
      </dsp:txBody>
      <dsp:txXfrm>
        <a:off x="55740" y="1211616"/>
        <a:ext cx="6444907" cy="1030362"/>
      </dsp:txXfrm>
    </dsp:sp>
    <dsp:sp modelId="{5C6611B1-833E-4255-BD97-F68B23157E24}">
      <dsp:nvSpPr>
        <dsp:cNvPr id="0" name=""/>
        <dsp:cNvSpPr/>
      </dsp:nvSpPr>
      <dsp:spPr>
        <a:xfrm>
          <a:off x="0" y="2311753"/>
          <a:ext cx="6556387" cy="114184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kern="1200" dirty="0" err="1">
              <a:latin typeface="Palatino Linotype" panose="02040502050505030304" pitchFamily="18" charset="0"/>
            </a:rPr>
            <a:t>:"NASA</a:t>
          </a:r>
          <a:r>
            <a:rPr lang="en-US" sz="1400" b="0" i="0" kern="1200" dirty="0">
              <a:latin typeface="Palatino Linotype" panose="02040502050505030304" pitchFamily="18" charset="0"/>
            </a:rPr>
            <a:t>" stands for National Aeronautics and Space Administration.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"UNICEF" stands for United Nations International Children's 	Emergency Fund.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"RADAR" stands for Radio Detection and Ranging.</a:t>
          </a:r>
        </a:p>
      </dsp:txBody>
      <dsp:txXfrm>
        <a:off x="55740" y="2367493"/>
        <a:ext cx="6444907" cy="103036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8867C-A618-45D5-9E2F-C7D7E0757625}">
      <dsp:nvSpPr>
        <dsp:cNvPr id="0" name=""/>
        <dsp:cNvSpPr/>
      </dsp:nvSpPr>
      <dsp:spPr>
        <a:xfrm>
          <a:off x="0" y="0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Definition: </a:t>
          </a:r>
          <a:r>
            <a:rPr lang="en-US" sz="1400" b="0" i="0" kern="1200" dirty="0">
              <a:latin typeface="Palatino Linotype" panose="02040502050505030304" pitchFamily="18" charset="0"/>
            </a:rPr>
            <a:t>Onomatopoeia is a word formation process where a word imitates the sound it represents. In other words, the word sounds like the noise it describes.</a:t>
          </a:r>
          <a:endParaRPr lang="en-US" sz="1400" b="0" kern="1200" dirty="0">
            <a:latin typeface="Palatino Linotype" panose="02040502050505030304" pitchFamily="18" charset="0"/>
          </a:endParaRPr>
        </a:p>
      </dsp:txBody>
      <dsp:txXfrm>
        <a:off x="50118" y="50118"/>
        <a:ext cx="6456151" cy="926438"/>
      </dsp:txXfrm>
    </dsp:sp>
    <dsp:sp modelId="{09D6B688-50D3-40B8-A8BD-6D9E80598733}">
      <dsp:nvSpPr>
        <dsp:cNvPr id="0" name=""/>
        <dsp:cNvSpPr/>
      </dsp:nvSpPr>
      <dsp:spPr>
        <a:xfrm>
          <a:off x="0" y="1109038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kern="1200" dirty="0">
              <a:latin typeface="Palatino Linotype" panose="02040502050505030304" pitchFamily="18" charset="0"/>
            </a:rPr>
            <a:t>: Onomatopoeic words are created by mimicking natural sounds, actions, or phenomena through language. These words often evoke auditory </a:t>
          </a:r>
          <a:r>
            <a:rPr lang="en-US" sz="1200" b="0" i="0" kern="1200" dirty="0">
              <a:latin typeface="Palatino Linotype" panose="02040502050505030304" pitchFamily="18" charset="0"/>
            </a:rPr>
            <a:t>sensations and enhance the vividness of descriptions.</a:t>
          </a:r>
        </a:p>
      </dsp:txBody>
      <dsp:txXfrm>
        <a:off x="50118" y="1159156"/>
        <a:ext cx="6456151" cy="926438"/>
      </dsp:txXfrm>
    </dsp:sp>
    <dsp:sp modelId="{6FEAB05E-4532-4232-89CB-E656C9DEEFAE}">
      <dsp:nvSpPr>
        <dsp:cNvPr id="0" name=""/>
        <dsp:cNvSpPr/>
      </dsp:nvSpPr>
      <dsp:spPr>
        <a:xfrm>
          <a:off x="0" y="2204832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kern="1200" dirty="0" err="1">
              <a:latin typeface="Palatino Linotype" panose="02040502050505030304" pitchFamily="18" charset="0"/>
            </a:rPr>
            <a:t>:"Buzz</a:t>
          </a:r>
          <a:r>
            <a:rPr lang="en-US" sz="1400" b="0" i="0" kern="1200" dirty="0">
              <a:latin typeface="Palatino Linotype" panose="02040502050505030304" pitchFamily="18" charset="0"/>
            </a:rPr>
            <a:t>" imitates the sound of a bee.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"Meow" imitates the sound of a cat.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"Crash" imitates the sound of a collision.</a:t>
          </a:r>
        </a:p>
      </dsp:txBody>
      <dsp:txXfrm>
        <a:off x="50118" y="2254950"/>
        <a:ext cx="6456151" cy="926438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7323A7-95E7-4538-BC06-C90B0DF2FC7F}">
      <dsp:nvSpPr>
        <dsp:cNvPr id="0" name=""/>
        <dsp:cNvSpPr/>
      </dsp:nvSpPr>
      <dsp:spPr>
        <a:xfrm>
          <a:off x="1342576" y="760038"/>
          <a:ext cx="2186416" cy="14211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>
              <a:solidFill>
                <a:schemeClr val="tx1"/>
              </a:solidFill>
              <a:latin typeface="Palatino Linotype" panose="02040502050505030304" pitchFamily="18" charset="0"/>
            </a:rPr>
            <a:t>William Shakespeare is credited with inventing or popularizing a vast number of words and phrases that are still in common use today. </a:t>
          </a:r>
          <a:endParaRPr lang="en-US" sz="1200" kern="1200" dirty="0">
            <a:solidFill>
              <a:schemeClr val="tx1"/>
            </a:solidFill>
            <a:latin typeface="Palatino Linotype" panose="02040502050505030304" pitchFamily="18" charset="0"/>
          </a:endParaRPr>
        </a:p>
      </dsp:txBody>
      <dsp:txXfrm>
        <a:off x="1411952" y="829414"/>
        <a:ext cx="2047664" cy="1282418"/>
      </dsp:txXfrm>
    </dsp:sp>
    <dsp:sp modelId="{A73F4A0F-2DD3-459F-AFA7-83E8E236A62D}">
      <dsp:nvSpPr>
        <dsp:cNvPr id="0" name=""/>
        <dsp:cNvSpPr/>
      </dsp:nvSpPr>
      <dsp:spPr>
        <a:xfrm>
          <a:off x="2428071" y="280132"/>
          <a:ext cx="2414768" cy="2414768"/>
        </a:xfrm>
        <a:custGeom>
          <a:avLst/>
          <a:gdLst/>
          <a:ahLst/>
          <a:cxnLst/>
          <a:rect l="0" t="0" r="0" b="0"/>
          <a:pathLst>
            <a:path>
              <a:moveTo>
                <a:pt x="255503" y="464618"/>
              </a:moveTo>
              <a:arcTo wR="1207384" hR="1207384" stAng="13077924" swAng="6243530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473115-8427-4547-B942-D5A71C916581}">
      <dsp:nvSpPr>
        <dsp:cNvPr id="0" name=""/>
        <dsp:cNvSpPr/>
      </dsp:nvSpPr>
      <dsp:spPr>
        <a:xfrm>
          <a:off x="3736976" y="759864"/>
          <a:ext cx="2186416" cy="142117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>
              <a:solidFill>
                <a:schemeClr val="tx1"/>
              </a:solidFill>
              <a:latin typeface="Palatino Linotype" panose="02040502050505030304" pitchFamily="18" charset="0"/>
            </a:rPr>
            <a:t>Some estimates suggest that Shakespeare introduced over </a:t>
          </a:r>
          <a:r>
            <a:rPr lang="en-US" sz="1200" b="0" i="0" kern="1200" dirty="0">
              <a:solidFill>
                <a:srgbClr val="FF0000"/>
              </a:solidFill>
              <a:latin typeface="Palatino Linotype" panose="02040502050505030304" pitchFamily="18" charset="0"/>
            </a:rPr>
            <a:t>1,700 </a:t>
          </a:r>
          <a:r>
            <a:rPr lang="en-US" sz="1200" b="0" i="0" kern="1200" dirty="0">
              <a:solidFill>
                <a:schemeClr val="tx1"/>
              </a:solidFill>
              <a:latin typeface="Palatino Linotype" panose="02040502050505030304" pitchFamily="18" charset="0"/>
            </a:rPr>
            <a:t>words into the English language! </a:t>
          </a:r>
          <a:endParaRPr lang="en-US" sz="1200" kern="1200" dirty="0">
            <a:solidFill>
              <a:schemeClr val="tx1"/>
            </a:solidFill>
            <a:latin typeface="Palatino Linotype" panose="02040502050505030304" pitchFamily="18" charset="0"/>
          </a:endParaRPr>
        </a:p>
      </dsp:txBody>
      <dsp:txXfrm>
        <a:off x="3806352" y="829240"/>
        <a:ext cx="2047664" cy="1282418"/>
      </dsp:txXfrm>
    </dsp:sp>
    <dsp:sp modelId="{AC1D5291-90D0-4E4C-9C65-439E490F1A8E}">
      <dsp:nvSpPr>
        <dsp:cNvPr id="0" name=""/>
        <dsp:cNvSpPr/>
      </dsp:nvSpPr>
      <dsp:spPr>
        <a:xfrm>
          <a:off x="2428069" y="246000"/>
          <a:ext cx="2414768" cy="2414768"/>
        </a:xfrm>
        <a:custGeom>
          <a:avLst/>
          <a:gdLst/>
          <a:ahLst/>
          <a:cxnLst/>
          <a:rect l="0" t="0" r="0" b="0"/>
          <a:pathLst>
            <a:path>
              <a:moveTo>
                <a:pt x="2159133" y="1950317"/>
              </a:moveTo>
              <a:arcTo wR="1207384" hR="1207384" stAng="2278531" swAng="6242316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33C319-69B2-4209-8D4B-748F0B763092}">
      <dsp:nvSpPr>
        <dsp:cNvPr id="0" name=""/>
        <dsp:cNvSpPr/>
      </dsp:nvSpPr>
      <dsp:spPr>
        <a:xfrm>
          <a:off x="0" y="167212"/>
          <a:ext cx="2462534" cy="2079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120" tIns="229108" rIns="191120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"Eyeball"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"Bedazzled"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"Swagger"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"Lonely"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"Gloomy"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"Laughable"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"Moonbeam"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"Sanctimonious"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"Puke"</a:t>
          </a:r>
          <a:endParaRPr lang="en-US" sz="1100" kern="1200" dirty="0">
            <a:latin typeface="Palatino Linotype" panose="02040502050505030304" pitchFamily="18" charset="0"/>
          </a:endParaRPr>
        </a:p>
      </dsp:txBody>
      <dsp:txXfrm>
        <a:off x="0" y="167212"/>
        <a:ext cx="2462534" cy="2079000"/>
      </dsp:txXfrm>
    </dsp:sp>
    <dsp:sp modelId="{00DDA4ED-4929-4D7D-B4C7-4EF805C1065A}">
      <dsp:nvSpPr>
        <dsp:cNvPr id="0" name=""/>
        <dsp:cNvSpPr/>
      </dsp:nvSpPr>
      <dsp:spPr>
        <a:xfrm>
          <a:off x="123126" y="4852"/>
          <a:ext cx="1723773" cy="3247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5155" tIns="0" rIns="65155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>
              <a:latin typeface="Palatino Linotype" panose="02040502050505030304" pitchFamily="18" charset="0"/>
            </a:rPr>
            <a:t>Words</a:t>
          </a:r>
          <a:endParaRPr lang="en-US" sz="1100" kern="1200" dirty="0">
            <a:latin typeface="Palatino Linotype" panose="02040502050505030304" pitchFamily="18" charset="0"/>
          </a:endParaRPr>
        </a:p>
      </dsp:txBody>
      <dsp:txXfrm>
        <a:off x="138978" y="20704"/>
        <a:ext cx="1692069" cy="293016"/>
      </dsp:txXfrm>
    </dsp:sp>
    <dsp:sp modelId="{ED2E42BA-D3AE-4B25-B0A1-49D740BBE100}">
      <dsp:nvSpPr>
        <dsp:cNvPr id="0" name=""/>
        <dsp:cNvSpPr/>
      </dsp:nvSpPr>
      <dsp:spPr>
        <a:xfrm>
          <a:off x="0" y="2467972"/>
          <a:ext cx="2462534" cy="128204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120" tIns="229108" rIns="191120" bIns="78232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"Wild-goose chase"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"In a pickle"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"Break the ice"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"Heart of gold"</a:t>
          </a:r>
          <a:endParaRPr lang="en-US" sz="1100" kern="1200" dirty="0">
            <a:latin typeface="Palatino Linotype" panose="02040502050505030304" pitchFamily="18" charset="0"/>
          </a:endParaRP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>
              <a:latin typeface="Palatino Linotype" panose="02040502050505030304" pitchFamily="18" charset="0"/>
            </a:rPr>
            <a:t>"Fair play"</a:t>
          </a:r>
          <a:endParaRPr lang="en-US" sz="1100" kern="1200" dirty="0">
            <a:latin typeface="Palatino Linotype" panose="02040502050505030304" pitchFamily="18" charset="0"/>
          </a:endParaRPr>
        </a:p>
      </dsp:txBody>
      <dsp:txXfrm>
        <a:off x="0" y="2467972"/>
        <a:ext cx="2462534" cy="1282049"/>
      </dsp:txXfrm>
    </dsp:sp>
    <dsp:sp modelId="{F6CDF47E-5871-41E5-8C60-DE2D9904C604}">
      <dsp:nvSpPr>
        <dsp:cNvPr id="0" name=""/>
        <dsp:cNvSpPr/>
      </dsp:nvSpPr>
      <dsp:spPr>
        <a:xfrm>
          <a:off x="123126" y="2305612"/>
          <a:ext cx="1723773" cy="32472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5155" tIns="0" rIns="65155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>
              <a:latin typeface="Palatino Linotype" panose="02040502050505030304" pitchFamily="18" charset="0"/>
            </a:rPr>
            <a:t>And some common phrases:</a:t>
          </a:r>
          <a:endParaRPr lang="en-US" sz="1100" kern="1200" dirty="0">
            <a:latin typeface="Palatino Linotype" panose="02040502050505030304" pitchFamily="18" charset="0"/>
          </a:endParaRPr>
        </a:p>
      </dsp:txBody>
      <dsp:txXfrm>
        <a:off x="138978" y="2321464"/>
        <a:ext cx="1692069" cy="2930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E7F6A3-D54D-47C6-B42D-213BD1E2B02D}">
      <dsp:nvSpPr>
        <dsp:cNvPr id="0" name=""/>
        <dsp:cNvSpPr/>
      </dsp:nvSpPr>
      <dsp:spPr>
        <a:xfrm>
          <a:off x="0" y="12455"/>
          <a:ext cx="6556387" cy="973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600" b="0" i="0" kern="1200" dirty="0">
              <a:latin typeface="Palatino Linotype" panose="02040502050505030304" pitchFamily="18" charset="0"/>
            </a:rPr>
            <a:t>: Affixation is a word formation process that involves adding prefixes, suffixes, or infixes to a base word to create a new word.</a:t>
          </a:r>
          <a:endParaRPr lang="en-US" sz="1600" b="0" kern="1200" dirty="0">
            <a:latin typeface="Palatino Linotype" panose="02040502050505030304" pitchFamily="18" charset="0"/>
          </a:endParaRPr>
        </a:p>
      </dsp:txBody>
      <dsp:txXfrm>
        <a:off x="47519" y="59974"/>
        <a:ext cx="6461349" cy="878402"/>
      </dsp:txXfrm>
    </dsp:sp>
    <dsp:sp modelId="{A3770C3C-C6E9-4B6C-A393-FF7C883FADBC}">
      <dsp:nvSpPr>
        <dsp:cNvPr id="0" name=""/>
        <dsp:cNvSpPr/>
      </dsp:nvSpPr>
      <dsp:spPr>
        <a:xfrm>
          <a:off x="0" y="1135655"/>
          <a:ext cx="6556387" cy="973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Mechanism: </a:t>
          </a:r>
          <a:r>
            <a:rPr lang="en-US" sz="1600" b="0" i="0" kern="1200" dirty="0">
              <a:latin typeface="Palatino Linotype" panose="02040502050505030304" pitchFamily="18" charset="0"/>
            </a:rPr>
            <a:t>Affixes are attached to the base word without changing the grammatical category or meaning of the base word.</a:t>
          </a:r>
          <a:endParaRPr lang="en-US" sz="1600" b="0" kern="1200" dirty="0">
            <a:latin typeface="Palatino Linotype" panose="02040502050505030304" pitchFamily="18" charset="0"/>
          </a:endParaRPr>
        </a:p>
      </dsp:txBody>
      <dsp:txXfrm>
        <a:off x="47519" y="1183174"/>
        <a:ext cx="6461349" cy="878402"/>
      </dsp:txXfrm>
    </dsp:sp>
    <dsp:sp modelId="{094ED70E-F6E9-44F3-BBBC-B6E4A538B972}">
      <dsp:nvSpPr>
        <dsp:cNvPr id="0" name=""/>
        <dsp:cNvSpPr/>
      </dsp:nvSpPr>
      <dsp:spPr>
        <a:xfrm>
          <a:off x="0" y="2258855"/>
          <a:ext cx="6556387" cy="973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600" b="0" i="0" kern="1200" dirty="0">
              <a:latin typeface="Palatino Linotype" panose="02040502050505030304" pitchFamily="18" charset="0"/>
            </a:rPr>
            <a:t>: In the word "unhappiness," the prefix "un-" and the suffix "-ness" are affixes added to the base word "happy" to create a new word.</a:t>
          </a:r>
          <a:endParaRPr lang="en-US" sz="1600" b="0" kern="1200" dirty="0">
            <a:latin typeface="Palatino Linotype" panose="02040502050505030304" pitchFamily="18" charset="0"/>
          </a:endParaRPr>
        </a:p>
      </dsp:txBody>
      <dsp:txXfrm>
        <a:off x="47519" y="2306374"/>
        <a:ext cx="6461349" cy="8784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AA3991-E717-4D91-A76B-BA7773CE7632}">
      <dsp:nvSpPr>
        <dsp:cNvPr id="0" name=""/>
        <dsp:cNvSpPr/>
      </dsp:nvSpPr>
      <dsp:spPr>
        <a:xfrm>
          <a:off x="0" y="0"/>
          <a:ext cx="7654637" cy="1325879"/>
        </a:xfrm>
        <a:prstGeom prst="rect">
          <a:avLst/>
        </a:prstGeom>
        <a:solidFill>
          <a:schemeClr val="dk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  <a:bevelB w="88900" h="121750" prst="angle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Palatino Linotype" panose="02040502050505030304" pitchFamily="18" charset="0"/>
            </a:rPr>
            <a:t>Affixation</a:t>
          </a:r>
          <a:endParaRPr lang="en-US" sz="3200" kern="1200" dirty="0">
            <a:latin typeface="Palatino Linotype" panose="02040502050505030304" pitchFamily="18" charset="0"/>
          </a:endParaRPr>
        </a:p>
      </dsp:txBody>
      <dsp:txXfrm>
        <a:off x="0" y="0"/>
        <a:ext cx="7654637" cy="1325879"/>
      </dsp:txXfrm>
    </dsp:sp>
    <dsp:sp modelId="{5FCFD3DA-BAF6-4AC7-BD59-CBA928EAB251}">
      <dsp:nvSpPr>
        <dsp:cNvPr id="0" name=""/>
        <dsp:cNvSpPr/>
      </dsp:nvSpPr>
      <dsp:spPr>
        <a:xfrm>
          <a:off x="0" y="1325879"/>
          <a:ext cx="3827318" cy="278434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>
              <a:latin typeface="Palatino Linotype" panose="02040502050505030304" pitchFamily="18" charset="0"/>
            </a:rPr>
            <a:t>Prefix</a:t>
          </a:r>
          <a:endParaRPr lang="en-US" sz="1300" kern="1200" dirty="0">
            <a:latin typeface="Palatino Linotype" panose="02040502050505030304" pitchFamily="18" charset="0"/>
          </a:endParaRPr>
        </a:p>
        <a:p>
          <a:pPr marL="114300" lvl="1" indent="-114300" algn="ctr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dirty="0">
              <a:latin typeface="Palatino Linotype" panose="02040502050505030304" pitchFamily="18" charset="0"/>
            </a:rPr>
            <a:t>Prefixation is a type of affixation where a prefix is added to the beginning of a base word to modify its meaning or create a new word.</a:t>
          </a:r>
          <a:endParaRPr lang="en-US" sz="1300" kern="1200" dirty="0">
            <a:latin typeface="Palatino Linotype" panose="02040502050505030304" pitchFamily="18" charset="0"/>
          </a:endParaRPr>
        </a:p>
        <a:p>
          <a:pPr marL="114300" lvl="1" indent="-114300" algn="ctr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300" kern="1200" dirty="0">
            <a:latin typeface="Palatino Linotype" panose="02040502050505030304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dirty="0">
              <a:latin typeface="Palatino Linotype" panose="02040502050505030304" pitchFamily="18" charset="0"/>
            </a:rPr>
            <a:t>Examples of Prefixation:</a:t>
          </a:r>
          <a:endParaRPr lang="en-US" sz="1300" kern="1200" dirty="0">
            <a:latin typeface="Palatino Linotype" panose="02040502050505030304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dirty="0">
              <a:solidFill>
                <a:srgbClr val="FF0000"/>
              </a:solidFill>
              <a:latin typeface="Palatino Linotype" panose="02040502050505030304" pitchFamily="18" charset="0"/>
            </a:rPr>
            <a:t>Un</a:t>
          </a:r>
          <a:r>
            <a:rPr lang="en-US" sz="1300" b="0" i="0" kern="1200" dirty="0">
              <a:latin typeface="Palatino Linotype" panose="02040502050505030304" pitchFamily="18" charset="0"/>
            </a:rPr>
            <a:t>-: Unhappy (not happy)</a:t>
          </a:r>
          <a:endParaRPr lang="en-US" sz="1300" kern="1200" dirty="0">
            <a:latin typeface="Palatino Linotype" panose="02040502050505030304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dirty="0">
              <a:solidFill>
                <a:srgbClr val="FF0000"/>
              </a:solidFill>
              <a:latin typeface="Palatino Linotype" panose="02040502050505030304" pitchFamily="18" charset="0"/>
            </a:rPr>
            <a:t>Re</a:t>
          </a:r>
          <a:r>
            <a:rPr lang="en-US" sz="1300" b="0" i="0" kern="1200" dirty="0">
              <a:latin typeface="Palatino Linotype" panose="02040502050505030304" pitchFamily="18" charset="0"/>
            </a:rPr>
            <a:t>-: Rewrite (write again)</a:t>
          </a:r>
          <a:endParaRPr lang="en-US" sz="1300" kern="1200" dirty="0">
            <a:latin typeface="Palatino Linotype" panose="02040502050505030304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dirty="0">
              <a:solidFill>
                <a:srgbClr val="FF0000"/>
              </a:solidFill>
              <a:latin typeface="Palatino Linotype" panose="02040502050505030304" pitchFamily="18" charset="0"/>
            </a:rPr>
            <a:t>Dis</a:t>
          </a:r>
          <a:r>
            <a:rPr lang="en-US" sz="1300" b="0" i="0" kern="1200" dirty="0">
              <a:latin typeface="Palatino Linotype" panose="02040502050505030304" pitchFamily="18" charset="0"/>
            </a:rPr>
            <a:t>-: Disagree (not agree)</a:t>
          </a:r>
          <a:endParaRPr lang="en-US" sz="1300" kern="1200" dirty="0">
            <a:latin typeface="Palatino Linotype" panose="02040502050505030304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dirty="0">
              <a:solidFill>
                <a:srgbClr val="FF0000"/>
              </a:solidFill>
              <a:latin typeface="Palatino Linotype" panose="02040502050505030304" pitchFamily="18" charset="0"/>
            </a:rPr>
            <a:t>Pre</a:t>
          </a:r>
          <a:r>
            <a:rPr lang="en-US" sz="1300" b="0" i="0" kern="1200" dirty="0">
              <a:latin typeface="Palatino Linotype" panose="02040502050505030304" pitchFamily="18" charset="0"/>
            </a:rPr>
            <a:t>-: Preheat (heat beforehand)</a:t>
          </a:r>
          <a:endParaRPr lang="en-US" sz="1300" kern="1200" dirty="0">
            <a:latin typeface="Palatino Linotype" panose="02040502050505030304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dirty="0">
              <a:solidFill>
                <a:srgbClr val="FF0000"/>
              </a:solidFill>
              <a:latin typeface="Palatino Linotype" panose="02040502050505030304" pitchFamily="18" charset="0"/>
            </a:rPr>
            <a:t>Mis</a:t>
          </a:r>
          <a:r>
            <a:rPr lang="en-US" sz="1300" b="0" i="0" kern="1200" dirty="0">
              <a:latin typeface="Palatino Linotype" panose="02040502050505030304" pitchFamily="18" charset="0"/>
            </a:rPr>
            <a:t>-: Misunderstand (understand incorrectly)</a:t>
          </a:r>
          <a:endParaRPr lang="en-US" sz="1300" kern="1200" dirty="0">
            <a:latin typeface="Palatino Linotype" panose="02040502050505030304" pitchFamily="18" charset="0"/>
          </a:endParaRPr>
        </a:p>
      </dsp:txBody>
      <dsp:txXfrm>
        <a:off x="0" y="1325879"/>
        <a:ext cx="3827318" cy="2784347"/>
      </dsp:txXfrm>
    </dsp:sp>
    <dsp:sp modelId="{A312FF6B-0134-4C1F-8B58-85695685B3C7}">
      <dsp:nvSpPr>
        <dsp:cNvPr id="0" name=""/>
        <dsp:cNvSpPr/>
      </dsp:nvSpPr>
      <dsp:spPr>
        <a:xfrm>
          <a:off x="3827318" y="1325879"/>
          <a:ext cx="3827318" cy="2784347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>
              <a:latin typeface="Palatino Linotype" panose="02040502050505030304" pitchFamily="18" charset="0"/>
            </a:rPr>
            <a:t>Suffix</a:t>
          </a:r>
          <a:endParaRPr lang="en-US" sz="1300" kern="1200" dirty="0">
            <a:latin typeface="Palatino Linotype" panose="02040502050505030304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latin typeface="Palatino Linotype" panose="02040502050505030304" pitchFamily="18" charset="0"/>
            </a:rPr>
            <a:t>Suffixation is a type of affixation where a suffix is added to the end of a base word to alter its meaning or grammatical function.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300" kern="1200" dirty="0">
            <a:latin typeface="Palatino Linotype" panose="02040502050505030304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latin typeface="Palatino Linotype" panose="02040502050505030304" pitchFamily="18" charset="0"/>
            </a:rPr>
            <a:t>Examples of Suffixation: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rgbClr val="FF0000"/>
              </a:solidFill>
              <a:latin typeface="Palatino Linotype" panose="02040502050505030304" pitchFamily="18" charset="0"/>
            </a:rPr>
            <a:t>-er</a:t>
          </a:r>
          <a:r>
            <a:rPr lang="en-US" sz="1300" kern="1200" dirty="0">
              <a:latin typeface="Palatino Linotype" panose="02040502050505030304" pitchFamily="18" charset="0"/>
            </a:rPr>
            <a:t>: Teacher (one who teaches)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rgbClr val="FF0000"/>
              </a:solidFill>
              <a:latin typeface="Palatino Linotype" panose="02040502050505030304" pitchFamily="18" charset="0"/>
            </a:rPr>
            <a:t>-</a:t>
          </a:r>
          <a:r>
            <a:rPr lang="en-US" sz="1300" kern="1200" dirty="0" err="1">
              <a:solidFill>
                <a:srgbClr val="FF0000"/>
              </a:solidFill>
              <a:latin typeface="Palatino Linotype" panose="02040502050505030304" pitchFamily="18" charset="0"/>
            </a:rPr>
            <a:t>ful</a:t>
          </a:r>
          <a:r>
            <a:rPr lang="en-US" sz="1300" kern="1200" dirty="0">
              <a:latin typeface="Palatino Linotype" panose="02040502050505030304" pitchFamily="18" charset="0"/>
            </a:rPr>
            <a:t>: Beautiful (full of beauty)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latin typeface="Palatino Linotype" panose="02040502050505030304" pitchFamily="18" charset="0"/>
            </a:rPr>
            <a:t>-</a:t>
          </a:r>
          <a:r>
            <a:rPr lang="en-US" sz="1300" kern="1200" dirty="0" err="1">
              <a:solidFill>
                <a:srgbClr val="FF0000"/>
              </a:solidFill>
              <a:latin typeface="Palatino Linotype" panose="02040502050505030304" pitchFamily="18" charset="0"/>
            </a:rPr>
            <a:t>tion</a:t>
          </a:r>
          <a:r>
            <a:rPr lang="en-US" sz="1300" kern="1200" dirty="0">
              <a:latin typeface="Palatino Linotype" panose="02040502050505030304" pitchFamily="18" charset="0"/>
            </a:rPr>
            <a:t>: Information (act of informing)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rgbClr val="FF0000"/>
              </a:solidFill>
              <a:latin typeface="Palatino Linotype" panose="02040502050505030304" pitchFamily="18" charset="0"/>
            </a:rPr>
            <a:t>-able</a:t>
          </a:r>
          <a:r>
            <a:rPr lang="en-US" sz="1300" kern="1200" dirty="0">
              <a:latin typeface="Palatino Linotype" panose="02040502050505030304" pitchFamily="18" charset="0"/>
            </a:rPr>
            <a:t>: Comfortable (able to be comforted)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solidFill>
                <a:srgbClr val="FF0000"/>
              </a:solidFill>
              <a:latin typeface="Palatino Linotype" panose="02040502050505030304" pitchFamily="18" charset="0"/>
            </a:rPr>
            <a:t>-</a:t>
          </a:r>
          <a:r>
            <a:rPr lang="en-US" sz="1300" kern="1200" dirty="0" err="1">
              <a:solidFill>
                <a:srgbClr val="FF0000"/>
              </a:solidFill>
              <a:latin typeface="Palatino Linotype" panose="02040502050505030304" pitchFamily="18" charset="0"/>
            </a:rPr>
            <a:t>ly</a:t>
          </a:r>
          <a:r>
            <a:rPr lang="en-US" sz="1300" kern="1200" dirty="0">
              <a:latin typeface="Palatino Linotype" panose="02040502050505030304" pitchFamily="18" charset="0"/>
            </a:rPr>
            <a:t>: Quickly (in a quick manner)</a:t>
          </a:r>
        </a:p>
      </dsp:txBody>
      <dsp:txXfrm>
        <a:off x="3827318" y="1325879"/>
        <a:ext cx="3827318" cy="2784347"/>
      </dsp:txXfrm>
    </dsp:sp>
    <dsp:sp modelId="{89701AC8-FA04-4C7B-B7FC-1D3DE64959DE}">
      <dsp:nvSpPr>
        <dsp:cNvPr id="0" name=""/>
        <dsp:cNvSpPr/>
      </dsp:nvSpPr>
      <dsp:spPr>
        <a:xfrm>
          <a:off x="0" y="4110227"/>
          <a:ext cx="7654637" cy="309371"/>
        </a:xfrm>
        <a:prstGeom prst="rect">
          <a:avLst/>
        </a:prstGeom>
        <a:solidFill>
          <a:schemeClr val="dk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  <a:bevelB w="88900" h="121750" prst="angle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4BA61C-84DF-4DB3-AF7A-DF32D33B50A3}">
      <dsp:nvSpPr>
        <dsp:cNvPr id="0" name=""/>
        <dsp:cNvSpPr/>
      </dsp:nvSpPr>
      <dsp:spPr>
        <a:xfrm>
          <a:off x="0" y="12455"/>
          <a:ext cx="6556387" cy="973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600" b="0" i="0" kern="1200" dirty="0">
              <a:latin typeface="Palatino Linotype" panose="02040502050505030304" pitchFamily="18" charset="0"/>
            </a:rPr>
            <a:t>: Compounding is a word formation process where two or more words are combined to create a new word with a distinct meaning.</a:t>
          </a:r>
          <a:endParaRPr lang="en-US" sz="1600" b="0" kern="1200" dirty="0">
            <a:latin typeface="Palatino Linotype" panose="02040502050505030304" pitchFamily="18" charset="0"/>
          </a:endParaRPr>
        </a:p>
      </dsp:txBody>
      <dsp:txXfrm>
        <a:off x="47519" y="59974"/>
        <a:ext cx="6461349" cy="878402"/>
      </dsp:txXfrm>
    </dsp:sp>
    <dsp:sp modelId="{38F59A24-AA97-4F09-BED9-EA48F35AF99C}">
      <dsp:nvSpPr>
        <dsp:cNvPr id="0" name=""/>
        <dsp:cNvSpPr/>
      </dsp:nvSpPr>
      <dsp:spPr>
        <a:xfrm>
          <a:off x="0" y="1135655"/>
          <a:ext cx="6556387" cy="973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600" b="0" i="0" kern="1200" dirty="0">
              <a:latin typeface="Palatino Linotype" panose="02040502050505030304" pitchFamily="18" charset="0"/>
            </a:rPr>
            <a:t>: In compounding, individual words are joined together without changing their forms or meanings to form a single lexical unit.</a:t>
          </a:r>
        </a:p>
      </dsp:txBody>
      <dsp:txXfrm>
        <a:off x="47519" y="1183174"/>
        <a:ext cx="6461349" cy="878402"/>
      </dsp:txXfrm>
    </dsp:sp>
    <dsp:sp modelId="{E7A2C458-5EC5-4F5A-8530-3661D4257877}">
      <dsp:nvSpPr>
        <dsp:cNvPr id="0" name=""/>
        <dsp:cNvSpPr/>
      </dsp:nvSpPr>
      <dsp:spPr>
        <a:xfrm>
          <a:off x="0" y="2258855"/>
          <a:ext cx="6556387" cy="973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600" b="0" i="0" kern="1200" dirty="0">
              <a:latin typeface="Palatino Linotype" panose="02040502050505030304" pitchFamily="18" charset="0"/>
            </a:rPr>
            <a:t>: In the word "sunflower," the words "sun" and "flower" are compounded to create a new word with a specific meaning.</a:t>
          </a:r>
        </a:p>
      </dsp:txBody>
      <dsp:txXfrm>
        <a:off x="47519" y="2306374"/>
        <a:ext cx="6461349" cy="8784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8867C-A618-45D5-9E2F-C7D7E0757625}">
      <dsp:nvSpPr>
        <dsp:cNvPr id="0" name=""/>
        <dsp:cNvSpPr/>
      </dsp:nvSpPr>
      <dsp:spPr>
        <a:xfrm>
          <a:off x="0" y="0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kern="1200" dirty="0">
              <a:latin typeface="Palatino Linotype" panose="02040502050505030304" pitchFamily="18" charset="0"/>
            </a:rPr>
            <a:t>: Conversion, also known as zero derivation or functional shift, is a word formation process where a word changes its grammatical category without adding a morphological affix.</a:t>
          </a:r>
          <a:endParaRPr lang="en-US" sz="1400" b="0" kern="1200" dirty="0">
            <a:latin typeface="Palatino Linotype" panose="02040502050505030304" pitchFamily="18" charset="0"/>
          </a:endParaRPr>
        </a:p>
      </dsp:txBody>
      <dsp:txXfrm>
        <a:off x="50118" y="50118"/>
        <a:ext cx="6456151" cy="926438"/>
      </dsp:txXfrm>
    </dsp:sp>
    <dsp:sp modelId="{EA2B35F5-AD8E-4DF9-91A5-8547C1EBAB79}">
      <dsp:nvSpPr>
        <dsp:cNvPr id="0" name=""/>
        <dsp:cNvSpPr/>
      </dsp:nvSpPr>
      <dsp:spPr>
        <a:xfrm>
          <a:off x="0" y="1109038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kern="1200" dirty="0">
              <a:latin typeface="Palatino Linotype" panose="02040502050505030304" pitchFamily="18" charset="0"/>
            </a:rPr>
            <a:t>: In conversion, a word shifts from one grammatical category to another without any overt changes in form. For example, a noun can become a verb, an adjective can become a noun, or a verb can become a noun.</a:t>
          </a:r>
        </a:p>
      </dsp:txBody>
      <dsp:txXfrm>
        <a:off x="50118" y="1159156"/>
        <a:ext cx="6456151" cy="926438"/>
      </dsp:txXfrm>
    </dsp:sp>
    <dsp:sp modelId="{FDA6BBB7-82CC-48A4-BFBE-BB34459E4276}">
      <dsp:nvSpPr>
        <dsp:cNvPr id="0" name=""/>
        <dsp:cNvSpPr/>
      </dsp:nvSpPr>
      <dsp:spPr>
        <a:xfrm>
          <a:off x="0" y="2204832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kern="1200" dirty="0">
              <a:latin typeface="Palatino Linotype" panose="02040502050505030304" pitchFamily="18" charset="0"/>
            </a:rPr>
            <a:t>: Noun to Verb: "hammer" (noun) becomes "to hammer" (verb).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Adjective to Noun: "green" (adjective) becomes "the green" (noun).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Verb to Noun: "run" (verb) becomes "a run" (noun).</a:t>
          </a:r>
        </a:p>
      </dsp:txBody>
      <dsp:txXfrm>
        <a:off x="50118" y="2254950"/>
        <a:ext cx="6456151" cy="92643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9A965A-0A07-4ED6-ACCE-2D46E23AF866}">
      <dsp:nvSpPr>
        <dsp:cNvPr id="0" name=""/>
        <dsp:cNvSpPr/>
      </dsp:nvSpPr>
      <dsp:spPr>
        <a:xfrm rot="5400000">
          <a:off x="5382782" y="-2340032"/>
          <a:ext cx="492638" cy="5297978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"book" (noun)	 -&gt;	 "to book" (verb)</a:t>
          </a:r>
          <a:endParaRPr lang="en-US" sz="1200" b="1" kern="1200" dirty="0">
            <a:latin typeface="Palatino Linotype" panose="02040502050505030304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"ship" (noun) 	-&gt; 	"to ship" (verb)</a:t>
          </a:r>
          <a:endParaRPr lang="en-US" sz="1200" b="1" kern="1200" dirty="0">
            <a:latin typeface="Palatino Linotype" panose="02040502050505030304" pitchFamily="18" charset="0"/>
          </a:endParaRPr>
        </a:p>
      </dsp:txBody>
      <dsp:txXfrm rot="-5400000">
        <a:off x="2980113" y="86686"/>
        <a:ext cx="5273929" cy="444540"/>
      </dsp:txXfrm>
    </dsp:sp>
    <dsp:sp modelId="{42B7661B-F6A6-4834-AC40-9CC7312FFDC8}">
      <dsp:nvSpPr>
        <dsp:cNvPr id="0" name=""/>
        <dsp:cNvSpPr/>
      </dsp:nvSpPr>
      <dsp:spPr>
        <a:xfrm>
          <a:off x="0" y="1057"/>
          <a:ext cx="2980112" cy="61579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>
              <a:latin typeface="Palatino Linotype" panose="02040502050505030304" pitchFamily="18" charset="0"/>
            </a:rPr>
            <a:t>Noun to Verb:</a:t>
          </a:r>
          <a:endParaRPr lang="en-US" sz="1200" b="1" kern="1200">
            <a:latin typeface="Palatino Linotype" panose="02040502050505030304" pitchFamily="18" charset="0"/>
          </a:endParaRPr>
        </a:p>
      </dsp:txBody>
      <dsp:txXfrm>
        <a:off x="30061" y="31118"/>
        <a:ext cx="2919990" cy="555676"/>
      </dsp:txXfrm>
    </dsp:sp>
    <dsp:sp modelId="{302D0B55-E1F2-433C-AB84-D9C3863367D3}">
      <dsp:nvSpPr>
        <dsp:cNvPr id="0" name=""/>
        <dsp:cNvSpPr/>
      </dsp:nvSpPr>
      <dsp:spPr>
        <a:xfrm rot="5400000">
          <a:off x="5382782" y="-1693443"/>
          <a:ext cx="492638" cy="5297978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"fast" (adjective)	 -&gt; 	"the fast" (noun)</a:t>
          </a:r>
          <a:endParaRPr lang="en-US" sz="1200" b="1" kern="1200" dirty="0">
            <a:latin typeface="Palatino Linotype" panose="02040502050505030304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"old" (adjective) 	-&gt; 	"the old" (noun)</a:t>
          </a:r>
          <a:endParaRPr lang="en-US" sz="1200" b="1" kern="1200" dirty="0">
            <a:latin typeface="Palatino Linotype" panose="02040502050505030304" pitchFamily="18" charset="0"/>
          </a:endParaRPr>
        </a:p>
      </dsp:txBody>
      <dsp:txXfrm rot="-5400000">
        <a:off x="2980113" y="733275"/>
        <a:ext cx="5273929" cy="444540"/>
      </dsp:txXfrm>
    </dsp:sp>
    <dsp:sp modelId="{034E1BE8-9E0B-474F-BBE7-A8EB4972C3BA}">
      <dsp:nvSpPr>
        <dsp:cNvPr id="0" name=""/>
        <dsp:cNvSpPr/>
      </dsp:nvSpPr>
      <dsp:spPr>
        <a:xfrm>
          <a:off x="0" y="647646"/>
          <a:ext cx="2980112" cy="61579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dirty="0">
              <a:latin typeface="Palatino Linotype" panose="02040502050505030304" pitchFamily="18" charset="0"/>
            </a:rPr>
            <a:t>Adjective to Noun:</a:t>
          </a:r>
          <a:endParaRPr lang="en-US" sz="1200" b="1" kern="1200" dirty="0">
            <a:latin typeface="Palatino Linotype" panose="02040502050505030304" pitchFamily="18" charset="0"/>
          </a:endParaRPr>
        </a:p>
      </dsp:txBody>
      <dsp:txXfrm>
        <a:off x="30061" y="677707"/>
        <a:ext cx="2919990" cy="555676"/>
      </dsp:txXfrm>
    </dsp:sp>
    <dsp:sp modelId="{4FA0542A-EBFF-4ADC-930A-3C24BA26C28F}">
      <dsp:nvSpPr>
        <dsp:cNvPr id="0" name=""/>
        <dsp:cNvSpPr/>
      </dsp:nvSpPr>
      <dsp:spPr>
        <a:xfrm rot="5400000">
          <a:off x="5382782" y="-1046855"/>
          <a:ext cx="492638" cy="5297978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"play" (verb)	 	-&gt; 	"a play" (noun)</a:t>
          </a:r>
          <a:endParaRPr lang="en-US" sz="1200" b="1" kern="1200" dirty="0">
            <a:latin typeface="Palatino Linotype" panose="02040502050505030304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"sing" (verb)	 	-&gt; 	"a sing" (noun)</a:t>
          </a:r>
          <a:endParaRPr lang="en-US" sz="1200" b="1" kern="1200" dirty="0">
            <a:latin typeface="Palatino Linotype" panose="02040502050505030304" pitchFamily="18" charset="0"/>
          </a:endParaRPr>
        </a:p>
      </dsp:txBody>
      <dsp:txXfrm rot="-5400000">
        <a:off x="2980113" y="1379863"/>
        <a:ext cx="5273929" cy="444540"/>
      </dsp:txXfrm>
    </dsp:sp>
    <dsp:sp modelId="{F8913BB3-3ED9-40C1-A6BB-459EDB22E771}">
      <dsp:nvSpPr>
        <dsp:cNvPr id="0" name=""/>
        <dsp:cNvSpPr/>
      </dsp:nvSpPr>
      <dsp:spPr>
        <a:xfrm>
          <a:off x="0" y="1294234"/>
          <a:ext cx="2980112" cy="61579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>
              <a:latin typeface="Palatino Linotype" panose="02040502050505030304" pitchFamily="18" charset="0"/>
            </a:rPr>
            <a:t>Verb to Noun:</a:t>
          </a:r>
          <a:endParaRPr lang="en-US" sz="1200" b="1" kern="1200">
            <a:latin typeface="Palatino Linotype" panose="02040502050505030304" pitchFamily="18" charset="0"/>
          </a:endParaRPr>
        </a:p>
      </dsp:txBody>
      <dsp:txXfrm>
        <a:off x="30061" y="1324295"/>
        <a:ext cx="2919990" cy="555676"/>
      </dsp:txXfrm>
    </dsp:sp>
    <dsp:sp modelId="{F389D7C4-AD74-491C-A397-CBDADF20CFF4}">
      <dsp:nvSpPr>
        <dsp:cNvPr id="0" name=""/>
        <dsp:cNvSpPr/>
      </dsp:nvSpPr>
      <dsp:spPr>
        <a:xfrm rot="5400000">
          <a:off x="5382782" y="-400266"/>
          <a:ext cx="492638" cy="5297978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"gold" (noun) 	-&gt; 	"gold jewelry" (adjective)</a:t>
          </a:r>
          <a:endParaRPr lang="en-US" sz="1200" b="1" kern="1200" dirty="0">
            <a:latin typeface="Palatino Linotype" panose="02040502050505030304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"stone" (noun) 	-&gt; 	"stone wall" (adjective)</a:t>
          </a:r>
          <a:endParaRPr lang="en-US" sz="1200" b="1" kern="1200" dirty="0">
            <a:latin typeface="Palatino Linotype" panose="02040502050505030304" pitchFamily="18" charset="0"/>
          </a:endParaRPr>
        </a:p>
      </dsp:txBody>
      <dsp:txXfrm rot="-5400000">
        <a:off x="2980113" y="2026452"/>
        <a:ext cx="5273929" cy="444540"/>
      </dsp:txXfrm>
    </dsp:sp>
    <dsp:sp modelId="{0D3D3D84-C4DA-462E-938C-F56BB6471B2B}">
      <dsp:nvSpPr>
        <dsp:cNvPr id="0" name=""/>
        <dsp:cNvSpPr/>
      </dsp:nvSpPr>
      <dsp:spPr>
        <a:xfrm>
          <a:off x="0" y="1940822"/>
          <a:ext cx="2980112" cy="61579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>
              <a:latin typeface="Palatino Linotype" panose="02040502050505030304" pitchFamily="18" charset="0"/>
            </a:rPr>
            <a:t>Noun to Adjective:</a:t>
          </a:r>
          <a:endParaRPr lang="en-US" sz="1200" b="1" kern="1200">
            <a:latin typeface="Palatino Linotype" panose="02040502050505030304" pitchFamily="18" charset="0"/>
          </a:endParaRPr>
        </a:p>
      </dsp:txBody>
      <dsp:txXfrm>
        <a:off x="30061" y="1970883"/>
        <a:ext cx="2919990" cy="555676"/>
      </dsp:txXfrm>
    </dsp:sp>
    <dsp:sp modelId="{F61D4A5A-E2F1-480B-8193-8487E1F08CEC}">
      <dsp:nvSpPr>
        <dsp:cNvPr id="0" name=""/>
        <dsp:cNvSpPr/>
      </dsp:nvSpPr>
      <dsp:spPr>
        <a:xfrm rot="5400000">
          <a:off x="5382782" y="246321"/>
          <a:ext cx="492638" cy="5297978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"sharp" (adjective) 	-&gt; 	"to sharpen" (verb)</a:t>
          </a:r>
          <a:endParaRPr lang="en-US" sz="1200" b="1" kern="1200" dirty="0">
            <a:latin typeface="Palatino Linotype" panose="02040502050505030304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"bright" (adjective) 	-&gt; 	"to brighten" (verb)</a:t>
          </a:r>
          <a:endParaRPr lang="en-US" sz="1200" b="1" kern="1200" dirty="0">
            <a:latin typeface="Palatino Linotype" panose="02040502050505030304" pitchFamily="18" charset="0"/>
          </a:endParaRPr>
        </a:p>
      </dsp:txBody>
      <dsp:txXfrm rot="-5400000">
        <a:off x="2980113" y="2673040"/>
        <a:ext cx="5273929" cy="444540"/>
      </dsp:txXfrm>
    </dsp:sp>
    <dsp:sp modelId="{B780FB14-BAC5-4B3E-9A6B-EDAEE60C8F56}">
      <dsp:nvSpPr>
        <dsp:cNvPr id="0" name=""/>
        <dsp:cNvSpPr/>
      </dsp:nvSpPr>
      <dsp:spPr>
        <a:xfrm>
          <a:off x="0" y="2587411"/>
          <a:ext cx="2980112" cy="61579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>
              <a:latin typeface="Palatino Linotype" panose="02040502050505030304" pitchFamily="18" charset="0"/>
            </a:rPr>
            <a:t>Adjective to Verb:</a:t>
          </a:r>
          <a:endParaRPr lang="en-US" sz="1200" b="1" kern="1200">
            <a:latin typeface="Palatino Linotype" panose="02040502050505030304" pitchFamily="18" charset="0"/>
          </a:endParaRPr>
        </a:p>
      </dsp:txBody>
      <dsp:txXfrm>
        <a:off x="30061" y="2617472"/>
        <a:ext cx="2919990" cy="555676"/>
      </dsp:txXfrm>
    </dsp:sp>
    <dsp:sp modelId="{0891DAFF-74D8-40F0-9544-02178C624D67}">
      <dsp:nvSpPr>
        <dsp:cNvPr id="0" name=""/>
        <dsp:cNvSpPr/>
      </dsp:nvSpPr>
      <dsp:spPr>
        <a:xfrm rot="5400000">
          <a:off x="5382782" y="892909"/>
          <a:ext cx="492638" cy="5297978"/>
        </a:xfrm>
        <a:prstGeom prst="round2Same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"jump" (verb)	 	-&gt; 	"a jumping contest" (adjective)</a:t>
          </a:r>
          <a:endParaRPr lang="en-US" sz="1200" b="1" kern="1200" dirty="0">
            <a:latin typeface="Palatino Linotype" panose="02040502050505030304" pitchFamily="18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i="0" kern="1200" dirty="0">
              <a:latin typeface="Palatino Linotype" panose="02040502050505030304" pitchFamily="18" charset="0"/>
            </a:rPr>
            <a:t>"swim" (verb) 	-&gt; 	"a swimming pool" (adjective)</a:t>
          </a:r>
          <a:endParaRPr lang="en-US" sz="1200" b="1" kern="1200" dirty="0">
            <a:latin typeface="Palatino Linotype" panose="02040502050505030304" pitchFamily="18" charset="0"/>
          </a:endParaRPr>
        </a:p>
      </dsp:txBody>
      <dsp:txXfrm rot="-5400000">
        <a:off x="2980113" y="3319628"/>
        <a:ext cx="5273929" cy="444540"/>
      </dsp:txXfrm>
    </dsp:sp>
    <dsp:sp modelId="{98142D7F-F93B-4B76-AFBA-A1531A02AB1A}">
      <dsp:nvSpPr>
        <dsp:cNvPr id="0" name=""/>
        <dsp:cNvSpPr/>
      </dsp:nvSpPr>
      <dsp:spPr>
        <a:xfrm>
          <a:off x="0" y="3233999"/>
          <a:ext cx="2980112" cy="615798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i="0" kern="1200" dirty="0">
              <a:latin typeface="Palatino Linotype" panose="02040502050505030304" pitchFamily="18" charset="0"/>
            </a:rPr>
            <a:t>Verb to Adjective:</a:t>
          </a:r>
          <a:endParaRPr lang="en-US" sz="1200" b="1" kern="1200" dirty="0">
            <a:latin typeface="Palatino Linotype" panose="02040502050505030304" pitchFamily="18" charset="0"/>
          </a:endParaRPr>
        </a:p>
      </dsp:txBody>
      <dsp:txXfrm>
        <a:off x="30061" y="3264060"/>
        <a:ext cx="2919990" cy="55567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8867C-A618-45D5-9E2F-C7D7E0757625}">
      <dsp:nvSpPr>
        <dsp:cNvPr id="0" name=""/>
        <dsp:cNvSpPr/>
      </dsp:nvSpPr>
      <dsp:spPr>
        <a:xfrm>
          <a:off x="0" y="0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kern="1200" dirty="0">
              <a:latin typeface="Palatino Linotype" panose="02040502050505030304" pitchFamily="18" charset="0"/>
            </a:rPr>
            <a:t>: Blending is a word formation process where parts of two or more words are combined to create a new word that retains some features of the original words.</a:t>
          </a:r>
          <a:endParaRPr lang="en-US" sz="1400" b="0" kern="1200" dirty="0">
            <a:latin typeface="Palatino Linotype" panose="02040502050505030304" pitchFamily="18" charset="0"/>
          </a:endParaRPr>
        </a:p>
      </dsp:txBody>
      <dsp:txXfrm>
        <a:off x="50118" y="50118"/>
        <a:ext cx="6456151" cy="926438"/>
      </dsp:txXfrm>
    </dsp:sp>
    <dsp:sp modelId="{00BABDB1-3A99-414D-A4B3-3638615F5E87}">
      <dsp:nvSpPr>
        <dsp:cNvPr id="0" name=""/>
        <dsp:cNvSpPr/>
      </dsp:nvSpPr>
      <dsp:spPr>
        <a:xfrm>
          <a:off x="0" y="1109038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kern="1200" dirty="0">
              <a:latin typeface="Palatino Linotype" panose="02040502050505030304" pitchFamily="18" charset="0"/>
            </a:rPr>
            <a:t>: In blending, portions of words are fused together, often at the boundaries where they overlap, to form a single, compact word.</a:t>
          </a:r>
        </a:p>
      </dsp:txBody>
      <dsp:txXfrm>
        <a:off x="50118" y="1159156"/>
        <a:ext cx="6456151" cy="926438"/>
      </dsp:txXfrm>
    </dsp:sp>
    <dsp:sp modelId="{4A9FDFBB-D38F-45C9-8D7D-58CD45C77925}">
      <dsp:nvSpPr>
        <dsp:cNvPr id="0" name=""/>
        <dsp:cNvSpPr/>
      </dsp:nvSpPr>
      <dsp:spPr>
        <a:xfrm>
          <a:off x="0" y="2204832"/>
          <a:ext cx="6556387" cy="102667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kern="1200" dirty="0" err="1">
              <a:latin typeface="Palatino Linotype" panose="02040502050505030304" pitchFamily="18" charset="0"/>
            </a:rPr>
            <a:t>:"Brunch</a:t>
          </a:r>
          <a:r>
            <a:rPr lang="en-US" sz="1400" b="0" i="0" kern="1200" dirty="0">
              <a:latin typeface="Palatino Linotype" panose="02040502050505030304" pitchFamily="18" charset="0"/>
            </a:rPr>
            <a:t>" is a blend of "breakfast" and "lunch."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"Smog" is a blend of "smoke" and "fog."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"Infomercial" is a blend of "information" and "commercial."</a:t>
          </a:r>
        </a:p>
      </dsp:txBody>
      <dsp:txXfrm>
        <a:off x="50118" y="2254950"/>
        <a:ext cx="6456151" cy="92643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8867C-A618-45D5-9E2F-C7D7E0757625}">
      <dsp:nvSpPr>
        <dsp:cNvPr id="0" name=""/>
        <dsp:cNvSpPr/>
      </dsp:nvSpPr>
      <dsp:spPr>
        <a:xfrm>
          <a:off x="0" y="0"/>
          <a:ext cx="6556387" cy="102767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kern="1200" dirty="0">
              <a:latin typeface="Palatino Linotype" panose="02040502050505030304" pitchFamily="18" charset="0"/>
            </a:rPr>
            <a:t>: Clipping is a word formation process where a word is shortened by removing one or more syllables to create a new, abbreviated form.</a:t>
          </a:r>
          <a:endParaRPr lang="en-US" sz="1400" b="0" kern="1200" dirty="0">
            <a:latin typeface="Palatino Linotype" panose="02040502050505030304" pitchFamily="18" charset="0"/>
          </a:endParaRPr>
        </a:p>
      </dsp:txBody>
      <dsp:txXfrm>
        <a:off x="50167" y="50167"/>
        <a:ext cx="6456053" cy="927343"/>
      </dsp:txXfrm>
    </dsp:sp>
    <dsp:sp modelId="{A10515EF-9145-4476-9AC6-F3955197201B}">
      <dsp:nvSpPr>
        <dsp:cNvPr id="0" name=""/>
        <dsp:cNvSpPr/>
      </dsp:nvSpPr>
      <dsp:spPr>
        <a:xfrm>
          <a:off x="0" y="1108536"/>
          <a:ext cx="6556387" cy="102767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kern="1200" dirty="0">
              <a:latin typeface="Palatino Linotype" panose="02040502050505030304" pitchFamily="18" charset="0"/>
            </a:rPr>
            <a:t>: Clipping involves truncating a word while retaining its meaning or part of its original form. Clipped words often maintain their original pronunciation.</a:t>
          </a:r>
        </a:p>
      </dsp:txBody>
      <dsp:txXfrm>
        <a:off x="50167" y="1158703"/>
        <a:ext cx="6456053" cy="927343"/>
      </dsp:txXfrm>
    </dsp:sp>
    <dsp:sp modelId="{CB46EC86-B2A2-4982-96E3-CF9E311E1F3C}">
      <dsp:nvSpPr>
        <dsp:cNvPr id="0" name=""/>
        <dsp:cNvSpPr/>
      </dsp:nvSpPr>
      <dsp:spPr>
        <a:xfrm>
          <a:off x="0" y="2208214"/>
          <a:ext cx="6556387" cy="102767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kern="1200" dirty="0" err="1">
              <a:latin typeface="Palatino Linotype" panose="02040502050505030304" pitchFamily="18" charset="0"/>
            </a:rPr>
            <a:t>:"Phone</a:t>
          </a:r>
          <a:r>
            <a:rPr lang="en-US" sz="1400" b="0" i="0" kern="1200" dirty="0">
              <a:latin typeface="Palatino Linotype" panose="02040502050505030304" pitchFamily="18" charset="0"/>
            </a:rPr>
            <a:t>" is a clipped form of "telephone."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"Ad" is a clipped form of "advertisement."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"Gym" is a clipped form of "gymnasium."</a:t>
          </a:r>
        </a:p>
      </dsp:txBody>
      <dsp:txXfrm>
        <a:off x="50167" y="2258381"/>
        <a:ext cx="6456053" cy="92734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B8867C-A618-45D5-9E2F-C7D7E0757625}">
      <dsp:nvSpPr>
        <dsp:cNvPr id="0" name=""/>
        <dsp:cNvSpPr/>
      </dsp:nvSpPr>
      <dsp:spPr>
        <a:xfrm>
          <a:off x="0" y="0"/>
          <a:ext cx="6556387" cy="126976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Definition</a:t>
          </a:r>
          <a:r>
            <a:rPr lang="en-US" sz="1400" b="0" i="0" kern="1200" dirty="0">
              <a:latin typeface="Palatino Linotype" panose="02040502050505030304" pitchFamily="18" charset="0"/>
            </a:rPr>
            <a:t>: Coinage, also known as </a:t>
          </a: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neologism, </a:t>
          </a:r>
          <a:r>
            <a:rPr lang="en-US" sz="1400" b="0" i="0" kern="1200" dirty="0">
              <a:latin typeface="Palatino Linotype" panose="02040502050505030304" pitchFamily="18" charset="0"/>
            </a:rPr>
            <a:t>is a word formation process where a completely new word is created, often without deriving it from existing words or roots.</a:t>
          </a:r>
          <a:endParaRPr lang="en-US" sz="1400" b="0" kern="1200" dirty="0">
            <a:latin typeface="Palatino Linotype" panose="02040502050505030304" pitchFamily="18" charset="0"/>
          </a:endParaRPr>
        </a:p>
      </dsp:txBody>
      <dsp:txXfrm>
        <a:off x="61985" y="61985"/>
        <a:ext cx="6432417" cy="1145793"/>
      </dsp:txXfrm>
    </dsp:sp>
    <dsp:sp modelId="{3B116183-A0AF-4A36-9D86-8F48C138AA26}">
      <dsp:nvSpPr>
        <dsp:cNvPr id="0" name=""/>
        <dsp:cNvSpPr/>
      </dsp:nvSpPr>
      <dsp:spPr>
        <a:xfrm>
          <a:off x="0" y="1185282"/>
          <a:ext cx="6556387" cy="126976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solidFill>
                <a:srgbClr val="FFFF00"/>
              </a:solidFill>
              <a:latin typeface="Palatino Linotype" panose="02040502050505030304" pitchFamily="18" charset="0"/>
            </a:rPr>
            <a:t>Mechanism</a:t>
          </a:r>
          <a:r>
            <a:rPr lang="en-US" sz="1400" b="0" i="0" kern="1200" dirty="0">
              <a:latin typeface="Palatino Linotype" panose="02040502050505030304" pitchFamily="18" charset="0"/>
            </a:rPr>
            <a:t>: Coinage involves inventing a word from scratch, typically to label a new concept, product, or phenomenon. These words are often coined based on sound symbolism, combination of sounds, or entirely novel formations.</a:t>
          </a:r>
        </a:p>
      </dsp:txBody>
      <dsp:txXfrm>
        <a:off x="61985" y="1247267"/>
        <a:ext cx="6432417" cy="1145793"/>
      </dsp:txXfrm>
    </dsp:sp>
    <dsp:sp modelId="{BCD6D213-EE85-4FD5-A348-B5C079241940}">
      <dsp:nvSpPr>
        <dsp:cNvPr id="0" name=""/>
        <dsp:cNvSpPr/>
      </dsp:nvSpPr>
      <dsp:spPr>
        <a:xfrm>
          <a:off x="0" y="2604803"/>
          <a:ext cx="6556387" cy="129537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>
              <a:solidFill>
                <a:srgbClr val="FFFF00"/>
              </a:solidFill>
              <a:latin typeface="Palatino Linotype" panose="02040502050505030304" pitchFamily="18" charset="0"/>
            </a:rPr>
            <a:t>Example</a:t>
          </a:r>
          <a:r>
            <a:rPr lang="en-US" sz="1400" b="0" i="0" kern="1200" dirty="0" err="1">
              <a:latin typeface="Palatino Linotype" panose="02040502050505030304" pitchFamily="18" charset="0"/>
            </a:rPr>
            <a:t>:"Google</a:t>
          </a:r>
          <a:r>
            <a:rPr lang="en-US" sz="1400" b="0" i="0" kern="1200" dirty="0">
              <a:latin typeface="Palatino Linotype" panose="02040502050505030304" pitchFamily="18" charset="0"/>
            </a:rPr>
            <a:t>" was coined as a company name, now commonly used as a 	verb meaning to search for information online.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"Kleenex" is a brand name that became a generic term for facial tissues.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>
              <a:latin typeface="Palatino Linotype" panose="02040502050505030304" pitchFamily="18" charset="0"/>
            </a:rPr>
            <a:t>	"Podcast" is a blend of "iPod" and "broadcast," created to describe digital 	audio content.</a:t>
          </a:r>
        </a:p>
      </dsp:txBody>
      <dsp:txXfrm>
        <a:off x="63235" y="2668038"/>
        <a:ext cx="6429917" cy="11689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13a719f4b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113a719f4b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>
          <a:extLst>
            <a:ext uri="{FF2B5EF4-FFF2-40B4-BE49-F238E27FC236}">
              <a16:creationId xmlns:a16="http://schemas.microsoft.com/office/drawing/2014/main" id="{6E451056-C9ED-770D-F683-1699C722B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1beb17b1284_0_248:notes">
            <a:extLst>
              <a:ext uri="{FF2B5EF4-FFF2-40B4-BE49-F238E27FC236}">
                <a16:creationId xmlns:a16="http://schemas.microsoft.com/office/drawing/2014/main" id="{EB6B38E6-22E9-2F56-28EF-A1E3EAEED4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1beb17b1284_0_248:notes">
            <a:extLst>
              <a:ext uri="{FF2B5EF4-FFF2-40B4-BE49-F238E27FC236}">
                <a16:creationId xmlns:a16="http://schemas.microsoft.com/office/drawing/2014/main" id="{0F9C9B5D-2B01-C90F-4F0B-998DAE64FB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3138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>
          <a:extLst>
            <a:ext uri="{FF2B5EF4-FFF2-40B4-BE49-F238E27FC236}">
              <a16:creationId xmlns:a16="http://schemas.microsoft.com/office/drawing/2014/main" id="{8453F4A6-3650-567B-3370-89D70A354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1beb17b1284_0_248:notes">
            <a:extLst>
              <a:ext uri="{FF2B5EF4-FFF2-40B4-BE49-F238E27FC236}">
                <a16:creationId xmlns:a16="http://schemas.microsoft.com/office/drawing/2014/main" id="{35FC4382-B8AD-51D7-BE08-679665693C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1beb17b1284_0_248:notes">
            <a:extLst>
              <a:ext uri="{FF2B5EF4-FFF2-40B4-BE49-F238E27FC236}">
                <a16:creationId xmlns:a16="http://schemas.microsoft.com/office/drawing/2014/main" id="{9E676187-7F17-5A1C-7308-2470763370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53224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>
          <a:extLst>
            <a:ext uri="{FF2B5EF4-FFF2-40B4-BE49-F238E27FC236}">
              <a16:creationId xmlns:a16="http://schemas.microsoft.com/office/drawing/2014/main" id="{BFDC7CE1-9B4D-8CB5-5F73-2E5E2086C2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1beb17b1284_0_248:notes">
            <a:extLst>
              <a:ext uri="{FF2B5EF4-FFF2-40B4-BE49-F238E27FC236}">
                <a16:creationId xmlns:a16="http://schemas.microsoft.com/office/drawing/2014/main" id="{76AD87EB-E0E2-9760-F38C-362AC23F0E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1beb17b1284_0_248:notes">
            <a:extLst>
              <a:ext uri="{FF2B5EF4-FFF2-40B4-BE49-F238E27FC236}">
                <a16:creationId xmlns:a16="http://schemas.microsoft.com/office/drawing/2014/main" id="{E1F1C1E2-999D-CFB6-B940-F2A5AC8224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3384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>
          <a:extLst>
            <a:ext uri="{FF2B5EF4-FFF2-40B4-BE49-F238E27FC236}">
              <a16:creationId xmlns:a16="http://schemas.microsoft.com/office/drawing/2014/main" id="{365B7F57-444E-D204-77F8-D6110C03D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1beb17b1284_0_248:notes">
            <a:extLst>
              <a:ext uri="{FF2B5EF4-FFF2-40B4-BE49-F238E27FC236}">
                <a16:creationId xmlns:a16="http://schemas.microsoft.com/office/drawing/2014/main" id="{226EF7D5-C001-B85E-3498-7AF6337B90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1beb17b1284_0_248:notes">
            <a:extLst>
              <a:ext uri="{FF2B5EF4-FFF2-40B4-BE49-F238E27FC236}">
                <a16:creationId xmlns:a16="http://schemas.microsoft.com/office/drawing/2014/main" id="{41C72B44-ED70-A5D2-574E-898A9C2EF1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81999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5" name="Google Shape;3575;g1c188c787f6_0_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6" name="Google Shape;3576;g1c188c787f6_0_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g1148bccfbcf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7" name="Google Shape;1397;g1148bccfbcf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6" name="Google Shape;2776;g1c188c787f6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7" name="Google Shape;2777;g1c188c787f6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1beb17b1284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1beb17b1284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>
          <a:extLst>
            <a:ext uri="{FF2B5EF4-FFF2-40B4-BE49-F238E27FC236}">
              <a16:creationId xmlns:a16="http://schemas.microsoft.com/office/drawing/2014/main" id="{0AB8C5E5-217C-57A6-3CF7-76DA5588D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1beb17b1284_0_248:notes">
            <a:extLst>
              <a:ext uri="{FF2B5EF4-FFF2-40B4-BE49-F238E27FC236}">
                <a16:creationId xmlns:a16="http://schemas.microsoft.com/office/drawing/2014/main" id="{FCDEBCAD-A52E-DA97-D3EF-94175B7734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1beb17b1284_0_248:notes">
            <a:extLst>
              <a:ext uri="{FF2B5EF4-FFF2-40B4-BE49-F238E27FC236}">
                <a16:creationId xmlns:a16="http://schemas.microsoft.com/office/drawing/2014/main" id="{59C66F2B-6A3D-E427-EC61-C7E37E08A8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0061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>
          <a:extLst>
            <a:ext uri="{FF2B5EF4-FFF2-40B4-BE49-F238E27FC236}">
              <a16:creationId xmlns:a16="http://schemas.microsoft.com/office/drawing/2014/main" id="{E1409C0D-C2B6-6399-A73F-988ECD16D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1beb17b1284_0_248:notes">
            <a:extLst>
              <a:ext uri="{FF2B5EF4-FFF2-40B4-BE49-F238E27FC236}">
                <a16:creationId xmlns:a16="http://schemas.microsoft.com/office/drawing/2014/main" id="{F21D63B8-997B-EBA3-A876-17AB7E357D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1beb17b1284_0_248:notes">
            <a:extLst>
              <a:ext uri="{FF2B5EF4-FFF2-40B4-BE49-F238E27FC236}">
                <a16:creationId xmlns:a16="http://schemas.microsoft.com/office/drawing/2014/main" id="{736ABCAE-5765-D9FD-FF7F-55FD41F107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47893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>
          <a:extLst>
            <a:ext uri="{FF2B5EF4-FFF2-40B4-BE49-F238E27FC236}">
              <a16:creationId xmlns:a16="http://schemas.microsoft.com/office/drawing/2014/main" id="{11639669-CE3D-B712-A942-EBF4328F0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1beb17b1284_0_248:notes">
            <a:extLst>
              <a:ext uri="{FF2B5EF4-FFF2-40B4-BE49-F238E27FC236}">
                <a16:creationId xmlns:a16="http://schemas.microsoft.com/office/drawing/2014/main" id="{8700CDA2-63C2-6D53-AB39-A3D82AFB38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1beb17b1284_0_248:notes">
            <a:extLst>
              <a:ext uri="{FF2B5EF4-FFF2-40B4-BE49-F238E27FC236}">
                <a16:creationId xmlns:a16="http://schemas.microsoft.com/office/drawing/2014/main" id="{F9D83381-38E5-4A89-E55A-07385705E3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30765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>
          <a:extLst>
            <a:ext uri="{FF2B5EF4-FFF2-40B4-BE49-F238E27FC236}">
              <a16:creationId xmlns:a16="http://schemas.microsoft.com/office/drawing/2014/main" id="{76155AA1-AC29-7EC7-1F97-C9A112EE8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1beb17b1284_0_248:notes">
            <a:extLst>
              <a:ext uri="{FF2B5EF4-FFF2-40B4-BE49-F238E27FC236}">
                <a16:creationId xmlns:a16="http://schemas.microsoft.com/office/drawing/2014/main" id="{9EC4FD60-1A33-3758-C133-CA697FF7DE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1beb17b1284_0_248:notes">
            <a:extLst>
              <a:ext uri="{FF2B5EF4-FFF2-40B4-BE49-F238E27FC236}">
                <a16:creationId xmlns:a16="http://schemas.microsoft.com/office/drawing/2014/main" id="{02F3DD66-C280-51F0-8F0A-65C890F559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3691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4">
          <a:extLst>
            <a:ext uri="{FF2B5EF4-FFF2-40B4-BE49-F238E27FC236}">
              <a16:creationId xmlns:a16="http://schemas.microsoft.com/office/drawing/2014/main" id="{A72AE454-FEF8-A669-6C96-70CE6980B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Google Shape;4645;g1beb17b1284_0_248:notes">
            <a:extLst>
              <a:ext uri="{FF2B5EF4-FFF2-40B4-BE49-F238E27FC236}">
                <a16:creationId xmlns:a16="http://schemas.microsoft.com/office/drawing/2014/main" id="{21B36676-53A1-1EEF-B52A-AFBD4B88D1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Google Shape;4646;g1beb17b1284_0_248:notes">
            <a:extLst>
              <a:ext uri="{FF2B5EF4-FFF2-40B4-BE49-F238E27FC236}">
                <a16:creationId xmlns:a16="http://schemas.microsoft.com/office/drawing/2014/main" id="{4B236E7F-F73B-AEC5-C11D-2AB96FEB11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5285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0550" y="960099"/>
            <a:ext cx="4030800" cy="25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>
                <a:latin typeface="Satisfy"/>
                <a:ea typeface="Satisfy"/>
                <a:cs typeface="Satisfy"/>
                <a:sym typeface="Satisf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0550" y="3877775"/>
            <a:ext cx="3617400" cy="37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000"/>
              <a:buFont typeface="Source Serif Pro"/>
              <a:buNone/>
              <a:defRPr i="0"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710550" y="2043530"/>
            <a:ext cx="4083600" cy="572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1074050" y="2732400"/>
            <a:ext cx="3720000" cy="1652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1" name="Google Shape;41;p9"/>
          <p:cNvPicPr preferRelativeResize="0"/>
          <p:nvPr/>
        </p:nvPicPr>
        <p:blipFill>
          <a:blip r:embed="rId3">
            <a:alphaModFix amt="65000"/>
          </a:blip>
          <a:stretch>
            <a:fillRect/>
          </a:stretch>
        </p:blipFill>
        <p:spPr>
          <a:xfrm rot="-8951353">
            <a:off x="-820910" y="-508998"/>
            <a:ext cx="3453169" cy="3167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2"/>
          </p:nvPr>
        </p:nvSpPr>
        <p:spPr>
          <a:xfrm>
            <a:off x="1151500" y="1591200"/>
            <a:ext cx="2332200" cy="45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1"/>
          </p:nvPr>
        </p:nvSpPr>
        <p:spPr>
          <a:xfrm>
            <a:off x="1151500" y="1998000"/>
            <a:ext cx="2332200" cy="52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3"/>
          </p:nvPr>
        </p:nvSpPr>
        <p:spPr>
          <a:xfrm>
            <a:off x="1151050" y="3662508"/>
            <a:ext cx="2333100" cy="460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4"/>
          </p:nvPr>
        </p:nvSpPr>
        <p:spPr>
          <a:xfrm>
            <a:off x="1151500" y="4068000"/>
            <a:ext cx="2332200" cy="52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title" idx="5"/>
          </p:nvPr>
        </p:nvSpPr>
        <p:spPr>
          <a:xfrm>
            <a:off x="3451275" y="2772000"/>
            <a:ext cx="2332800" cy="46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ubTitle" idx="6"/>
          </p:nvPr>
        </p:nvSpPr>
        <p:spPr>
          <a:xfrm>
            <a:off x="3451714" y="3178800"/>
            <a:ext cx="2331900" cy="52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title" idx="7"/>
          </p:nvPr>
        </p:nvSpPr>
        <p:spPr>
          <a:xfrm>
            <a:off x="5660155" y="1591200"/>
            <a:ext cx="2332800" cy="45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8"/>
          </p:nvPr>
        </p:nvSpPr>
        <p:spPr>
          <a:xfrm>
            <a:off x="5660601" y="1998000"/>
            <a:ext cx="2331900" cy="52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title" idx="9" hasCustomPrompt="1"/>
          </p:nvPr>
        </p:nvSpPr>
        <p:spPr>
          <a:xfrm>
            <a:off x="1942750" y="1076677"/>
            <a:ext cx="749700" cy="60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 idx="13" hasCustomPrompt="1"/>
          </p:nvPr>
        </p:nvSpPr>
        <p:spPr>
          <a:xfrm>
            <a:off x="4243275" y="2257376"/>
            <a:ext cx="748800" cy="60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4"/>
          <p:cNvSpPr txBox="1">
            <a:spLocks noGrp="1"/>
          </p:cNvSpPr>
          <p:nvPr>
            <p:ph type="title" idx="14" hasCustomPrompt="1"/>
          </p:nvPr>
        </p:nvSpPr>
        <p:spPr>
          <a:xfrm>
            <a:off x="1942750" y="3148052"/>
            <a:ext cx="749700" cy="60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15" hasCustomPrompt="1"/>
          </p:nvPr>
        </p:nvSpPr>
        <p:spPr>
          <a:xfrm>
            <a:off x="6452150" y="1076675"/>
            <a:ext cx="748800" cy="60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16"/>
          </p:nvPr>
        </p:nvSpPr>
        <p:spPr>
          <a:xfrm>
            <a:off x="5660155" y="3662508"/>
            <a:ext cx="2332800" cy="46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17"/>
          </p:nvPr>
        </p:nvSpPr>
        <p:spPr>
          <a:xfrm>
            <a:off x="5660601" y="4068000"/>
            <a:ext cx="2331900" cy="52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 idx="18" hasCustomPrompt="1"/>
          </p:nvPr>
        </p:nvSpPr>
        <p:spPr>
          <a:xfrm>
            <a:off x="6452152" y="3148151"/>
            <a:ext cx="748800" cy="60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pic>
        <p:nvPicPr>
          <p:cNvPr id="86" name="Google Shape;86;p14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-327693" y="-213334"/>
            <a:ext cx="987481" cy="92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4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 rot="9811742">
            <a:off x="8263158" y="4588691"/>
            <a:ext cx="987480" cy="929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1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6"/>
          <p:cNvPicPr preferRelativeResize="0"/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72" name="Google Shape;172;p26"/>
          <p:cNvSpPr txBox="1">
            <a:spLocks noGrp="1"/>
          </p:cNvSpPr>
          <p:nvPr>
            <p:ph type="subTitle" idx="1"/>
          </p:nvPr>
        </p:nvSpPr>
        <p:spPr>
          <a:xfrm>
            <a:off x="720000" y="1116000"/>
            <a:ext cx="3527400" cy="22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173" name="Google Shape;173;p26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-642694" y="-435434"/>
            <a:ext cx="1542987" cy="1452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6"/>
          <p:cNvPicPr preferRelativeResize="0"/>
          <p:nvPr/>
        </p:nvPicPr>
        <p:blipFill>
          <a:blip r:embed="rId4">
            <a:alphaModFix amt="64000"/>
          </a:blip>
          <a:stretch>
            <a:fillRect/>
          </a:stretch>
        </p:blipFill>
        <p:spPr>
          <a:xfrm>
            <a:off x="7908950" y="4536947"/>
            <a:ext cx="736091" cy="929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21_2_2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9"/>
          <p:cNvPicPr preferRelativeResize="0"/>
          <p:nvPr/>
        </p:nvPicPr>
        <p:blipFill rotWithShape="1">
          <a:blip r:embed="rId2">
            <a:alphaModFix amt="60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9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8265982" y="4467091"/>
            <a:ext cx="987481" cy="929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9"/>
          <p:cNvPicPr preferRelativeResize="0"/>
          <p:nvPr/>
        </p:nvPicPr>
        <p:blipFill>
          <a:blip r:embed="rId4">
            <a:alphaModFix amt="64000"/>
          </a:blip>
          <a:stretch>
            <a:fillRect/>
          </a:stretch>
        </p:blipFill>
        <p:spPr>
          <a:xfrm>
            <a:off x="-650349" y="-470217"/>
            <a:ext cx="2740700" cy="2020442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subTitle" idx="1"/>
          </p:nvPr>
        </p:nvSpPr>
        <p:spPr>
          <a:xfrm>
            <a:off x="949200" y="1320800"/>
            <a:ext cx="7245600" cy="294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eight columns">
  <p:cSld name="CUSTOM_7_2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54"/>
          <p:cNvPicPr preferRelativeResize="0"/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5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54"/>
          <p:cNvSpPr txBox="1">
            <a:spLocks noGrp="1"/>
          </p:cNvSpPr>
          <p:nvPr>
            <p:ph type="subTitle" idx="1"/>
          </p:nvPr>
        </p:nvSpPr>
        <p:spPr>
          <a:xfrm>
            <a:off x="2669112" y="3488626"/>
            <a:ext cx="185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54"/>
          <p:cNvSpPr txBox="1">
            <a:spLocks noGrp="1"/>
          </p:cNvSpPr>
          <p:nvPr>
            <p:ph type="subTitle" idx="2"/>
          </p:nvPr>
        </p:nvSpPr>
        <p:spPr>
          <a:xfrm>
            <a:off x="2669115" y="30792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500" b="1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endParaRPr/>
          </a:p>
        </p:txBody>
      </p:sp>
      <p:sp>
        <p:nvSpPr>
          <p:cNvPr id="389" name="Google Shape;389;p54"/>
          <p:cNvSpPr txBox="1">
            <a:spLocks noGrp="1"/>
          </p:cNvSpPr>
          <p:nvPr>
            <p:ph type="subTitle" idx="3"/>
          </p:nvPr>
        </p:nvSpPr>
        <p:spPr>
          <a:xfrm>
            <a:off x="720000" y="3488626"/>
            <a:ext cx="185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54"/>
          <p:cNvSpPr txBox="1">
            <a:spLocks noGrp="1"/>
          </p:cNvSpPr>
          <p:nvPr>
            <p:ph type="subTitle" idx="4"/>
          </p:nvPr>
        </p:nvSpPr>
        <p:spPr>
          <a:xfrm>
            <a:off x="720000" y="30792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500" b="1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endParaRPr/>
          </a:p>
        </p:txBody>
      </p:sp>
      <p:sp>
        <p:nvSpPr>
          <p:cNvPr id="391" name="Google Shape;391;p54"/>
          <p:cNvSpPr txBox="1">
            <a:spLocks noGrp="1"/>
          </p:cNvSpPr>
          <p:nvPr>
            <p:ph type="subTitle" idx="5"/>
          </p:nvPr>
        </p:nvSpPr>
        <p:spPr>
          <a:xfrm>
            <a:off x="4618224" y="3488626"/>
            <a:ext cx="185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54"/>
          <p:cNvSpPr txBox="1">
            <a:spLocks noGrp="1"/>
          </p:cNvSpPr>
          <p:nvPr>
            <p:ph type="subTitle" idx="6"/>
          </p:nvPr>
        </p:nvSpPr>
        <p:spPr>
          <a:xfrm>
            <a:off x="4618229" y="30792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500" b="1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endParaRPr/>
          </a:p>
        </p:txBody>
      </p:sp>
      <p:sp>
        <p:nvSpPr>
          <p:cNvPr id="393" name="Google Shape;393;p54"/>
          <p:cNvSpPr txBox="1">
            <a:spLocks noGrp="1"/>
          </p:cNvSpPr>
          <p:nvPr>
            <p:ph type="subTitle" idx="7"/>
          </p:nvPr>
        </p:nvSpPr>
        <p:spPr>
          <a:xfrm>
            <a:off x="2669112" y="2084822"/>
            <a:ext cx="185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54"/>
          <p:cNvSpPr txBox="1">
            <a:spLocks noGrp="1"/>
          </p:cNvSpPr>
          <p:nvPr>
            <p:ph type="subTitle" idx="8"/>
          </p:nvPr>
        </p:nvSpPr>
        <p:spPr>
          <a:xfrm>
            <a:off x="720000" y="2084822"/>
            <a:ext cx="185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54"/>
          <p:cNvSpPr txBox="1">
            <a:spLocks noGrp="1"/>
          </p:cNvSpPr>
          <p:nvPr>
            <p:ph type="subTitle" idx="9"/>
          </p:nvPr>
        </p:nvSpPr>
        <p:spPr>
          <a:xfrm>
            <a:off x="4618224" y="2084822"/>
            <a:ext cx="185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54"/>
          <p:cNvSpPr txBox="1">
            <a:spLocks noGrp="1"/>
          </p:cNvSpPr>
          <p:nvPr>
            <p:ph type="subTitle" idx="13"/>
          </p:nvPr>
        </p:nvSpPr>
        <p:spPr>
          <a:xfrm>
            <a:off x="6567341" y="3488626"/>
            <a:ext cx="185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54"/>
          <p:cNvSpPr txBox="1">
            <a:spLocks noGrp="1"/>
          </p:cNvSpPr>
          <p:nvPr>
            <p:ph type="subTitle" idx="14"/>
          </p:nvPr>
        </p:nvSpPr>
        <p:spPr>
          <a:xfrm>
            <a:off x="6567349" y="30792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500" b="1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endParaRPr/>
          </a:p>
        </p:txBody>
      </p:sp>
      <p:sp>
        <p:nvSpPr>
          <p:cNvPr id="398" name="Google Shape;398;p54"/>
          <p:cNvSpPr txBox="1">
            <a:spLocks noGrp="1"/>
          </p:cNvSpPr>
          <p:nvPr>
            <p:ph type="subTitle" idx="15"/>
          </p:nvPr>
        </p:nvSpPr>
        <p:spPr>
          <a:xfrm>
            <a:off x="6567341" y="2084822"/>
            <a:ext cx="1856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54"/>
          <p:cNvSpPr txBox="1">
            <a:spLocks noGrp="1"/>
          </p:cNvSpPr>
          <p:nvPr>
            <p:ph type="subTitle" idx="16"/>
          </p:nvPr>
        </p:nvSpPr>
        <p:spPr>
          <a:xfrm>
            <a:off x="2669115" y="16755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500" b="1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endParaRPr/>
          </a:p>
        </p:txBody>
      </p:sp>
      <p:sp>
        <p:nvSpPr>
          <p:cNvPr id="400" name="Google Shape;400;p54"/>
          <p:cNvSpPr txBox="1">
            <a:spLocks noGrp="1"/>
          </p:cNvSpPr>
          <p:nvPr>
            <p:ph type="subTitle" idx="17"/>
          </p:nvPr>
        </p:nvSpPr>
        <p:spPr>
          <a:xfrm>
            <a:off x="720000" y="16755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500" b="1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endParaRPr/>
          </a:p>
        </p:txBody>
      </p:sp>
      <p:sp>
        <p:nvSpPr>
          <p:cNvPr id="401" name="Google Shape;401;p54"/>
          <p:cNvSpPr txBox="1">
            <a:spLocks noGrp="1"/>
          </p:cNvSpPr>
          <p:nvPr>
            <p:ph type="subTitle" idx="18"/>
          </p:nvPr>
        </p:nvSpPr>
        <p:spPr>
          <a:xfrm>
            <a:off x="4618229" y="16755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500" b="1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endParaRPr/>
          </a:p>
        </p:txBody>
      </p:sp>
      <p:sp>
        <p:nvSpPr>
          <p:cNvPr id="402" name="Google Shape;402;p54"/>
          <p:cNvSpPr txBox="1">
            <a:spLocks noGrp="1"/>
          </p:cNvSpPr>
          <p:nvPr>
            <p:ph type="subTitle" idx="19"/>
          </p:nvPr>
        </p:nvSpPr>
        <p:spPr>
          <a:xfrm>
            <a:off x="6567349" y="16755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500" b="1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endParaRPr/>
          </a:p>
        </p:txBody>
      </p:sp>
      <p:pic>
        <p:nvPicPr>
          <p:cNvPr id="403" name="Google Shape;403;p54"/>
          <p:cNvPicPr preferRelativeResize="0"/>
          <p:nvPr/>
        </p:nvPicPr>
        <p:blipFill>
          <a:blip r:embed="rId3">
            <a:alphaModFix amt="64000"/>
          </a:blip>
          <a:stretch>
            <a:fillRect/>
          </a:stretch>
        </p:blipFill>
        <p:spPr>
          <a:xfrm>
            <a:off x="8095592" y="4105151"/>
            <a:ext cx="1354609" cy="1866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54"/>
          <p:cNvPicPr preferRelativeResize="0"/>
          <p:nvPr/>
        </p:nvPicPr>
        <p:blipFill>
          <a:blip r:embed="rId4">
            <a:alphaModFix amt="64000"/>
          </a:blip>
          <a:stretch>
            <a:fillRect/>
          </a:stretch>
        </p:blipFill>
        <p:spPr>
          <a:xfrm>
            <a:off x="-225800" y="-435134"/>
            <a:ext cx="1150178" cy="1452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59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 rot="-6482254">
            <a:off x="6594791" y="-676242"/>
            <a:ext cx="3068964" cy="28152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8" name="Google Shape;448;p59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 rot="2700005">
            <a:off x="-473834" y="3529534"/>
            <a:ext cx="3068965" cy="2815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60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2207703" y="3337216"/>
            <a:ext cx="4728573" cy="254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tisfy"/>
              <a:buNone/>
              <a:defRPr sz="3500" b="1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  <a:defRPr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  <a:defRPr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■"/>
              <a:defRPr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  <a:defRPr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  <a:defRPr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■"/>
              <a:defRPr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●"/>
              <a:defRPr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○"/>
              <a:defRPr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Pro"/>
              <a:buChar char="■"/>
              <a:defRPr>
                <a:solidFill>
                  <a:schemeClr val="dk1"/>
                </a:solidFill>
                <a:latin typeface="Source Serif Pro"/>
                <a:ea typeface="Source Serif Pro"/>
                <a:cs typeface="Source Serif Pro"/>
                <a:sym typeface="Source Serif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0" r:id="rId4"/>
    <p:sldLayoutId id="2147483672" r:id="rId5"/>
    <p:sldLayoutId id="2147483675" r:id="rId6"/>
    <p:sldLayoutId id="2147483700" r:id="rId7"/>
    <p:sldLayoutId id="2147483705" r:id="rId8"/>
    <p:sldLayoutId id="2147483706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5.xml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12" Type="http://schemas.microsoft.com/office/2007/relationships/diagramDrawing" Target="../diagrams/drawing1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4.xml"/><Relationship Id="rId11" Type="http://schemas.openxmlformats.org/officeDocument/2006/relationships/diagramColors" Target="../diagrams/colors15.xml"/><Relationship Id="rId5" Type="http://schemas.openxmlformats.org/officeDocument/2006/relationships/diagramQuickStyle" Target="../diagrams/quickStyle14.xml"/><Relationship Id="rId10" Type="http://schemas.openxmlformats.org/officeDocument/2006/relationships/diagramQuickStyle" Target="../diagrams/quickStyle15.xml"/><Relationship Id="rId4" Type="http://schemas.openxmlformats.org/officeDocument/2006/relationships/diagramLayout" Target="../diagrams/layout14.xml"/><Relationship Id="rId9" Type="http://schemas.openxmlformats.org/officeDocument/2006/relationships/diagramLayout" Target="../diagrams/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oughtco.com/chiasmus-figure-of-speech-1689838" TargetMode="External"/><Relationship Id="rId2" Type="http://schemas.openxmlformats.org/officeDocument/2006/relationships/hyperlink" Target="https://www.thoughtco.com/what-is-grammar-1690909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69"/>
          <p:cNvSpPr txBox="1">
            <a:spLocks noGrp="1"/>
          </p:cNvSpPr>
          <p:nvPr>
            <p:ph type="ctrTitle"/>
          </p:nvPr>
        </p:nvSpPr>
        <p:spPr>
          <a:xfrm>
            <a:off x="710550" y="960099"/>
            <a:ext cx="4030800" cy="25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400" dirty="0">
                <a:solidFill>
                  <a:schemeClr val="dk1"/>
                </a:solidFill>
              </a:rPr>
              <a:t>Word Formation</a:t>
            </a:r>
            <a:endParaRPr sz="8000" dirty="0">
              <a:solidFill>
                <a:schemeClr val="dk1"/>
              </a:solidFill>
            </a:endParaRPr>
          </a:p>
        </p:txBody>
      </p:sp>
      <p:sp>
        <p:nvSpPr>
          <p:cNvPr id="472" name="Google Shape;472;p69"/>
          <p:cNvSpPr txBox="1">
            <a:spLocks noGrp="1"/>
          </p:cNvSpPr>
          <p:nvPr>
            <p:ph type="subTitle" idx="1"/>
          </p:nvPr>
        </p:nvSpPr>
        <p:spPr>
          <a:xfrm>
            <a:off x="710550" y="3877775"/>
            <a:ext cx="3617400" cy="37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</a:t>
            </a:r>
            <a:r>
              <a:rPr lang="es" dirty="0"/>
              <a:t>S 513</a:t>
            </a:r>
            <a:endParaRPr dirty="0"/>
          </a:p>
        </p:txBody>
      </p:sp>
      <p:grpSp>
        <p:nvGrpSpPr>
          <p:cNvPr id="473" name="Google Shape;473;p69"/>
          <p:cNvGrpSpPr/>
          <p:nvPr/>
        </p:nvGrpSpPr>
        <p:grpSpPr>
          <a:xfrm>
            <a:off x="660671" y="3336681"/>
            <a:ext cx="3340669" cy="513806"/>
            <a:chOff x="609474" y="3257129"/>
            <a:chExt cx="4243197" cy="652618"/>
          </a:xfrm>
        </p:grpSpPr>
        <p:sp>
          <p:nvSpPr>
            <p:cNvPr id="474" name="Google Shape;474;p69"/>
            <p:cNvSpPr/>
            <p:nvPr/>
          </p:nvSpPr>
          <p:spPr>
            <a:xfrm rot="178491">
              <a:off x="616447" y="3366618"/>
              <a:ext cx="4229252" cy="378547"/>
            </a:xfrm>
            <a:custGeom>
              <a:avLst/>
              <a:gdLst/>
              <a:ahLst/>
              <a:cxnLst/>
              <a:rect l="l" t="t" r="r" b="b"/>
              <a:pathLst>
                <a:path w="169162" h="23044" extrusionOk="0">
                  <a:moveTo>
                    <a:pt x="167658" y="1"/>
                  </a:moveTo>
                  <a:cubicBezTo>
                    <a:pt x="167212" y="1"/>
                    <a:pt x="166775" y="163"/>
                    <a:pt x="166332" y="246"/>
                  </a:cubicBezTo>
                  <a:cubicBezTo>
                    <a:pt x="156208" y="2133"/>
                    <a:pt x="146028" y="3447"/>
                    <a:pt x="135715" y="3822"/>
                  </a:cubicBezTo>
                  <a:cubicBezTo>
                    <a:pt x="130483" y="4013"/>
                    <a:pt x="125252" y="4077"/>
                    <a:pt x="120021" y="4077"/>
                  </a:cubicBezTo>
                  <a:cubicBezTo>
                    <a:pt x="110917" y="4077"/>
                    <a:pt x="101814" y="3882"/>
                    <a:pt x="92711" y="3812"/>
                  </a:cubicBezTo>
                  <a:cubicBezTo>
                    <a:pt x="91341" y="3802"/>
                    <a:pt x="89971" y="3796"/>
                    <a:pt x="88602" y="3796"/>
                  </a:cubicBezTo>
                  <a:cubicBezTo>
                    <a:pt x="70838" y="3796"/>
                    <a:pt x="53140" y="4717"/>
                    <a:pt x="35586" y="7666"/>
                  </a:cubicBezTo>
                  <a:cubicBezTo>
                    <a:pt x="24725" y="9491"/>
                    <a:pt x="14405" y="12968"/>
                    <a:pt x="4858" y="18552"/>
                  </a:cubicBezTo>
                  <a:cubicBezTo>
                    <a:pt x="3435" y="19385"/>
                    <a:pt x="2089" y="20354"/>
                    <a:pt x="725" y="21286"/>
                  </a:cubicBezTo>
                  <a:cubicBezTo>
                    <a:pt x="348" y="21544"/>
                    <a:pt x="0" y="21897"/>
                    <a:pt x="236" y="22428"/>
                  </a:cubicBezTo>
                  <a:cubicBezTo>
                    <a:pt x="429" y="22868"/>
                    <a:pt x="768" y="23043"/>
                    <a:pt x="1139" y="23043"/>
                  </a:cubicBezTo>
                  <a:cubicBezTo>
                    <a:pt x="1299" y="23043"/>
                    <a:pt x="1465" y="23011"/>
                    <a:pt x="1628" y="22953"/>
                  </a:cubicBezTo>
                  <a:cubicBezTo>
                    <a:pt x="2227" y="22742"/>
                    <a:pt x="2777" y="22388"/>
                    <a:pt x="3339" y="22078"/>
                  </a:cubicBezTo>
                  <a:cubicBezTo>
                    <a:pt x="6391" y="20393"/>
                    <a:pt x="9517" y="18847"/>
                    <a:pt x="12715" y="17443"/>
                  </a:cubicBezTo>
                  <a:cubicBezTo>
                    <a:pt x="25349" y="11896"/>
                    <a:pt x="38745" y="9887"/>
                    <a:pt x="52342" y="8758"/>
                  </a:cubicBezTo>
                  <a:cubicBezTo>
                    <a:pt x="61587" y="7992"/>
                    <a:pt x="70839" y="7633"/>
                    <a:pt x="80098" y="7633"/>
                  </a:cubicBezTo>
                  <a:cubicBezTo>
                    <a:pt x="86453" y="7633"/>
                    <a:pt x="92811" y="7802"/>
                    <a:pt x="99172" y="8125"/>
                  </a:cubicBezTo>
                  <a:cubicBezTo>
                    <a:pt x="104181" y="8125"/>
                    <a:pt x="109191" y="8132"/>
                    <a:pt x="114200" y="8132"/>
                  </a:cubicBezTo>
                  <a:cubicBezTo>
                    <a:pt x="117737" y="8132"/>
                    <a:pt x="121273" y="8128"/>
                    <a:pt x="124809" y="8117"/>
                  </a:cubicBezTo>
                  <a:cubicBezTo>
                    <a:pt x="130508" y="8099"/>
                    <a:pt x="136191" y="7763"/>
                    <a:pt x="141869" y="7254"/>
                  </a:cubicBezTo>
                  <a:cubicBezTo>
                    <a:pt x="149030" y="6610"/>
                    <a:pt x="155999" y="4962"/>
                    <a:pt x="162981" y="3377"/>
                  </a:cubicBezTo>
                  <a:cubicBezTo>
                    <a:pt x="164771" y="2971"/>
                    <a:pt x="166550" y="2516"/>
                    <a:pt x="168327" y="2062"/>
                  </a:cubicBezTo>
                  <a:cubicBezTo>
                    <a:pt x="168801" y="1941"/>
                    <a:pt x="169161" y="1646"/>
                    <a:pt x="169077" y="1090"/>
                  </a:cubicBezTo>
                  <a:cubicBezTo>
                    <a:pt x="169004" y="599"/>
                    <a:pt x="168675" y="277"/>
                    <a:pt x="168221" y="102"/>
                  </a:cubicBezTo>
                  <a:cubicBezTo>
                    <a:pt x="168031" y="29"/>
                    <a:pt x="167844" y="1"/>
                    <a:pt x="167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5" name="Google Shape;475;p69"/>
            <p:cNvSpPr/>
            <p:nvPr/>
          </p:nvSpPr>
          <p:spPr>
            <a:xfrm rot="178351">
              <a:off x="956267" y="3584917"/>
              <a:ext cx="1802309" cy="278287"/>
            </a:xfrm>
            <a:custGeom>
              <a:avLst/>
              <a:gdLst/>
              <a:ahLst/>
              <a:cxnLst/>
              <a:rect l="l" t="t" r="r" b="b"/>
              <a:pathLst>
                <a:path w="169162" h="23044" extrusionOk="0">
                  <a:moveTo>
                    <a:pt x="167658" y="1"/>
                  </a:moveTo>
                  <a:cubicBezTo>
                    <a:pt x="167212" y="1"/>
                    <a:pt x="166775" y="163"/>
                    <a:pt x="166332" y="246"/>
                  </a:cubicBezTo>
                  <a:cubicBezTo>
                    <a:pt x="156208" y="2133"/>
                    <a:pt x="146028" y="3447"/>
                    <a:pt x="135715" y="3822"/>
                  </a:cubicBezTo>
                  <a:cubicBezTo>
                    <a:pt x="130483" y="4013"/>
                    <a:pt x="125252" y="4077"/>
                    <a:pt x="120021" y="4077"/>
                  </a:cubicBezTo>
                  <a:cubicBezTo>
                    <a:pt x="110917" y="4077"/>
                    <a:pt x="101814" y="3882"/>
                    <a:pt x="92711" y="3812"/>
                  </a:cubicBezTo>
                  <a:cubicBezTo>
                    <a:pt x="91341" y="3802"/>
                    <a:pt x="89971" y="3796"/>
                    <a:pt x="88602" y="3796"/>
                  </a:cubicBezTo>
                  <a:cubicBezTo>
                    <a:pt x="70838" y="3796"/>
                    <a:pt x="53140" y="4717"/>
                    <a:pt x="35586" y="7666"/>
                  </a:cubicBezTo>
                  <a:cubicBezTo>
                    <a:pt x="24725" y="9491"/>
                    <a:pt x="14405" y="12968"/>
                    <a:pt x="4858" y="18552"/>
                  </a:cubicBezTo>
                  <a:cubicBezTo>
                    <a:pt x="3435" y="19385"/>
                    <a:pt x="2089" y="20354"/>
                    <a:pt x="725" y="21286"/>
                  </a:cubicBezTo>
                  <a:cubicBezTo>
                    <a:pt x="348" y="21544"/>
                    <a:pt x="0" y="21897"/>
                    <a:pt x="236" y="22428"/>
                  </a:cubicBezTo>
                  <a:cubicBezTo>
                    <a:pt x="429" y="22868"/>
                    <a:pt x="768" y="23043"/>
                    <a:pt x="1139" y="23043"/>
                  </a:cubicBezTo>
                  <a:cubicBezTo>
                    <a:pt x="1299" y="23043"/>
                    <a:pt x="1465" y="23011"/>
                    <a:pt x="1628" y="22953"/>
                  </a:cubicBezTo>
                  <a:cubicBezTo>
                    <a:pt x="2227" y="22742"/>
                    <a:pt x="2777" y="22388"/>
                    <a:pt x="3339" y="22078"/>
                  </a:cubicBezTo>
                  <a:cubicBezTo>
                    <a:pt x="6391" y="20393"/>
                    <a:pt x="9517" y="18847"/>
                    <a:pt x="12715" y="17443"/>
                  </a:cubicBezTo>
                  <a:cubicBezTo>
                    <a:pt x="25349" y="11896"/>
                    <a:pt x="38745" y="9887"/>
                    <a:pt x="52342" y="8758"/>
                  </a:cubicBezTo>
                  <a:cubicBezTo>
                    <a:pt x="61587" y="7992"/>
                    <a:pt x="70839" y="7633"/>
                    <a:pt x="80098" y="7633"/>
                  </a:cubicBezTo>
                  <a:cubicBezTo>
                    <a:pt x="86453" y="7633"/>
                    <a:pt x="92811" y="7802"/>
                    <a:pt x="99172" y="8125"/>
                  </a:cubicBezTo>
                  <a:cubicBezTo>
                    <a:pt x="104181" y="8125"/>
                    <a:pt x="109191" y="8132"/>
                    <a:pt x="114200" y="8132"/>
                  </a:cubicBezTo>
                  <a:cubicBezTo>
                    <a:pt x="117737" y="8132"/>
                    <a:pt x="121273" y="8128"/>
                    <a:pt x="124809" y="8117"/>
                  </a:cubicBezTo>
                  <a:cubicBezTo>
                    <a:pt x="130508" y="8099"/>
                    <a:pt x="136191" y="7763"/>
                    <a:pt x="141869" y="7254"/>
                  </a:cubicBezTo>
                  <a:cubicBezTo>
                    <a:pt x="149030" y="6610"/>
                    <a:pt x="155999" y="4962"/>
                    <a:pt x="162981" y="3377"/>
                  </a:cubicBezTo>
                  <a:cubicBezTo>
                    <a:pt x="164771" y="2971"/>
                    <a:pt x="166550" y="2516"/>
                    <a:pt x="168327" y="2062"/>
                  </a:cubicBezTo>
                  <a:cubicBezTo>
                    <a:pt x="168801" y="1941"/>
                    <a:pt x="169161" y="1646"/>
                    <a:pt x="169077" y="1090"/>
                  </a:cubicBezTo>
                  <a:cubicBezTo>
                    <a:pt x="169004" y="599"/>
                    <a:pt x="168675" y="277"/>
                    <a:pt x="168221" y="102"/>
                  </a:cubicBezTo>
                  <a:cubicBezTo>
                    <a:pt x="168031" y="29"/>
                    <a:pt x="167844" y="1"/>
                    <a:pt x="167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476" name="Google Shape;476;p69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 rot="-5399996" flipH="1">
            <a:off x="6950750" y="3013424"/>
            <a:ext cx="1860298" cy="17064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69"/>
          <p:cNvGrpSpPr/>
          <p:nvPr/>
        </p:nvGrpSpPr>
        <p:grpSpPr>
          <a:xfrm>
            <a:off x="4352719" y="1265917"/>
            <a:ext cx="3825267" cy="2736818"/>
            <a:chOff x="4352719" y="1265917"/>
            <a:chExt cx="3825267" cy="2736818"/>
          </a:xfrm>
        </p:grpSpPr>
        <p:sp>
          <p:nvSpPr>
            <p:cNvPr id="478" name="Google Shape;478;p69"/>
            <p:cNvSpPr/>
            <p:nvPr/>
          </p:nvSpPr>
          <p:spPr>
            <a:xfrm>
              <a:off x="4782159" y="1494476"/>
              <a:ext cx="278" cy="185"/>
            </a:xfrm>
            <a:custGeom>
              <a:avLst/>
              <a:gdLst/>
              <a:ahLst/>
              <a:cxnLst/>
              <a:rect l="l" t="t" r="r" b="b"/>
              <a:pathLst>
                <a:path w="3" h="2" extrusionOk="0">
                  <a:moveTo>
                    <a:pt x="2" y="0"/>
                  </a:moveTo>
                  <a:lnTo>
                    <a:pt x="0" y="2"/>
                  </a:lnTo>
                  <a:lnTo>
                    <a:pt x="2" y="2"/>
                  </a:lnTo>
                  <a:cubicBezTo>
                    <a:pt x="2" y="2"/>
                    <a:pt x="2" y="0"/>
                    <a:pt x="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69"/>
            <p:cNvSpPr/>
            <p:nvPr/>
          </p:nvSpPr>
          <p:spPr>
            <a:xfrm>
              <a:off x="4766767" y="1481216"/>
              <a:ext cx="371" cy="371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1"/>
                  </a:moveTo>
                  <a:lnTo>
                    <a:pt x="1" y="3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69"/>
            <p:cNvSpPr/>
            <p:nvPr/>
          </p:nvSpPr>
          <p:spPr>
            <a:xfrm>
              <a:off x="4774370" y="1478063"/>
              <a:ext cx="464" cy="278"/>
            </a:xfrm>
            <a:custGeom>
              <a:avLst/>
              <a:gdLst/>
              <a:ahLst/>
              <a:cxnLst/>
              <a:rect l="l" t="t" r="r" b="b"/>
              <a:pathLst>
                <a:path w="5" h="3" extrusionOk="0">
                  <a:moveTo>
                    <a:pt x="1" y="0"/>
                  </a:moveTo>
                  <a:lnTo>
                    <a:pt x="1" y="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69"/>
            <p:cNvSpPr/>
            <p:nvPr/>
          </p:nvSpPr>
          <p:spPr>
            <a:xfrm>
              <a:off x="4591521" y="3877786"/>
              <a:ext cx="61753" cy="7882"/>
            </a:xfrm>
            <a:custGeom>
              <a:avLst/>
              <a:gdLst/>
              <a:ahLst/>
              <a:cxnLst/>
              <a:rect l="l" t="t" r="r" b="b"/>
              <a:pathLst>
                <a:path w="666" h="85" extrusionOk="0">
                  <a:moveTo>
                    <a:pt x="80" y="0"/>
                  </a:moveTo>
                  <a:lnTo>
                    <a:pt x="7" y="10"/>
                  </a:lnTo>
                  <a:lnTo>
                    <a:pt x="1" y="50"/>
                  </a:lnTo>
                  <a:lnTo>
                    <a:pt x="45" y="79"/>
                  </a:lnTo>
                  <a:cubicBezTo>
                    <a:pt x="60" y="56"/>
                    <a:pt x="83" y="50"/>
                    <a:pt x="106" y="50"/>
                  </a:cubicBezTo>
                  <a:cubicBezTo>
                    <a:pt x="121" y="50"/>
                    <a:pt x="137" y="53"/>
                    <a:pt x="152" y="54"/>
                  </a:cubicBezTo>
                  <a:cubicBezTo>
                    <a:pt x="310" y="62"/>
                    <a:pt x="469" y="74"/>
                    <a:pt x="627" y="85"/>
                  </a:cubicBezTo>
                  <a:cubicBezTo>
                    <a:pt x="665" y="46"/>
                    <a:pt x="650" y="20"/>
                    <a:pt x="597" y="17"/>
                  </a:cubicBezTo>
                  <a:cubicBezTo>
                    <a:pt x="470" y="11"/>
                    <a:pt x="342" y="11"/>
                    <a:pt x="215" y="8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69"/>
            <p:cNvSpPr/>
            <p:nvPr/>
          </p:nvSpPr>
          <p:spPr>
            <a:xfrm>
              <a:off x="4652625" y="3898279"/>
              <a:ext cx="371" cy="278"/>
            </a:xfrm>
            <a:custGeom>
              <a:avLst/>
              <a:gdLst/>
              <a:ahLst/>
              <a:cxnLst/>
              <a:rect l="l" t="t" r="r" b="b"/>
              <a:pathLst>
                <a:path w="4" h="3" extrusionOk="0">
                  <a:moveTo>
                    <a:pt x="0" y="0"/>
                  </a:moveTo>
                  <a:lnTo>
                    <a:pt x="3" y="3"/>
                  </a:lnTo>
                  <a:cubicBezTo>
                    <a:pt x="3" y="1"/>
                    <a:pt x="4" y="1"/>
                    <a:pt x="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69"/>
            <p:cNvSpPr/>
            <p:nvPr/>
          </p:nvSpPr>
          <p:spPr>
            <a:xfrm>
              <a:off x="4641499" y="3907922"/>
              <a:ext cx="278" cy="371"/>
            </a:xfrm>
            <a:custGeom>
              <a:avLst/>
              <a:gdLst/>
              <a:ahLst/>
              <a:cxnLst/>
              <a:rect l="l" t="t" r="r" b="b"/>
              <a:pathLst>
                <a:path w="3" h="4" extrusionOk="0">
                  <a:moveTo>
                    <a:pt x="0" y="1"/>
                  </a:moveTo>
                  <a:lnTo>
                    <a:pt x="0" y="3"/>
                  </a:lnTo>
                  <a:cubicBezTo>
                    <a:pt x="0" y="2"/>
                    <a:pt x="1" y="1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69"/>
            <p:cNvSpPr/>
            <p:nvPr/>
          </p:nvSpPr>
          <p:spPr>
            <a:xfrm>
              <a:off x="4641684" y="3898464"/>
              <a:ext cx="11868" cy="9551"/>
            </a:xfrm>
            <a:custGeom>
              <a:avLst/>
              <a:gdLst/>
              <a:ahLst/>
              <a:cxnLst/>
              <a:rect l="l" t="t" r="r" b="b"/>
              <a:pathLst>
                <a:path w="128" h="103" extrusionOk="0">
                  <a:moveTo>
                    <a:pt x="119" y="1"/>
                  </a:moveTo>
                  <a:lnTo>
                    <a:pt x="119" y="1"/>
                  </a:lnTo>
                  <a:cubicBezTo>
                    <a:pt x="67" y="17"/>
                    <a:pt x="24" y="54"/>
                    <a:pt x="0" y="103"/>
                  </a:cubicBezTo>
                  <a:cubicBezTo>
                    <a:pt x="60" y="85"/>
                    <a:pt x="128" y="76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69"/>
            <p:cNvSpPr/>
            <p:nvPr/>
          </p:nvSpPr>
          <p:spPr>
            <a:xfrm>
              <a:off x="4652625" y="3898279"/>
              <a:ext cx="278" cy="278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0" y="0"/>
                  </a:moveTo>
                  <a:cubicBezTo>
                    <a:pt x="0" y="1"/>
                    <a:pt x="0" y="1"/>
                    <a:pt x="0" y="3"/>
                  </a:cubicBezTo>
                  <a:lnTo>
                    <a:pt x="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69"/>
            <p:cNvSpPr/>
            <p:nvPr/>
          </p:nvSpPr>
          <p:spPr>
            <a:xfrm>
              <a:off x="4670984" y="3937316"/>
              <a:ext cx="7232" cy="3894"/>
            </a:xfrm>
            <a:custGeom>
              <a:avLst/>
              <a:gdLst/>
              <a:ahLst/>
              <a:cxnLst/>
              <a:rect l="l" t="t" r="r" b="b"/>
              <a:pathLst>
                <a:path w="78" h="42" extrusionOk="0">
                  <a:moveTo>
                    <a:pt x="48" y="0"/>
                  </a:moveTo>
                  <a:lnTo>
                    <a:pt x="1" y="36"/>
                  </a:lnTo>
                  <a:lnTo>
                    <a:pt x="57" y="42"/>
                  </a:lnTo>
                  <a:cubicBezTo>
                    <a:pt x="66" y="37"/>
                    <a:pt x="74" y="29"/>
                    <a:pt x="78" y="18"/>
                  </a:cubicBezTo>
                  <a:cubicBezTo>
                    <a:pt x="68" y="12"/>
                    <a:pt x="59" y="6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69"/>
            <p:cNvSpPr/>
            <p:nvPr/>
          </p:nvSpPr>
          <p:spPr>
            <a:xfrm>
              <a:off x="4766489" y="3523762"/>
              <a:ext cx="464" cy="1020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4"/>
                    <a:pt x="1" y="7"/>
                    <a:pt x="3" y="10"/>
                  </a:cubicBezTo>
                  <a:lnTo>
                    <a:pt x="5" y="9"/>
                  </a:lnTo>
                  <a:cubicBezTo>
                    <a:pt x="4" y="6"/>
                    <a:pt x="1" y="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69"/>
            <p:cNvSpPr/>
            <p:nvPr/>
          </p:nvSpPr>
          <p:spPr>
            <a:xfrm>
              <a:off x="4557585" y="1776916"/>
              <a:ext cx="556" cy="371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0" y="0"/>
                  </a:moveTo>
                  <a:lnTo>
                    <a:pt x="0" y="1"/>
                  </a:lnTo>
                  <a:lnTo>
                    <a:pt x="0" y="3"/>
                  </a:lnTo>
                  <a:lnTo>
                    <a:pt x="5" y="4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69"/>
            <p:cNvSpPr/>
            <p:nvPr/>
          </p:nvSpPr>
          <p:spPr>
            <a:xfrm>
              <a:off x="4766767" y="3524597"/>
              <a:ext cx="185" cy="278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2" y="0"/>
                  </a:moveTo>
                  <a:lnTo>
                    <a:pt x="1" y="1"/>
                  </a:lnTo>
                  <a:cubicBezTo>
                    <a:pt x="1" y="1"/>
                    <a:pt x="2" y="2"/>
                    <a:pt x="2" y="2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69"/>
            <p:cNvSpPr/>
            <p:nvPr/>
          </p:nvSpPr>
          <p:spPr>
            <a:xfrm>
              <a:off x="4622490" y="3581808"/>
              <a:ext cx="14465" cy="24387"/>
            </a:xfrm>
            <a:custGeom>
              <a:avLst/>
              <a:gdLst/>
              <a:ahLst/>
              <a:cxnLst/>
              <a:rect l="l" t="t" r="r" b="b"/>
              <a:pathLst>
                <a:path w="156" h="263" extrusionOk="0">
                  <a:moveTo>
                    <a:pt x="155" y="0"/>
                  </a:moveTo>
                  <a:lnTo>
                    <a:pt x="155" y="0"/>
                  </a:lnTo>
                  <a:cubicBezTo>
                    <a:pt x="66" y="92"/>
                    <a:pt x="18" y="171"/>
                    <a:pt x="1" y="263"/>
                  </a:cubicBezTo>
                  <a:lnTo>
                    <a:pt x="80" y="263"/>
                  </a:lnTo>
                  <a:cubicBezTo>
                    <a:pt x="127" y="188"/>
                    <a:pt x="149" y="109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69"/>
            <p:cNvSpPr/>
            <p:nvPr/>
          </p:nvSpPr>
          <p:spPr>
            <a:xfrm>
              <a:off x="4668666" y="2400399"/>
              <a:ext cx="33936" cy="65927"/>
            </a:xfrm>
            <a:custGeom>
              <a:avLst/>
              <a:gdLst/>
              <a:ahLst/>
              <a:cxnLst/>
              <a:rect l="l" t="t" r="r" b="b"/>
              <a:pathLst>
                <a:path w="366" h="711" extrusionOk="0">
                  <a:moveTo>
                    <a:pt x="102" y="0"/>
                  </a:moveTo>
                  <a:lnTo>
                    <a:pt x="1" y="4"/>
                  </a:lnTo>
                  <a:cubicBezTo>
                    <a:pt x="23" y="67"/>
                    <a:pt x="42" y="132"/>
                    <a:pt x="72" y="193"/>
                  </a:cubicBezTo>
                  <a:cubicBezTo>
                    <a:pt x="92" y="233"/>
                    <a:pt x="77" y="298"/>
                    <a:pt x="160" y="301"/>
                  </a:cubicBezTo>
                  <a:cubicBezTo>
                    <a:pt x="140" y="456"/>
                    <a:pt x="221" y="583"/>
                    <a:pt x="315" y="705"/>
                  </a:cubicBezTo>
                  <a:cubicBezTo>
                    <a:pt x="318" y="709"/>
                    <a:pt x="321" y="711"/>
                    <a:pt x="325" y="711"/>
                  </a:cubicBezTo>
                  <a:cubicBezTo>
                    <a:pt x="337" y="711"/>
                    <a:pt x="353" y="694"/>
                    <a:pt x="366" y="689"/>
                  </a:cubicBezTo>
                  <a:cubicBezTo>
                    <a:pt x="363" y="547"/>
                    <a:pt x="280" y="427"/>
                    <a:pt x="227" y="300"/>
                  </a:cubicBezTo>
                  <a:cubicBezTo>
                    <a:pt x="222" y="290"/>
                    <a:pt x="213" y="286"/>
                    <a:pt x="203" y="286"/>
                  </a:cubicBezTo>
                  <a:cubicBezTo>
                    <a:pt x="200" y="286"/>
                    <a:pt x="196" y="286"/>
                    <a:pt x="193" y="287"/>
                  </a:cubicBezTo>
                  <a:cubicBezTo>
                    <a:pt x="211" y="270"/>
                    <a:pt x="210" y="246"/>
                    <a:pt x="200" y="223"/>
                  </a:cubicBezTo>
                  <a:cubicBezTo>
                    <a:pt x="171" y="148"/>
                    <a:pt x="135" y="75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69"/>
            <p:cNvSpPr/>
            <p:nvPr/>
          </p:nvSpPr>
          <p:spPr>
            <a:xfrm>
              <a:off x="4606079" y="3458762"/>
              <a:ext cx="23552" cy="18360"/>
            </a:xfrm>
            <a:custGeom>
              <a:avLst/>
              <a:gdLst/>
              <a:ahLst/>
              <a:cxnLst/>
              <a:rect l="l" t="t" r="r" b="b"/>
              <a:pathLst>
                <a:path w="254" h="198" extrusionOk="0">
                  <a:moveTo>
                    <a:pt x="12" y="0"/>
                  </a:moveTo>
                  <a:cubicBezTo>
                    <a:pt x="9" y="18"/>
                    <a:pt x="4" y="35"/>
                    <a:pt x="1" y="53"/>
                  </a:cubicBezTo>
                  <a:cubicBezTo>
                    <a:pt x="9" y="75"/>
                    <a:pt x="17" y="97"/>
                    <a:pt x="27" y="119"/>
                  </a:cubicBezTo>
                  <a:cubicBezTo>
                    <a:pt x="39" y="148"/>
                    <a:pt x="22" y="193"/>
                    <a:pt x="80" y="193"/>
                  </a:cubicBezTo>
                  <a:cubicBezTo>
                    <a:pt x="82" y="193"/>
                    <a:pt x="85" y="193"/>
                    <a:pt x="88" y="193"/>
                  </a:cubicBezTo>
                  <a:lnTo>
                    <a:pt x="88" y="193"/>
                  </a:lnTo>
                  <a:lnTo>
                    <a:pt x="83" y="198"/>
                  </a:lnTo>
                  <a:lnTo>
                    <a:pt x="201" y="187"/>
                  </a:lnTo>
                  <a:cubicBezTo>
                    <a:pt x="229" y="131"/>
                    <a:pt x="251" y="74"/>
                    <a:pt x="254" y="12"/>
                  </a:cubicBezTo>
                  <a:lnTo>
                    <a:pt x="186" y="7"/>
                  </a:lnTo>
                  <a:cubicBezTo>
                    <a:pt x="156" y="51"/>
                    <a:pt x="165" y="112"/>
                    <a:pt x="104" y="143"/>
                  </a:cubicBezTo>
                  <a:cubicBezTo>
                    <a:pt x="102" y="133"/>
                    <a:pt x="97" y="125"/>
                    <a:pt x="88" y="119"/>
                  </a:cubicBezTo>
                  <a:cubicBezTo>
                    <a:pt x="78" y="72"/>
                    <a:pt x="50" y="3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69"/>
            <p:cNvSpPr/>
            <p:nvPr/>
          </p:nvSpPr>
          <p:spPr>
            <a:xfrm>
              <a:off x="4623418" y="3450046"/>
              <a:ext cx="8530" cy="9829"/>
            </a:xfrm>
            <a:custGeom>
              <a:avLst/>
              <a:gdLst/>
              <a:ahLst/>
              <a:cxnLst/>
              <a:rect l="l" t="t" r="r" b="b"/>
              <a:pathLst>
                <a:path w="92" h="106" extrusionOk="0">
                  <a:moveTo>
                    <a:pt x="35" y="0"/>
                  </a:moveTo>
                  <a:cubicBezTo>
                    <a:pt x="23" y="34"/>
                    <a:pt x="11" y="67"/>
                    <a:pt x="0" y="100"/>
                  </a:cubicBezTo>
                  <a:lnTo>
                    <a:pt x="67" y="105"/>
                  </a:lnTo>
                  <a:cubicBezTo>
                    <a:pt x="75" y="74"/>
                    <a:pt x="83" y="42"/>
                    <a:pt x="92" y="10"/>
                  </a:cubicBezTo>
                  <a:lnTo>
                    <a:pt x="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69"/>
            <p:cNvSpPr/>
            <p:nvPr/>
          </p:nvSpPr>
          <p:spPr>
            <a:xfrm>
              <a:off x="4727267" y="3569754"/>
              <a:ext cx="56932" cy="144280"/>
            </a:xfrm>
            <a:custGeom>
              <a:avLst/>
              <a:gdLst/>
              <a:ahLst/>
              <a:cxnLst/>
              <a:rect l="l" t="t" r="r" b="b"/>
              <a:pathLst>
                <a:path w="614" h="1556" extrusionOk="0">
                  <a:moveTo>
                    <a:pt x="545" y="1"/>
                  </a:moveTo>
                  <a:cubicBezTo>
                    <a:pt x="524" y="1"/>
                    <a:pt x="502" y="9"/>
                    <a:pt x="483" y="20"/>
                  </a:cubicBezTo>
                  <a:cubicBezTo>
                    <a:pt x="409" y="58"/>
                    <a:pt x="344" y="111"/>
                    <a:pt x="291" y="175"/>
                  </a:cubicBezTo>
                  <a:cubicBezTo>
                    <a:pt x="196" y="285"/>
                    <a:pt x="130" y="415"/>
                    <a:pt x="95" y="556"/>
                  </a:cubicBezTo>
                  <a:cubicBezTo>
                    <a:pt x="19" y="885"/>
                    <a:pt x="0" y="1214"/>
                    <a:pt x="108" y="1542"/>
                  </a:cubicBezTo>
                  <a:lnTo>
                    <a:pt x="174" y="1555"/>
                  </a:lnTo>
                  <a:cubicBezTo>
                    <a:pt x="124" y="1286"/>
                    <a:pt x="124" y="1009"/>
                    <a:pt x="174" y="738"/>
                  </a:cubicBezTo>
                  <a:cubicBezTo>
                    <a:pt x="213" y="519"/>
                    <a:pt x="327" y="330"/>
                    <a:pt x="498" y="165"/>
                  </a:cubicBezTo>
                  <a:cubicBezTo>
                    <a:pt x="521" y="142"/>
                    <a:pt x="546" y="123"/>
                    <a:pt x="568" y="102"/>
                  </a:cubicBezTo>
                  <a:cubicBezTo>
                    <a:pt x="592" y="80"/>
                    <a:pt x="613" y="49"/>
                    <a:pt x="593" y="23"/>
                  </a:cubicBezTo>
                  <a:cubicBezTo>
                    <a:pt x="580" y="7"/>
                    <a:pt x="563" y="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69"/>
            <p:cNvSpPr/>
            <p:nvPr/>
          </p:nvSpPr>
          <p:spPr>
            <a:xfrm>
              <a:off x="4697132" y="2467068"/>
              <a:ext cx="22346" cy="39964"/>
            </a:xfrm>
            <a:custGeom>
              <a:avLst/>
              <a:gdLst/>
              <a:ahLst/>
              <a:cxnLst/>
              <a:rect l="l" t="t" r="r" b="b"/>
              <a:pathLst>
                <a:path w="241" h="431" extrusionOk="0">
                  <a:moveTo>
                    <a:pt x="35" y="1"/>
                  </a:moveTo>
                  <a:cubicBezTo>
                    <a:pt x="11" y="1"/>
                    <a:pt x="1" y="15"/>
                    <a:pt x="5" y="42"/>
                  </a:cubicBezTo>
                  <a:cubicBezTo>
                    <a:pt x="11" y="74"/>
                    <a:pt x="18" y="105"/>
                    <a:pt x="49" y="128"/>
                  </a:cubicBezTo>
                  <a:cubicBezTo>
                    <a:pt x="69" y="223"/>
                    <a:pt x="105" y="314"/>
                    <a:pt x="157" y="396"/>
                  </a:cubicBezTo>
                  <a:cubicBezTo>
                    <a:pt x="171" y="418"/>
                    <a:pt x="189" y="430"/>
                    <a:pt x="205" y="430"/>
                  </a:cubicBezTo>
                  <a:cubicBezTo>
                    <a:pt x="224" y="430"/>
                    <a:pt x="241" y="412"/>
                    <a:pt x="241" y="370"/>
                  </a:cubicBezTo>
                  <a:cubicBezTo>
                    <a:pt x="230" y="282"/>
                    <a:pt x="190" y="203"/>
                    <a:pt x="141" y="127"/>
                  </a:cubicBezTo>
                  <a:cubicBezTo>
                    <a:pt x="129" y="78"/>
                    <a:pt x="149" y="14"/>
                    <a:pt x="59" y="4"/>
                  </a:cubicBezTo>
                  <a:cubicBezTo>
                    <a:pt x="50" y="2"/>
                    <a:pt x="42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69"/>
            <p:cNvSpPr/>
            <p:nvPr/>
          </p:nvSpPr>
          <p:spPr>
            <a:xfrm>
              <a:off x="4742010" y="3105758"/>
              <a:ext cx="6954" cy="6398"/>
            </a:xfrm>
            <a:custGeom>
              <a:avLst/>
              <a:gdLst/>
              <a:ahLst/>
              <a:cxnLst/>
              <a:rect l="l" t="t" r="r" b="b"/>
              <a:pathLst>
                <a:path w="75" h="69" extrusionOk="0">
                  <a:moveTo>
                    <a:pt x="24" y="1"/>
                  </a:moveTo>
                  <a:cubicBezTo>
                    <a:pt x="18" y="26"/>
                    <a:pt x="0" y="65"/>
                    <a:pt x="38" y="68"/>
                  </a:cubicBezTo>
                  <a:cubicBezTo>
                    <a:pt x="40" y="69"/>
                    <a:pt x="41" y="69"/>
                    <a:pt x="42" y="69"/>
                  </a:cubicBezTo>
                  <a:cubicBezTo>
                    <a:pt x="68" y="69"/>
                    <a:pt x="71" y="27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69"/>
            <p:cNvSpPr/>
            <p:nvPr/>
          </p:nvSpPr>
          <p:spPr>
            <a:xfrm>
              <a:off x="4715120" y="3133205"/>
              <a:ext cx="8438" cy="8531"/>
            </a:xfrm>
            <a:custGeom>
              <a:avLst/>
              <a:gdLst/>
              <a:ahLst/>
              <a:cxnLst/>
              <a:rect l="l" t="t" r="r" b="b"/>
              <a:pathLst>
                <a:path w="91" h="92" extrusionOk="0">
                  <a:moveTo>
                    <a:pt x="26" y="1"/>
                  </a:moveTo>
                  <a:cubicBezTo>
                    <a:pt x="38" y="33"/>
                    <a:pt x="0" y="92"/>
                    <a:pt x="75" y="92"/>
                  </a:cubicBezTo>
                  <a:cubicBezTo>
                    <a:pt x="80" y="92"/>
                    <a:pt x="85" y="92"/>
                    <a:pt x="91" y="91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69"/>
            <p:cNvSpPr/>
            <p:nvPr/>
          </p:nvSpPr>
          <p:spPr>
            <a:xfrm>
              <a:off x="5363487" y="1881436"/>
              <a:ext cx="2720478" cy="767759"/>
            </a:xfrm>
            <a:custGeom>
              <a:avLst/>
              <a:gdLst/>
              <a:ahLst/>
              <a:cxnLst/>
              <a:rect l="l" t="t" r="r" b="b"/>
              <a:pathLst>
                <a:path w="29340" h="7726" extrusionOk="0">
                  <a:moveTo>
                    <a:pt x="11988" y="463"/>
                  </a:moveTo>
                  <a:cubicBezTo>
                    <a:pt x="12034" y="463"/>
                    <a:pt x="12063" y="475"/>
                    <a:pt x="12065" y="523"/>
                  </a:cubicBezTo>
                  <a:cubicBezTo>
                    <a:pt x="12074" y="647"/>
                    <a:pt x="12188" y="682"/>
                    <a:pt x="12303" y="701"/>
                  </a:cubicBezTo>
                  <a:cubicBezTo>
                    <a:pt x="12397" y="716"/>
                    <a:pt x="12493" y="712"/>
                    <a:pt x="12590" y="715"/>
                  </a:cubicBezTo>
                  <a:cubicBezTo>
                    <a:pt x="13136" y="731"/>
                    <a:pt x="13682" y="752"/>
                    <a:pt x="14230" y="752"/>
                  </a:cubicBezTo>
                  <a:cubicBezTo>
                    <a:pt x="14270" y="752"/>
                    <a:pt x="14310" y="752"/>
                    <a:pt x="14350" y="752"/>
                  </a:cubicBezTo>
                  <a:lnTo>
                    <a:pt x="14350" y="752"/>
                  </a:lnTo>
                  <a:cubicBezTo>
                    <a:pt x="14009" y="849"/>
                    <a:pt x="13675" y="892"/>
                    <a:pt x="13347" y="892"/>
                  </a:cubicBezTo>
                  <a:cubicBezTo>
                    <a:pt x="12749" y="892"/>
                    <a:pt x="12171" y="747"/>
                    <a:pt x="11605" y="507"/>
                  </a:cubicBezTo>
                  <a:lnTo>
                    <a:pt x="11609" y="463"/>
                  </a:lnTo>
                  <a:close/>
                  <a:moveTo>
                    <a:pt x="22132" y="828"/>
                  </a:moveTo>
                  <a:lnTo>
                    <a:pt x="22132" y="828"/>
                  </a:lnTo>
                  <a:cubicBezTo>
                    <a:pt x="21792" y="925"/>
                    <a:pt x="21450" y="982"/>
                    <a:pt x="21107" y="982"/>
                  </a:cubicBezTo>
                  <a:cubicBezTo>
                    <a:pt x="20833" y="982"/>
                    <a:pt x="20558" y="946"/>
                    <a:pt x="20281" y="864"/>
                  </a:cubicBezTo>
                  <a:lnTo>
                    <a:pt x="22132" y="828"/>
                  </a:lnTo>
                  <a:close/>
                  <a:moveTo>
                    <a:pt x="10011" y="424"/>
                  </a:moveTo>
                  <a:cubicBezTo>
                    <a:pt x="10049" y="424"/>
                    <a:pt x="10089" y="426"/>
                    <a:pt x="10129" y="428"/>
                  </a:cubicBezTo>
                  <a:cubicBezTo>
                    <a:pt x="10199" y="430"/>
                    <a:pt x="10269" y="430"/>
                    <a:pt x="10340" y="430"/>
                  </a:cubicBezTo>
                  <a:cubicBezTo>
                    <a:pt x="10453" y="430"/>
                    <a:pt x="10565" y="429"/>
                    <a:pt x="10678" y="429"/>
                  </a:cubicBezTo>
                  <a:cubicBezTo>
                    <a:pt x="10685" y="447"/>
                    <a:pt x="10693" y="463"/>
                    <a:pt x="10702" y="481"/>
                  </a:cubicBezTo>
                  <a:cubicBezTo>
                    <a:pt x="10382" y="713"/>
                    <a:pt x="10075" y="960"/>
                    <a:pt x="9696" y="1125"/>
                  </a:cubicBezTo>
                  <a:cubicBezTo>
                    <a:pt x="9637" y="1151"/>
                    <a:pt x="9568" y="1181"/>
                    <a:pt x="9502" y="1181"/>
                  </a:cubicBezTo>
                  <a:cubicBezTo>
                    <a:pt x="9463" y="1181"/>
                    <a:pt x="9425" y="1170"/>
                    <a:pt x="9392" y="1140"/>
                  </a:cubicBezTo>
                  <a:cubicBezTo>
                    <a:pt x="9294" y="1054"/>
                    <a:pt x="9371" y="955"/>
                    <a:pt x="9424" y="867"/>
                  </a:cubicBezTo>
                  <a:lnTo>
                    <a:pt x="9422" y="867"/>
                  </a:lnTo>
                  <a:cubicBezTo>
                    <a:pt x="9488" y="756"/>
                    <a:pt x="9620" y="682"/>
                    <a:pt x="9684" y="580"/>
                  </a:cubicBezTo>
                  <a:cubicBezTo>
                    <a:pt x="9768" y="446"/>
                    <a:pt x="9882" y="424"/>
                    <a:pt x="10011" y="424"/>
                  </a:cubicBezTo>
                  <a:close/>
                  <a:moveTo>
                    <a:pt x="26023" y="930"/>
                  </a:moveTo>
                  <a:cubicBezTo>
                    <a:pt x="26061" y="930"/>
                    <a:pt x="26098" y="934"/>
                    <a:pt x="26114" y="978"/>
                  </a:cubicBezTo>
                  <a:cubicBezTo>
                    <a:pt x="26170" y="1140"/>
                    <a:pt x="26033" y="1317"/>
                    <a:pt x="25838" y="1335"/>
                  </a:cubicBezTo>
                  <a:cubicBezTo>
                    <a:pt x="25817" y="1336"/>
                    <a:pt x="25797" y="1337"/>
                    <a:pt x="25777" y="1337"/>
                  </a:cubicBezTo>
                  <a:cubicBezTo>
                    <a:pt x="25653" y="1337"/>
                    <a:pt x="25538" y="1303"/>
                    <a:pt x="25430" y="1245"/>
                  </a:cubicBezTo>
                  <a:cubicBezTo>
                    <a:pt x="25287" y="1167"/>
                    <a:pt x="25160" y="1072"/>
                    <a:pt x="25033" y="976"/>
                  </a:cubicBezTo>
                  <a:cubicBezTo>
                    <a:pt x="25037" y="965"/>
                    <a:pt x="25041" y="952"/>
                    <a:pt x="25045" y="940"/>
                  </a:cubicBezTo>
                  <a:cubicBezTo>
                    <a:pt x="25130" y="940"/>
                    <a:pt x="25214" y="940"/>
                    <a:pt x="25298" y="940"/>
                  </a:cubicBezTo>
                  <a:cubicBezTo>
                    <a:pt x="25341" y="940"/>
                    <a:pt x="25383" y="940"/>
                    <a:pt x="25425" y="940"/>
                  </a:cubicBezTo>
                  <a:cubicBezTo>
                    <a:pt x="25616" y="938"/>
                    <a:pt x="25807" y="933"/>
                    <a:pt x="25997" y="930"/>
                  </a:cubicBezTo>
                  <a:cubicBezTo>
                    <a:pt x="26006" y="930"/>
                    <a:pt x="26014" y="930"/>
                    <a:pt x="26023" y="930"/>
                  </a:cubicBezTo>
                  <a:close/>
                  <a:moveTo>
                    <a:pt x="7695" y="1165"/>
                  </a:moveTo>
                  <a:cubicBezTo>
                    <a:pt x="7728" y="1165"/>
                    <a:pt x="7766" y="1185"/>
                    <a:pt x="7809" y="1223"/>
                  </a:cubicBezTo>
                  <a:cubicBezTo>
                    <a:pt x="8009" y="1399"/>
                    <a:pt x="8216" y="1568"/>
                    <a:pt x="8454" y="1708"/>
                  </a:cubicBezTo>
                  <a:cubicBezTo>
                    <a:pt x="8569" y="1776"/>
                    <a:pt x="8559" y="1811"/>
                    <a:pt x="8435" y="1880"/>
                  </a:cubicBezTo>
                  <a:cubicBezTo>
                    <a:pt x="8285" y="1962"/>
                    <a:pt x="8150" y="2061"/>
                    <a:pt x="8016" y="2160"/>
                  </a:cubicBezTo>
                  <a:cubicBezTo>
                    <a:pt x="7945" y="2212"/>
                    <a:pt x="7916" y="2283"/>
                    <a:pt x="7882" y="2352"/>
                  </a:cubicBezTo>
                  <a:cubicBezTo>
                    <a:pt x="7865" y="2386"/>
                    <a:pt x="7842" y="2412"/>
                    <a:pt x="7801" y="2412"/>
                  </a:cubicBezTo>
                  <a:cubicBezTo>
                    <a:pt x="7800" y="2412"/>
                    <a:pt x="7799" y="2412"/>
                    <a:pt x="7799" y="2412"/>
                  </a:cubicBezTo>
                  <a:cubicBezTo>
                    <a:pt x="7745" y="2407"/>
                    <a:pt x="7726" y="2378"/>
                    <a:pt x="7706" y="2346"/>
                  </a:cubicBezTo>
                  <a:cubicBezTo>
                    <a:pt x="7589" y="2162"/>
                    <a:pt x="7416" y="2026"/>
                    <a:pt x="7207" y="1919"/>
                  </a:cubicBezTo>
                  <a:cubicBezTo>
                    <a:pt x="7067" y="1849"/>
                    <a:pt x="7061" y="1816"/>
                    <a:pt x="7180" y="1725"/>
                  </a:cubicBezTo>
                  <a:cubicBezTo>
                    <a:pt x="7356" y="1591"/>
                    <a:pt x="7497" y="1439"/>
                    <a:pt x="7592" y="1253"/>
                  </a:cubicBezTo>
                  <a:cubicBezTo>
                    <a:pt x="7622" y="1194"/>
                    <a:pt x="7655" y="1165"/>
                    <a:pt x="7695" y="1165"/>
                  </a:cubicBezTo>
                  <a:close/>
                  <a:moveTo>
                    <a:pt x="19603" y="1326"/>
                  </a:moveTo>
                  <a:cubicBezTo>
                    <a:pt x="19632" y="1326"/>
                    <a:pt x="19661" y="1343"/>
                    <a:pt x="19689" y="1376"/>
                  </a:cubicBezTo>
                  <a:cubicBezTo>
                    <a:pt x="19868" y="1588"/>
                    <a:pt x="20090" y="1740"/>
                    <a:pt x="20386" y="1810"/>
                  </a:cubicBezTo>
                  <a:cubicBezTo>
                    <a:pt x="20457" y="1828"/>
                    <a:pt x="20475" y="1855"/>
                    <a:pt x="20470" y="1893"/>
                  </a:cubicBezTo>
                  <a:cubicBezTo>
                    <a:pt x="20467" y="1935"/>
                    <a:pt x="20435" y="1954"/>
                    <a:pt x="20394" y="1967"/>
                  </a:cubicBezTo>
                  <a:cubicBezTo>
                    <a:pt x="20330" y="1987"/>
                    <a:pt x="20266" y="2005"/>
                    <a:pt x="20203" y="2028"/>
                  </a:cubicBezTo>
                  <a:cubicBezTo>
                    <a:pt x="19965" y="2114"/>
                    <a:pt x="19765" y="2239"/>
                    <a:pt x="19654" y="2446"/>
                  </a:cubicBezTo>
                  <a:cubicBezTo>
                    <a:pt x="19636" y="2480"/>
                    <a:pt x="19615" y="2494"/>
                    <a:pt x="19591" y="2494"/>
                  </a:cubicBezTo>
                  <a:cubicBezTo>
                    <a:pt x="19571" y="2494"/>
                    <a:pt x="19550" y="2484"/>
                    <a:pt x="19526" y="2468"/>
                  </a:cubicBezTo>
                  <a:cubicBezTo>
                    <a:pt x="19512" y="2456"/>
                    <a:pt x="19501" y="2441"/>
                    <a:pt x="19492" y="2425"/>
                  </a:cubicBezTo>
                  <a:cubicBezTo>
                    <a:pt x="19341" y="2230"/>
                    <a:pt x="19148" y="2080"/>
                    <a:pt x="18878" y="2013"/>
                  </a:cubicBezTo>
                  <a:cubicBezTo>
                    <a:pt x="18832" y="2003"/>
                    <a:pt x="18783" y="1987"/>
                    <a:pt x="18780" y="1937"/>
                  </a:cubicBezTo>
                  <a:cubicBezTo>
                    <a:pt x="18775" y="1887"/>
                    <a:pt x="18813" y="1865"/>
                    <a:pt x="18861" y="1848"/>
                  </a:cubicBezTo>
                  <a:cubicBezTo>
                    <a:pt x="19134" y="1753"/>
                    <a:pt x="19349" y="1599"/>
                    <a:pt x="19511" y="1386"/>
                  </a:cubicBezTo>
                  <a:cubicBezTo>
                    <a:pt x="19542" y="1346"/>
                    <a:pt x="19573" y="1326"/>
                    <a:pt x="19603" y="1326"/>
                  </a:cubicBezTo>
                  <a:close/>
                  <a:moveTo>
                    <a:pt x="4771" y="1"/>
                  </a:moveTo>
                  <a:cubicBezTo>
                    <a:pt x="4164" y="1"/>
                    <a:pt x="3556" y="15"/>
                    <a:pt x="2949" y="64"/>
                  </a:cubicBezTo>
                  <a:cubicBezTo>
                    <a:pt x="2712" y="83"/>
                    <a:pt x="2474" y="105"/>
                    <a:pt x="2237" y="136"/>
                  </a:cubicBezTo>
                  <a:cubicBezTo>
                    <a:pt x="1946" y="173"/>
                    <a:pt x="1776" y="324"/>
                    <a:pt x="1674" y="544"/>
                  </a:cubicBezTo>
                  <a:cubicBezTo>
                    <a:pt x="1618" y="669"/>
                    <a:pt x="1588" y="802"/>
                    <a:pt x="1586" y="939"/>
                  </a:cubicBezTo>
                  <a:cubicBezTo>
                    <a:pt x="1576" y="1288"/>
                    <a:pt x="1594" y="1639"/>
                    <a:pt x="1613" y="1988"/>
                  </a:cubicBezTo>
                  <a:cubicBezTo>
                    <a:pt x="1636" y="2402"/>
                    <a:pt x="1687" y="2816"/>
                    <a:pt x="1687" y="3231"/>
                  </a:cubicBezTo>
                  <a:cubicBezTo>
                    <a:pt x="1687" y="3383"/>
                    <a:pt x="1686" y="3383"/>
                    <a:pt x="1514" y="3402"/>
                  </a:cubicBezTo>
                  <a:cubicBezTo>
                    <a:pt x="1269" y="3428"/>
                    <a:pt x="1028" y="3466"/>
                    <a:pt x="795" y="3540"/>
                  </a:cubicBezTo>
                  <a:cubicBezTo>
                    <a:pt x="511" y="3630"/>
                    <a:pt x="315" y="3799"/>
                    <a:pt x="255" y="4050"/>
                  </a:cubicBezTo>
                  <a:cubicBezTo>
                    <a:pt x="159" y="4461"/>
                    <a:pt x="47" y="4871"/>
                    <a:pt x="46" y="5296"/>
                  </a:cubicBezTo>
                  <a:cubicBezTo>
                    <a:pt x="45" y="5623"/>
                    <a:pt x="34" y="5950"/>
                    <a:pt x="16" y="6277"/>
                  </a:cubicBezTo>
                  <a:cubicBezTo>
                    <a:pt x="0" y="6569"/>
                    <a:pt x="58" y="6655"/>
                    <a:pt x="354" y="6655"/>
                  </a:cubicBezTo>
                  <a:cubicBezTo>
                    <a:pt x="386" y="6655"/>
                    <a:pt x="420" y="6654"/>
                    <a:pt x="457" y="6652"/>
                  </a:cubicBezTo>
                  <a:cubicBezTo>
                    <a:pt x="743" y="6636"/>
                    <a:pt x="1026" y="6590"/>
                    <a:pt x="1302" y="6516"/>
                  </a:cubicBezTo>
                  <a:cubicBezTo>
                    <a:pt x="2095" y="6307"/>
                    <a:pt x="2859" y="6040"/>
                    <a:pt x="3582" y="5689"/>
                  </a:cubicBezTo>
                  <a:cubicBezTo>
                    <a:pt x="3922" y="5525"/>
                    <a:pt x="4269" y="5374"/>
                    <a:pt x="4626" y="5240"/>
                  </a:cubicBezTo>
                  <a:cubicBezTo>
                    <a:pt x="5631" y="4862"/>
                    <a:pt x="6660" y="4649"/>
                    <a:pt x="7722" y="4649"/>
                  </a:cubicBezTo>
                  <a:cubicBezTo>
                    <a:pt x="8158" y="4649"/>
                    <a:pt x="8601" y="4685"/>
                    <a:pt x="9049" y="4761"/>
                  </a:cubicBezTo>
                  <a:cubicBezTo>
                    <a:pt x="10059" y="4931"/>
                    <a:pt x="10987" y="5247"/>
                    <a:pt x="11813" y="5775"/>
                  </a:cubicBezTo>
                  <a:cubicBezTo>
                    <a:pt x="12132" y="5979"/>
                    <a:pt x="12385" y="6225"/>
                    <a:pt x="12550" y="6536"/>
                  </a:cubicBezTo>
                  <a:cubicBezTo>
                    <a:pt x="12573" y="6579"/>
                    <a:pt x="12600" y="6619"/>
                    <a:pt x="12632" y="6656"/>
                  </a:cubicBezTo>
                  <a:cubicBezTo>
                    <a:pt x="12674" y="6704"/>
                    <a:pt x="12729" y="6731"/>
                    <a:pt x="12794" y="6731"/>
                  </a:cubicBezTo>
                  <a:cubicBezTo>
                    <a:pt x="12812" y="6731"/>
                    <a:pt x="12831" y="6729"/>
                    <a:pt x="12850" y="6725"/>
                  </a:cubicBezTo>
                  <a:cubicBezTo>
                    <a:pt x="12938" y="6706"/>
                    <a:pt x="12994" y="6649"/>
                    <a:pt x="12990" y="6573"/>
                  </a:cubicBezTo>
                  <a:cubicBezTo>
                    <a:pt x="12987" y="6479"/>
                    <a:pt x="13044" y="6420"/>
                    <a:pt x="13113" y="6361"/>
                  </a:cubicBezTo>
                  <a:cubicBezTo>
                    <a:pt x="13321" y="6183"/>
                    <a:pt x="13523" y="6002"/>
                    <a:pt x="13734" y="5827"/>
                  </a:cubicBezTo>
                  <a:cubicBezTo>
                    <a:pt x="14070" y="5551"/>
                    <a:pt x="14454" y="5341"/>
                    <a:pt x="14866" y="5207"/>
                  </a:cubicBezTo>
                  <a:cubicBezTo>
                    <a:pt x="15678" y="4940"/>
                    <a:pt x="16511" y="4815"/>
                    <a:pt x="17364" y="4815"/>
                  </a:cubicBezTo>
                  <a:cubicBezTo>
                    <a:pt x="17625" y="4815"/>
                    <a:pt x="17888" y="4827"/>
                    <a:pt x="18152" y="4850"/>
                  </a:cubicBezTo>
                  <a:cubicBezTo>
                    <a:pt x="18997" y="4922"/>
                    <a:pt x="19825" y="5082"/>
                    <a:pt x="20652" y="5236"/>
                  </a:cubicBezTo>
                  <a:cubicBezTo>
                    <a:pt x="21534" y="5400"/>
                    <a:pt x="22422" y="5525"/>
                    <a:pt x="23326" y="5525"/>
                  </a:cubicBezTo>
                  <a:cubicBezTo>
                    <a:pt x="23363" y="5525"/>
                    <a:pt x="23400" y="5524"/>
                    <a:pt x="23436" y="5524"/>
                  </a:cubicBezTo>
                  <a:cubicBezTo>
                    <a:pt x="23600" y="5522"/>
                    <a:pt x="23766" y="5488"/>
                    <a:pt x="23926" y="5488"/>
                  </a:cubicBezTo>
                  <a:cubicBezTo>
                    <a:pt x="23967" y="5488"/>
                    <a:pt x="24008" y="5490"/>
                    <a:pt x="24048" y="5496"/>
                  </a:cubicBezTo>
                  <a:cubicBezTo>
                    <a:pt x="24111" y="5504"/>
                    <a:pt x="24173" y="5508"/>
                    <a:pt x="24234" y="5508"/>
                  </a:cubicBezTo>
                  <a:cubicBezTo>
                    <a:pt x="24489" y="5508"/>
                    <a:pt x="24729" y="5445"/>
                    <a:pt x="24976" y="5406"/>
                  </a:cubicBezTo>
                  <a:cubicBezTo>
                    <a:pt x="25077" y="5391"/>
                    <a:pt x="25177" y="5371"/>
                    <a:pt x="25277" y="5354"/>
                  </a:cubicBezTo>
                  <a:cubicBezTo>
                    <a:pt x="25794" y="5267"/>
                    <a:pt x="26312" y="5192"/>
                    <a:pt x="26819" y="5065"/>
                  </a:cubicBezTo>
                  <a:cubicBezTo>
                    <a:pt x="26879" y="5050"/>
                    <a:pt x="26918" y="5040"/>
                    <a:pt x="26947" y="5040"/>
                  </a:cubicBezTo>
                  <a:cubicBezTo>
                    <a:pt x="26997" y="5040"/>
                    <a:pt x="27016" y="5070"/>
                    <a:pt x="27062" y="5157"/>
                  </a:cubicBezTo>
                  <a:cubicBezTo>
                    <a:pt x="27513" y="5994"/>
                    <a:pt x="28122" y="6749"/>
                    <a:pt x="28716" y="7512"/>
                  </a:cubicBezTo>
                  <a:cubicBezTo>
                    <a:pt x="28756" y="7568"/>
                    <a:pt x="28804" y="7618"/>
                    <a:pt x="28858" y="7660"/>
                  </a:cubicBezTo>
                  <a:cubicBezTo>
                    <a:pt x="28915" y="7705"/>
                    <a:pt x="28978" y="7726"/>
                    <a:pt x="29037" y="7726"/>
                  </a:cubicBezTo>
                  <a:cubicBezTo>
                    <a:pt x="29134" y="7726"/>
                    <a:pt x="29220" y="7668"/>
                    <a:pt x="29256" y="7563"/>
                  </a:cubicBezTo>
                  <a:cubicBezTo>
                    <a:pt x="29270" y="7519"/>
                    <a:pt x="29278" y="7473"/>
                    <a:pt x="29278" y="7425"/>
                  </a:cubicBezTo>
                  <a:cubicBezTo>
                    <a:pt x="29280" y="7314"/>
                    <a:pt x="29296" y="7204"/>
                    <a:pt x="29306" y="7093"/>
                  </a:cubicBezTo>
                  <a:cubicBezTo>
                    <a:pt x="29319" y="6920"/>
                    <a:pt x="29339" y="6744"/>
                    <a:pt x="29238" y="6579"/>
                  </a:cubicBezTo>
                  <a:cubicBezTo>
                    <a:pt x="29205" y="6525"/>
                    <a:pt x="29217" y="6464"/>
                    <a:pt x="29215" y="6406"/>
                  </a:cubicBezTo>
                  <a:cubicBezTo>
                    <a:pt x="29202" y="5921"/>
                    <a:pt x="29244" y="5438"/>
                    <a:pt x="29309" y="4956"/>
                  </a:cubicBezTo>
                  <a:cubicBezTo>
                    <a:pt x="29335" y="4763"/>
                    <a:pt x="29337" y="4572"/>
                    <a:pt x="29283" y="4382"/>
                  </a:cubicBezTo>
                  <a:cubicBezTo>
                    <a:pt x="29226" y="4177"/>
                    <a:pt x="29085" y="4039"/>
                    <a:pt x="28844" y="3981"/>
                  </a:cubicBezTo>
                  <a:cubicBezTo>
                    <a:pt x="28746" y="3957"/>
                    <a:pt x="28646" y="3939"/>
                    <a:pt x="28545" y="3924"/>
                  </a:cubicBezTo>
                  <a:cubicBezTo>
                    <a:pt x="28174" y="3868"/>
                    <a:pt x="27803" y="3819"/>
                    <a:pt x="27429" y="3782"/>
                  </a:cubicBezTo>
                  <a:cubicBezTo>
                    <a:pt x="27288" y="3769"/>
                    <a:pt x="27288" y="3767"/>
                    <a:pt x="27285" y="3642"/>
                  </a:cubicBezTo>
                  <a:cubicBezTo>
                    <a:pt x="27284" y="3602"/>
                    <a:pt x="27286" y="3560"/>
                    <a:pt x="27286" y="3520"/>
                  </a:cubicBezTo>
                  <a:cubicBezTo>
                    <a:pt x="27294" y="2918"/>
                    <a:pt x="27295" y="2315"/>
                    <a:pt x="27279" y="1715"/>
                  </a:cubicBezTo>
                  <a:cubicBezTo>
                    <a:pt x="27270" y="1446"/>
                    <a:pt x="27253" y="1179"/>
                    <a:pt x="27190" y="915"/>
                  </a:cubicBezTo>
                  <a:cubicBezTo>
                    <a:pt x="27108" y="575"/>
                    <a:pt x="26940" y="439"/>
                    <a:pt x="26541" y="411"/>
                  </a:cubicBezTo>
                  <a:cubicBezTo>
                    <a:pt x="26388" y="400"/>
                    <a:pt x="26235" y="395"/>
                    <a:pt x="26083" y="395"/>
                  </a:cubicBezTo>
                  <a:cubicBezTo>
                    <a:pt x="25682" y="395"/>
                    <a:pt x="25281" y="425"/>
                    <a:pt x="24881" y="437"/>
                  </a:cubicBezTo>
                  <a:cubicBezTo>
                    <a:pt x="24846" y="438"/>
                    <a:pt x="24813" y="443"/>
                    <a:pt x="24780" y="451"/>
                  </a:cubicBezTo>
                  <a:cubicBezTo>
                    <a:pt x="24688" y="472"/>
                    <a:pt x="24595" y="479"/>
                    <a:pt x="24500" y="479"/>
                  </a:cubicBezTo>
                  <a:cubicBezTo>
                    <a:pt x="24472" y="479"/>
                    <a:pt x="24443" y="479"/>
                    <a:pt x="24414" y="477"/>
                  </a:cubicBezTo>
                  <a:cubicBezTo>
                    <a:pt x="23893" y="457"/>
                    <a:pt x="23375" y="466"/>
                    <a:pt x="22855" y="461"/>
                  </a:cubicBezTo>
                  <a:cubicBezTo>
                    <a:pt x="22553" y="458"/>
                    <a:pt x="22252" y="460"/>
                    <a:pt x="21953" y="444"/>
                  </a:cubicBezTo>
                  <a:cubicBezTo>
                    <a:pt x="20888" y="386"/>
                    <a:pt x="19821" y="349"/>
                    <a:pt x="18756" y="319"/>
                  </a:cubicBezTo>
                  <a:cubicBezTo>
                    <a:pt x="17183" y="277"/>
                    <a:pt x="15612" y="247"/>
                    <a:pt x="13906" y="141"/>
                  </a:cubicBezTo>
                  <a:cubicBezTo>
                    <a:pt x="11779" y="120"/>
                    <a:pt x="9516" y="27"/>
                    <a:pt x="7253" y="27"/>
                  </a:cubicBezTo>
                  <a:cubicBezTo>
                    <a:pt x="6426" y="27"/>
                    <a:pt x="5598" y="1"/>
                    <a:pt x="47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69"/>
            <p:cNvSpPr/>
            <p:nvPr/>
          </p:nvSpPr>
          <p:spPr>
            <a:xfrm>
              <a:off x="4371542" y="1276451"/>
              <a:ext cx="1205300" cy="2601794"/>
            </a:xfrm>
            <a:custGeom>
              <a:avLst/>
              <a:gdLst/>
              <a:ahLst/>
              <a:cxnLst/>
              <a:rect l="l" t="t" r="r" b="b"/>
              <a:pathLst>
                <a:path w="12999" h="26182" extrusionOk="0">
                  <a:moveTo>
                    <a:pt x="4510" y="1"/>
                  </a:moveTo>
                  <a:cubicBezTo>
                    <a:pt x="4443" y="1"/>
                    <a:pt x="4355" y="45"/>
                    <a:pt x="4292" y="70"/>
                  </a:cubicBezTo>
                  <a:cubicBezTo>
                    <a:pt x="3927" y="216"/>
                    <a:pt x="3560" y="359"/>
                    <a:pt x="3231" y="562"/>
                  </a:cubicBezTo>
                  <a:cubicBezTo>
                    <a:pt x="2898" y="767"/>
                    <a:pt x="2573" y="984"/>
                    <a:pt x="2280" y="1228"/>
                  </a:cubicBezTo>
                  <a:cubicBezTo>
                    <a:pt x="1647" y="1753"/>
                    <a:pt x="1092" y="2333"/>
                    <a:pt x="776" y="3044"/>
                  </a:cubicBezTo>
                  <a:cubicBezTo>
                    <a:pt x="518" y="3625"/>
                    <a:pt x="271" y="4212"/>
                    <a:pt x="156" y="4836"/>
                  </a:cubicBezTo>
                  <a:cubicBezTo>
                    <a:pt x="36" y="5498"/>
                    <a:pt x="1" y="6172"/>
                    <a:pt x="48" y="6842"/>
                  </a:cubicBezTo>
                  <a:cubicBezTo>
                    <a:pt x="72" y="7199"/>
                    <a:pt x="114" y="7552"/>
                    <a:pt x="211" y="7900"/>
                  </a:cubicBezTo>
                  <a:cubicBezTo>
                    <a:pt x="325" y="8302"/>
                    <a:pt x="411" y="8703"/>
                    <a:pt x="419" y="9124"/>
                  </a:cubicBezTo>
                  <a:cubicBezTo>
                    <a:pt x="432" y="9906"/>
                    <a:pt x="504" y="10687"/>
                    <a:pt x="555" y="11468"/>
                  </a:cubicBezTo>
                  <a:cubicBezTo>
                    <a:pt x="608" y="12281"/>
                    <a:pt x="754" y="13079"/>
                    <a:pt x="1040" y="13860"/>
                  </a:cubicBezTo>
                  <a:cubicBezTo>
                    <a:pt x="1373" y="14768"/>
                    <a:pt x="1904" y="15572"/>
                    <a:pt x="2676" y="16259"/>
                  </a:cubicBezTo>
                  <a:cubicBezTo>
                    <a:pt x="3002" y="16552"/>
                    <a:pt x="3345" y="16826"/>
                    <a:pt x="3698" y="17095"/>
                  </a:cubicBezTo>
                  <a:cubicBezTo>
                    <a:pt x="3757" y="17139"/>
                    <a:pt x="3830" y="17176"/>
                    <a:pt x="3860" y="17247"/>
                  </a:cubicBezTo>
                  <a:cubicBezTo>
                    <a:pt x="3768" y="17292"/>
                    <a:pt x="3709" y="17353"/>
                    <a:pt x="3690" y="17440"/>
                  </a:cubicBezTo>
                  <a:cubicBezTo>
                    <a:pt x="3604" y="17826"/>
                    <a:pt x="3438" y="18191"/>
                    <a:pt x="3284" y="18560"/>
                  </a:cubicBezTo>
                  <a:cubicBezTo>
                    <a:pt x="2809" y="19712"/>
                    <a:pt x="2402" y="20879"/>
                    <a:pt x="2132" y="22081"/>
                  </a:cubicBezTo>
                  <a:cubicBezTo>
                    <a:pt x="2079" y="22316"/>
                    <a:pt x="2034" y="22552"/>
                    <a:pt x="2013" y="22791"/>
                  </a:cubicBezTo>
                  <a:cubicBezTo>
                    <a:pt x="2004" y="22902"/>
                    <a:pt x="1999" y="23030"/>
                    <a:pt x="2130" y="23089"/>
                  </a:cubicBezTo>
                  <a:cubicBezTo>
                    <a:pt x="2252" y="23145"/>
                    <a:pt x="2229" y="23196"/>
                    <a:pt x="2189" y="23282"/>
                  </a:cubicBezTo>
                  <a:cubicBezTo>
                    <a:pt x="2066" y="23542"/>
                    <a:pt x="2013" y="23814"/>
                    <a:pt x="2123" y="24085"/>
                  </a:cubicBezTo>
                  <a:cubicBezTo>
                    <a:pt x="2221" y="24330"/>
                    <a:pt x="2341" y="24567"/>
                    <a:pt x="2483" y="24790"/>
                  </a:cubicBezTo>
                  <a:cubicBezTo>
                    <a:pt x="2567" y="24922"/>
                    <a:pt x="2674" y="25038"/>
                    <a:pt x="2799" y="25133"/>
                  </a:cubicBezTo>
                  <a:cubicBezTo>
                    <a:pt x="3008" y="25294"/>
                    <a:pt x="3245" y="25422"/>
                    <a:pt x="3498" y="25530"/>
                  </a:cubicBezTo>
                  <a:cubicBezTo>
                    <a:pt x="4070" y="25772"/>
                    <a:pt x="4687" y="25871"/>
                    <a:pt x="5311" y="25951"/>
                  </a:cubicBezTo>
                  <a:cubicBezTo>
                    <a:pt x="5764" y="26008"/>
                    <a:pt x="6224" y="26018"/>
                    <a:pt x="6677" y="26078"/>
                  </a:cubicBezTo>
                  <a:cubicBezTo>
                    <a:pt x="7278" y="26156"/>
                    <a:pt x="7882" y="26181"/>
                    <a:pt x="8487" y="26181"/>
                  </a:cubicBezTo>
                  <a:cubicBezTo>
                    <a:pt x="8791" y="26181"/>
                    <a:pt x="9095" y="26175"/>
                    <a:pt x="9400" y="26166"/>
                  </a:cubicBezTo>
                  <a:cubicBezTo>
                    <a:pt x="9484" y="26162"/>
                    <a:pt x="9579" y="26150"/>
                    <a:pt x="9612" y="26081"/>
                  </a:cubicBezTo>
                  <a:cubicBezTo>
                    <a:pt x="9667" y="25967"/>
                    <a:pt x="9774" y="25959"/>
                    <a:pt x="9891" y="25941"/>
                  </a:cubicBezTo>
                  <a:cubicBezTo>
                    <a:pt x="10688" y="25822"/>
                    <a:pt x="11434" y="25587"/>
                    <a:pt x="12102" y="25190"/>
                  </a:cubicBezTo>
                  <a:cubicBezTo>
                    <a:pt x="12537" y="24932"/>
                    <a:pt x="12804" y="24574"/>
                    <a:pt x="12924" y="24136"/>
                  </a:cubicBezTo>
                  <a:cubicBezTo>
                    <a:pt x="12967" y="23971"/>
                    <a:pt x="12998" y="23804"/>
                    <a:pt x="12967" y="23632"/>
                  </a:cubicBezTo>
                  <a:cubicBezTo>
                    <a:pt x="12920" y="23370"/>
                    <a:pt x="12745" y="23171"/>
                    <a:pt x="12544" y="22984"/>
                  </a:cubicBezTo>
                  <a:cubicBezTo>
                    <a:pt x="12263" y="22723"/>
                    <a:pt x="11929" y="22523"/>
                    <a:pt x="11567" y="22354"/>
                  </a:cubicBezTo>
                  <a:cubicBezTo>
                    <a:pt x="11454" y="22301"/>
                    <a:pt x="11349" y="22245"/>
                    <a:pt x="11284" y="22136"/>
                  </a:cubicBezTo>
                  <a:cubicBezTo>
                    <a:pt x="11227" y="22038"/>
                    <a:pt x="11121" y="21963"/>
                    <a:pt x="11002" y="21913"/>
                  </a:cubicBezTo>
                  <a:cubicBezTo>
                    <a:pt x="10842" y="21844"/>
                    <a:pt x="10839" y="21847"/>
                    <a:pt x="10854" y="21705"/>
                  </a:cubicBezTo>
                  <a:cubicBezTo>
                    <a:pt x="10858" y="21653"/>
                    <a:pt x="10868" y="21601"/>
                    <a:pt x="10876" y="21548"/>
                  </a:cubicBezTo>
                  <a:cubicBezTo>
                    <a:pt x="10917" y="21316"/>
                    <a:pt x="10947" y="21085"/>
                    <a:pt x="10933" y="20850"/>
                  </a:cubicBezTo>
                  <a:cubicBezTo>
                    <a:pt x="10914" y="20528"/>
                    <a:pt x="10760" y="20361"/>
                    <a:pt x="10402" y="20263"/>
                  </a:cubicBezTo>
                  <a:cubicBezTo>
                    <a:pt x="10028" y="20160"/>
                    <a:pt x="9639" y="20132"/>
                    <a:pt x="9255" y="20081"/>
                  </a:cubicBezTo>
                  <a:cubicBezTo>
                    <a:pt x="8773" y="20017"/>
                    <a:pt x="8290" y="19978"/>
                    <a:pt x="7805" y="19965"/>
                  </a:cubicBezTo>
                  <a:cubicBezTo>
                    <a:pt x="7789" y="19964"/>
                    <a:pt x="7772" y="19964"/>
                    <a:pt x="7756" y="19964"/>
                  </a:cubicBezTo>
                  <a:cubicBezTo>
                    <a:pt x="7676" y="19964"/>
                    <a:pt x="7597" y="19970"/>
                    <a:pt x="7522" y="19997"/>
                  </a:cubicBezTo>
                  <a:cubicBezTo>
                    <a:pt x="7427" y="20033"/>
                    <a:pt x="7362" y="20092"/>
                    <a:pt x="7367" y="20184"/>
                  </a:cubicBezTo>
                  <a:cubicBezTo>
                    <a:pt x="7370" y="20279"/>
                    <a:pt x="7398" y="20370"/>
                    <a:pt x="7500" y="20427"/>
                  </a:cubicBezTo>
                  <a:cubicBezTo>
                    <a:pt x="7527" y="20442"/>
                    <a:pt x="7557" y="20450"/>
                    <a:pt x="7586" y="20450"/>
                  </a:cubicBezTo>
                  <a:cubicBezTo>
                    <a:pt x="7619" y="20450"/>
                    <a:pt x="7650" y="20439"/>
                    <a:pt x="7669" y="20414"/>
                  </a:cubicBezTo>
                  <a:cubicBezTo>
                    <a:pt x="7727" y="20338"/>
                    <a:pt x="7800" y="20322"/>
                    <a:pt x="7879" y="20322"/>
                  </a:cubicBezTo>
                  <a:cubicBezTo>
                    <a:pt x="7924" y="20322"/>
                    <a:pt x="7971" y="20328"/>
                    <a:pt x="8018" y="20330"/>
                  </a:cubicBezTo>
                  <a:cubicBezTo>
                    <a:pt x="8647" y="20359"/>
                    <a:pt x="9268" y="20447"/>
                    <a:pt x="9891" y="20527"/>
                  </a:cubicBezTo>
                  <a:cubicBezTo>
                    <a:pt x="9975" y="20538"/>
                    <a:pt x="10068" y="20539"/>
                    <a:pt x="10144" y="20592"/>
                  </a:cubicBezTo>
                  <a:cubicBezTo>
                    <a:pt x="10111" y="20666"/>
                    <a:pt x="10040" y="20703"/>
                    <a:pt x="9973" y="20740"/>
                  </a:cubicBezTo>
                  <a:cubicBezTo>
                    <a:pt x="9771" y="20849"/>
                    <a:pt x="9548" y="20916"/>
                    <a:pt x="9320" y="20934"/>
                  </a:cubicBezTo>
                  <a:cubicBezTo>
                    <a:pt x="8801" y="20980"/>
                    <a:pt x="8280" y="21003"/>
                    <a:pt x="7758" y="21003"/>
                  </a:cubicBezTo>
                  <a:cubicBezTo>
                    <a:pt x="7248" y="21003"/>
                    <a:pt x="6737" y="20981"/>
                    <a:pt x="6228" y="20937"/>
                  </a:cubicBezTo>
                  <a:cubicBezTo>
                    <a:pt x="5963" y="20915"/>
                    <a:pt x="5698" y="20884"/>
                    <a:pt x="5446" y="20803"/>
                  </a:cubicBezTo>
                  <a:cubicBezTo>
                    <a:pt x="5346" y="20771"/>
                    <a:pt x="5241" y="20740"/>
                    <a:pt x="5198" y="20644"/>
                  </a:cubicBezTo>
                  <a:cubicBezTo>
                    <a:pt x="5242" y="20609"/>
                    <a:pt x="5287" y="20598"/>
                    <a:pt x="5334" y="20588"/>
                  </a:cubicBezTo>
                  <a:cubicBezTo>
                    <a:pt x="5507" y="20549"/>
                    <a:pt x="5683" y="20525"/>
                    <a:pt x="5860" y="20519"/>
                  </a:cubicBezTo>
                  <a:cubicBezTo>
                    <a:pt x="6065" y="20514"/>
                    <a:pt x="6269" y="20496"/>
                    <a:pt x="6471" y="20463"/>
                  </a:cubicBezTo>
                  <a:cubicBezTo>
                    <a:pt x="6612" y="20440"/>
                    <a:pt x="6683" y="20373"/>
                    <a:pt x="6690" y="20283"/>
                  </a:cubicBezTo>
                  <a:cubicBezTo>
                    <a:pt x="6696" y="20194"/>
                    <a:pt x="6615" y="20093"/>
                    <a:pt x="6505" y="20052"/>
                  </a:cubicBezTo>
                  <a:cubicBezTo>
                    <a:pt x="6457" y="20034"/>
                    <a:pt x="6406" y="20025"/>
                    <a:pt x="6354" y="20025"/>
                  </a:cubicBezTo>
                  <a:cubicBezTo>
                    <a:pt x="6351" y="20025"/>
                    <a:pt x="6348" y="20025"/>
                    <a:pt x="6344" y="20025"/>
                  </a:cubicBezTo>
                  <a:cubicBezTo>
                    <a:pt x="6283" y="20025"/>
                    <a:pt x="6221" y="20025"/>
                    <a:pt x="6159" y="20025"/>
                  </a:cubicBezTo>
                  <a:cubicBezTo>
                    <a:pt x="5995" y="20025"/>
                    <a:pt x="5831" y="20027"/>
                    <a:pt x="5668" y="20041"/>
                  </a:cubicBezTo>
                  <a:cubicBezTo>
                    <a:pt x="5416" y="20061"/>
                    <a:pt x="5167" y="20102"/>
                    <a:pt x="4932" y="20186"/>
                  </a:cubicBezTo>
                  <a:cubicBezTo>
                    <a:pt x="4521" y="20335"/>
                    <a:pt x="4399" y="20495"/>
                    <a:pt x="4405" y="20872"/>
                  </a:cubicBezTo>
                  <a:cubicBezTo>
                    <a:pt x="4409" y="21100"/>
                    <a:pt x="4468" y="21324"/>
                    <a:pt x="4492" y="21551"/>
                  </a:cubicBezTo>
                  <a:cubicBezTo>
                    <a:pt x="4504" y="21658"/>
                    <a:pt x="4517" y="21755"/>
                    <a:pt x="4371" y="21813"/>
                  </a:cubicBezTo>
                  <a:cubicBezTo>
                    <a:pt x="4321" y="21834"/>
                    <a:pt x="4282" y="21887"/>
                    <a:pt x="4253" y="21932"/>
                  </a:cubicBezTo>
                  <a:cubicBezTo>
                    <a:pt x="4194" y="22026"/>
                    <a:pt x="4105" y="22080"/>
                    <a:pt x="3989" y="22112"/>
                  </a:cubicBezTo>
                  <a:cubicBezTo>
                    <a:pt x="3642" y="22209"/>
                    <a:pt x="3328" y="22361"/>
                    <a:pt x="3014" y="22520"/>
                  </a:cubicBezTo>
                  <a:cubicBezTo>
                    <a:pt x="2887" y="22584"/>
                    <a:pt x="2794" y="22694"/>
                    <a:pt x="2641" y="22723"/>
                  </a:cubicBezTo>
                  <a:lnTo>
                    <a:pt x="2639" y="22730"/>
                  </a:lnTo>
                  <a:cubicBezTo>
                    <a:pt x="2639" y="22729"/>
                    <a:pt x="2639" y="22726"/>
                    <a:pt x="2639" y="22725"/>
                  </a:cubicBezTo>
                  <a:cubicBezTo>
                    <a:pt x="2752" y="22590"/>
                    <a:pt x="2808" y="22435"/>
                    <a:pt x="2844" y="22275"/>
                  </a:cubicBezTo>
                  <a:cubicBezTo>
                    <a:pt x="2906" y="22000"/>
                    <a:pt x="2945" y="21720"/>
                    <a:pt x="3025" y="21448"/>
                  </a:cubicBezTo>
                  <a:cubicBezTo>
                    <a:pt x="3224" y="20770"/>
                    <a:pt x="3436" y="20093"/>
                    <a:pt x="3717" y="19433"/>
                  </a:cubicBezTo>
                  <a:cubicBezTo>
                    <a:pt x="3936" y="18919"/>
                    <a:pt x="4172" y="18406"/>
                    <a:pt x="4283" y="17863"/>
                  </a:cubicBezTo>
                  <a:cubicBezTo>
                    <a:pt x="4290" y="17827"/>
                    <a:pt x="4307" y="17794"/>
                    <a:pt x="4329" y="17767"/>
                  </a:cubicBezTo>
                  <a:cubicBezTo>
                    <a:pt x="4373" y="17714"/>
                    <a:pt x="4401" y="17688"/>
                    <a:pt x="4433" y="17688"/>
                  </a:cubicBezTo>
                  <a:cubicBezTo>
                    <a:pt x="4459" y="17688"/>
                    <a:pt x="4489" y="17706"/>
                    <a:pt x="4534" y="17743"/>
                  </a:cubicBezTo>
                  <a:cubicBezTo>
                    <a:pt x="5008" y="18128"/>
                    <a:pt x="5517" y="18482"/>
                    <a:pt x="5896" y="18947"/>
                  </a:cubicBezTo>
                  <a:cubicBezTo>
                    <a:pt x="5912" y="18966"/>
                    <a:pt x="5929" y="18984"/>
                    <a:pt x="5948" y="19001"/>
                  </a:cubicBezTo>
                  <a:cubicBezTo>
                    <a:pt x="5972" y="19021"/>
                    <a:pt x="5998" y="19040"/>
                    <a:pt x="6030" y="19040"/>
                  </a:cubicBezTo>
                  <a:cubicBezTo>
                    <a:pt x="6038" y="19040"/>
                    <a:pt x="6047" y="19039"/>
                    <a:pt x="6055" y="19036"/>
                  </a:cubicBezTo>
                  <a:cubicBezTo>
                    <a:pt x="6108" y="19021"/>
                    <a:pt x="6124" y="18983"/>
                    <a:pt x="6129" y="18940"/>
                  </a:cubicBezTo>
                  <a:cubicBezTo>
                    <a:pt x="6137" y="18867"/>
                    <a:pt x="6103" y="18802"/>
                    <a:pt x="6082" y="18736"/>
                  </a:cubicBezTo>
                  <a:cubicBezTo>
                    <a:pt x="6038" y="18589"/>
                    <a:pt x="5952" y="18448"/>
                    <a:pt x="5984" y="18293"/>
                  </a:cubicBezTo>
                  <a:cubicBezTo>
                    <a:pt x="6007" y="18196"/>
                    <a:pt x="6000" y="18094"/>
                    <a:pt x="5964" y="18001"/>
                  </a:cubicBezTo>
                  <a:cubicBezTo>
                    <a:pt x="5877" y="17779"/>
                    <a:pt x="5833" y="17550"/>
                    <a:pt x="5786" y="17321"/>
                  </a:cubicBezTo>
                  <a:cubicBezTo>
                    <a:pt x="5701" y="16907"/>
                    <a:pt x="5589" y="16496"/>
                    <a:pt x="5432" y="16098"/>
                  </a:cubicBezTo>
                  <a:cubicBezTo>
                    <a:pt x="4999" y="14998"/>
                    <a:pt x="4594" y="13889"/>
                    <a:pt x="4038" y="12825"/>
                  </a:cubicBezTo>
                  <a:cubicBezTo>
                    <a:pt x="3627" y="12036"/>
                    <a:pt x="3271" y="11226"/>
                    <a:pt x="2772" y="10472"/>
                  </a:cubicBezTo>
                  <a:cubicBezTo>
                    <a:pt x="2729" y="10407"/>
                    <a:pt x="2708" y="10330"/>
                    <a:pt x="2684" y="10258"/>
                  </a:cubicBezTo>
                  <a:cubicBezTo>
                    <a:pt x="2529" y="9774"/>
                    <a:pt x="2388" y="9287"/>
                    <a:pt x="2223" y="8805"/>
                  </a:cubicBezTo>
                  <a:cubicBezTo>
                    <a:pt x="1990" y="8126"/>
                    <a:pt x="1818" y="7436"/>
                    <a:pt x="1661" y="6741"/>
                  </a:cubicBezTo>
                  <a:cubicBezTo>
                    <a:pt x="1549" y="6242"/>
                    <a:pt x="1518" y="5734"/>
                    <a:pt x="1457" y="5229"/>
                  </a:cubicBezTo>
                  <a:cubicBezTo>
                    <a:pt x="1426" y="4974"/>
                    <a:pt x="1355" y="4718"/>
                    <a:pt x="1387" y="4462"/>
                  </a:cubicBezTo>
                  <a:cubicBezTo>
                    <a:pt x="1465" y="3831"/>
                    <a:pt x="1531" y="3196"/>
                    <a:pt x="1728" y="2580"/>
                  </a:cubicBezTo>
                  <a:cubicBezTo>
                    <a:pt x="1943" y="1909"/>
                    <a:pt x="2394" y="1369"/>
                    <a:pt x="3033" y="948"/>
                  </a:cubicBezTo>
                  <a:cubicBezTo>
                    <a:pt x="3457" y="670"/>
                    <a:pt x="3920" y="444"/>
                    <a:pt x="4384" y="218"/>
                  </a:cubicBezTo>
                  <a:cubicBezTo>
                    <a:pt x="4473" y="175"/>
                    <a:pt x="4641" y="134"/>
                    <a:pt x="4587" y="40"/>
                  </a:cubicBezTo>
                  <a:cubicBezTo>
                    <a:pt x="4570" y="11"/>
                    <a:pt x="4543" y="1"/>
                    <a:pt x="45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69"/>
            <p:cNvSpPr/>
            <p:nvPr/>
          </p:nvSpPr>
          <p:spPr>
            <a:xfrm>
              <a:off x="5559410" y="2652076"/>
              <a:ext cx="2599104" cy="1299506"/>
            </a:xfrm>
            <a:custGeom>
              <a:avLst/>
              <a:gdLst/>
              <a:ahLst/>
              <a:cxnLst/>
              <a:rect l="l" t="t" r="r" b="b"/>
              <a:pathLst>
                <a:path w="28031" h="13077" extrusionOk="0">
                  <a:moveTo>
                    <a:pt x="27212" y="0"/>
                  </a:moveTo>
                  <a:cubicBezTo>
                    <a:pt x="27060" y="0"/>
                    <a:pt x="26972" y="86"/>
                    <a:pt x="26943" y="264"/>
                  </a:cubicBezTo>
                  <a:cubicBezTo>
                    <a:pt x="26868" y="733"/>
                    <a:pt x="26760" y="1196"/>
                    <a:pt x="26661" y="1661"/>
                  </a:cubicBezTo>
                  <a:cubicBezTo>
                    <a:pt x="26425" y="2775"/>
                    <a:pt x="26181" y="3888"/>
                    <a:pt x="26013" y="5011"/>
                  </a:cubicBezTo>
                  <a:cubicBezTo>
                    <a:pt x="25997" y="5122"/>
                    <a:pt x="25975" y="5234"/>
                    <a:pt x="26015" y="5342"/>
                  </a:cubicBezTo>
                  <a:cubicBezTo>
                    <a:pt x="26068" y="5492"/>
                    <a:pt x="26032" y="5632"/>
                    <a:pt x="25963" y="5768"/>
                  </a:cubicBezTo>
                  <a:cubicBezTo>
                    <a:pt x="25892" y="5909"/>
                    <a:pt x="25854" y="6055"/>
                    <a:pt x="25824" y="6205"/>
                  </a:cubicBezTo>
                  <a:cubicBezTo>
                    <a:pt x="25613" y="7264"/>
                    <a:pt x="25445" y="8328"/>
                    <a:pt x="25212" y="9384"/>
                  </a:cubicBezTo>
                  <a:cubicBezTo>
                    <a:pt x="25055" y="10089"/>
                    <a:pt x="24908" y="10795"/>
                    <a:pt x="24642" y="11477"/>
                  </a:cubicBezTo>
                  <a:cubicBezTo>
                    <a:pt x="24603" y="11578"/>
                    <a:pt x="24594" y="11601"/>
                    <a:pt x="24525" y="11601"/>
                  </a:cubicBezTo>
                  <a:cubicBezTo>
                    <a:pt x="24502" y="11601"/>
                    <a:pt x="24472" y="11599"/>
                    <a:pt x="24431" y="11595"/>
                  </a:cubicBezTo>
                  <a:cubicBezTo>
                    <a:pt x="24011" y="11560"/>
                    <a:pt x="23591" y="11506"/>
                    <a:pt x="23169" y="11506"/>
                  </a:cubicBezTo>
                  <a:cubicBezTo>
                    <a:pt x="23038" y="11506"/>
                    <a:pt x="22907" y="11511"/>
                    <a:pt x="22775" y="11524"/>
                  </a:cubicBezTo>
                  <a:cubicBezTo>
                    <a:pt x="22764" y="11525"/>
                    <a:pt x="22752" y="11525"/>
                    <a:pt x="22741" y="11525"/>
                  </a:cubicBezTo>
                  <a:cubicBezTo>
                    <a:pt x="22698" y="11525"/>
                    <a:pt x="22654" y="11519"/>
                    <a:pt x="22611" y="11516"/>
                  </a:cubicBezTo>
                  <a:cubicBezTo>
                    <a:pt x="22128" y="11476"/>
                    <a:pt x="21649" y="11417"/>
                    <a:pt x="21170" y="11344"/>
                  </a:cubicBezTo>
                  <a:cubicBezTo>
                    <a:pt x="20456" y="11237"/>
                    <a:pt x="19730" y="11206"/>
                    <a:pt x="19006" y="11171"/>
                  </a:cubicBezTo>
                  <a:cubicBezTo>
                    <a:pt x="18941" y="11167"/>
                    <a:pt x="18875" y="11165"/>
                    <a:pt x="18810" y="11165"/>
                  </a:cubicBezTo>
                  <a:cubicBezTo>
                    <a:pt x="18705" y="11165"/>
                    <a:pt x="18599" y="11170"/>
                    <a:pt x="18494" y="11180"/>
                  </a:cubicBezTo>
                  <a:cubicBezTo>
                    <a:pt x="18400" y="11191"/>
                    <a:pt x="18301" y="11193"/>
                    <a:pt x="18231" y="11261"/>
                  </a:cubicBezTo>
                  <a:cubicBezTo>
                    <a:pt x="18203" y="11287"/>
                    <a:pt x="18171" y="11292"/>
                    <a:pt x="18137" y="11292"/>
                  </a:cubicBezTo>
                  <a:cubicBezTo>
                    <a:pt x="18117" y="11292"/>
                    <a:pt x="18097" y="11291"/>
                    <a:pt x="18078" y="11290"/>
                  </a:cubicBezTo>
                  <a:cubicBezTo>
                    <a:pt x="17013" y="11246"/>
                    <a:pt x="15949" y="11174"/>
                    <a:pt x="14885" y="11110"/>
                  </a:cubicBezTo>
                  <a:cubicBezTo>
                    <a:pt x="13987" y="11056"/>
                    <a:pt x="13091" y="10980"/>
                    <a:pt x="12191" y="10980"/>
                  </a:cubicBezTo>
                  <a:cubicBezTo>
                    <a:pt x="12085" y="10980"/>
                    <a:pt x="11980" y="10981"/>
                    <a:pt x="11875" y="10983"/>
                  </a:cubicBezTo>
                  <a:cubicBezTo>
                    <a:pt x="11765" y="10983"/>
                    <a:pt x="11657" y="10978"/>
                    <a:pt x="11548" y="10967"/>
                  </a:cubicBezTo>
                  <a:cubicBezTo>
                    <a:pt x="10840" y="10912"/>
                    <a:pt x="10133" y="10849"/>
                    <a:pt x="9424" y="10796"/>
                  </a:cubicBezTo>
                  <a:cubicBezTo>
                    <a:pt x="9130" y="10773"/>
                    <a:pt x="8835" y="10768"/>
                    <a:pt x="8540" y="10768"/>
                  </a:cubicBezTo>
                  <a:cubicBezTo>
                    <a:pt x="8330" y="10768"/>
                    <a:pt x="8119" y="10771"/>
                    <a:pt x="7907" y="10773"/>
                  </a:cubicBezTo>
                  <a:cubicBezTo>
                    <a:pt x="7804" y="10774"/>
                    <a:pt x="7685" y="10773"/>
                    <a:pt x="7634" y="10860"/>
                  </a:cubicBezTo>
                  <a:cubicBezTo>
                    <a:pt x="7581" y="10954"/>
                    <a:pt x="7493" y="10960"/>
                    <a:pt x="7399" y="10967"/>
                  </a:cubicBezTo>
                  <a:cubicBezTo>
                    <a:pt x="7323" y="10974"/>
                    <a:pt x="7247" y="10977"/>
                    <a:pt x="7172" y="10977"/>
                  </a:cubicBezTo>
                  <a:cubicBezTo>
                    <a:pt x="6940" y="10977"/>
                    <a:pt x="6710" y="10950"/>
                    <a:pt x="6480" y="10923"/>
                  </a:cubicBezTo>
                  <a:cubicBezTo>
                    <a:pt x="6141" y="10882"/>
                    <a:pt x="5816" y="10758"/>
                    <a:pt x="5538" y="10562"/>
                  </a:cubicBezTo>
                  <a:cubicBezTo>
                    <a:pt x="5430" y="10486"/>
                    <a:pt x="5305" y="10436"/>
                    <a:pt x="5174" y="10417"/>
                  </a:cubicBezTo>
                  <a:cubicBezTo>
                    <a:pt x="4548" y="10322"/>
                    <a:pt x="3924" y="10220"/>
                    <a:pt x="3297" y="10129"/>
                  </a:cubicBezTo>
                  <a:cubicBezTo>
                    <a:pt x="2420" y="10003"/>
                    <a:pt x="1546" y="9871"/>
                    <a:pt x="663" y="9780"/>
                  </a:cubicBezTo>
                  <a:cubicBezTo>
                    <a:pt x="605" y="9774"/>
                    <a:pt x="547" y="9767"/>
                    <a:pt x="490" y="9767"/>
                  </a:cubicBezTo>
                  <a:cubicBezTo>
                    <a:pt x="453" y="9767"/>
                    <a:pt x="416" y="9770"/>
                    <a:pt x="379" y="9779"/>
                  </a:cubicBezTo>
                  <a:cubicBezTo>
                    <a:pt x="226" y="9817"/>
                    <a:pt x="162" y="9926"/>
                    <a:pt x="254" y="10034"/>
                  </a:cubicBezTo>
                  <a:cubicBezTo>
                    <a:pt x="327" y="10122"/>
                    <a:pt x="323" y="10205"/>
                    <a:pt x="311" y="10298"/>
                  </a:cubicBezTo>
                  <a:cubicBezTo>
                    <a:pt x="288" y="10457"/>
                    <a:pt x="232" y="10604"/>
                    <a:pt x="113" y="10733"/>
                  </a:cubicBezTo>
                  <a:cubicBezTo>
                    <a:pt x="1" y="10857"/>
                    <a:pt x="53" y="10952"/>
                    <a:pt x="237" y="10975"/>
                  </a:cubicBezTo>
                  <a:cubicBezTo>
                    <a:pt x="285" y="10979"/>
                    <a:pt x="333" y="10977"/>
                    <a:pt x="381" y="10978"/>
                  </a:cubicBezTo>
                  <a:cubicBezTo>
                    <a:pt x="647" y="10987"/>
                    <a:pt x="914" y="10992"/>
                    <a:pt x="1180" y="11003"/>
                  </a:cubicBezTo>
                  <a:cubicBezTo>
                    <a:pt x="2327" y="11053"/>
                    <a:pt x="3472" y="11139"/>
                    <a:pt x="4622" y="11147"/>
                  </a:cubicBezTo>
                  <a:cubicBezTo>
                    <a:pt x="5059" y="11151"/>
                    <a:pt x="5495" y="11185"/>
                    <a:pt x="5931" y="11185"/>
                  </a:cubicBezTo>
                  <a:cubicBezTo>
                    <a:pt x="5939" y="11185"/>
                    <a:pt x="5946" y="11185"/>
                    <a:pt x="5953" y="11185"/>
                  </a:cubicBezTo>
                  <a:cubicBezTo>
                    <a:pt x="5956" y="11185"/>
                    <a:pt x="5959" y="11185"/>
                    <a:pt x="5962" y="11185"/>
                  </a:cubicBezTo>
                  <a:cubicBezTo>
                    <a:pt x="6251" y="11185"/>
                    <a:pt x="6505" y="11243"/>
                    <a:pt x="6759" y="11343"/>
                  </a:cubicBezTo>
                  <a:cubicBezTo>
                    <a:pt x="7304" y="11554"/>
                    <a:pt x="7865" y="11716"/>
                    <a:pt x="8467" y="11750"/>
                  </a:cubicBezTo>
                  <a:cubicBezTo>
                    <a:pt x="8856" y="11772"/>
                    <a:pt x="9246" y="11789"/>
                    <a:pt x="9635" y="11795"/>
                  </a:cubicBezTo>
                  <a:cubicBezTo>
                    <a:pt x="10572" y="11809"/>
                    <a:pt x="11508" y="11796"/>
                    <a:pt x="12445" y="11829"/>
                  </a:cubicBezTo>
                  <a:cubicBezTo>
                    <a:pt x="12584" y="11834"/>
                    <a:pt x="12716" y="11847"/>
                    <a:pt x="12841" y="11903"/>
                  </a:cubicBezTo>
                  <a:cubicBezTo>
                    <a:pt x="12959" y="11954"/>
                    <a:pt x="13086" y="11985"/>
                    <a:pt x="13214" y="11992"/>
                  </a:cubicBezTo>
                  <a:cubicBezTo>
                    <a:pt x="13733" y="12031"/>
                    <a:pt x="14248" y="12091"/>
                    <a:pt x="14767" y="12111"/>
                  </a:cubicBezTo>
                  <a:cubicBezTo>
                    <a:pt x="15580" y="12143"/>
                    <a:pt x="16391" y="12196"/>
                    <a:pt x="17201" y="12268"/>
                  </a:cubicBezTo>
                  <a:cubicBezTo>
                    <a:pt x="18261" y="12364"/>
                    <a:pt x="19321" y="12464"/>
                    <a:pt x="20381" y="12568"/>
                  </a:cubicBezTo>
                  <a:cubicBezTo>
                    <a:pt x="21148" y="12643"/>
                    <a:pt x="21917" y="12712"/>
                    <a:pt x="22672" y="12859"/>
                  </a:cubicBezTo>
                  <a:cubicBezTo>
                    <a:pt x="23259" y="12974"/>
                    <a:pt x="23853" y="13053"/>
                    <a:pt x="24457" y="13069"/>
                  </a:cubicBezTo>
                  <a:cubicBezTo>
                    <a:pt x="24542" y="13074"/>
                    <a:pt x="24627" y="13076"/>
                    <a:pt x="24712" y="13076"/>
                  </a:cubicBezTo>
                  <a:cubicBezTo>
                    <a:pt x="24839" y="13076"/>
                    <a:pt x="24965" y="13070"/>
                    <a:pt x="25091" y="13054"/>
                  </a:cubicBezTo>
                  <a:cubicBezTo>
                    <a:pt x="25613" y="12986"/>
                    <a:pt x="25977" y="12658"/>
                    <a:pt x="26032" y="12209"/>
                  </a:cubicBezTo>
                  <a:cubicBezTo>
                    <a:pt x="26043" y="12122"/>
                    <a:pt x="26066" y="12036"/>
                    <a:pt x="26085" y="11951"/>
                  </a:cubicBezTo>
                  <a:cubicBezTo>
                    <a:pt x="26282" y="11091"/>
                    <a:pt x="26479" y="10233"/>
                    <a:pt x="26629" y="9366"/>
                  </a:cubicBezTo>
                  <a:cubicBezTo>
                    <a:pt x="26659" y="9198"/>
                    <a:pt x="26678" y="9027"/>
                    <a:pt x="26627" y="8861"/>
                  </a:cubicBezTo>
                  <a:cubicBezTo>
                    <a:pt x="26575" y="8694"/>
                    <a:pt x="26572" y="8530"/>
                    <a:pt x="26595" y="8360"/>
                  </a:cubicBezTo>
                  <a:cubicBezTo>
                    <a:pt x="26699" y="7583"/>
                    <a:pt x="26804" y="6805"/>
                    <a:pt x="26951" y="6034"/>
                  </a:cubicBezTo>
                  <a:cubicBezTo>
                    <a:pt x="27224" y="4611"/>
                    <a:pt x="27543" y="3196"/>
                    <a:pt x="27891" y="1785"/>
                  </a:cubicBezTo>
                  <a:cubicBezTo>
                    <a:pt x="27977" y="1437"/>
                    <a:pt x="28031" y="1084"/>
                    <a:pt x="28026" y="726"/>
                  </a:cubicBezTo>
                  <a:cubicBezTo>
                    <a:pt x="28023" y="388"/>
                    <a:pt x="27845" y="161"/>
                    <a:pt x="27466" y="54"/>
                  </a:cubicBezTo>
                  <a:cubicBezTo>
                    <a:pt x="27440" y="47"/>
                    <a:pt x="27415" y="36"/>
                    <a:pt x="27389" y="29"/>
                  </a:cubicBezTo>
                  <a:cubicBezTo>
                    <a:pt x="27322" y="10"/>
                    <a:pt x="27263" y="0"/>
                    <a:pt x="27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69"/>
            <p:cNvSpPr/>
            <p:nvPr/>
          </p:nvSpPr>
          <p:spPr>
            <a:xfrm>
              <a:off x="4529541" y="1288972"/>
              <a:ext cx="558839" cy="1845264"/>
            </a:xfrm>
            <a:custGeom>
              <a:avLst/>
              <a:gdLst/>
              <a:ahLst/>
              <a:cxnLst/>
              <a:rect l="l" t="t" r="r" b="b"/>
              <a:pathLst>
                <a:path w="6027" h="18569" extrusionOk="0">
                  <a:moveTo>
                    <a:pt x="3015" y="1"/>
                  </a:moveTo>
                  <a:lnTo>
                    <a:pt x="3015" y="1"/>
                  </a:lnTo>
                  <a:cubicBezTo>
                    <a:pt x="2935" y="4"/>
                    <a:pt x="2901" y="34"/>
                    <a:pt x="2863" y="59"/>
                  </a:cubicBezTo>
                  <a:cubicBezTo>
                    <a:pt x="2449" y="332"/>
                    <a:pt x="2065" y="638"/>
                    <a:pt x="1662" y="922"/>
                  </a:cubicBezTo>
                  <a:cubicBezTo>
                    <a:pt x="1434" y="1081"/>
                    <a:pt x="1235" y="1276"/>
                    <a:pt x="1074" y="1502"/>
                  </a:cubicBezTo>
                  <a:cubicBezTo>
                    <a:pt x="834" y="1837"/>
                    <a:pt x="621" y="2191"/>
                    <a:pt x="434" y="2559"/>
                  </a:cubicBezTo>
                  <a:cubicBezTo>
                    <a:pt x="245" y="2937"/>
                    <a:pt x="188" y="3346"/>
                    <a:pt x="78" y="3743"/>
                  </a:cubicBezTo>
                  <a:cubicBezTo>
                    <a:pt x="53" y="3834"/>
                    <a:pt x="45" y="3927"/>
                    <a:pt x="35" y="4020"/>
                  </a:cubicBezTo>
                  <a:cubicBezTo>
                    <a:pt x="0" y="4336"/>
                    <a:pt x="19" y="4650"/>
                    <a:pt x="74" y="4963"/>
                  </a:cubicBezTo>
                  <a:cubicBezTo>
                    <a:pt x="164" y="5488"/>
                    <a:pt x="200" y="6020"/>
                    <a:pt x="283" y="6544"/>
                  </a:cubicBezTo>
                  <a:cubicBezTo>
                    <a:pt x="420" y="7414"/>
                    <a:pt x="709" y="8255"/>
                    <a:pt x="1089" y="9072"/>
                  </a:cubicBezTo>
                  <a:cubicBezTo>
                    <a:pt x="1219" y="9349"/>
                    <a:pt x="1384" y="9612"/>
                    <a:pt x="1476" y="9901"/>
                  </a:cubicBezTo>
                  <a:cubicBezTo>
                    <a:pt x="1726" y="10686"/>
                    <a:pt x="2058" y="11443"/>
                    <a:pt x="2468" y="12160"/>
                  </a:cubicBezTo>
                  <a:cubicBezTo>
                    <a:pt x="2619" y="12424"/>
                    <a:pt x="2745" y="12702"/>
                    <a:pt x="2845" y="12991"/>
                  </a:cubicBezTo>
                  <a:cubicBezTo>
                    <a:pt x="3081" y="13675"/>
                    <a:pt x="3348" y="14349"/>
                    <a:pt x="3673" y="15005"/>
                  </a:cubicBezTo>
                  <a:cubicBezTo>
                    <a:pt x="4014" y="15693"/>
                    <a:pt x="4359" y="16379"/>
                    <a:pt x="4653" y="17083"/>
                  </a:cubicBezTo>
                  <a:cubicBezTo>
                    <a:pt x="4838" y="17524"/>
                    <a:pt x="4947" y="17982"/>
                    <a:pt x="5117" y="18424"/>
                  </a:cubicBezTo>
                  <a:cubicBezTo>
                    <a:pt x="5138" y="18480"/>
                    <a:pt x="5102" y="18568"/>
                    <a:pt x="5206" y="18568"/>
                  </a:cubicBezTo>
                  <a:cubicBezTo>
                    <a:pt x="5208" y="18568"/>
                    <a:pt x="5210" y="18568"/>
                    <a:pt x="5212" y="18568"/>
                  </a:cubicBezTo>
                  <a:cubicBezTo>
                    <a:pt x="5308" y="18566"/>
                    <a:pt x="5308" y="18482"/>
                    <a:pt x="5327" y="18422"/>
                  </a:cubicBezTo>
                  <a:cubicBezTo>
                    <a:pt x="5332" y="18405"/>
                    <a:pt x="5336" y="18387"/>
                    <a:pt x="5338" y="18371"/>
                  </a:cubicBezTo>
                  <a:cubicBezTo>
                    <a:pt x="5409" y="17978"/>
                    <a:pt x="5501" y="17590"/>
                    <a:pt x="5665" y="17216"/>
                  </a:cubicBezTo>
                  <a:cubicBezTo>
                    <a:pt x="5682" y="17178"/>
                    <a:pt x="5692" y="17138"/>
                    <a:pt x="5709" y="17100"/>
                  </a:cubicBezTo>
                  <a:cubicBezTo>
                    <a:pt x="5949" y="16575"/>
                    <a:pt x="6026" y="16031"/>
                    <a:pt x="6018" y="15469"/>
                  </a:cubicBezTo>
                  <a:cubicBezTo>
                    <a:pt x="6006" y="14650"/>
                    <a:pt x="5880" y="13854"/>
                    <a:pt x="5491" y="13096"/>
                  </a:cubicBezTo>
                  <a:cubicBezTo>
                    <a:pt x="5243" y="12609"/>
                    <a:pt x="4977" y="12129"/>
                    <a:pt x="4693" y="11657"/>
                  </a:cubicBezTo>
                  <a:cubicBezTo>
                    <a:pt x="4230" y="10887"/>
                    <a:pt x="3894" y="10083"/>
                    <a:pt x="3780" y="9220"/>
                  </a:cubicBezTo>
                  <a:cubicBezTo>
                    <a:pt x="3692" y="8547"/>
                    <a:pt x="3472" y="7898"/>
                    <a:pt x="3133" y="7311"/>
                  </a:cubicBezTo>
                  <a:cubicBezTo>
                    <a:pt x="2863" y="6838"/>
                    <a:pt x="2631" y="6351"/>
                    <a:pt x="2412" y="5862"/>
                  </a:cubicBezTo>
                  <a:cubicBezTo>
                    <a:pt x="2305" y="5622"/>
                    <a:pt x="2208" y="5377"/>
                    <a:pt x="2077" y="5146"/>
                  </a:cubicBezTo>
                  <a:cubicBezTo>
                    <a:pt x="1738" y="4550"/>
                    <a:pt x="1604" y="3921"/>
                    <a:pt x="1623" y="3263"/>
                  </a:cubicBezTo>
                  <a:cubicBezTo>
                    <a:pt x="1636" y="2796"/>
                    <a:pt x="1721" y="2333"/>
                    <a:pt x="1779" y="1870"/>
                  </a:cubicBezTo>
                  <a:cubicBezTo>
                    <a:pt x="1806" y="1664"/>
                    <a:pt x="1868" y="1465"/>
                    <a:pt x="1964" y="1282"/>
                  </a:cubicBezTo>
                  <a:cubicBezTo>
                    <a:pt x="2041" y="1132"/>
                    <a:pt x="2124" y="985"/>
                    <a:pt x="2204" y="838"/>
                  </a:cubicBezTo>
                  <a:cubicBezTo>
                    <a:pt x="2220" y="810"/>
                    <a:pt x="2240" y="787"/>
                    <a:pt x="2264" y="768"/>
                  </a:cubicBezTo>
                  <a:cubicBezTo>
                    <a:pt x="2502" y="589"/>
                    <a:pt x="2675" y="361"/>
                    <a:pt x="2896" y="171"/>
                  </a:cubicBezTo>
                  <a:cubicBezTo>
                    <a:pt x="2947" y="127"/>
                    <a:pt x="3001" y="82"/>
                    <a:pt x="30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69"/>
            <p:cNvSpPr/>
            <p:nvPr/>
          </p:nvSpPr>
          <p:spPr>
            <a:xfrm>
              <a:off x="4797231" y="2696000"/>
              <a:ext cx="1205" cy="1093"/>
            </a:xfrm>
            <a:custGeom>
              <a:avLst/>
              <a:gdLst/>
              <a:ahLst/>
              <a:cxnLst/>
              <a:rect l="l" t="t" r="r" b="b"/>
              <a:pathLst>
                <a:path w="13" h="11" extrusionOk="0">
                  <a:moveTo>
                    <a:pt x="13" y="1"/>
                  </a:moveTo>
                  <a:lnTo>
                    <a:pt x="13" y="1"/>
                  </a:lnTo>
                  <a:cubicBezTo>
                    <a:pt x="7" y="1"/>
                    <a:pt x="2" y="4"/>
                    <a:pt x="1" y="10"/>
                  </a:cubicBezTo>
                  <a:lnTo>
                    <a:pt x="2" y="10"/>
                  </a:lnTo>
                  <a:cubicBezTo>
                    <a:pt x="6" y="8"/>
                    <a:pt x="9" y="4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69"/>
            <p:cNvSpPr/>
            <p:nvPr/>
          </p:nvSpPr>
          <p:spPr>
            <a:xfrm>
              <a:off x="5287918" y="3789405"/>
              <a:ext cx="556" cy="696"/>
            </a:xfrm>
            <a:custGeom>
              <a:avLst/>
              <a:gdLst/>
              <a:ahLst/>
              <a:cxnLst/>
              <a:rect l="l" t="t" r="r" b="b"/>
              <a:pathLst>
                <a:path w="6" h="7" extrusionOk="0">
                  <a:moveTo>
                    <a:pt x="0" y="0"/>
                  </a:moveTo>
                  <a:lnTo>
                    <a:pt x="0" y="6"/>
                  </a:lnTo>
                  <a:lnTo>
                    <a:pt x="5" y="2"/>
                  </a:lnTo>
                  <a:cubicBezTo>
                    <a:pt x="4" y="2"/>
                    <a:pt x="3" y="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69"/>
            <p:cNvSpPr/>
            <p:nvPr/>
          </p:nvSpPr>
          <p:spPr>
            <a:xfrm>
              <a:off x="6718719" y="3779070"/>
              <a:ext cx="464" cy="596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4" y="1"/>
                  </a:moveTo>
                  <a:cubicBezTo>
                    <a:pt x="3" y="1"/>
                    <a:pt x="2" y="2"/>
                    <a:pt x="1" y="2"/>
                  </a:cubicBezTo>
                  <a:cubicBezTo>
                    <a:pt x="1" y="3"/>
                    <a:pt x="1" y="5"/>
                    <a:pt x="1" y="6"/>
                  </a:cubicBezTo>
                  <a:cubicBezTo>
                    <a:pt x="2" y="6"/>
                    <a:pt x="3" y="5"/>
                    <a:pt x="4" y="5"/>
                  </a:cubicBezTo>
                  <a:cubicBezTo>
                    <a:pt x="4" y="3"/>
                    <a:pt x="4" y="2"/>
                    <a:pt x="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69"/>
            <p:cNvSpPr/>
            <p:nvPr/>
          </p:nvSpPr>
          <p:spPr>
            <a:xfrm>
              <a:off x="4352719" y="1265917"/>
              <a:ext cx="3825267" cy="2736818"/>
            </a:xfrm>
            <a:custGeom>
              <a:avLst/>
              <a:gdLst/>
              <a:ahLst/>
              <a:cxnLst/>
              <a:rect l="l" t="t" r="r" b="b"/>
              <a:pathLst>
                <a:path w="41255" h="27541" extrusionOk="0">
                  <a:moveTo>
                    <a:pt x="2724" y="1275"/>
                  </a:moveTo>
                  <a:cubicBezTo>
                    <a:pt x="2750" y="1357"/>
                    <a:pt x="2764" y="1424"/>
                    <a:pt x="2694" y="1489"/>
                  </a:cubicBezTo>
                  <a:cubicBezTo>
                    <a:pt x="2663" y="1519"/>
                    <a:pt x="2651" y="1549"/>
                    <a:pt x="2666" y="1577"/>
                  </a:cubicBezTo>
                  <a:cubicBezTo>
                    <a:pt x="2661" y="1576"/>
                    <a:pt x="2657" y="1576"/>
                    <a:pt x="2652" y="1576"/>
                  </a:cubicBezTo>
                  <a:cubicBezTo>
                    <a:pt x="2636" y="1576"/>
                    <a:pt x="2616" y="1581"/>
                    <a:pt x="2596" y="1594"/>
                  </a:cubicBezTo>
                  <a:cubicBezTo>
                    <a:pt x="2547" y="1622"/>
                    <a:pt x="2531" y="1681"/>
                    <a:pt x="2473" y="1703"/>
                  </a:cubicBezTo>
                  <a:cubicBezTo>
                    <a:pt x="2347" y="1531"/>
                    <a:pt x="2346" y="1530"/>
                    <a:pt x="2508" y="1408"/>
                  </a:cubicBezTo>
                  <a:cubicBezTo>
                    <a:pt x="2571" y="1361"/>
                    <a:pt x="2623" y="1298"/>
                    <a:pt x="2724" y="1275"/>
                  </a:cubicBezTo>
                  <a:close/>
                  <a:moveTo>
                    <a:pt x="3775" y="1465"/>
                  </a:moveTo>
                  <a:cubicBezTo>
                    <a:pt x="3801" y="1465"/>
                    <a:pt x="3828" y="1467"/>
                    <a:pt x="3855" y="1470"/>
                  </a:cubicBezTo>
                  <a:cubicBezTo>
                    <a:pt x="3862" y="1530"/>
                    <a:pt x="3863" y="1590"/>
                    <a:pt x="3780" y="1605"/>
                  </a:cubicBezTo>
                  <a:cubicBezTo>
                    <a:pt x="3521" y="1650"/>
                    <a:pt x="3284" y="1744"/>
                    <a:pt x="3038" y="1819"/>
                  </a:cubicBezTo>
                  <a:cubicBezTo>
                    <a:pt x="3102" y="1658"/>
                    <a:pt x="3201" y="1527"/>
                    <a:pt x="3424" y="1507"/>
                  </a:cubicBezTo>
                  <a:cubicBezTo>
                    <a:pt x="3541" y="1496"/>
                    <a:pt x="3654" y="1465"/>
                    <a:pt x="3775" y="1465"/>
                  </a:cubicBezTo>
                  <a:close/>
                  <a:moveTo>
                    <a:pt x="3021" y="1818"/>
                  </a:moveTo>
                  <a:cubicBezTo>
                    <a:pt x="3024" y="1818"/>
                    <a:pt x="3028" y="1819"/>
                    <a:pt x="3032" y="1822"/>
                  </a:cubicBezTo>
                  <a:cubicBezTo>
                    <a:pt x="3018" y="1831"/>
                    <a:pt x="3032" y="1834"/>
                    <a:pt x="3031" y="1834"/>
                  </a:cubicBezTo>
                  <a:cubicBezTo>
                    <a:pt x="3031" y="1834"/>
                    <a:pt x="3028" y="1834"/>
                    <a:pt x="3021" y="1833"/>
                  </a:cubicBezTo>
                  <a:cubicBezTo>
                    <a:pt x="3018" y="1833"/>
                    <a:pt x="3014" y="1832"/>
                    <a:pt x="3011" y="1829"/>
                  </a:cubicBezTo>
                  <a:cubicBezTo>
                    <a:pt x="3013" y="1821"/>
                    <a:pt x="3016" y="1818"/>
                    <a:pt x="3021" y="1818"/>
                  </a:cubicBezTo>
                  <a:close/>
                  <a:moveTo>
                    <a:pt x="3714" y="1720"/>
                  </a:moveTo>
                  <a:cubicBezTo>
                    <a:pt x="3729" y="1720"/>
                    <a:pt x="3745" y="1722"/>
                    <a:pt x="3762" y="1729"/>
                  </a:cubicBezTo>
                  <a:cubicBezTo>
                    <a:pt x="3778" y="1787"/>
                    <a:pt x="3732" y="1836"/>
                    <a:pt x="3720" y="1890"/>
                  </a:cubicBezTo>
                  <a:lnTo>
                    <a:pt x="3720" y="1891"/>
                  </a:lnTo>
                  <a:cubicBezTo>
                    <a:pt x="3712" y="1927"/>
                    <a:pt x="3681" y="1949"/>
                    <a:pt x="3633" y="1952"/>
                  </a:cubicBezTo>
                  <a:cubicBezTo>
                    <a:pt x="3334" y="1966"/>
                    <a:pt x="3075" y="2081"/>
                    <a:pt x="2817" y="2199"/>
                  </a:cubicBezTo>
                  <a:cubicBezTo>
                    <a:pt x="2802" y="2206"/>
                    <a:pt x="2787" y="2212"/>
                    <a:pt x="2771" y="2212"/>
                  </a:cubicBezTo>
                  <a:cubicBezTo>
                    <a:pt x="2763" y="2212"/>
                    <a:pt x="2755" y="2210"/>
                    <a:pt x="2747" y="2206"/>
                  </a:cubicBezTo>
                  <a:cubicBezTo>
                    <a:pt x="2773" y="2079"/>
                    <a:pt x="2844" y="1995"/>
                    <a:pt x="3000" y="1947"/>
                  </a:cubicBezTo>
                  <a:cubicBezTo>
                    <a:pt x="3209" y="1884"/>
                    <a:pt x="3404" y="1789"/>
                    <a:pt x="3620" y="1739"/>
                  </a:cubicBezTo>
                  <a:cubicBezTo>
                    <a:pt x="3651" y="1732"/>
                    <a:pt x="3681" y="1720"/>
                    <a:pt x="3714" y="1720"/>
                  </a:cubicBezTo>
                  <a:close/>
                  <a:moveTo>
                    <a:pt x="2252" y="1628"/>
                  </a:moveTo>
                  <a:lnTo>
                    <a:pt x="2252" y="1628"/>
                  </a:lnTo>
                  <a:cubicBezTo>
                    <a:pt x="2435" y="1866"/>
                    <a:pt x="2247" y="2020"/>
                    <a:pt x="2131" y="2218"/>
                  </a:cubicBezTo>
                  <a:cubicBezTo>
                    <a:pt x="2069" y="2117"/>
                    <a:pt x="2020" y="2039"/>
                    <a:pt x="1970" y="1959"/>
                  </a:cubicBezTo>
                  <a:cubicBezTo>
                    <a:pt x="1949" y="1926"/>
                    <a:pt x="1951" y="1894"/>
                    <a:pt x="1982" y="1865"/>
                  </a:cubicBezTo>
                  <a:lnTo>
                    <a:pt x="1982" y="1864"/>
                  </a:lnTo>
                  <a:cubicBezTo>
                    <a:pt x="2068" y="1784"/>
                    <a:pt x="2145" y="1697"/>
                    <a:pt x="2252" y="1628"/>
                  </a:cubicBezTo>
                  <a:close/>
                  <a:moveTo>
                    <a:pt x="2730" y="2203"/>
                  </a:moveTo>
                  <a:cubicBezTo>
                    <a:pt x="2730" y="2203"/>
                    <a:pt x="2731" y="2210"/>
                    <a:pt x="2737" y="2210"/>
                  </a:cubicBezTo>
                  <a:cubicBezTo>
                    <a:pt x="2739" y="2210"/>
                    <a:pt x="2742" y="2209"/>
                    <a:pt x="2745" y="2207"/>
                  </a:cubicBezTo>
                  <a:lnTo>
                    <a:pt x="2745" y="2209"/>
                  </a:lnTo>
                  <a:cubicBezTo>
                    <a:pt x="2751" y="2217"/>
                    <a:pt x="2748" y="2223"/>
                    <a:pt x="2735" y="2223"/>
                  </a:cubicBezTo>
                  <a:cubicBezTo>
                    <a:pt x="2734" y="2223"/>
                    <a:pt x="2733" y="2223"/>
                    <a:pt x="2731" y="2223"/>
                  </a:cubicBezTo>
                  <a:cubicBezTo>
                    <a:pt x="2730" y="2219"/>
                    <a:pt x="2729" y="2216"/>
                    <a:pt x="2729" y="2212"/>
                  </a:cubicBezTo>
                  <a:cubicBezTo>
                    <a:pt x="2729" y="2205"/>
                    <a:pt x="2730" y="2203"/>
                    <a:pt x="2730" y="2203"/>
                  </a:cubicBezTo>
                  <a:close/>
                  <a:moveTo>
                    <a:pt x="1866" y="1977"/>
                  </a:moveTo>
                  <a:cubicBezTo>
                    <a:pt x="1927" y="2113"/>
                    <a:pt x="1975" y="2222"/>
                    <a:pt x="2026" y="2329"/>
                  </a:cubicBezTo>
                  <a:cubicBezTo>
                    <a:pt x="2044" y="2365"/>
                    <a:pt x="2044" y="2409"/>
                    <a:pt x="2024" y="2446"/>
                  </a:cubicBezTo>
                  <a:cubicBezTo>
                    <a:pt x="1971" y="2558"/>
                    <a:pt x="1924" y="2672"/>
                    <a:pt x="1868" y="2799"/>
                  </a:cubicBezTo>
                  <a:cubicBezTo>
                    <a:pt x="1763" y="2669"/>
                    <a:pt x="1693" y="2534"/>
                    <a:pt x="1577" y="2428"/>
                  </a:cubicBezTo>
                  <a:cubicBezTo>
                    <a:pt x="1542" y="2400"/>
                    <a:pt x="1541" y="2368"/>
                    <a:pt x="1568" y="2335"/>
                  </a:cubicBezTo>
                  <a:lnTo>
                    <a:pt x="1568" y="2333"/>
                  </a:lnTo>
                  <a:cubicBezTo>
                    <a:pt x="1662" y="2222"/>
                    <a:pt x="1756" y="2109"/>
                    <a:pt x="1866" y="1977"/>
                  </a:cubicBezTo>
                  <a:close/>
                  <a:moveTo>
                    <a:pt x="3661" y="2052"/>
                  </a:moveTo>
                  <a:lnTo>
                    <a:pt x="3661" y="2052"/>
                  </a:lnTo>
                  <a:cubicBezTo>
                    <a:pt x="3631" y="2173"/>
                    <a:pt x="3606" y="2280"/>
                    <a:pt x="3579" y="2386"/>
                  </a:cubicBezTo>
                  <a:cubicBezTo>
                    <a:pt x="3568" y="2424"/>
                    <a:pt x="3534" y="2438"/>
                    <a:pt x="3492" y="2450"/>
                  </a:cubicBezTo>
                  <a:cubicBezTo>
                    <a:pt x="3263" y="2520"/>
                    <a:pt x="3032" y="2585"/>
                    <a:pt x="2808" y="2666"/>
                  </a:cubicBezTo>
                  <a:cubicBezTo>
                    <a:pt x="2692" y="2709"/>
                    <a:pt x="2587" y="2779"/>
                    <a:pt x="2478" y="2836"/>
                  </a:cubicBezTo>
                  <a:cubicBezTo>
                    <a:pt x="2473" y="2826"/>
                    <a:pt x="2467" y="2815"/>
                    <a:pt x="2464" y="2804"/>
                  </a:cubicBezTo>
                  <a:cubicBezTo>
                    <a:pt x="2476" y="2777"/>
                    <a:pt x="2490" y="2751"/>
                    <a:pt x="2499" y="2722"/>
                  </a:cubicBezTo>
                  <a:cubicBezTo>
                    <a:pt x="2621" y="2388"/>
                    <a:pt x="2621" y="2389"/>
                    <a:pt x="3005" y="2238"/>
                  </a:cubicBezTo>
                  <a:cubicBezTo>
                    <a:pt x="3207" y="2159"/>
                    <a:pt x="3411" y="2084"/>
                    <a:pt x="3661" y="2052"/>
                  </a:cubicBezTo>
                  <a:close/>
                  <a:moveTo>
                    <a:pt x="1463" y="2472"/>
                  </a:moveTo>
                  <a:cubicBezTo>
                    <a:pt x="1612" y="2619"/>
                    <a:pt x="1733" y="2768"/>
                    <a:pt x="1784" y="2938"/>
                  </a:cubicBezTo>
                  <a:cubicBezTo>
                    <a:pt x="1835" y="3108"/>
                    <a:pt x="1713" y="3274"/>
                    <a:pt x="1673" y="3446"/>
                  </a:cubicBezTo>
                  <a:cubicBezTo>
                    <a:pt x="1540" y="3248"/>
                    <a:pt x="1432" y="3045"/>
                    <a:pt x="1262" y="2875"/>
                  </a:cubicBezTo>
                  <a:cubicBezTo>
                    <a:pt x="1221" y="2836"/>
                    <a:pt x="1240" y="2802"/>
                    <a:pt x="1265" y="2765"/>
                  </a:cubicBezTo>
                  <a:cubicBezTo>
                    <a:pt x="1327" y="2675"/>
                    <a:pt x="1388" y="2583"/>
                    <a:pt x="1463" y="2472"/>
                  </a:cubicBezTo>
                  <a:close/>
                  <a:moveTo>
                    <a:pt x="3522" y="2569"/>
                  </a:moveTo>
                  <a:lnTo>
                    <a:pt x="3522" y="2569"/>
                  </a:lnTo>
                  <a:cubicBezTo>
                    <a:pt x="3544" y="2698"/>
                    <a:pt x="3498" y="2823"/>
                    <a:pt x="3488" y="2948"/>
                  </a:cubicBezTo>
                  <a:cubicBezTo>
                    <a:pt x="3486" y="2988"/>
                    <a:pt x="3455" y="3006"/>
                    <a:pt x="3411" y="3018"/>
                  </a:cubicBezTo>
                  <a:cubicBezTo>
                    <a:pt x="2983" y="3132"/>
                    <a:pt x="2593" y="3306"/>
                    <a:pt x="2245" y="3548"/>
                  </a:cubicBezTo>
                  <a:cubicBezTo>
                    <a:pt x="2244" y="3549"/>
                    <a:pt x="2243" y="3549"/>
                    <a:pt x="2242" y="3549"/>
                  </a:cubicBezTo>
                  <a:cubicBezTo>
                    <a:pt x="2236" y="3549"/>
                    <a:pt x="2224" y="3544"/>
                    <a:pt x="2215" y="3541"/>
                  </a:cubicBezTo>
                  <a:lnTo>
                    <a:pt x="2215" y="3541"/>
                  </a:lnTo>
                  <a:cubicBezTo>
                    <a:pt x="2222" y="3571"/>
                    <a:pt x="2197" y="3573"/>
                    <a:pt x="2171" y="3573"/>
                  </a:cubicBezTo>
                  <a:cubicBezTo>
                    <a:pt x="2181" y="3559"/>
                    <a:pt x="2184" y="3539"/>
                    <a:pt x="2209" y="3538"/>
                  </a:cubicBezTo>
                  <a:cubicBezTo>
                    <a:pt x="2195" y="3489"/>
                    <a:pt x="2221" y="3449"/>
                    <a:pt x="2237" y="3407"/>
                  </a:cubicBezTo>
                  <a:cubicBezTo>
                    <a:pt x="2282" y="3283"/>
                    <a:pt x="2326" y="3160"/>
                    <a:pt x="2371" y="3036"/>
                  </a:cubicBezTo>
                  <a:cubicBezTo>
                    <a:pt x="2638" y="2854"/>
                    <a:pt x="2924" y="2702"/>
                    <a:pt x="3259" y="2628"/>
                  </a:cubicBezTo>
                  <a:cubicBezTo>
                    <a:pt x="3343" y="2609"/>
                    <a:pt x="3421" y="2570"/>
                    <a:pt x="3522" y="2569"/>
                  </a:cubicBezTo>
                  <a:close/>
                  <a:moveTo>
                    <a:pt x="24225" y="3265"/>
                  </a:moveTo>
                  <a:cubicBezTo>
                    <a:pt x="24668" y="3265"/>
                    <a:pt x="25111" y="3317"/>
                    <a:pt x="25554" y="3419"/>
                  </a:cubicBezTo>
                  <a:cubicBezTo>
                    <a:pt x="25865" y="3490"/>
                    <a:pt x="26168" y="3580"/>
                    <a:pt x="26454" y="3705"/>
                  </a:cubicBezTo>
                  <a:cubicBezTo>
                    <a:pt x="26516" y="3731"/>
                    <a:pt x="26573" y="3764"/>
                    <a:pt x="26627" y="3804"/>
                  </a:cubicBezTo>
                  <a:cubicBezTo>
                    <a:pt x="25438" y="3678"/>
                    <a:pt x="24247" y="3625"/>
                    <a:pt x="23052" y="3625"/>
                  </a:cubicBezTo>
                  <a:cubicBezTo>
                    <a:pt x="22831" y="3625"/>
                    <a:pt x="22610" y="3627"/>
                    <a:pt x="22390" y="3630"/>
                  </a:cubicBezTo>
                  <a:cubicBezTo>
                    <a:pt x="22531" y="3527"/>
                    <a:pt x="22695" y="3476"/>
                    <a:pt x="22864" y="3433"/>
                  </a:cubicBezTo>
                  <a:cubicBezTo>
                    <a:pt x="23317" y="3320"/>
                    <a:pt x="23771" y="3265"/>
                    <a:pt x="24225" y="3265"/>
                  </a:cubicBezTo>
                  <a:close/>
                  <a:moveTo>
                    <a:pt x="32839" y="3427"/>
                  </a:moveTo>
                  <a:cubicBezTo>
                    <a:pt x="32927" y="3427"/>
                    <a:pt x="33015" y="3429"/>
                    <a:pt x="33103" y="3433"/>
                  </a:cubicBezTo>
                  <a:lnTo>
                    <a:pt x="33103" y="3432"/>
                  </a:lnTo>
                  <a:cubicBezTo>
                    <a:pt x="33757" y="3462"/>
                    <a:pt x="34385" y="3586"/>
                    <a:pt x="34997" y="3789"/>
                  </a:cubicBezTo>
                  <a:cubicBezTo>
                    <a:pt x="34974" y="3812"/>
                    <a:pt x="34950" y="3818"/>
                    <a:pt x="34926" y="3818"/>
                  </a:cubicBezTo>
                  <a:cubicBezTo>
                    <a:pt x="34900" y="3818"/>
                    <a:pt x="34875" y="3811"/>
                    <a:pt x="34851" y="3811"/>
                  </a:cubicBezTo>
                  <a:cubicBezTo>
                    <a:pt x="34803" y="3811"/>
                    <a:pt x="34756" y="3802"/>
                    <a:pt x="34708" y="3799"/>
                  </a:cubicBezTo>
                  <a:cubicBezTo>
                    <a:pt x="33927" y="3751"/>
                    <a:pt x="33145" y="3687"/>
                    <a:pt x="32361" y="3687"/>
                  </a:cubicBezTo>
                  <a:cubicBezTo>
                    <a:pt x="32107" y="3687"/>
                    <a:pt x="31852" y="3694"/>
                    <a:pt x="31597" y="3710"/>
                  </a:cubicBezTo>
                  <a:cubicBezTo>
                    <a:pt x="31400" y="3720"/>
                    <a:pt x="31203" y="3741"/>
                    <a:pt x="31008" y="3773"/>
                  </a:cubicBezTo>
                  <a:lnTo>
                    <a:pt x="31022" y="3714"/>
                  </a:lnTo>
                  <a:cubicBezTo>
                    <a:pt x="31612" y="3529"/>
                    <a:pt x="32216" y="3427"/>
                    <a:pt x="32839" y="3427"/>
                  </a:cubicBezTo>
                  <a:close/>
                  <a:moveTo>
                    <a:pt x="28325" y="3602"/>
                  </a:moveTo>
                  <a:cubicBezTo>
                    <a:pt x="28336" y="3602"/>
                    <a:pt x="28347" y="3603"/>
                    <a:pt x="28358" y="3603"/>
                  </a:cubicBezTo>
                  <a:cubicBezTo>
                    <a:pt x="28820" y="3610"/>
                    <a:pt x="29174" y="3714"/>
                    <a:pt x="29485" y="3925"/>
                  </a:cubicBezTo>
                  <a:cubicBezTo>
                    <a:pt x="29604" y="4005"/>
                    <a:pt x="29594" y="4044"/>
                    <a:pt x="29451" y="4085"/>
                  </a:cubicBezTo>
                  <a:cubicBezTo>
                    <a:pt x="29356" y="4113"/>
                    <a:pt x="29260" y="4134"/>
                    <a:pt x="29159" y="4134"/>
                  </a:cubicBezTo>
                  <a:cubicBezTo>
                    <a:pt x="29136" y="4134"/>
                    <a:pt x="29113" y="4133"/>
                    <a:pt x="29090" y="4131"/>
                  </a:cubicBezTo>
                  <a:cubicBezTo>
                    <a:pt x="28657" y="4087"/>
                    <a:pt x="28223" y="4043"/>
                    <a:pt x="27791" y="3999"/>
                  </a:cubicBezTo>
                  <a:cubicBezTo>
                    <a:pt x="27724" y="3992"/>
                    <a:pt x="27649" y="3995"/>
                    <a:pt x="27644" y="3910"/>
                  </a:cubicBezTo>
                  <a:cubicBezTo>
                    <a:pt x="27640" y="3831"/>
                    <a:pt x="27636" y="3765"/>
                    <a:pt x="27749" y="3728"/>
                  </a:cubicBezTo>
                  <a:lnTo>
                    <a:pt x="27749" y="3727"/>
                  </a:lnTo>
                  <a:cubicBezTo>
                    <a:pt x="27954" y="3660"/>
                    <a:pt x="28159" y="3602"/>
                    <a:pt x="28325" y="3602"/>
                  </a:cubicBezTo>
                  <a:close/>
                  <a:moveTo>
                    <a:pt x="1156" y="2941"/>
                  </a:moveTo>
                  <a:cubicBezTo>
                    <a:pt x="1253" y="3010"/>
                    <a:pt x="1303" y="3093"/>
                    <a:pt x="1356" y="3173"/>
                  </a:cubicBezTo>
                  <a:cubicBezTo>
                    <a:pt x="1400" y="3239"/>
                    <a:pt x="1426" y="3314"/>
                    <a:pt x="1476" y="3375"/>
                  </a:cubicBezTo>
                  <a:cubicBezTo>
                    <a:pt x="1687" y="3630"/>
                    <a:pt x="1617" y="3904"/>
                    <a:pt x="1560" y="4195"/>
                  </a:cubicBezTo>
                  <a:cubicBezTo>
                    <a:pt x="1501" y="4162"/>
                    <a:pt x="1489" y="4118"/>
                    <a:pt x="1467" y="4081"/>
                  </a:cubicBezTo>
                  <a:cubicBezTo>
                    <a:pt x="1338" y="3863"/>
                    <a:pt x="1208" y="3645"/>
                    <a:pt x="999" y="3471"/>
                  </a:cubicBezTo>
                  <a:cubicBezTo>
                    <a:pt x="944" y="3426"/>
                    <a:pt x="926" y="3380"/>
                    <a:pt x="962" y="3315"/>
                  </a:cubicBezTo>
                  <a:lnTo>
                    <a:pt x="963" y="3315"/>
                  </a:lnTo>
                  <a:cubicBezTo>
                    <a:pt x="1030" y="3195"/>
                    <a:pt x="1089" y="3072"/>
                    <a:pt x="1156" y="2941"/>
                  </a:cubicBezTo>
                  <a:close/>
                  <a:moveTo>
                    <a:pt x="34168" y="4232"/>
                  </a:moveTo>
                  <a:cubicBezTo>
                    <a:pt x="34597" y="4232"/>
                    <a:pt x="34968" y="4239"/>
                    <a:pt x="35193" y="4253"/>
                  </a:cubicBezTo>
                  <a:lnTo>
                    <a:pt x="35195" y="4255"/>
                  </a:lnTo>
                  <a:cubicBezTo>
                    <a:pt x="35177" y="4416"/>
                    <a:pt x="35119" y="4571"/>
                    <a:pt x="35073" y="4726"/>
                  </a:cubicBezTo>
                  <a:cubicBezTo>
                    <a:pt x="35015" y="4920"/>
                    <a:pt x="34935" y="5108"/>
                    <a:pt x="34837" y="5284"/>
                  </a:cubicBezTo>
                  <a:cubicBezTo>
                    <a:pt x="34802" y="5349"/>
                    <a:pt x="34785" y="5377"/>
                    <a:pt x="34753" y="5377"/>
                  </a:cubicBezTo>
                  <a:cubicBezTo>
                    <a:pt x="34729" y="5377"/>
                    <a:pt x="34698" y="5362"/>
                    <a:pt x="34644" y="5335"/>
                  </a:cubicBezTo>
                  <a:cubicBezTo>
                    <a:pt x="34178" y="5101"/>
                    <a:pt x="33699" y="4889"/>
                    <a:pt x="33189" y="4736"/>
                  </a:cubicBezTo>
                  <a:cubicBezTo>
                    <a:pt x="32643" y="4573"/>
                    <a:pt x="32086" y="4454"/>
                    <a:pt x="31521" y="4379"/>
                  </a:cubicBezTo>
                  <a:cubicBezTo>
                    <a:pt x="31450" y="4369"/>
                    <a:pt x="31375" y="4367"/>
                    <a:pt x="31304" y="4322"/>
                  </a:cubicBezTo>
                  <a:cubicBezTo>
                    <a:pt x="31811" y="4269"/>
                    <a:pt x="33152" y="4232"/>
                    <a:pt x="34168" y="4232"/>
                  </a:cubicBezTo>
                  <a:close/>
                  <a:moveTo>
                    <a:pt x="22161" y="4031"/>
                  </a:moveTo>
                  <a:cubicBezTo>
                    <a:pt x="22695" y="4031"/>
                    <a:pt x="23243" y="4061"/>
                    <a:pt x="23917" y="4086"/>
                  </a:cubicBezTo>
                  <a:cubicBezTo>
                    <a:pt x="24489" y="4093"/>
                    <a:pt x="25220" y="4114"/>
                    <a:pt x="25949" y="4169"/>
                  </a:cubicBezTo>
                  <a:cubicBezTo>
                    <a:pt x="26227" y="4190"/>
                    <a:pt x="26505" y="4219"/>
                    <a:pt x="26784" y="4243"/>
                  </a:cubicBezTo>
                  <a:cubicBezTo>
                    <a:pt x="26867" y="4250"/>
                    <a:pt x="26926" y="4266"/>
                    <a:pt x="26926" y="4356"/>
                  </a:cubicBezTo>
                  <a:cubicBezTo>
                    <a:pt x="26926" y="4439"/>
                    <a:pt x="26901" y="4482"/>
                    <a:pt x="26796" y="4496"/>
                  </a:cubicBezTo>
                  <a:cubicBezTo>
                    <a:pt x="26256" y="4568"/>
                    <a:pt x="25717" y="4648"/>
                    <a:pt x="25179" y="4726"/>
                  </a:cubicBezTo>
                  <a:cubicBezTo>
                    <a:pt x="24559" y="4818"/>
                    <a:pt x="23945" y="4930"/>
                    <a:pt x="23340" y="5075"/>
                  </a:cubicBezTo>
                  <a:cubicBezTo>
                    <a:pt x="22977" y="5162"/>
                    <a:pt x="22618" y="5258"/>
                    <a:pt x="22296" y="5429"/>
                  </a:cubicBezTo>
                  <a:cubicBezTo>
                    <a:pt x="22263" y="5447"/>
                    <a:pt x="22237" y="5456"/>
                    <a:pt x="22215" y="5456"/>
                  </a:cubicBezTo>
                  <a:cubicBezTo>
                    <a:pt x="22178" y="5456"/>
                    <a:pt x="22154" y="5430"/>
                    <a:pt x="22128" y="5382"/>
                  </a:cubicBezTo>
                  <a:cubicBezTo>
                    <a:pt x="21918" y="4982"/>
                    <a:pt x="21733" y="4576"/>
                    <a:pt x="21636" y="4143"/>
                  </a:cubicBezTo>
                  <a:cubicBezTo>
                    <a:pt x="21622" y="4081"/>
                    <a:pt x="21648" y="4054"/>
                    <a:pt x="21711" y="4048"/>
                  </a:cubicBezTo>
                  <a:lnTo>
                    <a:pt x="21711" y="4046"/>
                  </a:lnTo>
                  <a:cubicBezTo>
                    <a:pt x="21799" y="4038"/>
                    <a:pt x="21888" y="4033"/>
                    <a:pt x="21976" y="4032"/>
                  </a:cubicBezTo>
                  <a:cubicBezTo>
                    <a:pt x="22037" y="4031"/>
                    <a:pt x="22099" y="4031"/>
                    <a:pt x="22161" y="4031"/>
                  </a:cubicBezTo>
                  <a:close/>
                  <a:moveTo>
                    <a:pt x="26848" y="4856"/>
                  </a:moveTo>
                  <a:lnTo>
                    <a:pt x="26848" y="4856"/>
                  </a:lnTo>
                  <a:cubicBezTo>
                    <a:pt x="26812" y="5019"/>
                    <a:pt x="26756" y="5143"/>
                    <a:pt x="26699" y="5265"/>
                  </a:cubicBezTo>
                  <a:cubicBezTo>
                    <a:pt x="26533" y="5617"/>
                    <a:pt x="26307" y="5932"/>
                    <a:pt x="25945" y="6165"/>
                  </a:cubicBezTo>
                  <a:cubicBezTo>
                    <a:pt x="25861" y="6222"/>
                    <a:pt x="25762" y="6252"/>
                    <a:pt x="25661" y="6252"/>
                  </a:cubicBezTo>
                  <a:cubicBezTo>
                    <a:pt x="25655" y="6252"/>
                    <a:pt x="25649" y="6252"/>
                    <a:pt x="25644" y="6252"/>
                  </a:cubicBezTo>
                  <a:cubicBezTo>
                    <a:pt x="24735" y="6229"/>
                    <a:pt x="23826" y="6211"/>
                    <a:pt x="22916" y="6195"/>
                  </a:cubicBezTo>
                  <a:lnTo>
                    <a:pt x="22915" y="6196"/>
                  </a:lnTo>
                  <a:cubicBezTo>
                    <a:pt x="22812" y="6194"/>
                    <a:pt x="22713" y="6195"/>
                    <a:pt x="22638" y="6114"/>
                  </a:cubicBezTo>
                  <a:cubicBezTo>
                    <a:pt x="22588" y="6062"/>
                    <a:pt x="22589" y="6027"/>
                    <a:pt x="22654" y="5985"/>
                  </a:cubicBezTo>
                  <a:cubicBezTo>
                    <a:pt x="22849" y="5862"/>
                    <a:pt x="23053" y="5756"/>
                    <a:pt x="23268" y="5670"/>
                  </a:cubicBezTo>
                  <a:cubicBezTo>
                    <a:pt x="23743" y="5483"/>
                    <a:pt x="24241" y="5361"/>
                    <a:pt x="24751" y="5271"/>
                  </a:cubicBezTo>
                  <a:cubicBezTo>
                    <a:pt x="25439" y="5149"/>
                    <a:pt x="26135" y="5050"/>
                    <a:pt x="26848" y="4856"/>
                  </a:cubicBezTo>
                  <a:close/>
                  <a:moveTo>
                    <a:pt x="29241" y="4547"/>
                  </a:moveTo>
                  <a:cubicBezTo>
                    <a:pt x="29246" y="4547"/>
                    <a:pt x="29250" y="4547"/>
                    <a:pt x="29255" y="4547"/>
                  </a:cubicBezTo>
                  <a:cubicBezTo>
                    <a:pt x="29407" y="4551"/>
                    <a:pt x="29419" y="4556"/>
                    <a:pt x="29411" y="4687"/>
                  </a:cubicBezTo>
                  <a:cubicBezTo>
                    <a:pt x="29391" y="5088"/>
                    <a:pt x="29455" y="5479"/>
                    <a:pt x="29589" y="5862"/>
                  </a:cubicBezTo>
                  <a:cubicBezTo>
                    <a:pt x="29648" y="6029"/>
                    <a:pt x="29741" y="6184"/>
                    <a:pt x="29864" y="6368"/>
                  </a:cubicBezTo>
                  <a:lnTo>
                    <a:pt x="26772" y="6283"/>
                  </a:lnTo>
                  <a:lnTo>
                    <a:pt x="26759" y="6242"/>
                  </a:lnTo>
                  <a:cubicBezTo>
                    <a:pt x="27011" y="6032"/>
                    <a:pt x="27202" y="5786"/>
                    <a:pt x="27352" y="5516"/>
                  </a:cubicBezTo>
                  <a:lnTo>
                    <a:pt x="27352" y="5515"/>
                  </a:lnTo>
                  <a:cubicBezTo>
                    <a:pt x="27461" y="5323"/>
                    <a:pt x="27542" y="5116"/>
                    <a:pt x="27590" y="4901"/>
                  </a:cubicBezTo>
                  <a:cubicBezTo>
                    <a:pt x="27624" y="4747"/>
                    <a:pt x="27626" y="4746"/>
                    <a:pt x="27800" y="4722"/>
                  </a:cubicBezTo>
                  <a:cubicBezTo>
                    <a:pt x="28024" y="4692"/>
                    <a:pt x="28246" y="4648"/>
                    <a:pt x="28474" y="4648"/>
                  </a:cubicBezTo>
                  <a:cubicBezTo>
                    <a:pt x="28514" y="4648"/>
                    <a:pt x="28554" y="4650"/>
                    <a:pt x="28594" y="4653"/>
                  </a:cubicBezTo>
                  <a:cubicBezTo>
                    <a:pt x="28606" y="4654"/>
                    <a:pt x="28617" y="4654"/>
                    <a:pt x="28628" y="4654"/>
                  </a:cubicBezTo>
                  <a:cubicBezTo>
                    <a:pt x="28739" y="4654"/>
                    <a:pt x="28845" y="4615"/>
                    <a:pt x="28953" y="4591"/>
                  </a:cubicBezTo>
                  <a:cubicBezTo>
                    <a:pt x="29048" y="4569"/>
                    <a:pt x="29143" y="4547"/>
                    <a:pt x="29241" y="4547"/>
                  </a:cubicBezTo>
                  <a:close/>
                  <a:moveTo>
                    <a:pt x="30066" y="4724"/>
                  </a:moveTo>
                  <a:cubicBezTo>
                    <a:pt x="31510" y="4951"/>
                    <a:pt x="32881" y="5349"/>
                    <a:pt x="34157" y="6038"/>
                  </a:cubicBezTo>
                  <a:cubicBezTo>
                    <a:pt x="34002" y="6190"/>
                    <a:pt x="33842" y="6297"/>
                    <a:pt x="33672" y="6393"/>
                  </a:cubicBezTo>
                  <a:cubicBezTo>
                    <a:pt x="33612" y="6428"/>
                    <a:pt x="33543" y="6430"/>
                    <a:pt x="33474" y="6430"/>
                  </a:cubicBezTo>
                  <a:cubicBezTo>
                    <a:pt x="32607" y="6421"/>
                    <a:pt x="31740" y="6422"/>
                    <a:pt x="30873" y="6397"/>
                  </a:cubicBezTo>
                  <a:cubicBezTo>
                    <a:pt x="30744" y="6393"/>
                    <a:pt x="30658" y="6352"/>
                    <a:pt x="30582" y="6266"/>
                  </a:cubicBezTo>
                  <a:cubicBezTo>
                    <a:pt x="30212" y="5852"/>
                    <a:pt x="30017" y="5392"/>
                    <a:pt x="30035" y="4869"/>
                  </a:cubicBezTo>
                  <a:cubicBezTo>
                    <a:pt x="30035" y="4835"/>
                    <a:pt x="30037" y="4800"/>
                    <a:pt x="30042" y="4765"/>
                  </a:cubicBezTo>
                  <a:cubicBezTo>
                    <a:pt x="30043" y="4754"/>
                    <a:pt x="30054" y="4744"/>
                    <a:pt x="30066" y="4724"/>
                  </a:cubicBezTo>
                  <a:close/>
                  <a:moveTo>
                    <a:pt x="34764" y="6389"/>
                  </a:moveTo>
                  <a:cubicBezTo>
                    <a:pt x="34769" y="6389"/>
                    <a:pt x="34775" y="6390"/>
                    <a:pt x="34780" y="6392"/>
                  </a:cubicBezTo>
                  <a:cubicBezTo>
                    <a:pt x="34798" y="6399"/>
                    <a:pt x="34819" y="6406"/>
                    <a:pt x="34814" y="6431"/>
                  </a:cubicBezTo>
                  <a:cubicBezTo>
                    <a:pt x="34805" y="6443"/>
                    <a:pt x="34790" y="6447"/>
                    <a:pt x="34774" y="6447"/>
                  </a:cubicBezTo>
                  <a:cubicBezTo>
                    <a:pt x="34766" y="6447"/>
                    <a:pt x="34757" y="6446"/>
                    <a:pt x="34749" y="6444"/>
                  </a:cubicBezTo>
                  <a:cubicBezTo>
                    <a:pt x="34727" y="6438"/>
                    <a:pt x="34718" y="6424"/>
                    <a:pt x="34730" y="6408"/>
                  </a:cubicBezTo>
                  <a:cubicBezTo>
                    <a:pt x="34737" y="6396"/>
                    <a:pt x="34751" y="6389"/>
                    <a:pt x="34764" y="6389"/>
                  </a:cubicBezTo>
                  <a:close/>
                  <a:moveTo>
                    <a:pt x="3472" y="3111"/>
                  </a:moveTo>
                  <a:cubicBezTo>
                    <a:pt x="3472" y="3220"/>
                    <a:pt x="3468" y="3307"/>
                    <a:pt x="3473" y="3394"/>
                  </a:cubicBezTo>
                  <a:cubicBezTo>
                    <a:pt x="3478" y="3463"/>
                    <a:pt x="3434" y="3496"/>
                    <a:pt x="3373" y="3532"/>
                  </a:cubicBezTo>
                  <a:cubicBezTo>
                    <a:pt x="3318" y="3564"/>
                    <a:pt x="3223" y="3564"/>
                    <a:pt x="3220" y="3647"/>
                  </a:cubicBezTo>
                  <a:cubicBezTo>
                    <a:pt x="3219" y="3646"/>
                    <a:pt x="3219" y="3646"/>
                    <a:pt x="3217" y="3645"/>
                  </a:cubicBezTo>
                  <a:cubicBezTo>
                    <a:pt x="3202" y="3636"/>
                    <a:pt x="3188" y="3632"/>
                    <a:pt x="3175" y="3632"/>
                  </a:cubicBezTo>
                  <a:cubicBezTo>
                    <a:pt x="3135" y="3632"/>
                    <a:pt x="3106" y="3665"/>
                    <a:pt x="3075" y="3680"/>
                  </a:cubicBezTo>
                  <a:cubicBezTo>
                    <a:pt x="2833" y="3802"/>
                    <a:pt x="2615" y="3950"/>
                    <a:pt x="2395" y="4099"/>
                  </a:cubicBezTo>
                  <a:cubicBezTo>
                    <a:pt x="2388" y="4145"/>
                    <a:pt x="2406" y="4167"/>
                    <a:pt x="2433" y="4167"/>
                  </a:cubicBezTo>
                  <a:cubicBezTo>
                    <a:pt x="2449" y="4167"/>
                    <a:pt x="2467" y="4160"/>
                    <a:pt x="2486" y="4146"/>
                  </a:cubicBezTo>
                  <a:cubicBezTo>
                    <a:pt x="2720" y="3986"/>
                    <a:pt x="2969" y="3843"/>
                    <a:pt x="3221" y="3704"/>
                  </a:cubicBezTo>
                  <a:cubicBezTo>
                    <a:pt x="3235" y="3698"/>
                    <a:pt x="3241" y="3680"/>
                    <a:pt x="3234" y="3667"/>
                  </a:cubicBezTo>
                  <a:lnTo>
                    <a:pt x="3234" y="3667"/>
                  </a:lnTo>
                  <a:cubicBezTo>
                    <a:pt x="3241" y="3675"/>
                    <a:pt x="3252" y="3678"/>
                    <a:pt x="3262" y="3678"/>
                  </a:cubicBezTo>
                  <a:cubicBezTo>
                    <a:pt x="3268" y="3678"/>
                    <a:pt x="3275" y="3677"/>
                    <a:pt x="3280" y="3674"/>
                  </a:cubicBezTo>
                  <a:cubicBezTo>
                    <a:pt x="3335" y="3654"/>
                    <a:pt x="3390" y="3632"/>
                    <a:pt x="3463" y="3603"/>
                  </a:cubicBezTo>
                  <a:cubicBezTo>
                    <a:pt x="3481" y="3773"/>
                    <a:pt x="3496" y="3931"/>
                    <a:pt x="3517" y="4089"/>
                  </a:cubicBezTo>
                  <a:cubicBezTo>
                    <a:pt x="3541" y="4262"/>
                    <a:pt x="3563" y="4434"/>
                    <a:pt x="3600" y="4605"/>
                  </a:cubicBezTo>
                  <a:cubicBezTo>
                    <a:pt x="3620" y="4702"/>
                    <a:pt x="3594" y="4767"/>
                    <a:pt x="3512" y="4835"/>
                  </a:cubicBezTo>
                  <a:cubicBezTo>
                    <a:pt x="3411" y="4919"/>
                    <a:pt x="3327" y="5019"/>
                    <a:pt x="3238" y="5113"/>
                  </a:cubicBezTo>
                  <a:cubicBezTo>
                    <a:pt x="3219" y="5133"/>
                    <a:pt x="3189" y="5159"/>
                    <a:pt x="3238" y="5182"/>
                  </a:cubicBezTo>
                  <a:cubicBezTo>
                    <a:pt x="3238" y="5183"/>
                    <a:pt x="3239" y="5184"/>
                    <a:pt x="3239" y="5185"/>
                  </a:cubicBezTo>
                  <a:cubicBezTo>
                    <a:pt x="3239" y="5186"/>
                    <a:pt x="3239" y="5186"/>
                    <a:pt x="3239" y="5186"/>
                  </a:cubicBezTo>
                  <a:cubicBezTo>
                    <a:pt x="3239" y="5186"/>
                    <a:pt x="3237" y="5185"/>
                    <a:pt x="3236" y="5184"/>
                  </a:cubicBezTo>
                  <a:cubicBezTo>
                    <a:pt x="3226" y="5177"/>
                    <a:pt x="3216" y="5170"/>
                    <a:pt x="3204" y="5170"/>
                  </a:cubicBezTo>
                  <a:cubicBezTo>
                    <a:pt x="3198" y="5170"/>
                    <a:pt x="3192" y="5172"/>
                    <a:pt x="3185" y="5178"/>
                  </a:cubicBezTo>
                  <a:cubicBezTo>
                    <a:pt x="3066" y="5289"/>
                    <a:pt x="2971" y="5414"/>
                    <a:pt x="2876" y="5540"/>
                  </a:cubicBezTo>
                  <a:cubicBezTo>
                    <a:pt x="2868" y="5549"/>
                    <a:pt x="2865" y="5562"/>
                    <a:pt x="2868" y="5575"/>
                  </a:cubicBezTo>
                  <a:cubicBezTo>
                    <a:pt x="2866" y="5575"/>
                    <a:pt x="2864" y="5575"/>
                    <a:pt x="2862" y="5575"/>
                  </a:cubicBezTo>
                  <a:cubicBezTo>
                    <a:pt x="2838" y="5575"/>
                    <a:pt x="2822" y="5604"/>
                    <a:pt x="2807" y="5624"/>
                  </a:cubicBezTo>
                  <a:cubicBezTo>
                    <a:pt x="2655" y="5831"/>
                    <a:pt x="2497" y="6035"/>
                    <a:pt x="2384" y="6261"/>
                  </a:cubicBezTo>
                  <a:cubicBezTo>
                    <a:pt x="2352" y="6315"/>
                    <a:pt x="2320" y="6368"/>
                    <a:pt x="2287" y="6422"/>
                  </a:cubicBezTo>
                  <a:cubicBezTo>
                    <a:pt x="2275" y="6441"/>
                    <a:pt x="2261" y="6456"/>
                    <a:pt x="2240" y="6456"/>
                  </a:cubicBezTo>
                  <a:cubicBezTo>
                    <a:pt x="2232" y="6456"/>
                    <a:pt x="2222" y="6453"/>
                    <a:pt x="2212" y="6448"/>
                  </a:cubicBezTo>
                  <a:cubicBezTo>
                    <a:pt x="2165" y="6057"/>
                    <a:pt x="2117" y="5666"/>
                    <a:pt x="2074" y="5273"/>
                  </a:cubicBezTo>
                  <a:cubicBezTo>
                    <a:pt x="2049" y="5038"/>
                    <a:pt x="2032" y="4801"/>
                    <a:pt x="2012" y="4565"/>
                  </a:cubicBezTo>
                  <a:lnTo>
                    <a:pt x="2050" y="4518"/>
                  </a:lnTo>
                  <a:cubicBezTo>
                    <a:pt x="2070" y="4514"/>
                    <a:pt x="2077" y="4503"/>
                    <a:pt x="2074" y="4486"/>
                  </a:cubicBezTo>
                  <a:cubicBezTo>
                    <a:pt x="2073" y="4486"/>
                    <a:pt x="2073" y="4485"/>
                    <a:pt x="2071" y="4484"/>
                  </a:cubicBezTo>
                  <a:cubicBezTo>
                    <a:pt x="2181" y="4439"/>
                    <a:pt x="2232" y="4346"/>
                    <a:pt x="2311" y="4277"/>
                  </a:cubicBezTo>
                  <a:cubicBezTo>
                    <a:pt x="2351" y="4253"/>
                    <a:pt x="2405" y="4233"/>
                    <a:pt x="2336" y="4187"/>
                  </a:cubicBezTo>
                  <a:cubicBezTo>
                    <a:pt x="2328" y="4184"/>
                    <a:pt x="2320" y="4183"/>
                    <a:pt x="2313" y="4183"/>
                  </a:cubicBezTo>
                  <a:cubicBezTo>
                    <a:pt x="2279" y="4183"/>
                    <a:pt x="2267" y="4210"/>
                    <a:pt x="2251" y="4234"/>
                  </a:cubicBezTo>
                  <a:cubicBezTo>
                    <a:pt x="2169" y="4281"/>
                    <a:pt x="2115" y="4353"/>
                    <a:pt x="2052" y="4416"/>
                  </a:cubicBezTo>
                  <a:cubicBezTo>
                    <a:pt x="2049" y="4420"/>
                    <a:pt x="2045" y="4425"/>
                    <a:pt x="2043" y="4429"/>
                  </a:cubicBezTo>
                  <a:cubicBezTo>
                    <a:pt x="1994" y="4304"/>
                    <a:pt x="2048" y="4176"/>
                    <a:pt x="2052" y="4049"/>
                  </a:cubicBezTo>
                  <a:cubicBezTo>
                    <a:pt x="2057" y="3869"/>
                    <a:pt x="2144" y="3735"/>
                    <a:pt x="2321" y="3627"/>
                  </a:cubicBezTo>
                  <a:cubicBezTo>
                    <a:pt x="2673" y="3410"/>
                    <a:pt x="3060" y="3262"/>
                    <a:pt x="3472" y="3111"/>
                  </a:cubicBezTo>
                  <a:close/>
                  <a:moveTo>
                    <a:pt x="862" y="3532"/>
                  </a:moveTo>
                  <a:cubicBezTo>
                    <a:pt x="957" y="3563"/>
                    <a:pt x="979" y="3636"/>
                    <a:pt x="1026" y="3687"/>
                  </a:cubicBezTo>
                  <a:cubicBezTo>
                    <a:pt x="1168" y="3841"/>
                    <a:pt x="1290" y="4010"/>
                    <a:pt x="1391" y="4192"/>
                  </a:cubicBezTo>
                  <a:cubicBezTo>
                    <a:pt x="1499" y="4384"/>
                    <a:pt x="1557" y="4580"/>
                    <a:pt x="1551" y="4798"/>
                  </a:cubicBezTo>
                  <a:cubicBezTo>
                    <a:pt x="1539" y="5282"/>
                    <a:pt x="1565" y="5766"/>
                    <a:pt x="1628" y="6246"/>
                  </a:cubicBezTo>
                  <a:cubicBezTo>
                    <a:pt x="1636" y="6308"/>
                    <a:pt x="1654" y="6371"/>
                    <a:pt x="1628" y="6461"/>
                  </a:cubicBezTo>
                  <a:cubicBezTo>
                    <a:pt x="1378" y="6265"/>
                    <a:pt x="1140" y="6091"/>
                    <a:pt x="886" y="5937"/>
                  </a:cubicBezTo>
                  <a:cubicBezTo>
                    <a:pt x="747" y="5851"/>
                    <a:pt x="609" y="5760"/>
                    <a:pt x="445" y="5718"/>
                  </a:cubicBezTo>
                  <a:cubicBezTo>
                    <a:pt x="323" y="5688"/>
                    <a:pt x="308" y="5632"/>
                    <a:pt x="317" y="5540"/>
                  </a:cubicBezTo>
                  <a:cubicBezTo>
                    <a:pt x="363" y="5013"/>
                    <a:pt x="495" y="4503"/>
                    <a:pt x="674" y="4000"/>
                  </a:cubicBezTo>
                  <a:cubicBezTo>
                    <a:pt x="730" y="3844"/>
                    <a:pt x="797" y="3692"/>
                    <a:pt x="862" y="3532"/>
                  </a:cubicBezTo>
                  <a:close/>
                  <a:moveTo>
                    <a:pt x="24925" y="6499"/>
                  </a:moveTo>
                  <a:cubicBezTo>
                    <a:pt x="24927" y="6499"/>
                    <a:pt x="24930" y="6499"/>
                    <a:pt x="24933" y="6499"/>
                  </a:cubicBezTo>
                  <a:cubicBezTo>
                    <a:pt x="24945" y="6499"/>
                    <a:pt x="24956" y="6499"/>
                    <a:pt x="24968" y="6499"/>
                  </a:cubicBezTo>
                  <a:cubicBezTo>
                    <a:pt x="24986" y="6499"/>
                    <a:pt x="25003" y="6499"/>
                    <a:pt x="25020" y="6499"/>
                  </a:cubicBezTo>
                  <a:cubicBezTo>
                    <a:pt x="25085" y="6499"/>
                    <a:pt x="25152" y="6502"/>
                    <a:pt x="25220" y="6526"/>
                  </a:cubicBezTo>
                  <a:lnTo>
                    <a:pt x="25219" y="6526"/>
                  </a:lnTo>
                  <a:cubicBezTo>
                    <a:pt x="25135" y="6583"/>
                    <a:pt x="25042" y="6601"/>
                    <a:pt x="24954" y="6627"/>
                  </a:cubicBezTo>
                  <a:cubicBezTo>
                    <a:pt x="24938" y="6632"/>
                    <a:pt x="24922" y="6636"/>
                    <a:pt x="24908" y="6636"/>
                  </a:cubicBezTo>
                  <a:cubicBezTo>
                    <a:pt x="24887" y="6636"/>
                    <a:pt x="24870" y="6627"/>
                    <a:pt x="24865" y="6595"/>
                  </a:cubicBezTo>
                  <a:cubicBezTo>
                    <a:pt x="24858" y="6550"/>
                    <a:pt x="24848" y="6499"/>
                    <a:pt x="24925" y="6499"/>
                  </a:cubicBezTo>
                  <a:close/>
                  <a:moveTo>
                    <a:pt x="23280" y="6469"/>
                  </a:moveTo>
                  <a:cubicBezTo>
                    <a:pt x="23282" y="6469"/>
                    <a:pt x="23285" y="6469"/>
                    <a:pt x="23287" y="6469"/>
                  </a:cubicBezTo>
                  <a:cubicBezTo>
                    <a:pt x="23705" y="6475"/>
                    <a:pt x="24122" y="6482"/>
                    <a:pt x="24538" y="6488"/>
                  </a:cubicBezTo>
                  <a:cubicBezTo>
                    <a:pt x="24606" y="6488"/>
                    <a:pt x="24662" y="6494"/>
                    <a:pt x="24658" y="6570"/>
                  </a:cubicBezTo>
                  <a:lnTo>
                    <a:pt x="24657" y="6572"/>
                  </a:lnTo>
                  <a:cubicBezTo>
                    <a:pt x="24654" y="6635"/>
                    <a:pt x="24671" y="6704"/>
                    <a:pt x="24558" y="6712"/>
                  </a:cubicBezTo>
                  <a:cubicBezTo>
                    <a:pt x="24448" y="6720"/>
                    <a:pt x="24338" y="6725"/>
                    <a:pt x="24229" y="6725"/>
                  </a:cubicBezTo>
                  <a:cubicBezTo>
                    <a:pt x="23881" y="6725"/>
                    <a:pt x="23544" y="6674"/>
                    <a:pt x="23228" y="6510"/>
                  </a:cubicBezTo>
                  <a:cubicBezTo>
                    <a:pt x="23244" y="6474"/>
                    <a:pt x="23263" y="6469"/>
                    <a:pt x="23280" y="6469"/>
                  </a:cubicBezTo>
                  <a:close/>
                  <a:moveTo>
                    <a:pt x="32918" y="6688"/>
                  </a:moveTo>
                  <a:cubicBezTo>
                    <a:pt x="32741" y="6822"/>
                    <a:pt x="32393" y="6889"/>
                    <a:pt x="32041" y="6889"/>
                  </a:cubicBezTo>
                  <a:cubicBezTo>
                    <a:pt x="31689" y="6889"/>
                    <a:pt x="31331" y="6822"/>
                    <a:pt x="31135" y="6688"/>
                  </a:cubicBezTo>
                  <a:close/>
                  <a:moveTo>
                    <a:pt x="3658" y="4887"/>
                  </a:moveTo>
                  <a:cubicBezTo>
                    <a:pt x="3702" y="5019"/>
                    <a:pt x="3742" y="5139"/>
                    <a:pt x="3786" y="5259"/>
                  </a:cubicBezTo>
                  <a:cubicBezTo>
                    <a:pt x="3806" y="5315"/>
                    <a:pt x="3773" y="5348"/>
                    <a:pt x="3735" y="5383"/>
                  </a:cubicBezTo>
                  <a:cubicBezTo>
                    <a:pt x="3207" y="5858"/>
                    <a:pt x="2825" y="6415"/>
                    <a:pt x="2485" y="6996"/>
                  </a:cubicBezTo>
                  <a:cubicBezTo>
                    <a:pt x="2452" y="7052"/>
                    <a:pt x="2422" y="7110"/>
                    <a:pt x="2413" y="7173"/>
                  </a:cubicBezTo>
                  <a:cubicBezTo>
                    <a:pt x="2401" y="7178"/>
                    <a:pt x="2388" y="7181"/>
                    <a:pt x="2376" y="7181"/>
                  </a:cubicBezTo>
                  <a:cubicBezTo>
                    <a:pt x="2363" y="7181"/>
                    <a:pt x="2351" y="7178"/>
                    <a:pt x="2339" y="7173"/>
                  </a:cubicBezTo>
                  <a:cubicBezTo>
                    <a:pt x="2321" y="7054"/>
                    <a:pt x="2316" y="6934"/>
                    <a:pt x="2283" y="6819"/>
                  </a:cubicBezTo>
                  <a:cubicBezTo>
                    <a:pt x="2253" y="6711"/>
                    <a:pt x="2276" y="6618"/>
                    <a:pt x="2333" y="6525"/>
                  </a:cubicBezTo>
                  <a:cubicBezTo>
                    <a:pt x="2402" y="6451"/>
                    <a:pt x="2446" y="6366"/>
                    <a:pt x="2485" y="6279"/>
                  </a:cubicBezTo>
                  <a:cubicBezTo>
                    <a:pt x="2622" y="6087"/>
                    <a:pt x="2760" y="5895"/>
                    <a:pt x="2894" y="5701"/>
                  </a:cubicBezTo>
                  <a:cubicBezTo>
                    <a:pt x="2913" y="5674"/>
                    <a:pt x="2972" y="5643"/>
                    <a:pt x="2911" y="5605"/>
                  </a:cubicBezTo>
                  <a:lnTo>
                    <a:pt x="2911" y="5605"/>
                  </a:lnTo>
                  <a:cubicBezTo>
                    <a:pt x="2920" y="5609"/>
                    <a:pt x="2934" y="5617"/>
                    <a:pt x="2938" y="5617"/>
                  </a:cubicBezTo>
                  <a:cubicBezTo>
                    <a:pt x="2939" y="5617"/>
                    <a:pt x="2939" y="5617"/>
                    <a:pt x="2939" y="5617"/>
                  </a:cubicBezTo>
                  <a:cubicBezTo>
                    <a:pt x="3070" y="5498"/>
                    <a:pt x="3177" y="5366"/>
                    <a:pt x="3279" y="5229"/>
                  </a:cubicBezTo>
                  <a:cubicBezTo>
                    <a:pt x="3280" y="5227"/>
                    <a:pt x="3282" y="5223"/>
                    <a:pt x="3282" y="5221"/>
                  </a:cubicBezTo>
                  <a:cubicBezTo>
                    <a:pt x="3302" y="5220"/>
                    <a:pt x="3322" y="5198"/>
                    <a:pt x="3339" y="5182"/>
                  </a:cubicBezTo>
                  <a:cubicBezTo>
                    <a:pt x="3435" y="5084"/>
                    <a:pt x="3529" y="4986"/>
                    <a:pt x="3658" y="4887"/>
                  </a:cubicBezTo>
                  <a:close/>
                  <a:moveTo>
                    <a:pt x="339" y="5837"/>
                  </a:moveTo>
                  <a:cubicBezTo>
                    <a:pt x="374" y="5837"/>
                    <a:pt x="400" y="5856"/>
                    <a:pt x="427" y="5865"/>
                  </a:cubicBezTo>
                  <a:cubicBezTo>
                    <a:pt x="800" y="6008"/>
                    <a:pt x="1095" y="6243"/>
                    <a:pt x="1408" y="6461"/>
                  </a:cubicBezTo>
                  <a:cubicBezTo>
                    <a:pt x="1629" y="6616"/>
                    <a:pt x="1753" y="6796"/>
                    <a:pt x="1762" y="7039"/>
                  </a:cubicBezTo>
                  <a:cubicBezTo>
                    <a:pt x="1766" y="7108"/>
                    <a:pt x="1788" y="7175"/>
                    <a:pt x="1803" y="7244"/>
                  </a:cubicBezTo>
                  <a:lnTo>
                    <a:pt x="1772" y="7266"/>
                  </a:lnTo>
                  <a:cubicBezTo>
                    <a:pt x="1596" y="7104"/>
                    <a:pt x="1412" y="6950"/>
                    <a:pt x="1220" y="6802"/>
                  </a:cubicBezTo>
                  <a:cubicBezTo>
                    <a:pt x="961" y="6601"/>
                    <a:pt x="684" y="6422"/>
                    <a:pt x="368" y="6292"/>
                  </a:cubicBezTo>
                  <a:cubicBezTo>
                    <a:pt x="293" y="6261"/>
                    <a:pt x="274" y="6223"/>
                    <a:pt x="277" y="6159"/>
                  </a:cubicBezTo>
                  <a:cubicBezTo>
                    <a:pt x="282" y="6053"/>
                    <a:pt x="279" y="5949"/>
                    <a:pt x="279" y="5855"/>
                  </a:cubicBezTo>
                  <a:cubicBezTo>
                    <a:pt x="302" y="5842"/>
                    <a:pt x="322" y="5837"/>
                    <a:pt x="339" y="5837"/>
                  </a:cubicBezTo>
                  <a:close/>
                  <a:moveTo>
                    <a:pt x="3837" y="5434"/>
                  </a:moveTo>
                  <a:cubicBezTo>
                    <a:pt x="3932" y="5569"/>
                    <a:pt x="3975" y="5716"/>
                    <a:pt x="4050" y="5850"/>
                  </a:cubicBezTo>
                  <a:cubicBezTo>
                    <a:pt x="4083" y="5909"/>
                    <a:pt x="4033" y="5947"/>
                    <a:pt x="3994" y="5988"/>
                  </a:cubicBezTo>
                  <a:cubicBezTo>
                    <a:pt x="3417" y="6588"/>
                    <a:pt x="2989" y="7262"/>
                    <a:pt x="2667" y="7986"/>
                  </a:cubicBezTo>
                  <a:cubicBezTo>
                    <a:pt x="2665" y="7997"/>
                    <a:pt x="2662" y="8009"/>
                    <a:pt x="2662" y="8021"/>
                  </a:cubicBezTo>
                  <a:cubicBezTo>
                    <a:pt x="2650" y="8025"/>
                    <a:pt x="2639" y="8028"/>
                    <a:pt x="2630" y="8028"/>
                  </a:cubicBezTo>
                  <a:cubicBezTo>
                    <a:pt x="2602" y="8028"/>
                    <a:pt x="2590" y="8005"/>
                    <a:pt x="2579" y="7976"/>
                  </a:cubicBezTo>
                  <a:cubicBezTo>
                    <a:pt x="2540" y="7872"/>
                    <a:pt x="2498" y="7768"/>
                    <a:pt x="2457" y="7664"/>
                  </a:cubicBezTo>
                  <a:cubicBezTo>
                    <a:pt x="2371" y="7436"/>
                    <a:pt x="2464" y="7246"/>
                    <a:pt x="2615" y="7058"/>
                  </a:cubicBezTo>
                  <a:cubicBezTo>
                    <a:pt x="2714" y="6934"/>
                    <a:pt x="2783" y="6792"/>
                    <a:pt x="2865" y="6656"/>
                  </a:cubicBezTo>
                  <a:cubicBezTo>
                    <a:pt x="3133" y="6221"/>
                    <a:pt x="3471" y="5826"/>
                    <a:pt x="3837" y="5434"/>
                  </a:cubicBezTo>
                  <a:close/>
                  <a:moveTo>
                    <a:pt x="285" y="6400"/>
                  </a:moveTo>
                  <a:cubicBezTo>
                    <a:pt x="419" y="6476"/>
                    <a:pt x="535" y="6544"/>
                    <a:pt x="653" y="6608"/>
                  </a:cubicBezTo>
                  <a:cubicBezTo>
                    <a:pt x="1049" y="6825"/>
                    <a:pt x="1419" y="7086"/>
                    <a:pt x="1754" y="7389"/>
                  </a:cubicBezTo>
                  <a:cubicBezTo>
                    <a:pt x="1828" y="7456"/>
                    <a:pt x="1875" y="7525"/>
                    <a:pt x="1894" y="7615"/>
                  </a:cubicBezTo>
                  <a:cubicBezTo>
                    <a:pt x="1927" y="7770"/>
                    <a:pt x="1975" y="7921"/>
                    <a:pt x="2018" y="8073"/>
                  </a:cubicBezTo>
                  <a:lnTo>
                    <a:pt x="1983" y="8090"/>
                  </a:lnTo>
                  <a:cubicBezTo>
                    <a:pt x="1840" y="7974"/>
                    <a:pt x="1694" y="7861"/>
                    <a:pt x="1551" y="7746"/>
                  </a:cubicBezTo>
                  <a:cubicBezTo>
                    <a:pt x="1215" y="7476"/>
                    <a:pt x="844" y="7250"/>
                    <a:pt x="411" y="7108"/>
                  </a:cubicBezTo>
                  <a:cubicBezTo>
                    <a:pt x="344" y="7088"/>
                    <a:pt x="306" y="7058"/>
                    <a:pt x="301" y="6997"/>
                  </a:cubicBezTo>
                  <a:cubicBezTo>
                    <a:pt x="285" y="6807"/>
                    <a:pt x="264" y="6617"/>
                    <a:pt x="285" y="6400"/>
                  </a:cubicBezTo>
                  <a:close/>
                  <a:moveTo>
                    <a:pt x="2615" y="8086"/>
                  </a:moveTo>
                  <a:lnTo>
                    <a:pt x="2615" y="8087"/>
                  </a:lnTo>
                  <a:cubicBezTo>
                    <a:pt x="2600" y="8090"/>
                    <a:pt x="2585" y="8091"/>
                    <a:pt x="2571" y="8091"/>
                  </a:cubicBezTo>
                  <a:lnTo>
                    <a:pt x="2571" y="8091"/>
                  </a:lnTo>
                  <a:cubicBezTo>
                    <a:pt x="2585" y="8091"/>
                    <a:pt x="2600" y="8090"/>
                    <a:pt x="2615" y="8086"/>
                  </a:cubicBezTo>
                  <a:close/>
                  <a:moveTo>
                    <a:pt x="4132" y="6007"/>
                  </a:moveTo>
                  <a:cubicBezTo>
                    <a:pt x="4239" y="6208"/>
                    <a:pt x="4338" y="6399"/>
                    <a:pt x="4442" y="6588"/>
                  </a:cubicBezTo>
                  <a:cubicBezTo>
                    <a:pt x="4464" y="6631"/>
                    <a:pt x="4464" y="6661"/>
                    <a:pt x="4423" y="6696"/>
                  </a:cubicBezTo>
                  <a:cubicBezTo>
                    <a:pt x="4197" y="6888"/>
                    <a:pt x="4046" y="7123"/>
                    <a:pt x="3885" y="7354"/>
                  </a:cubicBezTo>
                  <a:cubicBezTo>
                    <a:pt x="3574" y="7801"/>
                    <a:pt x="3316" y="8269"/>
                    <a:pt x="3087" y="8751"/>
                  </a:cubicBezTo>
                  <a:cubicBezTo>
                    <a:pt x="3064" y="8798"/>
                    <a:pt x="3051" y="8851"/>
                    <a:pt x="3034" y="8900"/>
                  </a:cubicBezTo>
                  <a:cubicBezTo>
                    <a:pt x="3016" y="8915"/>
                    <a:pt x="2997" y="8929"/>
                    <a:pt x="2972" y="8929"/>
                  </a:cubicBezTo>
                  <a:cubicBezTo>
                    <a:pt x="2966" y="8929"/>
                    <a:pt x="2960" y="8928"/>
                    <a:pt x="2953" y="8927"/>
                  </a:cubicBezTo>
                  <a:cubicBezTo>
                    <a:pt x="2930" y="8808"/>
                    <a:pt x="2870" y="8698"/>
                    <a:pt x="2825" y="8584"/>
                  </a:cubicBezTo>
                  <a:cubicBezTo>
                    <a:pt x="2816" y="8562"/>
                    <a:pt x="2806" y="8535"/>
                    <a:pt x="2779" y="8535"/>
                  </a:cubicBezTo>
                  <a:cubicBezTo>
                    <a:pt x="2774" y="8535"/>
                    <a:pt x="2768" y="8536"/>
                    <a:pt x="2761" y="8538"/>
                  </a:cubicBezTo>
                  <a:cubicBezTo>
                    <a:pt x="2820" y="8500"/>
                    <a:pt x="2775" y="8452"/>
                    <a:pt x="2754" y="8415"/>
                  </a:cubicBezTo>
                  <a:cubicBezTo>
                    <a:pt x="2682" y="8289"/>
                    <a:pt x="2705" y="8176"/>
                    <a:pt x="2767" y="8050"/>
                  </a:cubicBezTo>
                  <a:cubicBezTo>
                    <a:pt x="3057" y="7456"/>
                    <a:pt x="3409" y="6893"/>
                    <a:pt x="3845" y="6367"/>
                  </a:cubicBezTo>
                  <a:cubicBezTo>
                    <a:pt x="3939" y="6254"/>
                    <a:pt x="4028" y="6138"/>
                    <a:pt x="4132" y="6007"/>
                  </a:cubicBezTo>
                  <a:close/>
                  <a:moveTo>
                    <a:pt x="3033" y="8950"/>
                  </a:moveTo>
                  <a:cubicBezTo>
                    <a:pt x="3032" y="8964"/>
                    <a:pt x="3025" y="8974"/>
                    <a:pt x="3013" y="8980"/>
                  </a:cubicBezTo>
                  <a:cubicBezTo>
                    <a:pt x="3025" y="8974"/>
                    <a:pt x="3032" y="8962"/>
                    <a:pt x="3033" y="8950"/>
                  </a:cubicBezTo>
                  <a:close/>
                  <a:moveTo>
                    <a:pt x="2352" y="9041"/>
                  </a:moveTo>
                  <a:lnTo>
                    <a:pt x="2352" y="9041"/>
                  </a:lnTo>
                  <a:cubicBezTo>
                    <a:pt x="2370" y="9078"/>
                    <a:pt x="2366" y="9095"/>
                    <a:pt x="2352" y="9104"/>
                  </a:cubicBezTo>
                  <a:cubicBezTo>
                    <a:pt x="2365" y="9095"/>
                    <a:pt x="2369" y="9078"/>
                    <a:pt x="2352" y="9041"/>
                  </a:cubicBezTo>
                  <a:close/>
                  <a:moveTo>
                    <a:pt x="16504" y="6277"/>
                  </a:moveTo>
                  <a:cubicBezTo>
                    <a:pt x="16519" y="6277"/>
                    <a:pt x="16536" y="6278"/>
                    <a:pt x="16555" y="6278"/>
                  </a:cubicBezTo>
                  <a:cubicBezTo>
                    <a:pt x="17929" y="6301"/>
                    <a:pt x="19302" y="6340"/>
                    <a:pt x="20675" y="6386"/>
                  </a:cubicBezTo>
                  <a:cubicBezTo>
                    <a:pt x="20680" y="6386"/>
                    <a:pt x="20685" y="6386"/>
                    <a:pt x="20689" y="6386"/>
                  </a:cubicBezTo>
                  <a:cubicBezTo>
                    <a:pt x="20696" y="6386"/>
                    <a:pt x="20703" y="6386"/>
                    <a:pt x="20710" y="6386"/>
                  </a:cubicBezTo>
                  <a:cubicBezTo>
                    <a:pt x="20746" y="6386"/>
                    <a:pt x="20781" y="6388"/>
                    <a:pt x="20814" y="6412"/>
                  </a:cubicBezTo>
                  <a:cubicBezTo>
                    <a:pt x="20799" y="6484"/>
                    <a:pt x="20728" y="6517"/>
                    <a:pt x="20678" y="6560"/>
                  </a:cubicBezTo>
                  <a:cubicBezTo>
                    <a:pt x="20502" y="6715"/>
                    <a:pt x="20332" y="6875"/>
                    <a:pt x="20205" y="7064"/>
                  </a:cubicBezTo>
                  <a:cubicBezTo>
                    <a:pt x="20150" y="7146"/>
                    <a:pt x="20106" y="7230"/>
                    <a:pt x="20102" y="7328"/>
                  </a:cubicBezTo>
                  <a:cubicBezTo>
                    <a:pt x="20097" y="7505"/>
                    <a:pt x="20225" y="7621"/>
                    <a:pt x="20421" y="7621"/>
                  </a:cubicBezTo>
                  <a:cubicBezTo>
                    <a:pt x="20435" y="7621"/>
                    <a:pt x="20449" y="7620"/>
                    <a:pt x="20464" y="7619"/>
                  </a:cubicBezTo>
                  <a:cubicBezTo>
                    <a:pt x="20591" y="7607"/>
                    <a:pt x="20713" y="7564"/>
                    <a:pt x="20819" y="7494"/>
                  </a:cubicBezTo>
                  <a:cubicBezTo>
                    <a:pt x="20940" y="7416"/>
                    <a:pt x="21044" y="7323"/>
                    <a:pt x="21146" y="7229"/>
                  </a:cubicBezTo>
                  <a:cubicBezTo>
                    <a:pt x="21405" y="6996"/>
                    <a:pt x="21662" y="6762"/>
                    <a:pt x="21924" y="6531"/>
                  </a:cubicBezTo>
                  <a:cubicBezTo>
                    <a:pt x="21997" y="6466"/>
                    <a:pt x="22042" y="6434"/>
                    <a:pt x="22088" y="6434"/>
                  </a:cubicBezTo>
                  <a:cubicBezTo>
                    <a:pt x="22133" y="6434"/>
                    <a:pt x="22181" y="6466"/>
                    <a:pt x="22259" y="6528"/>
                  </a:cubicBezTo>
                  <a:cubicBezTo>
                    <a:pt x="22838" y="6982"/>
                    <a:pt x="23510" y="7214"/>
                    <a:pt x="24282" y="7214"/>
                  </a:cubicBezTo>
                  <a:cubicBezTo>
                    <a:pt x="24344" y="7214"/>
                    <a:pt x="24407" y="7213"/>
                    <a:pt x="24470" y="7210"/>
                  </a:cubicBezTo>
                  <a:cubicBezTo>
                    <a:pt x="24507" y="7208"/>
                    <a:pt x="24536" y="7207"/>
                    <a:pt x="24559" y="7207"/>
                  </a:cubicBezTo>
                  <a:cubicBezTo>
                    <a:pt x="24651" y="7207"/>
                    <a:pt x="24652" y="7231"/>
                    <a:pt x="24653" y="7350"/>
                  </a:cubicBezTo>
                  <a:cubicBezTo>
                    <a:pt x="24658" y="7800"/>
                    <a:pt x="24659" y="8249"/>
                    <a:pt x="24667" y="8698"/>
                  </a:cubicBezTo>
                  <a:cubicBezTo>
                    <a:pt x="24670" y="8892"/>
                    <a:pt x="24687" y="9084"/>
                    <a:pt x="24697" y="9276"/>
                  </a:cubicBezTo>
                  <a:cubicBezTo>
                    <a:pt x="24704" y="9415"/>
                    <a:pt x="24706" y="9437"/>
                    <a:pt x="24591" y="9437"/>
                  </a:cubicBezTo>
                  <a:cubicBezTo>
                    <a:pt x="24571" y="9437"/>
                    <a:pt x="24547" y="9436"/>
                    <a:pt x="24519" y="9435"/>
                  </a:cubicBezTo>
                  <a:cubicBezTo>
                    <a:pt x="23972" y="9421"/>
                    <a:pt x="23426" y="9406"/>
                    <a:pt x="22879" y="9390"/>
                  </a:cubicBezTo>
                  <a:cubicBezTo>
                    <a:pt x="22303" y="9374"/>
                    <a:pt x="21726" y="9366"/>
                    <a:pt x="21150" y="9366"/>
                  </a:cubicBezTo>
                  <a:cubicBezTo>
                    <a:pt x="20311" y="9366"/>
                    <a:pt x="19473" y="9382"/>
                    <a:pt x="18634" y="9411"/>
                  </a:cubicBezTo>
                  <a:cubicBezTo>
                    <a:pt x="17883" y="9435"/>
                    <a:pt x="17130" y="9437"/>
                    <a:pt x="16378" y="9450"/>
                  </a:cubicBezTo>
                  <a:cubicBezTo>
                    <a:pt x="16353" y="9450"/>
                    <a:pt x="16325" y="9445"/>
                    <a:pt x="16298" y="9443"/>
                  </a:cubicBezTo>
                  <a:cubicBezTo>
                    <a:pt x="16306" y="8902"/>
                    <a:pt x="16311" y="8367"/>
                    <a:pt x="16324" y="7831"/>
                  </a:cubicBezTo>
                  <a:cubicBezTo>
                    <a:pt x="16335" y="7363"/>
                    <a:pt x="16354" y="6897"/>
                    <a:pt x="16371" y="6430"/>
                  </a:cubicBezTo>
                  <a:cubicBezTo>
                    <a:pt x="16375" y="6293"/>
                    <a:pt x="16376" y="6277"/>
                    <a:pt x="16504" y="6277"/>
                  </a:cubicBezTo>
                  <a:close/>
                  <a:moveTo>
                    <a:pt x="15939" y="6270"/>
                  </a:moveTo>
                  <a:cubicBezTo>
                    <a:pt x="16232" y="6270"/>
                    <a:pt x="16233" y="6274"/>
                    <a:pt x="16210" y="6534"/>
                  </a:cubicBezTo>
                  <a:cubicBezTo>
                    <a:pt x="16140" y="7373"/>
                    <a:pt x="16125" y="8213"/>
                    <a:pt x="16133" y="9054"/>
                  </a:cubicBezTo>
                  <a:cubicBezTo>
                    <a:pt x="16134" y="9182"/>
                    <a:pt x="16148" y="9309"/>
                    <a:pt x="16158" y="9443"/>
                  </a:cubicBezTo>
                  <a:cubicBezTo>
                    <a:pt x="16087" y="9451"/>
                    <a:pt x="16017" y="9454"/>
                    <a:pt x="15947" y="9454"/>
                  </a:cubicBezTo>
                  <a:cubicBezTo>
                    <a:pt x="15864" y="9454"/>
                    <a:pt x="15781" y="9450"/>
                    <a:pt x="15698" y="9450"/>
                  </a:cubicBezTo>
                  <a:cubicBezTo>
                    <a:pt x="15681" y="9450"/>
                    <a:pt x="15663" y="9451"/>
                    <a:pt x="15645" y="9451"/>
                  </a:cubicBezTo>
                  <a:cubicBezTo>
                    <a:pt x="15643" y="9451"/>
                    <a:pt x="15640" y="9451"/>
                    <a:pt x="15637" y="9451"/>
                  </a:cubicBezTo>
                  <a:cubicBezTo>
                    <a:pt x="15574" y="9451"/>
                    <a:pt x="15545" y="9425"/>
                    <a:pt x="15549" y="9368"/>
                  </a:cubicBezTo>
                  <a:lnTo>
                    <a:pt x="15549" y="9351"/>
                  </a:lnTo>
                  <a:cubicBezTo>
                    <a:pt x="15569" y="8767"/>
                    <a:pt x="15582" y="8184"/>
                    <a:pt x="15611" y="7600"/>
                  </a:cubicBezTo>
                  <a:cubicBezTo>
                    <a:pt x="15632" y="7197"/>
                    <a:pt x="15676" y="6795"/>
                    <a:pt x="15746" y="6398"/>
                  </a:cubicBezTo>
                  <a:cubicBezTo>
                    <a:pt x="15763" y="6305"/>
                    <a:pt x="15790" y="6270"/>
                    <a:pt x="15907" y="6270"/>
                  </a:cubicBezTo>
                  <a:cubicBezTo>
                    <a:pt x="15918" y="6270"/>
                    <a:pt x="15929" y="6270"/>
                    <a:pt x="15939" y="6270"/>
                  </a:cubicBezTo>
                  <a:close/>
                  <a:moveTo>
                    <a:pt x="25746" y="6905"/>
                  </a:moveTo>
                  <a:cubicBezTo>
                    <a:pt x="25752" y="6905"/>
                    <a:pt x="25758" y="6905"/>
                    <a:pt x="25765" y="6906"/>
                  </a:cubicBezTo>
                  <a:cubicBezTo>
                    <a:pt x="25796" y="7025"/>
                    <a:pt x="25796" y="7147"/>
                    <a:pt x="25797" y="7268"/>
                  </a:cubicBezTo>
                  <a:cubicBezTo>
                    <a:pt x="25803" y="7782"/>
                    <a:pt x="25805" y="8295"/>
                    <a:pt x="25814" y="8809"/>
                  </a:cubicBezTo>
                  <a:cubicBezTo>
                    <a:pt x="25817" y="8996"/>
                    <a:pt x="25834" y="9182"/>
                    <a:pt x="25849" y="9368"/>
                  </a:cubicBezTo>
                  <a:cubicBezTo>
                    <a:pt x="25854" y="9431"/>
                    <a:pt x="25836" y="9463"/>
                    <a:pt x="25759" y="9463"/>
                  </a:cubicBezTo>
                  <a:cubicBezTo>
                    <a:pt x="25756" y="9463"/>
                    <a:pt x="25753" y="9463"/>
                    <a:pt x="25751" y="9463"/>
                  </a:cubicBezTo>
                  <a:cubicBezTo>
                    <a:pt x="25484" y="9456"/>
                    <a:pt x="25217" y="9453"/>
                    <a:pt x="24950" y="9450"/>
                  </a:cubicBezTo>
                  <a:cubicBezTo>
                    <a:pt x="24883" y="9450"/>
                    <a:pt x="24852" y="9424"/>
                    <a:pt x="24852" y="9365"/>
                  </a:cubicBezTo>
                  <a:cubicBezTo>
                    <a:pt x="24853" y="9283"/>
                    <a:pt x="24852" y="9202"/>
                    <a:pt x="24851" y="9120"/>
                  </a:cubicBezTo>
                  <a:cubicBezTo>
                    <a:pt x="24841" y="8526"/>
                    <a:pt x="24827" y="7930"/>
                    <a:pt x="24855" y="7336"/>
                  </a:cubicBezTo>
                  <a:lnTo>
                    <a:pt x="24854" y="7336"/>
                  </a:lnTo>
                  <a:cubicBezTo>
                    <a:pt x="24862" y="7172"/>
                    <a:pt x="24861" y="7172"/>
                    <a:pt x="25049" y="7130"/>
                  </a:cubicBezTo>
                  <a:cubicBezTo>
                    <a:pt x="25239" y="7086"/>
                    <a:pt x="25425" y="7027"/>
                    <a:pt x="25604" y="6952"/>
                  </a:cubicBezTo>
                  <a:cubicBezTo>
                    <a:pt x="25647" y="6934"/>
                    <a:pt x="25688" y="6905"/>
                    <a:pt x="25746" y="6905"/>
                  </a:cubicBezTo>
                  <a:close/>
                  <a:moveTo>
                    <a:pt x="15488" y="6272"/>
                  </a:moveTo>
                  <a:cubicBezTo>
                    <a:pt x="15522" y="6272"/>
                    <a:pt x="15559" y="6276"/>
                    <a:pt x="15603" y="6301"/>
                  </a:cubicBezTo>
                  <a:cubicBezTo>
                    <a:pt x="15557" y="6549"/>
                    <a:pt x="15552" y="6811"/>
                    <a:pt x="15528" y="7071"/>
                  </a:cubicBezTo>
                  <a:cubicBezTo>
                    <a:pt x="15462" y="7810"/>
                    <a:pt x="15416" y="8551"/>
                    <a:pt x="15408" y="9293"/>
                  </a:cubicBezTo>
                  <a:cubicBezTo>
                    <a:pt x="15406" y="9433"/>
                    <a:pt x="15422" y="9445"/>
                    <a:pt x="15227" y="9446"/>
                  </a:cubicBezTo>
                  <a:cubicBezTo>
                    <a:pt x="15014" y="9448"/>
                    <a:pt x="14801" y="9449"/>
                    <a:pt x="14588" y="9449"/>
                  </a:cubicBezTo>
                  <a:cubicBezTo>
                    <a:pt x="14445" y="9449"/>
                    <a:pt x="14301" y="9449"/>
                    <a:pt x="14158" y="9449"/>
                  </a:cubicBezTo>
                  <a:cubicBezTo>
                    <a:pt x="13714" y="9449"/>
                    <a:pt x="13271" y="9451"/>
                    <a:pt x="12828" y="9466"/>
                  </a:cubicBezTo>
                  <a:cubicBezTo>
                    <a:pt x="12820" y="9467"/>
                    <a:pt x="12812" y="9467"/>
                    <a:pt x="12804" y="9467"/>
                  </a:cubicBezTo>
                  <a:cubicBezTo>
                    <a:pt x="12729" y="9467"/>
                    <a:pt x="12696" y="9448"/>
                    <a:pt x="12698" y="9364"/>
                  </a:cubicBezTo>
                  <a:cubicBezTo>
                    <a:pt x="12715" y="8710"/>
                    <a:pt x="12632" y="8058"/>
                    <a:pt x="12615" y="7405"/>
                  </a:cubicBezTo>
                  <a:cubicBezTo>
                    <a:pt x="12612" y="7265"/>
                    <a:pt x="12600" y="7124"/>
                    <a:pt x="12604" y="6984"/>
                  </a:cubicBezTo>
                  <a:cubicBezTo>
                    <a:pt x="12615" y="6626"/>
                    <a:pt x="12785" y="6451"/>
                    <a:pt x="13194" y="6373"/>
                  </a:cubicBezTo>
                  <a:cubicBezTo>
                    <a:pt x="13509" y="6311"/>
                    <a:pt x="13829" y="6279"/>
                    <a:pt x="14149" y="6276"/>
                  </a:cubicBezTo>
                  <a:cubicBezTo>
                    <a:pt x="14580" y="6273"/>
                    <a:pt x="15011" y="6273"/>
                    <a:pt x="15442" y="6273"/>
                  </a:cubicBezTo>
                  <a:cubicBezTo>
                    <a:pt x="15457" y="6273"/>
                    <a:pt x="15472" y="6272"/>
                    <a:pt x="15488" y="6272"/>
                  </a:cubicBezTo>
                  <a:close/>
                  <a:moveTo>
                    <a:pt x="26605" y="6548"/>
                  </a:moveTo>
                  <a:cubicBezTo>
                    <a:pt x="26623" y="6548"/>
                    <a:pt x="26642" y="6548"/>
                    <a:pt x="26661" y="6549"/>
                  </a:cubicBezTo>
                  <a:cubicBezTo>
                    <a:pt x="27748" y="6586"/>
                    <a:pt x="28834" y="6612"/>
                    <a:pt x="29921" y="6641"/>
                  </a:cubicBezTo>
                  <a:cubicBezTo>
                    <a:pt x="30023" y="6644"/>
                    <a:pt x="30115" y="6650"/>
                    <a:pt x="30193" y="6728"/>
                  </a:cubicBezTo>
                  <a:lnTo>
                    <a:pt x="30193" y="6727"/>
                  </a:lnTo>
                  <a:cubicBezTo>
                    <a:pt x="30664" y="7199"/>
                    <a:pt x="31263" y="7387"/>
                    <a:pt x="31946" y="7387"/>
                  </a:cubicBezTo>
                  <a:cubicBezTo>
                    <a:pt x="32029" y="7387"/>
                    <a:pt x="32113" y="7384"/>
                    <a:pt x="32199" y="7379"/>
                  </a:cubicBezTo>
                  <a:cubicBezTo>
                    <a:pt x="32916" y="7332"/>
                    <a:pt x="33579" y="7152"/>
                    <a:pt x="34170" y="6796"/>
                  </a:cubicBezTo>
                  <a:cubicBezTo>
                    <a:pt x="34263" y="6739"/>
                    <a:pt x="34370" y="6710"/>
                    <a:pt x="34478" y="6710"/>
                  </a:cubicBezTo>
                  <a:cubicBezTo>
                    <a:pt x="34490" y="6710"/>
                    <a:pt x="34502" y="6710"/>
                    <a:pt x="34513" y="6711"/>
                  </a:cubicBezTo>
                  <a:cubicBezTo>
                    <a:pt x="34712" y="6718"/>
                    <a:pt x="34910" y="6714"/>
                    <a:pt x="35108" y="6718"/>
                  </a:cubicBezTo>
                  <a:cubicBezTo>
                    <a:pt x="35324" y="6721"/>
                    <a:pt x="35536" y="6902"/>
                    <a:pt x="35525" y="7089"/>
                  </a:cubicBezTo>
                  <a:cubicBezTo>
                    <a:pt x="35489" y="7765"/>
                    <a:pt x="35491" y="8442"/>
                    <a:pt x="35486" y="9119"/>
                  </a:cubicBezTo>
                  <a:cubicBezTo>
                    <a:pt x="35485" y="9276"/>
                    <a:pt x="35491" y="9434"/>
                    <a:pt x="35494" y="9591"/>
                  </a:cubicBezTo>
                  <a:cubicBezTo>
                    <a:pt x="35496" y="9684"/>
                    <a:pt x="35497" y="9702"/>
                    <a:pt x="35417" y="9702"/>
                  </a:cubicBezTo>
                  <a:cubicBezTo>
                    <a:pt x="35401" y="9702"/>
                    <a:pt x="35382" y="9702"/>
                    <a:pt x="35359" y="9701"/>
                  </a:cubicBezTo>
                  <a:cubicBezTo>
                    <a:pt x="35086" y="9690"/>
                    <a:pt x="34813" y="9678"/>
                    <a:pt x="34541" y="9664"/>
                  </a:cubicBezTo>
                  <a:cubicBezTo>
                    <a:pt x="33277" y="9597"/>
                    <a:pt x="32012" y="9619"/>
                    <a:pt x="30956" y="9581"/>
                  </a:cubicBezTo>
                  <a:cubicBezTo>
                    <a:pt x="29211" y="9535"/>
                    <a:pt x="27674" y="9482"/>
                    <a:pt x="26136" y="9464"/>
                  </a:cubicBezTo>
                  <a:cubicBezTo>
                    <a:pt x="25981" y="9462"/>
                    <a:pt x="25980" y="9460"/>
                    <a:pt x="25979" y="9328"/>
                  </a:cubicBezTo>
                  <a:cubicBezTo>
                    <a:pt x="25974" y="8528"/>
                    <a:pt x="25973" y="7729"/>
                    <a:pt x="25963" y="6929"/>
                  </a:cubicBezTo>
                  <a:cubicBezTo>
                    <a:pt x="25962" y="6818"/>
                    <a:pt x="26010" y="6756"/>
                    <a:pt x="26112" y="6686"/>
                  </a:cubicBezTo>
                  <a:cubicBezTo>
                    <a:pt x="26264" y="6582"/>
                    <a:pt x="26421" y="6548"/>
                    <a:pt x="26605" y="6548"/>
                  </a:cubicBezTo>
                  <a:close/>
                  <a:moveTo>
                    <a:pt x="35794" y="7199"/>
                  </a:moveTo>
                  <a:cubicBezTo>
                    <a:pt x="35964" y="7343"/>
                    <a:pt x="36124" y="7467"/>
                    <a:pt x="36305" y="7573"/>
                  </a:cubicBezTo>
                  <a:cubicBezTo>
                    <a:pt x="36349" y="7598"/>
                    <a:pt x="36362" y="7634"/>
                    <a:pt x="36361" y="7678"/>
                  </a:cubicBezTo>
                  <a:cubicBezTo>
                    <a:pt x="36358" y="7743"/>
                    <a:pt x="36361" y="7807"/>
                    <a:pt x="36357" y="7870"/>
                  </a:cubicBezTo>
                  <a:cubicBezTo>
                    <a:pt x="36328" y="8452"/>
                    <a:pt x="36339" y="9035"/>
                    <a:pt x="36342" y="9617"/>
                  </a:cubicBezTo>
                  <a:cubicBezTo>
                    <a:pt x="36342" y="9732"/>
                    <a:pt x="36343" y="9748"/>
                    <a:pt x="36240" y="9748"/>
                  </a:cubicBezTo>
                  <a:cubicBezTo>
                    <a:pt x="36224" y="9748"/>
                    <a:pt x="36205" y="9747"/>
                    <a:pt x="36184" y="9747"/>
                  </a:cubicBezTo>
                  <a:cubicBezTo>
                    <a:pt x="36081" y="9745"/>
                    <a:pt x="35979" y="9740"/>
                    <a:pt x="35877" y="9735"/>
                  </a:cubicBezTo>
                  <a:cubicBezTo>
                    <a:pt x="35697" y="9726"/>
                    <a:pt x="35696" y="9726"/>
                    <a:pt x="35696" y="9577"/>
                  </a:cubicBezTo>
                  <a:cubicBezTo>
                    <a:pt x="35699" y="9349"/>
                    <a:pt x="35693" y="9122"/>
                    <a:pt x="35708" y="8895"/>
                  </a:cubicBezTo>
                  <a:lnTo>
                    <a:pt x="35708" y="8896"/>
                  </a:lnTo>
                  <a:cubicBezTo>
                    <a:pt x="35740" y="8407"/>
                    <a:pt x="35739" y="7917"/>
                    <a:pt x="35751" y="7429"/>
                  </a:cubicBezTo>
                  <a:cubicBezTo>
                    <a:pt x="35752" y="7360"/>
                    <a:pt x="35738" y="7288"/>
                    <a:pt x="35794" y="7199"/>
                  </a:cubicBezTo>
                  <a:close/>
                  <a:moveTo>
                    <a:pt x="36902" y="6746"/>
                  </a:moveTo>
                  <a:lnTo>
                    <a:pt x="36902" y="6746"/>
                  </a:lnTo>
                  <a:cubicBezTo>
                    <a:pt x="37225" y="6759"/>
                    <a:pt x="37510" y="6757"/>
                    <a:pt x="37791" y="6802"/>
                  </a:cubicBezTo>
                  <a:cubicBezTo>
                    <a:pt x="37936" y="6826"/>
                    <a:pt x="38018" y="6925"/>
                    <a:pt x="38070" y="7039"/>
                  </a:cubicBezTo>
                  <a:cubicBezTo>
                    <a:pt x="38127" y="7160"/>
                    <a:pt x="38133" y="7290"/>
                    <a:pt x="38127" y="7417"/>
                  </a:cubicBezTo>
                  <a:cubicBezTo>
                    <a:pt x="38111" y="7814"/>
                    <a:pt x="38113" y="8210"/>
                    <a:pt x="38105" y="8606"/>
                  </a:cubicBezTo>
                  <a:cubicBezTo>
                    <a:pt x="38098" y="8979"/>
                    <a:pt x="38087" y="9352"/>
                    <a:pt x="38095" y="9726"/>
                  </a:cubicBezTo>
                  <a:cubicBezTo>
                    <a:pt x="38098" y="9831"/>
                    <a:pt x="38096" y="9858"/>
                    <a:pt x="38027" y="9858"/>
                  </a:cubicBezTo>
                  <a:cubicBezTo>
                    <a:pt x="38005" y="9858"/>
                    <a:pt x="37977" y="9855"/>
                    <a:pt x="37941" y="9852"/>
                  </a:cubicBezTo>
                  <a:cubicBezTo>
                    <a:pt x="37520" y="9811"/>
                    <a:pt x="37098" y="9789"/>
                    <a:pt x="36675" y="9772"/>
                  </a:cubicBezTo>
                  <a:cubicBezTo>
                    <a:pt x="36578" y="9768"/>
                    <a:pt x="36544" y="9742"/>
                    <a:pt x="36546" y="9659"/>
                  </a:cubicBezTo>
                  <a:cubicBezTo>
                    <a:pt x="36569" y="9022"/>
                    <a:pt x="36557" y="8387"/>
                    <a:pt x="36548" y="7752"/>
                  </a:cubicBezTo>
                  <a:cubicBezTo>
                    <a:pt x="36550" y="7729"/>
                    <a:pt x="36555" y="7708"/>
                    <a:pt x="36561" y="7686"/>
                  </a:cubicBezTo>
                  <a:cubicBezTo>
                    <a:pt x="36577" y="7684"/>
                    <a:pt x="36594" y="7683"/>
                    <a:pt x="36612" y="7683"/>
                  </a:cubicBezTo>
                  <a:cubicBezTo>
                    <a:pt x="36618" y="7683"/>
                    <a:pt x="36624" y="7683"/>
                    <a:pt x="36631" y="7683"/>
                  </a:cubicBezTo>
                  <a:cubicBezTo>
                    <a:pt x="36660" y="7688"/>
                    <a:pt x="36690" y="7691"/>
                    <a:pt x="36718" y="7691"/>
                  </a:cubicBezTo>
                  <a:cubicBezTo>
                    <a:pt x="37030" y="7691"/>
                    <a:pt x="37294" y="7398"/>
                    <a:pt x="37137" y="7061"/>
                  </a:cubicBezTo>
                  <a:cubicBezTo>
                    <a:pt x="37087" y="6954"/>
                    <a:pt x="36995" y="6869"/>
                    <a:pt x="36902" y="6746"/>
                  </a:cubicBezTo>
                  <a:close/>
                  <a:moveTo>
                    <a:pt x="4514" y="6745"/>
                  </a:moveTo>
                  <a:cubicBezTo>
                    <a:pt x="4650" y="6983"/>
                    <a:pt x="4772" y="7200"/>
                    <a:pt x="4900" y="7417"/>
                  </a:cubicBezTo>
                  <a:cubicBezTo>
                    <a:pt x="4940" y="7486"/>
                    <a:pt x="4891" y="7527"/>
                    <a:pt x="4853" y="7574"/>
                  </a:cubicBezTo>
                  <a:cubicBezTo>
                    <a:pt x="4665" y="7803"/>
                    <a:pt x="4474" y="8030"/>
                    <a:pt x="4302" y="8269"/>
                  </a:cubicBezTo>
                  <a:cubicBezTo>
                    <a:pt x="3931" y="8780"/>
                    <a:pt x="3619" y="9318"/>
                    <a:pt x="3378" y="9922"/>
                  </a:cubicBezTo>
                  <a:cubicBezTo>
                    <a:pt x="3249" y="9663"/>
                    <a:pt x="3163" y="9431"/>
                    <a:pt x="3071" y="9199"/>
                  </a:cubicBezTo>
                  <a:cubicBezTo>
                    <a:pt x="3050" y="9144"/>
                    <a:pt x="3081" y="9098"/>
                    <a:pt x="3100" y="9048"/>
                  </a:cubicBezTo>
                  <a:cubicBezTo>
                    <a:pt x="3277" y="8580"/>
                    <a:pt x="3547" y="8147"/>
                    <a:pt x="3818" y="7715"/>
                  </a:cubicBezTo>
                  <a:cubicBezTo>
                    <a:pt x="4022" y="7387"/>
                    <a:pt x="4274" y="7084"/>
                    <a:pt x="4514" y="6745"/>
                  </a:cubicBezTo>
                  <a:close/>
                  <a:moveTo>
                    <a:pt x="397" y="7251"/>
                  </a:moveTo>
                  <a:cubicBezTo>
                    <a:pt x="433" y="7251"/>
                    <a:pt x="462" y="7269"/>
                    <a:pt x="491" y="7281"/>
                  </a:cubicBezTo>
                  <a:cubicBezTo>
                    <a:pt x="1104" y="7520"/>
                    <a:pt x="1599" y="7890"/>
                    <a:pt x="2059" y="8301"/>
                  </a:cubicBezTo>
                  <a:cubicBezTo>
                    <a:pt x="2108" y="8347"/>
                    <a:pt x="2127" y="8401"/>
                    <a:pt x="2146" y="8457"/>
                  </a:cubicBezTo>
                  <a:cubicBezTo>
                    <a:pt x="2213" y="8652"/>
                    <a:pt x="2283" y="8847"/>
                    <a:pt x="2352" y="9041"/>
                  </a:cubicBezTo>
                  <a:cubicBezTo>
                    <a:pt x="2342" y="9051"/>
                    <a:pt x="2332" y="9055"/>
                    <a:pt x="2324" y="9055"/>
                  </a:cubicBezTo>
                  <a:cubicBezTo>
                    <a:pt x="2310" y="9055"/>
                    <a:pt x="2297" y="9045"/>
                    <a:pt x="2285" y="9035"/>
                  </a:cubicBezTo>
                  <a:cubicBezTo>
                    <a:pt x="2235" y="8996"/>
                    <a:pt x="2188" y="8954"/>
                    <a:pt x="2138" y="8915"/>
                  </a:cubicBezTo>
                  <a:cubicBezTo>
                    <a:pt x="2118" y="8900"/>
                    <a:pt x="2095" y="8879"/>
                    <a:pt x="2071" y="8879"/>
                  </a:cubicBezTo>
                  <a:cubicBezTo>
                    <a:pt x="2060" y="8879"/>
                    <a:pt x="2049" y="8884"/>
                    <a:pt x="2037" y="8896"/>
                  </a:cubicBezTo>
                  <a:cubicBezTo>
                    <a:pt x="2002" y="8933"/>
                    <a:pt x="2046" y="8959"/>
                    <a:pt x="2075" y="8981"/>
                  </a:cubicBezTo>
                  <a:cubicBezTo>
                    <a:pt x="2134" y="9028"/>
                    <a:pt x="2195" y="9073"/>
                    <a:pt x="2256" y="9119"/>
                  </a:cubicBezTo>
                  <a:cubicBezTo>
                    <a:pt x="2550" y="9344"/>
                    <a:pt x="2571" y="9672"/>
                    <a:pt x="2725" y="9967"/>
                  </a:cubicBezTo>
                  <a:cubicBezTo>
                    <a:pt x="2650" y="9956"/>
                    <a:pt x="2630" y="9923"/>
                    <a:pt x="2604" y="9899"/>
                  </a:cubicBezTo>
                  <a:cubicBezTo>
                    <a:pt x="2121" y="9434"/>
                    <a:pt x="1523" y="9101"/>
                    <a:pt x="896" y="8802"/>
                  </a:cubicBezTo>
                  <a:cubicBezTo>
                    <a:pt x="884" y="8795"/>
                    <a:pt x="872" y="8790"/>
                    <a:pt x="859" y="8786"/>
                  </a:cubicBezTo>
                  <a:cubicBezTo>
                    <a:pt x="619" y="8761"/>
                    <a:pt x="567" y="8619"/>
                    <a:pt x="553" y="8444"/>
                  </a:cubicBezTo>
                  <a:cubicBezTo>
                    <a:pt x="543" y="8328"/>
                    <a:pt x="511" y="8215"/>
                    <a:pt x="486" y="8089"/>
                  </a:cubicBezTo>
                  <a:lnTo>
                    <a:pt x="486" y="8089"/>
                  </a:lnTo>
                  <a:cubicBezTo>
                    <a:pt x="631" y="8098"/>
                    <a:pt x="771" y="8142"/>
                    <a:pt x="894" y="8217"/>
                  </a:cubicBezTo>
                  <a:cubicBezTo>
                    <a:pt x="1163" y="8373"/>
                    <a:pt x="1427" y="8534"/>
                    <a:pt x="1693" y="8694"/>
                  </a:cubicBezTo>
                  <a:cubicBezTo>
                    <a:pt x="1727" y="8714"/>
                    <a:pt x="1759" y="8738"/>
                    <a:pt x="1797" y="8747"/>
                  </a:cubicBezTo>
                  <a:cubicBezTo>
                    <a:pt x="1799" y="8748"/>
                    <a:pt x="1801" y="8748"/>
                    <a:pt x="1804" y="8748"/>
                  </a:cubicBezTo>
                  <a:cubicBezTo>
                    <a:pt x="1806" y="8748"/>
                    <a:pt x="1809" y="8748"/>
                    <a:pt x="1811" y="8747"/>
                  </a:cubicBezTo>
                  <a:cubicBezTo>
                    <a:pt x="1813" y="8784"/>
                    <a:pt x="1843" y="8802"/>
                    <a:pt x="1885" y="8804"/>
                  </a:cubicBezTo>
                  <a:cubicBezTo>
                    <a:pt x="1899" y="8804"/>
                    <a:pt x="1925" y="8786"/>
                    <a:pt x="1926" y="8777"/>
                  </a:cubicBezTo>
                  <a:cubicBezTo>
                    <a:pt x="1927" y="8738"/>
                    <a:pt x="1898" y="8719"/>
                    <a:pt x="1841" y="8707"/>
                  </a:cubicBezTo>
                  <a:cubicBezTo>
                    <a:pt x="1841" y="8706"/>
                    <a:pt x="1841" y="8703"/>
                    <a:pt x="1841" y="8702"/>
                  </a:cubicBezTo>
                  <a:cubicBezTo>
                    <a:pt x="1854" y="8672"/>
                    <a:pt x="1829" y="8664"/>
                    <a:pt x="1803" y="8657"/>
                  </a:cubicBezTo>
                  <a:cubicBezTo>
                    <a:pt x="1660" y="8562"/>
                    <a:pt x="1523" y="8459"/>
                    <a:pt x="1372" y="8374"/>
                  </a:cubicBezTo>
                  <a:cubicBezTo>
                    <a:pt x="1171" y="8259"/>
                    <a:pt x="999" y="8109"/>
                    <a:pt x="775" y="8022"/>
                  </a:cubicBezTo>
                  <a:cubicBezTo>
                    <a:pt x="739" y="8006"/>
                    <a:pt x="703" y="7983"/>
                    <a:pt x="665" y="7979"/>
                  </a:cubicBezTo>
                  <a:cubicBezTo>
                    <a:pt x="468" y="7961"/>
                    <a:pt x="419" y="7852"/>
                    <a:pt x="411" y="7705"/>
                  </a:cubicBezTo>
                  <a:cubicBezTo>
                    <a:pt x="401" y="7556"/>
                    <a:pt x="345" y="7410"/>
                    <a:pt x="350" y="7261"/>
                  </a:cubicBezTo>
                  <a:cubicBezTo>
                    <a:pt x="367" y="7254"/>
                    <a:pt x="383" y="7251"/>
                    <a:pt x="397" y="7251"/>
                  </a:cubicBezTo>
                  <a:close/>
                  <a:moveTo>
                    <a:pt x="32137" y="9849"/>
                  </a:moveTo>
                  <a:cubicBezTo>
                    <a:pt x="32145" y="9849"/>
                    <a:pt x="32154" y="9850"/>
                    <a:pt x="32163" y="9850"/>
                  </a:cubicBezTo>
                  <a:cubicBezTo>
                    <a:pt x="32310" y="9861"/>
                    <a:pt x="32458" y="9866"/>
                    <a:pt x="32604" y="9866"/>
                  </a:cubicBezTo>
                  <a:cubicBezTo>
                    <a:pt x="32621" y="9866"/>
                    <a:pt x="32637" y="9866"/>
                    <a:pt x="32653" y="9866"/>
                  </a:cubicBezTo>
                  <a:cubicBezTo>
                    <a:pt x="32753" y="9866"/>
                    <a:pt x="32781" y="9898"/>
                    <a:pt x="32778" y="9980"/>
                  </a:cubicBezTo>
                  <a:cubicBezTo>
                    <a:pt x="32765" y="10243"/>
                    <a:pt x="32762" y="10504"/>
                    <a:pt x="32754" y="10767"/>
                  </a:cubicBezTo>
                  <a:cubicBezTo>
                    <a:pt x="32746" y="11000"/>
                    <a:pt x="32762" y="11232"/>
                    <a:pt x="32784" y="11491"/>
                  </a:cubicBezTo>
                  <a:cubicBezTo>
                    <a:pt x="32527" y="11451"/>
                    <a:pt x="32300" y="11414"/>
                    <a:pt x="32073" y="11377"/>
                  </a:cubicBezTo>
                  <a:cubicBezTo>
                    <a:pt x="32009" y="11367"/>
                    <a:pt x="31987" y="11339"/>
                    <a:pt x="31990" y="11281"/>
                  </a:cubicBezTo>
                  <a:cubicBezTo>
                    <a:pt x="32004" y="10843"/>
                    <a:pt x="32014" y="10406"/>
                    <a:pt x="32020" y="9969"/>
                  </a:cubicBezTo>
                  <a:cubicBezTo>
                    <a:pt x="32022" y="9885"/>
                    <a:pt x="32048" y="9849"/>
                    <a:pt x="32137" y="9849"/>
                  </a:cubicBezTo>
                  <a:close/>
                  <a:moveTo>
                    <a:pt x="20839" y="9567"/>
                  </a:moveTo>
                  <a:cubicBezTo>
                    <a:pt x="21232" y="9567"/>
                    <a:pt x="21625" y="9570"/>
                    <a:pt x="22019" y="9570"/>
                  </a:cubicBezTo>
                  <a:cubicBezTo>
                    <a:pt x="22084" y="9570"/>
                    <a:pt x="22150" y="9570"/>
                    <a:pt x="22216" y="9570"/>
                  </a:cubicBezTo>
                  <a:cubicBezTo>
                    <a:pt x="22316" y="9570"/>
                    <a:pt x="22359" y="9588"/>
                    <a:pt x="22362" y="9685"/>
                  </a:cubicBezTo>
                  <a:cubicBezTo>
                    <a:pt x="22387" y="10274"/>
                    <a:pt x="22377" y="10863"/>
                    <a:pt x="22365" y="11452"/>
                  </a:cubicBezTo>
                  <a:cubicBezTo>
                    <a:pt x="22364" y="11484"/>
                    <a:pt x="22375" y="11521"/>
                    <a:pt x="22328" y="11562"/>
                  </a:cubicBezTo>
                  <a:cubicBezTo>
                    <a:pt x="21577" y="11160"/>
                    <a:pt x="20744" y="10936"/>
                    <a:pt x="19868" y="10815"/>
                  </a:cubicBezTo>
                  <a:cubicBezTo>
                    <a:pt x="19475" y="10761"/>
                    <a:pt x="19079" y="10734"/>
                    <a:pt x="18684" y="10734"/>
                  </a:cubicBezTo>
                  <a:cubicBezTo>
                    <a:pt x="18208" y="10734"/>
                    <a:pt x="17731" y="10773"/>
                    <a:pt x="17260" y="10851"/>
                  </a:cubicBezTo>
                  <a:cubicBezTo>
                    <a:pt x="16385" y="10994"/>
                    <a:pt x="15594" y="11321"/>
                    <a:pt x="14813" y="11656"/>
                  </a:cubicBezTo>
                  <a:cubicBezTo>
                    <a:pt x="14750" y="11604"/>
                    <a:pt x="14770" y="11554"/>
                    <a:pt x="14767" y="11511"/>
                  </a:cubicBezTo>
                  <a:cubicBezTo>
                    <a:pt x="14734" y="10935"/>
                    <a:pt x="14701" y="10358"/>
                    <a:pt x="14668" y="9781"/>
                  </a:cubicBezTo>
                  <a:cubicBezTo>
                    <a:pt x="14661" y="9651"/>
                    <a:pt x="14659" y="9647"/>
                    <a:pt x="14818" y="9647"/>
                  </a:cubicBezTo>
                  <a:cubicBezTo>
                    <a:pt x="15480" y="9645"/>
                    <a:pt x="16144" y="9642"/>
                    <a:pt x="16806" y="9641"/>
                  </a:cubicBezTo>
                  <a:cubicBezTo>
                    <a:pt x="17803" y="9640"/>
                    <a:pt x="18801" y="9603"/>
                    <a:pt x="19798" y="9578"/>
                  </a:cubicBezTo>
                  <a:cubicBezTo>
                    <a:pt x="20145" y="9569"/>
                    <a:pt x="20491" y="9567"/>
                    <a:pt x="20839" y="9567"/>
                  </a:cubicBezTo>
                  <a:close/>
                  <a:moveTo>
                    <a:pt x="33086" y="9879"/>
                  </a:moveTo>
                  <a:cubicBezTo>
                    <a:pt x="33099" y="9879"/>
                    <a:pt x="33114" y="9880"/>
                    <a:pt x="33131" y="9880"/>
                  </a:cubicBezTo>
                  <a:cubicBezTo>
                    <a:pt x="33534" y="9893"/>
                    <a:pt x="33937" y="9909"/>
                    <a:pt x="34340" y="9925"/>
                  </a:cubicBezTo>
                  <a:cubicBezTo>
                    <a:pt x="34537" y="9932"/>
                    <a:pt x="34735" y="9945"/>
                    <a:pt x="34933" y="9956"/>
                  </a:cubicBezTo>
                  <a:cubicBezTo>
                    <a:pt x="35676" y="10007"/>
                    <a:pt x="36421" y="10011"/>
                    <a:pt x="37165" y="10057"/>
                  </a:cubicBezTo>
                  <a:cubicBezTo>
                    <a:pt x="37192" y="10060"/>
                    <a:pt x="37219" y="10062"/>
                    <a:pt x="37247" y="10062"/>
                  </a:cubicBezTo>
                  <a:cubicBezTo>
                    <a:pt x="37348" y="10062"/>
                    <a:pt x="37368" y="10104"/>
                    <a:pt x="37359" y="10186"/>
                  </a:cubicBezTo>
                  <a:cubicBezTo>
                    <a:pt x="37336" y="10406"/>
                    <a:pt x="37321" y="10627"/>
                    <a:pt x="37307" y="10849"/>
                  </a:cubicBezTo>
                  <a:cubicBezTo>
                    <a:pt x="37298" y="10954"/>
                    <a:pt x="37295" y="11058"/>
                    <a:pt x="37299" y="11163"/>
                  </a:cubicBezTo>
                  <a:cubicBezTo>
                    <a:pt x="37304" y="11247"/>
                    <a:pt x="37269" y="11289"/>
                    <a:pt x="37175" y="11315"/>
                  </a:cubicBezTo>
                  <a:cubicBezTo>
                    <a:pt x="36528" y="11492"/>
                    <a:pt x="35876" y="11634"/>
                    <a:pt x="35195" y="11667"/>
                  </a:cubicBezTo>
                  <a:cubicBezTo>
                    <a:pt x="35047" y="11673"/>
                    <a:pt x="34900" y="11677"/>
                    <a:pt x="34752" y="11677"/>
                  </a:cubicBezTo>
                  <a:cubicBezTo>
                    <a:pt x="34217" y="11677"/>
                    <a:pt x="33682" y="11634"/>
                    <a:pt x="33153" y="11550"/>
                  </a:cubicBezTo>
                  <a:cubicBezTo>
                    <a:pt x="32977" y="11523"/>
                    <a:pt x="32976" y="11523"/>
                    <a:pt x="32982" y="11358"/>
                  </a:cubicBezTo>
                  <a:cubicBezTo>
                    <a:pt x="32992" y="11043"/>
                    <a:pt x="33006" y="10728"/>
                    <a:pt x="33013" y="10413"/>
                  </a:cubicBezTo>
                  <a:cubicBezTo>
                    <a:pt x="33015" y="10274"/>
                    <a:pt x="33004" y="10133"/>
                    <a:pt x="32999" y="9993"/>
                  </a:cubicBezTo>
                  <a:cubicBezTo>
                    <a:pt x="32995" y="9895"/>
                    <a:pt x="32994" y="9879"/>
                    <a:pt x="33086" y="9879"/>
                  </a:cubicBezTo>
                  <a:close/>
                  <a:moveTo>
                    <a:pt x="6944" y="11223"/>
                  </a:moveTo>
                  <a:cubicBezTo>
                    <a:pt x="6954" y="11223"/>
                    <a:pt x="6965" y="11223"/>
                    <a:pt x="6976" y="11223"/>
                  </a:cubicBezTo>
                  <a:cubicBezTo>
                    <a:pt x="6904" y="11483"/>
                    <a:pt x="6854" y="11726"/>
                    <a:pt x="6748" y="11967"/>
                  </a:cubicBezTo>
                  <a:cubicBezTo>
                    <a:pt x="6691" y="11814"/>
                    <a:pt x="6462" y="11713"/>
                    <a:pt x="6585" y="11517"/>
                  </a:cubicBezTo>
                  <a:cubicBezTo>
                    <a:pt x="6664" y="11391"/>
                    <a:pt x="6701" y="11223"/>
                    <a:pt x="6944" y="11223"/>
                  </a:cubicBezTo>
                  <a:close/>
                  <a:moveTo>
                    <a:pt x="37648" y="10088"/>
                  </a:moveTo>
                  <a:cubicBezTo>
                    <a:pt x="37659" y="10088"/>
                    <a:pt x="37671" y="10089"/>
                    <a:pt x="37684" y="10091"/>
                  </a:cubicBezTo>
                  <a:cubicBezTo>
                    <a:pt x="37961" y="10123"/>
                    <a:pt x="38238" y="10152"/>
                    <a:pt x="38516" y="10182"/>
                  </a:cubicBezTo>
                  <a:lnTo>
                    <a:pt x="38517" y="10183"/>
                  </a:lnTo>
                  <a:cubicBezTo>
                    <a:pt x="38579" y="10189"/>
                    <a:pt x="38617" y="10207"/>
                    <a:pt x="38607" y="10272"/>
                  </a:cubicBezTo>
                  <a:cubicBezTo>
                    <a:pt x="38501" y="10857"/>
                    <a:pt x="38529" y="11448"/>
                    <a:pt x="38520" y="12037"/>
                  </a:cubicBezTo>
                  <a:cubicBezTo>
                    <a:pt x="38520" y="12059"/>
                    <a:pt x="38515" y="12082"/>
                    <a:pt x="38508" y="12139"/>
                  </a:cubicBezTo>
                  <a:cubicBezTo>
                    <a:pt x="38406" y="12053"/>
                    <a:pt x="38368" y="11972"/>
                    <a:pt x="38327" y="11895"/>
                  </a:cubicBezTo>
                  <a:cubicBezTo>
                    <a:pt x="38212" y="11676"/>
                    <a:pt x="38106" y="11455"/>
                    <a:pt x="37990" y="11238"/>
                  </a:cubicBezTo>
                  <a:cubicBezTo>
                    <a:pt x="37936" y="11140"/>
                    <a:pt x="37912" y="11102"/>
                    <a:pt x="37857" y="11102"/>
                  </a:cubicBezTo>
                  <a:cubicBezTo>
                    <a:pt x="37822" y="11102"/>
                    <a:pt x="37773" y="11118"/>
                    <a:pt x="37696" y="11144"/>
                  </a:cubicBezTo>
                  <a:cubicBezTo>
                    <a:pt x="37647" y="11160"/>
                    <a:pt x="37601" y="11187"/>
                    <a:pt x="37546" y="11187"/>
                  </a:cubicBezTo>
                  <a:cubicBezTo>
                    <a:pt x="37538" y="11187"/>
                    <a:pt x="37530" y="11187"/>
                    <a:pt x="37522" y="11185"/>
                  </a:cubicBezTo>
                  <a:cubicBezTo>
                    <a:pt x="37487" y="11150"/>
                    <a:pt x="37506" y="11108"/>
                    <a:pt x="37509" y="11070"/>
                  </a:cubicBezTo>
                  <a:cubicBezTo>
                    <a:pt x="37538" y="10779"/>
                    <a:pt x="37552" y="10488"/>
                    <a:pt x="37553" y="10196"/>
                  </a:cubicBezTo>
                  <a:cubicBezTo>
                    <a:pt x="37553" y="10123"/>
                    <a:pt x="37576" y="10088"/>
                    <a:pt x="37648" y="10088"/>
                  </a:cubicBezTo>
                  <a:close/>
                  <a:moveTo>
                    <a:pt x="13628" y="9646"/>
                  </a:moveTo>
                  <a:cubicBezTo>
                    <a:pt x="13867" y="9648"/>
                    <a:pt x="14107" y="9651"/>
                    <a:pt x="14346" y="9653"/>
                  </a:cubicBezTo>
                  <a:cubicBezTo>
                    <a:pt x="14411" y="9653"/>
                    <a:pt x="14417" y="9690"/>
                    <a:pt x="14419" y="9736"/>
                  </a:cubicBezTo>
                  <a:cubicBezTo>
                    <a:pt x="14430" y="10016"/>
                    <a:pt x="14444" y="10295"/>
                    <a:pt x="14474" y="10574"/>
                  </a:cubicBezTo>
                  <a:cubicBezTo>
                    <a:pt x="14514" y="10941"/>
                    <a:pt x="14512" y="11309"/>
                    <a:pt x="14590" y="11673"/>
                  </a:cubicBezTo>
                  <a:cubicBezTo>
                    <a:pt x="14599" y="11720"/>
                    <a:pt x="14589" y="11750"/>
                    <a:pt x="14537" y="11773"/>
                  </a:cubicBezTo>
                  <a:cubicBezTo>
                    <a:pt x="14231" y="11911"/>
                    <a:pt x="13924" y="12050"/>
                    <a:pt x="13588" y="12202"/>
                  </a:cubicBezTo>
                  <a:cubicBezTo>
                    <a:pt x="13579" y="11421"/>
                    <a:pt x="13527" y="10668"/>
                    <a:pt x="13538" y="9916"/>
                  </a:cubicBezTo>
                  <a:cubicBezTo>
                    <a:pt x="13538" y="9852"/>
                    <a:pt x="13544" y="9787"/>
                    <a:pt x="13544" y="9722"/>
                  </a:cubicBezTo>
                  <a:cubicBezTo>
                    <a:pt x="13544" y="9672"/>
                    <a:pt x="13569" y="9646"/>
                    <a:pt x="13628" y="9646"/>
                  </a:cubicBezTo>
                  <a:close/>
                  <a:moveTo>
                    <a:pt x="22592" y="9582"/>
                  </a:moveTo>
                  <a:cubicBezTo>
                    <a:pt x="22595" y="9582"/>
                    <a:pt x="22598" y="9582"/>
                    <a:pt x="22601" y="9582"/>
                  </a:cubicBezTo>
                  <a:cubicBezTo>
                    <a:pt x="22874" y="9591"/>
                    <a:pt x="23146" y="9598"/>
                    <a:pt x="23420" y="9607"/>
                  </a:cubicBezTo>
                  <a:cubicBezTo>
                    <a:pt x="23368" y="10510"/>
                    <a:pt x="23265" y="11399"/>
                    <a:pt x="23332" y="12291"/>
                  </a:cubicBezTo>
                  <a:cubicBezTo>
                    <a:pt x="23321" y="12295"/>
                    <a:pt x="23311" y="12296"/>
                    <a:pt x="23302" y="12296"/>
                  </a:cubicBezTo>
                  <a:cubicBezTo>
                    <a:pt x="23258" y="12296"/>
                    <a:pt x="23241" y="12259"/>
                    <a:pt x="23217" y="12236"/>
                  </a:cubicBezTo>
                  <a:cubicBezTo>
                    <a:pt x="23035" y="12062"/>
                    <a:pt x="22845" y="11894"/>
                    <a:pt x="22625" y="11754"/>
                  </a:cubicBezTo>
                  <a:cubicBezTo>
                    <a:pt x="22550" y="11706"/>
                    <a:pt x="22529" y="11653"/>
                    <a:pt x="22528" y="11575"/>
                  </a:cubicBezTo>
                  <a:cubicBezTo>
                    <a:pt x="22525" y="10945"/>
                    <a:pt x="22519" y="10315"/>
                    <a:pt x="22513" y="9685"/>
                  </a:cubicBezTo>
                  <a:cubicBezTo>
                    <a:pt x="22513" y="9631"/>
                    <a:pt x="22508" y="9582"/>
                    <a:pt x="22592" y="9582"/>
                  </a:cubicBezTo>
                  <a:close/>
                  <a:moveTo>
                    <a:pt x="13276" y="9655"/>
                  </a:moveTo>
                  <a:cubicBezTo>
                    <a:pt x="13377" y="9655"/>
                    <a:pt x="13376" y="9708"/>
                    <a:pt x="13370" y="9775"/>
                  </a:cubicBezTo>
                  <a:cubicBezTo>
                    <a:pt x="13339" y="10189"/>
                    <a:pt x="13346" y="10603"/>
                    <a:pt x="13340" y="11017"/>
                  </a:cubicBezTo>
                  <a:cubicBezTo>
                    <a:pt x="13336" y="11408"/>
                    <a:pt x="13356" y="11799"/>
                    <a:pt x="13400" y="12186"/>
                  </a:cubicBezTo>
                  <a:cubicBezTo>
                    <a:pt x="13410" y="12282"/>
                    <a:pt x="13356" y="12308"/>
                    <a:pt x="13280" y="12341"/>
                  </a:cubicBezTo>
                  <a:cubicBezTo>
                    <a:pt x="12836" y="12531"/>
                    <a:pt x="12369" y="12654"/>
                    <a:pt x="11879" y="12718"/>
                  </a:cubicBezTo>
                  <a:cubicBezTo>
                    <a:pt x="11678" y="12745"/>
                    <a:pt x="11475" y="12758"/>
                    <a:pt x="11272" y="12758"/>
                  </a:cubicBezTo>
                  <a:cubicBezTo>
                    <a:pt x="11193" y="12758"/>
                    <a:pt x="11113" y="12756"/>
                    <a:pt x="11034" y="12752"/>
                  </a:cubicBezTo>
                  <a:cubicBezTo>
                    <a:pt x="11146" y="12151"/>
                    <a:pt x="11101" y="11558"/>
                    <a:pt x="11091" y="10964"/>
                  </a:cubicBezTo>
                  <a:lnTo>
                    <a:pt x="11092" y="10964"/>
                  </a:lnTo>
                  <a:cubicBezTo>
                    <a:pt x="11090" y="10825"/>
                    <a:pt x="11106" y="10685"/>
                    <a:pt x="11121" y="10546"/>
                  </a:cubicBezTo>
                  <a:cubicBezTo>
                    <a:pt x="11131" y="10434"/>
                    <a:pt x="11159" y="10325"/>
                    <a:pt x="11203" y="10221"/>
                  </a:cubicBezTo>
                  <a:cubicBezTo>
                    <a:pt x="11292" y="10011"/>
                    <a:pt x="11452" y="9868"/>
                    <a:pt x="11716" y="9811"/>
                  </a:cubicBezTo>
                  <a:cubicBezTo>
                    <a:pt x="12224" y="9699"/>
                    <a:pt x="12742" y="9684"/>
                    <a:pt x="13259" y="9655"/>
                  </a:cubicBezTo>
                  <a:cubicBezTo>
                    <a:pt x="13265" y="9655"/>
                    <a:pt x="13271" y="9655"/>
                    <a:pt x="13276" y="9655"/>
                  </a:cubicBezTo>
                  <a:close/>
                  <a:moveTo>
                    <a:pt x="23725" y="9612"/>
                  </a:moveTo>
                  <a:cubicBezTo>
                    <a:pt x="23729" y="9612"/>
                    <a:pt x="23733" y="9612"/>
                    <a:pt x="23738" y="9613"/>
                  </a:cubicBezTo>
                  <a:cubicBezTo>
                    <a:pt x="23984" y="9624"/>
                    <a:pt x="24230" y="9629"/>
                    <a:pt x="24476" y="9641"/>
                  </a:cubicBezTo>
                  <a:cubicBezTo>
                    <a:pt x="25287" y="9680"/>
                    <a:pt x="26101" y="9680"/>
                    <a:pt x="26914" y="9695"/>
                  </a:cubicBezTo>
                  <a:cubicBezTo>
                    <a:pt x="28501" y="9721"/>
                    <a:pt x="30085" y="9799"/>
                    <a:pt x="31670" y="9842"/>
                  </a:cubicBezTo>
                  <a:cubicBezTo>
                    <a:pt x="31825" y="9847"/>
                    <a:pt x="31821" y="9849"/>
                    <a:pt x="31814" y="9980"/>
                  </a:cubicBezTo>
                  <a:cubicBezTo>
                    <a:pt x="31790" y="10422"/>
                    <a:pt x="31779" y="10864"/>
                    <a:pt x="31865" y="11310"/>
                  </a:cubicBezTo>
                  <a:cubicBezTo>
                    <a:pt x="31837" y="11320"/>
                    <a:pt x="31810" y="11323"/>
                    <a:pt x="31784" y="11323"/>
                  </a:cubicBezTo>
                  <a:cubicBezTo>
                    <a:pt x="31727" y="11323"/>
                    <a:pt x="31674" y="11306"/>
                    <a:pt x="31621" y="11297"/>
                  </a:cubicBezTo>
                  <a:cubicBezTo>
                    <a:pt x="31030" y="11199"/>
                    <a:pt x="30443" y="11084"/>
                    <a:pt x="29846" y="11019"/>
                  </a:cubicBezTo>
                  <a:cubicBezTo>
                    <a:pt x="29435" y="10974"/>
                    <a:pt x="29027" y="10949"/>
                    <a:pt x="28622" y="10949"/>
                  </a:cubicBezTo>
                  <a:cubicBezTo>
                    <a:pt x="27647" y="10949"/>
                    <a:pt x="26691" y="11089"/>
                    <a:pt x="25758" y="11410"/>
                  </a:cubicBezTo>
                  <a:cubicBezTo>
                    <a:pt x="24988" y="11674"/>
                    <a:pt x="24352" y="12079"/>
                    <a:pt x="23869" y="12656"/>
                  </a:cubicBezTo>
                  <a:cubicBezTo>
                    <a:pt x="23826" y="12707"/>
                    <a:pt x="23777" y="12756"/>
                    <a:pt x="23730" y="12806"/>
                  </a:cubicBezTo>
                  <a:cubicBezTo>
                    <a:pt x="23726" y="12809"/>
                    <a:pt x="23716" y="12808"/>
                    <a:pt x="23696" y="12812"/>
                  </a:cubicBezTo>
                  <a:cubicBezTo>
                    <a:pt x="23556" y="12674"/>
                    <a:pt x="23520" y="12516"/>
                    <a:pt x="23517" y="12340"/>
                  </a:cubicBezTo>
                  <a:cubicBezTo>
                    <a:pt x="23500" y="11562"/>
                    <a:pt x="23524" y="10787"/>
                    <a:pt x="23612" y="10013"/>
                  </a:cubicBezTo>
                  <a:cubicBezTo>
                    <a:pt x="23624" y="9909"/>
                    <a:pt x="23630" y="9804"/>
                    <a:pt x="23628" y="9699"/>
                  </a:cubicBezTo>
                  <a:cubicBezTo>
                    <a:pt x="23627" y="9631"/>
                    <a:pt x="23658" y="9612"/>
                    <a:pt x="23725" y="9612"/>
                  </a:cubicBezTo>
                  <a:close/>
                  <a:moveTo>
                    <a:pt x="665" y="8866"/>
                  </a:moveTo>
                  <a:lnTo>
                    <a:pt x="665" y="8866"/>
                  </a:lnTo>
                  <a:cubicBezTo>
                    <a:pt x="765" y="8870"/>
                    <a:pt x="852" y="8905"/>
                    <a:pt x="932" y="8947"/>
                  </a:cubicBezTo>
                  <a:cubicBezTo>
                    <a:pt x="1630" y="9299"/>
                    <a:pt x="2288" y="9692"/>
                    <a:pt x="2791" y="10249"/>
                  </a:cubicBezTo>
                  <a:cubicBezTo>
                    <a:pt x="2832" y="10295"/>
                    <a:pt x="2880" y="10337"/>
                    <a:pt x="2904" y="10392"/>
                  </a:cubicBezTo>
                  <a:cubicBezTo>
                    <a:pt x="3331" y="11390"/>
                    <a:pt x="3877" y="12345"/>
                    <a:pt x="4338" y="13330"/>
                  </a:cubicBezTo>
                  <a:cubicBezTo>
                    <a:pt x="4375" y="13410"/>
                    <a:pt x="4411" y="13491"/>
                    <a:pt x="4447" y="13570"/>
                  </a:cubicBezTo>
                  <a:lnTo>
                    <a:pt x="4417" y="13595"/>
                  </a:lnTo>
                  <a:cubicBezTo>
                    <a:pt x="4242" y="13495"/>
                    <a:pt x="4069" y="13393"/>
                    <a:pt x="3891" y="13297"/>
                  </a:cubicBezTo>
                  <a:cubicBezTo>
                    <a:pt x="3109" y="12874"/>
                    <a:pt x="2250" y="12613"/>
                    <a:pt x="1364" y="12406"/>
                  </a:cubicBezTo>
                  <a:cubicBezTo>
                    <a:pt x="1357" y="12405"/>
                    <a:pt x="1350" y="12405"/>
                    <a:pt x="1344" y="12403"/>
                  </a:cubicBezTo>
                  <a:cubicBezTo>
                    <a:pt x="1242" y="12375"/>
                    <a:pt x="1096" y="12418"/>
                    <a:pt x="1041" y="12340"/>
                  </a:cubicBezTo>
                  <a:cubicBezTo>
                    <a:pt x="991" y="12268"/>
                    <a:pt x="1006" y="12159"/>
                    <a:pt x="998" y="12066"/>
                  </a:cubicBezTo>
                  <a:cubicBezTo>
                    <a:pt x="966" y="11642"/>
                    <a:pt x="936" y="11216"/>
                    <a:pt x="905" y="10792"/>
                  </a:cubicBezTo>
                  <a:cubicBezTo>
                    <a:pt x="863" y="10203"/>
                    <a:pt x="775" y="9620"/>
                    <a:pt x="667" y="9037"/>
                  </a:cubicBezTo>
                  <a:cubicBezTo>
                    <a:pt x="658" y="8981"/>
                    <a:pt x="629" y="8924"/>
                    <a:pt x="665" y="8866"/>
                  </a:cubicBezTo>
                  <a:close/>
                  <a:moveTo>
                    <a:pt x="38941" y="10227"/>
                  </a:moveTo>
                  <a:cubicBezTo>
                    <a:pt x="38955" y="10227"/>
                    <a:pt x="38970" y="10228"/>
                    <a:pt x="38987" y="10230"/>
                  </a:cubicBezTo>
                  <a:cubicBezTo>
                    <a:pt x="39306" y="10259"/>
                    <a:pt x="39623" y="10306"/>
                    <a:pt x="39945" y="10306"/>
                  </a:cubicBezTo>
                  <a:cubicBezTo>
                    <a:pt x="40020" y="10306"/>
                    <a:pt x="40056" y="10343"/>
                    <a:pt x="40078" y="10395"/>
                  </a:cubicBezTo>
                  <a:cubicBezTo>
                    <a:pt x="40127" y="10509"/>
                    <a:pt x="40157" y="10630"/>
                    <a:pt x="40168" y="10754"/>
                  </a:cubicBezTo>
                  <a:cubicBezTo>
                    <a:pt x="40191" y="10971"/>
                    <a:pt x="40198" y="11191"/>
                    <a:pt x="40188" y="11410"/>
                  </a:cubicBezTo>
                  <a:cubicBezTo>
                    <a:pt x="40191" y="11722"/>
                    <a:pt x="40147" y="12076"/>
                    <a:pt x="40102" y="12430"/>
                  </a:cubicBezTo>
                  <a:cubicBezTo>
                    <a:pt x="40059" y="12778"/>
                    <a:pt x="40075" y="13128"/>
                    <a:pt x="40101" y="13479"/>
                  </a:cubicBezTo>
                  <a:cubicBezTo>
                    <a:pt x="40103" y="13519"/>
                    <a:pt x="40113" y="13560"/>
                    <a:pt x="40113" y="13600"/>
                  </a:cubicBezTo>
                  <a:cubicBezTo>
                    <a:pt x="40114" y="13717"/>
                    <a:pt x="40085" y="13771"/>
                    <a:pt x="40015" y="13771"/>
                  </a:cubicBezTo>
                  <a:cubicBezTo>
                    <a:pt x="39978" y="13771"/>
                    <a:pt x="39932" y="13757"/>
                    <a:pt x="39873" y="13730"/>
                  </a:cubicBezTo>
                  <a:cubicBezTo>
                    <a:pt x="39686" y="13645"/>
                    <a:pt x="39523" y="13514"/>
                    <a:pt x="39402" y="13349"/>
                  </a:cubicBezTo>
                  <a:cubicBezTo>
                    <a:pt x="39322" y="13240"/>
                    <a:pt x="39253" y="13126"/>
                    <a:pt x="39177" y="13015"/>
                  </a:cubicBezTo>
                  <a:cubicBezTo>
                    <a:pt x="39095" y="12894"/>
                    <a:pt x="39033" y="12755"/>
                    <a:pt x="38922" y="12658"/>
                  </a:cubicBezTo>
                  <a:cubicBezTo>
                    <a:pt x="38691" y="12461"/>
                    <a:pt x="38693" y="12229"/>
                    <a:pt x="38705" y="11981"/>
                  </a:cubicBezTo>
                  <a:lnTo>
                    <a:pt x="38706" y="11981"/>
                  </a:lnTo>
                  <a:cubicBezTo>
                    <a:pt x="38734" y="11427"/>
                    <a:pt x="38825" y="10878"/>
                    <a:pt x="38848" y="10324"/>
                  </a:cubicBezTo>
                  <a:cubicBezTo>
                    <a:pt x="38851" y="10246"/>
                    <a:pt x="38882" y="10227"/>
                    <a:pt x="38941" y="10227"/>
                  </a:cubicBezTo>
                  <a:close/>
                  <a:moveTo>
                    <a:pt x="40187" y="14088"/>
                  </a:moveTo>
                  <a:cubicBezTo>
                    <a:pt x="40195" y="14088"/>
                    <a:pt x="40205" y="14089"/>
                    <a:pt x="40216" y="14093"/>
                  </a:cubicBezTo>
                  <a:lnTo>
                    <a:pt x="40217" y="14095"/>
                  </a:lnTo>
                  <a:cubicBezTo>
                    <a:pt x="40258" y="14109"/>
                    <a:pt x="40283" y="14133"/>
                    <a:pt x="40265" y="14174"/>
                  </a:cubicBezTo>
                  <a:cubicBezTo>
                    <a:pt x="40246" y="14217"/>
                    <a:pt x="40220" y="14257"/>
                    <a:pt x="40135" y="14275"/>
                  </a:cubicBezTo>
                  <a:cubicBezTo>
                    <a:pt x="40139" y="14224"/>
                    <a:pt x="40140" y="14185"/>
                    <a:pt x="40144" y="14144"/>
                  </a:cubicBezTo>
                  <a:cubicBezTo>
                    <a:pt x="40147" y="14113"/>
                    <a:pt x="40155" y="14088"/>
                    <a:pt x="40187" y="14088"/>
                  </a:cubicBezTo>
                  <a:close/>
                  <a:moveTo>
                    <a:pt x="1063" y="12494"/>
                  </a:moveTo>
                  <a:cubicBezTo>
                    <a:pt x="1352" y="12553"/>
                    <a:pt x="1635" y="12612"/>
                    <a:pt x="1910" y="12695"/>
                  </a:cubicBezTo>
                  <a:cubicBezTo>
                    <a:pt x="2451" y="12861"/>
                    <a:pt x="2981" y="13048"/>
                    <a:pt x="3500" y="13256"/>
                  </a:cubicBezTo>
                  <a:cubicBezTo>
                    <a:pt x="3868" y="13404"/>
                    <a:pt x="4190" y="13613"/>
                    <a:pt x="4520" y="13810"/>
                  </a:cubicBezTo>
                  <a:cubicBezTo>
                    <a:pt x="4552" y="13829"/>
                    <a:pt x="4579" y="13857"/>
                    <a:pt x="4596" y="13890"/>
                  </a:cubicBezTo>
                  <a:cubicBezTo>
                    <a:pt x="4670" y="14046"/>
                    <a:pt x="4740" y="14205"/>
                    <a:pt x="4813" y="14362"/>
                  </a:cubicBezTo>
                  <a:cubicBezTo>
                    <a:pt x="4818" y="14373"/>
                    <a:pt x="4815" y="14385"/>
                    <a:pt x="4807" y="14392"/>
                  </a:cubicBezTo>
                  <a:cubicBezTo>
                    <a:pt x="4812" y="14392"/>
                    <a:pt x="4816" y="14394"/>
                    <a:pt x="4820" y="14398"/>
                  </a:cubicBezTo>
                  <a:cubicBezTo>
                    <a:pt x="4823" y="14400"/>
                    <a:pt x="4822" y="14407"/>
                    <a:pt x="4823" y="14412"/>
                  </a:cubicBezTo>
                  <a:lnTo>
                    <a:pt x="4796" y="14401"/>
                  </a:lnTo>
                  <a:lnTo>
                    <a:pt x="4791" y="14406"/>
                  </a:lnTo>
                  <a:cubicBezTo>
                    <a:pt x="4793" y="14404"/>
                    <a:pt x="4794" y="14402"/>
                    <a:pt x="4795" y="14401"/>
                  </a:cubicBezTo>
                  <a:cubicBezTo>
                    <a:pt x="4776" y="14394"/>
                    <a:pt x="4759" y="14385"/>
                    <a:pt x="4741" y="14375"/>
                  </a:cubicBezTo>
                  <a:cubicBezTo>
                    <a:pt x="3806" y="13724"/>
                    <a:pt x="2718" y="13344"/>
                    <a:pt x="1560" y="13095"/>
                  </a:cubicBezTo>
                  <a:cubicBezTo>
                    <a:pt x="1448" y="13070"/>
                    <a:pt x="1333" y="13059"/>
                    <a:pt x="1218" y="13042"/>
                  </a:cubicBezTo>
                  <a:cubicBezTo>
                    <a:pt x="1169" y="13036"/>
                    <a:pt x="1125" y="13026"/>
                    <a:pt x="1116" y="12975"/>
                  </a:cubicBezTo>
                  <a:cubicBezTo>
                    <a:pt x="1101" y="12894"/>
                    <a:pt x="1083" y="12813"/>
                    <a:pt x="1074" y="12732"/>
                  </a:cubicBezTo>
                  <a:cubicBezTo>
                    <a:pt x="1064" y="12657"/>
                    <a:pt x="1042" y="12584"/>
                    <a:pt x="1063" y="12494"/>
                  </a:cubicBezTo>
                  <a:close/>
                  <a:moveTo>
                    <a:pt x="40156" y="14441"/>
                  </a:moveTo>
                  <a:cubicBezTo>
                    <a:pt x="40172" y="14441"/>
                    <a:pt x="40181" y="14452"/>
                    <a:pt x="40182" y="14467"/>
                  </a:cubicBezTo>
                  <a:cubicBezTo>
                    <a:pt x="40182" y="14498"/>
                    <a:pt x="40158" y="14518"/>
                    <a:pt x="40134" y="14530"/>
                  </a:cubicBezTo>
                  <a:cubicBezTo>
                    <a:pt x="40127" y="14532"/>
                    <a:pt x="40121" y="14533"/>
                    <a:pt x="40116" y="14533"/>
                  </a:cubicBezTo>
                  <a:cubicBezTo>
                    <a:pt x="40097" y="14533"/>
                    <a:pt x="40091" y="14520"/>
                    <a:pt x="40090" y="14507"/>
                  </a:cubicBezTo>
                  <a:cubicBezTo>
                    <a:pt x="40088" y="14475"/>
                    <a:pt x="40110" y="14454"/>
                    <a:pt x="40144" y="14443"/>
                  </a:cubicBezTo>
                  <a:cubicBezTo>
                    <a:pt x="40148" y="14441"/>
                    <a:pt x="40152" y="14441"/>
                    <a:pt x="40156" y="14441"/>
                  </a:cubicBezTo>
                  <a:close/>
                  <a:moveTo>
                    <a:pt x="40439" y="14153"/>
                  </a:moveTo>
                  <a:cubicBezTo>
                    <a:pt x="40450" y="14153"/>
                    <a:pt x="40463" y="14155"/>
                    <a:pt x="40478" y="14159"/>
                  </a:cubicBezTo>
                  <a:cubicBezTo>
                    <a:pt x="40586" y="14190"/>
                    <a:pt x="40510" y="14265"/>
                    <a:pt x="40496" y="14318"/>
                  </a:cubicBezTo>
                  <a:cubicBezTo>
                    <a:pt x="40473" y="14401"/>
                    <a:pt x="40437" y="14482"/>
                    <a:pt x="40408" y="14564"/>
                  </a:cubicBezTo>
                  <a:cubicBezTo>
                    <a:pt x="40336" y="14594"/>
                    <a:pt x="40298" y="14664"/>
                    <a:pt x="40213" y="14676"/>
                  </a:cubicBezTo>
                  <a:cubicBezTo>
                    <a:pt x="40213" y="14622"/>
                    <a:pt x="40239" y="14576"/>
                    <a:pt x="40267" y="14530"/>
                  </a:cubicBezTo>
                  <a:cubicBezTo>
                    <a:pt x="40304" y="14468"/>
                    <a:pt x="40408" y="14416"/>
                    <a:pt x="40308" y="14331"/>
                  </a:cubicBezTo>
                  <a:cubicBezTo>
                    <a:pt x="40302" y="14326"/>
                    <a:pt x="40313" y="14298"/>
                    <a:pt x="40324" y="14285"/>
                  </a:cubicBezTo>
                  <a:cubicBezTo>
                    <a:pt x="40361" y="14240"/>
                    <a:pt x="40363" y="14153"/>
                    <a:pt x="40439" y="14153"/>
                  </a:cubicBezTo>
                  <a:close/>
                  <a:moveTo>
                    <a:pt x="40124" y="14676"/>
                  </a:moveTo>
                  <a:lnTo>
                    <a:pt x="40124" y="14676"/>
                  </a:lnTo>
                  <a:cubicBezTo>
                    <a:pt x="40128" y="14765"/>
                    <a:pt x="40103" y="14817"/>
                    <a:pt x="40024" y="14865"/>
                  </a:cubicBezTo>
                  <a:cubicBezTo>
                    <a:pt x="39989" y="14779"/>
                    <a:pt x="40018" y="14728"/>
                    <a:pt x="40124" y="14676"/>
                  </a:cubicBezTo>
                  <a:close/>
                  <a:moveTo>
                    <a:pt x="1249" y="13163"/>
                  </a:moveTo>
                  <a:cubicBezTo>
                    <a:pt x="1282" y="13163"/>
                    <a:pt x="1315" y="13173"/>
                    <a:pt x="1347" y="13179"/>
                  </a:cubicBezTo>
                  <a:cubicBezTo>
                    <a:pt x="1772" y="13267"/>
                    <a:pt x="2194" y="13357"/>
                    <a:pt x="2609" y="13478"/>
                  </a:cubicBezTo>
                  <a:cubicBezTo>
                    <a:pt x="3435" y="13719"/>
                    <a:pt x="4168" y="14092"/>
                    <a:pt x="4834" y="14569"/>
                  </a:cubicBezTo>
                  <a:cubicBezTo>
                    <a:pt x="4898" y="14614"/>
                    <a:pt x="4953" y="14664"/>
                    <a:pt x="4980" y="14734"/>
                  </a:cubicBezTo>
                  <a:cubicBezTo>
                    <a:pt x="5021" y="14839"/>
                    <a:pt x="5062" y="14943"/>
                    <a:pt x="5104" y="15048"/>
                  </a:cubicBezTo>
                  <a:cubicBezTo>
                    <a:pt x="5116" y="15060"/>
                    <a:pt x="5128" y="15078"/>
                    <a:pt x="5112" y="15088"/>
                  </a:cubicBezTo>
                  <a:cubicBezTo>
                    <a:pt x="5107" y="15092"/>
                    <a:pt x="5103" y="15093"/>
                    <a:pt x="5099" y="15093"/>
                  </a:cubicBezTo>
                  <a:cubicBezTo>
                    <a:pt x="5088" y="15093"/>
                    <a:pt x="5082" y="15080"/>
                    <a:pt x="5077" y="15071"/>
                  </a:cubicBezTo>
                  <a:cubicBezTo>
                    <a:pt x="4995" y="15025"/>
                    <a:pt x="4915" y="14979"/>
                    <a:pt x="4832" y="14936"/>
                  </a:cubicBezTo>
                  <a:cubicBezTo>
                    <a:pt x="4813" y="14926"/>
                    <a:pt x="4792" y="14917"/>
                    <a:pt x="4772" y="14917"/>
                  </a:cubicBezTo>
                  <a:cubicBezTo>
                    <a:pt x="4762" y="14917"/>
                    <a:pt x="4751" y="14920"/>
                    <a:pt x="4743" y="14928"/>
                  </a:cubicBezTo>
                  <a:cubicBezTo>
                    <a:pt x="4755" y="14892"/>
                    <a:pt x="4716" y="14871"/>
                    <a:pt x="4678" y="14853"/>
                  </a:cubicBezTo>
                  <a:cubicBezTo>
                    <a:pt x="4507" y="14769"/>
                    <a:pt x="4340" y="14675"/>
                    <a:pt x="4160" y="14607"/>
                  </a:cubicBezTo>
                  <a:cubicBezTo>
                    <a:pt x="3391" y="14318"/>
                    <a:pt x="2611" y="14054"/>
                    <a:pt x="1812" y="13831"/>
                  </a:cubicBezTo>
                  <a:cubicBezTo>
                    <a:pt x="1689" y="13796"/>
                    <a:pt x="1564" y="13765"/>
                    <a:pt x="1433" y="13758"/>
                  </a:cubicBezTo>
                  <a:cubicBezTo>
                    <a:pt x="1349" y="13755"/>
                    <a:pt x="1294" y="13727"/>
                    <a:pt x="1276" y="13649"/>
                  </a:cubicBezTo>
                  <a:cubicBezTo>
                    <a:pt x="1242" y="13495"/>
                    <a:pt x="1183" y="13344"/>
                    <a:pt x="1169" y="13187"/>
                  </a:cubicBezTo>
                  <a:cubicBezTo>
                    <a:pt x="1195" y="13169"/>
                    <a:pt x="1222" y="13163"/>
                    <a:pt x="1249" y="13163"/>
                  </a:cubicBezTo>
                  <a:close/>
                  <a:moveTo>
                    <a:pt x="7541" y="15094"/>
                  </a:moveTo>
                  <a:cubicBezTo>
                    <a:pt x="7544" y="15096"/>
                    <a:pt x="7545" y="15097"/>
                    <a:pt x="7547" y="15098"/>
                  </a:cubicBezTo>
                  <a:lnTo>
                    <a:pt x="7549" y="15100"/>
                  </a:lnTo>
                  <a:lnTo>
                    <a:pt x="7546" y="15099"/>
                  </a:lnTo>
                  <a:cubicBezTo>
                    <a:pt x="7545" y="15097"/>
                    <a:pt x="7544" y="15096"/>
                    <a:pt x="7541" y="15094"/>
                  </a:cubicBezTo>
                  <a:close/>
                  <a:moveTo>
                    <a:pt x="40374" y="14678"/>
                  </a:moveTo>
                  <a:cubicBezTo>
                    <a:pt x="40376" y="14678"/>
                    <a:pt x="40379" y="14678"/>
                    <a:pt x="40383" y="14678"/>
                  </a:cubicBezTo>
                  <a:cubicBezTo>
                    <a:pt x="40374" y="14693"/>
                    <a:pt x="40378" y="14720"/>
                    <a:pt x="40353" y="14720"/>
                  </a:cubicBezTo>
                  <a:cubicBezTo>
                    <a:pt x="40349" y="14720"/>
                    <a:pt x="40344" y="14719"/>
                    <a:pt x="40338" y="14717"/>
                  </a:cubicBezTo>
                  <a:lnTo>
                    <a:pt x="40338" y="14717"/>
                  </a:lnTo>
                  <a:cubicBezTo>
                    <a:pt x="40341" y="14851"/>
                    <a:pt x="40340" y="14983"/>
                    <a:pt x="40225" y="15091"/>
                  </a:cubicBezTo>
                  <a:cubicBezTo>
                    <a:pt x="40183" y="15103"/>
                    <a:pt x="40148" y="15131"/>
                    <a:pt x="40127" y="15168"/>
                  </a:cubicBezTo>
                  <a:cubicBezTo>
                    <a:pt x="40107" y="15164"/>
                    <a:pt x="40084" y="15157"/>
                    <a:pt x="40087" y="15138"/>
                  </a:cubicBezTo>
                  <a:cubicBezTo>
                    <a:pt x="40106" y="14990"/>
                    <a:pt x="40140" y="14845"/>
                    <a:pt x="40278" y="14735"/>
                  </a:cubicBezTo>
                  <a:cubicBezTo>
                    <a:pt x="40295" y="14731"/>
                    <a:pt x="40306" y="14714"/>
                    <a:pt x="40325" y="14714"/>
                  </a:cubicBezTo>
                  <a:cubicBezTo>
                    <a:pt x="40327" y="14714"/>
                    <a:pt x="40331" y="14714"/>
                    <a:pt x="40334" y="14715"/>
                  </a:cubicBezTo>
                  <a:cubicBezTo>
                    <a:pt x="40337" y="14693"/>
                    <a:pt x="40347" y="14678"/>
                    <a:pt x="40374" y="14678"/>
                  </a:cubicBezTo>
                  <a:close/>
                  <a:moveTo>
                    <a:pt x="40026" y="15004"/>
                  </a:moveTo>
                  <a:cubicBezTo>
                    <a:pt x="40045" y="15016"/>
                    <a:pt x="40040" y="15030"/>
                    <a:pt x="40026" y="15044"/>
                  </a:cubicBezTo>
                  <a:cubicBezTo>
                    <a:pt x="40024" y="15154"/>
                    <a:pt x="39981" y="15252"/>
                    <a:pt x="39905" y="15340"/>
                  </a:cubicBezTo>
                  <a:cubicBezTo>
                    <a:pt x="39869" y="15219"/>
                    <a:pt x="39889" y="15111"/>
                    <a:pt x="40000" y="15024"/>
                  </a:cubicBezTo>
                  <a:cubicBezTo>
                    <a:pt x="40008" y="15017"/>
                    <a:pt x="40017" y="15010"/>
                    <a:pt x="40025" y="15004"/>
                  </a:cubicBezTo>
                  <a:close/>
                  <a:moveTo>
                    <a:pt x="7099" y="12980"/>
                  </a:moveTo>
                  <a:cubicBezTo>
                    <a:pt x="7110" y="12980"/>
                    <a:pt x="7123" y="12984"/>
                    <a:pt x="7138" y="12991"/>
                  </a:cubicBezTo>
                  <a:cubicBezTo>
                    <a:pt x="7196" y="13103"/>
                    <a:pt x="7250" y="13216"/>
                    <a:pt x="7314" y="13325"/>
                  </a:cubicBezTo>
                  <a:cubicBezTo>
                    <a:pt x="7355" y="13393"/>
                    <a:pt x="7340" y="13437"/>
                    <a:pt x="7288" y="13498"/>
                  </a:cubicBezTo>
                  <a:cubicBezTo>
                    <a:pt x="6846" y="14011"/>
                    <a:pt x="6482" y="14566"/>
                    <a:pt x="6145" y="15134"/>
                  </a:cubicBezTo>
                  <a:cubicBezTo>
                    <a:pt x="6073" y="15257"/>
                    <a:pt x="6015" y="15388"/>
                    <a:pt x="5933" y="15550"/>
                  </a:cubicBezTo>
                  <a:cubicBezTo>
                    <a:pt x="5853" y="15367"/>
                    <a:pt x="5784" y="15214"/>
                    <a:pt x="5722" y="15060"/>
                  </a:cubicBezTo>
                  <a:cubicBezTo>
                    <a:pt x="5693" y="14987"/>
                    <a:pt x="5775" y="14931"/>
                    <a:pt x="5783" y="14863"/>
                  </a:cubicBezTo>
                  <a:cubicBezTo>
                    <a:pt x="5800" y="14839"/>
                    <a:pt x="5820" y="14815"/>
                    <a:pt x="5834" y="14789"/>
                  </a:cubicBezTo>
                  <a:cubicBezTo>
                    <a:pt x="6086" y="14344"/>
                    <a:pt x="6363" y="13914"/>
                    <a:pt x="6664" y="13501"/>
                  </a:cubicBezTo>
                  <a:cubicBezTo>
                    <a:pt x="6778" y="13342"/>
                    <a:pt x="6904" y="13189"/>
                    <a:pt x="7026" y="13034"/>
                  </a:cubicBezTo>
                  <a:cubicBezTo>
                    <a:pt x="7046" y="13009"/>
                    <a:pt x="7065" y="12980"/>
                    <a:pt x="7099" y="12980"/>
                  </a:cubicBezTo>
                  <a:close/>
                  <a:moveTo>
                    <a:pt x="39883" y="15520"/>
                  </a:moveTo>
                  <a:lnTo>
                    <a:pt x="39885" y="15660"/>
                  </a:lnTo>
                  <a:cubicBezTo>
                    <a:pt x="39881" y="15695"/>
                    <a:pt x="39824" y="15730"/>
                    <a:pt x="39857" y="15765"/>
                  </a:cubicBezTo>
                  <a:cubicBezTo>
                    <a:pt x="39855" y="15765"/>
                    <a:pt x="39853" y="15765"/>
                    <a:pt x="39851" y="15765"/>
                  </a:cubicBezTo>
                  <a:cubicBezTo>
                    <a:pt x="39842" y="15765"/>
                    <a:pt x="39832" y="15767"/>
                    <a:pt x="39824" y="15773"/>
                  </a:cubicBezTo>
                  <a:cubicBezTo>
                    <a:pt x="39810" y="15782"/>
                    <a:pt x="39792" y="15788"/>
                    <a:pt x="39779" y="15788"/>
                  </a:cubicBezTo>
                  <a:cubicBezTo>
                    <a:pt x="39765" y="15788"/>
                    <a:pt x="39755" y="15781"/>
                    <a:pt x="39760" y="15759"/>
                  </a:cubicBezTo>
                  <a:cubicBezTo>
                    <a:pt x="39779" y="15673"/>
                    <a:pt x="39748" y="15564"/>
                    <a:pt x="39883" y="15520"/>
                  </a:cubicBezTo>
                  <a:close/>
                  <a:moveTo>
                    <a:pt x="1344" y="13870"/>
                  </a:moveTo>
                  <a:lnTo>
                    <a:pt x="1344" y="13870"/>
                  </a:lnTo>
                  <a:cubicBezTo>
                    <a:pt x="1593" y="13929"/>
                    <a:pt x="1816" y="13977"/>
                    <a:pt x="2032" y="14036"/>
                  </a:cubicBezTo>
                  <a:cubicBezTo>
                    <a:pt x="2749" y="14232"/>
                    <a:pt x="3437" y="14490"/>
                    <a:pt x="4139" y="14719"/>
                  </a:cubicBezTo>
                  <a:cubicBezTo>
                    <a:pt x="4291" y="14769"/>
                    <a:pt x="4430" y="14847"/>
                    <a:pt x="4576" y="14911"/>
                  </a:cubicBezTo>
                  <a:cubicBezTo>
                    <a:pt x="4616" y="14929"/>
                    <a:pt x="4650" y="14963"/>
                    <a:pt x="4699" y="14963"/>
                  </a:cubicBezTo>
                  <a:cubicBezTo>
                    <a:pt x="4707" y="14963"/>
                    <a:pt x="4715" y="14962"/>
                    <a:pt x="4724" y="14960"/>
                  </a:cubicBezTo>
                  <a:cubicBezTo>
                    <a:pt x="4724" y="14959"/>
                    <a:pt x="4724" y="14959"/>
                    <a:pt x="4725" y="14958"/>
                  </a:cubicBezTo>
                  <a:cubicBezTo>
                    <a:pt x="4771" y="15049"/>
                    <a:pt x="4878" y="15086"/>
                    <a:pt x="4966" y="15132"/>
                  </a:cubicBezTo>
                  <a:cubicBezTo>
                    <a:pt x="5285" y="15295"/>
                    <a:pt x="5335" y="15573"/>
                    <a:pt x="5426" y="15839"/>
                  </a:cubicBezTo>
                  <a:cubicBezTo>
                    <a:pt x="5411" y="15843"/>
                    <a:pt x="5397" y="15845"/>
                    <a:pt x="5385" y="15845"/>
                  </a:cubicBezTo>
                  <a:cubicBezTo>
                    <a:pt x="5339" y="15845"/>
                    <a:pt x="5315" y="15816"/>
                    <a:pt x="5289" y="15796"/>
                  </a:cubicBezTo>
                  <a:cubicBezTo>
                    <a:pt x="4655" y="15340"/>
                    <a:pt x="3937" y="15009"/>
                    <a:pt x="3170" y="14750"/>
                  </a:cubicBezTo>
                  <a:cubicBezTo>
                    <a:pt x="2820" y="14632"/>
                    <a:pt x="2484" y="14487"/>
                    <a:pt x="2119" y="14405"/>
                  </a:cubicBezTo>
                  <a:cubicBezTo>
                    <a:pt x="1962" y="14370"/>
                    <a:pt x="1805" y="14335"/>
                    <a:pt x="1643" y="14335"/>
                  </a:cubicBezTo>
                  <a:cubicBezTo>
                    <a:pt x="1640" y="14335"/>
                    <a:pt x="1638" y="14335"/>
                    <a:pt x="1635" y="14335"/>
                  </a:cubicBezTo>
                  <a:cubicBezTo>
                    <a:pt x="1633" y="14335"/>
                    <a:pt x="1632" y="14335"/>
                    <a:pt x="1630" y="14335"/>
                  </a:cubicBezTo>
                  <a:cubicBezTo>
                    <a:pt x="1552" y="14335"/>
                    <a:pt x="1509" y="14308"/>
                    <a:pt x="1486" y="14244"/>
                  </a:cubicBezTo>
                  <a:lnTo>
                    <a:pt x="1485" y="14244"/>
                  </a:lnTo>
                  <a:cubicBezTo>
                    <a:pt x="1445" y="14129"/>
                    <a:pt x="1398" y="14014"/>
                    <a:pt x="1344" y="13870"/>
                  </a:cubicBezTo>
                  <a:close/>
                  <a:moveTo>
                    <a:pt x="5435" y="15875"/>
                  </a:moveTo>
                  <a:lnTo>
                    <a:pt x="5432" y="15886"/>
                  </a:lnTo>
                  <a:lnTo>
                    <a:pt x="5423" y="15880"/>
                  </a:lnTo>
                  <a:lnTo>
                    <a:pt x="5435" y="15875"/>
                  </a:lnTo>
                  <a:close/>
                  <a:moveTo>
                    <a:pt x="7444" y="13621"/>
                  </a:moveTo>
                  <a:cubicBezTo>
                    <a:pt x="7584" y="13776"/>
                    <a:pt x="7551" y="13901"/>
                    <a:pt x="7396" y="14024"/>
                  </a:cubicBezTo>
                  <a:cubicBezTo>
                    <a:pt x="7277" y="14119"/>
                    <a:pt x="7195" y="14244"/>
                    <a:pt x="7108" y="14363"/>
                  </a:cubicBezTo>
                  <a:cubicBezTo>
                    <a:pt x="6745" y="14864"/>
                    <a:pt x="6409" y="15377"/>
                    <a:pt x="6181" y="15936"/>
                  </a:cubicBezTo>
                  <a:cubicBezTo>
                    <a:pt x="6167" y="15963"/>
                    <a:pt x="6151" y="15991"/>
                    <a:pt x="6132" y="16016"/>
                  </a:cubicBezTo>
                  <a:cubicBezTo>
                    <a:pt x="6065" y="15938"/>
                    <a:pt x="6054" y="15848"/>
                    <a:pt x="6013" y="15770"/>
                  </a:cubicBezTo>
                  <a:cubicBezTo>
                    <a:pt x="5993" y="15727"/>
                    <a:pt x="6008" y="15691"/>
                    <a:pt x="6025" y="15653"/>
                  </a:cubicBezTo>
                  <a:cubicBezTo>
                    <a:pt x="6346" y="14947"/>
                    <a:pt x="6808" y="14309"/>
                    <a:pt x="7332" y="13702"/>
                  </a:cubicBezTo>
                  <a:cubicBezTo>
                    <a:pt x="7353" y="13678"/>
                    <a:pt x="7376" y="13657"/>
                    <a:pt x="7401" y="13638"/>
                  </a:cubicBezTo>
                  <a:cubicBezTo>
                    <a:pt x="7414" y="13631"/>
                    <a:pt x="7428" y="13625"/>
                    <a:pt x="7444" y="13621"/>
                  </a:cubicBezTo>
                  <a:close/>
                  <a:moveTo>
                    <a:pt x="40253" y="15169"/>
                  </a:moveTo>
                  <a:lnTo>
                    <a:pt x="40253" y="15169"/>
                  </a:lnTo>
                  <a:cubicBezTo>
                    <a:pt x="40234" y="15313"/>
                    <a:pt x="40177" y="15451"/>
                    <a:pt x="40138" y="15591"/>
                  </a:cubicBezTo>
                  <a:cubicBezTo>
                    <a:pt x="40124" y="15661"/>
                    <a:pt x="40095" y="15727"/>
                    <a:pt x="40090" y="15800"/>
                  </a:cubicBezTo>
                  <a:cubicBezTo>
                    <a:pt x="40083" y="15927"/>
                    <a:pt x="40046" y="16049"/>
                    <a:pt x="39936" y="16144"/>
                  </a:cubicBezTo>
                  <a:lnTo>
                    <a:pt x="39936" y="16145"/>
                  </a:lnTo>
                  <a:cubicBezTo>
                    <a:pt x="39908" y="16150"/>
                    <a:pt x="39885" y="16170"/>
                    <a:pt x="39876" y="16198"/>
                  </a:cubicBezTo>
                  <a:lnTo>
                    <a:pt x="39803" y="16227"/>
                  </a:lnTo>
                  <a:cubicBezTo>
                    <a:pt x="39804" y="16240"/>
                    <a:pt x="39798" y="16257"/>
                    <a:pt x="39800" y="16269"/>
                  </a:cubicBezTo>
                  <a:cubicBezTo>
                    <a:pt x="39779" y="16270"/>
                    <a:pt x="39760" y="16289"/>
                    <a:pt x="39744" y="16301"/>
                  </a:cubicBezTo>
                  <a:cubicBezTo>
                    <a:pt x="39700" y="16337"/>
                    <a:pt x="39665" y="16377"/>
                    <a:pt x="39621" y="16421"/>
                  </a:cubicBezTo>
                  <a:cubicBezTo>
                    <a:pt x="39600" y="16289"/>
                    <a:pt x="39659" y="16047"/>
                    <a:pt x="39728" y="15959"/>
                  </a:cubicBezTo>
                  <a:cubicBezTo>
                    <a:pt x="39736" y="15948"/>
                    <a:pt x="39745" y="15944"/>
                    <a:pt x="39755" y="15944"/>
                  </a:cubicBezTo>
                  <a:cubicBezTo>
                    <a:pt x="39769" y="15944"/>
                    <a:pt x="39785" y="15952"/>
                    <a:pt x="39799" y="15954"/>
                  </a:cubicBezTo>
                  <a:cubicBezTo>
                    <a:pt x="39814" y="15928"/>
                    <a:pt x="39782" y="15881"/>
                    <a:pt x="39847" y="15878"/>
                  </a:cubicBezTo>
                  <a:cubicBezTo>
                    <a:pt x="39873" y="15854"/>
                    <a:pt x="39888" y="15821"/>
                    <a:pt x="39889" y="15785"/>
                  </a:cubicBezTo>
                  <a:cubicBezTo>
                    <a:pt x="39889" y="15785"/>
                    <a:pt x="39888" y="15784"/>
                    <a:pt x="39887" y="15783"/>
                  </a:cubicBezTo>
                  <a:cubicBezTo>
                    <a:pt x="39938" y="15774"/>
                    <a:pt x="39951" y="15737"/>
                    <a:pt x="39970" y="15703"/>
                  </a:cubicBezTo>
                  <a:lnTo>
                    <a:pt x="40057" y="15626"/>
                  </a:lnTo>
                  <a:cubicBezTo>
                    <a:pt x="40032" y="15584"/>
                    <a:pt x="39927" y="15597"/>
                    <a:pt x="39956" y="15519"/>
                  </a:cubicBezTo>
                  <a:cubicBezTo>
                    <a:pt x="39995" y="15399"/>
                    <a:pt x="40080" y="15302"/>
                    <a:pt x="40172" y="15210"/>
                  </a:cubicBezTo>
                  <a:lnTo>
                    <a:pt x="40253" y="15169"/>
                  </a:lnTo>
                  <a:close/>
                  <a:moveTo>
                    <a:pt x="7624" y="14045"/>
                  </a:moveTo>
                  <a:cubicBezTo>
                    <a:pt x="7717" y="14247"/>
                    <a:pt x="7761" y="14456"/>
                    <a:pt x="7806" y="14664"/>
                  </a:cubicBezTo>
                  <a:cubicBezTo>
                    <a:pt x="7819" y="14723"/>
                    <a:pt x="7775" y="14764"/>
                    <a:pt x="7735" y="14802"/>
                  </a:cubicBezTo>
                  <a:cubicBezTo>
                    <a:pt x="7655" y="14874"/>
                    <a:pt x="7598" y="14960"/>
                    <a:pt x="7538" y="15043"/>
                  </a:cubicBezTo>
                  <a:cubicBezTo>
                    <a:pt x="7526" y="15059"/>
                    <a:pt x="7519" y="15073"/>
                    <a:pt x="7528" y="15086"/>
                  </a:cubicBezTo>
                  <a:cubicBezTo>
                    <a:pt x="7525" y="15085"/>
                    <a:pt x="7522" y="15085"/>
                    <a:pt x="7518" y="15085"/>
                  </a:cubicBezTo>
                  <a:cubicBezTo>
                    <a:pt x="7506" y="15085"/>
                    <a:pt x="7494" y="15091"/>
                    <a:pt x="7488" y="15103"/>
                  </a:cubicBezTo>
                  <a:cubicBezTo>
                    <a:pt x="7434" y="15164"/>
                    <a:pt x="7383" y="15229"/>
                    <a:pt x="7332" y="15292"/>
                  </a:cubicBezTo>
                  <a:cubicBezTo>
                    <a:pt x="7309" y="15300"/>
                    <a:pt x="7293" y="15319"/>
                    <a:pt x="7289" y="15343"/>
                  </a:cubicBezTo>
                  <a:cubicBezTo>
                    <a:pt x="7253" y="15386"/>
                    <a:pt x="7173" y="15412"/>
                    <a:pt x="7218" y="15484"/>
                  </a:cubicBezTo>
                  <a:cubicBezTo>
                    <a:pt x="7203" y="15477"/>
                    <a:pt x="7192" y="15475"/>
                    <a:pt x="7182" y="15475"/>
                  </a:cubicBezTo>
                  <a:cubicBezTo>
                    <a:pt x="7144" y="15475"/>
                    <a:pt x="7136" y="15517"/>
                    <a:pt x="7119" y="15538"/>
                  </a:cubicBezTo>
                  <a:cubicBezTo>
                    <a:pt x="6861" y="15853"/>
                    <a:pt x="6603" y="16168"/>
                    <a:pt x="6402" y="16513"/>
                  </a:cubicBezTo>
                  <a:cubicBezTo>
                    <a:pt x="6390" y="16533"/>
                    <a:pt x="6384" y="16558"/>
                    <a:pt x="6332" y="16564"/>
                  </a:cubicBezTo>
                  <a:cubicBezTo>
                    <a:pt x="6290" y="16461"/>
                    <a:pt x="6248" y="16354"/>
                    <a:pt x="6205" y="16249"/>
                  </a:cubicBezTo>
                  <a:cubicBezTo>
                    <a:pt x="6186" y="16201"/>
                    <a:pt x="6201" y="16157"/>
                    <a:pt x="6222" y="16113"/>
                  </a:cubicBezTo>
                  <a:cubicBezTo>
                    <a:pt x="6567" y="15381"/>
                    <a:pt x="6997" y="14689"/>
                    <a:pt x="7576" y="14071"/>
                  </a:cubicBezTo>
                  <a:cubicBezTo>
                    <a:pt x="7584" y="14062"/>
                    <a:pt x="7598" y="14059"/>
                    <a:pt x="7624" y="14045"/>
                  </a:cubicBezTo>
                  <a:close/>
                  <a:moveTo>
                    <a:pt x="1618" y="14457"/>
                  </a:moveTo>
                  <a:cubicBezTo>
                    <a:pt x="1831" y="14476"/>
                    <a:pt x="2042" y="14521"/>
                    <a:pt x="2245" y="14593"/>
                  </a:cubicBezTo>
                  <a:cubicBezTo>
                    <a:pt x="2845" y="14801"/>
                    <a:pt x="3454" y="14993"/>
                    <a:pt x="4035" y="15239"/>
                  </a:cubicBezTo>
                  <a:cubicBezTo>
                    <a:pt x="4554" y="15458"/>
                    <a:pt x="5008" y="15757"/>
                    <a:pt x="5451" y="16070"/>
                  </a:cubicBezTo>
                  <a:cubicBezTo>
                    <a:pt x="5505" y="16107"/>
                    <a:pt x="5551" y="16149"/>
                    <a:pt x="5571" y="16208"/>
                  </a:cubicBezTo>
                  <a:cubicBezTo>
                    <a:pt x="5627" y="16376"/>
                    <a:pt x="5683" y="16542"/>
                    <a:pt x="5745" y="16727"/>
                  </a:cubicBezTo>
                  <a:cubicBezTo>
                    <a:pt x="5671" y="16709"/>
                    <a:pt x="5646" y="16667"/>
                    <a:pt x="5612" y="16637"/>
                  </a:cubicBezTo>
                  <a:cubicBezTo>
                    <a:pt x="5417" y="16469"/>
                    <a:pt x="5204" y="16320"/>
                    <a:pt x="4977" y="16196"/>
                  </a:cubicBezTo>
                  <a:cubicBezTo>
                    <a:pt x="4151" y="15747"/>
                    <a:pt x="3278" y="15377"/>
                    <a:pt x="2346" y="15112"/>
                  </a:cubicBezTo>
                  <a:cubicBezTo>
                    <a:pt x="2250" y="15084"/>
                    <a:pt x="2149" y="15047"/>
                    <a:pt x="2050" y="15047"/>
                  </a:cubicBezTo>
                  <a:cubicBezTo>
                    <a:pt x="2049" y="15047"/>
                    <a:pt x="2048" y="15047"/>
                    <a:pt x="2046" y="15047"/>
                  </a:cubicBezTo>
                  <a:cubicBezTo>
                    <a:pt x="1893" y="15047"/>
                    <a:pt x="1838" y="14970"/>
                    <a:pt x="1790" y="14868"/>
                  </a:cubicBezTo>
                  <a:cubicBezTo>
                    <a:pt x="1730" y="14744"/>
                    <a:pt x="1666" y="14622"/>
                    <a:pt x="1605" y="14499"/>
                  </a:cubicBezTo>
                  <a:cubicBezTo>
                    <a:pt x="1602" y="14490"/>
                    <a:pt x="1611" y="14479"/>
                    <a:pt x="1618" y="14457"/>
                  </a:cubicBezTo>
                  <a:close/>
                  <a:moveTo>
                    <a:pt x="39994" y="16243"/>
                  </a:moveTo>
                  <a:cubicBezTo>
                    <a:pt x="39995" y="16243"/>
                    <a:pt x="39996" y="16243"/>
                    <a:pt x="39996" y="16243"/>
                  </a:cubicBezTo>
                  <a:lnTo>
                    <a:pt x="39996" y="16243"/>
                  </a:lnTo>
                  <a:cubicBezTo>
                    <a:pt x="39996" y="16243"/>
                    <a:pt x="39996" y="16243"/>
                    <a:pt x="39996" y="16243"/>
                  </a:cubicBezTo>
                  <a:cubicBezTo>
                    <a:pt x="39961" y="16325"/>
                    <a:pt x="39945" y="16412"/>
                    <a:pt x="39931" y="16500"/>
                  </a:cubicBezTo>
                  <a:cubicBezTo>
                    <a:pt x="39912" y="16560"/>
                    <a:pt x="39891" y="16621"/>
                    <a:pt x="39877" y="16684"/>
                  </a:cubicBezTo>
                  <a:cubicBezTo>
                    <a:pt x="39854" y="16787"/>
                    <a:pt x="39813" y="16884"/>
                    <a:pt x="39721" y="16957"/>
                  </a:cubicBezTo>
                  <a:lnTo>
                    <a:pt x="39672" y="16969"/>
                  </a:lnTo>
                  <a:cubicBezTo>
                    <a:pt x="39675" y="16872"/>
                    <a:pt x="39679" y="16774"/>
                    <a:pt x="39684" y="16675"/>
                  </a:cubicBezTo>
                  <a:cubicBezTo>
                    <a:pt x="39716" y="16639"/>
                    <a:pt x="39693" y="16619"/>
                    <a:pt x="39656" y="16604"/>
                  </a:cubicBezTo>
                  <a:lnTo>
                    <a:pt x="39656" y="16604"/>
                  </a:lnTo>
                  <a:cubicBezTo>
                    <a:pt x="39656" y="16604"/>
                    <a:pt x="39657" y="16603"/>
                    <a:pt x="39657" y="16602"/>
                  </a:cubicBezTo>
                  <a:lnTo>
                    <a:pt x="39657" y="16602"/>
                  </a:lnTo>
                  <a:lnTo>
                    <a:pt x="39655" y="16603"/>
                  </a:lnTo>
                  <a:lnTo>
                    <a:pt x="39653" y="16603"/>
                  </a:lnTo>
                  <a:cubicBezTo>
                    <a:pt x="39660" y="16514"/>
                    <a:pt x="39756" y="16471"/>
                    <a:pt x="39800" y="16401"/>
                  </a:cubicBezTo>
                  <a:cubicBezTo>
                    <a:pt x="39822" y="16368"/>
                    <a:pt x="39889" y="16344"/>
                    <a:pt x="39844" y="16290"/>
                  </a:cubicBezTo>
                  <a:lnTo>
                    <a:pt x="39844" y="16290"/>
                  </a:lnTo>
                  <a:cubicBezTo>
                    <a:pt x="39853" y="16298"/>
                    <a:pt x="39860" y="16302"/>
                    <a:pt x="39867" y="16302"/>
                  </a:cubicBezTo>
                  <a:cubicBezTo>
                    <a:pt x="39879" y="16302"/>
                    <a:pt x="39888" y="16291"/>
                    <a:pt x="39898" y="16280"/>
                  </a:cubicBezTo>
                  <a:cubicBezTo>
                    <a:pt x="39926" y="16261"/>
                    <a:pt x="39955" y="16243"/>
                    <a:pt x="39994" y="16243"/>
                  </a:cubicBezTo>
                  <a:close/>
                  <a:moveTo>
                    <a:pt x="3756" y="16967"/>
                  </a:moveTo>
                  <a:lnTo>
                    <a:pt x="3761" y="16976"/>
                  </a:lnTo>
                  <a:lnTo>
                    <a:pt x="3748" y="16975"/>
                  </a:lnTo>
                  <a:lnTo>
                    <a:pt x="3756" y="16967"/>
                  </a:lnTo>
                  <a:close/>
                  <a:moveTo>
                    <a:pt x="39654" y="16604"/>
                  </a:moveTo>
                  <a:lnTo>
                    <a:pt x="39655" y="16605"/>
                  </a:lnTo>
                  <a:lnTo>
                    <a:pt x="39655" y="16605"/>
                  </a:lnTo>
                  <a:cubicBezTo>
                    <a:pt x="39635" y="16624"/>
                    <a:pt x="39629" y="16652"/>
                    <a:pt x="39640" y="16675"/>
                  </a:cubicBezTo>
                  <a:cubicBezTo>
                    <a:pt x="39610" y="16794"/>
                    <a:pt x="39583" y="16913"/>
                    <a:pt x="39549" y="17032"/>
                  </a:cubicBezTo>
                  <a:cubicBezTo>
                    <a:pt x="39533" y="17092"/>
                    <a:pt x="39529" y="17162"/>
                    <a:pt x="39430" y="17187"/>
                  </a:cubicBezTo>
                  <a:cubicBezTo>
                    <a:pt x="39434" y="17025"/>
                    <a:pt x="39478" y="16874"/>
                    <a:pt x="39521" y="16723"/>
                  </a:cubicBezTo>
                  <a:cubicBezTo>
                    <a:pt x="39537" y="16666"/>
                    <a:pt x="39590" y="16628"/>
                    <a:pt x="39654" y="16604"/>
                  </a:cubicBezTo>
                  <a:close/>
                  <a:moveTo>
                    <a:pt x="1983" y="15170"/>
                  </a:moveTo>
                  <a:lnTo>
                    <a:pt x="1983" y="15170"/>
                  </a:lnTo>
                  <a:cubicBezTo>
                    <a:pt x="2384" y="15274"/>
                    <a:pt x="2750" y="15362"/>
                    <a:pt x="3098" y="15491"/>
                  </a:cubicBezTo>
                  <a:cubicBezTo>
                    <a:pt x="3600" y="15678"/>
                    <a:pt x="4090" y="15885"/>
                    <a:pt x="4565" y="16117"/>
                  </a:cubicBezTo>
                  <a:cubicBezTo>
                    <a:pt x="4982" y="16320"/>
                    <a:pt x="5373" y="16554"/>
                    <a:pt x="5689" y="16869"/>
                  </a:cubicBezTo>
                  <a:cubicBezTo>
                    <a:pt x="5829" y="17010"/>
                    <a:pt x="5889" y="17170"/>
                    <a:pt x="5908" y="17352"/>
                  </a:cubicBezTo>
                  <a:cubicBezTo>
                    <a:pt x="5839" y="17352"/>
                    <a:pt x="5811" y="17306"/>
                    <a:pt x="5775" y="17278"/>
                  </a:cubicBezTo>
                  <a:cubicBezTo>
                    <a:pt x="5305" y="16944"/>
                    <a:pt x="4794" y="16664"/>
                    <a:pt x="4266" y="16404"/>
                  </a:cubicBezTo>
                  <a:cubicBezTo>
                    <a:pt x="3893" y="16223"/>
                    <a:pt x="3512" y="16049"/>
                    <a:pt x="3119" y="15899"/>
                  </a:cubicBezTo>
                  <a:cubicBezTo>
                    <a:pt x="2893" y="15814"/>
                    <a:pt x="2663" y="15741"/>
                    <a:pt x="2420" y="15702"/>
                  </a:cubicBezTo>
                  <a:cubicBezTo>
                    <a:pt x="2386" y="15696"/>
                    <a:pt x="2351" y="15697"/>
                    <a:pt x="2328" y="15671"/>
                  </a:cubicBezTo>
                  <a:cubicBezTo>
                    <a:pt x="2202" y="15522"/>
                    <a:pt x="2083" y="15370"/>
                    <a:pt x="1983" y="15170"/>
                  </a:cubicBezTo>
                  <a:close/>
                  <a:moveTo>
                    <a:pt x="7860" y="14916"/>
                  </a:moveTo>
                  <a:cubicBezTo>
                    <a:pt x="7891" y="15110"/>
                    <a:pt x="7913" y="15296"/>
                    <a:pt x="7904" y="15488"/>
                  </a:cubicBezTo>
                  <a:cubicBezTo>
                    <a:pt x="7900" y="15562"/>
                    <a:pt x="7837" y="15613"/>
                    <a:pt x="7793" y="15671"/>
                  </a:cubicBezTo>
                  <a:cubicBezTo>
                    <a:pt x="7379" y="16221"/>
                    <a:pt x="6971" y="16775"/>
                    <a:pt x="6688" y="17389"/>
                  </a:cubicBezTo>
                  <a:lnTo>
                    <a:pt x="6644" y="17376"/>
                  </a:lnTo>
                  <a:cubicBezTo>
                    <a:pt x="6585" y="17221"/>
                    <a:pt x="6533" y="17064"/>
                    <a:pt x="6468" y="16912"/>
                  </a:cubicBezTo>
                  <a:cubicBezTo>
                    <a:pt x="6431" y="16829"/>
                    <a:pt x="6436" y="16761"/>
                    <a:pt x="6478" y="16680"/>
                  </a:cubicBezTo>
                  <a:cubicBezTo>
                    <a:pt x="6664" y="16321"/>
                    <a:pt x="6911" y="15993"/>
                    <a:pt x="7163" y="15667"/>
                  </a:cubicBezTo>
                  <a:cubicBezTo>
                    <a:pt x="7198" y="15625"/>
                    <a:pt x="7230" y="15581"/>
                    <a:pt x="7258" y="15534"/>
                  </a:cubicBezTo>
                  <a:cubicBezTo>
                    <a:pt x="7261" y="15528"/>
                    <a:pt x="7262" y="15521"/>
                    <a:pt x="7261" y="15515"/>
                  </a:cubicBezTo>
                  <a:cubicBezTo>
                    <a:pt x="7267" y="15515"/>
                    <a:pt x="7272" y="15513"/>
                    <a:pt x="7277" y="15508"/>
                  </a:cubicBezTo>
                  <a:cubicBezTo>
                    <a:pt x="7385" y="15388"/>
                    <a:pt x="7502" y="15270"/>
                    <a:pt x="7580" y="15134"/>
                  </a:cubicBezTo>
                  <a:cubicBezTo>
                    <a:pt x="7583" y="15130"/>
                    <a:pt x="7583" y="15125"/>
                    <a:pt x="7582" y="15120"/>
                  </a:cubicBezTo>
                  <a:lnTo>
                    <a:pt x="7582" y="15120"/>
                  </a:lnTo>
                  <a:cubicBezTo>
                    <a:pt x="7587" y="15122"/>
                    <a:pt x="7592" y="15123"/>
                    <a:pt x="7597" y="15123"/>
                  </a:cubicBezTo>
                  <a:cubicBezTo>
                    <a:pt x="7628" y="15123"/>
                    <a:pt x="7645" y="15085"/>
                    <a:pt x="7661" y="15065"/>
                  </a:cubicBezTo>
                  <a:cubicBezTo>
                    <a:pt x="7738" y="14968"/>
                    <a:pt x="7734" y="14964"/>
                    <a:pt x="7860" y="14916"/>
                  </a:cubicBezTo>
                  <a:close/>
                  <a:moveTo>
                    <a:pt x="39757" y="17035"/>
                  </a:moveTo>
                  <a:cubicBezTo>
                    <a:pt x="39781" y="17132"/>
                    <a:pt x="39725" y="17221"/>
                    <a:pt x="39726" y="17316"/>
                  </a:cubicBezTo>
                  <a:lnTo>
                    <a:pt x="39685" y="17440"/>
                  </a:lnTo>
                  <a:lnTo>
                    <a:pt x="39675" y="17454"/>
                  </a:lnTo>
                  <a:cubicBezTo>
                    <a:pt x="39648" y="17465"/>
                    <a:pt x="39625" y="17486"/>
                    <a:pt x="39614" y="17514"/>
                  </a:cubicBezTo>
                  <a:cubicBezTo>
                    <a:pt x="39599" y="17530"/>
                    <a:pt x="39589" y="17550"/>
                    <a:pt x="39581" y="17571"/>
                  </a:cubicBezTo>
                  <a:cubicBezTo>
                    <a:pt x="39577" y="17515"/>
                    <a:pt x="39546" y="17452"/>
                    <a:pt x="39564" y="17388"/>
                  </a:cubicBezTo>
                  <a:cubicBezTo>
                    <a:pt x="39594" y="17281"/>
                    <a:pt x="39633" y="17176"/>
                    <a:pt x="39680" y="17076"/>
                  </a:cubicBezTo>
                  <a:lnTo>
                    <a:pt x="39757" y="17035"/>
                  </a:lnTo>
                  <a:close/>
                  <a:moveTo>
                    <a:pt x="39468" y="17353"/>
                  </a:moveTo>
                  <a:lnTo>
                    <a:pt x="39468" y="17354"/>
                  </a:lnTo>
                  <a:cubicBezTo>
                    <a:pt x="39467" y="17509"/>
                    <a:pt x="39444" y="17638"/>
                    <a:pt x="39327" y="17743"/>
                  </a:cubicBezTo>
                  <a:cubicBezTo>
                    <a:pt x="39342" y="17610"/>
                    <a:pt x="39297" y="17460"/>
                    <a:pt x="39468" y="17353"/>
                  </a:cubicBezTo>
                  <a:close/>
                  <a:moveTo>
                    <a:pt x="2519" y="15843"/>
                  </a:moveTo>
                  <a:cubicBezTo>
                    <a:pt x="2654" y="15843"/>
                    <a:pt x="2757" y="15882"/>
                    <a:pt x="2858" y="15921"/>
                  </a:cubicBezTo>
                  <a:cubicBezTo>
                    <a:pt x="3519" y="16174"/>
                    <a:pt x="4164" y="16469"/>
                    <a:pt x="4788" y="16804"/>
                  </a:cubicBezTo>
                  <a:cubicBezTo>
                    <a:pt x="5112" y="16976"/>
                    <a:pt x="5421" y="17166"/>
                    <a:pt x="5723" y="17369"/>
                  </a:cubicBezTo>
                  <a:cubicBezTo>
                    <a:pt x="5899" y="17485"/>
                    <a:pt x="6021" y="17619"/>
                    <a:pt x="6044" y="17814"/>
                  </a:cubicBezTo>
                  <a:cubicBezTo>
                    <a:pt x="6055" y="17905"/>
                    <a:pt x="6088" y="17995"/>
                    <a:pt x="6122" y="18123"/>
                  </a:cubicBezTo>
                  <a:cubicBezTo>
                    <a:pt x="5342" y="17487"/>
                    <a:pt x="4467" y="17070"/>
                    <a:pt x="3515" y="16760"/>
                  </a:cubicBezTo>
                  <a:lnTo>
                    <a:pt x="3513" y="16760"/>
                  </a:lnTo>
                  <a:cubicBezTo>
                    <a:pt x="3469" y="16744"/>
                    <a:pt x="3424" y="16733"/>
                    <a:pt x="3389" y="16703"/>
                  </a:cubicBezTo>
                  <a:cubicBezTo>
                    <a:pt x="3070" y="16440"/>
                    <a:pt x="2763" y="16168"/>
                    <a:pt x="2476" y="15844"/>
                  </a:cubicBezTo>
                  <a:cubicBezTo>
                    <a:pt x="2491" y="15844"/>
                    <a:pt x="2505" y="15843"/>
                    <a:pt x="2519" y="15843"/>
                  </a:cubicBezTo>
                  <a:close/>
                  <a:moveTo>
                    <a:pt x="7888" y="15806"/>
                  </a:moveTo>
                  <a:lnTo>
                    <a:pt x="7888" y="15806"/>
                  </a:lnTo>
                  <a:cubicBezTo>
                    <a:pt x="7880" y="15940"/>
                    <a:pt x="7880" y="16072"/>
                    <a:pt x="7862" y="16201"/>
                  </a:cubicBezTo>
                  <a:cubicBezTo>
                    <a:pt x="7805" y="16608"/>
                    <a:pt x="7706" y="17006"/>
                    <a:pt x="7546" y="17392"/>
                  </a:cubicBezTo>
                  <a:cubicBezTo>
                    <a:pt x="7388" y="17772"/>
                    <a:pt x="7255" y="18157"/>
                    <a:pt x="7179" y="18555"/>
                  </a:cubicBezTo>
                  <a:cubicBezTo>
                    <a:pt x="7168" y="18612"/>
                    <a:pt x="7167" y="18672"/>
                    <a:pt x="7107" y="18726"/>
                  </a:cubicBezTo>
                  <a:cubicBezTo>
                    <a:pt x="7024" y="18386"/>
                    <a:pt x="6921" y="18051"/>
                    <a:pt x="6798" y="17723"/>
                  </a:cubicBezTo>
                  <a:cubicBezTo>
                    <a:pt x="6790" y="17701"/>
                    <a:pt x="6783" y="17675"/>
                    <a:pt x="6790" y="17655"/>
                  </a:cubicBezTo>
                  <a:cubicBezTo>
                    <a:pt x="6866" y="17443"/>
                    <a:pt x="6886" y="17219"/>
                    <a:pt x="7005" y="17018"/>
                  </a:cubicBezTo>
                  <a:cubicBezTo>
                    <a:pt x="7076" y="16899"/>
                    <a:pt x="7148" y="16779"/>
                    <a:pt x="7226" y="16664"/>
                  </a:cubicBezTo>
                  <a:cubicBezTo>
                    <a:pt x="7396" y="16413"/>
                    <a:pt x="7568" y="16163"/>
                    <a:pt x="7743" y="15916"/>
                  </a:cubicBezTo>
                  <a:cubicBezTo>
                    <a:pt x="7772" y="15874"/>
                    <a:pt x="7782" y="15815"/>
                    <a:pt x="7888" y="15806"/>
                  </a:cubicBezTo>
                  <a:close/>
                  <a:moveTo>
                    <a:pt x="39466" y="18332"/>
                  </a:moveTo>
                  <a:cubicBezTo>
                    <a:pt x="39428" y="18510"/>
                    <a:pt x="39496" y="18713"/>
                    <a:pt x="39274" y="18857"/>
                  </a:cubicBezTo>
                  <a:cubicBezTo>
                    <a:pt x="39264" y="18592"/>
                    <a:pt x="39325" y="18412"/>
                    <a:pt x="39465" y="18332"/>
                  </a:cubicBezTo>
                  <a:close/>
                  <a:moveTo>
                    <a:pt x="3851" y="16993"/>
                  </a:moveTo>
                  <a:cubicBezTo>
                    <a:pt x="3884" y="16993"/>
                    <a:pt x="3908" y="17014"/>
                    <a:pt x="3932" y="17031"/>
                  </a:cubicBezTo>
                  <a:cubicBezTo>
                    <a:pt x="4653" y="17306"/>
                    <a:pt x="5324" y="17649"/>
                    <a:pt x="5918" y="18099"/>
                  </a:cubicBezTo>
                  <a:cubicBezTo>
                    <a:pt x="6056" y="18204"/>
                    <a:pt x="6153" y="18316"/>
                    <a:pt x="6156" y="18484"/>
                  </a:cubicBezTo>
                  <a:cubicBezTo>
                    <a:pt x="6157" y="18581"/>
                    <a:pt x="6204" y="18677"/>
                    <a:pt x="6220" y="18775"/>
                  </a:cubicBezTo>
                  <a:cubicBezTo>
                    <a:pt x="6232" y="18836"/>
                    <a:pt x="6271" y="18895"/>
                    <a:pt x="6244" y="18957"/>
                  </a:cubicBezTo>
                  <a:cubicBezTo>
                    <a:pt x="6236" y="18959"/>
                    <a:pt x="6228" y="18959"/>
                    <a:pt x="6221" y="18959"/>
                  </a:cubicBezTo>
                  <a:cubicBezTo>
                    <a:pt x="6178" y="18959"/>
                    <a:pt x="6165" y="18927"/>
                    <a:pt x="6147" y="18905"/>
                  </a:cubicBezTo>
                  <a:cubicBezTo>
                    <a:pt x="5720" y="18390"/>
                    <a:pt x="5186" y="17965"/>
                    <a:pt x="4614" y="17574"/>
                  </a:cubicBezTo>
                  <a:cubicBezTo>
                    <a:pt x="4385" y="17417"/>
                    <a:pt x="4159" y="17258"/>
                    <a:pt x="3931" y="17099"/>
                  </a:cubicBezTo>
                  <a:cubicBezTo>
                    <a:pt x="3876" y="17082"/>
                    <a:pt x="3830" y="17056"/>
                    <a:pt x="3803" y="17006"/>
                  </a:cubicBezTo>
                  <a:lnTo>
                    <a:pt x="3802" y="17006"/>
                  </a:lnTo>
                  <a:cubicBezTo>
                    <a:pt x="3821" y="16997"/>
                    <a:pt x="3837" y="16993"/>
                    <a:pt x="3851" y="16993"/>
                  </a:cubicBezTo>
                  <a:close/>
                  <a:moveTo>
                    <a:pt x="6254" y="18988"/>
                  </a:moveTo>
                  <a:lnTo>
                    <a:pt x="6268" y="19010"/>
                  </a:lnTo>
                  <a:lnTo>
                    <a:pt x="6254" y="19022"/>
                  </a:lnTo>
                  <a:cubicBezTo>
                    <a:pt x="6248" y="19015"/>
                    <a:pt x="6244" y="19008"/>
                    <a:pt x="6241" y="19000"/>
                  </a:cubicBezTo>
                  <a:cubicBezTo>
                    <a:pt x="6241" y="18996"/>
                    <a:pt x="6249" y="18991"/>
                    <a:pt x="6254" y="18988"/>
                  </a:cubicBezTo>
                  <a:close/>
                  <a:moveTo>
                    <a:pt x="4096" y="18644"/>
                  </a:moveTo>
                  <a:cubicBezTo>
                    <a:pt x="4182" y="18814"/>
                    <a:pt x="4077" y="18954"/>
                    <a:pt x="4012" y="19111"/>
                  </a:cubicBezTo>
                  <a:cubicBezTo>
                    <a:pt x="3928" y="19046"/>
                    <a:pt x="3915" y="18978"/>
                    <a:pt x="3944" y="18900"/>
                  </a:cubicBezTo>
                  <a:cubicBezTo>
                    <a:pt x="3972" y="18817"/>
                    <a:pt x="3997" y="18732"/>
                    <a:pt x="4023" y="18648"/>
                  </a:cubicBezTo>
                  <a:lnTo>
                    <a:pt x="4096" y="18644"/>
                  </a:lnTo>
                  <a:close/>
                  <a:moveTo>
                    <a:pt x="4045" y="17458"/>
                  </a:moveTo>
                  <a:cubicBezTo>
                    <a:pt x="4208" y="17525"/>
                    <a:pt x="4311" y="17628"/>
                    <a:pt x="4437" y="17703"/>
                  </a:cubicBezTo>
                  <a:cubicBezTo>
                    <a:pt x="4485" y="17731"/>
                    <a:pt x="4479" y="17772"/>
                    <a:pt x="4464" y="17813"/>
                  </a:cubicBezTo>
                  <a:cubicBezTo>
                    <a:pt x="4380" y="18070"/>
                    <a:pt x="4297" y="18328"/>
                    <a:pt x="4210" y="18593"/>
                  </a:cubicBezTo>
                  <a:cubicBezTo>
                    <a:pt x="4092" y="18547"/>
                    <a:pt x="4101" y="18473"/>
                    <a:pt x="4121" y="18399"/>
                  </a:cubicBezTo>
                  <a:cubicBezTo>
                    <a:pt x="4149" y="18292"/>
                    <a:pt x="4184" y="18185"/>
                    <a:pt x="4215" y="18078"/>
                  </a:cubicBezTo>
                  <a:cubicBezTo>
                    <a:pt x="4231" y="18043"/>
                    <a:pt x="4264" y="17986"/>
                    <a:pt x="4222" y="17974"/>
                  </a:cubicBezTo>
                  <a:cubicBezTo>
                    <a:pt x="4215" y="17972"/>
                    <a:pt x="4210" y="17971"/>
                    <a:pt x="4204" y="17971"/>
                  </a:cubicBezTo>
                  <a:cubicBezTo>
                    <a:pt x="4159" y="17971"/>
                    <a:pt x="4155" y="18026"/>
                    <a:pt x="4143" y="18062"/>
                  </a:cubicBezTo>
                  <a:cubicBezTo>
                    <a:pt x="4143" y="18066"/>
                    <a:pt x="4143" y="18072"/>
                    <a:pt x="4143" y="18077"/>
                  </a:cubicBezTo>
                  <a:cubicBezTo>
                    <a:pt x="4102" y="18131"/>
                    <a:pt x="4120" y="18207"/>
                    <a:pt x="4050" y="18249"/>
                  </a:cubicBezTo>
                  <a:cubicBezTo>
                    <a:pt x="4048" y="18258"/>
                    <a:pt x="4042" y="18264"/>
                    <a:pt x="4035" y="18267"/>
                  </a:cubicBezTo>
                  <a:lnTo>
                    <a:pt x="4035" y="18269"/>
                  </a:lnTo>
                  <a:cubicBezTo>
                    <a:pt x="3941" y="18270"/>
                    <a:pt x="3973" y="18327"/>
                    <a:pt x="3981" y="18366"/>
                  </a:cubicBezTo>
                  <a:cubicBezTo>
                    <a:pt x="4012" y="18540"/>
                    <a:pt x="3924" y="18688"/>
                    <a:pt x="3846" y="18838"/>
                  </a:cubicBezTo>
                  <a:cubicBezTo>
                    <a:pt x="3843" y="18845"/>
                    <a:pt x="3822" y="18845"/>
                    <a:pt x="3811" y="18847"/>
                  </a:cubicBezTo>
                  <a:cubicBezTo>
                    <a:pt x="3788" y="18803"/>
                    <a:pt x="3792" y="18742"/>
                    <a:pt x="3706" y="18740"/>
                  </a:cubicBezTo>
                  <a:lnTo>
                    <a:pt x="3706" y="18740"/>
                  </a:lnTo>
                  <a:lnTo>
                    <a:pt x="3745" y="18845"/>
                  </a:lnTo>
                  <a:cubicBezTo>
                    <a:pt x="3839" y="19050"/>
                    <a:pt x="3724" y="19226"/>
                    <a:pt x="3652" y="19410"/>
                  </a:cubicBezTo>
                  <a:cubicBezTo>
                    <a:pt x="3575" y="19396"/>
                    <a:pt x="3581" y="19324"/>
                    <a:pt x="3526" y="19303"/>
                  </a:cubicBezTo>
                  <a:cubicBezTo>
                    <a:pt x="3515" y="19291"/>
                    <a:pt x="3519" y="19264"/>
                    <a:pt x="3492" y="19264"/>
                  </a:cubicBezTo>
                  <a:cubicBezTo>
                    <a:pt x="3489" y="19264"/>
                    <a:pt x="3486" y="19264"/>
                    <a:pt x="3482" y="19265"/>
                  </a:cubicBezTo>
                  <a:cubicBezTo>
                    <a:pt x="3504" y="19083"/>
                    <a:pt x="3591" y="18915"/>
                    <a:pt x="3651" y="18742"/>
                  </a:cubicBezTo>
                  <a:cubicBezTo>
                    <a:pt x="3726" y="18507"/>
                    <a:pt x="3775" y="18266"/>
                    <a:pt x="3888" y="18040"/>
                  </a:cubicBezTo>
                  <a:cubicBezTo>
                    <a:pt x="3914" y="17844"/>
                    <a:pt x="3989" y="17660"/>
                    <a:pt x="4045" y="17458"/>
                  </a:cubicBezTo>
                  <a:close/>
                  <a:moveTo>
                    <a:pt x="3871" y="19189"/>
                  </a:moveTo>
                  <a:cubicBezTo>
                    <a:pt x="4016" y="19392"/>
                    <a:pt x="3836" y="19544"/>
                    <a:pt x="3811" y="19726"/>
                  </a:cubicBezTo>
                  <a:cubicBezTo>
                    <a:pt x="3676" y="19580"/>
                    <a:pt x="3693" y="19451"/>
                    <a:pt x="3871" y="19189"/>
                  </a:cubicBezTo>
                  <a:close/>
                  <a:moveTo>
                    <a:pt x="39367" y="18973"/>
                  </a:moveTo>
                  <a:cubicBezTo>
                    <a:pt x="39341" y="19149"/>
                    <a:pt x="39360" y="19306"/>
                    <a:pt x="39250" y="19442"/>
                  </a:cubicBezTo>
                  <a:cubicBezTo>
                    <a:pt x="39225" y="19462"/>
                    <a:pt x="39175" y="19476"/>
                    <a:pt x="39228" y="19514"/>
                  </a:cubicBezTo>
                  <a:lnTo>
                    <a:pt x="39275" y="19511"/>
                  </a:lnTo>
                  <a:lnTo>
                    <a:pt x="39275" y="19617"/>
                  </a:lnTo>
                  <a:lnTo>
                    <a:pt x="39178" y="20070"/>
                  </a:lnTo>
                  <a:cubicBezTo>
                    <a:pt x="39099" y="20106"/>
                    <a:pt x="39086" y="20194"/>
                    <a:pt x="39007" y="20231"/>
                  </a:cubicBezTo>
                  <a:cubicBezTo>
                    <a:pt x="38964" y="20053"/>
                    <a:pt x="39035" y="19756"/>
                    <a:pt x="39151" y="19627"/>
                  </a:cubicBezTo>
                  <a:cubicBezTo>
                    <a:pt x="39195" y="19599"/>
                    <a:pt x="39237" y="19569"/>
                    <a:pt x="39227" y="19516"/>
                  </a:cubicBezTo>
                  <a:cubicBezTo>
                    <a:pt x="39212" y="19504"/>
                    <a:pt x="39200" y="19499"/>
                    <a:pt x="39190" y="19499"/>
                  </a:cubicBezTo>
                  <a:cubicBezTo>
                    <a:pt x="39167" y="19499"/>
                    <a:pt x="39156" y="19525"/>
                    <a:pt x="39144" y="19545"/>
                  </a:cubicBezTo>
                  <a:cubicBezTo>
                    <a:pt x="39109" y="19542"/>
                    <a:pt x="39099" y="19522"/>
                    <a:pt x="39105" y="19497"/>
                  </a:cubicBezTo>
                  <a:cubicBezTo>
                    <a:pt x="39132" y="19367"/>
                    <a:pt x="39159" y="19236"/>
                    <a:pt x="39191" y="19108"/>
                  </a:cubicBezTo>
                  <a:cubicBezTo>
                    <a:pt x="39208" y="19039"/>
                    <a:pt x="39281" y="19020"/>
                    <a:pt x="39367" y="18973"/>
                  </a:cubicBezTo>
                  <a:close/>
                  <a:moveTo>
                    <a:pt x="3399" y="20388"/>
                  </a:moveTo>
                  <a:cubicBezTo>
                    <a:pt x="3510" y="20444"/>
                    <a:pt x="3523" y="20534"/>
                    <a:pt x="3506" y="20628"/>
                  </a:cubicBezTo>
                  <a:cubicBezTo>
                    <a:pt x="3496" y="20690"/>
                    <a:pt x="3468" y="20751"/>
                    <a:pt x="3447" y="20811"/>
                  </a:cubicBezTo>
                  <a:cubicBezTo>
                    <a:pt x="3438" y="20835"/>
                    <a:pt x="3434" y="20865"/>
                    <a:pt x="3401" y="20865"/>
                  </a:cubicBezTo>
                  <a:cubicBezTo>
                    <a:pt x="3397" y="20865"/>
                    <a:pt x="3392" y="20865"/>
                    <a:pt x="3387" y="20864"/>
                  </a:cubicBezTo>
                  <a:cubicBezTo>
                    <a:pt x="3356" y="20858"/>
                    <a:pt x="3327" y="20839"/>
                    <a:pt x="3323" y="20807"/>
                  </a:cubicBezTo>
                  <a:cubicBezTo>
                    <a:pt x="3320" y="20750"/>
                    <a:pt x="3316" y="20693"/>
                    <a:pt x="3312" y="20635"/>
                  </a:cubicBezTo>
                  <a:cubicBezTo>
                    <a:pt x="3355" y="20558"/>
                    <a:pt x="3384" y="20475"/>
                    <a:pt x="3399" y="20388"/>
                  </a:cubicBezTo>
                  <a:close/>
                  <a:moveTo>
                    <a:pt x="4792" y="183"/>
                  </a:moveTo>
                  <a:cubicBezTo>
                    <a:pt x="4816" y="183"/>
                    <a:pt x="4839" y="194"/>
                    <a:pt x="4831" y="210"/>
                  </a:cubicBezTo>
                  <a:cubicBezTo>
                    <a:pt x="4789" y="278"/>
                    <a:pt x="4845" y="386"/>
                    <a:pt x="4716" y="418"/>
                  </a:cubicBezTo>
                  <a:lnTo>
                    <a:pt x="4676" y="453"/>
                  </a:lnTo>
                  <a:lnTo>
                    <a:pt x="4676" y="453"/>
                  </a:lnTo>
                  <a:cubicBezTo>
                    <a:pt x="4676" y="453"/>
                    <a:pt x="4676" y="453"/>
                    <a:pt x="4676" y="453"/>
                  </a:cubicBezTo>
                  <a:lnTo>
                    <a:pt x="4676" y="453"/>
                  </a:lnTo>
                  <a:lnTo>
                    <a:pt x="4674" y="455"/>
                  </a:lnTo>
                  <a:lnTo>
                    <a:pt x="4676" y="453"/>
                  </a:lnTo>
                  <a:lnTo>
                    <a:pt x="4676" y="453"/>
                  </a:lnTo>
                  <a:cubicBezTo>
                    <a:pt x="4672" y="474"/>
                    <a:pt x="4656" y="488"/>
                    <a:pt x="4634" y="489"/>
                  </a:cubicBezTo>
                  <a:cubicBezTo>
                    <a:pt x="4618" y="542"/>
                    <a:pt x="4570" y="574"/>
                    <a:pt x="4526" y="607"/>
                  </a:cubicBezTo>
                  <a:cubicBezTo>
                    <a:pt x="4478" y="669"/>
                    <a:pt x="4429" y="732"/>
                    <a:pt x="4356" y="776"/>
                  </a:cubicBezTo>
                  <a:cubicBezTo>
                    <a:pt x="4225" y="933"/>
                    <a:pt x="4095" y="1090"/>
                    <a:pt x="4002" y="1267"/>
                  </a:cubicBezTo>
                  <a:cubicBezTo>
                    <a:pt x="3966" y="1334"/>
                    <a:pt x="3919" y="1363"/>
                    <a:pt x="3830" y="1363"/>
                  </a:cubicBezTo>
                  <a:cubicBezTo>
                    <a:pt x="3721" y="1363"/>
                    <a:pt x="3612" y="1380"/>
                    <a:pt x="3491" y="1391"/>
                  </a:cubicBezTo>
                  <a:cubicBezTo>
                    <a:pt x="3556" y="1272"/>
                    <a:pt x="3702" y="1222"/>
                    <a:pt x="3777" y="1121"/>
                  </a:cubicBezTo>
                  <a:cubicBezTo>
                    <a:pt x="3737" y="1118"/>
                    <a:pt x="3704" y="1109"/>
                    <a:pt x="3688" y="1071"/>
                  </a:cubicBezTo>
                  <a:cubicBezTo>
                    <a:pt x="3331" y="1325"/>
                    <a:pt x="2999" y="1594"/>
                    <a:pt x="2753" y="1937"/>
                  </a:cubicBezTo>
                  <a:cubicBezTo>
                    <a:pt x="2512" y="2270"/>
                    <a:pt x="2396" y="2638"/>
                    <a:pt x="2283" y="3009"/>
                  </a:cubicBezTo>
                  <a:cubicBezTo>
                    <a:pt x="2196" y="3175"/>
                    <a:pt x="2127" y="3351"/>
                    <a:pt x="2077" y="3533"/>
                  </a:cubicBezTo>
                  <a:cubicBezTo>
                    <a:pt x="1968" y="3750"/>
                    <a:pt x="1949" y="3983"/>
                    <a:pt x="1927" y="4214"/>
                  </a:cubicBezTo>
                  <a:cubicBezTo>
                    <a:pt x="1889" y="4616"/>
                    <a:pt x="1925" y="5018"/>
                    <a:pt x="1976" y="5416"/>
                  </a:cubicBezTo>
                  <a:cubicBezTo>
                    <a:pt x="2048" y="5971"/>
                    <a:pt x="2101" y="6528"/>
                    <a:pt x="2212" y="7078"/>
                  </a:cubicBezTo>
                  <a:cubicBezTo>
                    <a:pt x="2252" y="7279"/>
                    <a:pt x="2288" y="7480"/>
                    <a:pt x="2374" y="7671"/>
                  </a:cubicBezTo>
                  <a:cubicBezTo>
                    <a:pt x="2402" y="7817"/>
                    <a:pt x="2452" y="7958"/>
                    <a:pt x="2523" y="8089"/>
                  </a:cubicBezTo>
                  <a:cubicBezTo>
                    <a:pt x="2580" y="8231"/>
                    <a:pt x="2636" y="8375"/>
                    <a:pt x="2693" y="8519"/>
                  </a:cubicBezTo>
                  <a:cubicBezTo>
                    <a:pt x="2700" y="8534"/>
                    <a:pt x="2706" y="8551"/>
                    <a:pt x="2725" y="8551"/>
                  </a:cubicBezTo>
                  <a:cubicBezTo>
                    <a:pt x="2730" y="8551"/>
                    <a:pt x="2735" y="8551"/>
                    <a:pt x="2741" y="8549"/>
                  </a:cubicBezTo>
                  <a:lnTo>
                    <a:pt x="2741" y="8549"/>
                  </a:lnTo>
                  <a:cubicBezTo>
                    <a:pt x="2706" y="8569"/>
                    <a:pt x="2723" y="8595"/>
                    <a:pt x="2732" y="8621"/>
                  </a:cubicBezTo>
                  <a:cubicBezTo>
                    <a:pt x="2942" y="9173"/>
                    <a:pt x="3151" y="9726"/>
                    <a:pt x="3409" y="10263"/>
                  </a:cubicBezTo>
                  <a:lnTo>
                    <a:pt x="3511" y="10259"/>
                  </a:lnTo>
                  <a:cubicBezTo>
                    <a:pt x="3487" y="10200"/>
                    <a:pt x="3487" y="10133"/>
                    <a:pt x="3511" y="10074"/>
                  </a:cubicBezTo>
                  <a:cubicBezTo>
                    <a:pt x="3705" y="9523"/>
                    <a:pt x="3989" y="9006"/>
                    <a:pt x="4334" y="8514"/>
                  </a:cubicBezTo>
                  <a:cubicBezTo>
                    <a:pt x="4539" y="8218"/>
                    <a:pt x="4759" y="7929"/>
                    <a:pt x="4978" y="7630"/>
                  </a:cubicBezTo>
                  <a:cubicBezTo>
                    <a:pt x="5047" y="7672"/>
                    <a:pt x="5055" y="7738"/>
                    <a:pt x="5083" y="7793"/>
                  </a:cubicBezTo>
                  <a:cubicBezTo>
                    <a:pt x="5314" y="8276"/>
                    <a:pt x="5429" y="8786"/>
                    <a:pt x="5536" y="9298"/>
                  </a:cubicBezTo>
                  <a:cubicBezTo>
                    <a:pt x="5673" y="9965"/>
                    <a:pt x="5804" y="10631"/>
                    <a:pt x="6100" y="11266"/>
                  </a:cubicBezTo>
                  <a:cubicBezTo>
                    <a:pt x="6242" y="11566"/>
                    <a:pt x="6405" y="11856"/>
                    <a:pt x="6587" y="12133"/>
                  </a:cubicBezTo>
                  <a:cubicBezTo>
                    <a:pt x="6716" y="12333"/>
                    <a:pt x="6843" y="12532"/>
                    <a:pt x="6969" y="12732"/>
                  </a:cubicBezTo>
                  <a:cubicBezTo>
                    <a:pt x="7001" y="12782"/>
                    <a:pt x="7055" y="12827"/>
                    <a:pt x="7025" y="12893"/>
                  </a:cubicBezTo>
                  <a:cubicBezTo>
                    <a:pt x="6960" y="12929"/>
                    <a:pt x="6922" y="12987"/>
                    <a:pt x="6880" y="13039"/>
                  </a:cubicBezTo>
                  <a:cubicBezTo>
                    <a:pt x="6476" y="13551"/>
                    <a:pt x="6110" y="14092"/>
                    <a:pt x="5783" y="14658"/>
                  </a:cubicBezTo>
                  <a:cubicBezTo>
                    <a:pt x="5748" y="14720"/>
                    <a:pt x="5704" y="14782"/>
                    <a:pt x="5702" y="14854"/>
                  </a:cubicBezTo>
                  <a:lnTo>
                    <a:pt x="5702" y="14855"/>
                  </a:lnTo>
                  <a:cubicBezTo>
                    <a:pt x="5690" y="14862"/>
                    <a:pt x="5678" y="14865"/>
                    <a:pt x="5666" y="14865"/>
                  </a:cubicBezTo>
                  <a:cubicBezTo>
                    <a:pt x="5650" y="14865"/>
                    <a:pt x="5635" y="14860"/>
                    <a:pt x="5620" y="14852"/>
                  </a:cubicBezTo>
                  <a:cubicBezTo>
                    <a:pt x="5492" y="14512"/>
                    <a:pt x="5344" y="14180"/>
                    <a:pt x="5178" y="13858"/>
                  </a:cubicBezTo>
                  <a:cubicBezTo>
                    <a:pt x="4828" y="13176"/>
                    <a:pt x="4492" y="12488"/>
                    <a:pt x="4160" y="11800"/>
                  </a:cubicBezTo>
                  <a:cubicBezTo>
                    <a:pt x="4165" y="11787"/>
                    <a:pt x="4158" y="11774"/>
                    <a:pt x="4146" y="11770"/>
                  </a:cubicBezTo>
                  <a:cubicBezTo>
                    <a:pt x="4128" y="11695"/>
                    <a:pt x="4098" y="11624"/>
                    <a:pt x="4055" y="11560"/>
                  </a:cubicBezTo>
                  <a:cubicBezTo>
                    <a:pt x="4046" y="11521"/>
                    <a:pt x="4053" y="11471"/>
                    <a:pt x="3979" y="11471"/>
                  </a:cubicBezTo>
                  <a:cubicBezTo>
                    <a:pt x="3863" y="11476"/>
                    <a:pt x="3945" y="11529"/>
                    <a:pt x="3950" y="11562"/>
                  </a:cubicBezTo>
                  <a:lnTo>
                    <a:pt x="4040" y="11770"/>
                  </a:lnTo>
                  <a:cubicBezTo>
                    <a:pt x="4034" y="11786"/>
                    <a:pt x="4041" y="11797"/>
                    <a:pt x="4058" y="11804"/>
                  </a:cubicBezTo>
                  <a:cubicBezTo>
                    <a:pt x="4099" y="11958"/>
                    <a:pt x="4177" y="12101"/>
                    <a:pt x="4247" y="12246"/>
                  </a:cubicBezTo>
                  <a:cubicBezTo>
                    <a:pt x="4740" y="13281"/>
                    <a:pt x="5255" y="14310"/>
                    <a:pt x="5685" y="15367"/>
                  </a:cubicBezTo>
                  <a:cubicBezTo>
                    <a:pt x="6025" y="16204"/>
                    <a:pt x="6349" y="17044"/>
                    <a:pt x="6707" y="17875"/>
                  </a:cubicBezTo>
                  <a:cubicBezTo>
                    <a:pt x="6778" y="18039"/>
                    <a:pt x="6785" y="18217"/>
                    <a:pt x="6839" y="18386"/>
                  </a:cubicBezTo>
                  <a:cubicBezTo>
                    <a:pt x="7106" y="19230"/>
                    <a:pt x="7425" y="20060"/>
                    <a:pt x="7812" y="20870"/>
                  </a:cubicBezTo>
                  <a:cubicBezTo>
                    <a:pt x="7823" y="20891"/>
                    <a:pt x="7835" y="20911"/>
                    <a:pt x="7823" y="20936"/>
                  </a:cubicBezTo>
                  <a:cubicBezTo>
                    <a:pt x="7790" y="20945"/>
                    <a:pt x="7758" y="20948"/>
                    <a:pt x="7725" y="20948"/>
                  </a:cubicBezTo>
                  <a:cubicBezTo>
                    <a:pt x="7684" y="20948"/>
                    <a:pt x="7643" y="20944"/>
                    <a:pt x="7602" y="20940"/>
                  </a:cubicBezTo>
                  <a:cubicBezTo>
                    <a:pt x="7545" y="20794"/>
                    <a:pt x="7464" y="20658"/>
                    <a:pt x="7362" y="20538"/>
                  </a:cubicBezTo>
                  <a:lnTo>
                    <a:pt x="7362" y="20538"/>
                  </a:lnTo>
                  <a:cubicBezTo>
                    <a:pt x="7321" y="20607"/>
                    <a:pt x="7398" y="20656"/>
                    <a:pt x="7346" y="20702"/>
                  </a:cubicBezTo>
                  <a:cubicBezTo>
                    <a:pt x="7426" y="20725"/>
                    <a:pt x="7420" y="20785"/>
                    <a:pt x="7426" y="20841"/>
                  </a:cubicBezTo>
                  <a:cubicBezTo>
                    <a:pt x="7481" y="20864"/>
                    <a:pt x="7477" y="20907"/>
                    <a:pt x="7475" y="20949"/>
                  </a:cubicBezTo>
                  <a:cubicBezTo>
                    <a:pt x="7465" y="20959"/>
                    <a:pt x="7455" y="20968"/>
                    <a:pt x="7445" y="20968"/>
                  </a:cubicBezTo>
                  <a:cubicBezTo>
                    <a:pt x="7438" y="20968"/>
                    <a:pt x="7431" y="20962"/>
                    <a:pt x="7425" y="20947"/>
                  </a:cubicBezTo>
                  <a:cubicBezTo>
                    <a:pt x="7438" y="20911"/>
                    <a:pt x="7376" y="20877"/>
                    <a:pt x="7422" y="20841"/>
                  </a:cubicBezTo>
                  <a:cubicBezTo>
                    <a:pt x="7339" y="20820"/>
                    <a:pt x="7341" y="20760"/>
                    <a:pt x="7341" y="20702"/>
                  </a:cubicBezTo>
                  <a:cubicBezTo>
                    <a:pt x="7278" y="20689"/>
                    <a:pt x="7297" y="20606"/>
                    <a:pt x="7223" y="20600"/>
                  </a:cubicBezTo>
                  <a:lnTo>
                    <a:pt x="7223" y="20600"/>
                  </a:lnTo>
                  <a:cubicBezTo>
                    <a:pt x="7206" y="20675"/>
                    <a:pt x="7261" y="20732"/>
                    <a:pt x="7282" y="20797"/>
                  </a:cubicBezTo>
                  <a:cubicBezTo>
                    <a:pt x="7297" y="20845"/>
                    <a:pt x="7341" y="20891"/>
                    <a:pt x="7296" y="20943"/>
                  </a:cubicBezTo>
                  <a:cubicBezTo>
                    <a:pt x="7240" y="20939"/>
                    <a:pt x="7194" y="20932"/>
                    <a:pt x="7171" y="20873"/>
                  </a:cubicBezTo>
                  <a:cubicBezTo>
                    <a:pt x="7034" y="20502"/>
                    <a:pt x="6873" y="20137"/>
                    <a:pt x="6739" y="19764"/>
                  </a:cubicBezTo>
                  <a:cubicBezTo>
                    <a:pt x="6386" y="18781"/>
                    <a:pt x="6199" y="17766"/>
                    <a:pt x="5883" y="16775"/>
                  </a:cubicBezTo>
                  <a:cubicBezTo>
                    <a:pt x="5370" y="15175"/>
                    <a:pt x="4707" y="13623"/>
                    <a:pt x="3914" y="12108"/>
                  </a:cubicBezTo>
                  <a:cubicBezTo>
                    <a:pt x="3192" y="10728"/>
                    <a:pt x="2569" y="9315"/>
                    <a:pt x="2114" y="7852"/>
                  </a:cubicBezTo>
                  <a:cubicBezTo>
                    <a:pt x="1749" y="6682"/>
                    <a:pt x="1605" y="5453"/>
                    <a:pt x="1692" y="4230"/>
                  </a:cubicBezTo>
                  <a:cubicBezTo>
                    <a:pt x="1736" y="3580"/>
                    <a:pt x="1887" y="2947"/>
                    <a:pt x="2197" y="2346"/>
                  </a:cubicBezTo>
                  <a:cubicBezTo>
                    <a:pt x="2329" y="2090"/>
                    <a:pt x="2483" y="1844"/>
                    <a:pt x="2707" y="1634"/>
                  </a:cubicBezTo>
                  <a:cubicBezTo>
                    <a:pt x="2705" y="1625"/>
                    <a:pt x="2703" y="1617"/>
                    <a:pt x="2700" y="1607"/>
                  </a:cubicBezTo>
                  <a:lnTo>
                    <a:pt x="2700" y="1607"/>
                  </a:lnTo>
                  <a:cubicBezTo>
                    <a:pt x="2705" y="1611"/>
                    <a:pt x="2710" y="1614"/>
                    <a:pt x="2714" y="1617"/>
                  </a:cubicBezTo>
                  <a:cubicBezTo>
                    <a:pt x="2821" y="1504"/>
                    <a:pt x="2944" y="1405"/>
                    <a:pt x="3069" y="1306"/>
                  </a:cubicBezTo>
                  <a:cubicBezTo>
                    <a:pt x="3095" y="1286"/>
                    <a:pt x="3139" y="1261"/>
                    <a:pt x="3078" y="1229"/>
                  </a:cubicBezTo>
                  <a:cubicBezTo>
                    <a:pt x="3071" y="1211"/>
                    <a:pt x="3059" y="1203"/>
                    <a:pt x="3046" y="1203"/>
                  </a:cubicBezTo>
                  <a:cubicBezTo>
                    <a:pt x="3037" y="1203"/>
                    <a:pt x="3028" y="1206"/>
                    <a:pt x="3019" y="1212"/>
                  </a:cubicBezTo>
                  <a:cubicBezTo>
                    <a:pt x="2965" y="1248"/>
                    <a:pt x="2914" y="1285"/>
                    <a:pt x="2855" y="1328"/>
                  </a:cubicBezTo>
                  <a:cubicBezTo>
                    <a:pt x="2789" y="1242"/>
                    <a:pt x="2813" y="1180"/>
                    <a:pt x="2900" y="1126"/>
                  </a:cubicBezTo>
                  <a:cubicBezTo>
                    <a:pt x="3305" y="873"/>
                    <a:pt x="3712" y="621"/>
                    <a:pt x="4173" y="446"/>
                  </a:cubicBezTo>
                  <a:cubicBezTo>
                    <a:pt x="4228" y="400"/>
                    <a:pt x="4299" y="382"/>
                    <a:pt x="4369" y="363"/>
                  </a:cubicBezTo>
                  <a:cubicBezTo>
                    <a:pt x="4390" y="351"/>
                    <a:pt x="4411" y="339"/>
                    <a:pt x="4435" y="339"/>
                  </a:cubicBezTo>
                  <a:cubicBezTo>
                    <a:pt x="4446" y="339"/>
                    <a:pt x="4456" y="341"/>
                    <a:pt x="4468" y="347"/>
                  </a:cubicBezTo>
                  <a:cubicBezTo>
                    <a:pt x="4474" y="316"/>
                    <a:pt x="4492" y="308"/>
                    <a:pt x="4516" y="308"/>
                  </a:cubicBezTo>
                  <a:cubicBezTo>
                    <a:pt x="4527" y="308"/>
                    <a:pt x="4538" y="309"/>
                    <a:pt x="4550" y="311"/>
                  </a:cubicBezTo>
                  <a:cubicBezTo>
                    <a:pt x="4548" y="286"/>
                    <a:pt x="4570" y="281"/>
                    <a:pt x="4593" y="277"/>
                  </a:cubicBezTo>
                  <a:lnTo>
                    <a:pt x="4593" y="277"/>
                  </a:lnTo>
                  <a:lnTo>
                    <a:pt x="4590" y="279"/>
                  </a:lnTo>
                  <a:lnTo>
                    <a:pt x="4676" y="239"/>
                  </a:lnTo>
                  <a:cubicBezTo>
                    <a:pt x="4697" y="207"/>
                    <a:pt x="4737" y="198"/>
                    <a:pt x="4774" y="185"/>
                  </a:cubicBezTo>
                  <a:cubicBezTo>
                    <a:pt x="4780" y="183"/>
                    <a:pt x="4786" y="183"/>
                    <a:pt x="4792" y="183"/>
                  </a:cubicBezTo>
                  <a:close/>
                  <a:moveTo>
                    <a:pt x="7734" y="20160"/>
                  </a:moveTo>
                  <a:cubicBezTo>
                    <a:pt x="7737" y="20160"/>
                    <a:pt x="7740" y="20160"/>
                    <a:pt x="7743" y="20160"/>
                  </a:cubicBezTo>
                  <a:lnTo>
                    <a:pt x="7784" y="20160"/>
                  </a:lnTo>
                  <a:cubicBezTo>
                    <a:pt x="8596" y="20194"/>
                    <a:pt x="9410" y="20208"/>
                    <a:pt x="10209" y="20354"/>
                  </a:cubicBezTo>
                  <a:cubicBezTo>
                    <a:pt x="10377" y="20385"/>
                    <a:pt x="10542" y="20419"/>
                    <a:pt x="10700" y="20477"/>
                  </a:cubicBezTo>
                  <a:cubicBezTo>
                    <a:pt x="10725" y="20487"/>
                    <a:pt x="10750" y="20496"/>
                    <a:pt x="10774" y="20508"/>
                  </a:cubicBezTo>
                  <a:cubicBezTo>
                    <a:pt x="10879" y="20564"/>
                    <a:pt x="10991" y="20621"/>
                    <a:pt x="10994" y="20742"/>
                  </a:cubicBezTo>
                  <a:cubicBezTo>
                    <a:pt x="10997" y="20866"/>
                    <a:pt x="10881" y="20923"/>
                    <a:pt x="10775" y="20975"/>
                  </a:cubicBezTo>
                  <a:cubicBezTo>
                    <a:pt x="10514" y="21100"/>
                    <a:pt x="10226" y="21151"/>
                    <a:pt x="9934" y="21187"/>
                  </a:cubicBezTo>
                  <a:cubicBezTo>
                    <a:pt x="9419" y="21251"/>
                    <a:pt x="8902" y="21292"/>
                    <a:pt x="8382" y="21292"/>
                  </a:cubicBezTo>
                  <a:cubicBezTo>
                    <a:pt x="8341" y="21292"/>
                    <a:pt x="8300" y="21292"/>
                    <a:pt x="8259" y="21292"/>
                  </a:cubicBezTo>
                  <a:cubicBezTo>
                    <a:pt x="7372" y="21279"/>
                    <a:pt x="6485" y="21251"/>
                    <a:pt x="5607" y="21130"/>
                  </a:cubicBezTo>
                  <a:cubicBezTo>
                    <a:pt x="5433" y="21107"/>
                    <a:pt x="5262" y="21066"/>
                    <a:pt x="5096" y="21006"/>
                  </a:cubicBezTo>
                  <a:cubicBezTo>
                    <a:pt x="5052" y="20991"/>
                    <a:pt x="5009" y="20973"/>
                    <a:pt x="4969" y="20951"/>
                  </a:cubicBezTo>
                  <a:cubicBezTo>
                    <a:pt x="4726" y="20820"/>
                    <a:pt x="4725" y="20644"/>
                    <a:pt x="4966" y="20513"/>
                  </a:cubicBezTo>
                  <a:cubicBezTo>
                    <a:pt x="5047" y="20469"/>
                    <a:pt x="5140" y="20445"/>
                    <a:pt x="5231" y="20424"/>
                  </a:cubicBezTo>
                  <a:cubicBezTo>
                    <a:pt x="5683" y="20323"/>
                    <a:pt x="6140" y="20249"/>
                    <a:pt x="6600" y="20204"/>
                  </a:cubicBezTo>
                  <a:cubicBezTo>
                    <a:pt x="6616" y="20202"/>
                    <a:pt x="6632" y="20202"/>
                    <a:pt x="6646" y="20202"/>
                  </a:cubicBezTo>
                  <a:cubicBezTo>
                    <a:pt x="6737" y="20202"/>
                    <a:pt x="6780" y="20236"/>
                    <a:pt x="6803" y="20317"/>
                  </a:cubicBezTo>
                  <a:cubicBezTo>
                    <a:pt x="6815" y="20361"/>
                    <a:pt x="6854" y="20400"/>
                    <a:pt x="6840" y="20458"/>
                  </a:cubicBezTo>
                  <a:cubicBezTo>
                    <a:pt x="6667" y="20469"/>
                    <a:pt x="6491" y="20480"/>
                    <a:pt x="6317" y="20490"/>
                  </a:cubicBezTo>
                  <a:cubicBezTo>
                    <a:pt x="6105" y="20504"/>
                    <a:pt x="5897" y="20538"/>
                    <a:pt x="5689" y="20574"/>
                  </a:cubicBezTo>
                  <a:cubicBezTo>
                    <a:pt x="5602" y="20588"/>
                    <a:pt x="5517" y="20611"/>
                    <a:pt x="5443" y="20656"/>
                  </a:cubicBezTo>
                  <a:cubicBezTo>
                    <a:pt x="5336" y="20722"/>
                    <a:pt x="5330" y="20815"/>
                    <a:pt x="5427" y="20891"/>
                  </a:cubicBezTo>
                  <a:cubicBezTo>
                    <a:pt x="5502" y="20949"/>
                    <a:pt x="5596" y="20966"/>
                    <a:pt x="5690" y="20984"/>
                  </a:cubicBezTo>
                  <a:cubicBezTo>
                    <a:pt x="5958" y="21033"/>
                    <a:pt x="6231" y="21053"/>
                    <a:pt x="6503" y="21073"/>
                  </a:cubicBezTo>
                  <a:cubicBezTo>
                    <a:pt x="7081" y="21116"/>
                    <a:pt x="7660" y="21146"/>
                    <a:pt x="8238" y="21146"/>
                  </a:cubicBezTo>
                  <a:cubicBezTo>
                    <a:pt x="8656" y="21146"/>
                    <a:pt x="9073" y="21130"/>
                    <a:pt x="9491" y="21092"/>
                  </a:cubicBezTo>
                  <a:cubicBezTo>
                    <a:pt x="9729" y="21071"/>
                    <a:pt x="9965" y="21037"/>
                    <a:pt x="10193" y="20974"/>
                  </a:cubicBezTo>
                  <a:cubicBezTo>
                    <a:pt x="10220" y="20967"/>
                    <a:pt x="10246" y="20960"/>
                    <a:pt x="10271" y="20951"/>
                  </a:cubicBezTo>
                  <a:cubicBezTo>
                    <a:pt x="10380" y="20911"/>
                    <a:pt x="10493" y="20869"/>
                    <a:pt x="10499" y="20750"/>
                  </a:cubicBezTo>
                  <a:cubicBezTo>
                    <a:pt x="10505" y="20632"/>
                    <a:pt x="10394" y="20582"/>
                    <a:pt x="10287" y="20538"/>
                  </a:cubicBezTo>
                  <a:cubicBezTo>
                    <a:pt x="10145" y="20480"/>
                    <a:pt x="9990" y="20452"/>
                    <a:pt x="9836" y="20430"/>
                  </a:cubicBezTo>
                  <a:cubicBezTo>
                    <a:pt x="9348" y="20358"/>
                    <a:pt x="8858" y="20320"/>
                    <a:pt x="8366" y="20315"/>
                  </a:cubicBezTo>
                  <a:cubicBezTo>
                    <a:pt x="8354" y="20314"/>
                    <a:pt x="8342" y="20314"/>
                    <a:pt x="8330" y="20314"/>
                  </a:cubicBezTo>
                  <a:cubicBezTo>
                    <a:pt x="8166" y="20314"/>
                    <a:pt x="8002" y="20337"/>
                    <a:pt x="7843" y="20381"/>
                  </a:cubicBezTo>
                  <a:cubicBezTo>
                    <a:pt x="7816" y="20389"/>
                    <a:pt x="7794" y="20395"/>
                    <a:pt x="7775" y="20395"/>
                  </a:cubicBezTo>
                  <a:cubicBezTo>
                    <a:pt x="7743" y="20395"/>
                    <a:pt x="7722" y="20379"/>
                    <a:pt x="7710" y="20334"/>
                  </a:cubicBezTo>
                  <a:cubicBezTo>
                    <a:pt x="7700" y="20300"/>
                    <a:pt x="7684" y="20267"/>
                    <a:pt x="7672" y="20234"/>
                  </a:cubicBezTo>
                  <a:cubicBezTo>
                    <a:pt x="7653" y="20182"/>
                    <a:pt x="7679" y="20160"/>
                    <a:pt x="7734" y="20160"/>
                  </a:cubicBezTo>
                  <a:close/>
                  <a:moveTo>
                    <a:pt x="10545" y="21188"/>
                  </a:moveTo>
                  <a:cubicBezTo>
                    <a:pt x="10620" y="21230"/>
                    <a:pt x="10577" y="21289"/>
                    <a:pt x="10599" y="21331"/>
                  </a:cubicBezTo>
                  <a:cubicBezTo>
                    <a:pt x="10605" y="21346"/>
                    <a:pt x="10619" y="21358"/>
                    <a:pt x="10636" y="21361"/>
                  </a:cubicBezTo>
                  <a:cubicBezTo>
                    <a:pt x="10601" y="21385"/>
                    <a:pt x="10592" y="21435"/>
                    <a:pt x="10531" y="21447"/>
                  </a:cubicBezTo>
                  <a:lnTo>
                    <a:pt x="10531" y="21447"/>
                  </a:lnTo>
                  <a:cubicBezTo>
                    <a:pt x="10492" y="21362"/>
                    <a:pt x="10481" y="21282"/>
                    <a:pt x="10545" y="21188"/>
                  </a:cubicBezTo>
                  <a:close/>
                  <a:moveTo>
                    <a:pt x="10380" y="21264"/>
                  </a:moveTo>
                  <a:cubicBezTo>
                    <a:pt x="10434" y="21343"/>
                    <a:pt x="10416" y="21426"/>
                    <a:pt x="10417" y="21507"/>
                  </a:cubicBezTo>
                  <a:lnTo>
                    <a:pt x="10340" y="21507"/>
                  </a:lnTo>
                  <a:cubicBezTo>
                    <a:pt x="10346" y="21425"/>
                    <a:pt x="10318" y="21340"/>
                    <a:pt x="10380" y="21264"/>
                  </a:cubicBezTo>
                  <a:close/>
                  <a:moveTo>
                    <a:pt x="3246" y="20883"/>
                  </a:moveTo>
                  <a:cubicBezTo>
                    <a:pt x="3348" y="20997"/>
                    <a:pt x="3375" y="21118"/>
                    <a:pt x="3315" y="21257"/>
                  </a:cubicBezTo>
                  <a:cubicBezTo>
                    <a:pt x="3277" y="21344"/>
                    <a:pt x="3260" y="21437"/>
                    <a:pt x="3230" y="21541"/>
                  </a:cubicBezTo>
                  <a:cubicBezTo>
                    <a:pt x="3133" y="21474"/>
                    <a:pt x="3095" y="21396"/>
                    <a:pt x="3100" y="21302"/>
                  </a:cubicBezTo>
                  <a:cubicBezTo>
                    <a:pt x="3148" y="21162"/>
                    <a:pt x="3197" y="21023"/>
                    <a:pt x="3246" y="20883"/>
                  </a:cubicBezTo>
                  <a:close/>
                  <a:moveTo>
                    <a:pt x="10226" y="21285"/>
                  </a:moveTo>
                  <a:lnTo>
                    <a:pt x="10226" y="21285"/>
                  </a:lnTo>
                  <a:cubicBezTo>
                    <a:pt x="10302" y="21365"/>
                    <a:pt x="10264" y="21458"/>
                    <a:pt x="10277" y="21545"/>
                  </a:cubicBezTo>
                  <a:lnTo>
                    <a:pt x="10255" y="21583"/>
                  </a:lnTo>
                  <a:cubicBezTo>
                    <a:pt x="10141" y="21488"/>
                    <a:pt x="10241" y="21383"/>
                    <a:pt x="10226" y="21285"/>
                  </a:cubicBezTo>
                  <a:close/>
                  <a:moveTo>
                    <a:pt x="10563" y="21527"/>
                  </a:moveTo>
                  <a:cubicBezTo>
                    <a:pt x="10582" y="21527"/>
                    <a:pt x="10586" y="21542"/>
                    <a:pt x="10588" y="21556"/>
                  </a:cubicBezTo>
                  <a:cubicBezTo>
                    <a:pt x="10592" y="21579"/>
                    <a:pt x="10581" y="21598"/>
                    <a:pt x="10550" y="21606"/>
                  </a:cubicBezTo>
                  <a:cubicBezTo>
                    <a:pt x="10549" y="21606"/>
                    <a:pt x="10547" y="21606"/>
                    <a:pt x="10546" y="21606"/>
                  </a:cubicBezTo>
                  <a:cubicBezTo>
                    <a:pt x="10525" y="21606"/>
                    <a:pt x="10512" y="21596"/>
                    <a:pt x="10510" y="21578"/>
                  </a:cubicBezTo>
                  <a:lnTo>
                    <a:pt x="10511" y="21578"/>
                  </a:lnTo>
                  <a:cubicBezTo>
                    <a:pt x="10507" y="21552"/>
                    <a:pt x="10524" y="21535"/>
                    <a:pt x="10551" y="21528"/>
                  </a:cubicBezTo>
                  <a:cubicBezTo>
                    <a:pt x="10556" y="21527"/>
                    <a:pt x="10560" y="21527"/>
                    <a:pt x="10563" y="21527"/>
                  </a:cubicBezTo>
                  <a:close/>
                  <a:moveTo>
                    <a:pt x="10417" y="21588"/>
                  </a:moveTo>
                  <a:lnTo>
                    <a:pt x="10417" y="21588"/>
                  </a:lnTo>
                  <a:cubicBezTo>
                    <a:pt x="10430" y="21621"/>
                    <a:pt x="10440" y="21658"/>
                    <a:pt x="10384" y="21665"/>
                  </a:cubicBezTo>
                  <a:cubicBezTo>
                    <a:pt x="10381" y="21665"/>
                    <a:pt x="10379" y="21666"/>
                    <a:pt x="10377" y="21666"/>
                  </a:cubicBezTo>
                  <a:cubicBezTo>
                    <a:pt x="10351" y="21666"/>
                    <a:pt x="10347" y="21639"/>
                    <a:pt x="10348" y="21617"/>
                  </a:cubicBezTo>
                  <a:lnTo>
                    <a:pt x="10348" y="21617"/>
                  </a:lnTo>
                  <a:cubicBezTo>
                    <a:pt x="10348" y="21617"/>
                    <a:pt x="10348" y="21617"/>
                    <a:pt x="10348" y="21617"/>
                  </a:cubicBezTo>
                  <a:lnTo>
                    <a:pt x="10417" y="21588"/>
                  </a:lnTo>
                  <a:close/>
                  <a:moveTo>
                    <a:pt x="8127" y="21437"/>
                  </a:moveTo>
                  <a:cubicBezTo>
                    <a:pt x="8235" y="21437"/>
                    <a:pt x="8246" y="21470"/>
                    <a:pt x="8224" y="21588"/>
                  </a:cubicBezTo>
                  <a:cubicBezTo>
                    <a:pt x="8218" y="21621"/>
                    <a:pt x="8196" y="21652"/>
                    <a:pt x="8182" y="21684"/>
                  </a:cubicBezTo>
                  <a:lnTo>
                    <a:pt x="8183" y="21685"/>
                  </a:lnTo>
                  <a:cubicBezTo>
                    <a:pt x="8156" y="21688"/>
                    <a:pt x="8130" y="21692"/>
                    <a:pt x="8122" y="21720"/>
                  </a:cubicBezTo>
                  <a:lnTo>
                    <a:pt x="8036" y="21732"/>
                  </a:lnTo>
                  <a:cubicBezTo>
                    <a:pt x="8038" y="21634"/>
                    <a:pt x="8040" y="21538"/>
                    <a:pt x="8042" y="21442"/>
                  </a:cubicBezTo>
                  <a:cubicBezTo>
                    <a:pt x="8075" y="21439"/>
                    <a:pt x="8104" y="21437"/>
                    <a:pt x="8127" y="21437"/>
                  </a:cubicBezTo>
                  <a:close/>
                  <a:moveTo>
                    <a:pt x="10254" y="21639"/>
                  </a:moveTo>
                  <a:lnTo>
                    <a:pt x="10293" y="21653"/>
                  </a:lnTo>
                  <a:cubicBezTo>
                    <a:pt x="10299" y="21689"/>
                    <a:pt x="10271" y="21713"/>
                    <a:pt x="10251" y="21739"/>
                  </a:cubicBezTo>
                  <a:lnTo>
                    <a:pt x="10249" y="21739"/>
                  </a:lnTo>
                  <a:cubicBezTo>
                    <a:pt x="10187" y="21703"/>
                    <a:pt x="10190" y="21670"/>
                    <a:pt x="10254" y="21639"/>
                  </a:cubicBezTo>
                  <a:close/>
                  <a:moveTo>
                    <a:pt x="10566" y="21700"/>
                  </a:moveTo>
                  <a:cubicBezTo>
                    <a:pt x="10582" y="21700"/>
                    <a:pt x="10584" y="21719"/>
                    <a:pt x="10591" y="21730"/>
                  </a:cubicBezTo>
                  <a:cubicBezTo>
                    <a:pt x="10594" y="21754"/>
                    <a:pt x="10589" y="21777"/>
                    <a:pt x="10558" y="21785"/>
                  </a:cubicBezTo>
                  <a:cubicBezTo>
                    <a:pt x="10555" y="21786"/>
                    <a:pt x="10552" y="21787"/>
                    <a:pt x="10549" y="21787"/>
                  </a:cubicBezTo>
                  <a:cubicBezTo>
                    <a:pt x="10533" y="21787"/>
                    <a:pt x="10519" y="21775"/>
                    <a:pt x="10517" y="21759"/>
                  </a:cubicBezTo>
                  <a:cubicBezTo>
                    <a:pt x="10512" y="21733"/>
                    <a:pt x="10525" y="21714"/>
                    <a:pt x="10552" y="21703"/>
                  </a:cubicBezTo>
                  <a:cubicBezTo>
                    <a:pt x="10558" y="21701"/>
                    <a:pt x="10562" y="21700"/>
                    <a:pt x="10566" y="21700"/>
                  </a:cubicBezTo>
                  <a:close/>
                  <a:moveTo>
                    <a:pt x="4670" y="17887"/>
                  </a:moveTo>
                  <a:cubicBezTo>
                    <a:pt x="4766" y="17912"/>
                    <a:pt x="4812" y="17958"/>
                    <a:pt x="4864" y="17994"/>
                  </a:cubicBezTo>
                  <a:cubicBezTo>
                    <a:pt x="5481" y="18421"/>
                    <a:pt x="5986" y="18931"/>
                    <a:pt x="6409" y="19501"/>
                  </a:cubicBezTo>
                  <a:cubicBezTo>
                    <a:pt x="6548" y="19688"/>
                    <a:pt x="6603" y="19907"/>
                    <a:pt x="6710" y="20122"/>
                  </a:cubicBezTo>
                  <a:cubicBezTo>
                    <a:pt x="6659" y="20120"/>
                    <a:pt x="6608" y="20120"/>
                    <a:pt x="6558" y="20120"/>
                  </a:cubicBezTo>
                  <a:cubicBezTo>
                    <a:pt x="6135" y="20120"/>
                    <a:pt x="5740" y="20171"/>
                    <a:pt x="5349" y="20248"/>
                  </a:cubicBezTo>
                  <a:cubicBezTo>
                    <a:pt x="5178" y="20280"/>
                    <a:pt x="5014" y="20341"/>
                    <a:pt x="4864" y="20429"/>
                  </a:cubicBezTo>
                  <a:cubicBezTo>
                    <a:pt x="4733" y="20507"/>
                    <a:pt x="4656" y="20609"/>
                    <a:pt x="4632" y="20745"/>
                  </a:cubicBezTo>
                  <a:cubicBezTo>
                    <a:pt x="4607" y="20877"/>
                    <a:pt x="4600" y="21011"/>
                    <a:pt x="4611" y="21144"/>
                  </a:cubicBezTo>
                  <a:cubicBezTo>
                    <a:pt x="4626" y="21313"/>
                    <a:pt x="4629" y="21483"/>
                    <a:pt x="4644" y="21651"/>
                  </a:cubicBezTo>
                  <a:cubicBezTo>
                    <a:pt x="4650" y="21723"/>
                    <a:pt x="4631" y="21753"/>
                    <a:pt x="4538" y="21761"/>
                  </a:cubicBezTo>
                  <a:cubicBezTo>
                    <a:pt x="4198" y="21792"/>
                    <a:pt x="3857" y="21796"/>
                    <a:pt x="3516" y="21809"/>
                  </a:cubicBezTo>
                  <a:cubicBezTo>
                    <a:pt x="3496" y="21810"/>
                    <a:pt x="3479" y="21810"/>
                    <a:pt x="3463" y="21810"/>
                  </a:cubicBezTo>
                  <a:cubicBezTo>
                    <a:pt x="3315" y="21810"/>
                    <a:pt x="3305" y="21776"/>
                    <a:pt x="3358" y="21627"/>
                  </a:cubicBezTo>
                  <a:cubicBezTo>
                    <a:pt x="3706" y="20627"/>
                    <a:pt x="4057" y="19629"/>
                    <a:pt x="4409" y="18630"/>
                  </a:cubicBezTo>
                  <a:cubicBezTo>
                    <a:pt x="4495" y="18385"/>
                    <a:pt x="4581" y="18139"/>
                    <a:pt x="4670" y="17887"/>
                  </a:cubicBezTo>
                  <a:close/>
                  <a:moveTo>
                    <a:pt x="10255" y="21791"/>
                  </a:moveTo>
                  <a:cubicBezTo>
                    <a:pt x="10305" y="21815"/>
                    <a:pt x="10292" y="21856"/>
                    <a:pt x="10293" y="21894"/>
                  </a:cubicBezTo>
                  <a:cubicBezTo>
                    <a:pt x="10277" y="21900"/>
                    <a:pt x="10255" y="21913"/>
                    <a:pt x="10239" y="21913"/>
                  </a:cubicBezTo>
                  <a:cubicBezTo>
                    <a:pt x="10233" y="21913"/>
                    <a:pt x="10227" y="21911"/>
                    <a:pt x="10223" y="21906"/>
                  </a:cubicBezTo>
                  <a:cubicBezTo>
                    <a:pt x="10190" y="21864"/>
                    <a:pt x="10202" y="21821"/>
                    <a:pt x="10255" y="21791"/>
                  </a:cubicBezTo>
                  <a:close/>
                  <a:moveTo>
                    <a:pt x="8182" y="21686"/>
                  </a:moveTo>
                  <a:cubicBezTo>
                    <a:pt x="8250" y="21736"/>
                    <a:pt x="8207" y="21802"/>
                    <a:pt x="8209" y="21860"/>
                  </a:cubicBezTo>
                  <a:lnTo>
                    <a:pt x="8132" y="21923"/>
                  </a:lnTo>
                  <a:lnTo>
                    <a:pt x="8132" y="21923"/>
                  </a:lnTo>
                  <a:lnTo>
                    <a:pt x="8133" y="21922"/>
                  </a:lnTo>
                  <a:lnTo>
                    <a:pt x="8058" y="21965"/>
                  </a:lnTo>
                  <a:cubicBezTo>
                    <a:pt x="8058" y="21963"/>
                    <a:pt x="8057" y="21962"/>
                    <a:pt x="8057" y="21962"/>
                  </a:cubicBezTo>
                  <a:cubicBezTo>
                    <a:pt x="7970" y="21899"/>
                    <a:pt x="8033" y="21831"/>
                    <a:pt x="8046" y="21765"/>
                  </a:cubicBezTo>
                  <a:cubicBezTo>
                    <a:pt x="8076" y="21757"/>
                    <a:pt x="8106" y="21746"/>
                    <a:pt x="8122" y="21721"/>
                  </a:cubicBezTo>
                  <a:lnTo>
                    <a:pt x="8182" y="21686"/>
                  </a:lnTo>
                  <a:close/>
                  <a:moveTo>
                    <a:pt x="4426" y="21861"/>
                  </a:moveTo>
                  <a:cubicBezTo>
                    <a:pt x="4453" y="21861"/>
                    <a:pt x="4481" y="21863"/>
                    <a:pt x="4510" y="21868"/>
                  </a:cubicBezTo>
                  <a:cubicBezTo>
                    <a:pt x="4417" y="21968"/>
                    <a:pt x="4305" y="22012"/>
                    <a:pt x="4174" y="22023"/>
                  </a:cubicBezTo>
                  <a:cubicBezTo>
                    <a:pt x="3910" y="22043"/>
                    <a:pt x="3647" y="22060"/>
                    <a:pt x="3383" y="22079"/>
                  </a:cubicBezTo>
                  <a:cubicBezTo>
                    <a:pt x="3367" y="22080"/>
                    <a:pt x="3352" y="22081"/>
                    <a:pt x="3339" y="22081"/>
                  </a:cubicBezTo>
                  <a:cubicBezTo>
                    <a:pt x="3301" y="22081"/>
                    <a:pt x="3274" y="22071"/>
                    <a:pt x="3277" y="22017"/>
                  </a:cubicBezTo>
                  <a:cubicBezTo>
                    <a:pt x="3279" y="21954"/>
                    <a:pt x="3303" y="21925"/>
                    <a:pt x="3376" y="21925"/>
                  </a:cubicBezTo>
                  <a:cubicBezTo>
                    <a:pt x="3379" y="21925"/>
                    <a:pt x="3382" y="21925"/>
                    <a:pt x="3385" y="21925"/>
                  </a:cubicBezTo>
                  <a:cubicBezTo>
                    <a:pt x="3430" y="21927"/>
                    <a:pt x="3475" y="21927"/>
                    <a:pt x="3520" y="21927"/>
                  </a:cubicBezTo>
                  <a:cubicBezTo>
                    <a:pt x="3740" y="21927"/>
                    <a:pt x="3959" y="21912"/>
                    <a:pt x="4178" y="21891"/>
                  </a:cubicBezTo>
                  <a:cubicBezTo>
                    <a:pt x="4258" y="21884"/>
                    <a:pt x="4338" y="21861"/>
                    <a:pt x="4426" y="21861"/>
                  </a:cubicBezTo>
                  <a:close/>
                  <a:moveTo>
                    <a:pt x="8435" y="21418"/>
                  </a:moveTo>
                  <a:cubicBezTo>
                    <a:pt x="8460" y="21418"/>
                    <a:pt x="8488" y="21423"/>
                    <a:pt x="8517" y="21434"/>
                  </a:cubicBezTo>
                  <a:cubicBezTo>
                    <a:pt x="8556" y="21450"/>
                    <a:pt x="8554" y="21474"/>
                    <a:pt x="8555" y="21505"/>
                  </a:cubicBezTo>
                  <a:cubicBezTo>
                    <a:pt x="8556" y="21578"/>
                    <a:pt x="8508" y="21646"/>
                    <a:pt x="8526" y="21721"/>
                  </a:cubicBezTo>
                  <a:cubicBezTo>
                    <a:pt x="8541" y="21814"/>
                    <a:pt x="8562" y="21908"/>
                    <a:pt x="8483" y="21990"/>
                  </a:cubicBezTo>
                  <a:cubicBezTo>
                    <a:pt x="8428" y="22001"/>
                    <a:pt x="8394" y="22038"/>
                    <a:pt x="8357" y="22069"/>
                  </a:cubicBezTo>
                  <a:cubicBezTo>
                    <a:pt x="8335" y="22086"/>
                    <a:pt x="8321" y="22093"/>
                    <a:pt x="8311" y="22093"/>
                  </a:cubicBezTo>
                  <a:cubicBezTo>
                    <a:pt x="8286" y="22093"/>
                    <a:pt x="8285" y="22058"/>
                    <a:pt x="8275" y="22034"/>
                  </a:cubicBezTo>
                  <a:lnTo>
                    <a:pt x="8292" y="21862"/>
                  </a:lnTo>
                  <a:cubicBezTo>
                    <a:pt x="8322" y="21842"/>
                    <a:pt x="8353" y="21823"/>
                    <a:pt x="8369" y="21792"/>
                  </a:cubicBezTo>
                  <a:cubicBezTo>
                    <a:pt x="8394" y="21789"/>
                    <a:pt x="8408" y="21778"/>
                    <a:pt x="8411" y="21757"/>
                  </a:cubicBezTo>
                  <a:cubicBezTo>
                    <a:pt x="8434" y="21755"/>
                    <a:pt x="8454" y="21740"/>
                    <a:pt x="8461" y="21719"/>
                  </a:cubicBezTo>
                  <a:cubicBezTo>
                    <a:pt x="8432" y="21719"/>
                    <a:pt x="8409" y="21726"/>
                    <a:pt x="8409" y="21754"/>
                  </a:cubicBezTo>
                  <a:cubicBezTo>
                    <a:pt x="8407" y="21754"/>
                    <a:pt x="8405" y="21754"/>
                    <a:pt x="8403" y="21754"/>
                  </a:cubicBezTo>
                  <a:cubicBezTo>
                    <a:pt x="8378" y="21754"/>
                    <a:pt x="8362" y="21761"/>
                    <a:pt x="8367" y="21787"/>
                  </a:cubicBezTo>
                  <a:cubicBezTo>
                    <a:pt x="8335" y="21776"/>
                    <a:pt x="8285" y="21784"/>
                    <a:pt x="8290" y="21733"/>
                  </a:cubicBezTo>
                  <a:cubicBezTo>
                    <a:pt x="8295" y="21671"/>
                    <a:pt x="8298" y="21608"/>
                    <a:pt x="8302" y="21545"/>
                  </a:cubicBezTo>
                  <a:cubicBezTo>
                    <a:pt x="8308" y="21464"/>
                    <a:pt x="8360" y="21418"/>
                    <a:pt x="8435" y="21418"/>
                  </a:cubicBezTo>
                  <a:close/>
                  <a:moveTo>
                    <a:pt x="4776" y="20995"/>
                  </a:moveTo>
                  <a:cubicBezTo>
                    <a:pt x="4876" y="21060"/>
                    <a:pt x="4971" y="21075"/>
                    <a:pt x="5010" y="21159"/>
                  </a:cubicBezTo>
                  <a:cubicBezTo>
                    <a:pt x="4982" y="21386"/>
                    <a:pt x="4983" y="21616"/>
                    <a:pt x="5010" y="21843"/>
                  </a:cubicBezTo>
                  <a:cubicBezTo>
                    <a:pt x="5026" y="21822"/>
                    <a:pt x="5035" y="21812"/>
                    <a:pt x="5036" y="21803"/>
                  </a:cubicBezTo>
                  <a:cubicBezTo>
                    <a:pt x="5056" y="21590"/>
                    <a:pt x="5076" y="21376"/>
                    <a:pt x="5093" y="21163"/>
                  </a:cubicBezTo>
                  <a:cubicBezTo>
                    <a:pt x="5136" y="21163"/>
                    <a:pt x="5179" y="21165"/>
                    <a:pt x="5211" y="21193"/>
                  </a:cubicBezTo>
                  <a:cubicBezTo>
                    <a:pt x="5184" y="21520"/>
                    <a:pt x="5204" y="21847"/>
                    <a:pt x="5205" y="22174"/>
                  </a:cubicBezTo>
                  <a:cubicBezTo>
                    <a:pt x="4963" y="22075"/>
                    <a:pt x="4832" y="21919"/>
                    <a:pt x="4826" y="21683"/>
                  </a:cubicBezTo>
                  <a:cubicBezTo>
                    <a:pt x="4820" y="21464"/>
                    <a:pt x="4795" y="21247"/>
                    <a:pt x="4776" y="20995"/>
                  </a:cubicBezTo>
                  <a:close/>
                  <a:moveTo>
                    <a:pt x="8156" y="22243"/>
                  </a:moveTo>
                  <a:lnTo>
                    <a:pt x="8156" y="22243"/>
                  </a:lnTo>
                  <a:cubicBezTo>
                    <a:pt x="8169" y="22246"/>
                    <a:pt x="8180" y="22252"/>
                    <a:pt x="8189" y="22261"/>
                  </a:cubicBezTo>
                  <a:cubicBezTo>
                    <a:pt x="8180" y="22252"/>
                    <a:pt x="8168" y="22246"/>
                    <a:pt x="8156" y="22243"/>
                  </a:cubicBezTo>
                  <a:close/>
                  <a:moveTo>
                    <a:pt x="38816" y="21686"/>
                  </a:moveTo>
                  <a:cubicBezTo>
                    <a:pt x="38828" y="21691"/>
                    <a:pt x="38848" y="21697"/>
                    <a:pt x="38848" y="21703"/>
                  </a:cubicBezTo>
                  <a:cubicBezTo>
                    <a:pt x="38832" y="21885"/>
                    <a:pt x="38847" y="22074"/>
                    <a:pt x="38691" y="22226"/>
                  </a:cubicBezTo>
                  <a:lnTo>
                    <a:pt x="38535" y="22314"/>
                  </a:lnTo>
                  <a:cubicBezTo>
                    <a:pt x="38530" y="22066"/>
                    <a:pt x="38664" y="21873"/>
                    <a:pt x="38816" y="21686"/>
                  </a:cubicBezTo>
                  <a:close/>
                  <a:moveTo>
                    <a:pt x="3955" y="22099"/>
                  </a:moveTo>
                  <a:cubicBezTo>
                    <a:pt x="3973" y="22099"/>
                    <a:pt x="3986" y="22104"/>
                    <a:pt x="3988" y="22124"/>
                  </a:cubicBezTo>
                  <a:cubicBezTo>
                    <a:pt x="3989" y="22148"/>
                    <a:pt x="3940" y="22156"/>
                    <a:pt x="3907" y="22160"/>
                  </a:cubicBezTo>
                  <a:cubicBezTo>
                    <a:pt x="3722" y="22246"/>
                    <a:pt x="3535" y="22331"/>
                    <a:pt x="3321" y="22331"/>
                  </a:cubicBezTo>
                  <a:cubicBezTo>
                    <a:pt x="3286" y="22331"/>
                    <a:pt x="3250" y="22328"/>
                    <a:pt x="3214" y="22324"/>
                  </a:cubicBezTo>
                  <a:cubicBezTo>
                    <a:pt x="3210" y="22185"/>
                    <a:pt x="3210" y="22185"/>
                    <a:pt x="3341" y="22170"/>
                  </a:cubicBezTo>
                  <a:cubicBezTo>
                    <a:pt x="3510" y="22151"/>
                    <a:pt x="3680" y="22133"/>
                    <a:pt x="3849" y="22116"/>
                  </a:cubicBezTo>
                  <a:cubicBezTo>
                    <a:pt x="3868" y="22108"/>
                    <a:pt x="3887" y="22104"/>
                    <a:pt x="3906" y="22103"/>
                  </a:cubicBezTo>
                  <a:cubicBezTo>
                    <a:pt x="3907" y="22103"/>
                    <a:pt x="3908" y="22103"/>
                    <a:pt x="3909" y="22103"/>
                  </a:cubicBezTo>
                  <a:cubicBezTo>
                    <a:pt x="3923" y="22103"/>
                    <a:pt x="3940" y="22099"/>
                    <a:pt x="3955" y="22099"/>
                  </a:cubicBezTo>
                  <a:close/>
                  <a:moveTo>
                    <a:pt x="5305" y="21205"/>
                  </a:moveTo>
                  <a:cubicBezTo>
                    <a:pt x="5420" y="21205"/>
                    <a:pt x="5412" y="21288"/>
                    <a:pt x="5426" y="21346"/>
                  </a:cubicBezTo>
                  <a:cubicBezTo>
                    <a:pt x="5437" y="21350"/>
                    <a:pt x="5446" y="21351"/>
                    <a:pt x="5454" y="21351"/>
                  </a:cubicBezTo>
                  <a:cubicBezTo>
                    <a:pt x="5475" y="21351"/>
                    <a:pt x="5484" y="21339"/>
                    <a:pt x="5490" y="21320"/>
                  </a:cubicBezTo>
                  <a:cubicBezTo>
                    <a:pt x="5496" y="21299"/>
                    <a:pt x="5500" y="21275"/>
                    <a:pt x="5538" y="21275"/>
                  </a:cubicBezTo>
                  <a:cubicBezTo>
                    <a:pt x="5539" y="21275"/>
                    <a:pt x="5539" y="21275"/>
                    <a:pt x="5540" y="21275"/>
                  </a:cubicBezTo>
                  <a:cubicBezTo>
                    <a:pt x="5565" y="21275"/>
                    <a:pt x="5568" y="21295"/>
                    <a:pt x="5569" y="21311"/>
                  </a:cubicBezTo>
                  <a:cubicBezTo>
                    <a:pt x="5582" y="21576"/>
                    <a:pt x="5575" y="21841"/>
                    <a:pt x="5621" y="22105"/>
                  </a:cubicBezTo>
                  <a:cubicBezTo>
                    <a:pt x="5577" y="22170"/>
                    <a:pt x="5537" y="22233"/>
                    <a:pt x="5639" y="22290"/>
                  </a:cubicBezTo>
                  <a:cubicBezTo>
                    <a:pt x="5654" y="22300"/>
                    <a:pt x="5653" y="22331"/>
                    <a:pt x="5662" y="22352"/>
                  </a:cubicBezTo>
                  <a:cubicBezTo>
                    <a:pt x="5656" y="22352"/>
                    <a:pt x="5650" y="22352"/>
                    <a:pt x="5644" y="22352"/>
                  </a:cubicBezTo>
                  <a:cubicBezTo>
                    <a:pt x="5476" y="22352"/>
                    <a:pt x="5353" y="22273"/>
                    <a:pt x="5240" y="22179"/>
                  </a:cubicBezTo>
                  <a:cubicBezTo>
                    <a:pt x="5266" y="22070"/>
                    <a:pt x="5267" y="21960"/>
                    <a:pt x="5272" y="21849"/>
                  </a:cubicBezTo>
                  <a:cubicBezTo>
                    <a:pt x="5280" y="21634"/>
                    <a:pt x="5274" y="21419"/>
                    <a:pt x="5305" y="21205"/>
                  </a:cubicBezTo>
                  <a:close/>
                  <a:moveTo>
                    <a:pt x="5734" y="21291"/>
                  </a:moveTo>
                  <a:cubicBezTo>
                    <a:pt x="5752" y="21291"/>
                    <a:pt x="5774" y="21294"/>
                    <a:pt x="5803" y="21296"/>
                  </a:cubicBezTo>
                  <a:cubicBezTo>
                    <a:pt x="6480" y="21364"/>
                    <a:pt x="7157" y="21409"/>
                    <a:pt x="7838" y="21419"/>
                  </a:cubicBezTo>
                  <a:cubicBezTo>
                    <a:pt x="7879" y="21419"/>
                    <a:pt x="7920" y="21421"/>
                    <a:pt x="7956" y="21442"/>
                  </a:cubicBezTo>
                  <a:cubicBezTo>
                    <a:pt x="7932" y="21661"/>
                    <a:pt x="7974" y="21884"/>
                    <a:pt x="7917" y="22104"/>
                  </a:cubicBezTo>
                  <a:cubicBezTo>
                    <a:pt x="7811" y="22167"/>
                    <a:pt x="7681" y="22212"/>
                    <a:pt x="7620" y="22360"/>
                  </a:cubicBezTo>
                  <a:cubicBezTo>
                    <a:pt x="7755" y="22277"/>
                    <a:pt x="7867" y="22219"/>
                    <a:pt x="7917" y="22107"/>
                  </a:cubicBezTo>
                  <a:lnTo>
                    <a:pt x="7917" y="22107"/>
                  </a:lnTo>
                  <a:cubicBezTo>
                    <a:pt x="7913" y="22126"/>
                    <a:pt x="7950" y="22152"/>
                    <a:pt x="7968" y="22174"/>
                  </a:cubicBezTo>
                  <a:cubicBezTo>
                    <a:pt x="7967" y="22207"/>
                    <a:pt x="7966" y="22239"/>
                    <a:pt x="7964" y="22271"/>
                  </a:cubicBezTo>
                  <a:cubicBezTo>
                    <a:pt x="8007" y="22245"/>
                    <a:pt x="8000" y="22210"/>
                    <a:pt x="7989" y="22174"/>
                  </a:cubicBezTo>
                  <a:cubicBezTo>
                    <a:pt x="8005" y="22124"/>
                    <a:pt x="8018" y="22074"/>
                    <a:pt x="8061" y="22036"/>
                  </a:cubicBezTo>
                  <a:cubicBezTo>
                    <a:pt x="8070" y="22028"/>
                    <a:pt x="8077" y="22016"/>
                    <a:pt x="8079" y="22003"/>
                  </a:cubicBezTo>
                  <a:cubicBezTo>
                    <a:pt x="8082" y="22003"/>
                    <a:pt x="8085" y="22003"/>
                    <a:pt x="8088" y="22003"/>
                  </a:cubicBezTo>
                  <a:cubicBezTo>
                    <a:pt x="8093" y="22003"/>
                    <a:pt x="8097" y="22003"/>
                    <a:pt x="8101" y="22001"/>
                  </a:cubicBezTo>
                  <a:cubicBezTo>
                    <a:pt x="8138" y="21987"/>
                    <a:pt x="8174" y="21969"/>
                    <a:pt x="8207" y="21950"/>
                  </a:cubicBezTo>
                  <a:lnTo>
                    <a:pt x="8226" y="22035"/>
                  </a:lnTo>
                  <a:cubicBezTo>
                    <a:pt x="8209" y="22106"/>
                    <a:pt x="8227" y="22185"/>
                    <a:pt x="8156" y="22243"/>
                  </a:cubicBezTo>
                  <a:cubicBezTo>
                    <a:pt x="8153" y="22249"/>
                    <a:pt x="8146" y="22255"/>
                    <a:pt x="8147" y="22258"/>
                  </a:cubicBezTo>
                  <a:cubicBezTo>
                    <a:pt x="8152" y="22267"/>
                    <a:pt x="8158" y="22275"/>
                    <a:pt x="8165" y="22282"/>
                  </a:cubicBezTo>
                  <a:cubicBezTo>
                    <a:pt x="8155" y="22280"/>
                    <a:pt x="8147" y="22271"/>
                    <a:pt x="8136" y="22271"/>
                  </a:cubicBezTo>
                  <a:cubicBezTo>
                    <a:pt x="8132" y="22271"/>
                    <a:pt x="8126" y="22273"/>
                    <a:pt x="8120" y="22278"/>
                  </a:cubicBezTo>
                  <a:cubicBezTo>
                    <a:pt x="8101" y="22296"/>
                    <a:pt x="8117" y="22303"/>
                    <a:pt x="8122" y="22313"/>
                  </a:cubicBezTo>
                  <a:cubicBezTo>
                    <a:pt x="8115" y="22304"/>
                    <a:pt x="8107" y="22300"/>
                    <a:pt x="8098" y="22300"/>
                  </a:cubicBezTo>
                  <a:cubicBezTo>
                    <a:pt x="8088" y="22300"/>
                    <a:pt x="8077" y="22305"/>
                    <a:pt x="8067" y="22312"/>
                  </a:cubicBezTo>
                  <a:cubicBezTo>
                    <a:pt x="8030" y="22333"/>
                    <a:pt x="7994" y="22355"/>
                    <a:pt x="7957" y="22376"/>
                  </a:cubicBezTo>
                  <a:cubicBezTo>
                    <a:pt x="7895" y="22389"/>
                    <a:pt x="7833" y="22392"/>
                    <a:pt x="7770" y="22392"/>
                  </a:cubicBezTo>
                  <a:cubicBezTo>
                    <a:pt x="7698" y="22392"/>
                    <a:pt x="7626" y="22388"/>
                    <a:pt x="7555" y="22388"/>
                  </a:cubicBezTo>
                  <a:cubicBezTo>
                    <a:pt x="7528" y="22388"/>
                    <a:pt x="7500" y="22388"/>
                    <a:pt x="7473" y="22390"/>
                  </a:cubicBezTo>
                  <a:cubicBezTo>
                    <a:pt x="7465" y="22391"/>
                    <a:pt x="7458" y="22391"/>
                    <a:pt x="7451" y="22391"/>
                  </a:cubicBezTo>
                  <a:cubicBezTo>
                    <a:pt x="7363" y="22391"/>
                    <a:pt x="7355" y="22350"/>
                    <a:pt x="7368" y="22275"/>
                  </a:cubicBezTo>
                  <a:cubicBezTo>
                    <a:pt x="7391" y="22138"/>
                    <a:pt x="7402" y="22000"/>
                    <a:pt x="7382" y="21861"/>
                  </a:cubicBezTo>
                  <a:cubicBezTo>
                    <a:pt x="7395" y="21826"/>
                    <a:pt x="7389" y="21785"/>
                    <a:pt x="7366" y="21753"/>
                  </a:cubicBezTo>
                  <a:cubicBezTo>
                    <a:pt x="7346" y="21785"/>
                    <a:pt x="7339" y="21824"/>
                    <a:pt x="7346" y="21861"/>
                  </a:cubicBezTo>
                  <a:cubicBezTo>
                    <a:pt x="7288" y="21988"/>
                    <a:pt x="7294" y="22125"/>
                    <a:pt x="7269" y="22257"/>
                  </a:cubicBezTo>
                  <a:cubicBezTo>
                    <a:pt x="7248" y="22362"/>
                    <a:pt x="7248" y="22381"/>
                    <a:pt x="7158" y="22381"/>
                  </a:cubicBezTo>
                  <a:cubicBezTo>
                    <a:pt x="7141" y="22381"/>
                    <a:pt x="7120" y="22380"/>
                    <a:pt x="7095" y="22380"/>
                  </a:cubicBezTo>
                  <a:cubicBezTo>
                    <a:pt x="6664" y="22365"/>
                    <a:pt x="6241" y="22300"/>
                    <a:pt x="5817" y="22232"/>
                  </a:cubicBezTo>
                  <a:cubicBezTo>
                    <a:pt x="5726" y="22218"/>
                    <a:pt x="5689" y="22177"/>
                    <a:pt x="5685" y="22105"/>
                  </a:cubicBezTo>
                  <a:cubicBezTo>
                    <a:pt x="5682" y="21872"/>
                    <a:pt x="5677" y="21640"/>
                    <a:pt x="5675" y="21407"/>
                  </a:cubicBezTo>
                  <a:cubicBezTo>
                    <a:pt x="5674" y="21315"/>
                    <a:pt x="5675" y="21291"/>
                    <a:pt x="5734" y="21291"/>
                  </a:cubicBezTo>
                  <a:close/>
                  <a:moveTo>
                    <a:pt x="3185" y="22423"/>
                  </a:moveTo>
                  <a:cubicBezTo>
                    <a:pt x="3186" y="22423"/>
                    <a:pt x="3187" y="22423"/>
                    <a:pt x="3189" y="22423"/>
                  </a:cubicBezTo>
                  <a:cubicBezTo>
                    <a:pt x="3215" y="22423"/>
                    <a:pt x="3242" y="22426"/>
                    <a:pt x="3299" y="22429"/>
                  </a:cubicBezTo>
                  <a:cubicBezTo>
                    <a:pt x="3254" y="22463"/>
                    <a:pt x="3238" y="22481"/>
                    <a:pt x="3215" y="22491"/>
                  </a:cubicBezTo>
                  <a:cubicBezTo>
                    <a:pt x="3193" y="22502"/>
                    <a:pt x="3172" y="22523"/>
                    <a:pt x="3146" y="22523"/>
                  </a:cubicBezTo>
                  <a:cubicBezTo>
                    <a:pt x="3136" y="22523"/>
                    <a:pt x="3125" y="22520"/>
                    <a:pt x="3113" y="22511"/>
                  </a:cubicBezTo>
                  <a:cubicBezTo>
                    <a:pt x="3106" y="22507"/>
                    <a:pt x="3104" y="22491"/>
                    <a:pt x="3106" y="22481"/>
                  </a:cubicBezTo>
                  <a:cubicBezTo>
                    <a:pt x="3113" y="22441"/>
                    <a:pt x="3141" y="22423"/>
                    <a:pt x="3185" y="22423"/>
                  </a:cubicBezTo>
                  <a:close/>
                  <a:moveTo>
                    <a:pt x="11513" y="22351"/>
                  </a:moveTo>
                  <a:cubicBezTo>
                    <a:pt x="11571" y="22351"/>
                    <a:pt x="11621" y="22369"/>
                    <a:pt x="11643" y="22444"/>
                  </a:cubicBezTo>
                  <a:lnTo>
                    <a:pt x="11320" y="22590"/>
                  </a:lnTo>
                  <a:cubicBezTo>
                    <a:pt x="11283" y="22596"/>
                    <a:pt x="11246" y="22608"/>
                    <a:pt x="11209" y="22608"/>
                  </a:cubicBezTo>
                  <a:cubicBezTo>
                    <a:pt x="11192" y="22608"/>
                    <a:pt x="11175" y="22605"/>
                    <a:pt x="11158" y="22599"/>
                  </a:cubicBezTo>
                  <a:cubicBezTo>
                    <a:pt x="11139" y="22575"/>
                    <a:pt x="11111" y="22560"/>
                    <a:pt x="11081" y="22560"/>
                  </a:cubicBezTo>
                  <a:cubicBezTo>
                    <a:pt x="11080" y="22560"/>
                    <a:pt x="11079" y="22560"/>
                    <a:pt x="11078" y="22560"/>
                  </a:cubicBezTo>
                  <a:lnTo>
                    <a:pt x="11078" y="22559"/>
                  </a:lnTo>
                  <a:cubicBezTo>
                    <a:pt x="11161" y="22456"/>
                    <a:pt x="11325" y="22452"/>
                    <a:pt x="11417" y="22360"/>
                  </a:cubicBezTo>
                  <a:cubicBezTo>
                    <a:pt x="11450" y="22356"/>
                    <a:pt x="11482" y="22351"/>
                    <a:pt x="11513" y="22351"/>
                  </a:cubicBezTo>
                  <a:close/>
                  <a:moveTo>
                    <a:pt x="11770" y="22468"/>
                  </a:moveTo>
                  <a:cubicBezTo>
                    <a:pt x="11781" y="22468"/>
                    <a:pt x="11793" y="22471"/>
                    <a:pt x="11804" y="22478"/>
                  </a:cubicBezTo>
                  <a:cubicBezTo>
                    <a:pt x="11849" y="22506"/>
                    <a:pt x="11941" y="22511"/>
                    <a:pt x="11922" y="22573"/>
                  </a:cubicBezTo>
                  <a:cubicBezTo>
                    <a:pt x="11912" y="22604"/>
                    <a:pt x="11892" y="22613"/>
                    <a:pt x="11868" y="22613"/>
                  </a:cubicBezTo>
                  <a:cubicBezTo>
                    <a:pt x="11838" y="22613"/>
                    <a:pt x="11802" y="22599"/>
                    <a:pt x="11772" y="22595"/>
                  </a:cubicBezTo>
                  <a:cubicBezTo>
                    <a:pt x="11763" y="22567"/>
                    <a:pt x="11741" y="22559"/>
                    <a:pt x="11714" y="22559"/>
                  </a:cubicBezTo>
                  <a:cubicBezTo>
                    <a:pt x="11707" y="22559"/>
                    <a:pt x="11700" y="22559"/>
                    <a:pt x="11693" y="22560"/>
                  </a:cubicBezTo>
                  <a:lnTo>
                    <a:pt x="11691" y="22560"/>
                  </a:lnTo>
                  <a:lnTo>
                    <a:pt x="11693" y="22492"/>
                  </a:lnTo>
                  <a:cubicBezTo>
                    <a:pt x="11719" y="22485"/>
                    <a:pt x="11744" y="22468"/>
                    <a:pt x="11770" y="22468"/>
                  </a:cubicBezTo>
                  <a:close/>
                  <a:moveTo>
                    <a:pt x="11615" y="22557"/>
                  </a:moveTo>
                  <a:cubicBezTo>
                    <a:pt x="11639" y="22557"/>
                    <a:pt x="11664" y="22560"/>
                    <a:pt x="11689" y="22564"/>
                  </a:cubicBezTo>
                  <a:cubicBezTo>
                    <a:pt x="11701" y="22589"/>
                    <a:pt x="11723" y="22599"/>
                    <a:pt x="11751" y="22599"/>
                  </a:cubicBezTo>
                  <a:cubicBezTo>
                    <a:pt x="11757" y="22599"/>
                    <a:pt x="11763" y="22599"/>
                    <a:pt x="11769" y="22598"/>
                  </a:cubicBezTo>
                  <a:cubicBezTo>
                    <a:pt x="11769" y="22621"/>
                    <a:pt x="11769" y="22642"/>
                    <a:pt x="11770" y="22665"/>
                  </a:cubicBezTo>
                  <a:cubicBezTo>
                    <a:pt x="11724" y="22668"/>
                    <a:pt x="11685" y="22696"/>
                    <a:pt x="11638" y="22696"/>
                  </a:cubicBezTo>
                  <a:cubicBezTo>
                    <a:pt x="11633" y="22696"/>
                    <a:pt x="11627" y="22695"/>
                    <a:pt x="11621" y="22695"/>
                  </a:cubicBezTo>
                  <a:cubicBezTo>
                    <a:pt x="11583" y="22661"/>
                    <a:pt x="11537" y="22640"/>
                    <a:pt x="11488" y="22632"/>
                  </a:cubicBezTo>
                  <a:lnTo>
                    <a:pt x="11387" y="22640"/>
                  </a:lnTo>
                  <a:lnTo>
                    <a:pt x="11519" y="22703"/>
                  </a:lnTo>
                  <a:cubicBezTo>
                    <a:pt x="11523" y="22749"/>
                    <a:pt x="11504" y="22765"/>
                    <a:pt x="11474" y="22765"/>
                  </a:cubicBezTo>
                  <a:cubicBezTo>
                    <a:pt x="11459" y="22765"/>
                    <a:pt x="11441" y="22761"/>
                    <a:pt x="11422" y="22754"/>
                  </a:cubicBezTo>
                  <a:cubicBezTo>
                    <a:pt x="11388" y="22739"/>
                    <a:pt x="11355" y="22721"/>
                    <a:pt x="11324" y="22702"/>
                  </a:cubicBezTo>
                  <a:cubicBezTo>
                    <a:pt x="11326" y="22683"/>
                    <a:pt x="11329" y="22664"/>
                    <a:pt x="11331" y="22646"/>
                  </a:cubicBezTo>
                  <a:lnTo>
                    <a:pt x="11329" y="22646"/>
                  </a:lnTo>
                  <a:lnTo>
                    <a:pt x="11388" y="22639"/>
                  </a:lnTo>
                  <a:lnTo>
                    <a:pt x="11489" y="22630"/>
                  </a:lnTo>
                  <a:cubicBezTo>
                    <a:pt x="11515" y="22572"/>
                    <a:pt x="11562" y="22557"/>
                    <a:pt x="11615" y="22557"/>
                  </a:cubicBezTo>
                  <a:close/>
                  <a:moveTo>
                    <a:pt x="12059" y="22637"/>
                  </a:moveTo>
                  <a:cubicBezTo>
                    <a:pt x="12146" y="22637"/>
                    <a:pt x="12247" y="22709"/>
                    <a:pt x="12283" y="22799"/>
                  </a:cubicBezTo>
                  <a:lnTo>
                    <a:pt x="12151" y="22802"/>
                  </a:lnTo>
                  <a:cubicBezTo>
                    <a:pt x="12134" y="22783"/>
                    <a:pt x="12118" y="22762"/>
                    <a:pt x="12092" y="22762"/>
                  </a:cubicBezTo>
                  <a:cubicBezTo>
                    <a:pt x="12083" y="22762"/>
                    <a:pt x="12073" y="22764"/>
                    <a:pt x="12061" y="22771"/>
                  </a:cubicBezTo>
                  <a:cubicBezTo>
                    <a:pt x="12071" y="22742"/>
                    <a:pt x="12056" y="22735"/>
                    <a:pt x="12034" y="22735"/>
                  </a:cubicBezTo>
                  <a:cubicBezTo>
                    <a:pt x="12029" y="22735"/>
                    <a:pt x="12024" y="22736"/>
                    <a:pt x="12019" y="22736"/>
                  </a:cubicBezTo>
                  <a:cubicBezTo>
                    <a:pt x="12027" y="22711"/>
                    <a:pt x="12009" y="22704"/>
                    <a:pt x="11985" y="22700"/>
                  </a:cubicBezTo>
                  <a:cubicBezTo>
                    <a:pt x="11981" y="22670"/>
                    <a:pt x="12005" y="22641"/>
                    <a:pt x="12036" y="22639"/>
                  </a:cubicBezTo>
                  <a:cubicBezTo>
                    <a:pt x="12044" y="22638"/>
                    <a:pt x="12051" y="22637"/>
                    <a:pt x="12059" y="22637"/>
                  </a:cubicBezTo>
                  <a:close/>
                  <a:moveTo>
                    <a:pt x="11077" y="22560"/>
                  </a:moveTo>
                  <a:lnTo>
                    <a:pt x="11077" y="22560"/>
                  </a:lnTo>
                  <a:cubicBezTo>
                    <a:pt x="11042" y="22609"/>
                    <a:pt x="11128" y="22629"/>
                    <a:pt x="11114" y="22672"/>
                  </a:cubicBezTo>
                  <a:cubicBezTo>
                    <a:pt x="11122" y="22702"/>
                    <a:pt x="11139" y="22709"/>
                    <a:pt x="11158" y="22709"/>
                  </a:cubicBezTo>
                  <a:cubicBezTo>
                    <a:pt x="11177" y="22709"/>
                    <a:pt x="11198" y="22702"/>
                    <a:pt x="11217" y="22702"/>
                  </a:cubicBezTo>
                  <a:cubicBezTo>
                    <a:pt x="11222" y="22702"/>
                    <a:pt x="11228" y="22703"/>
                    <a:pt x="11232" y="22704"/>
                  </a:cubicBezTo>
                  <a:cubicBezTo>
                    <a:pt x="11240" y="22714"/>
                    <a:pt x="11248" y="22723"/>
                    <a:pt x="11259" y="22730"/>
                  </a:cubicBezTo>
                  <a:cubicBezTo>
                    <a:pt x="11361" y="22786"/>
                    <a:pt x="11318" y="22825"/>
                    <a:pt x="11237" y="22860"/>
                  </a:cubicBezTo>
                  <a:cubicBezTo>
                    <a:pt x="11222" y="22866"/>
                    <a:pt x="11208" y="22869"/>
                    <a:pt x="11195" y="22869"/>
                  </a:cubicBezTo>
                  <a:cubicBezTo>
                    <a:pt x="11145" y="22869"/>
                    <a:pt x="11111" y="22829"/>
                    <a:pt x="11068" y="22813"/>
                  </a:cubicBezTo>
                  <a:lnTo>
                    <a:pt x="11068" y="22813"/>
                  </a:lnTo>
                  <a:lnTo>
                    <a:pt x="11068" y="22812"/>
                  </a:lnTo>
                  <a:lnTo>
                    <a:pt x="11042" y="22748"/>
                  </a:lnTo>
                  <a:cubicBezTo>
                    <a:pt x="11040" y="22733"/>
                    <a:pt x="11038" y="22720"/>
                    <a:pt x="11035" y="22705"/>
                  </a:cubicBezTo>
                  <a:lnTo>
                    <a:pt x="10913" y="22705"/>
                  </a:lnTo>
                  <a:lnTo>
                    <a:pt x="10873" y="22679"/>
                  </a:lnTo>
                  <a:cubicBezTo>
                    <a:pt x="10847" y="22655"/>
                    <a:pt x="10844" y="22636"/>
                    <a:pt x="10878" y="22611"/>
                  </a:cubicBezTo>
                  <a:cubicBezTo>
                    <a:pt x="10938" y="22569"/>
                    <a:pt x="11016" y="22594"/>
                    <a:pt x="11077" y="22560"/>
                  </a:cubicBezTo>
                  <a:close/>
                  <a:moveTo>
                    <a:pt x="11904" y="22705"/>
                  </a:moveTo>
                  <a:cubicBezTo>
                    <a:pt x="11912" y="22705"/>
                    <a:pt x="11920" y="22706"/>
                    <a:pt x="11929" y="22708"/>
                  </a:cubicBezTo>
                  <a:lnTo>
                    <a:pt x="11928" y="22708"/>
                  </a:lnTo>
                  <a:cubicBezTo>
                    <a:pt x="11945" y="22726"/>
                    <a:pt x="11962" y="22746"/>
                    <a:pt x="11987" y="22746"/>
                  </a:cubicBezTo>
                  <a:cubicBezTo>
                    <a:pt x="11996" y="22746"/>
                    <a:pt x="12006" y="22743"/>
                    <a:pt x="12017" y="22737"/>
                  </a:cubicBezTo>
                  <a:lnTo>
                    <a:pt x="12017" y="22737"/>
                  </a:lnTo>
                  <a:cubicBezTo>
                    <a:pt x="12007" y="22765"/>
                    <a:pt x="12021" y="22773"/>
                    <a:pt x="12043" y="22773"/>
                  </a:cubicBezTo>
                  <a:cubicBezTo>
                    <a:pt x="12048" y="22773"/>
                    <a:pt x="12053" y="22772"/>
                    <a:pt x="12059" y="22772"/>
                  </a:cubicBezTo>
                  <a:lnTo>
                    <a:pt x="12059" y="22772"/>
                  </a:lnTo>
                  <a:cubicBezTo>
                    <a:pt x="12044" y="22797"/>
                    <a:pt x="12066" y="22803"/>
                    <a:pt x="12086" y="22809"/>
                  </a:cubicBezTo>
                  <a:cubicBezTo>
                    <a:pt x="12071" y="22871"/>
                    <a:pt x="12044" y="22903"/>
                    <a:pt x="12006" y="22903"/>
                  </a:cubicBezTo>
                  <a:cubicBezTo>
                    <a:pt x="11987" y="22903"/>
                    <a:pt x="11965" y="22896"/>
                    <a:pt x="11940" y="22880"/>
                  </a:cubicBezTo>
                  <a:cubicBezTo>
                    <a:pt x="11878" y="22841"/>
                    <a:pt x="11797" y="22812"/>
                    <a:pt x="11773" y="22739"/>
                  </a:cubicBezTo>
                  <a:cubicBezTo>
                    <a:pt x="11818" y="22730"/>
                    <a:pt x="11857" y="22705"/>
                    <a:pt x="11904" y="22705"/>
                  </a:cubicBezTo>
                  <a:close/>
                  <a:moveTo>
                    <a:pt x="12346" y="22841"/>
                  </a:moveTo>
                  <a:cubicBezTo>
                    <a:pt x="12502" y="22851"/>
                    <a:pt x="12526" y="22878"/>
                    <a:pt x="12469" y="22980"/>
                  </a:cubicBezTo>
                  <a:lnTo>
                    <a:pt x="12468" y="22980"/>
                  </a:lnTo>
                  <a:lnTo>
                    <a:pt x="12398" y="22977"/>
                  </a:lnTo>
                  <a:cubicBezTo>
                    <a:pt x="12377" y="22963"/>
                    <a:pt x="12364" y="22934"/>
                    <a:pt x="12338" y="22934"/>
                  </a:cubicBezTo>
                  <a:cubicBezTo>
                    <a:pt x="12330" y="22934"/>
                    <a:pt x="12321" y="22937"/>
                    <a:pt x="12310" y="22943"/>
                  </a:cubicBezTo>
                  <a:cubicBezTo>
                    <a:pt x="12332" y="22912"/>
                    <a:pt x="12305" y="22867"/>
                    <a:pt x="12346" y="22841"/>
                  </a:cubicBezTo>
                  <a:close/>
                  <a:moveTo>
                    <a:pt x="11623" y="22798"/>
                  </a:moveTo>
                  <a:cubicBezTo>
                    <a:pt x="11634" y="22798"/>
                    <a:pt x="11645" y="22799"/>
                    <a:pt x="11655" y="22800"/>
                  </a:cubicBezTo>
                  <a:lnTo>
                    <a:pt x="11655" y="22802"/>
                  </a:lnTo>
                  <a:cubicBezTo>
                    <a:pt x="11744" y="22817"/>
                    <a:pt x="11803" y="22874"/>
                    <a:pt x="11873" y="22935"/>
                  </a:cubicBezTo>
                  <a:cubicBezTo>
                    <a:pt x="11830" y="22973"/>
                    <a:pt x="11790" y="23001"/>
                    <a:pt x="11751" y="23001"/>
                  </a:cubicBezTo>
                  <a:cubicBezTo>
                    <a:pt x="11740" y="23001"/>
                    <a:pt x="11729" y="22999"/>
                    <a:pt x="11718" y="22994"/>
                  </a:cubicBezTo>
                  <a:cubicBezTo>
                    <a:pt x="11652" y="22969"/>
                    <a:pt x="11599" y="22920"/>
                    <a:pt x="11567" y="22857"/>
                  </a:cubicBezTo>
                  <a:cubicBezTo>
                    <a:pt x="11546" y="22810"/>
                    <a:pt x="11586" y="22798"/>
                    <a:pt x="11623" y="22798"/>
                  </a:cubicBezTo>
                  <a:close/>
                  <a:moveTo>
                    <a:pt x="38689" y="22305"/>
                  </a:moveTo>
                  <a:cubicBezTo>
                    <a:pt x="38761" y="22404"/>
                    <a:pt x="38755" y="22456"/>
                    <a:pt x="38652" y="22561"/>
                  </a:cubicBezTo>
                  <a:lnTo>
                    <a:pt x="38653" y="22563"/>
                  </a:lnTo>
                  <a:cubicBezTo>
                    <a:pt x="38616" y="22604"/>
                    <a:pt x="38608" y="22653"/>
                    <a:pt x="38614" y="22703"/>
                  </a:cubicBezTo>
                  <a:cubicBezTo>
                    <a:pt x="38585" y="22828"/>
                    <a:pt x="38508" y="22923"/>
                    <a:pt x="38351" y="23005"/>
                  </a:cubicBezTo>
                  <a:cubicBezTo>
                    <a:pt x="38402" y="22730"/>
                    <a:pt x="38423" y="22476"/>
                    <a:pt x="38689" y="22305"/>
                  </a:cubicBezTo>
                  <a:close/>
                  <a:moveTo>
                    <a:pt x="11400" y="22882"/>
                  </a:moveTo>
                  <a:cubicBezTo>
                    <a:pt x="11462" y="22882"/>
                    <a:pt x="11499" y="22922"/>
                    <a:pt x="11599" y="23030"/>
                  </a:cubicBezTo>
                  <a:cubicBezTo>
                    <a:pt x="11582" y="23104"/>
                    <a:pt x="11480" y="23068"/>
                    <a:pt x="11445" y="23119"/>
                  </a:cubicBezTo>
                  <a:cubicBezTo>
                    <a:pt x="11385" y="23119"/>
                    <a:pt x="11388" y="23056"/>
                    <a:pt x="11342" y="23042"/>
                  </a:cubicBezTo>
                  <a:cubicBezTo>
                    <a:pt x="11319" y="23001"/>
                    <a:pt x="11285" y="22968"/>
                    <a:pt x="11244" y="22945"/>
                  </a:cubicBezTo>
                  <a:lnTo>
                    <a:pt x="11244" y="22918"/>
                  </a:lnTo>
                  <a:cubicBezTo>
                    <a:pt x="11317" y="22896"/>
                    <a:pt x="11363" y="22882"/>
                    <a:pt x="11400" y="22882"/>
                  </a:cubicBezTo>
                  <a:close/>
                  <a:moveTo>
                    <a:pt x="3482" y="19272"/>
                  </a:moveTo>
                  <a:cubicBezTo>
                    <a:pt x="3485" y="19290"/>
                    <a:pt x="3487" y="19306"/>
                    <a:pt x="3509" y="19306"/>
                  </a:cubicBezTo>
                  <a:cubicBezTo>
                    <a:pt x="3513" y="19306"/>
                    <a:pt x="3516" y="19306"/>
                    <a:pt x="3521" y="19305"/>
                  </a:cubicBezTo>
                  <a:lnTo>
                    <a:pt x="3521" y="19305"/>
                  </a:lnTo>
                  <a:cubicBezTo>
                    <a:pt x="3517" y="19309"/>
                    <a:pt x="3512" y="19314"/>
                    <a:pt x="3513" y="19317"/>
                  </a:cubicBezTo>
                  <a:cubicBezTo>
                    <a:pt x="3528" y="19513"/>
                    <a:pt x="3628" y="19708"/>
                    <a:pt x="3481" y="19901"/>
                  </a:cubicBezTo>
                  <a:cubicBezTo>
                    <a:pt x="3494" y="19903"/>
                    <a:pt x="3505" y="19904"/>
                    <a:pt x="3514" y="19904"/>
                  </a:cubicBezTo>
                  <a:cubicBezTo>
                    <a:pt x="3596" y="19904"/>
                    <a:pt x="3582" y="19839"/>
                    <a:pt x="3624" y="19826"/>
                  </a:cubicBezTo>
                  <a:lnTo>
                    <a:pt x="3624" y="19826"/>
                  </a:lnTo>
                  <a:cubicBezTo>
                    <a:pt x="3745" y="19859"/>
                    <a:pt x="3729" y="20081"/>
                    <a:pt x="3585" y="20336"/>
                  </a:cubicBezTo>
                  <a:cubicBezTo>
                    <a:pt x="3516" y="20243"/>
                    <a:pt x="3479" y="20148"/>
                    <a:pt x="3519" y="20039"/>
                  </a:cubicBezTo>
                  <a:cubicBezTo>
                    <a:pt x="3531" y="20020"/>
                    <a:pt x="3542" y="19999"/>
                    <a:pt x="3551" y="19979"/>
                  </a:cubicBezTo>
                  <a:cubicBezTo>
                    <a:pt x="3560" y="19954"/>
                    <a:pt x="3573" y="19921"/>
                    <a:pt x="3530" y="19910"/>
                  </a:cubicBezTo>
                  <a:cubicBezTo>
                    <a:pt x="3525" y="19909"/>
                    <a:pt x="3520" y="19908"/>
                    <a:pt x="3516" y="19908"/>
                  </a:cubicBezTo>
                  <a:cubicBezTo>
                    <a:pt x="3487" y="19908"/>
                    <a:pt x="3480" y="19939"/>
                    <a:pt x="3467" y="19959"/>
                  </a:cubicBezTo>
                  <a:cubicBezTo>
                    <a:pt x="3458" y="19973"/>
                    <a:pt x="3449" y="19988"/>
                    <a:pt x="3442" y="20003"/>
                  </a:cubicBezTo>
                  <a:cubicBezTo>
                    <a:pt x="3394" y="19997"/>
                    <a:pt x="3408" y="19939"/>
                    <a:pt x="3361" y="19931"/>
                  </a:cubicBezTo>
                  <a:cubicBezTo>
                    <a:pt x="3375" y="19904"/>
                    <a:pt x="3370" y="19871"/>
                    <a:pt x="3348" y="19860"/>
                  </a:cubicBezTo>
                  <a:cubicBezTo>
                    <a:pt x="3344" y="19858"/>
                    <a:pt x="3340" y="19857"/>
                    <a:pt x="3337" y="19857"/>
                  </a:cubicBezTo>
                  <a:cubicBezTo>
                    <a:pt x="3320" y="19857"/>
                    <a:pt x="3319" y="19885"/>
                    <a:pt x="3311" y="19898"/>
                  </a:cubicBezTo>
                  <a:cubicBezTo>
                    <a:pt x="3321" y="19912"/>
                    <a:pt x="3318" y="19938"/>
                    <a:pt x="3341" y="19938"/>
                  </a:cubicBezTo>
                  <a:cubicBezTo>
                    <a:pt x="3345" y="19938"/>
                    <a:pt x="3350" y="19937"/>
                    <a:pt x="3355" y="19935"/>
                  </a:cubicBezTo>
                  <a:lnTo>
                    <a:pt x="3355" y="19935"/>
                  </a:lnTo>
                  <a:cubicBezTo>
                    <a:pt x="3333" y="19958"/>
                    <a:pt x="3336" y="19984"/>
                    <a:pt x="3345" y="20011"/>
                  </a:cubicBezTo>
                  <a:cubicBezTo>
                    <a:pt x="3385" y="20137"/>
                    <a:pt x="3372" y="20262"/>
                    <a:pt x="3326" y="20386"/>
                  </a:cubicBezTo>
                  <a:cubicBezTo>
                    <a:pt x="3309" y="20423"/>
                    <a:pt x="3285" y="20458"/>
                    <a:pt x="3278" y="20498"/>
                  </a:cubicBezTo>
                  <a:cubicBezTo>
                    <a:pt x="3268" y="20549"/>
                    <a:pt x="3250" y="20566"/>
                    <a:pt x="3227" y="20566"/>
                  </a:cubicBezTo>
                  <a:cubicBezTo>
                    <a:pt x="3200" y="20566"/>
                    <a:pt x="3167" y="20542"/>
                    <a:pt x="3135" y="20526"/>
                  </a:cubicBezTo>
                  <a:lnTo>
                    <a:pt x="3135" y="20526"/>
                  </a:lnTo>
                  <a:cubicBezTo>
                    <a:pt x="3170" y="20556"/>
                    <a:pt x="3142" y="20608"/>
                    <a:pt x="3186" y="20635"/>
                  </a:cubicBezTo>
                  <a:cubicBezTo>
                    <a:pt x="3204" y="20718"/>
                    <a:pt x="3183" y="20796"/>
                    <a:pt x="3164" y="20876"/>
                  </a:cubicBezTo>
                  <a:cubicBezTo>
                    <a:pt x="3133" y="20968"/>
                    <a:pt x="3101" y="21061"/>
                    <a:pt x="3070" y="21153"/>
                  </a:cubicBezTo>
                  <a:cubicBezTo>
                    <a:pt x="3059" y="21184"/>
                    <a:pt x="3062" y="21225"/>
                    <a:pt x="3008" y="21228"/>
                  </a:cubicBezTo>
                  <a:cubicBezTo>
                    <a:pt x="2895" y="21232"/>
                    <a:pt x="2974" y="21272"/>
                    <a:pt x="2989" y="21299"/>
                  </a:cubicBezTo>
                  <a:cubicBezTo>
                    <a:pt x="3015" y="21395"/>
                    <a:pt x="2964" y="21486"/>
                    <a:pt x="2955" y="21578"/>
                  </a:cubicBezTo>
                  <a:lnTo>
                    <a:pt x="3012" y="21588"/>
                  </a:lnTo>
                  <a:cubicBezTo>
                    <a:pt x="3029" y="21578"/>
                    <a:pt x="3033" y="21527"/>
                    <a:pt x="3053" y="21527"/>
                  </a:cubicBezTo>
                  <a:cubicBezTo>
                    <a:pt x="3062" y="21527"/>
                    <a:pt x="3073" y="21535"/>
                    <a:pt x="3089" y="21558"/>
                  </a:cubicBezTo>
                  <a:cubicBezTo>
                    <a:pt x="3166" y="21666"/>
                    <a:pt x="3223" y="21780"/>
                    <a:pt x="3151" y="21916"/>
                  </a:cubicBezTo>
                  <a:cubicBezTo>
                    <a:pt x="3106" y="21998"/>
                    <a:pt x="3095" y="22092"/>
                    <a:pt x="3062" y="22202"/>
                  </a:cubicBezTo>
                  <a:cubicBezTo>
                    <a:pt x="2984" y="22082"/>
                    <a:pt x="2898" y="21988"/>
                    <a:pt x="2933" y="21859"/>
                  </a:cubicBezTo>
                  <a:lnTo>
                    <a:pt x="2933" y="21859"/>
                  </a:lnTo>
                  <a:lnTo>
                    <a:pt x="2814" y="21870"/>
                  </a:lnTo>
                  <a:cubicBezTo>
                    <a:pt x="2775" y="21946"/>
                    <a:pt x="2851" y="22028"/>
                    <a:pt x="2801" y="22105"/>
                  </a:cubicBezTo>
                  <a:cubicBezTo>
                    <a:pt x="2690" y="22413"/>
                    <a:pt x="2668" y="22520"/>
                    <a:pt x="2700" y="22629"/>
                  </a:cubicBezTo>
                  <a:cubicBezTo>
                    <a:pt x="2706" y="22627"/>
                    <a:pt x="2716" y="22628"/>
                    <a:pt x="2718" y="22624"/>
                  </a:cubicBezTo>
                  <a:cubicBezTo>
                    <a:pt x="2779" y="22519"/>
                    <a:pt x="2785" y="22400"/>
                    <a:pt x="2825" y="22289"/>
                  </a:cubicBezTo>
                  <a:cubicBezTo>
                    <a:pt x="2841" y="22246"/>
                    <a:pt x="2833" y="22193"/>
                    <a:pt x="2905" y="22180"/>
                  </a:cubicBezTo>
                  <a:cubicBezTo>
                    <a:pt x="2912" y="22202"/>
                    <a:pt x="2915" y="22226"/>
                    <a:pt x="2928" y="22246"/>
                  </a:cubicBezTo>
                  <a:cubicBezTo>
                    <a:pt x="3051" y="22421"/>
                    <a:pt x="2969" y="22582"/>
                    <a:pt x="2846" y="22714"/>
                  </a:cubicBezTo>
                  <a:cubicBezTo>
                    <a:pt x="2717" y="22854"/>
                    <a:pt x="2572" y="22985"/>
                    <a:pt x="2446" y="23143"/>
                  </a:cubicBezTo>
                  <a:cubicBezTo>
                    <a:pt x="2354" y="23094"/>
                    <a:pt x="2341" y="23020"/>
                    <a:pt x="2327" y="22949"/>
                  </a:cubicBezTo>
                  <a:cubicBezTo>
                    <a:pt x="2294" y="22767"/>
                    <a:pt x="2319" y="22588"/>
                    <a:pt x="2355" y="22410"/>
                  </a:cubicBezTo>
                  <a:cubicBezTo>
                    <a:pt x="2468" y="21858"/>
                    <a:pt x="2668" y="21325"/>
                    <a:pt x="2880" y="20796"/>
                  </a:cubicBezTo>
                  <a:cubicBezTo>
                    <a:pt x="2926" y="20682"/>
                    <a:pt x="2974" y="20569"/>
                    <a:pt x="3021" y="20455"/>
                  </a:cubicBezTo>
                  <a:cubicBezTo>
                    <a:pt x="3094" y="20269"/>
                    <a:pt x="3166" y="20084"/>
                    <a:pt x="3239" y="19898"/>
                  </a:cubicBezTo>
                  <a:cubicBezTo>
                    <a:pt x="3322" y="19690"/>
                    <a:pt x="3356" y="19468"/>
                    <a:pt x="3482" y="19272"/>
                  </a:cubicBezTo>
                  <a:close/>
                  <a:moveTo>
                    <a:pt x="11927" y="23024"/>
                  </a:moveTo>
                  <a:cubicBezTo>
                    <a:pt x="11960" y="23024"/>
                    <a:pt x="12001" y="23034"/>
                    <a:pt x="12054" y="23054"/>
                  </a:cubicBezTo>
                  <a:lnTo>
                    <a:pt x="12053" y="23054"/>
                  </a:lnTo>
                  <a:cubicBezTo>
                    <a:pt x="12039" y="23124"/>
                    <a:pt x="12004" y="23159"/>
                    <a:pt x="11946" y="23159"/>
                  </a:cubicBezTo>
                  <a:cubicBezTo>
                    <a:pt x="11911" y="23159"/>
                    <a:pt x="11868" y="23146"/>
                    <a:pt x="11816" y="23121"/>
                  </a:cubicBezTo>
                  <a:cubicBezTo>
                    <a:pt x="11840" y="23054"/>
                    <a:pt x="11871" y="23024"/>
                    <a:pt x="11927" y="23024"/>
                  </a:cubicBezTo>
                  <a:close/>
                  <a:moveTo>
                    <a:pt x="12606" y="22986"/>
                  </a:moveTo>
                  <a:cubicBezTo>
                    <a:pt x="12634" y="22986"/>
                    <a:pt x="12660" y="22998"/>
                    <a:pt x="12684" y="23021"/>
                  </a:cubicBezTo>
                  <a:cubicBezTo>
                    <a:pt x="12724" y="23061"/>
                    <a:pt x="12814" y="23095"/>
                    <a:pt x="12801" y="23149"/>
                  </a:cubicBezTo>
                  <a:lnTo>
                    <a:pt x="12799" y="23149"/>
                  </a:lnTo>
                  <a:cubicBezTo>
                    <a:pt x="12783" y="23218"/>
                    <a:pt x="12689" y="23212"/>
                    <a:pt x="12617" y="23216"/>
                  </a:cubicBezTo>
                  <a:cubicBezTo>
                    <a:pt x="12605" y="23205"/>
                    <a:pt x="12597" y="23182"/>
                    <a:pt x="12577" y="23182"/>
                  </a:cubicBezTo>
                  <a:cubicBezTo>
                    <a:pt x="12571" y="23182"/>
                    <a:pt x="12564" y="23184"/>
                    <a:pt x="12556" y="23189"/>
                  </a:cubicBezTo>
                  <a:cubicBezTo>
                    <a:pt x="12584" y="23149"/>
                    <a:pt x="12544" y="23137"/>
                    <a:pt x="12513" y="23121"/>
                  </a:cubicBezTo>
                  <a:cubicBezTo>
                    <a:pt x="12507" y="23106"/>
                    <a:pt x="12508" y="23084"/>
                    <a:pt x="12485" y="23084"/>
                  </a:cubicBezTo>
                  <a:cubicBezTo>
                    <a:pt x="12481" y="23084"/>
                    <a:pt x="12478" y="23085"/>
                    <a:pt x="12474" y="23086"/>
                  </a:cubicBezTo>
                  <a:cubicBezTo>
                    <a:pt x="12488" y="23062"/>
                    <a:pt x="12509" y="23038"/>
                    <a:pt x="12503" y="23016"/>
                  </a:cubicBezTo>
                  <a:cubicBezTo>
                    <a:pt x="12516" y="23016"/>
                    <a:pt x="12531" y="23012"/>
                    <a:pt x="12543" y="23005"/>
                  </a:cubicBezTo>
                  <a:cubicBezTo>
                    <a:pt x="12565" y="22992"/>
                    <a:pt x="12586" y="22986"/>
                    <a:pt x="12606" y="22986"/>
                  </a:cubicBezTo>
                  <a:close/>
                  <a:moveTo>
                    <a:pt x="11654" y="23118"/>
                  </a:moveTo>
                  <a:cubicBezTo>
                    <a:pt x="11693" y="23118"/>
                    <a:pt x="11731" y="23130"/>
                    <a:pt x="11767" y="23168"/>
                  </a:cubicBezTo>
                  <a:cubicBezTo>
                    <a:pt x="11798" y="23237"/>
                    <a:pt x="11718" y="23239"/>
                    <a:pt x="11683" y="23270"/>
                  </a:cubicBezTo>
                  <a:cubicBezTo>
                    <a:pt x="11635" y="23279"/>
                    <a:pt x="11603" y="23286"/>
                    <a:pt x="11579" y="23286"/>
                  </a:cubicBezTo>
                  <a:cubicBezTo>
                    <a:pt x="11526" y="23286"/>
                    <a:pt x="11516" y="23255"/>
                    <a:pt x="11485" y="23157"/>
                  </a:cubicBezTo>
                  <a:cubicBezTo>
                    <a:pt x="11541" y="23143"/>
                    <a:pt x="11598" y="23118"/>
                    <a:pt x="11654" y="23118"/>
                  </a:cubicBezTo>
                  <a:close/>
                  <a:moveTo>
                    <a:pt x="12203" y="22925"/>
                  </a:moveTo>
                  <a:cubicBezTo>
                    <a:pt x="12207" y="22925"/>
                    <a:pt x="12210" y="22925"/>
                    <a:pt x="12213" y="22925"/>
                  </a:cubicBezTo>
                  <a:cubicBezTo>
                    <a:pt x="12244" y="22928"/>
                    <a:pt x="12275" y="22941"/>
                    <a:pt x="12306" y="22948"/>
                  </a:cubicBezTo>
                  <a:lnTo>
                    <a:pt x="12320" y="22983"/>
                  </a:lnTo>
                  <a:cubicBezTo>
                    <a:pt x="12285" y="23046"/>
                    <a:pt x="12282" y="23089"/>
                    <a:pt x="12362" y="23089"/>
                  </a:cubicBezTo>
                  <a:cubicBezTo>
                    <a:pt x="12373" y="23089"/>
                    <a:pt x="12384" y="23088"/>
                    <a:pt x="12398" y="23087"/>
                  </a:cubicBezTo>
                  <a:cubicBezTo>
                    <a:pt x="12407" y="23086"/>
                    <a:pt x="12417" y="23086"/>
                    <a:pt x="12427" y="23086"/>
                  </a:cubicBezTo>
                  <a:cubicBezTo>
                    <a:pt x="12441" y="23086"/>
                    <a:pt x="12455" y="23087"/>
                    <a:pt x="12469" y="23088"/>
                  </a:cubicBezTo>
                  <a:cubicBezTo>
                    <a:pt x="12465" y="23110"/>
                    <a:pt x="12466" y="23128"/>
                    <a:pt x="12488" y="23128"/>
                  </a:cubicBezTo>
                  <a:cubicBezTo>
                    <a:pt x="12493" y="23128"/>
                    <a:pt x="12500" y="23127"/>
                    <a:pt x="12508" y="23125"/>
                  </a:cubicBezTo>
                  <a:lnTo>
                    <a:pt x="12508" y="23125"/>
                  </a:lnTo>
                  <a:cubicBezTo>
                    <a:pt x="12477" y="23167"/>
                    <a:pt x="12508" y="23182"/>
                    <a:pt x="12552" y="23194"/>
                  </a:cubicBezTo>
                  <a:lnTo>
                    <a:pt x="12552" y="23227"/>
                  </a:lnTo>
                  <a:cubicBezTo>
                    <a:pt x="12518" y="23278"/>
                    <a:pt x="12453" y="23278"/>
                    <a:pt x="12398" y="23294"/>
                  </a:cubicBezTo>
                  <a:cubicBezTo>
                    <a:pt x="12361" y="23275"/>
                    <a:pt x="12351" y="23218"/>
                    <a:pt x="12303" y="23218"/>
                  </a:cubicBezTo>
                  <a:cubicBezTo>
                    <a:pt x="12296" y="23218"/>
                    <a:pt x="12288" y="23220"/>
                    <a:pt x="12279" y="23222"/>
                  </a:cubicBezTo>
                  <a:cubicBezTo>
                    <a:pt x="12300" y="23203"/>
                    <a:pt x="12276" y="23175"/>
                    <a:pt x="12286" y="23156"/>
                  </a:cubicBezTo>
                  <a:lnTo>
                    <a:pt x="12285" y="23156"/>
                  </a:lnTo>
                  <a:cubicBezTo>
                    <a:pt x="12331" y="23073"/>
                    <a:pt x="12299" y="23052"/>
                    <a:pt x="12238" y="23052"/>
                  </a:cubicBezTo>
                  <a:cubicBezTo>
                    <a:pt x="12221" y="23052"/>
                    <a:pt x="12202" y="23054"/>
                    <a:pt x="12181" y="23056"/>
                  </a:cubicBezTo>
                  <a:cubicBezTo>
                    <a:pt x="12168" y="23056"/>
                    <a:pt x="12155" y="23055"/>
                    <a:pt x="12142" y="23052"/>
                  </a:cubicBezTo>
                  <a:cubicBezTo>
                    <a:pt x="12130" y="23023"/>
                    <a:pt x="12078" y="23001"/>
                    <a:pt x="12109" y="22963"/>
                  </a:cubicBezTo>
                  <a:cubicBezTo>
                    <a:pt x="12130" y="22937"/>
                    <a:pt x="12166" y="22925"/>
                    <a:pt x="12203" y="22925"/>
                  </a:cubicBezTo>
                  <a:close/>
                  <a:moveTo>
                    <a:pt x="12137" y="23187"/>
                  </a:moveTo>
                  <a:cubicBezTo>
                    <a:pt x="12157" y="23187"/>
                    <a:pt x="12177" y="23191"/>
                    <a:pt x="12198" y="23200"/>
                  </a:cubicBezTo>
                  <a:lnTo>
                    <a:pt x="12263" y="23228"/>
                  </a:lnTo>
                  <a:cubicBezTo>
                    <a:pt x="12249" y="23266"/>
                    <a:pt x="12294" y="23291"/>
                    <a:pt x="12294" y="23326"/>
                  </a:cubicBezTo>
                  <a:cubicBezTo>
                    <a:pt x="12254" y="23333"/>
                    <a:pt x="12214" y="23342"/>
                    <a:pt x="12182" y="23367"/>
                  </a:cubicBezTo>
                  <a:cubicBezTo>
                    <a:pt x="12152" y="23368"/>
                    <a:pt x="12121" y="23376"/>
                    <a:pt x="12091" y="23376"/>
                  </a:cubicBezTo>
                  <a:cubicBezTo>
                    <a:pt x="12071" y="23376"/>
                    <a:pt x="12051" y="23373"/>
                    <a:pt x="12033" y="23361"/>
                  </a:cubicBezTo>
                  <a:cubicBezTo>
                    <a:pt x="12030" y="23319"/>
                    <a:pt x="11943" y="23283"/>
                    <a:pt x="11999" y="23244"/>
                  </a:cubicBezTo>
                  <a:cubicBezTo>
                    <a:pt x="12037" y="23217"/>
                    <a:pt x="12084" y="23187"/>
                    <a:pt x="12137" y="23187"/>
                  </a:cubicBezTo>
                  <a:close/>
                  <a:moveTo>
                    <a:pt x="38520" y="23027"/>
                  </a:moveTo>
                  <a:lnTo>
                    <a:pt x="38520" y="23027"/>
                  </a:lnTo>
                  <a:cubicBezTo>
                    <a:pt x="38530" y="23127"/>
                    <a:pt x="38514" y="23212"/>
                    <a:pt x="38443" y="23284"/>
                  </a:cubicBezTo>
                  <a:lnTo>
                    <a:pt x="38443" y="23285"/>
                  </a:lnTo>
                  <a:cubicBezTo>
                    <a:pt x="38441" y="23285"/>
                    <a:pt x="38439" y="23285"/>
                    <a:pt x="38437" y="23285"/>
                  </a:cubicBezTo>
                  <a:cubicBezTo>
                    <a:pt x="38431" y="23285"/>
                    <a:pt x="38428" y="23288"/>
                    <a:pt x="38425" y="23295"/>
                  </a:cubicBezTo>
                  <a:cubicBezTo>
                    <a:pt x="38410" y="23276"/>
                    <a:pt x="38395" y="23258"/>
                    <a:pt x="38381" y="23240"/>
                  </a:cubicBezTo>
                  <a:cubicBezTo>
                    <a:pt x="38371" y="23260"/>
                    <a:pt x="38360" y="23281"/>
                    <a:pt x="38351" y="23302"/>
                  </a:cubicBezTo>
                  <a:cubicBezTo>
                    <a:pt x="38318" y="23327"/>
                    <a:pt x="38321" y="23364"/>
                    <a:pt x="38309" y="23396"/>
                  </a:cubicBezTo>
                  <a:cubicBezTo>
                    <a:pt x="38309" y="23396"/>
                    <a:pt x="38309" y="23396"/>
                    <a:pt x="38308" y="23396"/>
                  </a:cubicBezTo>
                  <a:cubicBezTo>
                    <a:pt x="38295" y="23396"/>
                    <a:pt x="38276" y="23410"/>
                    <a:pt x="38264" y="23410"/>
                  </a:cubicBezTo>
                  <a:cubicBezTo>
                    <a:pt x="38257" y="23410"/>
                    <a:pt x="38252" y="23405"/>
                    <a:pt x="38253" y="23390"/>
                  </a:cubicBezTo>
                  <a:cubicBezTo>
                    <a:pt x="38262" y="23304"/>
                    <a:pt x="38276" y="23216"/>
                    <a:pt x="38360" y="23153"/>
                  </a:cubicBezTo>
                  <a:cubicBezTo>
                    <a:pt x="38410" y="23115"/>
                    <a:pt x="38441" y="23062"/>
                    <a:pt x="38520" y="23027"/>
                  </a:cubicBezTo>
                  <a:close/>
                  <a:moveTo>
                    <a:pt x="12727" y="23416"/>
                  </a:moveTo>
                  <a:cubicBezTo>
                    <a:pt x="12728" y="23416"/>
                    <a:pt x="12728" y="23417"/>
                    <a:pt x="12727" y="23419"/>
                  </a:cubicBezTo>
                  <a:lnTo>
                    <a:pt x="12726" y="23419"/>
                  </a:lnTo>
                  <a:cubicBezTo>
                    <a:pt x="12726" y="23417"/>
                    <a:pt x="12726" y="23417"/>
                    <a:pt x="12727" y="23416"/>
                  </a:cubicBezTo>
                  <a:close/>
                  <a:moveTo>
                    <a:pt x="12890" y="23242"/>
                  </a:moveTo>
                  <a:cubicBezTo>
                    <a:pt x="12935" y="23242"/>
                    <a:pt x="12988" y="23333"/>
                    <a:pt x="12954" y="23356"/>
                  </a:cubicBezTo>
                  <a:lnTo>
                    <a:pt x="12953" y="23356"/>
                  </a:lnTo>
                  <a:cubicBezTo>
                    <a:pt x="12910" y="23384"/>
                    <a:pt x="12867" y="23430"/>
                    <a:pt x="12812" y="23430"/>
                  </a:cubicBezTo>
                  <a:cubicBezTo>
                    <a:pt x="12788" y="23430"/>
                    <a:pt x="12762" y="23421"/>
                    <a:pt x="12733" y="23398"/>
                  </a:cubicBezTo>
                  <a:lnTo>
                    <a:pt x="12711" y="23367"/>
                  </a:lnTo>
                  <a:cubicBezTo>
                    <a:pt x="12698" y="23257"/>
                    <a:pt x="12810" y="23262"/>
                    <a:pt x="12883" y="23243"/>
                  </a:cubicBezTo>
                  <a:cubicBezTo>
                    <a:pt x="12885" y="23242"/>
                    <a:pt x="12888" y="23242"/>
                    <a:pt x="12890" y="23242"/>
                  </a:cubicBezTo>
                  <a:close/>
                  <a:moveTo>
                    <a:pt x="37917" y="11429"/>
                  </a:moveTo>
                  <a:cubicBezTo>
                    <a:pt x="38017" y="11625"/>
                    <a:pt x="38098" y="11821"/>
                    <a:pt x="38202" y="12008"/>
                  </a:cubicBezTo>
                  <a:cubicBezTo>
                    <a:pt x="38225" y="12047"/>
                    <a:pt x="38214" y="12087"/>
                    <a:pt x="38211" y="12127"/>
                  </a:cubicBezTo>
                  <a:cubicBezTo>
                    <a:pt x="38157" y="12756"/>
                    <a:pt x="38030" y="13378"/>
                    <a:pt x="37933" y="14002"/>
                  </a:cubicBezTo>
                  <a:cubicBezTo>
                    <a:pt x="37734" y="15280"/>
                    <a:pt x="37417" y="16541"/>
                    <a:pt x="37151" y="17808"/>
                  </a:cubicBezTo>
                  <a:cubicBezTo>
                    <a:pt x="36997" y="18544"/>
                    <a:pt x="36874" y="19284"/>
                    <a:pt x="36728" y="20020"/>
                  </a:cubicBezTo>
                  <a:cubicBezTo>
                    <a:pt x="36548" y="20940"/>
                    <a:pt x="36355" y="21859"/>
                    <a:pt x="36171" y="22778"/>
                  </a:cubicBezTo>
                  <a:cubicBezTo>
                    <a:pt x="36129" y="22985"/>
                    <a:pt x="36085" y="23191"/>
                    <a:pt x="36071" y="23401"/>
                  </a:cubicBezTo>
                  <a:lnTo>
                    <a:pt x="36024" y="23445"/>
                  </a:lnTo>
                  <a:cubicBezTo>
                    <a:pt x="35890" y="23308"/>
                    <a:pt x="35892" y="23151"/>
                    <a:pt x="35914" y="22982"/>
                  </a:cubicBezTo>
                  <a:cubicBezTo>
                    <a:pt x="36059" y="21868"/>
                    <a:pt x="36282" y="20765"/>
                    <a:pt x="36537" y="19667"/>
                  </a:cubicBezTo>
                  <a:cubicBezTo>
                    <a:pt x="36773" y="18648"/>
                    <a:pt x="36959" y="17622"/>
                    <a:pt x="37135" y="16593"/>
                  </a:cubicBezTo>
                  <a:cubicBezTo>
                    <a:pt x="37307" y="15589"/>
                    <a:pt x="37445" y="14581"/>
                    <a:pt x="37566" y="13571"/>
                  </a:cubicBezTo>
                  <a:cubicBezTo>
                    <a:pt x="37641" y="12956"/>
                    <a:pt x="37729" y="12342"/>
                    <a:pt x="37831" y="11730"/>
                  </a:cubicBezTo>
                  <a:cubicBezTo>
                    <a:pt x="37849" y="11626"/>
                    <a:pt x="37879" y="11527"/>
                    <a:pt x="37917" y="11429"/>
                  </a:cubicBezTo>
                  <a:close/>
                  <a:moveTo>
                    <a:pt x="11831" y="23305"/>
                  </a:moveTo>
                  <a:cubicBezTo>
                    <a:pt x="11873" y="23305"/>
                    <a:pt x="11911" y="23319"/>
                    <a:pt x="11942" y="23369"/>
                  </a:cubicBezTo>
                  <a:cubicBezTo>
                    <a:pt x="11933" y="23447"/>
                    <a:pt x="11873" y="23465"/>
                    <a:pt x="11812" y="23465"/>
                  </a:cubicBezTo>
                  <a:cubicBezTo>
                    <a:pt x="11791" y="23465"/>
                    <a:pt x="11770" y="23463"/>
                    <a:pt x="11751" y="23460"/>
                  </a:cubicBezTo>
                  <a:cubicBezTo>
                    <a:pt x="11700" y="23452"/>
                    <a:pt x="11630" y="23402"/>
                    <a:pt x="11691" y="23331"/>
                  </a:cubicBezTo>
                  <a:lnTo>
                    <a:pt x="11691" y="23331"/>
                  </a:lnTo>
                  <a:cubicBezTo>
                    <a:pt x="11737" y="23323"/>
                    <a:pt x="11786" y="23305"/>
                    <a:pt x="11831" y="23305"/>
                  </a:cubicBezTo>
                  <a:close/>
                  <a:moveTo>
                    <a:pt x="12589" y="23340"/>
                  </a:moveTo>
                  <a:cubicBezTo>
                    <a:pt x="12612" y="23340"/>
                    <a:pt x="12635" y="23349"/>
                    <a:pt x="12657" y="23375"/>
                  </a:cubicBezTo>
                  <a:lnTo>
                    <a:pt x="12711" y="23367"/>
                  </a:lnTo>
                  <a:lnTo>
                    <a:pt x="12711" y="23367"/>
                  </a:lnTo>
                  <a:lnTo>
                    <a:pt x="12658" y="23375"/>
                  </a:lnTo>
                  <a:lnTo>
                    <a:pt x="12685" y="23471"/>
                  </a:lnTo>
                  <a:cubicBezTo>
                    <a:pt x="12660" y="23490"/>
                    <a:pt x="12632" y="23509"/>
                    <a:pt x="12626" y="23526"/>
                  </a:cubicBezTo>
                  <a:cubicBezTo>
                    <a:pt x="12608" y="23512"/>
                    <a:pt x="12576" y="23502"/>
                    <a:pt x="12521" y="23485"/>
                  </a:cubicBezTo>
                  <a:cubicBezTo>
                    <a:pt x="12506" y="23447"/>
                    <a:pt x="12490" y="23408"/>
                    <a:pt x="12474" y="23369"/>
                  </a:cubicBezTo>
                  <a:cubicBezTo>
                    <a:pt x="12512" y="23363"/>
                    <a:pt x="12551" y="23340"/>
                    <a:pt x="12589" y="23340"/>
                  </a:cubicBezTo>
                  <a:close/>
                  <a:moveTo>
                    <a:pt x="18518" y="10974"/>
                  </a:moveTo>
                  <a:cubicBezTo>
                    <a:pt x="18519" y="10974"/>
                    <a:pt x="18520" y="10974"/>
                    <a:pt x="18521" y="10974"/>
                  </a:cubicBezTo>
                  <a:cubicBezTo>
                    <a:pt x="19852" y="10993"/>
                    <a:pt x="21131" y="11177"/>
                    <a:pt x="22266" y="11823"/>
                  </a:cubicBezTo>
                  <a:cubicBezTo>
                    <a:pt x="22756" y="12101"/>
                    <a:pt x="23147" y="12462"/>
                    <a:pt x="23468" y="12883"/>
                  </a:cubicBezTo>
                  <a:cubicBezTo>
                    <a:pt x="23550" y="12991"/>
                    <a:pt x="23544" y="13073"/>
                    <a:pt x="23472" y="13183"/>
                  </a:cubicBezTo>
                  <a:cubicBezTo>
                    <a:pt x="23202" y="13587"/>
                    <a:pt x="22981" y="14022"/>
                    <a:pt x="22815" y="14480"/>
                  </a:cubicBezTo>
                  <a:cubicBezTo>
                    <a:pt x="22803" y="14483"/>
                    <a:pt x="22793" y="14485"/>
                    <a:pt x="22784" y="14485"/>
                  </a:cubicBezTo>
                  <a:cubicBezTo>
                    <a:pt x="22735" y="14485"/>
                    <a:pt x="22721" y="14438"/>
                    <a:pt x="22696" y="14411"/>
                  </a:cubicBezTo>
                  <a:cubicBezTo>
                    <a:pt x="22601" y="14299"/>
                    <a:pt x="22517" y="14180"/>
                    <a:pt x="22397" y="14085"/>
                  </a:cubicBezTo>
                  <a:cubicBezTo>
                    <a:pt x="22360" y="14026"/>
                    <a:pt x="22304" y="13980"/>
                    <a:pt x="22238" y="13945"/>
                  </a:cubicBezTo>
                  <a:lnTo>
                    <a:pt x="22238" y="13945"/>
                  </a:lnTo>
                  <a:cubicBezTo>
                    <a:pt x="22221" y="14029"/>
                    <a:pt x="22304" y="14070"/>
                    <a:pt x="22355" y="14124"/>
                  </a:cubicBezTo>
                  <a:lnTo>
                    <a:pt x="22715" y="14593"/>
                  </a:lnTo>
                  <a:cubicBezTo>
                    <a:pt x="22748" y="14678"/>
                    <a:pt x="22693" y="14752"/>
                    <a:pt x="22664" y="14828"/>
                  </a:cubicBezTo>
                  <a:cubicBezTo>
                    <a:pt x="22625" y="14933"/>
                    <a:pt x="22581" y="15034"/>
                    <a:pt x="22534" y="15149"/>
                  </a:cubicBezTo>
                  <a:cubicBezTo>
                    <a:pt x="22452" y="15086"/>
                    <a:pt x="22391" y="15036"/>
                    <a:pt x="22355" y="14964"/>
                  </a:cubicBezTo>
                  <a:cubicBezTo>
                    <a:pt x="22343" y="14936"/>
                    <a:pt x="22316" y="14896"/>
                    <a:pt x="22277" y="14896"/>
                  </a:cubicBezTo>
                  <a:cubicBezTo>
                    <a:pt x="22269" y="14896"/>
                    <a:pt x="22259" y="14898"/>
                    <a:pt x="22249" y="14903"/>
                  </a:cubicBezTo>
                  <a:cubicBezTo>
                    <a:pt x="22188" y="14930"/>
                    <a:pt x="22239" y="14971"/>
                    <a:pt x="22260" y="15004"/>
                  </a:cubicBezTo>
                  <a:cubicBezTo>
                    <a:pt x="22308" y="15075"/>
                    <a:pt x="22352" y="15148"/>
                    <a:pt x="22402" y="15217"/>
                  </a:cubicBezTo>
                  <a:cubicBezTo>
                    <a:pt x="22454" y="15293"/>
                    <a:pt x="22454" y="15367"/>
                    <a:pt x="22425" y="15451"/>
                  </a:cubicBezTo>
                  <a:cubicBezTo>
                    <a:pt x="22040" y="16571"/>
                    <a:pt x="21657" y="17691"/>
                    <a:pt x="21276" y="18813"/>
                  </a:cubicBezTo>
                  <a:cubicBezTo>
                    <a:pt x="21240" y="18919"/>
                    <a:pt x="21206" y="19026"/>
                    <a:pt x="21171" y="19133"/>
                  </a:cubicBezTo>
                  <a:lnTo>
                    <a:pt x="21125" y="19141"/>
                  </a:lnTo>
                  <a:cubicBezTo>
                    <a:pt x="21074" y="19091"/>
                    <a:pt x="21024" y="19042"/>
                    <a:pt x="20973" y="18994"/>
                  </a:cubicBezTo>
                  <a:cubicBezTo>
                    <a:pt x="20759" y="18765"/>
                    <a:pt x="20497" y="18582"/>
                    <a:pt x="20231" y="18402"/>
                  </a:cubicBezTo>
                  <a:cubicBezTo>
                    <a:pt x="20218" y="18412"/>
                    <a:pt x="20205" y="18423"/>
                    <a:pt x="20192" y="18434"/>
                  </a:cubicBezTo>
                  <a:cubicBezTo>
                    <a:pt x="20457" y="18631"/>
                    <a:pt x="20711" y="18844"/>
                    <a:pt x="20952" y="19071"/>
                  </a:cubicBezTo>
                  <a:cubicBezTo>
                    <a:pt x="20956" y="19082"/>
                    <a:pt x="20956" y="19096"/>
                    <a:pt x="20964" y="19103"/>
                  </a:cubicBezTo>
                  <a:cubicBezTo>
                    <a:pt x="21124" y="19250"/>
                    <a:pt x="21096" y="19410"/>
                    <a:pt x="21013" y="19576"/>
                  </a:cubicBezTo>
                  <a:cubicBezTo>
                    <a:pt x="20976" y="19650"/>
                    <a:pt x="20956" y="19730"/>
                    <a:pt x="20930" y="19806"/>
                  </a:cubicBezTo>
                  <a:cubicBezTo>
                    <a:pt x="20920" y="19833"/>
                    <a:pt x="20906" y="19844"/>
                    <a:pt x="20888" y="19844"/>
                  </a:cubicBezTo>
                  <a:cubicBezTo>
                    <a:pt x="20874" y="19844"/>
                    <a:pt x="20858" y="19838"/>
                    <a:pt x="20841" y="19828"/>
                  </a:cubicBezTo>
                  <a:cubicBezTo>
                    <a:pt x="20823" y="19763"/>
                    <a:pt x="20767" y="19718"/>
                    <a:pt x="20719" y="19671"/>
                  </a:cubicBezTo>
                  <a:cubicBezTo>
                    <a:pt x="20545" y="19501"/>
                    <a:pt x="20365" y="19335"/>
                    <a:pt x="20188" y="19167"/>
                  </a:cubicBezTo>
                  <a:lnTo>
                    <a:pt x="20181" y="19236"/>
                  </a:lnTo>
                  <a:cubicBezTo>
                    <a:pt x="20394" y="19442"/>
                    <a:pt x="20609" y="19645"/>
                    <a:pt x="20791" y="19872"/>
                  </a:cubicBezTo>
                  <a:cubicBezTo>
                    <a:pt x="20857" y="19971"/>
                    <a:pt x="20844" y="20068"/>
                    <a:pt x="20807" y="20174"/>
                  </a:cubicBezTo>
                  <a:cubicBezTo>
                    <a:pt x="20604" y="20767"/>
                    <a:pt x="20382" y="21356"/>
                    <a:pt x="20207" y="21956"/>
                  </a:cubicBezTo>
                  <a:cubicBezTo>
                    <a:pt x="20194" y="22001"/>
                    <a:pt x="20183" y="22048"/>
                    <a:pt x="20173" y="22093"/>
                  </a:cubicBezTo>
                  <a:cubicBezTo>
                    <a:pt x="20156" y="22096"/>
                    <a:pt x="20140" y="22113"/>
                    <a:pt x="20124" y="22113"/>
                  </a:cubicBezTo>
                  <a:cubicBezTo>
                    <a:pt x="20117" y="22113"/>
                    <a:pt x="20110" y="22110"/>
                    <a:pt x="20102" y="22103"/>
                  </a:cubicBezTo>
                  <a:cubicBezTo>
                    <a:pt x="20073" y="22072"/>
                    <a:pt x="20049" y="22036"/>
                    <a:pt x="20022" y="22004"/>
                  </a:cubicBezTo>
                  <a:cubicBezTo>
                    <a:pt x="19705" y="21636"/>
                    <a:pt x="19401" y="21261"/>
                    <a:pt x="19035" y="20927"/>
                  </a:cubicBezTo>
                  <a:lnTo>
                    <a:pt x="19016" y="20952"/>
                  </a:lnTo>
                  <a:lnTo>
                    <a:pt x="20036" y="22181"/>
                  </a:lnTo>
                  <a:cubicBezTo>
                    <a:pt x="20088" y="22258"/>
                    <a:pt x="20104" y="22336"/>
                    <a:pt x="20066" y="22425"/>
                  </a:cubicBezTo>
                  <a:cubicBezTo>
                    <a:pt x="20029" y="22509"/>
                    <a:pt x="20008" y="22598"/>
                    <a:pt x="19981" y="22686"/>
                  </a:cubicBezTo>
                  <a:cubicBezTo>
                    <a:pt x="19954" y="22717"/>
                    <a:pt x="19896" y="22712"/>
                    <a:pt x="19878" y="22754"/>
                  </a:cubicBezTo>
                  <a:cubicBezTo>
                    <a:pt x="19894" y="22804"/>
                    <a:pt x="19922" y="22853"/>
                    <a:pt x="19906" y="22907"/>
                  </a:cubicBezTo>
                  <a:cubicBezTo>
                    <a:pt x="19846" y="23120"/>
                    <a:pt x="19784" y="23333"/>
                    <a:pt x="19723" y="23543"/>
                  </a:cubicBezTo>
                  <a:cubicBezTo>
                    <a:pt x="19664" y="23542"/>
                    <a:pt x="19659" y="23510"/>
                    <a:pt x="19647" y="23484"/>
                  </a:cubicBezTo>
                  <a:cubicBezTo>
                    <a:pt x="19531" y="23234"/>
                    <a:pt x="19339" y="23033"/>
                    <a:pt x="19103" y="22859"/>
                  </a:cubicBezTo>
                  <a:cubicBezTo>
                    <a:pt x="18626" y="22506"/>
                    <a:pt x="18075" y="22264"/>
                    <a:pt x="17492" y="22070"/>
                  </a:cubicBezTo>
                  <a:cubicBezTo>
                    <a:pt x="16819" y="21848"/>
                    <a:pt x="16114" y="21738"/>
                    <a:pt x="15403" y="21648"/>
                  </a:cubicBezTo>
                  <a:cubicBezTo>
                    <a:pt x="14855" y="21579"/>
                    <a:pt x="14302" y="21550"/>
                    <a:pt x="13750" y="21519"/>
                  </a:cubicBezTo>
                  <a:cubicBezTo>
                    <a:pt x="13744" y="21518"/>
                    <a:pt x="13737" y="21518"/>
                    <a:pt x="13730" y="21518"/>
                  </a:cubicBezTo>
                  <a:cubicBezTo>
                    <a:pt x="13719" y="21518"/>
                    <a:pt x="13709" y="21519"/>
                    <a:pt x="13698" y="21519"/>
                  </a:cubicBezTo>
                  <a:cubicBezTo>
                    <a:pt x="13660" y="21519"/>
                    <a:pt x="13621" y="21516"/>
                    <a:pt x="13580" y="21493"/>
                  </a:cubicBezTo>
                  <a:cubicBezTo>
                    <a:pt x="13603" y="21289"/>
                    <a:pt x="13626" y="21081"/>
                    <a:pt x="13647" y="20873"/>
                  </a:cubicBezTo>
                  <a:lnTo>
                    <a:pt x="13647" y="20873"/>
                  </a:lnTo>
                  <a:lnTo>
                    <a:pt x="13577" y="20879"/>
                  </a:lnTo>
                  <a:cubicBezTo>
                    <a:pt x="13545" y="21046"/>
                    <a:pt x="13514" y="21211"/>
                    <a:pt x="13482" y="21377"/>
                  </a:cubicBezTo>
                  <a:cubicBezTo>
                    <a:pt x="13459" y="21499"/>
                    <a:pt x="13457" y="21509"/>
                    <a:pt x="13329" y="21509"/>
                  </a:cubicBezTo>
                  <a:cubicBezTo>
                    <a:pt x="13317" y="21509"/>
                    <a:pt x="13304" y="21509"/>
                    <a:pt x="13289" y="21509"/>
                  </a:cubicBezTo>
                  <a:cubicBezTo>
                    <a:pt x="13147" y="21508"/>
                    <a:pt x="13003" y="21508"/>
                    <a:pt x="12860" y="21506"/>
                  </a:cubicBezTo>
                  <a:cubicBezTo>
                    <a:pt x="12690" y="21505"/>
                    <a:pt x="12694" y="21505"/>
                    <a:pt x="12703" y="21365"/>
                  </a:cubicBezTo>
                  <a:cubicBezTo>
                    <a:pt x="12719" y="21157"/>
                    <a:pt x="12760" y="20949"/>
                    <a:pt x="12749" y="20740"/>
                  </a:cubicBezTo>
                  <a:cubicBezTo>
                    <a:pt x="12783" y="20608"/>
                    <a:pt x="12752" y="20474"/>
                    <a:pt x="12766" y="20381"/>
                  </a:cubicBezTo>
                  <a:lnTo>
                    <a:pt x="12766" y="20381"/>
                  </a:lnTo>
                  <a:cubicBezTo>
                    <a:pt x="12730" y="20461"/>
                    <a:pt x="12680" y="20578"/>
                    <a:pt x="12680" y="20706"/>
                  </a:cubicBezTo>
                  <a:cubicBezTo>
                    <a:pt x="12616" y="20921"/>
                    <a:pt x="12585" y="21141"/>
                    <a:pt x="12549" y="21359"/>
                  </a:cubicBezTo>
                  <a:cubicBezTo>
                    <a:pt x="12527" y="21496"/>
                    <a:pt x="12525" y="21507"/>
                    <a:pt x="12389" y="21507"/>
                  </a:cubicBezTo>
                  <a:cubicBezTo>
                    <a:pt x="12376" y="21507"/>
                    <a:pt x="12363" y="21507"/>
                    <a:pt x="12349" y="21507"/>
                  </a:cubicBezTo>
                  <a:cubicBezTo>
                    <a:pt x="12314" y="21507"/>
                    <a:pt x="12281" y="21503"/>
                    <a:pt x="12238" y="21500"/>
                  </a:cubicBezTo>
                  <a:cubicBezTo>
                    <a:pt x="12275" y="21103"/>
                    <a:pt x="12362" y="20714"/>
                    <a:pt x="12382" y="20320"/>
                  </a:cubicBezTo>
                  <a:cubicBezTo>
                    <a:pt x="12394" y="20236"/>
                    <a:pt x="12407" y="20152"/>
                    <a:pt x="12419" y="20067"/>
                  </a:cubicBezTo>
                  <a:lnTo>
                    <a:pt x="12419" y="20067"/>
                  </a:lnTo>
                  <a:lnTo>
                    <a:pt x="12350" y="20076"/>
                  </a:lnTo>
                  <a:cubicBezTo>
                    <a:pt x="12342" y="20158"/>
                    <a:pt x="12292" y="20234"/>
                    <a:pt x="12305" y="20319"/>
                  </a:cubicBezTo>
                  <a:cubicBezTo>
                    <a:pt x="12207" y="20671"/>
                    <a:pt x="12151" y="21030"/>
                    <a:pt x="12090" y="21388"/>
                  </a:cubicBezTo>
                  <a:cubicBezTo>
                    <a:pt x="12075" y="21476"/>
                    <a:pt x="12046" y="21515"/>
                    <a:pt x="11939" y="21515"/>
                  </a:cubicBezTo>
                  <a:cubicBezTo>
                    <a:pt x="11936" y="21515"/>
                    <a:pt x="11932" y="21515"/>
                    <a:pt x="11929" y="21515"/>
                  </a:cubicBezTo>
                  <a:cubicBezTo>
                    <a:pt x="11870" y="21514"/>
                    <a:pt x="11810" y="21513"/>
                    <a:pt x="11750" y="21513"/>
                  </a:cubicBezTo>
                  <a:cubicBezTo>
                    <a:pt x="11592" y="21513"/>
                    <a:pt x="11432" y="21518"/>
                    <a:pt x="11274" y="21524"/>
                  </a:cubicBezTo>
                  <a:cubicBezTo>
                    <a:pt x="11269" y="21524"/>
                    <a:pt x="11265" y="21524"/>
                    <a:pt x="11260" y="21524"/>
                  </a:cubicBezTo>
                  <a:cubicBezTo>
                    <a:pt x="11178" y="21524"/>
                    <a:pt x="11155" y="21492"/>
                    <a:pt x="11160" y="21421"/>
                  </a:cubicBezTo>
                  <a:cubicBezTo>
                    <a:pt x="11173" y="21224"/>
                    <a:pt x="11171" y="21024"/>
                    <a:pt x="11191" y="20827"/>
                  </a:cubicBezTo>
                  <a:cubicBezTo>
                    <a:pt x="11208" y="20663"/>
                    <a:pt x="11134" y="20545"/>
                    <a:pt x="10988" y="20451"/>
                  </a:cubicBezTo>
                  <a:cubicBezTo>
                    <a:pt x="10853" y="20364"/>
                    <a:pt x="10698" y="20320"/>
                    <a:pt x="10539" y="20282"/>
                  </a:cubicBezTo>
                  <a:cubicBezTo>
                    <a:pt x="10037" y="20166"/>
                    <a:pt x="9519" y="20122"/>
                    <a:pt x="9002" y="20073"/>
                  </a:cubicBezTo>
                  <a:cubicBezTo>
                    <a:pt x="8818" y="20056"/>
                    <a:pt x="8634" y="20050"/>
                    <a:pt x="8450" y="20050"/>
                  </a:cubicBezTo>
                  <a:cubicBezTo>
                    <a:pt x="8252" y="20050"/>
                    <a:pt x="8054" y="20057"/>
                    <a:pt x="7856" y="20064"/>
                  </a:cubicBezTo>
                  <a:cubicBezTo>
                    <a:pt x="7769" y="20067"/>
                    <a:pt x="7713" y="20072"/>
                    <a:pt x="7676" y="20072"/>
                  </a:cubicBezTo>
                  <a:cubicBezTo>
                    <a:pt x="7587" y="20072"/>
                    <a:pt x="7598" y="20042"/>
                    <a:pt x="7530" y="19877"/>
                  </a:cubicBezTo>
                  <a:cubicBezTo>
                    <a:pt x="7463" y="19712"/>
                    <a:pt x="7412" y="19541"/>
                    <a:pt x="7332" y="19380"/>
                  </a:cubicBezTo>
                  <a:cubicBezTo>
                    <a:pt x="7233" y="19185"/>
                    <a:pt x="7258" y="18995"/>
                    <a:pt x="7307" y="18798"/>
                  </a:cubicBezTo>
                  <a:cubicBezTo>
                    <a:pt x="7409" y="18392"/>
                    <a:pt x="7566" y="18000"/>
                    <a:pt x="7727" y="17609"/>
                  </a:cubicBezTo>
                  <a:cubicBezTo>
                    <a:pt x="7964" y="17031"/>
                    <a:pt x="8113" y="16420"/>
                    <a:pt x="8166" y="15798"/>
                  </a:cubicBezTo>
                  <a:cubicBezTo>
                    <a:pt x="8224" y="15126"/>
                    <a:pt x="8051" y="14486"/>
                    <a:pt x="7807" y="13857"/>
                  </a:cubicBezTo>
                  <a:cubicBezTo>
                    <a:pt x="7601" y="13324"/>
                    <a:pt x="7311" y="12821"/>
                    <a:pt x="6978" y="12337"/>
                  </a:cubicBezTo>
                  <a:cubicBezTo>
                    <a:pt x="6899" y="12223"/>
                    <a:pt x="6879" y="12120"/>
                    <a:pt x="6924" y="11991"/>
                  </a:cubicBezTo>
                  <a:cubicBezTo>
                    <a:pt x="7011" y="11748"/>
                    <a:pt x="7073" y="11497"/>
                    <a:pt x="7150" y="11229"/>
                  </a:cubicBezTo>
                  <a:cubicBezTo>
                    <a:pt x="8131" y="12287"/>
                    <a:pt x="9384" y="12888"/>
                    <a:pt x="10955" y="12996"/>
                  </a:cubicBezTo>
                  <a:cubicBezTo>
                    <a:pt x="10900" y="13248"/>
                    <a:pt x="10846" y="13486"/>
                    <a:pt x="10793" y="13726"/>
                  </a:cubicBezTo>
                  <a:cubicBezTo>
                    <a:pt x="10705" y="13973"/>
                    <a:pt x="10692" y="14232"/>
                    <a:pt x="10632" y="14514"/>
                  </a:cubicBezTo>
                  <a:cubicBezTo>
                    <a:pt x="10730" y="14237"/>
                    <a:pt x="10831" y="13991"/>
                    <a:pt x="10868" y="13732"/>
                  </a:cubicBezTo>
                  <a:lnTo>
                    <a:pt x="11028" y="13140"/>
                  </a:lnTo>
                  <a:cubicBezTo>
                    <a:pt x="11067" y="12996"/>
                    <a:pt x="11067" y="12995"/>
                    <a:pt x="11228" y="12995"/>
                  </a:cubicBezTo>
                  <a:cubicBezTo>
                    <a:pt x="11231" y="12995"/>
                    <a:pt x="11233" y="12995"/>
                    <a:pt x="11236" y="12995"/>
                  </a:cubicBezTo>
                  <a:lnTo>
                    <a:pt x="11370" y="12995"/>
                  </a:lnTo>
                  <a:cubicBezTo>
                    <a:pt x="11419" y="13061"/>
                    <a:pt x="11358" y="13115"/>
                    <a:pt x="11369" y="13170"/>
                  </a:cubicBezTo>
                  <a:cubicBezTo>
                    <a:pt x="11294" y="13355"/>
                    <a:pt x="11290" y="13550"/>
                    <a:pt x="11247" y="13739"/>
                  </a:cubicBezTo>
                  <a:lnTo>
                    <a:pt x="11316" y="13730"/>
                  </a:lnTo>
                  <a:cubicBezTo>
                    <a:pt x="11355" y="13543"/>
                    <a:pt x="11437" y="13363"/>
                    <a:pt x="11444" y="13172"/>
                  </a:cubicBezTo>
                  <a:cubicBezTo>
                    <a:pt x="11454" y="13143"/>
                    <a:pt x="11467" y="13116"/>
                    <a:pt x="11470" y="13088"/>
                  </a:cubicBezTo>
                  <a:cubicBezTo>
                    <a:pt x="11476" y="13019"/>
                    <a:pt x="11511" y="12989"/>
                    <a:pt x="11596" y="12984"/>
                  </a:cubicBezTo>
                  <a:cubicBezTo>
                    <a:pt x="12433" y="12937"/>
                    <a:pt x="13182" y="12673"/>
                    <a:pt x="13906" y="12326"/>
                  </a:cubicBezTo>
                  <a:cubicBezTo>
                    <a:pt x="14643" y="11971"/>
                    <a:pt x="15398" y="11643"/>
                    <a:pt x="16183" y="11369"/>
                  </a:cubicBezTo>
                  <a:cubicBezTo>
                    <a:pt x="16640" y="11209"/>
                    <a:pt x="17116" y="11111"/>
                    <a:pt x="17603" y="11045"/>
                  </a:cubicBezTo>
                  <a:cubicBezTo>
                    <a:pt x="17624" y="11043"/>
                    <a:pt x="17645" y="11037"/>
                    <a:pt x="17667" y="11037"/>
                  </a:cubicBezTo>
                  <a:cubicBezTo>
                    <a:pt x="17686" y="11037"/>
                    <a:pt x="17705" y="11041"/>
                    <a:pt x="17725" y="11055"/>
                  </a:cubicBezTo>
                  <a:cubicBezTo>
                    <a:pt x="17747" y="11163"/>
                    <a:pt x="17681" y="11267"/>
                    <a:pt x="17685" y="11377"/>
                  </a:cubicBezTo>
                  <a:cubicBezTo>
                    <a:pt x="17626" y="11563"/>
                    <a:pt x="17606" y="11754"/>
                    <a:pt x="17594" y="11946"/>
                  </a:cubicBezTo>
                  <a:lnTo>
                    <a:pt x="17639" y="11944"/>
                  </a:lnTo>
                  <a:cubicBezTo>
                    <a:pt x="17675" y="11756"/>
                    <a:pt x="17756" y="11577"/>
                    <a:pt x="17763" y="11385"/>
                  </a:cubicBezTo>
                  <a:cubicBezTo>
                    <a:pt x="17789" y="11289"/>
                    <a:pt x="17819" y="11195"/>
                    <a:pt x="17839" y="11099"/>
                  </a:cubicBezTo>
                  <a:cubicBezTo>
                    <a:pt x="17852" y="11037"/>
                    <a:pt x="17884" y="11007"/>
                    <a:pt x="17958" y="11005"/>
                  </a:cubicBezTo>
                  <a:cubicBezTo>
                    <a:pt x="18039" y="11001"/>
                    <a:pt x="18121" y="10999"/>
                    <a:pt x="18200" y="10989"/>
                  </a:cubicBezTo>
                  <a:cubicBezTo>
                    <a:pt x="18213" y="10988"/>
                    <a:pt x="18225" y="10987"/>
                    <a:pt x="18235" y="10987"/>
                  </a:cubicBezTo>
                  <a:cubicBezTo>
                    <a:pt x="18322" y="10987"/>
                    <a:pt x="18309" y="11047"/>
                    <a:pt x="18304" y="11106"/>
                  </a:cubicBezTo>
                  <a:cubicBezTo>
                    <a:pt x="18239" y="11302"/>
                    <a:pt x="18231" y="11504"/>
                    <a:pt x="18204" y="11705"/>
                  </a:cubicBezTo>
                  <a:lnTo>
                    <a:pt x="18253" y="11695"/>
                  </a:lnTo>
                  <a:cubicBezTo>
                    <a:pt x="18280" y="11497"/>
                    <a:pt x="18370" y="11307"/>
                    <a:pt x="18374" y="11103"/>
                  </a:cubicBezTo>
                  <a:cubicBezTo>
                    <a:pt x="18383" y="11029"/>
                    <a:pt x="18407" y="10974"/>
                    <a:pt x="18518" y="10974"/>
                  </a:cubicBezTo>
                  <a:close/>
                  <a:moveTo>
                    <a:pt x="12308" y="23402"/>
                  </a:moveTo>
                  <a:lnTo>
                    <a:pt x="12390" y="23407"/>
                  </a:lnTo>
                  <a:lnTo>
                    <a:pt x="12462" y="23540"/>
                  </a:lnTo>
                  <a:lnTo>
                    <a:pt x="12288" y="23591"/>
                  </a:lnTo>
                  <a:cubicBezTo>
                    <a:pt x="12279" y="23594"/>
                    <a:pt x="12270" y="23596"/>
                    <a:pt x="12260" y="23596"/>
                  </a:cubicBezTo>
                  <a:cubicBezTo>
                    <a:pt x="12231" y="23596"/>
                    <a:pt x="12203" y="23580"/>
                    <a:pt x="12188" y="23552"/>
                  </a:cubicBezTo>
                  <a:cubicBezTo>
                    <a:pt x="12165" y="23516"/>
                    <a:pt x="12104" y="23477"/>
                    <a:pt x="12182" y="23436"/>
                  </a:cubicBezTo>
                  <a:lnTo>
                    <a:pt x="12182" y="23436"/>
                  </a:lnTo>
                  <a:cubicBezTo>
                    <a:pt x="12187" y="23437"/>
                    <a:pt x="12193" y="23437"/>
                    <a:pt x="12198" y="23437"/>
                  </a:cubicBezTo>
                  <a:cubicBezTo>
                    <a:pt x="12237" y="23437"/>
                    <a:pt x="12276" y="23425"/>
                    <a:pt x="12308" y="23402"/>
                  </a:cubicBezTo>
                  <a:close/>
                  <a:moveTo>
                    <a:pt x="11715" y="23598"/>
                  </a:moveTo>
                  <a:lnTo>
                    <a:pt x="11715" y="23598"/>
                  </a:lnTo>
                  <a:cubicBezTo>
                    <a:pt x="11719" y="23599"/>
                    <a:pt x="11725" y="23598"/>
                    <a:pt x="11726" y="23600"/>
                  </a:cubicBezTo>
                  <a:cubicBezTo>
                    <a:pt x="11727" y="23603"/>
                    <a:pt x="11728" y="23605"/>
                    <a:pt x="11728" y="23608"/>
                  </a:cubicBezTo>
                  <a:lnTo>
                    <a:pt x="11715" y="23598"/>
                  </a:lnTo>
                  <a:close/>
                  <a:moveTo>
                    <a:pt x="12999" y="23466"/>
                  </a:moveTo>
                  <a:cubicBezTo>
                    <a:pt x="13012" y="23466"/>
                    <a:pt x="13026" y="23468"/>
                    <a:pt x="13040" y="23473"/>
                  </a:cubicBezTo>
                  <a:cubicBezTo>
                    <a:pt x="13106" y="23497"/>
                    <a:pt x="13068" y="23545"/>
                    <a:pt x="13050" y="23589"/>
                  </a:cubicBezTo>
                  <a:lnTo>
                    <a:pt x="13050" y="23590"/>
                  </a:lnTo>
                  <a:cubicBezTo>
                    <a:pt x="13047" y="23589"/>
                    <a:pt x="13044" y="23589"/>
                    <a:pt x="13041" y="23589"/>
                  </a:cubicBezTo>
                  <a:cubicBezTo>
                    <a:pt x="13022" y="23589"/>
                    <a:pt x="13000" y="23599"/>
                    <a:pt x="12979" y="23614"/>
                  </a:cubicBezTo>
                  <a:cubicBezTo>
                    <a:pt x="12954" y="23629"/>
                    <a:pt x="12933" y="23636"/>
                    <a:pt x="12916" y="23636"/>
                  </a:cubicBezTo>
                  <a:cubicBezTo>
                    <a:pt x="12877" y="23636"/>
                    <a:pt x="12854" y="23601"/>
                    <a:pt x="12830" y="23566"/>
                  </a:cubicBezTo>
                  <a:cubicBezTo>
                    <a:pt x="12833" y="23560"/>
                    <a:pt x="12833" y="23553"/>
                    <a:pt x="12836" y="23549"/>
                  </a:cubicBezTo>
                  <a:cubicBezTo>
                    <a:pt x="12882" y="23507"/>
                    <a:pt x="12940" y="23466"/>
                    <a:pt x="12999" y="23466"/>
                  </a:cubicBezTo>
                  <a:close/>
                  <a:moveTo>
                    <a:pt x="11986" y="23498"/>
                  </a:moveTo>
                  <a:cubicBezTo>
                    <a:pt x="12041" y="23498"/>
                    <a:pt x="12071" y="23545"/>
                    <a:pt x="12100" y="23646"/>
                  </a:cubicBezTo>
                  <a:cubicBezTo>
                    <a:pt x="12054" y="23660"/>
                    <a:pt x="12009" y="23671"/>
                    <a:pt x="11968" y="23671"/>
                  </a:cubicBezTo>
                  <a:cubicBezTo>
                    <a:pt x="11907" y="23671"/>
                    <a:pt x="11853" y="23647"/>
                    <a:pt x="11815" y="23577"/>
                  </a:cubicBezTo>
                  <a:lnTo>
                    <a:pt x="11814" y="23577"/>
                  </a:lnTo>
                  <a:cubicBezTo>
                    <a:pt x="11891" y="23525"/>
                    <a:pt x="11945" y="23498"/>
                    <a:pt x="11986" y="23498"/>
                  </a:cubicBezTo>
                  <a:close/>
                  <a:moveTo>
                    <a:pt x="12644" y="23551"/>
                  </a:moveTo>
                  <a:cubicBezTo>
                    <a:pt x="12659" y="23558"/>
                    <a:pt x="12675" y="23564"/>
                    <a:pt x="12692" y="23566"/>
                  </a:cubicBezTo>
                  <a:cubicBezTo>
                    <a:pt x="12726" y="23573"/>
                    <a:pt x="12755" y="23578"/>
                    <a:pt x="12779" y="23600"/>
                  </a:cubicBezTo>
                  <a:cubicBezTo>
                    <a:pt x="12787" y="23643"/>
                    <a:pt x="12818" y="23690"/>
                    <a:pt x="12742" y="23713"/>
                  </a:cubicBezTo>
                  <a:cubicBezTo>
                    <a:pt x="12732" y="23716"/>
                    <a:pt x="12723" y="23718"/>
                    <a:pt x="12715" y="23718"/>
                  </a:cubicBezTo>
                  <a:cubicBezTo>
                    <a:pt x="12666" y="23718"/>
                    <a:pt x="12654" y="23669"/>
                    <a:pt x="12623" y="23647"/>
                  </a:cubicBezTo>
                  <a:cubicBezTo>
                    <a:pt x="12639" y="23599"/>
                    <a:pt x="12647" y="23571"/>
                    <a:pt x="12644" y="23551"/>
                  </a:cubicBezTo>
                  <a:close/>
                  <a:moveTo>
                    <a:pt x="11772" y="23614"/>
                  </a:moveTo>
                  <a:cubicBezTo>
                    <a:pt x="11770" y="23653"/>
                    <a:pt x="11846" y="23693"/>
                    <a:pt x="11772" y="23731"/>
                  </a:cubicBezTo>
                  <a:cubicBezTo>
                    <a:pt x="11658" y="23716"/>
                    <a:pt x="11731" y="23656"/>
                    <a:pt x="11733" y="23614"/>
                  </a:cubicBezTo>
                  <a:close/>
                  <a:moveTo>
                    <a:pt x="2554" y="23497"/>
                  </a:moveTo>
                  <a:cubicBezTo>
                    <a:pt x="2612" y="23530"/>
                    <a:pt x="2653" y="23552"/>
                    <a:pt x="2691" y="23575"/>
                  </a:cubicBezTo>
                  <a:cubicBezTo>
                    <a:pt x="2757" y="23616"/>
                    <a:pt x="2768" y="23721"/>
                    <a:pt x="2714" y="23769"/>
                  </a:cubicBezTo>
                  <a:cubicBezTo>
                    <a:pt x="2699" y="23783"/>
                    <a:pt x="2684" y="23788"/>
                    <a:pt x="2669" y="23788"/>
                  </a:cubicBezTo>
                  <a:cubicBezTo>
                    <a:pt x="2646" y="23788"/>
                    <a:pt x="2624" y="23777"/>
                    <a:pt x="2603" y="23769"/>
                  </a:cubicBezTo>
                  <a:cubicBezTo>
                    <a:pt x="2554" y="23753"/>
                    <a:pt x="2491" y="23744"/>
                    <a:pt x="2497" y="23680"/>
                  </a:cubicBezTo>
                  <a:cubicBezTo>
                    <a:pt x="2497" y="23668"/>
                    <a:pt x="2498" y="23658"/>
                    <a:pt x="2502" y="23646"/>
                  </a:cubicBezTo>
                  <a:cubicBezTo>
                    <a:pt x="2517" y="23602"/>
                    <a:pt x="2533" y="23556"/>
                    <a:pt x="2554" y="23497"/>
                  </a:cubicBezTo>
                  <a:close/>
                  <a:moveTo>
                    <a:pt x="38325" y="12238"/>
                  </a:moveTo>
                  <a:cubicBezTo>
                    <a:pt x="38469" y="12323"/>
                    <a:pt x="38507" y="12457"/>
                    <a:pt x="38597" y="12560"/>
                  </a:cubicBezTo>
                  <a:cubicBezTo>
                    <a:pt x="38624" y="12592"/>
                    <a:pt x="38599" y="12639"/>
                    <a:pt x="38590" y="12679"/>
                  </a:cubicBezTo>
                  <a:lnTo>
                    <a:pt x="38590" y="12680"/>
                  </a:lnTo>
                  <a:cubicBezTo>
                    <a:pt x="38350" y="13716"/>
                    <a:pt x="38214" y="14767"/>
                    <a:pt x="38032" y="15811"/>
                  </a:cubicBezTo>
                  <a:cubicBezTo>
                    <a:pt x="37913" y="16492"/>
                    <a:pt x="37755" y="17168"/>
                    <a:pt x="37607" y="17845"/>
                  </a:cubicBezTo>
                  <a:cubicBezTo>
                    <a:pt x="37333" y="19095"/>
                    <a:pt x="37050" y="20344"/>
                    <a:pt x="36782" y="21595"/>
                  </a:cubicBezTo>
                  <a:cubicBezTo>
                    <a:pt x="36688" y="22031"/>
                    <a:pt x="36609" y="22470"/>
                    <a:pt x="36562" y="22912"/>
                  </a:cubicBezTo>
                  <a:cubicBezTo>
                    <a:pt x="36518" y="23145"/>
                    <a:pt x="36473" y="23378"/>
                    <a:pt x="36429" y="23611"/>
                  </a:cubicBezTo>
                  <a:cubicBezTo>
                    <a:pt x="36419" y="23662"/>
                    <a:pt x="36413" y="23716"/>
                    <a:pt x="36398" y="23765"/>
                  </a:cubicBezTo>
                  <a:cubicBezTo>
                    <a:pt x="36391" y="23784"/>
                    <a:pt x="36379" y="23791"/>
                    <a:pt x="36366" y="23791"/>
                  </a:cubicBezTo>
                  <a:cubicBezTo>
                    <a:pt x="36351" y="23791"/>
                    <a:pt x="36335" y="23783"/>
                    <a:pt x="36319" y="23774"/>
                  </a:cubicBezTo>
                  <a:cubicBezTo>
                    <a:pt x="36274" y="23672"/>
                    <a:pt x="36129" y="23628"/>
                    <a:pt x="36114" y="23509"/>
                  </a:cubicBezTo>
                  <a:cubicBezTo>
                    <a:pt x="36147" y="23492"/>
                    <a:pt x="36149" y="23466"/>
                    <a:pt x="36144" y="23438"/>
                  </a:cubicBezTo>
                  <a:cubicBezTo>
                    <a:pt x="36232" y="23161"/>
                    <a:pt x="36272" y="22876"/>
                    <a:pt x="36332" y="22596"/>
                  </a:cubicBezTo>
                  <a:cubicBezTo>
                    <a:pt x="36481" y="21906"/>
                    <a:pt x="36632" y="21218"/>
                    <a:pt x="36766" y="20527"/>
                  </a:cubicBezTo>
                  <a:cubicBezTo>
                    <a:pt x="36921" y="19733"/>
                    <a:pt x="37062" y="18938"/>
                    <a:pt x="37205" y="18141"/>
                  </a:cubicBezTo>
                  <a:cubicBezTo>
                    <a:pt x="37362" y="17270"/>
                    <a:pt x="37582" y="16409"/>
                    <a:pt x="37767" y="15543"/>
                  </a:cubicBezTo>
                  <a:cubicBezTo>
                    <a:pt x="37905" y="14899"/>
                    <a:pt x="37998" y="14249"/>
                    <a:pt x="38120" y="13605"/>
                  </a:cubicBezTo>
                  <a:cubicBezTo>
                    <a:pt x="38205" y="13155"/>
                    <a:pt x="38246" y="12702"/>
                    <a:pt x="38325" y="12238"/>
                  </a:cubicBezTo>
                  <a:close/>
                  <a:moveTo>
                    <a:pt x="12970" y="23714"/>
                  </a:moveTo>
                  <a:cubicBezTo>
                    <a:pt x="12992" y="23714"/>
                    <a:pt x="13003" y="23735"/>
                    <a:pt x="13013" y="23754"/>
                  </a:cubicBezTo>
                  <a:lnTo>
                    <a:pt x="13003" y="23820"/>
                  </a:lnTo>
                  <a:cubicBezTo>
                    <a:pt x="12976" y="23820"/>
                    <a:pt x="12953" y="23806"/>
                    <a:pt x="12938" y="23785"/>
                  </a:cubicBezTo>
                  <a:lnTo>
                    <a:pt x="12937" y="23786"/>
                  </a:lnTo>
                  <a:cubicBezTo>
                    <a:pt x="12927" y="23766"/>
                    <a:pt x="12913" y="23741"/>
                    <a:pt x="12941" y="23724"/>
                  </a:cubicBezTo>
                  <a:cubicBezTo>
                    <a:pt x="12953" y="23717"/>
                    <a:pt x="12962" y="23714"/>
                    <a:pt x="12970" y="23714"/>
                  </a:cubicBezTo>
                  <a:close/>
                  <a:moveTo>
                    <a:pt x="13075" y="23647"/>
                  </a:moveTo>
                  <a:cubicBezTo>
                    <a:pt x="13186" y="23674"/>
                    <a:pt x="13175" y="23753"/>
                    <a:pt x="13129" y="23800"/>
                  </a:cubicBezTo>
                  <a:lnTo>
                    <a:pt x="13127" y="23800"/>
                  </a:lnTo>
                  <a:cubicBezTo>
                    <a:pt x="13109" y="23819"/>
                    <a:pt x="13095" y="23827"/>
                    <a:pt x="13084" y="23827"/>
                  </a:cubicBezTo>
                  <a:cubicBezTo>
                    <a:pt x="13057" y="23827"/>
                    <a:pt x="13047" y="23783"/>
                    <a:pt x="13036" y="23755"/>
                  </a:cubicBezTo>
                  <a:cubicBezTo>
                    <a:pt x="13043" y="23717"/>
                    <a:pt x="13032" y="23674"/>
                    <a:pt x="13075" y="23647"/>
                  </a:cubicBezTo>
                  <a:close/>
                  <a:moveTo>
                    <a:pt x="12464" y="23628"/>
                  </a:moveTo>
                  <a:cubicBezTo>
                    <a:pt x="12494" y="23628"/>
                    <a:pt x="12526" y="23634"/>
                    <a:pt x="12560" y="23646"/>
                  </a:cubicBezTo>
                  <a:cubicBezTo>
                    <a:pt x="12608" y="23726"/>
                    <a:pt x="12608" y="23786"/>
                    <a:pt x="12478" y="23798"/>
                  </a:cubicBezTo>
                  <a:cubicBezTo>
                    <a:pt x="12446" y="23801"/>
                    <a:pt x="12418" y="23819"/>
                    <a:pt x="12387" y="23830"/>
                  </a:cubicBezTo>
                  <a:cubicBezTo>
                    <a:pt x="12338" y="23804"/>
                    <a:pt x="12320" y="23757"/>
                    <a:pt x="12289" y="23719"/>
                  </a:cubicBezTo>
                  <a:cubicBezTo>
                    <a:pt x="12337" y="23659"/>
                    <a:pt x="12395" y="23628"/>
                    <a:pt x="12464" y="23628"/>
                  </a:cubicBezTo>
                  <a:close/>
                  <a:moveTo>
                    <a:pt x="38448" y="23384"/>
                  </a:moveTo>
                  <a:cubicBezTo>
                    <a:pt x="38465" y="23511"/>
                    <a:pt x="38416" y="23631"/>
                    <a:pt x="38401" y="23755"/>
                  </a:cubicBezTo>
                  <a:cubicBezTo>
                    <a:pt x="38393" y="23817"/>
                    <a:pt x="38351" y="23858"/>
                    <a:pt x="38287" y="23886"/>
                  </a:cubicBezTo>
                  <a:cubicBezTo>
                    <a:pt x="38290" y="23816"/>
                    <a:pt x="38332" y="23753"/>
                    <a:pt x="38321" y="23682"/>
                  </a:cubicBezTo>
                  <a:cubicBezTo>
                    <a:pt x="38363" y="23596"/>
                    <a:pt x="38368" y="23502"/>
                    <a:pt x="38387" y="23410"/>
                  </a:cubicBezTo>
                  <a:lnTo>
                    <a:pt x="38448" y="23384"/>
                  </a:lnTo>
                  <a:close/>
                  <a:moveTo>
                    <a:pt x="13455" y="23801"/>
                  </a:moveTo>
                  <a:cubicBezTo>
                    <a:pt x="13469" y="23801"/>
                    <a:pt x="13485" y="23803"/>
                    <a:pt x="13500" y="23805"/>
                  </a:cubicBezTo>
                  <a:cubicBezTo>
                    <a:pt x="13660" y="23826"/>
                    <a:pt x="13824" y="23831"/>
                    <a:pt x="13989" y="23871"/>
                  </a:cubicBezTo>
                  <a:cubicBezTo>
                    <a:pt x="13979" y="23933"/>
                    <a:pt x="13947" y="23957"/>
                    <a:pt x="13899" y="23957"/>
                  </a:cubicBezTo>
                  <a:cubicBezTo>
                    <a:pt x="13895" y="23957"/>
                    <a:pt x="13892" y="23957"/>
                    <a:pt x="13888" y="23957"/>
                  </a:cubicBezTo>
                  <a:cubicBezTo>
                    <a:pt x="13754" y="23944"/>
                    <a:pt x="13620" y="23930"/>
                    <a:pt x="13484" y="23917"/>
                  </a:cubicBezTo>
                  <a:lnTo>
                    <a:pt x="13483" y="23918"/>
                  </a:lnTo>
                  <a:cubicBezTo>
                    <a:pt x="13429" y="23912"/>
                    <a:pt x="13391" y="23892"/>
                    <a:pt x="13402" y="23839"/>
                  </a:cubicBezTo>
                  <a:cubicBezTo>
                    <a:pt x="13409" y="23808"/>
                    <a:pt x="13430" y="23801"/>
                    <a:pt x="13455" y="23801"/>
                  </a:cubicBezTo>
                  <a:close/>
                  <a:moveTo>
                    <a:pt x="11433" y="22048"/>
                  </a:moveTo>
                  <a:lnTo>
                    <a:pt x="11433" y="22048"/>
                  </a:lnTo>
                  <a:cubicBezTo>
                    <a:pt x="11692" y="22055"/>
                    <a:pt x="11951" y="22068"/>
                    <a:pt x="12210" y="22069"/>
                  </a:cubicBezTo>
                  <a:cubicBezTo>
                    <a:pt x="13401" y="22072"/>
                    <a:pt x="14587" y="22136"/>
                    <a:pt x="15773" y="22219"/>
                  </a:cubicBezTo>
                  <a:cubicBezTo>
                    <a:pt x="16114" y="22243"/>
                    <a:pt x="16453" y="22286"/>
                    <a:pt x="16782" y="22364"/>
                  </a:cubicBezTo>
                  <a:cubicBezTo>
                    <a:pt x="17451" y="22522"/>
                    <a:pt x="18015" y="22835"/>
                    <a:pt x="18511" y="23238"/>
                  </a:cubicBezTo>
                  <a:cubicBezTo>
                    <a:pt x="18729" y="23416"/>
                    <a:pt x="18865" y="23647"/>
                    <a:pt x="18979" y="23883"/>
                  </a:cubicBezTo>
                  <a:cubicBezTo>
                    <a:pt x="18996" y="23918"/>
                    <a:pt x="19012" y="23957"/>
                    <a:pt x="18994" y="23996"/>
                  </a:cubicBezTo>
                  <a:cubicBezTo>
                    <a:pt x="18988" y="23995"/>
                    <a:pt x="18979" y="23996"/>
                    <a:pt x="18978" y="23993"/>
                  </a:cubicBezTo>
                  <a:cubicBezTo>
                    <a:pt x="18484" y="23415"/>
                    <a:pt x="17788" y="23098"/>
                    <a:pt x="17016" y="22876"/>
                  </a:cubicBezTo>
                  <a:cubicBezTo>
                    <a:pt x="16431" y="22708"/>
                    <a:pt x="15826" y="22617"/>
                    <a:pt x="15221" y="22523"/>
                  </a:cubicBezTo>
                  <a:cubicBezTo>
                    <a:pt x="14323" y="22385"/>
                    <a:pt x="13418" y="22331"/>
                    <a:pt x="12512" y="22274"/>
                  </a:cubicBezTo>
                  <a:cubicBezTo>
                    <a:pt x="12300" y="22261"/>
                    <a:pt x="12090" y="22236"/>
                    <a:pt x="11878" y="22230"/>
                  </a:cubicBezTo>
                  <a:cubicBezTo>
                    <a:pt x="11715" y="22224"/>
                    <a:pt x="11570" y="22187"/>
                    <a:pt x="11439" y="22108"/>
                  </a:cubicBezTo>
                  <a:cubicBezTo>
                    <a:pt x="11437" y="22087"/>
                    <a:pt x="11436" y="22067"/>
                    <a:pt x="11433" y="22048"/>
                  </a:cubicBezTo>
                  <a:close/>
                  <a:moveTo>
                    <a:pt x="12130" y="23710"/>
                  </a:moveTo>
                  <a:cubicBezTo>
                    <a:pt x="12189" y="23710"/>
                    <a:pt x="12216" y="23754"/>
                    <a:pt x="12249" y="23789"/>
                  </a:cubicBezTo>
                  <a:cubicBezTo>
                    <a:pt x="12269" y="23839"/>
                    <a:pt x="12266" y="23879"/>
                    <a:pt x="12192" y="23894"/>
                  </a:cubicBezTo>
                  <a:cubicBezTo>
                    <a:pt x="12147" y="23904"/>
                    <a:pt x="12103" y="23920"/>
                    <a:pt x="12060" y="23933"/>
                  </a:cubicBezTo>
                  <a:cubicBezTo>
                    <a:pt x="12036" y="23930"/>
                    <a:pt x="12012" y="23903"/>
                    <a:pt x="11988" y="23903"/>
                  </a:cubicBezTo>
                  <a:cubicBezTo>
                    <a:pt x="11975" y="23903"/>
                    <a:pt x="11963" y="23911"/>
                    <a:pt x="11951" y="23937"/>
                  </a:cubicBezTo>
                  <a:cubicBezTo>
                    <a:pt x="11918" y="23959"/>
                    <a:pt x="11886" y="23982"/>
                    <a:pt x="11854" y="24003"/>
                  </a:cubicBezTo>
                  <a:cubicBezTo>
                    <a:pt x="11729" y="23959"/>
                    <a:pt x="11781" y="23867"/>
                    <a:pt x="11775" y="23791"/>
                  </a:cubicBezTo>
                  <a:cubicBezTo>
                    <a:pt x="11786" y="23786"/>
                    <a:pt x="11796" y="23785"/>
                    <a:pt x="11806" y="23785"/>
                  </a:cubicBezTo>
                  <a:cubicBezTo>
                    <a:pt x="11863" y="23785"/>
                    <a:pt x="11890" y="23851"/>
                    <a:pt x="11959" y="23856"/>
                  </a:cubicBezTo>
                  <a:cubicBezTo>
                    <a:pt x="11959" y="23773"/>
                    <a:pt x="12018" y="23731"/>
                    <a:pt x="12104" y="23712"/>
                  </a:cubicBezTo>
                  <a:cubicBezTo>
                    <a:pt x="12113" y="23711"/>
                    <a:pt x="12122" y="23710"/>
                    <a:pt x="12130" y="23710"/>
                  </a:cubicBezTo>
                  <a:close/>
                  <a:moveTo>
                    <a:pt x="38261" y="23568"/>
                  </a:moveTo>
                  <a:cubicBezTo>
                    <a:pt x="38296" y="23605"/>
                    <a:pt x="38262" y="23643"/>
                    <a:pt x="38262" y="23682"/>
                  </a:cubicBezTo>
                  <a:cubicBezTo>
                    <a:pt x="38244" y="23766"/>
                    <a:pt x="38226" y="23848"/>
                    <a:pt x="38208" y="23930"/>
                  </a:cubicBezTo>
                  <a:cubicBezTo>
                    <a:pt x="38198" y="23963"/>
                    <a:pt x="38186" y="23995"/>
                    <a:pt x="38149" y="24017"/>
                  </a:cubicBezTo>
                  <a:cubicBezTo>
                    <a:pt x="38110" y="23874"/>
                    <a:pt x="38160" y="23672"/>
                    <a:pt x="38261" y="23568"/>
                  </a:cubicBezTo>
                  <a:close/>
                  <a:moveTo>
                    <a:pt x="14204" y="23891"/>
                  </a:moveTo>
                  <a:cubicBezTo>
                    <a:pt x="14224" y="23891"/>
                    <a:pt x="14246" y="23893"/>
                    <a:pt x="14272" y="23894"/>
                  </a:cubicBezTo>
                  <a:cubicBezTo>
                    <a:pt x="14310" y="23900"/>
                    <a:pt x="14378" y="23910"/>
                    <a:pt x="14445" y="23920"/>
                  </a:cubicBezTo>
                  <a:cubicBezTo>
                    <a:pt x="14470" y="23924"/>
                    <a:pt x="14504" y="23924"/>
                    <a:pt x="14505" y="23952"/>
                  </a:cubicBezTo>
                  <a:cubicBezTo>
                    <a:pt x="14507" y="23982"/>
                    <a:pt x="14484" y="24017"/>
                    <a:pt x="14450" y="24017"/>
                  </a:cubicBezTo>
                  <a:cubicBezTo>
                    <a:pt x="14449" y="24017"/>
                    <a:pt x="14449" y="24017"/>
                    <a:pt x="14448" y="24017"/>
                  </a:cubicBezTo>
                  <a:cubicBezTo>
                    <a:pt x="14340" y="24012"/>
                    <a:pt x="14233" y="24000"/>
                    <a:pt x="14127" y="23981"/>
                  </a:cubicBezTo>
                  <a:lnTo>
                    <a:pt x="14126" y="23982"/>
                  </a:lnTo>
                  <a:cubicBezTo>
                    <a:pt x="14083" y="23975"/>
                    <a:pt x="14104" y="23937"/>
                    <a:pt x="14128" y="23914"/>
                  </a:cubicBezTo>
                  <a:cubicBezTo>
                    <a:pt x="14149" y="23896"/>
                    <a:pt x="14172" y="23891"/>
                    <a:pt x="14204" y="23891"/>
                  </a:cubicBezTo>
                  <a:close/>
                  <a:moveTo>
                    <a:pt x="19012" y="23996"/>
                  </a:moveTo>
                  <a:cubicBezTo>
                    <a:pt x="19032" y="23996"/>
                    <a:pt x="19028" y="24020"/>
                    <a:pt x="19038" y="24033"/>
                  </a:cubicBezTo>
                  <a:lnTo>
                    <a:pt x="18994" y="24033"/>
                  </a:lnTo>
                  <a:cubicBezTo>
                    <a:pt x="18994" y="24021"/>
                    <a:pt x="18996" y="24011"/>
                    <a:pt x="18997" y="23999"/>
                  </a:cubicBezTo>
                  <a:cubicBezTo>
                    <a:pt x="19003" y="23997"/>
                    <a:pt x="19008" y="23996"/>
                    <a:pt x="19012" y="23996"/>
                  </a:cubicBezTo>
                  <a:close/>
                  <a:moveTo>
                    <a:pt x="2510" y="23814"/>
                  </a:moveTo>
                  <a:cubicBezTo>
                    <a:pt x="2529" y="23814"/>
                    <a:pt x="2550" y="23821"/>
                    <a:pt x="2568" y="23826"/>
                  </a:cubicBezTo>
                  <a:cubicBezTo>
                    <a:pt x="2629" y="23848"/>
                    <a:pt x="2707" y="23856"/>
                    <a:pt x="2675" y="23942"/>
                  </a:cubicBezTo>
                  <a:cubicBezTo>
                    <a:pt x="2665" y="23968"/>
                    <a:pt x="2660" y="23995"/>
                    <a:pt x="2648" y="24044"/>
                  </a:cubicBezTo>
                  <a:cubicBezTo>
                    <a:pt x="2587" y="24013"/>
                    <a:pt x="2554" y="23994"/>
                    <a:pt x="2520" y="23977"/>
                  </a:cubicBezTo>
                  <a:cubicBezTo>
                    <a:pt x="2454" y="23946"/>
                    <a:pt x="2445" y="23895"/>
                    <a:pt x="2466" y="23843"/>
                  </a:cubicBezTo>
                  <a:cubicBezTo>
                    <a:pt x="2475" y="23821"/>
                    <a:pt x="2492" y="23814"/>
                    <a:pt x="2510" y="23814"/>
                  </a:cubicBezTo>
                  <a:close/>
                  <a:moveTo>
                    <a:pt x="12607" y="23843"/>
                  </a:moveTo>
                  <a:cubicBezTo>
                    <a:pt x="12642" y="23843"/>
                    <a:pt x="12662" y="23869"/>
                    <a:pt x="12708" y="23929"/>
                  </a:cubicBezTo>
                  <a:cubicBezTo>
                    <a:pt x="12713" y="23964"/>
                    <a:pt x="12701" y="24000"/>
                    <a:pt x="12676" y="24026"/>
                  </a:cubicBezTo>
                  <a:lnTo>
                    <a:pt x="12675" y="24025"/>
                  </a:lnTo>
                  <a:cubicBezTo>
                    <a:pt x="12642" y="24057"/>
                    <a:pt x="12595" y="24077"/>
                    <a:pt x="12554" y="24077"/>
                  </a:cubicBezTo>
                  <a:cubicBezTo>
                    <a:pt x="12546" y="24077"/>
                    <a:pt x="12538" y="24076"/>
                    <a:pt x="12531" y="24075"/>
                  </a:cubicBezTo>
                  <a:cubicBezTo>
                    <a:pt x="12484" y="24065"/>
                    <a:pt x="12508" y="24003"/>
                    <a:pt x="12491" y="23968"/>
                  </a:cubicBezTo>
                  <a:cubicBezTo>
                    <a:pt x="12501" y="23940"/>
                    <a:pt x="12496" y="23912"/>
                    <a:pt x="12481" y="23888"/>
                  </a:cubicBezTo>
                  <a:cubicBezTo>
                    <a:pt x="12545" y="23859"/>
                    <a:pt x="12580" y="23843"/>
                    <a:pt x="12607" y="23843"/>
                  </a:cubicBezTo>
                  <a:close/>
                  <a:moveTo>
                    <a:pt x="12232" y="23961"/>
                  </a:moveTo>
                  <a:lnTo>
                    <a:pt x="12157" y="24102"/>
                  </a:lnTo>
                  <a:lnTo>
                    <a:pt x="12100" y="24068"/>
                  </a:lnTo>
                  <a:cubicBezTo>
                    <a:pt x="12091" y="24036"/>
                    <a:pt x="12047" y="24013"/>
                    <a:pt x="12066" y="23973"/>
                  </a:cubicBezTo>
                  <a:lnTo>
                    <a:pt x="12232" y="23961"/>
                  </a:lnTo>
                  <a:close/>
                  <a:moveTo>
                    <a:pt x="14698" y="23957"/>
                  </a:moveTo>
                  <a:cubicBezTo>
                    <a:pt x="14701" y="23957"/>
                    <a:pt x="14704" y="23957"/>
                    <a:pt x="14707" y="23957"/>
                  </a:cubicBezTo>
                  <a:cubicBezTo>
                    <a:pt x="14856" y="23975"/>
                    <a:pt x="15003" y="23995"/>
                    <a:pt x="15150" y="24017"/>
                  </a:cubicBezTo>
                  <a:cubicBezTo>
                    <a:pt x="15175" y="24020"/>
                    <a:pt x="15201" y="24037"/>
                    <a:pt x="15190" y="24064"/>
                  </a:cubicBezTo>
                  <a:cubicBezTo>
                    <a:pt x="15183" y="24082"/>
                    <a:pt x="15169" y="24095"/>
                    <a:pt x="15151" y="24101"/>
                  </a:cubicBezTo>
                  <a:cubicBezTo>
                    <a:pt x="15124" y="24106"/>
                    <a:pt x="15096" y="24109"/>
                    <a:pt x="15069" y="24109"/>
                  </a:cubicBezTo>
                  <a:cubicBezTo>
                    <a:pt x="14931" y="24089"/>
                    <a:pt x="14810" y="24074"/>
                    <a:pt x="14690" y="24055"/>
                  </a:cubicBezTo>
                  <a:cubicBezTo>
                    <a:pt x="14658" y="24049"/>
                    <a:pt x="14621" y="24037"/>
                    <a:pt x="14631" y="24000"/>
                  </a:cubicBezTo>
                  <a:lnTo>
                    <a:pt x="14631" y="24000"/>
                  </a:lnTo>
                  <a:lnTo>
                    <a:pt x="14630" y="24002"/>
                  </a:lnTo>
                  <a:cubicBezTo>
                    <a:pt x="14638" y="23974"/>
                    <a:pt x="14666" y="23957"/>
                    <a:pt x="14698" y="23957"/>
                  </a:cubicBezTo>
                  <a:close/>
                  <a:moveTo>
                    <a:pt x="38756" y="12705"/>
                  </a:moveTo>
                  <a:cubicBezTo>
                    <a:pt x="38922" y="12912"/>
                    <a:pt x="39069" y="13094"/>
                    <a:pt x="39002" y="13374"/>
                  </a:cubicBezTo>
                  <a:cubicBezTo>
                    <a:pt x="38634" y="14946"/>
                    <a:pt x="38284" y="16521"/>
                    <a:pt x="37930" y="18095"/>
                  </a:cubicBezTo>
                  <a:cubicBezTo>
                    <a:pt x="37864" y="18392"/>
                    <a:pt x="37805" y="18692"/>
                    <a:pt x="37742" y="18990"/>
                  </a:cubicBezTo>
                  <a:lnTo>
                    <a:pt x="37745" y="18990"/>
                  </a:lnTo>
                  <a:cubicBezTo>
                    <a:pt x="37625" y="19573"/>
                    <a:pt x="37505" y="20155"/>
                    <a:pt x="37384" y="20738"/>
                  </a:cubicBezTo>
                  <a:cubicBezTo>
                    <a:pt x="37212" y="21588"/>
                    <a:pt x="37040" y="22438"/>
                    <a:pt x="36868" y="23287"/>
                  </a:cubicBezTo>
                  <a:cubicBezTo>
                    <a:pt x="36811" y="23574"/>
                    <a:pt x="36760" y="23862"/>
                    <a:pt x="36707" y="24150"/>
                  </a:cubicBezTo>
                  <a:cubicBezTo>
                    <a:pt x="36577" y="24090"/>
                    <a:pt x="36505" y="23999"/>
                    <a:pt x="36476" y="23858"/>
                  </a:cubicBezTo>
                  <a:cubicBezTo>
                    <a:pt x="36557" y="23546"/>
                    <a:pt x="36600" y="23230"/>
                    <a:pt x="36638" y="22912"/>
                  </a:cubicBezTo>
                  <a:cubicBezTo>
                    <a:pt x="36757" y="22320"/>
                    <a:pt x="36866" y="21727"/>
                    <a:pt x="36996" y="21137"/>
                  </a:cubicBezTo>
                  <a:cubicBezTo>
                    <a:pt x="37188" y="20255"/>
                    <a:pt x="37400" y="19375"/>
                    <a:pt x="37597" y="18493"/>
                  </a:cubicBezTo>
                  <a:cubicBezTo>
                    <a:pt x="37904" y="17119"/>
                    <a:pt x="38200" y="15743"/>
                    <a:pt x="38416" y="14355"/>
                  </a:cubicBezTo>
                  <a:cubicBezTo>
                    <a:pt x="38495" y="13853"/>
                    <a:pt x="38571" y="13349"/>
                    <a:pt x="38693" y="12852"/>
                  </a:cubicBezTo>
                  <a:cubicBezTo>
                    <a:pt x="38704" y="12806"/>
                    <a:pt x="38705" y="12758"/>
                    <a:pt x="38756" y="12705"/>
                  </a:cubicBezTo>
                  <a:close/>
                  <a:moveTo>
                    <a:pt x="13161" y="23855"/>
                  </a:moveTo>
                  <a:lnTo>
                    <a:pt x="13161" y="23855"/>
                  </a:lnTo>
                  <a:cubicBezTo>
                    <a:pt x="13164" y="23974"/>
                    <a:pt x="13206" y="24074"/>
                    <a:pt x="13062" y="24151"/>
                  </a:cubicBezTo>
                  <a:lnTo>
                    <a:pt x="13061" y="24152"/>
                  </a:lnTo>
                  <a:cubicBezTo>
                    <a:pt x="13056" y="24040"/>
                    <a:pt x="13029" y="23949"/>
                    <a:pt x="13161" y="23855"/>
                  </a:cubicBezTo>
                  <a:close/>
                  <a:moveTo>
                    <a:pt x="12332" y="23981"/>
                  </a:moveTo>
                  <a:cubicBezTo>
                    <a:pt x="12336" y="23987"/>
                    <a:pt x="12342" y="23990"/>
                    <a:pt x="12349" y="23990"/>
                  </a:cubicBezTo>
                  <a:cubicBezTo>
                    <a:pt x="12353" y="23990"/>
                    <a:pt x="12358" y="23988"/>
                    <a:pt x="12362" y="23986"/>
                  </a:cubicBezTo>
                  <a:lnTo>
                    <a:pt x="12362" y="23986"/>
                  </a:lnTo>
                  <a:cubicBezTo>
                    <a:pt x="12427" y="24128"/>
                    <a:pt x="12427" y="24128"/>
                    <a:pt x="12312" y="24170"/>
                  </a:cubicBezTo>
                  <a:cubicBezTo>
                    <a:pt x="12313" y="24113"/>
                    <a:pt x="12313" y="24057"/>
                    <a:pt x="12314" y="24001"/>
                  </a:cubicBezTo>
                  <a:cubicBezTo>
                    <a:pt x="12321" y="23998"/>
                    <a:pt x="12326" y="23990"/>
                    <a:pt x="12324" y="23982"/>
                  </a:cubicBezTo>
                  <a:lnTo>
                    <a:pt x="12332" y="23981"/>
                  </a:lnTo>
                  <a:close/>
                  <a:moveTo>
                    <a:pt x="19078" y="24175"/>
                  </a:moveTo>
                  <a:cubicBezTo>
                    <a:pt x="19079" y="24177"/>
                    <a:pt x="19079" y="24179"/>
                    <a:pt x="19079" y="24182"/>
                  </a:cubicBezTo>
                  <a:lnTo>
                    <a:pt x="19078" y="24182"/>
                  </a:lnTo>
                  <a:lnTo>
                    <a:pt x="19078" y="24175"/>
                  </a:lnTo>
                  <a:close/>
                  <a:moveTo>
                    <a:pt x="3121" y="24196"/>
                  </a:moveTo>
                  <a:cubicBezTo>
                    <a:pt x="3133" y="24214"/>
                    <a:pt x="3129" y="24229"/>
                    <a:pt x="3114" y="24245"/>
                  </a:cubicBezTo>
                  <a:cubicBezTo>
                    <a:pt x="3128" y="24229"/>
                    <a:pt x="3133" y="24214"/>
                    <a:pt x="3121" y="24196"/>
                  </a:cubicBezTo>
                  <a:close/>
                  <a:moveTo>
                    <a:pt x="12917" y="22873"/>
                  </a:moveTo>
                  <a:cubicBezTo>
                    <a:pt x="12919" y="22873"/>
                    <a:pt x="12920" y="22873"/>
                    <a:pt x="12922" y="22873"/>
                  </a:cubicBezTo>
                  <a:cubicBezTo>
                    <a:pt x="13774" y="22901"/>
                    <a:pt x="14630" y="22907"/>
                    <a:pt x="15475" y="23019"/>
                  </a:cubicBezTo>
                  <a:cubicBezTo>
                    <a:pt x="16386" y="23139"/>
                    <a:pt x="17263" y="23350"/>
                    <a:pt x="18065" y="23755"/>
                  </a:cubicBezTo>
                  <a:cubicBezTo>
                    <a:pt x="18313" y="23880"/>
                    <a:pt x="18532" y="24033"/>
                    <a:pt x="18711" y="24229"/>
                  </a:cubicBezTo>
                  <a:cubicBezTo>
                    <a:pt x="18689" y="24247"/>
                    <a:pt x="18671" y="24254"/>
                    <a:pt x="18654" y="24254"/>
                  </a:cubicBezTo>
                  <a:cubicBezTo>
                    <a:pt x="18611" y="24254"/>
                    <a:pt x="18584" y="24209"/>
                    <a:pt x="18545" y="24204"/>
                  </a:cubicBezTo>
                  <a:cubicBezTo>
                    <a:pt x="18458" y="24110"/>
                    <a:pt x="18341" y="24052"/>
                    <a:pt x="18223" y="23994"/>
                  </a:cubicBezTo>
                  <a:cubicBezTo>
                    <a:pt x="17866" y="23816"/>
                    <a:pt x="17477" y="23704"/>
                    <a:pt x="17080" y="23612"/>
                  </a:cubicBezTo>
                  <a:cubicBezTo>
                    <a:pt x="16166" y="23403"/>
                    <a:pt x="15234" y="23288"/>
                    <a:pt x="14291" y="23233"/>
                  </a:cubicBezTo>
                  <a:cubicBezTo>
                    <a:pt x="14016" y="23217"/>
                    <a:pt x="13740" y="23192"/>
                    <a:pt x="13464" y="23192"/>
                  </a:cubicBezTo>
                  <a:cubicBezTo>
                    <a:pt x="13364" y="23192"/>
                    <a:pt x="13265" y="23195"/>
                    <a:pt x="13166" y="23203"/>
                  </a:cubicBezTo>
                  <a:cubicBezTo>
                    <a:pt x="13055" y="23109"/>
                    <a:pt x="12973" y="22993"/>
                    <a:pt x="12856" y="22912"/>
                  </a:cubicBezTo>
                  <a:cubicBezTo>
                    <a:pt x="12867" y="22874"/>
                    <a:pt x="12891" y="22873"/>
                    <a:pt x="12917" y="22873"/>
                  </a:cubicBezTo>
                  <a:close/>
                  <a:moveTo>
                    <a:pt x="11980" y="24026"/>
                  </a:moveTo>
                  <a:cubicBezTo>
                    <a:pt x="11992" y="24042"/>
                    <a:pt x="12003" y="24055"/>
                    <a:pt x="12015" y="24069"/>
                  </a:cubicBezTo>
                  <a:cubicBezTo>
                    <a:pt x="12012" y="24101"/>
                    <a:pt x="12027" y="24133"/>
                    <a:pt x="12053" y="24152"/>
                  </a:cubicBezTo>
                  <a:cubicBezTo>
                    <a:pt x="12053" y="24190"/>
                    <a:pt x="12080" y="24233"/>
                    <a:pt x="12034" y="24263"/>
                  </a:cubicBezTo>
                  <a:cubicBezTo>
                    <a:pt x="12010" y="24277"/>
                    <a:pt x="11985" y="24288"/>
                    <a:pt x="11963" y="24288"/>
                  </a:cubicBezTo>
                  <a:cubicBezTo>
                    <a:pt x="11939" y="24288"/>
                    <a:pt x="11919" y="24276"/>
                    <a:pt x="11907" y="24245"/>
                  </a:cubicBezTo>
                  <a:cubicBezTo>
                    <a:pt x="11883" y="24176"/>
                    <a:pt x="11829" y="24110"/>
                    <a:pt x="11855" y="24033"/>
                  </a:cubicBezTo>
                  <a:lnTo>
                    <a:pt x="11854" y="24033"/>
                  </a:lnTo>
                  <a:lnTo>
                    <a:pt x="11980" y="24026"/>
                  </a:lnTo>
                  <a:close/>
                  <a:moveTo>
                    <a:pt x="11895" y="22314"/>
                  </a:moveTo>
                  <a:lnTo>
                    <a:pt x="11895" y="22314"/>
                  </a:lnTo>
                  <a:cubicBezTo>
                    <a:pt x="13309" y="22419"/>
                    <a:pt x="14730" y="22494"/>
                    <a:pt x="16120" y="22771"/>
                  </a:cubicBezTo>
                  <a:cubicBezTo>
                    <a:pt x="16524" y="22849"/>
                    <a:pt x="16922" y="22955"/>
                    <a:pt x="17312" y="23088"/>
                  </a:cubicBezTo>
                  <a:cubicBezTo>
                    <a:pt x="17563" y="23176"/>
                    <a:pt x="17806" y="23283"/>
                    <a:pt x="18040" y="23408"/>
                  </a:cubicBezTo>
                  <a:cubicBezTo>
                    <a:pt x="18411" y="23604"/>
                    <a:pt x="18735" y="23876"/>
                    <a:pt x="18991" y="24208"/>
                  </a:cubicBezTo>
                  <a:cubicBezTo>
                    <a:pt x="18988" y="24205"/>
                    <a:pt x="18985" y="24204"/>
                    <a:pt x="18981" y="24204"/>
                  </a:cubicBezTo>
                  <a:cubicBezTo>
                    <a:pt x="18977" y="24204"/>
                    <a:pt x="18973" y="24206"/>
                    <a:pt x="18969" y="24209"/>
                  </a:cubicBezTo>
                  <a:lnTo>
                    <a:pt x="19040" y="24286"/>
                  </a:lnTo>
                  <a:cubicBezTo>
                    <a:pt x="19024" y="24295"/>
                    <a:pt x="19011" y="24298"/>
                    <a:pt x="18999" y="24298"/>
                  </a:cubicBezTo>
                  <a:cubicBezTo>
                    <a:pt x="18962" y="24298"/>
                    <a:pt x="18943" y="24264"/>
                    <a:pt x="18918" y="24241"/>
                  </a:cubicBezTo>
                  <a:cubicBezTo>
                    <a:pt x="18318" y="23609"/>
                    <a:pt x="17482" y="23319"/>
                    <a:pt x="16606" y="23089"/>
                  </a:cubicBezTo>
                  <a:cubicBezTo>
                    <a:pt x="15915" y="22909"/>
                    <a:pt x="15203" y="22844"/>
                    <a:pt x="14485" y="22815"/>
                  </a:cubicBezTo>
                  <a:cubicBezTo>
                    <a:pt x="13966" y="22792"/>
                    <a:pt x="13446" y="22763"/>
                    <a:pt x="12926" y="22763"/>
                  </a:cubicBezTo>
                  <a:cubicBezTo>
                    <a:pt x="12879" y="22763"/>
                    <a:pt x="12833" y="22763"/>
                    <a:pt x="12786" y="22764"/>
                  </a:cubicBezTo>
                  <a:lnTo>
                    <a:pt x="12785" y="22764"/>
                  </a:lnTo>
                  <a:cubicBezTo>
                    <a:pt x="12783" y="22764"/>
                    <a:pt x="12781" y="22764"/>
                    <a:pt x="12779" y="22764"/>
                  </a:cubicBezTo>
                  <a:cubicBezTo>
                    <a:pt x="12687" y="22764"/>
                    <a:pt x="12614" y="22736"/>
                    <a:pt x="12541" y="22691"/>
                  </a:cubicBezTo>
                  <a:cubicBezTo>
                    <a:pt x="12336" y="22560"/>
                    <a:pt x="12122" y="22446"/>
                    <a:pt x="11899" y="22350"/>
                  </a:cubicBezTo>
                  <a:cubicBezTo>
                    <a:pt x="11897" y="22338"/>
                    <a:pt x="11896" y="22326"/>
                    <a:pt x="11895" y="22314"/>
                  </a:cubicBezTo>
                  <a:close/>
                  <a:moveTo>
                    <a:pt x="19063" y="24284"/>
                  </a:moveTo>
                  <a:cubicBezTo>
                    <a:pt x="19084" y="24288"/>
                    <a:pt x="19103" y="24299"/>
                    <a:pt x="19116" y="24315"/>
                  </a:cubicBezTo>
                  <a:lnTo>
                    <a:pt x="19114" y="24316"/>
                  </a:lnTo>
                  <a:cubicBezTo>
                    <a:pt x="19101" y="24299"/>
                    <a:pt x="19084" y="24289"/>
                    <a:pt x="19063" y="24284"/>
                  </a:cubicBezTo>
                  <a:close/>
                  <a:moveTo>
                    <a:pt x="14098" y="24088"/>
                  </a:moveTo>
                  <a:cubicBezTo>
                    <a:pt x="14162" y="24088"/>
                    <a:pt x="14246" y="24101"/>
                    <a:pt x="14372" y="24120"/>
                  </a:cubicBezTo>
                  <a:lnTo>
                    <a:pt x="14371" y="24121"/>
                  </a:lnTo>
                  <a:cubicBezTo>
                    <a:pt x="14384" y="24179"/>
                    <a:pt x="14333" y="24217"/>
                    <a:pt x="14312" y="24265"/>
                  </a:cubicBezTo>
                  <a:cubicBezTo>
                    <a:pt x="14295" y="24302"/>
                    <a:pt x="14262" y="24321"/>
                    <a:pt x="14218" y="24321"/>
                  </a:cubicBezTo>
                  <a:cubicBezTo>
                    <a:pt x="14212" y="24321"/>
                    <a:pt x="14205" y="24320"/>
                    <a:pt x="14199" y="24320"/>
                  </a:cubicBezTo>
                  <a:cubicBezTo>
                    <a:pt x="14058" y="24304"/>
                    <a:pt x="13914" y="24319"/>
                    <a:pt x="13781" y="24269"/>
                  </a:cubicBezTo>
                  <a:cubicBezTo>
                    <a:pt x="13925" y="24134"/>
                    <a:pt x="13976" y="24088"/>
                    <a:pt x="14098" y="24088"/>
                  </a:cubicBezTo>
                  <a:close/>
                  <a:moveTo>
                    <a:pt x="38285" y="24043"/>
                  </a:moveTo>
                  <a:cubicBezTo>
                    <a:pt x="38303" y="24043"/>
                    <a:pt x="38324" y="24055"/>
                    <a:pt x="38338" y="24071"/>
                  </a:cubicBezTo>
                  <a:cubicBezTo>
                    <a:pt x="38334" y="24096"/>
                    <a:pt x="38331" y="24121"/>
                    <a:pt x="38327" y="24145"/>
                  </a:cubicBezTo>
                  <a:cubicBezTo>
                    <a:pt x="38316" y="24184"/>
                    <a:pt x="38308" y="24223"/>
                    <a:pt x="38301" y="24264"/>
                  </a:cubicBezTo>
                  <a:cubicBezTo>
                    <a:pt x="38299" y="24278"/>
                    <a:pt x="38305" y="24292"/>
                    <a:pt x="38316" y="24301"/>
                  </a:cubicBezTo>
                  <a:cubicBezTo>
                    <a:pt x="38280" y="24311"/>
                    <a:pt x="38252" y="24352"/>
                    <a:pt x="38207" y="24353"/>
                  </a:cubicBezTo>
                  <a:cubicBezTo>
                    <a:pt x="38162" y="24248"/>
                    <a:pt x="38220" y="24153"/>
                    <a:pt x="38259" y="24059"/>
                  </a:cubicBezTo>
                  <a:cubicBezTo>
                    <a:pt x="38264" y="24048"/>
                    <a:pt x="38274" y="24043"/>
                    <a:pt x="38285" y="24043"/>
                  </a:cubicBezTo>
                  <a:close/>
                  <a:moveTo>
                    <a:pt x="12800" y="23780"/>
                  </a:moveTo>
                  <a:cubicBezTo>
                    <a:pt x="12832" y="23780"/>
                    <a:pt x="12845" y="23809"/>
                    <a:pt x="12859" y="23837"/>
                  </a:cubicBezTo>
                  <a:cubicBezTo>
                    <a:pt x="12864" y="23847"/>
                    <a:pt x="12877" y="23851"/>
                    <a:pt x="12886" y="23860"/>
                  </a:cubicBezTo>
                  <a:cubicBezTo>
                    <a:pt x="12910" y="23930"/>
                    <a:pt x="12822" y="24011"/>
                    <a:pt x="12923" y="24081"/>
                  </a:cubicBezTo>
                  <a:cubicBezTo>
                    <a:pt x="12943" y="24096"/>
                    <a:pt x="12981" y="24221"/>
                    <a:pt x="12850" y="24239"/>
                  </a:cubicBezTo>
                  <a:lnTo>
                    <a:pt x="12804" y="24244"/>
                  </a:lnTo>
                  <a:cubicBezTo>
                    <a:pt x="12802" y="24255"/>
                    <a:pt x="12798" y="24266"/>
                    <a:pt x="12792" y="24276"/>
                  </a:cubicBezTo>
                  <a:cubicBezTo>
                    <a:pt x="12757" y="24317"/>
                    <a:pt x="12700" y="24355"/>
                    <a:pt x="12652" y="24355"/>
                  </a:cubicBezTo>
                  <a:cubicBezTo>
                    <a:pt x="12637" y="24355"/>
                    <a:pt x="12623" y="24351"/>
                    <a:pt x="12610" y="24343"/>
                  </a:cubicBezTo>
                  <a:cubicBezTo>
                    <a:pt x="12538" y="24299"/>
                    <a:pt x="12602" y="24231"/>
                    <a:pt x="12640" y="24179"/>
                  </a:cubicBezTo>
                  <a:cubicBezTo>
                    <a:pt x="12665" y="24146"/>
                    <a:pt x="12684" y="24102"/>
                    <a:pt x="12743" y="24102"/>
                  </a:cubicBezTo>
                  <a:cubicBezTo>
                    <a:pt x="12747" y="24102"/>
                    <a:pt x="12752" y="24103"/>
                    <a:pt x="12758" y="24103"/>
                  </a:cubicBezTo>
                  <a:lnTo>
                    <a:pt x="12820" y="24103"/>
                  </a:lnTo>
                  <a:cubicBezTo>
                    <a:pt x="12871" y="24033"/>
                    <a:pt x="12804" y="23980"/>
                    <a:pt x="12785" y="23919"/>
                  </a:cubicBezTo>
                  <a:cubicBezTo>
                    <a:pt x="12774" y="23906"/>
                    <a:pt x="12764" y="23892"/>
                    <a:pt x="12754" y="23876"/>
                  </a:cubicBezTo>
                  <a:cubicBezTo>
                    <a:pt x="12739" y="23847"/>
                    <a:pt x="12710" y="23816"/>
                    <a:pt x="12761" y="23791"/>
                  </a:cubicBezTo>
                  <a:cubicBezTo>
                    <a:pt x="12777" y="23783"/>
                    <a:pt x="12789" y="23780"/>
                    <a:pt x="12800" y="23780"/>
                  </a:cubicBezTo>
                  <a:close/>
                  <a:moveTo>
                    <a:pt x="13208" y="23263"/>
                  </a:moveTo>
                  <a:lnTo>
                    <a:pt x="13208" y="23263"/>
                  </a:lnTo>
                  <a:cubicBezTo>
                    <a:pt x="13953" y="23275"/>
                    <a:pt x="14696" y="23327"/>
                    <a:pt x="15433" y="23420"/>
                  </a:cubicBezTo>
                  <a:cubicBezTo>
                    <a:pt x="16136" y="23508"/>
                    <a:pt x="16832" y="23629"/>
                    <a:pt x="17507" y="23824"/>
                  </a:cubicBezTo>
                  <a:cubicBezTo>
                    <a:pt x="17772" y="23901"/>
                    <a:pt x="18028" y="23995"/>
                    <a:pt x="18253" y="24143"/>
                  </a:cubicBezTo>
                  <a:cubicBezTo>
                    <a:pt x="18350" y="24153"/>
                    <a:pt x="18415" y="24221"/>
                    <a:pt x="18508" y="24244"/>
                  </a:cubicBezTo>
                  <a:cubicBezTo>
                    <a:pt x="18533" y="24298"/>
                    <a:pt x="18431" y="24282"/>
                    <a:pt x="18442" y="24329"/>
                  </a:cubicBezTo>
                  <a:lnTo>
                    <a:pt x="18440" y="24332"/>
                  </a:lnTo>
                  <a:lnTo>
                    <a:pt x="18436" y="24332"/>
                  </a:lnTo>
                  <a:cubicBezTo>
                    <a:pt x="18425" y="24307"/>
                    <a:pt x="18410" y="24296"/>
                    <a:pt x="18393" y="24296"/>
                  </a:cubicBezTo>
                  <a:cubicBezTo>
                    <a:pt x="18380" y="24296"/>
                    <a:pt x="18365" y="24304"/>
                    <a:pt x="18350" y="24319"/>
                  </a:cubicBezTo>
                  <a:cubicBezTo>
                    <a:pt x="18322" y="24346"/>
                    <a:pt x="18294" y="24356"/>
                    <a:pt x="18265" y="24356"/>
                  </a:cubicBezTo>
                  <a:cubicBezTo>
                    <a:pt x="18236" y="24356"/>
                    <a:pt x="18206" y="24345"/>
                    <a:pt x="18175" y="24329"/>
                  </a:cubicBezTo>
                  <a:cubicBezTo>
                    <a:pt x="17408" y="24215"/>
                    <a:pt x="16643" y="24097"/>
                    <a:pt x="15876" y="23987"/>
                  </a:cubicBezTo>
                  <a:cubicBezTo>
                    <a:pt x="15157" y="23885"/>
                    <a:pt x="14435" y="23792"/>
                    <a:pt x="13708" y="23731"/>
                  </a:cubicBezTo>
                  <a:cubicBezTo>
                    <a:pt x="13647" y="23726"/>
                    <a:pt x="13585" y="23725"/>
                    <a:pt x="13523" y="23724"/>
                  </a:cubicBezTo>
                  <a:cubicBezTo>
                    <a:pt x="13380" y="23719"/>
                    <a:pt x="13380" y="23721"/>
                    <a:pt x="13356" y="23580"/>
                  </a:cubicBezTo>
                  <a:cubicBezTo>
                    <a:pt x="13525" y="23574"/>
                    <a:pt x="13693" y="23571"/>
                    <a:pt x="13861" y="23571"/>
                  </a:cubicBezTo>
                  <a:cubicBezTo>
                    <a:pt x="15345" y="23571"/>
                    <a:pt x="16783" y="23807"/>
                    <a:pt x="18175" y="24278"/>
                  </a:cubicBezTo>
                  <a:cubicBezTo>
                    <a:pt x="18278" y="24267"/>
                    <a:pt x="18253" y="24226"/>
                    <a:pt x="18209" y="24179"/>
                  </a:cubicBezTo>
                  <a:cubicBezTo>
                    <a:pt x="17745" y="24026"/>
                    <a:pt x="17275" y="23885"/>
                    <a:pt x="16796" y="23768"/>
                  </a:cubicBezTo>
                  <a:cubicBezTo>
                    <a:pt x="16048" y="23586"/>
                    <a:pt x="15284" y="23509"/>
                    <a:pt x="14509" y="23502"/>
                  </a:cubicBezTo>
                  <a:cubicBezTo>
                    <a:pt x="14175" y="23499"/>
                    <a:pt x="13841" y="23484"/>
                    <a:pt x="13506" y="23468"/>
                  </a:cubicBezTo>
                  <a:cubicBezTo>
                    <a:pt x="13277" y="23458"/>
                    <a:pt x="13277" y="23461"/>
                    <a:pt x="13208" y="23263"/>
                  </a:cubicBezTo>
                  <a:close/>
                  <a:moveTo>
                    <a:pt x="16420" y="24201"/>
                  </a:moveTo>
                  <a:cubicBezTo>
                    <a:pt x="16432" y="24201"/>
                    <a:pt x="16445" y="24202"/>
                    <a:pt x="16457" y="24203"/>
                  </a:cubicBezTo>
                  <a:cubicBezTo>
                    <a:pt x="16570" y="24215"/>
                    <a:pt x="16683" y="24234"/>
                    <a:pt x="16795" y="24251"/>
                  </a:cubicBezTo>
                  <a:cubicBezTo>
                    <a:pt x="16830" y="24255"/>
                    <a:pt x="16871" y="24266"/>
                    <a:pt x="16864" y="24298"/>
                  </a:cubicBezTo>
                  <a:cubicBezTo>
                    <a:pt x="16859" y="24322"/>
                    <a:pt x="16826" y="24351"/>
                    <a:pt x="16799" y="24358"/>
                  </a:cubicBezTo>
                  <a:cubicBezTo>
                    <a:pt x="16773" y="24364"/>
                    <a:pt x="16746" y="24365"/>
                    <a:pt x="16719" y="24365"/>
                  </a:cubicBezTo>
                  <a:cubicBezTo>
                    <a:pt x="16705" y="24365"/>
                    <a:pt x="16692" y="24365"/>
                    <a:pt x="16678" y="24365"/>
                  </a:cubicBezTo>
                  <a:cubicBezTo>
                    <a:pt x="16672" y="24365"/>
                    <a:pt x="16666" y="24365"/>
                    <a:pt x="16660" y="24365"/>
                  </a:cubicBezTo>
                  <a:lnTo>
                    <a:pt x="16574" y="24357"/>
                  </a:lnTo>
                  <a:lnTo>
                    <a:pt x="16289" y="24310"/>
                  </a:lnTo>
                  <a:cubicBezTo>
                    <a:pt x="16301" y="24227"/>
                    <a:pt x="16352" y="24201"/>
                    <a:pt x="16420" y="24201"/>
                  </a:cubicBezTo>
                  <a:close/>
                  <a:moveTo>
                    <a:pt x="2470" y="24083"/>
                  </a:moveTo>
                  <a:lnTo>
                    <a:pt x="2470" y="24083"/>
                  </a:lnTo>
                  <a:cubicBezTo>
                    <a:pt x="2646" y="24112"/>
                    <a:pt x="2659" y="24169"/>
                    <a:pt x="2616" y="24377"/>
                  </a:cubicBezTo>
                  <a:cubicBezTo>
                    <a:pt x="2447" y="24326"/>
                    <a:pt x="2435" y="24302"/>
                    <a:pt x="2470" y="24083"/>
                  </a:cubicBezTo>
                  <a:close/>
                  <a:moveTo>
                    <a:pt x="18437" y="24361"/>
                  </a:moveTo>
                  <a:cubicBezTo>
                    <a:pt x="18442" y="24372"/>
                    <a:pt x="18450" y="24379"/>
                    <a:pt x="18459" y="24385"/>
                  </a:cubicBezTo>
                  <a:lnTo>
                    <a:pt x="18458" y="24386"/>
                  </a:lnTo>
                  <a:cubicBezTo>
                    <a:pt x="18449" y="24380"/>
                    <a:pt x="18442" y="24372"/>
                    <a:pt x="18437" y="24361"/>
                  </a:cubicBezTo>
                  <a:close/>
                  <a:moveTo>
                    <a:pt x="18458" y="24386"/>
                  </a:moveTo>
                  <a:cubicBezTo>
                    <a:pt x="18463" y="24393"/>
                    <a:pt x="18470" y="24401"/>
                    <a:pt x="18477" y="24405"/>
                  </a:cubicBezTo>
                  <a:cubicBezTo>
                    <a:pt x="18470" y="24401"/>
                    <a:pt x="18463" y="24395"/>
                    <a:pt x="18458" y="24386"/>
                  </a:cubicBezTo>
                  <a:close/>
                  <a:moveTo>
                    <a:pt x="16660" y="24365"/>
                  </a:moveTo>
                  <a:cubicBezTo>
                    <a:pt x="16659" y="24383"/>
                    <a:pt x="16658" y="24399"/>
                    <a:pt x="16658" y="24416"/>
                  </a:cubicBezTo>
                  <a:lnTo>
                    <a:pt x="16658" y="24416"/>
                  </a:lnTo>
                  <a:cubicBezTo>
                    <a:pt x="16658" y="24399"/>
                    <a:pt x="16659" y="24381"/>
                    <a:pt x="16660" y="24365"/>
                  </a:cubicBezTo>
                  <a:close/>
                  <a:moveTo>
                    <a:pt x="17172" y="24302"/>
                  </a:moveTo>
                  <a:cubicBezTo>
                    <a:pt x="17254" y="24302"/>
                    <a:pt x="17334" y="24331"/>
                    <a:pt x="17407" y="24357"/>
                  </a:cubicBezTo>
                  <a:cubicBezTo>
                    <a:pt x="17486" y="24384"/>
                    <a:pt x="17397" y="24418"/>
                    <a:pt x="17360" y="24440"/>
                  </a:cubicBezTo>
                  <a:cubicBezTo>
                    <a:pt x="17292" y="24412"/>
                    <a:pt x="17216" y="24421"/>
                    <a:pt x="17145" y="24408"/>
                  </a:cubicBezTo>
                  <a:lnTo>
                    <a:pt x="17143" y="24410"/>
                  </a:lnTo>
                  <a:cubicBezTo>
                    <a:pt x="17093" y="24401"/>
                    <a:pt x="17033" y="24404"/>
                    <a:pt x="17013" y="24348"/>
                  </a:cubicBezTo>
                  <a:cubicBezTo>
                    <a:pt x="17065" y="24314"/>
                    <a:pt x="17119" y="24302"/>
                    <a:pt x="17172" y="24302"/>
                  </a:cubicBezTo>
                  <a:close/>
                  <a:moveTo>
                    <a:pt x="15403" y="24059"/>
                  </a:moveTo>
                  <a:cubicBezTo>
                    <a:pt x="15413" y="24059"/>
                    <a:pt x="15424" y="24060"/>
                    <a:pt x="15435" y="24061"/>
                  </a:cubicBezTo>
                  <a:cubicBezTo>
                    <a:pt x="15535" y="24068"/>
                    <a:pt x="15637" y="24071"/>
                    <a:pt x="15743" y="24108"/>
                  </a:cubicBezTo>
                  <a:cubicBezTo>
                    <a:pt x="15723" y="24166"/>
                    <a:pt x="15664" y="24194"/>
                    <a:pt x="15618" y="24229"/>
                  </a:cubicBezTo>
                  <a:cubicBezTo>
                    <a:pt x="15624" y="24261"/>
                    <a:pt x="15593" y="24280"/>
                    <a:pt x="15581" y="24307"/>
                  </a:cubicBezTo>
                  <a:cubicBezTo>
                    <a:pt x="15540" y="24334"/>
                    <a:pt x="15483" y="24357"/>
                    <a:pt x="15506" y="24418"/>
                  </a:cubicBezTo>
                  <a:lnTo>
                    <a:pt x="15505" y="24420"/>
                  </a:lnTo>
                  <a:cubicBezTo>
                    <a:pt x="15470" y="24437"/>
                    <a:pt x="15434" y="24443"/>
                    <a:pt x="15398" y="24443"/>
                  </a:cubicBezTo>
                  <a:cubicBezTo>
                    <a:pt x="15326" y="24443"/>
                    <a:pt x="15254" y="24420"/>
                    <a:pt x="15181" y="24420"/>
                  </a:cubicBezTo>
                  <a:cubicBezTo>
                    <a:pt x="15166" y="24420"/>
                    <a:pt x="15151" y="24421"/>
                    <a:pt x="15135" y="24423"/>
                  </a:cubicBezTo>
                  <a:cubicBezTo>
                    <a:pt x="14955" y="24358"/>
                    <a:pt x="14756" y="24391"/>
                    <a:pt x="14570" y="24354"/>
                  </a:cubicBezTo>
                  <a:cubicBezTo>
                    <a:pt x="14517" y="24345"/>
                    <a:pt x="14463" y="24343"/>
                    <a:pt x="14408" y="24339"/>
                  </a:cubicBezTo>
                  <a:cubicBezTo>
                    <a:pt x="14455" y="24183"/>
                    <a:pt x="14487" y="24141"/>
                    <a:pt x="14618" y="24141"/>
                  </a:cubicBezTo>
                  <a:cubicBezTo>
                    <a:pt x="14644" y="24141"/>
                    <a:pt x="14673" y="24142"/>
                    <a:pt x="14707" y="24145"/>
                  </a:cubicBezTo>
                  <a:cubicBezTo>
                    <a:pt x="14748" y="24147"/>
                    <a:pt x="14788" y="24152"/>
                    <a:pt x="14829" y="24156"/>
                  </a:cubicBezTo>
                  <a:cubicBezTo>
                    <a:pt x="14896" y="24163"/>
                    <a:pt x="14967" y="24160"/>
                    <a:pt x="15030" y="24179"/>
                  </a:cubicBezTo>
                  <a:cubicBezTo>
                    <a:pt x="15118" y="24204"/>
                    <a:pt x="14990" y="24272"/>
                    <a:pt x="15044" y="24310"/>
                  </a:cubicBezTo>
                  <a:cubicBezTo>
                    <a:pt x="15040" y="24308"/>
                    <a:pt x="15036" y="24307"/>
                    <a:pt x="15033" y="24307"/>
                  </a:cubicBezTo>
                  <a:cubicBezTo>
                    <a:pt x="15025" y="24307"/>
                    <a:pt x="15018" y="24311"/>
                    <a:pt x="15014" y="24317"/>
                  </a:cubicBezTo>
                  <a:cubicBezTo>
                    <a:pt x="15009" y="24323"/>
                    <a:pt x="15017" y="24343"/>
                    <a:pt x="15019" y="24343"/>
                  </a:cubicBezTo>
                  <a:cubicBezTo>
                    <a:pt x="15020" y="24344"/>
                    <a:pt x="15020" y="24344"/>
                    <a:pt x="15021" y="24344"/>
                  </a:cubicBezTo>
                  <a:cubicBezTo>
                    <a:pt x="15037" y="24344"/>
                    <a:pt x="15051" y="24332"/>
                    <a:pt x="15055" y="24316"/>
                  </a:cubicBezTo>
                  <a:cubicBezTo>
                    <a:pt x="15056" y="24316"/>
                    <a:pt x="15057" y="24317"/>
                    <a:pt x="15058" y="24319"/>
                  </a:cubicBezTo>
                  <a:lnTo>
                    <a:pt x="15057" y="24316"/>
                  </a:lnTo>
                  <a:lnTo>
                    <a:pt x="15056" y="24315"/>
                  </a:lnTo>
                  <a:cubicBezTo>
                    <a:pt x="15141" y="24292"/>
                    <a:pt x="15176" y="24192"/>
                    <a:pt x="15275" y="24192"/>
                  </a:cubicBezTo>
                  <a:cubicBezTo>
                    <a:pt x="15285" y="24192"/>
                    <a:pt x="15297" y="24194"/>
                    <a:pt x="15309" y="24196"/>
                  </a:cubicBezTo>
                  <a:cubicBezTo>
                    <a:pt x="15305" y="24178"/>
                    <a:pt x="15302" y="24160"/>
                    <a:pt x="15299" y="24143"/>
                  </a:cubicBezTo>
                  <a:cubicBezTo>
                    <a:pt x="15298" y="24073"/>
                    <a:pt x="15349" y="24059"/>
                    <a:pt x="15403" y="24059"/>
                  </a:cubicBezTo>
                  <a:close/>
                  <a:moveTo>
                    <a:pt x="12830" y="21653"/>
                  </a:moveTo>
                  <a:cubicBezTo>
                    <a:pt x="13947" y="21653"/>
                    <a:pt x="15056" y="21714"/>
                    <a:pt x="16153" y="21897"/>
                  </a:cubicBezTo>
                  <a:cubicBezTo>
                    <a:pt x="16882" y="22018"/>
                    <a:pt x="17576" y="22226"/>
                    <a:pt x="18229" y="22529"/>
                  </a:cubicBezTo>
                  <a:cubicBezTo>
                    <a:pt x="18543" y="22674"/>
                    <a:pt x="18835" y="22847"/>
                    <a:pt x="19084" y="23068"/>
                  </a:cubicBezTo>
                  <a:cubicBezTo>
                    <a:pt x="19440" y="23388"/>
                    <a:pt x="19599" y="23762"/>
                    <a:pt x="19500" y="24204"/>
                  </a:cubicBezTo>
                  <a:cubicBezTo>
                    <a:pt x="19490" y="24251"/>
                    <a:pt x="19484" y="24297"/>
                    <a:pt x="19483" y="24343"/>
                  </a:cubicBezTo>
                  <a:cubicBezTo>
                    <a:pt x="19481" y="24390"/>
                    <a:pt x="19488" y="24439"/>
                    <a:pt x="19409" y="24446"/>
                  </a:cubicBezTo>
                  <a:cubicBezTo>
                    <a:pt x="19403" y="24446"/>
                    <a:pt x="19396" y="24447"/>
                    <a:pt x="19390" y="24447"/>
                  </a:cubicBezTo>
                  <a:cubicBezTo>
                    <a:pt x="19335" y="24447"/>
                    <a:pt x="19310" y="24417"/>
                    <a:pt x="19292" y="24373"/>
                  </a:cubicBezTo>
                  <a:cubicBezTo>
                    <a:pt x="19254" y="24283"/>
                    <a:pt x="19174" y="24192"/>
                    <a:pt x="19176" y="24105"/>
                  </a:cubicBezTo>
                  <a:lnTo>
                    <a:pt x="19176" y="24105"/>
                  </a:lnTo>
                  <a:lnTo>
                    <a:pt x="19175" y="24106"/>
                  </a:lnTo>
                  <a:cubicBezTo>
                    <a:pt x="19181" y="23949"/>
                    <a:pt x="19080" y="23836"/>
                    <a:pt x="19017" y="23707"/>
                  </a:cubicBezTo>
                  <a:cubicBezTo>
                    <a:pt x="18842" y="23353"/>
                    <a:pt x="18557" y="23076"/>
                    <a:pt x="18195" y="22843"/>
                  </a:cubicBezTo>
                  <a:cubicBezTo>
                    <a:pt x="17555" y="22429"/>
                    <a:pt x="16837" y="22205"/>
                    <a:pt x="16044" y="22139"/>
                  </a:cubicBezTo>
                  <a:cubicBezTo>
                    <a:pt x="14705" y="22027"/>
                    <a:pt x="13364" y="21953"/>
                    <a:pt x="12018" y="21953"/>
                  </a:cubicBezTo>
                  <a:cubicBezTo>
                    <a:pt x="11867" y="21953"/>
                    <a:pt x="11715" y="21954"/>
                    <a:pt x="11563" y="21956"/>
                  </a:cubicBezTo>
                  <a:cubicBezTo>
                    <a:pt x="11474" y="21956"/>
                    <a:pt x="11386" y="21952"/>
                    <a:pt x="11297" y="21943"/>
                  </a:cubicBezTo>
                  <a:cubicBezTo>
                    <a:pt x="11127" y="21927"/>
                    <a:pt x="11121" y="21918"/>
                    <a:pt x="11142" y="21766"/>
                  </a:cubicBezTo>
                  <a:cubicBezTo>
                    <a:pt x="11146" y="21738"/>
                    <a:pt x="11150" y="21709"/>
                    <a:pt x="11160" y="21653"/>
                  </a:cubicBezTo>
                  <a:close/>
                  <a:moveTo>
                    <a:pt x="12399" y="24215"/>
                  </a:moveTo>
                  <a:cubicBezTo>
                    <a:pt x="12414" y="24316"/>
                    <a:pt x="12365" y="24388"/>
                    <a:pt x="12268" y="24461"/>
                  </a:cubicBezTo>
                  <a:cubicBezTo>
                    <a:pt x="12226" y="24294"/>
                    <a:pt x="12237" y="24276"/>
                    <a:pt x="12399" y="24215"/>
                  </a:cubicBezTo>
                  <a:close/>
                  <a:moveTo>
                    <a:pt x="13112" y="24227"/>
                  </a:moveTo>
                  <a:cubicBezTo>
                    <a:pt x="13160" y="24324"/>
                    <a:pt x="13088" y="24401"/>
                    <a:pt x="13080" y="24481"/>
                  </a:cubicBezTo>
                  <a:lnTo>
                    <a:pt x="13079" y="24483"/>
                  </a:lnTo>
                  <a:lnTo>
                    <a:pt x="13019" y="24496"/>
                  </a:lnTo>
                  <a:cubicBezTo>
                    <a:pt x="13070" y="24416"/>
                    <a:pt x="12986" y="24302"/>
                    <a:pt x="13112" y="24227"/>
                  </a:cubicBezTo>
                  <a:close/>
                  <a:moveTo>
                    <a:pt x="2862" y="24498"/>
                  </a:moveTo>
                  <a:cubicBezTo>
                    <a:pt x="2863" y="24499"/>
                    <a:pt x="2863" y="24499"/>
                    <a:pt x="2863" y="24499"/>
                  </a:cubicBezTo>
                  <a:lnTo>
                    <a:pt x="2864" y="24499"/>
                  </a:lnTo>
                  <a:cubicBezTo>
                    <a:pt x="2864" y="24499"/>
                    <a:pt x="2863" y="24499"/>
                    <a:pt x="2862" y="24498"/>
                  </a:cubicBezTo>
                  <a:close/>
                  <a:moveTo>
                    <a:pt x="17563" y="24502"/>
                  </a:moveTo>
                  <a:lnTo>
                    <a:pt x="17563" y="24502"/>
                  </a:lnTo>
                  <a:cubicBezTo>
                    <a:pt x="17563" y="24502"/>
                    <a:pt x="17563" y="24502"/>
                    <a:pt x="17563" y="24503"/>
                  </a:cubicBezTo>
                  <a:lnTo>
                    <a:pt x="17563" y="24502"/>
                  </a:lnTo>
                  <a:cubicBezTo>
                    <a:pt x="17563" y="24502"/>
                    <a:pt x="17563" y="24502"/>
                    <a:pt x="17563" y="24502"/>
                  </a:cubicBezTo>
                  <a:close/>
                  <a:moveTo>
                    <a:pt x="38094" y="24240"/>
                  </a:moveTo>
                  <a:cubicBezTo>
                    <a:pt x="38130" y="24296"/>
                    <a:pt x="38122" y="24332"/>
                    <a:pt x="38107" y="24362"/>
                  </a:cubicBezTo>
                  <a:cubicBezTo>
                    <a:pt x="38086" y="24409"/>
                    <a:pt x="38100" y="24466"/>
                    <a:pt x="38031" y="24517"/>
                  </a:cubicBezTo>
                  <a:cubicBezTo>
                    <a:pt x="38022" y="24415"/>
                    <a:pt x="38031" y="24334"/>
                    <a:pt x="38094" y="24240"/>
                  </a:cubicBezTo>
                  <a:close/>
                  <a:moveTo>
                    <a:pt x="39158" y="13327"/>
                  </a:moveTo>
                  <a:cubicBezTo>
                    <a:pt x="39296" y="13418"/>
                    <a:pt x="39283" y="13531"/>
                    <a:pt x="39247" y="13667"/>
                  </a:cubicBezTo>
                  <a:cubicBezTo>
                    <a:pt x="38974" y="14703"/>
                    <a:pt x="38737" y="15745"/>
                    <a:pt x="38525" y="16792"/>
                  </a:cubicBezTo>
                  <a:cubicBezTo>
                    <a:pt x="38135" y="18706"/>
                    <a:pt x="37782" y="20626"/>
                    <a:pt x="37412" y="22542"/>
                  </a:cubicBezTo>
                  <a:cubicBezTo>
                    <a:pt x="37291" y="23176"/>
                    <a:pt x="37135" y="23804"/>
                    <a:pt x="36995" y="24435"/>
                  </a:cubicBezTo>
                  <a:cubicBezTo>
                    <a:pt x="36985" y="24467"/>
                    <a:pt x="36973" y="24498"/>
                    <a:pt x="36959" y="24529"/>
                  </a:cubicBezTo>
                  <a:cubicBezTo>
                    <a:pt x="36830" y="24416"/>
                    <a:pt x="36785" y="24316"/>
                    <a:pt x="36835" y="24154"/>
                  </a:cubicBezTo>
                  <a:cubicBezTo>
                    <a:pt x="36956" y="23760"/>
                    <a:pt x="37010" y="23352"/>
                    <a:pt x="37087" y="22949"/>
                  </a:cubicBezTo>
                  <a:cubicBezTo>
                    <a:pt x="37287" y="21896"/>
                    <a:pt x="37487" y="20841"/>
                    <a:pt x="37686" y="19787"/>
                  </a:cubicBezTo>
                  <a:cubicBezTo>
                    <a:pt x="37728" y="19568"/>
                    <a:pt x="37776" y="19350"/>
                    <a:pt x="37816" y="19132"/>
                  </a:cubicBezTo>
                  <a:cubicBezTo>
                    <a:pt x="37826" y="19084"/>
                    <a:pt x="37848" y="19028"/>
                    <a:pt x="37798" y="18998"/>
                  </a:cubicBezTo>
                  <a:cubicBezTo>
                    <a:pt x="37852" y="18996"/>
                    <a:pt x="37855" y="18940"/>
                    <a:pt x="37865" y="18900"/>
                  </a:cubicBezTo>
                  <a:cubicBezTo>
                    <a:pt x="37906" y="18723"/>
                    <a:pt x="37947" y="18544"/>
                    <a:pt x="37982" y="18366"/>
                  </a:cubicBezTo>
                  <a:cubicBezTo>
                    <a:pt x="38149" y="17539"/>
                    <a:pt x="38368" y="16719"/>
                    <a:pt x="38550" y="15893"/>
                  </a:cubicBezTo>
                  <a:cubicBezTo>
                    <a:pt x="38718" y="15125"/>
                    <a:pt x="38890" y="14357"/>
                    <a:pt x="39062" y="13590"/>
                  </a:cubicBezTo>
                  <a:cubicBezTo>
                    <a:pt x="39082" y="13500"/>
                    <a:pt x="39027" y="13387"/>
                    <a:pt x="39158" y="13327"/>
                  </a:cubicBezTo>
                  <a:close/>
                  <a:moveTo>
                    <a:pt x="2844" y="23907"/>
                  </a:moveTo>
                  <a:cubicBezTo>
                    <a:pt x="2865" y="23907"/>
                    <a:pt x="2889" y="23913"/>
                    <a:pt x="2909" y="23915"/>
                  </a:cubicBezTo>
                  <a:cubicBezTo>
                    <a:pt x="3110" y="23957"/>
                    <a:pt x="3110" y="23957"/>
                    <a:pt x="3114" y="24140"/>
                  </a:cubicBezTo>
                  <a:cubicBezTo>
                    <a:pt x="3114" y="24156"/>
                    <a:pt x="3126" y="24171"/>
                    <a:pt x="3133" y="24187"/>
                  </a:cubicBezTo>
                  <a:lnTo>
                    <a:pt x="3121" y="24196"/>
                  </a:lnTo>
                  <a:cubicBezTo>
                    <a:pt x="3121" y="24196"/>
                    <a:pt x="3121" y="24196"/>
                    <a:pt x="3121" y="24196"/>
                  </a:cubicBezTo>
                  <a:lnTo>
                    <a:pt x="3121" y="24196"/>
                  </a:lnTo>
                  <a:cubicBezTo>
                    <a:pt x="3107" y="24207"/>
                    <a:pt x="3092" y="24210"/>
                    <a:pt x="3075" y="24210"/>
                  </a:cubicBezTo>
                  <a:cubicBezTo>
                    <a:pt x="3048" y="24210"/>
                    <a:pt x="3018" y="24201"/>
                    <a:pt x="2987" y="24201"/>
                  </a:cubicBezTo>
                  <a:cubicBezTo>
                    <a:pt x="2966" y="24201"/>
                    <a:pt x="2945" y="24205"/>
                    <a:pt x="2924" y="24219"/>
                  </a:cubicBezTo>
                  <a:cubicBezTo>
                    <a:pt x="2983" y="24267"/>
                    <a:pt x="3052" y="24269"/>
                    <a:pt x="3107" y="24292"/>
                  </a:cubicBezTo>
                  <a:cubicBezTo>
                    <a:pt x="3100" y="24354"/>
                    <a:pt x="3090" y="24415"/>
                    <a:pt x="3088" y="24477"/>
                  </a:cubicBezTo>
                  <a:cubicBezTo>
                    <a:pt x="3085" y="24524"/>
                    <a:pt x="3057" y="24531"/>
                    <a:pt x="3023" y="24531"/>
                  </a:cubicBezTo>
                  <a:cubicBezTo>
                    <a:pt x="3014" y="24531"/>
                    <a:pt x="3003" y="24531"/>
                    <a:pt x="2993" y="24530"/>
                  </a:cubicBezTo>
                  <a:cubicBezTo>
                    <a:pt x="2961" y="24516"/>
                    <a:pt x="2932" y="24495"/>
                    <a:pt x="2896" y="24495"/>
                  </a:cubicBezTo>
                  <a:cubicBezTo>
                    <a:pt x="2886" y="24495"/>
                    <a:pt x="2875" y="24497"/>
                    <a:pt x="2864" y="24500"/>
                  </a:cubicBezTo>
                  <a:cubicBezTo>
                    <a:pt x="2864" y="24500"/>
                    <a:pt x="2864" y="24500"/>
                    <a:pt x="2863" y="24499"/>
                  </a:cubicBezTo>
                  <a:lnTo>
                    <a:pt x="2862" y="24499"/>
                  </a:lnTo>
                  <a:cubicBezTo>
                    <a:pt x="2861" y="24499"/>
                    <a:pt x="2861" y="24498"/>
                    <a:pt x="2860" y="24497"/>
                  </a:cubicBezTo>
                  <a:lnTo>
                    <a:pt x="2860" y="24497"/>
                  </a:lnTo>
                  <a:cubicBezTo>
                    <a:pt x="2861" y="24498"/>
                    <a:pt x="2862" y="24498"/>
                    <a:pt x="2862" y="24498"/>
                  </a:cubicBezTo>
                  <a:lnTo>
                    <a:pt x="2862" y="24498"/>
                  </a:lnTo>
                  <a:cubicBezTo>
                    <a:pt x="2829" y="24466"/>
                    <a:pt x="2758" y="24462"/>
                    <a:pt x="2754" y="24409"/>
                  </a:cubicBezTo>
                  <a:cubicBezTo>
                    <a:pt x="2749" y="24352"/>
                    <a:pt x="2739" y="24289"/>
                    <a:pt x="2761" y="24238"/>
                  </a:cubicBezTo>
                  <a:cubicBezTo>
                    <a:pt x="2769" y="24218"/>
                    <a:pt x="2783" y="24212"/>
                    <a:pt x="2799" y="24212"/>
                  </a:cubicBezTo>
                  <a:cubicBezTo>
                    <a:pt x="2824" y="24212"/>
                    <a:pt x="2854" y="24225"/>
                    <a:pt x="2881" y="24225"/>
                  </a:cubicBezTo>
                  <a:cubicBezTo>
                    <a:pt x="2895" y="24225"/>
                    <a:pt x="2909" y="24221"/>
                    <a:pt x="2920" y="24210"/>
                  </a:cubicBezTo>
                  <a:cubicBezTo>
                    <a:pt x="2933" y="24143"/>
                    <a:pt x="2861" y="24145"/>
                    <a:pt x="2821" y="24120"/>
                  </a:cubicBezTo>
                  <a:cubicBezTo>
                    <a:pt x="2741" y="24069"/>
                    <a:pt x="2781" y="24003"/>
                    <a:pt x="2794" y="23945"/>
                  </a:cubicBezTo>
                  <a:cubicBezTo>
                    <a:pt x="2801" y="23915"/>
                    <a:pt x="2821" y="23907"/>
                    <a:pt x="2844" y="23907"/>
                  </a:cubicBezTo>
                  <a:close/>
                  <a:moveTo>
                    <a:pt x="12092" y="24372"/>
                  </a:moveTo>
                  <a:cubicBezTo>
                    <a:pt x="12124" y="24481"/>
                    <a:pt x="12078" y="24530"/>
                    <a:pt x="12009" y="24569"/>
                  </a:cubicBezTo>
                  <a:lnTo>
                    <a:pt x="12008" y="24569"/>
                  </a:lnTo>
                  <a:cubicBezTo>
                    <a:pt x="11983" y="24491"/>
                    <a:pt x="12042" y="24448"/>
                    <a:pt x="12092" y="24372"/>
                  </a:cubicBezTo>
                  <a:close/>
                  <a:moveTo>
                    <a:pt x="16962" y="24446"/>
                  </a:moveTo>
                  <a:cubicBezTo>
                    <a:pt x="16969" y="24446"/>
                    <a:pt x="16975" y="24446"/>
                    <a:pt x="16982" y="24447"/>
                  </a:cubicBezTo>
                  <a:lnTo>
                    <a:pt x="16982" y="24448"/>
                  </a:lnTo>
                  <a:lnTo>
                    <a:pt x="17319" y="24489"/>
                  </a:lnTo>
                  <a:cubicBezTo>
                    <a:pt x="17323" y="24539"/>
                    <a:pt x="17300" y="24589"/>
                    <a:pt x="17244" y="24589"/>
                  </a:cubicBezTo>
                  <a:cubicBezTo>
                    <a:pt x="17242" y="24589"/>
                    <a:pt x="17240" y="24588"/>
                    <a:pt x="17238" y="24588"/>
                  </a:cubicBezTo>
                  <a:cubicBezTo>
                    <a:pt x="17086" y="24578"/>
                    <a:pt x="16926" y="24595"/>
                    <a:pt x="16783" y="24527"/>
                  </a:cubicBezTo>
                  <a:cubicBezTo>
                    <a:pt x="16835" y="24484"/>
                    <a:pt x="16888" y="24446"/>
                    <a:pt x="16962" y="24446"/>
                  </a:cubicBezTo>
                  <a:close/>
                  <a:moveTo>
                    <a:pt x="11742" y="24288"/>
                  </a:moveTo>
                  <a:lnTo>
                    <a:pt x="11742" y="24288"/>
                  </a:lnTo>
                  <a:cubicBezTo>
                    <a:pt x="11874" y="24555"/>
                    <a:pt x="11874" y="24555"/>
                    <a:pt x="11700" y="24672"/>
                  </a:cubicBezTo>
                  <a:cubicBezTo>
                    <a:pt x="11641" y="24585"/>
                    <a:pt x="11601" y="24493"/>
                    <a:pt x="11710" y="24423"/>
                  </a:cubicBezTo>
                  <a:lnTo>
                    <a:pt x="11710" y="24423"/>
                  </a:lnTo>
                  <a:lnTo>
                    <a:pt x="11708" y="24424"/>
                  </a:lnTo>
                  <a:cubicBezTo>
                    <a:pt x="11783" y="24376"/>
                    <a:pt x="11677" y="24320"/>
                    <a:pt x="11742" y="24288"/>
                  </a:cubicBezTo>
                  <a:close/>
                  <a:moveTo>
                    <a:pt x="17627" y="24384"/>
                  </a:moveTo>
                  <a:cubicBezTo>
                    <a:pt x="17635" y="24384"/>
                    <a:pt x="17644" y="24385"/>
                    <a:pt x="17656" y="24386"/>
                  </a:cubicBezTo>
                  <a:cubicBezTo>
                    <a:pt x="17811" y="24405"/>
                    <a:pt x="17965" y="24435"/>
                    <a:pt x="18119" y="24456"/>
                  </a:cubicBezTo>
                  <a:cubicBezTo>
                    <a:pt x="18186" y="24466"/>
                    <a:pt x="18149" y="24512"/>
                    <a:pt x="18155" y="24542"/>
                  </a:cubicBezTo>
                  <a:cubicBezTo>
                    <a:pt x="18151" y="24541"/>
                    <a:pt x="18147" y="24540"/>
                    <a:pt x="18143" y="24540"/>
                  </a:cubicBezTo>
                  <a:cubicBezTo>
                    <a:pt x="18134" y="24540"/>
                    <a:pt x="18126" y="24543"/>
                    <a:pt x="18118" y="24548"/>
                  </a:cubicBezTo>
                  <a:lnTo>
                    <a:pt x="18074" y="24559"/>
                  </a:lnTo>
                  <a:cubicBezTo>
                    <a:pt x="18074" y="24662"/>
                    <a:pt x="18000" y="24676"/>
                    <a:pt x="17914" y="24676"/>
                  </a:cubicBezTo>
                  <a:cubicBezTo>
                    <a:pt x="17903" y="24676"/>
                    <a:pt x="17893" y="24675"/>
                    <a:pt x="17882" y="24675"/>
                  </a:cubicBezTo>
                  <a:lnTo>
                    <a:pt x="17374" y="24599"/>
                  </a:lnTo>
                  <a:cubicBezTo>
                    <a:pt x="17424" y="24541"/>
                    <a:pt x="17462" y="24498"/>
                    <a:pt x="17527" y="24498"/>
                  </a:cubicBezTo>
                  <a:cubicBezTo>
                    <a:pt x="17538" y="24498"/>
                    <a:pt x="17550" y="24499"/>
                    <a:pt x="17563" y="24502"/>
                  </a:cubicBezTo>
                  <a:lnTo>
                    <a:pt x="17563" y="24502"/>
                  </a:lnTo>
                  <a:cubicBezTo>
                    <a:pt x="17559" y="24486"/>
                    <a:pt x="17557" y="24471"/>
                    <a:pt x="17555" y="24458"/>
                  </a:cubicBezTo>
                  <a:cubicBezTo>
                    <a:pt x="17586" y="24400"/>
                    <a:pt x="17594" y="24384"/>
                    <a:pt x="17627" y="24384"/>
                  </a:cubicBezTo>
                  <a:close/>
                  <a:moveTo>
                    <a:pt x="2499" y="24466"/>
                  </a:moveTo>
                  <a:cubicBezTo>
                    <a:pt x="2703" y="24483"/>
                    <a:pt x="2662" y="24597"/>
                    <a:pt x="2690" y="24700"/>
                  </a:cubicBezTo>
                  <a:lnTo>
                    <a:pt x="2688" y="24700"/>
                  </a:lnTo>
                  <a:cubicBezTo>
                    <a:pt x="2542" y="24663"/>
                    <a:pt x="2556" y="24559"/>
                    <a:pt x="2499" y="24466"/>
                  </a:cubicBezTo>
                  <a:close/>
                  <a:moveTo>
                    <a:pt x="28666" y="11155"/>
                  </a:moveTo>
                  <a:cubicBezTo>
                    <a:pt x="29174" y="11155"/>
                    <a:pt x="29681" y="11194"/>
                    <a:pt x="30186" y="11276"/>
                  </a:cubicBezTo>
                  <a:cubicBezTo>
                    <a:pt x="30351" y="11302"/>
                    <a:pt x="30351" y="11304"/>
                    <a:pt x="30335" y="11459"/>
                  </a:cubicBezTo>
                  <a:lnTo>
                    <a:pt x="30248" y="11816"/>
                  </a:lnTo>
                  <a:lnTo>
                    <a:pt x="30318" y="11807"/>
                  </a:lnTo>
                  <a:cubicBezTo>
                    <a:pt x="30350" y="11692"/>
                    <a:pt x="30411" y="11581"/>
                    <a:pt x="30402" y="11459"/>
                  </a:cubicBezTo>
                  <a:cubicBezTo>
                    <a:pt x="30402" y="11422"/>
                    <a:pt x="30401" y="11386"/>
                    <a:pt x="30401" y="11351"/>
                  </a:cubicBezTo>
                  <a:lnTo>
                    <a:pt x="30445" y="11320"/>
                  </a:lnTo>
                  <a:cubicBezTo>
                    <a:pt x="30473" y="11321"/>
                    <a:pt x="30500" y="11322"/>
                    <a:pt x="30526" y="11326"/>
                  </a:cubicBezTo>
                  <a:cubicBezTo>
                    <a:pt x="30708" y="11348"/>
                    <a:pt x="30708" y="11348"/>
                    <a:pt x="30704" y="11514"/>
                  </a:cubicBezTo>
                  <a:cubicBezTo>
                    <a:pt x="30704" y="11520"/>
                    <a:pt x="30714" y="11527"/>
                    <a:pt x="30722" y="11533"/>
                  </a:cubicBezTo>
                  <a:cubicBezTo>
                    <a:pt x="30708" y="11536"/>
                    <a:pt x="30697" y="11543"/>
                    <a:pt x="30690" y="11555"/>
                  </a:cubicBezTo>
                  <a:cubicBezTo>
                    <a:pt x="30678" y="11575"/>
                    <a:pt x="30670" y="11598"/>
                    <a:pt x="30665" y="11622"/>
                  </a:cubicBezTo>
                  <a:cubicBezTo>
                    <a:pt x="30587" y="11999"/>
                    <a:pt x="30488" y="12373"/>
                    <a:pt x="30443" y="12756"/>
                  </a:cubicBezTo>
                  <a:cubicBezTo>
                    <a:pt x="30454" y="12749"/>
                    <a:pt x="30465" y="12745"/>
                    <a:pt x="30477" y="12744"/>
                  </a:cubicBezTo>
                  <a:cubicBezTo>
                    <a:pt x="30482" y="12710"/>
                    <a:pt x="30489" y="12675"/>
                    <a:pt x="30498" y="12642"/>
                  </a:cubicBezTo>
                  <a:cubicBezTo>
                    <a:pt x="30603" y="12322"/>
                    <a:pt x="30682" y="11999"/>
                    <a:pt x="30757" y="11673"/>
                  </a:cubicBezTo>
                  <a:cubicBezTo>
                    <a:pt x="30765" y="11640"/>
                    <a:pt x="30770" y="11604"/>
                    <a:pt x="30772" y="11569"/>
                  </a:cubicBezTo>
                  <a:cubicBezTo>
                    <a:pt x="30772" y="11554"/>
                    <a:pt x="30763" y="11540"/>
                    <a:pt x="30748" y="11536"/>
                  </a:cubicBezTo>
                  <a:cubicBezTo>
                    <a:pt x="30760" y="11535"/>
                    <a:pt x="30772" y="11528"/>
                    <a:pt x="30778" y="11517"/>
                  </a:cubicBezTo>
                  <a:cubicBezTo>
                    <a:pt x="30827" y="11419"/>
                    <a:pt x="30842" y="11388"/>
                    <a:pt x="30907" y="11388"/>
                  </a:cubicBezTo>
                  <a:cubicBezTo>
                    <a:pt x="30937" y="11388"/>
                    <a:pt x="30977" y="11395"/>
                    <a:pt x="31036" y="11404"/>
                  </a:cubicBezTo>
                  <a:cubicBezTo>
                    <a:pt x="31746" y="11518"/>
                    <a:pt x="32454" y="11641"/>
                    <a:pt x="33166" y="11750"/>
                  </a:cubicBezTo>
                  <a:cubicBezTo>
                    <a:pt x="33696" y="11832"/>
                    <a:pt x="34226" y="11883"/>
                    <a:pt x="34758" y="11883"/>
                  </a:cubicBezTo>
                  <a:cubicBezTo>
                    <a:pt x="35178" y="11883"/>
                    <a:pt x="35599" y="11851"/>
                    <a:pt x="36023" y="11777"/>
                  </a:cubicBezTo>
                  <a:lnTo>
                    <a:pt x="36023" y="11777"/>
                  </a:lnTo>
                  <a:cubicBezTo>
                    <a:pt x="36058" y="11971"/>
                    <a:pt x="35983" y="12151"/>
                    <a:pt x="35991" y="12334"/>
                  </a:cubicBezTo>
                  <a:lnTo>
                    <a:pt x="35953" y="12586"/>
                  </a:lnTo>
                  <a:lnTo>
                    <a:pt x="35953" y="12586"/>
                  </a:lnTo>
                  <a:lnTo>
                    <a:pt x="36024" y="12578"/>
                  </a:lnTo>
                  <a:cubicBezTo>
                    <a:pt x="36028" y="12506"/>
                    <a:pt x="36076" y="12441"/>
                    <a:pt x="36062" y="12368"/>
                  </a:cubicBezTo>
                  <a:cubicBezTo>
                    <a:pt x="36109" y="12234"/>
                    <a:pt x="36123" y="12095"/>
                    <a:pt x="36146" y="11958"/>
                  </a:cubicBezTo>
                  <a:cubicBezTo>
                    <a:pt x="36184" y="11731"/>
                    <a:pt x="36139" y="11755"/>
                    <a:pt x="36433" y="11705"/>
                  </a:cubicBezTo>
                  <a:lnTo>
                    <a:pt x="36433" y="11705"/>
                  </a:lnTo>
                  <a:cubicBezTo>
                    <a:pt x="36450" y="11893"/>
                    <a:pt x="36406" y="12078"/>
                    <a:pt x="36406" y="12265"/>
                  </a:cubicBezTo>
                  <a:cubicBezTo>
                    <a:pt x="36394" y="12436"/>
                    <a:pt x="36383" y="12608"/>
                    <a:pt x="36372" y="12780"/>
                  </a:cubicBezTo>
                  <a:cubicBezTo>
                    <a:pt x="36372" y="12781"/>
                    <a:pt x="36373" y="12782"/>
                    <a:pt x="36374" y="12782"/>
                  </a:cubicBezTo>
                  <a:cubicBezTo>
                    <a:pt x="36417" y="12623"/>
                    <a:pt x="36464" y="12463"/>
                    <a:pt x="36469" y="12297"/>
                  </a:cubicBezTo>
                  <a:cubicBezTo>
                    <a:pt x="36506" y="12101"/>
                    <a:pt x="36534" y="11903"/>
                    <a:pt x="36517" y="11703"/>
                  </a:cubicBezTo>
                  <a:cubicBezTo>
                    <a:pt x="36563" y="11654"/>
                    <a:pt x="36633" y="11648"/>
                    <a:pt x="36697" y="11635"/>
                  </a:cubicBezTo>
                  <a:cubicBezTo>
                    <a:pt x="36940" y="11581"/>
                    <a:pt x="37163" y="11485"/>
                    <a:pt x="37395" y="11411"/>
                  </a:cubicBezTo>
                  <a:cubicBezTo>
                    <a:pt x="37503" y="11377"/>
                    <a:pt x="37585" y="11285"/>
                    <a:pt x="37697" y="11244"/>
                  </a:cubicBezTo>
                  <a:cubicBezTo>
                    <a:pt x="37716" y="11228"/>
                    <a:pt x="37735" y="11214"/>
                    <a:pt x="37755" y="11201"/>
                  </a:cubicBezTo>
                  <a:cubicBezTo>
                    <a:pt x="37769" y="11193"/>
                    <a:pt x="37785" y="11182"/>
                    <a:pt x="37800" y="11182"/>
                  </a:cubicBezTo>
                  <a:cubicBezTo>
                    <a:pt x="37808" y="11182"/>
                    <a:pt x="37816" y="11185"/>
                    <a:pt x="37822" y="11194"/>
                  </a:cubicBezTo>
                  <a:cubicBezTo>
                    <a:pt x="37835" y="11212"/>
                    <a:pt x="37818" y="11237"/>
                    <a:pt x="37793" y="11250"/>
                  </a:cubicBezTo>
                  <a:cubicBezTo>
                    <a:pt x="37482" y="12156"/>
                    <a:pt x="37377" y="13094"/>
                    <a:pt x="37260" y="14027"/>
                  </a:cubicBezTo>
                  <a:cubicBezTo>
                    <a:pt x="37011" y="16000"/>
                    <a:pt x="36698" y="17965"/>
                    <a:pt x="36255" y="19915"/>
                  </a:cubicBezTo>
                  <a:cubicBezTo>
                    <a:pt x="36054" y="20796"/>
                    <a:pt x="35901" y="21685"/>
                    <a:pt x="35794" y="22582"/>
                  </a:cubicBezTo>
                  <a:cubicBezTo>
                    <a:pt x="35771" y="22767"/>
                    <a:pt x="35762" y="22955"/>
                    <a:pt x="35764" y="23142"/>
                  </a:cubicBezTo>
                  <a:cubicBezTo>
                    <a:pt x="35765" y="23199"/>
                    <a:pt x="35781" y="23259"/>
                    <a:pt x="35741" y="23313"/>
                  </a:cubicBezTo>
                  <a:lnTo>
                    <a:pt x="35740" y="23320"/>
                  </a:lnTo>
                  <a:cubicBezTo>
                    <a:pt x="35865" y="23348"/>
                    <a:pt x="35840" y="23459"/>
                    <a:pt x="35921" y="23533"/>
                  </a:cubicBezTo>
                  <a:cubicBezTo>
                    <a:pt x="35670" y="23591"/>
                    <a:pt x="35434" y="23603"/>
                    <a:pt x="35198" y="23605"/>
                  </a:cubicBezTo>
                  <a:cubicBezTo>
                    <a:pt x="35164" y="23606"/>
                    <a:pt x="35130" y="23606"/>
                    <a:pt x="35096" y="23606"/>
                  </a:cubicBezTo>
                  <a:cubicBezTo>
                    <a:pt x="34535" y="23606"/>
                    <a:pt x="33978" y="23552"/>
                    <a:pt x="33421" y="23496"/>
                  </a:cubicBezTo>
                  <a:cubicBezTo>
                    <a:pt x="32132" y="23366"/>
                    <a:pt x="30855" y="23164"/>
                    <a:pt x="29573" y="23004"/>
                  </a:cubicBezTo>
                  <a:cubicBezTo>
                    <a:pt x="28814" y="22910"/>
                    <a:pt x="28052" y="22855"/>
                    <a:pt x="27289" y="22815"/>
                  </a:cubicBezTo>
                  <a:cubicBezTo>
                    <a:pt x="26818" y="22790"/>
                    <a:pt x="26347" y="22774"/>
                    <a:pt x="25878" y="22756"/>
                  </a:cubicBezTo>
                  <a:cubicBezTo>
                    <a:pt x="25679" y="22749"/>
                    <a:pt x="25481" y="22745"/>
                    <a:pt x="25283" y="22745"/>
                  </a:cubicBezTo>
                  <a:cubicBezTo>
                    <a:pt x="24400" y="22745"/>
                    <a:pt x="23528" y="22826"/>
                    <a:pt x="22674" y="23050"/>
                  </a:cubicBezTo>
                  <a:cubicBezTo>
                    <a:pt x="21786" y="23284"/>
                    <a:pt x="20964" y="23634"/>
                    <a:pt x="20224" y="24118"/>
                  </a:cubicBezTo>
                  <a:cubicBezTo>
                    <a:pt x="20121" y="24183"/>
                    <a:pt x="20025" y="24258"/>
                    <a:pt x="19937" y="24341"/>
                  </a:cubicBezTo>
                  <a:cubicBezTo>
                    <a:pt x="19967" y="24367"/>
                    <a:pt x="19993" y="24377"/>
                    <a:pt x="20018" y="24377"/>
                  </a:cubicBezTo>
                  <a:cubicBezTo>
                    <a:pt x="20065" y="24377"/>
                    <a:pt x="20105" y="24342"/>
                    <a:pt x="20146" y="24314"/>
                  </a:cubicBezTo>
                  <a:cubicBezTo>
                    <a:pt x="20348" y="24172"/>
                    <a:pt x="20560" y="24042"/>
                    <a:pt x="20778" y="23924"/>
                  </a:cubicBezTo>
                  <a:cubicBezTo>
                    <a:pt x="21896" y="23327"/>
                    <a:pt x="23103" y="22955"/>
                    <a:pt x="24429" y="22872"/>
                  </a:cubicBezTo>
                  <a:cubicBezTo>
                    <a:pt x="24720" y="22853"/>
                    <a:pt x="25010" y="22846"/>
                    <a:pt x="25301" y="22846"/>
                  </a:cubicBezTo>
                  <a:cubicBezTo>
                    <a:pt x="25768" y="22846"/>
                    <a:pt x="26235" y="22866"/>
                    <a:pt x="26702" y="22892"/>
                  </a:cubicBezTo>
                  <a:cubicBezTo>
                    <a:pt x="27391" y="22931"/>
                    <a:pt x="28078" y="22981"/>
                    <a:pt x="28764" y="23048"/>
                  </a:cubicBezTo>
                  <a:cubicBezTo>
                    <a:pt x="29573" y="23125"/>
                    <a:pt x="30375" y="23239"/>
                    <a:pt x="31178" y="23352"/>
                  </a:cubicBezTo>
                  <a:cubicBezTo>
                    <a:pt x="32195" y="23496"/>
                    <a:pt x="33218" y="23621"/>
                    <a:pt x="34248" y="23673"/>
                  </a:cubicBezTo>
                  <a:cubicBezTo>
                    <a:pt x="34495" y="23685"/>
                    <a:pt x="34742" y="23694"/>
                    <a:pt x="34989" y="23694"/>
                  </a:cubicBezTo>
                  <a:cubicBezTo>
                    <a:pt x="35295" y="23694"/>
                    <a:pt x="35601" y="23680"/>
                    <a:pt x="35906" y="23641"/>
                  </a:cubicBezTo>
                  <a:cubicBezTo>
                    <a:pt x="35922" y="23639"/>
                    <a:pt x="35937" y="23638"/>
                    <a:pt x="35950" y="23638"/>
                  </a:cubicBezTo>
                  <a:cubicBezTo>
                    <a:pt x="35998" y="23638"/>
                    <a:pt x="36031" y="23652"/>
                    <a:pt x="36064" y="23688"/>
                  </a:cubicBezTo>
                  <a:cubicBezTo>
                    <a:pt x="36125" y="23756"/>
                    <a:pt x="36191" y="23822"/>
                    <a:pt x="36273" y="23910"/>
                  </a:cubicBezTo>
                  <a:cubicBezTo>
                    <a:pt x="36018" y="23950"/>
                    <a:pt x="35795" y="23988"/>
                    <a:pt x="35566" y="23996"/>
                  </a:cubicBezTo>
                  <a:cubicBezTo>
                    <a:pt x="35474" y="24000"/>
                    <a:pt x="35383" y="24001"/>
                    <a:pt x="35292" y="24001"/>
                  </a:cubicBezTo>
                  <a:cubicBezTo>
                    <a:pt x="34835" y="24001"/>
                    <a:pt x="34382" y="23962"/>
                    <a:pt x="33930" y="23915"/>
                  </a:cubicBezTo>
                  <a:cubicBezTo>
                    <a:pt x="32112" y="23729"/>
                    <a:pt x="30300" y="23497"/>
                    <a:pt x="28487" y="23277"/>
                  </a:cubicBezTo>
                  <a:cubicBezTo>
                    <a:pt x="27614" y="23171"/>
                    <a:pt x="26737" y="23086"/>
                    <a:pt x="25855" y="23086"/>
                  </a:cubicBezTo>
                  <a:cubicBezTo>
                    <a:pt x="25670" y="23086"/>
                    <a:pt x="25486" y="23090"/>
                    <a:pt x="25301" y="23098"/>
                  </a:cubicBezTo>
                  <a:cubicBezTo>
                    <a:pt x="23942" y="23157"/>
                    <a:pt x="22639" y="23421"/>
                    <a:pt x="21401" y="23904"/>
                  </a:cubicBezTo>
                  <a:cubicBezTo>
                    <a:pt x="21302" y="23942"/>
                    <a:pt x="21165" y="23963"/>
                    <a:pt x="21188" y="24102"/>
                  </a:cubicBezTo>
                  <a:cubicBezTo>
                    <a:pt x="21771" y="23839"/>
                    <a:pt x="22393" y="23661"/>
                    <a:pt x="23027" y="23512"/>
                  </a:cubicBezTo>
                  <a:cubicBezTo>
                    <a:pt x="23974" y="23290"/>
                    <a:pt x="24931" y="23190"/>
                    <a:pt x="25897" y="23190"/>
                  </a:cubicBezTo>
                  <a:cubicBezTo>
                    <a:pt x="26348" y="23190"/>
                    <a:pt x="26801" y="23212"/>
                    <a:pt x="27256" y="23253"/>
                  </a:cubicBezTo>
                  <a:cubicBezTo>
                    <a:pt x="28371" y="23356"/>
                    <a:pt x="29472" y="23537"/>
                    <a:pt x="30582" y="23669"/>
                  </a:cubicBezTo>
                  <a:cubicBezTo>
                    <a:pt x="31997" y="23837"/>
                    <a:pt x="33409" y="24026"/>
                    <a:pt x="34837" y="24101"/>
                  </a:cubicBezTo>
                  <a:cubicBezTo>
                    <a:pt x="34978" y="24108"/>
                    <a:pt x="35119" y="24111"/>
                    <a:pt x="35260" y="24111"/>
                  </a:cubicBezTo>
                  <a:cubicBezTo>
                    <a:pt x="35529" y="24111"/>
                    <a:pt x="35798" y="24099"/>
                    <a:pt x="36066" y="24075"/>
                  </a:cubicBezTo>
                  <a:cubicBezTo>
                    <a:pt x="36072" y="24075"/>
                    <a:pt x="36079" y="24074"/>
                    <a:pt x="36086" y="24074"/>
                  </a:cubicBezTo>
                  <a:cubicBezTo>
                    <a:pt x="36160" y="24071"/>
                    <a:pt x="36228" y="24030"/>
                    <a:pt x="36302" y="24030"/>
                  </a:cubicBezTo>
                  <a:cubicBezTo>
                    <a:pt x="36321" y="24030"/>
                    <a:pt x="36341" y="24032"/>
                    <a:pt x="36361" y="24039"/>
                  </a:cubicBezTo>
                  <a:cubicBezTo>
                    <a:pt x="36399" y="24052"/>
                    <a:pt x="36501" y="24195"/>
                    <a:pt x="36561" y="24307"/>
                  </a:cubicBezTo>
                  <a:cubicBezTo>
                    <a:pt x="36257" y="24387"/>
                    <a:pt x="35946" y="24403"/>
                    <a:pt x="35634" y="24415"/>
                  </a:cubicBezTo>
                  <a:cubicBezTo>
                    <a:pt x="35541" y="24419"/>
                    <a:pt x="35448" y="24420"/>
                    <a:pt x="35355" y="24420"/>
                  </a:cubicBezTo>
                  <a:cubicBezTo>
                    <a:pt x="34914" y="24420"/>
                    <a:pt x="34476" y="24382"/>
                    <a:pt x="34038" y="24339"/>
                  </a:cubicBezTo>
                  <a:cubicBezTo>
                    <a:pt x="32598" y="24196"/>
                    <a:pt x="31169" y="23992"/>
                    <a:pt x="29737" y="23807"/>
                  </a:cubicBezTo>
                  <a:cubicBezTo>
                    <a:pt x="28535" y="23652"/>
                    <a:pt x="27327" y="23546"/>
                    <a:pt x="26111" y="23546"/>
                  </a:cubicBezTo>
                  <a:cubicBezTo>
                    <a:pt x="25964" y="23546"/>
                    <a:pt x="25818" y="23547"/>
                    <a:pt x="25671" y="23551"/>
                  </a:cubicBezTo>
                  <a:cubicBezTo>
                    <a:pt x="24301" y="23580"/>
                    <a:pt x="22969" y="23789"/>
                    <a:pt x="21675" y="24177"/>
                  </a:cubicBezTo>
                  <a:cubicBezTo>
                    <a:pt x="21643" y="24187"/>
                    <a:pt x="21613" y="24201"/>
                    <a:pt x="21582" y="24214"/>
                  </a:cubicBezTo>
                  <a:lnTo>
                    <a:pt x="21582" y="24314"/>
                  </a:lnTo>
                  <a:cubicBezTo>
                    <a:pt x="22115" y="24169"/>
                    <a:pt x="22646" y="24019"/>
                    <a:pt x="23195" y="23918"/>
                  </a:cubicBezTo>
                  <a:cubicBezTo>
                    <a:pt x="24135" y="23745"/>
                    <a:pt x="25088" y="23658"/>
                    <a:pt x="26042" y="23658"/>
                  </a:cubicBezTo>
                  <a:cubicBezTo>
                    <a:pt x="26281" y="23658"/>
                    <a:pt x="26521" y="23663"/>
                    <a:pt x="26760" y="23674"/>
                  </a:cubicBezTo>
                  <a:cubicBezTo>
                    <a:pt x="28026" y="23730"/>
                    <a:pt x="29274" y="23895"/>
                    <a:pt x="30525" y="24057"/>
                  </a:cubicBezTo>
                  <a:cubicBezTo>
                    <a:pt x="31896" y="24234"/>
                    <a:pt x="33265" y="24428"/>
                    <a:pt x="34650" y="24516"/>
                  </a:cubicBezTo>
                  <a:cubicBezTo>
                    <a:pt x="34903" y="24532"/>
                    <a:pt x="35156" y="24542"/>
                    <a:pt x="35410" y="24542"/>
                  </a:cubicBezTo>
                  <a:cubicBezTo>
                    <a:pt x="35696" y="24542"/>
                    <a:pt x="35982" y="24529"/>
                    <a:pt x="36268" y="24496"/>
                  </a:cubicBezTo>
                  <a:cubicBezTo>
                    <a:pt x="36329" y="24489"/>
                    <a:pt x="36389" y="24479"/>
                    <a:pt x="36449" y="24466"/>
                  </a:cubicBezTo>
                  <a:cubicBezTo>
                    <a:pt x="36529" y="24449"/>
                    <a:pt x="36583" y="24438"/>
                    <a:pt x="36623" y="24438"/>
                  </a:cubicBezTo>
                  <a:cubicBezTo>
                    <a:pt x="36709" y="24438"/>
                    <a:pt x="36730" y="24490"/>
                    <a:pt x="36798" y="24654"/>
                  </a:cubicBezTo>
                  <a:cubicBezTo>
                    <a:pt x="36625" y="24681"/>
                    <a:pt x="36450" y="24699"/>
                    <a:pt x="36275" y="24706"/>
                  </a:cubicBezTo>
                  <a:cubicBezTo>
                    <a:pt x="36115" y="24712"/>
                    <a:pt x="35954" y="24715"/>
                    <a:pt x="35793" y="24715"/>
                  </a:cubicBezTo>
                  <a:cubicBezTo>
                    <a:pt x="35366" y="24715"/>
                    <a:pt x="34939" y="24694"/>
                    <a:pt x="34515" y="24651"/>
                  </a:cubicBezTo>
                  <a:cubicBezTo>
                    <a:pt x="33543" y="24554"/>
                    <a:pt x="32573" y="24454"/>
                    <a:pt x="31604" y="24352"/>
                  </a:cubicBezTo>
                  <a:cubicBezTo>
                    <a:pt x="31021" y="24289"/>
                    <a:pt x="30443" y="24197"/>
                    <a:pt x="29859" y="24133"/>
                  </a:cubicBezTo>
                  <a:cubicBezTo>
                    <a:pt x="29072" y="24046"/>
                    <a:pt x="28282" y="23996"/>
                    <a:pt x="27490" y="23969"/>
                  </a:cubicBezTo>
                  <a:cubicBezTo>
                    <a:pt x="27101" y="23956"/>
                    <a:pt x="26712" y="23949"/>
                    <a:pt x="26323" y="23949"/>
                  </a:cubicBezTo>
                  <a:cubicBezTo>
                    <a:pt x="26001" y="23949"/>
                    <a:pt x="25679" y="23954"/>
                    <a:pt x="25357" y="23963"/>
                  </a:cubicBezTo>
                  <a:cubicBezTo>
                    <a:pt x="24356" y="23990"/>
                    <a:pt x="23370" y="24115"/>
                    <a:pt x="22394" y="24298"/>
                  </a:cubicBezTo>
                  <a:cubicBezTo>
                    <a:pt x="21943" y="24384"/>
                    <a:pt x="21492" y="24471"/>
                    <a:pt x="21050" y="24587"/>
                  </a:cubicBezTo>
                  <a:cubicBezTo>
                    <a:pt x="21029" y="24593"/>
                    <a:pt x="21010" y="24595"/>
                    <a:pt x="20991" y="24595"/>
                  </a:cubicBezTo>
                  <a:cubicBezTo>
                    <a:pt x="20952" y="24595"/>
                    <a:pt x="20915" y="24584"/>
                    <a:pt x="20873" y="24568"/>
                  </a:cubicBezTo>
                  <a:lnTo>
                    <a:pt x="20982" y="24518"/>
                  </a:lnTo>
                  <a:cubicBezTo>
                    <a:pt x="20981" y="24515"/>
                    <a:pt x="20980" y="24512"/>
                    <a:pt x="20979" y="24509"/>
                  </a:cubicBezTo>
                  <a:lnTo>
                    <a:pt x="21006" y="24506"/>
                  </a:lnTo>
                  <a:lnTo>
                    <a:pt x="21181" y="24434"/>
                  </a:lnTo>
                  <a:cubicBezTo>
                    <a:pt x="21195" y="24444"/>
                    <a:pt x="21209" y="24451"/>
                    <a:pt x="21221" y="24451"/>
                  </a:cubicBezTo>
                  <a:cubicBezTo>
                    <a:pt x="21235" y="24451"/>
                    <a:pt x="21246" y="24442"/>
                    <a:pt x="21254" y="24421"/>
                  </a:cubicBezTo>
                  <a:lnTo>
                    <a:pt x="21456" y="24348"/>
                  </a:lnTo>
                  <a:cubicBezTo>
                    <a:pt x="21460" y="24349"/>
                    <a:pt x="21464" y="24349"/>
                    <a:pt x="21468" y="24349"/>
                  </a:cubicBezTo>
                  <a:cubicBezTo>
                    <a:pt x="21511" y="24349"/>
                    <a:pt x="21546" y="24331"/>
                    <a:pt x="21580" y="24310"/>
                  </a:cubicBezTo>
                  <a:lnTo>
                    <a:pt x="21580" y="24210"/>
                  </a:lnTo>
                  <a:cubicBezTo>
                    <a:pt x="21575" y="24210"/>
                    <a:pt x="21570" y="24210"/>
                    <a:pt x="21565" y="24210"/>
                  </a:cubicBezTo>
                  <a:cubicBezTo>
                    <a:pt x="21524" y="24210"/>
                    <a:pt x="21489" y="24227"/>
                    <a:pt x="21456" y="24247"/>
                  </a:cubicBezTo>
                  <a:cubicBezTo>
                    <a:pt x="21288" y="24286"/>
                    <a:pt x="21122" y="24343"/>
                    <a:pt x="20964" y="24416"/>
                  </a:cubicBezTo>
                  <a:cubicBezTo>
                    <a:pt x="20916" y="24429"/>
                    <a:pt x="20891" y="24437"/>
                    <a:pt x="20880" y="24447"/>
                  </a:cubicBezTo>
                  <a:cubicBezTo>
                    <a:pt x="20857" y="24453"/>
                    <a:pt x="20836" y="24460"/>
                    <a:pt x="20816" y="24469"/>
                  </a:cubicBezTo>
                  <a:cubicBezTo>
                    <a:pt x="20702" y="24522"/>
                    <a:pt x="20581" y="24521"/>
                    <a:pt x="20459" y="24522"/>
                  </a:cubicBezTo>
                  <a:cubicBezTo>
                    <a:pt x="20430" y="24522"/>
                    <a:pt x="20407" y="24516"/>
                    <a:pt x="20396" y="24490"/>
                  </a:cubicBezTo>
                  <a:lnTo>
                    <a:pt x="20634" y="24349"/>
                  </a:lnTo>
                  <a:lnTo>
                    <a:pt x="20648" y="24343"/>
                  </a:lnTo>
                  <a:cubicBezTo>
                    <a:pt x="20693" y="24332"/>
                    <a:pt x="20734" y="24317"/>
                    <a:pt x="20762" y="24284"/>
                  </a:cubicBezTo>
                  <a:lnTo>
                    <a:pt x="21071" y="24140"/>
                  </a:lnTo>
                  <a:cubicBezTo>
                    <a:pt x="21059" y="24101"/>
                    <a:pt x="21035" y="24088"/>
                    <a:pt x="21007" y="24088"/>
                  </a:cubicBezTo>
                  <a:cubicBezTo>
                    <a:pt x="20988" y="24088"/>
                    <a:pt x="20966" y="24094"/>
                    <a:pt x="20945" y="24102"/>
                  </a:cubicBezTo>
                  <a:cubicBezTo>
                    <a:pt x="20866" y="24129"/>
                    <a:pt x="20791" y="24169"/>
                    <a:pt x="20721" y="24216"/>
                  </a:cubicBezTo>
                  <a:cubicBezTo>
                    <a:pt x="20674" y="24223"/>
                    <a:pt x="20630" y="24246"/>
                    <a:pt x="20597" y="24280"/>
                  </a:cubicBezTo>
                  <a:cubicBezTo>
                    <a:pt x="20595" y="24280"/>
                    <a:pt x="20593" y="24280"/>
                    <a:pt x="20592" y="24280"/>
                  </a:cubicBezTo>
                  <a:cubicBezTo>
                    <a:pt x="20574" y="24280"/>
                    <a:pt x="20558" y="24290"/>
                    <a:pt x="20549" y="24305"/>
                  </a:cubicBezTo>
                  <a:cubicBezTo>
                    <a:pt x="20474" y="24327"/>
                    <a:pt x="20406" y="24366"/>
                    <a:pt x="20350" y="24420"/>
                  </a:cubicBezTo>
                  <a:cubicBezTo>
                    <a:pt x="20260" y="24474"/>
                    <a:pt x="20173" y="24530"/>
                    <a:pt x="20063" y="24530"/>
                  </a:cubicBezTo>
                  <a:cubicBezTo>
                    <a:pt x="20038" y="24530"/>
                    <a:pt x="20012" y="24527"/>
                    <a:pt x="19985" y="24521"/>
                  </a:cubicBezTo>
                  <a:cubicBezTo>
                    <a:pt x="19955" y="24515"/>
                    <a:pt x="19936" y="24505"/>
                    <a:pt x="19931" y="24479"/>
                  </a:cubicBezTo>
                  <a:cubicBezTo>
                    <a:pt x="19966" y="24431"/>
                    <a:pt x="19973" y="24390"/>
                    <a:pt x="19898" y="24366"/>
                  </a:cubicBezTo>
                  <a:lnTo>
                    <a:pt x="19822" y="24472"/>
                  </a:lnTo>
                  <a:cubicBezTo>
                    <a:pt x="19797" y="24479"/>
                    <a:pt x="19771" y="24491"/>
                    <a:pt x="19746" y="24491"/>
                  </a:cubicBezTo>
                  <a:cubicBezTo>
                    <a:pt x="19742" y="24491"/>
                    <a:pt x="19738" y="24491"/>
                    <a:pt x="19734" y="24491"/>
                  </a:cubicBezTo>
                  <a:cubicBezTo>
                    <a:pt x="19674" y="24491"/>
                    <a:pt x="19640" y="24473"/>
                    <a:pt x="19673" y="24408"/>
                  </a:cubicBezTo>
                  <a:cubicBezTo>
                    <a:pt x="19729" y="24305"/>
                    <a:pt x="19798" y="24210"/>
                    <a:pt x="19879" y="24126"/>
                  </a:cubicBezTo>
                  <a:cubicBezTo>
                    <a:pt x="20282" y="23697"/>
                    <a:pt x="20792" y="23395"/>
                    <a:pt x="21385" y="23188"/>
                  </a:cubicBezTo>
                  <a:cubicBezTo>
                    <a:pt x="22016" y="22967"/>
                    <a:pt x="22680" y="22857"/>
                    <a:pt x="23350" y="22778"/>
                  </a:cubicBezTo>
                  <a:cubicBezTo>
                    <a:pt x="24273" y="22668"/>
                    <a:pt x="25201" y="22617"/>
                    <a:pt x="26130" y="22605"/>
                  </a:cubicBezTo>
                  <a:cubicBezTo>
                    <a:pt x="26238" y="22604"/>
                    <a:pt x="26347" y="22603"/>
                    <a:pt x="26456" y="22603"/>
                  </a:cubicBezTo>
                  <a:cubicBezTo>
                    <a:pt x="27901" y="22603"/>
                    <a:pt x="29335" y="22734"/>
                    <a:pt x="30757" y="22964"/>
                  </a:cubicBezTo>
                  <a:cubicBezTo>
                    <a:pt x="31670" y="23113"/>
                    <a:pt x="32580" y="23269"/>
                    <a:pt x="33506" y="23351"/>
                  </a:cubicBezTo>
                  <a:cubicBezTo>
                    <a:pt x="33857" y="23382"/>
                    <a:pt x="34208" y="23400"/>
                    <a:pt x="34559" y="23400"/>
                  </a:cubicBezTo>
                  <a:cubicBezTo>
                    <a:pt x="34829" y="23400"/>
                    <a:pt x="35098" y="23390"/>
                    <a:pt x="35368" y="23367"/>
                  </a:cubicBezTo>
                  <a:cubicBezTo>
                    <a:pt x="35383" y="23368"/>
                    <a:pt x="35398" y="23369"/>
                    <a:pt x="35413" y="23369"/>
                  </a:cubicBezTo>
                  <a:cubicBezTo>
                    <a:pt x="35525" y="23369"/>
                    <a:pt x="35632" y="23343"/>
                    <a:pt x="35739" y="23318"/>
                  </a:cubicBezTo>
                  <a:lnTo>
                    <a:pt x="35741" y="23310"/>
                  </a:lnTo>
                  <a:cubicBezTo>
                    <a:pt x="35642" y="23265"/>
                    <a:pt x="35535" y="23262"/>
                    <a:pt x="35427" y="23262"/>
                  </a:cubicBezTo>
                  <a:cubicBezTo>
                    <a:pt x="35408" y="23262"/>
                    <a:pt x="35389" y="23262"/>
                    <a:pt x="35369" y="23262"/>
                  </a:cubicBezTo>
                  <a:cubicBezTo>
                    <a:pt x="35235" y="23228"/>
                    <a:pt x="35098" y="23232"/>
                    <a:pt x="34962" y="23230"/>
                  </a:cubicBezTo>
                  <a:cubicBezTo>
                    <a:pt x="33940" y="23215"/>
                    <a:pt x="32932" y="23096"/>
                    <a:pt x="31930" y="22939"/>
                  </a:cubicBezTo>
                  <a:cubicBezTo>
                    <a:pt x="31904" y="22935"/>
                    <a:pt x="31878" y="22925"/>
                    <a:pt x="31850" y="22924"/>
                  </a:cubicBezTo>
                  <a:cubicBezTo>
                    <a:pt x="31770" y="22919"/>
                    <a:pt x="31754" y="22885"/>
                    <a:pt x="31761" y="22821"/>
                  </a:cubicBezTo>
                  <a:cubicBezTo>
                    <a:pt x="31830" y="22233"/>
                    <a:pt x="31854" y="21645"/>
                    <a:pt x="31890" y="21056"/>
                  </a:cubicBezTo>
                  <a:cubicBezTo>
                    <a:pt x="31893" y="20998"/>
                    <a:pt x="31893" y="20940"/>
                    <a:pt x="31896" y="20882"/>
                  </a:cubicBezTo>
                  <a:lnTo>
                    <a:pt x="31892" y="20849"/>
                  </a:lnTo>
                  <a:cubicBezTo>
                    <a:pt x="31903" y="20849"/>
                    <a:pt x="31913" y="20852"/>
                    <a:pt x="31923" y="20854"/>
                  </a:cubicBezTo>
                  <a:cubicBezTo>
                    <a:pt x="31992" y="20798"/>
                    <a:pt x="32064" y="20746"/>
                    <a:pt x="32129" y="20687"/>
                  </a:cubicBezTo>
                  <a:cubicBezTo>
                    <a:pt x="32193" y="20627"/>
                    <a:pt x="32288" y="20592"/>
                    <a:pt x="32319" y="20473"/>
                  </a:cubicBezTo>
                  <a:lnTo>
                    <a:pt x="32319" y="20473"/>
                  </a:lnTo>
                  <a:cubicBezTo>
                    <a:pt x="32152" y="20549"/>
                    <a:pt x="32072" y="20670"/>
                    <a:pt x="31911" y="20745"/>
                  </a:cubicBezTo>
                  <a:lnTo>
                    <a:pt x="31911" y="20256"/>
                  </a:lnTo>
                  <a:cubicBezTo>
                    <a:pt x="31884" y="20451"/>
                    <a:pt x="31855" y="20645"/>
                    <a:pt x="31827" y="20839"/>
                  </a:cubicBezTo>
                  <a:lnTo>
                    <a:pt x="31757" y="20916"/>
                  </a:lnTo>
                  <a:cubicBezTo>
                    <a:pt x="31720" y="20922"/>
                    <a:pt x="31699" y="20945"/>
                    <a:pt x="31680" y="20971"/>
                  </a:cubicBezTo>
                  <a:cubicBezTo>
                    <a:pt x="31671" y="20975"/>
                    <a:pt x="31664" y="20981"/>
                    <a:pt x="31657" y="20990"/>
                  </a:cubicBezTo>
                  <a:cubicBezTo>
                    <a:pt x="31635" y="21006"/>
                    <a:pt x="31597" y="21023"/>
                    <a:pt x="31628" y="21050"/>
                  </a:cubicBezTo>
                  <a:cubicBezTo>
                    <a:pt x="31634" y="21056"/>
                    <a:pt x="31640" y="21058"/>
                    <a:pt x="31646" y="21058"/>
                  </a:cubicBezTo>
                  <a:cubicBezTo>
                    <a:pt x="31661" y="21058"/>
                    <a:pt x="31675" y="21043"/>
                    <a:pt x="31686" y="21031"/>
                  </a:cubicBezTo>
                  <a:lnTo>
                    <a:pt x="31729" y="20998"/>
                  </a:lnTo>
                  <a:lnTo>
                    <a:pt x="31762" y="20968"/>
                  </a:lnTo>
                  <a:cubicBezTo>
                    <a:pt x="31829" y="20998"/>
                    <a:pt x="31800" y="21049"/>
                    <a:pt x="31796" y="21092"/>
                  </a:cubicBezTo>
                  <a:cubicBezTo>
                    <a:pt x="31751" y="21540"/>
                    <a:pt x="31702" y="21987"/>
                    <a:pt x="31657" y="22434"/>
                  </a:cubicBezTo>
                  <a:cubicBezTo>
                    <a:pt x="31641" y="22579"/>
                    <a:pt x="31630" y="22723"/>
                    <a:pt x="31617" y="22873"/>
                  </a:cubicBezTo>
                  <a:cubicBezTo>
                    <a:pt x="31598" y="22876"/>
                    <a:pt x="31578" y="22877"/>
                    <a:pt x="31559" y="22877"/>
                  </a:cubicBezTo>
                  <a:cubicBezTo>
                    <a:pt x="31459" y="22877"/>
                    <a:pt x="31366" y="22845"/>
                    <a:pt x="31271" y="22835"/>
                  </a:cubicBezTo>
                  <a:cubicBezTo>
                    <a:pt x="31198" y="22828"/>
                    <a:pt x="31201" y="22779"/>
                    <a:pt x="31206" y="22728"/>
                  </a:cubicBezTo>
                  <a:cubicBezTo>
                    <a:pt x="31224" y="22548"/>
                    <a:pt x="31238" y="22368"/>
                    <a:pt x="31252" y="22187"/>
                  </a:cubicBezTo>
                  <a:cubicBezTo>
                    <a:pt x="31258" y="22119"/>
                    <a:pt x="31269" y="22051"/>
                    <a:pt x="31249" y="21979"/>
                  </a:cubicBezTo>
                  <a:cubicBezTo>
                    <a:pt x="31163" y="22045"/>
                    <a:pt x="31163" y="22045"/>
                    <a:pt x="31132" y="22380"/>
                  </a:cubicBezTo>
                  <a:cubicBezTo>
                    <a:pt x="31118" y="22517"/>
                    <a:pt x="31103" y="22657"/>
                    <a:pt x="31087" y="22807"/>
                  </a:cubicBezTo>
                  <a:cubicBezTo>
                    <a:pt x="30945" y="22785"/>
                    <a:pt x="30811" y="22762"/>
                    <a:pt x="30677" y="22746"/>
                  </a:cubicBezTo>
                  <a:cubicBezTo>
                    <a:pt x="30603" y="22736"/>
                    <a:pt x="30599" y="22700"/>
                    <a:pt x="30605" y="22647"/>
                  </a:cubicBezTo>
                  <a:cubicBezTo>
                    <a:pt x="30669" y="22137"/>
                    <a:pt x="30734" y="21626"/>
                    <a:pt x="30788" y="21115"/>
                  </a:cubicBezTo>
                  <a:cubicBezTo>
                    <a:pt x="30801" y="20991"/>
                    <a:pt x="30908" y="20940"/>
                    <a:pt x="30980" y="20860"/>
                  </a:cubicBezTo>
                  <a:cubicBezTo>
                    <a:pt x="31046" y="20838"/>
                    <a:pt x="31086" y="20790"/>
                    <a:pt x="31136" y="20752"/>
                  </a:cubicBezTo>
                  <a:cubicBezTo>
                    <a:pt x="31411" y="20549"/>
                    <a:pt x="31669" y="20330"/>
                    <a:pt x="31960" y="20141"/>
                  </a:cubicBezTo>
                  <a:lnTo>
                    <a:pt x="32332" y="19833"/>
                  </a:lnTo>
                  <a:cubicBezTo>
                    <a:pt x="32412" y="19795"/>
                    <a:pt x="32471" y="19738"/>
                    <a:pt x="32530" y="19680"/>
                  </a:cubicBezTo>
                  <a:cubicBezTo>
                    <a:pt x="32554" y="19668"/>
                    <a:pt x="32578" y="19656"/>
                    <a:pt x="32588" y="19631"/>
                  </a:cubicBezTo>
                  <a:cubicBezTo>
                    <a:pt x="32607" y="19627"/>
                    <a:pt x="32622" y="19614"/>
                    <a:pt x="32629" y="19595"/>
                  </a:cubicBezTo>
                  <a:cubicBezTo>
                    <a:pt x="32648" y="19593"/>
                    <a:pt x="32665" y="19580"/>
                    <a:pt x="32671" y="19561"/>
                  </a:cubicBezTo>
                  <a:cubicBezTo>
                    <a:pt x="32716" y="19548"/>
                    <a:pt x="32741" y="19514"/>
                    <a:pt x="32773" y="19487"/>
                  </a:cubicBezTo>
                  <a:lnTo>
                    <a:pt x="32735" y="19456"/>
                  </a:lnTo>
                  <a:lnTo>
                    <a:pt x="32636" y="19533"/>
                  </a:lnTo>
                  <a:lnTo>
                    <a:pt x="32588" y="19568"/>
                  </a:lnTo>
                  <a:cubicBezTo>
                    <a:pt x="32576" y="19573"/>
                    <a:pt x="32566" y="19581"/>
                    <a:pt x="32558" y="19591"/>
                  </a:cubicBezTo>
                  <a:cubicBezTo>
                    <a:pt x="32528" y="19600"/>
                    <a:pt x="32501" y="19620"/>
                    <a:pt x="32483" y="19646"/>
                  </a:cubicBezTo>
                  <a:cubicBezTo>
                    <a:pt x="32407" y="19681"/>
                    <a:pt x="32338" y="19731"/>
                    <a:pt x="32282" y="19793"/>
                  </a:cubicBezTo>
                  <a:cubicBezTo>
                    <a:pt x="31941" y="20020"/>
                    <a:pt x="31626" y="20273"/>
                    <a:pt x="31299" y="20515"/>
                  </a:cubicBezTo>
                  <a:cubicBezTo>
                    <a:pt x="31157" y="20621"/>
                    <a:pt x="31003" y="20716"/>
                    <a:pt x="30882" y="20842"/>
                  </a:cubicBezTo>
                  <a:cubicBezTo>
                    <a:pt x="30880" y="20843"/>
                    <a:pt x="30878" y="20843"/>
                    <a:pt x="30876" y="20843"/>
                  </a:cubicBezTo>
                  <a:cubicBezTo>
                    <a:pt x="30867" y="20843"/>
                    <a:pt x="30858" y="20840"/>
                    <a:pt x="30851" y="20836"/>
                  </a:cubicBezTo>
                  <a:cubicBezTo>
                    <a:pt x="30843" y="20844"/>
                    <a:pt x="30835" y="20847"/>
                    <a:pt x="30826" y="20847"/>
                  </a:cubicBezTo>
                  <a:cubicBezTo>
                    <a:pt x="30820" y="20847"/>
                    <a:pt x="30813" y="20846"/>
                    <a:pt x="30808" y="20842"/>
                  </a:cubicBezTo>
                  <a:cubicBezTo>
                    <a:pt x="30816" y="20835"/>
                    <a:pt x="30823" y="20826"/>
                    <a:pt x="30828" y="20815"/>
                  </a:cubicBezTo>
                  <a:cubicBezTo>
                    <a:pt x="30814" y="20734"/>
                    <a:pt x="30836" y="20655"/>
                    <a:pt x="30843" y="20575"/>
                  </a:cubicBezTo>
                  <a:lnTo>
                    <a:pt x="30773" y="20570"/>
                  </a:lnTo>
                  <a:lnTo>
                    <a:pt x="30729" y="20826"/>
                  </a:lnTo>
                  <a:cubicBezTo>
                    <a:pt x="30728" y="20827"/>
                    <a:pt x="30727" y="20827"/>
                    <a:pt x="30725" y="20828"/>
                  </a:cubicBezTo>
                  <a:cubicBezTo>
                    <a:pt x="30717" y="20917"/>
                    <a:pt x="30675" y="20999"/>
                    <a:pt x="30606" y="21055"/>
                  </a:cubicBezTo>
                  <a:cubicBezTo>
                    <a:pt x="30347" y="21224"/>
                    <a:pt x="30171" y="21382"/>
                    <a:pt x="30111" y="21514"/>
                  </a:cubicBezTo>
                  <a:cubicBezTo>
                    <a:pt x="30297" y="21392"/>
                    <a:pt x="30463" y="21283"/>
                    <a:pt x="30606" y="21151"/>
                  </a:cubicBezTo>
                  <a:cubicBezTo>
                    <a:pt x="30690" y="21184"/>
                    <a:pt x="30641" y="21242"/>
                    <a:pt x="30635" y="21286"/>
                  </a:cubicBezTo>
                  <a:cubicBezTo>
                    <a:pt x="30581" y="21651"/>
                    <a:pt x="30521" y="22015"/>
                    <a:pt x="30465" y="22378"/>
                  </a:cubicBezTo>
                  <a:cubicBezTo>
                    <a:pt x="30450" y="22482"/>
                    <a:pt x="30442" y="22586"/>
                    <a:pt x="30430" y="22693"/>
                  </a:cubicBezTo>
                  <a:cubicBezTo>
                    <a:pt x="30414" y="22694"/>
                    <a:pt x="30399" y="22695"/>
                    <a:pt x="30383" y="22695"/>
                  </a:cubicBezTo>
                  <a:cubicBezTo>
                    <a:pt x="30257" y="22695"/>
                    <a:pt x="30139" y="22667"/>
                    <a:pt x="30020" y="22652"/>
                  </a:cubicBezTo>
                  <a:cubicBezTo>
                    <a:pt x="28912" y="22511"/>
                    <a:pt x="27802" y="22432"/>
                    <a:pt x="26688" y="22432"/>
                  </a:cubicBezTo>
                  <a:cubicBezTo>
                    <a:pt x="26193" y="22432"/>
                    <a:pt x="25696" y="22448"/>
                    <a:pt x="25199" y="22481"/>
                  </a:cubicBezTo>
                  <a:cubicBezTo>
                    <a:pt x="24462" y="22529"/>
                    <a:pt x="23728" y="22588"/>
                    <a:pt x="23002" y="22704"/>
                  </a:cubicBezTo>
                  <a:cubicBezTo>
                    <a:pt x="22486" y="22786"/>
                    <a:pt x="21971" y="22880"/>
                    <a:pt x="21480" y="23044"/>
                  </a:cubicBezTo>
                  <a:cubicBezTo>
                    <a:pt x="20924" y="23230"/>
                    <a:pt x="20395" y="23459"/>
                    <a:pt x="19968" y="23826"/>
                  </a:cubicBezTo>
                  <a:cubicBezTo>
                    <a:pt x="19949" y="23843"/>
                    <a:pt x="19930" y="23860"/>
                    <a:pt x="19898" y="23860"/>
                  </a:cubicBezTo>
                  <a:cubicBezTo>
                    <a:pt x="19863" y="23813"/>
                    <a:pt x="19898" y="23770"/>
                    <a:pt x="19911" y="23728"/>
                  </a:cubicBezTo>
                  <a:cubicBezTo>
                    <a:pt x="20014" y="23408"/>
                    <a:pt x="20125" y="23089"/>
                    <a:pt x="20228" y="22769"/>
                  </a:cubicBezTo>
                  <a:cubicBezTo>
                    <a:pt x="20272" y="22632"/>
                    <a:pt x="20320" y="22502"/>
                    <a:pt x="20476" y="22421"/>
                  </a:cubicBezTo>
                  <a:cubicBezTo>
                    <a:pt x="20508" y="22404"/>
                    <a:pt x="20541" y="22380"/>
                    <a:pt x="20535" y="22353"/>
                  </a:cubicBezTo>
                  <a:lnTo>
                    <a:pt x="20535" y="22353"/>
                  </a:lnTo>
                  <a:cubicBezTo>
                    <a:pt x="20540" y="22356"/>
                    <a:pt x="20545" y="22356"/>
                    <a:pt x="20549" y="22356"/>
                  </a:cubicBezTo>
                  <a:cubicBezTo>
                    <a:pt x="20688" y="22302"/>
                    <a:pt x="20822" y="22232"/>
                    <a:pt x="20945" y="22146"/>
                  </a:cubicBezTo>
                  <a:cubicBezTo>
                    <a:pt x="20948" y="22144"/>
                    <a:pt x="20945" y="22136"/>
                    <a:pt x="20946" y="22126"/>
                  </a:cubicBezTo>
                  <a:cubicBezTo>
                    <a:pt x="20942" y="22109"/>
                    <a:pt x="20934" y="22088"/>
                    <a:pt x="20913" y="22088"/>
                  </a:cubicBezTo>
                  <a:cubicBezTo>
                    <a:pt x="20908" y="22088"/>
                    <a:pt x="20903" y="22089"/>
                    <a:pt x="20898" y="22091"/>
                  </a:cubicBezTo>
                  <a:cubicBezTo>
                    <a:pt x="20760" y="22136"/>
                    <a:pt x="20630" y="22201"/>
                    <a:pt x="20513" y="22284"/>
                  </a:cubicBezTo>
                  <a:cubicBezTo>
                    <a:pt x="20504" y="22294"/>
                    <a:pt x="20499" y="22306"/>
                    <a:pt x="20501" y="22318"/>
                  </a:cubicBezTo>
                  <a:cubicBezTo>
                    <a:pt x="20495" y="22314"/>
                    <a:pt x="20488" y="22311"/>
                    <a:pt x="20482" y="22307"/>
                  </a:cubicBezTo>
                  <a:cubicBezTo>
                    <a:pt x="20481" y="22307"/>
                    <a:pt x="20480" y="22307"/>
                    <a:pt x="20479" y="22307"/>
                  </a:cubicBezTo>
                  <a:cubicBezTo>
                    <a:pt x="20461" y="22307"/>
                    <a:pt x="20441" y="22314"/>
                    <a:pt x="20423" y="22314"/>
                  </a:cubicBezTo>
                  <a:cubicBezTo>
                    <a:pt x="20407" y="22314"/>
                    <a:pt x="20393" y="22309"/>
                    <a:pt x="20384" y="22287"/>
                  </a:cubicBezTo>
                  <a:cubicBezTo>
                    <a:pt x="20565" y="21773"/>
                    <a:pt x="20744" y="21261"/>
                    <a:pt x="20924" y="20748"/>
                  </a:cubicBezTo>
                  <a:cubicBezTo>
                    <a:pt x="20963" y="20637"/>
                    <a:pt x="21007" y="20526"/>
                    <a:pt x="21042" y="20413"/>
                  </a:cubicBezTo>
                  <a:cubicBezTo>
                    <a:pt x="21064" y="20337"/>
                    <a:pt x="21109" y="20269"/>
                    <a:pt x="21169" y="20218"/>
                  </a:cubicBezTo>
                  <a:cubicBezTo>
                    <a:pt x="21657" y="19920"/>
                    <a:pt x="22179" y="19670"/>
                    <a:pt x="22713" y="19437"/>
                  </a:cubicBezTo>
                  <a:cubicBezTo>
                    <a:pt x="22746" y="19422"/>
                    <a:pt x="22787" y="19413"/>
                    <a:pt x="22806" y="19380"/>
                  </a:cubicBezTo>
                  <a:cubicBezTo>
                    <a:pt x="22800" y="19380"/>
                    <a:pt x="22794" y="19379"/>
                    <a:pt x="22788" y="19379"/>
                  </a:cubicBezTo>
                  <a:cubicBezTo>
                    <a:pt x="22718" y="19379"/>
                    <a:pt x="22659" y="19409"/>
                    <a:pt x="22598" y="19432"/>
                  </a:cubicBezTo>
                  <a:cubicBezTo>
                    <a:pt x="22342" y="19525"/>
                    <a:pt x="22092" y="19632"/>
                    <a:pt x="21850" y="19753"/>
                  </a:cubicBezTo>
                  <a:cubicBezTo>
                    <a:pt x="21667" y="19844"/>
                    <a:pt x="21489" y="19940"/>
                    <a:pt x="21307" y="20032"/>
                  </a:cubicBezTo>
                  <a:cubicBezTo>
                    <a:pt x="21280" y="20045"/>
                    <a:pt x="21252" y="20071"/>
                    <a:pt x="21220" y="20071"/>
                  </a:cubicBezTo>
                  <a:cubicBezTo>
                    <a:pt x="21203" y="20071"/>
                    <a:pt x="21186" y="20064"/>
                    <a:pt x="21168" y="20043"/>
                  </a:cubicBezTo>
                  <a:cubicBezTo>
                    <a:pt x="21198" y="19960"/>
                    <a:pt x="21235" y="19879"/>
                    <a:pt x="21260" y="19795"/>
                  </a:cubicBezTo>
                  <a:cubicBezTo>
                    <a:pt x="21301" y="19650"/>
                    <a:pt x="21385" y="19527"/>
                    <a:pt x="21503" y="19422"/>
                  </a:cubicBezTo>
                  <a:cubicBezTo>
                    <a:pt x="21529" y="19417"/>
                    <a:pt x="21561" y="19419"/>
                    <a:pt x="21581" y="19406"/>
                  </a:cubicBezTo>
                  <a:cubicBezTo>
                    <a:pt x="21917" y="19196"/>
                    <a:pt x="22285" y="19029"/>
                    <a:pt x="22636" y="18839"/>
                  </a:cubicBezTo>
                  <a:lnTo>
                    <a:pt x="22715" y="18800"/>
                  </a:lnTo>
                  <a:cubicBezTo>
                    <a:pt x="22739" y="18787"/>
                    <a:pt x="22759" y="18771"/>
                    <a:pt x="22737" y="18748"/>
                  </a:cubicBezTo>
                  <a:cubicBezTo>
                    <a:pt x="22729" y="18739"/>
                    <a:pt x="22721" y="18735"/>
                    <a:pt x="22713" y="18735"/>
                  </a:cubicBezTo>
                  <a:cubicBezTo>
                    <a:pt x="22698" y="18735"/>
                    <a:pt x="22683" y="18745"/>
                    <a:pt x="22669" y="18751"/>
                  </a:cubicBezTo>
                  <a:lnTo>
                    <a:pt x="22586" y="18788"/>
                  </a:lnTo>
                  <a:cubicBezTo>
                    <a:pt x="22238" y="18932"/>
                    <a:pt x="21914" y="19111"/>
                    <a:pt x="21590" y="19289"/>
                  </a:cubicBezTo>
                  <a:cubicBezTo>
                    <a:pt x="21538" y="19316"/>
                    <a:pt x="21496" y="19362"/>
                    <a:pt x="21429" y="19362"/>
                  </a:cubicBezTo>
                  <a:cubicBezTo>
                    <a:pt x="21424" y="19362"/>
                    <a:pt x="21418" y="19362"/>
                    <a:pt x="21412" y="19361"/>
                  </a:cubicBezTo>
                  <a:cubicBezTo>
                    <a:pt x="21430" y="19329"/>
                    <a:pt x="21431" y="19290"/>
                    <a:pt x="21416" y="19256"/>
                  </a:cubicBezTo>
                  <a:cubicBezTo>
                    <a:pt x="21428" y="19237"/>
                    <a:pt x="21461" y="19228"/>
                    <a:pt x="21453" y="19199"/>
                  </a:cubicBezTo>
                  <a:cubicBezTo>
                    <a:pt x="21462" y="19191"/>
                    <a:pt x="21479" y="19184"/>
                    <a:pt x="21480" y="19174"/>
                  </a:cubicBezTo>
                  <a:cubicBezTo>
                    <a:pt x="21516" y="19000"/>
                    <a:pt x="21628" y="18858"/>
                    <a:pt x="21750" y="18721"/>
                  </a:cubicBezTo>
                  <a:cubicBezTo>
                    <a:pt x="21776" y="18716"/>
                    <a:pt x="21808" y="18717"/>
                    <a:pt x="21827" y="18704"/>
                  </a:cubicBezTo>
                  <a:cubicBezTo>
                    <a:pt x="22160" y="18478"/>
                    <a:pt x="22531" y="18303"/>
                    <a:pt x="22899" y="18122"/>
                  </a:cubicBezTo>
                  <a:cubicBezTo>
                    <a:pt x="22933" y="18106"/>
                    <a:pt x="22977" y="18097"/>
                    <a:pt x="22983" y="18020"/>
                  </a:cubicBezTo>
                  <a:lnTo>
                    <a:pt x="22983" y="18020"/>
                  </a:lnTo>
                  <a:cubicBezTo>
                    <a:pt x="22510" y="18209"/>
                    <a:pt x="22078" y="18422"/>
                    <a:pt x="21682" y="18689"/>
                  </a:cubicBezTo>
                  <a:cubicBezTo>
                    <a:pt x="21644" y="18630"/>
                    <a:pt x="21688" y="18575"/>
                    <a:pt x="21706" y="18522"/>
                  </a:cubicBezTo>
                  <a:cubicBezTo>
                    <a:pt x="22024" y="17587"/>
                    <a:pt x="22345" y="16653"/>
                    <a:pt x="22661" y="15717"/>
                  </a:cubicBezTo>
                  <a:cubicBezTo>
                    <a:pt x="22700" y="15602"/>
                    <a:pt x="22771" y="15500"/>
                    <a:pt x="22864" y="15421"/>
                  </a:cubicBezTo>
                  <a:cubicBezTo>
                    <a:pt x="22875" y="15424"/>
                    <a:pt x="22885" y="15426"/>
                    <a:pt x="22894" y="15426"/>
                  </a:cubicBezTo>
                  <a:cubicBezTo>
                    <a:pt x="22933" y="15426"/>
                    <a:pt x="22963" y="15404"/>
                    <a:pt x="22995" y="15386"/>
                  </a:cubicBezTo>
                  <a:cubicBezTo>
                    <a:pt x="23309" y="15210"/>
                    <a:pt x="23634" y="15052"/>
                    <a:pt x="23961" y="14893"/>
                  </a:cubicBezTo>
                  <a:cubicBezTo>
                    <a:pt x="23959" y="14871"/>
                    <a:pt x="23958" y="14848"/>
                    <a:pt x="23957" y="14826"/>
                  </a:cubicBezTo>
                  <a:cubicBezTo>
                    <a:pt x="23624" y="14954"/>
                    <a:pt x="23310" y="15110"/>
                    <a:pt x="22997" y="15270"/>
                  </a:cubicBezTo>
                  <a:cubicBezTo>
                    <a:pt x="22953" y="15294"/>
                    <a:pt x="22912" y="15338"/>
                    <a:pt x="22854" y="15338"/>
                  </a:cubicBezTo>
                  <a:cubicBezTo>
                    <a:pt x="22838" y="15338"/>
                    <a:pt x="22820" y="15334"/>
                    <a:pt x="22801" y="15326"/>
                  </a:cubicBezTo>
                  <a:cubicBezTo>
                    <a:pt x="22824" y="15271"/>
                    <a:pt x="22851" y="15218"/>
                    <a:pt x="22865" y="15162"/>
                  </a:cubicBezTo>
                  <a:cubicBezTo>
                    <a:pt x="22938" y="14887"/>
                    <a:pt x="23151" y="14721"/>
                    <a:pt x="23435" y="14605"/>
                  </a:cubicBezTo>
                  <a:cubicBezTo>
                    <a:pt x="23489" y="14582"/>
                    <a:pt x="23537" y="14549"/>
                    <a:pt x="23587" y="14520"/>
                  </a:cubicBezTo>
                  <a:cubicBezTo>
                    <a:pt x="23606" y="14514"/>
                    <a:pt x="23630" y="14513"/>
                    <a:pt x="23643" y="14501"/>
                  </a:cubicBezTo>
                  <a:cubicBezTo>
                    <a:pt x="23691" y="14463"/>
                    <a:pt x="23826" y="14457"/>
                    <a:pt x="23773" y="14383"/>
                  </a:cubicBezTo>
                  <a:cubicBezTo>
                    <a:pt x="23763" y="14368"/>
                    <a:pt x="23749" y="14363"/>
                    <a:pt x="23734" y="14363"/>
                  </a:cubicBezTo>
                  <a:cubicBezTo>
                    <a:pt x="23691" y="14363"/>
                    <a:pt x="23633" y="14409"/>
                    <a:pt x="23589" y="14432"/>
                  </a:cubicBezTo>
                  <a:cubicBezTo>
                    <a:pt x="23536" y="14437"/>
                    <a:pt x="23486" y="14461"/>
                    <a:pt x="23448" y="14499"/>
                  </a:cubicBezTo>
                  <a:lnTo>
                    <a:pt x="23156" y="14627"/>
                  </a:lnTo>
                  <a:cubicBezTo>
                    <a:pt x="23144" y="14636"/>
                    <a:pt x="23134" y="14654"/>
                    <a:pt x="23118" y="14654"/>
                  </a:cubicBezTo>
                  <a:cubicBezTo>
                    <a:pt x="23113" y="14654"/>
                    <a:pt x="23107" y="14653"/>
                    <a:pt x="23101" y="14649"/>
                  </a:cubicBezTo>
                  <a:cubicBezTo>
                    <a:pt x="23072" y="14631"/>
                    <a:pt x="23093" y="14613"/>
                    <a:pt x="23104" y="14595"/>
                  </a:cubicBezTo>
                  <a:cubicBezTo>
                    <a:pt x="23382" y="13826"/>
                    <a:pt x="23757" y="13098"/>
                    <a:pt x="24373" y="12478"/>
                  </a:cubicBezTo>
                  <a:cubicBezTo>
                    <a:pt x="24798" y="12050"/>
                    <a:pt x="25345" y="11768"/>
                    <a:pt x="25951" y="11565"/>
                  </a:cubicBezTo>
                  <a:cubicBezTo>
                    <a:pt x="26536" y="11369"/>
                    <a:pt x="27143" y="11245"/>
                    <a:pt x="27757" y="11195"/>
                  </a:cubicBezTo>
                  <a:cubicBezTo>
                    <a:pt x="28061" y="11169"/>
                    <a:pt x="28364" y="11155"/>
                    <a:pt x="28666" y="11155"/>
                  </a:cubicBezTo>
                  <a:close/>
                  <a:moveTo>
                    <a:pt x="12335" y="24568"/>
                  </a:moveTo>
                  <a:cubicBezTo>
                    <a:pt x="12359" y="24628"/>
                    <a:pt x="12361" y="24672"/>
                    <a:pt x="12302" y="24717"/>
                  </a:cubicBezTo>
                  <a:lnTo>
                    <a:pt x="12301" y="24717"/>
                  </a:lnTo>
                  <a:cubicBezTo>
                    <a:pt x="12262" y="24656"/>
                    <a:pt x="12268" y="24612"/>
                    <a:pt x="12335" y="24568"/>
                  </a:cubicBezTo>
                  <a:close/>
                  <a:moveTo>
                    <a:pt x="12803" y="24404"/>
                  </a:moveTo>
                  <a:cubicBezTo>
                    <a:pt x="12824" y="24598"/>
                    <a:pt x="12806" y="24641"/>
                    <a:pt x="12645" y="24736"/>
                  </a:cubicBezTo>
                  <a:lnTo>
                    <a:pt x="12644" y="24737"/>
                  </a:lnTo>
                  <a:cubicBezTo>
                    <a:pt x="12626" y="24437"/>
                    <a:pt x="12626" y="24437"/>
                    <a:pt x="12803" y="24404"/>
                  </a:cubicBezTo>
                  <a:close/>
                  <a:moveTo>
                    <a:pt x="12490" y="24490"/>
                  </a:moveTo>
                  <a:lnTo>
                    <a:pt x="12490" y="24490"/>
                  </a:lnTo>
                  <a:cubicBezTo>
                    <a:pt x="12579" y="24635"/>
                    <a:pt x="12565" y="24702"/>
                    <a:pt x="12433" y="24775"/>
                  </a:cubicBezTo>
                  <a:cubicBezTo>
                    <a:pt x="12419" y="24674"/>
                    <a:pt x="12421" y="24581"/>
                    <a:pt x="12490" y="24490"/>
                  </a:cubicBezTo>
                  <a:close/>
                  <a:moveTo>
                    <a:pt x="2214" y="24494"/>
                  </a:moveTo>
                  <a:cubicBezTo>
                    <a:pt x="2345" y="24559"/>
                    <a:pt x="2342" y="24675"/>
                    <a:pt x="2370" y="24781"/>
                  </a:cubicBezTo>
                  <a:cubicBezTo>
                    <a:pt x="2371" y="24783"/>
                    <a:pt x="2340" y="24794"/>
                    <a:pt x="2322" y="24801"/>
                  </a:cubicBezTo>
                  <a:lnTo>
                    <a:pt x="1936" y="24801"/>
                  </a:lnTo>
                  <a:cubicBezTo>
                    <a:pt x="2001" y="24675"/>
                    <a:pt x="2143" y="24607"/>
                    <a:pt x="2214" y="24494"/>
                  </a:cubicBezTo>
                  <a:close/>
                  <a:moveTo>
                    <a:pt x="18840" y="24361"/>
                  </a:moveTo>
                  <a:cubicBezTo>
                    <a:pt x="18851" y="24361"/>
                    <a:pt x="18863" y="24362"/>
                    <a:pt x="18874" y="24364"/>
                  </a:cubicBezTo>
                  <a:cubicBezTo>
                    <a:pt x="18912" y="24373"/>
                    <a:pt x="18950" y="24387"/>
                    <a:pt x="18986" y="24406"/>
                  </a:cubicBezTo>
                  <a:cubicBezTo>
                    <a:pt x="19363" y="24583"/>
                    <a:pt x="19758" y="24669"/>
                    <a:pt x="20173" y="24669"/>
                  </a:cubicBezTo>
                  <a:cubicBezTo>
                    <a:pt x="20302" y="24669"/>
                    <a:pt x="20433" y="24661"/>
                    <a:pt x="20566" y="24644"/>
                  </a:cubicBezTo>
                  <a:cubicBezTo>
                    <a:pt x="20596" y="24641"/>
                    <a:pt x="20635" y="24633"/>
                    <a:pt x="20669" y="24633"/>
                  </a:cubicBezTo>
                  <a:cubicBezTo>
                    <a:pt x="20706" y="24633"/>
                    <a:pt x="20738" y="24643"/>
                    <a:pt x="20747" y="24678"/>
                  </a:cubicBezTo>
                  <a:cubicBezTo>
                    <a:pt x="20767" y="24760"/>
                    <a:pt x="20656" y="24761"/>
                    <a:pt x="20590" y="24776"/>
                  </a:cubicBezTo>
                  <a:cubicBezTo>
                    <a:pt x="20429" y="24814"/>
                    <a:pt x="20265" y="24813"/>
                    <a:pt x="20138" y="24814"/>
                  </a:cubicBezTo>
                  <a:cubicBezTo>
                    <a:pt x="19759" y="24814"/>
                    <a:pt x="19381" y="24761"/>
                    <a:pt x="19016" y="24656"/>
                  </a:cubicBezTo>
                  <a:cubicBezTo>
                    <a:pt x="18925" y="24631"/>
                    <a:pt x="18835" y="24603"/>
                    <a:pt x="18761" y="24548"/>
                  </a:cubicBezTo>
                  <a:cubicBezTo>
                    <a:pt x="18717" y="24515"/>
                    <a:pt x="18690" y="24469"/>
                    <a:pt x="18719" y="24423"/>
                  </a:cubicBezTo>
                  <a:cubicBezTo>
                    <a:pt x="18743" y="24383"/>
                    <a:pt x="18789" y="24361"/>
                    <a:pt x="18840" y="24361"/>
                  </a:cubicBezTo>
                  <a:close/>
                  <a:moveTo>
                    <a:pt x="39389" y="13600"/>
                  </a:moveTo>
                  <a:cubicBezTo>
                    <a:pt x="39564" y="13664"/>
                    <a:pt x="39559" y="13758"/>
                    <a:pt x="39531" y="13890"/>
                  </a:cubicBezTo>
                  <a:cubicBezTo>
                    <a:pt x="39322" y="14890"/>
                    <a:pt x="39096" y="15886"/>
                    <a:pt x="38855" y="16880"/>
                  </a:cubicBezTo>
                  <a:cubicBezTo>
                    <a:pt x="38539" y="18184"/>
                    <a:pt x="38309" y="19499"/>
                    <a:pt x="38113" y="20819"/>
                  </a:cubicBezTo>
                  <a:cubicBezTo>
                    <a:pt x="37961" y="21839"/>
                    <a:pt x="37716" y="22843"/>
                    <a:pt x="37482" y="23850"/>
                  </a:cubicBezTo>
                  <a:cubicBezTo>
                    <a:pt x="37412" y="24147"/>
                    <a:pt x="37333" y="24443"/>
                    <a:pt x="37258" y="24739"/>
                  </a:cubicBezTo>
                  <a:cubicBezTo>
                    <a:pt x="37248" y="24785"/>
                    <a:pt x="37244" y="24832"/>
                    <a:pt x="37199" y="24868"/>
                  </a:cubicBezTo>
                  <a:cubicBezTo>
                    <a:pt x="37132" y="24831"/>
                    <a:pt x="37111" y="24766"/>
                    <a:pt x="37068" y="24714"/>
                  </a:cubicBezTo>
                  <a:cubicBezTo>
                    <a:pt x="37043" y="24683"/>
                    <a:pt x="37048" y="24653"/>
                    <a:pt x="37065" y="24616"/>
                  </a:cubicBezTo>
                  <a:cubicBezTo>
                    <a:pt x="37230" y="24242"/>
                    <a:pt x="37298" y="23849"/>
                    <a:pt x="37379" y="23459"/>
                  </a:cubicBezTo>
                  <a:cubicBezTo>
                    <a:pt x="37703" y="21903"/>
                    <a:pt x="37936" y="20334"/>
                    <a:pt x="38248" y="18775"/>
                  </a:cubicBezTo>
                  <a:cubicBezTo>
                    <a:pt x="38534" y="17338"/>
                    <a:pt x="38831" y="15902"/>
                    <a:pt x="39171" y="14471"/>
                  </a:cubicBezTo>
                  <a:cubicBezTo>
                    <a:pt x="39240" y="14182"/>
                    <a:pt x="39315" y="13892"/>
                    <a:pt x="39388" y="13600"/>
                  </a:cubicBezTo>
                  <a:close/>
                  <a:moveTo>
                    <a:pt x="11545" y="24673"/>
                  </a:moveTo>
                  <a:cubicBezTo>
                    <a:pt x="11556" y="24673"/>
                    <a:pt x="11564" y="24678"/>
                    <a:pt x="11567" y="24694"/>
                  </a:cubicBezTo>
                  <a:cubicBezTo>
                    <a:pt x="11575" y="24743"/>
                    <a:pt x="11651" y="24794"/>
                    <a:pt x="11577" y="24848"/>
                  </a:cubicBezTo>
                  <a:cubicBezTo>
                    <a:pt x="11561" y="24865"/>
                    <a:pt x="11548" y="24887"/>
                    <a:pt x="11526" y="24900"/>
                  </a:cubicBezTo>
                  <a:cubicBezTo>
                    <a:pt x="11493" y="24919"/>
                    <a:pt x="11465" y="24974"/>
                    <a:pt x="11427" y="24974"/>
                  </a:cubicBezTo>
                  <a:cubicBezTo>
                    <a:pt x="11415" y="24974"/>
                    <a:pt x="11403" y="24969"/>
                    <a:pt x="11389" y="24957"/>
                  </a:cubicBezTo>
                  <a:cubicBezTo>
                    <a:pt x="11329" y="24905"/>
                    <a:pt x="11369" y="24840"/>
                    <a:pt x="11444" y="24805"/>
                  </a:cubicBezTo>
                  <a:cubicBezTo>
                    <a:pt x="11453" y="24765"/>
                    <a:pt x="11489" y="24726"/>
                    <a:pt x="11458" y="24689"/>
                  </a:cubicBezTo>
                  <a:lnTo>
                    <a:pt x="11458" y="24689"/>
                  </a:lnTo>
                  <a:cubicBezTo>
                    <a:pt x="11462" y="24691"/>
                    <a:pt x="11466" y="24691"/>
                    <a:pt x="11471" y="24691"/>
                  </a:cubicBezTo>
                  <a:cubicBezTo>
                    <a:pt x="11496" y="24691"/>
                    <a:pt x="11525" y="24673"/>
                    <a:pt x="11545" y="24673"/>
                  </a:cubicBezTo>
                  <a:close/>
                  <a:moveTo>
                    <a:pt x="11860" y="24723"/>
                  </a:moveTo>
                  <a:cubicBezTo>
                    <a:pt x="11916" y="24851"/>
                    <a:pt x="11852" y="24912"/>
                    <a:pt x="11751" y="24975"/>
                  </a:cubicBezTo>
                  <a:lnTo>
                    <a:pt x="11750" y="24975"/>
                  </a:lnTo>
                  <a:cubicBezTo>
                    <a:pt x="11703" y="24859"/>
                    <a:pt x="11790" y="24807"/>
                    <a:pt x="11860" y="24723"/>
                  </a:cubicBezTo>
                  <a:close/>
                  <a:moveTo>
                    <a:pt x="22892" y="24810"/>
                  </a:moveTo>
                  <a:cubicBezTo>
                    <a:pt x="22945" y="24810"/>
                    <a:pt x="23009" y="24821"/>
                    <a:pt x="23130" y="24844"/>
                  </a:cubicBezTo>
                  <a:cubicBezTo>
                    <a:pt x="23107" y="24915"/>
                    <a:pt x="23058" y="24959"/>
                    <a:pt x="22973" y="24975"/>
                  </a:cubicBezTo>
                  <a:cubicBezTo>
                    <a:pt x="22934" y="24954"/>
                    <a:pt x="22891" y="24951"/>
                    <a:pt x="22847" y="24951"/>
                  </a:cubicBezTo>
                  <a:cubicBezTo>
                    <a:pt x="22829" y="24951"/>
                    <a:pt x="22812" y="24951"/>
                    <a:pt x="22795" y="24951"/>
                  </a:cubicBezTo>
                  <a:cubicBezTo>
                    <a:pt x="22756" y="24951"/>
                    <a:pt x="22718" y="24949"/>
                    <a:pt x="22683" y="24934"/>
                  </a:cubicBezTo>
                  <a:cubicBezTo>
                    <a:pt x="22671" y="24888"/>
                    <a:pt x="22727" y="24874"/>
                    <a:pt x="22730" y="24839"/>
                  </a:cubicBezTo>
                  <a:lnTo>
                    <a:pt x="22730" y="24840"/>
                  </a:lnTo>
                  <a:cubicBezTo>
                    <a:pt x="22800" y="24820"/>
                    <a:pt x="22841" y="24810"/>
                    <a:pt x="22892" y="24810"/>
                  </a:cubicBezTo>
                  <a:close/>
                  <a:moveTo>
                    <a:pt x="12162" y="24770"/>
                  </a:moveTo>
                  <a:cubicBezTo>
                    <a:pt x="12185" y="24944"/>
                    <a:pt x="12185" y="24944"/>
                    <a:pt x="12014" y="24982"/>
                  </a:cubicBezTo>
                  <a:cubicBezTo>
                    <a:pt x="12010" y="24881"/>
                    <a:pt x="12075" y="24826"/>
                    <a:pt x="12162" y="24770"/>
                  </a:cubicBezTo>
                  <a:close/>
                  <a:moveTo>
                    <a:pt x="3671" y="24861"/>
                  </a:moveTo>
                  <a:lnTo>
                    <a:pt x="3849" y="24969"/>
                  </a:lnTo>
                  <a:cubicBezTo>
                    <a:pt x="3815" y="24978"/>
                    <a:pt x="3786" y="24983"/>
                    <a:pt x="3762" y="24983"/>
                  </a:cubicBezTo>
                  <a:cubicBezTo>
                    <a:pt x="3697" y="24983"/>
                    <a:pt x="3668" y="24948"/>
                    <a:pt x="3671" y="24861"/>
                  </a:cubicBezTo>
                  <a:close/>
                  <a:moveTo>
                    <a:pt x="23353" y="24843"/>
                  </a:moveTo>
                  <a:cubicBezTo>
                    <a:pt x="23403" y="24843"/>
                    <a:pt x="23473" y="24859"/>
                    <a:pt x="23588" y="24887"/>
                  </a:cubicBezTo>
                  <a:cubicBezTo>
                    <a:pt x="23580" y="24946"/>
                    <a:pt x="23536" y="24978"/>
                    <a:pt x="23473" y="24995"/>
                  </a:cubicBezTo>
                  <a:lnTo>
                    <a:pt x="23185" y="24975"/>
                  </a:lnTo>
                  <a:cubicBezTo>
                    <a:pt x="23249" y="24881"/>
                    <a:pt x="23277" y="24843"/>
                    <a:pt x="23353" y="24843"/>
                  </a:cubicBezTo>
                  <a:close/>
                  <a:moveTo>
                    <a:pt x="37998" y="24691"/>
                  </a:moveTo>
                  <a:cubicBezTo>
                    <a:pt x="38060" y="24706"/>
                    <a:pt x="38017" y="24748"/>
                    <a:pt x="38029" y="24775"/>
                  </a:cubicBezTo>
                  <a:cubicBezTo>
                    <a:pt x="37992" y="24805"/>
                    <a:pt x="37998" y="24844"/>
                    <a:pt x="38001" y="24882"/>
                  </a:cubicBezTo>
                  <a:cubicBezTo>
                    <a:pt x="37990" y="24938"/>
                    <a:pt x="37974" y="24993"/>
                    <a:pt x="37930" y="25041"/>
                  </a:cubicBezTo>
                  <a:cubicBezTo>
                    <a:pt x="37898" y="24915"/>
                    <a:pt x="37913" y="24839"/>
                    <a:pt x="37998" y="24691"/>
                  </a:cubicBezTo>
                  <a:close/>
                  <a:moveTo>
                    <a:pt x="26162" y="24057"/>
                  </a:moveTo>
                  <a:cubicBezTo>
                    <a:pt x="26881" y="24057"/>
                    <a:pt x="27601" y="24085"/>
                    <a:pt x="28321" y="24127"/>
                  </a:cubicBezTo>
                  <a:cubicBezTo>
                    <a:pt x="29426" y="24192"/>
                    <a:pt x="30520" y="24335"/>
                    <a:pt x="31616" y="24467"/>
                  </a:cubicBezTo>
                  <a:cubicBezTo>
                    <a:pt x="32368" y="24557"/>
                    <a:pt x="33122" y="24623"/>
                    <a:pt x="33876" y="24698"/>
                  </a:cubicBezTo>
                  <a:cubicBezTo>
                    <a:pt x="34433" y="24752"/>
                    <a:pt x="34990" y="24808"/>
                    <a:pt x="35551" y="24813"/>
                  </a:cubicBezTo>
                  <a:cubicBezTo>
                    <a:pt x="35692" y="24814"/>
                    <a:pt x="35832" y="24816"/>
                    <a:pt x="35973" y="24816"/>
                  </a:cubicBezTo>
                  <a:cubicBezTo>
                    <a:pt x="36249" y="24816"/>
                    <a:pt x="36525" y="24809"/>
                    <a:pt x="36800" y="24775"/>
                  </a:cubicBezTo>
                  <a:cubicBezTo>
                    <a:pt x="36815" y="24773"/>
                    <a:pt x="36830" y="24772"/>
                    <a:pt x="36844" y="24772"/>
                  </a:cubicBezTo>
                  <a:cubicBezTo>
                    <a:pt x="36890" y="24772"/>
                    <a:pt x="36926" y="24785"/>
                    <a:pt x="36952" y="24830"/>
                  </a:cubicBezTo>
                  <a:cubicBezTo>
                    <a:pt x="36997" y="24906"/>
                    <a:pt x="37063" y="24974"/>
                    <a:pt x="37103" y="25079"/>
                  </a:cubicBezTo>
                  <a:cubicBezTo>
                    <a:pt x="36760" y="25063"/>
                    <a:pt x="36441" y="25054"/>
                    <a:pt x="36123" y="25029"/>
                  </a:cubicBezTo>
                  <a:cubicBezTo>
                    <a:pt x="35076" y="24946"/>
                    <a:pt x="34033" y="24815"/>
                    <a:pt x="32983" y="24746"/>
                  </a:cubicBezTo>
                  <a:cubicBezTo>
                    <a:pt x="31430" y="24647"/>
                    <a:pt x="29883" y="24465"/>
                    <a:pt x="28323" y="24436"/>
                  </a:cubicBezTo>
                  <a:cubicBezTo>
                    <a:pt x="27497" y="24420"/>
                    <a:pt x="26671" y="24404"/>
                    <a:pt x="25845" y="24404"/>
                  </a:cubicBezTo>
                  <a:cubicBezTo>
                    <a:pt x="24990" y="24404"/>
                    <a:pt x="24135" y="24422"/>
                    <a:pt x="23280" y="24475"/>
                  </a:cubicBezTo>
                  <a:cubicBezTo>
                    <a:pt x="22769" y="24508"/>
                    <a:pt x="22258" y="24543"/>
                    <a:pt x="21748" y="24587"/>
                  </a:cubicBezTo>
                  <a:cubicBezTo>
                    <a:pt x="21622" y="24619"/>
                    <a:pt x="21493" y="24628"/>
                    <a:pt x="21362" y="24628"/>
                  </a:cubicBezTo>
                  <a:cubicBezTo>
                    <a:pt x="21353" y="24628"/>
                    <a:pt x="21343" y="24628"/>
                    <a:pt x="21334" y="24628"/>
                  </a:cubicBezTo>
                  <a:cubicBezTo>
                    <a:pt x="21341" y="24619"/>
                    <a:pt x="21347" y="24610"/>
                    <a:pt x="21351" y="24600"/>
                  </a:cubicBezTo>
                  <a:cubicBezTo>
                    <a:pt x="21495" y="24596"/>
                    <a:pt x="21620" y="24517"/>
                    <a:pt x="21764" y="24517"/>
                  </a:cubicBezTo>
                  <a:cubicBezTo>
                    <a:pt x="21772" y="24517"/>
                    <a:pt x="21780" y="24518"/>
                    <a:pt x="21788" y="24518"/>
                  </a:cubicBezTo>
                  <a:cubicBezTo>
                    <a:pt x="22570" y="24349"/>
                    <a:pt x="23360" y="24209"/>
                    <a:pt x="24162" y="24139"/>
                  </a:cubicBezTo>
                  <a:cubicBezTo>
                    <a:pt x="24829" y="24081"/>
                    <a:pt x="25495" y="24057"/>
                    <a:pt x="26162" y="24057"/>
                  </a:cubicBezTo>
                  <a:close/>
                  <a:moveTo>
                    <a:pt x="24852" y="24967"/>
                  </a:moveTo>
                  <a:cubicBezTo>
                    <a:pt x="24937" y="24967"/>
                    <a:pt x="25027" y="24997"/>
                    <a:pt x="25113" y="24997"/>
                  </a:cubicBezTo>
                  <a:cubicBezTo>
                    <a:pt x="25120" y="24997"/>
                    <a:pt x="25127" y="24997"/>
                    <a:pt x="25135" y="24996"/>
                  </a:cubicBezTo>
                  <a:lnTo>
                    <a:pt x="25135" y="24997"/>
                  </a:lnTo>
                  <a:cubicBezTo>
                    <a:pt x="25079" y="25064"/>
                    <a:pt x="25013" y="25083"/>
                    <a:pt x="24944" y="25083"/>
                  </a:cubicBezTo>
                  <a:cubicBezTo>
                    <a:pt x="24861" y="25083"/>
                    <a:pt x="24772" y="25056"/>
                    <a:pt x="24688" y="25056"/>
                  </a:cubicBezTo>
                  <a:cubicBezTo>
                    <a:pt x="24679" y="25056"/>
                    <a:pt x="24670" y="25056"/>
                    <a:pt x="24662" y="25057"/>
                  </a:cubicBezTo>
                  <a:cubicBezTo>
                    <a:pt x="24718" y="24986"/>
                    <a:pt x="24783" y="24967"/>
                    <a:pt x="24852" y="24967"/>
                  </a:cubicBezTo>
                  <a:close/>
                  <a:moveTo>
                    <a:pt x="3321" y="24970"/>
                  </a:moveTo>
                  <a:cubicBezTo>
                    <a:pt x="3341" y="24970"/>
                    <a:pt x="3364" y="24976"/>
                    <a:pt x="3385" y="24976"/>
                  </a:cubicBezTo>
                  <a:cubicBezTo>
                    <a:pt x="3390" y="24976"/>
                    <a:pt x="3395" y="24976"/>
                    <a:pt x="3400" y="24975"/>
                  </a:cubicBezTo>
                  <a:lnTo>
                    <a:pt x="3598" y="25032"/>
                  </a:lnTo>
                  <a:cubicBezTo>
                    <a:pt x="3536" y="25053"/>
                    <a:pt x="3474" y="25076"/>
                    <a:pt x="3412" y="25095"/>
                  </a:cubicBezTo>
                  <a:cubicBezTo>
                    <a:pt x="3391" y="25102"/>
                    <a:pt x="3368" y="25113"/>
                    <a:pt x="3346" y="25113"/>
                  </a:cubicBezTo>
                  <a:cubicBezTo>
                    <a:pt x="3331" y="25113"/>
                    <a:pt x="3317" y="25108"/>
                    <a:pt x="3303" y="25094"/>
                  </a:cubicBezTo>
                  <a:cubicBezTo>
                    <a:pt x="3277" y="25066"/>
                    <a:pt x="3263" y="25027"/>
                    <a:pt x="3277" y="24997"/>
                  </a:cubicBezTo>
                  <a:cubicBezTo>
                    <a:pt x="3286" y="24976"/>
                    <a:pt x="3303" y="24970"/>
                    <a:pt x="3321" y="24970"/>
                  </a:cubicBezTo>
                  <a:close/>
                  <a:moveTo>
                    <a:pt x="25418" y="25000"/>
                  </a:moveTo>
                  <a:cubicBezTo>
                    <a:pt x="25478" y="25000"/>
                    <a:pt x="25565" y="25010"/>
                    <a:pt x="25705" y="25026"/>
                  </a:cubicBezTo>
                  <a:lnTo>
                    <a:pt x="25705" y="25027"/>
                  </a:lnTo>
                  <a:cubicBezTo>
                    <a:pt x="25661" y="25104"/>
                    <a:pt x="25639" y="25135"/>
                    <a:pt x="25545" y="25135"/>
                  </a:cubicBezTo>
                  <a:cubicBezTo>
                    <a:pt x="25481" y="25135"/>
                    <a:pt x="25384" y="25120"/>
                    <a:pt x="25224" y="25096"/>
                  </a:cubicBezTo>
                  <a:cubicBezTo>
                    <a:pt x="25293" y="25027"/>
                    <a:pt x="25320" y="25000"/>
                    <a:pt x="25418" y="25000"/>
                  </a:cubicBezTo>
                  <a:close/>
                  <a:moveTo>
                    <a:pt x="11584" y="25053"/>
                  </a:moveTo>
                  <a:cubicBezTo>
                    <a:pt x="11589" y="25053"/>
                    <a:pt x="11595" y="25055"/>
                    <a:pt x="11600" y="25059"/>
                  </a:cubicBezTo>
                  <a:cubicBezTo>
                    <a:pt x="11630" y="25082"/>
                    <a:pt x="11614" y="25110"/>
                    <a:pt x="11581" y="25128"/>
                  </a:cubicBezTo>
                  <a:cubicBezTo>
                    <a:pt x="11570" y="25133"/>
                    <a:pt x="11557" y="25138"/>
                    <a:pt x="11545" y="25140"/>
                  </a:cubicBezTo>
                  <a:lnTo>
                    <a:pt x="11544" y="25141"/>
                  </a:lnTo>
                  <a:cubicBezTo>
                    <a:pt x="11535" y="25147"/>
                    <a:pt x="11526" y="25151"/>
                    <a:pt x="11517" y="25151"/>
                  </a:cubicBezTo>
                  <a:cubicBezTo>
                    <a:pt x="11509" y="25151"/>
                    <a:pt x="11502" y="25147"/>
                    <a:pt x="11495" y="25138"/>
                  </a:cubicBezTo>
                  <a:cubicBezTo>
                    <a:pt x="11493" y="25134"/>
                    <a:pt x="11509" y="25122"/>
                    <a:pt x="11517" y="25113"/>
                  </a:cubicBezTo>
                  <a:cubicBezTo>
                    <a:pt x="11523" y="25102"/>
                    <a:pt x="11530" y="25092"/>
                    <a:pt x="11537" y="25083"/>
                  </a:cubicBezTo>
                  <a:cubicBezTo>
                    <a:pt x="11549" y="25070"/>
                    <a:pt x="11567" y="25053"/>
                    <a:pt x="11584" y="25053"/>
                  </a:cubicBezTo>
                  <a:close/>
                  <a:moveTo>
                    <a:pt x="25992" y="25035"/>
                  </a:moveTo>
                  <a:cubicBezTo>
                    <a:pt x="26051" y="25035"/>
                    <a:pt x="26113" y="25047"/>
                    <a:pt x="26174" y="25048"/>
                  </a:cubicBezTo>
                  <a:lnTo>
                    <a:pt x="26174" y="25050"/>
                  </a:lnTo>
                  <a:cubicBezTo>
                    <a:pt x="26116" y="25139"/>
                    <a:pt x="26095" y="25171"/>
                    <a:pt x="26013" y="25171"/>
                  </a:cubicBezTo>
                  <a:cubicBezTo>
                    <a:pt x="25965" y="25171"/>
                    <a:pt x="25897" y="25160"/>
                    <a:pt x="25790" y="25144"/>
                  </a:cubicBezTo>
                  <a:cubicBezTo>
                    <a:pt x="25847" y="25055"/>
                    <a:pt x="25917" y="25035"/>
                    <a:pt x="25992" y="25035"/>
                  </a:cubicBezTo>
                  <a:close/>
                  <a:moveTo>
                    <a:pt x="2883" y="24887"/>
                  </a:moveTo>
                  <a:cubicBezTo>
                    <a:pt x="3188" y="24914"/>
                    <a:pt x="3125" y="24925"/>
                    <a:pt x="3195" y="25104"/>
                  </a:cubicBezTo>
                  <a:cubicBezTo>
                    <a:pt x="3208" y="25134"/>
                    <a:pt x="3197" y="25167"/>
                    <a:pt x="3170" y="25183"/>
                  </a:cubicBezTo>
                  <a:cubicBezTo>
                    <a:pt x="3158" y="25191"/>
                    <a:pt x="3147" y="25194"/>
                    <a:pt x="3137" y="25194"/>
                  </a:cubicBezTo>
                  <a:cubicBezTo>
                    <a:pt x="3117" y="25194"/>
                    <a:pt x="3099" y="25181"/>
                    <a:pt x="3081" y="25170"/>
                  </a:cubicBezTo>
                  <a:cubicBezTo>
                    <a:pt x="2959" y="25096"/>
                    <a:pt x="2911" y="25025"/>
                    <a:pt x="2883" y="24888"/>
                  </a:cubicBezTo>
                  <a:lnTo>
                    <a:pt x="2883" y="24887"/>
                  </a:lnTo>
                  <a:close/>
                  <a:moveTo>
                    <a:pt x="13152" y="24905"/>
                  </a:moveTo>
                  <a:cubicBezTo>
                    <a:pt x="13157" y="24905"/>
                    <a:pt x="13161" y="24906"/>
                    <a:pt x="13166" y="24906"/>
                  </a:cubicBezTo>
                  <a:cubicBezTo>
                    <a:pt x="13253" y="24912"/>
                    <a:pt x="13341" y="24913"/>
                    <a:pt x="13429" y="24919"/>
                  </a:cubicBezTo>
                  <a:cubicBezTo>
                    <a:pt x="13435" y="24919"/>
                    <a:pt x="13441" y="24919"/>
                    <a:pt x="13447" y="24919"/>
                  </a:cubicBezTo>
                  <a:cubicBezTo>
                    <a:pt x="13459" y="24919"/>
                    <a:pt x="13471" y="24919"/>
                    <a:pt x="13483" y="24919"/>
                  </a:cubicBezTo>
                  <a:cubicBezTo>
                    <a:pt x="13535" y="24919"/>
                    <a:pt x="13581" y="24927"/>
                    <a:pt x="13560" y="25014"/>
                  </a:cubicBezTo>
                  <a:cubicBezTo>
                    <a:pt x="13559" y="25016"/>
                    <a:pt x="13559" y="25018"/>
                    <a:pt x="13560" y="25020"/>
                  </a:cubicBezTo>
                  <a:cubicBezTo>
                    <a:pt x="13557" y="25016"/>
                    <a:pt x="13552" y="25014"/>
                    <a:pt x="13547" y="25013"/>
                  </a:cubicBezTo>
                  <a:cubicBezTo>
                    <a:pt x="13541" y="25012"/>
                    <a:pt x="13536" y="25012"/>
                    <a:pt x="13531" y="25012"/>
                  </a:cubicBezTo>
                  <a:cubicBezTo>
                    <a:pt x="13471" y="25012"/>
                    <a:pt x="13434" y="25052"/>
                    <a:pt x="13395" y="25083"/>
                  </a:cubicBezTo>
                  <a:cubicBezTo>
                    <a:pt x="13384" y="25090"/>
                    <a:pt x="13376" y="25101"/>
                    <a:pt x="13371" y="25113"/>
                  </a:cubicBezTo>
                  <a:cubicBezTo>
                    <a:pt x="13368" y="25112"/>
                    <a:pt x="13365" y="25112"/>
                    <a:pt x="13362" y="25112"/>
                  </a:cubicBezTo>
                  <a:cubicBezTo>
                    <a:pt x="13351" y="25112"/>
                    <a:pt x="13339" y="25116"/>
                    <a:pt x="13330" y="25122"/>
                  </a:cubicBezTo>
                  <a:cubicBezTo>
                    <a:pt x="13227" y="25194"/>
                    <a:pt x="13115" y="25203"/>
                    <a:pt x="12990" y="25203"/>
                  </a:cubicBezTo>
                  <a:cubicBezTo>
                    <a:pt x="12946" y="25203"/>
                    <a:pt x="12900" y="25202"/>
                    <a:pt x="12852" y="25202"/>
                  </a:cubicBezTo>
                  <a:cubicBezTo>
                    <a:pt x="12832" y="25202"/>
                    <a:pt x="12812" y="25202"/>
                    <a:pt x="12792" y="25203"/>
                  </a:cubicBezTo>
                  <a:cubicBezTo>
                    <a:pt x="12889" y="25107"/>
                    <a:pt x="12966" y="25029"/>
                    <a:pt x="13041" y="24951"/>
                  </a:cubicBezTo>
                  <a:cubicBezTo>
                    <a:pt x="13071" y="24917"/>
                    <a:pt x="13107" y="24905"/>
                    <a:pt x="13152" y="24905"/>
                  </a:cubicBezTo>
                  <a:close/>
                  <a:moveTo>
                    <a:pt x="14447" y="24971"/>
                  </a:moveTo>
                  <a:cubicBezTo>
                    <a:pt x="14525" y="24971"/>
                    <a:pt x="14605" y="24980"/>
                    <a:pt x="14687" y="24993"/>
                  </a:cubicBezTo>
                  <a:cubicBezTo>
                    <a:pt x="14572" y="25145"/>
                    <a:pt x="14467" y="25207"/>
                    <a:pt x="14261" y="25207"/>
                  </a:cubicBezTo>
                  <a:cubicBezTo>
                    <a:pt x="14188" y="25207"/>
                    <a:pt x="14103" y="25199"/>
                    <a:pt x="14000" y="25185"/>
                  </a:cubicBezTo>
                  <a:lnTo>
                    <a:pt x="13998" y="25186"/>
                  </a:lnTo>
                  <a:cubicBezTo>
                    <a:pt x="14117" y="25018"/>
                    <a:pt x="14275" y="24971"/>
                    <a:pt x="14447" y="24971"/>
                  </a:cubicBezTo>
                  <a:close/>
                  <a:moveTo>
                    <a:pt x="13888" y="24943"/>
                  </a:moveTo>
                  <a:cubicBezTo>
                    <a:pt x="13951" y="24943"/>
                    <a:pt x="14018" y="24953"/>
                    <a:pt x="14089" y="24962"/>
                  </a:cubicBezTo>
                  <a:cubicBezTo>
                    <a:pt x="13945" y="25105"/>
                    <a:pt x="13796" y="25207"/>
                    <a:pt x="13593" y="25207"/>
                  </a:cubicBezTo>
                  <a:cubicBezTo>
                    <a:pt x="13559" y="25207"/>
                    <a:pt x="13524" y="25204"/>
                    <a:pt x="13487" y="25198"/>
                  </a:cubicBezTo>
                  <a:lnTo>
                    <a:pt x="13485" y="25198"/>
                  </a:lnTo>
                  <a:cubicBezTo>
                    <a:pt x="13452" y="25193"/>
                    <a:pt x="13418" y="25192"/>
                    <a:pt x="13413" y="25154"/>
                  </a:cubicBezTo>
                  <a:lnTo>
                    <a:pt x="13413" y="25154"/>
                  </a:lnTo>
                  <a:cubicBezTo>
                    <a:pt x="13415" y="25154"/>
                    <a:pt x="13416" y="25155"/>
                    <a:pt x="13419" y="25155"/>
                  </a:cubicBezTo>
                  <a:cubicBezTo>
                    <a:pt x="13419" y="25154"/>
                    <a:pt x="13418" y="25154"/>
                    <a:pt x="13416" y="25152"/>
                  </a:cubicBezTo>
                  <a:cubicBezTo>
                    <a:pt x="13434" y="25147"/>
                    <a:pt x="13451" y="25139"/>
                    <a:pt x="13466" y="25129"/>
                  </a:cubicBezTo>
                  <a:cubicBezTo>
                    <a:pt x="13504" y="25102"/>
                    <a:pt x="13570" y="25095"/>
                    <a:pt x="13570" y="25035"/>
                  </a:cubicBezTo>
                  <a:cubicBezTo>
                    <a:pt x="13570" y="25035"/>
                    <a:pt x="13570" y="25034"/>
                    <a:pt x="13570" y="25034"/>
                  </a:cubicBezTo>
                  <a:cubicBezTo>
                    <a:pt x="13575" y="25037"/>
                    <a:pt x="13583" y="25038"/>
                    <a:pt x="13591" y="25038"/>
                  </a:cubicBezTo>
                  <a:cubicBezTo>
                    <a:pt x="13613" y="25038"/>
                    <a:pt x="13641" y="25030"/>
                    <a:pt x="13657" y="25018"/>
                  </a:cubicBezTo>
                  <a:cubicBezTo>
                    <a:pt x="13728" y="24960"/>
                    <a:pt x="13805" y="24943"/>
                    <a:pt x="13888" y="24943"/>
                  </a:cubicBezTo>
                  <a:close/>
                  <a:moveTo>
                    <a:pt x="15004" y="25007"/>
                  </a:moveTo>
                  <a:cubicBezTo>
                    <a:pt x="15069" y="25007"/>
                    <a:pt x="15144" y="25016"/>
                    <a:pt x="15235" y="25034"/>
                  </a:cubicBezTo>
                  <a:cubicBezTo>
                    <a:pt x="15130" y="25179"/>
                    <a:pt x="14984" y="25221"/>
                    <a:pt x="14822" y="25221"/>
                  </a:cubicBezTo>
                  <a:cubicBezTo>
                    <a:pt x="14761" y="25221"/>
                    <a:pt x="14698" y="25215"/>
                    <a:pt x="14633" y="25207"/>
                  </a:cubicBezTo>
                  <a:lnTo>
                    <a:pt x="14633" y="25207"/>
                  </a:lnTo>
                  <a:cubicBezTo>
                    <a:pt x="14746" y="25066"/>
                    <a:pt x="14843" y="25007"/>
                    <a:pt x="15004" y="25007"/>
                  </a:cubicBezTo>
                  <a:close/>
                  <a:moveTo>
                    <a:pt x="27407" y="25107"/>
                  </a:moveTo>
                  <a:cubicBezTo>
                    <a:pt x="27452" y="25107"/>
                    <a:pt x="27495" y="25118"/>
                    <a:pt x="27533" y="25155"/>
                  </a:cubicBezTo>
                  <a:cubicBezTo>
                    <a:pt x="27459" y="25240"/>
                    <a:pt x="27346" y="25207"/>
                    <a:pt x="27248" y="25222"/>
                  </a:cubicBezTo>
                  <a:lnTo>
                    <a:pt x="27248" y="25223"/>
                  </a:lnTo>
                  <a:cubicBezTo>
                    <a:pt x="27241" y="25183"/>
                    <a:pt x="27226" y="25136"/>
                    <a:pt x="27290" y="25123"/>
                  </a:cubicBezTo>
                  <a:cubicBezTo>
                    <a:pt x="27329" y="25116"/>
                    <a:pt x="27369" y="25107"/>
                    <a:pt x="27407" y="25107"/>
                  </a:cubicBezTo>
                  <a:close/>
                  <a:moveTo>
                    <a:pt x="23166" y="25009"/>
                  </a:moveTo>
                  <a:cubicBezTo>
                    <a:pt x="23170" y="25009"/>
                    <a:pt x="23174" y="25010"/>
                    <a:pt x="23178" y="25010"/>
                  </a:cubicBezTo>
                  <a:cubicBezTo>
                    <a:pt x="23216" y="25017"/>
                    <a:pt x="23254" y="25019"/>
                    <a:pt x="23293" y="25019"/>
                  </a:cubicBezTo>
                  <a:cubicBezTo>
                    <a:pt x="23347" y="25019"/>
                    <a:pt x="23401" y="25015"/>
                    <a:pt x="23455" y="25015"/>
                  </a:cubicBezTo>
                  <a:cubicBezTo>
                    <a:pt x="23459" y="25015"/>
                    <a:pt x="23464" y="25015"/>
                    <a:pt x="23468" y="25015"/>
                  </a:cubicBezTo>
                  <a:cubicBezTo>
                    <a:pt x="23475" y="25045"/>
                    <a:pt x="23426" y="25075"/>
                    <a:pt x="23448" y="25104"/>
                  </a:cubicBezTo>
                  <a:cubicBezTo>
                    <a:pt x="23438" y="25104"/>
                    <a:pt x="23429" y="25108"/>
                    <a:pt x="23422" y="25114"/>
                  </a:cubicBezTo>
                  <a:cubicBezTo>
                    <a:pt x="23381" y="25134"/>
                    <a:pt x="23353" y="25171"/>
                    <a:pt x="23342" y="25215"/>
                  </a:cubicBezTo>
                  <a:cubicBezTo>
                    <a:pt x="23294" y="25220"/>
                    <a:pt x="23247" y="25223"/>
                    <a:pt x="23200" y="25223"/>
                  </a:cubicBezTo>
                  <a:cubicBezTo>
                    <a:pt x="23124" y="25223"/>
                    <a:pt x="23049" y="25215"/>
                    <a:pt x="22976" y="25197"/>
                  </a:cubicBezTo>
                  <a:cubicBezTo>
                    <a:pt x="22955" y="25132"/>
                    <a:pt x="23056" y="25112"/>
                    <a:pt x="23025" y="25057"/>
                  </a:cubicBezTo>
                  <a:lnTo>
                    <a:pt x="23025" y="25057"/>
                  </a:lnTo>
                  <a:lnTo>
                    <a:pt x="23030" y="25059"/>
                  </a:lnTo>
                  <a:lnTo>
                    <a:pt x="22982" y="25010"/>
                  </a:lnTo>
                  <a:lnTo>
                    <a:pt x="23030" y="25058"/>
                  </a:lnTo>
                  <a:cubicBezTo>
                    <a:pt x="23035" y="25059"/>
                    <a:pt x="23038" y="25059"/>
                    <a:pt x="23042" y="25059"/>
                  </a:cubicBezTo>
                  <a:cubicBezTo>
                    <a:pt x="23091" y="25059"/>
                    <a:pt x="23117" y="25009"/>
                    <a:pt x="23166" y="25009"/>
                  </a:cubicBezTo>
                  <a:close/>
                  <a:moveTo>
                    <a:pt x="2603" y="25083"/>
                  </a:moveTo>
                  <a:cubicBezTo>
                    <a:pt x="2695" y="25083"/>
                    <a:pt x="2725" y="25153"/>
                    <a:pt x="2791" y="25214"/>
                  </a:cubicBezTo>
                  <a:cubicBezTo>
                    <a:pt x="2748" y="25222"/>
                    <a:pt x="2705" y="25227"/>
                    <a:pt x="2662" y="25227"/>
                  </a:cubicBezTo>
                  <a:cubicBezTo>
                    <a:pt x="2622" y="25227"/>
                    <a:pt x="2582" y="25223"/>
                    <a:pt x="2542" y="25215"/>
                  </a:cubicBezTo>
                  <a:cubicBezTo>
                    <a:pt x="2517" y="25157"/>
                    <a:pt x="2594" y="25132"/>
                    <a:pt x="2583" y="25084"/>
                  </a:cubicBezTo>
                  <a:cubicBezTo>
                    <a:pt x="2590" y="25083"/>
                    <a:pt x="2596" y="25083"/>
                    <a:pt x="2603" y="25083"/>
                  </a:cubicBezTo>
                  <a:close/>
                  <a:moveTo>
                    <a:pt x="26489" y="25051"/>
                  </a:moveTo>
                  <a:cubicBezTo>
                    <a:pt x="26558" y="25051"/>
                    <a:pt x="26631" y="25073"/>
                    <a:pt x="26702" y="25119"/>
                  </a:cubicBezTo>
                  <a:cubicBezTo>
                    <a:pt x="26634" y="25175"/>
                    <a:pt x="26567" y="25233"/>
                    <a:pt x="26471" y="25233"/>
                  </a:cubicBezTo>
                  <a:cubicBezTo>
                    <a:pt x="26455" y="25233"/>
                    <a:pt x="26438" y="25231"/>
                    <a:pt x="26421" y="25228"/>
                  </a:cubicBezTo>
                  <a:cubicBezTo>
                    <a:pt x="26358" y="25211"/>
                    <a:pt x="26288" y="25217"/>
                    <a:pt x="26231" y="25182"/>
                  </a:cubicBezTo>
                  <a:cubicBezTo>
                    <a:pt x="26302" y="25095"/>
                    <a:pt x="26393" y="25051"/>
                    <a:pt x="26489" y="25051"/>
                  </a:cubicBezTo>
                  <a:close/>
                  <a:moveTo>
                    <a:pt x="15608" y="25025"/>
                  </a:moveTo>
                  <a:cubicBezTo>
                    <a:pt x="15636" y="25025"/>
                    <a:pt x="15665" y="25028"/>
                    <a:pt x="15697" y="25034"/>
                  </a:cubicBezTo>
                  <a:cubicBezTo>
                    <a:pt x="15768" y="25048"/>
                    <a:pt x="15843" y="25047"/>
                    <a:pt x="15933" y="25053"/>
                  </a:cubicBezTo>
                  <a:cubicBezTo>
                    <a:pt x="15870" y="25151"/>
                    <a:pt x="15781" y="25199"/>
                    <a:pt x="15673" y="25232"/>
                  </a:cubicBezTo>
                  <a:lnTo>
                    <a:pt x="15672" y="25234"/>
                  </a:lnTo>
                  <a:lnTo>
                    <a:pt x="15303" y="25224"/>
                  </a:lnTo>
                  <a:cubicBezTo>
                    <a:pt x="15371" y="25107"/>
                    <a:pt x="15461" y="25025"/>
                    <a:pt x="15608" y="25025"/>
                  </a:cubicBezTo>
                  <a:close/>
                  <a:moveTo>
                    <a:pt x="16235" y="25070"/>
                  </a:moveTo>
                  <a:cubicBezTo>
                    <a:pt x="16273" y="25070"/>
                    <a:pt x="16313" y="25075"/>
                    <a:pt x="16354" y="25083"/>
                  </a:cubicBezTo>
                  <a:cubicBezTo>
                    <a:pt x="16384" y="25086"/>
                    <a:pt x="16400" y="25100"/>
                    <a:pt x="16377" y="25126"/>
                  </a:cubicBezTo>
                  <a:lnTo>
                    <a:pt x="16375" y="25127"/>
                  </a:lnTo>
                  <a:cubicBezTo>
                    <a:pt x="16314" y="25176"/>
                    <a:pt x="16256" y="25232"/>
                    <a:pt x="16166" y="25241"/>
                  </a:cubicBezTo>
                  <a:lnTo>
                    <a:pt x="15953" y="25227"/>
                  </a:lnTo>
                  <a:cubicBezTo>
                    <a:pt x="16018" y="25115"/>
                    <a:pt x="16116" y="25070"/>
                    <a:pt x="16235" y="25070"/>
                  </a:cubicBezTo>
                  <a:close/>
                  <a:moveTo>
                    <a:pt x="3939" y="25048"/>
                  </a:moveTo>
                  <a:cubicBezTo>
                    <a:pt x="3966" y="25051"/>
                    <a:pt x="3994" y="25054"/>
                    <a:pt x="4020" y="25062"/>
                  </a:cubicBezTo>
                  <a:cubicBezTo>
                    <a:pt x="4044" y="25069"/>
                    <a:pt x="4073" y="25079"/>
                    <a:pt x="4067" y="25108"/>
                  </a:cubicBezTo>
                  <a:cubicBezTo>
                    <a:pt x="4063" y="25125"/>
                    <a:pt x="4051" y="25139"/>
                    <a:pt x="4034" y="25147"/>
                  </a:cubicBezTo>
                  <a:cubicBezTo>
                    <a:pt x="3962" y="25178"/>
                    <a:pt x="3888" y="25205"/>
                    <a:pt x="3813" y="25233"/>
                  </a:cubicBezTo>
                  <a:cubicBezTo>
                    <a:pt x="3794" y="25240"/>
                    <a:pt x="3774" y="25250"/>
                    <a:pt x="3756" y="25250"/>
                  </a:cubicBezTo>
                  <a:cubicBezTo>
                    <a:pt x="3741" y="25250"/>
                    <a:pt x="3727" y="25243"/>
                    <a:pt x="3717" y="25220"/>
                  </a:cubicBezTo>
                  <a:lnTo>
                    <a:pt x="3714" y="25221"/>
                  </a:lnTo>
                  <a:cubicBezTo>
                    <a:pt x="3698" y="25184"/>
                    <a:pt x="3681" y="25142"/>
                    <a:pt x="3733" y="25113"/>
                  </a:cubicBezTo>
                  <a:cubicBezTo>
                    <a:pt x="3796" y="25078"/>
                    <a:pt x="3868" y="25062"/>
                    <a:pt x="3939" y="25048"/>
                  </a:cubicBezTo>
                  <a:close/>
                  <a:moveTo>
                    <a:pt x="16675" y="25095"/>
                  </a:moveTo>
                  <a:cubicBezTo>
                    <a:pt x="16754" y="25095"/>
                    <a:pt x="16837" y="25113"/>
                    <a:pt x="16921" y="25123"/>
                  </a:cubicBezTo>
                  <a:cubicBezTo>
                    <a:pt x="16846" y="25236"/>
                    <a:pt x="16740" y="25257"/>
                    <a:pt x="16628" y="25257"/>
                  </a:cubicBezTo>
                  <a:cubicBezTo>
                    <a:pt x="16574" y="25257"/>
                    <a:pt x="16519" y="25252"/>
                    <a:pt x="16465" y="25251"/>
                  </a:cubicBezTo>
                  <a:lnTo>
                    <a:pt x="16465" y="25253"/>
                  </a:lnTo>
                  <a:cubicBezTo>
                    <a:pt x="16417" y="25251"/>
                    <a:pt x="16417" y="25221"/>
                    <a:pt x="16425" y="25190"/>
                  </a:cubicBezTo>
                  <a:lnTo>
                    <a:pt x="16425" y="25188"/>
                  </a:lnTo>
                  <a:cubicBezTo>
                    <a:pt x="16431" y="25186"/>
                    <a:pt x="16438" y="25184"/>
                    <a:pt x="16443" y="25179"/>
                  </a:cubicBezTo>
                  <a:cubicBezTo>
                    <a:pt x="16517" y="25114"/>
                    <a:pt x="16594" y="25095"/>
                    <a:pt x="16675" y="25095"/>
                  </a:cubicBezTo>
                  <a:close/>
                  <a:moveTo>
                    <a:pt x="23834" y="24894"/>
                  </a:moveTo>
                  <a:cubicBezTo>
                    <a:pt x="23867" y="24894"/>
                    <a:pt x="23902" y="24897"/>
                    <a:pt x="23938" y="24901"/>
                  </a:cubicBezTo>
                  <a:cubicBezTo>
                    <a:pt x="23971" y="24903"/>
                    <a:pt x="24004" y="24908"/>
                    <a:pt x="24039" y="24912"/>
                  </a:cubicBezTo>
                  <a:lnTo>
                    <a:pt x="24048" y="24947"/>
                  </a:lnTo>
                  <a:cubicBezTo>
                    <a:pt x="24056" y="25016"/>
                    <a:pt x="23933" y="25039"/>
                    <a:pt x="23958" y="25117"/>
                  </a:cubicBezTo>
                  <a:lnTo>
                    <a:pt x="23957" y="25119"/>
                  </a:lnTo>
                  <a:cubicBezTo>
                    <a:pt x="23954" y="25118"/>
                    <a:pt x="23951" y="25118"/>
                    <a:pt x="23948" y="25118"/>
                  </a:cubicBezTo>
                  <a:cubicBezTo>
                    <a:pt x="23928" y="25118"/>
                    <a:pt x="23921" y="25134"/>
                    <a:pt x="23913" y="25148"/>
                  </a:cubicBezTo>
                  <a:cubicBezTo>
                    <a:pt x="23859" y="25220"/>
                    <a:pt x="23793" y="25259"/>
                    <a:pt x="23711" y="25259"/>
                  </a:cubicBezTo>
                  <a:cubicBezTo>
                    <a:pt x="23679" y="25259"/>
                    <a:pt x="23644" y="25253"/>
                    <a:pt x="23607" y="25240"/>
                  </a:cubicBezTo>
                  <a:cubicBezTo>
                    <a:pt x="23593" y="25235"/>
                    <a:pt x="23577" y="25234"/>
                    <a:pt x="23560" y="25234"/>
                  </a:cubicBezTo>
                  <a:cubicBezTo>
                    <a:pt x="23547" y="25234"/>
                    <a:pt x="23533" y="25234"/>
                    <a:pt x="23520" y="25234"/>
                  </a:cubicBezTo>
                  <a:cubicBezTo>
                    <a:pt x="23479" y="25234"/>
                    <a:pt x="23442" y="25228"/>
                    <a:pt x="23429" y="25174"/>
                  </a:cubicBezTo>
                  <a:cubicBezTo>
                    <a:pt x="23450" y="25161"/>
                    <a:pt x="23470" y="25148"/>
                    <a:pt x="23469" y="25122"/>
                  </a:cubicBezTo>
                  <a:cubicBezTo>
                    <a:pt x="23532" y="25109"/>
                    <a:pt x="23587" y="25070"/>
                    <a:pt x="23618" y="25014"/>
                  </a:cubicBezTo>
                  <a:cubicBezTo>
                    <a:pt x="23668" y="24917"/>
                    <a:pt x="23745" y="24894"/>
                    <a:pt x="23834" y="24894"/>
                  </a:cubicBezTo>
                  <a:close/>
                  <a:moveTo>
                    <a:pt x="10841" y="25057"/>
                  </a:moveTo>
                  <a:cubicBezTo>
                    <a:pt x="10857" y="25057"/>
                    <a:pt x="10870" y="25073"/>
                    <a:pt x="10882" y="25089"/>
                  </a:cubicBezTo>
                  <a:lnTo>
                    <a:pt x="10957" y="25079"/>
                  </a:lnTo>
                  <a:lnTo>
                    <a:pt x="10957" y="25079"/>
                  </a:lnTo>
                  <a:lnTo>
                    <a:pt x="10882" y="25090"/>
                  </a:lnTo>
                  <a:cubicBezTo>
                    <a:pt x="10890" y="25141"/>
                    <a:pt x="10860" y="25178"/>
                    <a:pt x="10818" y="25209"/>
                  </a:cubicBezTo>
                  <a:cubicBezTo>
                    <a:pt x="10795" y="25217"/>
                    <a:pt x="10771" y="25224"/>
                    <a:pt x="10777" y="25253"/>
                  </a:cubicBezTo>
                  <a:lnTo>
                    <a:pt x="10771" y="25246"/>
                  </a:lnTo>
                  <a:lnTo>
                    <a:pt x="10706" y="25260"/>
                  </a:lnTo>
                  <a:cubicBezTo>
                    <a:pt x="10699" y="25249"/>
                    <a:pt x="10693" y="25237"/>
                    <a:pt x="10687" y="25226"/>
                  </a:cubicBezTo>
                  <a:cubicBezTo>
                    <a:pt x="10728" y="25174"/>
                    <a:pt x="10768" y="25122"/>
                    <a:pt x="10812" y="25075"/>
                  </a:cubicBezTo>
                  <a:cubicBezTo>
                    <a:pt x="10823" y="25062"/>
                    <a:pt x="10833" y="25057"/>
                    <a:pt x="10841" y="25057"/>
                  </a:cubicBezTo>
                  <a:close/>
                  <a:moveTo>
                    <a:pt x="12493" y="24984"/>
                  </a:moveTo>
                  <a:cubicBezTo>
                    <a:pt x="12510" y="25145"/>
                    <a:pt x="12359" y="25201"/>
                    <a:pt x="12249" y="25279"/>
                  </a:cubicBezTo>
                  <a:cubicBezTo>
                    <a:pt x="12292" y="25160"/>
                    <a:pt x="12294" y="25018"/>
                    <a:pt x="12493" y="24984"/>
                  </a:cubicBezTo>
                  <a:close/>
                  <a:moveTo>
                    <a:pt x="27718" y="25132"/>
                  </a:moveTo>
                  <a:cubicBezTo>
                    <a:pt x="27743" y="25132"/>
                    <a:pt x="27769" y="25135"/>
                    <a:pt x="27794" y="25135"/>
                  </a:cubicBezTo>
                  <a:cubicBezTo>
                    <a:pt x="27801" y="25135"/>
                    <a:pt x="27807" y="25134"/>
                    <a:pt x="27813" y="25134"/>
                  </a:cubicBezTo>
                  <a:cubicBezTo>
                    <a:pt x="27818" y="25134"/>
                    <a:pt x="27824" y="25134"/>
                    <a:pt x="27829" y="25134"/>
                  </a:cubicBezTo>
                  <a:cubicBezTo>
                    <a:pt x="27919" y="25134"/>
                    <a:pt x="28003" y="25179"/>
                    <a:pt x="28088" y="25179"/>
                  </a:cubicBezTo>
                  <a:cubicBezTo>
                    <a:pt x="28104" y="25179"/>
                    <a:pt x="28120" y="25177"/>
                    <a:pt x="28137" y="25173"/>
                  </a:cubicBezTo>
                  <a:cubicBezTo>
                    <a:pt x="28173" y="25165"/>
                    <a:pt x="28209" y="25162"/>
                    <a:pt x="28244" y="25162"/>
                  </a:cubicBezTo>
                  <a:cubicBezTo>
                    <a:pt x="28295" y="25162"/>
                    <a:pt x="28345" y="25167"/>
                    <a:pt x="28395" y="25167"/>
                  </a:cubicBezTo>
                  <a:cubicBezTo>
                    <a:pt x="28416" y="25167"/>
                    <a:pt x="28437" y="25166"/>
                    <a:pt x="28457" y="25164"/>
                  </a:cubicBezTo>
                  <a:cubicBezTo>
                    <a:pt x="28466" y="25179"/>
                    <a:pt x="28484" y="25199"/>
                    <a:pt x="28478" y="25210"/>
                  </a:cubicBezTo>
                  <a:lnTo>
                    <a:pt x="28477" y="25211"/>
                  </a:lnTo>
                  <a:cubicBezTo>
                    <a:pt x="28455" y="25255"/>
                    <a:pt x="28412" y="25281"/>
                    <a:pt x="28365" y="25281"/>
                  </a:cubicBezTo>
                  <a:cubicBezTo>
                    <a:pt x="28359" y="25281"/>
                    <a:pt x="28354" y="25281"/>
                    <a:pt x="28348" y="25280"/>
                  </a:cubicBezTo>
                  <a:cubicBezTo>
                    <a:pt x="28267" y="25272"/>
                    <a:pt x="28152" y="25285"/>
                    <a:pt x="28114" y="25245"/>
                  </a:cubicBezTo>
                  <a:cubicBezTo>
                    <a:pt x="28088" y="25218"/>
                    <a:pt x="28064" y="25209"/>
                    <a:pt x="28042" y="25209"/>
                  </a:cubicBezTo>
                  <a:cubicBezTo>
                    <a:pt x="27993" y="25209"/>
                    <a:pt x="27951" y="25254"/>
                    <a:pt x="27903" y="25254"/>
                  </a:cubicBezTo>
                  <a:cubicBezTo>
                    <a:pt x="27895" y="25254"/>
                    <a:pt x="27888" y="25253"/>
                    <a:pt x="27880" y="25251"/>
                  </a:cubicBezTo>
                  <a:cubicBezTo>
                    <a:pt x="27806" y="25227"/>
                    <a:pt x="27719" y="25235"/>
                    <a:pt x="27638" y="25224"/>
                  </a:cubicBezTo>
                  <a:cubicBezTo>
                    <a:pt x="27583" y="25217"/>
                    <a:pt x="27615" y="25182"/>
                    <a:pt x="27617" y="25157"/>
                  </a:cubicBezTo>
                  <a:cubicBezTo>
                    <a:pt x="27649" y="25137"/>
                    <a:pt x="27683" y="25132"/>
                    <a:pt x="27718" y="25132"/>
                  </a:cubicBezTo>
                  <a:close/>
                  <a:moveTo>
                    <a:pt x="10873" y="25280"/>
                  </a:moveTo>
                  <a:cubicBezTo>
                    <a:pt x="10857" y="25294"/>
                    <a:pt x="10838" y="25301"/>
                    <a:pt x="10817" y="25301"/>
                  </a:cubicBezTo>
                  <a:cubicBezTo>
                    <a:pt x="10809" y="25301"/>
                    <a:pt x="10800" y="25300"/>
                    <a:pt x="10791" y="25297"/>
                  </a:cubicBezTo>
                  <a:lnTo>
                    <a:pt x="10791" y="25297"/>
                  </a:lnTo>
                  <a:cubicBezTo>
                    <a:pt x="10800" y="25299"/>
                    <a:pt x="10808" y="25301"/>
                    <a:pt x="10817" y="25301"/>
                  </a:cubicBezTo>
                  <a:cubicBezTo>
                    <a:pt x="10837" y="25301"/>
                    <a:pt x="10857" y="25294"/>
                    <a:pt x="10873" y="25280"/>
                  </a:cubicBezTo>
                  <a:close/>
                  <a:moveTo>
                    <a:pt x="17205" y="25132"/>
                  </a:moveTo>
                  <a:cubicBezTo>
                    <a:pt x="17220" y="25132"/>
                    <a:pt x="17236" y="25133"/>
                    <a:pt x="17252" y="25136"/>
                  </a:cubicBezTo>
                  <a:cubicBezTo>
                    <a:pt x="17322" y="25149"/>
                    <a:pt x="17423" y="25115"/>
                    <a:pt x="17438" y="25222"/>
                  </a:cubicBezTo>
                  <a:cubicBezTo>
                    <a:pt x="17440" y="25235"/>
                    <a:pt x="17456" y="25243"/>
                    <a:pt x="17473" y="25243"/>
                  </a:cubicBezTo>
                  <a:cubicBezTo>
                    <a:pt x="17485" y="25243"/>
                    <a:pt x="17497" y="25240"/>
                    <a:pt x="17506" y="25233"/>
                  </a:cubicBezTo>
                  <a:cubicBezTo>
                    <a:pt x="17572" y="25178"/>
                    <a:pt x="17642" y="25162"/>
                    <a:pt x="17713" y="25162"/>
                  </a:cubicBezTo>
                  <a:cubicBezTo>
                    <a:pt x="17810" y="25162"/>
                    <a:pt x="17910" y="25191"/>
                    <a:pt x="18014" y="25191"/>
                  </a:cubicBezTo>
                  <a:cubicBezTo>
                    <a:pt x="18024" y="25191"/>
                    <a:pt x="18034" y="25190"/>
                    <a:pt x="18043" y="25190"/>
                  </a:cubicBezTo>
                  <a:lnTo>
                    <a:pt x="18043" y="25190"/>
                  </a:lnTo>
                  <a:cubicBezTo>
                    <a:pt x="17997" y="25276"/>
                    <a:pt x="17936" y="25312"/>
                    <a:pt x="17850" y="25312"/>
                  </a:cubicBezTo>
                  <a:cubicBezTo>
                    <a:pt x="17837" y="25312"/>
                    <a:pt x="17824" y="25312"/>
                    <a:pt x="17810" y="25310"/>
                  </a:cubicBezTo>
                  <a:lnTo>
                    <a:pt x="17810" y="25311"/>
                  </a:lnTo>
                  <a:cubicBezTo>
                    <a:pt x="17787" y="25309"/>
                    <a:pt x="17763" y="25308"/>
                    <a:pt x="17739" y="25308"/>
                  </a:cubicBezTo>
                  <a:cubicBezTo>
                    <a:pt x="17715" y="25308"/>
                    <a:pt x="17691" y="25309"/>
                    <a:pt x="17668" y="25309"/>
                  </a:cubicBezTo>
                  <a:lnTo>
                    <a:pt x="17441" y="25287"/>
                  </a:lnTo>
                  <a:cubicBezTo>
                    <a:pt x="17452" y="25252"/>
                    <a:pt x="17433" y="25224"/>
                    <a:pt x="17407" y="25224"/>
                  </a:cubicBezTo>
                  <a:cubicBezTo>
                    <a:pt x="17399" y="25224"/>
                    <a:pt x="17391" y="25227"/>
                    <a:pt x="17382" y="25233"/>
                  </a:cubicBezTo>
                  <a:cubicBezTo>
                    <a:pt x="17322" y="25273"/>
                    <a:pt x="17258" y="25280"/>
                    <a:pt x="17193" y="25280"/>
                  </a:cubicBezTo>
                  <a:cubicBezTo>
                    <a:pt x="17158" y="25280"/>
                    <a:pt x="17122" y="25278"/>
                    <a:pt x="17087" y="25278"/>
                  </a:cubicBezTo>
                  <a:cubicBezTo>
                    <a:pt x="17081" y="25278"/>
                    <a:pt x="17075" y="25278"/>
                    <a:pt x="17070" y="25278"/>
                  </a:cubicBezTo>
                  <a:lnTo>
                    <a:pt x="16983" y="25261"/>
                  </a:lnTo>
                  <a:cubicBezTo>
                    <a:pt x="16983" y="25232"/>
                    <a:pt x="16988" y="25202"/>
                    <a:pt x="17021" y="25185"/>
                  </a:cubicBezTo>
                  <a:cubicBezTo>
                    <a:pt x="17079" y="25159"/>
                    <a:pt x="17139" y="25132"/>
                    <a:pt x="17205" y="25132"/>
                  </a:cubicBezTo>
                  <a:close/>
                  <a:moveTo>
                    <a:pt x="28737" y="25186"/>
                  </a:moveTo>
                  <a:cubicBezTo>
                    <a:pt x="28804" y="25186"/>
                    <a:pt x="28871" y="25194"/>
                    <a:pt x="28939" y="25196"/>
                  </a:cubicBezTo>
                  <a:cubicBezTo>
                    <a:pt x="28889" y="25293"/>
                    <a:pt x="28875" y="25321"/>
                    <a:pt x="28789" y="25321"/>
                  </a:cubicBezTo>
                  <a:cubicBezTo>
                    <a:pt x="28754" y="25321"/>
                    <a:pt x="28707" y="25317"/>
                    <a:pt x="28642" y="25310"/>
                  </a:cubicBezTo>
                  <a:lnTo>
                    <a:pt x="28642" y="25311"/>
                  </a:lnTo>
                  <a:lnTo>
                    <a:pt x="28530" y="25284"/>
                  </a:lnTo>
                  <a:lnTo>
                    <a:pt x="28613" y="25199"/>
                  </a:lnTo>
                  <a:cubicBezTo>
                    <a:pt x="28655" y="25189"/>
                    <a:pt x="28696" y="25186"/>
                    <a:pt x="28737" y="25186"/>
                  </a:cubicBezTo>
                  <a:close/>
                  <a:moveTo>
                    <a:pt x="18334" y="25210"/>
                  </a:moveTo>
                  <a:cubicBezTo>
                    <a:pt x="18391" y="25210"/>
                    <a:pt x="18451" y="25226"/>
                    <a:pt x="18512" y="25258"/>
                  </a:cubicBezTo>
                  <a:cubicBezTo>
                    <a:pt x="18512" y="25258"/>
                    <a:pt x="18506" y="25267"/>
                    <a:pt x="18502" y="25273"/>
                  </a:cubicBezTo>
                  <a:lnTo>
                    <a:pt x="18516" y="25277"/>
                  </a:lnTo>
                  <a:lnTo>
                    <a:pt x="18500" y="25277"/>
                  </a:lnTo>
                  <a:cubicBezTo>
                    <a:pt x="18465" y="25329"/>
                    <a:pt x="18405" y="25340"/>
                    <a:pt x="18341" y="25346"/>
                  </a:cubicBezTo>
                  <a:cubicBezTo>
                    <a:pt x="18261" y="25324"/>
                    <a:pt x="18178" y="25330"/>
                    <a:pt x="18094" y="25327"/>
                  </a:cubicBezTo>
                  <a:cubicBezTo>
                    <a:pt x="18161" y="25249"/>
                    <a:pt x="18244" y="25210"/>
                    <a:pt x="18334" y="25210"/>
                  </a:cubicBezTo>
                  <a:close/>
                  <a:moveTo>
                    <a:pt x="11951" y="25353"/>
                  </a:moveTo>
                  <a:lnTo>
                    <a:pt x="11951" y="25353"/>
                  </a:lnTo>
                  <a:cubicBezTo>
                    <a:pt x="11954" y="25355"/>
                    <a:pt x="11958" y="25358"/>
                    <a:pt x="11962" y="25358"/>
                  </a:cubicBezTo>
                  <a:lnTo>
                    <a:pt x="11961" y="25359"/>
                  </a:lnTo>
                  <a:cubicBezTo>
                    <a:pt x="11958" y="25358"/>
                    <a:pt x="11953" y="25355"/>
                    <a:pt x="11951" y="25353"/>
                  </a:cubicBezTo>
                  <a:close/>
                  <a:moveTo>
                    <a:pt x="3564" y="25160"/>
                  </a:moveTo>
                  <a:cubicBezTo>
                    <a:pt x="3567" y="25160"/>
                    <a:pt x="3570" y="25160"/>
                    <a:pt x="3573" y="25160"/>
                  </a:cubicBezTo>
                  <a:cubicBezTo>
                    <a:pt x="3637" y="25172"/>
                    <a:pt x="3619" y="25222"/>
                    <a:pt x="3632" y="25256"/>
                  </a:cubicBezTo>
                  <a:lnTo>
                    <a:pt x="3631" y="25256"/>
                  </a:lnTo>
                  <a:cubicBezTo>
                    <a:pt x="3627" y="25297"/>
                    <a:pt x="3531" y="25373"/>
                    <a:pt x="3482" y="25373"/>
                  </a:cubicBezTo>
                  <a:cubicBezTo>
                    <a:pt x="3479" y="25373"/>
                    <a:pt x="3477" y="25372"/>
                    <a:pt x="3474" y="25372"/>
                  </a:cubicBezTo>
                  <a:cubicBezTo>
                    <a:pt x="3405" y="25358"/>
                    <a:pt x="3390" y="25302"/>
                    <a:pt x="3374" y="25253"/>
                  </a:cubicBezTo>
                  <a:cubicBezTo>
                    <a:pt x="3366" y="25227"/>
                    <a:pt x="3507" y="25160"/>
                    <a:pt x="3564" y="25160"/>
                  </a:cubicBezTo>
                  <a:close/>
                  <a:moveTo>
                    <a:pt x="4301" y="25155"/>
                  </a:moveTo>
                  <a:cubicBezTo>
                    <a:pt x="4349" y="25155"/>
                    <a:pt x="4397" y="25180"/>
                    <a:pt x="4407" y="25215"/>
                  </a:cubicBezTo>
                  <a:cubicBezTo>
                    <a:pt x="4443" y="25323"/>
                    <a:pt x="4313" y="25316"/>
                    <a:pt x="4220" y="25373"/>
                  </a:cubicBezTo>
                  <a:lnTo>
                    <a:pt x="4217" y="25374"/>
                  </a:lnTo>
                  <a:cubicBezTo>
                    <a:pt x="4222" y="25280"/>
                    <a:pt x="4145" y="25207"/>
                    <a:pt x="4254" y="25164"/>
                  </a:cubicBezTo>
                  <a:cubicBezTo>
                    <a:pt x="4269" y="25158"/>
                    <a:pt x="4285" y="25155"/>
                    <a:pt x="4301" y="25155"/>
                  </a:cubicBezTo>
                  <a:close/>
                  <a:moveTo>
                    <a:pt x="18798" y="25255"/>
                  </a:moveTo>
                  <a:cubicBezTo>
                    <a:pt x="18885" y="25255"/>
                    <a:pt x="18977" y="25284"/>
                    <a:pt x="19068" y="25289"/>
                  </a:cubicBezTo>
                  <a:cubicBezTo>
                    <a:pt x="19049" y="25373"/>
                    <a:pt x="18973" y="25372"/>
                    <a:pt x="18918" y="25394"/>
                  </a:cubicBezTo>
                  <a:cubicBezTo>
                    <a:pt x="18813" y="25355"/>
                    <a:pt x="18699" y="25376"/>
                    <a:pt x="18592" y="25353"/>
                  </a:cubicBezTo>
                  <a:lnTo>
                    <a:pt x="18592" y="25353"/>
                  </a:lnTo>
                  <a:cubicBezTo>
                    <a:pt x="18654" y="25276"/>
                    <a:pt x="18724" y="25255"/>
                    <a:pt x="18798" y="25255"/>
                  </a:cubicBezTo>
                  <a:close/>
                  <a:moveTo>
                    <a:pt x="30582" y="25244"/>
                  </a:moveTo>
                  <a:cubicBezTo>
                    <a:pt x="30588" y="25244"/>
                    <a:pt x="30593" y="25244"/>
                    <a:pt x="30599" y="25245"/>
                  </a:cubicBezTo>
                  <a:cubicBezTo>
                    <a:pt x="30645" y="25247"/>
                    <a:pt x="30691" y="25247"/>
                    <a:pt x="30738" y="25247"/>
                  </a:cubicBezTo>
                  <a:cubicBezTo>
                    <a:pt x="30808" y="25247"/>
                    <a:pt x="30881" y="25246"/>
                    <a:pt x="30959" y="25246"/>
                  </a:cubicBezTo>
                  <a:cubicBezTo>
                    <a:pt x="30935" y="25341"/>
                    <a:pt x="30878" y="25372"/>
                    <a:pt x="30790" y="25372"/>
                  </a:cubicBezTo>
                  <a:cubicBezTo>
                    <a:pt x="30787" y="25372"/>
                    <a:pt x="30784" y="25372"/>
                    <a:pt x="30780" y="25372"/>
                  </a:cubicBezTo>
                  <a:cubicBezTo>
                    <a:pt x="30706" y="25371"/>
                    <a:pt x="30629" y="25371"/>
                    <a:pt x="30555" y="25371"/>
                  </a:cubicBezTo>
                  <a:cubicBezTo>
                    <a:pt x="30512" y="25371"/>
                    <a:pt x="30474" y="25377"/>
                    <a:pt x="30450" y="25403"/>
                  </a:cubicBezTo>
                  <a:cubicBezTo>
                    <a:pt x="30452" y="25392"/>
                    <a:pt x="30449" y="25381"/>
                    <a:pt x="30432" y="25371"/>
                  </a:cubicBezTo>
                  <a:cubicBezTo>
                    <a:pt x="30401" y="25350"/>
                    <a:pt x="30405" y="25325"/>
                    <a:pt x="30410" y="25298"/>
                  </a:cubicBezTo>
                  <a:cubicBezTo>
                    <a:pt x="30460" y="25263"/>
                    <a:pt x="30520" y="25244"/>
                    <a:pt x="30582" y="25244"/>
                  </a:cubicBezTo>
                  <a:close/>
                  <a:moveTo>
                    <a:pt x="19283" y="25326"/>
                  </a:moveTo>
                  <a:cubicBezTo>
                    <a:pt x="19300" y="25326"/>
                    <a:pt x="19319" y="25328"/>
                    <a:pt x="19338" y="25331"/>
                  </a:cubicBezTo>
                  <a:lnTo>
                    <a:pt x="19534" y="25363"/>
                  </a:lnTo>
                  <a:cubicBezTo>
                    <a:pt x="19531" y="25402"/>
                    <a:pt x="19500" y="25410"/>
                    <a:pt x="19464" y="25410"/>
                  </a:cubicBezTo>
                  <a:cubicBezTo>
                    <a:pt x="19389" y="25410"/>
                    <a:pt x="19314" y="25409"/>
                    <a:pt x="19239" y="25407"/>
                  </a:cubicBezTo>
                  <a:lnTo>
                    <a:pt x="19158" y="25400"/>
                  </a:lnTo>
                  <a:cubicBezTo>
                    <a:pt x="19185" y="25345"/>
                    <a:pt x="19228" y="25326"/>
                    <a:pt x="19283" y="25326"/>
                  </a:cubicBezTo>
                  <a:close/>
                  <a:moveTo>
                    <a:pt x="31666" y="25259"/>
                  </a:moveTo>
                  <a:cubicBezTo>
                    <a:pt x="31647" y="25345"/>
                    <a:pt x="31616" y="25400"/>
                    <a:pt x="31526" y="25400"/>
                  </a:cubicBezTo>
                  <a:cubicBezTo>
                    <a:pt x="31518" y="25400"/>
                    <a:pt x="31508" y="25399"/>
                    <a:pt x="31499" y="25398"/>
                  </a:cubicBezTo>
                  <a:cubicBezTo>
                    <a:pt x="31493" y="25402"/>
                    <a:pt x="31487" y="25406"/>
                    <a:pt x="31482" y="25410"/>
                  </a:cubicBezTo>
                  <a:cubicBezTo>
                    <a:pt x="31482" y="25409"/>
                    <a:pt x="31482" y="25406"/>
                    <a:pt x="31483" y="25404"/>
                  </a:cubicBezTo>
                  <a:cubicBezTo>
                    <a:pt x="31362" y="25398"/>
                    <a:pt x="31241" y="25394"/>
                    <a:pt x="31119" y="25390"/>
                  </a:cubicBezTo>
                  <a:lnTo>
                    <a:pt x="31119" y="25391"/>
                  </a:lnTo>
                  <a:cubicBezTo>
                    <a:pt x="31092" y="25390"/>
                    <a:pt x="31061" y="25387"/>
                    <a:pt x="31054" y="25361"/>
                  </a:cubicBezTo>
                  <a:cubicBezTo>
                    <a:pt x="31048" y="25331"/>
                    <a:pt x="31068" y="25306"/>
                    <a:pt x="31093" y="25287"/>
                  </a:cubicBezTo>
                  <a:cubicBezTo>
                    <a:pt x="31131" y="25259"/>
                    <a:pt x="31179" y="25259"/>
                    <a:pt x="31226" y="25259"/>
                  </a:cubicBezTo>
                  <a:close/>
                  <a:moveTo>
                    <a:pt x="10418" y="25325"/>
                  </a:moveTo>
                  <a:cubicBezTo>
                    <a:pt x="10425" y="25340"/>
                    <a:pt x="10431" y="25353"/>
                    <a:pt x="10437" y="25367"/>
                  </a:cubicBezTo>
                  <a:cubicBezTo>
                    <a:pt x="10407" y="25388"/>
                    <a:pt x="10377" y="25411"/>
                    <a:pt x="10338" y="25411"/>
                  </a:cubicBezTo>
                  <a:cubicBezTo>
                    <a:pt x="10326" y="25411"/>
                    <a:pt x="10313" y="25409"/>
                    <a:pt x="10299" y="25404"/>
                  </a:cubicBezTo>
                  <a:lnTo>
                    <a:pt x="10299" y="25405"/>
                  </a:lnTo>
                  <a:cubicBezTo>
                    <a:pt x="10284" y="25399"/>
                    <a:pt x="10281" y="25390"/>
                    <a:pt x="10286" y="25378"/>
                  </a:cubicBezTo>
                  <a:cubicBezTo>
                    <a:pt x="10310" y="25321"/>
                    <a:pt x="10372" y="25336"/>
                    <a:pt x="10418" y="25325"/>
                  </a:cubicBezTo>
                  <a:close/>
                  <a:moveTo>
                    <a:pt x="10969" y="21046"/>
                  </a:moveTo>
                  <a:cubicBezTo>
                    <a:pt x="11021" y="21085"/>
                    <a:pt x="10999" y="21126"/>
                    <a:pt x="10995" y="21163"/>
                  </a:cubicBezTo>
                  <a:cubicBezTo>
                    <a:pt x="10969" y="21365"/>
                    <a:pt x="10953" y="21569"/>
                    <a:pt x="10952" y="21772"/>
                  </a:cubicBezTo>
                  <a:cubicBezTo>
                    <a:pt x="10952" y="22011"/>
                    <a:pt x="10837" y="22185"/>
                    <a:pt x="10574" y="22281"/>
                  </a:cubicBezTo>
                  <a:cubicBezTo>
                    <a:pt x="10425" y="22334"/>
                    <a:pt x="10290" y="22416"/>
                    <a:pt x="10133" y="22456"/>
                  </a:cubicBezTo>
                  <a:cubicBezTo>
                    <a:pt x="10082" y="22485"/>
                    <a:pt x="10033" y="22520"/>
                    <a:pt x="9971" y="22535"/>
                  </a:cubicBezTo>
                  <a:cubicBezTo>
                    <a:pt x="9920" y="22536"/>
                    <a:pt x="9881" y="22561"/>
                    <a:pt x="9832" y="22579"/>
                  </a:cubicBezTo>
                  <a:cubicBezTo>
                    <a:pt x="9854" y="22590"/>
                    <a:pt x="9877" y="22595"/>
                    <a:pt x="9900" y="22595"/>
                  </a:cubicBezTo>
                  <a:cubicBezTo>
                    <a:pt x="9923" y="22595"/>
                    <a:pt x="9945" y="22590"/>
                    <a:pt x="9966" y="22580"/>
                  </a:cubicBezTo>
                  <a:cubicBezTo>
                    <a:pt x="10258" y="22547"/>
                    <a:pt x="10528" y="22458"/>
                    <a:pt x="10791" y="22353"/>
                  </a:cubicBezTo>
                  <a:cubicBezTo>
                    <a:pt x="10929" y="22297"/>
                    <a:pt x="10967" y="22256"/>
                    <a:pt x="11093" y="22061"/>
                  </a:cubicBezTo>
                  <a:cubicBezTo>
                    <a:pt x="11179" y="22152"/>
                    <a:pt x="11343" y="22170"/>
                    <a:pt x="11361" y="22312"/>
                  </a:cubicBezTo>
                  <a:cubicBezTo>
                    <a:pt x="11202" y="22390"/>
                    <a:pt x="11042" y="22466"/>
                    <a:pt x="10884" y="22546"/>
                  </a:cubicBezTo>
                  <a:cubicBezTo>
                    <a:pt x="10810" y="22584"/>
                    <a:pt x="10725" y="22608"/>
                    <a:pt x="10680" y="22679"/>
                  </a:cubicBezTo>
                  <a:cubicBezTo>
                    <a:pt x="10850" y="22706"/>
                    <a:pt x="10856" y="22717"/>
                    <a:pt x="10764" y="22831"/>
                  </a:cubicBezTo>
                  <a:cubicBezTo>
                    <a:pt x="10776" y="22836"/>
                    <a:pt x="10786" y="22838"/>
                    <a:pt x="10797" y="22838"/>
                  </a:cubicBezTo>
                  <a:cubicBezTo>
                    <a:pt x="10825" y="22838"/>
                    <a:pt x="10849" y="22822"/>
                    <a:pt x="10871" y="22804"/>
                  </a:cubicBezTo>
                  <a:cubicBezTo>
                    <a:pt x="10876" y="22803"/>
                    <a:pt x="10881" y="22803"/>
                    <a:pt x="10886" y="22803"/>
                  </a:cubicBezTo>
                  <a:cubicBezTo>
                    <a:pt x="10939" y="22803"/>
                    <a:pt x="10972" y="22838"/>
                    <a:pt x="11013" y="22861"/>
                  </a:cubicBezTo>
                  <a:cubicBezTo>
                    <a:pt x="11033" y="22882"/>
                    <a:pt x="11035" y="22916"/>
                    <a:pt x="11018" y="22941"/>
                  </a:cubicBezTo>
                  <a:cubicBezTo>
                    <a:pt x="11026" y="22950"/>
                    <a:pt x="11033" y="22961"/>
                    <a:pt x="11040" y="22970"/>
                  </a:cubicBezTo>
                  <a:lnTo>
                    <a:pt x="11096" y="22957"/>
                  </a:lnTo>
                  <a:lnTo>
                    <a:pt x="11272" y="23100"/>
                  </a:lnTo>
                  <a:cubicBezTo>
                    <a:pt x="11272" y="23108"/>
                    <a:pt x="11274" y="23117"/>
                    <a:pt x="11280" y="23123"/>
                  </a:cubicBezTo>
                  <a:cubicBezTo>
                    <a:pt x="11317" y="23149"/>
                    <a:pt x="11347" y="23183"/>
                    <a:pt x="11367" y="23225"/>
                  </a:cubicBezTo>
                  <a:cubicBezTo>
                    <a:pt x="11404" y="23265"/>
                    <a:pt x="11451" y="23303"/>
                    <a:pt x="11436" y="23364"/>
                  </a:cubicBezTo>
                  <a:lnTo>
                    <a:pt x="11488" y="23405"/>
                  </a:lnTo>
                  <a:cubicBezTo>
                    <a:pt x="11520" y="23448"/>
                    <a:pt x="11577" y="23499"/>
                    <a:pt x="11512" y="23540"/>
                  </a:cubicBezTo>
                  <a:cubicBezTo>
                    <a:pt x="11502" y="23546"/>
                    <a:pt x="11492" y="23548"/>
                    <a:pt x="11483" y="23548"/>
                  </a:cubicBezTo>
                  <a:cubicBezTo>
                    <a:pt x="11444" y="23548"/>
                    <a:pt x="11411" y="23504"/>
                    <a:pt x="11381" y="23479"/>
                  </a:cubicBezTo>
                  <a:cubicBezTo>
                    <a:pt x="11369" y="23468"/>
                    <a:pt x="11368" y="23448"/>
                    <a:pt x="11361" y="23433"/>
                  </a:cubicBezTo>
                  <a:lnTo>
                    <a:pt x="11488" y="23407"/>
                  </a:lnTo>
                  <a:lnTo>
                    <a:pt x="11436" y="23364"/>
                  </a:lnTo>
                  <a:cubicBezTo>
                    <a:pt x="11404" y="23366"/>
                    <a:pt x="11373" y="23369"/>
                    <a:pt x="11363" y="23402"/>
                  </a:cubicBezTo>
                  <a:cubicBezTo>
                    <a:pt x="11352" y="23404"/>
                    <a:pt x="11340" y="23406"/>
                    <a:pt x="11329" y="23406"/>
                  </a:cubicBezTo>
                  <a:cubicBezTo>
                    <a:pt x="11262" y="23406"/>
                    <a:pt x="11202" y="23365"/>
                    <a:pt x="11125" y="23350"/>
                  </a:cubicBezTo>
                  <a:lnTo>
                    <a:pt x="11125" y="23350"/>
                  </a:lnTo>
                  <a:cubicBezTo>
                    <a:pt x="11125" y="23438"/>
                    <a:pt x="11185" y="23471"/>
                    <a:pt x="11235" y="23514"/>
                  </a:cubicBezTo>
                  <a:cubicBezTo>
                    <a:pt x="11263" y="23537"/>
                    <a:pt x="11343" y="23554"/>
                    <a:pt x="11285" y="23612"/>
                  </a:cubicBezTo>
                  <a:cubicBezTo>
                    <a:pt x="11337" y="23655"/>
                    <a:pt x="11429" y="23650"/>
                    <a:pt x="11455" y="23723"/>
                  </a:cubicBezTo>
                  <a:cubicBezTo>
                    <a:pt x="11496" y="23832"/>
                    <a:pt x="11649" y="23904"/>
                    <a:pt x="11638" y="24019"/>
                  </a:cubicBezTo>
                  <a:cubicBezTo>
                    <a:pt x="11628" y="24132"/>
                    <a:pt x="11694" y="24258"/>
                    <a:pt x="11586" y="24360"/>
                  </a:cubicBezTo>
                  <a:cubicBezTo>
                    <a:pt x="11542" y="24338"/>
                    <a:pt x="11540" y="24286"/>
                    <a:pt x="11504" y="24263"/>
                  </a:cubicBezTo>
                  <a:cubicBezTo>
                    <a:pt x="11485" y="24251"/>
                    <a:pt x="11470" y="24246"/>
                    <a:pt x="11458" y="24246"/>
                  </a:cubicBezTo>
                  <a:cubicBezTo>
                    <a:pt x="11430" y="24246"/>
                    <a:pt x="11417" y="24271"/>
                    <a:pt x="11411" y="24305"/>
                  </a:cubicBezTo>
                  <a:cubicBezTo>
                    <a:pt x="11443" y="24351"/>
                    <a:pt x="11490" y="24395"/>
                    <a:pt x="11443" y="24454"/>
                  </a:cubicBezTo>
                  <a:cubicBezTo>
                    <a:pt x="11507" y="24484"/>
                    <a:pt x="11530" y="24522"/>
                    <a:pt x="11489" y="24580"/>
                  </a:cubicBezTo>
                  <a:cubicBezTo>
                    <a:pt x="11471" y="24610"/>
                    <a:pt x="11455" y="24641"/>
                    <a:pt x="11439" y="24673"/>
                  </a:cubicBezTo>
                  <a:cubicBezTo>
                    <a:pt x="11396" y="24685"/>
                    <a:pt x="11385" y="24740"/>
                    <a:pt x="11331" y="24740"/>
                  </a:cubicBezTo>
                  <a:cubicBezTo>
                    <a:pt x="11328" y="24740"/>
                    <a:pt x="11325" y="24740"/>
                    <a:pt x="11322" y="24739"/>
                  </a:cubicBezTo>
                  <a:cubicBezTo>
                    <a:pt x="11297" y="24655"/>
                    <a:pt x="11272" y="24572"/>
                    <a:pt x="11246" y="24487"/>
                  </a:cubicBezTo>
                  <a:cubicBezTo>
                    <a:pt x="11145" y="24393"/>
                    <a:pt x="11125" y="24242"/>
                    <a:pt x="10916" y="24165"/>
                  </a:cubicBezTo>
                  <a:lnTo>
                    <a:pt x="10916" y="24165"/>
                  </a:lnTo>
                  <a:cubicBezTo>
                    <a:pt x="11055" y="24384"/>
                    <a:pt x="11169" y="24571"/>
                    <a:pt x="11248" y="24769"/>
                  </a:cubicBezTo>
                  <a:cubicBezTo>
                    <a:pt x="11250" y="24826"/>
                    <a:pt x="11230" y="24881"/>
                    <a:pt x="11190" y="24921"/>
                  </a:cubicBezTo>
                  <a:cubicBezTo>
                    <a:pt x="11173" y="24939"/>
                    <a:pt x="11168" y="24955"/>
                    <a:pt x="11188" y="24971"/>
                  </a:cubicBezTo>
                  <a:cubicBezTo>
                    <a:pt x="11178" y="24967"/>
                    <a:pt x="11169" y="24965"/>
                    <a:pt x="11161" y="24965"/>
                  </a:cubicBezTo>
                  <a:cubicBezTo>
                    <a:pt x="11140" y="24965"/>
                    <a:pt x="11133" y="24981"/>
                    <a:pt x="11134" y="25010"/>
                  </a:cubicBezTo>
                  <a:cubicBezTo>
                    <a:pt x="11140" y="25012"/>
                    <a:pt x="11147" y="25012"/>
                    <a:pt x="11152" y="25012"/>
                  </a:cubicBezTo>
                  <a:cubicBezTo>
                    <a:pt x="11177" y="25012"/>
                    <a:pt x="11193" y="25000"/>
                    <a:pt x="11198" y="24975"/>
                  </a:cubicBezTo>
                  <a:cubicBezTo>
                    <a:pt x="11319" y="24985"/>
                    <a:pt x="11356" y="25032"/>
                    <a:pt x="11287" y="25100"/>
                  </a:cubicBezTo>
                  <a:cubicBezTo>
                    <a:pt x="11236" y="25151"/>
                    <a:pt x="11169" y="25192"/>
                    <a:pt x="11109" y="25236"/>
                  </a:cubicBezTo>
                  <a:cubicBezTo>
                    <a:pt x="11090" y="25249"/>
                    <a:pt x="11068" y="25260"/>
                    <a:pt x="11047" y="25260"/>
                  </a:cubicBezTo>
                  <a:cubicBezTo>
                    <a:pt x="11032" y="25260"/>
                    <a:pt x="11017" y="25254"/>
                    <a:pt x="11005" y="25239"/>
                  </a:cubicBezTo>
                  <a:cubicBezTo>
                    <a:pt x="10978" y="25204"/>
                    <a:pt x="10947" y="25158"/>
                    <a:pt x="11017" y="25125"/>
                  </a:cubicBezTo>
                  <a:cubicBezTo>
                    <a:pt x="11068" y="25107"/>
                    <a:pt x="11123" y="25090"/>
                    <a:pt x="11114" y="25027"/>
                  </a:cubicBezTo>
                  <a:cubicBezTo>
                    <a:pt x="11104" y="25024"/>
                    <a:pt x="11095" y="25022"/>
                    <a:pt x="11087" y="25022"/>
                  </a:cubicBezTo>
                  <a:cubicBezTo>
                    <a:pt x="11037" y="25022"/>
                    <a:pt x="11011" y="25077"/>
                    <a:pt x="10962" y="25077"/>
                  </a:cubicBezTo>
                  <a:cubicBezTo>
                    <a:pt x="10961" y="25077"/>
                    <a:pt x="10961" y="25077"/>
                    <a:pt x="10960" y="25077"/>
                  </a:cubicBezTo>
                  <a:cubicBezTo>
                    <a:pt x="10957" y="25020"/>
                    <a:pt x="10901" y="24966"/>
                    <a:pt x="10926" y="24911"/>
                  </a:cubicBezTo>
                  <a:cubicBezTo>
                    <a:pt x="10954" y="24844"/>
                    <a:pt x="10876" y="24843"/>
                    <a:pt x="10858" y="24807"/>
                  </a:cubicBezTo>
                  <a:cubicBezTo>
                    <a:pt x="10843" y="24769"/>
                    <a:pt x="10841" y="24724"/>
                    <a:pt x="10790" y="24704"/>
                  </a:cubicBezTo>
                  <a:lnTo>
                    <a:pt x="10790" y="24704"/>
                  </a:lnTo>
                  <a:cubicBezTo>
                    <a:pt x="10787" y="24755"/>
                    <a:pt x="10778" y="24807"/>
                    <a:pt x="10821" y="24851"/>
                  </a:cubicBezTo>
                  <a:cubicBezTo>
                    <a:pt x="10844" y="24987"/>
                    <a:pt x="10727" y="25051"/>
                    <a:pt x="10655" y="25123"/>
                  </a:cubicBezTo>
                  <a:cubicBezTo>
                    <a:pt x="10571" y="25116"/>
                    <a:pt x="10598" y="25054"/>
                    <a:pt x="10555" y="25034"/>
                  </a:cubicBezTo>
                  <a:cubicBezTo>
                    <a:pt x="10555" y="25088"/>
                    <a:pt x="10535" y="25139"/>
                    <a:pt x="10554" y="25191"/>
                  </a:cubicBezTo>
                  <a:cubicBezTo>
                    <a:pt x="10548" y="25242"/>
                    <a:pt x="10512" y="25273"/>
                    <a:pt x="10459" y="25291"/>
                  </a:cubicBezTo>
                  <a:lnTo>
                    <a:pt x="10457" y="25292"/>
                  </a:lnTo>
                  <a:lnTo>
                    <a:pt x="10419" y="25295"/>
                  </a:lnTo>
                  <a:cubicBezTo>
                    <a:pt x="10367" y="25284"/>
                    <a:pt x="10314" y="25279"/>
                    <a:pt x="10260" y="25279"/>
                  </a:cubicBezTo>
                  <a:cubicBezTo>
                    <a:pt x="10202" y="25279"/>
                    <a:pt x="10145" y="25285"/>
                    <a:pt x="10088" y="25297"/>
                  </a:cubicBezTo>
                  <a:cubicBezTo>
                    <a:pt x="10043" y="25307"/>
                    <a:pt x="10010" y="25312"/>
                    <a:pt x="9985" y="25312"/>
                  </a:cubicBezTo>
                  <a:cubicBezTo>
                    <a:pt x="9922" y="25312"/>
                    <a:pt x="9906" y="25280"/>
                    <a:pt x="9880" y="25199"/>
                  </a:cubicBezTo>
                  <a:cubicBezTo>
                    <a:pt x="9830" y="25292"/>
                    <a:pt x="9789" y="25331"/>
                    <a:pt x="9717" y="25331"/>
                  </a:cubicBezTo>
                  <a:cubicBezTo>
                    <a:pt x="9675" y="25331"/>
                    <a:pt x="9623" y="25318"/>
                    <a:pt x="9553" y="25295"/>
                  </a:cubicBezTo>
                  <a:cubicBezTo>
                    <a:pt x="9525" y="25309"/>
                    <a:pt x="9496" y="25324"/>
                    <a:pt x="9463" y="25324"/>
                  </a:cubicBezTo>
                  <a:cubicBezTo>
                    <a:pt x="9456" y="25324"/>
                    <a:pt x="9448" y="25324"/>
                    <a:pt x="9440" y="25322"/>
                  </a:cubicBezTo>
                  <a:lnTo>
                    <a:pt x="9347" y="25325"/>
                  </a:lnTo>
                  <a:cubicBezTo>
                    <a:pt x="9257" y="25358"/>
                    <a:pt x="9160" y="25350"/>
                    <a:pt x="9066" y="25356"/>
                  </a:cubicBezTo>
                  <a:cubicBezTo>
                    <a:pt x="9052" y="25357"/>
                    <a:pt x="9037" y="25359"/>
                    <a:pt x="9022" y="25359"/>
                  </a:cubicBezTo>
                  <a:cubicBezTo>
                    <a:pt x="8991" y="25359"/>
                    <a:pt x="8961" y="25352"/>
                    <a:pt x="8943" y="25319"/>
                  </a:cubicBezTo>
                  <a:cubicBezTo>
                    <a:pt x="8939" y="25313"/>
                    <a:pt x="8937" y="25289"/>
                    <a:pt x="8925" y="25289"/>
                  </a:cubicBezTo>
                  <a:cubicBezTo>
                    <a:pt x="8919" y="25289"/>
                    <a:pt x="8912" y="25293"/>
                    <a:pt x="8901" y="25306"/>
                  </a:cubicBezTo>
                  <a:cubicBezTo>
                    <a:pt x="8855" y="25365"/>
                    <a:pt x="8797" y="25378"/>
                    <a:pt x="8735" y="25378"/>
                  </a:cubicBezTo>
                  <a:cubicBezTo>
                    <a:pt x="8690" y="25378"/>
                    <a:pt x="8643" y="25371"/>
                    <a:pt x="8597" y="25371"/>
                  </a:cubicBezTo>
                  <a:cubicBezTo>
                    <a:pt x="8575" y="25371"/>
                    <a:pt x="8553" y="25373"/>
                    <a:pt x="8531" y="25378"/>
                  </a:cubicBezTo>
                  <a:cubicBezTo>
                    <a:pt x="8528" y="25378"/>
                    <a:pt x="8525" y="25379"/>
                    <a:pt x="8522" y="25379"/>
                  </a:cubicBezTo>
                  <a:cubicBezTo>
                    <a:pt x="8493" y="25379"/>
                    <a:pt x="8469" y="25352"/>
                    <a:pt x="8460" y="25325"/>
                  </a:cubicBezTo>
                  <a:cubicBezTo>
                    <a:pt x="8445" y="25281"/>
                    <a:pt x="8434" y="25236"/>
                    <a:pt x="8397" y="25214"/>
                  </a:cubicBezTo>
                  <a:lnTo>
                    <a:pt x="8397" y="25214"/>
                  </a:lnTo>
                  <a:cubicBezTo>
                    <a:pt x="8401" y="25363"/>
                    <a:pt x="8393" y="25399"/>
                    <a:pt x="8270" y="25399"/>
                  </a:cubicBezTo>
                  <a:cubicBezTo>
                    <a:pt x="8238" y="25399"/>
                    <a:pt x="8199" y="25397"/>
                    <a:pt x="8150" y="25393"/>
                  </a:cubicBezTo>
                  <a:cubicBezTo>
                    <a:pt x="8134" y="25392"/>
                    <a:pt x="8118" y="25392"/>
                    <a:pt x="8101" y="25392"/>
                  </a:cubicBezTo>
                  <a:cubicBezTo>
                    <a:pt x="8004" y="25392"/>
                    <a:pt x="7907" y="25409"/>
                    <a:pt x="7809" y="25409"/>
                  </a:cubicBezTo>
                  <a:cubicBezTo>
                    <a:pt x="7766" y="25409"/>
                    <a:pt x="7722" y="25405"/>
                    <a:pt x="7679" y="25396"/>
                  </a:cubicBezTo>
                  <a:lnTo>
                    <a:pt x="7622" y="25398"/>
                  </a:lnTo>
                  <a:cubicBezTo>
                    <a:pt x="7560" y="25405"/>
                    <a:pt x="7497" y="25412"/>
                    <a:pt x="7435" y="25412"/>
                  </a:cubicBezTo>
                  <a:cubicBezTo>
                    <a:pt x="7378" y="25412"/>
                    <a:pt x="7322" y="25406"/>
                    <a:pt x="7265" y="25390"/>
                  </a:cubicBezTo>
                  <a:lnTo>
                    <a:pt x="7212" y="25392"/>
                  </a:lnTo>
                  <a:cubicBezTo>
                    <a:pt x="7171" y="25397"/>
                    <a:pt x="7132" y="25403"/>
                    <a:pt x="7093" y="25404"/>
                  </a:cubicBezTo>
                  <a:cubicBezTo>
                    <a:pt x="7071" y="25404"/>
                    <a:pt x="7051" y="25405"/>
                    <a:pt x="7035" y="25405"/>
                  </a:cubicBezTo>
                  <a:cubicBezTo>
                    <a:pt x="6927" y="25405"/>
                    <a:pt x="6922" y="25388"/>
                    <a:pt x="6886" y="25261"/>
                  </a:cubicBezTo>
                  <a:lnTo>
                    <a:pt x="6871" y="25267"/>
                  </a:lnTo>
                  <a:lnTo>
                    <a:pt x="6856" y="25267"/>
                  </a:lnTo>
                  <a:cubicBezTo>
                    <a:pt x="6829" y="25381"/>
                    <a:pt x="6825" y="25398"/>
                    <a:pt x="6735" y="25398"/>
                  </a:cubicBezTo>
                  <a:cubicBezTo>
                    <a:pt x="6721" y="25398"/>
                    <a:pt x="6705" y="25397"/>
                    <a:pt x="6686" y="25397"/>
                  </a:cubicBezTo>
                  <a:cubicBezTo>
                    <a:pt x="6626" y="25394"/>
                    <a:pt x="6564" y="25400"/>
                    <a:pt x="6507" y="25378"/>
                  </a:cubicBezTo>
                  <a:lnTo>
                    <a:pt x="6436" y="25361"/>
                  </a:lnTo>
                  <a:cubicBezTo>
                    <a:pt x="6397" y="25366"/>
                    <a:pt x="6360" y="25368"/>
                    <a:pt x="6323" y="25368"/>
                  </a:cubicBezTo>
                  <a:cubicBezTo>
                    <a:pt x="6251" y="25368"/>
                    <a:pt x="6179" y="25358"/>
                    <a:pt x="6104" y="25331"/>
                  </a:cubicBezTo>
                  <a:cubicBezTo>
                    <a:pt x="6085" y="25325"/>
                    <a:pt x="6061" y="25323"/>
                    <a:pt x="6034" y="25323"/>
                  </a:cubicBezTo>
                  <a:cubicBezTo>
                    <a:pt x="5989" y="25323"/>
                    <a:pt x="5937" y="25328"/>
                    <a:pt x="5889" y="25328"/>
                  </a:cubicBezTo>
                  <a:cubicBezTo>
                    <a:pt x="5881" y="25328"/>
                    <a:pt x="5873" y="25328"/>
                    <a:pt x="5866" y="25328"/>
                  </a:cubicBezTo>
                  <a:cubicBezTo>
                    <a:pt x="5759" y="25324"/>
                    <a:pt x="5663" y="25309"/>
                    <a:pt x="5643" y="25165"/>
                  </a:cubicBezTo>
                  <a:cubicBezTo>
                    <a:pt x="5627" y="25239"/>
                    <a:pt x="5615" y="25291"/>
                    <a:pt x="5560" y="25291"/>
                  </a:cubicBezTo>
                  <a:cubicBezTo>
                    <a:pt x="5550" y="25291"/>
                    <a:pt x="5537" y="25289"/>
                    <a:pt x="5523" y="25285"/>
                  </a:cubicBezTo>
                  <a:cubicBezTo>
                    <a:pt x="5425" y="25256"/>
                    <a:pt x="5294" y="25287"/>
                    <a:pt x="5246" y="25171"/>
                  </a:cubicBezTo>
                  <a:cubicBezTo>
                    <a:pt x="5242" y="25162"/>
                    <a:pt x="5237" y="25158"/>
                    <a:pt x="5233" y="25158"/>
                  </a:cubicBezTo>
                  <a:cubicBezTo>
                    <a:pt x="5229" y="25158"/>
                    <a:pt x="5225" y="25161"/>
                    <a:pt x="5222" y="25167"/>
                  </a:cubicBezTo>
                  <a:cubicBezTo>
                    <a:pt x="5195" y="25212"/>
                    <a:pt x="5163" y="25226"/>
                    <a:pt x="5130" y="25226"/>
                  </a:cubicBezTo>
                  <a:cubicBezTo>
                    <a:pt x="5079" y="25226"/>
                    <a:pt x="5023" y="25190"/>
                    <a:pt x="4977" y="25182"/>
                  </a:cubicBezTo>
                  <a:cubicBezTo>
                    <a:pt x="4886" y="25166"/>
                    <a:pt x="4796" y="25144"/>
                    <a:pt x="4705" y="25127"/>
                  </a:cubicBezTo>
                  <a:cubicBezTo>
                    <a:pt x="4652" y="25117"/>
                    <a:pt x="4601" y="25101"/>
                    <a:pt x="4549" y="25088"/>
                  </a:cubicBezTo>
                  <a:cubicBezTo>
                    <a:pt x="4547" y="25088"/>
                    <a:pt x="4545" y="25088"/>
                    <a:pt x="4543" y="25088"/>
                  </a:cubicBezTo>
                  <a:cubicBezTo>
                    <a:pt x="4491" y="25088"/>
                    <a:pt x="4496" y="25016"/>
                    <a:pt x="4443" y="25016"/>
                  </a:cubicBezTo>
                  <a:cubicBezTo>
                    <a:pt x="4439" y="25016"/>
                    <a:pt x="4435" y="25017"/>
                    <a:pt x="4430" y="25018"/>
                  </a:cubicBezTo>
                  <a:cubicBezTo>
                    <a:pt x="4406" y="25023"/>
                    <a:pt x="4382" y="25026"/>
                    <a:pt x="4361" y="25026"/>
                  </a:cubicBezTo>
                  <a:cubicBezTo>
                    <a:pt x="4263" y="25026"/>
                    <a:pt x="4193" y="24974"/>
                    <a:pt x="4152" y="24899"/>
                  </a:cubicBezTo>
                  <a:cubicBezTo>
                    <a:pt x="4136" y="24869"/>
                    <a:pt x="4125" y="24859"/>
                    <a:pt x="4118" y="24859"/>
                  </a:cubicBezTo>
                  <a:cubicBezTo>
                    <a:pt x="4102" y="24859"/>
                    <a:pt x="4100" y="24906"/>
                    <a:pt x="4087" y="24906"/>
                  </a:cubicBezTo>
                  <a:cubicBezTo>
                    <a:pt x="4087" y="24906"/>
                    <a:pt x="4087" y="24906"/>
                    <a:pt x="4086" y="24906"/>
                  </a:cubicBezTo>
                  <a:cubicBezTo>
                    <a:pt x="4002" y="24896"/>
                    <a:pt x="3921" y="24874"/>
                    <a:pt x="3845" y="24837"/>
                  </a:cubicBezTo>
                  <a:cubicBezTo>
                    <a:pt x="3787" y="24808"/>
                    <a:pt x="3736" y="24770"/>
                    <a:pt x="3667" y="24763"/>
                  </a:cubicBezTo>
                  <a:cubicBezTo>
                    <a:pt x="3632" y="24651"/>
                    <a:pt x="3657" y="24534"/>
                    <a:pt x="3611" y="24424"/>
                  </a:cubicBezTo>
                  <a:cubicBezTo>
                    <a:pt x="3630" y="24345"/>
                    <a:pt x="3601" y="24269"/>
                    <a:pt x="3570" y="24191"/>
                  </a:cubicBezTo>
                  <a:lnTo>
                    <a:pt x="3570" y="24421"/>
                  </a:lnTo>
                  <a:cubicBezTo>
                    <a:pt x="3566" y="24479"/>
                    <a:pt x="3561" y="24536"/>
                    <a:pt x="3557" y="24594"/>
                  </a:cubicBezTo>
                  <a:cubicBezTo>
                    <a:pt x="3574" y="24654"/>
                    <a:pt x="3544" y="24716"/>
                    <a:pt x="3579" y="24774"/>
                  </a:cubicBezTo>
                  <a:cubicBezTo>
                    <a:pt x="3585" y="24826"/>
                    <a:pt x="3592" y="24877"/>
                    <a:pt x="3598" y="24930"/>
                  </a:cubicBezTo>
                  <a:cubicBezTo>
                    <a:pt x="3584" y="24935"/>
                    <a:pt x="3571" y="24937"/>
                    <a:pt x="3557" y="24937"/>
                  </a:cubicBezTo>
                  <a:cubicBezTo>
                    <a:pt x="3510" y="24937"/>
                    <a:pt x="3465" y="24912"/>
                    <a:pt x="3418" y="24912"/>
                  </a:cubicBezTo>
                  <a:cubicBezTo>
                    <a:pt x="3412" y="24912"/>
                    <a:pt x="3406" y="24912"/>
                    <a:pt x="3400" y="24913"/>
                  </a:cubicBezTo>
                  <a:cubicBezTo>
                    <a:pt x="3335" y="24877"/>
                    <a:pt x="3242" y="24883"/>
                    <a:pt x="3203" y="24807"/>
                  </a:cubicBezTo>
                  <a:cubicBezTo>
                    <a:pt x="3198" y="24795"/>
                    <a:pt x="3188" y="24787"/>
                    <a:pt x="3175" y="24786"/>
                  </a:cubicBezTo>
                  <a:cubicBezTo>
                    <a:pt x="3195" y="24777"/>
                    <a:pt x="3194" y="24755"/>
                    <a:pt x="3197" y="24735"/>
                  </a:cubicBezTo>
                  <a:cubicBezTo>
                    <a:pt x="3188" y="24712"/>
                    <a:pt x="3197" y="24677"/>
                    <a:pt x="3156" y="24677"/>
                  </a:cubicBezTo>
                  <a:cubicBezTo>
                    <a:pt x="3154" y="24677"/>
                    <a:pt x="3152" y="24677"/>
                    <a:pt x="3150" y="24678"/>
                  </a:cubicBezTo>
                  <a:cubicBezTo>
                    <a:pt x="3101" y="24681"/>
                    <a:pt x="3112" y="24716"/>
                    <a:pt x="3114" y="24741"/>
                  </a:cubicBezTo>
                  <a:cubicBezTo>
                    <a:pt x="3115" y="24758"/>
                    <a:pt x="3112" y="24785"/>
                    <a:pt x="3146" y="24788"/>
                  </a:cubicBezTo>
                  <a:cubicBezTo>
                    <a:pt x="3133" y="24792"/>
                    <a:pt x="3119" y="24795"/>
                    <a:pt x="3104" y="24799"/>
                  </a:cubicBezTo>
                  <a:cubicBezTo>
                    <a:pt x="3074" y="24805"/>
                    <a:pt x="3044" y="24808"/>
                    <a:pt x="3017" y="24808"/>
                  </a:cubicBezTo>
                  <a:cubicBezTo>
                    <a:pt x="2873" y="24808"/>
                    <a:pt x="2775" y="24724"/>
                    <a:pt x="2777" y="24598"/>
                  </a:cubicBezTo>
                  <a:cubicBezTo>
                    <a:pt x="2777" y="24572"/>
                    <a:pt x="2798" y="24559"/>
                    <a:pt x="2825" y="24552"/>
                  </a:cubicBezTo>
                  <a:cubicBezTo>
                    <a:pt x="2872" y="24568"/>
                    <a:pt x="2918" y="24591"/>
                    <a:pt x="2970" y="24591"/>
                  </a:cubicBezTo>
                  <a:cubicBezTo>
                    <a:pt x="2976" y="24591"/>
                    <a:pt x="2983" y="24590"/>
                    <a:pt x="2990" y="24590"/>
                  </a:cubicBezTo>
                  <a:cubicBezTo>
                    <a:pt x="3032" y="24599"/>
                    <a:pt x="3071" y="24619"/>
                    <a:pt x="3104" y="24647"/>
                  </a:cubicBezTo>
                  <a:cubicBezTo>
                    <a:pt x="3119" y="24660"/>
                    <a:pt x="3134" y="24667"/>
                    <a:pt x="3149" y="24667"/>
                  </a:cubicBezTo>
                  <a:cubicBezTo>
                    <a:pt x="3166" y="24667"/>
                    <a:pt x="3183" y="24658"/>
                    <a:pt x="3196" y="24637"/>
                  </a:cubicBezTo>
                  <a:cubicBezTo>
                    <a:pt x="3235" y="24624"/>
                    <a:pt x="3288" y="24643"/>
                    <a:pt x="3311" y="24598"/>
                  </a:cubicBezTo>
                  <a:lnTo>
                    <a:pt x="3200" y="24585"/>
                  </a:lnTo>
                  <a:cubicBezTo>
                    <a:pt x="3177" y="24493"/>
                    <a:pt x="3173" y="24397"/>
                    <a:pt x="3189" y="24303"/>
                  </a:cubicBezTo>
                  <a:lnTo>
                    <a:pt x="3346" y="24303"/>
                  </a:lnTo>
                  <a:lnTo>
                    <a:pt x="3197" y="24278"/>
                  </a:lnTo>
                  <a:cubicBezTo>
                    <a:pt x="3194" y="24257"/>
                    <a:pt x="3190" y="24234"/>
                    <a:pt x="3186" y="24212"/>
                  </a:cubicBezTo>
                  <a:cubicBezTo>
                    <a:pt x="3210" y="24119"/>
                    <a:pt x="3248" y="24021"/>
                    <a:pt x="3251" y="23933"/>
                  </a:cubicBezTo>
                  <a:cubicBezTo>
                    <a:pt x="3259" y="23667"/>
                    <a:pt x="3316" y="23408"/>
                    <a:pt x="3348" y="23145"/>
                  </a:cubicBezTo>
                  <a:lnTo>
                    <a:pt x="3348" y="23145"/>
                  </a:lnTo>
                  <a:lnTo>
                    <a:pt x="3285" y="23167"/>
                  </a:lnTo>
                  <a:cubicBezTo>
                    <a:pt x="3245" y="23318"/>
                    <a:pt x="3230" y="23472"/>
                    <a:pt x="3167" y="23618"/>
                  </a:cubicBezTo>
                  <a:cubicBezTo>
                    <a:pt x="3122" y="23672"/>
                    <a:pt x="3176" y="23728"/>
                    <a:pt x="3161" y="23785"/>
                  </a:cubicBezTo>
                  <a:cubicBezTo>
                    <a:pt x="3141" y="23862"/>
                    <a:pt x="3130" y="23891"/>
                    <a:pt x="3077" y="23891"/>
                  </a:cubicBezTo>
                  <a:cubicBezTo>
                    <a:pt x="3055" y="23891"/>
                    <a:pt x="3026" y="23886"/>
                    <a:pt x="2986" y="23877"/>
                  </a:cubicBezTo>
                  <a:cubicBezTo>
                    <a:pt x="2959" y="23873"/>
                    <a:pt x="2933" y="23868"/>
                    <a:pt x="2908" y="23863"/>
                  </a:cubicBezTo>
                  <a:cubicBezTo>
                    <a:pt x="2799" y="23835"/>
                    <a:pt x="2836" y="23772"/>
                    <a:pt x="2854" y="23707"/>
                  </a:cubicBezTo>
                  <a:cubicBezTo>
                    <a:pt x="2867" y="23659"/>
                    <a:pt x="2899" y="23651"/>
                    <a:pt x="2939" y="23651"/>
                  </a:cubicBezTo>
                  <a:cubicBezTo>
                    <a:pt x="2952" y="23651"/>
                    <a:pt x="2965" y="23652"/>
                    <a:pt x="2978" y="23653"/>
                  </a:cubicBezTo>
                  <a:cubicBezTo>
                    <a:pt x="2996" y="23654"/>
                    <a:pt x="3019" y="23661"/>
                    <a:pt x="3038" y="23661"/>
                  </a:cubicBezTo>
                  <a:cubicBezTo>
                    <a:pt x="3060" y="23661"/>
                    <a:pt x="3078" y="23652"/>
                    <a:pt x="3078" y="23612"/>
                  </a:cubicBezTo>
                  <a:cubicBezTo>
                    <a:pt x="2911" y="23570"/>
                    <a:pt x="2906" y="23564"/>
                    <a:pt x="2939" y="23448"/>
                  </a:cubicBezTo>
                  <a:cubicBezTo>
                    <a:pt x="2956" y="23386"/>
                    <a:pt x="2974" y="23325"/>
                    <a:pt x="2990" y="23263"/>
                  </a:cubicBezTo>
                  <a:lnTo>
                    <a:pt x="2912" y="23263"/>
                  </a:lnTo>
                  <a:cubicBezTo>
                    <a:pt x="2875" y="23339"/>
                    <a:pt x="2839" y="23414"/>
                    <a:pt x="2805" y="23488"/>
                  </a:cubicBezTo>
                  <a:cubicBezTo>
                    <a:pt x="2792" y="23489"/>
                    <a:pt x="2779" y="23493"/>
                    <a:pt x="2771" y="23493"/>
                  </a:cubicBezTo>
                  <a:cubicBezTo>
                    <a:pt x="2767" y="23493"/>
                    <a:pt x="2764" y="23492"/>
                    <a:pt x="2762" y="23491"/>
                  </a:cubicBezTo>
                  <a:cubicBezTo>
                    <a:pt x="2569" y="23392"/>
                    <a:pt x="2568" y="23440"/>
                    <a:pt x="2676" y="23264"/>
                  </a:cubicBezTo>
                  <a:cubicBezTo>
                    <a:pt x="2810" y="23044"/>
                    <a:pt x="3007" y="22863"/>
                    <a:pt x="3242" y="22720"/>
                  </a:cubicBezTo>
                  <a:cubicBezTo>
                    <a:pt x="3461" y="22584"/>
                    <a:pt x="3693" y="22470"/>
                    <a:pt x="3934" y="22381"/>
                  </a:cubicBezTo>
                  <a:lnTo>
                    <a:pt x="4473" y="22108"/>
                  </a:lnTo>
                  <a:cubicBezTo>
                    <a:pt x="4523" y="22156"/>
                    <a:pt x="4495" y="22207"/>
                    <a:pt x="4517" y="22248"/>
                  </a:cubicBezTo>
                  <a:cubicBezTo>
                    <a:pt x="4500" y="22243"/>
                    <a:pt x="4483" y="22241"/>
                    <a:pt x="4467" y="22241"/>
                  </a:cubicBezTo>
                  <a:cubicBezTo>
                    <a:pt x="4410" y="22241"/>
                    <a:pt x="4360" y="22266"/>
                    <a:pt x="4309" y="22290"/>
                  </a:cubicBezTo>
                  <a:cubicBezTo>
                    <a:pt x="4186" y="22347"/>
                    <a:pt x="4064" y="22406"/>
                    <a:pt x="3940" y="22463"/>
                  </a:cubicBezTo>
                  <a:cubicBezTo>
                    <a:pt x="3918" y="22500"/>
                    <a:pt x="3840" y="22503"/>
                    <a:pt x="3855" y="22565"/>
                  </a:cubicBezTo>
                  <a:cubicBezTo>
                    <a:pt x="3862" y="22566"/>
                    <a:pt x="3870" y="22566"/>
                    <a:pt x="3877" y="22566"/>
                  </a:cubicBezTo>
                  <a:cubicBezTo>
                    <a:pt x="3947" y="22566"/>
                    <a:pt x="4001" y="22528"/>
                    <a:pt x="4060" y="22506"/>
                  </a:cubicBezTo>
                  <a:cubicBezTo>
                    <a:pt x="4170" y="22463"/>
                    <a:pt x="4278" y="22416"/>
                    <a:pt x="4387" y="22371"/>
                  </a:cubicBezTo>
                  <a:cubicBezTo>
                    <a:pt x="4402" y="22365"/>
                    <a:pt x="4418" y="22358"/>
                    <a:pt x="4433" y="22358"/>
                  </a:cubicBezTo>
                  <a:cubicBezTo>
                    <a:pt x="4445" y="22358"/>
                    <a:pt x="4456" y="22363"/>
                    <a:pt x="4464" y="22375"/>
                  </a:cubicBezTo>
                  <a:cubicBezTo>
                    <a:pt x="4436" y="22307"/>
                    <a:pt x="4505" y="22309"/>
                    <a:pt x="4555" y="22299"/>
                  </a:cubicBezTo>
                  <a:lnTo>
                    <a:pt x="4555" y="22299"/>
                  </a:lnTo>
                  <a:cubicBezTo>
                    <a:pt x="4562" y="22328"/>
                    <a:pt x="4588" y="22358"/>
                    <a:pt x="4554" y="22388"/>
                  </a:cubicBezTo>
                  <a:cubicBezTo>
                    <a:pt x="4553" y="22388"/>
                    <a:pt x="4552" y="22388"/>
                    <a:pt x="4551" y="22388"/>
                  </a:cubicBezTo>
                  <a:cubicBezTo>
                    <a:pt x="4533" y="22388"/>
                    <a:pt x="4516" y="22394"/>
                    <a:pt x="4498" y="22394"/>
                  </a:cubicBezTo>
                  <a:cubicBezTo>
                    <a:pt x="4489" y="22394"/>
                    <a:pt x="4479" y="22392"/>
                    <a:pt x="4469" y="22385"/>
                  </a:cubicBezTo>
                  <a:lnTo>
                    <a:pt x="4469" y="22385"/>
                  </a:lnTo>
                  <a:cubicBezTo>
                    <a:pt x="4476" y="22429"/>
                    <a:pt x="4429" y="22435"/>
                    <a:pt x="4399" y="22453"/>
                  </a:cubicBezTo>
                  <a:cubicBezTo>
                    <a:pt x="4300" y="22513"/>
                    <a:pt x="4199" y="22572"/>
                    <a:pt x="4099" y="22630"/>
                  </a:cubicBezTo>
                  <a:cubicBezTo>
                    <a:pt x="4099" y="22652"/>
                    <a:pt x="4098" y="22672"/>
                    <a:pt x="4097" y="22693"/>
                  </a:cubicBezTo>
                  <a:cubicBezTo>
                    <a:pt x="4250" y="22613"/>
                    <a:pt x="4420" y="22554"/>
                    <a:pt x="4560" y="22454"/>
                  </a:cubicBezTo>
                  <a:cubicBezTo>
                    <a:pt x="4582" y="22448"/>
                    <a:pt x="4602" y="22439"/>
                    <a:pt x="4622" y="22439"/>
                  </a:cubicBezTo>
                  <a:cubicBezTo>
                    <a:pt x="4641" y="22439"/>
                    <a:pt x="4660" y="22448"/>
                    <a:pt x="4680" y="22473"/>
                  </a:cubicBezTo>
                  <a:cubicBezTo>
                    <a:pt x="4736" y="22545"/>
                    <a:pt x="4822" y="22589"/>
                    <a:pt x="4921" y="22615"/>
                  </a:cubicBezTo>
                  <a:cubicBezTo>
                    <a:pt x="4958" y="22553"/>
                    <a:pt x="4907" y="22530"/>
                    <a:pt x="4877" y="22508"/>
                  </a:cubicBezTo>
                  <a:cubicBezTo>
                    <a:pt x="4788" y="22440"/>
                    <a:pt x="4736" y="22352"/>
                    <a:pt x="4680" y="22265"/>
                  </a:cubicBezTo>
                  <a:cubicBezTo>
                    <a:pt x="4619" y="22170"/>
                    <a:pt x="4625" y="22079"/>
                    <a:pt x="4727" y="21974"/>
                  </a:cubicBezTo>
                  <a:cubicBezTo>
                    <a:pt x="4819" y="22086"/>
                    <a:pt x="4926" y="22183"/>
                    <a:pt x="5046" y="22264"/>
                  </a:cubicBezTo>
                  <a:cubicBezTo>
                    <a:pt x="5363" y="22475"/>
                    <a:pt x="5744" y="22550"/>
                    <a:pt x="6120" y="22629"/>
                  </a:cubicBezTo>
                  <a:cubicBezTo>
                    <a:pt x="6601" y="22732"/>
                    <a:pt x="7094" y="22766"/>
                    <a:pt x="7589" y="22766"/>
                  </a:cubicBezTo>
                  <a:cubicBezTo>
                    <a:pt x="7614" y="22766"/>
                    <a:pt x="7639" y="22766"/>
                    <a:pt x="7665" y="22766"/>
                  </a:cubicBezTo>
                  <a:lnTo>
                    <a:pt x="7672" y="22702"/>
                  </a:lnTo>
                  <a:cubicBezTo>
                    <a:pt x="7262" y="22618"/>
                    <a:pt x="6841" y="22597"/>
                    <a:pt x="6430" y="22526"/>
                  </a:cubicBezTo>
                  <a:cubicBezTo>
                    <a:pt x="6178" y="22483"/>
                    <a:pt x="5923" y="22448"/>
                    <a:pt x="5688" y="22353"/>
                  </a:cubicBezTo>
                  <a:cubicBezTo>
                    <a:pt x="5702" y="22315"/>
                    <a:pt x="5725" y="22304"/>
                    <a:pt x="5750" y="22304"/>
                  </a:cubicBezTo>
                  <a:cubicBezTo>
                    <a:pt x="5780" y="22304"/>
                    <a:pt x="5813" y="22319"/>
                    <a:pt x="5840" y="22324"/>
                  </a:cubicBezTo>
                  <a:cubicBezTo>
                    <a:pt x="6474" y="22431"/>
                    <a:pt x="7112" y="22480"/>
                    <a:pt x="7754" y="22480"/>
                  </a:cubicBezTo>
                  <a:cubicBezTo>
                    <a:pt x="8003" y="22480"/>
                    <a:pt x="8253" y="22472"/>
                    <a:pt x="8503" y="22458"/>
                  </a:cubicBezTo>
                  <a:cubicBezTo>
                    <a:pt x="8795" y="22440"/>
                    <a:pt x="9084" y="22402"/>
                    <a:pt x="9371" y="22345"/>
                  </a:cubicBezTo>
                  <a:cubicBezTo>
                    <a:pt x="9420" y="22336"/>
                    <a:pt x="9491" y="22341"/>
                    <a:pt x="9518" y="22271"/>
                  </a:cubicBezTo>
                  <a:cubicBezTo>
                    <a:pt x="9515" y="22271"/>
                    <a:pt x="9512" y="22271"/>
                    <a:pt x="9509" y="22271"/>
                  </a:cubicBezTo>
                  <a:cubicBezTo>
                    <a:pt x="9194" y="22271"/>
                    <a:pt x="8897" y="22331"/>
                    <a:pt x="8594" y="22346"/>
                  </a:cubicBezTo>
                  <a:lnTo>
                    <a:pt x="8541" y="22284"/>
                  </a:lnTo>
                  <a:cubicBezTo>
                    <a:pt x="8470" y="22366"/>
                    <a:pt x="8376" y="22379"/>
                    <a:pt x="8279" y="22379"/>
                  </a:cubicBezTo>
                  <a:cubicBezTo>
                    <a:pt x="8235" y="22379"/>
                    <a:pt x="8191" y="22376"/>
                    <a:pt x="8147" y="22376"/>
                  </a:cubicBezTo>
                  <a:cubicBezTo>
                    <a:pt x="8118" y="22376"/>
                    <a:pt x="8140" y="22337"/>
                    <a:pt x="8126" y="22319"/>
                  </a:cubicBezTo>
                  <a:lnTo>
                    <a:pt x="8126" y="22319"/>
                  </a:lnTo>
                  <a:cubicBezTo>
                    <a:pt x="8133" y="22320"/>
                    <a:pt x="8139" y="22321"/>
                    <a:pt x="8144" y="22321"/>
                  </a:cubicBezTo>
                  <a:cubicBezTo>
                    <a:pt x="8166" y="22321"/>
                    <a:pt x="8173" y="22308"/>
                    <a:pt x="8166" y="22283"/>
                  </a:cubicBezTo>
                  <a:lnTo>
                    <a:pt x="8166" y="22283"/>
                  </a:lnTo>
                  <a:lnTo>
                    <a:pt x="8209" y="22289"/>
                  </a:lnTo>
                  <a:cubicBezTo>
                    <a:pt x="8205" y="22278"/>
                    <a:pt x="8197" y="22269"/>
                    <a:pt x="8189" y="22261"/>
                  </a:cubicBezTo>
                  <a:lnTo>
                    <a:pt x="8189" y="22261"/>
                  </a:lnTo>
                  <a:cubicBezTo>
                    <a:pt x="8197" y="22268"/>
                    <a:pt x="8205" y="22277"/>
                    <a:pt x="8209" y="22288"/>
                  </a:cubicBezTo>
                  <a:cubicBezTo>
                    <a:pt x="8309" y="22210"/>
                    <a:pt x="8410" y="22131"/>
                    <a:pt x="8493" y="22038"/>
                  </a:cubicBezTo>
                  <a:cubicBezTo>
                    <a:pt x="8499" y="22037"/>
                    <a:pt x="8505" y="22036"/>
                    <a:pt x="8511" y="22036"/>
                  </a:cubicBezTo>
                  <a:cubicBezTo>
                    <a:pt x="8517" y="22036"/>
                    <a:pt x="8523" y="22037"/>
                    <a:pt x="8529" y="22038"/>
                  </a:cubicBezTo>
                  <a:cubicBezTo>
                    <a:pt x="8533" y="22120"/>
                    <a:pt x="8537" y="22202"/>
                    <a:pt x="8542" y="22283"/>
                  </a:cubicBezTo>
                  <a:lnTo>
                    <a:pt x="8596" y="22345"/>
                  </a:lnTo>
                  <a:cubicBezTo>
                    <a:pt x="8610" y="22281"/>
                    <a:pt x="8715" y="22255"/>
                    <a:pt x="8696" y="22176"/>
                  </a:cubicBezTo>
                  <a:lnTo>
                    <a:pt x="8696" y="22176"/>
                  </a:lnTo>
                  <a:cubicBezTo>
                    <a:pt x="8679" y="22181"/>
                    <a:pt x="8664" y="22183"/>
                    <a:pt x="8652" y="22183"/>
                  </a:cubicBezTo>
                  <a:cubicBezTo>
                    <a:pt x="8617" y="22183"/>
                    <a:pt x="8599" y="22165"/>
                    <a:pt x="8605" y="22117"/>
                  </a:cubicBezTo>
                  <a:cubicBezTo>
                    <a:pt x="8608" y="22088"/>
                    <a:pt x="8606" y="22060"/>
                    <a:pt x="8603" y="22032"/>
                  </a:cubicBezTo>
                  <a:cubicBezTo>
                    <a:pt x="8665" y="21867"/>
                    <a:pt x="8621" y="21694"/>
                    <a:pt x="8648" y="21525"/>
                  </a:cubicBezTo>
                  <a:cubicBezTo>
                    <a:pt x="8662" y="21434"/>
                    <a:pt x="8694" y="21421"/>
                    <a:pt x="8781" y="21420"/>
                  </a:cubicBezTo>
                  <a:cubicBezTo>
                    <a:pt x="9213" y="21413"/>
                    <a:pt x="9638" y="21365"/>
                    <a:pt x="10075" y="21308"/>
                  </a:cubicBezTo>
                  <a:cubicBezTo>
                    <a:pt x="10108" y="21400"/>
                    <a:pt x="10082" y="21491"/>
                    <a:pt x="10091" y="21582"/>
                  </a:cubicBezTo>
                  <a:cubicBezTo>
                    <a:pt x="10097" y="21633"/>
                    <a:pt x="10051" y="21650"/>
                    <a:pt x="10019" y="21678"/>
                  </a:cubicBezTo>
                  <a:cubicBezTo>
                    <a:pt x="10014" y="21682"/>
                    <a:pt x="9956" y="21680"/>
                    <a:pt x="10010" y="21710"/>
                  </a:cubicBezTo>
                  <a:cubicBezTo>
                    <a:pt x="10092" y="21757"/>
                    <a:pt x="10088" y="21764"/>
                    <a:pt x="10016" y="21816"/>
                  </a:cubicBezTo>
                  <a:cubicBezTo>
                    <a:pt x="10002" y="21827"/>
                    <a:pt x="9979" y="21830"/>
                    <a:pt x="9981" y="21852"/>
                  </a:cubicBezTo>
                  <a:cubicBezTo>
                    <a:pt x="9988" y="21854"/>
                    <a:pt x="9995" y="21855"/>
                    <a:pt x="10004" y="21855"/>
                  </a:cubicBezTo>
                  <a:cubicBezTo>
                    <a:pt x="10017" y="21855"/>
                    <a:pt x="10031" y="21853"/>
                    <a:pt x="10045" y="21853"/>
                  </a:cubicBezTo>
                  <a:cubicBezTo>
                    <a:pt x="10068" y="21853"/>
                    <a:pt x="10088" y="21859"/>
                    <a:pt x="10096" y="21891"/>
                  </a:cubicBezTo>
                  <a:cubicBezTo>
                    <a:pt x="10123" y="21988"/>
                    <a:pt x="10017" y="21999"/>
                    <a:pt x="9962" y="22044"/>
                  </a:cubicBezTo>
                  <a:cubicBezTo>
                    <a:pt x="9970" y="22061"/>
                    <a:pt x="9980" y="22065"/>
                    <a:pt x="9991" y="22065"/>
                  </a:cubicBezTo>
                  <a:cubicBezTo>
                    <a:pt x="10007" y="22065"/>
                    <a:pt x="10024" y="22056"/>
                    <a:pt x="10038" y="22055"/>
                  </a:cubicBezTo>
                  <a:cubicBezTo>
                    <a:pt x="10044" y="22054"/>
                    <a:pt x="10050" y="22054"/>
                    <a:pt x="10056" y="22054"/>
                  </a:cubicBezTo>
                  <a:cubicBezTo>
                    <a:pt x="10078" y="22054"/>
                    <a:pt x="10096" y="22059"/>
                    <a:pt x="10104" y="22080"/>
                  </a:cubicBezTo>
                  <a:cubicBezTo>
                    <a:pt x="10115" y="22107"/>
                    <a:pt x="10122" y="22136"/>
                    <a:pt x="10127" y="22164"/>
                  </a:cubicBezTo>
                  <a:cubicBezTo>
                    <a:pt x="10132" y="22189"/>
                    <a:pt x="10151" y="22210"/>
                    <a:pt x="10176" y="22214"/>
                  </a:cubicBezTo>
                  <a:cubicBezTo>
                    <a:pt x="10185" y="22158"/>
                    <a:pt x="10195" y="22101"/>
                    <a:pt x="10207" y="22045"/>
                  </a:cubicBezTo>
                  <a:cubicBezTo>
                    <a:pt x="10213" y="22009"/>
                    <a:pt x="10237" y="21998"/>
                    <a:pt x="10270" y="21998"/>
                  </a:cubicBezTo>
                  <a:cubicBezTo>
                    <a:pt x="10278" y="21998"/>
                    <a:pt x="10287" y="21999"/>
                    <a:pt x="10296" y="22000"/>
                  </a:cubicBezTo>
                  <a:cubicBezTo>
                    <a:pt x="10314" y="22073"/>
                    <a:pt x="10331" y="22144"/>
                    <a:pt x="10356" y="22250"/>
                  </a:cubicBezTo>
                  <a:cubicBezTo>
                    <a:pt x="10384" y="22145"/>
                    <a:pt x="10385" y="22074"/>
                    <a:pt x="10368" y="22003"/>
                  </a:cubicBezTo>
                  <a:cubicBezTo>
                    <a:pt x="10375" y="21978"/>
                    <a:pt x="10383" y="21954"/>
                    <a:pt x="10417" y="21954"/>
                  </a:cubicBezTo>
                  <a:cubicBezTo>
                    <a:pt x="10419" y="21954"/>
                    <a:pt x="10422" y="21954"/>
                    <a:pt x="10424" y="21954"/>
                  </a:cubicBezTo>
                  <a:cubicBezTo>
                    <a:pt x="10453" y="21956"/>
                    <a:pt x="10454" y="21982"/>
                    <a:pt x="10466" y="21999"/>
                  </a:cubicBezTo>
                  <a:cubicBezTo>
                    <a:pt x="10461" y="22045"/>
                    <a:pt x="10454" y="22092"/>
                    <a:pt x="10497" y="22139"/>
                  </a:cubicBezTo>
                  <a:cubicBezTo>
                    <a:pt x="10537" y="22082"/>
                    <a:pt x="10530" y="22041"/>
                    <a:pt x="10511" y="21998"/>
                  </a:cubicBezTo>
                  <a:cubicBezTo>
                    <a:pt x="10533" y="21926"/>
                    <a:pt x="10542" y="21898"/>
                    <a:pt x="10564" y="21898"/>
                  </a:cubicBezTo>
                  <a:cubicBezTo>
                    <a:pt x="10579" y="21898"/>
                    <a:pt x="10598" y="21909"/>
                    <a:pt x="10630" y="21929"/>
                  </a:cubicBezTo>
                  <a:cubicBezTo>
                    <a:pt x="10621" y="21968"/>
                    <a:pt x="10627" y="22010"/>
                    <a:pt x="10649" y="22044"/>
                  </a:cubicBezTo>
                  <a:cubicBezTo>
                    <a:pt x="10673" y="22011"/>
                    <a:pt x="10680" y="21968"/>
                    <a:pt x="10667" y="21930"/>
                  </a:cubicBezTo>
                  <a:cubicBezTo>
                    <a:pt x="10663" y="21833"/>
                    <a:pt x="10777" y="21814"/>
                    <a:pt x="10829" y="21754"/>
                  </a:cubicBezTo>
                  <a:cubicBezTo>
                    <a:pt x="10859" y="21741"/>
                    <a:pt x="10887" y="21721"/>
                    <a:pt x="10854" y="21696"/>
                  </a:cubicBezTo>
                  <a:cubicBezTo>
                    <a:pt x="10846" y="21689"/>
                    <a:pt x="10837" y="21686"/>
                    <a:pt x="10828" y="21686"/>
                  </a:cubicBezTo>
                  <a:cubicBezTo>
                    <a:pt x="10809" y="21686"/>
                    <a:pt x="10790" y="21699"/>
                    <a:pt x="10775" y="21714"/>
                  </a:cubicBezTo>
                  <a:cubicBezTo>
                    <a:pt x="10759" y="21716"/>
                    <a:pt x="10745" y="21717"/>
                    <a:pt x="10732" y="21717"/>
                  </a:cubicBezTo>
                  <a:cubicBezTo>
                    <a:pt x="10681" y="21717"/>
                    <a:pt x="10657" y="21698"/>
                    <a:pt x="10707" y="21639"/>
                  </a:cubicBezTo>
                  <a:cubicBezTo>
                    <a:pt x="10749" y="21591"/>
                    <a:pt x="10839" y="21557"/>
                    <a:pt x="10699" y="21518"/>
                  </a:cubicBezTo>
                  <a:cubicBezTo>
                    <a:pt x="10664" y="21508"/>
                    <a:pt x="10694" y="21468"/>
                    <a:pt x="10715" y="21447"/>
                  </a:cubicBezTo>
                  <a:cubicBezTo>
                    <a:pt x="10782" y="21388"/>
                    <a:pt x="10695" y="21379"/>
                    <a:pt x="10673" y="21348"/>
                  </a:cubicBezTo>
                  <a:cubicBezTo>
                    <a:pt x="10623" y="21136"/>
                    <a:pt x="10821" y="21111"/>
                    <a:pt x="10969" y="21046"/>
                  </a:cubicBezTo>
                  <a:close/>
                  <a:moveTo>
                    <a:pt x="19571" y="25381"/>
                  </a:moveTo>
                  <a:lnTo>
                    <a:pt x="19766" y="25406"/>
                  </a:lnTo>
                  <a:cubicBezTo>
                    <a:pt x="19728" y="25427"/>
                    <a:pt x="19692" y="25445"/>
                    <a:pt x="19658" y="25445"/>
                  </a:cubicBezTo>
                  <a:cubicBezTo>
                    <a:pt x="19625" y="25445"/>
                    <a:pt x="19595" y="25428"/>
                    <a:pt x="19571" y="25381"/>
                  </a:cubicBezTo>
                  <a:close/>
                  <a:moveTo>
                    <a:pt x="39680" y="13802"/>
                  </a:moveTo>
                  <a:cubicBezTo>
                    <a:pt x="39936" y="13847"/>
                    <a:pt x="39971" y="13883"/>
                    <a:pt x="39956" y="14089"/>
                  </a:cubicBezTo>
                  <a:cubicBezTo>
                    <a:pt x="39930" y="14416"/>
                    <a:pt x="39829" y="14732"/>
                    <a:pt x="39738" y="15049"/>
                  </a:cubicBezTo>
                  <a:cubicBezTo>
                    <a:pt x="39402" y="16242"/>
                    <a:pt x="39136" y="17445"/>
                    <a:pt x="38954" y="18661"/>
                  </a:cubicBezTo>
                  <a:lnTo>
                    <a:pt x="38955" y="18662"/>
                  </a:lnTo>
                  <a:cubicBezTo>
                    <a:pt x="38888" y="19108"/>
                    <a:pt x="38838" y="19555"/>
                    <a:pt x="38785" y="20002"/>
                  </a:cubicBezTo>
                  <a:cubicBezTo>
                    <a:pt x="38700" y="20712"/>
                    <a:pt x="38529" y="21408"/>
                    <a:pt x="38345" y="22104"/>
                  </a:cubicBezTo>
                  <a:cubicBezTo>
                    <a:pt x="38062" y="23174"/>
                    <a:pt x="37853" y="24255"/>
                    <a:pt x="37665" y="25341"/>
                  </a:cubicBezTo>
                  <a:cubicBezTo>
                    <a:pt x="37659" y="25374"/>
                    <a:pt x="37663" y="25411"/>
                    <a:pt x="37622" y="25446"/>
                  </a:cubicBezTo>
                  <a:cubicBezTo>
                    <a:pt x="37481" y="25335"/>
                    <a:pt x="37403" y="25192"/>
                    <a:pt x="37312" y="25059"/>
                  </a:cubicBezTo>
                  <a:cubicBezTo>
                    <a:pt x="37286" y="25021"/>
                    <a:pt x="37301" y="24979"/>
                    <a:pt x="37313" y="24940"/>
                  </a:cubicBezTo>
                  <a:cubicBezTo>
                    <a:pt x="37572" y="24087"/>
                    <a:pt x="37742" y="23218"/>
                    <a:pt x="37952" y="22355"/>
                  </a:cubicBezTo>
                  <a:cubicBezTo>
                    <a:pt x="38155" y="21514"/>
                    <a:pt x="38275" y="20662"/>
                    <a:pt x="38414" y="19813"/>
                  </a:cubicBezTo>
                  <a:cubicBezTo>
                    <a:pt x="38583" y="18773"/>
                    <a:pt x="38794" y="17737"/>
                    <a:pt x="39032" y="16706"/>
                  </a:cubicBezTo>
                  <a:cubicBezTo>
                    <a:pt x="39256" y="15740"/>
                    <a:pt x="39497" y="14776"/>
                    <a:pt x="39680" y="13802"/>
                  </a:cubicBezTo>
                  <a:close/>
                  <a:moveTo>
                    <a:pt x="4663" y="25265"/>
                  </a:moveTo>
                  <a:cubicBezTo>
                    <a:pt x="4690" y="25265"/>
                    <a:pt x="4718" y="25273"/>
                    <a:pt x="4746" y="25285"/>
                  </a:cubicBezTo>
                  <a:cubicBezTo>
                    <a:pt x="4806" y="25310"/>
                    <a:pt x="4818" y="25363"/>
                    <a:pt x="4760" y="25393"/>
                  </a:cubicBezTo>
                  <a:lnTo>
                    <a:pt x="4759" y="25393"/>
                  </a:lnTo>
                  <a:cubicBezTo>
                    <a:pt x="4701" y="25426"/>
                    <a:pt x="4634" y="25448"/>
                    <a:pt x="4567" y="25454"/>
                  </a:cubicBezTo>
                  <a:cubicBezTo>
                    <a:pt x="4537" y="25400"/>
                    <a:pt x="4517" y="25344"/>
                    <a:pt x="4576" y="25297"/>
                  </a:cubicBezTo>
                  <a:cubicBezTo>
                    <a:pt x="4603" y="25275"/>
                    <a:pt x="4632" y="25265"/>
                    <a:pt x="4663" y="25265"/>
                  </a:cubicBezTo>
                  <a:close/>
                  <a:moveTo>
                    <a:pt x="32872" y="25299"/>
                  </a:moveTo>
                  <a:cubicBezTo>
                    <a:pt x="32944" y="25299"/>
                    <a:pt x="33021" y="25313"/>
                    <a:pt x="33096" y="25313"/>
                  </a:cubicBezTo>
                  <a:cubicBezTo>
                    <a:pt x="33110" y="25313"/>
                    <a:pt x="33124" y="25312"/>
                    <a:pt x="33138" y="25311"/>
                  </a:cubicBezTo>
                  <a:lnTo>
                    <a:pt x="33138" y="25311"/>
                  </a:lnTo>
                  <a:cubicBezTo>
                    <a:pt x="33069" y="25434"/>
                    <a:pt x="32979" y="25458"/>
                    <a:pt x="32878" y="25458"/>
                  </a:cubicBezTo>
                  <a:cubicBezTo>
                    <a:pt x="32816" y="25458"/>
                    <a:pt x="32750" y="25449"/>
                    <a:pt x="32683" y="25449"/>
                  </a:cubicBezTo>
                  <a:cubicBezTo>
                    <a:pt x="32654" y="25449"/>
                    <a:pt x="32626" y="25450"/>
                    <a:pt x="32597" y="25455"/>
                  </a:cubicBezTo>
                  <a:cubicBezTo>
                    <a:pt x="32675" y="25326"/>
                    <a:pt x="32770" y="25299"/>
                    <a:pt x="32872" y="25299"/>
                  </a:cubicBezTo>
                  <a:close/>
                  <a:moveTo>
                    <a:pt x="27561" y="25305"/>
                  </a:moveTo>
                  <a:cubicBezTo>
                    <a:pt x="27566" y="25305"/>
                    <a:pt x="27571" y="25305"/>
                    <a:pt x="27577" y="25305"/>
                  </a:cubicBezTo>
                  <a:cubicBezTo>
                    <a:pt x="27631" y="25308"/>
                    <a:pt x="27685" y="25320"/>
                    <a:pt x="27738" y="25320"/>
                  </a:cubicBezTo>
                  <a:cubicBezTo>
                    <a:pt x="27744" y="25320"/>
                    <a:pt x="27751" y="25320"/>
                    <a:pt x="27757" y="25319"/>
                  </a:cubicBezTo>
                  <a:cubicBezTo>
                    <a:pt x="27762" y="25319"/>
                    <a:pt x="27767" y="25319"/>
                    <a:pt x="27772" y="25319"/>
                  </a:cubicBezTo>
                  <a:cubicBezTo>
                    <a:pt x="27872" y="25319"/>
                    <a:pt x="27862" y="25378"/>
                    <a:pt x="27858" y="25436"/>
                  </a:cubicBezTo>
                  <a:cubicBezTo>
                    <a:pt x="27820" y="25444"/>
                    <a:pt x="27781" y="25461"/>
                    <a:pt x="27743" y="25462"/>
                  </a:cubicBezTo>
                  <a:cubicBezTo>
                    <a:pt x="27691" y="25464"/>
                    <a:pt x="27639" y="25464"/>
                    <a:pt x="27586" y="25464"/>
                  </a:cubicBezTo>
                  <a:cubicBezTo>
                    <a:pt x="27514" y="25464"/>
                    <a:pt x="27440" y="25463"/>
                    <a:pt x="27358" y="25463"/>
                  </a:cubicBezTo>
                  <a:cubicBezTo>
                    <a:pt x="27402" y="25365"/>
                    <a:pt x="27453" y="25305"/>
                    <a:pt x="27561" y="25305"/>
                  </a:cubicBezTo>
                  <a:close/>
                  <a:moveTo>
                    <a:pt x="10102" y="25376"/>
                  </a:moveTo>
                  <a:cubicBezTo>
                    <a:pt x="10108" y="25376"/>
                    <a:pt x="10116" y="25377"/>
                    <a:pt x="10122" y="25378"/>
                  </a:cubicBezTo>
                  <a:cubicBezTo>
                    <a:pt x="10170" y="25381"/>
                    <a:pt x="10179" y="25415"/>
                    <a:pt x="10161" y="25437"/>
                  </a:cubicBezTo>
                  <a:cubicBezTo>
                    <a:pt x="10152" y="25450"/>
                    <a:pt x="10142" y="25455"/>
                    <a:pt x="10133" y="25455"/>
                  </a:cubicBezTo>
                  <a:cubicBezTo>
                    <a:pt x="10116" y="25455"/>
                    <a:pt x="10101" y="25439"/>
                    <a:pt x="10089" y="25422"/>
                  </a:cubicBezTo>
                  <a:cubicBezTo>
                    <a:pt x="10051" y="25432"/>
                    <a:pt x="10021" y="25469"/>
                    <a:pt x="9981" y="25469"/>
                  </a:cubicBezTo>
                  <a:cubicBezTo>
                    <a:pt x="9966" y="25469"/>
                    <a:pt x="9951" y="25464"/>
                    <a:pt x="9933" y="25451"/>
                  </a:cubicBezTo>
                  <a:cubicBezTo>
                    <a:pt x="9926" y="25442"/>
                    <a:pt x="9925" y="25429"/>
                    <a:pt x="9931" y="25419"/>
                  </a:cubicBezTo>
                  <a:cubicBezTo>
                    <a:pt x="9960" y="25395"/>
                    <a:pt x="9991" y="25380"/>
                    <a:pt x="10025" y="25380"/>
                  </a:cubicBezTo>
                  <a:cubicBezTo>
                    <a:pt x="10045" y="25380"/>
                    <a:pt x="10065" y="25385"/>
                    <a:pt x="10086" y="25396"/>
                  </a:cubicBezTo>
                  <a:cubicBezTo>
                    <a:pt x="10084" y="25379"/>
                    <a:pt x="10091" y="25376"/>
                    <a:pt x="10102" y="25376"/>
                  </a:cubicBezTo>
                  <a:close/>
                  <a:moveTo>
                    <a:pt x="16942" y="25323"/>
                  </a:moveTo>
                  <a:cubicBezTo>
                    <a:pt x="16964" y="25330"/>
                    <a:pt x="16987" y="25332"/>
                    <a:pt x="17010" y="25332"/>
                  </a:cubicBezTo>
                  <a:cubicBezTo>
                    <a:pt x="17029" y="25332"/>
                    <a:pt x="17048" y="25330"/>
                    <a:pt x="17067" y="25327"/>
                  </a:cubicBezTo>
                  <a:lnTo>
                    <a:pt x="17067" y="25328"/>
                  </a:lnTo>
                  <a:cubicBezTo>
                    <a:pt x="17097" y="25344"/>
                    <a:pt x="17186" y="25325"/>
                    <a:pt x="17137" y="25391"/>
                  </a:cubicBezTo>
                  <a:cubicBezTo>
                    <a:pt x="17095" y="25447"/>
                    <a:pt x="17026" y="25470"/>
                    <a:pt x="16949" y="25470"/>
                  </a:cubicBezTo>
                  <a:cubicBezTo>
                    <a:pt x="16935" y="25470"/>
                    <a:pt x="16921" y="25470"/>
                    <a:pt x="16907" y="25468"/>
                  </a:cubicBezTo>
                  <a:cubicBezTo>
                    <a:pt x="16897" y="25467"/>
                    <a:pt x="16888" y="25467"/>
                    <a:pt x="16878" y="25467"/>
                  </a:cubicBezTo>
                  <a:cubicBezTo>
                    <a:pt x="16848" y="25467"/>
                    <a:pt x="16817" y="25470"/>
                    <a:pt x="16786" y="25470"/>
                  </a:cubicBezTo>
                  <a:cubicBezTo>
                    <a:pt x="16734" y="25470"/>
                    <a:pt x="16686" y="25460"/>
                    <a:pt x="16656" y="25400"/>
                  </a:cubicBezTo>
                  <a:lnTo>
                    <a:pt x="16656" y="25400"/>
                  </a:lnTo>
                  <a:cubicBezTo>
                    <a:pt x="16667" y="25414"/>
                    <a:pt x="16678" y="25419"/>
                    <a:pt x="16688" y="25419"/>
                  </a:cubicBezTo>
                  <a:cubicBezTo>
                    <a:pt x="16707" y="25419"/>
                    <a:pt x="16724" y="25401"/>
                    <a:pt x="16738" y="25392"/>
                  </a:cubicBezTo>
                  <a:cubicBezTo>
                    <a:pt x="16796" y="25347"/>
                    <a:pt x="16869" y="25323"/>
                    <a:pt x="16942" y="25323"/>
                  </a:cubicBezTo>
                  <a:close/>
                  <a:moveTo>
                    <a:pt x="13995" y="25296"/>
                  </a:moveTo>
                  <a:cubicBezTo>
                    <a:pt x="14053" y="25296"/>
                    <a:pt x="14112" y="25299"/>
                    <a:pt x="14173" y="25299"/>
                  </a:cubicBezTo>
                  <a:cubicBezTo>
                    <a:pt x="14191" y="25299"/>
                    <a:pt x="14210" y="25299"/>
                    <a:pt x="14228" y="25298"/>
                  </a:cubicBezTo>
                  <a:lnTo>
                    <a:pt x="14228" y="25298"/>
                  </a:lnTo>
                  <a:cubicBezTo>
                    <a:pt x="14110" y="25454"/>
                    <a:pt x="13961" y="25475"/>
                    <a:pt x="13802" y="25475"/>
                  </a:cubicBezTo>
                  <a:cubicBezTo>
                    <a:pt x="13745" y="25475"/>
                    <a:pt x="13687" y="25472"/>
                    <a:pt x="13629" y="25472"/>
                  </a:cubicBezTo>
                  <a:cubicBezTo>
                    <a:pt x="13616" y="25472"/>
                    <a:pt x="13602" y="25473"/>
                    <a:pt x="13589" y="25473"/>
                  </a:cubicBezTo>
                  <a:lnTo>
                    <a:pt x="13588" y="25474"/>
                  </a:lnTo>
                  <a:cubicBezTo>
                    <a:pt x="13698" y="25317"/>
                    <a:pt x="13840" y="25296"/>
                    <a:pt x="13995" y="25296"/>
                  </a:cubicBezTo>
                  <a:close/>
                  <a:moveTo>
                    <a:pt x="17668" y="25309"/>
                  </a:moveTo>
                  <a:cubicBezTo>
                    <a:pt x="17672" y="25327"/>
                    <a:pt x="17677" y="25344"/>
                    <a:pt x="17682" y="25362"/>
                  </a:cubicBezTo>
                  <a:cubicBezTo>
                    <a:pt x="17712" y="25374"/>
                    <a:pt x="17758" y="25360"/>
                    <a:pt x="17773" y="25388"/>
                  </a:cubicBezTo>
                  <a:cubicBezTo>
                    <a:pt x="17792" y="25422"/>
                    <a:pt x="17748" y="25436"/>
                    <a:pt x="17725" y="25453"/>
                  </a:cubicBezTo>
                  <a:cubicBezTo>
                    <a:pt x="17697" y="25473"/>
                    <a:pt x="17663" y="25475"/>
                    <a:pt x="17630" y="25475"/>
                  </a:cubicBezTo>
                  <a:lnTo>
                    <a:pt x="17236" y="25475"/>
                  </a:lnTo>
                  <a:cubicBezTo>
                    <a:pt x="17272" y="25369"/>
                    <a:pt x="17353" y="25362"/>
                    <a:pt x="17433" y="25353"/>
                  </a:cubicBezTo>
                  <a:cubicBezTo>
                    <a:pt x="17484" y="25363"/>
                    <a:pt x="17537" y="25368"/>
                    <a:pt x="17589" y="25368"/>
                  </a:cubicBezTo>
                  <a:cubicBezTo>
                    <a:pt x="17620" y="25368"/>
                    <a:pt x="17651" y="25366"/>
                    <a:pt x="17682" y="25362"/>
                  </a:cubicBezTo>
                  <a:cubicBezTo>
                    <a:pt x="17677" y="25344"/>
                    <a:pt x="17671" y="25327"/>
                    <a:pt x="17668" y="25309"/>
                  </a:cubicBezTo>
                  <a:close/>
                  <a:moveTo>
                    <a:pt x="16401" y="25301"/>
                  </a:moveTo>
                  <a:cubicBezTo>
                    <a:pt x="16454" y="25301"/>
                    <a:pt x="16507" y="25307"/>
                    <a:pt x="16561" y="25309"/>
                  </a:cubicBezTo>
                  <a:cubicBezTo>
                    <a:pt x="16618" y="25311"/>
                    <a:pt x="16613" y="25350"/>
                    <a:pt x="16625" y="25378"/>
                  </a:cubicBezTo>
                  <a:cubicBezTo>
                    <a:pt x="16619" y="25375"/>
                    <a:pt x="16612" y="25374"/>
                    <a:pt x="16606" y="25374"/>
                  </a:cubicBezTo>
                  <a:cubicBezTo>
                    <a:pt x="16576" y="25374"/>
                    <a:pt x="16551" y="25404"/>
                    <a:pt x="16528" y="25419"/>
                  </a:cubicBezTo>
                  <a:cubicBezTo>
                    <a:pt x="16458" y="25463"/>
                    <a:pt x="16385" y="25475"/>
                    <a:pt x="16310" y="25475"/>
                  </a:cubicBezTo>
                  <a:cubicBezTo>
                    <a:pt x="16246" y="25475"/>
                    <a:pt x="16180" y="25467"/>
                    <a:pt x="16115" y="25462"/>
                  </a:cubicBezTo>
                  <a:lnTo>
                    <a:pt x="16125" y="25416"/>
                  </a:lnTo>
                  <a:cubicBezTo>
                    <a:pt x="16155" y="25410"/>
                    <a:pt x="16182" y="25392"/>
                    <a:pt x="16197" y="25365"/>
                  </a:cubicBezTo>
                  <a:cubicBezTo>
                    <a:pt x="16259" y="25313"/>
                    <a:pt x="16329" y="25301"/>
                    <a:pt x="16401" y="25301"/>
                  </a:cubicBezTo>
                  <a:close/>
                  <a:moveTo>
                    <a:pt x="13389" y="25296"/>
                  </a:moveTo>
                  <a:cubicBezTo>
                    <a:pt x="13457" y="25296"/>
                    <a:pt x="13528" y="25299"/>
                    <a:pt x="13599" y="25300"/>
                  </a:cubicBezTo>
                  <a:cubicBezTo>
                    <a:pt x="13491" y="25451"/>
                    <a:pt x="13352" y="25475"/>
                    <a:pt x="13202" y="25475"/>
                  </a:cubicBezTo>
                  <a:cubicBezTo>
                    <a:pt x="13133" y="25475"/>
                    <a:pt x="13061" y="25470"/>
                    <a:pt x="12989" y="25470"/>
                  </a:cubicBezTo>
                  <a:cubicBezTo>
                    <a:pt x="12969" y="25470"/>
                    <a:pt x="12948" y="25471"/>
                    <a:pt x="12928" y="25472"/>
                  </a:cubicBezTo>
                  <a:cubicBezTo>
                    <a:pt x="13055" y="25320"/>
                    <a:pt x="13215" y="25296"/>
                    <a:pt x="13389" y="25296"/>
                  </a:cubicBezTo>
                  <a:close/>
                  <a:moveTo>
                    <a:pt x="31930" y="25272"/>
                  </a:moveTo>
                  <a:cubicBezTo>
                    <a:pt x="31961" y="25272"/>
                    <a:pt x="31991" y="25277"/>
                    <a:pt x="32018" y="25292"/>
                  </a:cubicBezTo>
                  <a:cubicBezTo>
                    <a:pt x="32072" y="25322"/>
                    <a:pt x="31974" y="25363"/>
                    <a:pt x="32042" y="25409"/>
                  </a:cubicBezTo>
                  <a:cubicBezTo>
                    <a:pt x="32135" y="25332"/>
                    <a:pt x="32242" y="25280"/>
                    <a:pt x="32364" y="25280"/>
                  </a:cubicBezTo>
                  <a:cubicBezTo>
                    <a:pt x="32412" y="25280"/>
                    <a:pt x="32462" y="25288"/>
                    <a:pt x="32514" y="25305"/>
                  </a:cubicBezTo>
                  <a:cubicBezTo>
                    <a:pt x="32447" y="25414"/>
                    <a:pt x="32351" y="25476"/>
                    <a:pt x="32244" y="25476"/>
                  </a:cubicBezTo>
                  <a:cubicBezTo>
                    <a:pt x="32190" y="25476"/>
                    <a:pt x="32133" y="25460"/>
                    <a:pt x="32075" y="25428"/>
                  </a:cubicBezTo>
                  <a:cubicBezTo>
                    <a:pt x="32040" y="25409"/>
                    <a:pt x="32015" y="25400"/>
                    <a:pt x="31990" y="25400"/>
                  </a:cubicBezTo>
                  <a:cubicBezTo>
                    <a:pt x="31969" y="25400"/>
                    <a:pt x="31947" y="25407"/>
                    <a:pt x="31919" y="25419"/>
                  </a:cubicBezTo>
                  <a:cubicBezTo>
                    <a:pt x="31895" y="25430"/>
                    <a:pt x="31870" y="25435"/>
                    <a:pt x="31842" y="25435"/>
                  </a:cubicBezTo>
                  <a:cubicBezTo>
                    <a:pt x="31802" y="25435"/>
                    <a:pt x="31758" y="25424"/>
                    <a:pt x="31711" y="25405"/>
                  </a:cubicBezTo>
                  <a:lnTo>
                    <a:pt x="31710" y="25406"/>
                  </a:lnTo>
                  <a:cubicBezTo>
                    <a:pt x="31749" y="25340"/>
                    <a:pt x="31790" y="25293"/>
                    <a:pt x="31861" y="25279"/>
                  </a:cubicBezTo>
                  <a:cubicBezTo>
                    <a:pt x="31884" y="25275"/>
                    <a:pt x="31907" y="25272"/>
                    <a:pt x="31930" y="25272"/>
                  </a:cubicBezTo>
                  <a:close/>
                  <a:moveTo>
                    <a:pt x="14564" y="25291"/>
                  </a:moveTo>
                  <a:cubicBezTo>
                    <a:pt x="14631" y="25291"/>
                    <a:pt x="14715" y="25300"/>
                    <a:pt x="14832" y="25315"/>
                  </a:cubicBezTo>
                  <a:lnTo>
                    <a:pt x="14830" y="25315"/>
                  </a:lnTo>
                  <a:cubicBezTo>
                    <a:pt x="14740" y="25440"/>
                    <a:pt x="14702" y="25476"/>
                    <a:pt x="14517" y="25476"/>
                  </a:cubicBezTo>
                  <a:cubicBezTo>
                    <a:pt x="14439" y="25476"/>
                    <a:pt x="14334" y="25470"/>
                    <a:pt x="14189" y="25461"/>
                  </a:cubicBezTo>
                  <a:cubicBezTo>
                    <a:pt x="14348" y="25335"/>
                    <a:pt x="14416" y="25291"/>
                    <a:pt x="14564" y="25291"/>
                  </a:cubicBezTo>
                  <a:close/>
                  <a:moveTo>
                    <a:pt x="12797" y="25287"/>
                  </a:moveTo>
                  <a:cubicBezTo>
                    <a:pt x="12848" y="25287"/>
                    <a:pt x="12904" y="25294"/>
                    <a:pt x="12963" y="25308"/>
                  </a:cubicBezTo>
                  <a:cubicBezTo>
                    <a:pt x="12848" y="25421"/>
                    <a:pt x="12722" y="25477"/>
                    <a:pt x="12569" y="25477"/>
                  </a:cubicBezTo>
                  <a:cubicBezTo>
                    <a:pt x="12526" y="25477"/>
                    <a:pt x="12481" y="25472"/>
                    <a:pt x="12433" y="25463"/>
                  </a:cubicBezTo>
                  <a:cubicBezTo>
                    <a:pt x="12530" y="25346"/>
                    <a:pt x="12646" y="25287"/>
                    <a:pt x="12797" y="25287"/>
                  </a:cubicBezTo>
                  <a:close/>
                  <a:moveTo>
                    <a:pt x="15285" y="25290"/>
                  </a:moveTo>
                  <a:cubicBezTo>
                    <a:pt x="15290" y="25290"/>
                    <a:pt x="15295" y="25290"/>
                    <a:pt x="15299" y="25290"/>
                  </a:cubicBezTo>
                  <a:lnTo>
                    <a:pt x="15623" y="25298"/>
                  </a:lnTo>
                  <a:cubicBezTo>
                    <a:pt x="15539" y="25420"/>
                    <a:pt x="15421" y="25482"/>
                    <a:pt x="15264" y="25482"/>
                  </a:cubicBezTo>
                  <a:cubicBezTo>
                    <a:pt x="15244" y="25482"/>
                    <a:pt x="15222" y="25481"/>
                    <a:pt x="15200" y="25479"/>
                  </a:cubicBezTo>
                  <a:cubicBezTo>
                    <a:pt x="15167" y="25475"/>
                    <a:pt x="15134" y="25474"/>
                    <a:pt x="15098" y="25474"/>
                  </a:cubicBezTo>
                  <a:cubicBezTo>
                    <a:pt x="15048" y="25474"/>
                    <a:pt x="14991" y="25476"/>
                    <a:pt x="14921" y="25476"/>
                  </a:cubicBezTo>
                  <a:cubicBezTo>
                    <a:pt x="15038" y="25361"/>
                    <a:pt x="15136" y="25290"/>
                    <a:pt x="15285" y="25290"/>
                  </a:cubicBezTo>
                  <a:close/>
                  <a:moveTo>
                    <a:pt x="15914" y="25278"/>
                  </a:moveTo>
                  <a:cubicBezTo>
                    <a:pt x="15931" y="25285"/>
                    <a:pt x="15949" y="25286"/>
                    <a:pt x="15968" y="25286"/>
                  </a:cubicBezTo>
                  <a:cubicBezTo>
                    <a:pt x="15986" y="25286"/>
                    <a:pt x="16004" y="25285"/>
                    <a:pt x="16022" y="25285"/>
                  </a:cubicBezTo>
                  <a:cubicBezTo>
                    <a:pt x="16059" y="25285"/>
                    <a:pt x="16094" y="25291"/>
                    <a:pt x="16117" y="25328"/>
                  </a:cubicBezTo>
                  <a:lnTo>
                    <a:pt x="16116" y="25329"/>
                  </a:lnTo>
                  <a:cubicBezTo>
                    <a:pt x="16013" y="25404"/>
                    <a:pt x="15912" y="25483"/>
                    <a:pt x="15775" y="25483"/>
                  </a:cubicBezTo>
                  <a:cubicBezTo>
                    <a:pt x="15728" y="25483"/>
                    <a:pt x="15678" y="25474"/>
                    <a:pt x="15622" y="25453"/>
                  </a:cubicBezTo>
                  <a:cubicBezTo>
                    <a:pt x="15711" y="25374"/>
                    <a:pt x="15782" y="25293"/>
                    <a:pt x="15914" y="25278"/>
                  </a:cubicBezTo>
                  <a:close/>
                  <a:moveTo>
                    <a:pt x="28115" y="25333"/>
                  </a:moveTo>
                  <a:cubicBezTo>
                    <a:pt x="28182" y="25333"/>
                    <a:pt x="28249" y="25355"/>
                    <a:pt x="28321" y="25399"/>
                  </a:cubicBezTo>
                  <a:lnTo>
                    <a:pt x="28308" y="25436"/>
                  </a:lnTo>
                  <a:cubicBezTo>
                    <a:pt x="28238" y="25469"/>
                    <a:pt x="28168" y="25484"/>
                    <a:pt x="28098" y="25484"/>
                  </a:cubicBezTo>
                  <a:cubicBezTo>
                    <a:pt x="28021" y="25484"/>
                    <a:pt x="27943" y="25466"/>
                    <a:pt x="27865" y="25437"/>
                  </a:cubicBezTo>
                  <a:cubicBezTo>
                    <a:pt x="27951" y="25368"/>
                    <a:pt x="28033" y="25333"/>
                    <a:pt x="28115" y="25333"/>
                  </a:cubicBezTo>
                  <a:close/>
                  <a:moveTo>
                    <a:pt x="11193" y="25411"/>
                  </a:moveTo>
                  <a:lnTo>
                    <a:pt x="11193" y="25411"/>
                  </a:lnTo>
                  <a:cubicBezTo>
                    <a:pt x="11206" y="25437"/>
                    <a:pt x="11181" y="25450"/>
                    <a:pt x="11165" y="25463"/>
                  </a:cubicBezTo>
                  <a:cubicBezTo>
                    <a:pt x="11145" y="25478"/>
                    <a:pt x="11127" y="25498"/>
                    <a:pt x="11097" y="25498"/>
                  </a:cubicBezTo>
                  <a:cubicBezTo>
                    <a:pt x="11093" y="25498"/>
                    <a:pt x="11088" y="25498"/>
                    <a:pt x="11083" y="25497"/>
                  </a:cubicBezTo>
                  <a:lnTo>
                    <a:pt x="11083" y="25497"/>
                  </a:lnTo>
                  <a:cubicBezTo>
                    <a:pt x="11115" y="25438"/>
                    <a:pt x="11115" y="25438"/>
                    <a:pt x="11193" y="25411"/>
                  </a:cubicBezTo>
                  <a:close/>
                  <a:moveTo>
                    <a:pt x="18091" y="25387"/>
                  </a:moveTo>
                  <a:lnTo>
                    <a:pt x="18294" y="25403"/>
                  </a:lnTo>
                  <a:cubicBezTo>
                    <a:pt x="18275" y="25467"/>
                    <a:pt x="18222" y="25498"/>
                    <a:pt x="18150" y="25499"/>
                  </a:cubicBezTo>
                  <a:cubicBezTo>
                    <a:pt x="18117" y="25499"/>
                    <a:pt x="18084" y="25500"/>
                    <a:pt x="18051" y="25500"/>
                  </a:cubicBezTo>
                  <a:cubicBezTo>
                    <a:pt x="17992" y="25500"/>
                    <a:pt x="17934" y="25497"/>
                    <a:pt x="17876" y="25481"/>
                  </a:cubicBezTo>
                  <a:cubicBezTo>
                    <a:pt x="17914" y="25374"/>
                    <a:pt x="18009" y="25394"/>
                    <a:pt x="18091" y="25388"/>
                  </a:cubicBezTo>
                  <a:lnTo>
                    <a:pt x="18091" y="25387"/>
                  </a:lnTo>
                  <a:close/>
                  <a:moveTo>
                    <a:pt x="3637" y="25434"/>
                  </a:moveTo>
                  <a:cubicBezTo>
                    <a:pt x="3677" y="25434"/>
                    <a:pt x="3692" y="25460"/>
                    <a:pt x="3688" y="25490"/>
                  </a:cubicBezTo>
                  <a:cubicBezTo>
                    <a:pt x="3687" y="25503"/>
                    <a:pt x="3675" y="25514"/>
                    <a:pt x="3662" y="25514"/>
                  </a:cubicBezTo>
                  <a:cubicBezTo>
                    <a:pt x="3660" y="25514"/>
                    <a:pt x="3658" y="25514"/>
                    <a:pt x="3656" y="25513"/>
                  </a:cubicBezTo>
                  <a:lnTo>
                    <a:pt x="3655" y="25514"/>
                  </a:lnTo>
                  <a:cubicBezTo>
                    <a:pt x="3611" y="25506"/>
                    <a:pt x="3582" y="25491"/>
                    <a:pt x="3588" y="25457"/>
                  </a:cubicBezTo>
                  <a:cubicBezTo>
                    <a:pt x="3589" y="25448"/>
                    <a:pt x="3618" y="25435"/>
                    <a:pt x="3635" y="25434"/>
                  </a:cubicBezTo>
                  <a:cubicBezTo>
                    <a:pt x="3636" y="25434"/>
                    <a:pt x="3636" y="25434"/>
                    <a:pt x="3637" y="25434"/>
                  </a:cubicBezTo>
                  <a:close/>
                  <a:moveTo>
                    <a:pt x="25360" y="24565"/>
                  </a:moveTo>
                  <a:cubicBezTo>
                    <a:pt x="25605" y="24565"/>
                    <a:pt x="25851" y="24567"/>
                    <a:pt x="26096" y="24572"/>
                  </a:cubicBezTo>
                  <a:cubicBezTo>
                    <a:pt x="26731" y="24584"/>
                    <a:pt x="27367" y="24587"/>
                    <a:pt x="28003" y="24593"/>
                  </a:cubicBezTo>
                  <a:cubicBezTo>
                    <a:pt x="29029" y="24601"/>
                    <a:pt x="30051" y="24673"/>
                    <a:pt x="31072" y="24755"/>
                  </a:cubicBezTo>
                  <a:cubicBezTo>
                    <a:pt x="31664" y="24801"/>
                    <a:pt x="32257" y="24833"/>
                    <a:pt x="32850" y="24867"/>
                  </a:cubicBezTo>
                  <a:cubicBezTo>
                    <a:pt x="33649" y="24912"/>
                    <a:pt x="34442" y="24997"/>
                    <a:pt x="35237" y="25067"/>
                  </a:cubicBezTo>
                  <a:cubicBezTo>
                    <a:pt x="35755" y="25111"/>
                    <a:pt x="36273" y="25138"/>
                    <a:pt x="36791" y="25169"/>
                  </a:cubicBezTo>
                  <a:cubicBezTo>
                    <a:pt x="36802" y="25169"/>
                    <a:pt x="36813" y="25169"/>
                    <a:pt x="36823" y="25169"/>
                  </a:cubicBezTo>
                  <a:cubicBezTo>
                    <a:pt x="36900" y="25169"/>
                    <a:pt x="36978" y="25156"/>
                    <a:pt x="37056" y="25152"/>
                  </a:cubicBezTo>
                  <a:cubicBezTo>
                    <a:pt x="37074" y="25151"/>
                    <a:pt x="37094" y="25149"/>
                    <a:pt x="37112" y="25149"/>
                  </a:cubicBezTo>
                  <a:cubicBezTo>
                    <a:pt x="37141" y="25149"/>
                    <a:pt x="37169" y="25154"/>
                    <a:pt x="37186" y="25180"/>
                  </a:cubicBezTo>
                  <a:cubicBezTo>
                    <a:pt x="37260" y="25290"/>
                    <a:pt x="37368" y="25383"/>
                    <a:pt x="37424" y="25514"/>
                  </a:cubicBezTo>
                  <a:cubicBezTo>
                    <a:pt x="37185" y="25505"/>
                    <a:pt x="36966" y="25455"/>
                    <a:pt x="36744" y="25436"/>
                  </a:cubicBezTo>
                  <a:cubicBezTo>
                    <a:pt x="36362" y="25404"/>
                    <a:pt x="35980" y="25380"/>
                    <a:pt x="35600" y="25347"/>
                  </a:cubicBezTo>
                  <a:cubicBezTo>
                    <a:pt x="34982" y="25293"/>
                    <a:pt x="34364" y="25235"/>
                    <a:pt x="33745" y="25182"/>
                  </a:cubicBezTo>
                  <a:cubicBezTo>
                    <a:pt x="33084" y="25123"/>
                    <a:pt x="32422" y="25104"/>
                    <a:pt x="31759" y="25085"/>
                  </a:cubicBezTo>
                  <a:lnTo>
                    <a:pt x="31759" y="25086"/>
                  </a:lnTo>
                  <a:cubicBezTo>
                    <a:pt x="30776" y="25058"/>
                    <a:pt x="29791" y="25043"/>
                    <a:pt x="28808" y="25007"/>
                  </a:cubicBezTo>
                  <a:cubicBezTo>
                    <a:pt x="28139" y="24983"/>
                    <a:pt x="27471" y="24936"/>
                    <a:pt x="26803" y="24897"/>
                  </a:cubicBezTo>
                  <a:cubicBezTo>
                    <a:pt x="26060" y="24853"/>
                    <a:pt x="25317" y="24814"/>
                    <a:pt x="24574" y="24764"/>
                  </a:cubicBezTo>
                  <a:cubicBezTo>
                    <a:pt x="24016" y="24726"/>
                    <a:pt x="23455" y="24714"/>
                    <a:pt x="22899" y="24659"/>
                  </a:cubicBezTo>
                  <a:cubicBezTo>
                    <a:pt x="22856" y="24664"/>
                    <a:pt x="22813" y="24667"/>
                    <a:pt x="22770" y="24667"/>
                  </a:cubicBezTo>
                  <a:cubicBezTo>
                    <a:pt x="22702" y="24667"/>
                    <a:pt x="22635" y="24661"/>
                    <a:pt x="22568" y="24659"/>
                  </a:cubicBezTo>
                  <a:cubicBezTo>
                    <a:pt x="22572" y="24651"/>
                    <a:pt x="22575" y="24644"/>
                    <a:pt x="22580" y="24637"/>
                  </a:cubicBezTo>
                  <a:cubicBezTo>
                    <a:pt x="22651" y="24637"/>
                    <a:pt x="22722" y="24630"/>
                    <a:pt x="22793" y="24630"/>
                  </a:cubicBezTo>
                  <a:cubicBezTo>
                    <a:pt x="22828" y="24630"/>
                    <a:pt x="22864" y="24632"/>
                    <a:pt x="22900" y="24637"/>
                  </a:cubicBezTo>
                  <a:cubicBezTo>
                    <a:pt x="23719" y="24590"/>
                    <a:pt x="24539" y="24565"/>
                    <a:pt x="25360" y="24565"/>
                  </a:cubicBezTo>
                  <a:close/>
                  <a:moveTo>
                    <a:pt x="28639" y="25361"/>
                  </a:moveTo>
                  <a:cubicBezTo>
                    <a:pt x="28649" y="25367"/>
                    <a:pt x="28663" y="25368"/>
                    <a:pt x="28678" y="25368"/>
                  </a:cubicBezTo>
                  <a:cubicBezTo>
                    <a:pt x="28687" y="25368"/>
                    <a:pt x="28696" y="25367"/>
                    <a:pt x="28705" y="25367"/>
                  </a:cubicBezTo>
                  <a:cubicBezTo>
                    <a:pt x="28739" y="25367"/>
                    <a:pt x="28770" y="25373"/>
                    <a:pt x="28758" y="25431"/>
                  </a:cubicBezTo>
                  <a:cubicBezTo>
                    <a:pt x="28704" y="25487"/>
                    <a:pt x="28638" y="25516"/>
                    <a:pt x="28558" y="25516"/>
                  </a:cubicBezTo>
                  <a:cubicBezTo>
                    <a:pt x="28544" y="25516"/>
                    <a:pt x="28529" y="25515"/>
                    <a:pt x="28513" y="25513"/>
                  </a:cubicBezTo>
                  <a:cubicBezTo>
                    <a:pt x="28468" y="25509"/>
                    <a:pt x="28422" y="25501"/>
                    <a:pt x="28377" y="25500"/>
                  </a:cubicBezTo>
                  <a:cubicBezTo>
                    <a:pt x="28326" y="25498"/>
                    <a:pt x="28310" y="25474"/>
                    <a:pt x="28312" y="25436"/>
                  </a:cubicBezTo>
                  <a:lnTo>
                    <a:pt x="28312" y="25436"/>
                  </a:lnTo>
                  <a:cubicBezTo>
                    <a:pt x="28314" y="25436"/>
                    <a:pt x="28316" y="25436"/>
                    <a:pt x="28318" y="25436"/>
                  </a:cubicBezTo>
                  <a:cubicBezTo>
                    <a:pt x="28337" y="25436"/>
                    <a:pt x="28355" y="25425"/>
                    <a:pt x="28362" y="25406"/>
                  </a:cubicBezTo>
                  <a:lnTo>
                    <a:pt x="28361" y="25406"/>
                  </a:lnTo>
                  <a:lnTo>
                    <a:pt x="28361" y="25406"/>
                  </a:lnTo>
                  <a:cubicBezTo>
                    <a:pt x="28445" y="25348"/>
                    <a:pt x="28546" y="25373"/>
                    <a:pt x="28639" y="25361"/>
                  </a:cubicBezTo>
                  <a:close/>
                  <a:moveTo>
                    <a:pt x="18584" y="25399"/>
                  </a:moveTo>
                  <a:lnTo>
                    <a:pt x="18798" y="25425"/>
                  </a:lnTo>
                  <a:cubicBezTo>
                    <a:pt x="18832" y="25429"/>
                    <a:pt x="18862" y="25435"/>
                    <a:pt x="18868" y="25470"/>
                  </a:cubicBezTo>
                  <a:cubicBezTo>
                    <a:pt x="18806" y="25512"/>
                    <a:pt x="18742" y="25523"/>
                    <a:pt x="18675" y="25523"/>
                  </a:cubicBezTo>
                  <a:cubicBezTo>
                    <a:pt x="18595" y="25523"/>
                    <a:pt x="18512" y="25507"/>
                    <a:pt x="18427" y="25507"/>
                  </a:cubicBezTo>
                  <a:cubicBezTo>
                    <a:pt x="18417" y="25507"/>
                    <a:pt x="18407" y="25507"/>
                    <a:pt x="18398" y="25507"/>
                  </a:cubicBezTo>
                  <a:cubicBezTo>
                    <a:pt x="18426" y="25413"/>
                    <a:pt x="18511" y="25413"/>
                    <a:pt x="18584" y="25399"/>
                  </a:cubicBezTo>
                  <a:close/>
                  <a:moveTo>
                    <a:pt x="33438" y="25330"/>
                  </a:moveTo>
                  <a:cubicBezTo>
                    <a:pt x="33451" y="25330"/>
                    <a:pt x="33465" y="25331"/>
                    <a:pt x="33479" y="25333"/>
                  </a:cubicBezTo>
                  <a:cubicBezTo>
                    <a:pt x="33666" y="25350"/>
                    <a:pt x="33855" y="25363"/>
                    <a:pt x="34079" y="25381"/>
                  </a:cubicBezTo>
                  <a:cubicBezTo>
                    <a:pt x="33984" y="25479"/>
                    <a:pt x="33895" y="25525"/>
                    <a:pt x="33783" y="25525"/>
                  </a:cubicBezTo>
                  <a:cubicBezTo>
                    <a:pt x="33757" y="25525"/>
                    <a:pt x="33730" y="25523"/>
                    <a:pt x="33701" y="25518"/>
                  </a:cubicBezTo>
                  <a:cubicBezTo>
                    <a:pt x="33542" y="25491"/>
                    <a:pt x="33377" y="25504"/>
                    <a:pt x="33205" y="25465"/>
                  </a:cubicBezTo>
                  <a:cubicBezTo>
                    <a:pt x="33261" y="25377"/>
                    <a:pt x="33332" y="25330"/>
                    <a:pt x="33438" y="25330"/>
                  </a:cubicBezTo>
                  <a:close/>
                  <a:moveTo>
                    <a:pt x="37905" y="25230"/>
                  </a:moveTo>
                  <a:cubicBezTo>
                    <a:pt x="37929" y="25303"/>
                    <a:pt x="37878" y="25369"/>
                    <a:pt x="37885" y="25440"/>
                  </a:cubicBezTo>
                  <a:lnTo>
                    <a:pt x="37885" y="25441"/>
                  </a:lnTo>
                  <a:cubicBezTo>
                    <a:pt x="37872" y="25480"/>
                    <a:pt x="37855" y="25516"/>
                    <a:pt x="37786" y="25528"/>
                  </a:cubicBezTo>
                  <a:cubicBezTo>
                    <a:pt x="37786" y="25415"/>
                    <a:pt x="37779" y="25305"/>
                    <a:pt x="37905" y="25230"/>
                  </a:cubicBezTo>
                  <a:close/>
                  <a:moveTo>
                    <a:pt x="4052" y="25265"/>
                  </a:moveTo>
                  <a:cubicBezTo>
                    <a:pt x="4053" y="25265"/>
                    <a:pt x="4054" y="25265"/>
                    <a:pt x="4055" y="25265"/>
                  </a:cubicBezTo>
                  <a:cubicBezTo>
                    <a:pt x="4134" y="25425"/>
                    <a:pt x="4115" y="25429"/>
                    <a:pt x="3830" y="25556"/>
                  </a:cubicBezTo>
                  <a:lnTo>
                    <a:pt x="3828" y="25557"/>
                  </a:lnTo>
                  <a:cubicBezTo>
                    <a:pt x="3739" y="25388"/>
                    <a:pt x="3739" y="25387"/>
                    <a:pt x="3908" y="25316"/>
                  </a:cubicBezTo>
                  <a:cubicBezTo>
                    <a:pt x="3955" y="25296"/>
                    <a:pt x="3996" y="25265"/>
                    <a:pt x="4052" y="25265"/>
                  </a:cubicBezTo>
                  <a:close/>
                  <a:moveTo>
                    <a:pt x="9783" y="25407"/>
                  </a:moveTo>
                  <a:cubicBezTo>
                    <a:pt x="9799" y="25407"/>
                    <a:pt x="9820" y="25413"/>
                    <a:pt x="9830" y="25440"/>
                  </a:cubicBezTo>
                  <a:cubicBezTo>
                    <a:pt x="9849" y="25491"/>
                    <a:pt x="9811" y="25516"/>
                    <a:pt x="9761" y="25526"/>
                  </a:cubicBezTo>
                  <a:cubicBezTo>
                    <a:pt x="9688" y="25543"/>
                    <a:pt x="9616" y="25554"/>
                    <a:pt x="9543" y="25568"/>
                  </a:cubicBezTo>
                  <a:cubicBezTo>
                    <a:pt x="9536" y="25569"/>
                    <a:pt x="9529" y="25570"/>
                    <a:pt x="9522" y="25570"/>
                  </a:cubicBezTo>
                  <a:cubicBezTo>
                    <a:pt x="9485" y="25570"/>
                    <a:pt x="9467" y="25550"/>
                    <a:pt x="9458" y="25516"/>
                  </a:cubicBezTo>
                  <a:cubicBezTo>
                    <a:pt x="9446" y="25466"/>
                    <a:pt x="9466" y="25438"/>
                    <a:pt x="9527" y="25434"/>
                  </a:cubicBezTo>
                  <a:cubicBezTo>
                    <a:pt x="9593" y="25426"/>
                    <a:pt x="9660" y="25419"/>
                    <a:pt x="9761" y="25410"/>
                  </a:cubicBezTo>
                  <a:cubicBezTo>
                    <a:pt x="9763" y="25410"/>
                    <a:pt x="9772" y="25407"/>
                    <a:pt x="9783" y="25407"/>
                  </a:cubicBezTo>
                  <a:close/>
                  <a:moveTo>
                    <a:pt x="34358" y="25405"/>
                  </a:moveTo>
                  <a:cubicBezTo>
                    <a:pt x="34401" y="25405"/>
                    <a:pt x="34449" y="25415"/>
                    <a:pt x="34500" y="25438"/>
                  </a:cubicBezTo>
                  <a:cubicBezTo>
                    <a:pt x="34433" y="25530"/>
                    <a:pt x="34353" y="25575"/>
                    <a:pt x="34263" y="25575"/>
                  </a:cubicBezTo>
                  <a:cubicBezTo>
                    <a:pt x="34209" y="25575"/>
                    <a:pt x="34152" y="25559"/>
                    <a:pt x="34093" y="25528"/>
                  </a:cubicBezTo>
                  <a:cubicBezTo>
                    <a:pt x="34174" y="25458"/>
                    <a:pt x="34257" y="25405"/>
                    <a:pt x="34358" y="25405"/>
                  </a:cubicBezTo>
                  <a:close/>
                  <a:moveTo>
                    <a:pt x="4403" y="25394"/>
                  </a:moveTo>
                  <a:cubicBezTo>
                    <a:pt x="4429" y="25461"/>
                    <a:pt x="4445" y="25513"/>
                    <a:pt x="4378" y="25547"/>
                  </a:cubicBezTo>
                  <a:lnTo>
                    <a:pt x="4375" y="25548"/>
                  </a:lnTo>
                  <a:cubicBezTo>
                    <a:pt x="4352" y="25560"/>
                    <a:pt x="4327" y="25581"/>
                    <a:pt x="4301" y="25581"/>
                  </a:cubicBezTo>
                  <a:cubicBezTo>
                    <a:pt x="4286" y="25581"/>
                    <a:pt x="4271" y="25575"/>
                    <a:pt x="4256" y="25556"/>
                  </a:cubicBezTo>
                  <a:cubicBezTo>
                    <a:pt x="4227" y="25519"/>
                    <a:pt x="4233" y="25479"/>
                    <a:pt x="4281" y="25451"/>
                  </a:cubicBezTo>
                  <a:cubicBezTo>
                    <a:pt x="4313" y="25434"/>
                    <a:pt x="4349" y="25419"/>
                    <a:pt x="4403" y="25394"/>
                  </a:cubicBezTo>
                  <a:close/>
                  <a:moveTo>
                    <a:pt x="35460" y="25508"/>
                  </a:moveTo>
                  <a:cubicBezTo>
                    <a:pt x="35511" y="25508"/>
                    <a:pt x="35565" y="25512"/>
                    <a:pt x="35620" y="25544"/>
                  </a:cubicBezTo>
                  <a:cubicBezTo>
                    <a:pt x="35576" y="25590"/>
                    <a:pt x="35532" y="25603"/>
                    <a:pt x="35488" y="25603"/>
                  </a:cubicBezTo>
                  <a:cubicBezTo>
                    <a:pt x="35458" y="25603"/>
                    <a:pt x="35429" y="25597"/>
                    <a:pt x="35400" y="25592"/>
                  </a:cubicBezTo>
                  <a:cubicBezTo>
                    <a:pt x="35374" y="25587"/>
                    <a:pt x="35348" y="25573"/>
                    <a:pt x="35357" y="25545"/>
                  </a:cubicBezTo>
                  <a:lnTo>
                    <a:pt x="35357" y="25545"/>
                  </a:lnTo>
                  <a:lnTo>
                    <a:pt x="35357" y="25547"/>
                  </a:lnTo>
                  <a:cubicBezTo>
                    <a:pt x="35366" y="25523"/>
                    <a:pt x="35388" y="25508"/>
                    <a:pt x="35412" y="25508"/>
                  </a:cubicBezTo>
                  <a:cubicBezTo>
                    <a:pt x="35413" y="25508"/>
                    <a:pt x="35415" y="25508"/>
                    <a:pt x="35417" y="25509"/>
                  </a:cubicBezTo>
                  <a:cubicBezTo>
                    <a:pt x="35431" y="25509"/>
                    <a:pt x="35446" y="25508"/>
                    <a:pt x="35460" y="25508"/>
                  </a:cubicBezTo>
                  <a:close/>
                  <a:moveTo>
                    <a:pt x="6589" y="25538"/>
                  </a:moveTo>
                  <a:cubicBezTo>
                    <a:pt x="6604" y="25538"/>
                    <a:pt x="6620" y="25540"/>
                    <a:pt x="6635" y="25540"/>
                  </a:cubicBezTo>
                  <a:cubicBezTo>
                    <a:pt x="6638" y="25540"/>
                    <a:pt x="6641" y="25540"/>
                    <a:pt x="6645" y="25539"/>
                  </a:cubicBezTo>
                  <a:lnTo>
                    <a:pt x="6645" y="25539"/>
                  </a:lnTo>
                  <a:cubicBezTo>
                    <a:pt x="6644" y="25564"/>
                    <a:pt x="6644" y="25587"/>
                    <a:pt x="6642" y="25612"/>
                  </a:cubicBezTo>
                  <a:lnTo>
                    <a:pt x="6557" y="25620"/>
                  </a:lnTo>
                  <a:cubicBezTo>
                    <a:pt x="6535" y="25614"/>
                    <a:pt x="6519" y="25598"/>
                    <a:pt x="6513" y="25576"/>
                  </a:cubicBezTo>
                  <a:cubicBezTo>
                    <a:pt x="6530" y="25544"/>
                    <a:pt x="6558" y="25538"/>
                    <a:pt x="6589" y="25538"/>
                  </a:cubicBezTo>
                  <a:close/>
                  <a:moveTo>
                    <a:pt x="9103" y="25466"/>
                  </a:moveTo>
                  <a:cubicBezTo>
                    <a:pt x="9134" y="25466"/>
                    <a:pt x="9165" y="25467"/>
                    <a:pt x="9196" y="25467"/>
                  </a:cubicBezTo>
                  <a:lnTo>
                    <a:pt x="9261" y="25501"/>
                  </a:lnTo>
                  <a:cubicBezTo>
                    <a:pt x="9283" y="25499"/>
                    <a:pt x="9305" y="25478"/>
                    <a:pt x="9325" y="25478"/>
                  </a:cubicBezTo>
                  <a:cubicBezTo>
                    <a:pt x="9333" y="25478"/>
                    <a:pt x="9341" y="25481"/>
                    <a:pt x="9348" y="25490"/>
                  </a:cubicBezTo>
                  <a:cubicBezTo>
                    <a:pt x="9376" y="25524"/>
                    <a:pt x="9374" y="25583"/>
                    <a:pt x="9332" y="25595"/>
                  </a:cubicBezTo>
                  <a:cubicBezTo>
                    <a:pt x="9285" y="25609"/>
                    <a:pt x="9235" y="25636"/>
                    <a:pt x="9183" y="25636"/>
                  </a:cubicBezTo>
                  <a:cubicBezTo>
                    <a:pt x="9159" y="25636"/>
                    <a:pt x="9135" y="25630"/>
                    <a:pt x="9109" y="25614"/>
                  </a:cubicBezTo>
                  <a:cubicBezTo>
                    <a:pt x="9139" y="25596"/>
                    <a:pt x="9185" y="25587"/>
                    <a:pt x="9154" y="25544"/>
                  </a:cubicBezTo>
                  <a:lnTo>
                    <a:pt x="9154" y="25544"/>
                  </a:lnTo>
                  <a:cubicBezTo>
                    <a:pt x="9167" y="25551"/>
                    <a:pt x="9178" y="25554"/>
                    <a:pt x="9188" y="25554"/>
                  </a:cubicBezTo>
                  <a:cubicBezTo>
                    <a:pt x="9221" y="25554"/>
                    <a:pt x="9237" y="25522"/>
                    <a:pt x="9260" y="25501"/>
                  </a:cubicBezTo>
                  <a:lnTo>
                    <a:pt x="9195" y="25467"/>
                  </a:lnTo>
                  <a:lnTo>
                    <a:pt x="9151" y="25541"/>
                  </a:lnTo>
                  <a:cubicBezTo>
                    <a:pt x="9145" y="25539"/>
                    <a:pt x="9139" y="25539"/>
                    <a:pt x="9133" y="25539"/>
                  </a:cubicBezTo>
                  <a:cubicBezTo>
                    <a:pt x="9106" y="25539"/>
                    <a:pt x="9081" y="25552"/>
                    <a:pt x="9065" y="25574"/>
                  </a:cubicBezTo>
                  <a:cubicBezTo>
                    <a:pt x="9064" y="25574"/>
                    <a:pt x="9062" y="25574"/>
                    <a:pt x="9061" y="25574"/>
                  </a:cubicBezTo>
                  <a:cubicBezTo>
                    <a:pt x="9017" y="25574"/>
                    <a:pt x="8989" y="25557"/>
                    <a:pt x="8990" y="25516"/>
                  </a:cubicBezTo>
                  <a:cubicBezTo>
                    <a:pt x="8992" y="25480"/>
                    <a:pt x="9022" y="25468"/>
                    <a:pt x="9057" y="25467"/>
                  </a:cubicBezTo>
                  <a:cubicBezTo>
                    <a:pt x="9072" y="25466"/>
                    <a:pt x="9088" y="25466"/>
                    <a:pt x="9103" y="25466"/>
                  </a:cubicBezTo>
                  <a:close/>
                  <a:moveTo>
                    <a:pt x="5080" y="25361"/>
                  </a:moveTo>
                  <a:cubicBezTo>
                    <a:pt x="5092" y="25361"/>
                    <a:pt x="5105" y="25362"/>
                    <a:pt x="5118" y="25365"/>
                  </a:cubicBezTo>
                  <a:cubicBezTo>
                    <a:pt x="5163" y="25373"/>
                    <a:pt x="5191" y="25394"/>
                    <a:pt x="5193" y="25435"/>
                  </a:cubicBezTo>
                  <a:cubicBezTo>
                    <a:pt x="5197" y="25484"/>
                    <a:pt x="5211" y="25542"/>
                    <a:pt x="5143" y="25572"/>
                  </a:cubicBezTo>
                  <a:lnTo>
                    <a:pt x="5142" y="25572"/>
                  </a:lnTo>
                  <a:cubicBezTo>
                    <a:pt x="5083" y="25598"/>
                    <a:pt x="5021" y="25618"/>
                    <a:pt x="4938" y="25650"/>
                  </a:cubicBezTo>
                  <a:cubicBezTo>
                    <a:pt x="4925" y="25592"/>
                    <a:pt x="4915" y="25558"/>
                    <a:pt x="4910" y="25525"/>
                  </a:cubicBezTo>
                  <a:cubicBezTo>
                    <a:pt x="4897" y="25434"/>
                    <a:pt x="4979" y="25361"/>
                    <a:pt x="5080" y="25361"/>
                  </a:cubicBezTo>
                  <a:close/>
                  <a:moveTo>
                    <a:pt x="31717" y="25489"/>
                  </a:moveTo>
                  <a:cubicBezTo>
                    <a:pt x="31747" y="25489"/>
                    <a:pt x="31776" y="25493"/>
                    <a:pt x="31806" y="25503"/>
                  </a:cubicBezTo>
                  <a:lnTo>
                    <a:pt x="31805" y="25503"/>
                  </a:lnTo>
                  <a:cubicBezTo>
                    <a:pt x="31757" y="25591"/>
                    <a:pt x="31697" y="25645"/>
                    <a:pt x="31563" y="25654"/>
                  </a:cubicBezTo>
                  <a:cubicBezTo>
                    <a:pt x="31560" y="25654"/>
                    <a:pt x="31557" y="25654"/>
                    <a:pt x="31555" y="25654"/>
                  </a:cubicBezTo>
                  <a:cubicBezTo>
                    <a:pt x="31487" y="25654"/>
                    <a:pt x="31495" y="25593"/>
                    <a:pt x="31476" y="25569"/>
                  </a:cubicBezTo>
                  <a:cubicBezTo>
                    <a:pt x="31562" y="25521"/>
                    <a:pt x="31638" y="25489"/>
                    <a:pt x="31717" y="25489"/>
                  </a:cubicBezTo>
                  <a:close/>
                  <a:moveTo>
                    <a:pt x="34795" y="25452"/>
                  </a:moveTo>
                  <a:cubicBezTo>
                    <a:pt x="34823" y="25452"/>
                    <a:pt x="34854" y="25455"/>
                    <a:pt x="34886" y="25462"/>
                  </a:cubicBezTo>
                  <a:cubicBezTo>
                    <a:pt x="34969" y="25480"/>
                    <a:pt x="35057" y="25480"/>
                    <a:pt x="35153" y="25490"/>
                  </a:cubicBezTo>
                  <a:cubicBezTo>
                    <a:pt x="35030" y="25612"/>
                    <a:pt x="34973" y="25654"/>
                    <a:pt x="34872" y="25654"/>
                  </a:cubicBezTo>
                  <a:cubicBezTo>
                    <a:pt x="34793" y="25654"/>
                    <a:pt x="34686" y="25628"/>
                    <a:pt x="34498" y="25595"/>
                  </a:cubicBezTo>
                  <a:cubicBezTo>
                    <a:pt x="34591" y="25504"/>
                    <a:pt x="34682" y="25452"/>
                    <a:pt x="34795" y="25452"/>
                  </a:cubicBezTo>
                  <a:close/>
                  <a:moveTo>
                    <a:pt x="35827" y="25541"/>
                  </a:moveTo>
                  <a:cubicBezTo>
                    <a:pt x="35834" y="25541"/>
                    <a:pt x="35841" y="25542"/>
                    <a:pt x="35847" y="25542"/>
                  </a:cubicBezTo>
                  <a:cubicBezTo>
                    <a:pt x="36048" y="25551"/>
                    <a:pt x="36250" y="25562"/>
                    <a:pt x="36469" y="25574"/>
                  </a:cubicBezTo>
                  <a:cubicBezTo>
                    <a:pt x="36437" y="25640"/>
                    <a:pt x="36393" y="25660"/>
                    <a:pt x="36343" y="25660"/>
                  </a:cubicBezTo>
                  <a:cubicBezTo>
                    <a:pt x="36339" y="25660"/>
                    <a:pt x="36334" y="25660"/>
                    <a:pt x="36330" y="25660"/>
                  </a:cubicBezTo>
                  <a:lnTo>
                    <a:pt x="36330" y="25658"/>
                  </a:lnTo>
                  <a:cubicBezTo>
                    <a:pt x="36162" y="25648"/>
                    <a:pt x="35995" y="25631"/>
                    <a:pt x="35827" y="25616"/>
                  </a:cubicBezTo>
                  <a:cubicBezTo>
                    <a:pt x="35800" y="25613"/>
                    <a:pt x="35770" y="25607"/>
                    <a:pt x="35771" y="25579"/>
                  </a:cubicBezTo>
                  <a:cubicBezTo>
                    <a:pt x="35773" y="25546"/>
                    <a:pt x="35800" y="25541"/>
                    <a:pt x="35827" y="25541"/>
                  </a:cubicBezTo>
                  <a:close/>
                  <a:moveTo>
                    <a:pt x="8334" y="25514"/>
                  </a:moveTo>
                  <a:cubicBezTo>
                    <a:pt x="8409" y="25518"/>
                    <a:pt x="8428" y="25551"/>
                    <a:pt x="8384" y="25606"/>
                  </a:cubicBezTo>
                  <a:lnTo>
                    <a:pt x="8384" y="25605"/>
                  </a:lnTo>
                  <a:cubicBezTo>
                    <a:pt x="8365" y="25627"/>
                    <a:pt x="8310" y="25630"/>
                    <a:pt x="8323" y="25671"/>
                  </a:cubicBezTo>
                  <a:cubicBezTo>
                    <a:pt x="8315" y="25665"/>
                    <a:pt x="8305" y="25661"/>
                    <a:pt x="8295" y="25661"/>
                  </a:cubicBezTo>
                  <a:cubicBezTo>
                    <a:pt x="8289" y="25661"/>
                    <a:pt x="8282" y="25663"/>
                    <a:pt x="8276" y="25665"/>
                  </a:cubicBezTo>
                  <a:cubicBezTo>
                    <a:pt x="8249" y="25677"/>
                    <a:pt x="8221" y="25691"/>
                    <a:pt x="8198" y="25691"/>
                  </a:cubicBezTo>
                  <a:cubicBezTo>
                    <a:pt x="8175" y="25691"/>
                    <a:pt x="8157" y="25676"/>
                    <a:pt x="8149" y="25629"/>
                  </a:cubicBezTo>
                  <a:cubicBezTo>
                    <a:pt x="8135" y="25554"/>
                    <a:pt x="8162" y="25520"/>
                    <a:pt x="8248" y="25520"/>
                  </a:cubicBezTo>
                  <a:cubicBezTo>
                    <a:pt x="8249" y="25520"/>
                    <a:pt x="8251" y="25520"/>
                    <a:pt x="8252" y="25520"/>
                  </a:cubicBezTo>
                  <a:cubicBezTo>
                    <a:pt x="8279" y="25520"/>
                    <a:pt x="8307" y="25514"/>
                    <a:pt x="8334" y="25514"/>
                  </a:cubicBezTo>
                  <a:close/>
                  <a:moveTo>
                    <a:pt x="4079" y="25548"/>
                  </a:moveTo>
                  <a:cubicBezTo>
                    <a:pt x="4091" y="25548"/>
                    <a:pt x="4104" y="25553"/>
                    <a:pt x="4116" y="25567"/>
                  </a:cubicBezTo>
                  <a:lnTo>
                    <a:pt x="4115" y="25568"/>
                  </a:lnTo>
                  <a:cubicBezTo>
                    <a:pt x="4141" y="25594"/>
                    <a:pt x="4145" y="25635"/>
                    <a:pt x="4124" y="25664"/>
                  </a:cubicBezTo>
                  <a:cubicBezTo>
                    <a:pt x="4110" y="25686"/>
                    <a:pt x="4090" y="25693"/>
                    <a:pt x="4067" y="25693"/>
                  </a:cubicBezTo>
                  <a:cubicBezTo>
                    <a:pt x="4051" y="25693"/>
                    <a:pt x="4034" y="25689"/>
                    <a:pt x="4017" y="25684"/>
                  </a:cubicBezTo>
                  <a:cubicBezTo>
                    <a:pt x="3985" y="25675"/>
                    <a:pt x="3957" y="25663"/>
                    <a:pt x="3943" y="25635"/>
                  </a:cubicBezTo>
                  <a:cubicBezTo>
                    <a:pt x="3951" y="25602"/>
                    <a:pt x="3981" y="25587"/>
                    <a:pt x="4010" y="25575"/>
                  </a:cubicBezTo>
                  <a:cubicBezTo>
                    <a:pt x="4033" y="25566"/>
                    <a:pt x="4056" y="25548"/>
                    <a:pt x="4079" y="25548"/>
                  </a:cubicBezTo>
                  <a:close/>
                  <a:moveTo>
                    <a:pt x="36773" y="25585"/>
                  </a:moveTo>
                  <a:cubicBezTo>
                    <a:pt x="36850" y="25585"/>
                    <a:pt x="36929" y="25612"/>
                    <a:pt x="37009" y="25642"/>
                  </a:cubicBezTo>
                  <a:cubicBezTo>
                    <a:pt x="36946" y="25689"/>
                    <a:pt x="36881" y="25704"/>
                    <a:pt x="36814" y="25704"/>
                  </a:cubicBezTo>
                  <a:cubicBezTo>
                    <a:pt x="36734" y="25704"/>
                    <a:pt x="36653" y="25682"/>
                    <a:pt x="36572" y="25668"/>
                  </a:cubicBezTo>
                  <a:cubicBezTo>
                    <a:pt x="36637" y="25607"/>
                    <a:pt x="36704" y="25585"/>
                    <a:pt x="36773" y="25585"/>
                  </a:cubicBezTo>
                  <a:close/>
                  <a:moveTo>
                    <a:pt x="33171" y="25582"/>
                  </a:moveTo>
                  <a:cubicBezTo>
                    <a:pt x="33266" y="25582"/>
                    <a:pt x="33411" y="25598"/>
                    <a:pt x="33656" y="25629"/>
                  </a:cubicBezTo>
                  <a:lnTo>
                    <a:pt x="33657" y="25629"/>
                  </a:lnTo>
                  <a:cubicBezTo>
                    <a:pt x="33654" y="25694"/>
                    <a:pt x="33601" y="25711"/>
                    <a:pt x="33545" y="25711"/>
                  </a:cubicBezTo>
                  <a:cubicBezTo>
                    <a:pt x="33541" y="25711"/>
                    <a:pt x="33537" y="25711"/>
                    <a:pt x="33533" y="25711"/>
                  </a:cubicBezTo>
                  <a:cubicBezTo>
                    <a:pt x="33340" y="25701"/>
                    <a:pt x="33149" y="25687"/>
                    <a:pt x="32945" y="25673"/>
                  </a:cubicBezTo>
                  <a:cubicBezTo>
                    <a:pt x="33010" y="25610"/>
                    <a:pt x="33049" y="25582"/>
                    <a:pt x="33171" y="25582"/>
                  </a:cubicBezTo>
                  <a:close/>
                  <a:moveTo>
                    <a:pt x="7081" y="25552"/>
                  </a:moveTo>
                  <a:cubicBezTo>
                    <a:pt x="7120" y="25552"/>
                    <a:pt x="7159" y="25562"/>
                    <a:pt x="7187" y="25580"/>
                  </a:cubicBezTo>
                  <a:cubicBezTo>
                    <a:pt x="7259" y="25625"/>
                    <a:pt x="7161" y="25650"/>
                    <a:pt x="7139" y="25684"/>
                  </a:cubicBezTo>
                  <a:cubicBezTo>
                    <a:pt x="7130" y="25682"/>
                    <a:pt x="7121" y="25680"/>
                    <a:pt x="7112" y="25680"/>
                  </a:cubicBezTo>
                  <a:cubicBezTo>
                    <a:pt x="7073" y="25680"/>
                    <a:pt x="7043" y="25706"/>
                    <a:pt x="7011" y="25721"/>
                  </a:cubicBezTo>
                  <a:cubicBezTo>
                    <a:pt x="6951" y="25683"/>
                    <a:pt x="6941" y="25617"/>
                    <a:pt x="6978" y="25586"/>
                  </a:cubicBezTo>
                  <a:cubicBezTo>
                    <a:pt x="7005" y="25562"/>
                    <a:pt x="7043" y="25552"/>
                    <a:pt x="7081" y="25552"/>
                  </a:cubicBezTo>
                  <a:close/>
                  <a:moveTo>
                    <a:pt x="8836" y="25489"/>
                  </a:moveTo>
                  <a:cubicBezTo>
                    <a:pt x="8862" y="25489"/>
                    <a:pt x="8884" y="25497"/>
                    <a:pt x="8893" y="25526"/>
                  </a:cubicBezTo>
                  <a:cubicBezTo>
                    <a:pt x="8909" y="25580"/>
                    <a:pt x="8918" y="25642"/>
                    <a:pt x="8842" y="25679"/>
                  </a:cubicBezTo>
                  <a:lnTo>
                    <a:pt x="8842" y="25677"/>
                  </a:lnTo>
                  <a:cubicBezTo>
                    <a:pt x="8788" y="25703"/>
                    <a:pt x="8729" y="25713"/>
                    <a:pt x="8668" y="25723"/>
                  </a:cubicBezTo>
                  <a:cubicBezTo>
                    <a:pt x="8644" y="25726"/>
                    <a:pt x="8623" y="25728"/>
                    <a:pt x="8606" y="25728"/>
                  </a:cubicBezTo>
                  <a:cubicBezTo>
                    <a:pt x="8540" y="25728"/>
                    <a:pt x="8522" y="25699"/>
                    <a:pt x="8529" y="25624"/>
                  </a:cubicBezTo>
                  <a:cubicBezTo>
                    <a:pt x="8526" y="25570"/>
                    <a:pt x="8560" y="25535"/>
                    <a:pt x="8615" y="25520"/>
                  </a:cubicBezTo>
                  <a:cubicBezTo>
                    <a:pt x="8667" y="25506"/>
                    <a:pt x="8719" y="25498"/>
                    <a:pt x="8773" y="25495"/>
                  </a:cubicBezTo>
                  <a:cubicBezTo>
                    <a:pt x="8792" y="25494"/>
                    <a:pt x="8815" y="25489"/>
                    <a:pt x="8836" y="25489"/>
                  </a:cubicBezTo>
                  <a:close/>
                  <a:moveTo>
                    <a:pt x="3297" y="25605"/>
                  </a:moveTo>
                  <a:cubicBezTo>
                    <a:pt x="3409" y="25605"/>
                    <a:pt x="3499" y="25662"/>
                    <a:pt x="3610" y="25744"/>
                  </a:cubicBezTo>
                  <a:cubicBezTo>
                    <a:pt x="3537" y="25744"/>
                    <a:pt x="3474" y="25744"/>
                    <a:pt x="3414" y="25744"/>
                  </a:cubicBezTo>
                  <a:cubicBezTo>
                    <a:pt x="3355" y="25744"/>
                    <a:pt x="3300" y="25744"/>
                    <a:pt x="3245" y="25743"/>
                  </a:cubicBezTo>
                  <a:lnTo>
                    <a:pt x="3245" y="25744"/>
                  </a:lnTo>
                  <a:cubicBezTo>
                    <a:pt x="3198" y="25743"/>
                    <a:pt x="3208" y="25705"/>
                    <a:pt x="3198" y="25680"/>
                  </a:cubicBezTo>
                  <a:cubicBezTo>
                    <a:pt x="3239" y="25668"/>
                    <a:pt x="3274" y="25654"/>
                    <a:pt x="3239" y="25610"/>
                  </a:cubicBezTo>
                  <a:cubicBezTo>
                    <a:pt x="3259" y="25606"/>
                    <a:pt x="3278" y="25605"/>
                    <a:pt x="3297" y="25605"/>
                  </a:cubicBezTo>
                  <a:close/>
                  <a:moveTo>
                    <a:pt x="2661" y="25312"/>
                  </a:moveTo>
                  <a:cubicBezTo>
                    <a:pt x="2792" y="25312"/>
                    <a:pt x="2920" y="25329"/>
                    <a:pt x="3039" y="25400"/>
                  </a:cubicBezTo>
                  <a:cubicBezTo>
                    <a:pt x="3094" y="25434"/>
                    <a:pt x="3145" y="25473"/>
                    <a:pt x="3201" y="25505"/>
                  </a:cubicBezTo>
                  <a:cubicBezTo>
                    <a:pt x="3249" y="25532"/>
                    <a:pt x="3249" y="25568"/>
                    <a:pt x="3234" y="25607"/>
                  </a:cubicBezTo>
                  <a:cubicBezTo>
                    <a:pt x="3204" y="25625"/>
                    <a:pt x="3161" y="25637"/>
                    <a:pt x="3194" y="25681"/>
                  </a:cubicBezTo>
                  <a:cubicBezTo>
                    <a:pt x="3099" y="25734"/>
                    <a:pt x="2996" y="25742"/>
                    <a:pt x="2889" y="25742"/>
                  </a:cubicBezTo>
                  <a:cubicBezTo>
                    <a:pt x="2866" y="25742"/>
                    <a:pt x="2843" y="25742"/>
                    <a:pt x="2820" y="25742"/>
                  </a:cubicBezTo>
                  <a:cubicBezTo>
                    <a:pt x="2781" y="25741"/>
                    <a:pt x="2741" y="25741"/>
                    <a:pt x="2702" y="25741"/>
                  </a:cubicBezTo>
                  <a:cubicBezTo>
                    <a:pt x="2497" y="25741"/>
                    <a:pt x="2292" y="25745"/>
                    <a:pt x="2087" y="25747"/>
                  </a:cubicBezTo>
                  <a:cubicBezTo>
                    <a:pt x="2048" y="25731"/>
                    <a:pt x="1987" y="25727"/>
                    <a:pt x="2046" y="25669"/>
                  </a:cubicBezTo>
                  <a:cubicBezTo>
                    <a:pt x="2146" y="25570"/>
                    <a:pt x="2263" y="25482"/>
                    <a:pt x="2338" y="25366"/>
                  </a:cubicBezTo>
                  <a:cubicBezTo>
                    <a:pt x="2358" y="25350"/>
                    <a:pt x="2378" y="25324"/>
                    <a:pt x="2399" y="25323"/>
                  </a:cubicBezTo>
                  <a:cubicBezTo>
                    <a:pt x="2486" y="25319"/>
                    <a:pt x="2574" y="25312"/>
                    <a:pt x="2661" y="25312"/>
                  </a:cubicBezTo>
                  <a:close/>
                  <a:moveTo>
                    <a:pt x="33944" y="25644"/>
                  </a:moveTo>
                  <a:cubicBezTo>
                    <a:pt x="34008" y="25644"/>
                    <a:pt x="34072" y="25657"/>
                    <a:pt x="34136" y="25657"/>
                  </a:cubicBezTo>
                  <a:cubicBezTo>
                    <a:pt x="34140" y="25657"/>
                    <a:pt x="34144" y="25657"/>
                    <a:pt x="34148" y="25657"/>
                  </a:cubicBezTo>
                  <a:lnTo>
                    <a:pt x="34148" y="25657"/>
                  </a:lnTo>
                  <a:cubicBezTo>
                    <a:pt x="34108" y="25720"/>
                    <a:pt x="34072" y="25749"/>
                    <a:pt x="34000" y="25749"/>
                  </a:cubicBezTo>
                  <a:cubicBezTo>
                    <a:pt x="33946" y="25749"/>
                    <a:pt x="33873" y="25732"/>
                    <a:pt x="33762" y="25701"/>
                  </a:cubicBezTo>
                  <a:cubicBezTo>
                    <a:pt x="33823" y="25656"/>
                    <a:pt x="33884" y="25644"/>
                    <a:pt x="33944" y="25644"/>
                  </a:cubicBezTo>
                  <a:close/>
                  <a:moveTo>
                    <a:pt x="6202" y="25517"/>
                  </a:moveTo>
                  <a:cubicBezTo>
                    <a:pt x="6212" y="25517"/>
                    <a:pt x="6224" y="25518"/>
                    <a:pt x="6235" y="25518"/>
                  </a:cubicBezTo>
                  <a:cubicBezTo>
                    <a:pt x="6236" y="25518"/>
                    <a:pt x="6238" y="25518"/>
                    <a:pt x="6239" y="25518"/>
                  </a:cubicBezTo>
                  <a:cubicBezTo>
                    <a:pt x="6334" y="25518"/>
                    <a:pt x="6416" y="25554"/>
                    <a:pt x="6503" y="25577"/>
                  </a:cubicBezTo>
                  <a:cubicBezTo>
                    <a:pt x="6437" y="25618"/>
                    <a:pt x="6408" y="25655"/>
                    <a:pt x="6412" y="25699"/>
                  </a:cubicBezTo>
                  <a:lnTo>
                    <a:pt x="6409" y="25700"/>
                  </a:lnTo>
                  <a:cubicBezTo>
                    <a:pt x="6402" y="25699"/>
                    <a:pt x="6396" y="25699"/>
                    <a:pt x="6389" y="25699"/>
                  </a:cubicBezTo>
                  <a:cubicBezTo>
                    <a:pt x="6322" y="25699"/>
                    <a:pt x="6275" y="25725"/>
                    <a:pt x="6230" y="25756"/>
                  </a:cubicBezTo>
                  <a:cubicBezTo>
                    <a:pt x="6164" y="25712"/>
                    <a:pt x="6119" y="25591"/>
                    <a:pt x="6148" y="25542"/>
                  </a:cubicBezTo>
                  <a:cubicBezTo>
                    <a:pt x="6161" y="25521"/>
                    <a:pt x="6181" y="25517"/>
                    <a:pt x="6202" y="25517"/>
                  </a:cubicBezTo>
                  <a:close/>
                  <a:moveTo>
                    <a:pt x="4769" y="25514"/>
                  </a:moveTo>
                  <a:cubicBezTo>
                    <a:pt x="4839" y="25701"/>
                    <a:pt x="4839" y="25701"/>
                    <a:pt x="4630" y="25780"/>
                  </a:cubicBezTo>
                  <a:lnTo>
                    <a:pt x="4629" y="25780"/>
                  </a:lnTo>
                  <a:cubicBezTo>
                    <a:pt x="4544" y="25621"/>
                    <a:pt x="4563" y="25562"/>
                    <a:pt x="4769" y="25514"/>
                  </a:cubicBezTo>
                  <a:close/>
                  <a:moveTo>
                    <a:pt x="10095" y="25607"/>
                  </a:moveTo>
                  <a:lnTo>
                    <a:pt x="10094" y="25608"/>
                  </a:lnTo>
                  <a:cubicBezTo>
                    <a:pt x="10064" y="25683"/>
                    <a:pt x="10058" y="25757"/>
                    <a:pt x="9963" y="25782"/>
                  </a:cubicBezTo>
                  <a:cubicBezTo>
                    <a:pt x="9924" y="25626"/>
                    <a:pt x="9924" y="25626"/>
                    <a:pt x="10095" y="25607"/>
                  </a:cubicBezTo>
                  <a:close/>
                  <a:moveTo>
                    <a:pt x="5332" y="25408"/>
                  </a:moveTo>
                  <a:cubicBezTo>
                    <a:pt x="5335" y="25408"/>
                    <a:pt x="5339" y="25408"/>
                    <a:pt x="5342" y="25409"/>
                  </a:cubicBezTo>
                  <a:cubicBezTo>
                    <a:pt x="5381" y="25412"/>
                    <a:pt x="5419" y="25423"/>
                    <a:pt x="5458" y="25431"/>
                  </a:cubicBezTo>
                  <a:cubicBezTo>
                    <a:pt x="5462" y="25431"/>
                    <a:pt x="5466" y="25430"/>
                    <a:pt x="5469" y="25430"/>
                  </a:cubicBezTo>
                  <a:cubicBezTo>
                    <a:pt x="5496" y="25430"/>
                    <a:pt x="5521" y="25445"/>
                    <a:pt x="5533" y="25468"/>
                  </a:cubicBezTo>
                  <a:cubicBezTo>
                    <a:pt x="5652" y="25473"/>
                    <a:pt x="5600" y="25550"/>
                    <a:pt x="5609" y="25599"/>
                  </a:cubicBezTo>
                  <a:lnTo>
                    <a:pt x="5608" y="25600"/>
                  </a:lnTo>
                  <a:cubicBezTo>
                    <a:pt x="5618" y="25650"/>
                    <a:pt x="5625" y="25706"/>
                    <a:pt x="5551" y="25733"/>
                  </a:cubicBezTo>
                  <a:cubicBezTo>
                    <a:pt x="5502" y="25752"/>
                    <a:pt x="5461" y="25786"/>
                    <a:pt x="5388" y="25788"/>
                  </a:cubicBezTo>
                  <a:cubicBezTo>
                    <a:pt x="5367" y="25702"/>
                    <a:pt x="5268" y="25617"/>
                    <a:pt x="5408" y="25535"/>
                  </a:cubicBezTo>
                  <a:lnTo>
                    <a:pt x="5411" y="25481"/>
                  </a:lnTo>
                  <a:lnTo>
                    <a:pt x="5411" y="25481"/>
                  </a:lnTo>
                  <a:cubicBezTo>
                    <a:pt x="5392" y="25488"/>
                    <a:pt x="5373" y="25493"/>
                    <a:pt x="5353" y="25497"/>
                  </a:cubicBezTo>
                  <a:cubicBezTo>
                    <a:pt x="5349" y="25497"/>
                    <a:pt x="5345" y="25497"/>
                    <a:pt x="5342" y="25497"/>
                  </a:cubicBezTo>
                  <a:cubicBezTo>
                    <a:pt x="5310" y="25497"/>
                    <a:pt x="5289" y="25482"/>
                    <a:pt x="5291" y="25449"/>
                  </a:cubicBezTo>
                  <a:cubicBezTo>
                    <a:pt x="5291" y="25425"/>
                    <a:pt x="5310" y="25408"/>
                    <a:pt x="5332" y="25408"/>
                  </a:cubicBezTo>
                  <a:close/>
                  <a:moveTo>
                    <a:pt x="8374" y="25678"/>
                  </a:moveTo>
                  <a:cubicBezTo>
                    <a:pt x="8390" y="25678"/>
                    <a:pt x="8403" y="25681"/>
                    <a:pt x="8411" y="25699"/>
                  </a:cubicBezTo>
                  <a:cubicBezTo>
                    <a:pt x="8428" y="25726"/>
                    <a:pt x="8415" y="25763"/>
                    <a:pt x="8384" y="25772"/>
                  </a:cubicBezTo>
                  <a:lnTo>
                    <a:pt x="8384" y="25771"/>
                  </a:lnTo>
                  <a:cubicBezTo>
                    <a:pt x="8348" y="25784"/>
                    <a:pt x="8307" y="25783"/>
                    <a:pt x="8269" y="25789"/>
                  </a:cubicBezTo>
                  <a:cubicBezTo>
                    <a:pt x="8241" y="25728"/>
                    <a:pt x="8328" y="25721"/>
                    <a:pt x="8329" y="25680"/>
                  </a:cubicBezTo>
                  <a:cubicBezTo>
                    <a:pt x="8331" y="25680"/>
                    <a:pt x="8334" y="25680"/>
                    <a:pt x="8336" y="25680"/>
                  </a:cubicBezTo>
                  <a:cubicBezTo>
                    <a:pt x="8348" y="25680"/>
                    <a:pt x="8362" y="25678"/>
                    <a:pt x="8374" y="25678"/>
                  </a:cubicBezTo>
                  <a:close/>
                  <a:moveTo>
                    <a:pt x="7501" y="25558"/>
                  </a:moveTo>
                  <a:cubicBezTo>
                    <a:pt x="7509" y="25558"/>
                    <a:pt x="7518" y="25558"/>
                    <a:pt x="7527" y="25558"/>
                  </a:cubicBezTo>
                  <a:cubicBezTo>
                    <a:pt x="7568" y="25558"/>
                    <a:pt x="7611" y="25558"/>
                    <a:pt x="7622" y="25601"/>
                  </a:cubicBezTo>
                  <a:cubicBezTo>
                    <a:pt x="7629" y="25637"/>
                    <a:pt x="7630" y="25675"/>
                    <a:pt x="7591" y="25696"/>
                  </a:cubicBezTo>
                  <a:lnTo>
                    <a:pt x="7591" y="25695"/>
                  </a:lnTo>
                  <a:cubicBezTo>
                    <a:pt x="7519" y="25733"/>
                    <a:pt x="7448" y="25780"/>
                    <a:pt x="7360" y="25791"/>
                  </a:cubicBezTo>
                  <a:cubicBezTo>
                    <a:pt x="7352" y="25781"/>
                    <a:pt x="7345" y="25770"/>
                    <a:pt x="7339" y="25758"/>
                  </a:cubicBezTo>
                  <a:cubicBezTo>
                    <a:pt x="7291" y="25597"/>
                    <a:pt x="7319" y="25558"/>
                    <a:pt x="7501" y="25558"/>
                  </a:cubicBezTo>
                  <a:close/>
                  <a:moveTo>
                    <a:pt x="35796" y="25696"/>
                  </a:moveTo>
                  <a:cubicBezTo>
                    <a:pt x="35912" y="25696"/>
                    <a:pt x="36029" y="25719"/>
                    <a:pt x="36148" y="25719"/>
                  </a:cubicBezTo>
                  <a:cubicBezTo>
                    <a:pt x="36170" y="25719"/>
                    <a:pt x="36192" y="25718"/>
                    <a:pt x="36213" y="25717"/>
                  </a:cubicBezTo>
                  <a:lnTo>
                    <a:pt x="36213" y="25717"/>
                  </a:lnTo>
                  <a:cubicBezTo>
                    <a:pt x="36167" y="25774"/>
                    <a:pt x="36153" y="25792"/>
                    <a:pt x="36074" y="25792"/>
                  </a:cubicBezTo>
                  <a:cubicBezTo>
                    <a:pt x="36038" y="25792"/>
                    <a:pt x="35989" y="25789"/>
                    <a:pt x="35919" y="25783"/>
                  </a:cubicBezTo>
                  <a:cubicBezTo>
                    <a:pt x="35806" y="25775"/>
                    <a:pt x="35692" y="25780"/>
                    <a:pt x="35583" y="25733"/>
                  </a:cubicBezTo>
                  <a:cubicBezTo>
                    <a:pt x="35654" y="25705"/>
                    <a:pt x="35725" y="25696"/>
                    <a:pt x="35796" y="25696"/>
                  </a:cubicBezTo>
                  <a:close/>
                  <a:moveTo>
                    <a:pt x="34497" y="25679"/>
                  </a:moveTo>
                  <a:cubicBezTo>
                    <a:pt x="34589" y="25679"/>
                    <a:pt x="34702" y="25696"/>
                    <a:pt x="34857" y="25727"/>
                  </a:cubicBezTo>
                  <a:cubicBezTo>
                    <a:pt x="34768" y="25782"/>
                    <a:pt x="34684" y="25799"/>
                    <a:pt x="34601" y="25799"/>
                  </a:cubicBezTo>
                  <a:cubicBezTo>
                    <a:pt x="34477" y="25799"/>
                    <a:pt x="34355" y="25762"/>
                    <a:pt x="34221" y="25762"/>
                  </a:cubicBezTo>
                  <a:cubicBezTo>
                    <a:pt x="34216" y="25762"/>
                    <a:pt x="34212" y="25762"/>
                    <a:pt x="34207" y="25762"/>
                  </a:cubicBezTo>
                  <a:cubicBezTo>
                    <a:pt x="34299" y="25705"/>
                    <a:pt x="34382" y="25679"/>
                    <a:pt x="34497" y="25679"/>
                  </a:cubicBezTo>
                  <a:close/>
                  <a:moveTo>
                    <a:pt x="4402" y="25680"/>
                  </a:moveTo>
                  <a:cubicBezTo>
                    <a:pt x="4451" y="25680"/>
                    <a:pt x="4455" y="25714"/>
                    <a:pt x="4460" y="25745"/>
                  </a:cubicBezTo>
                  <a:lnTo>
                    <a:pt x="4459" y="25746"/>
                  </a:lnTo>
                  <a:cubicBezTo>
                    <a:pt x="4462" y="25773"/>
                    <a:pt x="4456" y="25800"/>
                    <a:pt x="4424" y="25800"/>
                  </a:cubicBezTo>
                  <a:cubicBezTo>
                    <a:pt x="4419" y="25800"/>
                    <a:pt x="4415" y="25800"/>
                    <a:pt x="4410" y="25799"/>
                  </a:cubicBezTo>
                  <a:cubicBezTo>
                    <a:pt x="4369" y="25790"/>
                    <a:pt x="4306" y="25795"/>
                    <a:pt x="4308" y="25740"/>
                  </a:cubicBezTo>
                  <a:cubicBezTo>
                    <a:pt x="4309" y="25702"/>
                    <a:pt x="4359" y="25695"/>
                    <a:pt x="4392" y="25681"/>
                  </a:cubicBezTo>
                  <a:cubicBezTo>
                    <a:pt x="4395" y="25681"/>
                    <a:pt x="4399" y="25680"/>
                    <a:pt x="4402" y="25680"/>
                  </a:cubicBezTo>
                  <a:close/>
                  <a:moveTo>
                    <a:pt x="10926" y="25560"/>
                  </a:moveTo>
                  <a:lnTo>
                    <a:pt x="10926" y="25561"/>
                  </a:lnTo>
                  <a:cubicBezTo>
                    <a:pt x="10890" y="25684"/>
                    <a:pt x="10828" y="25734"/>
                    <a:pt x="10631" y="25807"/>
                  </a:cubicBezTo>
                  <a:cubicBezTo>
                    <a:pt x="10651" y="25648"/>
                    <a:pt x="10813" y="25637"/>
                    <a:pt x="10926" y="25560"/>
                  </a:cubicBezTo>
                  <a:close/>
                  <a:moveTo>
                    <a:pt x="11576" y="25330"/>
                  </a:moveTo>
                  <a:lnTo>
                    <a:pt x="11576" y="25330"/>
                  </a:lnTo>
                  <a:cubicBezTo>
                    <a:pt x="11592" y="25460"/>
                    <a:pt x="11517" y="25566"/>
                    <a:pt x="11330" y="25689"/>
                  </a:cubicBezTo>
                  <a:cubicBezTo>
                    <a:pt x="11262" y="25771"/>
                    <a:pt x="11153" y="25784"/>
                    <a:pt x="11028" y="25822"/>
                  </a:cubicBezTo>
                  <a:cubicBezTo>
                    <a:pt x="11046" y="25650"/>
                    <a:pt x="11198" y="25608"/>
                    <a:pt x="11319" y="25544"/>
                  </a:cubicBezTo>
                  <a:lnTo>
                    <a:pt x="11319" y="25544"/>
                  </a:lnTo>
                  <a:lnTo>
                    <a:pt x="11318" y="25545"/>
                  </a:lnTo>
                  <a:cubicBezTo>
                    <a:pt x="11404" y="25474"/>
                    <a:pt x="11454" y="25372"/>
                    <a:pt x="11576" y="25330"/>
                  </a:cubicBezTo>
                  <a:close/>
                  <a:moveTo>
                    <a:pt x="12941" y="25571"/>
                  </a:moveTo>
                  <a:cubicBezTo>
                    <a:pt x="12965" y="25571"/>
                    <a:pt x="12988" y="25571"/>
                    <a:pt x="13012" y="25572"/>
                  </a:cubicBezTo>
                  <a:cubicBezTo>
                    <a:pt x="13032" y="25572"/>
                    <a:pt x="13052" y="25572"/>
                    <a:pt x="13072" y="25572"/>
                  </a:cubicBezTo>
                  <a:cubicBezTo>
                    <a:pt x="13112" y="25572"/>
                    <a:pt x="13154" y="25572"/>
                    <a:pt x="13199" y="25572"/>
                  </a:cubicBezTo>
                  <a:cubicBezTo>
                    <a:pt x="13050" y="25767"/>
                    <a:pt x="12924" y="25837"/>
                    <a:pt x="12645" y="25837"/>
                  </a:cubicBezTo>
                  <a:cubicBezTo>
                    <a:pt x="12562" y="25837"/>
                    <a:pt x="12466" y="25831"/>
                    <a:pt x="12351" y="25820"/>
                  </a:cubicBezTo>
                  <a:cubicBezTo>
                    <a:pt x="12287" y="25734"/>
                    <a:pt x="12474" y="25761"/>
                    <a:pt x="12434" y="25684"/>
                  </a:cubicBezTo>
                  <a:lnTo>
                    <a:pt x="12434" y="25684"/>
                  </a:lnTo>
                  <a:cubicBezTo>
                    <a:pt x="12443" y="25696"/>
                    <a:pt x="12454" y="25701"/>
                    <a:pt x="12464" y="25701"/>
                  </a:cubicBezTo>
                  <a:cubicBezTo>
                    <a:pt x="12475" y="25701"/>
                    <a:pt x="12487" y="25696"/>
                    <a:pt x="12496" y="25688"/>
                  </a:cubicBezTo>
                  <a:cubicBezTo>
                    <a:pt x="12626" y="25586"/>
                    <a:pt x="12781" y="25571"/>
                    <a:pt x="12941" y="25571"/>
                  </a:cubicBezTo>
                  <a:close/>
                  <a:moveTo>
                    <a:pt x="12348" y="25573"/>
                  </a:moveTo>
                  <a:cubicBezTo>
                    <a:pt x="12385" y="25573"/>
                    <a:pt x="12423" y="25577"/>
                    <a:pt x="12464" y="25585"/>
                  </a:cubicBezTo>
                  <a:cubicBezTo>
                    <a:pt x="12503" y="25627"/>
                    <a:pt x="12398" y="25637"/>
                    <a:pt x="12431" y="25680"/>
                  </a:cubicBezTo>
                  <a:cubicBezTo>
                    <a:pt x="12419" y="25673"/>
                    <a:pt x="12408" y="25670"/>
                    <a:pt x="12398" y="25670"/>
                  </a:cubicBezTo>
                  <a:cubicBezTo>
                    <a:pt x="12370" y="25670"/>
                    <a:pt x="12348" y="25691"/>
                    <a:pt x="12330" y="25706"/>
                  </a:cubicBezTo>
                  <a:cubicBezTo>
                    <a:pt x="12200" y="25810"/>
                    <a:pt x="12052" y="25844"/>
                    <a:pt x="11893" y="25844"/>
                  </a:cubicBezTo>
                  <a:cubicBezTo>
                    <a:pt x="11832" y="25844"/>
                    <a:pt x="11769" y="25839"/>
                    <a:pt x="11704" y="25831"/>
                  </a:cubicBezTo>
                  <a:lnTo>
                    <a:pt x="11706" y="25831"/>
                  </a:lnTo>
                  <a:cubicBezTo>
                    <a:pt x="11919" y="25744"/>
                    <a:pt x="12094" y="25573"/>
                    <a:pt x="12348" y="25573"/>
                  </a:cubicBezTo>
                  <a:close/>
                  <a:moveTo>
                    <a:pt x="13561" y="25561"/>
                  </a:moveTo>
                  <a:cubicBezTo>
                    <a:pt x="13582" y="25561"/>
                    <a:pt x="13605" y="25563"/>
                    <a:pt x="13628" y="25566"/>
                  </a:cubicBezTo>
                  <a:lnTo>
                    <a:pt x="13627" y="25566"/>
                  </a:lnTo>
                  <a:cubicBezTo>
                    <a:pt x="13641" y="25568"/>
                    <a:pt x="13655" y="25568"/>
                    <a:pt x="13670" y="25568"/>
                  </a:cubicBezTo>
                  <a:cubicBezTo>
                    <a:pt x="13709" y="25568"/>
                    <a:pt x="13749" y="25563"/>
                    <a:pt x="13788" y="25562"/>
                  </a:cubicBezTo>
                  <a:lnTo>
                    <a:pt x="13788" y="25562"/>
                  </a:lnTo>
                  <a:cubicBezTo>
                    <a:pt x="13772" y="25623"/>
                    <a:pt x="13716" y="25654"/>
                    <a:pt x="13659" y="25684"/>
                  </a:cubicBezTo>
                  <a:cubicBezTo>
                    <a:pt x="13578" y="25727"/>
                    <a:pt x="13503" y="25783"/>
                    <a:pt x="13440" y="25850"/>
                  </a:cubicBezTo>
                  <a:lnTo>
                    <a:pt x="13085" y="25850"/>
                  </a:lnTo>
                  <a:cubicBezTo>
                    <a:pt x="13221" y="25703"/>
                    <a:pt x="13345" y="25561"/>
                    <a:pt x="13561" y="25561"/>
                  </a:cubicBezTo>
                  <a:close/>
                  <a:moveTo>
                    <a:pt x="36557" y="25744"/>
                  </a:moveTo>
                  <a:cubicBezTo>
                    <a:pt x="36581" y="25749"/>
                    <a:pt x="36606" y="25753"/>
                    <a:pt x="36631" y="25755"/>
                  </a:cubicBezTo>
                  <a:cubicBezTo>
                    <a:pt x="36740" y="25755"/>
                    <a:pt x="36733" y="25793"/>
                    <a:pt x="36672" y="25847"/>
                  </a:cubicBezTo>
                  <a:cubicBezTo>
                    <a:pt x="36644" y="25851"/>
                    <a:pt x="36617" y="25853"/>
                    <a:pt x="36589" y="25853"/>
                  </a:cubicBezTo>
                  <a:cubicBezTo>
                    <a:pt x="36512" y="25853"/>
                    <a:pt x="36435" y="25838"/>
                    <a:pt x="36354" y="25816"/>
                  </a:cubicBezTo>
                  <a:cubicBezTo>
                    <a:pt x="36400" y="25731"/>
                    <a:pt x="36483" y="25749"/>
                    <a:pt x="36556" y="25744"/>
                  </a:cubicBezTo>
                  <a:close/>
                  <a:moveTo>
                    <a:pt x="14515" y="25553"/>
                  </a:moveTo>
                  <a:lnTo>
                    <a:pt x="14515" y="25553"/>
                  </a:lnTo>
                  <a:cubicBezTo>
                    <a:pt x="14411" y="25686"/>
                    <a:pt x="14266" y="25740"/>
                    <a:pt x="14177" y="25843"/>
                  </a:cubicBezTo>
                  <a:lnTo>
                    <a:pt x="14177" y="25845"/>
                  </a:lnTo>
                  <a:cubicBezTo>
                    <a:pt x="14166" y="25858"/>
                    <a:pt x="14136" y="25860"/>
                    <a:pt x="14105" y="25860"/>
                  </a:cubicBezTo>
                  <a:cubicBezTo>
                    <a:pt x="14090" y="25860"/>
                    <a:pt x="14074" y="25859"/>
                    <a:pt x="14061" y="25859"/>
                  </a:cubicBezTo>
                  <a:cubicBezTo>
                    <a:pt x="13904" y="25859"/>
                    <a:pt x="13747" y="25856"/>
                    <a:pt x="13589" y="25853"/>
                  </a:cubicBezTo>
                  <a:cubicBezTo>
                    <a:pt x="13653" y="25747"/>
                    <a:pt x="13797" y="25719"/>
                    <a:pt x="13879" y="25632"/>
                  </a:cubicBezTo>
                  <a:cubicBezTo>
                    <a:pt x="13871" y="25602"/>
                    <a:pt x="13874" y="25560"/>
                    <a:pt x="13838" y="25555"/>
                  </a:cubicBezTo>
                  <a:lnTo>
                    <a:pt x="13838" y="25555"/>
                  </a:lnTo>
                  <a:cubicBezTo>
                    <a:pt x="13874" y="25560"/>
                    <a:pt x="13871" y="25601"/>
                    <a:pt x="13879" y="25632"/>
                  </a:cubicBezTo>
                  <a:cubicBezTo>
                    <a:pt x="13987" y="25564"/>
                    <a:pt x="14103" y="25553"/>
                    <a:pt x="14226" y="25553"/>
                  </a:cubicBezTo>
                  <a:cubicBezTo>
                    <a:pt x="14286" y="25553"/>
                    <a:pt x="14348" y="25556"/>
                    <a:pt x="14412" y="25556"/>
                  </a:cubicBezTo>
                  <a:cubicBezTo>
                    <a:pt x="14445" y="25556"/>
                    <a:pt x="14480" y="25555"/>
                    <a:pt x="14515" y="25553"/>
                  </a:cubicBezTo>
                  <a:close/>
                  <a:moveTo>
                    <a:pt x="35208" y="25649"/>
                  </a:moveTo>
                  <a:cubicBezTo>
                    <a:pt x="35216" y="25649"/>
                    <a:pt x="35225" y="25650"/>
                    <a:pt x="35234" y="25651"/>
                  </a:cubicBezTo>
                  <a:cubicBezTo>
                    <a:pt x="35285" y="25660"/>
                    <a:pt x="35336" y="25671"/>
                    <a:pt x="35387" y="25681"/>
                  </a:cubicBezTo>
                  <a:cubicBezTo>
                    <a:pt x="35381" y="25736"/>
                    <a:pt x="35337" y="25744"/>
                    <a:pt x="35292" y="25750"/>
                  </a:cubicBezTo>
                  <a:cubicBezTo>
                    <a:pt x="35219" y="25828"/>
                    <a:pt x="35186" y="25861"/>
                    <a:pt x="35120" y="25861"/>
                  </a:cubicBezTo>
                  <a:cubicBezTo>
                    <a:pt x="35074" y="25861"/>
                    <a:pt x="35011" y="25844"/>
                    <a:pt x="34906" y="25815"/>
                  </a:cubicBezTo>
                  <a:cubicBezTo>
                    <a:pt x="34966" y="25756"/>
                    <a:pt x="35032" y="25722"/>
                    <a:pt x="35120" y="25722"/>
                  </a:cubicBezTo>
                  <a:cubicBezTo>
                    <a:pt x="35121" y="25722"/>
                    <a:pt x="35123" y="25722"/>
                    <a:pt x="35124" y="25723"/>
                  </a:cubicBezTo>
                  <a:cubicBezTo>
                    <a:pt x="35135" y="25679"/>
                    <a:pt x="35158" y="25649"/>
                    <a:pt x="35208" y="25649"/>
                  </a:cubicBezTo>
                  <a:close/>
                  <a:moveTo>
                    <a:pt x="4814" y="25819"/>
                  </a:moveTo>
                  <a:lnTo>
                    <a:pt x="4813" y="25820"/>
                  </a:lnTo>
                  <a:cubicBezTo>
                    <a:pt x="4840" y="25820"/>
                    <a:pt x="4853" y="25844"/>
                    <a:pt x="4856" y="25869"/>
                  </a:cubicBezTo>
                  <a:cubicBezTo>
                    <a:pt x="4846" y="25890"/>
                    <a:pt x="4830" y="25897"/>
                    <a:pt x="4811" y="25897"/>
                  </a:cubicBezTo>
                  <a:cubicBezTo>
                    <a:pt x="4800" y="25897"/>
                    <a:pt x="4788" y="25894"/>
                    <a:pt x="4776" y="25891"/>
                  </a:cubicBezTo>
                  <a:cubicBezTo>
                    <a:pt x="4759" y="25887"/>
                    <a:pt x="4733" y="25887"/>
                    <a:pt x="4739" y="25865"/>
                  </a:cubicBezTo>
                  <a:cubicBezTo>
                    <a:pt x="4749" y="25832"/>
                    <a:pt x="4782" y="25819"/>
                    <a:pt x="4814" y="25819"/>
                  </a:cubicBezTo>
                  <a:close/>
                  <a:moveTo>
                    <a:pt x="14943" y="25560"/>
                  </a:moveTo>
                  <a:cubicBezTo>
                    <a:pt x="15031" y="25560"/>
                    <a:pt x="15130" y="25574"/>
                    <a:pt x="15250" y="25595"/>
                  </a:cubicBezTo>
                  <a:cubicBezTo>
                    <a:pt x="15222" y="25636"/>
                    <a:pt x="15183" y="25669"/>
                    <a:pt x="15139" y="25689"/>
                  </a:cubicBezTo>
                  <a:cubicBezTo>
                    <a:pt x="15165" y="25722"/>
                    <a:pt x="15190" y="25733"/>
                    <a:pt x="15213" y="25733"/>
                  </a:cubicBezTo>
                  <a:cubicBezTo>
                    <a:pt x="15254" y="25733"/>
                    <a:pt x="15288" y="25697"/>
                    <a:pt x="15315" y="25670"/>
                  </a:cubicBezTo>
                  <a:cubicBezTo>
                    <a:pt x="15396" y="25592"/>
                    <a:pt x="15492" y="25570"/>
                    <a:pt x="15595" y="25570"/>
                  </a:cubicBezTo>
                  <a:cubicBezTo>
                    <a:pt x="15631" y="25570"/>
                    <a:pt x="15668" y="25573"/>
                    <a:pt x="15705" y="25576"/>
                  </a:cubicBezTo>
                  <a:cubicBezTo>
                    <a:pt x="15724" y="25579"/>
                    <a:pt x="15739" y="25592"/>
                    <a:pt x="15744" y="25611"/>
                  </a:cubicBezTo>
                  <a:cubicBezTo>
                    <a:pt x="15716" y="25631"/>
                    <a:pt x="15685" y="25651"/>
                    <a:pt x="15659" y="25674"/>
                  </a:cubicBezTo>
                  <a:cubicBezTo>
                    <a:pt x="15631" y="25698"/>
                    <a:pt x="15630" y="25721"/>
                    <a:pt x="15672" y="25737"/>
                  </a:cubicBezTo>
                  <a:cubicBezTo>
                    <a:pt x="15733" y="25700"/>
                    <a:pt x="15806" y="25675"/>
                    <a:pt x="15848" y="25618"/>
                  </a:cubicBezTo>
                  <a:cubicBezTo>
                    <a:pt x="15915" y="25580"/>
                    <a:pt x="15985" y="25571"/>
                    <a:pt x="16057" y="25571"/>
                  </a:cubicBezTo>
                  <a:cubicBezTo>
                    <a:pt x="16116" y="25571"/>
                    <a:pt x="16176" y="25577"/>
                    <a:pt x="16236" y="25577"/>
                  </a:cubicBezTo>
                  <a:cubicBezTo>
                    <a:pt x="16245" y="25633"/>
                    <a:pt x="16164" y="25655"/>
                    <a:pt x="16192" y="25706"/>
                  </a:cubicBezTo>
                  <a:lnTo>
                    <a:pt x="16193" y="25706"/>
                  </a:lnTo>
                  <a:cubicBezTo>
                    <a:pt x="16209" y="25725"/>
                    <a:pt x="16221" y="25732"/>
                    <a:pt x="16232" y="25732"/>
                  </a:cubicBezTo>
                  <a:cubicBezTo>
                    <a:pt x="16255" y="25732"/>
                    <a:pt x="16269" y="25700"/>
                    <a:pt x="16287" y="25684"/>
                  </a:cubicBezTo>
                  <a:cubicBezTo>
                    <a:pt x="16385" y="25582"/>
                    <a:pt x="16510" y="25566"/>
                    <a:pt x="16639" y="25566"/>
                  </a:cubicBezTo>
                  <a:cubicBezTo>
                    <a:pt x="16687" y="25566"/>
                    <a:pt x="16736" y="25568"/>
                    <a:pt x="16784" y="25569"/>
                  </a:cubicBezTo>
                  <a:cubicBezTo>
                    <a:pt x="16819" y="25569"/>
                    <a:pt x="16852" y="25575"/>
                    <a:pt x="16857" y="25612"/>
                  </a:cubicBezTo>
                  <a:cubicBezTo>
                    <a:pt x="16736" y="25682"/>
                    <a:pt x="16623" y="25767"/>
                    <a:pt x="16522" y="25864"/>
                  </a:cubicBezTo>
                  <a:cubicBezTo>
                    <a:pt x="16471" y="25898"/>
                    <a:pt x="16413" y="25906"/>
                    <a:pt x="16354" y="25906"/>
                  </a:cubicBezTo>
                  <a:cubicBezTo>
                    <a:pt x="16328" y="25906"/>
                    <a:pt x="16303" y="25905"/>
                    <a:pt x="16277" y="25903"/>
                  </a:cubicBezTo>
                  <a:lnTo>
                    <a:pt x="16276" y="25906"/>
                  </a:lnTo>
                  <a:cubicBezTo>
                    <a:pt x="16196" y="25902"/>
                    <a:pt x="16116" y="25903"/>
                    <a:pt x="16037" y="25901"/>
                  </a:cubicBezTo>
                  <a:cubicBezTo>
                    <a:pt x="16031" y="25824"/>
                    <a:pt x="16136" y="25822"/>
                    <a:pt x="16163" y="25768"/>
                  </a:cubicBezTo>
                  <a:cubicBezTo>
                    <a:pt x="16180" y="25751"/>
                    <a:pt x="16191" y="25732"/>
                    <a:pt x="16167" y="25713"/>
                  </a:cubicBezTo>
                  <a:cubicBezTo>
                    <a:pt x="16158" y="25705"/>
                    <a:pt x="16150" y="25702"/>
                    <a:pt x="16141" y="25702"/>
                  </a:cubicBezTo>
                  <a:cubicBezTo>
                    <a:pt x="16128" y="25702"/>
                    <a:pt x="16116" y="25710"/>
                    <a:pt x="16104" y="25719"/>
                  </a:cubicBezTo>
                  <a:cubicBezTo>
                    <a:pt x="16043" y="25747"/>
                    <a:pt x="15988" y="25782"/>
                    <a:pt x="15950" y="25833"/>
                  </a:cubicBezTo>
                  <a:cubicBezTo>
                    <a:pt x="15888" y="25881"/>
                    <a:pt x="15820" y="25894"/>
                    <a:pt x="15749" y="25894"/>
                  </a:cubicBezTo>
                  <a:cubicBezTo>
                    <a:pt x="15697" y="25894"/>
                    <a:pt x="15644" y="25887"/>
                    <a:pt x="15591" y="25882"/>
                  </a:cubicBezTo>
                  <a:cubicBezTo>
                    <a:pt x="15577" y="25885"/>
                    <a:pt x="15564" y="25887"/>
                    <a:pt x="15552" y="25887"/>
                  </a:cubicBezTo>
                  <a:cubicBezTo>
                    <a:pt x="15532" y="25887"/>
                    <a:pt x="15514" y="25880"/>
                    <a:pt x="15502" y="25858"/>
                  </a:cubicBezTo>
                  <a:lnTo>
                    <a:pt x="15454" y="25852"/>
                  </a:lnTo>
                  <a:cubicBezTo>
                    <a:pt x="15397" y="25877"/>
                    <a:pt x="15339" y="25886"/>
                    <a:pt x="15281" y="25886"/>
                  </a:cubicBezTo>
                  <a:cubicBezTo>
                    <a:pt x="15228" y="25886"/>
                    <a:pt x="15175" y="25878"/>
                    <a:pt x="15122" y="25870"/>
                  </a:cubicBezTo>
                  <a:cubicBezTo>
                    <a:pt x="15089" y="25821"/>
                    <a:pt x="15165" y="25765"/>
                    <a:pt x="15100" y="25724"/>
                  </a:cubicBezTo>
                  <a:lnTo>
                    <a:pt x="15100" y="25724"/>
                  </a:lnTo>
                  <a:cubicBezTo>
                    <a:pt x="15022" y="25819"/>
                    <a:pt x="14923" y="25869"/>
                    <a:pt x="14791" y="25869"/>
                  </a:cubicBezTo>
                  <a:cubicBezTo>
                    <a:pt x="14772" y="25869"/>
                    <a:pt x="14753" y="25868"/>
                    <a:pt x="14732" y="25866"/>
                  </a:cubicBezTo>
                  <a:cubicBezTo>
                    <a:pt x="14692" y="25862"/>
                    <a:pt x="14652" y="25860"/>
                    <a:pt x="14610" y="25860"/>
                  </a:cubicBezTo>
                  <a:cubicBezTo>
                    <a:pt x="14543" y="25860"/>
                    <a:pt x="14474" y="25864"/>
                    <a:pt x="14400" y="25864"/>
                  </a:cubicBezTo>
                  <a:cubicBezTo>
                    <a:pt x="14589" y="25639"/>
                    <a:pt x="14730" y="25560"/>
                    <a:pt x="14943" y="25560"/>
                  </a:cubicBezTo>
                  <a:close/>
                  <a:moveTo>
                    <a:pt x="6770" y="25576"/>
                  </a:moveTo>
                  <a:cubicBezTo>
                    <a:pt x="6794" y="25576"/>
                    <a:pt x="6814" y="25582"/>
                    <a:pt x="6817" y="25614"/>
                  </a:cubicBezTo>
                  <a:cubicBezTo>
                    <a:pt x="6834" y="25776"/>
                    <a:pt x="6906" y="25800"/>
                    <a:pt x="6579" y="25906"/>
                  </a:cubicBezTo>
                  <a:lnTo>
                    <a:pt x="6577" y="25907"/>
                  </a:lnTo>
                  <a:cubicBezTo>
                    <a:pt x="6560" y="25824"/>
                    <a:pt x="6516" y="25746"/>
                    <a:pt x="6571" y="25663"/>
                  </a:cubicBezTo>
                  <a:cubicBezTo>
                    <a:pt x="6601" y="25652"/>
                    <a:pt x="6638" y="25649"/>
                    <a:pt x="6644" y="25613"/>
                  </a:cubicBezTo>
                  <a:cubicBezTo>
                    <a:pt x="6650" y="25614"/>
                    <a:pt x="6656" y="25615"/>
                    <a:pt x="6662" y="25615"/>
                  </a:cubicBezTo>
                  <a:cubicBezTo>
                    <a:pt x="6690" y="25615"/>
                    <a:pt x="6711" y="25603"/>
                    <a:pt x="6724" y="25579"/>
                  </a:cubicBezTo>
                  <a:cubicBezTo>
                    <a:pt x="6739" y="25578"/>
                    <a:pt x="6756" y="25576"/>
                    <a:pt x="6770" y="25576"/>
                  </a:cubicBezTo>
                  <a:close/>
                  <a:moveTo>
                    <a:pt x="7828" y="25535"/>
                  </a:moveTo>
                  <a:cubicBezTo>
                    <a:pt x="7882" y="25535"/>
                    <a:pt x="7930" y="25548"/>
                    <a:pt x="7958" y="25596"/>
                  </a:cubicBezTo>
                  <a:cubicBezTo>
                    <a:pt x="7984" y="25584"/>
                    <a:pt x="8011" y="25564"/>
                    <a:pt x="8032" y="25564"/>
                  </a:cubicBezTo>
                  <a:cubicBezTo>
                    <a:pt x="8050" y="25564"/>
                    <a:pt x="8063" y="25577"/>
                    <a:pt x="8069" y="25617"/>
                  </a:cubicBezTo>
                  <a:cubicBezTo>
                    <a:pt x="8086" y="25734"/>
                    <a:pt x="8054" y="25790"/>
                    <a:pt x="7930" y="25837"/>
                  </a:cubicBezTo>
                  <a:cubicBezTo>
                    <a:pt x="7875" y="25857"/>
                    <a:pt x="7832" y="25890"/>
                    <a:pt x="7782" y="25915"/>
                  </a:cubicBezTo>
                  <a:cubicBezTo>
                    <a:pt x="7711" y="25820"/>
                    <a:pt x="7750" y="25734"/>
                    <a:pt x="7796" y="25649"/>
                  </a:cubicBezTo>
                  <a:cubicBezTo>
                    <a:pt x="7809" y="25656"/>
                    <a:pt x="7821" y="25659"/>
                    <a:pt x="7831" y="25659"/>
                  </a:cubicBezTo>
                  <a:cubicBezTo>
                    <a:pt x="7861" y="25659"/>
                    <a:pt x="7878" y="25631"/>
                    <a:pt x="7899" y="25610"/>
                  </a:cubicBezTo>
                  <a:cubicBezTo>
                    <a:pt x="7891" y="25609"/>
                    <a:pt x="7883" y="25609"/>
                    <a:pt x="7874" y="25609"/>
                  </a:cubicBezTo>
                  <a:cubicBezTo>
                    <a:pt x="7841" y="25609"/>
                    <a:pt x="7810" y="25614"/>
                    <a:pt x="7793" y="25645"/>
                  </a:cubicBezTo>
                  <a:cubicBezTo>
                    <a:pt x="7760" y="25635"/>
                    <a:pt x="7712" y="25640"/>
                    <a:pt x="7710" y="25593"/>
                  </a:cubicBezTo>
                  <a:cubicBezTo>
                    <a:pt x="7708" y="25547"/>
                    <a:pt x="7748" y="25541"/>
                    <a:pt x="7788" y="25537"/>
                  </a:cubicBezTo>
                  <a:cubicBezTo>
                    <a:pt x="7802" y="25536"/>
                    <a:pt x="7815" y="25535"/>
                    <a:pt x="7828" y="25535"/>
                  </a:cubicBezTo>
                  <a:close/>
                  <a:moveTo>
                    <a:pt x="5796" y="25473"/>
                  </a:moveTo>
                  <a:cubicBezTo>
                    <a:pt x="5859" y="25473"/>
                    <a:pt x="5916" y="25489"/>
                    <a:pt x="5973" y="25497"/>
                  </a:cubicBezTo>
                  <a:cubicBezTo>
                    <a:pt x="6033" y="25504"/>
                    <a:pt x="6018" y="25542"/>
                    <a:pt x="6012" y="25575"/>
                  </a:cubicBezTo>
                  <a:cubicBezTo>
                    <a:pt x="6022" y="25602"/>
                    <a:pt x="6029" y="25631"/>
                    <a:pt x="6035" y="25661"/>
                  </a:cubicBezTo>
                  <a:lnTo>
                    <a:pt x="6033" y="25661"/>
                  </a:lnTo>
                  <a:cubicBezTo>
                    <a:pt x="6047" y="25850"/>
                    <a:pt x="6046" y="25850"/>
                    <a:pt x="5814" y="25928"/>
                  </a:cubicBezTo>
                  <a:cubicBezTo>
                    <a:pt x="5714" y="25737"/>
                    <a:pt x="5716" y="25727"/>
                    <a:pt x="5854" y="25645"/>
                  </a:cubicBezTo>
                  <a:lnTo>
                    <a:pt x="5778" y="25637"/>
                  </a:lnTo>
                  <a:cubicBezTo>
                    <a:pt x="5675" y="25608"/>
                    <a:pt x="5731" y="25537"/>
                    <a:pt x="5702" y="25486"/>
                  </a:cubicBezTo>
                  <a:cubicBezTo>
                    <a:pt x="5735" y="25476"/>
                    <a:pt x="5766" y="25473"/>
                    <a:pt x="5796" y="25473"/>
                  </a:cubicBezTo>
                  <a:close/>
                  <a:moveTo>
                    <a:pt x="17207" y="25565"/>
                  </a:moveTo>
                  <a:cubicBezTo>
                    <a:pt x="17299" y="25565"/>
                    <a:pt x="17393" y="25579"/>
                    <a:pt x="17486" y="25580"/>
                  </a:cubicBezTo>
                  <a:cubicBezTo>
                    <a:pt x="17526" y="25580"/>
                    <a:pt x="17501" y="25621"/>
                    <a:pt x="17513" y="25644"/>
                  </a:cubicBezTo>
                  <a:cubicBezTo>
                    <a:pt x="17503" y="25639"/>
                    <a:pt x="17495" y="25637"/>
                    <a:pt x="17487" y="25637"/>
                  </a:cubicBezTo>
                  <a:cubicBezTo>
                    <a:pt x="17462" y="25637"/>
                    <a:pt x="17450" y="25662"/>
                    <a:pt x="17432" y="25677"/>
                  </a:cubicBezTo>
                  <a:cubicBezTo>
                    <a:pt x="17344" y="25743"/>
                    <a:pt x="17227" y="25783"/>
                    <a:pt x="17189" y="25891"/>
                  </a:cubicBezTo>
                  <a:lnTo>
                    <a:pt x="17190" y="25893"/>
                  </a:lnTo>
                  <a:cubicBezTo>
                    <a:pt x="17125" y="25925"/>
                    <a:pt x="17057" y="25934"/>
                    <a:pt x="16987" y="25934"/>
                  </a:cubicBezTo>
                  <a:cubicBezTo>
                    <a:pt x="16946" y="25934"/>
                    <a:pt x="16905" y="25931"/>
                    <a:pt x="16863" y="25928"/>
                  </a:cubicBezTo>
                  <a:lnTo>
                    <a:pt x="16862" y="25931"/>
                  </a:lnTo>
                  <a:cubicBezTo>
                    <a:pt x="16781" y="25926"/>
                    <a:pt x="16699" y="25927"/>
                    <a:pt x="16618" y="25926"/>
                  </a:cubicBezTo>
                  <a:cubicBezTo>
                    <a:pt x="16611" y="25876"/>
                    <a:pt x="16657" y="25856"/>
                    <a:pt x="16690" y="25828"/>
                  </a:cubicBezTo>
                  <a:lnTo>
                    <a:pt x="16960" y="25619"/>
                  </a:lnTo>
                  <a:cubicBezTo>
                    <a:pt x="17040" y="25577"/>
                    <a:pt x="17123" y="25565"/>
                    <a:pt x="17207" y="25565"/>
                  </a:cubicBezTo>
                  <a:close/>
                  <a:moveTo>
                    <a:pt x="37217" y="25639"/>
                  </a:moveTo>
                  <a:cubicBezTo>
                    <a:pt x="37228" y="25639"/>
                    <a:pt x="37239" y="25640"/>
                    <a:pt x="37250" y="25642"/>
                  </a:cubicBezTo>
                  <a:cubicBezTo>
                    <a:pt x="37368" y="25660"/>
                    <a:pt x="37487" y="25671"/>
                    <a:pt x="37628" y="25689"/>
                  </a:cubicBezTo>
                  <a:cubicBezTo>
                    <a:pt x="37540" y="25769"/>
                    <a:pt x="37464" y="25838"/>
                    <a:pt x="37388" y="25907"/>
                  </a:cubicBezTo>
                  <a:cubicBezTo>
                    <a:pt x="37362" y="25930"/>
                    <a:pt x="37333" y="25936"/>
                    <a:pt x="37302" y="25936"/>
                  </a:cubicBezTo>
                  <a:cubicBezTo>
                    <a:pt x="37280" y="25936"/>
                    <a:pt x="37258" y="25933"/>
                    <a:pt x="37236" y="25931"/>
                  </a:cubicBezTo>
                  <a:cubicBezTo>
                    <a:pt x="37096" y="25915"/>
                    <a:pt x="36954" y="25901"/>
                    <a:pt x="36814" y="25885"/>
                  </a:cubicBezTo>
                  <a:cubicBezTo>
                    <a:pt x="36821" y="25791"/>
                    <a:pt x="36904" y="25786"/>
                    <a:pt x="36984" y="25781"/>
                  </a:cubicBezTo>
                  <a:cubicBezTo>
                    <a:pt x="36997" y="25780"/>
                    <a:pt x="37009" y="25780"/>
                    <a:pt x="37022" y="25780"/>
                  </a:cubicBezTo>
                  <a:cubicBezTo>
                    <a:pt x="37064" y="25780"/>
                    <a:pt x="37106" y="25783"/>
                    <a:pt x="37147" y="25783"/>
                  </a:cubicBezTo>
                  <a:cubicBezTo>
                    <a:pt x="37179" y="25783"/>
                    <a:pt x="37210" y="25781"/>
                    <a:pt x="37241" y="25774"/>
                  </a:cubicBezTo>
                  <a:cubicBezTo>
                    <a:pt x="37222" y="25754"/>
                    <a:pt x="37191" y="25753"/>
                    <a:pt x="37160" y="25753"/>
                  </a:cubicBezTo>
                  <a:cubicBezTo>
                    <a:pt x="37158" y="25753"/>
                    <a:pt x="37156" y="25753"/>
                    <a:pt x="37154" y="25753"/>
                  </a:cubicBezTo>
                  <a:cubicBezTo>
                    <a:pt x="37108" y="25753"/>
                    <a:pt x="37064" y="25752"/>
                    <a:pt x="37059" y="25686"/>
                  </a:cubicBezTo>
                  <a:cubicBezTo>
                    <a:pt x="37109" y="25662"/>
                    <a:pt x="37159" y="25639"/>
                    <a:pt x="37217" y="25639"/>
                  </a:cubicBezTo>
                  <a:close/>
                  <a:moveTo>
                    <a:pt x="5198" y="25658"/>
                  </a:moveTo>
                  <a:cubicBezTo>
                    <a:pt x="5211" y="25718"/>
                    <a:pt x="5223" y="25769"/>
                    <a:pt x="5232" y="25819"/>
                  </a:cubicBezTo>
                  <a:cubicBezTo>
                    <a:pt x="5250" y="25906"/>
                    <a:pt x="5166" y="25922"/>
                    <a:pt x="5102" y="25946"/>
                  </a:cubicBezTo>
                  <a:lnTo>
                    <a:pt x="5100" y="25947"/>
                  </a:lnTo>
                  <a:cubicBezTo>
                    <a:pt x="5092" y="25950"/>
                    <a:pt x="5084" y="25951"/>
                    <a:pt x="5077" y="25951"/>
                  </a:cubicBezTo>
                  <a:cubicBezTo>
                    <a:pt x="5042" y="25951"/>
                    <a:pt x="5020" y="25921"/>
                    <a:pt x="5014" y="25895"/>
                  </a:cubicBezTo>
                  <a:cubicBezTo>
                    <a:pt x="5001" y="25839"/>
                    <a:pt x="4927" y="25776"/>
                    <a:pt x="5017" y="25725"/>
                  </a:cubicBezTo>
                  <a:cubicBezTo>
                    <a:pt x="5066" y="25696"/>
                    <a:pt x="5118" y="25668"/>
                    <a:pt x="5198" y="25658"/>
                  </a:cubicBezTo>
                  <a:close/>
                  <a:moveTo>
                    <a:pt x="7189" y="25696"/>
                  </a:moveTo>
                  <a:cubicBezTo>
                    <a:pt x="7203" y="25696"/>
                    <a:pt x="7214" y="25702"/>
                    <a:pt x="7218" y="25721"/>
                  </a:cubicBezTo>
                  <a:cubicBezTo>
                    <a:pt x="7228" y="25776"/>
                    <a:pt x="7274" y="25837"/>
                    <a:pt x="7205" y="25883"/>
                  </a:cubicBezTo>
                  <a:cubicBezTo>
                    <a:pt x="7158" y="25915"/>
                    <a:pt x="7110" y="25948"/>
                    <a:pt x="7030" y="25958"/>
                  </a:cubicBezTo>
                  <a:cubicBezTo>
                    <a:pt x="7003" y="25902"/>
                    <a:pt x="6986" y="25846"/>
                    <a:pt x="7012" y="25783"/>
                  </a:cubicBezTo>
                  <a:cubicBezTo>
                    <a:pt x="7062" y="25767"/>
                    <a:pt x="7108" y="25746"/>
                    <a:pt x="7136" y="25706"/>
                  </a:cubicBezTo>
                  <a:cubicBezTo>
                    <a:pt x="7152" y="25705"/>
                    <a:pt x="7173" y="25696"/>
                    <a:pt x="7189" y="25696"/>
                  </a:cubicBezTo>
                  <a:close/>
                  <a:moveTo>
                    <a:pt x="9310" y="25730"/>
                  </a:moveTo>
                  <a:cubicBezTo>
                    <a:pt x="9326" y="25730"/>
                    <a:pt x="9340" y="25735"/>
                    <a:pt x="9349" y="25753"/>
                  </a:cubicBezTo>
                  <a:cubicBezTo>
                    <a:pt x="9370" y="25790"/>
                    <a:pt x="9351" y="25820"/>
                    <a:pt x="9317" y="25845"/>
                  </a:cubicBezTo>
                  <a:lnTo>
                    <a:pt x="9317" y="25844"/>
                  </a:lnTo>
                  <a:cubicBezTo>
                    <a:pt x="9297" y="25859"/>
                    <a:pt x="9274" y="25873"/>
                    <a:pt x="9252" y="25885"/>
                  </a:cubicBezTo>
                  <a:cubicBezTo>
                    <a:pt x="9189" y="25917"/>
                    <a:pt x="9139" y="25967"/>
                    <a:pt x="9046" y="25989"/>
                  </a:cubicBezTo>
                  <a:cubicBezTo>
                    <a:pt x="9012" y="25756"/>
                    <a:pt x="9012" y="25756"/>
                    <a:pt x="9263" y="25737"/>
                  </a:cubicBezTo>
                  <a:cubicBezTo>
                    <a:pt x="9278" y="25735"/>
                    <a:pt x="9295" y="25730"/>
                    <a:pt x="9310" y="25730"/>
                  </a:cubicBezTo>
                  <a:close/>
                  <a:moveTo>
                    <a:pt x="10486" y="25814"/>
                  </a:moveTo>
                  <a:lnTo>
                    <a:pt x="10486" y="25814"/>
                  </a:lnTo>
                  <a:cubicBezTo>
                    <a:pt x="10492" y="25959"/>
                    <a:pt x="10479" y="25976"/>
                    <a:pt x="10367" y="25990"/>
                  </a:cubicBezTo>
                  <a:lnTo>
                    <a:pt x="10366" y="25990"/>
                  </a:lnTo>
                  <a:cubicBezTo>
                    <a:pt x="10355" y="25992"/>
                    <a:pt x="10342" y="25993"/>
                    <a:pt x="10331" y="25993"/>
                  </a:cubicBezTo>
                  <a:cubicBezTo>
                    <a:pt x="10315" y="25993"/>
                    <a:pt x="10302" y="25990"/>
                    <a:pt x="10296" y="25977"/>
                  </a:cubicBezTo>
                  <a:cubicBezTo>
                    <a:pt x="10286" y="25957"/>
                    <a:pt x="10286" y="25933"/>
                    <a:pt x="10296" y="25912"/>
                  </a:cubicBezTo>
                  <a:cubicBezTo>
                    <a:pt x="10312" y="25868"/>
                    <a:pt x="10316" y="25869"/>
                    <a:pt x="10486" y="25814"/>
                  </a:cubicBezTo>
                  <a:close/>
                  <a:moveTo>
                    <a:pt x="9804" y="25655"/>
                  </a:moveTo>
                  <a:cubicBezTo>
                    <a:pt x="9801" y="25910"/>
                    <a:pt x="9868" y="25891"/>
                    <a:pt x="9480" y="26003"/>
                  </a:cubicBezTo>
                  <a:cubicBezTo>
                    <a:pt x="9455" y="25784"/>
                    <a:pt x="9675" y="25765"/>
                    <a:pt x="9804" y="25655"/>
                  </a:cubicBezTo>
                  <a:close/>
                  <a:moveTo>
                    <a:pt x="5602" y="25813"/>
                  </a:moveTo>
                  <a:cubicBezTo>
                    <a:pt x="5652" y="25844"/>
                    <a:pt x="5650" y="25894"/>
                    <a:pt x="5656" y="25938"/>
                  </a:cubicBezTo>
                  <a:lnTo>
                    <a:pt x="5653" y="25939"/>
                  </a:lnTo>
                  <a:cubicBezTo>
                    <a:pt x="5659" y="25975"/>
                    <a:pt x="5693" y="26028"/>
                    <a:pt x="5622" y="26039"/>
                  </a:cubicBezTo>
                  <a:cubicBezTo>
                    <a:pt x="5606" y="26041"/>
                    <a:pt x="5588" y="26043"/>
                    <a:pt x="5571" y="26043"/>
                  </a:cubicBezTo>
                  <a:cubicBezTo>
                    <a:pt x="5523" y="26043"/>
                    <a:pt x="5476" y="26029"/>
                    <a:pt x="5446" y="25983"/>
                  </a:cubicBezTo>
                  <a:cubicBezTo>
                    <a:pt x="5417" y="25934"/>
                    <a:pt x="5417" y="25895"/>
                    <a:pt x="5477" y="25866"/>
                  </a:cubicBezTo>
                  <a:cubicBezTo>
                    <a:pt x="5518" y="25846"/>
                    <a:pt x="5552" y="25815"/>
                    <a:pt x="5602" y="25813"/>
                  </a:cubicBezTo>
                  <a:close/>
                  <a:moveTo>
                    <a:pt x="19156" y="25429"/>
                  </a:moveTo>
                  <a:lnTo>
                    <a:pt x="19239" y="25434"/>
                  </a:lnTo>
                  <a:cubicBezTo>
                    <a:pt x="19441" y="25482"/>
                    <a:pt x="19648" y="25466"/>
                    <a:pt x="19854" y="25474"/>
                  </a:cubicBezTo>
                  <a:cubicBezTo>
                    <a:pt x="19842" y="25554"/>
                    <a:pt x="19759" y="25592"/>
                    <a:pt x="19710" y="25650"/>
                  </a:cubicBezTo>
                  <a:lnTo>
                    <a:pt x="19564" y="25849"/>
                  </a:lnTo>
                  <a:cubicBezTo>
                    <a:pt x="19479" y="25990"/>
                    <a:pt x="19354" y="26048"/>
                    <a:pt x="19197" y="26048"/>
                  </a:cubicBezTo>
                  <a:cubicBezTo>
                    <a:pt x="19151" y="26048"/>
                    <a:pt x="19102" y="26043"/>
                    <a:pt x="19051" y="26034"/>
                  </a:cubicBezTo>
                  <a:lnTo>
                    <a:pt x="19050" y="26036"/>
                  </a:lnTo>
                  <a:cubicBezTo>
                    <a:pt x="19024" y="26032"/>
                    <a:pt x="18997" y="26030"/>
                    <a:pt x="18970" y="26030"/>
                  </a:cubicBezTo>
                  <a:cubicBezTo>
                    <a:pt x="18924" y="26030"/>
                    <a:pt x="18877" y="26034"/>
                    <a:pt x="18830" y="26035"/>
                  </a:cubicBezTo>
                  <a:cubicBezTo>
                    <a:pt x="18653" y="26013"/>
                    <a:pt x="18474" y="26022"/>
                    <a:pt x="18298" y="25986"/>
                  </a:cubicBezTo>
                  <a:cubicBezTo>
                    <a:pt x="18223" y="25989"/>
                    <a:pt x="18149" y="25992"/>
                    <a:pt x="18075" y="25992"/>
                  </a:cubicBezTo>
                  <a:cubicBezTo>
                    <a:pt x="17994" y="25992"/>
                    <a:pt x="17913" y="25988"/>
                    <a:pt x="17832" y="25977"/>
                  </a:cubicBezTo>
                  <a:cubicBezTo>
                    <a:pt x="17787" y="25971"/>
                    <a:pt x="17732" y="25979"/>
                    <a:pt x="17713" y="25927"/>
                  </a:cubicBezTo>
                  <a:lnTo>
                    <a:pt x="17747" y="25912"/>
                  </a:lnTo>
                  <a:lnTo>
                    <a:pt x="17784" y="25885"/>
                  </a:lnTo>
                  <a:cubicBezTo>
                    <a:pt x="17858" y="25838"/>
                    <a:pt x="17934" y="25790"/>
                    <a:pt x="18006" y="25740"/>
                  </a:cubicBezTo>
                  <a:cubicBezTo>
                    <a:pt x="18028" y="25727"/>
                    <a:pt x="18042" y="25705"/>
                    <a:pt x="18023" y="25682"/>
                  </a:cubicBezTo>
                  <a:cubicBezTo>
                    <a:pt x="18014" y="25671"/>
                    <a:pt x="18005" y="25668"/>
                    <a:pt x="17995" y="25668"/>
                  </a:cubicBezTo>
                  <a:cubicBezTo>
                    <a:pt x="17980" y="25668"/>
                    <a:pt x="17965" y="25676"/>
                    <a:pt x="17954" y="25684"/>
                  </a:cubicBezTo>
                  <a:cubicBezTo>
                    <a:pt x="17884" y="25736"/>
                    <a:pt x="17807" y="25782"/>
                    <a:pt x="17757" y="25851"/>
                  </a:cubicBezTo>
                  <a:cubicBezTo>
                    <a:pt x="17737" y="25853"/>
                    <a:pt x="17721" y="25868"/>
                    <a:pt x="17716" y="25887"/>
                  </a:cubicBezTo>
                  <a:cubicBezTo>
                    <a:pt x="17693" y="25891"/>
                    <a:pt x="17677" y="25903"/>
                    <a:pt x="17681" y="25927"/>
                  </a:cubicBezTo>
                  <a:cubicBezTo>
                    <a:pt x="17622" y="25955"/>
                    <a:pt x="17561" y="25963"/>
                    <a:pt x="17500" y="25963"/>
                  </a:cubicBezTo>
                  <a:cubicBezTo>
                    <a:pt x="17420" y="25963"/>
                    <a:pt x="17338" y="25950"/>
                    <a:pt x="17257" y="25950"/>
                  </a:cubicBezTo>
                  <a:cubicBezTo>
                    <a:pt x="17255" y="25950"/>
                    <a:pt x="17253" y="25950"/>
                    <a:pt x="17252" y="25950"/>
                  </a:cubicBezTo>
                  <a:cubicBezTo>
                    <a:pt x="17222" y="25950"/>
                    <a:pt x="17219" y="25925"/>
                    <a:pt x="17209" y="25906"/>
                  </a:cubicBezTo>
                  <a:lnTo>
                    <a:pt x="17209" y="25906"/>
                  </a:lnTo>
                  <a:cubicBezTo>
                    <a:pt x="17212" y="25906"/>
                    <a:pt x="17215" y="25906"/>
                    <a:pt x="17217" y="25906"/>
                  </a:cubicBezTo>
                  <a:cubicBezTo>
                    <a:pt x="17229" y="25906"/>
                    <a:pt x="17241" y="25903"/>
                    <a:pt x="17250" y="25895"/>
                  </a:cubicBezTo>
                  <a:cubicBezTo>
                    <a:pt x="17331" y="25839"/>
                    <a:pt x="17422" y="25793"/>
                    <a:pt x="17486" y="25721"/>
                  </a:cubicBezTo>
                  <a:cubicBezTo>
                    <a:pt x="17512" y="25706"/>
                    <a:pt x="17552" y="25694"/>
                    <a:pt x="17534" y="25665"/>
                  </a:cubicBezTo>
                  <a:lnTo>
                    <a:pt x="17534" y="25665"/>
                  </a:lnTo>
                  <a:cubicBezTo>
                    <a:pt x="17539" y="25668"/>
                    <a:pt x="17545" y="25669"/>
                    <a:pt x="17550" y="25669"/>
                  </a:cubicBezTo>
                  <a:cubicBezTo>
                    <a:pt x="17561" y="25669"/>
                    <a:pt x="17572" y="25664"/>
                    <a:pt x="17580" y="25655"/>
                  </a:cubicBezTo>
                  <a:cubicBezTo>
                    <a:pt x="17646" y="25587"/>
                    <a:pt x="17727" y="25575"/>
                    <a:pt x="17812" y="25575"/>
                  </a:cubicBezTo>
                  <a:cubicBezTo>
                    <a:pt x="17854" y="25575"/>
                    <a:pt x="17897" y="25578"/>
                    <a:pt x="17940" y="25579"/>
                  </a:cubicBezTo>
                  <a:cubicBezTo>
                    <a:pt x="18002" y="25579"/>
                    <a:pt x="18035" y="25585"/>
                    <a:pt x="18025" y="25656"/>
                  </a:cubicBezTo>
                  <a:cubicBezTo>
                    <a:pt x="18022" y="25683"/>
                    <a:pt x="18034" y="25692"/>
                    <a:pt x="18051" y="25692"/>
                  </a:cubicBezTo>
                  <a:cubicBezTo>
                    <a:pt x="18069" y="25692"/>
                    <a:pt x="18094" y="25680"/>
                    <a:pt x="18106" y="25669"/>
                  </a:cubicBezTo>
                  <a:cubicBezTo>
                    <a:pt x="18182" y="25605"/>
                    <a:pt x="18264" y="25586"/>
                    <a:pt x="18348" y="25586"/>
                  </a:cubicBezTo>
                  <a:cubicBezTo>
                    <a:pt x="18433" y="25586"/>
                    <a:pt x="18519" y="25605"/>
                    <a:pt x="18606" y="25617"/>
                  </a:cubicBezTo>
                  <a:cubicBezTo>
                    <a:pt x="18613" y="25618"/>
                    <a:pt x="18616" y="25636"/>
                    <a:pt x="18621" y="25646"/>
                  </a:cubicBezTo>
                  <a:cubicBezTo>
                    <a:pt x="18588" y="25663"/>
                    <a:pt x="18539" y="25674"/>
                    <a:pt x="18585" y="25719"/>
                  </a:cubicBezTo>
                  <a:cubicBezTo>
                    <a:pt x="18602" y="25725"/>
                    <a:pt x="18617" y="25728"/>
                    <a:pt x="18630" y="25728"/>
                  </a:cubicBezTo>
                  <a:cubicBezTo>
                    <a:pt x="18686" y="25728"/>
                    <a:pt x="18714" y="25680"/>
                    <a:pt x="18752" y="25649"/>
                  </a:cubicBezTo>
                  <a:cubicBezTo>
                    <a:pt x="18812" y="25614"/>
                    <a:pt x="18881" y="25607"/>
                    <a:pt x="18952" y="25606"/>
                  </a:cubicBezTo>
                  <a:cubicBezTo>
                    <a:pt x="19038" y="25617"/>
                    <a:pt x="19125" y="25619"/>
                    <a:pt x="19211" y="25619"/>
                  </a:cubicBezTo>
                  <a:cubicBezTo>
                    <a:pt x="19316" y="25619"/>
                    <a:pt x="19421" y="25615"/>
                    <a:pt x="19525" y="25615"/>
                  </a:cubicBezTo>
                  <a:cubicBezTo>
                    <a:pt x="19567" y="25615"/>
                    <a:pt x="19610" y="25616"/>
                    <a:pt x="19652" y="25618"/>
                  </a:cubicBezTo>
                  <a:cubicBezTo>
                    <a:pt x="19439" y="25554"/>
                    <a:pt x="19215" y="25551"/>
                    <a:pt x="18993" y="25543"/>
                  </a:cubicBezTo>
                  <a:cubicBezTo>
                    <a:pt x="18961" y="25533"/>
                    <a:pt x="18918" y="25518"/>
                    <a:pt x="18971" y="25492"/>
                  </a:cubicBezTo>
                  <a:cubicBezTo>
                    <a:pt x="19028" y="25462"/>
                    <a:pt x="19087" y="25432"/>
                    <a:pt x="19156" y="25429"/>
                  </a:cubicBezTo>
                  <a:close/>
                  <a:moveTo>
                    <a:pt x="8326" y="25834"/>
                  </a:moveTo>
                  <a:cubicBezTo>
                    <a:pt x="8350" y="25834"/>
                    <a:pt x="8376" y="25839"/>
                    <a:pt x="8399" y="25850"/>
                  </a:cubicBezTo>
                  <a:cubicBezTo>
                    <a:pt x="8447" y="25873"/>
                    <a:pt x="8432" y="25909"/>
                    <a:pt x="8407" y="25939"/>
                  </a:cubicBezTo>
                  <a:lnTo>
                    <a:pt x="8407" y="25938"/>
                  </a:lnTo>
                  <a:cubicBezTo>
                    <a:pt x="8394" y="25951"/>
                    <a:pt x="8379" y="25963"/>
                    <a:pt x="8363" y="25971"/>
                  </a:cubicBezTo>
                  <a:cubicBezTo>
                    <a:pt x="8313" y="26001"/>
                    <a:pt x="8263" y="26029"/>
                    <a:pt x="8208" y="26060"/>
                  </a:cubicBezTo>
                  <a:cubicBezTo>
                    <a:pt x="8164" y="26024"/>
                    <a:pt x="8170" y="25995"/>
                    <a:pt x="8170" y="25967"/>
                  </a:cubicBezTo>
                  <a:cubicBezTo>
                    <a:pt x="8168" y="25890"/>
                    <a:pt x="8243" y="25834"/>
                    <a:pt x="8326" y="25834"/>
                  </a:cubicBezTo>
                  <a:close/>
                  <a:moveTo>
                    <a:pt x="10141" y="25941"/>
                  </a:moveTo>
                  <a:cubicBezTo>
                    <a:pt x="10164" y="25941"/>
                    <a:pt x="10182" y="25950"/>
                    <a:pt x="10190" y="25979"/>
                  </a:cubicBezTo>
                  <a:cubicBezTo>
                    <a:pt x="10199" y="26015"/>
                    <a:pt x="10172" y="26033"/>
                    <a:pt x="10135" y="26039"/>
                  </a:cubicBezTo>
                  <a:cubicBezTo>
                    <a:pt x="10083" y="26048"/>
                    <a:pt x="10032" y="26066"/>
                    <a:pt x="9972" y="26066"/>
                  </a:cubicBezTo>
                  <a:cubicBezTo>
                    <a:pt x="9949" y="26066"/>
                    <a:pt x="9926" y="26064"/>
                    <a:pt x="9901" y="26058"/>
                  </a:cubicBezTo>
                  <a:cubicBezTo>
                    <a:pt x="9951" y="25982"/>
                    <a:pt x="10028" y="25971"/>
                    <a:pt x="10096" y="25948"/>
                  </a:cubicBezTo>
                  <a:lnTo>
                    <a:pt x="10096" y="25948"/>
                  </a:lnTo>
                  <a:lnTo>
                    <a:pt x="10095" y="25950"/>
                  </a:lnTo>
                  <a:cubicBezTo>
                    <a:pt x="10111" y="25945"/>
                    <a:pt x="10127" y="25941"/>
                    <a:pt x="10141" y="25941"/>
                  </a:cubicBezTo>
                  <a:close/>
                  <a:moveTo>
                    <a:pt x="6412" y="25712"/>
                  </a:moveTo>
                  <a:cubicBezTo>
                    <a:pt x="6415" y="25728"/>
                    <a:pt x="6422" y="25743"/>
                    <a:pt x="6431" y="25757"/>
                  </a:cubicBezTo>
                  <a:lnTo>
                    <a:pt x="6428" y="25758"/>
                  </a:lnTo>
                  <a:cubicBezTo>
                    <a:pt x="6527" y="25941"/>
                    <a:pt x="6481" y="26028"/>
                    <a:pt x="6243" y="26087"/>
                  </a:cubicBezTo>
                  <a:cubicBezTo>
                    <a:pt x="6238" y="26000"/>
                    <a:pt x="6141" y="25919"/>
                    <a:pt x="6236" y="25828"/>
                  </a:cubicBezTo>
                  <a:cubicBezTo>
                    <a:pt x="6300" y="25802"/>
                    <a:pt x="6378" y="25791"/>
                    <a:pt x="6412" y="25712"/>
                  </a:cubicBezTo>
                  <a:close/>
                  <a:moveTo>
                    <a:pt x="39468" y="25703"/>
                  </a:moveTo>
                  <a:lnTo>
                    <a:pt x="39468" y="25706"/>
                  </a:lnTo>
                  <a:cubicBezTo>
                    <a:pt x="39512" y="25705"/>
                    <a:pt x="39557" y="25705"/>
                    <a:pt x="39602" y="25705"/>
                  </a:cubicBezTo>
                  <a:cubicBezTo>
                    <a:pt x="39692" y="25705"/>
                    <a:pt x="39786" y="25706"/>
                    <a:pt x="39892" y="25706"/>
                  </a:cubicBezTo>
                  <a:cubicBezTo>
                    <a:pt x="39799" y="25828"/>
                    <a:pt x="39712" y="25944"/>
                    <a:pt x="39623" y="26058"/>
                  </a:cubicBezTo>
                  <a:cubicBezTo>
                    <a:pt x="39599" y="26087"/>
                    <a:pt x="39569" y="26095"/>
                    <a:pt x="39537" y="26095"/>
                  </a:cubicBezTo>
                  <a:cubicBezTo>
                    <a:pt x="39511" y="26095"/>
                    <a:pt x="39483" y="26090"/>
                    <a:pt x="39457" y="26087"/>
                  </a:cubicBezTo>
                  <a:cubicBezTo>
                    <a:pt x="39206" y="26060"/>
                    <a:pt x="39206" y="26060"/>
                    <a:pt x="39259" y="25850"/>
                  </a:cubicBezTo>
                  <a:cubicBezTo>
                    <a:pt x="39296" y="25706"/>
                    <a:pt x="39296" y="25705"/>
                    <a:pt x="39468" y="25703"/>
                  </a:cubicBezTo>
                  <a:close/>
                  <a:moveTo>
                    <a:pt x="6040" y="25943"/>
                  </a:moveTo>
                  <a:cubicBezTo>
                    <a:pt x="6081" y="25992"/>
                    <a:pt x="6095" y="26037"/>
                    <a:pt x="6086" y="26097"/>
                  </a:cubicBezTo>
                  <a:cubicBezTo>
                    <a:pt x="6062" y="26099"/>
                    <a:pt x="6039" y="26100"/>
                    <a:pt x="6016" y="26100"/>
                  </a:cubicBezTo>
                  <a:cubicBezTo>
                    <a:pt x="5959" y="26100"/>
                    <a:pt x="5904" y="26092"/>
                    <a:pt x="5848" y="26061"/>
                  </a:cubicBezTo>
                  <a:cubicBezTo>
                    <a:pt x="5897" y="25991"/>
                    <a:pt x="5974" y="25974"/>
                    <a:pt x="6040" y="25943"/>
                  </a:cubicBezTo>
                  <a:close/>
                  <a:moveTo>
                    <a:pt x="20078" y="25506"/>
                  </a:moveTo>
                  <a:cubicBezTo>
                    <a:pt x="20139" y="25506"/>
                    <a:pt x="20215" y="25527"/>
                    <a:pt x="20326" y="25563"/>
                  </a:cubicBezTo>
                  <a:cubicBezTo>
                    <a:pt x="20337" y="25627"/>
                    <a:pt x="20260" y="25657"/>
                    <a:pt x="20239" y="25708"/>
                  </a:cubicBezTo>
                  <a:cubicBezTo>
                    <a:pt x="20225" y="25743"/>
                    <a:pt x="20236" y="25762"/>
                    <a:pt x="20277" y="25769"/>
                  </a:cubicBezTo>
                  <a:cubicBezTo>
                    <a:pt x="20279" y="25769"/>
                    <a:pt x="20280" y="25769"/>
                    <a:pt x="20282" y="25769"/>
                  </a:cubicBezTo>
                  <a:cubicBezTo>
                    <a:pt x="20321" y="25769"/>
                    <a:pt x="20330" y="25742"/>
                    <a:pt x="20341" y="25717"/>
                  </a:cubicBezTo>
                  <a:cubicBezTo>
                    <a:pt x="20416" y="25647"/>
                    <a:pt x="20499" y="25613"/>
                    <a:pt x="20585" y="25613"/>
                  </a:cubicBezTo>
                  <a:cubicBezTo>
                    <a:pt x="20642" y="25613"/>
                    <a:pt x="20701" y="25628"/>
                    <a:pt x="20761" y="25658"/>
                  </a:cubicBezTo>
                  <a:cubicBezTo>
                    <a:pt x="20799" y="25677"/>
                    <a:pt x="20800" y="25702"/>
                    <a:pt x="20779" y="25728"/>
                  </a:cubicBezTo>
                  <a:cubicBezTo>
                    <a:pt x="20746" y="25771"/>
                    <a:pt x="20709" y="25812"/>
                    <a:pt x="20673" y="25853"/>
                  </a:cubicBezTo>
                  <a:cubicBezTo>
                    <a:pt x="20646" y="25872"/>
                    <a:pt x="20597" y="25883"/>
                    <a:pt x="20634" y="25927"/>
                  </a:cubicBezTo>
                  <a:cubicBezTo>
                    <a:pt x="20631" y="25927"/>
                    <a:pt x="20628" y="25927"/>
                    <a:pt x="20625" y="25927"/>
                  </a:cubicBezTo>
                  <a:cubicBezTo>
                    <a:pt x="20555" y="25927"/>
                    <a:pt x="20548" y="25984"/>
                    <a:pt x="20518" y="26022"/>
                  </a:cubicBezTo>
                  <a:cubicBezTo>
                    <a:pt x="20465" y="26071"/>
                    <a:pt x="20404" y="26104"/>
                    <a:pt x="20325" y="26104"/>
                  </a:cubicBezTo>
                  <a:cubicBezTo>
                    <a:pt x="20308" y="26104"/>
                    <a:pt x="20291" y="26102"/>
                    <a:pt x="20272" y="26099"/>
                  </a:cubicBezTo>
                  <a:lnTo>
                    <a:pt x="20271" y="26102"/>
                  </a:lnTo>
                  <a:cubicBezTo>
                    <a:pt x="20194" y="26089"/>
                    <a:pt x="20114" y="26091"/>
                    <a:pt x="20003" y="26084"/>
                  </a:cubicBezTo>
                  <a:cubicBezTo>
                    <a:pt x="20090" y="25992"/>
                    <a:pt x="20158" y="25922"/>
                    <a:pt x="20222" y="25852"/>
                  </a:cubicBezTo>
                  <a:cubicBezTo>
                    <a:pt x="20243" y="25831"/>
                    <a:pt x="20270" y="25803"/>
                    <a:pt x="20234" y="25777"/>
                  </a:cubicBezTo>
                  <a:cubicBezTo>
                    <a:pt x="20223" y="25769"/>
                    <a:pt x="20213" y="25766"/>
                    <a:pt x="20203" y="25766"/>
                  </a:cubicBezTo>
                  <a:cubicBezTo>
                    <a:pt x="20182" y="25766"/>
                    <a:pt x="20165" y="25782"/>
                    <a:pt x="20151" y="25799"/>
                  </a:cubicBezTo>
                  <a:cubicBezTo>
                    <a:pt x="20102" y="25854"/>
                    <a:pt x="20049" y="25909"/>
                    <a:pt x="20011" y="25970"/>
                  </a:cubicBezTo>
                  <a:cubicBezTo>
                    <a:pt x="19968" y="26039"/>
                    <a:pt x="19913" y="26077"/>
                    <a:pt x="19831" y="26077"/>
                  </a:cubicBezTo>
                  <a:cubicBezTo>
                    <a:pt x="19816" y="26077"/>
                    <a:pt x="19799" y="26076"/>
                    <a:pt x="19781" y="26073"/>
                  </a:cubicBezTo>
                  <a:cubicBezTo>
                    <a:pt x="19740" y="26068"/>
                    <a:pt x="19699" y="26065"/>
                    <a:pt x="19658" y="26065"/>
                  </a:cubicBezTo>
                  <a:cubicBezTo>
                    <a:pt x="19645" y="26065"/>
                    <a:pt x="19631" y="26065"/>
                    <a:pt x="19617" y="26066"/>
                  </a:cubicBezTo>
                  <a:cubicBezTo>
                    <a:pt x="19616" y="26066"/>
                    <a:pt x="19615" y="26066"/>
                    <a:pt x="19613" y="26066"/>
                  </a:cubicBezTo>
                  <a:cubicBezTo>
                    <a:pt x="19488" y="26066"/>
                    <a:pt x="19539" y="26009"/>
                    <a:pt x="19567" y="25958"/>
                  </a:cubicBezTo>
                  <a:cubicBezTo>
                    <a:pt x="19661" y="25878"/>
                    <a:pt x="19748" y="25789"/>
                    <a:pt x="19823" y="25692"/>
                  </a:cubicBezTo>
                  <a:cubicBezTo>
                    <a:pt x="19923" y="25561"/>
                    <a:pt x="19980" y="25506"/>
                    <a:pt x="20078" y="25506"/>
                  </a:cubicBezTo>
                  <a:close/>
                  <a:moveTo>
                    <a:pt x="9317" y="25967"/>
                  </a:moveTo>
                  <a:cubicBezTo>
                    <a:pt x="9329" y="25967"/>
                    <a:pt x="9340" y="25972"/>
                    <a:pt x="9349" y="25989"/>
                  </a:cubicBezTo>
                  <a:cubicBezTo>
                    <a:pt x="9367" y="26015"/>
                    <a:pt x="9358" y="26049"/>
                    <a:pt x="9332" y="26066"/>
                  </a:cubicBezTo>
                  <a:lnTo>
                    <a:pt x="9332" y="26065"/>
                  </a:lnTo>
                  <a:cubicBezTo>
                    <a:pt x="9293" y="26091"/>
                    <a:pt x="9248" y="26105"/>
                    <a:pt x="9202" y="26105"/>
                  </a:cubicBezTo>
                  <a:cubicBezTo>
                    <a:pt x="9184" y="26105"/>
                    <a:pt x="9165" y="26103"/>
                    <a:pt x="9147" y="26098"/>
                  </a:cubicBezTo>
                  <a:cubicBezTo>
                    <a:pt x="9163" y="26035"/>
                    <a:pt x="9223" y="26016"/>
                    <a:pt x="9270" y="25986"/>
                  </a:cubicBezTo>
                  <a:cubicBezTo>
                    <a:pt x="9283" y="25977"/>
                    <a:pt x="9301" y="25967"/>
                    <a:pt x="9317" y="25967"/>
                  </a:cubicBezTo>
                  <a:close/>
                  <a:moveTo>
                    <a:pt x="7602" y="25810"/>
                  </a:moveTo>
                  <a:cubicBezTo>
                    <a:pt x="7685" y="26010"/>
                    <a:pt x="7681" y="26017"/>
                    <a:pt x="7447" y="26108"/>
                  </a:cubicBezTo>
                  <a:lnTo>
                    <a:pt x="7447" y="26107"/>
                  </a:lnTo>
                  <a:cubicBezTo>
                    <a:pt x="7353" y="25931"/>
                    <a:pt x="7353" y="25931"/>
                    <a:pt x="7602" y="25810"/>
                  </a:cubicBezTo>
                  <a:close/>
                  <a:moveTo>
                    <a:pt x="6470" y="26105"/>
                  </a:moveTo>
                  <a:cubicBezTo>
                    <a:pt x="6483" y="26105"/>
                    <a:pt x="6494" y="26112"/>
                    <a:pt x="6502" y="26123"/>
                  </a:cubicBezTo>
                  <a:lnTo>
                    <a:pt x="6500" y="26123"/>
                  </a:lnTo>
                  <a:cubicBezTo>
                    <a:pt x="6493" y="26112"/>
                    <a:pt x="6480" y="26105"/>
                    <a:pt x="6466" y="26105"/>
                  </a:cubicBezTo>
                  <a:cubicBezTo>
                    <a:pt x="6467" y="26105"/>
                    <a:pt x="6469" y="26105"/>
                    <a:pt x="6470" y="26105"/>
                  </a:cubicBezTo>
                  <a:close/>
                  <a:moveTo>
                    <a:pt x="36220" y="25903"/>
                  </a:moveTo>
                  <a:cubicBezTo>
                    <a:pt x="36240" y="25903"/>
                    <a:pt x="36261" y="25905"/>
                    <a:pt x="36282" y="25909"/>
                  </a:cubicBezTo>
                  <a:cubicBezTo>
                    <a:pt x="36593" y="25966"/>
                    <a:pt x="36912" y="25954"/>
                    <a:pt x="37226" y="26008"/>
                  </a:cubicBezTo>
                  <a:cubicBezTo>
                    <a:pt x="37262" y="26052"/>
                    <a:pt x="37188" y="26090"/>
                    <a:pt x="37212" y="26134"/>
                  </a:cubicBezTo>
                  <a:lnTo>
                    <a:pt x="37212" y="26135"/>
                  </a:lnTo>
                  <a:lnTo>
                    <a:pt x="37090" y="26141"/>
                  </a:lnTo>
                  <a:cubicBezTo>
                    <a:pt x="36747" y="26076"/>
                    <a:pt x="36400" y="26040"/>
                    <a:pt x="36045" y="25992"/>
                  </a:cubicBezTo>
                  <a:cubicBezTo>
                    <a:pt x="36095" y="25928"/>
                    <a:pt x="36153" y="25903"/>
                    <a:pt x="36220" y="25903"/>
                  </a:cubicBezTo>
                  <a:close/>
                  <a:moveTo>
                    <a:pt x="21030" y="25718"/>
                  </a:moveTo>
                  <a:cubicBezTo>
                    <a:pt x="21067" y="25718"/>
                    <a:pt x="21108" y="25726"/>
                    <a:pt x="21152" y="25743"/>
                  </a:cubicBezTo>
                  <a:cubicBezTo>
                    <a:pt x="21201" y="25761"/>
                    <a:pt x="21260" y="25751"/>
                    <a:pt x="21323" y="25801"/>
                  </a:cubicBezTo>
                  <a:cubicBezTo>
                    <a:pt x="21208" y="25915"/>
                    <a:pt x="21138" y="26064"/>
                    <a:pt x="20967" y="26142"/>
                  </a:cubicBezTo>
                  <a:lnTo>
                    <a:pt x="20965" y="26145"/>
                  </a:lnTo>
                  <a:cubicBezTo>
                    <a:pt x="20858" y="26137"/>
                    <a:pt x="20750" y="26133"/>
                    <a:pt x="20643" y="26123"/>
                  </a:cubicBezTo>
                  <a:cubicBezTo>
                    <a:pt x="20568" y="26117"/>
                    <a:pt x="20586" y="26076"/>
                    <a:pt x="20606" y="26036"/>
                  </a:cubicBezTo>
                  <a:cubicBezTo>
                    <a:pt x="20627" y="26010"/>
                    <a:pt x="20692" y="25992"/>
                    <a:pt x="20672" y="25958"/>
                  </a:cubicBezTo>
                  <a:lnTo>
                    <a:pt x="20672" y="25958"/>
                  </a:lnTo>
                  <a:cubicBezTo>
                    <a:pt x="20673" y="25958"/>
                    <a:pt x="20674" y="25958"/>
                    <a:pt x="20674" y="25958"/>
                  </a:cubicBezTo>
                  <a:cubicBezTo>
                    <a:pt x="20689" y="25958"/>
                    <a:pt x="20702" y="25949"/>
                    <a:pt x="20718" y="25933"/>
                  </a:cubicBezTo>
                  <a:cubicBezTo>
                    <a:pt x="20760" y="25895"/>
                    <a:pt x="20810" y="25863"/>
                    <a:pt x="20842" y="25820"/>
                  </a:cubicBezTo>
                  <a:cubicBezTo>
                    <a:pt x="20894" y="25750"/>
                    <a:pt x="20956" y="25718"/>
                    <a:pt x="21030" y="25718"/>
                  </a:cubicBezTo>
                  <a:close/>
                  <a:moveTo>
                    <a:pt x="6829" y="25903"/>
                  </a:moveTo>
                  <a:lnTo>
                    <a:pt x="6829" y="25903"/>
                  </a:lnTo>
                  <a:cubicBezTo>
                    <a:pt x="6885" y="26010"/>
                    <a:pt x="6873" y="26086"/>
                    <a:pt x="6766" y="26139"/>
                  </a:cubicBezTo>
                  <a:lnTo>
                    <a:pt x="6764" y="26140"/>
                  </a:lnTo>
                  <a:cubicBezTo>
                    <a:pt x="6741" y="26151"/>
                    <a:pt x="6718" y="26158"/>
                    <a:pt x="6696" y="26158"/>
                  </a:cubicBezTo>
                  <a:cubicBezTo>
                    <a:pt x="6668" y="26158"/>
                    <a:pt x="6643" y="26146"/>
                    <a:pt x="6623" y="26118"/>
                  </a:cubicBezTo>
                  <a:cubicBezTo>
                    <a:pt x="6588" y="26070"/>
                    <a:pt x="6558" y="26020"/>
                    <a:pt x="6640" y="25983"/>
                  </a:cubicBezTo>
                  <a:cubicBezTo>
                    <a:pt x="6697" y="25957"/>
                    <a:pt x="6757" y="25934"/>
                    <a:pt x="6829" y="25903"/>
                  </a:cubicBezTo>
                  <a:close/>
                  <a:moveTo>
                    <a:pt x="21580" y="25818"/>
                  </a:moveTo>
                  <a:cubicBezTo>
                    <a:pt x="21593" y="25818"/>
                    <a:pt x="21606" y="25819"/>
                    <a:pt x="21619" y="25821"/>
                  </a:cubicBezTo>
                  <a:cubicBezTo>
                    <a:pt x="21700" y="25833"/>
                    <a:pt x="21781" y="25847"/>
                    <a:pt x="21862" y="25852"/>
                  </a:cubicBezTo>
                  <a:cubicBezTo>
                    <a:pt x="22002" y="25860"/>
                    <a:pt x="21947" y="25921"/>
                    <a:pt x="21913" y="25977"/>
                  </a:cubicBezTo>
                  <a:lnTo>
                    <a:pt x="21908" y="25977"/>
                  </a:lnTo>
                  <a:cubicBezTo>
                    <a:pt x="21851" y="26021"/>
                    <a:pt x="21802" y="26070"/>
                    <a:pt x="21776" y="26133"/>
                  </a:cubicBezTo>
                  <a:cubicBezTo>
                    <a:pt x="21708" y="26153"/>
                    <a:pt x="21630" y="26163"/>
                    <a:pt x="21541" y="26163"/>
                  </a:cubicBezTo>
                  <a:cubicBezTo>
                    <a:pt x="21442" y="26163"/>
                    <a:pt x="21330" y="26150"/>
                    <a:pt x="21204" y="26124"/>
                  </a:cubicBezTo>
                  <a:lnTo>
                    <a:pt x="21204" y="26124"/>
                  </a:lnTo>
                  <a:cubicBezTo>
                    <a:pt x="21297" y="26032"/>
                    <a:pt x="21386" y="25947"/>
                    <a:pt x="21472" y="25860"/>
                  </a:cubicBezTo>
                  <a:cubicBezTo>
                    <a:pt x="21503" y="25830"/>
                    <a:pt x="21539" y="25818"/>
                    <a:pt x="21580" y="25818"/>
                  </a:cubicBezTo>
                  <a:close/>
                  <a:moveTo>
                    <a:pt x="11466" y="25966"/>
                  </a:moveTo>
                  <a:cubicBezTo>
                    <a:pt x="11503" y="25966"/>
                    <a:pt x="11541" y="25968"/>
                    <a:pt x="11580" y="25972"/>
                  </a:cubicBezTo>
                  <a:cubicBezTo>
                    <a:pt x="11599" y="25974"/>
                    <a:pt x="11619" y="25975"/>
                    <a:pt x="11639" y="25975"/>
                  </a:cubicBezTo>
                  <a:cubicBezTo>
                    <a:pt x="11679" y="25975"/>
                    <a:pt x="11719" y="25972"/>
                    <a:pt x="11759" y="25972"/>
                  </a:cubicBezTo>
                  <a:cubicBezTo>
                    <a:pt x="11725" y="26067"/>
                    <a:pt x="11587" y="26156"/>
                    <a:pt x="11458" y="26167"/>
                  </a:cubicBezTo>
                  <a:lnTo>
                    <a:pt x="11457" y="26168"/>
                  </a:lnTo>
                  <a:cubicBezTo>
                    <a:pt x="11398" y="26173"/>
                    <a:pt x="11338" y="26173"/>
                    <a:pt x="11279" y="26175"/>
                  </a:cubicBezTo>
                  <a:cubicBezTo>
                    <a:pt x="11238" y="26174"/>
                    <a:pt x="11195" y="26171"/>
                    <a:pt x="11154" y="26171"/>
                  </a:cubicBezTo>
                  <a:cubicBezTo>
                    <a:pt x="11149" y="26171"/>
                    <a:pt x="11144" y="26171"/>
                    <a:pt x="11139" y="26171"/>
                  </a:cubicBezTo>
                  <a:cubicBezTo>
                    <a:pt x="11138" y="26171"/>
                    <a:pt x="11137" y="26171"/>
                    <a:pt x="11136" y="26171"/>
                  </a:cubicBezTo>
                  <a:cubicBezTo>
                    <a:pt x="11078" y="26171"/>
                    <a:pt x="11081" y="26136"/>
                    <a:pt x="11078" y="26103"/>
                  </a:cubicBezTo>
                  <a:cubicBezTo>
                    <a:pt x="10979" y="26126"/>
                    <a:pt x="10885" y="26181"/>
                    <a:pt x="10777" y="26181"/>
                  </a:cubicBezTo>
                  <a:cubicBezTo>
                    <a:pt x="10738" y="26181"/>
                    <a:pt x="10696" y="26174"/>
                    <a:pt x="10652" y="26155"/>
                  </a:cubicBezTo>
                  <a:cubicBezTo>
                    <a:pt x="10750" y="26086"/>
                    <a:pt x="10879" y="26086"/>
                    <a:pt x="10984" y="26041"/>
                  </a:cubicBezTo>
                  <a:cubicBezTo>
                    <a:pt x="10995" y="26037"/>
                    <a:pt x="11004" y="26035"/>
                    <a:pt x="11011" y="26035"/>
                  </a:cubicBezTo>
                  <a:cubicBezTo>
                    <a:pt x="11050" y="26035"/>
                    <a:pt x="11053" y="26085"/>
                    <a:pt x="11079" y="26103"/>
                  </a:cubicBezTo>
                  <a:cubicBezTo>
                    <a:pt x="11188" y="26001"/>
                    <a:pt x="11320" y="25966"/>
                    <a:pt x="11466" y="25966"/>
                  </a:cubicBezTo>
                  <a:close/>
                  <a:moveTo>
                    <a:pt x="22236" y="25883"/>
                  </a:moveTo>
                  <a:cubicBezTo>
                    <a:pt x="22252" y="25883"/>
                    <a:pt x="22269" y="25883"/>
                    <a:pt x="22286" y="25884"/>
                  </a:cubicBezTo>
                  <a:cubicBezTo>
                    <a:pt x="22442" y="25891"/>
                    <a:pt x="22598" y="25895"/>
                    <a:pt x="22755" y="25900"/>
                  </a:cubicBezTo>
                  <a:cubicBezTo>
                    <a:pt x="22797" y="25902"/>
                    <a:pt x="22838" y="25902"/>
                    <a:pt x="22845" y="25950"/>
                  </a:cubicBezTo>
                  <a:cubicBezTo>
                    <a:pt x="22769" y="26000"/>
                    <a:pt x="22719" y="26068"/>
                    <a:pt x="22675" y="26140"/>
                  </a:cubicBezTo>
                  <a:cubicBezTo>
                    <a:pt x="22661" y="26164"/>
                    <a:pt x="22663" y="26179"/>
                    <a:pt x="22676" y="26187"/>
                  </a:cubicBezTo>
                  <a:cubicBezTo>
                    <a:pt x="22632" y="26189"/>
                    <a:pt x="22589" y="26190"/>
                    <a:pt x="22545" y="26190"/>
                  </a:cubicBezTo>
                  <a:cubicBezTo>
                    <a:pt x="22365" y="26190"/>
                    <a:pt x="22185" y="26176"/>
                    <a:pt x="22006" y="26172"/>
                  </a:cubicBezTo>
                  <a:lnTo>
                    <a:pt x="22005" y="26174"/>
                  </a:lnTo>
                  <a:cubicBezTo>
                    <a:pt x="22003" y="26174"/>
                    <a:pt x="22002" y="26174"/>
                    <a:pt x="22001" y="26174"/>
                  </a:cubicBezTo>
                  <a:cubicBezTo>
                    <a:pt x="21981" y="26174"/>
                    <a:pt x="21958" y="26179"/>
                    <a:pt x="21936" y="26179"/>
                  </a:cubicBezTo>
                  <a:cubicBezTo>
                    <a:pt x="21909" y="26179"/>
                    <a:pt x="21883" y="26171"/>
                    <a:pt x="21869" y="26137"/>
                  </a:cubicBezTo>
                  <a:cubicBezTo>
                    <a:pt x="21911" y="26115"/>
                    <a:pt x="21946" y="26080"/>
                    <a:pt x="21969" y="26038"/>
                  </a:cubicBezTo>
                  <a:cubicBezTo>
                    <a:pt x="21974" y="26028"/>
                    <a:pt x="21977" y="26019"/>
                    <a:pt x="21978" y="26008"/>
                  </a:cubicBezTo>
                  <a:cubicBezTo>
                    <a:pt x="21997" y="26003"/>
                    <a:pt x="22014" y="25991"/>
                    <a:pt x="22024" y="25975"/>
                  </a:cubicBezTo>
                  <a:cubicBezTo>
                    <a:pt x="22075" y="25898"/>
                    <a:pt x="22151" y="25883"/>
                    <a:pt x="22236" y="25883"/>
                  </a:cubicBezTo>
                  <a:close/>
                  <a:moveTo>
                    <a:pt x="9086" y="26131"/>
                  </a:moveTo>
                  <a:cubicBezTo>
                    <a:pt x="9107" y="26131"/>
                    <a:pt x="9108" y="26148"/>
                    <a:pt x="9109" y="26160"/>
                  </a:cubicBezTo>
                  <a:cubicBezTo>
                    <a:pt x="9115" y="26181"/>
                    <a:pt x="9100" y="26202"/>
                    <a:pt x="9078" y="26203"/>
                  </a:cubicBezTo>
                  <a:cubicBezTo>
                    <a:pt x="9046" y="26203"/>
                    <a:pt x="9030" y="26194"/>
                    <a:pt x="9031" y="26177"/>
                  </a:cubicBezTo>
                  <a:cubicBezTo>
                    <a:pt x="9032" y="26153"/>
                    <a:pt x="9050" y="26136"/>
                    <a:pt x="9078" y="26131"/>
                  </a:cubicBezTo>
                  <a:cubicBezTo>
                    <a:pt x="9081" y="26131"/>
                    <a:pt x="9084" y="26131"/>
                    <a:pt x="9086" y="26131"/>
                  </a:cubicBezTo>
                  <a:close/>
                  <a:moveTo>
                    <a:pt x="13816" y="25969"/>
                  </a:moveTo>
                  <a:cubicBezTo>
                    <a:pt x="13839" y="25969"/>
                    <a:pt x="13862" y="25969"/>
                    <a:pt x="13885" y="25970"/>
                  </a:cubicBezTo>
                  <a:cubicBezTo>
                    <a:pt x="13953" y="25970"/>
                    <a:pt x="13939" y="26004"/>
                    <a:pt x="13917" y="26039"/>
                  </a:cubicBezTo>
                  <a:lnTo>
                    <a:pt x="13700" y="26205"/>
                  </a:lnTo>
                  <a:lnTo>
                    <a:pt x="13169" y="26196"/>
                  </a:lnTo>
                  <a:cubicBezTo>
                    <a:pt x="12997" y="26194"/>
                    <a:pt x="12823" y="26193"/>
                    <a:pt x="12651" y="26193"/>
                  </a:cubicBezTo>
                  <a:cubicBezTo>
                    <a:pt x="12601" y="26193"/>
                    <a:pt x="12556" y="26190"/>
                    <a:pt x="12552" y="26135"/>
                  </a:cubicBezTo>
                  <a:cubicBezTo>
                    <a:pt x="12578" y="26134"/>
                    <a:pt x="12596" y="26124"/>
                    <a:pt x="12593" y="26099"/>
                  </a:cubicBezTo>
                  <a:lnTo>
                    <a:pt x="12593" y="26099"/>
                  </a:lnTo>
                  <a:cubicBezTo>
                    <a:pt x="12596" y="26100"/>
                    <a:pt x="12600" y="26100"/>
                    <a:pt x="12603" y="26100"/>
                  </a:cubicBezTo>
                  <a:cubicBezTo>
                    <a:pt x="12627" y="26100"/>
                    <a:pt x="12642" y="26092"/>
                    <a:pt x="12633" y="26064"/>
                  </a:cubicBezTo>
                  <a:lnTo>
                    <a:pt x="12633" y="26064"/>
                  </a:lnTo>
                  <a:cubicBezTo>
                    <a:pt x="12633" y="26064"/>
                    <a:pt x="12633" y="26065"/>
                    <a:pt x="12633" y="26065"/>
                  </a:cubicBezTo>
                  <a:cubicBezTo>
                    <a:pt x="12624" y="26063"/>
                    <a:pt x="12617" y="26062"/>
                    <a:pt x="12610" y="26062"/>
                  </a:cubicBezTo>
                  <a:cubicBezTo>
                    <a:pt x="12589" y="26062"/>
                    <a:pt x="12581" y="26073"/>
                    <a:pt x="12591" y="26099"/>
                  </a:cubicBezTo>
                  <a:cubicBezTo>
                    <a:pt x="12582" y="26097"/>
                    <a:pt x="12575" y="26096"/>
                    <a:pt x="12568" y="26096"/>
                  </a:cubicBezTo>
                  <a:cubicBezTo>
                    <a:pt x="12547" y="26096"/>
                    <a:pt x="12539" y="26108"/>
                    <a:pt x="12550" y="26135"/>
                  </a:cubicBezTo>
                  <a:cubicBezTo>
                    <a:pt x="12440" y="26169"/>
                    <a:pt x="12330" y="26178"/>
                    <a:pt x="12218" y="26178"/>
                  </a:cubicBezTo>
                  <a:cubicBezTo>
                    <a:pt x="12101" y="26178"/>
                    <a:pt x="11982" y="26169"/>
                    <a:pt x="11860" y="26169"/>
                  </a:cubicBezTo>
                  <a:cubicBezTo>
                    <a:pt x="11812" y="26169"/>
                    <a:pt x="11763" y="26170"/>
                    <a:pt x="11714" y="26174"/>
                  </a:cubicBezTo>
                  <a:lnTo>
                    <a:pt x="11713" y="26175"/>
                  </a:lnTo>
                  <a:cubicBezTo>
                    <a:pt x="11742" y="26101"/>
                    <a:pt x="11829" y="26097"/>
                    <a:pt x="11857" y="26048"/>
                  </a:cubicBezTo>
                  <a:cubicBezTo>
                    <a:pt x="11936" y="26000"/>
                    <a:pt x="12023" y="25985"/>
                    <a:pt x="12116" y="25985"/>
                  </a:cubicBezTo>
                  <a:cubicBezTo>
                    <a:pt x="12126" y="25985"/>
                    <a:pt x="12136" y="25985"/>
                    <a:pt x="12147" y="25985"/>
                  </a:cubicBezTo>
                  <a:cubicBezTo>
                    <a:pt x="12217" y="25987"/>
                    <a:pt x="12287" y="25987"/>
                    <a:pt x="12357" y="25987"/>
                  </a:cubicBezTo>
                  <a:cubicBezTo>
                    <a:pt x="12451" y="25987"/>
                    <a:pt x="12544" y="25986"/>
                    <a:pt x="12638" y="25986"/>
                  </a:cubicBezTo>
                  <a:cubicBezTo>
                    <a:pt x="12637" y="26012"/>
                    <a:pt x="12634" y="26038"/>
                    <a:pt x="12633" y="26064"/>
                  </a:cubicBezTo>
                  <a:lnTo>
                    <a:pt x="12633" y="26064"/>
                  </a:lnTo>
                  <a:cubicBezTo>
                    <a:pt x="12633" y="26064"/>
                    <a:pt x="12633" y="26064"/>
                    <a:pt x="12633" y="26064"/>
                  </a:cubicBezTo>
                  <a:lnTo>
                    <a:pt x="12633" y="26064"/>
                  </a:lnTo>
                  <a:cubicBezTo>
                    <a:pt x="12633" y="26064"/>
                    <a:pt x="12633" y="26064"/>
                    <a:pt x="12633" y="26064"/>
                  </a:cubicBezTo>
                  <a:lnTo>
                    <a:pt x="12633" y="26064"/>
                  </a:lnTo>
                  <a:cubicBezTo>
                    <a:pt x="12633" y="26064"/>
                    <a:pt x="12633" y="26064"/>
                    <a:pt x="12633" y="26064"/>
                  </a:cubicBezTo>
                  <a:lnTo>
                    <a:pt x="12633" y="26064"/>
                  </a:lnTo>
                  <a:cubicBezTo>
                    <a:pt x="12643" y="26066"/>
                    <a:pt x="12652" y="26068"/>
                    <a:pt x="12661" y="26068"/>
                  </a:cubicBezTo>
                  <a:cubicBezTo>
                    <a:pt x="12710" y="26068"/>
                    <a:pt x="12734" y="26028"/>
                    <a:pt x="12765" y="26001"/>
                  </a:cubicBezTo>
                  <a:cubicBezTo>
                    <a:pt x="12842" y="25977"/>
                    <a:pt x="12921" y="25975"/>
                    <a:pt x="13001" y="25975"/>
                  </a:cubicBezTo>
                  <a:cubicBezTo>
                    <a:pt x="13016" y="25975"/>
                    <a:pt x="13030" y="25975"/>
                    <a:pt x="13045" y="25975"/>
                  </a:cubicBezTo>
                  <a:cubicBezTo>
                    <a:pt x="13073" y="25975"/>
                    <a:pt x="13102" y="25975"/>
                    <a:pt x="13130" y="25973"/>
                  </a:cubicBezTo>
                  <a:cubicBezTo>
                    <a:pt x="13133" y="25973"/>
                    <a:pt x="13135" y="25973"/>
                    <a:pt x="13138" y="25973"/>
                  </a:cubicBezTo>
                  <a:cubicBezTo>
                    <a:pt x="13216" y="25973"/>
                    <a:pt x="13201" y="26026"/>
                    <a:pt x="13205" y="26068"/>
                  </a:cubicBezTo>
                  <a:cubicBezTo>
                    <a:pt x="13279" y="25999"/>
                    <a:pt x="13370" y="25969"/>
                    <a:pt x="13478" y="25969"/>
                  </a:cubicBezTo>
                  <a:cubicBezTo>
                    <a:pt x="13484" y="25969"/>
                    <a:pt x="13491" y="25970"/>
                    <a:pt x="13497" y="25970"/>
                  </a:cubicBezTo>
                  <a:cubicBezTo>
                    <a:pt x="13528" y="25971"/>
                    <a:pt x="13560" y="25971"/>
                    <a:pt x="13591" y="25971"/>
                  </a:cubicBezTo>
                  <a:cubicBezTo>
                    <a:pt x="13666" y="25971"/>
                    <a:pt x="13741" y="25969"/>
                    <a:pt x="13816" y="25969"/>
                  </a:cubicBezTo>
                  <a:close/>
                  <a:moveTo>
                    <a:pt x="7257" y="25992"/>
                  </a:moveTo>
                  <a:cubicBezTo>
                    <a:pt x="7303" y="26068"/>
                    <a:pt x="7308" y="26126"/>
                    <a:pt x="7308" y="26192"/>
                  </a:cubicBezTo>
                  <a:cubicBezTo>
                    <a:pt x="7268" y="26197"/>
                    <a:pt x="7223" y="26207"/>
                    <a:pt x="7183" y="26207"/>
                  </a:cubicBezTo>
                  <a:cubicBezTo>
                    <a:pt x="7138" y="26207"/>
                    <a:pt x="7100" y="26193"/>
                    <a:pt x="7083" y="26142"/>
                  </a:cubicBezTo>
                  <a:cubicBezTo>
                    <a:pt x="7051" y="26044"/>
                    <a:pt x="7185" y="26042"/>
                    <a:pt x="7257" y="25992"/>
                  </a:cubicBezTo>
                  <a:close/>
                  <a:moveTo>
                    <a:pt x="23141" y="25900"/>
                  </a:moveTo>
                  <a:cubicBezTo>
                    <a:pt x="23156" y="25900"/>
                    <a:pt x="23171" y="25901"/>
                    <a:pt x="23186" y="25902"/>
                  </a:cubicBezTo>
                  <a:cubicBezTo>
                    <a:pt x="23227" y="25905"/>
                    <a:pt x="23267" y="25906"/>
                    <a:pt x="23308" y="25906"/>
                  </a:cubicBezTo>
                  <a:cubicBezTo>
                    <a:pt x="23349" y="25906"/>
                    <a:pt x="23390" y="25905"/>
                    <a:pt x="23431" y="25902"/>
                  </a:cubicBezTo>
                  <a:cubicBezTo>
                    <a:pt x="23437" y="25902"/>
                    <a:pt x="23442" y="25902"/>
                    <a:pt x="23447" y="25902"/>
                  </a:cubicBezTo>
                  <a:cubicBezTo>
                    <a:pt x="23543" y="25902"/>
                    <a:pt x="23499" y="25954"/>
                    <a:pt x="23487" y="25997"/>
                  </a:cubicBezTo>
                  <a:cubicBezTo>
                    <a:pt x="23439" y="26003"/>
                    <a:pt x="23423" y="26036"/>
                    <a:pt x="23404" y="26067"/>
                  </a:cubicBezTo>
                  <a:cubicBezTo>
                    <a:pt x="23405" y="26068"/>
                    <a:pt x="23406" y="26068"/>
                    <a:pt x="23407" y="26070"/>
                  </a:cubicBezTo>
                  <a:cubicBezTo>
                    <a:pt x="23406" y="26070"/>
                    <a:pt x="23405" y="26070"/>
                    <a:pt x="23403" y="26071"/>
                  </a:cubicBezTo>
                  <a:cubicBezTo>
                    <a:pt x="23328" y="26174"/>
                    <a:pt x="23230" y="26228"/>
                    <a:pt x="23104" y="26228"/>
                  </a:cubicBezTo>
                  <a:cubicBezTo>
                    <a:pt x="23066" y="26228"/>
                    <a:pt x="23026" y="26223"/>
                    <a:pt x="22983" y="26214"/>
                  </a:cubicBezTo>
                  <a:lnTo>
                    <a:pt x="22983" y="26216"/>
                  </a:lnTo>
                  <a:cubicBezTo>
                    <a:pt x="22956" y="26210"/>
                    <a:pt x="22929" y="26209"/>
                    <a:pt x="22901" y="26209"/>
                  </a:cubicBezTo>
                  <a:cubicBezTo>
                    <a:pt x="22885" y="26209"/>
                    <a:pt x="22869" y="26209"/>
                    <a:pt x="22853" y="26209"/>
                  </a:cubicBezTo>
                  <a:cubicBezTo>
                    <a:pt x="22812" y="26209"/>
                    <a:pt x="22771" y="26206"/>
                    <a:pt x="22732" y="26189"/>
                  </a:cubicBezTo>
                  <a:cubicBezTo>
                    <a:pt x="22784" y="26122"/>
                    <a:pt x="22864" y="26076"/>
                    <a:pt x="22901" y="26001"/>
                  </a:cubicBezTo>
                  <a:cubicBezTo>
                    <a:pt x="22964" y="25931"/>
                    <a:pt x="23043" y="25900"/>
                    <a:pt x="23141" y="25900"/>
                  </a:cubicBezTo>
                  <a:close/>
                  <a:moveTo>
                    <a:pt x="7643" y="26134"/>
                  </a:moveTo>
                  <a:cubicBezTo>
                    <a:pt x="7674" y="26140"/>
                    <a:pt x="7695" y="26155"/>
                    <a:pt x="7698" y="26180"/>
                  </a:cubicBezTo>
                  <a:lnTo>
                    <a:pt x="7698" y="26179"/>
                  </a:lnTo>
                  <a:lnTo>
                    <a:pt x="7698" y="26179"/>
                  </a:lnTo>
                  <a:cubicBezTo>
                    <a:pt x="7703" y="26224"/>
                    <a:pt x="7672" y="26232"/>
                    <a:pt x="7637" y="26232"/>
                  </a:cubicBezTo>
                  <a:cubicBezTo>
                    <a:pt x="7631" y="26232"/>
                    <a:pt x="7625" y="26232"/>
                    <a:pt x="7618" y="26231"/>
                  </a:cubicBezTo>
                  <a:cubicBezTo>
                    <a:pt x="7593" y="26230"/>
                    <a:pt x="7555" y="26230"/>
                    <a:pt x="7559" y="26198"/>
                  </a:cubicBezTo>
                  <a:cubicBezTo>
                    <a:pt x="7564" y="26159"/>
                    <a:pt x="7608" y="26147"/>
                    <a:pt x="7643" y="26134"/>
                  </a:cubicBezTo>
                  <a:close/>
                  <a:moveTo>
                    <a:pt x="8038" y="25890"/>
                  </a:moveTo>
                  <a:cubicBezTo>
                    <a:pt x="8069" y="25963"/>
                    <a:pt x="8079" y="26042"/>
                    <a:pt x="8065" y="26120"/>
                  </a:cubicBezTo>
                  <a:lnTo>
                    <a:pt x="8065" y="26118"/>
                  </a:lnTo>
                  <a:cubicBezTo>
                    <a:pt x="8057" y="26178"/>
                    <a:pt x="8023" y="26230"/>
                    <a:pt x="7942" y="26237"/>
                  </a:cubicBezTo>
                  <a:cubicBezTo>
                    <a:pt x="7931" y="26238"/>
                    <a:pt x="7921" y="26239"/>
                    <a:pt x="7910" y="26239"/>
                  </a:cubicBezTo>
                  <a:cubicBezTo>
                    <a:pt x="7867" y="26239"/>
                    <a:pt x="7829" y="26226"/>
                    <a:pt x="7813" y="26180"/>
                  </a:cubicBezTo>
                  <a:cubicBezTo>
                    <a:pt x="7794" y="26120"/>
                    <a:pt x="7761" y="26058"/>
                    <a:pt x="7843" y="26009"/>
                  </a:cubicBezTo>
                  <a:cubicBezTo>
                    <a:pt x="7904" y="25973"/>
                    <a:pt x="7962" y="25937"/>
                    <a:pt x="8038" y="25890"/>
                  </a:cubicBezTo>
                  <a:close/>
                  <a:moveTo>
                    <a:pt x="14760" y="25964"/>
                  </a:moveTo>
                  <a:lnTo>
                    <a:pt x="14760" y="25964"/>
                  </a:lnTo>
                  <a:cubicBezTo>
                    <a:pt x="14785" y="25992"/>
                    <a:pt x="14734" y="26024"/>
                    <a:pt x="14753" y="26053"/>
                  </a:cubicBezTo>
                  <a:cubicBezTo>
                    <a:pt x="14750" y="26052"/>
                    <a:pt x="14747" y="26052"/>
                    <a:pt x="14745" y="26052"/>
                  </a:cubicBezTo>
                  <a:cubicBezTo>
                    <a:pt x="14738" y="26052"/>
                    <a:pt x="14730" y="26054"/>
                    <a:pt x="14724" y="26058"/>
                  </a:cubicBezTo>
                  <a:cubicBezTo>
                    <a:pt x="14694" y="26078"/>
                    <a:pt x="14643" y="26091"/>
                    <a:pt x="14685" y="26135"/>
                  </a:cubicBezTo>
                  <a:cubicBezTo>
                    <a:pt x="14672" y="26131"/>
                    <a:pt x="14662" y="26128"/>
                    <a:pt x="14655" y="26128"/>
                  </a:cubicBezTo>
                  <a:cubicBezTo>
                    <a:pt x="14635" y="26128"/>
                    <a:pt x="14633" y="26144"/>
                    <a:pt x="14644" y="26171"/>
                  </a:cubicBezTo>
                  <a:cubicBezTo>
                    <a:pt x="14634" y="26168"/>
                    <a:pt x="14626" y="26166"/>
                    <a:pt x="14620" y="26166"/>
                  </a:cubicBezTo>
                  <a:cubicBezTo>
                    <a:pt x="14599" y="26166"/>
                    <a:pt x="14596" y="26182"/>
                    <a:pt x="14603" y="26206"/>
                  </a:cubicBezTo>
                  <a:cubicBezTo>
                    <a:pt x="14538" y="26236"/>
                    <a:pt x="14470" y="26241"/>
                    <a:pt x="14400" y="26241"/>
                  </a:cubicBezTo>
                  <a:cubicBezTo>
                    <a:pt x="14365" y="26241"/>
                    <a:pt x="14329" y="26240"/>
                    <a:pt x="14293" y="26240"/>
                  </a:cubicBezTo>
                  <a:cubicBezTo>
                    <a:pt x="14259" y="26240"/>
                    <a:pt x="14226" y="26241"/>
                    <a:pt x="14193" y="26246"/>
                  </a:cubicBezTo>
                  <a:cubicBezTo>
                    <a:pt x="14113" y="26242"/>
                    <a:pt x="14032" y="26237"/>
                    <a:pt x="13951" y="26234"/>
                  </a:cubicBezTo>
                  <a:cubicBezTo>
                    <a:pt x="13906" y="26231"/>
                    <a:pt x="13872" y="26221"/>
                    <a:pt x="13874" y="26174"/>
                  </a:cubicBezTo>
                  <a:cubicBezTo>
                    <a:pt x="13918" y="26160"/>
                    <a:pt x="13957" y="26134"/>
                    <a:pt x="13987" y="26098"/>
                  </a:cubicBezTo>
                  <a:cubicBezTo>
                    <a:pt x="14069" y="26007"/>
                    <a:pt x="14174" y="25967"/>
                    <a:pt x="14305" y="25967"/>
                  </a:cubicBezTo>
                  <a:cubicBezTo>
                    <a:pt x="14314" y="25967"/>
                    <a:pt x="14324" y="25967"/>
                    <a:pt x="14333" y="25967"/>
                  </a:cubicBezTo>
                  <a:cubicBezTo>
                    <a:pt x="14371" y="25969"/>
                    <a:pt x="14410" y="25969"/>
                    <a:pt x="14448" y="25969"/>
                  </a:cubicBezTo>
                  <a:cubicBezTo>
                    <a:pt x="14552" y="25969"/>
                    <a:pt x="14656" y="25966"/>
                    <a:pt x="14760" y="25964"/>
                  </a:cubicBezTo>
                  <a:close/>
                  <a:moveTo>
                    <a:pt x="8886" y="25806"/>
                  </a:moveTo>
                  <a:cubicBezTo>
                    <a:pt x="8933" y="26129"/>
                    <a:pt x="8849" y="26241"/>
                    <a:pt x="8554" y="26252"/>
                  </a:cubicBezTo>
                  <a:cubicBezTo>
                    <a:pt x="8565" y="25935"/>
                    <a:pt x="8602" y="25885"/>
                    <a:pt x="8886" y="25806"/>
                  </a:cubicBezTo>
                  <a:close/>
                  <a:moveTo>
                    <a:pt x="3957" y="25897"/>
                  </a:moveTo>
                  <a:cubicBezTo>
                    <a:pt x="4096" y="25897"/>
                    <a:pt x="4213" y="25966"/>
                    <a:pt x="4343" y="25995"/>
                  </a:cubicBezTo>
                  <a:cubicBezTo>
                    <a:pt x="4373" y="26002"/>
                    <a:pt x="4381" y="26022"/>
                    <a:pt x="4378" y="26048"/>
                  </a:cubicBezTo>
                  <a:cubicBezTo>
                    <a:pt x="4375" y="26076"/>
                    <a:pt x="4389" y="26100"/>
                    <a:pt x="4412" y="26100"/>
                  </a:cubicBezTo>
                  <a:cubicBezTo>
                    <a:pt x="4419" y="26100"/>
                    <a:pt x="4427" y="26098"/>
                    <a:pt x="4435" y="26093"/>
                  </a:cubicBezTo>
                  <a:cubicBezTo>
                    <a:pt x="4483" y="26068"/>
                    <a:pt x="4529" y="26058"/>
                    <a:pt x="4573" y="26058"/>
                  </a:cubicBezTo>
                  <a:cubicBezTo>
                    <a:pt x="4694" y="26058"/>
                    <a:pt x="4805" y="26129"/>
                    <a:pt x="4934" y="26129"/>
                  </a:cubicBezTo>
                  <a:cubicBezTo>
                    <a:pt x="4939" y="26129"/>
                    <a:pt x="4944" y="26129"/>
                    <a:pt x="4949" y="26129"/>
                  </a:cubicBezTo>
                  <a:lnTo>
                    <a:pt x="4949" y="26129"/>
                  </a:lnTo>
                  <a:cubicBezTo>
                    <a:pt x="4901" y="26231"/>
                    <a:pt x="4827" y="26254"/>
                    <a:pt x="4737" y="26254"/>
                  </a:cubicBezTo>
                  <a:cubicBezTo>
                    <a:pt x="4730" y="26254"/>
                    <a:pt x="4723" y="26254"/>
                    <a:pt x="4715" y="26254"/>
                  </a:cubicBezTo>
                  <a:cubicBezTo>
                    <a:pt x="4653" y="26251"/>
                    <a:pt x="4591" y="26251"/>
                    <a:pt x="4527" y="26251"/>
                  </a:cubicBezTo>
                  <a:lnTo>
                    <a:pt x="4527" y="26251"/>
                  </a:lnTo>
                  <a:cubicBezTo>
                    <a:pt x="4496" y="26251"/>
                    <a:pt x="4464" y="26251"/>
                    <a:pt x="4432" y="26250"/>
                  </a:cubicBezTo>
                  <a:lnTo>
                    <a:pt x="4430" y="26252"/>
                  </a:lnTo>
                  <a:lnTo>
                    <a:pt x="4303" y="26222"/>
                  </a:lnTo>
                  <a:cubicBezTo>
                    <a:pt x="4324" y="26205"/>
                    <a:pt x="4336" y="26184"/>
                    <a:pt x="4318" y="26162"/>
                  </a:cubicBezTo>
                  <a:cubicBezTo>
                    <a:pt x="4309" y="26151"/>
                    <a:pt x="4298" y="26146"/>
                    <a:pt x="4285" y="26146"/>
                  </a:cubicBezTo>
                  <a:cubicBezTo>
                    <a:pt x="4273" y="26146"/>
                    <a:pt x="4261" y="26150"/>
                    <a:pt x="4249" y="26158"/>
                  </a:cubicBezTo>
                  <a:cubicBezTo>
                    <a:pt x="4202" y="26190"/>
                    <a:pt x="4162" y="26233"/>
                    <a:pt x="4098" y="26244"/>
                  </a:cubicBezTo>
                  <a:cubicBezTo>
                    <a:pt x="4039" y="26234"/>
                    <a:pt x="3978" y="26233"/>
                    <a:pt x="3918" y="26233"/>
                  </a:cubicBezTo>
                  <a:cubicBezTo>
                    <a:pt x="3902" y="26233"/>
                    <a:pt x="3886" y="26233"/>
                    <a:pt x="3869" y="26233"/>
                  </a:cubicBezTo>
                  <a:cubicBezTo>
                    <a:pt x="3788" y="26233"/>
                    <a:pt x="3707" y="26231"/>
                    <a:pt x="3630" y="26206"/>
                  </a:cubicBezTo>
                  <a:cubicBezTo>
                    <a:pt x="3616" y="26147"/>
                    <a:pt x="3732" y="26138"/>
                    <a:pt x="3697" y="26079"/>
                  </a:cubicBezTo>
                  <a:lnTo>
                    <a:pt x="3697" y="26079"/>
                  </a:lnTo>
                  <a:cubicBezTo>
                    <a:pt x="3701" y="26085"/>
                    <a:pt x="3708" y="26088"/>
                    <a:pt x="3715" y="26088"/>
                  </a:cubicBezTo>
                  <a:cubicBezTo>
                    <a:pt x="3719" y="26088"/>
                    <a:pt x="3724" y="26087"/>
                    <a:pt x="3727" y="26084"/>
                  </a:cubicBezTo>
                  <a:cubicBezTo>
                    <a:pt x="3811" y="26033"/>
                    <a:pt x="3902" y="25988"/>
                    <a:pt x="3937" y="25897"/>
                  </a:cubicBezTo>
                  <a:cubicBezTo>
                    <a:pt x="3943" y="25897"/>
                    <a:pt x="3950" y="25897"/>
                    <a:pt x="3957" y="25897"/>
                  </a:cubicBezTo>
                  <a:close/>
                  <a:moveTo>
                    <a:pt x="23827" y="25907"/>
                  </a:moveTo>
                  <a:cubicBezTo>
                    <a:pt x="23850" y="25907"/>
                    <a:pt x="23875" y="25909"/>
                    <a:pt x="23900" y="25910"/>
                  </a:cubicBezTo>
                  <a:cubicBezTo>
                    <a:pt x="23942" y="25913"/>
                    <a:pt x="23985" y="25914"/>
                    <a:pt x="24029" y="25914"/>
                  </a:cubicBezTo>
                  <a:cubicBezTo>
                    <a:pt x="24102" y="25914"/>
                    <a:pt x="24179" y="25912"/>
                    <a:pt x="24263" y="25912"/>
                  </a:cubicBezTo>
                  <a:cubicBezTo>
                    <a:pt x="24207" y="26055"/>
                    <a:pt x="24102" y="26141"/>
                    <a:pt x="24034" y="26246"/>
                  </a:cubicBezTo>
                  <a:lnTo>
                    <a:pt x="24034" y="26248"/>
                  </a:lnTo>
                  <a:cubicBezTo>
                    <a:pt x="24020" y="26268"/>
                    <a:pt x="24001" y="26273"/>
                    <a:pt x="23981" y="26273"/>
                  </a:cubicBezTo>
                  <a:cubicBezTo>
                    <a:pt x="23968" y="26273"/>
                    <a:pt x="23955" y="26271"/>
                    <a:pt x="23943" y="26271"/>
                  </a:cubicBezTo>
                  <a:cubicBezTo>
                    <a:pt x="23779" y="26262"/>
                    <a:pt x="23617" y="26255"/>
                    <a:pt x="23453" y="26240"/>
                  </a:cubicBezTo>
                  <a:cubicBezTo>
                    <a:pt x="23353" y="26231"/>
                    <a:pt x="23431" y="26185"/>
                    <a:pt x="23437" y="26154"/>
                  </a:cubicBezTo>
                  <a:cubicBezTo>
                    <a:pt x="23462" y="26143"/>
                    <a:pt x="23487" y="26131"/>
                    <a:pt x="23474" y="26101"/>
                  </a:cubicBezTo>
                  <a:cubicBezTo>
                    <a:pt x="23473" y="26096"/>
                    <a:pt x="23470" y="26092"/>
                    <a:pt x="23468" y="26089"/>
                  </a:cubicBezTo>
                  <a:cubicBezTo>
                    <a:pt x="23474" y="26087"/>
                    <a:pt x="23480" y="26085"/>
                    <a:pt x="23486" y="26080"/>
                  </a:cubicBezTo>
                  <a:cubicBezTo>
                    <a:pt x="23508" y="26065"/>
                    <a:pt x="23514" y="26047"/>
                    <a:pt x="23508" y="26028"/>
                  </a:cubicBezTo>
                  <a:lnTo>
                    <a:pt x="23508" y="26028"/>
                  </a:lnTo>
                  <a:cubicBezTo>
                    <a:pt x="23518" y="26035"/>
                    <a:pt x="23527" y="26038"/>
                    <a:pt x="23536" y="26038"/>
                  </a:cubicBezTo>
                  <a:cubicBezTo>
                    <a:pt x="23557" y="26038"/>
                    <a:pt x="23578" y="26023"/>
                    <a:pt x="23593" y="26003"/>
                  </a:cubicBezTo>
                  <a:cubicBezTo>
                    <a:pt x="23654" y="25926"/>
                    <a:pt x="23735" y="25907"/>
                    <a:pt x="23827" y="25907"/>
                  </a:cubicBezTo>
                  <a:close/>
                  <a:moveTo>
                    <a:pt x="8386" y="26080"/>
                  </a:moveTo>
                  <a:cubicBezTo>
                    <a:pt x="8441" y="26117"/>
                    <a:pt x="8420" y="26155"/>
                    <a:pt x="8423" y="26187"/>
                  </a:cubicBezTo>
                  <a:lnTo>
                    <a:pt x="8423" y="26186"/>
                  </a:lnTo>
                  <a:lnTo>
                    <a:pt x="8423" y="26186"/>
                  </a:lnTo>
                  <a:cubicBezTo>
                    <a:pt x="8427" y="26218"/>
                    <a:pt x="8438" y="26261"/>
                    <a:pt x="8379" y="26269"/>
                  </a:cubicBezTo>
                  <a:cubicBezTo>
                    <a:pt x="8357" y="26272"/>
                    <a:pt x="8334" y="26274"/>
                    <a:pt x="8311" y="26274"/>
                  </a:cubicBezTo>
                  <a:cubicBezTo>
                    <a:pt x="8280" y="26274"/>
                    <a:pt x="8248" y="26270"/>
                    <a:pt x="8220" y="26255"/>
                  </a:cubicBezTo>
                  <a:cubicBezTo>
                    <a:pt x="8197" y="26241"/>
                    <a:pt x="8197" y="26208"/>
                    <a:pt x="8220" y="26194"/>
                  </a:cubicBezTo>
                  <a:cubicBezTo>
                    <a:pt x="8275" y="26154"/>
                    <a:pt x="8333" y="26116"/>
                    <a:pt x="8386" y="26080"/>
                  </a:cubicBezTo>
                  <a:close/>
                  <a:moveTo>
                    <a:pt x="5095" y="26172"/>
                  </a:moveTo>
                  <a:cubicBezTo>
                    <a:pt x="5108" y="26172"/>
                    <a:pt x="5123" y="26174"/>
                    <a:pt x="5139" y="26179"/>
                  </a:cubicBezTo>
                  <a:cubicBezTo>
                    <a:pt x="5244" y="26211"/>
                    <a:pt x="5357" y="26196"/>
                    <a:pt x="5457" y="26237"/>
                  </a:cubicBezTo>
                  <a:lnTo>
                    <a:pt x="5456" y="26238"/>
                  </a:lnTo>
                  <a:cubicBezTo>
                    <a:pt x="5454" y="26250"/>
                    <a:pt x="5451" y="26262"/>
                    <a:pt x="5450" y="26274"/>
                  </a:cubicBezTo>
                  <a:lnTo>
                    <a:pt x="5013" y="26274"/>
                  </a:lnTo>
                  <a:cubicBezTo>
                    <a:pt x="5013" y="26207"/>
                    <a:pt x="5045" y="26172"/>
                    <a:pt x="5095" y="26172"/>
                  </a:cubicBezTo>
                  <a:close/>
                  <a:moveTo>
                    <a:pt x="24576" y="25933"/>
                  </a:moveTo>
                  <a:cubicBezTo>
                    <a:pt x="24589" y="25933"/>
                    <a:pt x="24602" y="25934"/>
                    <a:pt x="24615" y="25935"/>
                  </a:cubicBezTo>
                  <a:cubicBezTo>
                    <a:pt x="24764" y="25951"/>
                    <a:pt x="24914" y="25958"/>
                    <a:pt x="25109" y="25972"/>
                  </a:cubicBezTo>
                  <a:cubicBezTo>
                    <a:pt x="25012" y="26091"/>
                    <a:pt x="24935" y="26185"/>
                    <a:pt x="24859" y="26279"/>
                  </a:cubicBezTo>
                  <a:cubicBezTo>
                    <a:pt x="24839" y="26304"/>
                    <a:pt x="24810" y="26318"/>
                    <a:pt x="24778" y="26318"/>
                  </a:cubicBezTo>
                  <a:cubicBezTo>
                    <a:pt x="24777" y="26318"/>
                    <a:pt x="24776" y="26318"/>
                    <a:pt x="24774" y="26318"/>
                  </a:cubicBezTo>
                  <a:lnTo>
                    <a:pt x="24773" y="26320"/>
                  </a:lnTo>
                  <a:cubicBezTo>
                    <a:pt x="24578" y="26311"/>
                    <a:pt x="24382" y="26312"/>
                    <a:pt x="24171" y="26273"/>
                  </a:cubicBezTo>
                  <a:cubicBezTo>
                    <a:pt x="24260" y="26175"/>
                    <a:pt x="24338" y="26097"/>
                    <a:pt x="24406" y="26014"/>
                  </a:cubicBezTo>
                  <a:cubicBezTo>
                    <a:pt x="24451" y="25957"/>
                    <a:pt x="24505" y="25933"/>
                    <a:pt x="24576" y="25933"/>
                  </a:cubicBezTo>
                  <a:close/>
                  <a:moveTo>
                    <a:pt x="12757" y="26344"/>
                  </a:moveTo>
                  <a:lnTo>
                    <a:pt x="12755" y="26345"/>
                  </a:lnTo>
                  <a:lnTo>
                    <a:pt x="12753" y="26350"/>
                  </a:lnTo>
                  <a:lnTo>
                    <a:pt x="12757" y="26344"/>
                  </a:lnTo>
                  <a:close/>
                  <a:moveTo>
                    <a:pt x="25353" y="25987"/>
                  </a:moveTo>
                  <a:cubicBezTo>
                    <a:pt x="25359" y="25987"/>
                    <a:pt x="25364" y="25987"/>
                    <a:pt x="25370" y="25988"/>
                  </a:cubicBezTo>
                  <a:cubicBezTo>
                    <a:pt x="25564" y="26000"/>
                    <a:pt x="25759" y="26008"/>
                    <a:pt x="25969" y="26045"/>
                  </a:cubicBezTo>
                  <a:cubicBezTo>
                    <a:pt x="25890" y="26159"/>
                    <a:pt x="25778" y="26238"/>
                    <a:pt x="25716" y="26345"/>
                  </a:cubicBezTo>
                  <a:cubicBezTo>
                    <a:pt x="25698" y="26376"/>
                    <a:pt x="25669" y="26382"/>
                    <a:pt x="25639" y="26382"/>
                  </a:cubicBezTo>
                  <a:cubicBezTo>
                    <a:pt x="25623" y="26382"/>
                    <a:pt x="25607" y="26381"/>
                    <a:pt x="25592" y="26380"/>
                  </a:cubicBezTo>
                  <a:lnTo>
                    <a:pt x="25591" y="26381"/>
                  </a:lnTo>
                  <a:cubicBezTo>
                    <a:pt x="25402" y="26369"/>
                    <a:pt x="25214" y="26354"/>
                    <a:pt x="24993" y="26337"/>
                  </a:cubicBezTo>
                  <a:cubicBezTo>
                    <a:pt x="25072" y="26208"/>
                    <a:pt x="25168" y="26124"/>
                    <a:pt x="25244" y="26030"/>
                  </a:cubicBezTo>
                  <a:cubicBezTo>
                    <a:pt x="25272" y="25997"/>
                    <a:pt x="25309" y="25987"/>
                    <a:pt x="25353" y="25987"/>
                  </a:cubicBezTo>
                  <a:close/>
                  <a:moveTo>
                    <a:pt x="26211" y="26061"/>
                  </a:moveTo>
                  <a:cubicBezTo>
                    <a:pt x="26213" y="26061"/>
                    <a:pt x="26216" y="26061"/>
                    <a:pt x="26219" y="26061"/>
                  </a:cubicBezTo>
                  <a:cubicBezTo>
                    <a:pt x="26412" y="26078"/>
                    <a:pt x="26608" y="26076"/>
                    <a:pt x="26793" y="26136"/>
                  </a:cubicBezTo>
                  <a:lnTo>
                    <a:pt x="26791" y="26171"/>
                  </a:lnTo>
                  <a:cubicBezTo>
                    <a:pt x="26639" y="26218"/>
                    <a:pt x="26593" y="26337"/>
                    <a:pt x="26535" y="26447"/>
                  </a:cubicBezTo>
                  <a:lnTo>
                    <a:pt x="25789" y="26398"/>
                  </a:lnTo>
                  <a:cubicBezTo>
                    <a:pt x="25917" y="26284"/>
                    <a:pt x="26023" y="26189"/>
                    <a:pt x="26129" y="26095"/>
                  </a:cubicBezTo>
                  <a:cubicBezTo>
                    <a:pt x="26150" y="26073"/>
                    <a:pt x="26180" y="26061"/>
                    <a:pt x="26211" y="26061"/>
                  </a:cubicBezTo>
                  <a:close/>
                  <a:moveTo>
                    <a:pt x="39275" y="26178"/>
                  </a:moveTo>
                  <a:cubicBezTo>
                    <a:pt x="39319" y="26178"/>
                    <a:pt x="39378" y="26188"/>
                    <a:pt x="39464" y="26203"/>
                  </a:cubicBezTo>
                  <a:cubicBezTo>
                    <a:pt x="39431" y="26400"/>
                    <a:pt x="39360" y="26477"/>
                    <a:pt x="39182" y="26477"/>
                  </a:cubicBezTo>
                  <a:cubicBezTo>
                    <a:pt x="39150" y="26477"/>
                    <a:pt x="39114" y="26475"/>
                    <a:pt x="39075" y="26470"/>
                  </a:cubicBezTo>
                  <a:lnTo>
                    <a:pt x="39075" y="26473"/>
                  </a:lnTo>
                  <a:cubicBezTo>
                    <a:pt x="39062" y="26430"/>
                    <a:pt x="39084" y="26405"/>
                    <a:pt x="39095" y="26379"/>
                  </a:cubicBezTo>
                  <a:cubicBezTo>
                    <a:pt x="39160" y="26226"/>
                    <a:pt x="39180" y="26178"/>
                    <a:pt x="39275" y="26178"/>
                  </a:cubicBezTo>
                  <a:close/>
                  <a:moveTo>
                    <a:pt x="26961" y="26134"/>
                  </a:moveTo>
                  <a:cubicBezTo>
                    <a:pt x="27150" y="26134"/>
                    <a:pt x="27337" y="26176"/>
                    <a:pt x="27538" y="26176"/>
                  </a:cubicBezTo>
                  <a:cubicBezTo>
                    <a:pt x="27553" y="26176"/>
                    <a:pt x="27568" y="26176"/>
                    <a:pt x="27584" y="26175"/>
                  </a:cubicBezTo>
                  <a:lnTo>
                    <a:pt x="27584" y="26175"/>
                  </a:lnTo>
                  <a:cubicBezTo>
                    <a:pt x="27534" y="26301"/>
                    <a:pt x="27426" y="26374"/>
                    <a:pt x="27351" y="26466"/>
                  </a:cubicBezTo>
                  <a:cubicBezTo>
                    <a:pt x="27333" y="26487"/>
                    <a:pt x="27306" y="26493"/>
                    <a:pt x="27278" y="26493"/>
                  </a:cubicBezTo>
                  <a:cubicBezTo>
                    <a:pt x="27252" y="26493"/>
                    <a:pt x="27224" y="26488"/>
                    <a:pt x="27199" y="26487"/>
                  </a:cubicBezTo>
                  <a:lnTo>
                    <a:pt x="27197" y="26489"/>
                  </a:lnTo>
                  <a:cubicBezTo>
                    <a:pt x="27007" y="26477"/>
                    <a:pt x="26818" y="26464"/>
                    <a:pt x="26628" y="26452"/>
                  </a:cubicBezTo>
                  <a:cubicBezTo>
                    <a:pt x="26652" y="26370"/>
                    <a:pt x="26735" y="26322"/>
                    <a:pt x="26781" y="26254"/>
                  </a:cubicBezTo>
                  <a:cubicBezTo>
                    <a:pt x="26797" y="26231"/>
                    <a:pt x="26837" y="26209"/>
                    <a:pt x="26806" y="26181"/>
                  </a:cubicBezTo>
                  <a:lnTo>
                    <a:pt x="26806" y="26181"/>
                  </a:lnTo>
                  <a:cubicBezTo>
                    <a:pt x="26814" y="26185"/>
                    <a:pt x="26820" y="26186"/>
                    <a:pt x="26826" y="26186"/>
                  </a:cubicBezTo>
                  <a:cubicBezTo>
                    <a:pt x="26852" y="26186"/>
                    <a:pt x="26861" y="26157"/>
                    <a:pt x="26875" y="26137"/>
                  </a:cubicBezTo>
                  <a:cubicBezTo>
                    <a:pt x="26904" y="26135"/>
                    <a:pt x="26932" y="26134"/>
                    <a:pt x="26961" y="26134"/>
                  </a:cubicBezTo>
                  <a:close/>
                  <a:moveTo>
                    <a:pt x="27835" y="26207"/>
                  </a:moveTo>
                  <a:cubicBezTo>
                    <a:pt x="27845" y="26207"/>
                    <a:pt x="27855" y="26208"/>
                    <a:pt x="27865" y="26209"/>
                  </a:cubicBezTo>
                  <a:cubicBezTo>
                    <a:pt x="28025" y="26222"/>
                    <a:pt x="28184" y="26235"/>
                    <a:pt x="28352" y="26249"/>
                  </a:cubicBezTo>
                  <a:cubicBezTo>
                    <a:pt x="28340" y="26342"/>
                    <a:pt x="28248" y="26381"/>
                    <a:pt x="28221" y="26451"/>
                  </a:cubicBezTo>
                  <a:cubicBezTo>
                    <a:pt x="28189" y="26462"/>
                    <a:pt x="28176" y="26486"/>
                    <a:pt x="28166" y="26512"/>
                  </a:cubicBezTo>
                  <a:cubicBezTo>
                    <a:pt x="28136" y="26519"/>
                    <a:pt x="28105" y="26538"/>
                    <a:pt x="28076" y="26538"/>
                  </a:cubicBezTo>
                  <a:cubicBezTo>
                    <a:pt x="28075" y="26538"/>
                    <a:pt x="28074" y="26538"/>
                    <a:pt x="28074" y="26538"/>
                  </a:cubicBezTo>
                  <a:lnTo>
                    <a:pt x="28074" y="26540"/>
                  </a:lnTo>
                  <a:cubicBezTo>
                    <a:pt x="27880" y="26532"/>
                    <a:pt x="27687" y="26518"/>
                    <a:pt x="27451" y="26504"/>
                  </a:cubicBezTo>
                  <a:lnTo>
                    <a:pt x="27753" y="26234"/>
                  </a:lnTo>
                  <a:cubicBezTo>
                    <a:pt x="27776" y="26213"/>
                    <a:pt x="27805" y="26207"/>
                    <a:pt x="27835" y="26207"/>
                  </a:cubicBezTo>
                  <a:close/>
                  <a:moveTo>
                    <a:pt x="4520" y="26531"/>
                  </a:moveTo>
                  <a:cubicBezTo>
                    <a:pt x="4520" y="26538"/>
                    <a:pt x="4524" y="26545"/>
                    <a:pt x="4531" y="26548"/>
                  </a:cubicBezTo>
                  <a:lnTo>
                    <a:pt x="4530" y="26549"/>
                  </a:lnTo>
                  <a:cubicBezTo>
                    <a:pt x="4523" y="26545"/>
                    <a:pt x="4519" y="26538"/>
                    <a:pt x="4520" y="26531"/>
                  </a:cubicBezTo>
                  <a:close/>
                  <a:moveTo>
                    <a:pt x="28704" y="26265"/>
                  </a:moveTo>
                  <a:cubicBezTo>
                    <a:pt x="28754" y="26265"/>
                    <a:pt x="28807" y="26270"/>
                    <a:pt x="28862" y="26281"/>
                  </a:cubicBezTo>
                  <a:cubicBezTo>
                    <a:pt x="28908" y="26290"/>
                    <a:pt x="28957" y="26290"/>
                    <a:pt x="29003" y="26296"/>
                  </a:cubicBezTo>
                  <a:cubicBezTo>
                    <a:pt x="29015" y="26298"/>
                    <a:pt x="29026" y="26306"/>
                    <a:pt x="29052" y="26319"/>
                  </a:cubicBezTo>
                  <a:cubicBezTo>
                    <a:pt x="29009" y="26408"/>
                    <a:pt x="28921" y="26474"/>
                    <a:pt x="28859" y="26552"/>
                  </a:cubicBezTo>
                  <a:cubicBezTo>
                    <a:pt x="28837" y="26580"/>
                    <a:pt x="28807" y="26586"/>
                    <a:pt x="28774" y="26586"/>
                  </a:cubicBezTo>
                  <a:cubicBezTo>
                    <a:pt x="28753" y="26586"/>
                    <a:pt x="28731" y="26583"/>
                    <a:pt x="28710" y="26582"/>
                  </a:cubicBezTo>
                  <a:lnTo>
                    <a:pt x="28710" y="26584"/>
                  </a:lnTo>
                  <a:cubicBezTo>
                    <a:pt x="28580" y="26578"/>
                    <a:pt x="28452" y="26571"/>
                    <a:pt x="28322" y="26564"/>
                  </a:cubicBezTo>
                  <a:cubicBezTo>
                    <a:pt x="28261" y="26518"/>
                    <a:pt x="28337" y="26489"/>
                    <a:pt x="28342" y="26451"/>
                  </a:cubicBezTo>
                  <a:cubicBezTo>
                    <a:pt x="28430" y="26317"/>
                    <a:pt x="28555" y="26265"/>
                    <a:pt x="28704" y="26265"/>
                  </a:cubicBezTo>
                  <a:close/>
                  <a:moveTo>
                    <a:pt x="10236" y="26235"/>
                  </a:moveTo>
                  <a:lnTo>
                    <a:pt x="10236" y="26235"/>
                  </a:lnTo>
                  <a:cubicBezTo>
                    <a:pt x="10227" y="26305"/>
                    <a:pt x="10160" y="26329"/>
                    <a:pt x="10126" y="26372"/>
                  </a:cubicBezTo>
                  <a:cubicBezTo>
                    <a:pt x="10009" y="26437"/>
                    <a:pt x="9900" y="26508"/>
                    <a:pt x="9833" y="26618"/>
                  </a:cubicBezTo>
                  <a:cubicBezTo>
                    <a:pt x="9815" y="26616"/>
                    <a:pt x="9798" y="26615"/>
                    <a:pt x="9780" y="26615"/>
                  </a:cubicBezTo>
                  <a:cubicBezTo>
                    <a:pt x="9725" y="26615"/>
                    <a:pt x="9669" y="26621"/>
                    <a:pt x="9614" y="26621"/>
                  </a:cubicBezTo>
                  <a:cubicBezTo>
                    <a:pt x="9564" y="26621"/>
                    <a:pt x="9513" y="26616"/>
                    <a:pt x="9465" y="26596"/>
                  </a:cubicBezTo>
                  <a:cubicBezTo>
                    <a:pt x="9487" y="26574"/>
                    <a:pt x="9532" y="26563"/>
                    <a:pt x="9519" y="26522"/>
                  </a:cubicBezTo>
                  <a:lnTo>
                    <a:pt x="9519" y="26522"/>
                  </a:lnTo>
                  <a:cubicBezTo>
                    <a:pt x="9523" y="26525"/>
                    <a:pt x="9528" y="26526"/>
                    <a:pt x="9533" y="26526"/>
                  </a:cubicBezTo>
                  <a:cubicBezTo>
                    <a:pt x="9542" y="26526"/>
                    <a:pt x="9550" y="26523"/>
                    <a:pt x="9555" y="26515"/>
                  </a:cubicBezTo>
                  <a:cubicBezTo>
                    <a:pt x="9632" y="26467"/>
                    <a:pt x="9714" y="26425"/>
                    <a:pt x="9758" y="26347"/>
                  </a:cubicBezTo>
                  <a:cubicBezTo>
                    <a:pt x="9901" y="26262"/>
                    <a:pt x="10069" y="26265"/>
                    <a:pt x="10236" y="26235"/>
                  </a:cubicBezTo>
                  <a:close/>
                  <a:moveTo>
                    <a:pt x="9667" y="26317"/>
                  </a:moveTo>
                  <a:lnTo>
                    <a:pt x="9639" y="26345"/>
                  </a:lnTo>
                  <a:lnTo>
                    <a:pt x="9637" y="26345"/>
                  </a:lnTo>
                  <a:lnTo>
                    <a:pt x="9637" y="26348"/>
                  </a:lnTo>
                  <a:lnTo>
                    <a:pt x="9642" y="26345"/>
                  </a:lnTo>
                  <a:lnTo>
                    <a:pt x="9504" y="26483"/>
                  </a:lnTo>
                  <a:cubicBezTo>
                    <a:pt x="9502" y="26488"/>
                    <a:pt x="9496" y="26495"/>
                    <a:pt x="9498" y="26498"/>
                  </a:cubicBezTo>
                  <a:cubicBezTo>
                    <a:pt x="9503" y="26506"/>
                    <a:pt x="9509" y="26514"/>
                    <a:pt x="9516" y="26521"/>
                  </a:cubicBezTo>
                  <a:lnTo>
                    <a:pt x="9516" y="26521"/>
                  </a:lnTo>
                  <a:cubicBezTo>
                    <a:pt x="9501" y="26514"/>
                    <a:pt x="9487" y="26512"/>
                    <a:pt x="9476" y="26512"/>
                  </a:cubicBezTo>
                  <a:cubicBezTo>
                    <a:pt x="9428" y="26512"/>
                    <a:pt x="9411" y="26558"/>
                    <a:pt x="9380" y="26584"/>
                  </a:cubicBezTo>
                  <a:cubicBezTo>
                    <a:pt x="9310" y="26618"/>
                    <a:pt x="9237" y="26626"/>
                    <a:pt x="9164" y="26626"/>
                  </a:cubicBezTo>
                  <a:cubicBezTo>
                    <a:pt x="9081" y="26626"/>
                    <a:pt x="8998" y="26615"/>
                    <a:pt x="8916" y="26615"/>
                  </a:cubicBezTo>
                  <a:cubicBezTo>
                    <a:pt x="8914" y="26615"/>
                    <a:pt x="8912" y="26615"/>
                    <a:pt x="8909" y="26615"/>
                  </a:cubicBezTo>
                  <a:cubicBezTo>
                    <a:pt x="8863" y="26615"/>
                    <a:pt x="8870" y="26582"/>
                    <a:pt x="8892" y="26555"/>
                  </a:cubicBezTo>
                  <a:cubicBezTo>
                    <a:pt x="8895" y="26550"/>
                    <a:pt x="8899" y="26544"/>
                    <a:pt x="8901" y="26539"/>
                  </a:cubicBezTo>
                  <a:cubicBezTo>
                    <a:pt x="8913" y="26538"/>
                    <a:pt x="8924" y="26536"/>
                    <a:pt x="8934" y="26532"/>
                  </a:cubicBezTo>
                  <a:cubicBezTo>
                    <a:pt x="8975" y="26515"/>
                    <a:pt x="9005" y="26482"/>
                    <a:pt x="9039" y="26457"/>
                  </a:cubicBezTo>
                  <a:cubicBezTo>
                    <a:pt x="9175" y="26363"/>
                    <a:pt x="9327" y="26340"/>
                    <a:pt x="9486" y="26340"/>
                  </a:cubicBezTo>
                  <a:cubicBezTo>
                    <a:pt x="9536" y="26340"/>
                    <a:pt x="9586" y="26342"/>
                    <a:pt x="9637" y="26345"/>
                  </a:cubicBezTo>
                  <a:cubicBezTo>
                    <a:pt x="9624" y="26319"/>
                    <a:pt x="9655" y="26324"/>
                    <a:pt x="9667" y="26317"/>
                  </a:cubicBezTo>
                  <a:close/>
                  <a:moveTo>
                    <a:pt x="8866" y="26387"/>
                  </a:moveTo>
                  <a:cubicBezTo>
                    <a:pt x="8903" y="26387"/>
                    <a:pt x="8939" y="26391"/>
                    <a:pt x="8976" y="26404"/>
                  </a:cubicBezTo>
                  <a:lnTo>
                    <a:pt x="8880" y="26482"/>
                  </a:lnTo>
                  <a:lnTo>
                    <a:pt x="8880" y="26486"/>
                  </a:lnTo>
                  <a:cubicBezTo>
                    <a:pt x="8880" y="26486"/>
                    <a:pt x="8880" y="26486"/>
                    <a:pt x="8880" y="26486"/>
                  </a:cubicBezTo>
                  <a:cubicBezTo>
                    <a:pt x="8879" y="26486"/>
                    <a:pt x="8877" y="26484"/>
                    <a:pt x="8876" y="26483"/>
                  </a:cubicBezTo>
                  <a:cubicBezTo>
                    <a:pt x="8775" y="26517"/>
                    <a:pt x="8725" y="26613"/>
                    <a:pt x="8615" y="26631"/>
                  </a:cubicBezTo>
                  <a:lnTo>
                    <a:pt x="8615" y="26630"/>
                  </a:lnTo>
                  <a:lnTo>
                    <a:pt x="8200" y="26630"/>
                  </a:lnTo>
                  <a:cubicBezTo>
                    <a:pt x="8297" y="26509"/>
                    <a:pt x="8372" y="26397"/>
                    <a:pt x="8539" y="26397"/>
                  </a:cubicBezTo>
                  <a:cubicBezTo>
                    <a:pt x="8556" y="26397"/>
                    <a:pt x="8575" y="26399"/>
                    <a:pt x="8594" y="26401"/>
                  </a:cubicBezTo>
                  <a:cubicBezTo>
                    <a:pt x="8611" y="26403"/>
                    <a:pt x="8627" y="26404"/>
                    <a:pt x="8643" y="26404"/>
                  </a:cubicBezTo>
                  <a:cubicBezTo>
                    <a:pt x="8717" y="26404"/>
                    <a:pt x="8791" y="26387"/>
                    <a:pt x="8866" y="26387"/>
                  </a:cubicBezTo>
                  <a:close/>
                  <a:moveTo>
                    <a:pt x="29237" y="26314"/>
                  </a:moveTo>
                  <a:cubicBezTo>
                    <a:pt x="29250" y="26314"/>
                    <a:pt x="29262" y="26315"/>
                    <a:pt x="29274" y="26316"/>
                  </a:cubicBezTo>
                  <a:cubicBezTo>
                    <a:pt x="29415" y="26325"/>
                    <a:pt x="29556" y="26337"/>
                    <a:pt x="29705" y="26349"/>
                  </a:cubicBezTo>
                  <a:cubicBezTo>
                    <a:pt x="29687" y="26389"/>
                    <a:pt x="29675" y="26416"/>
                    <a:pt x="29662" y="26442"/>
                  </a:cubicBezTo>
                  <a:cubicBezTo>
                    <a:pt x="29608" y="26473"/>
                    <a:pt x="29580" y="26523"/>
                    <a:pt x="29554" y="26574"/>
                  </a:cubicBezTo>
                  <a:lnTo>
                    <a:pt x="29554" y="26576"/>
                  </a:lnTo>
                  <a:cubicBezTo>
                    <a:pt x="29528" y="26601"/>
                    <a:pt x="29504" y="26631"/>
                    <a:pt x="29461" y="26631"/>
                  </a:cubicBezTo>
                  <a:cubicBezTo>
                    <a:pt x="29459" y="26631"/>
                    <a:pt x="29458" y="26631"/>
                    <a:pt x="29456" y="26631"/>
                  </a:cubicBezTo>
                  <a:cubicBezTo>
                    <a:pt x="29303" y="26624"/>
                    <a:pt x="29148" y="26621"/>
                    <a:pt x="28989" y="26586"/>
                  </a:cubicBezTo>
                  <a:cubicBezTo>
                    <a:pt x="29035" y="26491"/>
                    <a:pt x="29129" y="26435"/>
                    <a:pt x="29167" y="26348"/>
                  </a:cubicBezTo>
                  <a:cubicBezTo>
                    <a:pt x="29180" y="26320"/>
                    <a:pt x="29208" y="26314"/>
                    <a:pt x="29237" y="26314"/>
                  </a:cubicBezTo>
                  <a:close/>
                  <a:moveTo>
                    <a:pt x="8174" y="26407"/>
                  </a:moveTo>
                  <a:cubicBezTo>
                    <a:pt x="8266" y="26407"/>
                    <a:pt x="8216" y="26452"/>
                    <a:pt x="8201" y="26485"/>
                  </a:cubicBezTo>
                  <a:cubicBezTo>
                    <a:pt x="8181" y="26487"/>
                    <a:pt x="8163" y="26501"/>
                    <a:pt x="8158" y="26520"/>
                  </a:cubicBezTo>
                  <a:cubicBezTo>
                    <a:pt x="8070" y="26598"/>
                    <a:pt x="7967" y="26634"/>
                    <a:pt x="7842" y="26634"/>
                  </a:cubicBezTo>
                  <a:cubicBezTo>
                    <a:pt x="7827" y="26634"/>
                    <a:pt x="7812" y="26633"/>
                    <a:pt x="7797" y="26632"/>
                  </a:cubicBezTo>
                  <a:lnTo>
                    <a:pt x="7794" y="26633"/>
                  </a:lnTo>
                  <a:cubicBezTo>
                    <a:pt x="7728" y="26629"/>
                    <a:pt x="7662" y="26627"/>
                    <a:pt x="7595" y="26627"/>
                  </a:cubicBezTo>
                  <a:cubicBezTo>
                    <a:pt x="7506" y="26627"/>
                    <a:pt x="7417" y="26630"/>
                    <a:pt x="7328" y="26630"/>
                  </a:cubicBezTo>
                  <a:cubicBezTo>
                    <a:pt x="7331" y="26605"/>
                    <a:pt x="7374" y="26584"/>
                    <a:pt x="7339" y="26556"/>
                  </a:cubicBezTo>
                  <a:lnTo>
                    <a:pt x="7339" y="26556"/>
                  </a:lnTo>
                  <a:cubicBezTo>
                    <a:pt x="7349" y="26558"/>
                    <a:pt x="7358" y="26559"/>
                    <a:pt x="7367" y="26559"/>
                  </a:cubicBezTo>
                  <a:cubicBezTo>
                    <a:pt x="7437" y="26559"/>
                    <a:pt x="7463" y="26503"/>
                    <a:pt x="7502" y="26463"/>
                  </a:cubicBezTo>
                  <a:cubicBezTo>
                    <a:pt x="7544" y="26447"/>
                    <a:pt x="7579" y="26417"/>
                    <a:pt x="7629" y="26417"/>
                  </a:cubicBezTo>
                  <a:cubicBezTo>
                    <a:pt x="7811" y="26413"/>
                    <a:pt x="7992" y="26408"/>
                    <a:pt x="8174" y="26407"/>
                  </a:cubicBezTo>
                  <a:close/>
                  <a:moveTo>
                    <a:pt x="4944" y="26334"/>
                  </a:moveTo>
                  <a:cubicBezTo>
                    <a:pt x="4946" y="26334"/>
                    <a:pt x="4948" y="26334"/>
                    <a:pt x="4949" y="26334"/>
                  </a:cubicBezTo>
                  <a:cubicBezTo>
                    <a:pt x="5097" y="26335"/>
                    <a:pt x="5243" y="26340"/>
                    <a:pt x="5391" y="26342"/>
                  </a:cubicBezTo>
                  <a:cubicBezTo>
                    <a:pt x="5442" y="26343"/>
                    <a:pt x="5464" y="26362"/>
                    <a:pt x="5443" y="26406"/>
                  </a:cubicBezTo>
                  <a:cubicBezTo>
                    <a:pt x="5364" y="26452"/>
                    <a:pt x="5297" y="26515"/>
                    <a:pt x="5243" y="26590"/>
                  </a:cubicBezTo>
                  <a:cubicBezTo>
                    <a:pt x="5232" y="26603"/>
                    <a:pt x="5221" y="26615"/>
                    <a:pt x="5210" y="26628"/>
                  </a:cubicBezTo>
                  <a:cubicBezTo>
                    <a:pt x="5154" y="26643"/>
                    <a:pt x="5097" y="26647"/>
                    <a:pt x="5040" y="26647"/>
                  </a:cubicBezTo>
                  <a:cubicBezTo>
                    <a:pt x="4962" y="26647"/>
                    <a:pt x="4884" y="26639"/>
                    <a:pt x="4805" y="26639"/>
                  </a:cubicBezTo>
                  <a:cubicBezTo>
                    <a:pt x="4775" y="26639"/>
                    <a:pt x="4745" y="26641"/>
                    <a:pt x="4715" y="26644"/>
                  </a:cubicBezTo>
                  <a:lnTo>
                    <a:pt x="4714" y="26645"/>
                  </a:lnTo>
                  <a:lnTo>
                    <a:pt x="4545" y="26639"/>
                  </a:lnTo>
                  <a:cubicBezTo>
                    <a:pt x="4531" y="26612"/>
                    <a:pt x="4551" y="26590"/>
                    <a:pt x="4563" y="26568"/>
                  </a:cubicBezTo>
                  <a:cubicBezTo>
                    <a:pt x="4595" y="26548"/>
                    <a:pt x="4637" y="26532"/>
                    <a:pt x="4656" y="26505"/>
                  </a:cubicBezTo>
                  <a:cubicBezTo>
                    <a:pt x="4665" y="26493"/>
                    <a:pt x="4672" y="26479"/>
                    <a:pt x="4675" y="26464"/>
                  </a:cubicBezTo>
                  <a:cubicBezTo>
                    <a:pt x="4676" y="26464"/>
                    <a:pt x="4677" y="26466"/>
                    <a:pt x="4678" y="26466"/>
                  </a:cubicBezTo>
                  <a:cubicBezTo>
                    <a:pt x="4681" y="26466"/>
                    <a:pt x="4684" y="26466"/>
                    <a:pt x="4686" y="26466"/>
                  </a:cubicBezTo>
                  <a:cubicBezTo>
                    <a:pt x="4718" y="26466"/>
                    <a:pt x="4739" y="26447"/>
                    <a:pt x="4753" y="26423"/>
                  </a:cubicBezTo>
                  <a:cubicBezTo>
                    <a:pt x="4796" y="26361"/>
                    <a:pt x="4863" y="26334"/>
                    <a:pt x="4944" y="26334"/>
                  </a:cubicBezTo>
                  <a:close/>
                  <a:moveTo>
                    <a:pt x="7072" y="26411"/>
                  </a:moveTo>
                  <a:cubicBezTo>
                    <a:pt x="7097" y="26411"/>
                    <a:pt x="7124" y="26413"/>
                    <a:pt x="7150" y="26414"/>
                  </a:cubicBezTo>
                  <a:cubicBezTo>
                    <a:pt x="7236" y="26419"/>
                    <a:pt x="7322" y="26418"/>
                    <a:pt x="7408" y="26419"/>
                  </a:cubicBezTo>
                  <a:cubicBezTo>
                    <a:pt x="7383" y="26447"/>
                    <a:pt x="7359" y="26475"/>
                    <a:pt x="7334" y="26501"/>
                  </a:cubicBezTo>
                  <a:cubicBezTo>
                    <a:pt x="7314" y="26521"/>
                    <a:pt x="7307" y="26539"/>
                    <a:pt x="7339" y="26556"/>
                  </a:cubicBezTo>
                  <a:cubicBezTo>
                    <a:pt x="7320" y="26547"/>
                    <a:pt x="7303" y="26543"/>
                    <a:pt x="7289" y="26543"/>
                  </a:cubicBezTo>
                  <a:cubicBezTo>
                    <a:pt x="7235" y="26543"/>
                    <a:pt x="7212" y="26598"/>
                    <a:pt x="7173" y="26625"/>
                  </a:cubicBezTo>
                  <a:lnTo>
                    <a:pt x="6669" y="26655"/>
                  </a:lnTo>
                  <a:cubicBezTo>
                    <a:pt x="6635" y="26609"/>
                    <a:pt x="6666" y="26582"/>
                    <a:pt x="6707" y="26558"/>
                  </a:cubicBezTo>
                  <a:cubicBezTo>
                    <a:pt x="6754" y="26529"/>
                    <a:pt x="6803" y="26501"/>
                    <a:pt x="6852" y="26474"/>
                  </a:cubicBezTo>
                  <a:cubicBezTo>
                    <a:pt x="6917" y="26424"/>
                    <a:pt x="6993" y="26411"/>
                    <a:pt x="7072" y="26411"/>
                  </a:cubicBezTo>
                  <a:close/>
                  <a:moveTo>
                    <a:pt x="6042" y="26323"/>
                  </a:moveTo>
                  <a:cubicBezTo>
                    <a:pt x="6125" y="26323"/>
                    <a:pt x="6094" y="26380"/>
                    <a:pt x="6049" y="26423"/>
                  </a:cubicBezTo>
                  <a:cubicBezTo>
                    <a:pt x="6075" y="26438"/>
                    <a:pt x="6100" y="26447"/>
                    <a:pt x="6124" y="26447"/>
                  </a:cubicBezTo>
                  <a:cubicBezTo>
                    <a:pt x="6154" y="26447"/>
                    <a:pt x="6181" y="26434"/>
                    <a:pt x="6207" y="26406"/>
                  </a:cubicBezTo>
                  <a:cubicBezTo>
                    <a:pt x="6236" y="26371"/>
                    <a:pt x="6279" y="26350"/>
                    <a:pt x="6323" y="26350"/>
                  </a:cubicBezTo>
                  <a:cubicBezTo>
                    <a:pt x="6332" y="26350"/>
                    <a:pt x="6340" y="26351"/>
                    <a:pt x="6349" y="26353"/>
                  </a:cubicBezTo>
                  <a:cubicBezTo>
                    <a:pt x="6502" y="26375"/>
                    <a:pt x="6661" y="26364"/>
                    <a:pt x="6808" y="26417"/>
                  </a:cubicBezTo>
                  <a:lnTo>
                    <a:pt x="6512" y="26606"/>
                  </a:lnTo>
                  <a:cubicBezTo>
                    <a:pt x="6440" y="26646"/>
                    <a:pt x="6364" y="26655"/>
                    <a:pt x="6287" y="26655"/>
                  </a:cubicBezTo>
                  <a:cubicBezTo>
                    <a:pt x="6213" y="26655"/>
                    <a:pt x="6138" y="26646"/>
                    <a:pt x="6064" y="26646"/>
                  </a:cubicBezTo>
                  <a:cubicBezTo>
                    <a:pt x="6051" y="26646"/>
                    <a:pt x="6037" y="26647"/>
                    <a:pt x="6024" y="26647"/>
                  </a:cubicBezTo>
                  <a:lnTo>
                    <a:pt x="6022" y="26647"/>
                  </a:lnTo>
                  <a:cubicBezTo>
                    <a:pt x="6021" y="26647"/>
                    <a:pt x="6020" y="26648"/>
                    <a:pt x="6019" y="26648"/>
                  </a:cubicBezTo>
                  <a:cubicBezTo>
                    <a:pt x="5963" y="26648"/>
                    <a:pt x="5956" y="26565"/>
                    <a:pt x="5894" y="26565"/>
                  </a:cubicBezTo>
                  <a:cubicBezTo>
                    <a:pt x="5886" y="26565"/>
                    <a:pt x="5877" y="26567"/>
                    <a:pt x="5866" y="26570"/>
                  </a:cubicBezTo>
                  <a:cubicBezTo>
                    <a:pt x="5826" y="26632"/>
                    <a:pt x="5764" y="26653"/>
                    <a:pt x="5685" y="26653"/>
                  </a:cubicBezTo>
                  <a:cubicBezTo>
                    <a:pt x="5683" y="26653"/>
                    <a:pt x="5680" y="26653"/>
                    <a:pt x="5678" y="26653"/>
                  </a:cubicBezTo>
                  <a:cubicBezTo>
                    <a:pt x="5640" y="26653"/>
                    <a:pt x="5602" y="26652"/>
                    <a:pt x="5563" y="26652"/>
                  </a:cubicBezTo>
                  <a:cubicBezTo>
                    <a:pt x="5479" y="26652"/>
                    <a:pt x="5394" y="26654"/>
                    <a:pt x="5309" y="26655"/>
                  </a:cubicBezTo>
                  <a:cubicBezTo>
                    <a:pt x="5312" y="26634"/>
                    <a:pt x="5314" y="26615"/>
                    <a:pt x="5317" y="26596"/>
                  </a:cubicBezTo>
                  <a:cubicBezTo>
                    <a:pt x="5376" y="26573"/>
                    <a:pt x="5426" y="26530"/>
                    <a:pt x="5457" y="26473"/>
                  </a:cubicBezTo>
                  <a:cubicBezTo>
                    <a:pt x="5597" y="26291"/>
                    <a:pt x="5826" y="26340"/>
                    <a:pt x="6024" y="26324"/>
                  </a:cubicBezTo>
                  <a:cubicBezTo>
                    <a:pt x="6031" y="26324"/>
                    <a:pt x="6037" y="26323"/>
                    <a:pt x="6042" y="26323"/>
                  </a:cubicBezTo>
                  <a:close/>
                  <a:moveTo>
                    <a:pt x="29968" y="26356"/>
                  </a:moveTo>
                  <a:cubicBezTo>
                    <a:pt x="29989" y="26356"/>
                    <a:pt x="30011" y="26357"/>
                    <a:pt x="30034" y="26361"/>
                  </a:cubicBezTo>
                  <a:cubicBezTo>
                    <a:pt x="30146" y="26378"/>
                    <a:pt x="30262" y="26376"/>
                    <a:pt x="30389" y="26385"/>
                  </a:cubicBezTo>
                  <a:cubicBezTo>
                    <a:pt x="30354" y="26493"/>
                    <a:pt x="30262" y="26564"/>
                    <a:pt x="30203" y="26651"/>
                  </a:cubicBezTo>
                  <a:cubicBezTo>
                    <a:pt x="30186" y="26674"/>
                    <a:pt x="30163" y="26679"/>
                    <a:pt x="30137" y="26679"/>
                  </a:cubicBezTo>
                  <a:cubicBezTo>
                    <a:pt x="30116" y="26679"/>
                    <a:pt x="30093" y="26675"/>
                    <a:pt x="30072" y="26675"/>
                  </a:cubicBezTo>
                  <a:cubicBezTo>
                    <a:pt x="29951" y="26670"/>
                    <a:pt x="29829" y="26664"/>
                    <a:pt x="29708" y="26659"/>
                  </a:cubicBezTo>
                  <a:lnTo>
                    <a:pt x="29630" y="26625"/>
                  </a:lnTo>
                  <a:cubicBezTo>
                    <a:pt x="29633" y="26615"/>
                    <a:pt x="29636" y="26606"/>
                    <a:pt x="29638" y="26595"/>
                  </a:cubicBezTo>
                  <a:cubicBezTo>
                    <a:pt x="29690" y="26562"/>
                    <a:pt x="29732" y="26513"/>
                    <a:pt x="29757" y="26456"/>
                  </a:cubicBezTo>
                  <a:cubicBezTo>
                    <a:pt x="29812" y="26387"/>
                    <a:pt x="29880" y="26356"/>
                    <a:pt x="29968" y="26356"/>
                  </a:cubicBezTo>
                  <a:close/>
                  <a:moveTo>
                    <a:pt x="30649" y="26395"/>
                  </a:moveTo>
                  <a:cubicBezTo>
                    <a:pt x="30656" y="26395"/>
                    <a:pt x="30662" y="26395"/>
                    <a:pt x="30669" y="26395"/>
                  </a:cubicBezTo>
                  <a:lnTo>
                    <a:pt x="31050" y="26424"/>
                  </a:lnTo>
                  <a:cubicBezTo>
                    <a:pt x="31052" y="26504"/>
                    <a:pt x="30977" y="26540"/>
                    <a:pt x="30948" y="26597"/>
                  </a:cubicBezTo>
                  <a:cubicBezTo>
                    <a:pt x="30942" y="26609"/>
                    <a:pt x="30939" y="26621"/>
                    <a:pt x="30941" y="26634"/>
                  </a:cubicBezTo>
                  <a:cubicBezTo>
                    <a:pt x="30926" y="26634"/>
                    <a:pt x="30912" y="26641"/>
                    <a:pt x="30904" y="26653"/>
                  </a:cubicBezTo>
                  <a:lnTo>
                    <a:pt x="30904" y="26657"/>
                  </a:lnTo>
                  <a:cubicBezTo>
                    <a:pt x="30867" y="26714"/>
                    <a:pt x="30814" y="26727"/>
                    <a:pt x="30755" y="26727"/>
                  </a:cubicBezTo>
                  <a:cubicBezTo>
                    <a:pt x="30735" y="26727"/>
                    <a:pt x="30713" y="26725"/>
                    <a:pt x="30691" y="26724"/>
                  </a:cubicBezTo>
                  <a:cubicBezTo>
                    <a:pt x="30577" y="26714"/>
                    <a:pt x="30462" y="26703"/>
                    <a:pt x="30311" y="26690"/>
                  </a:cubicBezTo>
                  <a:cubicBezTo>
                    <a:pt x="30402" y="26594"/>
                    <a:pt x="30481" y="26512"/>
                    <a:pt x="30559" y="26430"/>
                  </a:cubicBezTo>
                  <a:cubicBezTo>
                    <a:pt x="30584" y="26404"/>
                    <a:pt x="30615" y="26395"/>
                    <a:pt x="30649" y="26395"/>
                  </a:cubicBezTo>
                  <a:close/>
                  <a:moveTo>
                    <a:pt x="31341" y="26435"/>
                  </a:moveTo>
                  <a:cubicBezTo>
                    <a:pt x="31353" y="26435"/>
                    <a:pt x="31366" y="26436"/>
                    <a:pt x="31380" y="26437"/>
                  </a:cubicBezTo>
                  <a:cubicBezTo>
                    <a:pt x="31495" y="26450"/>
                    <a:pt x="31611" y="26449"/>
                    <a:pt x="31728" y="26454"/>
                  </a:cubicBezTo>
                  <a:cubicBezTo>
                    <a:pt x="31761" y="26455"/>
                    <a:pt x="31818" y="26456"/>
                    <a:pt x="31815" y="26482"/>
                  </a:cubicBezTo>
                  <a:cubicBezTo>
                    <a:pt x="31805" y="26552"/>
                    <a:pt x="31815" y="26574"/>
                    <a:pt x="31834" y="26574"/>
                  </a:cubicBezTo>
                  <a:cubicBezTo>
                    <a:pt x="31858" y="26574"/>
                    <a:pt x="31896" y="26538"/>
                    <a:pt x="31927" y="26518"/>
                  </a:cubicBezTo>
                  <a:cubicBezTo>
                    <a:pt x="31991" y="26476"/>
                    <a:pt x="32057" y="26462"/>
                    <a:pt x="32123" y="26462"/>
                  </a:cubicBezTo>
                  <a:cubicBezTo>
                    <a:pt x="32220" y="26462"/>
                    <a:pt x="32316" y="26491"/>
                    <a:pt x="32412" y="26508"/>
                  </a:cubicBezTo>
                  <a:cubicBezTo>
                    <a:pt x="32422" y="26511"/>
                    <a:pt x="32433" y="26514"/>
                    <a:pt x="32444" y="26519"/>
                  </a:cubicBezTo>
                  <a:cubicBezTo>
                    <a:pt x="32401" y="26530"/>
                    <a:pt x="32368" y="26564"/>
                    <a:pt x="32358" y="26608"/>
                  </a:cubicBezTo>
                  <a:cubicBezTo>
                    <a:pt x="32351" y="26634"/>
                    <a:pt x="32369" y="26648"/>
                    <a:pt x="32390" y="26648"/>
                  </a:cubicBezTo>
                  <a:cubicBezTo>
                    <a:pt x="32393" y="26648"/>
                    <a:pt x="32397" y="26648"/>
                    <a:pt x="32400" y="26647"/>
                  </a:cubicBezTo>
                  <a:cubicBezTo>
                    <a:pt x="32454" y="26634"/>
                    <a:pt x="32486" y="26600"/>
                    <a:pt x="32497" y="26531"/>
                  </a:cubicBezTo>
                  <a:cubicBezTo>
                    <a:pt x="32504" y="26531"/>
                    <a:pt x="32513" y="26531"/>
                    <a:pt x="32520" y="26529"/>
                  </a:cubicBezTo>
                  <a:cubicBezTo>
                    <a:pt x="32570" y="26514"/>
                    <a:pt x="32619" y="26508"/>
                    <a:pt x="32669" y="26508"/>
                  </a:cubicBezTo>
                  <a:cubicBezTo>
                    <a:pt x="32779" y="26508"/>
                    <a:pt x="32890" y="26535"/>
                    <a:pt x="33008" y="26550"/>
                  </a:cubicBezTo>
                  <a:cubicBezTo>
                    <a:pt x="32973" y="26651"/>
                    <a:pt x="32887" y="26710"/>
                    <a:pt x="32823" y="26781"/>
                  </a:cubicBezTo>
                  <a:lnTo>
                    <a:pt x="32823" y="26783"/>
                  </a:lnTo>
                  <a:cubicBezTo>
                    <a:pt x="32798" y="26810"/>
                    <a:pt x="32766" y="26813"/>
                    <a:pt x="32731" y="26813"/>
                  </a:cubicBezTo>
                  <a:cubicBezTo>
                    <a:pt x="32622" y="26810"/>
                    <a:pt x="32514" y="26806"/>
                    <a:pt x="32404" y="26801"/>
                  </a:cubicBezTo>
                  <a:cubicBezTo>
                    <a:pt x="32363" y="26800"/>
                    <a:pt x="32327" y="26794"/>
                    <a:pt x="32309" y="26752"/>
                  </a:cubicBezTo>
                  <a:cubicBezTo>
                    <a:pt x="32301" y="26733"/>
                    <a:pt x="32286" y="26725"/>
                    <a:pt x="32267" y="26725"/>
                  </a:cubicBezTo>
                  <a:cubicBezTo>
                    <a:pt x="32255" y="26725"/>
                    <a:pt x="32241" y="26728"/>
                    <a:pt x="32227" y="26735"/>
                  </a:cubicBezTo>
                  <a:cubicBezTo>
                    <a:pt x="32145" y="26776"/>
                    <a:pt x="32062" y="26791"/>
                    <a:pt x="31979" y="26791"/>
                  </a:cubicBezTo>
                  <a:cubicBezTo>
                    <a:pt x="31870" y="26791"/>
                    <a:pt x="31761" y="26765"/>
                    <a:pt x="31653" y="26733"/>
                  </a:cubicBezTo>
                  <a:cubicBezTo>
                    <a:pt x="31635" y="26727"/>
                    <a:pt x="31619" y="26721"/>
                    <a:pt x="31601" y="26721"/>
                  </a:cubicBezTo>
                  <a:cubicBezTo>
                    <a:pt x="31593" y="26721"/>
                    <a:pt x="31585" y="26722"/>
                    <a:pt x="31577" y="26726"/>
                  </a:cubicBezTo>
                  <a:cubicBezTo>
                    <a:pt x="31516" y="26755"/>
                    <a:pt x="31454" y="26764"/>
                    <a:pt x="31392" y="26764"/>
                  </a:cubicBezTo>
                  <a:cubicBezTo>
                    <a:pt x="31290" y="26764"/>
                    <a:pt x="31187" y="26740"/>
                    <a:pt x="31085" y="26740"/>
                  </a:cubicBezTo>
                  <a:cubicBezTo>
                    <a:pt x="31076" y="26740"/>
                    <a:pt x="31067" y="26740"/>
                    <a:pt x="31057" y="26740"/>
                  </a:cubicBezTo>
                  <a:cubicBezTo>
                    <a:pt x="31056" y="26740"/>
                    <a:pt x="31054" y="26740"/>
                    <a:pt x="31053" y="26740"/>
                  </a:cubicBezTo>
                  <a:cubicBezTo>
                    <a:pt x="30988" y="26740"/>
                    <a:pt x="31005" y="26688"/>
                    <a:pt x="30980" y="26664"/>
                  </a:cubicBezTo>
                  <a:cubicBezTo>
                    <a:pt x="31085" y="26661"/>
                    <a:pt x="31105" y="26575"/>
                    <a:pt x="31154" y="26521"/>
                  </a:cubicBezTo>
                  <a:cubicBezTo>
                    <a:pt x="31207" y="26464"/>
                    <a:pt x="31262" y="26435"/>
                    <a:pt x="31341" y="26435"/>
                  </a:cubicBezTo>
                  <a:close/>
                  <a:moveTo>
                    <a:pt x="33256" y="26568"/>
                  </a:moveTo>
                  <a:cubicBezTo>
                    <a:pt x="33262" y="26568"/>
                    <a:pt x="33268" y="26569"/>
                    <a:pt x="33273" y="26570"/>
                  </a:cubicBezTo>
                  <a:cubicBezTo>
                    <a:pt x="33405" y="26596"/>
                    <a:pt x="33546" y="26588"/>
                    <a:pt x="33678" y="26633"/>
                  </a:cubicBezTo>
                  <a:cubicBezTo>
                    <a:pt x="33654" y="26666"/>
                    <a:pt x="33634" y="26696"/>
                    <a:pt x="33616" y="26726"/>
                  </a:cubicBezTo>
                  <a:lnTo>
                    <a:pt x="33616" y="26729"/>
                  </a:lnTo>
                  <a:cubicBezTo>
                    <a:pt x="33565" y="26818"/>
                    <a:pt x="33496" y="26864"/>
                    <a:pt x="33397" y="26864"/>
                  </a:cubicBezTo>
                  <a:cubicBezTo>
                    <a:pt x="33368" y="26864"/>
                    <a:pt x="33337" y="26860"/>
                    <a:pt x="33303" y="26852"/>
                  </a:cubicBezTo>
                  <a:cubicBezTo>
                    <a:pt x="33226" y="26834"/>
                    <a:pt x="33140" y="26844"/>
                    <a:pt x="33059" y="26835"/>
                  </a:cubicBezTo>
                  <a:cubicBezTo>
                    <a:pt x="32988" y="26828"/>
                    <a:pt x="32960" y="26779"/>
                    <a:pt x="33011" y="26746"/>
                  </a:cubicBezTo>
                  <a:cubicBezTo>
                    <a:pt x="33077" y="26703"/>
                    <a:pt x="33125" y="26647"/>
                    <a:pt x="33183" y="26600"/>
                  </a:cubicBezTo>
                  <a:cubicBezTo>
                    <a:pt x="33205" y="26582"/>
                    <a:pt x="33229" y="26568"/>
                    <a:pt x="33256" y="26568"/>
                  </a:cubicBezTo>
                  <a:close/>
                  <a:moveTo>
                    <a:pt x="39062" y="26599"/>
                  </a:moveTo>
                  <a:cubicBezTo>
                    <a:pt x="39092" y="26599"/>
                    <a:pt x="39126" y="26602"/>
                    <a:pt x="39167" y="26608"/>
                  </a:cubicBezTo>
                  <a:cubicBezTo>
                    <a:pt x="39168" y="26656"/>
                    <a:pt x="39106" y="26680"/>
                    <a:pt x="39096" y="26725"/>
                  </a:cubicBezTo>
                  <a:lnTo>
                    <a:pt x="39095" y="26727"/>
                  </a:lnTo>
                  <a:cubicBezTo>
                    <a:pt x="39064" y="26738"/>
                    <a:pt x="39051" y="26760"/>
                    <a:pt x="39037" y="26783"/>
                  </a:cubicBezTo>
                  <a:cubicBezTo>
                    <a:pt x="38990" y="26819"/>
                    <a:pt x="38952" y="26876"/>
                    <a:pt x="38888" y="26876"/>
                  </a:cubicBezTo>
                  <a:cubicBezTo>
                    <a:pt x="38868" y="26876"/>
                    <a:pt x="38846" y="26870"/>
                    <a:pt x="38819" y="26857"/>
                  </a:cubicBezTo>
                  <a:cubicBezTo>
                    <a:pt x="38895" y="26658"/>
                    <a:pt x="38939" y="26599"/>
                    <a:pt x="39062" y="26599"/>
                  </a:cubicBezTo>
                  <a:close/>
                  <a:moveTo>
                    <a:pt x="33943" y="26660"/>
                  </a:moveTo>
                  <a:cubicBezTo>
                    <a:pt x="33973" y="26660"/>
                    <a:pt x="34007" y="26663"/>
                    <a:pt x="34046" y="26669"/>
                  </a:cubicBezTo>
                  <a:cubicBezTo>
                    <a:pt x="34139" y="26681"/>
                    <a:pt x="34232" y="26699"/>
                    <a:pt x="34324" y="26713"/>
                  </a:cubicBezTo>
                  <a:cubicBezTo>
                    <a:pt x="34258" y="26871"/>
                    <a:pt x="34227" y="26911"/>
                    <a:pt x="34097" y="26911"/>
                  </a:cubicBezTo>
                  <a:cubicBezTo>
                    <a:pt x="34069" y="26911"/>
                    <a:pt x="34036" y="26910"/>
                    <a:pt x="33997" y="26907"/>
                  </a:cubicBezTo>
                  <a:lnTo>
                    <a:pt x="33997" y="26910"/>
                  </a:lnTo>
                  <a:cubicBezTo>
                    <a:pt x="33896" y="26902"/>
                    <a:pt x="33794" y="26904"/>
                    <a:pt x="33684" y="26865"/>
                  </a:cubicBezTo>
                  <a:cubicBezTo>
                    <a:pt x="33752" y="26715"/>
                    <a:pt x="33813" y="26660"/>
                    <a:pt x="33943" y="26660"/>
                  </a:cubicBezTo>
                  <a:close/>
                  <a:moveTo>
                    <a:pt x="40656" y="14225"/>
                  </a:moveTo>
                  <a:cubicBezTo>
                    <a:pt x="40851" y="14254"/>
                    <a:pt x="40926" y="14318"/>
                    <a:pt x="40950" y="14488"/>
                  </a:cubicBezTo>
                  <a:cubicBezTo>
                    <a:pt x="40977" y="14668"/>
                    <a:pt x="40958" y="14853"/>
                    <a:pt x="40926" y="15038"/>
                  </a:cubicBezTo>
                  <a:lnTo>
                    <a:pt x="40926" y="15042"/>
                  </a:lnTo>
                  <a:cubicBezTo>
                    <a:pt x="40748" y="16057"/>
                    <a:pt x="40522" y="17065"/>
                    <a:pt x="40321" y="18078"/>
                  </a:cubicBezTo>
                  <a:cubicBezTo>
                    <a:pt x="40132" y="19033"/>
                    <a:pt x="39969" y="19991"/>
                    <a:pt x="39805" y="20951"/>
                  </a:cubicBezTo>
                  <a:cubicBezTo>
                    <a:pt x="39655" y="21822"/>
                    <a:pt x="39511" y="22695"/>
                    <a:pt x="39372" y="23567"/>
                  </a:cubicBezTo>
                  <a:cubicBezTo>
                    <a:pt x="39259" y="24284"/>
                    <a:pt x="39164" y="25003"/>
                    <a:pt x="39021" y="25717"/>
                  </a:cubicBezTo>
                  <a:cubicBezTo>
                    <a:pt x="38985" y="25901"/>
                    <a:pt x="38939" y="26083"/>
                    <a:pt x="38888" y="26265"/>
                  </a:cubicBezTo>
                  <a:cubicBezTo>
                    <a:pt x="38789" y="26610"/>
                    <a:pt x="38439" y="26913"/>
                    <a:pt x="37930" y="26913"/>
                  </a:cubicBezTo>
                  <a:cubicBezTo>
                    <a:pt x="37920" y="26913"/>
                    <a:pt x="37909" y="26913"/>
                    <a:pt x="37898" y="26913"/>
                  </a:cubicBezTo>
                  <a:cubicBezTo>
                    <a:pt x="37645" y="26907"/>
                    <a:pt x="37394" y="26885"/>
                    <a:pt x="37143" y="26860"/>
                  </a:cubicBezTo>
                  <a:cubicBezTo>
                    <a:pt x="35873" y="26735"/>
                    <a:pt x="34613" y="26552"/>
                    <a:pt x="33348" y="26395"/>
                  </a:cubicBezTo>
                  <a:cubicBezTo>
                    <a:pt x="32604" y="26301"/>
                    <a:pt x="31854" y="26255"/>
                    <a:pt x="31103" y="26222"/>
                  </a:cubicBezTo>
                  <a:cubicBezTo>
                    <a:pt x="30187" y="26181"/>
                    <a:pt x="29279" y="26084"/>
                    <a:pt x="28367" y="26016"/>
                  </a:cubicBezTo>
                  <a:cubicBezTo>
                    <a:pt x="27046" y="25917"/>
                    <a:pt x="25733" y="25757"/>
                    <a:pt x="24407" y="25696"/>
                  </a:cubicBezTo>
                  <a:cubicBezTo>
                    <a:pt x="24091" y="25682"/>
                    <a:pt x="23774" y="25673"/>
                    <a:pt x="23457" y="25673"/>
                  </a:cubicBezTo>
                  <a:cubicBezTo>
                    <a:pt x="23370" y="25673"/>
                    <a:pt x="23284" y="25673"/>
                    <a:pt x="23198" y="25675"/>
                  </a:cubicBezTo>
                  <a:cubicBezTo>
                    <a:pt x="23118" y="25677"/>
                    <a:pt x="23039" y="25677"/>
                    <a:pt x="22959" y="25677"/>
                  </a:cubicBezTo>
                  <a:cubicBezTo>
                    <a:pt x="22125" y="25677"/>
                    <a:pt x="21305" y="25590"/>
                    <a:pt x="20508" y="25371"/>
                  </a:cubicBezTo>
                  <a:cubicBezTo>
                    <a:pt x="19470" y="25086"/>
                    <a:pt x="18398" y="25003"/>
                    <a:pt x="17318" y="24943"/>
                  </a:cubicBezTo>
                  <a:cubicBezTo>
                    <a:pt x="15981" y="24867"/>
                    <a:pt x="14642" y="24837"/>
                    <a:pt x="13302" y="24809"/>
                  </a:cubicBezTo>
                  <a:cubicBezTo>
                    <a:pt x="13292" y="24809"/>
                    <a:pt x="13282" y="24810"/>
                    <a:pt x="13271" y="24810"/>
                  </a:cubicBezTo>
                  <a:cubicBezTo>
                    <a:pt x="13248" y="24810"/>
                    <a:pt x="13224" y="24807"/>
                    <a:pt x="13200" y="24789"/>
                  </a:cubicBezTo>
                  <a:cubicBezTo>
                    <a:pt x="13258" y="24644"/>
                    <a:pt x="13317" y="24498"/>
                    <a:pt x="13375" y="24351"/>
                  </a:cubicBezTo>
                  <a:lnTo>
                    <a:pt x="13413" y="24000"/>
                  </a:lnTo>
                  <a:lnTo>
                    <a:pt x="13811" y="24066"/>
                  </a:lnTo>
                  <a:cubicBezTo>
                    <a:pt x="13862" y="24147"/>
                    <a:pt x="13715" y="24194"/>
                    <a:pt x="13774" y="24269"/>
                  </a:cubicBezTo>
                  <a:cubicBezTo>
                    <a:pt x="13691" y="24272"/>
                    <a:pt x="13607" y="24277"/>
                    <a:pt x="13522" y="24279"/>
                  </a:cubicBezTo>
                  <a:cubicBezTo>
                    <a:pt x="13464" y="24280"/>
                    <a:pt x="13432" y="24297"/>
                    <a:pt x="13452" y="24353"/>
                  </a:cubicBezTo>
                  <a:cubicBezTo>
                    <a:pt x="13703" y="24433"/>
                    <a:pt x="13972" y="24424"/>
                    <a:pt x="14231" y="24443"/>
                  </a:cubicBezTo>
                  <a:cubicBezTo>
                    <a:pt x="14487" y="24463"/>
                    <a:pt x="14745" y="24489"/>
                    <a:pt x="15005" y="24489"/>
                  </a:cubicBezTo>
                  <a:cubicBezTo>
                    <a:pt x="15051" y="24489"/>
                    <a:pt x="15096" y="24488"/>
                    <a:pt x="15141" y="24486"/>
                  </a:cubicBezTo>
                  <a:cubicBezTo>
                    <a:pt x="15227" y="24494"/>
                    <a:pt x="15313" y="24508"/>
                    <a:pt x="15399" y="24510"/>
                  </a:cubicBezTo>
                  <a:cubicBezTo>
                    <a:pt x="15409" y="24510"/>
                    <a:pt x="15418" y="24511"/>
                    <a:pt x="15428" y="24511"/>
                  </a:cubicBezTo>
                  <a:cubicBezTo>
                    <a:pt x="15470" y="24511"/>
                    <a:pt x="15513" y="24503"/>
                    <a:pt x="15530" y="24456"/>
                  </a:cubicBezTo>
                  <a:lnTo>
                    <a:pt x="15510" y="24422"/>
                  </a:lnTo>
                  <a:lnTo>
                    <a:pt x="15510" y="24422"/>
                  </a:lnTo>
                  <a:cubicBezTo>
                    <a:pt x="15517" y="24423"/>
                    <a:pt x="15523" y="24424"/>
                    <a:pt x="15529" y="24424"/>
                  </a:cubicBezTo>
                  <a:cubicBezTo>
                    <a:pt x="15564" y="24424"/>
                    <a:pt x="15579" y="24398"/>
                    <a:pt x="15595" y="24373"/>
                  </a:cubicBezTo>
                  <a:cubicBezTo>
                    <a:pt x="15616" y="24357"/>
                    <a:pt x="15641" y="24343"/>
                    <a:pt x="15655" y="24326"/>
                  </a:cubicBezTo>
                  <a:cubicBezTo>
                    <a:pt x="15746" y="24197"/>
                    <a:pt x="15860" y="24131"/>
                    <a:pt x="16000" y="24131"/>
                  </a:cubicBezTo>
                  <a:cubicBezTo>
                    <a:pt x="16071" y="24131"/>
                    <a:pt x="16148" y="24148"/>
                    <a:pt x="16233" y="24183"/>
                  </a:cubicBezTo>
                  <a:cubicBezTo>
                    <a:pt x="16187" y="24281"/>
                    <a:pt x="16093" y="24312"/>
                    <a:pt x="15982" y="24312"/>
                  </a:cubicBezTo>
                  <a:cubicBezTo>
                    <a:pt x="15978" y="24312"/>
                    <a:pt x="15973" y="24311"/>
                    <a:pt x="15969" y="24311"/>
                  </a:cubicBezTo>
                  <a:lnTo>
                    <a:pt x="15969" y="24311"/>
                  </a:lnTo>
                  <a:cubicBezTo>
                    <a:pt x="15968" y="24372"/>
                    <a:pt x="16079" y="24354"/>
                    <a:pt x="16052" y="24421"/>
                  </a:cubicBezTo>
                  <a:lnTo>
                    <a:pt x="16122" y="24421"/>
                  </a:lnTo>
                  <a:cubicBezTo>
                    <a:pt x="16148" y="24395"/>
                    <a:pt x="16178" y="24388"/>
                    <a:pt x="16209" y="24388"/>
                  </a:cubicBezTo>
                  <a:cubicBezTo>
                    <a:pt x="16243" y="24388"/>
                    <a:pt x="16278" y="24396"/>
                    <a:pt x="16311" y="24397"/>
                  </a:cubicBezTo>
                  <a:cubicBezTo>
                    <a:pt x="16399" y="24398"/>
                    <a:pt x="16486" y="24406"/>
                    <a:pt x="16574" y="24412"/>
                  </a:cubicBezTo>
                  <a:lnTo>
                    <a:pt x="16658" y="24417"/>
                  </a:lnTo>
                  <a:cubicBezTo>
                    <a:pt x="16689" y="24428"/>
                    <a:pt x="16715" y="24440"/>
                    <a:pt x="16711" y="24477"/>
                  </a:cubicBezTo>
                  <a:cubicBezTo>
                    <a:pt x="16708" y="24502"/>
                    <a:pt x="16715" y="24519"/>
                    <a:pt x="16734" y="24529"/>
                  </a:cubicBezTo>
                  <a:cubicBezTo>
                    <a:pt x="16703" y="24529"/>
                    <a:pt x="16674" y="24538"/>
                    <a:pt x="16650" y="24559"/>
                  </a:cubicBezTo>
                  <a:cubicBezTo>
                    <a:pt x="16646" y="24558"/>
                    <a:pt x="16643" y="24558"/>
                    <a:pt x="16639" y="24558"/>
                  </a:cubicBezTo>
                  <a:cubicBezTo>
                    <a:pt x="16613" y="24558"/>
                    <a:pt x="16585" y="24565"/>
                    <a:pt x="16588" y="24586"/>
                  </a:cubicBezTo>
                  <a:cubicBezTo>
                    <a:pt x="16595" y="24623"/>
                    <a:pt x="16623" y="24634"/>
                    <a:pt x="16657" y="24634"/>
                  </a:cubicBezTo>
                  <a:cubicBezTo>
                    <a:pt x="16670" y="24634"/>
                    <a:pt x="16684" y="24633"/>
                    <a:pt x="16699" y="24630"/>
                  </a:cubicBezTo>
                  <a:cubicBezTo>
                    <a:pt x="16895" y="24681"/>
                    <a:pt x="17099" y="24673"/>
                    <a:pt x="17299" y="24695"/>
                  </a:cubicBezTo>
                  <a:cubicBezTo>
                    <a:pt x="17480" y="24716"/>
                    <a:pt x="17663" y="24717"/>
                    <a:pt x="17845" y="24727"/>
                  </a:cubicBezTo>
                  <a:cubicBezTo>
                    <a:pt x="17892" y="24740"/>
                    <a:pt x="17939" y="24745"/>
                    <a:pt x="17986" y="24745"/>
                  </a:cubicBezTo>
                  <a:cubicBezTo>
                    <a:pt x="18047" y="24745"/>
                    <a:pt x="18108" y="24736"/>
                    <a:pt x="18171" y="24725"/>
                  </a:cubicBezTo>
                  <a:cubicBezTo>
                    <a:pt x="18073" y="24702"/>
                    <a:pt x="18094" y="24661"/>
                    <a:pt x="18137" y="24616"/>
                  </a:cubicBezTo>
                  <a:cubicBezTo>
                    <a:pt x="18157" y="24606"/>
                    <a:pt x="18173" y="24587"/>
                    <a:pt x="18178" y="24563"/>
                  </a:cubicBezTo>
                  <a:cubicBezTo>
                    <a:pt x="18252" y="24521"/>
                    <a:pt x="18316" y="24499"/>
                    <a:pt x="18376" y="24499"/>
                  </a:cubicBezTo>
                  <a:cubicBezTo>
                    <a:pt x="18455" y="24499"/>
                    <a:pt x="18527" y="24536"/>
                    <a:pt x="18609" y="24613"/>
                  </a:cubicBezTo>
                  <a:cubicBezTo>
                    <a:pt x="18663" y="24661"/>
                    <a:pt x="18726" y="24697"/>
                    <a:pt x="18793" y="24719"/>
                  </a:cubicBezTo>
                  <a:cubicBezTo>
                    <a:pt x="19218" y="24872"/>
                    <a:pt x="19655" y="24962"/>
                    <a:pt x="20107" y="24962"/>
                  </a:cubicBezTo>
                  <a:cubicBezTo>
                    <a:pt x="20227" y="24962"/>
                    <a:pt x="20349" y="24956"/>
                    <a:pt x="20471" y="24943"/>
                  </a:cubicBezTo>
                  <a:cubicBezTo>
                    <a:pt x="20610" y="24927"/>
                    <a:pt x="20762" y="24920"/>
                    <a:pt x="20850" y="24801"/>
                  </a:cubicBezTo>
                  <a:cubicBezTo>
                    <a:pt x="20862" y="24785"/>
                    <a:pt x="20875" y="24782"/>
                    <a:pt x="20888" y="24782"/>
                  </a:cubicBezTo>
                  <a:cubicBezTo>
                    <a:pt x="20898" y="24782"/>
                    <a:pt x="20907" y="24783"/>
                    <a:pt x="20917" y="24783"/>
                  </a:cubicBezTo>
                  <a:cubicBezTo>
                    <a:pt x="20918" y="24783"/>
                    <a:pt x="20919" y="24783"/>
                    <a:pt x="20920" y="24783"/>
                  </a:cubicBezTo>
                  <a:cubicBezTo>
                    <a:pt x="21085" y="24775"/>
                    <a:pt x="21250" y="24772"/>
                    <a:pt x="21415" y="24772"/>
                  </a:cubicBezTo>
                  <a:cubicBezTo>
                    <a:pt x="21809" y="24772"/>
                    <a:pt x="22203" y="24791"/>
                    <a:pt x="22597" y="24806"/>
                  </a:cubicBezTo>
                  <a:cubicBezTo>
                    <a:pt x="22620" y="24807"/>
                    <a:pt x="22630" y="24824"/>
                    <a:pt x="22635" y="24840"/>
                  </a:cubicBezTo>
                  <a:cubicBezTo>
                    <a:pt x="22568" y="24909"/>
                    <a:pt x="22489" y="24939"/>
                    <a:pt x="22391" y="24939"/>
                  </a:cubicBezTo>
                  <a:cubicBezTo>
                    <a:pt x="22372" y="24939"/>
                    <a:pt x="22351" y="24938"/>
                    <a:pt x="22330" y="24936"/>
                  </a:cubicBezTo>
                  <a:cubicBezTo>
                    <a:pt x="22123" y="24912"/>
                    <a:pt x="21913" y="24908"/>
                    <a:pt x="21704" y="24908"/>
                  </a:cubicBezTo>
                  <a:cubicBezTo>
                    <a:pt x="21661" y="24908"/>
                    <a:pt x="21618" y="24908"/>
                    <a:pt x="21575" y="24908"/>
                  </a:cubicBezTo>
                  <a:cubicBezTo>
                    <a:pt x="21556" y="24908"/>
                    <a:pt x="21537" y="24907"/>
                    <a:pt x="21516" y="24907"/>
                  </a:cubicBezTo>
                  <a:cubicBezTo>
                    <a:pt x="21470" y="24907"/>
                    <a:pt x="21421" y="24911"/>
                    <a:pt x="21367" y="24938"/>
                  </a:cubicBezTo>
                  <a:cubicBezTo>
                    <a:pt x="21440" y="24999"/>
                    <a:pt x="21517" y="24988"/>
                    <a:pt x="21586" y="24990"/>
                  </a:cubicBezTo>
                  <a:cubicBezTo>
                    <a:pt x="21824" y="24997"/>
                    <a:pt x="22063" y="25000"/>
                    <a:pt x="22302" y="25004"/>
                  </a:cubicBezTo>
                  <a:cubicBezTo>
                    <a:pt x="22371" y="25004"/>
                    <a:pt x="22435" y="25009"/>
                    <a:pt x="22440" y="25086"/>
                  </a:cubicBezTo>
                  <a:cubicBezTo>
                    <a:pt x="22434" y="25086"/>
                    <a:pt x="22428" y="25085"/>
                    <a:pt x="22423" y="25085"/>
                  </a:cubicBezTo>
                  <a:cubicBezTo>
                    <a:pt x="22411" y="25085"/>
                    <a:pt x="22400" y="25088"/>
                    <a:pt x="22398" y="25102"/>
                  </a:cubicBezTo>
                  <a:cubicBezTo>
                    <a:pt x="22394" y="25129"/>
                    <a:pt x="22413" y="25134"/>
                    <a:pt x="22436" y="25134"/>
                  </a:cubicBezTo>
                  <a:cubicBezTo>
                    <a:pt x="22439" y="25134"/>
                    <a:pt x="22442" y="25134"/>
                    <a:pt x="22444" y="25134"/>
                  </a:cubicBezTo>
                  <a:lnTo>
                    <a:pt x="22442" y="25088"/>
                  </a:lnTo>
                  <a:cubicBezTo>
                    <a:pt x="22537" y="25030"/>
                    <a:pt x="22638" y="25014"/>
                    <a:pt x="22742" y="25014"/>
                  </a:cubicBezTo>
                  <a:cubicBezTo>
                    <a:pt x="22815" y="25014"/>
                    <a:pt x="22890" y="25022"/>
                    <a:pt x="22964" y="25028"/>
                  </a:cubicBezTo>
                  <a:cubicBezTo>
                    <a:pt x="22962" y="25035"/>
                    <a:pt x="22963" y="25044"/>
                    <a:pt x="22967" y="25050"/>
                  </a:cubicBezTo>
                  <a:cubicBezTo>
                    <a:pt x="22909" y="25153"/>
                    <a:pt x="22822" y="25201"/>
                    <a:pt x="22706" y="25201"/>
                  </a:cubicBezTo>
                  <a:cubicBezTo>
                    <a:pt x="22676" y="25201"/>
                    <a:pt x="22645" y="25197"/>
                    <a:pt x="22611" y="25191"/>
                  </a:cubicBezTo>
                  <a:cubicBezTo>
                    <a:pt x="22589" y="25187"/>
                    <a:pt x="22565" y="25186"/>
                    <a:pt x="22542" y="25186"/>
                  </a:cubicBezTo>
                  <a:cubicBezTo>
                    <a:pt x="22513" y="25186"/>
                    <a:pt x="22482" y="25188"/>
                    <a:pt x="22453" y="25188"/>
                  </a:cubicBezTo>
                  <a:cubicBezTo>
                    <a:pt x="22450" y="25176"/>
                    <a:pt x="22447" y="25165"/>
                    <a:pt x="22443" y="25153"/>
                  </a:cubicBezTo>
                  <a:lnTo>
                    <a:pt x="22402" y="25158"/>
                  </a:lnTo>
                  <a:lnTo>
                    <a:pt x="21728" y="25158"/>
                  </a:lnTo>
                  <a:cubicBezTo>
                    <a:pt x="21893" y="25251"/>
                    <a:pt x="22404" y="25303"/>
                    <a:pt x="22968" y="25303"/>
                  </a:cubicBezTo>
                  <a:cubicBezTo>
                    <a:pt x="23092" y="25303"/>
                    <a:pt x="23218" y="25301"/>
                    <a:pt x="23344" y="25296"/>
                  </a:cubicBezTo>
                  <a:cubicBezTo>
                    <a:pt x="23452" y="25303"/>
                    <a:pt x="23560" y="25307"/>
                    <a:pt x="23668" y="25307"/>
                  </a:cubicBezTo>
                  <a:cubicBezTo>
                    <a:pt x="23792" y="25307"/>
                    <a:pt x="23916" y="25302"/>
                    <a:pt x="24039" y="25292"/>
                  </a:cubicBezTo>
                  <a:cubicBezTo>
                    <a:pt x="24004" y="25265"/>
                    <a:pt x="23873" y="25291"/>
                    <a:pt x="23959" y="25192"/>
                  </a:cubicBezTo>
                  <a:cubicBezTo>
                    <a:pt x="23980" y="25174"/>
                    <a:pt x="24004" y="25157"/>
                    <a:pt x="23985" y="25136"/>
                  </a:cubicBezTo>
                  <a:lnTo>
                    <a:pt x="23985" y="25136"/>
                  </a:lnTo>
                  <a:cubicBezTo>
                    <a:pt x="23990" y="25138"/>
                    <a:pt x="23994" y="25138"/>
                    <a:pt x="23998" y="25138"/>
                  </a:cubicBezTo>
                  <a:cubicBezTo>
                    <a:pt x="24031" y="25138"/>
                    <a:pt x="24048" y="25104"/>
                    <a:pt x="24064" y="25085"/>
                  </a:cubicBezTo>
                  <a:cubicBezTo>
                    <a:pt x="24153" y="24982"/>
                    <a:pt x="24260" y="24934"/>
                    <a:pt x="24386" y="24934"/>
                  </a:cubicBezTo>
                  <a:cubicBezTo>
                    <a:pt x="24443" y="24934"/>
                    <a:pt x="24504" y="24944"/>
                    <a:pt x="24569" y="24963"/>
                  </a:cubicBezTo>
                  <a:cubicBezTo>
                    <a:pt x="24566" y="25031"/>
                    <a:pt x="24487" y="25059"/>
                    <a:pt x="24455" y="25111"/>
                  </a:cubicBezTo>
                  <a:cubicBezTo>
                    <a:pt x="24425" y="25160"/>
                    <a:pt x="24333" y="25186"/>
                    <a:pt x="24369" y="25261"/>
                  </a:cubicBezTo>
                  <a:cubicBezTo>
                    <a:pt x="24360" y="25258"/>
                    <a:pt x="24354" y="25257"/>
                    <a:pt x="24348" y="25257"/>
                  </a:cubicBezTo>
                  <a:cubicBezTo>
                    <a:pt x="24325" y="25257"/>
                    <a:pt x="24329" y="25281"/>
                    <a:pt x="24327" y="25298"/>
                  </a:cubicBezTo>
                  <a:cubicBezTo>
                    <a:pt x="24298" y="25305"/>
                    <a:pt x="24300" y="25334"/>
                    <a:pt x="24286" y="25350"/>
                  </a:cubicBezTo>
                  <a:lnTo>
                    <a:pt x="24329" y="25300"/>
                  </a:lnTo>
                  <a:cubicBezTo>
                    <a:pt x="24350" y="25298"/>
                    <a:pt x="24367" y="25283"/>
                    <a:pt x="24374" y="25262"/>
                  </a:cubicBezTo>
                  <a:lnTo>
                    <a:pt x="24373" y="25262"/>
                  </a:lnTo>
                  <a:cubicBezTo>
                    <a:pt x="24450" y="25192"/>
                    <a:pt x="24532" y="25144"/>
                    <a:pt x="24629" y="25144"/>
                  </a:cubicBezTo>
                  <a:cubicBezTo>
                    <a:pt x="24675" y="25144"/>
                    <a:pt x="24723" y="25155"/>
                    <a:pt x="24777" y="25178"/>
                  </a:cubicBezTo>
                  <a:cubicBezTo>
                    <a:pt x="24822" y="25198"/>
                    <a:pt x="24883" y="25191"/>
                    <a:pt x="24937" y="25196"/>
                  </a:cubicBezTo>
                  <a:lnTo>
                    <a:pt x="25027" y="25223"/>
                  </a:lnTo>
                  <a:cubicBezTo>
                    <a:pt x="25076" y="25205"/>
                    <a:pt x="25126" y="25199"/>
                    <a:pt x="25176" y="25199"/>
                  </a:cubicBezTo>
                  <a:cubicBezTo>
                    <a:pt x="25279" y="25199"/>
                    <a:pt x="25383" y="25226"/>
                    <a:pt x="25487" y="25229"/>
                  </a:cubicBezTo>
                  <a:cubicBezTo>
                    <a:pt x="25528" y="25230"/>
                    <a:pt x="25520" y="25268"/>
                    <a:pt x="25521" y="25296"/>
                  </a:cubicBezTo>
                  <a:cubicBezTo>
                    <a:pt x="25594" y="25255"/>
                    <a:pt x="25669" y="25242"/>
                    <a:pt x="25747" y="25242"/>
                  </a:cubicBezTo>
                  <a:cubicBezTo>
                    <a:pt x="25806" y="25242"/>
                    <a:pt x="25867" y="25249"/>
                    <a:pt x="25928" y="25258"/>
                  </a:cubicBezTo>
                  <a:cubicBezTo>
                    <a:pt x="25967" y="25260"/>
                    <a:pt x="26000" y="25286"/>
                    <a:pt x="26010" y="25324"/>
                  </a:cubicBezTo>
                  <a:cubicBezTo>
                    <a:pt x="26063" y="25280"/>
                    <a:pt x="26121" y="25269"/>
                    <a:pt x="26180" y="25269"/>
                  </a:cubicBezTo>
                  <a:cubicBezTo>
                    <a:pt x="26248" y="25269"/>
                    <a:pt x="26318" y="25284"/>
                    <a:pt x="26386" y="25284"/>
                  </a:cubicBezTo>
                  <a:cubicBezTo>
                    <a:pt x="26396" y="25284"/>
                    <a:pt x="26406" y="25283"/>
                    <a:pt x="26416" y="25283"/>
                  </a:cubicBezTo>
                  <a:cubicBezTo>
                    <a:pt x="26444" y="25300"/>
                    <a:pt x="26498" y="25289"/>
                    <a:pt x="26499" y="25336"/>
                  </a:cubicBezTo>
                  <a:lnTo>
                    <a:pt x="26541" y="25328"/>
                  </a:lnTo>
                  <a:cubicBezTo>
                    <a:pt x="26571" y="25303"/>
                    <a:pt x="26606" y="25299"/>
                    <a:pt x="26641" y="25299"/>
                  </a:cubicBezTo>
                  <a:cubicBezTo>
                    <a:pt x="26657" y="25299"/>
                    <a:pt x="26674" y="25300"/>
                    <a:pt x="26690" y="25300"/>
                  </a:cubicBezTo>
                  <a:cubicBezTo>
                    <a:pt x="26710" y="25300"/>
                    <a:pt x="26729" y="25299"/>
                    <a:pt x="26748" y="25293"/>
                  </a:cubicBezTo>
                  <a:cubicBezTo>
                    <a:pt x="26744" y="25285"/>
                    <a:pt x="26742" y="25277"/>
                    <a:pt x="26740" y="25268"/>
                  </a:cubicBezTo>
                  <a:cubicBezTo>
                    <a:pt x="26716" y="25261"/>
                    <a:pt x="26660" y="25274"/>
                    <a:pt x="26697" y="25227"/>
                  </a:cubicBezTo>
                  <a:cubicBezTo>
                    <a:pt x="26724" y="25191"/>
                    <a:pt x="26780" y="25173"/>
                    <a:pt x="26798" y="25128"/>
                  </a:cubicBezTo>
                  <a:cubicBezTo>
                    <a:pt x="26842" y="25096"/>
                    <a:pt x="26890" y="25088"/>
                    <a:pt x="26939" y="25088"/>
                  </a:cubicBezTo>
                  <a:cubicBezTo>
                    <a:pt x="26993" y="25088"/>
                    <a:pt x="27049" y="25097"/>
                    <a:pt x="27108" y="25097"/>
                  </a:cubicBezTo>
                  <a:cubicBezTo>
                    <a:pt x="27109" y="25097"/>
                    <a:pt x="27111" y="25097"/>
                    <a:pt x="27113" y="25097"/>
                  </a:cubicBezTo>
                  <a:lnTo>
                    <a:pt x="27113" y="25097"/>
                  </a:lnTo>
                  <a:cubicBezTo>
                    <a:pt x="27094" y="25182"/>
                    <a:pt x="27042" y="25233"/>
                    <a:pt x="26962" y="25266"/>
                  </a:cubicBezTo>
                  <a:lnTo>
                    <a:pt x="26913" y="25334"/>
                  </a:lnTo>
                  <a:cubicBezTo>
                    <a:pt x="26933" y="25363"/>
                    <a:pt x="26878" y="25393"/>
                    <a:pt x="26894" y="25423"/>
                  </a:cubicBezTo>
                  <a:cubicBezTo>
                    <a:pt x="26893" y="25423"/>
                    <a:pt x="26892" y="25423"/>
                    <a:pt x="26890" y="25423"/>
                  </a:cubicBezTo>
                  <a:cubicBezTo>
                    <a:pt x="26879" y="25423"/>
                    <a:pt x="26868" y="25427"/>
                    <a:pt x="26861" y="25436"/>
                  </a:cubicBezTo>
                  <a:cubicBezTo>
                    <a:pt x="26864" y="25455"/>
                    <a:pt x="26869" y="25475"/>
                    <a:pt x="26873" y="25494"/>
                  </a:cubicBezTo>
                  <a:lnTo>
                    <a:pt x="26916" y="25441"/>
                  </a:lnTo>
                  <a:cubicBezTo>
                    <a:pt x="26916" y="25442"/>
                    <a:pt x="26916" y="25442"/>
                    <a:pt x="26917" y="25442"/>
                  </a:cubicBezTo>
                  <a:cubicBezTo>
                    <a:pt x="27032" y="25405"/>
                    <a:pt x="27076" y="25286"/>
                    <a:pt x="27202" y="25260"/>
                  </a:cubicBezTo>
                  <a:cubicBezTo>
                    <a:pt x="27262" y="25293"/>
                    <a:pt x="27369" y="25293"/>
                    <a:pt x="27300" y="25403"/>
                  </a:cubicBezTo>
                  <a:cubicBezTo>
                    <a:pt x="27227" y="25518"/>
                    <a:pt x="27240" y="25536"/>
                    <a:pt x="27392" y="25542"/>
                  </a:cubicBezTo>
                  <a:cubicBezTo>
                    <a:pt x="27683" y="25553"/>
                    <a:pt x="27973" y="25572"/>
                    <a:pt x="28264" y="25572"/>
                  </a:cubicBezTo>
                  <a:cubicBezTo>
                    <a:pt x="28347" y="25572"/>
                    <a:pt x="28429" y="25570"/>
                    <a:pt x="28512" y="25567"/>
                  </a:cubicBezTo>
                  <a:cubicBezTo>
                    <a:pt x="28548" y="25595"/>
                    <a:pt x="28583" y="25605"/>
                    <a:pt x="28618" y="25605"/>
                  </a:cubicBezTo>
                  <a:cubicBezTo>
                    <a:pt x="28692" y="25605"/>
                    <a:pt x="28764" y="25559"/>
                    <a:pt x="28839" y="25559"/>
                  </a:cubicBezTo>
                  <a:cubicBezTo>
                    <a:pt x="28844" y="25559"/>
                    <a:pt x="28848" y="25559"/>
                    <a:pt x="28852" y="25560"/>
                  </a:cubicBezTo>
                  <a:cubicBezTo>
                    <a:pt x="28792" y="25548"/>
                    <a:pt x="28800" y="25512"/>
                    <a:pt x="28808" y="25478"/>
                  </a:cubicBezTo>
                  <a:cubicBezTo>
                    <a:pt x="28864" y="25450"/>
                    <a:pt x="28901" y="25391"/>
                    <a:pt x="28976" y="25391"/>
                  </a:cubicBezTo>
                  <a:cubicBezTo>
                    <a:pt x="28982" y="25391"/>
                    <a:pt x="28988" y="25391"/>
                    <a:pt x="28995" y="25392"/>
                  </a:cubicBezTo>
                  <a:cubicBezTo>
                    <a:pt x="29002" y="25356"/>
                    <a:pt x="28982" y="25311"/>
                    <a:pt x="29041" y="25293"/>
                  </a:cubicBezTo>
                  <a:cubicBezTo>
                    <a:pt x="29086" y="25240"/>
                    <a:pt x="29143" y="25215"/>
                    <a:pt x="29221" y="25215"/>
                  </a:cubicBezTo>
                  <a:cubicBezTo>
                    <a:pt x="29224" y="25215"/>
                    <a:pt x="29228" y="25215"/>
                    <a:pt x="29231" y="25215"/>
                  </a:cubicBezTo>
                  <a:cubicBezTo>
                    <a:pt x="29320" y="25217"/>
                    <a:pt x="29408" y="25218"/>
                    <a:pt x="29496" y="25218"/>
                  </a:cubicBezTo>
                  <a:cubicBezTo>
                    <a:pt x="29583" y="25218"/>
                    <a:pt x="29670" y="25217"/>
                    <a:pt x="29755" y="25217"/>
                  </a:cubicBezTo>
                  <a:cubicBezTo>
                    <a:pt x="29781" y="25293"/>
                    <a:pt x="29718" y="25318"/>
                    <a:pt x="29701" y="25360"/>
                  </a:cubicBezTo>
                  <a:cubicBezTo>
                    <a:pt x="29612" y="25417"/>
                    <a:pt x="29568" y="25503"/>
                    <a:pt x="29501" y="25575"/>
                  </a:cubicBezTo>
                  <a:lnTo>
                    <a:pt x="29586" y="25583"/>
                  </a:lnTo>
                  <a:cubicBezTo>
                    <a:pt x="29675" y="25506"/>
                    <a:pt x="29776" y="25437"/>
                    <a:pt x="29835" y="25337"/>
                  </a:cubicBezTo>
                  <a:cubicBezTo>
                    <a:pt x="29898" y="25269"/>
                    <a:pt x="29974" y="25231"/>
                    <a:pt x="30071" y="25231"/>
                  </a:cubicBezTo>
                  <a:cubicBezTo>
                    <a:pt x="30089" y="25231"/>
                    <a:pt x="30109" y="25232"/>
                    <a:pt x="30129" y="25235"/>
                  </a:cubicBezTo>
                  <a:cubicBezTo>
                    <a:pt x="30143" y="25237"/>
                    <a:pt x="30158" y="25238"/>
                    <a:pt x="30172" y="25238"/>
                  </a:cubicBezTo>
                  <a:cubicBezTo>
                    <a:pt x="30204" y="25238"/>
                    <a:pt x="30236" y="25234"/>
                    <a:pt x="30268" y="25233"/>
                  </a:cubicBezTo>
                  <a:lnTo>
                    <a:pt x="30268" y="25233"/>
                  </a:lnTo>
                  <a:cubicBezTo>
                    <a:pt x="30324" y="25310"/>
                    <a:pt x="30254" y="25340"/>
                    <a:pt x="30194" y="25360"/>
                  </a:cubicBezTo>
                  <a:cubicBezTo>
                    <a:pt x="30146" y="25375"/>
                    <a:pt x="30087" y="25371"/>
                    <a:pt x="30034" y="25374"/>
                  </a:cubicBezTo>
                  <a:cubicBezTo>
                    <a:pt x="30018" y="25374"/>
                    <a:pt x="30002" y="25374"/>
                    <a:pt x="29986" y="25374"/>
                  </a:cubicBezTo>
                  <a:cubicBezTo>
                    <a:pt x="29962" y="25374"/>
                    <a:pt x="29939" y="25374"/>
                    <a:pt x="29915" y="25377"/>
                  </a:cubicBezTo>
                  <a:cubicBezTo>
                    <a:pt x="29897" y="25378"/>
                    <a:pt x="29875" y="25385"/>
                    <a:pt x="29876" y="25407"/>
                  </a:cubicBezTo>
                  <a:cubicBezTo>
                    <a:pt x="29877" y="25430"/>
                    <a:pt x="29896" y="25434"/>
                    <a:pt x="29915" y="25435"/>
                  </a:cubicBezTo>
                  <a:cubicBezTo>
                    <a:pt x="29923" y="25436"/>
                    <a:pt x="29931" y="25436"/>
                    <a:pt x="29939" y="25436"/>
                  </a:cubicBezTo>
                  <a:cubicBezTo>
                    <a:pt x="29957" y="25436"/>
                    <a:pt x="29975" y="25434"/>
                    <a:pt x="29993" y="25434"/>
                  </a:cubicBezTo>
                  <a:cubicBezTo>
                    <a:pt x="30052" y="25444"/>
                    <a:pt x="30147" y="25429"/>
                    <a:pt x="30080" y="25525"/>
                  </a:cubicBezTo>
                  <a:lnTo>
                    <a:pt x="30071" y="25536"/>
                  </a:lnTo>
                  <a:cubicBezTo>
                    <a:pt x="30021" y="25562"/>
                    <a:pt x="30001" y="25608"/>
                    <a:pt x="29972" y="25649"/>
                  </a:cubicBezTo>
                  <a:lnTo>
                    <a:pt x="29985" y="25679"/>
                  </a:lnTo>
                  <a:cubicBezTo>
                    <a:pt x="30021" y="25657"/>
                    <a:pt x="30062" y="25640"/>
                    <a:pt x="30078" y="25602"/>
                  </a:cubicBezTo>
                  <a:lnTo>
                    <a:pt x="30133" y="25560"/>
                  </a:lnTo>
                  <a:cubicBezTo>
                    <a:pt x="30209" y="25507"/>
                    <a:pt x="30277" y="25438"/>
                    <a:pt x="30382" y="25438"/>
                  </a:cubicBezTo>
                  <a:cubicBezTo>
                    <a:pt x="30395" y="25438"/>
                    <a:pt x="30409" y="25439"/>
                    <a:pt x="30423" y="25441"/>
                  </a:cubicBezTo>
                  <a:cubicBezTo>
                    <a:pt x="30429" y="25436"/>
                    <a:pt x="30435" y="25431"/>
                    <a:pt x="30439" y="25426"/>
                  </a:cubicBezTo>
                  <a:lnTo>
                    <a:pt x="30439" y="25426"/>
                  </a:lnTo>
                  <a:cubicBezTo>
                    <a:pt x="30436" y="25431"/>
                    <a:pt x="30433" y="25437"/>
                    <a:pt x="30431" y="25444"/>
                  </a:cubicBezTo>
                  <a:cubicBezTo>
                    <a:pt x="30456" y="25447"/>
                    <a:pt x="30481" y="25448"/>
                    <a:pt x="30506" y="25448"/>
                  </a:cubicBezTo>
                  <a:cubicBezTo>
                    <a:pt x="30534" y="25448"/>
                    <a:pt x="30563" y="25447"/>
                    <a:pt x="30591" y="25447"/>
                  </a:cubicBezTo>
                  <a:cubicBezTo>
                    <a:pt x="30650" y="25447"/>
                    <a:pt x="30710" y="25451"/>
                    <a:pt x="30766" y="25475"/>
                  </a:cubicBezTo>
                  <a:cubicBezTo>
                    <a:pt x="30756" y="25498"/>
                    <a:pt x="30725" y="25522"/>
                    <a:pt x="30770" y="25543"/>
                  </a:cubicBezTo>
                  <a:cubicBezTo>
                    <a:pt x="30784" y="25553"/>
                    <a:pt x="30795" y="25557"/>
                    <a:pt x="30804" y="25557"/>
                  </a:cubicBezTo>
                  <a:cubicBezTo>
                    <a:pt x="30829" y="25557"/>
                    <a:pt x="30837" y="25526"/>
                    <a:pt x="30853" y="25509"/>
                  </a:cubicBezTo>
                  <a:cubicBezTo>
                    <a:pt x="30894" y="25475"/>
                    <a:pt x="30943" y="25468"/>
                    <a:pt x="30992" y="25468"/>
                  </a:cubicBezTo>
                  <a:cubicBezTo>
                    <a:pt x="31016" y="25468"/>
                    <a:pt x="31041" y="25470"/>
                    <a:pt x="31065" y="25470"/>
                  </a:cubicBezTo>
                  <a:cubicBezTo>
                    <a:pt x="31166" y="25473"/>
                    <a:pt x="31268" y="25476"/>
                    <a:pt x="31369" y="25479"/>
                  </a:cubicBezTo>
                  <a:cubicBezTo>
                    <a:pt x="31373" y="25479"/>
                    <a:pt x="31377" y="25479"/>
                    <a:pt x="31380" y="25479"/>
                  </a:cubicBezTo>
                  <a:cubicBezTo>
                    <a:pt x="31409" y="25479"/>
                    <a:pt x="31436" y="25475"/>
                    <a:pt x="31455" y="25462"/>
                  </a:cubicBezTo>
                  <a:lnTo>
                    <a:pt x="31455" y="25462"/>
                  </a:lnTo>
                  <a:cubicBezTo>
                    <a:pt x="31451" y="25491"/>
                    <a:pt x="31459" y="25524"/>
                    <a:pt x="31452" y="25564"/>
                  </a:cubicBezTo>
                  <a:cubicBezTo>
                    <a:pt x="31445" y="25564"/>
                    <a:pt x="31438" y="25566"/>
                    <a:pt x="31432" y="25568"/>
                  </a:cubicBezTo>
                  <a:cubicBezTo>
                    <a:pt x="31376" y="25587"/>
                    <a:pt x="31340" y="25640"/>
                    <a:pt x="31269" y="25640"/>
                  </a:cubicBezTo>
                  <a:cubicBezTo>
                    <a:pt x="31265" y="25640"/>
                    <a:pt x="31261" y="25640"/>
                    <a:pt x="31256" y="25639"/>
                  </a:cubicBezTo>
                  <a:cubicBezTo>
                    <a:pt x="31120" y="25627"/>
                    <a:pt x="30985" y="25619"/>
                    <a:pt x="30849" y="25618"/>
                  </a:cubicBezTo>
                  <a:cubicBezTo>
                    <a:pt x="30782" y="25618"/>
                    <a:pt x="30801" y="25563"/>
                    <a:pt x="30766" y="25544"/>
                  </a:cubicBezTo>
                  <a:cubicBezTo>
                    <a:pt x="30763" y="25544"/>
                    <a:pt x="30760" y="25544"/>
                    <a:pt x="30756" y="25544"/>
                  </a:cubicBezTo>
                  <a:cubicBezTo>
                    <a:pt x="30677" y="25544"/>
                    <a:pt x="30627" y="25615"/>
                    <a:pt x="30540" y="25615"/>
                  </a:cubicBezTo>
                  <a:cubicBezTo>
                    <a:pt x="30528" y="25615"/>
                    <a:pt x="30516" y="25614"/>
                    <a:pt x="30502" y="25611"/>
                  </a:cubicBezTo>
                  <a:cubicBezTo>
                    <a:pt x="30460" y="25601"/>
                    <a:pt x="30417" y="25597"/>
                    <a:pt x="30375" y="25597"/>
                  </a:cubicBezTo>
                  <a:cubicBezTo>
                    <a:pt x="30319" y="25597"/>
                    <a:pt x="30264" y="25605"/>
                    <a:pt x="30210" y="25620"/>
                  </a:cubicBezTo>
                  <a:cubicBezTo>
                    <a:pt x="30212" y="25670"/>
                    <a:pt x="30247" y="25682"/>
                    <a:pt x="30280" y="25682"/>
                  </a:cubicBezTo>
                  <a:cubicBezTo>
                    <a:pt x="30418" y="25684"/>
                    <a:pt x="30552" y="25718"/>
                    <a:pt x="30691" y="25718"/>
                  </a:cubicBezTo>
                  <a:cubicBezTo>
                    <a:pt x="30701" y="25718"/>
                    <a:pt x="30712" y="25718"/>
                    <a:pt x="30722" y="25718"/>
                  </a:cubicBezTo>
                  <a:cubicBezTo>
                    <a:pt x="30742" y="25717"/>
                    <a:pt x="30762" y="25717"/>
                    <a:pt x="30781" y="25717"/>
                  </a:cubicBezTo>
                  <a:cubicBezTo>
                    <a:pt x="30885" y="25717"/>
                    <a:pt x="30990" y="25726"/>
                    <a:pt x="31093" y="25726"/>
                  </a:cubicBezTo>
                  <a:cubicBezTo>
                    <a:pt x="31113" y="25726"/>
                    <a:pt x="31133" y="25726"/>
                    <a:pt x="31153" y="25725"/>
                  </a:cubicBezTo>
                  <a:cubicBezTo>
                    <a:pt x="31154" y="25725"/>
                    <a:pt x="31155" y="25725"/>
                    <a:pt x="31156" y="25725"/>
                  </a:cubicBezTo>
                  <a:cubicBezTo>
                    <a:pt x="31206" y="25725"/>
                    <a:pt x="31231" y="25762"/>
                    <a:pt x="31284" y="25762"/>
                  </a:cubicBezTo>
                  <a:cubicBezTo>
                    <a:pt x="31293" y="25762"/>
                    <a:pt x="31303" y="25761"/>
                    <a:pt x="31314" y="25758"/>
                  </a:cubicBezTo>
                  <a:cubicBezTo>
                    <a:pt x="31390" y="25741"/>
                    <a:pt x="31467" y="25736"/>
                    <a:pt x="31543" y="25736"/>
                  </a:cubicBezTo>
                  <a:cubicBezTo>
                    <a:pt x="31702" y="25736"/>
                    <a:pt x="31863" y="25760"/>
                    <a:pt x="32023" y="25760"/>
                  </a:cubicBezTo>
                  <a:cubicBezTo>
                    <a:pt x="32037" y="25760"/>
                    <a:pt x="32051" y="25760"/>
                    <a:pt x="32064" y="25759"/>
                  </a:cubicBezTo>
                  <a:cubicBezTo>
                    <a:pt x="32089" y="25759"/>
                    <a:pt x="32092" y="25801"/>
                    <a:pt x="32118" y="25801"/>
                  </a:cubicBezTo>
                  <a:cubicBezTo>
                    <a:pt x="32123" y="25801"/>
                    <a:pt x="32129" y="25800"/>
                    <a:pt x="32136" y="25796"/>
                  </a:cubicBezTo>
                  <a:cubicBezTo>
                    <a:pt x="32205" y="25760"/>
                    <a:pt x="32278" y="25754"/>
                    <a:pt x="32352" y="25754"/>
                  </a:cubicBezTo>
                  <a:cubicBezTo>
                    <a:pt x="32395" y="25754"/>
                    <a:pt x="32439" y="25756"/>
                    <a:pt x="32482" y="25756"/>
                  </a:cubicBezTo>
                  <a:cubicBezTo>
                    <a:pt x="32500" y="25756"/>
                    <a:pt x="32517" y="25756"/>
                    <a:pt x="32535" y="25755"/>
                  </a:cubicBezTo>
                  <a:cubicBezTo>
                    <a:pt x="32461" y="25696"/>
                    <a:pt x="32334" y="25740"/>
                    <a:pt x="32271" y="25655"/>
                  </a:cubicBezTo>
                  <a:cubicBezTo>
                    <a:pt x="32267" y="25649"/>
                    <a:pt x="32261" y="25646"/>
                    <a:pt x="32255" y="25646"/>
                  </a:cubicBezTo>
                  <a:cubicBezTo>
                    <a:pt x="32242" y="25646"/>
                    <a:pt x="32228" y="25655"/>
                    <a:pt x="32218" y="25660"/>
                  </a:cubicBezTo>
                  <a:cubicBezTo>
                    <a:pt x="32169" y="25680"/>
                    <a:pt x="32120" y="25686"/>
                    <a:pt x="32071" y="25686"/>
                  </a:cubicBezTo>
                  <a:cubicBezTo>
                    <a:pt x="31991" y="25686"/>
                    <a:pt x="31910" y="25669"/>
                    <a:pt x="31830" y="25669"/>
                  </a:cubicBezTo>
                  <a:cubicBezTo>
                    <a:pt x="31824" y="25669"/>
                    <a:pt x="31818" y="25669"/>
                    <a:pt x="31812" y="25669"/>
                  </a:cubicBezTo>
                  <a:cubicBezTo>
                    <a:pt x="31795" y="25596"/>
                    <a:pt x="31873" y="25588"/>
                    <a:pt x="31887" y="25547"/>
                  </a:cubicBezTo>
                  <a:cubicBezTo>
                    <a:pt x="31935" y="25518"/>
                    <a:pt x="31984" y="25511"/>
                    <a:pt x="32035" y="25511"/>
                  </a:cubicBezTo>
                  <a:cubicBezTo>
                    <a:pt x="32095" y="25511"/>
                    <a:pt x="32157" y="25522"/>
                    <a:pt x="32217" y="25522"/>
                  </a:cubicBezTo>
                  <a:cubicBezTo>
                    <a:pt x="32219" y="25522"/>
                    <a:pt x="32221" y="25522"/>
                    <a:pt x="32223" y="25522"/>
                  </a:cubicBezTo>
                  <a:cubicBezTo>
                    <a:pt x="32327" y="25522"/>
                    <a:pt x="32249" y="25612"/>
                    <a:pt x="32305" y="25635"/>
                  </a:cubicBezTo>
                  <a:cubicBezTo>
                    <a:pt x="32432" y="25576"/>
                    <a:pt x="32486" y="25551"/>
                    <a:pt x="32567" y="25551"/>
                  </a:cubicBezTo>
                  <a:cubicBezTo>
                    <a:pt x="32625" y="25551"/>
                    <a:pt x="32697" y="25564"/>
                    <a:pt x="32821" y="25586"/>
                  </a:cubicBezTo>
                  <a:cubicBezTo>
                    <a:pt x="32832" y="25636"/>
                    <a:pt x="32786" y="25670"/>
                    <a:pt x="32748" y="25671"/>
                  </a:cubicBezTo>
                  <a:cubicBezTo>
                    <a:pt x="32567" y="25677"/>
                    <a:pt x="32642" y="25774"/>
                    <a:pt x="32656" y="25849"/>
                  </a:cubicBezTo>
                  <a:cubicBezTo>
                    <a:pt x="32694" y="25804"/>
                    <a:pt x="32743" y="25794"/>
                    <a:pt x="32799" y="25794"/>
                  </a:cubicBezTo>
                  <a:cubicBezTo>
                    <a:pt x="32812" y="25794"/>
                    <a:pt x="32826" y="25794"/>
                    <a:pt x="32840" y="25795"/>
                  </a:cubicBezTo>
                  <a:cubicBezTo>
                    <a:pt x="33380" y="25826"/>
                    <a:pt x="33923" y="25850"/>
                    <a:pt x="34463" y="25888"/>
                  </a:cubicBezTo>
                  <a:cubicBezTo>
                    <a:pt x="34551" y="25894"/>
                    <a:pt x="34639" y="25895"/>
                    <a:pt x="34727" y="25895"/>
                  </a:cubicBezTo>
                  <a:cubicBezTo>
                    <a:pt x="34736" y="25895"/>
                    <a:pt x="34744" y="25895"/>
                    <a:pt x="34753" y="25895"/>
                  </a:cubicBezTo>
                  <a:cubicBezTo>
                    <a:pt x="34832" y="25895"/>
                    <a:pt x="34911" y="25895"/>
                    <a:pt x="34990" y="25900"/>
                  </a:cubicBezTo>
                  <a:cubicBezTo>
                    <a:pt x="35042" y="25903"/>
                    <a:pt x="35083" y="25909"/>
                    <a:pt x="35080" y="25964"/>
                  </a:cubicBezTo>
                  <a:cubicBezTo>
                    <a:pt x="35097" y="25967"/>
                    <a:pt x="35114" y="25969"/>
                    <a:pt x="35131" y="25969"/>
                  </a:cubicBezTo>
                  <a:cubicBezTo>
                    <a:pt x="35216" y="25969"/>
                    <a:pt x="35295" y="25929"/>
                    <a:pt x="35342" y="25893"/>
                  </a:cubicBezTo>
                  <a:cubicBezTo>
                    <a:pt x="35390" y="25857"/>
                    <a:pt x="35428" y="25844"/>
                    <a:pt x="35473" y="25844"/>
                  </a:cubicBezTo>
                  <a:cubicBezTo>
                    <a:pt x="35487" y="25844"/>
                    <a:pt x="35501" y="25845"/>
                    <a:pt x="35517" y="25847"/>
                  </a:cubicBezTo>
                  <a:cubicBezTo>
                    <a:pt x="35663" y="25868"/>
                    <a:pt x="35815" y="25857"/>
                    <a:pt x="35963" y="25898"/>
                  </a:cubicBezTo>
                  <a:cubicBezTo>
                    <a:pt x="35884" y="25967"/>
                    <a:pt x="35884" y="25967"/>
                    <a:pt x="35768" y="25967"/>
                  </a:cubicBezTo>
                  <a:cubicBezTo>
                    <a:pt x="35748" y="25967"/>
                    <a:pt x="35724" y="25963"/>
                    <a:pt x="35703" y="25963"/>
                  </a:cubicBezTo>
                  <a:cubicBezTo>
                    <a:pt x="35678" y="25963"/>
                    <a:pt x="35657" y="25970"/>
                    <a:pt x="35649" y="26001"/>
                  </a:cubicBezTo>
                  <a:cubicBezTo>
                    <a:pt x="35638" y="26049"/>
                    <a:pt x="35708" y="26058"/>
                    <a:pt x="35734" y="26090"/>
                  </a:cubicBezTo>
                  <a:cubicBezTo>
                    <a:pt x="35742" y="26099"/>
                    <a:pt x="35764" y="26103"/>
                    <a:pt x="35781" y="26103"/>
                  </a:cubicBezTo>
                  <a:cubicBezTo>
                    <a:pt x="35783" y="26103"/>
                    <a:pt x="35786" y="26103"/>
                    <a:pt x="35788" y="26103"/>
                  </a:cubicBezTo>
                  <a:cubicBezTo>
                    <a:pt x="35802" y="26103"/>
                    <a:pt x="35816" y="26103"/>
                    <a:pt x="35831" y="26103"/>
                  </a:cubicBezTo>
                  <a:cubicBezTo>
                    <a:pt x="36232" y="26103"/>
                    <a:pt x="36626" y="26181"/>
                    <a:pt x="37025" y="26202"/>
                  </a:cubicBezTo>
                  <a:cubicBezTo>
                    <a:pt x="37032" y="26202"/>
                    <a:pt x="37039" y="26202"/>
                    <a:pt x="37046" y="26202"/>
                  </a:cubicBezTo>
                  <a:cubicBezTo>
                    <a:pt x="37059" y="26202"/>
                    <a:pt x="37073" y="26202"/>
                    <a:pt x="37086" y="26202"/>
                  </a:cubicBezTo>
                  <a:cubicBezTo>
                    <a:pt x="37129" y="26215"/>
                    <a:pt x="37173" y="26217"/>
                    <a:pt x="37217" y="26217"/>
                  </a:cubicBezTo>
                  <a:cubicBezTo>
                    <a:pt x="37243" y="26217"/>
                    <a:pt x="37269" y="26216"/>
                    <a:pt x="37295" y="26216"/>
                  </a:cubicBezTo>
                  <a:cubicBezTo>
                    <a:pt x="37337" y="26216"/>
                    <a:pt x="37379" y="26219"/>
                    <a:pt x="37420" y="26230"/>
                  </a:cubicBezTo>
                  <a:cubicBezTo>
                    <a:pt x="37395" y="26164"/>
                    <a:pt x="37295" y="26196"/>
                    <a:pt x="37260" y="26143"/>
                  </a:cubicBezTo>
                  <a:cubicBezTo>
                    <a:pt x="37350" y="26075"/>
                    <a:pt x="37449" y="26033"/>
                    <a:pt x="37562" y="26033"/>
                  </a:cubicBezTo>
                  <a:cubicBezTo>
                    <a:pt x="37595" y="26033"/>
                    <a:pt x="37629" y="26036"/>
                    <a:pt x="37664" y="26044"/>
                  </a:cubicBezTo>
                  <a:cubicBezTo>
                    <a:pt x="37664" y="26030"/>
                    <a:pt x="37663" y="26017"/>
                    <a:pt x="37663" y="26004"/>
                  </a:cubicBezTo>
                  <a:cubicBezTo>
                    <a:pt x="37512" y="25961"/>
                    <a:pt x="37506" y="25957"/>
                    <a:pt x="37601" y="25878"/>
                  </a:cubicBezTo>
                  <a:cubicBezTo>
                    <a:pt x="37671" y="25821"/>
                    <a:pt x="37711" y="25732"/>
                    <a:pt x="37822" y="25717"/>
                  </a:cubicBezTo>
                  <a:cubicBezTo>
                    <a:pt x="37826" y="25713"/>
                    <a:pt x="37831" y="25710"/>
                    <a:pt x="37836" y="25710"/>
                  </a:cubicBezTo>
                  <a:cubicBezTo>
                    <a:pt x="37840" y="25710"/>
                    <a:pt x="37844" y="25712"/>
                    <a:pt x="37847" y="25714"/>
                  </a:cubicBezTo>
                  <a:lnTo>
                    <a:pt x="37853" y="25718"/>
                  </a:lnTo>
                  <a:cubicBezTo>
                    <a:pt x="37865" y="25669"/>
                    <a:pt x="37873" y="25619"/>
                    <a:pt x="37917" y="25581"/>
                  </a:cubicBezTo>
                  <a:cubicBezTo>
                    <a:pt x="37933" y="25525"/>
                    <a:pt x="37974" y="25502"/>
                    <a:pt x="38033" y="25502"/>
                  </a:cubicBezTo>
                  <a:cubicBezTo>
                    <a:pt x="38040" y="25502"/>
                    <a:pt x="38047" y="25502"/>
                    <a:pt x="38055" y="25503"/>
                  </a:cubicBezTo>
                  <a:lnTo>
                    <a:pt x="38055" y="25505"/>
                  </a:lnTo>
                  <a:cubicBezTo>
                    <a:pt x="38067" y="25447"/>
                    <a:pt x="38150" y="25411"/>
                    <a:pt x="38120" y="25341"/>
                  </a:cubicBezTo>
                  <a:cubicBezTo>
                    <a:pt x="38120" y="25340"/>
                    <a:pt x="38120" y="25339"/>
                    <a:pt x="38120" y="25338"/>
                  </a:cubicBezTo>
                  <a:lnTo>
                    <a:pt x="38120" y="25338"/>
                  </a:lnTo>
                  <a:cubicBezTo>
                    <a:pt x="38127" y="25347"/>
                    <a:pt x="38138" y="25351"/>
                    <a:pt x="38148" y="25351"/>
                  </a:cubicBezTo>
                  <a:cubicBezTo>
                    <a:pt x="38159" y="25351"/>
                    <a:pt x="38170" y="25346"/>
                    <a:pt x="38177" y="25336"/>
                  </a:cubicBezTo>
                  <a:cubicBezTo>
                    <a:pt x="38183" y="25310"/>
                    <a:pt x="38178" y="25289"/>
                    <a:pt x="38148" y="25289"/>
                  </a:cubicBezTo>
                  <a:cubicBezTo>
                    <a:pt x="38144" y="25289"/>
                    <a:pt x="38140" y="25289"/>
                    <a:pt x="38136" y="25290"/>
                  </a:cubicBezTo>
                  <a:cubicBezTo>
                    <a:pt x="38106" y="25293"/>
                    <a:pt x="38108" y="25314"/>
                    <a:pt x="38116" y="25331"/>
                  </a:cubicBezTo>
                  <a:cubicBezTo>
                    <a:pt x="38108" y="25318"/>
                    <a:pt x="38099" y="25313"/>
                    <a:pt x="38089" y="25313"/>
                  </a:cubicBezTo>
                  <a:cubicBezTo>
                    <a:pt x="38076" y="25313"/>
                    <a:pt x="38062" y="25320"/>
                    <a:pt x="38048" y="25330"/>
                  </a:cubicBezTo>
                  <a:cubicBezTo>
                    <a:pt x="38016" y="25352"/>
                    <a:pt x="37986" y="25373"/>
                    <a:pt x="37955" y="25393"/>
                  </a:cubicBezTo>
                  <a:cubicBezTo>
                    <a:pt x="37957" y="25342"/>
                    <a:pt x="37961" y="25290"/>
                    <a:pt x="37965" y="25237"/>
                  </a:cubicBezTo>
                  <a:cubicBezTo>
                    <a:pt x="38000" y="25157"/>
                    <a:pt x="37994" y="25053"/>
                    <a:pt x="38117" y="25015"/>
                  </a:cubicBezTo>
                  <a:lnTo>
                    <a:pt x="38117" y="25149"/>
                  </a:lnTo>
                  <a:cubicBezTo>
                    <a:pt x="38117" y="25178"/>
                    <a:pt x="38116" y="25207"/>
                    <a:pt x="38158" y="25215"/>
                  </a:cubicBezTo>
                  <a:cubicBezTo>
                    <a:pt x="38156" y="25136"/>
                    <a:pt x="38208" y="25064"/>
                    <a:pt x="38194" y="24984"/>
                  </a:cubicBezTo>
                  <a:cubicBezTo>
                    <a:pt x="38201" y="24933"/>
                    <a:pt x="38277" y="24886"/>
                    <a:pt x="38204" y="24831"/>
                  </a:cubicBezTo>
                  <a:cubicBezTo>
                    <a:pt x="38201" y="24831"/>
                    <a:pt x="38198" y="24830"/>
                    <a:pt x="38196" y="24830"/>
                  </a:cubicBezTo>
                  <a:cubicBezTo>
                    <a:pt x="38145" y="24830"/>
                    <a:pt x="38121" y="24889"/>
                    <a:pt x="38070" y="24889"/>
                  </a:cubicBezTo>
                  <a:cubicBezTo>
                    <a:pt x="38063" y="24889"/>
                    <a:pt x="38055" y="24888"/>
                    <a:pt x="38047" y="24886"/>
                  </a:cubicBezTo>
                  <a:cubicBezTo>
                    <a:pt x="38074" y="24852"/>
                    <a:pt x="38076" y="24813"/>
                    <a:pt x="38070" y="24774"/>
                  </a:cubicBezTo>
                  <a:cubicBezTo>
                    <a:pt x="38081" y="24741"/>
                    <a:pt x="38093" y="24707"/>
                    <a:pt x="38101" y="24673"/>
                  </a:cubicBezTo>
                  <a:cubicBezTo>
                    <a:pt x="38144" y="24509"/>
                    <a:pt x="38143" y="24509"/>
                    <a:pt x="38328" y="24478"/>
                  </a:cubicBezTo>
                  <a:cubicBezTo>
                    <a:pt x="38343" y="24421"/>
                    <a:pt x="38357" y="24364"/>
                    <a:pt x="38371" y="24308"/>
                  </a:cubicBezTo>
                  <a:cubicBezTo>
                    <a:pt x="38368" y="24305"/>
                    <a:pt x="38363" y="24304"/>
                    <a:pt x="38358" y="24303"/>
                  </a:cubicBezTo>
                  <a:cubicBezTo>
                    <a:pt x="38360" y="24303"/>
                    <a:pt x="38362" y="24303"/>
                    <a:pt x="38365" y="24302"/>
                  </a:cubicBezTo>
                  <a:cubicBezTo>
                    <a:pt x="38370" y="24303"/>
                    <a:pt x="38375" y="24304"/>
                    <a:pt x="38379" y="24304"/>
                  </a:cubicBezTo>
                  <a:cubicBezTo>
                    <a:pt x="38402" y="24304"/>
                    <a:pt x="38407" y="24284"/>
                    <a:pt x="38418" y="24270"/>
                  </a:cubicBezTo>
                  <a:cubicBezTo>
                    <a:pt x="38440" y="24255"/>
                    <a:pt x="38460" y="24241"/>
                    <a:pt x="38444" y="24215"/>
                  </a:cubicBezTo>
                  <a:lnTo>
                    <a:pt x="38444" y="24215"/>
                  </a:lnTo>
                  <a:lnTo>
                    <a:pt x="38401" y="24220"/>
                  </a:lnTo>
                  <a:cubicBezTo>
                    <a:pt x="38397" y="24195"/>
                    <a:pt x="38394" y="24170"/>
                    <a:pt x="38390" y="24145"/>
                  </a:cubicBezTo>
                  <a:cubicBezTo>
                    <a:pt x="38404" y="24125"/>
                    <a:pt x="38409" y="24099"/>
                    <a:pt x="38401" y="24074"/>
                  </a:cubicBezTo>
                  <a:lnTo>
                    <a:pt x="38338" y="24071"/>
                  </a:lnTo>
                  <a:lnTo>
                    <a:pt x="38338" y="24071"/>
                  </a:lnTo>
                  <a:lnTo>
                    <a:pt x="38402" y="24074"/>
                  </a:lnTo>
                  <a:cubicBezTo>
                    <a:pt x="38450" y="23970"/>
                    <a:pt x="38434" y="23843"/>
                    <a:pt x="38551" y="23763"/>
                  </a:cubicBezTo>
                  <a:lnTo>
                    <a:pt x="38599" y="23707"/>
                  </a:lnTo>
                  <a:lnTo>
                    <a:pt x="38623" y="23667"/>
                  </a:lnTo>
                  <a:lnTo>
                    <a:pt x="38677" y="23617"/>
                  </a:lnTo>
                  <a:lnTo>
                    <a:pt x="38677" y="23617"/>
                  </a:lnTo>
                  <a:cubicBezTo>
                    <a:pt x="38674" y="23617"/>
                    <a:pt x="38672" y="23618"/>
                    <a:pt x="38669" y="23618"/>
                  </a:cubicBezTo>
                  <a:cubicBezTo>
                    <a:pt x="38657" y="23618"/>
                    <a:pt x="38650" y="23612"/>
                    <a:pt x="38648" y="23599"/>
                  </a:cubicBezTo>
                  <a:lnTo>
                    <a:pt x="38605" y="23652"/>
                  </a:lnTo>
                  <a:cubicBezTo>
                    <a:pt x="38604" y="23651"/>
                    <a:pt x="38602" y="23651"/>
                    <a:pt x="38601" y="23651"/>
                  </a:cubicBezTo>
                  <a:cubicBezTo>
                    <a:pt x="38582" y="23651"/>
                    <a:pt x="38566" y="23664"/>
                    <a:pt x="38561" y="23682"/>
                  </a:cubicBezTo>
                  <a:cubicBezTo>
                    <a:pt x="38514" y="23682"/>
                    <a:pt x="38511" y="23649"/>
                    <a:pt x="38502" y="23623"/>
                  </a:cubicBezTo>
                  <a:cubicBezTo>
                    <a:pt x="38533" y="23555"/>
                    <a:pt x="38552" y="23482"/>
                    <a:pt x="38557" y="23407"/>
                  </a:cubicBezTo>
                  <a:cubicBezTo>
                    <a:pt x="38588" y="23388"/>
                    <a:pt x="38590" y="23364"/>
                    <a:pt x="38574" y="23337"/>
                  </a:cubicBezTo>
                  <a:cubicBezTo>
                    <a:pt x="38613" y="23227"/>
                    <a:pt x="38662" y="23121"/>
                    <a:pt x="38662" y="23002"/>
                  </a:cubicBezTo>
                  <a:cubicBezTo>
                    <a:pt x="38662" y="22898"/>
                    <a:pt x="38712" y="22798"/>
                    <a:pt x="38779" y="22709"/>
                  </a:cubicBezTo>
                  <a:cubicBezTo>
                    <a:pt x="38815" y="22693"/>
                    <a:pt x="38835" y="22673"/>
                    <a:pt x="38813" y="22637"/>
                  </a:cubicBezTo>
                  <a:cubicBezTo>
                    <a:pt x="38712" y="22588"/>
                    <a:pt x="38778" y="22513"/>
                    <a:pt x="38791" y="22456"/>
                  </a:cubicBezTo>
                  <a:cubicBezTo>
                    <a:pt x="38850" y="22190"/>
                    <a:pt x="38924" y="21928"/>
                    <a:pt x="38935" y="21656"/>
                  </a:cubicBezTo>
                  <a:cubicBezTo>
                    <a:pt x="38951" y="21516"/>
                    <a:pt x="39042" y="21402"/>
                    <a:pt x="39109" y="21280"/>
                  </a:cubicBezTo>
                  <a:cubicBezTo>
                    <a:pt x="39159" y="21243"/>
                    <a:pt x="39189" y="21198"/>
                    <a:pt x="39194" y="21141"/>
                  </a:cubicBezTo>
                  <a:lnTo>
                    <a:pt x="39182" y="21130"/>
                  </a:lnTo>
                  <a:cubicBezTo>
                    <a:pt x="39123" y="21150"/>
                    <a:pt x="39089" y="21191"/>
                    <a:pt x="39061" y="21237"/>
                  </a:cubicBezTo>
                  <a:cubicBezTo>
                    <a:pt x="39058" y="21241"/>
                    <a:pt x="39055" y="21243"/>
                    <a:pt x="39051" y="21243"/>
                  </a:cubicBezTo>
                  <a:cubicBezTo>
                    <a:pt x="39037" y="21243"/>
                    <a:pt x="39019" y="21214"/>
                    <a:pt x="39003" y="21214"/>
                  </a:cubicBezTo>
                  <a:cubicBezTo>
                    <a:pt x="38994" y="21214"/>
                    <a:pt x="38986" y="21222"/>
                    <a:pt x="38980" y="21247"/>
                  </a:cubicBezTo>
                  <a:cubicBezTo>
                    <a:pt x="38947" y="21373"/>
                    <a:pt x="38856" y="21470"/>
                    <a:pt x="38718" y="21583"/>
                  </a:cubicBezTo>
                  <a:cubicBezTo>
                    <a:pt x="38758" y="21357"/>
                    <a:pt x="38765" y="21163"/>
                    <a:pt x="38919" y="21002"/>
                  </a:cubicBezTo>
                  <a:cubicBezTo>
                    <a:pt x="39004" y="20912"/>
                    <a:pt x="39093" y="20825"/>
                    <a:pt x="39149" y="20718"/>
                  </a:cubicBezTo>
                  <a:cubicBezTo>
                    <a:pt x="39207" y="20666"/>
                    <a:pt x="39270" y="20618"/>
                    <a:pt x="39262" y="20537"/>
                  </a:cubicBezTo>
                  <a:lnTo>
                    <a:pt x="39262" y="20537"/>
                  </a:lnTo>
                  <a:lnTo>
                    <a:pt x="39193" y="20575"/>
                  </a:lnTo>
                  <a:cubicBezTo>
                    <a:pt x="39178" y="20620"/>
                    <a:pt x="39108" y="20627"/>
                    <a:pt x="39104" y="20677"/>
                  </a:cubicBezTo>
                  <a:cubicBezTo>
                    <a:pt x="39023" y="20745"/>
                    <a:pt x="38967" y="20833"/>
                    <a:pt x="38856" y="20904"/>
                  </a:cubicBezTo>
                  <a:cubicBezTo>
                    <a:pt x="38882" y="20681"/>
                    <a:pt x="38899" y="20480"/>
                    <a:pt x="39081" y="20323"/>
                  </a:cubicBezTo>
                  <a:cubicBezTo>
                    <a:pt x="39103" y="20303"/>
                    <a:pt x="39121" y="20282"/>
                    <a:pt x="39154" y="20282"/>
                  </a:cubicBezTo>
                  <a:cubicBezTo>
                    <a:pt x="39156" y="20282"/>
                    <a:pt x="39159" y="20282"/>
                    <a:pt x="39162" y="20282"/>
                  </a:cubicBezTo>
                  <a:cubicBezTo>
                    <a:pt x="39187" y="20230"/>
                    <a:pt x="39170" y="20164"/>
                    <a:pt x="39234" y="20125"/>
                  </a:cubicBezTo>
                  <a:cubicBezTo>
                    <a:pt x="39288" y="20085"/>
                    <a:pt x="39346" y="20015"/>
                    <a:pt x="39328" y="19979"/>
                  </a:cubicBezTo>
                  <a:cubicBezTo>
                    <a:pt x="39266" y="19853"/>
                    <a:pt x="39358" y="19741"/>
                    <a:pt x="39344" y="19624"/>
                  </a:cubicBezTo>
                  <a:cubicBezTo>
                    <a:pt x="39401" y="19422"/>
                    <a:pt x="39440" y="19216"/>
                    <a:pt x="39476" y="19010"/>
                  </a:cubicBezTo>
                  <a:cubicBezTo>
                    <a:pt x="39498" y="18880"/>
                    <a:pt x="39510" y="18745"/>
                    <a:pt x="39594" y="18628"/>
                  </a:cubicBezTo>
                  <a:cubicBezTo>
                    <a:pt x="39606" y="18614"/>
                    <a:pt x="39610" y="18595"/>
                    <a:pt x="39603" y="18579"/>
                  </a:cubicBezTo>
                  <a:lnTo>
                    <a:pt x="39603" y="18579"/>
                  </a:lnTo>
                  <a:cubicBezTo>
                    <a:pt x="39604" y="18579"/>
                    <a:pt x="39605" y="18580"/>
                    <a:pt x="39607" y="18580"/>
                  </a:cubicBezTo>
                  <a:cubicBezTo>
                    <a:pt x="39611" y="18580"/>
                    <a:pt x="39615" y="18577"/>
                    <a:pt x="39619" y="18573"/>
                  </a:cubicBezTo>
                  <a:cubicBezTo>
                    <a:pt x="39623" y="18569"/>
                    <a:pt x="39624" y="18559"/>
                    <a:pt x="39622" y="18557"/>
                  </a:cubicBezTo>
                  <a:cubicBezTo>
                    <a:pt x="39619" y="18555"/>
                    <a:pt x="39615" y="18554"/>
                    <a:pt x="39612" y="18554"/>
                  </a:cubicBezTo>
                  <a:cubicBezTo>
                    <a:pt x="39604" y="18554"/>
                    <a:pt x="39596" y="18560"/>
                    <a:pt x="39594" y="18569"/>
                  </a:cubicBezTo>
                  <a:cubicBezTo>
                    <a:pt x="39593" y="18568"/>
                    <a:pt x="39593" y="18567"/>
                    <a:pt x="39592" y="18566"/>
                  </a:cubicBezTo>
                  <a:lnTo>
                    <a:pt x="39592" y="18566"/>
                  </a:lnTo>
                  <a:lnTo>
                    <a:pt x="39593" y="18569"/>
                  </a:lnTo>
                  <a:cubicBezTo>
                    <a:pt x="39593" y="18569"/>
                    <a:pt x="39593" y="18570"/>
                    <a:pt x="39593" y="18570"/>
                  </a:cubicBezTo>
                  <a:cubicBezTo>
                    <a:pt x="39553" y="18569"/>
                    <a:pt x="39554" y="18542"/>
                    <a:pt x="39558" y="18522"/>
                  </a:cubicBezTo>
                  <a:cubicBezTo>
                    <a:pt x="39592" y="18367"/>
                    <a:pt x="39590" y="18209"/>
                    <a:pt x="39640" y="18057"/>
                  </a:cubicBezTo>
                  <a:cubicBezTo>
                    <a:pt x="39681" y="18030"/>
                    <a:pt x="39701" y="17990"/>
                    <a:pt x="39721" y="17950"/>
                  </a:cubicBezTo>
                  <a:cubicBezTo>
                    <a:pt x="39675" y="17940"/>
                    <a:pt x="39609" y="17952"/>
                    <a:pt x="39631" y="17879"/>
                  </a:cubicBezTo>
                  <a:lnTo>
                    <a:pt x="39631" y="17879"/>
                  </a:lnTo>
                  <a:cubicBezTo>
                    <a:pt x="39510" y="17883"/>
                    <a:pt x="39564" y="17963"/>
                    <a:pt x="39551" y="18014"/>
                  </a:cubicBezTo>
                  <a:cubicBezTo>
                    <a:pt x="39517" y="18072"/>
                    <a:pt x="39507" y="18145"/>
                    <a:pt x="39411" y="18166"/>
                  </a:cubicBezTo>
                  <a:cubicBezTo>
                    <a:pt x="39372" y="18103"/>
                    <a:pt x="39460" y="18038"/>
                    <a:pt x="39403" y="17978"/>
                  </a:cubicBezTo>
                  <a:lnTo>
                    <a:pt x="39403" y="17978"/>
                  </a:lnTo>
                  <a:cubicBezTo>
                    <a:pt x="39307" y="17995"/>
                    <a:pt x="39335" y="18070"/>
                    <a:pt x="39322" y="18119"/>
                  </a:cubicBezTo>
                  <a:cubicBezTo>
                    <a:pt x="39300" y="18201"/>
                    <a:pt x="39285" y="18283"/>
                    <a:pt x="39219" y="18397"/>
                  </a:cubicBezTo>
                  <a:cubicBezTo>
                    <a:pt x="39203" y="18260"/>
                    <a:pt x="39218" y="18122"/>
                    <a:pt x="39260" y="17993"/>
                  </a:cubicBezTo>
                  <a:cubicBezTo>
                    <a:pt x="39272" y="17953"/>
                    <a:pt x="39286" y="17934"/>
                    <a:pt x="39310" y="17934"/>
                  </a:cubicBezTo>
                  <a:cubicBezTo>
                    <a:pt x="39331" y="17934"/>
                    <a:pt x="39361" y="17949"/>
                    <a:pt x="39405" y="17977"/>
                  </a:cubicBezTo>
                  <a:cubicBezTo>
                    <a:pt x="39457" y="17946"/>
                    <a:pt x="39459" y="17896"/>
                    <a:pt x="39461" y="17852"/>
                  </a:cubicBezTo>
                  <a:cubicBezTo>
                    <a:pt x="39465" y="17760"/>
                    <a:pt x="39547" y="17698"/>
                    <a:pt x="39575" y="17622"/>
                  </a:cubicBezTo>
                  <a:cubicBezTo>
                    <a:pt x="39580" y="17609"/>
                    <a:pt x="39583" y="17594"/>
                    <a:pt x="39581" y="17580"/>
                  </a:cubicBezTo>
                  <a:lnTo>
                    <a:pt x="39581" y="17580"/>
                  </a:lnTo>
                  <a:cubicBezTo>
                    <a:pt x="39585" y="17598"/>
                    <a:pt x="39614" y="17604"/>
                    <a:pt x="39678" y="17612"/>
                  </a:cubicBezTo>
                  <a:cubicBezTo>
                    <a:pt x="39688" y="17583"/>
                    <a:pt x="39700" y="17553"/>
                    <a:pt x="39712" y="17524"/>
                  </a:cubicBezTo>
                  <a:cubicBezTo>
                    <a:pt x="39725" y="17521"/>
                    <a:pt x="39732" y="17509"/>
                    <a:pt x="39731" y="17496"/>
                  </a:cubicBezTo>
                  <a:lnTo>
                    <a:pt x="39764" y="17455"/>
                  </a:lnTo>
                  <a:cubicBezTo>
                    <a:pt x="39784" y="17386"/>
                    <a:pt x="39907" y="17369"/>
                    <a:pt x="39881" y="17278"/>
                  </a:cubicBezTo>
                  <a:lnTo>
                    <a:pt x="39881" y="17278"/>
                  </a:lnTo>
                  <a:cubicBezTo>
                    <a:pt x="39887" y="17280"/>
                    <a:pt x="39892" y="17281"/>
                    <a:pt x="39896" y="17281"/>
                  </a:cubicBezTo>
                  <a:cubicBezTo>
                    <a:pt x="39922" y="17281"/>
                    <a:pt x="39931" y="17258"/>
                    <a:pt x="39945" y="17244"/>
                  </a:cubicBezTo>
                  <a:cubicBezTo>
                    <a:pt x="39930" y="17244"/>
                    <a:pt x="39921" y="17238"/>
                    <a:pt x="39921" y="17225"/>
                  </a:cubicBezTo>
                  <a:cubicBezTo>
                    <a:pt x="39902" y="17239"/>
                    <a:pt x="39881" y="17253"/>
                    <a:pt x="39881" y="17278"/>
                  </a:cubicBezTo>
                  <a:cubicBezTo>
                    <a:pt x="39881" y="17278"/>
                    <a:pt x="39881" y="17278"/>
                    <a:pt x="39881" y="17278"/>
                  </a:cubicBezTo>
                  <a:lnTo>
                    <a:pt x="39881" y="17278"/>
                  </a:lnTo>
                  <a:cubicBezTo>
                    <a:pt x="39841" y="17279"/>
                    <a:pt x="39822" y="17308"/>
                    <a:pt x="39794" y="17325"/>
                  </a:cubicBezTo>
                  <a:cubicBezTo>
                    <a:pt x="39782" y="17247"/>
                    <a:pt x="39831" y="17176"/>
                    <a:pt x="39832" y="17100"/>
                  </a:cubicBezTo>
                  <a:cubicBezTo>
                    <a:pt x="39893" y="16904"/>
                    <a:pt x="39984" y="16714"/>
                    <a:pt x="40002" y="16507"/>
                  </a:cubicBezTo>
                  <a:cubicBezTo>
                    <a:pt x="40122" y="16116"/>
                    <a:pt x="40229" y="15721"/>
                    <a:pt x="40335" y="15327"/>
                  </a:cubicBezTo>
                  <a:cubicBezTo>
                    <a:pt x="40435" y="14959"/>
                    <a:pt x="40549" y="14593"/>
                    <a:pt x="40656" y="14225"/>
                  </a:cubicBezTo>
                  <a:close/>
                  <a:moveTo>
                    <a:pt x="34580" y="26757"/>
                  </a:moveTo>
                  <a:cubicBezTo>
                    <a:pt x="34615" y="26757"/>
                    <a:pt x="34660" y="26763"/>
                    <a:pt x="34721" y="26771"/>
                  </a:cubicBezTo>
                  <a:cubicBezTo>
                    <a:pt x="34808" y="26783"/>
                    <a:pt x="34895" y="26798"/>
                    <a:pt x="34982" y="26811"/>
                  </a:cubicBezTo>
                  <a:cubicBezTo>
                    <a:pt x="34921" y="26950"/>
                    <a:pt x="34907" y="26982"/>
                    <a:pt x="34808" y="26982"/>
                  </a:cubicBezTo>
                  <a:cubicBezTo>
                    <a:pt x="34779" y="26982"/>
                    <a:pt x="34742" y="26979"/>
                    <a:pt x="34695" y="26976"/>
                  </a:cubicBezTo>
                  <a:lnTo>
                    <a:pt x="34695" y="26979"/>
                  </a:lnTo>
                  <a:cubicBezTo>
                    <a:pt x="34588" y="26971"/>
                    <a:pt x="34481" y="26962"/>
                    <a:pt x="34376" y="26934"/>
                  </a:cubicBezTo>
                  <a:cubicBezTo>
                    <a:pt x="34463" y="26796"/>
                    <a:pt x="34490" y="26757"/>
                    <a:pt x="34580" y="26757"/>
                  </a:cubicBezTo>
                  <a:close/>
                  <a:moveTo>
                    <a:pt x="35211" y="26838"/>
                  </a:moveTo>
                  <a:cubicBezTo>
                    <a:pt x="35241" y="26838"/>
                    <a:pt x="35278" y="26844"/>
                    <a:pt x="35330" y="26853"/>
                  </a:cubicBezTo>
                  <a:cubicBezTo>
                    <a:pt x="35409" y="26865"/>
                    <a:pt x="35492" y="26861"/>
                    <a:pt x="35566" y="26895"/>
                  </a:cubicBezTo>
                  <a:cubicBezTo>
                    <a:pt x="35513" y="27018"/>
                    <a:pt x="35499" y="27049"/>
                    <a:pt x="35413" y="27049"/>
                  </a:cubicBezTo>
                  <a:cubicBezTo>
                    <a:pt x="35388" y="27049"/>
                    <a:pt x="35356" y="27046"/>
                    <a:pt x="35315" y="27042"/>
                  </a:cubicBezTo>
                  <a:lnTo>
                    <a:pt x="35315" y="27046"/>
                  </a:lnTo>
                  <a:cubicBezTo>
                    <a:pt x="35221" y="27037"/>
                    <a:pt x="35128" y="27023"/>
                    <a:pt x="35020" y="27009"/>
                  </a:cubicBezTo>
                  <a:cubicBezTo>
                    <a:pt x="35110" y="26877"/>
                    <a:pt x="35136" y="26838"/>
                    <a:pt x="35211" y="26838"/>
                  </a:cubicBezTo>
                  <a:close/>
                  <a:moveTo>
                    <a:pt x="35812" y="26922"/>
                  </a:moveTo>
                  <a:cubicBezTo>
                    <a:pt x="35822" y="26922"/>
                    <a:pt x="35834" y="26923"/>
                    <a:pt x="35845" y="26924"/>
                  </a:cubicBezTo>
                  <a:cubicBezTo>
                    <a:pt x="35999" y="26943"/>
                    <a:pt x="36154" y="26965"/>
                    <a:pt x="36305" y="26984"/>
                  </a:cubicBezTo>
                  <a:cubicBezTo>
                    <a:pt x="36312" y="27027"/>
                    <a:pt x="36288" y="27049"/>
                    <a:pt x="36274" y="27075"/>
                  </a:cubicBezTo>
                  <a:cubicBezTo>
                    <a:pt x="36235" y="27110"/>
                    <a:pt x="36188" y="27117"/>
                    <a:pt x="36139" y="27117"/>
                  </a:cubicBezTo>
                  <a:cubicBezTo>
                    <a:pt x="36117" y="27117"/>
                    <a:pt x="36095" y="27116"/>
                    <a:pt x="36072" y="27115"/>
                  </a:cubicBezTo>
                  <a:lnTo>
                    <a:pt x="36071" y="27117"/>
                  </a:lnTo>
                  <a:cubicBezTo>
                    <a:pt x="35966" y="27113"/>
                    <a:pt x="35864" y="27083"/>
                    <a:pt x="35758" y="27083"/>
                  </a:cubicBezTo>
                  <a:cubicBezTo>
                    <a:pt x="35737" y="27083"/>
                    <a:pt x="35716" y="27085"/>
                    <a:pt x="35695" y="27087"/>
                  </a:cubicBezTo>
                  <a:cubicBezTo>
                    <a:pt x="35668" y="27077"/>
                    <a:pt x="35613" y="27083"/>
                    <a:pt x="35629" y="27040"/>
                  </a:cubicBezTo>
                  <a:cubicBezTo>
                    <a:pt x="35655" y="26965"/>
                    <a:pt x="35724" y="26922"/>
                    <a:pt x="35812" y="26922"/>
                  </a:cubicBezTo>
                  <a:close/>
                  <a:moveTo>
                    <a:pt x="7835" y="26720"/>
                  </a:moveTo>
                  <a:lnTo>
                    <a:pt x="7835" y="26720"/>
                  </a:lnTo>
                  <a:cubicBezTo>
                    <a:pt x="7856" y="26779"/>
                    <a:pt x="7788" y="26795"/>
                    <a:pt x="7760" y="26831"/>
                  </a:cubicBezTo>
                  <a:lnTo>
                    <a:pt x="7756" y="26831"/>
                  </a:lnTo>
                  <a:cubicBezTo>
                    <a:pt x="7716" y="26880"/>
                    <a:pt x="7635" y="26905"/>
                    <a:pt x="7626" y="26974"/>
                  </a:cubicBezTo>
                  <a:cubicBezTo>
                    <a:pt x="7624" y="26974"/>
                    <a:pt x="7623" y="26974"/>
                    <a:pt x="7622" y="26974"/>
                  </a:cubicBezTo>
                  <a:cubicBezTo>
                    <a:pt x="7595" y="26974"/>
                    <a:pt x="7583" y="26987"/>
                    <a:pt x="7583" y="27010"/>
                  </a:cubicBezTo>
                  <a:cubicBezTo>
                    <a:pt x="7581" y="27010"/>
                    <a:pt x="7580" y="27010"/>
                    <a:pt x="7578" y="27010"/>
                  </a:cubicBezTo>
                  <a:cubicBezTo>
                    <a:pt x="7559" y="27010"/>
                    <a:pt x="7541" y="27025"/>
                    <a:pt x="7536" y="27046"/>
                  </a:cubicBezTo>
                  <a:cubicBezTo>
                    <a:pt x="7476" y="27067"/>
                    <a:pt x="7442" y="27128"/>
                    <a:pt x="7364" y="27128"/>
                  </a:cubicBezTo>
                  <a:cubicBezTo>
                    <a:pt x="7186" y="27128"/>
                    <a:pt x="7008" y="27146"/>
                    <a:pt x="6824" y="27146"/>
                  </a:cubicBezTo>
                  <a:cubicBezTo>
                    <a:pt x="6758" y="27146"/>
                    <a:pt x="6691" y="27143"/>
                    <a:pt x="6623" y="27137"/>
                  </a:cubicBezTo>
                  <a:cubicBezTo>
                    <a:pt x="6658" y="27072"/>
                    <a:pt x="6723" y="27048"/>
                    <a:pt x="6771" y="27011"/>
                  </a:cubicBezTo>
                  <a:cubicBezTo>
                    <a:pt x="6821" y="26972"/>
                    <a:pt x="6874" y="26936"/>
                    <a:pt x="6919" y="26894"/>
                  </a:cubicBezTo>
                  <a:cubicBezTo>
                    <a:pt x="6941" y="26872"/>
                    <a:pt x="6941" y="26853"/>
                    <a:pt x="6925" y="26838"/>
                  </a:cubicBezTo>
                  <a:lnTo>
                    <a:pt x="6925" y="26838"/>
                  </a:lnTo>
                  <a:cubicBezTo>
                    <a:pt x="6934" y="26843"/>
                    <a:pt x="6944" y="26846"/>
                    <a:pt x="6953" y="26846"/>
                  </a:cubicBezTo>
                  <a:cubicBezTo>
                    <a:pt x="6973" y="26846"/>
                    <a:pt x="6992" y="26835"/>
                    <a:pt x="7007" y="26816"/>
                  </a:cubicBezTo>
                  <a:cubicBezTo>
                    <a:pt x="7083" y="26726"/>
                    <a:pt x="7193" y="26731"/>
                    <a:pt x="7302" y="26729"/>
                  </a:cubicBezTo>
                  <a:cubicBezTo>
                    <a:pt x="7481" y="26726"/>
                    <a:pt x="7658" y="26724"/>
                    <a:pt x="7835" y="26720"/>
                  </a:cubicBezTo>
                  <a:close/>
                  <a:moveTo>
                    <a:pt x="36538" y="27007"/>
                  </a:moveTo>
                  <a:cubicBezTo>
                    <a:pt x="36554" y="27007"/>
                    <a:pt x="36570" y="27008"/>
                    <a:pt x="36588" y="27011"/>
                  </a:cubicBezTo>
                  <a:cubicBezTo>
                    <a:pt x="36687" y="27028"/>
                    <a:pt x="36788" y="27024"/>
                    <a:pt x="36891" y="27055"/>
                  </a:cubicBezTo>
                  <a:cubicBezTo>
                    <a:pt x="36878" y="27119"/>
                    <a:pt x="36835" y="27165"/>
                    <a:pt x="36767" y="27194"/>
                  </a:cubicBezTo>
                  <a:lnTo>
                    <a:pt x="36766" y="27198"/>
                  </a:lnTo>
                  <a:cubicBezTo>
                    <a:pt x="36646" y="27182"/>
                    <a:pt x="36527" y="27166"/>
                    <a:pt x="36407" y="27151"/>
                  </a:cubicBezTo>
                  <a:cubicBezTo>
                    <a:pt x="36360" y="27146"/>
                    <a:pt x="36362" y="27117"/>
                    <a:pt x="36362" y="27088"/>
                  </a:cubicBezTo>
                  <a:cubicBezTo>
                    <a:pt x="36409" y="27036"/>
                    <a:pt x="36465" y="27007"/>
                    <a:pt x="36538" y="27007"/>
                  </a:cubicBezTo>
                  <a:close/>
                  <a:moveTo>
                    <a:pt x="37120" y="27066"/>
                  </a:moveTo>
                  <a:cubicBezTo>
                    <a:pt x="37134" y="27066"/>
                    <a:pt x="37149" y="27068"/>
                    <a:pt x="37165" y="27071"/>
                  </a:cubicBezTo>
                  <a:cubicBezTo>
                    <a:pt x="37289" y="27093"/>
                    <a:pt x="37420" y="27085"/>
                    <a:pt x="37543" y="27119"/>
                  </a:cubicBezTo>
                  <a:cubicBezTo>
                    <a:pt x="37499" y="27218"/>
                    <a:pt x="37426" y="27262"/>
                    <a:pt x="37327" y="27262"/>
                  </a:cubicBezTo>
                  <a:cubicBezTo>
                    <a:pt x="37296" y="27262"/>
                    <a:pt x="37262" y="27257"/>
                    <a:pt x="37226" y="27249"/>
                  </a:cubicBezTo>
                  <a:cubicBezTo>
                    <a:pt x="37174" y="27237"/>
                    <a:pt x="37120" y="27224"/>
                    <a:pt x="37065" y="27224"/>
                  </a:cubicBezTo>
                  <a:cubicBezTo>
                    <a:pt x="37047" y="27224"/>
                    <a:pt x="37029" y="27226"/>
                    <a:pt x="37011" y="27229"/>
                  </a:cubicBezTo>
                  <a:cubicBezTo>
                    <a:pt x="36980" y="27217"/>
                    <a:pt x="36914" y="27223"/>
                    <a:pt x="36953" y="27169"/>
                  </a:cubicBezTo>
                  <a:cubicBezTo>
                    <a:pt x="36993" y="27114"/>
                    <a:pt x="37039" y="27066"/>
                    <a:pt x="37120" y="27066"/>
                  </a:cubicBezTo>
                  <a:close/>
                  <a:moveTo>
                    <a:pt x="5085" y="1"/>
                  </a:moveTo>
                  <a:cubicBezTo>
                    <a:pt x="4850" y="23"/>
                    <a:pt x="4640" y="115"/>
                    <a:pt x="4426" y="189"/>
                  </a:cubicBezTo>
                  <a:cubicBezTo>
                    <a:pt x="2762" y="756"/>
                    <a:pt x="1542" y="1726"/>
                    <a:pt x="822" y="3133"/>
                  </a:cubicBezTo>
                  <a:cubicBezTo>
                    <a:pt x="384" y="3991"/>
                    <a:pt x="107" y="4885"/>
                    <a:pt x="51" y="5823"/>
                  </a:cubicBezTo>
                  <a:cubicBezTo>
                    <a:pt x="22" y="6318"/>
                    <a:pt x="0" y="6815"/>
                    <a:pt x="88" y="7309"/>
                  </a:cubicBezTo>
                  <a:cubicBezTo>
                    <a:pt x="167" y="7758"/>
                    <a:pt x="252" y="8207"/>
                    <a:pt x="344" y="8657"/>
                  </a:cubicBezTo>
                  <a:cubicBezTo>
                    <a:pt x="531" y="9571"/>
                    <a:pt x="689" y="10488"/>
                    <a:pt x="746" y="11417"/>
                  </a:cubicBezTo>
                  <a:cubicBezTo>
                    <a:pt x="778" y="11924"/>
                    <a:pt x="814" y="12430"/>
                    <a:pt x="894" y="12934"/>
                  </a:cubicBezTo>
                  <a:cubicBezTo>
                    <a:pt x="1175" y="14673"/>
                    <a:pt x="2086" y="16107"/>
                    <a:pt x="3699" y="17205"/>
                  </a:cubicBezTo>
                  <a:cubicBezTo>
                    <a:pt x="3812" y="17281"/>
                    <a:pt x="3826" y="17348"/>
                    <a:pt x="3793" y="17458"/>
                  </a:cubicBezTo>
                  <a:cubicBezTo>
                    <a:pt x="3561" y="18214"/>
                    <a:pt x="3324" y="18969"/>
                    <a:pt x="3047" y="19714"/>
                  </a:cubicBezTo>
                  <a:cubicBezTo>
                    <a:pt x="2758" y="20492"/>
                    <a:pt x="2445" y="21264"/>
                    <a:pt x="2237" y="22063"/>
                  </a:cubicBezTo>
                  <a:cubicBezTo>
                    <a:pt x="2171" y="22314"/>
                    <a:pt x="2113" y="22566"/>
                    <a:pt x="2126" y="22825"/>
                  </a:cubicBezTo>
                  <a:cubicBezTo>
                    <a:pt x="2133" y="22973"/>
                    <a:pt x="2149" y="23125"/>
                    <a:pt x="2282" y="23231"/>
                  </a:cubicBezTo>
                  <a:cubicBezTo>
                    <a:pt x="2361" y="23294"/>
                    <a:pt x="2344" y="23346"/>
                    <a:pt x="2319" y="23415"/>
                  </a:cubicBezTo>
                  <a:cubicBezTo>
                    <a:pt x="2264" y="23560"/>
                    <a:pt x="2219" y="23706"/>
                    <a:pt x="2220" y="23860"/>
                  </a:cubicBezTo>
                  <a:cubicBezTo>
                    <a:pt x="2201" y="23877"/>
                    <a:pt x="2197" y="23907"/>
                    <a:pt x="2214" y="23927"/>
                  </a:cubicBezTo>
                  <a:cubicBezTo>
                    <a:pt x="2176" y="24088"/>
                    <a:pt x="2233" y="24250"/>
                    <a:pt x="2208" y="24411"/>
                  </a:cubicBezTo>
                  <a:cubicBezTo>
                    <a:pt x="2156" y="24430"/>
                    <a:pt x="2121" y="24469"/>
                    <a:pt x="2093" y="24508"/>
                  </a:cubicBezTo>
                  <a:cubicBezTo>
                    <a:pt x="1927" y="24733"/>
                    <a:pt x="1702" y="24851"/>
                    <a:pt x="1410" y="24851"/>
                  </a:cubicBezTo>
                  <a:cubicBezTo>
                    <a:pt x="1366" y="24851"/>
                    <a:pt x="1320" y="24848"/>
                    <a:pt x="1272" y="24843"/>
                  </a:cubicBezTo>
                  <a:cubicBezTo>
                    <a:pt x="1270" y="24856"/>
                    <a:pt x="1269" y="24869"/>
                    <a:pt x="1266" y="24883"/>
                  </a:cubicBezTo>
                  <a:cubicBezTo>
                    <a:pt x="1376" y="24884"/>
                    <a:pt x="1485" y="24887"/>
                    <a:pt x="1595" y="24887"/>
                  </a:cubicBezTo>
                  <a:cubicBezTo>
                    <a:pt x="1635" y="24887"/>
                    <a:pt x="1659" y="24899"/>
                    <a:pt x="1666" y="24933"/>
                  </a:cubicBezTo>
                  <a:cubicBezTo>
                    <a:pt x="1585" y="24982"/>
                    <a:pt x="1534" y="25054"/>
                    <a:pt x="1469" y="25116"/>
                  </a:cubicBezTo>
                  <a:cubicBezTo>
                    <a:pt x="1475" y="25136"/>
                    <a:pt x="1492" y="25152"/>
                    <a:pt x="1513" y="25154"/>
                  </a:cubicBezTo>
                  <a:lnTo>
                    <a:pt x="1711" y="24970"/>
                  </a:lnTo>
                  <a:cubicBezTo>
                    <a:pt x="1777" y="24908"/>
                    <a:pt x="1856" y="24878"/>
                    <a:pt x="1954" y="24878"/>
                  </a:cubicBezTo>
                  <a:cubicBezTo>
                    <a:pt x="1963" y="24878"/>
                    <a:pt x="1972" y="24878"/>
                    <a:pt x="1981" y="24878"/>
                  </a:cubicBezTo>
                  <a:cubicBezTo>
                    <a:pt x="2006" y="24879"/>
                    <a:pt x="2031" y="24879"/>
                    <a:pt x="2057" y="24879"/>
                  </a:cubicBezTo>
                  <a:cubicBezTo>
                    <a:pt x="2133" y="24879"/>
                    <a:pt x="2208" y="24877"/>
                    <a:pt x="2284" y="24871"/>
                  </a:cubicBezTo>
                  <a:cubicBezTo>
                    <a:pt x="2302" y="24871"/>
                    <a:pt x="2317" y="24865"/>
                    <a:pt x="2330" y="24855"/>
                  </a:cubicBezTo>
                  <a:cubicBezTo>
                    <a:pt x="2335" y="24858"/>
                    <a:pt x="2340" y="24859"/>
                    <a:pt x="2346" y="24859"/>
                  </a:cubicBezTo>
                  <a:cubicBezTo>
                    <a:pt x="2512" y="24868"/>
                    <a:pt x="2555" y="24965"/>
                    <a:pt x="2578" y="25081"/>
                  </a:cubicBezTo>
                  <a:cubicBezTo>
                    <a:pt x="2565" y="25075"/>
                    <a:pt x="2554" y="25073"/>
                    <a:pt x="2545" y="25073"/>
                  </a:cubicBezTo>
                  <a:cubicBezTo>
                    <a:pt x="2503" y="25073"/>
                    <a:pt x="2488" y="25117"/>
                    <a:pt x="2467" y="25139"/>
                  </a:cubicBezTo>
                  <a:cubicBezTo>
                    <a:pt x="2416" y="25196"/>
                    <a:pt x="2355" y="25215"/>
                    <a:pt x="2277" y="25215"/>
                  </a:cubicBezTo>
                  <a:cubicBezTo>
                    <a:pt x="2271" y="25215"/>
                    <a:pt x="2264" y="25215"/>
                    <a:pt x="2257" y="25215"/>
                  </a:cubicBezTo>
                  <a:cubicBezTo>
                    <a:pt x="2081" y="25208"/>
                    <a:pt x="1905" y="25207"/>
                    <a:pt x="1730" y="25203"/>
                  </a:cubicBezTo>
                  <a:cubicBezTo>
                    <a:pt x="1727" y="25221"/>
                    <a:pt x="1724" y="25240"/>
                    <a:pt x="1722" y="25258"/>
                  </a:cubicBezTo>
                  <a:lnTo>
                    <a:pt x="2253" y="25295"/>
                  </a:lnTo>
                  <a:cubicBezTo>
                    <a:pt x="2266" y="25334"/>
                    <a:pt x="2238" y="25360"/>
                    <a:pt x="2212" y="25386"/>
                  </a:cubicBezTo>
                  <a:lnTo>
                    <a:pt x="1887" y="25721"/>
                  </a:lnTo>
                  <a:cubicBezTo>
                    <a:pt x="1844" y="25758"/>
                    <a:pt x="1838" y="25805"/>
                    <a:pt x="1847" y="25852"/>
                  </a:cubicBezTo>
                  <a:cubicBezTo>
                    <a:pt x="1905" y="25771"/>
                    <a:pt x="2006" y="25801"/>
                    <a:pt x="2089" y="25784"/>
                  </a:cubicBezTo>
                  <a:cubicBezTo>
                    <a:pt x="2317" y="25814"/>
                    <a:pt x="2547" y="25825"/>
                    <a:pt x="2778" y="25825"/>
                  </a:cubicBezTo>
                  <a:cubicBezTo>
                    <a:pt x="2832" y="25825"/>
                    <a:pt x="2886" y="25825"/>
                    <a:pt x="2940" y="25824"/>
                  </a:cubicBezTo>
                  <a:cubicBezTo>
                    <a:pt x="2956" y="25843"/>
                    <a:pt x="2958" y="25869"/>
                    <a:pt x="2945" y="25890"/>
                  </a:cubicBezTo>
                  <a:lnTo>
                    <a:pt x="2995" y="25908"/>
                  </a:lnTo>
                  <a:lnTo>
                    <a:pt x="3096" y="25830"/>
                  </a:lnTo>
                  <a:cubicBezTo>
                    <a:pt x="3348" y="25852"/>
                    <a:pt x="3601" y="25852"/>
                    <a:pt x="3855" y="25854"/>
                  </a:cubicBezTo>
                  <a:cubicBezTo>
                    <a:pt x="3851" y="25954"/>
                    <a:pt x="3708" y="25975"/>
                    <a:pt x="3687" y="26065"/>
                  </a:cubicBezTo>
                  <a:cubicBezTo>
                    <a:pt x="3571" y="26125"/>
                    <a:pt x="3476" y="26222"/>
                    <a:pt x="3325" y="26222"/>
                  </a:cubicBezTo>
                  <a:cubicBezTo>
                    <a:pt x="3308" y="26222"/>
                    <a:pt x="3290" y="26221"/>
                    <a:pt x="3271" y="26218"/>
                  </a:cubicBezTo>
                  <a:cubicBezTo>
                    <a:pt x="3269" y="26218"/>
                    <a:pt x="3267" y="26218"/>
                    <a:pt x="3265" y="26218"/>
                  </a:cubicBezTo>
                  <a:cubicBezTo>
                    <a:pt x="3234" y="26218"/>
                    <a:pt x="3240" y="26256"/>
                    <a:pt x="3266" y="26278"/>
                  </a:cubicBezTo>
                  <a:lnTo>
                    <a:pt x="3339" y="26269"/>
                  </a:lnTo>
                  <a:lnTo>
                    <a:pt x="3339" y="26269"/>
                  </a:lnTo>
                  <a:cubicBezTo>
                    <a:pt x="3353" y="26341"/>
                    <a:pt x="3255" y="26357"/>
                    <a:pt x="3239" y="26413"/>
                  </a:cubicBezTo>
                  <a:cubicBezTo>
                    <a:pt x="3250" y="26415"/>
                    <a:pt x="3261" y="26416"/>
                    <a:pt x="3270" y="26416"/>
                  </a:cubicBezTo>
                  <a:cubicBezTo>
                    <a:pt x="3351" y="26416"/>
                    <a:pt x="3389" y="26352"/>
                    <a:pt x="3441" y="26310"/>
                  </a:cubicBezTo>
                  <a:cubicBezTo>
                    <a:pt x="3511" y="26286"/>
                    <a:pt x="3581" y="26278"/>
                    <a:pt x="3651" y="26278"/>
                  </a:cubicBezTo>
                  <a:cubicBezTo>
                    <a:pt x="3766" y="26278"/>
                    <a:pt x="3882" y="26298"/>
                    <a:pt x="4001" y="26298"/>
                  </a:cubicBezTo>
                  <a:cubicBezTo>
                    <a:pt x="4004" y="26298"/>
                    <a:pt x="4006" y="26298"/>
                    <a:pt x="4008" y="26298"/>
                  </a:cubicBezTo>
                  <a:lnTo>
                    <a:pt x="4008" y="26298"/>
                  </a:lnTo>
                  <a:cubicBezTo>
                    <a:pt x="3998" y="26363"/>
                    <a:pt x="3990" y="26417"/>
                    <a:pt x="3982" y="26471"/>
                  </a:cubicBezTo>
                  <a:cubicBezTo>
                    <a:pt x="4066" y="26433"/>
                    <a:pt x="4129" y="26374"/>
                    <a:pt x="4189" y="26311"/>
                  </a:cubicBezTo>
                  <a:cubicBezTo>
                    <a:pt x="4218" y="26311"/>
                    <a:pt x="4247" y="26303"/>
                    <a:pt x="4272" y="26287"/>
                  </a:cubicBezTo>
                  <a:cubicBezTo>
                    <a:pt x="4280" y="26293"/>
                    <a:pt x="4289" y="26298"/>
                    <a:pt x="4297" y="26301"/>
                  </a:cubicBezTo>
                  <a:cubicBezTo>
                    <a:pt x="4318" y="26311"/>
                    <a:pt x="4341" y="26315"/>
                    <a:pt x="4364" y="26315"/>
                  </a:cubicBezTo>
                  <a:cubicBezTo>
                    <a:pt x="4386" y="26315"/>
                    <a:pt x="4408" y="26311"/>
                    <a:pt x="4430" y="26306"/>
                  </a:cubicBezTo>
                  <a:cubicBezTo>
                    <a:pt x="4507" y="26310"/>
                    <a:pt x="4585" y="26312"/>
                    <a:pt x="4663" y="26318"/>
                  </a:cubicBezTo>
                  <a:cubicBezTo>
                    <a:pt x="4715" y="26323"/>
                    <a:pt x="4697" y="26353"/>
                    <a:pt x="4688" y="26378"/>
                  </a:cubicBezTo>
                  <a:cubicBezTo>
                    <a:pt x="4664" y="26384"/>
                    <a:pt x="4649" y="26393"/>
                    <a:pt x="4653" y="26417"/>
                  </a:cubicBezTo>
                  <a:cubicBezTo>
                    <a:pt x="4651" y="26423"/>
                    <a:pt x="4650" y="26429"/>
                    <a:pt x="4650" y="26433"/>
                  </a:cubicBezTo>
                  <a:cubicBezTo>
                    <a:pt x="4639" y="26431"/>
                    <a:pt x="4629" y="26431"/>
                    <a:pt x="4618" y="26431"/>
                  </a:cubicBezTo>
                  <a:cubicBezTo>
                    <a:pt x="4609" y="26431"/>
                    <a:pt x="4600" y="26431"/>
                    <a:pt x="4592" y="26432"/>
                  </a:cubicBezTo>
                  <a:lnTo>
                    <a:pt x="4506" y="26518"/>
                  </a:lnTo>
                  <a:cubicBezTo>
                    <a:pt x="4483" y="26523"/>
                    <a:pt x="4466" y="26539"/>
                    <a:pt x="4460" y="26562"/>
                  </a:cubicBezTo>
                  <a:cubicBezTo>
                    <a:pt x="4412" y="26592"/>
                    <a:pt x="4372" y="26633"/>
                    <a:pt x="4306" y="26637"/>
                  </a:cubicBezTo>
                  <a:cubicBezTo>
                    <a:pt x="4252" y="26628"/>
                    <a:pt x="4197" y="26626"/>
                    <a:pt x="4142" y="26626"/>
                  </a:cubicBezTo>
                  <a:cubicBezTo>
                    <a:pt x="4100" y="26626"/>
                    <a:pt x="4058" y="26627"/>
                    <a:pt x="4016" y="26627"/>
                  </a:cubicBezTo>
                  <a:cubicBezTo>
                    <a:pt x="3953" y="26627"/>
                    <a:pt x="3890" y="26624"/>
                    <a:pt x="3828" y="26612"/>
                  </a:cubicBezTo>
                  <a:lnTo>
                    <a:pt x="3943" y="26514"/>
                  </a:lnTo>
                  <a:cubicBezTo>
                    <a:pt x="3923" y="26501"/>
                    <a:pt x="3905" y="26496"/>
                    <a:pt x="3887" y="26496"/>
                  </a:cubicBezTo>
                  <a:cubicBezTo>
                    <a:pt x="3865" y="26496"/>
                    <a:pt x="3843" y="26505"/>
                    <a:pt x="3820" y="26520"/>
                  </a:cubicBezTo>
                  <a:cubicBezTo>
                    <a:pt x="3764" y="26559"/>
                    <a:pt x="3720" y="26613"/>
                    <a:pt x="3649" y="26636"/>
                  </a:cubicBezTo>
                  <a:cubicBezTo>
                    <a:pt x="3622" y="26631"/>
                    <a:pt x="3595" y="26628"/>
                    <a:pt x="3567" y="26628"/>
                  </a:cubicBezTo>
                  <a:cubicBezTo>
                    <a:pt x="3540" y="26628"/>
                    <a:pt x="3513" y="26631"/>
                    <a:pt x="3486" y="26636"/>
                  </a:cubicBezTo>
                  <a:cubicBezTo>
                    <a:pt x="3457" y="26630"/>
                    <a:pt x="3429" y="26629"/>
                    <a:pt x="3400" y="26629"/>
                  </a:cubicBezTo>
                  <a:cubicBezTo>
                    <a:pt x="3348" y="26629"/>
                    <a:pt x="3297" y="26634"/>
                    <a:pt x="3245" y="26637"/>
                  </a:cubicBezTo>
                  <a:lnTo>
                    <a:pt x="3245" y="26652"/>
                  </a:lnTo>
                  <a:cubicBezTo>
                    <a:pt x="3297" y="26655"/>
                    <a:pt x="3349" y="26663"/>
                    <a:pt x="3402" y="26663"/>
                  </a:cubicBezTo>
                  <a:cubicBezTo>
                    <a:pt x="3429" y="26663"/>
                    <a:pt x="3457" y="26661"/>
                    <a:pt x="3485" y="26655"/>
                  </a:cubicBezTo>
                  <a:cubicBezTo>
                    <a:pt x="3561" y="26664"/>
                    <a:pt x="3624" y="26680"/>
                    <a:pt x="3560" y="26760"/>
                  </a:cubicBezTo>
                  <a:cubicBezTo>
                    <a:pt x="3540" y="26763"/>
                    <a:pt x="3522" y="26778"/>
                    <a:pt x="3518" y="26798"/>
                  </a:cubicBezTo>
                  <a:cubicBezTo>
                    <a:pt x="3498" y="26798"/>
                    <a:pt x="3481" y="26814"/>
                    <a:pt x="3481" y="26834"/>
                  </a:cubicBezTo>
                  <a:cubicBezTo>
                    <a:pt x="3491" y="26840"/>
                    <a:pt x="3500" y="26846"/>
                    <a:pt x="3510" y="26852"/>
                  </a:cubicBezTo>
                  <a:cubicBezTo>
                    <a:pt x="3537" y="26841"/>
                    <a:pt x="3565" y="26831"/>
                    <a:pt x="3572" y="26802"/>
                  </a:cubicBezTo>
                  <a:cubicBezTo>
                    <a:pt x="3572" y="26802"/>
                    <a:pt x="3573" y="26802"/>
                    <a:pt x="3574" y="26802"/>
                  </a:cubicBezTo>
                  <a:cubicBezTo>
                    <a:pt x="3581" y="26802"/>
                    <a:pt x="3587" y="26798"/>
                    <a:pt x="3589" y="26790"/>
                  </a:cubicBezTo>
                  <a:cubicBezTo>
                    <a:pt x="3633" y="26768"/>
                    <a:pt x="3677" y="26744"/>
                    <a:pt x="3700" y="26701"/>
                  </a:cubicBezTo>
                  <a:lnTo>
                    <a:pt x="3807" y="26680"/>
                  </a:lnTo>
                  <a:cubicBezTo>
                    <a:pt x="3872" y="26694"/>
                    <a:pt x="3937" y="26696"/>
                    <a:pt x="4002" y="26696"/>
                  </a:cubicBezTo>
                  <a:cubicBezTo>
                    <a:pt x="4019" y="26696"/>
                    <a:pt x="4035" y="26696"/>
                    <a:pt x="4051" y="26696"/>
                  </a:cubicBezTo>
                  <a:cubicBezTo>
                    <a:pt x="4085" y="26696"/>
                    <a:pt x="4119" y="26696"/>
                    <a:pt x="4153" y="26699"/>
                  </a:cubicBezTo>
                  <a:cubicBezTo>
                    <a:pt x="4156" y="26699"/>
                    <a:pt x="4160" y="26699"/>
                    <a:pt x="4164" y="26699"/>
                  </a:cubicBezTo>
                  <a:cubicBezTo>
                    <a:pt x="4171" y="26699"/>
                    <a:pt x="4178" y="26699"/>
                    <a:pt x="4185" y="26699"/>
                  </a:cubicBezTo>
                  <a:cubicBezTo>
                    <a:pt x="4213" y="26699"/>
                    <a:pt x="4239" y="26703"/>
                    <a:pt x="4239" y="26744"/>
                  </a:cubicBezTo>
                  <a:cubicBezTo>
                    <a:pt x="4229" y="26746"/>
                    <a:pt x="4221" y="26752"/>
                    <a:pt x="4215" y="26760"/>
                  </a:cubicBezTo>
                  <a:cubicBezTo>
                    <a:pt x="4217" y="26779"/>
                    <a:pt x="4221" y="26798"/>
                    <a:pt x="4223" y="26817"/>
                  </a:cubicBezTo>
                  <a:lnTo>
                    <a:pt x="4272" y="26772"/>
                  </a:lnTo>
                  <a:cubicBezTo>
                    <a:pt x="4304" y="26765"/>
                    <a:pt x="4331" y="26746"/>
                    <a:pt x="4348" y="26719"/>
                  </a:cubicBezTo>
                  <a:cubicBezTo>
                    <a:pt x="4393" y="26703"/>
                    <a:pt x="4439" y="26699"/>
                    <a:pt x="4486" y="26699"/>
                  </a:cubicBezTo>
                  <a:cubicBezTo>
                    <a:pt x="4530" y="26699"/>
                    <a:pt x="4575" y="26702"/>
                    <a:pt x="4619" y="26702"/>
                  </a:cubicBezTo>
                  <a:cubicBezTo>
                    <a:pt x="4651" y="26702"/>
                    <a:pt x="4684" y="26700"/>
                    <a:pt x="4715" y="26694"/>
                  </a:cubicBezTo>
                  <a:cubicBezTo>
                    <a:pt x="4806" y="26699"/>
                    <a:pt x="4896" y="26704"/>
                    <a:pt x="4988" y="26709"/>
                  </a:cubicBezTo>
                  <a:cubicBezTo>
                    <a:pt x="5027" y="26712"/>
                    <a:pt x="5068" y="26712"/>
                    <a:pt x="5061" y="26762"/>
                  </a:cubicBezTo>
                  <a:cubicBezTo>
                    <a:pt x="4926" y="26867"/>
                    <a:pt x="4797" y="26977"/>
                    <a:pt x="4712" y="27117"/>
                  </a:cubicBezTo>
                  <a:lnTo>
                    <a:pt x="4713" y="27118"/>
                  </a:lnTo>
                  <a:cubicBezTo>
                    <a:pt x="4870" y="27024"/>
                    <a:pt x="5010" y="26907"/>
                    <a:pt x="5129" y="26769"/>
                  </a:cubicBezTo>
                  <a:cubicBezTo>
                    <a:pt x="5204" y="26733"/>
                    <a:pt x="5280" y="26719"/>
                    <a:pt x="5355" y="26719"/>
                  </a:cubicBezTo>
                  <a:cubicBezTo>
                    <a:pt x="5452" y="26719"/>
                    <a:pt x="5549" y="26742"/>
                    <a:pt x="5645" y="26769"/>
                  </a:cubicBezTo>
                  <a:cubicBezTo>
                    <a:pt x="5606" y="26821"/>
                    <a:pt x="5469" y="26855"/>
                    <a:pt x="5546" y="26923"/>
                  </a:cubicBezTo>
                  <a:cubicBezTo>
                    <a:pt x="5557" y="26933"/>
                    <a:pt x="5569" y="26937"/>
                    <a:pt x="5580" y="26937"/>
                  </a:cubicBezTo>
                  <a:cubicBezTo>
                    <a:pt x="5626" y="26937"/>
                    <a:pt x="5674" y="26874"/>
                    <a:pt x="5707" y="26834"/>
                  </a:cubicBezTo>
                  <a:cubicBezTo>
                    <a:pt x="5775" y="26767"/>
                    <a:pt x="5857" y="26740"/>
                    <a:pt x="5955" y="26740"/>
                  </a:cubicBezTo>
                  <a:cubicBezTo>
                    <a:pt x="5968" y="26740"/>
                    <a:pt x="5982" y="26740"/>
                    <a:pt x="5996" y="26741"/>
                  </a:cubicBezTo>
                  <a:cubicBezTo>
                    <a:pt x="6012" y="26743"/>
                    <a:pt x="6029" y="26743"/>
                    <a:pt x="6046" y="26743"/>
                  </a:cubicBezTo>
                  <a:cubicBezTo>
                    <a:pt x="6089" y="26743"/>
                    <a:pt x="6134" y="26740"/>
                    <a:pt x="6178" y="26739"/>
                  </a:cubicBezTo>
                  <a:lnTo>
                    <a:pt x="6178" y="26739"/>
                  </a:lnTo>
                  <a:cubicBezTo>
                    <a:pt x="6175" y="26750"/>
                    <a:pt x="6180" y="26762"/>
                    <a:pt x="6191" y="26766"/>
                  </a:cubicBezTo>
                  <a:lnTo>
                    <a:pt x="6150" y="26803"/>
                  </a:lnTo>
                  <a:cubicBezTo>
                    <a:pt x="6017" y="26853"/>
                    <a:pt x="5908" y="26933"/>
                    <a:pt x="5794" y="27009"/>
                  </a:cubicBezTo>
                  <a:lnTo>
                    <a:pt x="5868" y="27017"/>
                  </a:lnTo>
                  <a:cubicBezTo>
                    <a:pt x="5980" y="26962"/>
                    <a:pt x="6101" y="26918"/>
                    <a:pt x="6195" y="26838"/>
                  </a:cubicBezTo>
                  <a:cubicBezTo>
                    <a:pt x="6250" y="26833"/>
                    <a:pt x="6267" y="26788"/>
                    <a:pt x="6302" y="26762"/>
                  </a:cubicBezTo>
                  <a:cubicBezTo>
                    <a:pt x="6496" y="26722"/>
                    <a:pt x="6695" y="26752"/>
                    <a:pt x="6890" y="26729"/>
                  </a:cubicBezTo>
                  <a:lnTo>
                    <a:pt x="6971" y="26746"/>
                  </a:lnTo>
                  <a:lnTo>
                    <a:pt x="6899" y="26807"/>
                  </a:lnTo>
                  <a:cubicBezTo>
                    <a:pt x="6904" y="26815"/>
                    <a:pt x="6910" y="26822"/>
                    <a:pt x="6916" y="26828"/>
                  </a:cubicBezTo>
                  <a:cubicBezTo>
                    <a:pt x="6908" y="26823"/>
                    <a:pt x="6898" y="26820"/>
                    <a:pt x="6888" y="26816"/>
                  </a:cubicBezTo>
                  <a:cubicBezTo>
                    <a:pt x="6795" y="26892"/>
                    <a:pt x="6692" y="26964"/>
                    <a:pt x="6608" y="27047"/>
                  </a:cubicBezTo>
                  <a:cubicBezTo>
                    <a:pt x="6533" y="27120"/>
                    <a:pt x="6448" y="27149"/>
                    <a:pt x="6340" y="27149"/>
                  </a:cubicBezTo>
                  <a:cubicBezTo>
                    <a:pt x="6334" y="27149"/>
                    <a:pt x="6328" y="27149"/>
                    <a:pt x="6321" y="27149"/>
                  </a:cubicBezTo>
                  <a:cubicBezTo>
                    <a:pt x="6260" y="27147"/>
                    <a:pt x="6199" y="27147"/>
                    <a:pt x="6138" y="27147"/>
                  </a:cubicBezTo>
                  <a:cubicBezTo>
                    <a:pt x="6046" y="27147"/>
                    <a:pt x="5954" y="27148"/>
                    <a:pt x="5861" y="27148"/>
                  </a:cubicBezTo>
                  <a:cubicBezTo>
                    <a:pt x="5866" y="27189"/>
                    <a:pt x="5884" y="27195"/>
                    <a:pt x="5900" y="27195"/>
                  </a:cubicBezTo>
                  <a:cubicBezTo>
                    <a:pt x="5904" y="27195"/>
                    <a:pt x="5907" y="27194"/>
                    <a:pt x="5910" y="27194"/>
                  </a:cubicBezTo>
                  <a:cubicBezTo>
                    <a:pt x="5949" y="27192"/>
                    <a:pt x="5989" y="27192"/>
                    <a:pt x="6028" y="27192"/>
                  </a:cubicBezTo>
                  <a:cubicBezTo>
                    <a:pt x="6172" y="27192"/>
                    <a:pt x="6317" y="27202"/>
                    <a:pt x="6462" y="27202"/>
                  </a:cubicBezTo>
                  <a:cubicBezTo>
                    <a:pt x="6510" y="27202"/>
                    <a:pt x="6559" y="27201"/>
                    <a:pt x="6608" y="27198"/>
                  </a:cubicBezTo>
                  <a:cubicBezTo>
                    <a:pt x="6698" y="27192"/>
                    <a:pt x="6788" y="27191"/>
                    <a:pt x="6879" y="27191"/>
                  </a:cubicBezTo>
                  <a:cubicBezTo>
                    <a:pt x="6989" y="27191"/>
                    <a:pt x="7100" y="27193"/>
                    <a:pt x="7210" y="27193"/>
                  </a:cubicBezTo>
                  <a:cubicBezTo>
                    <a:pt x="7268" y="27193"/>
                    <a:pt x="7326" y="27193"/>
                    <a:pt x="7383" y="27191"/>
                  </a:cubicBezTo>
                  <a:cubicBezTo>
                    <a:pt x="8064" y="27167"/>
                    <a:pt x="8745" y="27159"/>
                    <a:pt x="9428" y="27143"/>
                  </a:cubicBezTo>
                  <a:cubicBezTo>
                    <a:pt x="9425" y="27135"/>
                    <a:pt x="9427" y="27127"/>
                    <a:pt x="9430" y="27119"/>
                  </a:cubicBezTo>
                  <a:lnTo>
                    <a:pt x="8901" y="27108"/>
                  </a:lnTo>
                  <a:lnTo>
                    <a:pt x="8817" y="27104"/>
                  </a:lnTo>
                  <a:cubicBezTo>
                    <a:pt x="8712" y="27114"/>
                    <a:pt x="8607" y="27119"/>
                    <a:pt x="8502" y="27119"/>
                  </a:cubicBezTo>
                  <a:cubicBezTo>
                    <a:pt x="8410" y="27119"/>
                    <a:pt x="8318" y="27115"/>
                    <a:pt x="8226" y="27108"/>
                  </a:cubicBezTo>
                  <a:lnTo>
                    <a:pt x="8219" y="27106"/>
                  </a:lnTo>
                  <a:cubicBezTo>
                    <a:pt x="8124" y="27119"/>
                    <a:pt x="8029" y="27122"/>
                    <a:pt x="7934" y="27122"/>
                  </a:cubicBezTo>
                  <a:cubicBezTo>
                    <a:pt x="7862" y="27122"/>
                    <a:pt x="7789" y="27120"/>
                    <a:pt x="7717" y="27120"/>
                  </a:cubicBezTo>
                  <a:cubicBezTo>
                    <a:pt x="7684" y="27120"/>
                    <a:pt x="7651" y="27121"/>
                    <a:pt x="7618" y="27122"/>
                  </a:cubicBezTo>
                  <a:cubicBezTo>
                    <a:pt x="7616" y="27122"/>
                    <a:pt x="7614" y="27122"/>
                    <a:pt x="7612" y="27122"/>
                  </a:cubicBezTo>
                  <a:cubicBezTo>
                    <a:pt x="7530" y="27122"/>
                    <a:pt x="7571" y="27079"/>
                    <a:pt x="7586" y="27046"/>
                  </a:cubicBezTo>
                  <a:cubicBezTo>
                    <a:pt x="7591" y="27042"/>
                    <a:pt x="7598" y="27037"/>
                    <a:pt x="7598" y="27034"/>
                  </a:cubicBezTo>
                  <a:cubicBezTo>
                    <a:pt x="7597" y="27027"/>
                    <a:pt x="7593" y="27021"/>
                    <a:pt x="7590" y="27014"/>
                  </a:cubicBezTo>
                  <a:lnTo>
                    <a:pt x="7590" y="27014"/>
                  </a:lnTo>
                  <a:cubicBezTo>
                    <a:pt x="7602" y="27017"/>
                    <a:pt x="7612" y="27019"/>
                    <a:pt x="7620" y="27019"/>
                  </a:cubicBezTo>
                  <a:cubicBezTo>
                    <a:pt x="7638" y="27019"/>
                    <a:pt x="7644" y="27009"/>
                    <a:pt x="7633" y="26984"/>
                  </a:cubicBezTo>
                  <a:lnTo>
                    <a:pt x="7633" y="26984"/>
                  </a:lnTo>
                  <a:cubicBezTo>
                    <a:pt x="7640" y="26992"/>
                    <a:pt x="7648" y="26995"/>
                    <a:pt x="7657" y="26995"/>
                  </a:cubicBezTo>
                  <a:cubicBezTo>
                    <a:pt x="7668" y="26995"/>
                    <a:pt x="7679" y="26990"/>
                    <a:pt x="7690" y="26983"/>
                  </a:cubicBezTo>
                  <a:cubicBezTo>
                    <a:pt x="7772" y="26924"/>
                    <a:pt x="7862" y="26873"/>
                    <a:pt x="7928" y="26798"/>
                  </a:cubicBezTo>
                  <a:cubicBezTo>
                    <a:pt x="8001" y="26738"/>
                    <a:pt x="8088" y="26716"/>
                    <a:pt x="8189" y="26716"/>
                  </a:cubicBezTo>
                  <a:cubicBezTo>
                    <a:pt x="8194" y="26716"/>
                    <a:pt x="8199" y="26716"/>
                    <a:pt x="8205" y="26716"/>
                  </a:cubicBezTo>
                  <a:cubicBezTo>
                    <a:pt x="8211" y="26716"/>
                    <a:pt x="8217" y="26716"/>
                    <a:pt x="8223" y="26716"/>
                  </a:cubicBezTo>
                  <a:cubicBezTo>
                    <a:pt x="8323" y="26716"/>
                    <a:pt x="8426" y="26708"/>
                    <a:pt x="8528" y="26704"/>
                  </a:cubicBezTo>
                  <a:lnTo>
                    <a:pt x="8528" y="26704"/>
                  </a:lnTo>
                  <a:cubicBezTo>
                    <a:pt x="8539" y="26738"/>
                    <a:pt x="8487" y="26779"/>
                    <a:pt x="8522" y="26798"/>
                  </a:cubicBezTo>
                  <a:cubicBezTo>
                    <a:pt x="8529" y="26802"/>
                    <a:pt x="8536" y="26804"/>
                    <a:pt x="8543" y="26804"/>
                  </a:cubicBezTo>
                  <a:cubicBezTo>
                    <a:pt x="8571" y="26804"/>
                    <a:pt x="8598" y="26776"/>
                    <a:pt x="8618" y="26753"/>
                  </a:cubicBezTo>
                  <a:cubicBezTo>
                    <a:pt x="8696" y="26704"/>
                    <a:pt x="8784" y="26704"/>
                    <a:pt x="8872" y="26704"/>
                  </a:cubicBezTo>
                  <a:lnTo>
                    <a:pt x="8872" y="26704"/>
                  </a:lnTo>
                  <a:cubicBezTo>
                    <a:pt x="8890" y="26704"/>
                    <a:pt x="8907" y="26704"/>
                    <a:pt x="8925" y="26703"/>
                  </a:cubicBezTo>
                  <a:cubicBezTo>
                    <a:pt x="8997" y="26702"/>
                    <a:pt x="9071" y="26700"/>
                    <a:pt x="9144" y="26699"/>
                  </a:cubicBezTo>
                  <a:lnTo>
                    <a:pt x="9144" y="26699"/>
                  </a:lnTo>
                  <a:cubicBezTo>
                    <a:pt x="9183" y="26788"/>
                    <a:pt x="9069" y="26810"/>
                    <a:pt x="9041" y="26870"/>
                  </a:cubicBezTo>
                  <a:lnTo>
                    <a:pt x="9074" y="26890"/>
                  </a:lnTo>
                  <a:cubicBezTo>
                    <a:pt x="9163" y="26838"/>
                    <a:pt x="9244" y="26773"/>
                    <a:pt x="9315" y="26699"/>
                  </a:cubicBezTo>
                  <a:lnTo>
                    <a:pt x="9517" y="26691"/>
                  </a:lnTo>
                  <a:cubicBezTo>
                    <a:pt x="9567" y="26716"/>
                    <a:pt x="9689" y="26681"/>
                    <a:pt x="9648" y="26781"/>
                  </a:cubicBezTo>
                  <a:cubicBezTo>
                    <a:pt x="9670" y="26753"/>
                    <a:pt x="9720" y="26746"/>
                    <a:pt x="9724" y="26707"/>
                  </a:cubicBezTo>
                  <a:cubicBezTo>
                    <a:pt x="9899" y="26675"/>
                    <a:pt x="10078" y="26706"/>
                    <a:pt x="10252" y="26670"/>
                  </a:cubicBezTo>
                  <a:cubicBezTo>
                    <a:pt x="10281" y="26684"/>
                    <a:pt x="10309" y="26689"/>
                    <a:pt x="10338" y="26689"/>
                  </a:cubicBezTo>
                  <a:cubicBezTo>
                    <a:pt x="10402" y="26689"/>
                    <a:pt x="10465" y="26665"/>
                    <a:pt x="10528" y="26665"/>
                  </a:cubicBezTo>
                  <a:cubicBezTo>
                    <a:pt x="10531" y="26665"/>
                    <a:pt x="10533" y="26665"/>
                    <a:pt x="10535" y="26665"/>
                  </a:cubicBezTo>
                  <a:cubicBezTo>
                    <a:pt x="10554" y="26685"/>
                    <a:pt x="10575" y="26699"/>
                    <a:pt x="10597" y="26699"/>
                  </a:cubicBezTo>
                  <a:cubicBezTo>
                    <a:pt x="10613" y="26699"/>
                    <a:pt x="10629" y="26692"/>
                    <a:pt x="10646" y="26676"/>
                  </a:cubicBezTo>
                  <a:lnTo>
                    <a:pt x="10788" y="26661"/>
                  </a:lnTo>
                  <a:cubicBezTo>
                    <a:pt x="10841" y="26667"/>
                    <a:pt x="10893" y="26669"/>
                    <a:pt x="10946" y="26669"/>
                  </a:cubicBezTo>
                  <a:cubicBezTo>
                    <a:pt x="11082" y="26669"/>
                    <a:pt x="11218" y="26653"/>
                    <a:pt x="11354" y="26650"/>
                  </a:cubicBezTo>
                  <a:lnTo>
                    <a:pt x="11354" y="26638"/>
                  </a:lnTo>
                  <a:lnTo>
                    <a:pt x="10913" y="26618"/>
                  </a:lnTo>
                  <a:lnTo>
                    <a:pt x="10787" y="26631"/>
                  </a:lnTo>
                  <a:cubicBezTo>
                    <a:pt x="10707" y="26628"/>
                    <a:pt x="10627" y="26627"/>
                    <a:pt x="10548" y="26625"/>
                  </a:cubicBezTo>
                  <a:cubicBezTo>
                    <a:pt x="10507" y="26622"/>
                    <a:pt x="10467" y="26619"/>
                    <a:pt x="10459" y="26574"/>
                  </a:cubicBezTo>
                  <a:cubicBezTo>
                    <a:pt x="10407" y="26638"/>
                    <a:pt x="10323" y="26611"/>
                    <a:pt x="10254" y="26628"/>
                  </a:cubicBezTo>
                  <a:lnTo>
                    <a:pt x="9975" y="26624"/>
                  </a:lnTo>
                  <a:cubicBezTo>
                    <a:pt x="9960" y="26580"/>
                    <a:pt x="9996" y="26561"/>
                    <a:pt x="10028" y="26538"/>
                  </a:cubicBezTo>
                  <a:cubicBezTo>
                    <a:pt x="10095" y="26491"/>
                    <a:pt x="10176" y="26455"/>
                    <a:pt x="10226" y="26389"/>
                  </a:cubicBezTo>
                  <a:cubicBezTo>
                    <a:pt x="10326" y="26264"/>
                    <a:pt x="10461" y="26224"/>
                    <a:pt x="10611" y="26224"/>
                  </a:cubicBezTo>
                  <a:cubicBezTo>
                    <a:pt x="10659" y="26224"/>
                    <a:pt x="10709" y="26228"/>
                    <a:pt x="10761" y="26235"/>
                  </a:cubicBezTo>
                  <a:cubicBezTo>
                    <a:pt x="10770" y="26273"/>
                    <a:pt x="10700" y="26303"/>
                    <a:pt x="10746" y="26345"/>
                  </a:cubicBezTo>
                  <a:cubicBezTo>
                    <a:pt x="10760" y="26356"/>
                    <a:pt x="10771" y="26361"/>
                    <a:pt x="10780" y="26361"/>
                  </a:cubicBezTo>
                  <a:cubicBezTo>
                    <a:pt x="10800" y="26361"/>
                    <a:pt x="10811" y="26340"/>
                    <a:pt x="10821" y="26320"/>
                  </a:cubicBezTo>
                  <a:cubicBezTo>
                    <a:pt x="10897" y="26244"/>
                    <a:pt x="10990" y="26232"/>
                    <a:pt x="11085" y="26232"/>
                  </a:cubicBezTo>
                  <a:cubicBezTo>
                    <a:pt x="11131" y="26232"/>
                    <a:pt x="11177" y="26234"/>
                    <a:pt x="11223" y="26234"/>
                  </a:cubicBezTo>
                  <a:cubicBezTo>
                    <a:pt x="11242" y="26234"/>
                    <a:pt x="11261" y="26234"/>
                    <a:pt x="11280" y="26233"/>
                  </a:cubicBezTo>
                  <a:cubicBezTo>
                    <a:pt x="11292" y="26254"/>
                    <a:pt x="11355" y="26224"/>
                    <a:pt x="11336" y="26275"/>
                  </a:cubicBezTo>
                  <a:lnTo>
                    <a:pt x="11418" y="26294"/>
                  </a:lnTo>
                  <a:cubicBezTo>
                    <a:pt x="11531" y="26257"/>
                    <a:pt x="11646" y="26246"/>
                    <a:pt x="11761" y="26246"/>
                  </a:cubicBezTo>
                  <a:cubicBezTo>
                    <a:pt x="11917" y="26246"/>
                    <a:pt x="12075" y="26266"/>
                    <a:pt x="12231" y="26267"/>
                  </a:cubicBezTo>
                  <a:cubicBezTo>
                    <a:pt x="12285" y="26267"/>
                    <a:pt x="12270" y="26315"/>
                    <a:pt x="12273" y="26347"/>
                  </a:cubicBezTo>
                  <a:cubicBezTo>
                    <a:pt x="12362" y="26285"/>
                    <a:pt x="12454" y="26259"/>
                    <a:pt x="12549" y="26259"/>
                  </a:cubicBezTo>
                  <a:cubicBezTo>
                    <a:pt x="12630" y="26259"/>
                    <a:pt x="12712" y="26278"/>
                    <a:pt x="12796" y="26309"/>
                  </a:cubicBezTo>
                  <a:lnTo>
                    <a:pt x="12757" y="26344"/>
                  </a:lnTo>
                  <a:cubicBezTo>
                    <a:pt x="12772" y="26332"/>
                    <a:pt x="12785" y="26322"/>
                    <a:pt x="12799" y="26310"/>
                  </a:cubicBezTo>
                  <a:lnTo>
                    <a:pt x="12797" y="26307"/>
                  </a:lnTo>
                  <a:cubicBezTo>
                    <a:pt x="12900" y="26281"/>
                    <a:pt x="13003" y="26274"/>
                    <a:pt x="13108" y="26274"/>
                  </a:cubicBezTo>
                  <a:cubicBezTo>
                    <a:pt x="13229" y="26274"/>
                    <a:pt x="13351" y="26284"/>
                    <a:pt x="13476" y="26284"/>
                  </a:cubicBezTo>
                  <a:cubicBezTo>
                    <a:pt x="13499" y="26284"/>
                    <a:pt x="13523" y="26283"/>
                    <a:pt x="13546" y="26282"/>
                  </a:cubicBezTo>
                  <a:lnTo>
                    <a:pt x="13546" y="26282"/>
                  </a:lnTo>
                  <a:cubicBezTo>
                    <a:pt x="13504" y="26382"/>
                    <a:pt x="13410" y="26419"/>
                    <a:pt x="13365" y="26487"/>
                  </a:cubicBezTo>
                  <a:lnTo>
                    <a:pt x="13418" y="26491"/>
                  </a:lnTo>
                  <a:cubicBezTo>
                    <a:pt x="13487" y="26445"/>
                    <a:pt x="13555" y="26403"/>
                    <a:pt x="13623" y="26359"/>
                  </a:cubicBezTo>
                  <a:cubicBezTo>
                    <a:pt x="13647" y="26342"/>
                    <a:pt x="13653" y="26323"/>
                    <a:pt x="13626" y="26304"/>
                  </a:cubicBezTo>
                  <a:lnTo>
                    <a:pt x="13626" y="26304"/>
                  </a:lnTo>
                  <a:cubicBezTo>
                    <a:pt x="13638" y="26308"/>
                    <a:pt x="13650" y="26310"/>
                    <a:pt x="13662" y="26310"/>
                  </a:cubicBezTo>
                  <a:cubicBezTo>
                    <a:pt x="13716" y="26310"/>
                    <a:pt x="13761" y="26271"/>
                    <a:pt x="13815" y="26271"/>
                  </a:cubicBezTo>
                  <a:cubicBezTo>
                    <a:pt x="13818" y="26271"/>
                    <a:pt x="13821" y="26271"/>
                    <a:pt x="13824" y="26272"/>
                  </a:cubicBezTo>
                  <a:cubicBezTo>
                    <a:pt x="13884" y="26279"/>
                    <a:pt x="13945" y="26282"/>
                    <a:pt x="14005" y="26282"/>
                  </a:cubicBezTo>
                  <a:cubicBezTo>
                    <a:pt x="14068" y="26282"/>
                    <a:pt x="14132" y="26279"/>
                    <a:pt x="14195" y="26275"/>
                  </a:cubicBezTo>
                  <a:cubicBezTo>
                    <a:pt x="14241" y="26280"/>
                    <a:pt x="14287" y="26287"/>
                    <a:pt x="14333" y="26288"/>
                  </a:cubicBezTo>
                  <a:cubicBezTo>
                    <a:pt x="14409" y="26292"/>
                    <a:pt x="14417" y="26328"/>
                    <a:pt x="14404" y="26378"/>
                  </a:cubicBezTo>
                  <a:cubicBezTo>
                    <a:pt x="14483" y="26290"/>
                    <a:pt x="14597" y="26281"/>
                    <a:pt x="14713" y="26279"/>
                  </a:cubicBezTo>
                  <a:cubicBezTo>
                    <a:pt x="14712" y="26269"/>
                    <a:pt x="14716" y="26260"/>
                    <a:pt x="14722" y="26253"/>
                  </a:cubicBezTo>
                  <a:cubicBezTo>
                    <a:pt x="14679" y="26244"/>
                    <a:pt x="14624" y="26260"/>
                    <a:pt x="14606" y="26209"/>
                  </a:cubicBezTo>
                  <a:cubicBezTo>
                    <a:pt x="14629" y="26205"/>
                    <a:pt x="14643" y="26193"/>
                    <a:pt x="14647" y="26174"/>
                  </a:cubicBezTo>
                  <a:cubicBezTo>
                    <a:pt x="14673" y="26172"/>
                    <a:pt x="14688" y="26162"/>
                    <a:pt x="14688" y="26139"/>
                  </a:cubicBezTo>
                  <a:cubicBezTo>
                    <a:pt x="14693" y="26141"/>
                    <a:pt x="14697" y="26141"/>
                    <a:pt x="14701" y="26141"/>
                  </a:cubicBezTo>
                  <a:cubicBezTo>
                    <a:pt x="14715" y="26141"/>
                    <a:pt x="14728" y="26132"/>
                    <a:pt x="14731" y="26116"/>
                  </a:cubicBezTo>
                  <a:cubicBezTo>
                    <a:pt x="14754" y="26107"/>
                    <a:pt x="14776" y="26096"/>
                    <a:pt x="14770" y="26068"/>
                  </a:cubicBezTo>
                  <a:lnTo>
                    <a:pt x="14770" y="26068"/>
                  </a:lnTo>
                  <a:cubicBezTo>
                    <a:pt x="14777" y="26072"/>
                    <a:pt x="14783" y="26074"/>
                    <a:pt x="14788" y="26074"/>
                  </a:cubicBezTo>
                  <a:cubicBezTo>
                    <a:pt x="14800" y="26074"/>
                    <a:pt x="14808" y="26064"/>
                    <a:pt x="14814" y="26052"/>
                  </a:cubicBezTo>
                  <a:cubicBezTo>
                    <a:pt x="14884" y="25986"/>
                    <a:pt x="14967" y="25974"/>
                    <a:pt x="15053" y="25974"/>
                  </a:cubicBezTo>
                  <a:cubicBezTo>
                    <a:pt x="15100" y="25974"/>
                    <a:pt x="15148" y="25978"/>
                    <a:pt x="15195" y="25978"/>
                  </a:cubicBezTo>
                  <a:cubicBezTo>
                    <a:pt x="15206" y="25978"/>
                    <a:pt x="15216" y="25977"/>
                    <a:pt x="15227" y="25977"/>
                  </a:cubicBezTo>
                  <a:cubicBezTo>
                    <a:pt x="15232" y="26006"/>
                    <a:pt x="15241" y="26016"/>
                    <a:pt x="15254" y="26016"/>
                  </a:cubicBezTo>
                  <a:cubicBezTo>
                    <a:pt x="15268" y="26016"/>
                    <a:pt x="15284" y="26005"/>
                    <a:pt x="15302" y="25992"/>
                  </a:cubicBezTo>
                  <a:cubicBezTo>
                    <a:pt x="15342" y="25992"/>
                    <a:pt x="15382" y="25992"/>
                    <a:pt x="15422" y="25992"/>
                  </a:cubicBezTo>
                  <a:cubicBezTo>
                    <a:pt x="15503" y="25992"/>
                    <a:pt x="15583" y="25994"/>
                    <a:pt x="15663" y="26007"/>
                  </a:cubicBezTo>
                  <a:cubicBezTo>
                    <a:pt x="15683" y="26027"/>
                    <a:pt x="15702" y="26046"/>
                    <a:pt x="15723" y="26065"/>
                  </a:cubicBezTo>
                  <a:cubicBezTo>
                    <a:pt x="15769" y="26028"/>
                    <a:pt x="15821" y="26014"/>
                    <a:pt x="15881" y="26014"/>
                  </a:cubicBezTo>
                  <a:cubicBezTo>
                    <a:pt x="15896" y="26014"/>
                    <a:pt x="15911" y="26014"/>
                    <a:pt x="15927" y="26016"/>
                  </a:cubicBezTo>
                  <a:cubicBezTo>
                    <a:pt x="16033" y="26026"/>
                    <a:pt x="16141" y="26027"/>
                    <a:pt x="16248" y="26030"/>
                  </a:cubicBezTo>
                  <a:cubicBezTo>
                    <a:pt x="16241" y="26090"/>
                    <a:pt x="16169" y="26108"/>
                    <a:pt x="16141" y="26154"/>
                  </a:cubicBezTo>
                  <a:lnTo>
                    <a:pt x="16101" y="26187"/>
                  </a:lnTo>
                  <a:lnTo>
                    <a:pt x="16062" y="26221"/>
                  </a:lnTo>
                  <a:cubicBezTo>
                    <a:pt x="16051" y="26223"/>
                    <a:pt x="16041" y="26229"/>
                    <a:pt x="16033" y="26237"/>
                  </a:cubicBezTo>
                  <a:cubicBezTo>
                    <a:pt x="16037" y="26255"/>
                    <a:pt x="16039" y="26273"/>
                    <a:pt x="16041" y="26292"/>
                  </a:cubicBezTo>
                  <a:lnTo>
                    <a:pt x="16086" y="26246"/>
                  </a:lnTo>
                  <a:cubicBezTo>
                    <a:pt x="16088" y="26246"/>
                    <a:pt x="16090" y="26246"/>
                    <a:pt x="16091" y="26246"/>
                  </a:cubicBezTo>
                  <a:cubicBezTo>
                    <a:pt x="16110" y="26246"/>
                    <a:pt x="16126" y="26233"/>
                    <a:pt x="16133" y="26216"/>
                  </a:cubicBezTo>
                  <a:cubicBezTo>
                    <a:pt x="16153" y="26215"/>
                    <a:pt x="16172" y="26203"/>
                    <a:pt x="16180" y="26185"/>
                  </a:cubicBezTo>
                  <a:cubicBezTo>
                    <a:pt x="16243" y="26158"/>
                    <a:pt x="16299" y="26124"/>
                    <a:pt x="16337" y="26071"/>
                  </a:cubicBezTo>
                  <a:cubicBezTo>
                    <a:pt x="16391" y="26042"/>
                    <a:pt x="16449" y="26037"/>
                    <a:pt x="16509" y="26037"/>
                  </a:cubicBezTo>
                  <a:cubicBezTo>
                    <a:pt x="16523" y="26037"/>
                    <a:pt x="16536" y="26037"/>
                    <a:pt x="16549" y="26038"/>
                  </a:cubicBezTo>
                  <a:cubicBezTo>
                    <a:pt x="16587" y="26038"/>
                    <a:pt x="16624" y="26039"/>
                    <a:pt x="16662" y="26039"/>
                  </a:cubicBezTo>
                  <a:cubicBezTo>
                    <a:pt x="16738" y="26039"/>
                    <a:pt x="16814" y="26038"/>
                    <a:pt x="16889" y="26038"/>
                  </a:cubicBezTo>
                  <a:cubicBezTo>
                    <a:pt x="16901" y="26055"/>
                    <a:pt x="16912" y="26073"/>
                    <a:pt x="16898" y="26093"/>
                  </a:cubicBezTo>
                  <a:cubicBezTo>
                    <a:pt x="16906" y="26095"/>
                    <a:pt x="16914" y="26096"/>
                    <a:pt x="16921" y="26096"/>
                  </a:cubicBezTo>
                  <a:cubicBezTo>
                    <a:pt x="16959" y="26096"/>
                    <a:pt x="16988" y="26076"/>
                    <a:pt x="17016" y="26053"/>
                  </a:cubicBezTo>
                  <a:cubicBezTo>
                    <a:pt x="17064" y="26052"/>
                    <a:pt x="17112" y="26051"/>
                    <a:pt x="17160" y="26051"/>
                  </a:cubicBezTo>
                  <a:cubicBezTo>
                    <a:pt x="17252" y="26051"/>
                    <a:pt x="17344" y="26055"/>
                    <a:pt x="17436" y="26070"/>
                  </a:cubicBezTo>
                  <a:cubicBezTo>
                    <a:pt x="17441" y="26069"/>
                    <a:pt x="17445" y="26068"/>
                    <a:pt x="17450" y="26068"/>
                  </a:cubicBezTo>
                  <a:cubicBezTo>
                    <a:pt x="17468" y="26068"/>
                    <a:pt x="17479" y="26077"/>
                    <a:pt x="17480" y="26097"/>
                  </a:cubicBezTo>
                  <a:cubicBezTo>
                    <a:pt x="17531" y="26063"/>
                    <a:pt x="17590" y="26061"/>
                    <a:pt x="17649" y="26061"/>
                  </a:cubicBezTo>
                  <a:cubicBezTo>
                    <a:pt x="17656" y="26061"/>
                    <a:pt x="17664" y="26061"/>
                    <a:pt x="17671" y="26061"/>
                  </a:cubicBezTo>
                  <a:cubicBezTo>
                    <a:pt x="17735" y="26062"/>
                    <a:pt x="17798" y="26062"/>
                    <a:pt x="17862" y="26062"/>
                  </a:cubicBezTo>
                  <a:cubicBezTo>
                    <a:pt x="17926" y="26062"/>
                    <a:pt x="17989" y="26062"/>
                    <a:pt x="18053" y="26063"/>
                  </a:cubicBezTo>
                  <a:cubicBezTo>
                    <a:pt x="18061" y="26069"/>
                    <a:pt x="18066" y="26085"/>
                    <a:pt x="18076" y="26085"/>
                  </a:cubicBezTo>
                  <a:cubicBezTo>
                    <a:pt x="18081" y="26085"/>
                    <a:pt x="18087" y="26081"/>
                    <a:pt x="18094" y="26071"/>
                  </a:cubicBezTo>
                  <a:lnTo>
                    <a:pt x="18830" y="26093"/>
                  </a:lnTo>
                  <a:lnTo>
                    <a:pt x="19170" y="26114"/>
                  </a:lnTo>
                  <a:cubicBezTo>
                    <a:pt x="19337" y="26123"/>
                    <a:pt x="19337" y="26123"/>
                    <a:pt x="19280" y="26272"/>
                  </a:cubicBezTo>
                  <a:cubicBezTo>
                    <a:pt x="19264" y="26274"/>
                    <a:pt x="19257" y="26281"/>
                    <a:pt x="19262" y="26293"/>
                  </a:cubicBezTo>
                  <a:cubicBezTo>
                    <a:pt x="19263" y="26296"/>
                    <a:pt x="19271" y="26302"/>
                    <a:pt x="19273" y="26302"/>
                  </a:cubicBezTo>
                  <a:cubicBezTo>
                    <a:pt x="19273" y="26302"/>
                    <a:pt x="19274" y="26302"/>
                    <a:pt x="19274" y="26301"/>
                  </a:cubicBezTo>
                  <a:cubicBezTo>
                    <a:pt x="19287" y="26294"/>
                    <a:pt x="19289" y="26284"/>
                    <a:pt x="19279" y="26274"/>
                  </a:cubicBezTo>
                  <a:cubicBezTo>
                    <a:pt x="19280" y="26273"/>
                    <a:pt x="19280" y="26272"/>
                    <a:pt x="19281" y="26272"/>
                  </a:cubicBezTo>
                  <a:cubicBezTo>
                    <a:pt x="19332" y="26196"/>
                    <a:pt x="19393" y="26130"/>
                    <a:pt x="19495" y="26130"/>
                  </a:cubicBezTo>
                  <a:cubicBezTo>
                    <a:pt x="19512" y="26130"/>
                    <a:pt x="19531" y="26132"/>
                    <a:pt x="19551" y="26136"/>
                  </a:cubicBezTo>
                  <a:cubicBezTo>
                    <a:pt x="19629" y="26154"/>
                    <a:pt x="19709" y="26167"/>
                    <a:pt x="19789" y="26175"/>
                  </a:cubicBezTo>
                  <a:cubicBezTo>
                    <a:pt x="19834" y="26179"/>
                    <a:pt x="19835" y="26208"/>
                    <a:pt x="19813" y="26236"/>
                  </a:cubicBezTo>
                  <a:cubicBezTo>
                    <a:pt x="19799" y="26238"/>
                    <a:pt x="19791" y="26247"/>
                    <a:pt x="19796" y="26259"/>
                  </a:cubicBezTo>
                  <a:cubicBezTo>
                    <a:pt x="19799" y="26262"/>
                    <a:pt x="19803" y="26266"/>
                    <a:pt x="19809" y="26266"/>
                  </a:cubicBezTo>
                  <a:cubicBezTo>
                    <a:pt x="19822" y="26259"/>
                    <a:pt x="19823" y="26249"/>
                    <a:pt x="19812" y="26238"/>
                  </a:cubicBezTo>
                  <a:lnTo>
                    <a:pt x="19815" y="26236"/>
                  </a:lnTo>
                  <a:cubicBezTo>
                    <a:pt x="19882" y="26186"/>
                    <a:pt x="19954" y="26172"/>
                    <a:pt x="20028" y="26172"/>
                  </a:cubicBezTo>
                  <a:cubicBezTo>
                    <a:pt x="20113" y="26172"/>
                    <a:pt x="20200" y="26190"/>
                    <a:pt x="20284" y="26192"/>
                  </a:cubicBezTo>
                  <a:cubicBezTo>
                    <a:pt x="20354" y="26193"/>
                    <a:pt x="20291" y="26256"/>
                    <a:pt x="20321" y="26300"/>
                  </a:cubicBezTo>
                  <a:cubicBezTo>
                    <a:pt x="20382" y="26219"/>
                    <a:pt x="20466" y="26197"/>
                    <a:pt x="20557" y="26197"/>
                  </a:cubicBezTo>
                  <a:cubicBezTo>
                    <a:pt x="20586" y="26197"/>
                    <a:pt x="20616" y="26200"/>
                    <a:pt x="20647" y="26203"/>
                  </a:cubicBezTo>
                  <a:cubicBezTo>
                    <a:pt x="20694" y="26208"/>
                    <a:pt x="20742" y="26205"/>
                    <a:pt x="20790" y="26208"/>
                  </a:cubicBezTo>
                  <a:cubicBezTo>
                    <a:pt x="20924" y="26215"/>
                    <a:pt x="20924" y="26215"/>
                    <a:pt x="20879" y="26340"/>
                  </a:cubicBezTo>
                  <a:cubicBezTo>
                    <a:pt x="20819" y="26395"/>
                    <a:pt x="20781" y="26471"/>
                    <a:pt x="20773" y="26554"/>
                  </a:cubicBezTo>
                  <a:cubicBezTo>
                    <a:pt x="20837" y="26483"/>
                    <a:pt x="20899" y="26444"/>
                    <a:pt x="20931" y="26385"/>
                  </a:cubicBezTo>
                  <a:cubicBezTo>
                    <a:pt x="20971" y="26359"/>
                    <a:pt x="21008" y="26329"/>
                    <a:pt x="21027" y="26288"/>
                  </a:cubicBezTo>
                  <a:cubicBezTo>
                    <a:pt x="21076" y="26239"/>
                    <a:pt x="21134" y="26217"/>
                    <a:pt x="21206" y="26217"/>
                  </a:cubicBezTo>
                  <a:cubicBezTo>
                    <a:pt x="21217" y="26217"/>
                    <a:pt x="21229" y="26217"/>
                    <a:pt x="21241" y="26218"/>
                  </a:cubicBezTo>
                  <a:cubicBezTo>
                    <a:pt x="21377" y="26230"/>
                    <a:pt x="21514" y="26233"/>
                    <a:pt x="21650" y="26240"/>
                  </a:cubicBezTo>
                  <a:cubicBezTo>
                    <a:pt x="21651" y="26250"/>
                    <a:pt x="21655" y="26261"/>
                    <a:pt x="21662" y="26269"/>
                  </a:cubicBezTo>
                  <a:lnTo>
                    <a:pt x="21599" y="26345"/>
                  </a:lnTo>
                  <a:lnTo>
                    <a:pt x="21626" y="26367"/>
                  </a:lnTo>
                  <a:cubicBezTo>
                    <a:pt x="21660" y="26343"/>
                    <a:pt x="21701" y="26324"/>
                    <a:pt x="21711" y="26282"/>
                  </a:cubicBezTo>
                  <a:cubicBezTo>
                    <a:pt x="21749" y="26254"/>
                    <a:pt x="21792" y="26248"/>
                    <a:pt x="21836" y="26248"/>
                  </a:cubicBezTo>
                  <a:cubicBezTo>
                    <a:pt x="21858" y="26248"/>
                    <a:pt x="21880" y="26249"/>
                    <a:pt x="21902" y="26250"/>
                  </a:cubicBezTo>
                  <a:lnTo>
                    <a:pt x="22484" y="26278"/>
                  </a:lnTo>
                  <a:lnTo>
                    <a:pt x="22484" y="26279"/>
                  </a:lnTo>
                  <a:lnTo>
                    <a:pt x="22485" y="26279"/>
                  </a:lnTo>
                  <a:cubicBezTo>
                    <a:pt x="22520" y="26289"/>
                    <a:pt x="22546" y="26303"/>
                    <a:pt x="22523" y="26338"/>
                  </a:cubicBezTo>
                  <a:lnTo>
                    <a:pt x="22523" y="26338"/>
                  </a:lnTo>
                  <a:cubicBezTo>
                    <a:pt x="22523" y="26338"/>
                    <a:pt x="22523" y="26338"/>
                    <a:pt x="22523" y="26338"/>
                  </a:cubicBezTo>
                  <a:lnTo>
                    <a:pt x="22520" y="26342"/>
                  </a:lnTo>
                  <a:cubicBezTo>
                    <a:pt x="22521" y="26341"/>
                    <a:pt x="22522" y="26340"/>
                    <a:pt x="22523" y="26338"/>
                  </a:cubicBezTo>
                  <a:lnTo>
                    <a:pt x="22523" y="26338"/>
                  </a:lnTo>
                  <a:cubicBezTo>
                    <a:pt x="22525" y="26339"/>
                    <a:pt x="22528" y="26339"/>
                    <a:pt x="22530" y="26339"/>
                  </a:cubicBezTo>
                  <a:cubicBezTo>
                    <a:pt x="22574" y="26339"/>
                    <a:pt x="22589" y="26298"/>
                    <a:pt x="22623" y="26284"/>
                  </a:cubicBezTo>
                  <a:lnTo>
                    <a:pt x="23105" y="26311"/>
                  </a:lnTo>
                  <a:cubicBezTo>
                    <a:pt x="23162" y="26368"/>
                    <a:pt x="23092" y="26407"/>
                    <a:pt x="23076" y="26454"/>
                  </a:cubicBezTo>
                  <a:cubicBezTo>
                    <a:pt x="23090" y="26456"/>
                    <a:pt x="23099" y="26471"/>
                    <a:pt x="23096" y="26486"/>
                  </a:cubicBezTo>
                  <a:cubicBezTo>
                    <a:pt x="23143" y="26443"/>
                    <a:pt x="23214" y="26416"/>
                    <a:pt x="23225" y="26349"/>
                  </a:cubicBezTo>
                  <a:lnTo>
                    <a:pt x="23279" y="26322"/>
                  </a:lnTo>
                  <a:cubicBezTo>
                    <a:pt x="23504" y="26359"/>
                    <a:pt x="23737" y="26334"/>
                    <a:pt x="23959" y="26385"/>
                  </a:cubicBezTo>
                  <a:cubicBezTo>
                    <a:pt x="23960" y="26416"/>
                    <a:pt x="23916" y="26443"/>
                    <a:pt x="23949" y="26482"/>
                  </a:cubicBezTo>
                  <a:cubicBezTo>
                    <a:pt x="23995" y="26457"/>
                    <a:pt x="24033" y="26430"/>
                    <a:pt x="24054" y="26387"/>
                  </a:cubicBezTo>
                  <a:cubicBezTo>
                    <a:pt x="24071" y="26386"/>
                    <a:pt x="24088" y="26386"/>
                    <a:pt x="24105" y="26386"/>
                  </a:cubicBezTo>
                  <a:cubicBezTo>
                    <a:pt x="24266" y="26386"/>
                    <a:pt x="24423" y="26417"/>
                    <a:pt x="24583" y="26417"/>
                  </a:cubicBezTo>
                  <a:cubicBezTo>
                    <a:pt x="24588" y="26417"/>
                    <a:pt x="24593" y="26417"/>
                    <a:pt x="24599" y="26417"/>
                  </a:cubicBezTo>
                  <a:cubicBezTo>
                    <a:pt x="24720" y="26417"/>
                    <a:pt x="24704" y="26477"/>
                    <a:pt x="24689" y="26543"/>
                  </a:cubicBezTo>
                  <a:cubicBezTo>
                    <a:pt x="24614" y="26611"/>
                    <a:pt x="24600" y="26701"/>
                    <a:pt x="24574" y="26778"/>
                  </a:cubicBezTo>
                  <a:cubicBezTo>
                    <a:pt x="24613" y="26727"/>
                    <a:pt x="24685" y="26688"/>
                    <a:pt x="24710" y="26619"/>
                  </a:cubicBezTo>
                  <a:cubicBezTo>
                    <a:pt x="24794" y="26505"/>
                    <a:pt x="24901" y="26445"/>
                    <a:pt x="25046" y="26445"/>
                  </a:cubicBezTo>
                  <a:cubicBezTo>
                    <a:pt x="25080" y="26445"/>
                    <a:pt x="25116" y="26448"/>
                    <a:pt x="25154" y="26455"/>
                  </a:cubicBezTo>
                  <a:cubicBezTo>
                    <a:pt x="25300" y="26481"/>
                    <a:pt x="25451" y="26480"/>
                    <a:pt x="25601" y="26491"/>
                  </a:cubicBezTo>
                  <a:cubicBezTo>
                    <a:pt x="25607" y="26511"/>
                    <a:pt x="25609" y="26549"/>
                    <a:pt x="25619" y="26550"/>
                  </a:cubicBezTo>
                  <a:cubicBezTo>
                    <a:pt x="25621" y="26550"/>
                    <a:pt x="25623" y="26550"/>
                    <a:pt x="25626" y="26550"/>
                  </a:cubicBezTo>
                  <a:cubicBezTo>
                    <a:pt x="25663" y="26550"/>
                    <a:pt x="25684" y="26523"/>
                    <a:pt x="25702" y="26498"/>
                  </a:cubicBezTo>
                  <a:lnTo>
                    <a:pt x="26421" y="26525"/>
                  </a:lnTo>
                  <a:cubicBezTo>
                    <a:pt x="26437" y="26555"/>
                    <a:pt x="26455" y="26570"/>
                    <a:pt x="26473" y="26570"/>
                  </a:cubicBezTo>
                  <a:cubicBezTo>
                    <a:pt x="26490" y="26570"/>
                    <a:pt x="26509" y="26557"/>
                    <a:pt x="26528" y="26532"/>
                  </a:cubicBezTo>
                  <a:cubicBezTo>
                    <a:pt x="26785" y="26575"/>
                    <a:pt x="27049" y="26563"/>
                    <a:pt x="27308" y="26593"/>
                  </a:cubicBezTo>
                  <a:cubicBezTo>
                    <a:pt x="27487" y="26613"/>
                    <a:pt x="27684" y="26603"/>
                    <a:pt x="27873" y="26611"/>
                  </a:cubicBezTo>
                  <a:cubicBezTo>
                    <a:pt x="27875" y="26611"/>
                    <a:pt x="27877" y="26611"/>
                    <a:pt x="27879" y="26611"/>
                  </a:cubicBezTo>
                  <a:cubicBezTo>
                    <a:pt x="27897" y="26611"/>
                    <a:pt x="27917" y="26609"/>
                    <a:pt x="27937" y="26609"/>
                  </a:cubicBezTo>
                  <a:cubicBezTo>
                    <a:pt x="27981" y="26609"/>
                    <a:pt x="28026" y="26616"/>
                    <a:pt x="28053" y="26661"/>
                  </a:cubicBezTo>
                  <a:lnTo>
                    <a:pt x="28016" y="26693"/>
                  </a:lnTo>
                  <a:lnTo>
                    <a:pt x="28027" y="26753"/>
                  </a:lnTo>
                  <a:cubicBezTo>
                    <a:pt x="28070" y="26740"/>
                    <a:pt x="28106" y="26709"/>
                    <a:pt x="28123" y="26669"/>
                  </a:cubicBezTo>
                  <a:lnTo>
                    <a:pt x="28233" y="26624"/>
                  </a:lnTo>
                  <a:cubicBezTo>
                    <a:pt x="28246" y="26631"/>
                    <a:pt x="28261" y="26635"/>
                    <a:pt x="28275" y="26635"/>
                  </a:cubicBezTo>
                  <a:cubicBezTo>
                    <a:pt x="28288" y="26635"/>
                    <a:pt x="28301" y="26632"/>
                    <a:pt x="28314" y="26626"/>
                  </a:cubicBezTo>
                  <a:lnTo>
                    <a:pt x="28726" y="26661"/>
                  </a:lnTo>
                  <a:lnTo>
                    <a:pt x="28767" y="26656"/>
                  </a:lnTo>
                  <a:lnTo>
                    <a:pt x="28768" y="26764"/>
                  </a:lnTo>
                  <a:cubicBezTo>
                    <a:pt x="28831" y="26702"/>
                    <a:pt x="28907" y="26662"/>
                    <a:pt x="29006" y="26662"/>
                  </a:cubicBezTo>
                  <a:cubicBezTo>
                    <a:pt x="29007" y="26662"/>
                    <a:pt x="29009" y="26662"/>
                    <a:pt x="29010" y="26662"/>
                  </a:cubicBezTo>
                  <a:cubicBezTo>
                    <a:pt x="29133" y="26662"/>
                    <a:pt x="29247" y="26710"/>
                    <a:pt x="29369" y="26710"/>
                  </a:cubicBezTo>
                  <a:cubicBezTo>
                    <a:pt x="29378" y="26710"/>
                    <a:pt x="29387" y="26710"/>
                    <a:pt x="29397" y="26709"/>
                  </a:cubicBezTo>
                  <a:lnTo>
                    <a:pt x="29397" y="26709"/>
                  </a:lnTo>
                  <a:cubicBezTo>
                    <a:pt x="29458" y="26778"/>
                    <a:pt x="29359" y="26833"/>
                    <a:pt x="29372" y="26895"/>
                  </a:cubicBezTo>
                  <a:cubicBezTo>
                    <a:pt x="29441" y="26840"/>
                    <a:pt x="29482" y="26759"/>
                    <a:pt x="29576" y="26722"/>
                  </a:cubicBezTo>
                  <a:lnTo>
                    <a:pt x="29618" y="26727"/>
                  </a:lnTo>
                  <a:cubicBezTo>
                    <a:pt x="29621" y="26694"/>
                    <a:pt x="29625" y="26659"/>
                    <a:pt x="29630" y="26625"/>
                  </a:cubicBezTo>
                  <a:lnTo>
                    <a:pt x="29630" y="26625"/>
                  </a:lnTo>
                  <a:cubicBezTo>
                    <a:pt x="29626" y="26659"/>
                    <a:pt x="29621" y="26694"/>
                    <a:pt x="29618" y="26728"/>
                  </a:cubicBezTo>
                  <a:cubicBezTo>
                    <a:pt x="29633" y="26737"/>
                    <a:pt x="29651" y="26742"/>
                    <a:pt x="29668" y="26742"/>
                  </a:cubicBezTo>
                  <a:cubicBezTo>
                    <a:pt x="29682" y="26742"/>
                    <a:pt x="29696" y="26739"/>
                    <a:pt x="29709" y="26733"/>
                  </a:cubicBezTo>
                  <a:lnTo>
                    <a:pt x="30102" y="26763"/>
                  </a:lnTo>
                  <a:cubicBezTo>
                    <a:pt x="30124" y="26792"/>
                    <a:pt x="30108" y="26827"/>
                    <a:pt x="30087" y="26894"/>
                  </a:cubicBezTo>
                  <a:lnTo>
                    <a:pt x="30217" y="26775"/>
                  </a:lnTo>
                  <a:lnTo>
                    <a:pt x="30751" y="26800"/>
                  </a:lnTo>
                  <a:cubicBezTo>
                    <a:pt x="30775" y="26869"/>
                    <a:pt x="30700" y="26916"/>
                    <a:pt x="30698" y="26978"/>
                  </a:cubicBezTo>
                  <a:cubicBezTo>
                    <a:pt x="30741" y="26942"/>
                    <a:pt x="30809" y="26922"/>
                    <a:pt x="30827" y="26861"/>
                  </a:cubicBezTo>
                  <a:cubicBezTo>
                    <a:pt x="30873" y="26823"/>
                    <a:pt x="30926" y="26814"/>
                    <a:pt x="30982" y="26814"/>
                  </a:cubicBezTo>
                  <a:cubicBezTo>
                    <a:pt x="31006" y="26814"/>
                    <a:pt x="31031" y="26816"/>
                    <a:pt x="31055" y="26817"/>
                  </a:cubicBezTo>
                  <a:cubicBezTo>
                    <a:pt x="31169" y="26825"/>
                    <a:pt x="31285" y="26829"/>
                    <a:pt x="31399" y="26835"/>
                  </a:cubicBezTo>
                  <a:cubicBezTo>
                    <a:pt x="31418" y="26861"/>
                    <a:pt x="31396" y="26883"/>
                    <a:pt x="31387" y="26905"/>
                  </a:cubicBezTo>
                  <a:cubicBezTo>
                    <a:pt x="31389" y="26922"/>
                    <a:pt x="31390" y="26938"/>
                    <a:pt x="31392" y="26954"/>
                  </a:cubicBezTo>
                  <a:cubicBezTo>
                    <a:pt x="31426" y="26935"/>
                    <a:pt x="31465" y="26920"/>
                    <a:pt x="31476" y="26880"/>
                  </a:cubicBezTo>
                  <a:cubicBezTo>
                    <a:pt x="31520" y="26853"/>
                    <a:pt x="31568" y="26847"/>
                    <a:pt x="31617" y="26847"/>
                  </a:cubicBezTo>
                  <a:cubicBezTo>
                    <a:pt x="31648" y="26847"/>
                    <a:pt x="31679" y="26849"/>
                    <a:pt x="31709" y="26851"/>
                  </a:cubicBezTo>
                  <a:cubicBezTo>
                    <a:pt x="31822" y="26857"/>
                    <a:pt x="31935" y="26865"/>
                    <a:pt x="32049" y="26872"/>
                  </a:cubicBezTo>
                  <a:lnTo>
                    <a:pt x="32094" y="26871"/>
                  </a:lnTo>
                  <a:lnTo>
                    <a:pt x="32192" y="26880"/>
                  </a:lnTo>
                  <a:cubicBezTo>
                    <a:pt x="32213" y="26880"/>
                    <a:pt x="32234" y="26880"/>
                    <a:pt x="32255" y="26880"/>
                  </a:cubicBezTo>
                  <a:cubicBezTo>
                    <a:pt x="32383" y="26880"/>
                    <a:pt x="32510" y="26886"/>
                    <a:pt x="32637" y="26898"/>
                  </a:cubicBezTo>
                  <a:cubicBezTo>
                    <a:pt x="32689" y="26903"/>
                    <a:pt x="32710" y="26922"/>
                    <a:pt x="32697" y="26966"/>
                  </a:cubicBezTo>
                  <a:lnTo>
                    <a:pt x="32744" y="27012"/>
                  </a:lnTo>
                  <a:lnTo>
                    <a:pt x="32867" y="26911"/>
                  </a:lnTo>
                  <a:lnTo>
                    <a:pt x="32950" y="26905"/>
                  </a:lnTo>
                  <a:cubicBezTo>
                    <a:pt x="33086" y="26917"/>
                    <a:pt x="33220" y="26933"/>
                    <a:pt x="33354" y="26938"/>
                  </a:cubicBezTo>
                  <a:cubicBezTo>
                    <a:pt x="33459" y="26942"/>
                    <a:pt x="33404" y="26993"/>
                    <a:pt x="33402" y="27031"/>
                  </a:cubicBezTo>
                  <a:lnTo>
                    <a:pt x="33396" y="27036"/>
                  </a:lnTo>
                  <a:cubicBezTo>
                    <a:pt x="33360" y="27053"/>
                    <a:pt x="33351" y="27085"/>
                    <a:pt x="33336" y="27115"/>
                  </a:cubicBezTo>
                  <a:cubicBezTo>
                    <a:pt x="33297" y="27144"/>
                    <a:pt x="33277" y="27184"/>
                    <a:pt x="33266" y="27243"/>
                  </a:cubicBezTo>
                  <a:cubicBezTo>
                    <a:pt x="33327" y="27203"/>
                    <a:pt x="33373" y="27167"/>
                    <a:pt x="33403" y="27118"/>
                  </a:cubicBezTo>
                  <a:cubicBezTo>
                    <a:pt x="33422" y="27111"/>
                    <a:pt x="33436" y="27100"/>
                    <a:pt x="33436" y="27081"/>
                  </a:cubicBezTo>
                  <a:cubicBezTo>
                    <a:pt x="33451" y="27079"/>
                    <a:pt x="33458" y="27072"/>
                    <a:pt x="33458" y="27059"/>
                  </a:cubicBezTo>
                  <a:cubicBezTo>
                    <a:pt x="33520" y="27038"/>
                    <a:pt x="33540" y="26958"/>
                    <a:pt x="33612" y="26958"/>
                  </a:cubicBezTo>
                  <a:cubicBezTo>
                    <a:pt x="33613" y="26958"/>
                    <a:pt x="33614" y="26958"/>
                    <a:pt x="33615" y="26958"/>
                  </a:cubicBezTo>
                  <a:cubicBezTo>
                    <a:pt x="33763" y="26962"/>
                    <a:pt x="33912" y="26977"/>
                    <a:pt x="34060" y="26995"/>
                  </a:cubicBezTo>
                  <a:cubicBezTo>
                    <a:pt x="34121" y="27003"/>
                    <a:pt x="34090" y="27047"/>
                    <a:pt x="34078" y="27079"/>
                  </a:cubicBezTo>
                  <a:cubicBezTo>
                    <a:pt x="34013" y="27136"/>
                    <a:pt x="33984" y="27206"/>
                    <a:pt x="33956" y="27310"/>
                  </a:cubicBezTo>
                  <a:cubicBezTo>
                    <a:pt x="34040" y="27215"/>
                    <a:pt x="34134" y="27167"/>
                    <a:pt x="34185" y="27084"/>
                  </a:cubicBezTo>
                  <a:cubicBezTo>
                    <a:pt x="34231" y="27039"/>
                    <a:pt x="34285" y="27015"/>
                    <a:pt x="34352" y="27015"/>
                  </a:cubicBezTo>
                  <a:cubicBezTo>
                    <a:pt x="34367" y="27015"/>
                    <a:pt x="34383" y="27017"/>
                    <a:pt x="34400" y="27020"/>
                  </a:cubicBezTo>
                  <a:cubicBezTo>
                    <a:pt x="34475" y="27033"/>
                    <a:pt x="34552" y="27045"/>
                    <a:pt x="34626" y="27045"/>
                  </a:cubicBezTo>
                  <a:cubicBezTo>
                    <a:pt x="34638" y="27045"/>
                    <a:pt x="34649" y="27045"/>
                    <a:pt x="34661" y="27044"/>
                  </a:cubicBezTo>
                  <a:cubicBezTo>
                    <a:pt x="34666" y="27044"/>
                    <a:pt x="34670" y="27044"/>
                    <a:pt x="34675" y="27044"/>
                  </a:cubicBezTo>
                  <a:cubicBezTo>
                    <a:pt x="34779" y="27044"/>
                    <a:pt x="34789" y="27108"/>
                    <a:pt x="34793" y="27175"/>
                  </a:cubicBezTo>
                  <a:cubicBezTo>
                    <a:pt x="34883" y="27160"/>
                    <a:pt x="34921" y="27079"/>
                    <a:pt x="35008" y="27079"/>
                  </a:cubicBezTo>
                  <a:cubicBezTo>
                    <a:pt x="35017" y="27079"/>
                    <a:pt x="35027" y="27080"/>
                    <a:pt x="35038" y="27083"/>
                  </a:cubicBezTo>
                  <a:cubicBezTo>
                    <a:pt x="35141" y="27104"/>
                    <a:pt x="35252" y="27108"/>
                    <a:pt x="35359" y="27121"/>
                  </a:cubicBezTo>
                  <a:cubicBezTo>
                    <a:pt x="35413" y="27127"/>
                    <a:pt x="35390" y="27160"/>
                    <a:pt x="35385" y="27185"/>
                  </a:cubicBezTo>
                  <a:lnTo>
                    <a:pt x="35356" y="27215"/>
                  </a:lnTo>
                  <a:cubicBezTo>
                    <a:pt x="35362" y="27236"/>
                    <a:pt x="35368" y="27256"/>
                    <a:pt x="35374" y="27278"/>
                  </a:cubicBezTo>
                  <a:cubicBezTo>
                    <a:pt x="35417" y="27267"/>
                    <a:pt x="35450" y="27236"/>
                    <a:pt x="35466" y="27194"/>
                  </a:cubicBezTo>
                  <a:cubicBezTo>
                    <a:pt x="35502" y="27153"/>
                    <a:pt x="35547" y="27144"/>
                    <a:pt x="35594" y="27144"/>
                  </a:cubicBezTo>
                  <a:cubicBezTo>
                    <a:pt x="35626" y="27144"/>
                    <a:pt x="35658" y="27148"/>
                    <a:pt x="35690" y="27148"/>
                  </a:cubicBezTo>
                  <a:cubicBezTo>
                    <a:pt x="35693" y="27148"/>
                    <a:pt x="35696" y="27148"/>
                    <a:pt x="35700" y="27148"/>
                  </a:cubicBezTo>
                  <a:cubicBezTo>
                    <a:pt x="35810" y="27178"/>
                    <a:pt x="35925" y="27182"/>
                    <a:pt x="36037" y="27193"/>
                  </a:cubicBezTo>
                  <a:cubicBezTo>
                    <a:pt x="36116" y="27201"/>
                    <a:pt x="36117" y="27241"/>
                    <a:pt x="36098" y="27292"/>
                  </a:cubicBezTo>
                  <a:cubicBezTo>
                    <a:pt x="36104" y="27312"/>
                    <a:pt x="36109" y="27332"/>
                    <a:pt x="36114" y="27354"/>
                  </a:cubicBezTo>
                  <a:cubicBezTo>
                    <a:pt x="36190" y="27253"/>
                    <a:pt x="36280" y="27226"/>
                    <a:pt x="36376" y="27226"/>
                  </a:cubicBezTo>
                  <a:cubicBezTo>
                    <a:pt x="36483" y="27226"/>
                    <a:pt x="36596" y="27259"/>
                    <a:pt x="36704" y="27263"/>
                  </a:cubicBezTo>
                  <a:cubicBezTo>
                    <a:pt x="36725" y="27313"/>
                    <a:pt x="36669" y="27352"/>
                    <a:pt x="36688" y="27398"/>
                  </a:cubicBezTo>
                  <a:cubicBezTo>
                    <a:pt x="36740" y="27373"/>
                    <a:pt x="36783" y="27341"/>
                    <a:pt x="36809" y="27293"/>
                  </a:cubicBezTo>
                  <a:cubicBezTo>
                    <a:pt x="36835" y="27278"/>
                    <a:pt x="36862" y="27274"/>
                    <a:pt x="36889" y="27274"/>
                  </a:cubicBezTo>
                  <a:cubicBezTo>
                    <a:pt x="36925" y="27274"/>
                    <a:pt x="36961" y="27281"/>
                    <a:pt x="36996" y="27281"/>
                  </a:cubicBezTo>
                  <a:cubicBezTo>
                    <a:pt x="37000" y="27281"/>
                    <a:pt x="37005" y="27281"/>
                    <a:pt x="37009" y="27281"/>
                  </a:cubicBezTo>
                  <a:cubicBezTo>
                    <a:pt x="37088" y="27292"/>
                    <a:pt x="37167" y="27311"/>
                    <a:pt x="37245" y="27312"/>
                  </a:cubicBezTo>
                  <a:cubicBezTo>
                    <a:pt x="37354" y="27313"/>
                    <a:pt x="37354" y="27368"/>
                    <a:pt x="37346" y="27431"/>
                  </a:cubicBezTo>
                  <a:cubicBezTo>
                    <a:pt x="37411" y="27373"/>
                    <a:pt x="37482" y="27341"/>
                    <a:pt x="37571" y="27341"/>
                  </a:cubicBezTo>
                  <a:cubicBezTo>
                    <a:pt x="37595" y="27341"/>
                    <a:pt x="37620" y="27343"/>
                    <a:pt x="37647" y="27348"/>
                  </a:cubicBezTo>
                  <a:cubicBezTo>
                    <a:pt x="37712" y="27359"/>
                    <a:pt x="37779" y="27370"/>
                    <a:pt x="37847" y="27370"/>
                  </a:cubicBezTo>
                  <a:cubicBezTo>
                    <a:pt x="37898" y="27370"/>
                    <a:pt x="37950" y="27364"/>
                    <a:pt x="38000" y="27346"/>
                  </a:cubicBezTo>
                  <a:lnTo>
                    <a:pt x="37566" y="27285"/>
                  </a:lnTo>
                  <a:cubicBezTo>
                    <a:pt x="37538" y="27223"/>
                    <a:pt x="37614" y="27201"/>
                    <a:pt x="37620" y="27157"/>
                  </a:cubicBezTo>
                  <a:cubicBezTo>
                    <a:pt x="37656" y="27125"/>
                    <a:pt x="37700" y="27121"/>
                    <a:pt x="37746" y="27121"/>
                  </a:cubicBezTo>
                  <a:cubicBezTo>
                    <a:pt x="37761" y="27121"/>
                    <a:pt x="37776" y="27122"/>
                    <a:pt x="37791" y="27122"/>
                  </a:cubicBezTo>
                  <a:cubicBezTo>
                    <a:pt x="37833" y="27122"/>
                    <a:pt x="37876" y="27122"/>
                    <a:pt x="37919" y="27122"/>
                  </a:cubicBezTo>
                  <a:cubicBezTo>
                    <a:pt x="38006" y="27122"/>
                    <a:pt x="38095" y="27122"/>
                    <a:pt x="38190" y="27122"/>
                  </a:cubicBezTo>
                  <a:cubicBezTo>
                    <a:pt x="38150" y="27218"/>
                    <a:pt x="38113" y="27304"/>
                    <a:pt x="38000" y="27346"/>
                  </a:cubicBezTo>
                  <a:lnTo>
                    <a:pt x="38005" y="27345"/>
                  </a:lnTo>
                  <a:lnTo>
                    <a:pt x="38005" y="27345"/>
                  </a:lnTo>
                  <a:cubicBezTo>
                    <a:pt x="38005" y="27417"/>
                    <a:pt x="37962" y="27476"/>
                    <a:pt x="37924" y="27538"/>
                  </a:cubicBezTo>
                  <a:lnTo>
                    <a:pt x="37997" y="27538"/>
                  </a:lnTo>
                  <a:cubicBezTo>
                    <a:pt x="38050" y="27490"/>
                    <a:pt x="38078" y="27421"/>
                    <a:pt x="38158" y="27398"/>
                  </a:cubicBezTo>
                  <a:cubicBezTo>
                    <a:pt x="38258" y="27172"/>
                    <a:pt x="38460" y="27041"/>
                    <a:pt x="38716" y="26960"/>
                  </a:cubicBezTo>
                  <a:cubicBezTo>
                    <a:pt x="38734" y="26955"/>
                    <a:pt x="38756" y="26947"/>
                    <a:pt x="38777" y="26947"/>
                  </a:cubicBezTo>
                  <a:cubicBezTo>
                    <a:pt x="38804" y="26947"/>
                    <a:pt x="38828" y="26960"/>
                    <a:pt x="38828" y="27008"/>
                  </a:cubicBezTo>
                  <a:cubicBezTo>
                    <a:pt x="38670" y="27149"/>
                    <a:pt x="38534" y="27306"/>
                    <a:pt x="38401" y="27464"/>
                  </a:cubicBezTo>
                  <a:cubicBezTo>
                    <a:pt x="38406" y="27489"/>
                    <a:pt x="38409" y="27515"/>
                    <a:pt x="38414" y="27540"/>
                  </a:cubicBezTo>
                  <a:cubicBezTo>
                    <a:pt x="38475" y="27493"/>
                    <a:pt x="38517" y="27420"/>
                    <a:pt x="38607" y="27411"/>
                  </a:cubicBezTo>
                  <a:cubicBezTo>
                    <a:pt x="38569" y="27381"/>
                    <a:pt x="38615" y="27349"/>
                    <a:pt x="38642" y="27318"/>
                  </a:cubicBezTo>
                  <a:cubicBezTo>
                    <a:pt x="38729" y="27217"/>
                    <a:pt x="38843" y="27132"/>
                    <a:pt x="38910" y="27018"/>
                  </a:cubicBezTo>
                  <a:cubicBezTo>
                    <a:pt x="38953" y="26980"/>
                    <a:pt x="39003" y="26973"/>
                    <a:pt x="39055" y="26973"/>
                  </a:cubicBezTo>
                  <a:cubicBezTo>
                    <a:pt x="39089" y="26973"/>
                    <a:pt x="39123" y="26976"/>
                    <a:pt x="39157" y="26976"/>
                  </a:cubicBezTo>
                  <a:cubicBezTo>
                    <a:pt x="39181" y="26976"/>
                    <a:pt x="39204" y="26975"/>
                    <a:pt x="39226" y="26970"/>
                  </a:cubicBezTo>
                  <a:cubicBezTo>
                    <a:pt x="39250" y="26974"/>
                    <a:pt x="39273" y="26976"/>
                    <a:pt x="39297" y="26976"/>
                  </a:cubicBezTo>
                  <a:cubicBezTo>
                    <a:pt x="39351" y="26976"/>
                    <a:pt x="39408" y="26965"/>
                    <a:pt x="39473" y="26942"/>
                  </a:cubicBezTo>
                  <a:cubicBezTo>
                    <a:pt x="39396" y="26923"/>
                    <a:pt x="39335" y="26907"/>
                    <a:pt x="39274" y="26907"/>
                  </a:cubicBezTo>
                  <a:cubicBezTo>
                    <a:pt x="39259" y="26907"/>
                    <a:pt x="39244" y="26908"/>
                    <a:pt x="39228" y="26910"/>
                  </a:cubicBezTo>
                  <a:cubicBezTo>
                    <a:pt x="39195" y="26905"/>
                    <a:pt x="39162" y="26901"/>
                    <a:pt x="39130" y="26896"/>
                  </a:cubicBezTo>
                  <a:cubicBezTo>
                    <a:pt x="39065" y="26888"/>
                    <a:pt x="39080" y="26854"/>
                    <a:pt x="39095" y="26821"/>
                  </a:cubicBezTo>
                  <a:lnTo>
                    <a:pt x="39126" y="26788"/>
                  </a:lnTo>
                  <a:cubicBezTo>
                    <a:pt x="39236" y="26665"/>
                    <a:pt x="39362" y="26564"/>
                    <a:pt x="39557" y="26564"/>
                  </a:cubicBezTo>
                  <a:cubicBezTo>
                    <a:pt x="39563" y="26564"/>
                    <a:pt x="39570" y="26564"/>
                    <a:pt x="39577" y="26564"/>
                  </a:cubicBezTo>
                  <a:cubicBezTo>
                    <a:pt x="39581" y="26564"/>
                    <a:pt x="39589" y="26548"/>
                    <a:pt x="39598" y="26533"/>
                  </a:cubicBezTo>
                  <a:cubicBezTo>
                    <a:pt x="39562" y="26500"/>
                    <a:pt x="39486" y="26524"/>
                    <a:pt x="39463" y="26468"/>
                  </a:cubicBezTo>
                  <a:cubicBezTo>
                    <a:pt x="39503" y="26425"/>
                    <a:pt x="39555" y="26384"/>
                    <a:pt x="39585" y="26334"/>
                  </a:cubicBezTo>
                  <a:cubicBezTo>
                    <a:pt x="39640" y="26242"/>
                    <a:pt x="39717" y="26202"/>
                    <a:pt x="39820" y="26202"/>
                  </a:cubicBezTo>
                  <a:cubicBezTo>
                    <a:pt x="39841" y="26202"/>
                    <a:pt x="39862" y="26203"/>
                    <a:pt x="39885" y="26206"/>
                  </a:cubicBezTo>
                  <a:cubicBezTo>
                    <a:pt x="39906" y="26187"/>
                    <a:pt x="39926" y="26168"/>
                    <a:pt x="39923" y="26140"/>
                  </a:cubicBezTo>
                  <a:cubicBezTo>
                    <a:pt x="39871" y="26130"/>
                    <a:pt x="39811" y="26140"/>
                    <a:pt x="39773" y="26086"/>
                  </a:cubicBezTo>
                  <a:cubicBezTo>
                    <a:pt x="39838" y="25975"/>
                    <a:pt x="39907" y="25862"/>
                    <a:pt x="39969" y="25746"/>
                  </a:cubicBezTo>
                  <a:cubicBezTo>
                    <a:pt x="39995" y="25699"/>
                    <a:pt x="40034" y="25675"/>
                    <a:pt x="40091" y="25664"/>
                  </a:cubicBezTo>
                  <a:cubicBezTo>
                    <a:pt x="40154" y="25652"/>
                    <a:pt x="40217" y="25637"/>
                    <a:pt x="40252" y="25630"/>
                  </a:cubicBezTo>
                  <a:cubicBezTo>
                    <a:pt x="40133" y="25588"/>
                    <a:pt x="40004" y="25579"/>
                    <a:pt x="39871" y="25579"/>
                  </a:cubicBezTo>
                  <a:cubicBezTo>
                    <a:pt x="39781" y="25579"/>
                    <a:pt x="39689" y="25583"/>
                    <a:pt x="39597" y="25583"/>
                  </a:cubicBezTo>
                  <a:cubicBezTo>
                    <a:pt x="39515" y="25583"/>
                    <a:pt x="39434" y="25580"/>
                    <a:pt x="39353" y="25569"/>
                  </a:cubicBezTo>
                  <a:cubicBezTo>
                    <a:pt x="39338" y="25476"/>
                    <a:pt x="39373" y="25392"/>
                    <a:pt x="39388" y="25308"/>
                  </a:cubicBezTo>
                  <a:cubicBezTo>
                    <a:pt x="39396" y="25262"/>
                    <a:pt x="39423" y="25249"/>
                    <a:pt x="39466" y="25249"/>
                  </a:cubicBezTo>
                  <a:cubicBezTo>
                    <a:pt x="39473" y="25249"/>
                    <a:pt x="39481" y="25250"/>
                    <a:pt x="39490" y="25251"/>
                  </a:cubicBezTo>
                  <a:cubicBezTo>
                    <a:pt x="39592" y="25259"/>
                    <a:pt x="39694" y="25262"/>
                    <a:pt x="39797" y="25264"/>
                  </a:cubicBezTo>
                  <a:cubicBezTo>
                    <a:pt x="39822" y="25264"/>
                    <a:pt x="39847" y="25264"/>
                    <a:pt x="39872" y="25264"/>
                  </a:cubicBezTo>
                  <a:cubicBezTo>
                    <a:pt x="39983" y="25264"/>
                    <a:pt x="40093" y="25258"/>
                    <a:pt x="40200" y="25205"/>
                  </a:cubicBezTo>
                  <a:cubicBezTo>
                    <a:pt x="39946" y="25141"/>
                    <a:pt x="39688" y="25161"/>
                    <a:pt x="39442" y="25111"/>
                  </a:cubicBezTo>
                  <a:cubicBezTo>
                    <a:pt x="39423" y="25026"/>
                    <a:pt x="39467" y="24949"/>
                    <a:pt x="39471" y="24867"/>
                  </a:cubicBezTo>
                  <a:cubicBezTo>
                    <a:pt x="39474" y="24789"/>
                    <a:pt x="39513" y="24773"/>
                    <a:pt x="39582" y="24773"/>
                  </a:cubicBezTo>
                  <a:cubicBezTo>
                    <a:pt x="39593" y="24773"/>
                    <a:pt x="39605" y="24773"/>
                    <a:pt x="39617" y="24774"/>
                  </a:cubicBezTo>
                  <a:cubicBezTo>
                    <a:pt x="39735" y="24780"/>
                    <a:pt x="39853" y="24792"/>
                    <a:pt x="39972" y="24792"/>
                  </a:cubicBezTo>
                  <a:cubicBezTo>
                    <a:pt x="40076" y="24792"/>
                    <a:pt x="40180" y="24783"/>
                    <a:pt x="40285" y="24752"/>
                  </a:cubicBezTo>
                  <a:cubicBezTo>
                    <a:pt x="40036" y="24688"/>
                    <a:pt x="39775" y="24716"/>
                    <a:pt x="39539" y="24651"/>
                  </a:cubicBezTo>
                  <a:cubicBezTo>
                    <a:pt x="39514" y="24622"/>
                    <a:pt x="39520" y="24592"/>
                    <a:pt x="39523" y="24562"/>
                  </a:cubicBezTo>
                  <a:cubicBezTo>
                    <a:pt x="39538" y="24472"/>
                    <a:pt x="39543" y="24452"/>
                    <a:pt x="39608" y="24452"/>
                  </a:cubicBezTo>
                  <a:cubicBezTo>
                    <a:pt x="39625" y="24452"/>
                    <a:pt x="39647" y="24453"/>
                    <a:pt x="39674" y="24455"/>
                  </a:cubicBezTo>
                  <a:cubicBezTo>
                    <a:pt x="39722" y="24459"/>
                    <a:pt x="39769" y="24464"/>
                    <a:pt x="39817" y="24471"/>
                  </a:cubicBezTo>
                  <a:cubicBezTo>
                    <a:pt x="39917" y="24484"/>
                    <a:pt x="40018" y="24490"/>
                    <a:pt x="40120" y="24490"/>
                  </a:cubicBezTo>
                  <a:cubicBezTo>
                    <a:pt x="40201" y="24490"/>
                    <a:pt x="40282" y="24486"/>
                    <a:pt x="40362" y="24478"/>
                  </a:cubicBezTo>
                  <a:cubicBezTo>
                    <a:pt x="40333" y="24428"/>
                    <a:pt x="40290" y="24425"/>
                    <a:pt x="40252" y="24418"/>
                  </a:cubicBezTo>
                  <a:cubicBezTo>
                    <a:pt x="40077" y="24389"/>
                    <a:pt x="39902" y="24361"/>
                    <a:pt x="39729" y="24329"/>
                  </a:cubicBezTo>
                  <a:cubicBezTo>
                    <a:pt x="39570" y="24301"/>
                    <a:pt x="39567" y="24299"/>
                    <a:pt x="39589" y="24160"/>
                  </a:cubicBezTo>
                  <a:cubicBezTo>
                    <a:pt x="39674" y="23587"/>
                    <a:pt x="39759" y="23014"/>
                    <a:pt x="39849" y="22441"/>
                  </a:cubicBezTo>
                  <a:cubicBezTo>
                    <a:pt x="40032" y="21279"/>
                    <a:pt x="40225" y="20117"/>
                    <a:pt x="40448" y="18960"/>
                  </a:cubicBezTo>
                  <a:cubicBezTo>
                    <a:pt x="40674" y="17791"/>
                    <a:pt x="40912" y="16624"/>
                    <a:pt x="41140" y="15456"/>
                  </a:cubicBezTo>
                  <a:cubicBezTo>
                    <a:pt x="41195" y="15173"/>
                    <a:pt x="41254" y="14892"/>
                    <a:pt x="41251" y="14603"/>
                  </a:cubicBezTo>
                  <a:cubicBezTo>
                    <a:pt x="41242" y="14204"/>
                    <a:pt x="41070" y="14032"/>
                    <a:pt x="40604" y="13966"/>
                  </a:cubicBezTo>
                  <a:cubicBezTo>
                    <a:pt x="40500" y="13951"/>
                    <a:pt x="40393" y="13945"/>
                    <a:pt x="40265" y="13933"/>
                  </a:cubicBezTo>
                  <a:cubicBezTo>
                    <a:pt x="40408" y="13775"/>
                    <a:pt x="40404" y="13608"/>
                    <a:pt x="40389" y="13439"/>
                  </a:cubicBezTo>
                  <a:cubicBezTo>
                    <a:pt x="40349" y="13055"/>
                    <a:pt x="40346" y="12669"/>
                    <a:pt x="40379" y="12285"/>
                  </a:cubicBezTo>
                  <a:cubicBezTo>
                    <a:pt x="40409" y="11965"/>
                    <a:pt x="40420" y="11644"/>
                    <a:pt x="40435" y="11323"/>
                  </a:cubicBezTo>
                  <a:cubicBezTo>
                    <a:pt x="40452" y="11043"/>
                    <a:pt x="40427" y="10761"/>
                    <a:pt x="40361" y="10488"/>
                  </a:cubicBezTo>
                  <a:cubicBezTo>
                    <a:pt x="40304" y="10258"/>
                    <a:pt x="40168" y="10121"/>
                    <a:pt x="39870" y="10094"/>
                  </a:cubicBezTo>
                  <a:cubicBezTo>
                    <a:pt x="39442" y="10056"/>
                    <a:pt x="39019" y="9986"/>
                    <a:pt x="38592" y="9932"/>
                  </a:cubicBezTo>
                  <a:cubicBezTo>
                    <a:pt x="38488" y="9919"/>
                    <a:pt x="38446" y="9888"/>
                    <a:pt x="38448" y="9790"/>
                  </a:cubicBezTo>
                  <a:cubicBezTo>
                    <a:pt x="38464" y="9345"/>
                    <a:pt x="38439" y="8902"/>
                    <a:pt x="38421" y="8458"/>
                  </a:cubicBezTo>
                  <a:cubicBezTo>
                    <a:pt x="38410" y="8231"/>
                    <a:pt x="38407" y="8004"/>
                    <a:pt x="38439" y="7777"/>
                  </a:cubicBezTo>
                  <a:cubicBezTo>
                    <a:pt x="38469" y="7580"/>
                    <a:pt x="38472" y="7380"/>
                    <a:pt x="38448" y="7183"/>
                  </a:cubicBezTo>
                  <a:cubicBezTo>
                    <a:pt x="38393" y="6763"/>
                    <a:pt x="38082" y="6572"/>
                    <a:pt x="37742" y="6535"/>
                  </a:cubicBezTo>
                  <a:cubicBezTo>
                    <a:pt x="37388" y="6498"/>
                    <a:pt x="37035" y="6468"/>
                    <a:pt x="36679" y="6456"/>
                  </a:cubicBezTo>
                  <a:cubicBezTo>
                    <a:pt x="36567" y="6456"/>
                    <a:pt x="36455" y="6423"/>
                    <a:pt x="36358" y="6362"/>
                  </a:cubicBezTo>
                  <a:cubicBezTo>
                    <a:pt x="36062" y="6173"/>
                    <a:pt x="35764" y="5988"/>
                    <a:pt x="35468" y="5799"/>
                  </a:cubicBezTo>
                  <a:cubicBezTo>
                    <a:pt x="35337" y="5717"/>
                    <a:pt x="35338" y="5714"/>
                    <a:pt x="35407" y="5591"/>
                  </a:cubicBezTo>
                  <a:cubicBezTo>
                    <a:pt x="35613" y="5221"/>
                    <a:pt x="35810" y="4850"/>
                    <a:pt x="35938" y="4453"/>
                  </a:cubicBezTo>
                  <a:cubicBezTo>
                    <a:pt x="36023" y="4186"/>
                    <a:pt x="36079" y="3911"/>
                    <a:pt x="36316" y="3689"/>
                  </a:cubicBezTo>
                  <a:cubicBezTo>
                    <a:pt x="36449" y="3564"/>
                    <a:pt x="36360" y="3396"/>
                    <a:pt x="36168" y="3346"/>
                  </a:cubicBezTo>
                  <a:cubicBezTo>
                    <a:pt x="36115" y="3332"/>
                    <a:pt x="36061" y="3326"/>
                    <a:pt x="36007" y="3325"/>
                  </a:cubicBezTo>
                  <a:cubicBezTo>
                    <a:pt x="35673" y="3324"/>
                    <a:pt x="35357" y="3252"/>
                    <a:pt x="35047" y="3155"/>
                  </a:cubicBezTo>
                  <a:cubicBezTo>
                    <a:pt x="34798" y="3075"/>
                    <a:pt x="34548" y="2994"/>
                    <a:pt x="34296" y="2923"/>
                  </a:cubicBezTo>
                  <a:cubicBezTo>
                    <a:pt x="33856" y="2797"/>
                    <a:pt x="33412" y="2736"/>
                    <a:pt x="32961" y="2736"/>
                  </a:cubicBezTo>
                  <a:cubicBezTo>
                    <a:pt x="32713" y="2736"/>
                    <a:pt x="32463" y="2755"/>
                    <a:pt x="32211" y="2791"/>
                  </a:cubicBezTo>
                  <a:cubicBezTo>
                    <a:pt x="31483" y="2896"/>
                    <a:pt x="30832" y="3158"/>
                    <a:pt x="30210" y="3484"/>
                  </a:cubicBezTo>
                  <a:cubicBezTo>
                    <a:pt x="30119" y="3531"/>
                    <a:pt x="30080" y="3562"/>
                    <a:pt x="30038" y="3562"/>
                  </a:cubicBezTo>
                  <a:cubicBezTo>
                    <a:pt x="29997" y="3562"/>
                    <a:pt x="29953" y="3534"/>
                    <a:pt x="29859" y="3465"/>
                  </a:cubicBezTo>
                  <a:cubicBezTo>
                    <a:pt x="29500" y="3202"/>
                    <a:pt x="29079" y="3092"/>
                    <a:pt x="28613" y="3079"/>
                  </a:cubicBezTo>
                  <a:cubicBezTo>
                    <a:pt x="28585" y="3078"/>
                    <a:pt x="28556" y="3078"/>
                    <a:pt x="28528" y="3078"/>
                  </a:cubicBezTo>
                  <a:cubicBezTo>
                    <a:pt x="28195" y="3078"/>
                    <a:pt x="27878" y="3135"/>
                    <a:pt x="27578" y="3256"/>
                  </a:cubicBezTo>
                  <a:cubicBezTo>
                    <a:pt x="27511" y="3283"/>
                    <a:pt x="27451" y="3295"/>
                    <a:pt x="27391" y="3295"/>
                  </a:cubicBezTo>
                  <a:cubicBezTo>
                    <a:pt x="27327" y="3295"/>
                    <a:pt x="27263" y="3281"/>
                    <a:pt x="27193" y="3256"/>
                  </a:cubicBezTo>
                  <a:cubicBezTo>
                    <a:pt x="26860" y="3133"/>
                    <a:pt x="26522" y="3023"/>
                    <a:pt x="26182" y="2914"/>
                  </a:cubicBezTo>
                  <a:cubicBezTo>
                    <a:pt x="25809" y="2791"/>
                    <a:pt x="25427" y="2701"/>
                    <a:pt x="25038" y="2642"/>
                  </a:cubicBezTo>
                  <a:cubicBezTo>
                    <a:pt x="24751" y="2601"/>
                    <a:pt x="24467" y="2579"/>
                    <a:pt x="24188" y="2579"/>
                  </a:cubicBezTo>
                  <a:cubicBezTo>
                    <a:pt x="23401" y="2579"/>
                    <a:pt x="22652" y="2752"/>
                    <a:pt x="21947" y="3135"/>
                  </a:cubicBezTo>
                  <a:cubicBezTo>
                    <a:pt x="21843" y="3191"/>
                    <a:pt x="21739" y="3248"/>
                    <a:pt x="21634" y="3301"/>
                  </a:cubicBezTo>
                  <a:cubicBezTo>
                    <a:pt x="21357" y="3440"/>
                    <a:pt x="21077" y="3575"/>
                    <a:pt x="20747" y="3604"/>
                  </a:cubicBezTo>
                  <a:cubicBezTo>
                    <a:pt x="20612" y="3616"/>
                    <a:pt x="20539" y="3693"/>
                    <a:pt x="20539" y="3787"/>
                  </a:cubicBezTo>
                  <a:cubicBezTo>
                    <a:pt x="20539" y="3888"/>
                    <a:pt x="20621" y="3955"/>
                    <a:pt x="20766" y="3972"/>
                  </a:cubicBezTo>
                  <a:cubicBezTo>
                    <a:pt x="20786" y="3974"/>
                    <a:pt x="20807" y="3973"/>
                    <a:pt x="20828" y="3974"/>
                  </a:cubicBezTo>
                  <a:cubicBezTo>
                    <a:pt x="21014" y="3989"/>
                    <a:pt x="21051" y="4012"/>
                    <a:pt x="21086" y="4169"/>
                  </a:cubicBezTo>
                  <a:cubicBezTo>
                    <a:pt x="21202" y="4709"/>
                    <a:pt x="21316" y="5250"/>
                    <a:pt x="21612" y="5745"/>
                  </a:cubicBezTo>
                  <a:cubicBezTo>
                    <a:pt x="21642" y="5794"/>
                    <a:pt x="21634" y="5832"/>
                    <a:pt x="21582" y="5868"/>
                  </a:cubicBezTo>
                  <a:cubicBezTo>
                    <a:pt x="21503" y="5921"/>
                    <a:pt x="21420" y="5974"/>
                    <a:pt x="21347" y="6035"/>
                  </a:cubicBezTo>
                  <a:cubicBezTo>
                    <a:pt x="21256" y="6115"/>
                    <a:pt x="21153" y="6142"/>
                    <a:pt x="21029" y="6142"/>
                  </a:cubicBezTo>
                  <a:cubicBezTo>
                    <a:pt x="21018" y="6142"/>
                    <a:pt x="21007" y="6142"/>
                    <a:pt x="20996" y="6141"/>
                  </a:cubicBezTo>
                  <a:cubicBezTo>
                    <a:pt x="20287" y="6117"/>
                    <a:pt x="19576" y="6096"/>
                    <a:pt x="18865" y="6079"/>
                  </a:cubicBezTo>
                  <a:cubicBezTo>
                    <a:pt x="17792" y="6054"/>
                    <a:pt x="16719" y="6031"/>
                    <a:pt x="15646" y="6031"/>
                  </a:cubicBezTo>
                  <a:cubicBezTo>
                    <a:pt x="15085" y="6031"/>
                    <a:pt x="14524" y="6038"/>
                    <a:pt x="13963" y="6053"/>
                  </a:cubicBezTo>
                  <a:cubicBezTo>
                    <a:pt x="13629" y="6063"/>
                    <a:pt x="13297" y="6109"/>
                    <a:pt x="12974" y="6191"/>
                  </a:cubicBezTo>
                  <a:cubicBezTo>
                    <a:pt x="12640" y="6276"/>
                    <a:pt x="12449" y="6469"/>
                    <a:pt x="12375" y="6756"/>
                  </a:cubicBezTo>
                  <a:cubicBezTo>
                    <a:pt x="12337" y="6907"/>
                    <a:pt x="12338" y="7058"/>
                    <a:pt x="12342" y="7210"/>
                  </a:cubicBezTo>
                  <a:cubicBezTo>
                    <a:pt x="12356" y="7927"/>
                    <a:pt x="12421" y="8644"/>
                    <a:pt x="12408" y="9363"/>
                  </a:cubicBezTo>
                  <a:cubicBezTo>
                    <a:pt x="12407" y="9485"/>
                    <a:pt x="12412" y="9488"/>
                    <a:pt x="12275" y="9500"/>
                  </a:cubicBezTo>
                  <a:cubicBezTo>
                    <a:pt x="12078" y="9518"/>
                    <a:pt x="11883" y="9546"/>
                    <a:pt x="11688" y="9578"/>
                  </a:cubicBezTo>
                  <a:cubicBezTo>
                    <a:pt x="11406" y="9627"/>
                    <a:pt x="11209" y="9767"/>
                    <a:pt x="11070" y="9975"/>
                  </a:cubicBezTo>
                  <a:cubicBezTo>
                    <a:pt x="10997" y="10086"/>
                    <a:pt x="10944" y="10207"/>
                    <a:pt x="10911" y="10334"/>
                  </a:cubicBezTo>
                  <a:cubicBezTo>
                    <a:pt x="10857" y="10539"/>
                    <a:pt x="10829" y="10749"/>
                    <a:pt x="10829" y="10960"/>
                  </a:cubicBezTo>
                  <a:cubicBezTo>
                    <a:pt x="10832" y="11520"/>
                    <a:pt x="10835" y="12081"/>
                    <a:pt x="10846" y="12641"/>
                  </a:cubicBezTo>
                  <a:cubicBezTo>
                    <a:pt x="10848" y="12719"/>
                    <a:pt x="10825" y="12748"/>
                    <a:pt x="10759" y="12748"/>
                  </a:cubicBezTo>
                  <a:cubicBezTo>
                    <a:pt x="10748" y="12748"/>
                    <a:pt x="10735" y="12747"/>
                    <a:pt x="10721" y="12745"/>
                  </a:cubicBezTo>
                  <a:cubicBezTo>
                    <a:pt x="10586" y="12729"/>
                    <a:pt x="10450" y="12718"/>
                    <a:pt x="10315" y="12698"/>
                  </a:cubicBezTo>
                  <a:cubicBezTo>
                    <a:pt x="9327" y="12545"/>
                    <a:pt x="8502" y="12131"/>
                    <a:pt x="7780" y="11549"/>
                  </a:cubicBezTo>
                  <a:cubicBezTo>
                    <a:pt x="7700" y="11485"/>
                    <a:pt x="7617" y="11424"/>
                    <a:pt x="7535" y="11363"/>
                  </a:cubicBezTo>
                  <a:cubicBezTo>
                    <a:pt x="7453" y="11302"/>
                    <a:pt x="7371" y="11244"/>
                    <a:pt x="7319" y="11157"/>
                  </a:cubicBezTo>
                  <a:cubicBezTo>
                    <a:pt x="7278" y="11089"/>
                    <a:pt x="7212" y="11042"/>
                    <a:pt x="7123" y="11042"/>
                  </a:cubicBezTo>
                  <a:cubicBezTo>
                    <a:pt x="7099" y="11042"/>
                    <a:pt x="7074" y="11045"/>
                    <a:pt x="7047" y="11052"/>
                  </a:cubicBezTo>
                  <a:cubicBezTo>
                    <a:pt x="7024" y="11057"/>
                    <a:pt x="7000" y="11060"/>
                    <a:pt x="6976" y="11060"/>
                  </a:cubicBezTo>
                  <a:cubicBezTo>
                    <a:pt x="6966" y="11060"/>
                    <a:pt x="6955" y="11059"/>
                    <a:pt x="6944" y="11058"/>
                  </a:cubicBezTo>
                  <a:cubicBezTo>
                    <a:pt x="6935" y="11058"/>
                    <a:pt x="6926" y="11058"/>
                    <a:pt x="6916" y="11058"/>
                  </a:cubicBezTo>
                  <a:cubicBezTo>
                    <a:pt x="6673" y="11058"/>
                    <a:pt x="6508" y="11150"/>
                    <a:pt x="6451" y="11367"/>
                  </a:cubicBezTo>
                  <a:cubicBezTo>
                    <a:pt x="6449" y="11376"/>
                    <a:pt x="6431" y="11380"/>
                    <a:pt x="6413" y="11391"/>
                  </a:cubicBezTo>
                  <a:cubicBezTo>
                    <a:pt x="6289" y="11156"/>
                    <a:pt x="6194" y="10913"/>
                    <a:pt x="6111" y="10667"/>
                  </a:cubicBezTo>
                  <a:cubicBezTo>
                    <a:pt x="5914" y="10083"/>
                    <a:pt x="5775" y="9487"/>
                    <a:pt x="5663" y="8889"/>
                  </a:cubicBezTo>
                  <a:cubicBezTo>
                    <a:pt x="5549" y="8269"/>
                    <a:pt x="5317" y="7691"/>
                    <a:pt x="4990" y="7134"/>
                  </a:cubicBezTo>
                  <a:cubicBezTo>
                    <a:pt x="4743" y="6711"/>
                    <a:pt x="4508" y="6281"/>
                    <a:pt x="4285" y="5850"/>
                  </a:cubicBezTo>
                  <a:cubicBezTo>
                    <a:pt x="3712" y="4748"/>
                    <a:pt x="3542" y="3602"/>
                    <a:pt x="3775" y="2411"/>
                  </a:cubicBezTo>
                  <a:cubicBezTo>
                    <a:pt x="3901" y="1765"/>
                    <a:pt x="4185" y="1179"/>
                    <a:pt x="4697" y="682"/>
                  </a:cubicBezTo>
                  <a:cubicBezTo>
                    <a:pt x="4833" y="550"/>
                    <a:pt x="4959" y="412"/>
                    <a:pt x="5084" y="273"/>
                  </a:cubicBezTo>
                  <a:cubicBezTo>
                    <a:pt x="5141" y="210"/>
                    <a:pt x="5215" y="152"/>
                    <a:pt x="5219" y="64"/>
                  </a:cubicBezTo>
                  <a:cubicBezTo>
                    <a:pt x="5218" y="64"/>
                    <a:pt x="5216" y="64"/>
                    <a:pt x="5214" y="64"/>
                  </a:cubicBezTo>
                  <a:cubicBezTo>
                    <a:pt x="5188" y="64"/>
                    <a:pt x="5154" y="75"/>
                    <a:pt x="5128" y="75"/>
                  </a:cubicBezTo>
                  <a:cubicBezTo>
                    <a:pt x="5098" y="75"/>
                    <a:pt x="5077" y="61"/>
                    <a:pt x="5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06" name="Google Shape;506;p69"/>
            <p:cNvSpPr/>
            <p:nvPr/>
          </p:nvSpPr>
          <p:spPr>
            <a:xfrm>
              <a:off x="5490331" y="3883909"/>
              <a:ext cx="278" cy="298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3" y="0"/>
                  </a:moveTo>
                  <a:lnTo>
                    <a:pt x="0" y="2"/>
                  </a:lnTo>
                  <a:lnTo>
                    <a:pt x="3" y="3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69"/>
            <p:cNvSpPr/>
            <p:nvPr/>
          </p:nvSpPr>
          <p:spPr>
            <a:xfrm>
              <a:off x="7754059" y="3988251"/>
              <a:ext cx="371" cy="397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2" y="0"/>
                  </a:moveTo>
                  <a:lnTo>
                    <a:pt x="0" y="1"/>
                  </a:lnTo>
                  <a:lnTo>
                    <a:pt x="4" y="4"/>
                  </a:lnTo>
                  <a:cubicBezTo>
                    <a:pt x="2" y="3"/>
                    <a:pt x="2" y="1"/>
                    <a:pt x="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69"/>
            <p:cNvSpPr/>
            <p:nvPr/>
          </p:nvSpPr>
          <p:spPr>
            <a:xfrm>
              <a:off x="7814884" y="3991530"/>
              <a:ext cx="371" cy="696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4" y="0"/>
                  </a:moveTo>
                  <a:lnTo>
                    <a:pt x="0" y="4"/>
                  </a:lnTo>
                  <a:lnTo>
                    <a:pt x="4" y="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69"/>
            <p:cNvSpPr/>
            <p:nvPr/>
          </p:nvSpPr>
          <p:spPr>
            <a:xfrm>
              <a:off x="7932086" y="3989443"/>
              <a:ext cx="8252" cy="2584"/>
            </a:xfrm>
            <a:custGeom>
              <a:avLst/>
              <a:gdLst/>
              <a:ahLst/>
              <a:cxnLst/>
              <a:rect l="l" t="t" r="r" b="b"/>
              <a:pathLst>
                <a:path w="89" h="26" extrusionOk="0">
                  <a:moveTo>
                    <a:pt x="24" y="0"/>
                  </a:moveTo>
                  <a:cubicBezTo>
                    <a:pt x="16" y="0"/>
                    <a:pt x="8" y="1"/>
                    <a:pt x="0" y="1"/>
                  </a:cubicBezTo>
                  <a:cubicBezTo>
                    <a:pt x="12" y="11"/>
                    <a:pt x="26" y="18"/>
                    <a:pt x="42" y="21"/>
                  </a:cubicBezTo>
                  <a:cubicBezTo>
                    <a:pt x="49" y="24"/>
                    <a:pt x="59" y="25"/>
                    <a:pt x="67" y="25"/>
                  </a:cubicBezTo>
                  <a:cubicBezTo>
                    <a:pt x="72" y="25"/>
                    <a:pt x="77" y="25"/>
                    <a:pt x="78" y="23"/>
                  </a:cubicBezTo>
                  <a:cubicBezTo>
                    <a:pt x="88" y="12"/>
                    <a:pt x="88" y="7"/>
                    <a:pt x="80" y="7"/>
                  </a:cubicBezTo>
                  <a:cubicBezTo>
                    <a:pt x="76" y="7"/>
                    <a:pt x="70" y="8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0" y="11"/>
                    <a:pt x="53" y="2"/>
                    <a:pt x="48" y="1"/>
                  </a:cubicBezTo>
                  <a:cubicBezTo>
                    <a:pt x="40" y="1"/>
                    <a:pt x="32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69"/>
            <p:cNvSpPr/>
            <p:nvPr/>
          </p:nvSpPr>
          <p:spPr>
            <a:xfrm>
              <a:off x="5687923" y="3886990"/>
              <a:ext cx="371" cy="596"/>
            </a:xfrm>
            <a:custGeom>
              <a:avLst/>
              <a:gdLst/>
              <a:ahLst/>
              <a:cxnLst/>
              <a:rect l="l" t="t" r="r" b="b"/>
              <a:pathLst>
                <a:path w="4" h="6" extrusionOk="0">
                  <a:moveTo>
                    <a:pt x="3" y="0"/>
                  </a:moveTo>
                  <a:cubicBezTo>
                    <a:pt x="3" y="1"/>
                    <a:pt x="2" y="1"/>
                    <a:pt x="2" y="2"/>
                  </a:cubicBezTo>
                  <a:lnTo>
                    <a:pt x="2" y="2"/>
                  </a:lnTo>
                  <a:cubicBezTo>
                    <a:pt x="3" y="1"/>
                    <a:pt x="3" y="1"/>
                    <a:pt x="3" y="0"/>
                  </a:cubicBezTo>
                  <a:close/>
                  <a:moveTo>
                    <a:pt x="2" y="2"/>
                  </a:moveTo>
                  <a:lnTo>
                    <a:pt x="2" y="2"/>
                  </a:lnTo>
                  <a:cubicBezTo>
                    <a:pt x="2" y="2"/>
                    <a:pt x="1" y="3"/>
                    <a:pt x="1" y="4"/>
                  </a:cubicBezTo>
                  <a:lnTo>
                    <a:pt x="2" y="5"/>
                  </a:lnTo>
                  <a:cubicBezTo>
                    <a:pt x="2" y="4"/>
                    <a:pt x="2" y="3"/>
                    <a:pt x="2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69"/>
            <p:cNvSpPr/>
            <p:nvPr/>
          </p:nvSpPr>
          <p:spPr>
            <a:xfrm>
              <a:off x="4819855" y="3940751"/>
              <a:ext cx="48679" cy="46407"/>
            </a:xfrm>
            <a:custGeom>
              <a:avLst/>
              <a:gdLst/>
              <a:ahLst/>
              <a:cxnLst/>
              <a:rect l="l" t="t" r="r" b="b"/>
              <a:pathLst>
                <a:path w="525" h="467" extrusionOk="0">
                  <a:moveTo>
                    <a:pt x="469" y="1"/>
                  </a:moveTo>
                  <a:cubicBezTo>
                    <a:pt x="460" y="1"/>
                    <a:pt x="451" y="3"/>
                    <a:pt x="443" y="6"/>
                  </a:cubicBezTo>
                  <a:cubicBezTo>
                    <a:pt x="367" y="49"/>
                    <a:pt x="303" y="108"/>
                    <a:pt x="254" y="180"/>
                  </a:cubicBezTo>
                  <a:lnTo>
                    <a:pt x="217" y="214"/>
                  </a:lnTo>
                  <a:lnTo>
                    <a:pt x="205" y="224"/>
                  </a:lnTo>
                  <a:cubicBezTo>
                    <a:pt x="118" y="268"/>
                    <a:pt x="67" y="344"/>
                    <a:pt x="1" y="406"/>
                  </a:cubicBezTo>
                  <a:cubicBezTo>
                    <a:pt x="3" y="426"/>
                    <a:pt x="5" y="446"/>
                    <a:pt x="8" y="466"/>
                  </a:cubicBezTo>
                  <a:cubicBezTo>
                    <a:pt x="77" y="408"/>
                    <a:pt x="164" y="365"/>
                    <a:pt x="213" y="290"/>
                  </a:cubicBezTo>
                  <a:lnTo>
                    <a:pt x="267" y="248"/>
                  </a:lnTo>
                  <a:lnTo>
                    <a:pt x="311" y="214"/>
                  </a:lnTo>
                  <a:cubicBezTo>
                    <a:pt x="353" y="144"/>
                    <a:pt x="450" y="126"/>
                    <a:pt x="500" y="66"/>
                  </a:cubicBezTo>
                  <a:cubicBezTo>
                    <a:pt x="517" y="45"/>
                    <a:pt x="525" y="22"/>
                    <a:pt x="496" y="6"/>
                  </a:cubicBezTo>
                  <a:cubicBezTo>
                    <a:pt x="487" y="3"/>
                    <a:pt x="478" y="1"/>
                    <a:pt x="4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69"/>
            <p:cNvSpPr/>
            <p:nvPr/>
          </p:nvSpPr>
          <p:spPr>
            <a:xfrm>
              <a:off x="7327720" y="3935881"/>
              <a:ext cx="9643" cy="9242"/>
            </a:xfrm>
            <a:custGeom>
              <a:avLst/>
              <a:gdLst/>
              <a:ahLst/>
              <a:cxnLst/>
              <a:rect l="l" t="t" r="r" b="b"/>
              <a:pathLst>
                <a:path w="104" h="93" extrusionOk="0">
                  <a:moveTo>
                    <a:pt x="6" y="1"/>
                  </a:moveTo>
                  <a:cubicBezTo>
                    <a:pt x="4" y="31"/>
                    <a:pt x="3" y="62"/>
                    <a:pt x="1" y="92"/>
                  </a:cubicBezTo>
                  <a:cubicBezTo>
                    <a:pt x="42" y="77"/>
                    <a:pt x="78" y="48"/>
                    <a:pt x="103" y="11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69"/>
            <p:cNvSpPr/>
            <p:nvPr/>
          </p:nvSpPr>
          <p:spPr>
            <a:xfrm>
              <a:off x="7372135" y="3945322"/>
              <a:ext cx="16412" cy="20471"/>
            </a:xfrm>
            <a:custGeom>
              <a:avLst/>
              <a:gdLst/>
              <a:ahLst/>
              <a:cxnLst/>
              <a:rect l="l" t="t" r="r" b="b"/>
              <a:pathLst>
                <a:path w="177" h="206" extrusionOk="0">
                  <a:moveTo>
                    <a:pt x="129" y="1"/>
                  </a:moveTo>
                  <a:cubicBezTo>
                    <a:pt x="94" y="18"/>
                    <a:pt x="82" y="49"/>
                    <a:pt x="69" y="79"/>
                  </a:cubicBezTo>
                  <a:cubicBezTo>
                    <a:pt x="28" y="109"/>
                    <a:pt x="3" y="155"/>
                    <a:pt x="1" y="205"/>
                  </a:cubicBezTo>
                  <a:cubicBezTo>
                    <a:pt x="54" y="168"/>
                    <a:pt x="111" y="137"/>
                    <a:pt x="141" y="85"/>
                  </a:cubicBezTo>
                  <a:cubicBezTo>
                    <a:pt x="161" y="78"/>
                    <a:pt x="176" y="67"/>
                    <a:pt x="177" y="47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69"/>
            <p:cNvSpPr/>
            <p:nvPr/>
          </p:nvSpPr>
          <p:spPr>
            <a:xfrm>
              <a:off x="6440644" y="3882915"/>
              <a:ext cx="278" cy="397"/>
            </a:xfrm>
            <a:custGeom>
              <a:avLst/>
              <a:gdLst/>
              <a:ahLst/>
              <a:cxnLst/>
              <a:rect l="l" t="t" r="r" b="b"/>
              <a:pathLst>
                <a:path w="3" h="4" extrusionOk="0">
                  <a:moveTo>
                    <a:pt x="2" y="1"/>
                  </a:moveTo>
                  <a:lnTo>
                    <a:pt x="0" y="3"/>
                  </a:lnTo>
                  <a:cubicBezTo>
                    <a:pt x="1" y="3"/>
                    <a:pt x="1" y="2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69"/>
            <p:cNvSpPr/>
            <p:nvPr/>
          </p:nvSpPr>
          <p:spPr>
            <a:xfrm>
              <a:off x="6439161" y="3883213"/>
              <a:ext cx="2504" cy="2882"/>
            </a:xfrm>
            <a:custGeom>
              <a:avLst/>
              <a:gdLst/>
              <a:ahLst/>
              <a:cxnLst/>
              <a:rect l="l" t="t" r="r" b="b"/>
              <a:pathLst>
                <a:path w="27" h="29" extrusionOk="0">
                  <a:moveTo>
                    <a:pt x="16" y="0"/>
                  </a:moveTo>
                  <a:lnTo>
                    <a:pt x="1" y="22"/>
                  </a:lnTo>
                  <a:cubicBezTo>
                    <a:pt x="7" y="24"/>
                    <a:pt x="14" y="29"/>
                    <a:pt x="16" y="29"/>
                  </a:cubicBezTo>
                  <a:cubicBezTo>
                    <a:pt x="27" y="19"/>
                    <a:pt x="27" y="1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69"/>
            <p:cNvSpPr/>
            <p:nvPr/>
          </p:nvSpPr>
          <p:spPr>
            <a:xfrm>
              <a:off x="7565090" y="3987158"/>
              <a:ext cx="927" cy="1590"/>
            </a:xfrm>
            <a:custGeom>
              <a:avLst/>
              <a:gdLst/>
              <a:ahLst/>
              <a:cxnLst/>
              <a:rect l="l" t="t" r="r" b="b"/>
              <a:pathLst>
                <a:path w="10" h="16" extrusionOk="0">
                  <a:moveTo>
                    <a:pt x="8" y="1"/>
                  </a:moveTo>
                  <a:lnTo>
                    <a:pt x="0" y="15"/>
                  </a:lnTo>
                  <a:lnTo>
                    <a:pt x="10" y="16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69"/>
            <p:cNvSpPr/>
            <p:nvPr/>
          </p:nvSpPr>
          <p:spPr>
            <a:xfrm>
              <a:off x="7810341" y="3995207"/>
              <a:ext cx="742" cy="795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4" y="0"/>
                  </a:moveTo>
                  <a:lnTo>
                    <a:pt x="1" y="7"/>
                  </a:lnTo>
                  <a:lnTo>
                    <a:pt x="8" y="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69"/>
            <p:cNvSpPr/>
            <p:nvPr/>
          </p:nvSpPr>
          <p:spPr>
            <a:xfrm>
              <a:off x="7814514" y="3991928"/>
              <a:ext cx="742" cy="397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5" y="0"/>
                  </a:moveTo>
                  <a:lnTo>
                    <a:pt x="1" y="4"/>
                  </a:lnTo>
                  <a:cubicBezTo>
                    <a:pt x="3" y="2"/>
                    <a:pt x="5" y="2"/>
                    <a:pt x="8" y="2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69"/>
            <p:cNvSpPr/>
            <p:nvPr/>
          </p:nvSpPr>
          <p:spPr>
            <a:xfrm>
              <a:off x="7811546" y="3992226"/>
              <a:ext cx="2967" cy="2484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32" y="1"/>
                  </a:moveTo>
                  <a:lnTo>
                    <a:pt x="32" y="1"/>
                  </a:lnTo>
                  <a:cubicBezTo>
                    <a:pt x="18" y="3"/>
                    <a:pt x="7" y="11"/>
                    <a:pt x="1" y="24"/>
                  </a:cubicBez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69"/>
            <p:cNvSpPr/>
            <p:nvPr/>
          </p:nvSpPr>
          <p:spPr>
            <a:xfrm>
              <a:off x="7810712" y="3994611"/>
              <a:ext cx="927" cy="894"/>
            </a:xfrm>
            <a:custGeom>
              <a:avLst/>
              <a:gdLst/>
              <a:ahLst/>
              <a:cxnLst/>
              <a:rect l="l" t="t" r="r" b="b"/>
              <a:pathLst>
                <a:path w="10" h="9" extrusionOk="0">
                  <a:moveTo>
                    <a:pt x="10" y="0"/>
                  </a:moveTo>
                  <a:lnTo>
                    <a:pt x="0" y="6"/>
                  </a:lnTo>
                  <a:lnTo>
                    <a:pt x="4" y="9"/>
                  </a:lnTo>
                  <a:cubicBezTo>
                    <a:pt x="6" y="6"/>
                    <a:pt x="7" y="3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69"/>
            <p:cNvSpPr/>
            <p:nvPr/>
          </p:nvSpPr>
          <p:spPr>
            <a:xfrm>
              <a:off x="7752297" y="3988648"/>
              <a:ext cx="1298" cy="994"/>
            </a:xfrm>
            <a:custGeom>
              <a:avLst/>
              <a:gdLst/>
              <a:ahLst/>
              <a:cxnLst/>
              <a:rect l="l" t="t" r="r" b="b"/>
              <a:pathLst>
                <a:path w="14" h="10" extrusionOk="0">
                  <a:moveTo>
                    <a:pt x="13" y="1"/>
                  </a:moveTo>
                  <a:cubicBezTo>
                    <a:pt x="11" y="1"/>
                    <a:pt x="10" y="2"/>
                    <a:pt x="7" y="2"/>
                  </a:cubicBezTo>
                  <a:cubicBezTo>
                    <a:pt x="4" y="3"/>
                    <a:pt x="2" y="7"/>
                    <a:pt x="0" y="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69"/>
            <p:cNvSpPr/>
            <p:nvPr/>
          </p:nvSpPr>
          <p:spPr>
            <a:xfrm>
              <a:off x="7753502" y="3988350"/>
              <a:ext cx="927" cy="397"/>
            </a:xfrm>
            <a:custGeom>
              <a:avLst/>
              <a:gdLst/>
              <a:ahLst/>
              <a:cxnLst/>
              <a:rect l="l" t="t" r="r" b="b"/>
              <a:pathLst>
                <a:path w="10" h="4" extrusionOk="0">
                  <a:moveTo>
                    <a:pt x="6" y="0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10" y="3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69"/>
            <p:cNvSpPr/>
            <p:nvPr/>
          </p:nvSpPr>
          <p:spPr>
            <a:xfrm>
              <a:off x="5242206" y="3927037"/>
              <a:ext cx="5192" cy="6161"/>
            </a:xfrm>
            <a:custGeom>
              <a:avLst/>
              <a:gdLst/>
              <a:ahLst/>
              <a:cxnLst/>
              <a:rect l="l" t="t" r="r" b="b"/>
              <a:pathLst>
                <a:path w="56" h="62" extrusionOk="0">
                  <a:moveTo>
                    <a:pt x="56" y="0"/>
                  </a:moveTo>
                  <a:cubicBezTo>
                    <a:pt x="51" y="5"/>
                    <a:pt x="48" y="12"/>
                    <a:pt x="46" y="19"/>
                  </a:cubicBezTo>
                  <a:cubicBezTo>
                    <a:pt x="17" y="19"/>
                    <a:pt x="2" y="31"/>
                    <a:pt x="5" y="56"/>
                  </a:cubicBezTo>
                  <a:lnTo>
                    <a:pt x="0" y="61"/>
                  </a:lnTo>
                  <a:lnTo>
                    <a:pt x="5" y="57"/>
                  </a:lnTo>
                  <a:cubicBezTo>
                    <a:pt x="6" y="58"/>
                    <a:pt x="8" y="58"/>
                    <a:pt x="9" y="58"/>
                  </a:cubicBezTo>
                  <a:cubicBezTo>
                    <a:pt x="37" y="58"/>
                    <a:pt x="50" y="46"/>
                    <a:pt x="46" y="21"/>
                  </a:cubicBezTo>
                  <a:cubicBezTo>
                    <a:pt x="50" y="13"/>
                    <a:pt x="54" y="8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69"/>
            <p:cNvSpPr/>
            <p:nvPr/>
          </p:nvSpPr>
          <p:spPr>
            <a:xfrm>
              <a:off x="5684121" y="3887288"/>
              <a:ext cx="4265" cy="3577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43" y="1"/>
                  </a:moveTo>
                  <a:cubicBezTo>
                    <a:pt x="23" y="3"/>
                    <a:pt x="6" y="16"/>
                    <a:pt x="0" y="35"/>
                  </a:cubicBezTo>
                  <a:lnTo>
                    <a:pt x="45" y="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69"/>
            <p:cNvSpPr/>
            <p:nvPr/>
          </p:nvSpPr>
          <p:spPr>
            <a:xfrm>
              <a:off x="5683565" y="3890766"/>
              <a:ext cx="649" cy="596"/>
            </a:xfrm>
            <a:custGeom>
              <a:avLst/>
              <a:gdLst/>
              <a:ahLst/>
              <a:cxnLst/>
              <a:rect l="l" t="t" r="r" b="b"/>
              <a:pathLst>
                <a:path w="7" h="6" extrusionOk="0">
                  <a:moveTo>
                    <a:pt x="5" y="0"/>
                  </a:moveTo>
                  <a:lnTo>
                    <a:pt x="5" y="2"/>
                  </a:lnTo>
                  <a:lnTo>
                    <a:pt x="0" y="5"/>
                  </a:lnTo>
                  <a:lnTo>
                    <a:pt x="6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69"/>
            <p:cNvSpPr/>
            <p:nvPr/>
          </p:nvSpPr>
          <p:spPr>
            <a:xfrm>
              <a:off x="5474198" y="3890269"/>
              <a:ext cx="5100" cy="4770"/>
            </a:xfrm>
            <a:custGeom>
              <a:avLst/>
              <a:gdLst/>
              <a:ahLst/>
              <a:cxnLst/>
              <a:rect l="l" t="t" r="r" b="b"/>
              <a:pathLst>
                <a:path w="55" h="48" extrusionOk="0">
                  <a:moveTo>
                    <a:pt x="54" y="1"/>
                  </a:moveTo>
                  <a:lnTo>
                    <a:pt x="47" y="3"/>
                  </a:lnTo>
                  <a:cubicBezTo>
                    <a:pt x="21" y="7"/>
                    <a:pt x="5" y="18"/>
                    <a:pt x="5" y="41"/>
                  </a:cubicBezTo>
                  <a:lnTo>
                    <a:pt x="1" y="47"/>
                  </a:lnTo>
                  <a:lnTo>
                    <a:pt x="7" y="42"/>
                  </a:lnTo>
                  <a:cubicBezTo>
                    <a:pt x="28" y="42"/>
                    <a:pt x="46" y="27"/>
                    <a:pt x="48" y="5"/>
                  </a:cubicBezTo>
                  <a:lnTo>
                    <a:pt x="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69"/>
            <p:cNvSpPr/>
            <p:nvPr/>
          </p:nvSpPr>
          <p:spPr>
            <a:xfrm>
              <a:off x="5489682" y="3884008"/>
              <a:ext cx="927" cy="397"/>
            </a:xfrm>
            <a:custGeom>
              <a:avLst/>
              <a:gdLst/>
              <a:ahLst/>
              <a:cxnLst/>
              <a:rect l="l" t="t" r="r" b="b"/>
              <a:pathLst>
                <a:path w="10" h="4" extrusionOk="0">
                  <a:moveTo>
                    <a:pt x="7" y="1"/>
                  </a:moveTo>
                  <a:lnTo>
                    <a:pt x="0" y="3"/>
                  </a:lnTo>
                  <a:lnTo>
                    <a:pt x="10" y="2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69"/>
            <p:cNvSpPr/>
            <p:nvPr/>
          </p:nvSpPr>
          <p:spPr>
            <a:xfrm>
              <a:off x="7567501" y="3966588"/>
              <a:ext cx="13537" cy="15502"/>
            </a:xfrm>
            <a:custGeom>
              <a:avLst/>
              <a:gdLst/>
              <a:ahLst/>
              <a:cxnLst/>
              <a:rect l="l" t="t" r="r" b="b"/>
              <a:pathLst>
                <a:path w="146" h="156" extrusionOk="0">
                  <a:moveTo>
                    <a:pt x="98" y="0"/>
                  </a:moveTo>
                  <a:cubicBezTo>
                    <a:pt x="71" y="0"/>
                    <a:pt x="69" y="27"/>
                    <a:pt x="58" y="42"/>
                  </a:cubicBezTo>
                  <a:cubicBezTo>
                    <a:pt x="23" y="71"/>
                    <a:pt x="1" y="101"/>
                    <a:pt x="20" y="155"/>
                  </a:cubicBezTo>
                  <a:cubicBezTo>
                    <a:pt x="67" y="116"/>
                    <a:pt x="110" y="91"/>
                    <a:pt x="123" y="43"/>
                  </a:cubicBezTo>
                  <a:cubicBezTo>
                    <a:pt x="121" y="30"/>
                    <a:pt x="146" y="15"/>
                    <a:pt x="117" y="4"/>
                  </a:cubicBezTo>
                  <a:cubicBezTo>
                    <a:pt x="109" y="2"/>
                    <a:pt x="103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69"/>
            <p:cNvSpPr/>
            <p:nvPr/>
          </p:nvSpPr>
          <p:spPr>
            <a:xfrm>
              <a:off x="5911477" y="3866320"/>
              <a:ext cx="742" cy="69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4" y="0"/>
                  </a:moveTo>
                  <a:lnTo>
                    <a:pt x="1" y="6"/>
                  </a:lnTo>
                  <a:lnTo>
                    <a:pt x="8" y="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69"/>
            <p:cNvSpPr/>
            <p:nvPr/>
          </p:nvSpPr>
          <p:spPr>
            <a:xfrm>
              <a:off x="5911848" y="3862544"/>
              <a:ext cx="3894" cy="4074"/>
            </a:xfrm>
            <a:custGeom>
              <a:avLst/>
              <a:gdLst/>
              <a:ahLst/>
              <a:cxnLst/>
              <a:rect l="l" t="t" r="r" b="b"/>
              <a:pathLst>
                <a:path w="42" h="41" extrusionOk="0">
                  <a:moveTo>
                    <a:pt x="38" y="0"/>
                  </a:moveTo>
                  <a:lnTo>
                    <a:pt x="0" y="38"/>
                  </a:lnTo>
                  <a:lnTo>
                    <a:pt x="4" y="41"/>
                  </a:lnTo>
                  <a:lnTo>
                    <a:pt x="42" y="3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69"/>
            <p:cNvSpPr/>
            <p:nvPr/>
          </p:nvSpPr>
          <p:spPr>
            <a:xfrm>
              <a:off x="5916113" y="3859364"/>
              <a:ext cx="3060" cy="2981"/>
            </a:xfrm>
            <a:custGeom>
              <a:avLst/>
              <a:gdLst/>
              <a:ahLst/>
              <a:cxnLst/>
              <a:rect l="l" t="t" r="r" b="b"/>
              <a:pathLst>
                <a:path w="33" h="30" extrusionOk="0">
                  <a:moveTo>
                    <a:pt x="33" y="0"/>
                  </a:moveTo>
                  <a:lnTo>
                    <a:pt x="1" y="30"/>
                  </a:lnTo>
                  <a:cubicBezTo>
                    <a:pt x="18" y="25"/>
                    <a:pt x="32" y="17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69"/>
            <p:cNvSpPr/>
            <p:nvPr/>
          </p:nvSpPr>
          <p:spPr>
            <a:xfrm>
              <a:off x="5919080" y="3858668"/>
              <a:ext cx="556" cy="795"/>
            </a:xfrm>
            <a:custGeom>
              <a:avLst/>
              <a:gdLst/>
              <a:ahLst/>
              <a:cxnLst/>
              <a:rect l="l" t="t" r="r" b="b"/>
              <a:pathLst>
                <a:path w="6" h="8" extrusionOk="0">
                  <a:moveTo>
                    <a:pt x="1" y="0"/>
                  </a:moveTo>
                  <a:cubicBezTo>
                    <a:pt x="1" y="2"/>
                    <a:pt x="1" y="5"/>
                    <a:pt x="1" y="7"/>
                  </a:cubicBezTo>
                  <a:lnTo>
                    <a:pt x="4" y="4"/>
                  </a:lnTo>
                  <a:cubicBezTo>
                    <a:pt x="5" y="2"/>
                    <a:pt x="4" y="1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69"/>
            <p:cNvSpPr/>
            <p:nvPr/>
          </p:nvSpPr>
          <p:spPr>
            <a:xfrm>
              <a:off x="5915371" y="3862246"/>
              <a:ext cx="835" cy="596"/>
            </a:xfrm>
            <a:custGeom>
              <a:avLst/>
              <a:gdLst/>
              <a:ahLst/>
              <a:cxnLst/>
              <a:rect l="l" t="t" r="r" b="b"/>
              <a:pathLst>
                <a:path w="9" h="6" extrusionOk="0">
                  <a:moveTo>
                    <a:pt x="9" y="1"/>
                  </a:moveTo>
                  <a:cubicBezTo>
                    <a:pt x="6" y="2"/>
                    <a:pt x="4" y="2"/>
                    <a:pt x="0" y="3"/>
                  </a:cubicBezTo>
                  <a:lnTo>
                    <a:pt x="4" y="6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69"/>
            <p:cNvSpPr/>
            <p:nvPr/>
          </p:nvSpPr>
          <p:spPr>
            <a:xfrm>
              <a:off x="6467348" y="3190978"/>
              <a:ext cx="556" cy="397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3" y="1"/>
                  </a:moveTo>
                  <a:cubicBezTo>
                    <a:pt x="3" y="2"/>
                    <a:pt x="2" y="2"/>
                    <a:pt x="1" y="3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69"/>
            <p:cNvSpPr/>
            <p:nvPr/>
          </p:nvSpPr>
          <p:spPr>
            <a:xfrm>
              <a:off x="6656317" y="3769232"/>
              <a:ext cx="154105" cy="27825"/>
            </a:xfrm>
            <a:custGeom>
              <a:avLst/>
              <a:gdLst/>
              <a:ahLst/>
              <a:cxnLst/>
              <a:rect l="l" t="t" r="r" b="b"/>
              <a:pathLst>
                <a:path w="1662" h="280" extrusionOk="0">
                  <a:moveTo>
                    <a:pt x="93" y="0"/>
                  </a:moveTo>
                  <a:cubicBezTo>
                    <a:pt x="81" y="64"/>
                    <a:pt x="5" y="104"/>
                    <a:pt x="1" y="170"/>
                  </a:cubicBezTo>
                  <a:cubicBezTo>
                    <a:pt x="140" y="230"/>
                    <a:pt x="743" y="280"/>
                    <a:pt x="1215" y="280"/>
                  </a:cubicBezTo>
                  <a:cubicBezTo>
                    <a:pt x="1317" y="280"/>
                    <a:pt x="1413" y="277"/>
                    <a:pt x="1496" y="272"/>
                  </a:cubicBezTo>
                  <a:lnTo>
                    <a:pt x="1661" y="278"/>
                  </a:lnTo>
                  <a:cubicBezTo>
                    <a:pt x="1657" y="269"/>
                    <a:pt x="1653" y="259"/>
                    <a:pt x="1651" y="249"/>
                  </a:cubicBezTo>
                  <a:cubicBezTo>
                    <a:pt x="1649" y="249"/>
                    <a:pt x="1646" y="249"/>
                    <a:pt x="1644" y="249"/>
                  </a:cubicBezTo>
                  <a:cubicBezTo>
                    <a:pt x="1636" y="249"/>
                    <a:pt x="1628" y="246"/>
                    <a:pt x="1621" y="239"/>
                  </a:cubicBezTo>
                  <a:lnTo>
                    <a:pt x="1496" y="251"/>
                  </a:lnTo>
                  <a:cubicBezTo>
                    <a:pt x="1400" y="235"/>
                    <a:pt x="1302" y="222"/>
                    <a:pt x="1207" y="207"/>
                  </a:cubicBezTo>
                  <a:cubicBezTo>
                    <a:pt x="1178" y="202"/>
                    <a:pt x="1138" y="205"/>
                    <a:pt x="1147" y="163"/>
                  </a:cubicBezTo>
                  <a:lnTo>
                    <a:pt x="1147" y="163"/>
                  </a:lnTo>
                  <a:cubicBezTo>
                    <a:pt x="1093" y="180"/>
                    <a:pt x="1039" y="185"/>
                    <a:pt x="985" y="185"/>
                  </a:cubicBezTo>
                  <a:cubicBezTo>
                    <a:pt x="898" y="185"/>
                    <a:pt x="811" y="171"/>
                    <a:pt x="725" y="167"/>
                  </a:cubicBezTo>
                  <a:cubicBezTo>
                    <a:pt x="679" y="164"/>
                    <a:pt x="682" y="132"/>
                    <a:pt x="676" y="106"/>
                  </a:cubicBezTo>
                  <a:cubicBezTo>
                    <a:pt x="634" y="133"/>
                    <a:pt x="593" y="154"/>
                    <a:pt x="538" y="154"/>
                  </a:cubicBezTo>
                  <a:cubicBezTo>
                    <a:pt x="530" y="154"/>
                    <a:pt x="522" y="153"/>
                    <a:pt x="513" y="152"/>
                  </a:cubicBezTo>
                  <a:cubicBezTo>
                    <a:pt x="386" y="139"/>
                    <a:pt x="257" y="136"/>
                    <a:pt x="129" y="128"/>
                  </a:cubicBezTo>
                  <a:cubicBezTo>
                    <a:pt x="99" y="74"/>
                    <a:pt x="171" y="62"/>
                    <a:pt x="183" y="27"/>
                  </a:cubicBezTo>
                  <a:lnTo>
                    <a:pt x="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69"/>
            <p:cNvSpPr/>
            <p:nvPr/>
          </p:nvSpPr>
          <p:spPr>
            <a:xfrm>
              <a:off x="6136051" y="3434940"/>
              <a:ext cx="69635" cy="92020"/>
            </a:xfrm>
            <a:custGeom>
              <a:avLst/>
              <a:gdLst/>
              <a:ahLst/>
              <a:cxnLst/>
              <a:rect l="l" t="t" r="r" b="b"/>
              <a:pathLst>
                <a:path w="751" h="926" extrusionOk="0">
                  <a:moveTo>
                    <a:pt x="13" y="1"/>
                  </a:moveTo>
                  <a:cubicBezTo>
                    <a:pt x="9" y="25"/>
                    <a:pt x="5" y="50"/>
                    <a:pt x="0" y="73"/>
                  </a:cubicBezTo>
                  <a:cubicBezTo>
                    <a:pt x="147" y="217"/>
                    <a:pt x="287" y="366"/>
                    <a:pt x="397" y="532"/>
                  </a:cubicBezTo>
                  <a:cubicBezTo>
                    <a:pt x="484" y="662"/>
                    <a:pt x="564" y="794"/>
                    <a:pt x="647" y="926"/>
                  </a:cubicBezTo>
                  <a:cubicBezTo>
                    <a:pt x="665" y="884"/>
                    <a:pt x="723" y="889"/>
                    <a:pt x="750" y="858"/>
                  </a:cubicBezTo>
                  <a:cubicBezTo>
                    <a:pt x="677" y="847"/>
                    <a:pt x="667" y="787"/>
                    <a:pt x="641" y="744"/>
                  </a:cubicBezTo>
                  <a:cubicBezTo>
                    <a:pt x="473" y="463"/>
                    <a:pt x="262" y="213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9"/>
            <p:cNvSpPr/>
            <p:nvPr/>
          </p:nvSpPr>
          <p:spPr>
            <a:xfrm>
              <a:off x="5342624" y="3519606"/>
              <a:ext cx="278" cy="298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0" y="0"/>
                  </a:moveTo>
                  <a:lnTo>
                    <a:pt x="0" y="2"/>
                  </a:lnTo>
                  <a:cubicBezTo>
                    <a:pt x="1" y="1"/>
                    <a:pt x="1" y="1"/>
                    <a:pt x="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9"/>
            <p:cNvSpPr/>
            <p:nvPr/>
          </p:nvSpPr>
          <p:spPr>
            <a:xfrm>
              <a:off x="5040998" y="3337057"/>
              <a:ext cx="185" cy="397"/>
            </a:xfrm>
            <a:custGeom>
              <a:avLst/>
              <a:gdLst/>
              <a:ahLst/>
              <a:cxnLst/>
              <a:rect l="l" t="t" r="r" b="b"/>
              <a:pathLst>
                <a:path w="2" h="4" extrusionOk="0">
                  <a:moveTo>
                    <a:pt x="0" y="0"/>
                  </a:moveTo>
                  <a:lnTo>
                    <a:pt x="2" y="4"/>
                  </a:lnTo>
                  <a:lnTo>
                    <a:pt x="2" y="2"/>
                  </a:lnTo>
                  <a:cubicBezTo>
                    <a:pt x="2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69"/>
            <p:cNvSpPr/>
            <p:nvPr/>
          </p:nvSpPr>
          <p:spPr>
            <a:xfrm>
              <a:off x="5033302" y="3323244"/>
              <a:ext cx="464" cy="298"/>
            </a:xfrm>
            <a:custGeom>
              <a:avLst/>
              <a:gdLst/>
              <a:ahLst/>
              <a:cxnLst/>
              <a:rect l="l" t="t" r="r" b="b"/>
              <a:pathLst>
                <a:path w="5" h="3" extrusionOk="0">
                  <a:moveTo>
                    <a:pt x="0" y="0"/>
                  </a:moveTo>
                  <a:lnTo>
                    <a:pt x="0" y="3"/>
                  </a:lnTo>
                  <a:lnTo>
                    <a:pt x="3" y="3"/>
                  </a:lnTo>
                  <a:cubicBezTo>
                    <a:pt x="3" y="3"/>
                    <a:pt x="4" y="3"/>
                    <a:pt x="5" y="1"/>
                  </a:cubicBezTo>
                  <a:cubicBezTo>
                    <a:pt x="5" y="1"/>
                    <a:pt x="1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69"/>
            <p:cNvSpPr/>
            <p:nvPr/>
          </p:nvSpPr>
          <p:spPr>
            <a:xfrm>
              <a:off x="5040813" y="3337057"/>
              <a:ext cx="371" cy="397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2" y="0"/>
                  </a:moveTo>
                  <a:cubicBezTo>
                    <a:pt x="1" y="0"/>
                    <a:pt x="1" y="2"/>
                    <a:pt x="0" y="3"/>
                  </a:cubicBezTo>
                  <a:cubicBezTo>
                    <a:pt x="1" y="3"/>
                    <a:pt x="2" y="4"/>
                    <a:pt x="4" y="4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9"/>
            <p:cNvSpPr/>
            <p:nvPr/>
          </p:nvSpPr>
          <p:spPr>
            <a:xfrm>
              <a:off x="8035749" y="3048676"/>
              <a:ext cx="556" cy="298"/>
            </a:xfrm>
            <a:custGeom>
              <a:avLst/>
              <a:gdLst/>
              <a:ahLst/>
              <a:cxnLst/>
              <a:rect l="l" t="t" r="r" b="b"/>
              <a:pathLst>
                <a:path w="6" h="3" extrusionOk="0">
                  <a:moveTo>
                    <a:pt x="2" y="0"/>
                  </a:moveTo>
                  <a:cubicBezTo>
                    <a:pt x="1" y="0"/>
                    <a:pt x="1" y="2"/>
                    <a:pt x="1" y="2"/>
                  </a:cubicBezTo>
                  <a:cubicBezTo>
                    <a:pt x="2" y="2"/>
                    <a:pt x="3" y="2"/>
                    <a:pt x="5" y="2"/>
                  </a:cubicBezTo>
                  <a:lnTo>
                    <a:pt x="5" y="2"/>
                  </a:lnTo>
                  <a:lnTo>
                    <a:pt x="2" y="0"/>
                  </a:lnTo>
                  <a:close/>
                  <a:moveTo>
                    <a:pt x="5" y="2"/>
                  </a:moveTo>
                  <a:lnTo>
                    <a:pt x="5" y="3"/>
                  </a:lnTo>
                  <a:cubicBezTo>
                    <a:pt x="5" y="3"/>
                    <a:pt x="5" y="2"/>
                    <a:pt x="5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9"/>
            <p:cNvSpPr/>
            <p:nvPr/>
          </p:nvSpPr>
          <p:spPr>
            <a:xfrm>
              <a:off x="7844927" y="3849029"/>
              <a:ext cx="32638" cy="9142"/>
            </a:xfrm>
            <a:custGeom>
              <a:avLst/>
              <a:gdLst/>
              <a:ahLst/>
              <a:cxnLst/>
              <a:rect l="l" t="t" r="r" b="b"/>
              <a:pathLst>
                <a:path w="352" h="92" extrusionOk="0">
                  <a:moveTo>
                    <a:pt x="76" y="0"/>
                  </a:moveTo>
                  <a:cubicBezTo>
                    <a:pt x="51" y="0"/>
                    <a:pt x="26" y="3"/>
                    <a:pt x="1" y="6"/>
                  </a:cubicBezTo>
                  <a:cubicBezTo>
                    <a:pt x="1" y="19"/>
                    <a:pt x="3" y="32"/>
                    <a:pt x="3" y="45"/>
                  </a:cubicBezTo>
                  <a:lnTo>
                    <a:pt x="128" y="86"/>
                  </a:lnTo>
                  <a:cubicBezTo>
                    <a:pt x="145" y="78"/>
                    <a:pt x="163" y="76"/>
                    <a:pt x="180" y="76"/>
                  </a:cubicBezTo>
                  <a:cubicBezTo>
                    <a:pt x="221" y="76"/>
                    <a:pt x="262" y="91"/>
                    <a:pt x="303" y="91"/>
                  </a:cubicBezTo>
                  <a:cubicBezTo>
                    <a:pt x="309" y="91"/>
                    <a:pt x="316" y="91"/>
                    <a:pt x="323" y="90"/>
                  </a:cubicBezTo>
                  <a:cubicBezTo>
                    <a:pt x="333" y="80"/>
                    <a:pt x="342" y="71"/>
                    <a:pt x="352" y="60"/>
                  </a:cubicBezTo>
                  <a:cubicBezTo>
                    <a:pt x="344" y="53"/>
                    <a:pt x="337" y="46"/>
                    <a:pt x="330" y="38"/>
                  </a:cubicBezTo>
                  <a:lnTo>
                    <a:pt x="248" y="26"/>
                  </a:lnTo>
                  <a:lnTo>
                    <a:pt x="168" y="19"/>
                  </a:lnTo>
                  <a:cubicBezTo>
                    <a:pt x="138" y="5"/>
                    <a:pt x="107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69"/>
            <p:cNvSpPr/>
            <p:nvPr/>
          </p:nvSpPr>
          <p:spPr>
            <a:xfrm>
              <a:off x="8092681" y="2727998"/>
              <a:ext cx="464" cy="497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0" y="1"/>
                  </a:moveTo>
                  <a:lnTo>
                    <a:pt x="0" y="3"/>
                  </a:lnTo>
                  <a:cubicBezTo>
                    <a:pt x="1" y="3"/>
                    <a:pt x="3" y="3"/>
                    <a:pt x="4" y="4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4" y="2"/>
                    <a:pt x="4" y="2"/>
                  </a:cubicBezTo>
                  <a:cubicBezTo>
                    <a:pt x="4" y="1"/>
                    <a:pt x="3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69"/>
            <p:cNvSpPr/>
            <p:nvPr/>
          </p:nvSpPr>
          <p:spPr>
            <a:xfrm>
              <a:off x="7993190" y="3305655"/>
              <a:ext cx="371" cy="397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cubicBezTo>
                    <a:pt x="1" y="1"/>
                    <a:pt x="1" y="2"/>
                    <a:pt x="1" y="4"/>
                  </a:cubicBezTo>
                  <a:lnTo>
                    <a:pt x="3" y="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69"/>
            <p:cNvSpPr/>
            <p:nvPr/>
          </p:nvSpPr>
          <p:spPr>
            <a:xfrm>
              <a:off x="4854348" y="3792982"/>
              <a:ext cx="11683" cy="10335"/>
            </a:xfrm>
            <a:custGeom>
              <a:avLst/>
              <a:gdLst/>
              <a:ahLst/>
              <a:cxnLst/>
              <a:rect l="l" t="t" r="r" b="b"/>
              <a:pathLst>
                <a:path w="126" h="104" extrusionOk="0">
                  <a:moveTo>
                    <a:pt x="62" y="0"/>
                  </a:moveTo>
                  <a:cubicBezTo>
                    <a:pt x="59" y="0"/>
                    <a:pt x="55" y="1"/>
                    <a:pt x="51" y="1"/>
                  </a:cubicBezTo>
                  <a:lnTo>
                    <a:pt x="3" y="50"/>
                  </a:lnTo>
                  <a:lnTo>
                    <a:pt x="1" y="103"/>
                  </a:lnTo>
                  <a:cubicBezTo>
                    <a:pt x="51" y="94"/>
                    <a:pt x="97" y="77"/>
                    <a:pt x="126" y="38"/>
                  </a:cubicBezTo>
                  <a:cubicBezTo>
                    <a:pt x="113" y="14"/>
                    <a:pt x="89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69"/>
            <p:cNvSpPr/>
            <p:nvPr/>
          </p:nvSpPr>
          <p:spPr>
            <a:xfrm>
              <a:off x="5535673" y="3661014"/>
              <a:ext cx="8809" cy="14012"/>
            </a:xfrm>
            <a:custGeom>
              <a:avLst/>
              <a:gdLst/>
              <a:ahLst/>
              <a:cxnLst/>
              <a:rect l="l" t="t" r="r" b="b"/>
              <a:pathLst>
                <a:path w="95" h="141" extrusionOk="0">
                  <a:moveTo>
                    <a:pt x="1" y="0"/>
                  </a:moveTo>
                  <a:cubicBezTo>
                    <a:pt x="16" y="46"/>
                    <a:pt x="32" y="94"/>
                    <a:pt x="47" y="140"/>
                  </a:cubicBezTo>
                  <a:lnTo>
                    <a:pt x="95" y="134"/>
                  </a:lnTo>
                  <a:cubicBezTo>
                    <a:pt x="90" y="89"/>
                    <a:pt x="89" y="43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69"/>
            <p:cNvSpPr/>
            <p:nvPr/>
          </p:nvSpPr>
          <p:spPr>
            <a:xfrm>
              <a:off x="5059543" y="3774201"/>
              <a:ext cx="5378" cy="15403"/>
            </a:xfrm>
            <a:custGeom>
              <a:avLst/>
              <a:gdLst/>
              <a:ahLst/>
              <a:cxnLst/>
              <a:rect l="l" t="t" r="r" b="b"/>
              <a:pathLst>
                <a:path w="58" h="155" extrusionOk="0">
                  <a:moveTo>
                    <a:pt x="19" y="0"/>
                  </a:moveTo>
                  <a:cubicBezTo>
                    <a:pt x="11" y="65"/>
                    <a:pt x="6" y="111"/>
                    <a:pt x="0" y="155"/>
                  </a:cubicBezTo>
                  <a:lnTo>
                    <a:pt x="57" y="152"/>
                  </a:lnTo>
                  <a:cubicBezTo>
                    <a:pt x="52" y="107"/>
                    <a:pt x="56" y="61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69"/>
            <p:cNvSpPr/>
            <p:nvPr/>
          </p:nvSpPr>
          <p:spPr>
            <a:xfrm>
              <a:off x="7879234" y="3799541"/>
              <a:ext cx="3338" cy="9937"/>
            </a:xfrm>
            <a:custGeom>
              <a:avLst/>
              <a:gdLst/>
              <a:ahLst/>
              <a:cxnLst/>
              <a:rect l="l" t="t" r="r" b="b"/>
              <a:pathLst>
                <a:path w="36" h="100" extrusionOk="0">
                  <a:moveTo>
                    <a:pt x="24" y="1"/>
                  </a:moveTo>
                  <a:cubicBezTo>
                    <a:pt x="8" y="35"/>
                    <a:pt x="1" y="68"/>
                    <a:pt x="35" y="99"/>
                  </a:cubicBezTo>
                  <a:cubicBezTo>
                    <a:pt x="31" y="67"/>
                    <a:pt x="28" y="35"/>
                    <a:pt x="24" y="3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9"/>
            <p:cNvSpPr/>
            <p:nvPr/>
          </p:nvSpPr>
          <p:spPr>
            <a:xfrm>
              <a:off x="5832199" y="3692317"/>
              <a:ext cx="15485" cy="15800"/>
            </a:xfrm>
            <a:custGeom>
              <a:avLst/>
              <a:gdLst/>
              <a:ahLst/>
              <a:cxnLst/>
              <a:rect l="l" t="t" r="r" b="b"/>
              <a:pathLst>
                <a:path w="167" h="159" extrusionOk="0">
                  <a:moveTo>
                    <a:pt x="96" y="0"/>
                  </a:moveTo>
                  <a:cubicBezTo>
                    <a:pt x="76" y="22"/>
                    <a:pt x="37" y="41"/>
                    <a:pt x="79" y="68"/>
                  </a:cubicBezTo>
                  <a:cubicBezTo>
                    <a:pt x="71" y="65"/>
                    <a:pt x="65" y="64"/>
                    <a:pt x="60" y="64"/>
                  </a:cubicBezTo>
                  <a:cubicBezTo>
                    <a:pt x="38" y="64"/>
                    <a:pt x="41" y="86"/>
                    <a:pt x="43" y="106"/>
                  </a:cubicBezTo>
                  <a:cubicBezTo>
                    <a:pt x="6" y="110"/>
                    <a:pt x="6" y="136"/>
                    <a:pt x="1" y="158"/>
                  </a:cubicBezTo>
                  <a:lnTo>
                    <a:pt x="44" y="108"/>
                  </a:lnTo>
                  <a:cubicBezTo>
                    <a:pt x="70" y="106"/>
                    <a:pt x="84" y="94"/>
                    <a:pt x="87" y="73"/>
                  </a:cubicBezTo>
                  <a:cubicBezTo>
                    <a:pt x="132" y="63"/>
                    <a:pt x="165" y="45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9"/>
            <p:cNvSpPr/>
            <p:nvPr/>
          </p:nvSpPr>
          <p:spPr>
            <a:xfrm>
              <a:off x="7983825" y="3280713"/>
              <a:ext cx="371" cy="696"/>
            </a:xfrm>
            <a:custGeom>
              <a:avLst/>
              <a:gdLst/>
              <a:ahLst/>
              <a:cxnLst/>
              <a:rect l="l" t="t" r="r" b="b"/>
              <a:pathLst>
                <a:path w="4" h="7" extrusionOk="0">
                  <a:moveTo>
                    <a:pt x="2" y="0"/>
                  </a:moveTo>
                  <a:cubicBezTo>
                    <a:pt x="2" y="1"/>
                    <a:pt x="1" y="1"/>
                    <a:pt x="1" y="3"/>
                  </a:cubicBezTo>
                  <a:lnTo>
                    <a:pt x="2" y="3"/>
                  </a:lnTo>
                  <a:lnTo>
                    <a:pt x="2" y="6"/>
                  </a:lnTo>
                  <a:cubicBezTo>
                    <a:pt x="2" y="4"/>
                    <a:pt x="3" y="3"/>
                    <a:pt x="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69"/>
            <p:cNvSpPr/>
            <p:nvPr/>
          </p:nvSpPr>
          <p:spPr>
            <a:xfrm>
              <a:off x="7981878" y="3281309"/>
              <a:ext cx="3709" cy="9838"/>
            </a:xfrm>
            <a:custGeom>
              <a:avLst/>
              <a:gdLst/>
              <a:ahLst/>
              <a:cxnLst/>
              <a:rect l="l" t="t" r="r" b="b"/>
              <a:pathLst>
                <a:path w="40" h="99" extrusionOk="0">
                  <a:moveTo>
                    <a:pt x="23" y="0"/>
                  </a:moveTo>
                  <a:cubicBezTo>
                    <a:pt x="12" y="35"/>
                    <a:pt x="0" y="69"/>
                    <a:pt x="40" y="99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69"/>
            <p:cNvSpPr/>
            <p:nvPr/>
          </p:nvSpPr>
          <p:spPr>
            <a:xfrm>
              <a:off x="5785653" y="3822794"/>
              <a:ext cx="18452" cy="12422"/>
            </a:xfrm>
            <a:custGeom>
              <a:avLst/>
              <a:gdLst/>
              <a:ahLst/>
              <a:cxnLst/>
              <a:rect l="l" t="t" r="r" b="b"/>
              <a:pathLst>
                <a:path w="199" h="125" extrusionOk="0">
                  <a:moveTo>
                    <a:pt x="139" y="0"/>
                  </a:moveTo>
                  <a:cubicBezTo>
                    <a:pt x="109" y="0"/>
                    <a:pt x="88" y="26"/>
                    <a:pt x="52" y="88"/>
                  </a:cubicBezTo>
                  <a:cubicBezTo>
                    <a:pt x="49" y="87"/>
                    <a:pt x="46" y="87"/>
                    <a:pt x="44" y="87"/>
                  </a:cubicBezTo>
                  <a:cubicBezTo>
                    <a:pt x="24" y="87"/>
                    <a:pt x="5" y="100"/>
                    <a:pt x="0" y="120"/>
                  </a:cubicBezTo>
                  <a:lnTo>
                    <a:pt x="48" y="124"/>
                  </a:lnTo>
                  <a:cubicBezTo>
                    <a:pt x="61" y="119"/>
                    <a:pt x="64" y="103"/>
                    <a:pt x="56" y="92"/>
                  </a:cubicBezTo>
                  <a:lnTo>
                    <a:pt x="56" y="92"/>
                  </a:lnTo>
                  <a:cubicBezTo>
                    <a:pt x="63" y="96"/>
                    <a:pt x="70" y="97"/>
                    <a:pt x="76" y="97"/>
                  </a:cubicBezTo>
                  <a:cubicBezTo>
                    <a:pt x="95" y="97"/>
                    <a:pt x="113" y="86"/>
                    <a:pt x="131" y="82"/>
                  </a:cubicBezTo>
                  <a:lnTo>
                    <a:pt x="199" y="20"/>
                  </a:lnTo>
                  <a:cubicBezTo>
                    <a:pt x="174" y="7"/>
                    <a:pt x="155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69"/>
            <p:cNvSpPr/>
            <p:nvPr/>
          </p:nvSpPr>
          <p:spPr>
            <a:xfrm>
              <a:off x="7862173" y="3820608"/>
              <a:ext cx="1762" cy="3577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0" y="0"/>
                  </a:moveTo>
                  <a:cubicBezTo>
                    <a:pt x="4" y="12"/>
                    <a:pt x="9" y="24"/>
                    <a:pt x="13" y="36"/>
                  </a:cubicBezTo>
                  <a:cubicBezTo>
                    <a:pt x="18" y="25"/>
                    <a:pt x="15" y="12"/>
                    <a:pt x="6" y="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9"/>
            <p:cNvSpPr/>
            <p:nvPr/>
          </p:nvSpPr>
          <p:spPr>
            <a:xfrm>
              <a:off x="5339472" y="3882915"/>
              <a:ext cx="10107" cy="8347"/>
            </a:xfrm>
            <a:custGeom>
              <a:avLst/>
              <a:gdLst/>
              <a:ahLst/>
              <a:cxnLst/>
              <a:rect l="l" t="t" r="r" b="b"/>
              <a:pathLst>
                <a:path w="109" h="84" extrusionOk="0">
                  <a:moveTo>
                    <a:pt x="65" y="0"/>
                  </a:moveTo>
                  <a:cubicBezTo>
                    <a:pt x="17" y="0"/>
                    <a:pt x="20" y="52"/>
                    <a:pt x="1" y="81"/>
                  </a:cubicBezTo>
                  <a:cubicBezTo>
                    <a:pt x="13" y="83"/>
                    <a:pt x="25" y="84"/>
                    <a:pt x="35" y="84"/>
                  </a:cubicBezTo>
                  <a:cubicBezTo>
                    <a:pt x="82" y="84"/>
                    <a:pt x="109" y="63"/>
                    <a:pt x="103" y="8"/>
                  </a:cubicBezTo>
                  <a:cubicBezTo>
                    <a:pt x="88" y="3"/>
                    <a:pt x="75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9"/>
            <p:cNvSpPr/>
            <p:nvPr/>
          </p:nvSpPr>
          <p:spPr>
            <a:xfrm>
              <a:off x="7389010" y="3330896"/>
              <a:ext cx="136117" cy="114776"/>
            </a:xfrm>
            <a:custGeom>
              <a:avLst/>
              <a:gdLst/>
              <a:ahLst/>
              <a:cxnLst/>
              <a:rect l="l" t="t" r="r" b="b"/>
              <a:pathLst>
                <a:path w="1468" h="1155" extrusionOk="0">
                  <a:moveTo>
                    <a:pt x="1424" y="1"/>
                  </a:moveTo>
                  <a:lnTo>
                    <a:pt x="1" y="1147"/>
                  </a:lnTo>
                  <a:lnTo>
                    <a:pt x="83" y="1155"/>
                  </a:lnTo>
                  <a:cubicBezTo>
                    <a:pt x="562" y="798"/>
                    <a:pt x="1010" y="413"/>
                    <a:pt x="1468" y="36"/>
                  </a:cubicBezTo>
                  <a:lnTo>
                    <a:pt x="14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9"/>
            <p:cNvSpPr/>
            <p:nvPr/>
          </p:nvSpPr>
          <p:spPr>
            <a:xfrm>
              <a:off x="6293030" y="3393899"/>
              <a:ext cx="156516" cy="70058"/>
            </a:xfrm>
            <a:custGeom>
              <a:avLst/>
              <a:gdLst/>
              <a:ahLst/>
              <a:cxnLst/>
              <a:rect l="l" t="t" r="r" b="b"/>
              <a:pathLst>
                <a:path w="1688" h="705" extrusionOk="0">
                  <a:moveTo>
                    <a:pt x="1687" y="0"/>
                  </a:moveTo>
                  <a:cubicBezTo>
                    <a:pt x="1530" y="52"/>
                    <a:pt x="1360" y="79"/>
                    <a:pt x="1216" y="158"/>
                  </a:cubicBezTo>
                  <a:cubicBezTo>
                    <a:pt x="825" y="280"/>
                    <a:pt x="445" y="434"/>
                    <a:pt x="80" y="621"/>
                  </a:cubicBezTo>
                  <a:cubicBezTo>
                    <a:pt x="44" y="630"/>
                    <a:pt x="0" y="635"/>
                    <a:pt x="14" y="681"/>
                  </a:cubicBezTo>
                  <a:cubicBezTo>
                    <a:pt x="20" y="698"/>
                    <a:pt x="33" y="704"/>
                    <a:pt x="49" y="704"/>
                  </a:cubicBezTo>
                  <a:cubicBezTo>
                    <a:pt x="57" y="704"/>
                    <a:pt x="67" y="702"/>
                    <a:pt x="76" y="699"/>
                  </a:cubicBezTo>
                  <a:cubicBezTo>
                    <a:pt x="483" y="548"/>
                    <a:pt x="872" y="366"/>
                    <a:pt x="1270" y="200"/>
                  </a:cubicBezTo>
                  <a:lnTo>
                    <a:pt x="1674" y="51"/>
                  </a:lnTo>
                  <a:cubicBezTo>
                    <a:pt x="1678" y="33"/>
                    <a:pt x="1682" y="17"/>
                    <a:pt x="1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69"/>
            <p:cNvSpPr/>
            <p:nvPr/>
          </p:nvSpPr>
          <p:spPr>
            <a:xfrm>
              <a:off x="7435649" y="3378496"/>
              <a:ext cx="96895" cy="89337"/>
            </a:xfrm>
            <a:custGeom>
              <a:avLst/>
              <a:gdLst/>
              <a:ahLst/>
              <a:cxnLst/>
              <a:rect l="l" t="t" r="r" b="b"/>
              <a:pathLst>
                <a:path w="1045" h="899" extrusionOk="0">
                  <a:moveTo>
                    <a:pt x="965" y="1"/>
                  </a:moveTo>
                  <a:cubicBezTo>
                    <a:pt x="349" y="475"/>
                    <a:pt x="60" y="740"/>
                    <a:pt x="1" y="898"/>
                  </a:cubicBezTo>
                  <a:lnTo>
                    <a:pt x="1044" y="10"/>
                  </a:lnTo>
                  <a:lnTo>
                    <a:pt x="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69"/>
            <p:cNvSpPr/>
            <p:nvPr/>
          </p:nvSpPr>
          <p:spPr>
            <a:xfrm>
              <a:off x="7725129" y="2535710"/>
              <a:ext cx="2596" cy="1689"/>
            </a:xfrm>
            <a:custGeom>
              <a:avLst/>
              <a:gdLst/>
              <a:ahLst/>
              <a:cxnLst/>
              <a:rect l="l" t="t" r="r" b="b"/>
              <a:pathLst>
                <a:path w="28" h="17" extrusionOk="0">
                  <a:moveTo>
                    <a:pt x="2" y="0"/>
                  </a:moveTo>
                  <a:cubicBezTo>
                    <a:pt x="2" y="3"/>
                    <a:pt x="1" y="4"/>
                    <a:pt x="1" y="6"/>
                  </a:cubicBezTo>
                  <a:cubicBezTo>
                    <a:pt x="1" y="14"/>
                    <a:pt x="5" y="17"/>
                    <a:pt x="9" y="17"/>
                  </a:cubicBezTo>
                  <a:cubicBezTo>
                    <a:pt x="18" y="17"/>
                    <a:pt x="27" y="8"/>
                    <a:pt x="16" y="8"/>
                  </a:cubicBezTo>
                  <a:cubicBezTo>
                    <a:pt x="15" y="8"/>
                    <a:pt x="13" y="9"/>
                    <a:pt x="11" y="9"/>
                  </a:cubicBezTo>
                  <a:cubicBezTo>
                    <a:pt x="9" y="9"/>
                    <a:pt x="4" y="4"/>
                    <a:pt x="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69"/>
            <p:cNvSpPr/>
            <p:nvPr/>
          </p:nvSpPr>
          <p:spPr>
            <a:xfrm>
              <a:off x="6559329" y="2660126"/>
              <a:ext cx="96617" cy="36371"/>
            </a:xfrm>
            <a:custGeom>
              <a:avLst/>
              <a:gdLst/>
              <a:ahLst/>
              <a:cxnLst/>
              <a:rect l="l" t="t" r="r" b="b"/>
              <a:pathLst>
                <a:path w="1042" h="366" extrusionOk="0">
                  <a:moveTo>
                    <a:pt x="1022" y="0"/>
                  </a:moveTo>
                  <a:cubicBezTo>
                    <a:pt x="886" y="0"/>
                    <a:pt x="695" y="34"/>
                    <a:pt x="515" y="112"/>
                  </a:cubicBezTo>
                  <a:cubicBezTo>
                    <a:pt x="395" y="133"/>
                    <a:pt x="287" y="180"/>
                    <a:pt x="178" y="224"/>
                  </a:cubicBezTo>
                  <a:cubicBezTo>
                    <a:pt x="149" y="236"/>
                    <a:pt x="116" y="249"/>
                    <a:pt x="128" y="282"/>
                  </a:cubicBezTo>
                  <a:cubicBezTo>
                    <a:pt x="121" y="276"/>
                    <a:pt x="112" y="273"/>
                    <a:pt x="103" y="271"/>
                  </a:cubicBezTo>
                  <a:cubicBezTo>
                    <a:pt x="63" y="271"/>
                    <a:pt x="22" y="276"/>
                    <a:pt x="9" y="318"/>
                  </a:cubicBezTo>
                  <a:cubicBezTo>
                    <a:pt x="1" y="343"/>
                    <a:pt x="20" y="365"/>
                    <a:pt x="44" y="365"/>
                  </a:cubicBezTo>
                  <a:cubicBezTo>
                    <a:pt x="46" y="365"/>
                    <a:pt x="47" y="365"/>
                    <a:pt x="48" y="365"/>
                  </a:cubicBezTo>
                  <a:cubicBezTo>
                    <a:pt x="87" y="364"/>
                    <a:pt x="128" y="350"/>
                    <a:pt x="135" y="303"/>
                  </a:cubicBezTo>
                  <a:cubicBezTo>
                    <a:pt x="135" y="300"/>
                    <a:pt x="135" y="298"/>
                    <a:pt x="135" y="295"/>
                  </a:cubicBezTo>
                  <a:cubicBezTo>
                    <a:pt x="144" y="309"/>
                    <a:pt x="157" y="314"/>
                    <a:pt x="171" y="314"/>
                  </a:cubicBezTo>
                  <a:cubicBezTo>
                    <a:pt x="189" y="314"/>
                    <a:pt x="210" y="306"/>
                    <a:pt x="228" y="299"/>
                  </a:cubicBezTo>
                  <a:cubicBezTo>
                    <a:pt x="343" y="251"/>
                    <a:pt x="456" y="201"/>
                    <a:pt x="570" y="151"/>
                  </a:cubicBezTo>
                  <a:cubicBezTo>
                    <a:pt x="754" y="110"/>
                    <a:pt x="917" y="9"/>
                    <a:pt x="1042" y="0"/>
                  </a:cubicBezTo>
                  <a:cubicBezTo>
                    <a:pt x="1035" y="0"/>
                    <a:pt x="1029" y="0"/>
                    <a:pt x="1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9"/>
            <p:cNvSpPr/>
            <p:nvPr/>
          </p:nvSpPr>
          <p:spPr>
            <a:xfrm>
              <a:off x="7486740" y="3454517"/>
              <a:ext cx="30135" cy="28321"/>
            </a:xfrm>
            <a:custGeom>
              <a:avLst/>
              <a:gdLst/>
              <a:ahLst/>
              <a:cxnLst/>
              <a:rect l="l" t="t" r="r" b="b"/>
              <a:pathLst>
                <a:path w="325" h="285" extrusionOk="0">
                  <a:moveTo>
                    <a:pt x="325" y="0"/>
                  </a:moveTo>
                  <a:cubicBezTo>
                    <a:pt x="193" y="75"/>
                    <a:pt x="75" y="162"/>
                    <a:pt x="0" y="284"/>
                  </a:cubicBezTo>
                  <a:cubicBezTo>
                    <a:pt x="148" y="222"/>
                    <a:pt x="258" y="130"/>
                    <a:pt x="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69"/>
            <p:cNvSpPr/>
            <p:nvPr/>
          </p:nvSpPr>
          <p:spPr>
            <a:xfrm>
              <a:off x="6476992" y="3103232"/>
              <a:ext cx="40798" cy="19080"/>
            </a:xfrm>
            <a:custGeom>
              <a:avLst/>
              <a:gdLst/>
              <a:ahLst/>
              <a:cxnLst/>
              <a:rect l="l" t="t" r="r" b="b"/>
              <a:pathLst>
                <a:path w="440" h="192" extrusionOk="0">
                  <a:moveTo>
                    <a:pt x="436" y="1"/>
                  </a:moveTo>
                  <a:cubicBezTo>
                    <a:pt x="301" y="20"/>
                    <a:pt x="179" y="68"/>
                    <a:pt x="62" y="128"/>
                  </a:cubicBezTo>
                  <a:cubicBezTo>
                    <a:pt x="42" y="141"/>
                    <a:pt x="0" y="143"/>
                    <a:pt x="21" y="180"/>
                  </a:cubicBezTo>
                  <a:cubicBezTo>
                    <a:pt x="25" y="189"/>
                    <a:pt x="31" y="192"/>
                    <a:pt x="36" y="192"/>
                  </a:cubicBezTo>
                  <a:cubicBezTo>
                    <a:pt x="46" y="192"/>
                    <a:pt x="56" y="184"/>
                    <a:pt x="66" y="184"/>
                  </a:cubicBezTo>
                  <a:cubicBezTo>
                    <a:pt x="198" y="137"/>
                    <a:pt x="326" y="86"/>
                    <a:pt x="439" y="9"/>
                  </a:cubicBezTo>
                  <a:lnTo>
                    <a:pt x="4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69"/>
            <p:cNvSpPr/>
            <p:nvPr/>
          </p:nvSpPr>
          <p:spPr>
            <a:xfrm>
              <a:off x="7472553" y="3482341"/>
              <a:ext cx="13445" cy="11229"/>
            </a:xfrm>
            <a:custGeom>
              <a:avLst/>
              <a:gdLst/>
              <a:ahLst/>
              <a:cxnLst/>
              <a:rect l="l" t="t" r="r" b="b"/>
              <a:pathLst>
                <a:path w="145" h="113" extrusionOk="0">
                  <a:moveTo>
                    <a:pt x="145" y="1"/>
                  </a:moveTo>
                  <a:lnTo>
                    <a:pt x="145" y="1"/>
                  </a:lnTo>
                  <a:cubicBezTo>
                    <a:pt x="66" y="20"/>
                    <a:pt x="29" y="46"/>
                    <a:pt x="1" y="112"/>
                  </a:cubicBezTo>
                  <a:cubicBezTo>
                    <a:pt x="81" y="97"/>
                    <a:pt x="125" y="78"/>
                    <a:pt x="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69"/>
            <p:cNvSpPr/>
            <p:nvPr/>
          </p:nvSpPr>
          <p:spPr>
            <a:xfrm>
              <a:off x="7356186" y="3274353"/>
              <a:ext cx="26982" cy="22061"/>
            </a:xfrm>
            <a:custGeom>
              <a:avLst/>
              <a:gdLst/>
              <a:ahLst/>
              <a:cxnLst/>
              <a:rect l="l" t="t" r="r" b="b"/>
              <a:pathLst>
                <a:path w="291" h="222" extrusionOk="0">
                  <a:moveTo>
                    <a:pt x="224" y="0"/>
                  </a:moveTo>
                  <a:lnTo>
                    <a:pt x="119" y="88"/>
                  </a:lnTo>
                  <a:lnTo>
                    <a:pt x="75" y="123"/>
                  </a:lnTo>
                  <a:lnTo>
                    <a:pt x="30" y="159"/>
                  </a:lnTo>
                  <a:cubicBezTo>
                    <a:pt x="18" y="164"/>
                    <a:pt x="9" y="172"/>
                    <a:pt x="1" y="183"/>
                  </a:cubicBezTo>
                  <a:lnTo>
                    <a:pt x="30" y="221"/>
                  </a:lnTo>
                  <a:cubicBezTo>
                    <a:pt x="50" y="219"/>
                    <a:pt x="66" y="205"/>
                    <a:pt x="72" y="187"/>
                  </a:cubicBezTo>
                  <a:cubicBezTo>
                    <a:pt x="92" y="183"/>
                    <a:pt x="108" y="170"/>
                    <a:pt x="113" y="151"/>
                  </a:cubicBezTo>
                  <a:cubicBezTo>
                    <a:pt x="132" y="149"/>
                    <a:pt x="149" y="136"/>
                    <a:pt x="155" y="117"/>
                  </a:cubicBezTo>
                  <a:cubicBezTo>
                    <a:pt x="210" y="92"/>
                    <a:pt x="256" y="52"/>
                    <a:pt x="291" y="4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9"/>
            <p:cNvSpPr/>
            <p:nvPr/>
          </p:nvSpPr>
          <p:spPr>
            <a:xfrm>
              <a:off x="6461692" y="3119529"/>
              <a:ext cx="16226" cy="10434"/>
            </a:xfrm>
            <a:custGeom>
              <a:avLst/>
              <a:gdLst/>
              <a:ahLst/>
              <a:cxnLst/>
              <a:rect l="l" t="t" r="r" b="b"/>
              <a:pathLst>
                <a:path w="175" h="105" extrusionOk="0">
                  <a:moveTo>
                    <a:pt x="175" y="1"/>
                  </a:moveTo>
                  <a:lnTo>
                    <a:pt x="175" y="1"/>
                  </a:lnTo>
                  <a:cubicBezTo>
                    <a:pt x="102" y="11"/>
                    <a:pt x="60" y="20"/>
                    <a:pt x="26" y="51"/>
                  </a:cubicBezTo>
                  <a:cubicBezTo>
                    <a:pt x="17" y="59"/>
                    <a:pt x="0" y="77"/>
                    <a:pt x="25" y="95"/>
                  </a:cubicBezTo>
                  <a:cubicBezTo>
                    <a:pt x="31" y="101"/>
                    <a:pt x="39" y="104"/>
                    <a:pt x="47" y="104"/>
                  </a:cubicBezTo>
                  <a:cubicBezTo>
                    <a:pt x="51" y="104"/>
                    <a:pt x="56" y="103"/>
                    <a:pt x="60" y="102"/>
                  </a:cubicBezTo>
                  <a:cubicBezTo>
                    <a:pt x="105" y="86"/>
                    <a:pt x="149" y="74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69"/>
            <p:cNvSpPr/>
            <p:nvPr/>
          </p:nvSpPr>
          <p:spPr>
            <a:xfrm>
              <a:off x="7350994" y="3292538"/>
              <a:ext cx="8160" cy="6658"/>
            </a:xfrm>
            <a:custGeom>
              <a:avLst/>
              <a:gdLst/>
              <a:ahLst/>
              <a:cxnLst/>
              <a:rect l="l" t="t" r="r" b="b"/>
              <a:pathLst>
                <a:path w="88" h="67" extrusionOk="0">
                  <a:moveTo>
                    <a:pt x="58" y="0"/>
                  </a:moveTo>
                  <a:cubicBezTo>
                    <a:pt x="36" y="17"/>
                    <a:pt x="1" y="33"/>
                    <a:pt x="33" y="60"/>
                  </a:cubicBezTo>
                  <a:cubicBezTo>
                    <a:pt x="38" y="64"/>
                    <a:pt x="44" y="66"/>
                    <a:pt x="49" y="66"/>
                  </a:cubicBezTo>
                  <a:cubicBezTo>
                    <a:pt x="64" y="66"/>
                    <a:pt x="77" y="51"/>
                    <a:pt x="87" y="38"/>
                  </a:cubicBezTo>
                  <a:lnTo>
                    <a:pt x="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69"/>
            <p:cNvSpPr/>
            <p:nvPr/>
          </p:nvSpPr>
          <p:spPr>
            <a:xfrm>
              <a:off x="7527445" y="3434046"/>
              <a:ext cx="11683" cy="9142"/>
            </a:xfrm>
            <a:custGeom>
              <a:avLst/>
              <a:gdLst/>
              <a:ahLst/>
              <a:cxnLst/>
              <a:rect l="l" t="t" r="r" b="b"/>
              <a:pathLst>
                <a:path w="126" h="92" extrusionOk="0">
                  <a:moveTo>
                    <a:pt x="96" y="0"/>
                  </a:moveTo>
                  <a:cubicBezTo>
                    <a:pt x="76" y="3"/>
                    <a:pt x="60" y="17"/>
                    <a:pt x="54" y="36"/>
                  </a:cubicBezTo>
                  <a:cubicBezTo>
                    <a:pt x="38" y="49"/>
                    <a:pt x="1" y="60"/>
                    <a:pt x="33" y="85"/>
                  </a:cubicBezTo>
                  <a:cubicBezTo>
                    <a:pt x="40" y="90"/>
                    <a:pt x="46" y="91"/>
                    <a:pt x="52" y="91"/>
                  </a:cubicBezTo>
                  <a:cubicBezTo>
                    <a:pt x="70" y="91"/>
                    <a:pt x="82" y="71"/>
                    <a:pt x="96" y="61"/>
                  </a:cubicBezTo>
                  <a:lnTo>
                    <a:pt x="126" y="34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69"/>
            <p:cNvSpPr/>
            <p:nvPr/>
          </p:nvSpPr>
          <p:spPr>
            <a:xfrm>
              <a:off x="7536346" y="3422320"/>
              <a:ext cx="12796" cy="15105"/>
            </a:xfrm>
            <a:custGeom>
              <a:avLst/>
              <a:gdLst/>
              <a:ahLst/>
              <a:cxnLst/>
              <a:rect l="l" t="t" r="r" b="b"/>
              <a:pathLst>
                <a:path w="138" h="152" extrusionOk="0">
                  <a:moveTo>
                    <a:pt x="130" y="1"/>
                  </a:moveTo>
                  <a:lnTo>
                    <a:pt x="82" y="48"/>
                  </a:lnTo>
                  <a:cubicBezTo>
                    <a:pt x="46" y="60"/>
                    <a:pt x="17" y="85"/>
                    <a:pt x="0" y="118"/>
                  </a:cubicBezTo>
                  <a:lnTo>
                    <a:pt x="30" y="152"/>
                  </a:lnTo>
                  <a:lnTo>
                    <a:pt x="113" y="78"/>
                  </a:lnTo>
                  <a:cubicBezTo>
                    <a:pt x="123" y="74"/>
                    <a:pt x="131" y="70"/>
                    <a:pt x="138" y="61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69"/>
            <p:cNvSpPr/>
            <p:nvPr/>
          </p:nvSpPr>
          <p:spPr>
            <a:xfrm>
              <a:off x="6331510" y="2671951"/>
              <a:ext cx="88457" cy="76518"/>
            </a:xfrm>
            <a:custGeom>
              <a:avLst/>
              <a:gdLst/>
              <a:ahLst/>
              <a:cxnLst/>
              <a:rect l="l" t="t" r="r" b="b"/>
              <a:pathLst>
                <a:path w="954" h="770" extrusionOk="0">
                  <a:moveTo>
                    <a:pt x="77" y="0"/>
                  </a:moveTo>
                  <a:lnTo>
                    <a:pt x="0" y="6"/>
                  </a:lnTo>
                  <a:cubicBezTo>
                    <a:pt x="270" y="236"/>
                    <a:pt x="548" y="459"/>
                    <a:pt x="791" y="710"/>
                  </a:cubicBezTo>
                  <a:cubicBezTo>
                    <a:pt x="811" y="731"/>
                    <a:pt x="831" y="769"/>
                    <a:pt x="864" y="769"/>
                  </a:cubicBezTo>
                  <a:cubicBezTo>
                    <a:pt x="874" y="769"/>
                    <a:pt x="886" y="766"/>
                    <a:pt x="899" y="756"/>
                  </a:cubicBezTo>
                  <a:cubicBezTo>
                    <a:pt x="954" y="717"/>
                    <a:pt x="894" y="686"/>
                    <a:pt x="867" y="656"/>
                  </a:cubicBezTo>
                  <a:cubicBezTo>
                    <a:pt x="858" y="647"/>
                    <a:pt x="850" y="639"/>
                    <a:pt x="839" y="630"/>
                  </a:cubicBezTo>
                  <a:cubicBezTo>
                    <a:pt x="595" y="413"/>
                    <a:pt x="352" y="194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69"/>
            <p:cNvSpPr/>
            <p:nvPr/>
          </p:nvSpPr>
          <p:spPr>
            <a:xfrm>
              <a:off x="6414497" y="2650983"/>
              <a:ext cx="371" cy="596"/>
            </a:xfrm>
            <a:custGeom>
              <a:avLst/>
              <a:gdLst/>
              <a:ahLst/>
              <a:cxnLst/>
              <a:rect l="l" t="t" r="r" b="b"/>
              <a:pathLst>
                <a:path w="4" h="6" extrusionOk="0">
                  <a:moveTo>
                    <a:pt x="4" y="1"/>
                  </a:moveTo>
                  <a:cubicBezTo>
                    <a:pt x="3" y="2"/>
                    <a:pt x="2" y="2"/>
                    <a:pt x="0" y="3"/>
                  </a:cubicBezTo>
                  <a:lnTo>
                    <a:pt x="2" y="4"/>
                  </a:lnTo>
                  <a:lnTo>
                    <a:pt x="4" y="6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69"/>
            <p:cNvSpPr/>
            <p:nvPr/>
          </p:nvSpPr>
          <p:spPr>
            <a:xfrm>
              <a:off x="6410139" y="2646710"/>
              <a:ext cx="4451" cy="5466"/>
            </a:xfrm>
            <a:custGeom>
              <a:avLst/>
              <a:gdLst/>
              <a:ahLst/>
              <a:cxnLst/>
              <a:rect l="l" t="t" r="r" b="b"/>
              <a:pathLst>
                <a:path w="48" h="55" extrusionOk="0">
                  <a:moveTo>
                    <a:pt x="6" y="1"/>
                  </a:moveTo>
                  <a:lnTo>
                    <a:pt x="1" y="50"/>
                  </a:lnTo>
                  <a:cubicBezTo>
                    <a:pt x="7" y="53"/>
                    <a:pt x="14" y="54"/>
                    <a:pt x="20" y="54"/>
                  </a:cubicBezTo>
                  <a:cubicBezTo>
                    <a:pt x="30" y="54"/>
                    <a:pt x="40" y="51"/>
                    <a:pt x="47" y="45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69"/>
            <p:cNvSpPr/>
            <p:nvPr/>
          </p:nvSpPr>
          <p:spPr>
            <a:xfrm>
              <a:off x="7065038" y="2002274"/>
              <a:ext cx="222534" cy="140612"/>
            </a:xfrm>
            <a:custGeom>
              <a:avLst/>
              <a:gdLst/>
              <a:ahLst/>
              <a:cxnLst/>
              <a:rect l="l" t="t" r="r" b="b"/>
              <a:pathLst>
                <a:path w="2400" h="1415" extrusionOk="0">
                  <a:moveTo>
                    <a:pt x="1281" y="178"/>
                  </a:moveTo>
                  <a:cubicBezTo>
                    <a:pt x="1304" y="178"/>
                    <a:pt x="1329" y="188"/>
                    <a:pt x="1356" y="215"/>
                  </a:cubicBezTo>
                  <a:cubicBezTo>
                    <a:pt x="1551" y="400"/>
                    <a:pt x="1770" y="563"/>
                    <a:pt x="2044" y="684"/>
                  </a:cubicBezTo>
                  <a:cubicBezTo>
                    <a:pt x="1693" y="794"/>
                    <a:pt x="1404" y="956"/>
                    <a:pt x="1222" y="1259"/>
                  </a:cubicBezTo>
                  <a:cubicBezTo>
                    <a:pt x="1022" y="1016"/>
                    <a:pt x="782" y="851"/>
                    <a:pt x="454" y="727"/>
                  </a:cubicBezTo>
                  <a:cubicBezTo>
                    <a:pt x="787" y="621"/>
                    <a:pt x="978" y="415"/>
                    <a:pt x="1188" y="227"/>
                  </a:cubicBezTo>
                  <a:cubicBezTo>
                    <a:pt x="1220" y="198"/>
                    <a:pt x="1250" y="178"/>
                    <a:pt x="1281" y="178"/>
                  </a:cubicBezTo>
                  <a:close/>
                  <a:moveTo>
                    <a:pt x="1276" y="1"/>
                  </a:moveTo>
                  <a:cubicBezTo>
                    <a:pt x="1232" y="1"/>
                    <a:pt x="1188" y="23"/>
                    <a:pt x="1131" y="67"/>
                  </a:cubicBezTo>
                  <a:cubicBezTo>
                    <a:pt x="1055" y="127"/>
                    <a:pt x="988" y="191"/>
                    <a:pt x="917" y="255"/>
                  </a:cubicBezTo>
                  <a:cubicBezTo>
                    <a:pt x="833" y="334"/>
                    <a:pt x="741" y="406"/>
                    <a:pt x="629" y="448"/>
                  </a:cubicBezTo>
                  <a:cubicBezTo>
                    <a:pt x="435" y="518"/>
                    <a:pt x="261" y="624"/>
                    <a:pt x="57" y="674"/>
                  </a:cubicBezTo>
                  <a:cubicBezTo>
                    <a:pt x="32" y="680"/>
                    <a:pt x="1" y="689"/>
                    <a:pt x="9" y="720"/>
                  </a:cubicBezTo>
                  <a:cubicBezTo>
                    <a:pt x="15" y="737"/>
                    <a:pt x="28" y="750"/>
                    <a:pt x="45" y="757"/>
                  </a:cubicBezTo>
                  <a:cubicBezTo>
                    <a:pt x="76" y="770"/>
                    <a:pt x="108" y="781"/>
                    <a:pt x="140" y="787"/>
                  </a:cubicBezTo>
                  <a:cubicBezTo>
                    <a:pt x="533" y="868"/>
                    <a:pt x="852" y="1045"/>
                    <a:pt x="1095" y="1322"/>
                  </a:cubicBezTo>
                  <a:cubicBezTo>
                    <a:pt x="1150" y="1384"/>
                    <a:pt x="1190" y="1415"/>
                    <a:pt x="1231" y="1415"/>
                  </a:cubicBezTo>
                  <a:cubicBezTo>
                    <a:pt x="1273" y="1415"/>
                    <a:pt x="1316" y="1382"/>
                    <a:pt x="1379" y="1319"/>
                  </a:cubicBezTo>
                  <a:cubicBezTo>
                    <a:pt x="1405" y="1293"/>
                    <a:pt x="1430" y="1265"/>
                    <a:pt x="1454" y="1237"/>
                  </a:cubicBezTo>
                  <a:cubicBezTo>
                    <a:pt x="1593" y="1082"/>
                    <a:pt x="1770" y="965"/>
                    <a:pt x="1968" y="901"/>
                  </a:cubicBezTo>
                  <a:cubicBezTo>
                    <a:pt x="2075" y="865"/>
                    <a:pt x="2182" y="826"/>
                    <a:pt x="2291" y="791"/>
                  </a:cubicBezTo>
                  <a:cubicBezTo>
                    <a:pt x="2345" y="774"/>
                    <a:pt x="2388" y="750"/>
                    <a:pt x="2400" y="696"/>
                  </a:cubicBezTo>
                  <a:cubicBezTo>
                    <a:pt x="2398" y="613"/>
                    <a:pt x="2321" y="595"/>
                    <a:pt x="2250" y="577"/>
                  </a:cubicBezTo>
                  <a:cubicBezTo>
                    <a:pt x="1980" y="507"/>
                    <a:pt x="1764" y="369"/>
                    <a:pt x="1567" y="204"/>
                  </a:cubicBezTo>
                  <a:cubicBezTo>
                    <a:pt x="1517" y="164"/>
                    <a:pt x="1474" y="119"/>
                    <a:pt x="1426" y="77"/>
                  </a:cubicBezTo>
                  <a:cubicBezTo>
                    <a:pt x="1368" y="26"/>
                    <a:pt x="1322" y="1"/>
                    <a:pt x="1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69"/>
            <p:cNvSpPr/>
            <p:nvPr/>
          </p:nvSpPr>
          <p:spPr>
            <a:xfrm>
              <a:off x="5277441" y="3535108"/>
              <a:ext cx="55912" cy="118453"/>
            </a:xfrm>
            <a:custGeom>
              <a:avLst/>
              <a:gdLst/>
              <a:ahLst/>
              <a:cxnLst/>
              <a:rect l="l" t="t" r="r" b="b"/>
              <a:pathLst>
                <a:path w="603" h="1192" extrusionOk="0">
                  <a:moveTo>
                    <a:pt x="19" y="0"/>
                  </a:moveTo>
                  <a:cubicBezTo>
                    <a:pt x="12" y="0"/>
                    <a:pt x="7" y="3"/>
                    <a:pt x="5" y="11"/>
                  </a:cubicBezTo>
                  <a:cubicBezTo>
                    <a:pt x="1" y="30"/>
                    <a:pt x="14" y="40"/>
                    <a:pt x="33" y="46"/>
                  </a:cubicBezTo>
                  <a:cubicBezTo>
                    <a:pt x="344" y="374"/>
                    <a:pt x="424" y="789"/>
                    <a:pt x="601" y="1191"/>
                  </a:cubicBezTo>
                  <a:cubicBezTo>
                    <a:pt x="602" y="895"/>
                    <a:pt x="530" y="604"/>
                    <a:pt x="392" y="341"/>
                  </a:cubicBezTo>
                  <a:cubicBezTo>
                    <a:pt x="316" y="196"/>
                    <a:pt x="209" y="74"/>
                    <a:pt x="35" y="5"/>
                  </a:cubicBezTo>
                  <a:cubicBezTo>
                    <a:pt x="29" y="2"/>
                    <a:pt x="24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9"/>
            <p:cNvSpPr/>
            <p:nvPr/>
          </p:nvSpPr>
          <p:spPr>
            <a:xfrm>
              <a:off x="4943361" y="3573466"/>
              <a:ext cx="61104" cy="9540"/>
            </a:xfrm>
            <a:custGeom>
              <a:avLst/>
              <a:gdLst/>
              <a:ahLst/>
              <a:cxnLst/>
              <a:rect l="l" t="t" r="r" b="b"/>
              <a:pathLst>
                <a:path w="659" h="96" extrusionOk="0">
                  <a:moveTo>
                    <a:pt x="52" y="0"/>
                  </a:moveTo>
                  <a:cubicBezTo>
                    <a:pt x="35" y="0"/>
                    <a:pt x="18" y="1"/>
                    <a:pt x="0" y="1"/>
                  </a:cubicBezTo>
                  <a:cubicBezTo>
                    <a:pt x="93" y="64"/>
                    <a:pt x="233" y="95"/>
                    <a:pt x="395" y="95"/>
                  </a:cubicBezTo>
                  <a:cubicBezTo>
                    <a:pt x="478" y="95"/>
                    <a:pt x="567" y="87"/>
                    <a:pt x="659" y="70"/>
                  </a:cubicBezTo>
                  <a:cubicBezTo>
                    <a:pt x="457" y="44"/>
                    <a:pt x="259" y="0"/>
                    <a:pt x="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69"/>
            <p:cNvSpPr/>
            <p:nvPr/>
          </p:nvSpPr>
          <p:spPr>
            <a:xfrm>
              <a:off x="5286713" y="3679299"/>
              <a:ext cx="41725" cy="64791"/>
            </a:xfrm>
            <a:custGeom>
              <a:avLst/>
              <a:gdLst/>
              <a:ahLst/>
              <a:cxnLst/>
              <a:rect l="l" t="t" r="r" b="b"/>
              <a:pathLst>
                <a:path w="450" h="652" extrusionOk="0">
                  <a:moveTo>
                    <a:pt x="389" y="1"/>
                  </a:moveTo>
                  <a:cubicBezTo>
                    <a:pt x="358" y="1"/>
                    <a:pt x="345" y="26"/>
                    <a:pt x="339" y="50"/>
                  </a:cubicBezTo>
                  <a:cubicBezTo>
                    <a:pt x="300" y="186"/>
                    <a:pt x="207" y="301"/>
                    <a:pt x="149" y="430"/>
                  </a:cubicBezTo>
                  <a:cubicBezTo>
                    <a:pt x="137" y="446"/>
                    <a:pt x="126" y="463"/>
                    <a:pt x="116" y="480"/>
                  </a:cubicBezTo>
                  <a:lnTo>
                    <a:pt x="0" y="627"/>
                  </a:lnTo>
                  <a:cubicBezTo>
                    <a:pt x="5" y="632"/>
                    <a:pt x="9" y="636"/>
                    <a:pt x="11" y="642"/>
                  </a:cubicBezTo>
                  <a:cubicBezTo>
                    <a:pt x="12" y="645"/>
                    <a:pt x="6" y="648"/>
                    <a:pt x="4" y="652"/>
                  </a:cubicBezTo>
                  <a:cubicBezTo>
                    <a:pt x="111" y="633"/>
                    <a:pt x="137" y="550"/>
                    <a:pt x="188" y="484"/>
                  </a:cubicBezTo>
                  <a:cubicBezTo>
                    <a:pt x="197" y="483"/>
                    <a:pt x="202" y="476"/>
                    <a:pt x="202" y="468"/>
                  </a:cubicBezTo>
                  <a:cubicBezTo>
                    <a:pt x="292" y="386"/>
                    <a:pt x="344" y="286"/>
                    <a:pt x="399" y="187"/>
                  </a:cubicBezTo>
                  <a:cubicBezTo>
                    <a:pt x="419" y="151"/>
                    <a:pt x="433" y="113"/>
                    <a:pt x="443" y="74"/>
                  </a:cubicBezTo>
                  <a:cubicBezTo>
                    <a:pt x="450" y="47"/>
                    <a:pt x="446" y="12"/>
                    <a:pt x="406" y="3"/>
                  </a:cubicBezTo>
                  <a:cubicBezTo>
                    <a:pt x="400" y="1"/>
                    <a:pt x="394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69"/>
            <p:cNvSpPr/>
            <p:nvPr/>
          </p:nvSpPr>
          <p:spPr>
            <a:xfrm>
              <a:off x="5379713" y="3626234"/>
              <a:ext cx="35605" cy="43724"/>
            </a:xfrm>
            <a:custGeom>
              <a:avLst/>
              <a:gdLst/>
              <a:ahLst/>
              <a:cxnLst/>
              <a:rect l="l" t="t" r="r" b="b"/>
              <a:pathLst>
                <a:path w="384" h="440" extrusionOk="0">
                  <a:moveTo>
                    <a:pt x="1" y="1"/>
                  </a:moveTo>
                  <a:cubicBezTo>
                    <a:pt x="39" y="97"/>
                    <a:pt x="111" y="178"/>
                    <a:pt x="171" y="263"/>
                  </a:cubicBezTo>
                  <a:cubicBezTo>
                    <a:pt x="181" y="277"/>
                    <a:pt x="193" y="298"/>
                    <a:pt x="212" y="298"/>
                  </a:cubicBezTo>
                  <a:cubicBezTo>
                    <a:pt x="221" y="298"/>
                    <a:pt x="230" y="294"/>
                    <a:pt x="242" y="284"/>
                  </a:cubicBezTo>
                  <a:lnTo>
                    <a:pt x="242" y="284"/>
                  </a:lnTo>
                  <a:cubicBezTo>
                    <a:pt x="196" y="363"/>
                    <a:pt x="242" y="408"/>
                    <a:pt x="324" y="439"/>
                  </a:cubicBezTo>
                  <a:cubicBezTo>
                    <a:pt x="384" y="370"/>
                    <a:pt x="353" y="310"/>
                    <a:pt x="243" y="282"/>
                  </a:cubicBezTo>
                  <a:cubicBezTo>
                    <a:pt x="253" y="156"/>
                    <a:pt x="181" y="7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69"/>
            <p:cNvSpPr/>
            <p:nvPr/>
          </p:nvSpPr>
          <p:spPr>
            <a:xfrm>
              <a:off x="5353751" y="3545543"/>
              <a:ext cx="22624" cy="10037"/>
            </a:xfrm>
            <a:custGeom>
              <a:avLst/>
              <a:gdLst/>
              <a:ahLst/>
              <a:cxnLst/>
              <a:rect l="l" t="t" r="r" b="b"/>
              <a:pathLst>
                <a:path w="244" h="101" extrusionOk="0">
                  <a:moveTo>
                    <a:pt x="221" y="1"/>
                  </a:moveTo>
                  <a:cubicBezTo>
                    <a:pt x="130" y="4"/>
                    <a:pt x="64" y="52"/>
                    <a:pt x="0" y="101"/>
                  </a:cubicBezTo>
                  <a:cubicBezTo>
                    <a:pt x="82" y="78"/>
                    <a:pt x="175" y="86"/>
                    <a:pt x="244" y="32"/>
                  </a:cubicBezTo>
                  <a:cubicBezTo>
                    <a:pt x="236" y="22"/>
                    <a:pt x="228" y="1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69"/>
            <p:cNvSpPr/>
            <p:nvPr/>
          </p:nvSpPr>
          <p:spPr>
            <a:xfrm>
              <a:off x="5293389" y="3752537"/>
              <a:ext cx="12703" cy="23949"/>
            </a:xfrm>
            <a:custGeom>
              <a:avLst/>
              <a:gdLst/>
              <a:ahLst/>
              <a:cxnLst/>
              <a:rect l="l" t="t" r="r" b="b"/>
              <a:pathLst>
                <a:path w="137" h="241" extrusionOk="0">
                  <a:moveTo>
                    <a:pt x="45" y="0"/>
                  </a:moveTo>
                  <a:cubicBezTo>
                    <a:pt x="39" y="75"/>
                    <a:pt x="1" y="155"/>
                    <a:pt x="72" y="241"/>
                  </a:cubicBezTo>
                  <a:cubicBezTo>
                    <a:pt x="136" y="141"/>
                    <a:pt x="62" y="73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69"/>
            <p:cNvSpPr/>
            <p:nvPr/>
          </p:nvSpPr>
          <p:spPr>
            <a:xfrm>
              <a:off x="4808543" y="3688044"/>
              <a:ext cx="246735" cy="46209"/>
            </a:xfrm>
            <a:custGeom>
              <a:avLst/>
              <a:gdLst/>
              <a:ahLst/>
              <a:cxnLst/>
              <a:rect l="l" t="t" r="r" b="b"/>
              <a:pathLst>
                <a:path w="2661" h="465" extrusionOk="0">
                  <a:moveTo>
                    <a:pt x="46" y="0"/>
                  </a:moveTo>
                  <a:cubicBezTo>
                    <a:pt x="31" y="0"/>
                    <a:pt x="16" y="8"/>
                    <a:pt x="0" y="31"/>
                  </a:cubicBezTo>
                  <a:cubicBezTo>
                    <a:pt x="50" y="106"/>
                    <a:pt x="140" y="145"/>
                    <a:pt x="230" y="185"/>
                  </a:cubicBezTo>
                  <a:cubicBezTo>
                    <a:pt x="483" y="295"/>
                    <a:pt x="757" y="344"/>
                    <a:pt x="1036" y="376"/>
                  </a:cubicBezTo>
                  <a:cubicBezTo>
                    <a:pt x="1395" y="416"/>
                    <a:pt x="1752" y="465"/>
                    <a:pt x="2115" y="465"/>
                  </a:cubicBezTo>
                  <a:cubicBezTo>
                    <a:pt x="2191" y="465"/>
                    <a:pt x="2266" y="463"/>
                    <a:pt x="2342" y="458"/>
                  </a:cubicBezTo>
                  <a:cubicBezTo>
                    <a:pt x="2371" y="461"/>
                    <a:pt x="2400" y="463"/>
                    <a:pt x="2429" y="463"/>
                  </a:cubicBezTo>
                  <a:cubicBezTo>
                    <a:pt x="2506" y="463"/>
                    <a:pt x="2584" y="453"/>
                    <a:pt x="2661" y="446"/>
                  </a:cubicBezTo>
                  <a:cubicBezTo>
                    <a:pt x="2583" y="438"/>
                    <a:pt x="2506" y="429"/>
                    <a:pt x="2428" y="429"/>
                  </a:cubicBezTo>
                  <a:cubicBezTo>
                    <a:pt x="2399" y="429"/>
                    <a:pt x="2371" y="430"/>
                    <a:pt x="2342" y="433"/>
                  </a:cubicBezTo>
                  <a:cubicBezTo>
                    <a:pt x="2003" y="396"/>
                    <a:pt x="1665" y="363"/>
                    <a:pt x="1326" y="323"/>
                  </a:cubicBezTo>
                  <a:cubicBezTo>
                    <a:pt x="892" y="270"/>
                    <a:pt x="460" y="207"/>
                    <a:pt x="76" y="9"/>
                  </a:cubicBezTo>
                  <a:cubicBezTo>
                    <a:pt x="67" y="4"/>
                    <a:pt x="57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69"/>
            <p:cNvSpPr/>
            <p:nvPr/>
          </p:nvSpPr>
          <p:spPr>
            <a:xfrm>
              <a:off x="5352731" y="3720241"/>
              <a:ext cx="556" cy="596"/>
            </a:xfrm>
            <a:custGeom>
              <a:avLst/>
              <a:gdLst/>
              <a:ahLst/>
              <a:cxnLst/>
              <a:rect l="l" t="t" r="r" b="b"/>
              <a:pathLst>
                <a:path w="6" h="6" extrusionOk="0">
                  <a:moveTo>
                    <a:pt x="4" y="1"/>
                  </a:moveTo>
                  <a:lnTo>
                    <a:pt x="0" y="3"/>
                  </a:lnTo>
                  <a:cubicBezTo>
                    <a:pt x="2" y="3"/>
                    <a:pt x="3" y="4"/>
                    <a:pt x="4" y="6"/>
                  </a:cubicBezTo>
                  <a:cubicBezTo>
                    <a:pt x="5" y="6"/>
                    <a:pt x="4" y="2"/>
                    <a:pt x="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69"/>
            <p:cNvSpPr/>
            <p:nvPr/>
          </p:nvSpPr>
          <p:spPr>
            <a:xfrm>
              <a:off x="5350877" y="3717061"/>
              <a:ext cx="1576" cy="2584"/>
            </a:xfrm>
            <a:custGeom>
              <a:avLst/>
              <a:gdLst/>
              <a:ahLst/>
              <a:cxnLst/>
              <a:rect l="l" t="t" r="r" b="b"/>
              <a:pathLst>
                <a:path w="17" h="26" extrusionOk="0">
                  <a:moveTo>
                    <a:pt x="5" y="1"/>
                  </a:moveTo>
                  <a:cubicBezTo>
                    <a:pt x="4" y="4"/>
                    <a:pt x="0" y="9"/>
                    <a:pt x="1" y="12"/>
                  </a:cubicBezTo>
                  <a:cubicBezTo>
                    <a:pt x="6" y="16"/>
                    <a:pt x="11" y="22"/>
                    <a:pt x="17" y="26"/>
                  </a:cubicBezTo>
                  <a:cubicBezTo>
                    <a:pt x="12" y="17"/>
                    <a:pt x="9" y="9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69"/>
            <p:cNvSpPr/>
            <p:nvPr/>
          </p:nvSpPr>
          <p:spPr>
            <a:xfrm>
              <a:off x="5352360" y="3719545"/>
              <a:ext cx="835" cy="1093"/>
            </a:xfrm>
            <a:custGeom>
              <a:avLst/>
              <a:gdLst/>
              <a:ahLst/>
              <a:cxnLst/>
              <a:rect l="l" t="t" r="r" b="b"/>
              <a:pathLst>
                <a:path w="9" h="11" extrusionOk="0">
                  <a:moveTo>
                    <a:pt x="1" y="1"/>
                  </a:moveTo>
                  <a:lnTo>
                    <a:pt x="4" y="10"/>
                  </a:lnTo>
                  <a:lnTo>
                    <a:pt x="8" y="8"/>
                  </a:lnTo>
                  <a:cubicBezTo>
                    <a:pt x="6" y="6"/>
                    <a:pt x="3" y="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69"/>
            <p:cNvSpPr/>
            <p:nvPr/>
          </p:nvSpPr>
          <p:spPr>
            <a:xfrm>
              <a:off x="5341605" y="3537096"/>
              <a:ext cx="1947" cy="894"/>
            </a:xfrm>
            <a:custGeom>
              <a:avLst/>
              <a:gdLst/>
              <a:ahLst/>
              <a:cxnLst/>
              <a:rect l="l" t="t" r="r" b="b"/>
              <a:pathLst>
                <a:path w="21" h="9" extrusionOk="0">
                  <a:moveTo>
                    <a:pt x="5" y="0"/>
                  </a:moveTo>
                  <a:cubicBezTo>
                    <a:pt x="4" y="0"/>
                    <a:pt x="2" y="4"/>
                    <a:pt x="0" y="6"/>
                  </a:cubicBezTo>
                  <a:cubicBezTo>
                    <a:pt x="5" y="7"/>
                    <a:pt x="10" y="7"/>
                    <a:pt x="15" y="8"/>
                  </a:cubicBezTo>
                  <a:cubicBezTo>
                    <a:pt x="17" y="8"/>
                    <a:pt x="18" y="4"/>
                    <a:pt x="21" y="1"/>
                  </a:cubicBezTo>
                  <a:cubicBezTo>
                    <a:pt x="16" y="0"/>
                    <a:pt x="10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69"/>
            <p:cNvSpPr/>
            <p:nvPr/>
          </p:nvSpPr>
          <p:spPr>
            <a:xfrm>
              <a:off x="4810397" y="3510364"/>
              <a:ext cx="6491" cy="6559"/>
            </a:xfrm>
            <a:custGeom>
              <a:avLst/>
              <a:gdLst/>
              <a:ahLst/>
              <a:cxnLst/>
              <a:rect l="l" t="t" r="r" b="b"/>
              <a:pathLst>
                <a:path w="70" h="66" extrusionOk="0">
                  <a:moveTo>
                    <a:pt x="38" y="1"/>
                  </a:moveTo>
                  <a:cubicBezTo>
                    <a:pt x="32" y="1"/>
                    <a:pt x="26" y="3"/>
                    <a:pt x="21" y="12"/>
                  </a:cubicBezTo>
                  <a:cubicBezTo>
                    <a:pt x="0" y="53"/>
                    <a:pt x="42" y="53"/>
                    <a:pt x="66" y="66"/>
                  </a:cubicBezTo>
                  <a:cubicBezTo>
                    <a:pt x="67" y="47"/>
                    <a:pt x="68" y="28"/>
                    <a:pt x="69" y="9"/>
                  </a:cubicBezTo>
                  <a:cubicBezTo>
                    <a:pt x="59" y="9"/>
                    <a:pt x="48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69"/>
            <p:cNvSpPr/>
            <p:nvPr/>
          </p:nvSpPr>
          <p:spPr>
            <a:xfrm>
              <a:off x="5162465" y="3465845"/>
              <a:ext cx="278" cy="397"/>
            </a:xfrm>
            <a:custGeom>
              <a:avLst/>
              <a:gdLst/>
              <a:ahLst/>
              <a:cxnLst/>
              <a:rect l="l" t="t" r="r" b="b"/>
              <a:pathLst>
                <a:path w="3" h="4" extrusionOk="0">
                  <a:moveTo>
                    <a:pt x="1" y="0"/>
                  </a:moveTo>
                  <a:lnTo>
                    <a:pt x="1" y="2"/>
                  </a:lnTo>
                  <a:lnTo>
                    <a:pt x="1" y="2"/>
                  </a:lnTo>
                  <a:cubicBezTo>
                    <a:pt x="1" y="1"/>
                    <a:pt x="1" y="1"/>
                    <a:pt x="1" y="0"/>
                  </a:cubicBezTo>
                  <a:close/>
                  <a:moveTo>
                    <a:pt x="1" y="2"/>
                  </a:moveTo>
                  <a:cubicBezTo>
                    <a:pt x="2" y="2"/>
                    <a:pt x="2" y="3"/>
                    <a:pt x="2" y="4"/>
                  </a:cubicBezTo>
                  <a:lnTo>
                    <a:pt x="3" y="4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69"/>
            <p:cNvSpPr/>
            <p:nvPr/>
          </p:nvSpPr>
          <p:spPr>
            <a:xfrm>
              <a:off x="5159034" y="3466143"/>
              <a:ext cx="4173" cy="3577"/>
            </a:xfrm>
            <a:custGeom>
              <a:avLst/>
              <a:gdLst/>
              <a:ahLst/>
              <a:cxnLst/>
              <a:rect l="l" t="t" r="r" b="b"/>
              <a:pathLst>
                <a:path w="45" h="36" extrusionOk="0">
                  <a:moveTo>
                    <a:pt x="39" y="1"/>
                  </a:moveTo>
                  <a:lnTo>
                    <a:pt x="39" y="1"/>
                  </a:lnTo>
                  <a:cubicBezTo>
                    <a:pt x="20" y="2"/>
                    <a:pt x="4" y="15"/>
                    <a:pt x="1" y="33"/>
                  </a:cubicBezTo>
                  <a:cubicBezTo>
                    <a:pt x="9" y="35"/>
                    <a:pt x="15" y="36"/>
                    <a:pt x="21" y="36"/>
                  </a:cubicBezTo>
                  <a:cubicBezTo>
                    <a:pt x="41" y="36"/>
                    <a:pt x="44" y="22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69"/>
            <p:cNvSpPr/>
            <p:nvPr/>
          </p:nvSpPr>
          <p:spPr>
            <a:xfrm>
              <a:off x="5158756" y="3469323"/>
              <a:ext cx="371" cy="497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cubicBezTo>
                    <a:pt x="0" y="2"/>
                    <a:pt x="0" y="3"/>
                    <a:pt x="0" y="4"/>
                  </a:cubicBezTo>
                  <a:lnTo>
                    <a:pt x="3" y="4"/>
                  </a:lnTo>
                  <a:cubicBezTo>
                    <a:pt x="3" y="2"/>
                    <a:pt x="4" y="2"/>
                    <a:pt x="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69"/>
            <p:cNvSpPr/>
            <p:nvPr/>
          </p:nvSpPr>
          <p:spPr>
            <a:xfrm>
              <a:off x="5162465" y="3465845"/>
              <a:ext cx="649" cy="397"/>
            </a:xfrm>
            <a:custGeom>
              <a:avLst/>
              <a:gdLst/>
              <a:ahLst/>
              <a:cxnLst/>
              <a:rect l="l" t="t" r="r" b="b"/>
              <a:pathLst>
                <a:path w="7" h="4" extrusionOk="0">
                  <a:moveTo>
                    <a:pt x="1" y="0"/>
                  </a:moveTo>
                  <a:lnTo>
                    <a:pt x="3" y="4"/>
                  </a:lnTo>
                  <a:lnTo>
                    <a:pt x="6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69"/>
            <p:cNvSpPr/>
            <p:nvPr/>
          </p:nvSpPr>
          <p:spPr>
            <a:xfrm>
              <a:off x="5163021" y="3461473"/>
              <a:ext cx="4080" cy="4869"/>
            </a:xfrm>
            <a:custGeom>
              <a:avLst/>
              <a:gdLst/>
              <a:ahLst/>
              <a:cxnLst/>
              <a:rect l="l" t="t" r="r" b="b"/>
              <a:pathLst>
                <a:path w="44" h="49" extrusionOk="0">
                  <a:moveTo>
                    <a:pt x="40" y="0"/>
                  </a:moveTo>
                  <a:lnTo>
                    <a:pt x="0" y="44"/>
                  </a:lnTo>
                  <a:lnTo>
                    <a:pt x="43" y="49"/>
                  </a:lnTo>
                  <a:cubicBezTo>
                    <a:pt x="42" y="32"/>
                    <a:pt x="41" y="16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69"/>
            <p:cNvSpPr/>
            <p:nvPr/>
          </p:nvSpPr>
          <p:spPr>
            <a:xfrm>
              <a:off x="7892679" y="3702652"/>
              <a:ext cx="18266" cy="31104"/>
            </a:xfrm>
            <a:custGeom>
              <a:avLst/>
              <a:gdLst/>
              <a:ahLst/>
              <a:cxnLst/>
              <a:rect l="l" t="t" r="r" b="b"/>
              <a:pathLst>
                <a:path w="197" h="313" extrusionOk="0">
                  <a:moveTo>
                    <a:pt x="107" y="1"/>
                  </a:moveTo>
                  <a:cubicBezTo>
                    <a:pt x="105" y="1"/>
                    <a:pt x="102" y="1"/>
                    <a:pt x="98" y="3"/>
                  </a:cubicBezTo>
                  <a:cubicBezTo>
                    <a:pt x="29" y="33"/>
                    <a:pt x="35" y="111"/>
                    <a:pt x="104" y="159"/>
                  </a:cubicBezTo>
                  <a:cubicBezTo>
                    <a:pt x="93" y="166"/>
                    <a:pt x="83" y="174"/>
                    <a:pt x="71" y="181"/>
                  </a:cubicBezTo>
                  <a:cubicBezTo>
                    <a:pt x="1" y="205"/>
                    <a:pt x="14" y="254"/>
                    <a:pt x="23" y="303"/>
                  </a:cubicBezTo>
                  <a:cubicBezTo>
                    <a:pt x="41" y="310"/>
                    <a:pt x="56" y="312"/>
                    <a:pt x="69" y="312"/>
                  </a:cubicBezTo>
                  <a:cubicBezTo>
                    <a:pt x="131" y="312"/>
                    <a:pt x="129" y="240"/>
                    <a:pt x="167" y="212"/>
                  </a:cubicBezTo>
                  <a:cubicBezTo>
                    <a:pt x="186" y="203"/>
                    <a:pt x="197" y="190"/>
                    <a:pt x="185" y="172"/>
                  </a:cubicBezTo>
                  <a:cubicBezTo>
                    <a:pt x="180" y="166"/>
                    <a:pt x="163" y="167"/>
                    <a:pt x="152" y="165"/>
                  </a:cubicBezTo>
                  <a:lnTo>
                    <a:pt x="108" y="159"/>
                  </a:lnTo>
                  <a:cubicBezTo>
                    <a:pt x="114" y="118"/>
                    <a:pt x="119" y="78"/>
                    <a:pt x="127" y="39"/>
                  </a:cubicBezTo>
                  <a:cubicBezTo>
                    <a:pt x="120" y="27"/>
                    <a:pt x="122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69"/>
            <p:cNvSpPr/>
            <p:nvPr/>
          </p:nvSpPr>
          <p:spPr>
            <a:xfrm>
              <a:off x="7901302" y="3753034"/>
              <a:ext cx="13445" cy="14012"/>
            </a:xfrm>
            <a:custGeom>
              <a:avLst/>
              <a:gdLst/>
              <a:ahLst/>
              <a:cxnLst/>
              <a:rect l="l" t="t" r="r" b="b"/>
              <a:pathLst>
                <a:path w="145" h="141" extrusionOk="0">
                  <a:moveTo>
                    <a:pt x="133" y="0"/>
                  </a:moveTo>
                  <a:cubicBezTo>
                    <a:pt x="98" y="20"/>
                    <a:pt x="38" y="23"/>
                    <a:pt x="49" y="79"/>
                  </a:cubicBezTo>
                  <a:cubicBezTo>
                    <a:pt x="29" y="91"/>
                    <a:pt x="0" y="99"/>
                    <a:pt x="9" y="126"/>
                  </a:cubicBezTo>
                  <a:cubicBezTo>
                    <a:pt x="13" y="138"/>
                    <a:pt x="21" y="141"/>
                    <a:pt x="29" y="141"/>
                  </a:cubicBezTo>
                  <a:cubicBezTo>
                    <a:pt x="38" y="141"/>
                    <a:pt x="47" y="138"/>
                    <a:pt x="56" y="137"/>
                  </a:cubicBezTo>
                  <a:cubicBezTo>
                    <a:pt x="99" y="121"/>
                    <a:pt x="117" y="87"/>
                    <a:pt x="144" y="61"/>
                  </a:cubicBezTo>
                  <a:cubicBezTo>
                    <a:pt x="141" y="41"/>
                    <a:pt x="137" y="2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69"/>
            <p:cNvSpPr/>
            <p:nvPr/>
          </p:nvSpPr>
          <p:spPr>
            <a:xfrm>
              <a:off x="7917528" y="3667971"/>
              <a:ext cx="3894" cy="3577"/>
            </a:xfrm>
            <a:custGeom>
              <a:avLst/>
              <a:gdLst/>
              <a:ahLst/>
              <a:cxnLst/>
              <a:rect l="l" t="t" r="r" b="b"/>
              <a:pathLst>
                <a:path w="42" h="36" extrusionOk="0">
                  <a:moveTo>
                    <a:pt x="36" y="0"/>
                  </a:moveTo>
                  <a:cubicBezTo>
                    <a:pt x="16" y="5"/>
                    <a:pt x="0" y="13"/>
                    <a:pt x="1" y="35"/>
                  </a:cubicBezTo>
                  <a:cubicBezTo>
                    <a:pt x="4" y="35"/>
                    <a:pt x="6" y="35"/>
                    <a:pt x="8" y="35"/>
                  </a:cubicBezTo>
                  <a:cubicBezTo>
                    <a:pt x="35" y="35"/>
                    <a:pt x="41" y="22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69"/>
            <p:cNvSpPr/>
            <p:nvPr/>
          </p:nvSpPr>
          <p:spPr>
            <a:xfrm>
              <a:off x="7917343" y="3671349"/>
              <a:ext cx="371" cy="397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1"/>
                  </a:moveTo>
                  <a:cubicBezTo>
                    <a:pt x="1" y="2"/>
                    <a:pt x="1" y="2"/>
                    <a:pt x="2" y="3"/>
                  </a:cubicBezTo>
                  <a:lnTo>
                    <a:pt x="3" y="3"/>
                  </a:lnTo>
                  <a:cubicBezTo>
                    <a:pt x="2" y="2"/>
                    <a:pt x="3" y="1"/>
                    <a:pt x="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69"/>
            <p:cNvSpPr/>
            <p:nvPr/>
          </p:nvSpPr>
          <p:spPr>
            <a:xfrm>
              <a:off x="7920774" y="3667275"/>
              <a:ext cx="1020" cy="795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0" y="0"/>
                  </a:moveTo>
                  <a:lnTo>
                    <a:pt x="1" y="4"/>
                  </a:lnTo>
                  <a:lnTo>
                    <a:pt x="1" y="7"/>
                  </a:lnTo>
                  <a:lnTo>
                    <a:pt x="3" y="7"/>
                  </a:lnTo>
                  <a:cubicBezTo>
                    <a:pt x="5" y="4"/>
                    <a:pt x="8" y="3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69"/>
            <p:cNvSpPr/>
            <p:nvPr/>
          </p:nvSpPr>
          <p:spPr>
            <a:xfrm>
              <a:off x="7921701" y="3666579"/>
              <a:ext cx="1576" cy="795"/>
            </a:xfrm>
            <a:custGeom>
              <a:avLst/>
              <a:gdLst/>
              <a:ahLst/>
              <a:cxnLst/>
              <a:rect l="l" t="t" r="r" b="b"/>
              <a:pathLst>
                <a:path w="17" h="8" extrusionOk="0">
                  <a:moveTo>
                    <a:pt x="9" y="1"/>
                  </a:moveTo>
                  <a:cubicBezTo>
                    <a:pt x="8" y="1"/>
                    <a:pt x="7" y="1"/>
                    <a:pt x="6" y="1"/>
                  </a:cubicBezTo>
                  <a:cubicBezTo>
                    <a:pt x="4" y="2"/>
                    <a:pt x="3" y="5"/>
                    <a:pt x="0" y="7"/>
                  </a:cubicBezTo>
                  <a:lnTo>
                    <a:pt x="17" y="1"/>
                  </a:lnTo>
                  <a:cubicBezTo>
                    <a:pt x="15" y="1"/>
                    <a:pt x="12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69"/>
            <p:cNvSpPr/>
            <p:nvPr/>
          </p:nvSpPr>
          <p:spPr>
            <a:xfrm>
              <a:off x="7993746" y="3301978"/>
              <a:ext cx="4173" cy="3776"/>
            </a:xfrm>
            <a:custGeom>
              <a:avLst/>
              <a:gdLst/>
              <a:ahLst/>
              <a:cxnLst/>
              <a:rect l="l" t="t" r="r" b="b"/>
              <a:pathLst>
                <a:path w="45" h="38" extrusionOk="0">
                  <a:moveTo>
                    <a:pt x="41" y="0"/>
                  </a:moveTo>
                  <a:lnTo>
                    <a:pt x="1" y="37"/>
                  </a:lnTo>
                  <a:cubicBezTo>
                    <a:pt x="2" y="37"/>
                    <a:pt x="2" y="37"/>
                    <a:pt x="3" y="37"/>
                  </a:cubicBezTo>
                  <a:cubicBezTo>
                    <a:pt x="27" y="37"/>
                    <a:pt x="36" y="19"/>
                    <a:pt x="45" y="4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69"/>
            <p:cNvSpPr/>
            <p:nvPr/>
          </p:nvSpPr>
          <p:spPr>
            <a:xfrm>
              <a:off x="7993190" y="3305655"/>
              <a:ext cx="649" cy="298"/>
            </a:xfrm>
            <a:custGeom>
              <a:avLst/>
              <a:gdLst/>
              <a:ahLst/>
              <a:cxnLst/>
              <a:rect l="l" t="t" r="r" b="b"/>
              <a:pathLst>
                <a:path w="7" h="3" extrusionOk="0">
                  <a:moveTo>
                    <a:pt x="1" y="0"/>
                  </a:moveTo>
                  <a:lnTo>
                    <a:pt x="3" y="2"/>
                  </a:lnTo>
                  <a:cubicBezTo>
                    <a:pt x="4" y="1"/>
                    <a:pt x="6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69"/>
            <p:cNvSpPr/>
            <p:nvPr/>
          </p:nvSpPr>
          <p:spPr>
            <a:xfrm>
              <a:off x="7985679" y="3362397"/>
              <a:ext cx="4543" cy="3776"/>
            </a:xfrm>
            <a:custGeom>
              <a:avLst/>
              <a:gdLst/>
              <a:ahLst/>
              <a:cxnLst/>
              <a:rect l="l" t="t" r="r" b="b"/>
              <a:pathLst>
                <a:path w="49" h="38" extrusionOk="0">
                  <a:moveTo>
                    <a:pt x="20" y="0"/>
                  </a:moveTo>
                  <a:cubicBezTo>
                    <a:pt x="9" y="0"/>
                    <a:pt x="5" y="16"/>
                    <a:pt x="1" y="26"/>
                  </a:cubicBezTo>
                  <a:lnTo>
                    <a:pt x="14" y="38"/>
                  </a:lnTo>
                  <a:cubicBezTo>
                    <a:pt x="32" y="31"/>
                    <a:pt x="49" y="16"/>
                    <a:pt x="31" y="5"/>
                  </a:cubicBezTo>
                  <a:cubicBezTo>
                    <a:pt x="27" y="2"/>
                    <a:pt x="23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69"/>
            <p:cNvSpPr/>
            <p:nvPr/>
          </p:nvSpPr>
          <p:spPr>
            <a:xfrm>
              <a:off x="7952021" y="3511457"/>
              <a:ext cx="3245" cy="3279"/>
            </a:xfrm>
            <a:custGeom>
              <a:avLst/>
              <a:gdLst/>
              <a:ahLst/>
              <a:cxnLst/>
              <a:rect l="l" t="t" r="r" b="b"/>
              <a:pathLst>
                <a:path w="35" h="33" extrusionOk="0">
                  <a:moveTo>
                    <a:pt x="33" y="0"/>
                  </a:moveTo>
                  <a:cubicBezTo>
                    <a:pt x="18" y="4"/>
                    <a:pt x="5" y="17"/>
                    <a:pt x="0" y="32"/>
                  </a:cubicBezTo>
                  <a:cubicBezTo>
                    <a:pt x="2" y="32"/>
                    <a:pt x="4" y="32"/>
                    <a:pt x="6" y="32"/>
                  </a:cubicBezTo>
                  <a:cubicBezTo>
                    <a:pt x="30" y="32"/>
                    <a:pt x="35" y="19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69"/>
            <p:cNvSpPr/>
            <p:nvPr/>
          </p:nvSpPr>
          <p:spPr>
            <a:xfrm>
              <a:off x="7951557" y="3514637"/>
              <a:ext cx="556" cy="397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0" y="0"/>
                  </a:moveTo>
                  <a:lnTo>
                    <a:pt x="0" y="3"/>
                  </a:lnTo>
                  <a:lnTo>
                    <a:pt x="3" y="4"/>
                  </a:lnTo>
                  <a:cubicBezTo>
                    <a:pt x="4" y="3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69"/>
            <p:cNvSpPr/>
            <p:nvPr/>
          </p:nvSpPr>
          <p:spPr>
            <a:xfrm>
              <a:off x="7955174" y="3510066"/>
              <a:ext cx="1391" cy="1491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lnTo>
                    <a:pt x="1" y="11"/>
                  </a:lnTo>
                  <a:lnTo>
                    <a:pt x="1" y="14"/>
                  </a:ln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2" y="13"/>
                    <a:pt x="3" y="13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69"/>
            <p:cNvSpPr/>
            <p:nvPr/>
          </p:nvSpPr>
          <p:spPr>
            <a:xfrm>
              <a:off x="7600881" y="3845750"/>
              <a:ext cx="6398" cy="5267"/>
            </a:xfrm>
            <a:custGeom>
              <a:avLst/>
              <a:gdLst/>
              <a:ahLst/>
              <a:cxnLst/>
              <a:rect l="l" t="t" r="r" b="b"/>
              <a:pathLst>
                <a:path w="69" h="53" extrusionOk="0">
                  <a:moveTo>
                    <a:pt x="48" y="0"/>
                  </a:moveTo>
                  <a:cubicBezTo>
                    <a:pt x="28" y="2"/>
                    <a:pt x="10" y="15"/>
                    <a:pt x="1" y="34"/>
                  </a:cubicBezTo>
                  <a:lnTo>
                    <a:pt x="14" y="41"/>
                  </a:lnTo>
                  <a:lnTo>
                    <a:pt x="8" y="53"/>
                  </a:lnTo>
                  <a:cubicBezTo>
                    <a:pt x="23" y="36"/>
                    <a:pt x="69" y="35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69"/>
            <p:cNvSpPr/>
            <p:nvPr/>
          </p:nvSpPr>
          <p:spPr>
            <a:xfrm>
              <a:off x="7605239" y="3845352"/>
              <a:ext cx="464" cy="397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0" y="1"/>
                  </a:moveTo>
                  <a:lnTo>
                    <a:pt x="0" y="2"/>
                  </a:lnTo>
                  <a:lnTo>
                    <a:pt x="1" y="2"/>
                  </a:lnTo>
                  <a:cubicBezTo>
                    <a:pt x="1" y="1"/>
                    <a:pt x="1" y="1"/>
                    <a:pt x="0" y="1"/>
                  </a:cubicBezTo>
                  <a:close/>
                  <a:moveTo>
                    <a:pt x="1" y="2"/>
                  </a:moveTo>
                  <a:cubicBezTo>
                    <a:pt x="1" y="2"/>
                    <a:pt x="1" y="3"/>
                    <a:pt x="1" y="3"/>
                  </a:cubicBezTo>
                  <a:lnTo>
                    <a:pt x="5" y="3"/>
                  </a:lnTo>
                  <a:lnTo>
                    <a:pt x="5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69"/>
            <p:cNvSpPr/>
            <p:nvPr/>
          </p:nvSpPr>
          <p:spPr>
            <a:xfrm>
              <a:off x="8023881" y="3110088"/>
              <a:ext cx="185" cy="298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0" y="1"/>
                  </a:moveTo>
                  <a:cubicBezTo>
                    <a:pt x="0" y="1"/>
                    <a:pt x="1" y="1"/>
                    <a:pt x="1" y="2"/>
                  </a:cubicBezTo>
                  <a:lnTo>
                    <a:pt x="0" y="1"/>
                  </a:lnTo>
                  <a:close/>
                  <a:moveTo>
                    <a:pt x="1" y="2"/>
                  </a:moveTo>
                  <a:lnTo>
                    <a:pt x="1" y="3"/>
                  </a:ln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69"/>
            <p:cNvSpPr/>
            <p:nvPr/>
          </p:nvSpPr>
          <p:spPr>
            <a:xfrm>
              <a:off x="7909091" y="3711894"/>
              <a:ext cx="5100" cy="5366"/>
            </a:xfrm>
            <a:custGeom>
              <a:avLst/>
              <a:gdLst/>
              <a:ahLst/>
              <a:cxnLst/>
              <a:rect l="l" t="t" r="r" b="b"/>
              <a:pathLst>
                <a:path w="55" h="54" extrusionOk="0">
                  <a:moveTo>
                    <a:pt x="49" y="1"/>
                  </a:moveTo>
                  <a:cubicBezTo>
                    <a:pt x="35" y="15"/>
                    <a:pt x="1" y="24"/>
                    <a:pt x="23" y="52"/>
                  </a:cubicBezTo>
                  <a:cubicBezTo>
                    <a:pt x="24" y="53"/>
                    <a:pt x="27" y="54"/>
                    <a:pt x="30" y="54"/>
                  </a:cubicBezTo>
                  <a:cubicBezTo>
                    <a:pt x="37" y="54"/>
                    <a:pt x="47" y="52"/>
                    <a:pt x="54" y="52"/>
                  </a:cubicBezTo>
                  <a:cubicBezTo>
                    <a:pt x="52" y="35"/>
                    <a:pt x="51" y="1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69"/>
            <p:cNvSpPr/>
            <p:nvPr/>
          </p:nvSpPr>
          <p:spPr>
            <a:xfrm>
              <a:off x="8036028" y="3046291"/>
              <a:ext cx="2504" cy="1987"/>
            </a:xfrm>
            <a:custGeom>
              <a:avLst/>
              <a:gdLst/>
              <a:ahLst/>
              <a:cxnLst/>
              <a:rect l="l" t="t" r="r" b="b"/>
              <a:pathLst>
                <a:path w="27" h="20" extrusionOk="0">
                  <a:moveTo>
                    <a:pt x="0" y="1"/>
                  </a:moveTo>
                  <a:lnTo>
                    <a:pt x="2" y="20"/>
                  </a:lnTo>
                  <a:cubicBezTo>
                    <a:pt x="10" y="14"/>
                    <a:pt x="26" y="9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69"/>
            <p:cNvSpPr/>
            <p:nvPr/>
          </p:nvSpPr>
          <p:spPr>
            <a:xfrm>
              <a:off x="8035749" y="3048179"/>
              <a:ext cx="556" cy="795"/>
            </a:xfrm>
            <a:custGeom>
              <a:avLst/>
              <a:gdLst/>
              <a:ahLst/>
              <a:cxnLst/>
              <a:rect l="l" t="t" r="r" b="b"/>
              <a:pathLst>
                <a:path w="6" h="8" extrusionOk="0">
                  <a:moveTo>
                    <a:pt x="5" y="1"/>
                  </a:moveTo>
                  <a:cubicBezTo>
                    <a:pt x="3" y="2"/>
                    <a:pt x="1" y="3"/>
                    <a:pt x="2" y="5"/>
                  </a:cubicBezTo>
                  <a:lnTo>
                    <a:pt x="5" y="8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69"/>
            <p:cNvSpPr/>
            <p:nvPr/>
          </p:nvSpPr>
          <p:spPr>
            <a:xfrm>
              <a:off x="6001881" y="1982995"/>
              <a:ext cx="177564" cy="150451"/>
            </a:xfrm>
            <a:custGeom>
              <a:avLst/>
              <a:gdLst/>
              <a:ahLst/>
              <a:cxnLst/>
              <a:rect l="l" t="t" r="r" b="b"/>
              <a:pathLst>
                <a:path w="1915" h="1514" extrusionOk="0">
                  <a:moveTo>
                    <a:pt x="864" y="150"/>
                  </a:moveTo>
                  <a:cubicBezTo>
                    <a:pt x="1118" y="367"/>
                    <a:pt x="1322" y="610"/>
                    <a:pt x="1651" y="779"/>
                  </a:cubicBezTo>
                  <a:cubicBezTo>
                    <a:pt x="1318" y="908"/>
                    <a:pt x="1081" y="1088"/>
                    <a:pt x="937" y="1368"/>
                  </a:cubicBezTo>
                  <a:cubicBezTo>
                    <a:pt x="739" y="1165"/>
                    <a:pt x="569" y="962"/>
                    <a:pt x="283" y="844"/>
                  </a:cubicBezTo>
                  <a:cubicBezTo>
                    <a:pt x="533" y="636"/>
                    <a:pt x="716" y="416"/>
                    <a:pt x="864" y="150"/>
                  </a:cubicBezTo>
                  <a:close/>
                  <a:moveTo>
                    <a:pt x="844" y="1"/>
                  </a:moveTo>
                  <a:cubicBezTo>
                    <a:pt x="799" y="1"/>
                    <a:pt x="761" y="40"/>
                    <a:pt x="709" y="121"/>
                  </a:cubicBezTo>
                  <a:cubicBezTo>
                    <a:pt x="575" y="330"/>
                    <a:pt x="408" y="518"/>
                    <a:pt x="216" y="676"/>
                  </a:cubicBezTo>
                  <a:cubicBezTo>
                    <a:pt x="156" y="725"/>
                    <a:pt x="94" y="773"/>
                    <a:pt x="45" y="827"/>
                  </a:cubicBezTo>
                  <a:cubicBezTo>
                    <a:pt x="1" y="876"/>
                    <a:pt x="2" y="922"/>
                    <a:pt x="91" y="944"/>
                  </a:cubicBezTo>
                  <a:cubicBezTo>
                    <a:pt x="345" y="1004"/>
                    <a:pt x="525" y="1157"/>
                    <a:pt x="698" y="1316"/>
                  </a:cubicBezTo>
                  <a:cubicBezTo>
                    <a:pt x="749" y="1362"/>
                    <a:pt x="795" y="1415"/>
                    <a:pt x="843" y="1463"/>
                  </a:cubicBezTo>
                  <a:cubicBezTo>
                    <a:pt x="870" y="1490"/>
                    <a:pt x="898" y="1513"/>
                    <a:pt x="942" y="1513"/>
                  </a:cubicBezTo>
                  <a:cubicBezTo>
                    <a:pt x="943" y="1513"/>
                    <a:pt x="945" y="1513"/>
                    <a:pt x="946" y="1513"/>
                  </a:cubicBezTo>
                  <a:cubicBezTo>
                    <a:pt x="1000" y="1507"/>
                    <a:pt x="1026" y="1474"/>
                    <a:pt x="1047" y="1436"/>
                  </a:cubicBezTo>
                  <a:cubicBezTo>
                    <a:pt x="1193" y="1150"/>
                    <a:pt x="1452" y="974"/>
                    <a:pt x="1792" y="876"/>
                  </a:cubicBezTo>
                  <a:cubicBezTo>
                    <a:pt x="1846" y="861"/>
                    <a:pt x="1900" y="842"/>
                    <a:pt x="1906" y="787"/>
                  </a:cubicBezTo>
                  <a:cubicBezTo>
                    <a:pt x="1915" y="720"/>
                    <a:pt x="1849" y="700"/>
                    <a:pt x="1793" y="679"/>
                  </a:cubicBezTo>
                  <a:cubicBezTo>
                    <a:pt x="1556" y="591"/>
                    <a:pt x="1369" y="448"/>
                    <a:pt x="1196" y="288"/>
                  </a:cubicBezTo>
                  <a:cubicBezTo>
                    <a:pt x="1126" y="223"/>
                    <a:pt x="1061" y="156"/>
                    <a:pt x="992" y="91"/>
                  </a:cubicBezTo>
                  <a:cubicBezTo>
                    <a:pt x="928" y="32"/>
                    <a:pt x="883" y="1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69"/>
            <p:cNvSpPr/>
            <p:nvPr/>
          </p:nvSpPr>
          <p:spPr>
            <a:xfrm>
              <a:off x="5019023" y="3304065"/>
              <a:ext cx="2596" cy="4273"/>
            </a:xfrm>
            <a:custGeom>
              <a:avLst/>
              <a:gdLst/>
              <a:ahLst/>
              <a:cxnLst/>
              <a:rect l="l" t="t" r="r" b="b"/>
              <a:pathLst>
                <a:path w="28" h="43" extrusionOk="0">
                  <a:moveTo>
                    <a:pt x="14" y="1"/>
                  </a:moveTo>
                  <a:cubicBezTo>
                    <a:pt x="9" y="5"/>
                    <a:pt x="1" y="9"/>
                    <a:pt x="1" y="13"/>
                  </a:cubicBezTo>
                  <a:cubicBezTo>
                    <a:pt x="1" y="23"/>
                    <a:pt x="3" y="33"/>
                    <a:pt x="6" y="42"/>
                  </a:cubicBezTo>
                  <a:lnTo>
                    <a:pt x="27" y="30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69"/>
            <p:cNvSpPr/>
            <p:nvPr/>
          </p:nvSpPr>
          <p:spPr>
            <a:xfrm>
              <a:off x="7241767" y="3413873"/>
              <a:ext cx="13167" cy="33091"/>
            </a:xfrm>
            <a:custGeom>
              <a:avLst/>
              <a:gdLst/>
              <a:ahLst/>
              <a:cxnLst/>
              <a:rect l="l" t="t" r="r" b="b"/>
              <a:pathLst>
                <a:path w="142" h="333" extrusionOk="0">
                  <a:moveTo>
                    <a:pt x="94" y="0"/>
                  </a:moveTo>
                  <a:cubicBezTo>
                    <a:pt x="55" y="30"/>
                    <a:pt x="58" y="67"/>
                    <a:pt x="66" y="106"/>
                  </a:cubicBezTo>
                  <a:cubicBezTo>
                    <a:pt x="59" y="170"/>
                    <a:pt x="1" y="239"/>
                    <a:pt x="87" y="333"/>
                  </a:cubicBezTo>
                  <a:cubicBezTo>
                    <a:pt x="119" y="238"/>
                    <a:pt x="113" y="170"/>
                    <a:pt x="111" y="104"/>
                  </a:cubicBezTo>
                  <a:cubicBezTo>
                    <a:pt x="125" y="68"/>
                    <a:pt x="142" y="31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69"/>
            <p:cNvSpPr/>
            <p:nvPr/>
          </p:nvSpPr>
          <p:spPr>
            <a:xfrm>
              <a:off x="7267451" y="3358124"/>
              <a:ext cx="16783" cy="14310"/>
            </a:xfrm>
            <a:custGeom>
              <a:avLst/>
              <a:gdLst/>
              <a:ahLst/>
              <a:cxnLst/>
              <a:rect l="l" t="t" r="r" b="b"/>
              <a:pathLst>
                <a:path w="181" h="144" extrusionOk="0">
                  <a:moveTo>
                    <a:pt x="144" y="0"/>
                  </a:moveTo>
                  <a:cubicBezTo>
                    <a:pt x="129" y="0"/>
                    <a:pt x="119" y="16"/>
                    <a:pt x="109" y="28"/>
                  </a:cubicBezTo>
                  <a:lnTo>
                    <a:pt x="68" y="63"/>
                  </a:lnTo>
                  <a:cubicBezTo>
                    <a:pt x="48" y="67"/>
                    <a:pt x="33" y="81"/>
                    <a:pt x="28" y="100"/>
                  </a:cubicBezTo>
                  <a:cubicBezTo>
                    <a:pt x="20" y="111"/>
                    <a:pt x="1" y="127"/>
                    <a:pt x="3" y="132"/>
                  </a:cubicBezTo>
                  <a:cubicBezTo>
                    <a:pt x="10" y="141"/>
                    <a:pt x="17" y="144"/>
                    <a:pt x="23" y="144"/>
                  </a:cubicBezTo>
                  <a:cubicBezTo>
                    <a:pt x="36" y="144"/>
                    <a:pt x="47" y="131"/>
                    <a:pt x="59" y="125"/>
                  </a:cubicBezTo>
                  <a:lnTo>
                    <a:pt x="105" y="90"/>
                  </a:lnTo>
                  <a:lnTo>
                    <a:pt x="152" y="52"/>
                  </a:lnTo>
                  <a:cubicBezTo>
                    <a:pt x="167" y="40"/>
                    <a:pt x="180" y="23"/>
                    <a:pt x="166" y="11"/>
                  </a:cubicBezTo>
                  <a:cubicBezTo>
                    <a:pt x="158" y="3"/>
                    <a:pt x="150" y="0"/>
                    <a:pt x="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69"/>
            <p:cNvSpPr/>
            <p:nvPr/>
          </p:nvSpPr>
          <p:spPr>
            <a:xfrm>
              <a:off x="5012347" y="3414171"/>
              <a:ext cx="12239" cy="64891"/>
            </a:xfrm>
            <a:custGeom>
              <a:avLst/>
              <a:gdLst/>
              <a:ahLst/>
              <a:cxnLst/>
              <a:rect l="l" t="t" r="r" b="b"/>
              <a:pathLst>
                <a:path w="132" h="653" extrusionOk="0">
                  <a:moveTo>
                    <a:pt x="46" y="1"/>
                  </a:moveTo>
                  <a:lnTo>
                    <a:pt x="46" y="1"/>
                  </a:lnTo>
                  <a:cubicBezTo>
                    <a:pt x="0" y="134"/>
                    <a:pt x="0" y="455"/>
                    <a:pt x="47" y="652"/>
                  </a:cubicBezTo>
                  <a:cubicBezTo>
                    <a:pt x="131" y="486"/>
                    <a:pt x="131" y="98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69"/>
            <p:cNvSpPr/>
            <p:nvPr/>
          </p:nvSpPr>
          <p:spPr>
            <a:xfrm>
              <a:off x="5131681" y="3932701"/>
              <a:ext cx="4543" cy="2981"/>
            </a:xfrm>
            <a:custGeom>
              <a:avLst/>
              <a:gdLst/>
              <a:ahLst/>
              <a:cxnLst/>
              <a:rect l="l" t="t" r="r" b="b"/>
              <a:pathLst>
                <a:path w="49" h="30" extrusionOk="0">
                  <a:moveTo>
                    <a:pt x="45" y="0"/>
                  </a:moveTo>
                  <a:lnTo>
                    <a:pt x="1" y="27"/>
                  </a:lnTo>
                  <a:cubicBezTo>
                    <a:pt x="9" y="28"/>
                    <a:pt x="17" y="30"/>
                    <a:pt x="24" y="30"/>
                  </a:cubicBezTo>
                  <a:cubicBezTo>
                    <a:pt x="39" y="30"/>
                    <a:pt x="48" y="23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69"/>
            <p:cNvSpPr/>
            <p:nvPr/>
          </p:nvSpPr>
          <p:spPr>
            <a:xfrm>
              <a:off x="5127508" y="3935782"/>
              <a:ext cx="4914" cy="4174"/>
            </a:xfrm>
            <a:custGeom>
              <a:avLst/>
              <a:gdLst/>
              <a:ahLst/>
              <a:cxnLst/>
              <a:rect l="l" t="t" r="r" b="b"/>
              <a:pathLst>
                <a:path w="53" h="42" extrusionOk="0">
                  <a:moveTo>
                    <a:pt x="40" y="0"/>
                  </a:moveTo>
                  <a:cubicBezTo>
                    <a:pt x="27" y="13"/>
                    <a:pt x="14" y="27"/>
                    <a:pt x="1" y="40"/>
                  </a:cubicBezTo>
                  <a:lnTo>
                    <a:pt x="53" y="42"/>
                  </a:lnTo>
                  <a:cubicBezTo>
                    <a:pt x="49" y="28"/>
                    <a:pt x="45" y="13"/>
                    <a:pt x="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69"/>
            <p:cNvSpPr/>
            <p:nvPr/>
          </p:nvSpPr>
          <p:spPr>
            <a:xfrm>
              <a:off x="5131032" y="3935186"/>
              <a:ext cx="742" cy="696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1" y="0"/>
                  </a:moveTo>
                  <a:cubicBezTo>
                    <a:pt x="1" y="3"/>
                    <a:pt x="2" y="4"/>
                    <a:pt x="2" y="6"/>
                  </a:cubicBezTo>
                  <a:lnTo>
                    <a:pt x="5" y="4"/>
                  </a:lnTo>
                  <a:lnTo>
                    <a:pt x="8" y="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69"/>
            <p:cNvSpPr/>
            <p:nvPr/>
          </p:nvSpPr>
          <p:spPr>
            <a:xfrm>
              <a:off x="5135761" y="3932204"/>
              <a:ext cx="464" cy="696"/>
            </a:xfrm>
            <a:custGeom>
              <a:avLst/>
              <a:gdLst/>
              <a:ahLst/>
              <a:cxnLst/>
              <a:rect l="l" t="t" r="r" b="b"/>
              <a:pathLst>
                <a:path w="5" h="7" extrusionOk="0">
                  <a:moveTo>
                    <a:pt x="1" y="1"/>
                  </a:moveTo>
                  <a:lnTo>
                    <a:pt x="1" y="7"/>
                  </a:lnTo>
                  <a:lnTo>
                    <a:pt x="3" y="4"/>
                  </a:lnTo>
                  <a:cubicBezTo>
                    <a:pt x="3" y="4"/>
                    <a:pt x="4" y="3"/>
                    <a:pt x="4" y="3"/>
                  </a:cubicBezTo>
                  <a:cubicBezTo>
                    <a:pt x="3" y="2"/>
                    <a:pt x="2" y="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69"/>
            <p:cNvSpPr/>
            <p:nvPr/>
          </p:nvSpPr>
          <p:spPr>
            <a:xfrm>
              <a:off x="5136131" y="3930316"/>
              <a:ext cx="4265" cy="3081"/>
            </a:xfrm>
            <a:custGeom>
              <a:avLst/>
              <a:gdLst/>
              <a:ahLst/>
              <a:cxnLst/>
              <a:rect l="l" t="t" r="r" b="b"/>
              <a:pathLst>
                <a:path w="46" h="31" extrusionOk="0">
                  <a:moveTo>
                    <a:pt x="29" y="1"/>
                  </a:moveTo>
                  <a:cubicBezTo>
                    <a:pt x="16" y="1"/>
                    <a:pt x="4" y="9"/>
                    <a:pt x="0" y="22"/>
                  </a:cubicBezTo>
                  <a:cubicBezTo>
                    <a:pt x="6" y="28"/>
                    <a:pt x="13" y="30"/>
                    <a:pt x="20" y="30"/>
                  </a:cubicBezTo>
                  <a:cubicBezTo>
                    <a:pt x="29" y="30"/>
                    <a:pt x="37" y="27"/>
                    <a:pt x="42" y="20"/>
                  </a:cubicBezTo>
                  <a:cubicBezTo>
                    <a:pt x="46" y="16"/>
                    <a:pt x="42" y="4"/>
                    <a:pt x="40" y="3"/>
                  </a:cubicBezTo>
                  <a:cubicBezTo>
                    <a:pt x="36" y="1"/>
                    <a:pt x="32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69"/>
            <p:cNvSpPr/>
            <p:nvPr/>
          </p:nvSpPr>
          <p:spPr>
            <a:xfrm>
              <a:off x="6045646" y="3823788"/>
              <a:ext cx="28188" cy="23253"/>
            </a:xfrm>
            <a:custGeom>
              <a:avLst/>
              <a:gdLst/>
              <a:ahLst/>
              <a:cxnLst/>
              <a:rect l="l" t="t" r="r" b="b"/>
              <a:pathLst>
                <a:path w="304" h="234" extrusionOk="0">
                  <a:moveTo>
                    <a:pt x="258" y="0"/>
                  </a:moveTo>
                  <a:cubicBezTo>
                    <a:pt x="253" y="0"/>
                    <a:pt x="248" y="2"/>
                    <a:pt x="242" y="7"/>
                  </a:cubicBezTo>
                  <a:cubicBezTo>
                    <a:pt x="220" y="25"/>
                    <a:pt x="243" y="34"/>
                    <a:pt x="245" y="46"/>
                  </a:cubicBezTo>
                  <a:cubicBezTo>
                    <a:pt x="228" y="33"/>
                    <a:pt x="214" y="28"/>
                    <a:pt x="203" y="28"/>
                  </a:cubicBezTo>
                  <a:cubicBezTo>
                    <a:pt x="179" y="28"/>
                    <a:pt x="169" y="51"/>
                    <a:pt x="162" y="79"/>
                  </a:cubicBezTo>
                  <a:cubicBezTo>
                    <a:pt x="160" y="79"/>
                    <a:pt x="157" y="78"/>
                    <a:pt x="155" y="78"/>
                  </a:cubicBezTo>
                  <a:cubicBezTo>
                    <a:pt x="130" y="78"/>
                    <a:pt x="115" y="96"/>
                    <a:pt x="102" y="111"/>
                  </a:cubicBezTo>
                  <a:cubicBezTo>
                    <a:pt x="81" y="119"/>
                    <a:pt x="66" y="129"/>
                    <a:pt x="80" y="149"/>
                  </a:cubicBezTo>
                  <a:cubicBezTo>
                    <a:pt x="77" y="149"/>
                    <a:pt x="73" y="148"/>
                    <a:pt x="70" y="148"/>
                  </a:cubicBezTo>
                  <a:cubicBezTo>
                    <a:pt x="46" y="148"/>
                    <a:pt x="36" y="160"/>
                    <a:pt x="39" y="183"/>
                  </a:cubicBezTo>
                  <a:cubicBezTo>
                    <a:pt x="20" y="183"/>
                    <a:pt x="0" y="192"/>
                    <a:pt x="2" y="207"/>
                  </a:cubicBezTo>
                  <a:cubicBezTo>
                    <a:pt x="3" y="217"/>
                    <a:pt x="28" y="224"/>
                    <a:pt x="42" y="233"/>
                  </a:cubicBezTo>
                  <a:lnTo>
                    <a:pt x="42" y="187"/>
                  </a:lnTo>
                  <a:cubicBezTo>
                    <a:pt x="49" y="188"/>
                    <a:pt x="55" y="189"/>
                    <a:pt x="61" y="189"/>
                  </a:cubicBezTo>
                  <a:cubicBezTo>
                    <a:pt x="83" y="189"/>
                    <a:pt x="95" y="180"/>
                    <a:pt x="84" y="151"/>
                  </a:cubicBezTo>
                  <a:lnTo>
                    <a:pt x="84" y="151"/>
                  </a:lnTo>
                  <a:cubicBezTo>
                    <a:pt x="96" y="158"/>
                    <a:pt x="107" y="161"/>
                    <a:pt x="116" y="161"/>
                  </a:cubicBezTo>
                  <a:cubicBezTo>
                    <a:pt x="143" y="161"/>
                    <a:pt x="157" y="136"/>
                    <a:pt x="175" y="118"/>
                  </a:cubicBezTo>
                  <a:cubicBezTo>
                    <a:pt x="179" y="113"/>
                    <a:pt x="185" y="107"/>
                    <a:pt x="182" y="104"/>
                  </a:cubicBezTo>
                  <a:cubicBezTo>
                    <a:pt x="180" y="97"/>
                    <a:pt x="176" y="92"/>
                    <a:pt x="172" y="86"/>
                  </a:cubicBezTo>
                  <a:lnTo>
                    <a:pt x="172" y="86"/>
                  </a:lnTo>
                  <a:cubicBezTo>
                    <a:pt x="187" y="95"/>
                    <a:pt x="200" y="99"/>
                    <a:pt x="210" y="99"/>
                  </a:cubicBezTo>
                  <a:cubicBezTo>
                    <a:pt x="232" y="99"/>
                    <a:pt x="243" y="79"/>
                    <a:pt x="247" y="46"/>
                  </a:cubicBezTo>
                  <a:cubicBezTo>
                    <a:pt x="257" y="48"/>
                    <a:pt x="267" y="50"/>
                    <a:pt x="275" y="50"/>
                  </a:cubicBezTo>
                  <a:cubicBezTo>
                    <a:pt x="295" y="50"/>
                    <a:pt x="303" y="40"/>
                    <a:pt x="288" y="11"/>
                  </a:cubicBezTo>
                  <a:cubicBezTo>
                    <a:pt x="277" y="10"/>
                    <a:pt x="269" y="0"/>
                    <a:pt x="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69"/>
            <p:cNvSpPr/>
            <p:nvPr/>
          </p:nvSpPr>
          <p:spPr>
            <a:xfrm>
              <a:off x="6070032" y="3820310"/>
              <a:ext cx="7696" cy="5267"/>
            </a:xfrm>
            <a:custGeom>
              <a:avLst/>
              <a:gdLst/>
              <a:ahLst/>
              <a:cxnLst/>
              <a:rect l="l" t="t" r="r" b="b"/>
              <a:pathLst>
                <a:path w="83" h="53" extrusionOk="0">
                  <a:moveTo>
                    <a:pt x="37" y="0"/>
                  </a:moveTo>
                  <a:cubicBezTo>
                    <a:pt x="32" y="0"/>
                    <a:pt x="27" y="2"/>
                    <a:pt x="20" y="8"/>
                  </a:cubicBezTo>
                  <a:cubicBezTo>
                    <a:pt x="0" y="25"/>
                    <a:pt x="23" y="33"/>
                    <a:pt x="25" y="45"/>
                  </a:cubicBezTo>
                  <a:cubicBezTo>
                    <a:pt x="34" y="48"/>
                    <a:pt x="45" y="53"/>
                    <a:pt x="53" y="53"/>
                  </a:cubicBezTo>
                  <a:cubicBezTo>
                    <a:pt x="55" y="53"/>
                    <a:pt x="57" y="53"/>
                    <a:pt x="58" y="52"/>
                  </a:cubicBezTo>
                  <a:cubicBezTo>
                    <a:pt x="82" y="42"/>
                    <a:pt x="74" y="26"/>
                    <a:pt x="64" y="12"/>
                  </a:cubicBezTo>
                  <a:cubicBezTo>
                    <a:pt x="55" y="10"/>
                    <a:pt x="47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69"/>
            <p:cNvSpPr/>
            <p:nvPr/>
          </p:nvSpPr>
          <p:spPr>
            <a:xfrm>
              <a:off x="5350877" y="3400557"/>
              <a:ext cx="10385" cy="8149"/>
            </a:xfrm>
            <a:custGeom>
              <a:avLst/>
              <a:gdLst/>
              <a:ahLst/>
              <a:cxnLst/>
              <a:rect l="l" t="t" r="r" b="b"/>
              <a:pathLst>
                <a:path w="112" h="82" extrusionOk="0">
                  <a:moveTo>
                    <a:pt x="78" y="1"/>
                  </a:moveTo>
                  <a:cubicBezTo>
                    <a:pt x="77" y="1"/>
                    <a:pt x="76" y="1"/>
                    <a:pt x="75" y="1"/>
                  </a:cubicBezTo>
                  <a:cubicBezTo>
                    <a:pt x="50" y="3"/>
                    <a:pt x="26" y="18"/>
                    <a:pt x="13" y="40"/>
                  </a:cubicBezTo>
                  <a:cubicBezTo>
                    <a:pt x="0" y="62"/>
                    <a:pt x="20" y="70"/>
                    <a:pt x="31" y="82"/>
                  </a:cubicBezTo>
                  <a:cubicBezTo>
                    <a:pt x="66" y="75"/>
                    <a:pt x="95" y="64"/>
                    <a:pt x="105" y="32"/>
                  </a:cubicBezTo>
                  <a:cubicBezTo>
                    <a:pt x="112" y="13"/>
                    <a:pt x="96" y="1"/>
                    <a:pt x="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69"/>
            <p:cNvSpPr/>
            <p:nvPr/>
          </p:nvSpPr>
          <p:spPr>
            <a:xfrm>
              <a:off x="5348188" y="3386346"/>
              <a:ext cx="9458" cy="6757"/>
            </a:xfrm>
            <a:custGeom>
              <a:avLst/>
              <a:gdLst/>
              <a:ahLst/>
              <a:cxnLst/>
              <a:rect l="l" t="t" r="r" b="b"/>
              <a:pathLst>
                <a:path w="102" h="68" extrusionOk="0">
                  <a:moveTo>
                    <a:pt x="77" y="1"/>
                  </a:moveTo>
                  <a:cubicBezTo>
                    <a:pt x="69" y="1"/>
                    <a:pt x="59" y="5"/>
                    <a:pt x="49" y="12"/>
                  </a:cubicBezTo>
                  <a:cubicBezTo>
                    <a:pt x="33" y="25"/>
                    <a:pt x="1" y="29"/>
                    <a:pt x="7" y="54"/>
                  </a:cubicBezTo>
                  <a:cubicBezTo>
                    <a:pt x="9" y="64"/>
                    <a:pt x="15" y="68"/>
                    <a:pt x="23" y="68"/>
                  </a:cubicBezTo>
                  <a:cubicBezTo>
                    <a:pt x="32" y="68"/>
                    <a:pt x="42" y="64"/>
                    <a:pt x="51" y="62"/>
                  </a:cubicBezTo>
                  <a:cubicBezTo>
                    <a:pt x="79" y="56"/>
                    <a:pt x="102" y="41"/>
                    <a:pt x="95" y="16"/>
                  </a:cubicBezTo>
                  <a:cubicBezTo>
                    <a:pt x="92" y="5"/>
                    <a:pt x="8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69"/>
            <p:cNvSpPr/>
            <p:nvPr/>
          </p:nvSpPr>
          <p:spPr>
            <a:xfrm>
              <a:off x="4853235" y="3398470"/>
              <a:ext cx="9829" cy="57040"/>
            </a:xfrm>
            <a:custGeom>
              <a:avLst/>
              <a:gdLst/>
              <a:ahLst/>
              <a:cxnLst/>
              <a:rect l="l" t="t" r="r" b="b"/>
              <a:pathLst>
                <a:path w="106" h="574" extrusionOk="0">
                  <a:moveTo>
                    <a:pt x="52" y="1"/>
                  </a:moveTo>
                  <a:cubicBezTo>
                    <a:pt x="4" y="96"/>
                    <a:pt x="18" y="196"/>
                    <a:pt x="20" y="293"/>
                  </a:cubicBezTo>
                  <a:cubicBezTo>
                    <a:pt x="1" y="388"/>
                    <a:pt x="19" y="480"/>
                    <a:pt x="38" y="574"/>
                  </a:cubicBezTo>
                  <a:cubicBezTo>
                    <a:pt x="60" y="480"/>
                    <a:pt x="105" y="389"/>
                    <a:pt x="77" y="291"/>
                  </a:cubicBezTo>
                  <a:cubicBezTo>
                    <a:pt x="82" y="193"/>
                    <a:pt x="98" y="96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69"/>
            <p:cNvSpPr/>
            <p:nvPr/>
          </p:nvSpPr>
          <p:spPr>
            <a:xfrm>
              <a:off x="5375726" y="3521494"/>
              <a:ext cx="5285" cy="5068"/>
            </a:xfrm>
            <a:custGeom>
              <a:avLst/>
              <a:gdLst/>
              <a:ahLst/>
              <a:cxnLst/>
              <a:rect l="l" t="t" r="r" b="b"/>
              <a:pathLst>
                <a:path w="57" h="51" extrusionOk="0">
                  <a:moveTo>
                    <a:pt x="29" y="0"/>
                  </a:moveTo>
                  <a:cubicBezTo>
                    <a:pt x="21" y="0"/>
                    <a:pt x="10" y="5"/>
                    <a:pt x="1" y="7"/>
                  </a:cubicBezTo>
                  <a:cubicBezTo>
                    <a:pt x="3" y="23"/>
                    <a:pt x="6" y="36"/>
                    <a:pt x="8" y="50"/>
                  </a:cubicBezTo>
                  <a:cubicBezTo>
                    <a:pt x="28" y="43"/>
                    <a:pt x="57" y="38"/>
                    <a:pt x="46" y="12"/>
                  </a:cubicBezTo>
                  <a:cubicBezTo>
                    <a:pt x="42" y="3"/>
                    <a:pt x="36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23" name="Google Shape;623;p69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 rot="-4">
            <a:off x="4412425" y="-211851"/>
            <a:ext cx="1860298" cy="1706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>
          <a:extLst>
            <a:ext uri="{FF2B5EF4-FFF2-40B4-BE49-F238E27FC236}">
              <a16:creationId xmlns:a16="http://schemas.microsoft.com/office/drawing/2014/main" id="{FACA066D-F114-338D-0C63-9DEA8D10CA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p129">
            <a:extLst>
              <a:ext uri="{FF2B5EF4-FFF2-40B4-BE49-F238E27FC236}">
                <a16:creationId xmlns:a16="http://schemas.microsoft.com/office/drawing/2014/main" id="{F031E7FC-4A1B-8227-1F12-6841EF0BFC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Compounding</a:t>
            </a: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95B9A58-F301-5AB4-BFBA-66971CA55C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1393070"/>
              </p:ext>
            </p:extLst>
          </p:nvPr>
        </p:nvGraphicFramePr>
        <p:xfrm>
          <a:off x="191170" y="1209468"/>
          <a:ext cx="6556387" cy="3244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659" name="Google Shape;4659;p129">
            <a:extLst>
              <a:ext uri="{FF2B5EF4-FFF2-40B4-BE49-F238E27FC236}">
                <a16:creationId xmlns:a16="http://schemas.microsoft.com/office/drawing/2014/main" id="{442D26C5-0FB0-41F1-3629-55E6C2BFF96E}"/>
              </a:ext>
            </a:extLst>
          </p:cNvPr>
          <p:cNvSpPr/>
          <p:nvPr/>
        </p:nvSpPr>
        <p:spPr>
          <a:xfrm>
            <a:off x="4889659" y="3301655"/>
            <a:ext cx="16838" cy="15855"/>
          </a:xfrm>
          <a:custGeom>
            <a:avLst/>
            <a:gdLst/>
            <a:ahLst/>
            <a:cxnLst/>
            <a:rect l="l" t="t" r="r" b="b"/>
            <a:pathLst>
              <a:path w="788" h="742" extrusionOk="0">
                <a:moveTo>
                  <a:pt x="788" y="1"/>
                </a:moveTo>
                <a:lnTo>
                  <a:pt x="1" y="647"/>
                </a:lnTo>
                <a:lnTo>
                  <a:pt x="90" y="741"/>
                </a:lnTo>
                <a:lnTo>
                  <a:pt x="428" y="665"/>
                </a:lnTo>
                <a:cubicBezTo>
                  <a:pt x="548" y="443"/>
                  <a:pt x="668" y="223"/>
                  <a:pt x="7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0" name="Google Shape;4660;p129">
            <a:extLst>
              <a:ext uri="{FF2B5EF4-FFF2-40B4-BE49-F238E27FC236}">
                <a16:creationId xmlns:a16="http://schemas.microsoft.com/office/drawing/2014/main" id="{7FFFF2B1-0269-EC8A-EE77-76D4FAB06FE8}"/>
              </a:ext>
            </a:extLst>
          </p:cNvPr>
          <p:cNvSpPr/>
          <p:nvPr/>
        </p:nvSpPr>
        <p:spPr>
          <a:xfrm>
            <a:off x="4875343" y="3315480"/>
            <a:ext cx="16261" cy="13205"/>
          </a:xfrm>
          <a:custGeom>
            <a:avLst/>
            <a:gdLst/>
            <a:ahLst/>
            <a:cxnLst/>
            <a:rect l="l" t="t" r="r" b="b"/>
            <a:pathLst>
              <a:path w="761" h="618" extrusionOk="0">
                <a:moveTo>
                  <a:pt x="671" y="0"/>
                </a:moveTo>
                <a:lnTo>
                  <a:pt x="1" y="450"/>
                </a:lnTo>
                <a:lnTo>
                  <a:pt x="129" y="617"/>
                </a:lnTo>
                <a:lnTo>
                  <a:pt x="760" y="94"/>
                </a:lnTo>
                <a:lnTo>
                  <a:pt x="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1" name="Google Shape;4661;p129">
            <a:extLst>
              <a:ext uri="{FF2B5EF4-FFF2-40B4-BE49-F238E27FC236}">
                <a16:creationId xmlns:a16="http://schemas.microsoft.com/office/drawing/2014/main" id="{90DCAC76-5B6A-FD13-A421-9456A156B857}"/>
              </a:ext>
            </a:extLst>
          </p:cNvPr>
          <p:cNvSpPr/>
          <p:nvPr/>
        </p:nvSpPr>
        <p:spPr>
          <a:xfrm>
            <a:off x="4817929" y="3348835"/>
            <a:ext cx="2585" cy="32842"/>
          </a:xfrm>
          <a:custGeom>
            <a:avLst/>
            <a:gdLst/>
            <a:ahLst/>
            <a:cxnLst/>
            <a:rect l="l" t="t" r="r" b="b"/>
            <a:pathLst>
              <a:path w="121" h="1537" extrusionOk="0">
                <a:moveTo>
                  <a:pt x="121" y="1"/>
                </a:moveTo>
                <a:lnTo>
                  <a:pt x="0" y="3"/>
                </a:lnTo>
                <a:lnTo>
                  <a:pt x="0" y="1536"/>
                </a:lnTo>
                <a:lnTo>
                  <a:pt x="121" y="1533"/>
                </a:lnTo>
                <a:lnTo>
                  <a:pt x="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2" name="Google Shape;4662;p129">
            <a:extLst>
              <a:ext uri="{FF2B5EF4-FFF2-40B4-BE49-F238E27FC236}">
                <a16:creationId xmlns:a16="http://schemas.microsoft.com/office/drawing/2014/main" id="{A260AAD5-E4B4-A353-D072-DE55762EDA6C}"/>
              </a:ext>
            </a:extLst>
          </p:cNvPr>
          <p:cNvGrpSpPr/>
          <p:nvPr/>
        </p:nvGrpSpPr>
        <p:grpSpPr>
          <a:xfrm>
            <a:off x="7149724" y="2741849"/>
            <a:ext cx="1994276" cy="1724788"/>
            <a:chOff x="1745450" y="238200"/>
            <a:chExt cx="4226775" cy="3507000"/>
          </a:xfrm>
        </p:grpSpPr>
        <p:sp>
          <p:nvSpPr>
            <p:cNvPr id="4663" name="Google Shape;4663;p129">
              <a:extLst>
                <a:ext uri="{FF2B5EF4-FFF2-40B4-BE49-F238E27FC236}">
                  <a16:creationId xmlns:a16="http://schemas.microsoft.com/office/drawing/2014/main" id="{1A346D89-0813-B102-B1A5-6B76E2A050DE}"/>
                </a:ext>
              </a:extLst>
            </p:cNvPr>
            <p:cNvSpPr/>
            <p:nvPr/>
          </p:nvSpPr>
          <p:spPr>
            <a:xfrm>
              <a:off x="5895525" y="1470000"/>
              <a:ext cx="76700" cy="222300"/>
            </a:xfrm>
            <a:custGeom>
              <a:avLst/>
              <a:gdLst/>
              <a:ahLst/>
              <a:cxnLst/>
              <a:rect l="l" t="t" r="r" b="b"/>
              <a:pathLst>
                <a:path w="3068" h="8892" extrusionOk="0">
                  <a:moveTo>
                    <a:pt x="1632" y="0"/>
                  </a:moveTo>
                  <a:lnTo>
                    <a:pt x="1610" y="19"/>
                  </a:lnTo>
                  <a:cubicBezTo>
                    <a:pt x="1614" y="19"/>
                    <a:pt x="1617" y="19"/>
                    <a:pt x="1621" y="19"/>
                  </a:cubicBezTo>
                  <a:lnTo>
                    <a:pt x="1621" y="19"/>
                  </a:lnTo>
                  <a:cubicBezTo>
                    <a:pt x="1625" y="13"/>
                    <a:pt x="1628" y="7"/>
                    <a:pt x="1632" y="0"/>
                  </a:cubicBezTo>
                  <a:close/>
                  <a:moveTo>
                    <a:pt x="2419" y="7897"/>
                  </a:moveTo>
                  <a:cubicBezTo>
                    <a:pt x="2414" y="7912"/>
                    <a:pt x="2408" y="7927"/>
                    <a:pt x="2403" y="7942"/>
                  </a:cubicBezTo>
                  <a:lnTo>
                    <a:pt x="2425" y="7954"/>
                  </a:lnTo>
                  <a:lnTo>
                    <a:pt x="2419" y="7897"/>
                  </a:lnTo>
                  <a:close/>
                  <a:moveTo>
                    <a:pt x="1621" y="19"/>
                  </a:moveTo>
                  <a:cubicBezTo>
                    <a:pt x="1588" y="72"/>
                    <a:pt x="1537" y="128"/>
                    <a:pt x="1544" y="174"/>
                  </a:cubicBezTo>
                  <a:cubicBezTo>
                    <a:pt x="1750" y="1418"/>
                    <a:pt x="874" y="2320"/>
                    <a:pt x="526" y="3387"/>
                  </a:cubicBezTo>
                  <a:cubicBezTo>
                    <a:pt x="424" y="3698"/>
                    <a:pt x="298" y="4000"/>
                    <a:pt x="126" y="4457"/>
                  </a:cubicBezTo>
                  <a:lnTo>
                    <a:pt x="2129" y="2989"/>
                  </a:lnTo>
                  <a:lnTo>
                    <a:pt x="2261" y="3070"/>
                  </a:lnTo>
                  <a:cubicBezTo>
                    <a:pt x="2071" y="3510"/>
                    <a:pt x="1880" y="3948"/>
                    <a:pt x="1625" y="4532"/>
                  </a:cubicBezTo>
                  <a:lnTo>
                    <a:pt x="2453" y="4163"/>
                  </a:lnTo>
                  <a:lnTo>
                    <a:pt x="2453" y="4163"/>
                  </a:lnTo>
                  <a:cubicBezTo>
                    <a:pt x="2323" y="5114"/>
                    <a:pt x="1486" y="5360"/>
                    <a:pt x="1047" y="5936"/>
                  </a:cubicBezTo>
                  <a:cubicBezTo>
                    <a:pt x="1048" y="6278"/>
                    <a:pt x="1353" y="6650"/>
                    <a:pt x="928" y="6999"/>
                  </a:cubicBezTo>
                  <a:cubicBezTo>
                    <a:pt x="786" y="7115"/>
                    <a:pt x="853" y="7462"/>
                    <a:pt x="727" y="7632"/>
                  </a:cubicBezTo>
                  <a:cubicBezTo>
                    <a:pt x="556" y="7863"/>
                    <a:pt x="268" y="8006"/>
                    <a:pt x="78" y="8229"/>
                  </a:cubicBezTo>
                  <a:cubicBezTo>
                    <a:pt x="1" y="8320"/>
                    <a:pt x="51" y="8520"/>
                    <a:pt x="30" y="8892"/>
                  </a:cubicBezTo>
                  <a:lnTo>
                    <a:pt x="2328" y="7055"/>
                  </a:lnTo>
                  <a:lnTo>
                    <a:pt x="2419" y="7897"/>
                  </a:lnTo>
                  <a:lnTo>
                    <a:pt x="2419" y="7897"/>
                  </a:lnTo>
                  <a:cubicBezTo>
                    <a:pt x="2768" y="6956"/>
                    <a:pt x="3068" y="5972"/>
                    <a:pt x="2809" y="4991"/>
                  </a:cubicBezTo>
                  <a:cubicBezTo>
                    <a:pt x="2552" y="4014"/>
                    <a:pt x="2534" y="3062"/>
                    <a:pt x="2585" y="2076"/>
                  </a:cubicBezTo>
                  <a:cubicBezTo>
                    <a:pt x="2607" y="1662"/>
                    <a:pt x="2508" y="1220"/>
                    <a:pt x="2363" y="826"/>
                  </a:cubicBezTo>
                  <a:cubicBezTo>
                    <a:pt x="2237" y="484"/>
                    <a:pt x="2126" y="45"/>
                    <a:pt x="162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29">
              <a:extLst>
                <a:ext uri="{FF2B5EF4-FFF2-40B4-BE49-F238E27FC236}">
                  <a16:creationId xmlns:a16="http://schemas.microsoft.com/office/drawing/2014/main" id="{78E9CF41-9D58-EF8A-55D5-5859E7D2C469}"/>
                </a:ext>
              </a:extLst>
            </p:cNvPr>
            <p:cNvSpPr/>
            <p:nvPr/>
          </p:nvSpPr>
          <p:spPr>
            <a:xfrm>
              <a:off x="1745450" y="238200"/>
              <a:ext cx="643325" cy="2685350"/>
            </a:xfrm>
            <a:custGeom>
              <a:avLst/>
              <a:gdLst/>
              <a:ahLst/>
              <a:cxnLst/>
              <a:rect l="l" t="t" r="r" b="b"/>
              <a:pathLst>
                <a:path w="25733" h="107414" extrusionOk="0">
                  <a:moveTo>
                    <a:pt x="20047" y="12764"/>
                  </a:moveTo>
                  <a:cubicBezTo>
                    <a:pt x="20692" y="12764"/>
                    <a:pt x="21026" y="13103"/>
                    <a:pt x="21101" y="13771"/>
                  </a:cubicBezTo>
                  <a:cubicBezTo>
                    <a:pt x="21137" y="14083"/>
                    <a:pt x="21157" y="14417"/>
                    <a:pt x="21084" y="14717"/>
                  </a:cubicBezTo>
                  <a:cubicBezTo>
                    <a:pt x="20837" y="15743"/>
                    <a:pt x="20743" y="16777"/>
                    <a:pt x="20774" y="17827"/>
                  </a:cubicBezTo>
                  <a:cubicBezTo>
                    <a:pt x="20776" y="17907"/>
                    <a:pt x="20721" y="17987"/>
                    <a:pt x="20654" y="18175"/>
                  </a:cubicBezTo>
                  <a:cubicBezTo>
                    <a:pt x="20522" y="17909"/>
                    <a:pt x="20439" y="17738"/>
                    <a:pt x="20336" y="17531"/>
                  </a:cubicBezTo>
                  <a:lnTo>
                    <a:pt x="20336" y="17531"/>
                  </a:lnTo>
                  <a:cubicBezTo>
                    <a:pt x="19764" y="18518"/>
                    <a:pt x="20245" y="19431"/>
                    <a:pt x="20366" y="20323"/>
                  </a:cubicBezTo>
                  <a:cubicBezTo>
                    <a:pt x="20124" y="20396"/>
                    <a:pt x="19877" y="20407"/>
                    <a:pt x="19732" y="20530"/>
                  </a:cubicBezTo>
                  <a:cubicBezTo>
                    <a:pt x="19587" y="20654"/>
                    <a:pt x="19542" y="20894"/>
                    <a:pt x="19279" y="21091"/>
                  </a:cubicBezTo>
                  <a:lnTo>
                    <a:pt x="18882" y="19381"/>
                  </a:lnTo>
                  <a:cubicBezTo>
                    <a:pt x="18386" y="19396"/>
                    <a:pt x="18307" y="19694"/>
                    <a:pt x="18283" y="19973"/>
                  </a:cubicBezTo>
                  <a:cubicBezTo>
                    <a:pt x="18178" y="21137"/>
                    <a:pt x="18098" y="22305"/>
                    <a:pt x="18010" y="23471"/>
                  </a:cubicBezTo>
                  <a:cubicBezTo>
                    <a:pt x="17962" y="24101"/>
                    <a:pt x="17953" y="24736"/>
                    <a:pt x="17857" y="25359"/>
                  </a:cubicBezTo>
                  <a:cubicBezTo>
                    <a:pt x="17807" y="25680"/>
                    <a:pt x="17604" y="25978"/>
                    <a:pt x="17464" y="26302"/>
                  </a:cubicBezTo>
                  <a:cubicBezTo>
                    <a:pt x="16851" y="26193"/>
                    <a:pt x="16576" y="25836"/>
                    <a:pt x="16573" y="25372"/>
                  </a:cubicBezTo>
                  <a:cubicBezTo>
                    <a:pt x="16560" y="23993"/>
                    <a:pt x="16090" y="22646"/>
                    <a:pt x="16385" y="21239"/>
                  </a:cubicBezTo>
                  <a:cubicBezTo>
                    <a:pt x="16576" y="20323"/>
                    <a:pt x="16600" y="19372"/>
                    <a:pt x="16699" y="18436"/>
                  </a:cubicBezTo>
                  <a:lnTo>
                    <a:pt x="16474" y="18404"/>
                  </a:lnTo>
                  <a:cubicBezTo>
                    <a:pt x="16331" y="19247"/>
                    <a:pt x="16164" y="20088"/>
                    <a:pt x="16052" y="20936"/>
                  </a:cubicBezTo>
                  <a:cubicBezTo>
                    <a:pt x="15882" y="22224"/>
                    <a:pt x="15696" y="23524"/>
                    <a:pt x="15994" y="24812"/>
                  </a:cubicBezTo>
                  <a:cubicBezTo>
                    <a:pt x="16117" y="25351"/>
                    <a:pt x="16321" y="25916"/>
                    <a:pt x="16645" y="26352"/>
                  </a:cubicBezTo>
                  <a:cubicBezTo>
                    <a:pt x="16836" y="26609"/>
                    <a:pt x="17070" y="26734"/>
                    <a:pt x="17295" y="26734"/>
                  </a:cubicBezTo>
                  <a:cubicBezTo>
                    <a:pt x="17576" y="26734"/>
                    <a:pt x="17842" y="26540"/>
                    <a:pt x="17989" y="26169"/>
                  </a:cubicBezTo>
                  <a:cubicBezTo>
                    <a:pt x="18217" y="25593"/>
                    <a:pt x="18327" y="24950"/>
                    <a:pt x="18370" y="24328"/>
                  </a:cubicBezTo>
                  <a:cubicBezTo>
                    <a:pt x="18457" y="23099"/>
                    <a:pt x="18460" y="21862"/>
                    <a:pt x="18503" y="20518"/>
                  </a:cubicBezTo>
                  <a:lnTo>
                    <a:pt x="19264" y="21704"/>
                  </a:lnTo>
                  <a:cubicBezTo>
                    <a:pt x="19597" y="21560"/>
                    <a:pt x="19890" y="21327"/>
                    <a:pt x="20097" y="21327"/>
                  </a:cubicBezTo>
                  <a:cubicBezTo>
                    <a:pt x="20123" y="21327"/>
                    <a:pt x="20147" y="21331"/>
                    <a:pt x="20170" y="21339"/>
                  </a:cubicBezTo>
                  <a:cubicBezTo>
                    <a:pt x="20616" y="21492"/>
                    <a:pt x="20350" y="21948"/>
                    <a:pt x="20328" y="22256"/>
                  </a:cubicBezTo>
                  <a:cubicBezTo>
                    <a:pt x="20062" y="25888"/>
                    <a:pt x="19763" y="29517"/>
                    <a:pt x="19492" y="33147"/>
                  </a:cubicBezTo>
                  <a:cubicBezTo>
                    <a:pt x="19372" y="34759"/>
                    <a:pt x="19253" y="36372"/>
                    <a:pt x="19205" y="37987"/>
                  </a:cubicBezTo>
                  <a:cubicBezTo>
                    <a:pt x="19114" y="41122"/>
                    <a:pt x="19075" y="44258"/>
                    <a:pt x="19010" y="47394"/>
                  </a:cubicBezTo>
                  <a:cubicBezTo>
                    <a:pt x="18971" y="49228"/>
                    <a:pt x="18953" y="51063"/>
                    <a:pt x="18868" y="52894"/>
                  </a:cubicBezTo>
                  <a:cubicBezTo>
                    <a:pt x="18819" y="53927"/>
                    <a:pt x="18657" y="54955"/>
                    <a:pt x="18546" y="55984"/>
                  </a:cubicBezTo>
                  <a:lnTo>
                    <a:pt x="18332" y="55974"/>
                  </a:lnTo>
                  <a:lnTo>
                    <a:pt x="18332" y="51461"/>
                  </a:lnTo>
                  <a:lnTo>
                    <a:pt x="18107" y="51464"/>
                  </a:lnTo>
                  <a:cubicBezTo>
                    <a:pt x="18107" y="53070"/>
                    <a:pt x="18056" y="54680"/>
                    <a:pt x="18129" y="56283"/>
                  </a:cubicBezTo>
                  <a:cubicBezTo>
                    <a:pt x="18166" y="57119"/>
                    <a:pt x="17883" y="57729"/>
                    <a:pt x="17188" y="58482"/>
                  </a:cubicBezTo>
                  <a:lnTo>
                    <a:pt x="17188" y="56080"/>
                  </a:lnTo>
                  <a:lnTo>
                    <a:pt x="16924" y="56084"/>
                  </a:lnTo>
                  <a:cubicBezTo>
                    <a:pt x="16924" y="56828"/>
                    <a:pt x="16932" y="57571"/>
                    <a:pt x="16923" y="58314"/>
                  </a:cubicBezTo>
                  <a:cubicBezTo>
                    <a:pt x="16909" y="59358"/>
                    <a:pt x="16284" y="59989"/>
                    <a:pt x="15359" y="59989"/>
                  </a:cubicBezTo>
                  <a:cubicBezTo>
                    <a:pt x="15176" y="59989"/>
                    <a:pt x="14981" y="59964"/>
                    <a:pt x="14777" y="59913"/>
                  </a:cubicBezTo>
                  <a:cubicBezTo>
                    <a:pt x="14394" y="59818"/>
                    <a:pt x="14156" y="59646"/>
                    <a:pt x="14187" y="59199"/>
                  </a:cubicBezTo>
                  <a:cubicBezTo>
                    <a:pt x="14208" y="58890"/>
                    <a:pt x="14161" y="58576"/>
                    <a:pt x="14143" y="58245"/>
                  </a:cubicBezTo>
                  <a:lnTo>
                    <a:pt x="13413" y="58560"/>
                  </a:lnTo>
                  <a:cubicBezTo>
                    <a:pt x="13383" y="58177"/>
                    <a:pt x="13349" y="57751"/>
                    <a:pt x="13315" y="57324"/>
                  </a:cubicBezTo>
                  <a:lnTo>
                    <a:pt x="13190" y="57324"/>
                  </a:lnTo>
                  <a:cubicBezTo>
                    <a:pt x="13121" y="58286"/>
                    <a:pt x="13052" y="59249"/>
                    <a:pt x="12982" y="60236"/>
                  </a:cubicBezTo>
                  <a:lnTo>
                    <a:pt x="11085" y="60236"/>
                  </a:lnTo>
                  <a:lnTo>
                    <a:pt x="11085" y="57421"/>
                  </a:lnTo>
                  <a:lnTo>
                    <a:pt x="10949" y="57410"/>
                  </a:lnTo>
                  <a:cubicBezTo>
                    <a:pt x="10885" y="58215"/>
                    <a:pt x="10820" y="59020"/>
                    <a:pt x="10755" y="59825"/>
                  </a:cubicBezTo>
                  <a:lnTo>
                    <a:pt x="10541" y="59817"/>
                  </a:lnTo>
                  <a:lnTo>
                    <a:pt x="10541" y="55862"/>
                  </a:lnTo>
                  <a:lnTo>
                    <a:pt x="10302" y="55864"/>
                  </a:lnTo>
                  <a:lnTo>
                    <a:pt x="10302" y="60016"/>
                  </a:lnTo>
                  <a:cubicBezTo>
                    <a:pt x="9666" y="59723"/>
                    <a:pt x="9425" y="59316"/>
                    <a:pt x="9383" y="58850"/>
                  </a:cubicBezTo>
                  <a:cubicBezTo>
                    <a:pt x="9306" y="58003"/>
                    <a:pt x="9310" y="57149"/>
                    <a:pt x="9284" y="56298"/>
                  </a:cubicBezTo>
                  <a:cubicBezTo>
                    <a:pt x="9264" y="55667"/>
                    <a:pt x="9227" y="55035"/>
                    <a:pt x="9243" y="54406"/>
                  </a:cubicBezTo>
                  <a:cubicBezTo>
                    <a:pt x="9263" y="53617"/>
                    <a:pt x="9341" y="52830"/>
                    <a:pt x="9374" y="52041"/>
                  </a:cubicBezTo>
                  <a:cubicBezTo>
                    <a:pt x="9467" y="49826"/>
                    <a:pt x="9496" y="47607"/>
                    <a:pt x="9652" y="45395"/>
                  </a:cubicBezTo>
                  <a:cubicBezTo>
                    <a:pt x="9831" y="42834"/>
                    <a:pt x="9944" y="40275"/>
                    <a:pt x="9963" y="37705"/>
                  </a:cubicBezTo>
                  <a:cubicBezTo>
                    <a:pt x="9988" y="34416"/>
                    <a:pt x="10092" y="31126"/>
                    <a:pt x="10209" y="27840"/>
                  </a:cubicBezTo>
                  <a:cubicBezTo>
                    <a:pt x="10295" y="25403"/>
                    <a:pt x="10460" y="22971"/>
                    <a:pt x="10582" y="20536"/>
                  </a:cubicBezTo>
                  <a:cubicBezTo>
                    <a:pt x="10610" y="19981"/>
                    <a:pt x="10825" y="19515"/>
                    <a:pt x="11194" y="18908"/>
                  </a:cubicBezTo>
                  <a:lnTo>
                    <a:pt x="11194" y="18908"/>
                  </a:lnTo>
                  <a:cubicBezTo>
                    <a:pt x="11146" y="19724"/>
                    <a:pt x="11070" y="20350"/>
                    <a:pt x="11086" y="20975"/>
                  </a:cubicBezTo>
                  <a:cubicBezTo>
                    <a:pt x="11098" y="21444"/>
                    <a:pt x="11162" y="21932"/>
                    <a:pt x="11322" y="22368"/>
                  </a:cubicBezTo>
                  <a:cubicBezTo>
                    <a:pt x="11414" y="22623"/>
                    <a:pt x="11722" y="22932"/>
                    <a:pt x="11966" y="22963"/>
                  </a:cubicBezTo>
                  <a:cubicBezTo>
                    <a:pt x="11982" y="22965"/>
                    <a:pt x="11999" y="22966"/>
                    <a:pt x="12016" y="22966"/>
                  </a:cubicBezTo>
                  <a:cubicBezTo>
                    <a:pt x="12264" y="22966"/>
                    <a:pt x="12639" y="22759"/>
                    <a:pt x="12734" y="22553"/>
                  </a:cubicBezTo>
                  <a:cubicBezTo>
                    <a:pt x="12951" y="22080"/>
                    <a:pt x="13148" y="21525"/>
                    <a:pt x="13110" y="21022"/>
                  </a:cubicBezTo>
                  <a:cubicBezTo>
                    <a:pt x="13014" y="19745"/>
                    <a:pt x="13045" y="18507"/>
                    <a:pt x="13555" y="17301"/>
                  </a:cubicBezTo>
                  <a:lnTo>
                    <a:pt x="13555" y="17301"/>
                  </a:lnTo>
                  <a:cubicBezTo>
                    <a:pt x="12931" y="17772"/>
                    <a:pt x="12767" y="18445"/>
                    <a:pt x="12738" y="19158"/>
                  </a:cubicBezTo>
                  <a:cubicBezTo>
                    <a:pt x="12710" y="19886"/>
                    <a:pt x="12741" y="20616"/>
                    <a:pt x="12732" y="21346"/>
                  </a:cubicBezTo>
                  <a:cubicBezTo>
                    <a:pt x="12725" y="21869"/>
                    <a:pt x="12623" y="22356"/>
                    <a:pt x="12056" y="22637"/>
                  </a:cubicBezTo>
                  <a:cubicBezTo>
                    <a:pt x="11605" y="22454"/>
                    <a:pt x="11515" y="22035"/>
                    <a:pt x="11515" y="21636"/>
                  </a:cubicBezTo>
                  <a:cubicBezTo>
                    <a:pt x="11517" y="20817"/>
                    <a:pt x="11582" y="19997"/>
                    <a:pt x="11623" y="19178"/>
                  </a:cubicBezTo>
                  <a:cubicBezTo>
                    <a:pt x="11639" y="18851"/>
                    <a:pt x="11657" y="18523"/>
                    <a:pt x="11671" y="18269"/>
                  </a:cubicBezTo>
                  <a:cubicBezTo>
                    <a:pt x="11583" y="18206"/>
                    <a:pt x="11507" y="18182"/>
                    <a:pt x="11439" y="18182"/>
                  </a:cubicBezTo>
                  <a:cubicBezTo>
                    <a:pt x="11176" y="18182"/>
                    <a:pt x="11036" y="18558"/>
                    <a:pt x="10804" y="18558"/>
                  </a:cubicBezTo>
                  <a:cubicBezTo>
                    <a:pt x="10729" y="18558"/>
                    <a:pt x="10644" y="18519"/>
                    <a:pt x="10542" y="18414"/>
                  </a:cubicBezTo>
                  <a:cubicBezTo>
                    <a:pt x="10454" y="18793"/>
                    <a:pt x="10373" y="19155"/>
                    <a:pt x="10276" y="19581"/>
                  </a:cubicBezTo>
                  <a:cubicBezTo>
                    <a:pt x="9910" y="19304"/>
                    <a:pt x="10026" y="19012"/>
                    <a:pt x="10106" y="18725"/>
                  </a:cubicBezTo>
                  <a:cubicBezTo>
                    <a:pt x="10401" y="17659"/>
                    <a:pt x="10698" y="16592"/>
                    <a:pt x="10993" y="15525"/>
                  </a:cubicBezTo>
                  <a:cubicBezTo>
                    <a:pt x="11027" y="15403"/>
                    <a:pt x="11102" y="15280"/>
                    <a:pt x="11094" y="15162"/>
                  </a:cubicBezTo>
                  <a:cubicBezTo>
                    <a:pt x="11007" y="14019"/>
                    <a:pt x="11325" y="13726"/>
                    <a:pt x="12863" y="13404"/>
                  </a:cubicBezTo>
                  <a:cubicBezTo>
                    <a:pt x="13716" y="13225"/>
                    <a:pt x="14601" y="13204"/>
                    <a:pt x="15496" y="13109"/>
                  </a:cubicBezTo>
                  <a:lnTo>
                    <a:pt x="15496" y="13109"/>
                  </a:lnTo>
                  <a:cubicBezTo>
                    <a:pt x="15635" y="13388"/>
                    <a:pt x="15559" y="13685"/>
                    <a:pt x="15285" y="13685"/>
                  </a:cubicBezTo>
                  <a:cubicBezTo>
                    <a:pt x="15258" y="13685"/>
                    <a:pt x="15228" y="13682"/>
                    <a:pt x="15197" y="13676"/>
                  </a:cubicBezTo>
                  <a:cubicBezTo>
                    <a:pt x="15072" y="13651"/>
                    <a:pt x="14954" y="13639"/>
                    <a:pt x="14843" y="13639"/>
                  </a:cubicBezTo>
                  <a:cubicBezTo>
                    <a:pt x="13899" y="13639"/>
                    <a:pt x="13394" y="14471"/>
                    <a:pt x="12612" y="14902"/>
                  </a:cubicBezTo>
                  <a:cubicBezTo>
                    <a:pt x="12698" y="14958"/>
                    <a:pt x="12751" y="15012"/>
                    <a:pt x="12780" y="15012"/>
                  </a:cubicBezTo>
                  <a:cubicBezTo>
                    <a:pt x="12783" y="15012"/>
                    <a:pt x="12785" y="15012"/>
                    <a:pt x="12787" y="15011"/>
                  </a:cubicBezTo>
                  <a:cubicBezTo>
                    <a:pt x="13800" y="14601"/>
                    <a:pt x="14822" y="14361"/>
                    <a:pt x="15894" y="14361"/>
                  </a:cubicBezTo>
                  <a:cubicBezTo>
                    <a:pt x="16244" y="14361"/>
                    <a:pt x="16599" y="14387"/>
                    <a:pt x="16961" y="14440"/>
                  </a:cubicBezTo>
                  <a:cubicBezTo>
                    <a:pt x="17127" y="14465"/>
                    <a:pt x="17292" y="14478"/>
                    <a:pt x="17457" y="14478"/>
                  </a:cubicBezTo>
                  <a:cubicBezTo>
                    <a:pt x="18252" y="14478"/>
                    <a:pt x="19033" y="14182"/>
                    <a:pt x="19763" y="13512"/>
                  </a:cubicBezTo>
                  <a:lnTo>
                    <a:pt x="19763" y="13512"/>
                  </a:lnTo>
                  <a:cubicBezTo>
                    <a:pt x="19040" y="13644"/>
                    <a:pt x="18476" y="13811"/>
                    <a:pt x="17907" y="13835"/>
                  </a:cubicBezTo>
                  <a:cubicBezTo>
                    <a:pt x="17853" y="13837"/>
                    <a:pt x="17799" y="13838"/>
                    <a:pt x="17746" y="13838"/>
                  </a:cubicBezTo>
                  <a:cubicBezTo>
                    <a:pt x="17210" y="13838"/>
                    <a:pt x="16665" y="13737"/>
                    <a:pt x="16073" y="13682"/>
                  </a:cubicBezTo>
                  <a:cubicBezTo>
                    <a:pt x="16069" y="13583"/>
                    <a:pt x="16062" y="13435"/>
                    <a:pt x="16052" y="13224"/>
                  </a:cubicBezTo>
                  <a:cubicBezTo>
                    <a:pt x="16292" y="13213"/>
                    <a:pt x="16522" y="13110"/>
                    <a:pt x="16745" y="13110"/>
                  </a:cubicBezTo>
                  <a:cubicBezTo>
                    <a:pt x="16932" y="13110"/>
                    <a:pt x="17114" y="13183"/>
                    <a:pt x="17291" y="13446"/>
                  </a:cubicBezTo>
                  <a:cubicBezTo>
                    <a:pt x="17314" y="13481"/>
                    <a:pt x="17369" y="13494"/>
                    <a:pt x="17445" y="13494"/>
                  </a:cubicBezTo>
                  <a:cubicBezTo>
                    <a:pt x="17654" y="13494"/>
                    <a:pt x="18016" y="13391"/>
                    <a:pt x="18262" y="13352"/>
                  </a:cubicBezTo>
                  <a:cubicBezTo>
                    <a:pt x="18278" y="13349"/>
                    <a:pt x="18263" y="13161"/>
                    <a:pt x="18263" y="12977"/>
                  </a:cubicBezTo>
                  <a:cubicBezTo>
                    <a:pt x="18801" y="12908"/>
                    <a:pt x="19387" y="12787"/>
                    <a:pt x="19977" y="12766"/>
                  </a:cubicBezTo>
                  <a:cubicBezTo>
                    <a:pt x="20000" y="12765"/>
                    <a:pt x="20024" y="12764"/>
                    <a:pt x="20047" y="12764"/>
                  </a:cubicBezTo>
                  <a:close/>
                  <a:moveTo>
                    <a:pt x="8922" y="74104"/>
                  </a:moveTo>
                  <a:lnTo>
                    <a:pt x="10972" y="74868"/>
                  </a:lnTo>
                  <a:lnTo>
                    <a:pt x="10450" y="75977"/>
                  </a:lnTo>
                  <a:lnTo>
                    <a:pt x="10594" y="76053"/>
                  </a:lnTo>
                  <a:lnTo>
                    <a:pt x="11352" y="74966"/>
                  </a:lnTo>
                  <a:cubicBezTo>
                    <a:pt x="12018" y="74995"/>
                    <a:pt x="12628" y="75047"/>
                    <a:pt x="13234" y="75047"/>
                  </a:cubicBezTo>
                  <a:cubicBezTo>
                    <a:pt x="13286" y="75047"/>
                    <a:pt x="13338" y="75046"/>
                    <a:pt x="13391" y="75045"/>
                  </a:cubicBezTo>
                  <a:cubicBezTo>
                    <a:pt x="13396" y="75045"/>
                    <a:pt x="13402" y="75045"/>
                    <a:pt x="13407" y="75045"/>
                  </a:cubicBezTo>
                  <a:cubicBezTo>
                    <a:pt x="13742" y="75045"/>
                    <a:pt x="13906" y="75218"/>
                    <a:pt x="14063" y="75455"/>
                  </a:cubicBezTo>
                  <a:cubicBezTo>
                    <a:pt x="14103" y="75421"/>
                    <a:pt x="14143" y="75386"/>
                    <a:pt x="14183" y="75352"/>
                  </a:cubicBezTo>
                  <a:cubicBezTo>
                    <a:pt x="14179" y="75220"/>
                    <a:pt x="14176" y="75082"/>
                    <a:pt x="14262" y="75082"/>
                  </a:cubicBezTo>
                  <a:cubicBezTo>
                    <a:pt x="14300" y="75082"/>
                    <a:pt x="14356" y="75110"/>
                    <a:pt x="14438" y="75178"/>
                  </a:cubicBezTo>
                  <a:cubicBezTo>
                    <a:pt x="14522" y="75248"/>
                    <a:pt x="14569" y="75362"/>
                    <a:pt x="14634" y="75455"/>
                  </a:cubicBezTo>
                  <a:lnTo>
                    <a:pt x="14740" y="75367"/>
                  </a:lnTo>
                  <a:cubicBezTo>
                    <a:pt x="14779" y="75088"/>
                    <a:pt x="14881" y="74982"/>
                    <a:pt x="15010" y="74982"/>
                  </a:cubicBezTo>
                  <a:cubicBezTo>
                    <a:pt x="15119" y="74982"/>
                    <a:pt x="15248" y="75058"/>
                    <a:pt x="15375" y="75171"/>
                  </a:cubicBezTo>
                  <a:cubicBezTo>
                    <a:pt x="15526" y="75308"/>
                    <a:pt x="15593" y="75538"/>
                    <a:pt x="15812" y="75690"/>
                  </a:cubicBezTo>
                  <a:cubicBezTo>
                    <a:pt x="15775" y="75492"/>
                    <a:pt x="15739" y="75293"/>
                    <a:pt x="15696" y="75057"/>
                  </a:cubicBezTo>
                  <a:cubicBezTo>
                    <a:pt x="16309" y="74848"/>
                    <a:pt x="16919" y="74609"/>
                    <a:pt x="17551" y="74445"/>
                  </a:cubicBezTo>
                  <a:cubicBezTo>
                    <a:pt x="17601" y="74432"/>
                    <a:pt x="17656" y="74426"/>
                    <a:pt x="17713" y="74426"/>
                  </a:cubicBezTo>
                  <a:cubicBezTo>
                    <a:pt x="17901" y="74426"/>
                    <a:pt x="18113" y="74491"/>
                    <a:pt x="18266" y="74582"/>
                  </a:cubicBezTo>
                  <a:cubicBezTo>
                    <a:pt x="18698" y="74840"/>
                    <a:pt x="19118" y="75135"/>
                    <a:pt x="19493" y="75470"/>
                  </a:cubicBezTo>
                  <a:cubicBezTo>
                    <a:pt x="19999" y="75923"/>
                    <a:pt x="19932" y="76478"/>
                    <a:pt x="19366" y="76885"/>
                  </a:cubicBezTo>
                  <a:cubicBezTo>
                    <a:pt x="19032" y="77127"/>
                    <a:pt x="18688" y="77352"/>
                    <a:pt x="18349" y="77588"/>
                  </a:cubicBezTo>
                  <a:cubicBezTo>
                    <a:pt x="17275" y="78333"/>
                    <a:pt x="16482" y="79278"/>
                    <a:pt x="16139" y="80575"/>
                  </a:cubicBezTo>
                  <a:cubicBezTo>
                    <a:pt x="15699" y="82238"/>
                    <a:pt x="14776" y="82492"/>
                    <a:pt x="13509" y="82492"/>
                  </a:cubicBezTo>
                  <a:cubicBezTo>
                    <a:pt x="13383" y="82492"/>
                    <a:pt x="13253" y="82489"/>
                    <a:pt x="13120" y="82485"/>
                  </a:cubicBezTo>
                  <a:cubicBezTo>
                    <a:pt x="13024" y="82484"/>
                    <a:pt x="12930" y="82470"/>
                    <a:pt x="12838" y="82445"/>
                  </a:cubicBezTo>
                  <a:cubicBezTo>
                    <a:pt x="11104" y="81944"/>
                    <a:pt x="11081" y="82385"/>
                    <a:pt x="10353" y="80292"/>
                  </a:cubicBezTo>
                  <a:cubicBezTo>
                    <a:pt x="10228" y="79934"/>
                    <a:pt x="10114" y="79571"/>
                    <a:pt x="10003" y="79209"/>
                  </a:cubicBezTo>
                  <a:cubicBezTo>
                    <a:pt x="9652" y="78069"/>
                    <a:pt x="8962" y="77178"/>
                    <a:pt x="7954" y="76564"/>
                  </a:cubicBezTo>
                  <a:cubicBezTo>
                    <a:pt x="7263" y="76144"/>
                    <a:pt x="7013" y="75670"/>
                    <a:pt x="7847" y="74912"/>
                  </a:cubicBezTo>
                  <a:cubicBezTo>
                    <a:pt x="8192" y="74597"/>
                    <a:pt x="8596" y="74347"/>
                    <a:pt x="8922" y="74104"/>
                  </a:cubicBezTo>
                  <a:close/>
                  <a:moveTo>
                    <a:pt x="10656" y="97401"/>
                  </a:moveTo>
                  <a:lnTo>
                    <a:pt x="11686" y="97893"/>
                  </a:lnTo>
                  <a:lnTo>
                    <a:pt x="11686" y="99732"/>
                  </a:lnTo>
                  <a:lnTo>
                    <a:pt x="11808" y="99748"/>
                  </a:lnTo>
                  <a:cubicBezTo>
                    <a:pt x="11906" y="99162"/>
                    <a:pt x="12004" y="98576"/>
                    <a:pt x="12101" y="97990"/>
                  </a:cubicBezTo>
                  <a:lnTo>
                    <a:pt x="12229" y="98004"/>
                  </a:lnTo>
                  <a:lnTo>
                    <a:pt x="12229" y="100085"/>
                  </a:lnTo>
                  <a:lnTo>
                    <a:pt x="12349" y="100098"/>
                  </a:lnTo>
                  <a:cubicBezTo>
                    <a:pt x="12440" y="99442"/>
                    <a:pt x="12529" y="98786"/>
                    <a:pt x="12614" y="98176"/>
                  </a:cubicBezTo>
                  <a:cubicBezTo>
                    <a:pt x="13165" y="97986"/>
                    <a:pt x="13656" y="97862"/>
                    <a:pt x="14105" y="97651"/>
                  </a:cubicBezTo>
                  <a:cubicBezTo>
                    <a:pt x="14378" y="97523"/>
                    <a:pt x="14655" y="97463"/>
                    <a:pt x="14922" y="97463"/>
                  </a:cubicBezTo>
                  <a:cubicBezTo>
                    <a:pt x="15305" y="97463"/>
                    <a:pt x="15666" y="97586"/>
                    <a:pt x="15958" y="97807"/>
                  </a:cubicBezTo>
                  <a:cubicBezTo>
                    <a:pt x="16946" y="98557"/>
                    <a:pt x="18091" y="98889"/>
                    <a:pt x="19208" y="99315"/>
                  </a:cubicBezTo>
                  <a:cubicBezTo>
                    <a:pt x="20148" y="99672"/>
                    <a:pt x="21109" y="99945"/>
                    <a:pt x="22009" y="100437"/>
                  </a:cubicBezTo>
                  <a:cubicBezTo>
                    <a:pt x="22772" y="100853"/>
                    <a:pt x="23673" y="101019"/>
                    <a:pt x="24511" y="101300"/>
                  </a:cubicBezTo>
                  <a:cubicBezTo>
                    <a:pt x="24650" y="101347"/>
                    <a:pt x="24781" y="101418"/>
                    <a:pt x="25048" y="101537"/>
                  </a:cubicBezTo>
                  <a:cubicBezTo>
                    <a:pt x="23914" y="102201"/>
                    <a:pt x="22755" y="102408"/>
                    <a:pt x="21658" y="102729"/>
                  </a:cubicBezTo>
                  <a:cubicBezTo>
                    <a:pt x="20556" y="103049"/>
                    <a:pt x="19392" y="103160"/>
                    <a:pt x="18207" y="103373"/>
                  </a:cubicBezTo>
                  <a:cubicBezTo>
                    <a:pt x="18025" y="103083"/>
                    <a:pt x="17850" y="102799"/>
                    <a:pt x="17673" y="102516"/>
                  </a:cubicBezTo>
                  <a:lnTo>
                    <a:pt x="17567" y="102544"/>
                  </a:lnTo>
                  <a:cubicBezTo>
                    <a:pt x="17634" y="102853"/>
                    <a:pt x="17702" y="103162"/>
                    <a:pt x="17768" y="103471"/>
                  </a:cubicBezTo>
                  <a:lnTo>
                    <a:pt x="17643" y="103527"/>
                  </a:lnTo>
                  <a:lnTo>
                    <a:pt x="16935" y="102298"/>
                  </a:lnTo>
                  <a:lnTo>
                    <a:pt x="16792" y="102369"/>
                  </a:lnTo>
                  <a:lnTo>
                    <a:pt x="17200" y="103517"/>
                  </a:lnTo>
                  <a:cubicBezTo>
                    <a:pt x="16384" y="103020"/>
                    <a:pt x="16509" y="102171"/>
                    <a:pt x="15922" y="101554"/>
                  </a:cubicBezTo>
                  <a:lnTo>
                    <a:pt x="15922" y="101554"/>
                  </a:lnTo>
                  <a:cubicBezTo>
                    <a:pt x="16008" y="102332"/>
                    <a:pt x="16350" y="102876"/>
                    <a:pt x="16518" y="103466"/>
                  </a:cubicBezTo>
                  <a:cubicBezTo>
                    <a:pt x="16090" y="103705"/>
                    <a:pt x="15779" y="103835"/>
                    <a:pt x="15514" y="103835"/>
                  </a:cubicBezTo>
                  <a:cubicBezTo>
                    <a:pt x="15094" y="103835"/>
                    <a:pt x="14790" y="103509"/>
                    <a:pt x="14317" y="102775"/>
                  </a:cubicBezTo>
                  <a:lnTo>
                    <a:pt x="14317" y="102775"/>
                  </a:lnTo>
                  <a:cubicBezTo>
                    <a:pt x="14415" y="103122"/>
                    <a:pt x="14513" y="103467"/>
                    <a:pt x="14643" y="103928"/>
                  </a:cubicBezTo>
                  <a:cubicBezTo>
                    <a:pt x="14035" y="103816"/>
                    <a:pt x="14205" y="103170"/>
                    <a:pt x="13798" y="102914"/>
                  </a:cubicBezTo>
                  <a:lnTo>
                    <a:pt x="13798" y="102914"/>
                  </a:lnTo>
                  <a:cubicBezTo>
                    <a:pt x="13831" y="103247"/>
                    <a:pt x="13858" y="103527"/>
                    <a:pt x="13887" y="103808"/>
                  </a:cubicBezTo>
                  <a:lnTo>
                    <a:pt x="13744" y="103852"/>
                  </a:lnTo>
                  <a:lnTo>
                    <a:pt x="13365" y="102732"/>
                  </a:lnTo>
                  <a:lnTo>
                    <a:pt x="13274" y="102752"/>
                  </a:lnTo>
                  <a:cubicBezTo>
                    <a:pt x="13293" y="103092"/>
                    <a:pt x="13313" y="103431"/>
                    <a:pt x="13341" y="103911"/>
                  </a:cubicBezTo>
                  <a:lnTo>
                    <a:pt x="10688" y="103774"/>
                  </a:lnTo>
                  <a:lnTo>
                    <a:pt x="11304" y="102199"/>
                  </a:lnTo>
                  <a:lnTo>
                    <a:pt x="11137" y="102127"/>
                  </a:lnTo>
                  <a:cubicBezTo>
                    <a:pt x="10966" y="102450"/>
                    <a:pt x="10773" y="102763"/>
                    <a:pt x="10631" y="103098"/>
                  </a:cubicBezTo>
                  <a:cubicBezTo>
                    <a:pt x="10435" y="103560"/>
                    <a:pt x="10137" y="103828"/>
                    <a:pt x="9676" y="103828"/>
                  </a:cubicBezTo>
                  <a:cubicBezTo>
                    <a:pt x="9606" y="103828"/>
                    <a:pt x="9532" y="103822"/>
                    <a:pt x="9455" y="103809"/>
                  </a:cubicBezTo>
                  <a:cubicBezTo>
                    <a:pt x="9122" y="103756"/>
                    <a:pt x="8793" y="103680"/>
                    <a:pt x="8463" y="103614"/>
                  </a:cubicBezTo>
                  <a:lnTo>
                    <a:pt x="8355" y="103516"/>
                  </a:lnTo>
                  <a:cubicBezTo>
                    <a:pt x="8181" y="103674"/>
                    <a:pt x="8009" y="103728"/>
                    <a:pt x="7833" y="103728"/>
                  </a:cubicBezTo>
                  <a:cubicBezTo>
                    <a:pt x="7562" y="103728"/>
                    <a:pt x="7282" y="103601"/>
                    <a:pt x="6970" y="103531"/>
                  </a:cubicBezTo>
                  <a:lnTo>
                    <a:pt x="9775" y="100159"/>
                  </a:lnTo>
                  <a:lnTo>
                    <a:pt x="9609" y="100019"/>
                  </a:lnTo>
                  <a:cubicBezTo>
                    <a:pt x="9065" y="100641"/>
                    <a:pt x="8520" y="101262"/>
                    <a:pt x="7976" y="101884"/>
                  </a:cubicBezTo>
                  <a:cubicBezTo>
                    <a:pt x="7643" y="102265"/>
                    <a:pt x="7285" y="102629"/>
                    <a:pt x="6981" y="103033"/>
                  </a:cubicBezTo>
                  <a:cubicBezTo>
                    <a:pt x="6720" y="103383"/>
                    <a:pt x="6431" y="103515"/>
                    <a:pt x="6065" y="103515"/>
                  </a:cubicBezTo>
                  <a:cubicBezTo>
                    <a:pt x="5939" y="103515"/>
                    <a:pt x="5804" y="103499"/>
                    <a:pt x="5658" y="103471"/>
                  </a:cubicBezTo>
                  <a:cubicBezTo>
                    <a:pt x="4380" y="103228"/>
                    <a:pt x="3155" y="102842"/>
                    <a:pt x="1697" y="102352"/>
                  </a:cubicBezTo>
                  <a:cubicBezTo>
                    <a:pt x="5043" y="101053"/>
                    <a:pt x="8255" y="99952"/>
                    <a:pt x="10656" y="97401"/>
                  </a:cubicBezTo>
                  <a:close/>
                  <a:moveTo>
                    <a:pt x="22615" y="103387"/>
                  </a:moveTo>
                  <a:lnTo>
                    <a:pt x="22615" y="104070"/>
                  </a:lnTo>
                  <a:lnTo>
                    <a:pt x="22575" y="104107"/>
                  </a:lnTo>
                  <a:lnTo>
                    <a:pt x="22575" y="103387"/>
                  </a:lnTo>
                  <a:close/>
                  <a:moveTo>
                    <a:pt x="22254" y="103154"/>
                  </a:moveTo>
                  <a:lnTo>
                    <a:pt x="22254" y="104237"/>
                  </a:lnTo>
                  <a:lnTo>
                    <a:pt x="22155" y="104257"/>
                  </a:lnTo>
                  <a:cubicBezTo>
                    <a:pt x="22100" y="103892"/>
                    <a:pt x="22045" y="103525"/>
                    <a:pt x="21991" y="103160"/>
                  </a:cubicBezTo>
                  <a:lnTo>
                    <a:pt x="22254" y="103154"/>
                  </a:lnTo>
                  <a:close/>
                  <a:moveTo>
                    <a:pt x="24958" y="102204"/>
                  </a:moveTo>
                  <a:cubicBezTo>
                    <a:pt x="25082" y="103637"/>
                    <a:pt x="24762" y="104183"/>
                    <a:pt x="23619" y="104403"/>
                  </a:cubicBezTo>
                  <a:cubicBezTo>
                    <a:pt x="23584" y="104135"/>
                    <a:pt x="23565" y="103871"/>
                    <a:pt x="23514" y="103614"/>
                  </a:cubicBezTo>
                  <a:cubicBezTo>
                    <a:pt x="23461" y="103353"/>
                    <a:pt x="23376" y="103098"/>
                    <a:pt x="23288" y="102771"/>
                  </a:cubicBezTo>
                  <a:lnTo>
                    <a:pt x="24958" y="102204"/>
                  </a:lnTo>
                  <a:close/>
                  <a:moveTo>
                    <a:pt x="21658" y="103359"/>
                  </a:moveTo>
                  <a:cubicBezTo>
                    <a:pt x="21735" y="103801"/>
                    <a:pt x="21812" y="104244"/>
                    <a:pt x="21890" y="104685"/>
                  </a:cubicBezTo>
                  <a:lnTo>
                    <a:pt x="21651" y="104714"/>
                  </a:lnTo>
                  <a:lnTo>
                    <a:pt x="21488" y="103390"/>
                  </a:lnTo>
                  <a:lnTo>
                    <a:pt x="21658" y="103359"/>
                  </a:lnTo>
                  <a:close/>
                  <a:moveTo>
                    <a:pt x="21146" y="103437"/>
                  </a:moveTo>
                  <a:lnTo>
                    <a:pt x="21378" y="104884"/>
                  </a:lnTo>
                  <a:lnTo>
                    <a:pt x="21241" y="104907"/>
                  </a:lnTo>
                  <a:lnTo>
                    <a:pt x="20969" y="103520"/>
                  </a:lnTo>
                  <a:lnTo>
                    <a:pt x="21146" y="103437"/>
                  </a:lnTo>
                  <a:close/>
                  <a:moveTo>
                    <a:pt x="8308" y="104075"/>
                  </a:moveTo>
                  <a:lnTo>
                    <a:pt x="8308" y="104075"/>
                  </a:lnTo>
                  <a:cubicBezTo>
                    <a:pt x="8785" y="104577"/>
                    <a:pt x="8786" y="104595"/>
                    <a:pt x="8473" y="106537"/>
                  </a:cubicBezTo>
                  <a:cubicBezTo>
                    <a:pt x="8422" y="105775"/>
                    <a:pt x="8371" y="105012"/>
                    <a:pt x="8308" y="104075"/>
                  </a:cubicBezTo>
                  <a:close/>
                  <a:moveTo>
                    <a:pt x="1468" y="102615"/>
                  </a:moveTo>
                  <a:lnTo>
                    <a:pt x="3010" y="103186"/>
                  </a:lnTo>
                  <a:cubicBezTo>
                    <a:pt x="3112" y="103887"/>
                    <a:pt x="3207" y="104536"/>
                    <a:pt x="3301" y="105186"/>
                  </a:cubicBezTo>
                  <a:lnTo>
                    <a:pt x="3446" y="105173"/>
                  </a:lnTo>
                  <a:cubicBezTo>
                    <a:pt x="3421" y="104588"/>
                    <a:pt x="3395" y="104001"/>
                    <a:pt x="3368" y="103394"/>
                  </a:cubicBezTo>
                  <a:cubicBezTo>
                    <a:pt x="3437" y="103384"/>
                    <a:pt x="3499" y="103379"/>
                    <a:pt x="3553" y="103379"/>
                  </a:cubicBezTo>
                  <a:cubicBezTo>
                    <a:pt x="4028" y="103379"/>
                    <a:pt x="3970" y="103762"/>
                    <a:pt x="3985" y="104090"/>
                  </a:cubicBezTo>
                  <a:cubicBezTo>
                    <a:pt x="4003" y="104463"/>
                    <a:pt x="4029" y="104837"/>
                    <a:pt x="4225" y="105220"/>
                  </a:cubicBezTo>
                  <a:lnTo>
                    <a:pt x="4225" y="103683"/>
                  </a:lnTo>
                  <a:cubicBezTo>
                    <a:pt x="4321" y="103659"/>
                    <a:pt x="4400" y="103647"/>
                    <a:pt x="4466" y="103647"/>
                  </a:cubicBezTo>
                  <a:cubicBezTo>
                    <a:pt x="4727" y="103647"/>
                    <a:pt x="4779" y="103825"/>
                    <a:pt x="4778" y="104063"/>
                  </a:cubicBezTo>
                  <a:cubicBezTo>
                    <a:pt x="4776" y="104530"/>
                    <a:pt x="4777" y="104999"/>
                    <a:pt x="4848" y="105472"/>
                  </a:cubicBezTo>
                  <a:cubicBezTo>
                    <a:pt x="5205" y="104964"/>
                    <a:pt x="4735" y="104254"/>
                    <a:pt x="5469" y="103628"/>
                  </a:cubicBezTo>
                  <a:cubicBezTo>
                    <a:pt x="5524" y="104371"/>
                    <a:pt x="5565" y="104916"/>
                    <a:pt x="5606" y="105462"/>
                  </a:cubicBezTo>
                  <a:lnTo>
                    <a:pt x="5725" y="105463"/>
                  </a:lnTo>
                  <a:cubicBezTo>
                    <a:pt x="5780" y="104978"/>
                    <a:pt x="5837" y="104492"/>
                    <a:pt x="5900" y="103939"/>
                  </a:cubicBezTo>
                  <a:cubicBezTo>
                    <a:pt x="6527" y="103977"/>
                    <a:pt x="7094" y="103996"/>
                    <a:pt x="7655" y="104055"/>
                  </a:cubicBezTo>
                  <a:cubicBezTo>
                    <a:pt x="7781" y="104067"/>
                    <a:pt x="7963" y="104194"/>
                    <a:pt x="7997" y="104306"/>
                  </a:cubicBezTo>
                  <a:cubicBezTo>
                    <a:pt x="8045" y="104462"/>
                    <a:pt x="8000" y="104497"/>
                    <a:pt x="7931" y="104497"/>
                  </a:cubicBezTo>
                  <a:cubicBezTo>
                    <a:pt x="7875" y="104497"/>
                    <a:pt x="7803" y="104474"/>
                    <a:pt x="7753" y="104474"/>
                  </a:cubicBezTo>
                  <a:cubicBezTo>
                    <a:pt x="7726" y="104474"/>
                    <a:pt x="7705" y="104481"/>
                    <a:pt x="7696" y="104501"/>
                  </a:cubicBezTo>
                  <a:cubicBezTo>
                    <a:pt x="7571" y="104775"/>
                    <a:pt x="7440" y="105060"/>
                    <a:pt x="7400" y="105352"/>
                  </a:cubicBezTo>
                  <a:cubicBezTo>
                    <a:pt x="7349" y="105720"/>
                    <a:pt x="7388" y="106101"/>
                    <a:pt x="7388" y="106556"/>
                  </a:cubicBezTo>
                  <a:cubicBezTo>
                    <a:pt x="5461" y="106318"/>
                    <a:pt x="3656" y="105968"/>
                    <a:pt x="1934" y="105061"/>
                  </a:cubicBezTo>
                  <a:lnTo>
                    <a:pt x="1934" y="103556"/>
                  </a:lnTo>
                  <a:lnTo>
                    <a:pt x="1796" y="103544"/>
                  </a:lnTo>
                  <a:lnTo>
                    <a:pt x="1588" y="104901"/>
                  </a:lnTo>
                  <a:cubicBezTo>
                    <a:pt x="1427" y="104808"/>
                    <a:pt x="1285" y="104761"/>
                    <a:pt x="1288" y="104723"/>
                  </a:cubicBezTo>
                  <a:cubicBezTo>
                    <a:pt x="1334" y="104051"/>
                    <a:pt x="1399" y="103380"/>
                    <a:pt x="1468" y="102615"/>
                  </a:cubicBezTo>
                  <a:close/>
                  <a:moveTo>
                    <a:pt x="9134" y="104283"/>
                  </a:moveTo>
                  <a:lnTo>
                    <a:pt x="9134" y="104285"/>
                  </a:lnTo>
                  <a:cubicBezTo>
                    <a:pt x="9450" y="105090"/>
                    <a:pt x="9376" y="105905"/>
                    <a:pt x="9202" y="106723"/>
                  </a:cubicBezTo>
                  <a:cubicBezTo>
                    <a:pt x="8834" y="105919"/>
                    <a:pt x="9021" y="105101"/>
                    <a:pt x="9134" y="104283"/>
                  </a:cubicBezTo>
                  <a:close/>
                  <a:moveTo>
                    <a:pt x="12873" y="104268"/>
                  </a:moveTo>
                  <a:cubicBezTo>
                    <a:pt x="13118" y="104268"/>
                    <a:pt x="13283" y="104366"/>
                    <a:pt x="13319" y="104690"/>
                  </a:cubicBezTo>
                  <a:cubicBezTo>
                    <a:pt x="13397" y="105399"/>
                    <a:pt x="13425" y="106113"/>
                    <a:pt x="13474" y="106827"/>
                  </a:cubicBezTo>
                  <a:lnTo>
                    <a:pt x="13256" y="106855"/>
                  </a:lnTo>
                  <a:lnTo>
                    <a:pt x="12908" y="104886"/>
                  </a:lnTo>
                  <a:lnTo>
                    <a:pt x="12745" y="104902"/>
                  </a:lnTo>
                  <a:lnTo>
                    <a:pt x="12852" y="106803"/>
                  </a:lnTo>
                  <a:cubicBezTo>
                    <a:pt x="12437" y="105982"/>
                    <a:pt x="12856" y="105126"/>
                    <a:pt x="12472" y="104321"/>
                  </a:cubicBezTo>
                  <a:cubicBezTo>
                    <a:pt x="12621" y="104290"/>
                    <a:pt x="12756" y="104268"/>
                    <a:pt x="12873" y="104268"/>
                  </a:cubicBezTo>
                  <a:close/>
                  <a:moveTo>
                    <a:pt x="20633" y="103384"/>
                  </a:moveTo>
                  <a:cubicBezTo>
                    <a:pt x="20758" y="104059"/>
                    <a:pt x="20867" y="104641"/>
                    <a:pt x="20999" y="105352"/>
                  </a:cubicBezTo>
                  <a:lnTo>
                    <a:pt x="17292" y="106562"/>
                  </a:lnTo>
                  <a:cubicBezTo>
                    <a:pt x="16693" y="105981"/>
                    <a:pt x="17014" y="105064"/>
                    <a:pt x="16399" y="104434"/>
                  </a:cubicBezTo>
                  <a:lnTo>
                    <a:pt x="16398" y="104434"/>
                  </a:lnTo>
                  <a:cubicBezTo>
                    <a:pt x="15996" y="105175"/>
                    <a:pt x="16594" y="105866"/>
                    <a:pt x="16256" y="106584"/>
                  </a:cubicBezTo>
                  <a:cubicBezTo>
                    <a:pt x="15856" y="105912"/>
                    <a:pt x="16182" y="105176"/>
                    <a:pt x="15838" y="104551"/>
                  </a:cubicBezTo>
                  <a:lnTo>
                    <a:pt x="15838" y="106719"/>
                  </a:lnTo>
                  <a:cubicBezTo>
                    <a:pt x="15452" y="106527"/>
                    <a:pt x="15452" y="106527"/>
                    <a:pt x="15109" y="104545"/>
                  </a:cubicBezTo>
                  <a:lnTo>
                    <a:pt x="15109" y="106755"/>
                  </a:lnTo>
                  <a:lnTo>
                    <a:pt x="13828" y="107000"/>
                  </a:lnTo>
                  <a:cubicBezTo>
                    <a:pt x="13741" y="106086"/>
                    <a:pt x="13664" y="105284"/>
                    <a:pt x="13579" y="104395"/>
                  </a:cubicBezTo>
                  <a:lnTo>
                    <a:pt x="18373" y="103799"/>
                  </a:lnTo>
                  <a:cubicBezTo>
                    <a:pt x="18563" y="104412"/>
                    <a:pt x="18752" y="105026"/>
                    <a:pt x="18942" y="105638"/>
                  </a:cubicBezTo>
                  <a:lnTo>
                    <a:pt x="19098" y="105615"/>
                  </a:lnTo>
                  <a:cubicBezTo>
                    <a:pt x="19007" y="105026"/>
                    <a:pt x="18917" y="104436"/>
                    <a:pt x="18811" y="103753"/>
                  </a:cubicBezTo>
                  <a:lnTo>
                    <a:pt x="20633" y="103384"/>
                  </a:lnTo>
                  <a:close/>
                  <a:moveTo>
                    <a:pt x="11600" y="104237"/>
                  </a:moveTo>
                  <a:cubicBezTo>
                    <a:pt x="11676" y="105127"/>
                    <a:pt x="11753" y="106019"/>
                    <a:pt x="11843" y="107063"/>
                  </a:cubicBezTo>
                  <a:cubicBezTo>
                    <a:pt x="11085" y="106781"/>
                    <a:pt x="11256" y="106255"/>
                    <a:pt x="11168" y="105881"/>
                  </a:cubicBezTo>
                  <a:cubicBezTo>
                    <a:pt x="11078" y="105498"/>
                    <a:pt x="11117" y="105086"/>
                    <a:pt x="10944" y="104693"/>
                  </a:cubicBezTo>
                  <a:lnTo>
                    <a:pt x="10944" y="106890"/>
                  </a:lnTo>
                  <a:cubicBezTo>
                    <a:pt x="10772" y="106904"/>
                    <a:pt x="10600" y="106941"/>
                    <a:pt x="10431" y="106941"/>
                  </a:cubicBezTo>
                  <a:cubicBezTo>
                    <a:pt x="10395" y="106941"/>
                    <a:pt x="10360" y="106939"/>
                    <a:pt x="10325" y="106935"/>
                  </a:cubicBezTo>
                  <a:cubicBezTo>
                    <a:pt x="9709" y="106873"/>
                    <a:pt x="9644" y="106807"/>
                    <a:pt x="9624" y="106171"/>
                  </a:cubicBezTo>
                  <a:cubicBezTo>
                    <a:pt x="9604" y="105547"/>
                    <a:pt x="9620" y="104921"/>
                    <a:pt x="9620" y="104237"/>
                  </a:cubicBezTo>
                  <a:close/>
                  <a:moveTo>
                    <a:pt x="12274" y="104287"/>
                  </a:moveTo>
                  <a:lnTo>
                    <a:pt x="12274" y="104288"/>
                  </a:lnTo>
                  <a:cubicBezTo>
                    <a:pt x="12325" y="105145"/>
                    <a:pt x="12376" y="106002"/>
                    <a:pt x="12440" y="107067"/>
                  </a:cubicBezTo>
                  <a:cubicBezTo>
                    <a:pt x="12045" y="106387"/>
                    <a:pt x="11902" y="105083"/>
                    <a:pt x="12042" y="104314"/>
                  </a:cubicBezTo>
                  <a:lnTo>
                    <a:pt x="12274" y="104287"/>
                  </a:lnTo>
                  <a:close/>
                  <a:moveTo>
                    <a:pt x="17854" y="0"/>
                  </a:moveTo>
                  <a:cubicBezTo>
                    <a:pt x="17560" y="0"/>
                    <a:pt x="17416" y="425"/>
                    <a:pt x="17209" y="641"/>
                  </a:cubicBezTo>
                  <a:cubicBezTo>
                    <a:pt x="17166" y="687"/>
                    <a:pt x="17140" y="749"/>
                    <a:pt x="17100" y="798"/>
                  </a:cubicBezTo>
                  <a:cubicBezTo>
                    <a:pt x="16243" y="1847"/>
                    <a:pt x="15846" y="3130"/>
                    <a:pt x="15276" y="4328"/>
                  </a:cubicBezTo>
                  <a:cubicBezTo>
                    <a:pt x="14908" y="5106"/>
                    <a:pt x="14711" y="5899"/>
                    <a:pt x="14858" y="6719"/>
                  </a:cubicBezTo>
                  <a:cubicBezTo>
                    <a:pt x="14974" y="7362"/>
                    <a:pt x="14928" y="7971"/>
                    <a:pt x="14808" y="8586"/>
                  </a:cubicBezTo>
                  <a:cubicBezTo>
                    <a:pt x="14619" y="9554"/>
                    <a:pt x="14785" y="10415"/>
                    <a:pt x="15524" y="11106"/>
                  </a:cubicBezTo>
                  <a:cubicBezTo>
                    <a:pt x="15794" y="11357"/>
                    <a:pt x="15856" y="11619"/>
                    <a:pt x="15738" y="11955"/>
                  </a:cubicBezTo>
                  <a:cubicBezTo>
                    <a:pt x="15657" y="12188"/>
                    <a:pt x="15597" y="12431"/>
                    <a:pt x="15506" y="12742"/>
                  </a:cubicBezTo>
                  <a:cubicBezTo>
                    <a:pt x="14873" y="12813"/>
                    <a:pt x="14247" y="12868"/>
                    <a:pt x="13627" y="12959"/>
                  </a:cubicBezTo>
                  <a:cubicBezTo>
                    <a:pt x="13099" y="13037"/>
                    <a:pt x="12577" y="13159"/>
                    <a:pt x="12051" y="13261"/>
                  </a:cubicBezTo>
                  <a:cubicBezTo>
                    <a:pt x="11112" y="13442"/>
                    <a:pt x="10817" y="14106"/>
                    <a:pt x="10682" y="14965"/>
                  </a:cubicBezTo>
                  <a:cubicBezTo>
                    <a:pt x="10552" y="15803"/>
                    <a:pt x="10323" y="16626"/>
                    <a:pt x="10120" y="17453"/>
                  </a:cubicBezTo>
                  <a:cubicBezTo>
                    <a:pt x="9999" y="17943"/>
                    <a:pt x="9789" y="18420"/>
                    <a:pt x="9731" y="18917"/>
                  </a:cubicBezTo>
                  <a:cubicBezTo>
                    <a:pt x="9694" y="19226"/>
                    <a:pt x="9763" y="19672"/>
                    <a:pt x="9966" y="19859"/>
                  </a:cubicBezTo>
                  <a:cubicBezTo>
                    <a:pt x="10282" y="20150"/>
                    <a:pt x="10283" y="20435"/>
                    <a:pt x="10262" y="20784"/>
                  </a:cubicBezTo>
                  <a:cubicBezTo>
                    <a:pt x="10124" y="22964"/>
                    <a:pt x="9988" y="25144"/>
                    <a:pt x="9857" y="27324"/>
                  </a:cubicBezTo>
                  <a:cubicBezTo>
                    <a:pt x="9799" y="28270"/>
                    <a:pt x="9815" y="29227"/>
                    <a:pt x="9682" y="30164"/>
                  </a:cubicBezTo>
                  <a:cubicBezTo>
                    <a:pt x="9462" y="31731"/>
                    <a:pt x="9268" y="33288"/>
                    <a:pt x="9328" y="34880"/>
                  </a:cubicBezTo>
                  <a:cubicBezTo>
                    <a:pt x="9385" y="36367"/>
                    <a:pt x="9363" y="37861"/>
                    <a:pt x="9276" y="39348"/>
                  </a:cubicBezTo>
                  <a:cubicBezTo>
                    <a:pt x="9148" y="41528"/>
                    <a:pt x="8891" y="43701"/>
                    <a:pt x="8764" y="45881"/>
                  </a:cubicBezTo>
                  <a:cubicBezTo>
                    <a:pt x="8665" y="47557"/>
                    <a:pt x="8594" y="49243"/>
                    <a:pt x="8668" y="50917"/>
                  </a:cubicBezTo>
                  <a:cubicBezTo>
                    <a:pt x="8771" y="53266"/>
                    <a:pt x="8709" y="55605"/>
                    <a:pt x="8521" y="57944"/>
                  </a:cubicBezTo>
                  <a:cubicBezTo>
                    <a:pt x="8501" y="58183"/>
                    <a:pt x="8390" y="58414"/>
                    <a:pt x="8331" y="58612"/>
                  </a:cubicBezTo>
                  <a:cubicBezTo>
                    <a:pt x="7498" y="58842"/>
                    <a:pt x="6727" y="59027"/>
                    <a:pt x="5974" y="59271"/>
                  </a:cubicBezTo>
                  <a:cubicBezTo>
                    <a:pt x="5062" y="59566"/>
                    <a:pt x="4942" y="59922"/>
                    <a:pt x="5405" y="60749"/>
                  </a:cubicBezTo>
                  <a:cubicBezTo>
                    <a:pt x="5544" y="60997"/>
                    <a:pt x="5715" y="61235"/>
                    <a:pt x="5815" y="61499"/>
                  </a:cubicBezTo>
                  <a:cubicBezTo>
                    <a:pt x="6185" y="62471"/>
                    <a:pt x="6722" y="63431"/>
                    <a:pt x="6839" y="64436"/>
                  </a:cubicBezTo>
                  <a:cubicBezTo>
                    <a:pt x="6995" y="65777"/>
                    <a:pt x="6817" y="67155"/>
                    <a:pt x="6786" y="68517"/>
                  </a:cubicBezTo>
                  <a:cubicBezTo>
                    <a:pt x="6777" y="68894"/>
                    <a:pt x="6753" y="69274"/>
                    <a:pt x="6781" y="69650"/>
                  </a:cubicBezTo>
                  <a:cubicBezTo>
                    <a:pt x="6901" y="71237"/>
                    <a:pt x="7431" y="72661"/>
                    <a:pt x="8578" y="73860"/>
                  </a:cubicBezTo>
                  <a:cubicBezTo>
                    <a:pt x="8269" y="74100"/>
                    <a:pt x="7992" y="74304"/>
                    <a:pt x="7727" y="74522"/>
                  </a:cubicBezTo>
                  <a:cubicBezTo>
                    <a:pt x="6617" y="75438"/>
                    <a:pt x="6650" y="76230"/>
                    <a:pt x="7770" y="76931"/>
                  </a:cubicBezTo>
                  <a:cubicBezTo>
                    <a:pt x="8792" y="77571"/>
                    <a:pt x="9353" y="78541"/>
                    <a:pt x="9708" y="79660"/>
                  </a:cubicBezTo>
                  <a:cubicBezTo>
                    <a:pt x="9957" y="80441"/>
                    <a:pt x="10226" y="81217"/>
                    <a:pt x="10512" y="82076"/>
                  </a:cubicBezTo>
                  <a:cubicBezTo>
                    <a:pt x="9570" y="83475"/>
                    <a:pt x="9258" y="84928"/>
                    <a:pt x="10828" y="86286"/>
                  </a:cubicBezTo>
                  <a:cubicBezTo>
                    <a:pt x="10423" y="88053"/>
                    <a:pt x="10049" y="89817"/>
                    <a:pt x="9609" y="91563"/>
                  </a:cubicBezTo>
                  <a:cubicBezTo>
                    <a:pt x="9177" y="93276"/>
                    <a:pt x="9318" y="94889"/>
                    <a:pt x="10227" y="96419"/>
                  </a:cubicBezTo>
                  <a:cubicBezTo>
                    <a:pt x="10306" y="96552"/>
                    <a:pt x="10350" y="96704"/>
                    <a:pt x="10417" y="96865"/>
                  </a:cubicBezTo>
                  <a:cubicBezTo>
                    <a:pt x="9730" y="97857"/>
                    <a:pt x="8890" y="98644"/>
                    <a:pt x="7855" y="99241"/>
                  </a:cubicBezTo>
                  <a:cubicBezTo>
                    <a:pt x="5760" y="100447"/>
                    <a:pt x="3544" y="101369"/>
                    <a:pt x="1235" y="102067"/>
                  </a:cubicBezTo>
                  <a:cubicBezTo>
                    <a:pt x="722" y="102224"/>
                    <a:pt x="408" y="102494"/>
                    <a:pt x="280" y="103004"/>
                  </a:cubicBezTo>
                  <a:cubicBezTo>
                    <a:pt x="205" y="103303"/>
                    <a:pt x="122" y="103601"/>
                    <a:pt x="0" y="104051"/>
                  </a:cubicBezTo>
                  <a:lnTo>
                    <a:pt x="521" y="103627"/>
                  </a:lnTo>
                  <a:lnTo>
                    <a:pt x="650" y="103682"/>
                  </a:lnTo>
                  <a:cubicBezTo>
                    <a:pt x="535" y="103954"/>
                    <a:pt x="418" y="104226"/>
                    <a:pt x="279" y="104553"/>
                  </a:cubicBezTo>
                  <a:cubicBezTo>
                    <a:pt x="1155" y="105224"/>
                    <a:pt x="2233" y="105688"/>
                    <a:pt x="3342" y="106049"/>
                  </a:cubicBezTo>
                  <a:cubicBezTo>
                    <a:pt x="6224" y="106986"/>
                    <a:pt x="9205" y="107342"/>
                    <a:pt x="12223" y="107408"/>
                  </a:cubicBezTo>
                  <a:cubicBezTo>
                    <a:pt x="12412" y="107412"/>
                    <a:pt x="12601" y="107414"/>
                    <a:pt x="12790" y="107414"/>
                  </a:cubicBezTo>
                  <a:cubicBezTo>
                    <a:pt x="14463" y="107414"/>
                    <a:pt x="16125" y="107246"/>
                    <a:pt x="17749" y="106821"/>
                  </a:cubicBezTo>
                  <a:cubicBezTo>
                    <a:pt x="19248" y="106429"/>
                    <a:pt x="20734" y="105977"/>
                    <a:pt x="22211" y="105505"/>
                  </a:cubicBezTo>
                  <a:cubicBezTo>
                    <a:pt x="22962" y="105265"/>
                    <a:pt x="23674" y="104906"/>
                    <a:pt x="24414" y="104632"/>
                  </a:cubicBezTo>
                  <a:cubicBezTo>
                    <a:pt x="25022" y="104408"/>
                    <a:pt x="25265" y="103928"/>
                    <a:pt x="25395" y="103358"/>
                  </a:cubicBezTo>
                  <a:cubicBezTo>
                    <a:pt x="25493" y="102928"/>
                    <a:pt x="25565" y="102491"/>
                    <a:pt x="25645" y="102056"/>
                  </a:cubicBezTo>
                  <a:cubicBezTo>
                    <a:pt x="25732" y="101582"/>
                    <a:pt x="25496" y="101066"/>
                    <a:pt x="25055" y="100899"/>
                  </a:cubicBezTo>
                  <a:cubicBezTo>
                    <a:pt x="23668" y="100371"/>
                    <a:pt x="22266" y="99882"/>
                    <a:pt x="20879" y="99352"/>
                  </a:cubicBezTo>
                  <a:cubicBezTo>
                    <a:pt x="19430" y="98798"/>
                    <a:pt x="17984" y="98238"/>
                    <a:pt x="16553" y="97634"/>
                  </a:cubicBezTo>
                  <a:cubicBezTo>
                    <a:pt x="15765" y="97301"/>
                    <a:pt x="15700" y="97029"/>
                    <a:pt x="16055" y="96248"/>
                  </a:cubicBezTo>
                  <a:cubicBezTo>
                    <a:pt x="16438" y="95409"/>
                    <a:pt x="16739" y="94562"/>
                    <a:pt x="16814" y="93620"/>
                  </a:cubicBezTo>
                  <a:cubicBezTo>
                    <a:pt x="17003" y="91258"/>
                    <a:pt x="16341" y="89039"/>
                    <a:pt x="15760" y="86805"/>
                  </a:cubicBezTo>
                  <a:cubicBezTo>
                    <a:pt x="15749" y="86765"/>
                    <a:pt x="15661" y="86749"/>
                    <a:pt x="15558" y="86695"/>
                  </a:cubicBezTo>
                  <a:lnTo>
                    <a:pt x="15558" y="86695"/>
                  </a:lnTo>
                  <a:cubicBezTo>
                    <a:pt x="15359" y="87244"/>
                    <a:pt x="15602" y="87747"/>
                    <a:pt x="15714" y="88236"/>
                  </a:cubicBezTo>
                  <a:cubicBezTo>
                    <a:pt x="16120" y="90000"/>
                    <a:pt x="16572" y="91756"/>
                    <a:pt x="16356" y="93587"/>
                  </a:cubicBezTo>
                  <a:cubicBezTo>
                    <a:pt x="16163" y="95237"/>
                    <a:pt x="15241" y="96399"/>
                    <a:pt x="13763" y="97080"/>
                  </a:cubicBezTo>
                  <a:cubicBezTo>
                    <a:pt x="13431" y="97234"/>
                    <a:pt x="13063" y="97305"/>
                    <a:pt x="12695" y="97305"/>
                  </a:cubicBezTo>
                  <a:cubicBezTo>
                    <a:pt x="11832" y="97305"/>
                    <a:pt x="10974" y="96914"/>
                    <a:pt x="10612" y="96281"/>
                  </a:cubicBezTo>
                  <a:cubicBezTo>
                    <a:pt x="9919" y="95068"/>
                    <a:pt x="9560" y="93787"/>
                    <a:pt x="9875" y="92361"/>
                  </a:cubicBezTo>
                  <a:cubicBezTo>
                    <a:pt x="10270" y="90569"/>
                    <a:pt x="10597" y="88763"/>
                    <a:pt x="10976" y="86968"/>
                  </a:cubicBezTo>
                  <a:cubicBezTo>
                    <a:pt x="11027" y="86724"/>
                    <a:pt x="11207" y="86506"/>
                    <a:pt x="11324" y="86283"/>
                  </a:cubicBezTo>
                  <a:cubicBezTo>
                    <a:pt x="9869" y="84676"/>
                    <a:pt x="9775" y="83889"/>
                    <a:pt x="10890" y="82305"/>
                  </a:cubicBezTo>
                  <a:lnTo>
                    <a:pt x="10890" y="82305"/>
                  </a:lnTo>
                  <a:cubicBezTo>
                    <a:pt x="11438" y="82472"/>
                    <a:pt x="12000" y="82676"/>
                    <a:pt x="12579" y="82809"/>
                  </a:cubicBezTo>
                  <a:cubicBezTo>
                    <a:pt x="12912" y="82885"/>
                    <a:pt x="13265" y="82950"/>
                    <a:pt x="13608" y="82950"/>
                  </a:cubicBezTo>
                  <a:cubicBezTo>
                    <a:pt x="13701" y="82950"/>
                    <a:pt x="13793" y="82945"/>
                    <a:pt x="13883" y="82935"/>
                  </a:cubicBezTo>
                  <a:cubicBezTo>
                    <a:pt x="14468" y="82867"/>
                    <a:pt x="15036" y="82670"/>
                    <a:pt x="15651" y="82518"/>
                  </a:cubicBezTo>
                  <a:cubicBezTo>
                    <a:pt x="16060" y="82904"/>
                    <a:pt x="16462" y="83303"/>
                    <a:pt x="16670" y="83918"/>
                  </a:cubicBezTo>
                  <a:cubicBezTo>
                    <a:pt x="17011" y="84921"/>
                    <a:pt x="16177" y="85528"/>
                    <a:pt x="15856" y="86502"/>
                  </a:cubicBezTo>
                  <a:cubicBezTo>
                    <a:pt x="16629" y="85994"/>
                    <a:pt x="17029" y="85417"/>
                    <a:pt x="17145" y="84743"/>
                  </a:cubicBezTo>
                  <a:cubicBezTo>
                    <a:pt x="17332" y="83639"/>
                    <a:pt x="16652" y="82850"/>
                    <a:pt x="15965" y="82230"/>
                  </a:cubicBezTo>
                  <a:cubicBezTo>
                    <a:pt x="16219" y="81591"/>
                    <a:pt x="16462" y="81073"/>
                    <a:pt x="16632" y="80533"/>
                  </a:cubicBezTo>
                  <a:cubicBezTo>
                    <a:pt x="16927" y="79588"/>
                    <a:pt x="17460" y="78828"/>
                    <a:pt x="18246" y="78241"/>
                  </a:cubicBezTo>
                  <a:cubicBezTo>
                    <a:pt x="18755" y="77862"/>
                    <a:pt x="19285" y="77513"/>
                    <a:pt x="19785" y="77123"/>
                  </a:cubicBezTo>
                  <a:cubicBezTo>
                    <a:pt x="20356" y="76679"/>
                    <a:pt x="20466" y="76145"/>
                    <a:pt x="20069" y="75538"/>
                  </a:cubicBezTo>
                  <a:cubicBezTo>
                    <a:pt x="19887" y="75258"/>
                    <a:pt x="19586" y="75052"/>
                    <a:pt x="19322" y="74831"/>
                  </a:cubicBezTo>
                  <a:cubicBezTo>
                    <a:pt x="19116" y="74658"/>
                    <a:pt x="18886" y="74513"/>
                    <a:pt x="18705" y="74383"/>
                  </a:cubicBezTo>
                  <a:cubicBezTo>
                    <a:pt x="19160" y="73708"/>
                    <a:pt x="19673" y="73155"/>
                    <a:pt x="19943" y="72503"/>
                  </a:cubicBezTo>
                  <a:cubicBezTo>
                    <a:pt x="20475" y="71215"/>
                    <a:pt x="20802" y="69861"/>
                    <a:pt x="20803" y="68440"/>
                  </a:cubicBezTo>
                  <a:cubicBezTo>
                    <a:pt x="20804" y="66095"/>
                    <a:pt x="21046" y="63774"/>
                    <a:pt x="21572" y="61485"/>
                  </a:cubicBezTo>
                  <a:lnTo>
                    <a:pt x="21572" y="61485"/>
                  </a:lnTo>
                  <a:cubicBezTo>
                    <a:pt x="21361" y="61886"/>
                    <a:pt x="21030" y="62266"/>
                    <a:pt x="20962" y="62691"/>
                  </a:cubicBezTo>
                  <a:cubicBezTo>
                    <a:pt x="20613" y="64845"/>
                    <a:pt x="20411" y="67015"/>
                    <a:pt x="20299" y="69200"/>
                  </a:cubicBezTo>
                  <a:cubicBezTo>
                    <a:pt x="20242" y="70339"/>
                    <a:pt x="19790" y="71469"/>
                    <a:pt x="19427" y="72576"/>
                  </a:cubicBezTo>
                  <a:cubicBezTo>
                    <a:pt x="19293" y="72989"/>
                    <a:pt x="18910" y="73322"/>
                    <a:pt x="18475" y="73608"/>
                  </a:cubicBezTo>
                  <a:lnTo>
                    <a:pt x="18475" y="72833"/>
                  </a:lnTo>
                  <a:cubicBezTo>
                    <a:pt x="17617" y="74364"/>
                    <a:pt x="16295" y="74484"/>
                    <a:pt x="14893" y="74548"/>
                  </a:cubicBezTo>
                  <a:cubicBezTo>
                    <a:pt x="14794" y="74245"/>
                    <a:pt x="14708" y="73985"/>
                    <a:pt x="14571" y="73568"/>
                  </a:cubicBezTo>
                  <a:cubicBezTo>
                    <a:pt x="14499" y="74001"/>
                    <a:pt x="14452" y="74292"/>
                    <a:pt x="14370" y="74794"/>
                  </a:cubicBezTo>
                  <a:cubicBezTo>
                    <a:pt x="13763" y="73885"/>
                    <a:pt x="14148" y="73014"/>
                    <a:pt x="13806" y="72270"/>
                  </a:cubicBezTo>
                  <a:lnTo>
                    <a:pt x="13806" y="72270"/>
                  </a:lnTo>
                  <a:lnTo>
                    <a:pt x="13806" y="74590"/>
                  </a:lnTo>
                  <a:cubicBezTo>
                    <a:pt x="13516" y="74609"/>
                    <a:pt x="13230" y="74620"/>
                    <a:pt x="12947" y="74620"/>
                  </a:cubicBezTo>
                  <a:cubicBezTo>
                    <a:pt x="11542" y="74620"/>
                    <a:pt x="10232" y="74357"/>
                    <a:pt x="9031" y="73599"/>
                  </a:cubicBezTo>
                  <a:cubicBezTo>
                    <a:pt x="8177" y="73060"/>
                    <a:pt x="7818" y="72151"/>
                    <a:pt x="7518" y="71250"/>
                  </a:cubicBezTo>
                  <a:cubicBezTo>
                    <a:pt x="7166" y="70190"/>
                    <a:pt x="7104" y="69103"/>
                    <a:pt x="7231" y="67971"/>
                  </a:cubicBezTo>
                  <a:cubicBezTo>
                    <a:pt x="7361" y="66813"/>
                    <a:pt x="7381" y="65624"/>
                    <a:pt x="7278" y="64463"/>
                  </a:cubicBezTo>
                  <a:cubicBezTo>
                    <a:pt x="7164" y="63187"/>
                    <a:pt x="6493" y="62073"/>
                    <a:pt x="5894" y="60957"/>
                  </a:cubicBezTo>
                  <a:cubicBezTo>
                    <a:pt x="5732" y="60656"/>
                    <a:pt x="5535" y="60374"/>
                    <a:pt x="5364" y="60099"/>
                  </a:cubicBezTo>
                  <a:cubicBezTo>
                    <a:pt x="5898" y="59568"/>
                    <a:pt x="6918" y="59185"/>
                    <a:pt x="7859" y="59185"/>
                  </a:cubicBezTo>
                  <a:cubicBezTo>
                    <a:pt x="7997" y="59185"/>
                    <a:pt x="8134" y="59193"/>
                    <a:pt x="8267" y="59210"/>
                  </a:cubicBezTo>
                  <a:lnTo>
                    <a:pt x="6429" y="59907"/>
                  </a:lnTo>
                  <a:cubicBezTo>
                    <a:pt x="6850" y="60358"/>
                    <a:pt x="7470" y="60493"/>
                    <a:pt x="8067" y="60516"/>
                  </a:cubicBezTo>
                  <a:cubicBezTo>
                    <a:pt x="11136" y="60627"/>
                    <a:pt x="14206" y="60734"/>
                    <a:pt x="17276" y="60757"/>
                  </a:cubicBezTo>
                  <a:cubicBezTo>
                    <a:pt x="17291" y="60757"/>
                    <a:pt x="17306" y="60757"/>
                    <a:pt x="17321" y="60757"/>
                  </a:cubicBezTo>
                  <a:cubicBezTo>
                    <a:pt x="18703" y="60757"/>
                    <a:pt x="20027" y="60301"/>
                    <a:pt x="21332" y="59857"/>
                  </a:cubicBezTo>
                  <a:cubicBezTo>
                    <a:pt x="21411" y="59830"/>
                    <a:pt x="21468" y="59737"/>
                    <a:pt x="21578" y="59633"/>
                  </a:cubicBezTo>
                  <a:cubicBezTo>
                    <a:pt x="21029" y="58971"/>
                    <a:pt x="20208" y="59129"/>
                    <a:pt x="19498" y="58924"/>
                  </a:cubicBezTo>
                  <a:cubicBezTo>
                    <a:pt x="19692" y="58797"/>
                    <a:pt x="19948" y="58734"/>
                    <a:pt x="20263" y="58734"/>
                  </a:cubicBezTo>
                  <a:cubicBezTo>
                    <a:pt x="20809" y="58734"/>
                    <a:pt x="21533" y="58924"/>
                    <a:pt x="22418" y="59302"/>
                  </a:cubicBezTo>
                  <a:cubicBezTo>
                    <a:pt x="22308" y="59602"/>
                    <a:pt x="22204" y="59912"/>
                    <a:pt x="22084" y="60217"/>
                  </a:cubicBezTo>
                  <a:cubicBezTo>
                    <a:pt x="21913" y="60649"/>
                    <a:pt x="21731" y="61077"/>
                    <a:pt x="21554" y="61507"/>
                  </a:cubicBezTo>
                  <a:cubicBezTo>
                    <a:pt x="21855" y="61039"/>
                    <a:pt x="22195" y="60589"/>
                    <a:pt x="22449" y="60097"/>
                  </a:cubicBezTo>
                  <a:cubicBezTo>
                    <a:pt x="22909" y="59203"/>
                    <a:pt x="22797" y="58964"/>
                    <a:pt x="21797" y="58713"/>
                  </a:cubicBezTo>
                  <a:cubicBezTo>
                    <a:pt x="21039" y="58522"/>
                    <a:pt x="20263" y="58399"/>
                    <a:pt x="19466" y="58241"/>
                  </a:cubicBezTo>
                  <a:cubicBezTo>
                    <a:pt x="19434" y="57616"/>
                    <a:pt x="19381" y="57051"/>
                    <a:pt x="19382" y="56487"/>
                  </a:cubicBezTo>
                  <a:cubicBezTo>
                    <a:pt x="19387" y="54268"/>
                    <a:pt x="19308" y="52045"/>
                    <a:pt x="19445" y="49834"/>
                  </a:cubicBezTo>
                  <a:cubicBezTo>
                    <a:pt x="19679" y="46072"/>
                    <a:pt x="20184" y="42328"/>
                    <a:pt x="20103" y="38545"/>
                  </a:cubicBezTo>
                  <a:cubicBezTo>
                    <a:pt x="20063" y="36612"/>
                    <a:pt x="20012" y="34675"/>
                    <a:pt x="20091" y="32745"/>
                  </a:cubicBezTo>
                  <a:cubicBezTo>
                    <a:pt x="20202" y="30024"/>
                    <a:pt x="20423" y="27309"/>
                    <a:pt x="20606" y="24591"/>
                  </a:cubicBezTo>
                  <a:cubicBezTo>
                    <a:pt x="20803" y="21751"/>
                    <a:pt x="21004" y="18912"/>
                    <a:pt x="21206" y="16072"/>
                  </a:cubicBezTo>
                  <a:cubicBezTo>
                    <a:pt x="21219" y="15884"/>
                    <a:pt x="21273" y="15699"/>
                    <a:pt x="21291" y="15509"/>
                  </a:cubicBezTo>
                  <a:cubicBezTo>
                    <a:pt x="21341" y="14974"/>
                    <a:pt x="21418" y="14438"/>
                    <a:pt x="21420" y="13903"/>
                  </a:cubicBezTo>
                  <a:cubicBezTo>
                    <a:pt x="21425" y="12826"/>
                    <a:pt x="21010" y="12351"/>
                    <a:pt x="20010" y="12351"/>
                  </a:cubicBezTo>
                  <a:cubicBezTo>
                    <a:pt x="19936" y="12351"/>
                    <a:pt x="19859" y="12354"/>
                    <a:pt x="19778" y="12359"/>
                  </a:cubicBezTo>
                  <a:cubicBezTo>
                    <a:pt x="19214" y="12395"/>
                    <a:pt x="18656" y="12541"/>
                    <a:pt x="18100" y="12662"/>
                  </a:cubicBezTo>
                  <a:cubicBezTo>
                    <a:pt x="17747" y="12738"/>
                    <a:pt x="17397" y="12766"/>
                    <a:pt x="17050" y="12766"/>
                  </a:cubicBezTo>
                  <a:cubicBezTo>
                    <a:pt x="16730" y="12766"/>
                    <a:pt x="16412" y="12742"/>
                    <a:pt x="16096" y="12712"/>
                  </a:cubicBezTo>
                  <a:cubicBezTo>
                    <a:pt x="16031" y="11898"/>
                    <a:pt x="16793" y="11322"/>
                    <a:pt x="16444" y="10537"/>
                  </a:cubicBezTo>
                  <a:lnTo>
                    <a:pt x="16444" y="10537"/>
                  </a:lnTo>
                  <a:lnTo>
                    <a:pt x="15604" y="10681"/>
                  </a:lnTo>
                  <a:cubicBezTo>
                    <a:pt x="14902" y="9943"/>
                    <a:pt x="15089" y="9080"/>
                    <a:pt x="15155" y="8232"/>
                  </a:cubicBezTo>
                  <a:cubicBezTo>
                    <a:pt x="15189" y="7801"/>
                    <a:pt x="15221" y="7357"/>
                    <a:pt x="15154" y="6936"/>
                  </a:cubicBezTo>
                  <a:cubicBezTo>
                    <a:pt x="15032" y="6157"/>
                    <a:pt x="15109" y="5426"/>
                    <a:pt x="15432" y="4709"/>
                  </a:cubicBezTo>
                  <a:cubicBezTo>
                    <a:pt x="15666" y="4190"/>
                    <a:pt x="15865" y="3657"/>
                    <a:pt x="16091" y="3135"/>
                  </a:cubicBezTo>
                  <a:cubicBezTo>
                    <a:pt x="16543" y="2099"/>
                    <a:pt x="17092" y="1126"/>
                    <a:pt x="17930" y="286"/>
                  </a:cubicBezTo>
                  <a:cubicBezTo>
                    <a:pt x="18279" y="836"/>
                    <a:pt x="18312" y="1351"/>
                    <a:pt x="18198" y="1894"/>
                  </a:cubicBezTo>
                  <a:cubicBezTo>
                    <a:pt x="18080" y="2450"/>
                    <a:pt x="17995" y="3015"/>
                    <a:pt x="17851" y="3565"/>
                  </a:cubicBezTo>
                  <a:cubicBezTo>
                    <a:pt x="17657" y="4306"/>
                    <a:pt x="17728" y="5009"/>
                    <a:pt x="18046" y="5694"/>
                  </a:cubicBezTo>
                  <a:cubicBezTo>
                    <a:pt x="18532" y="6735"/>
                    <a:pt x="18198" y="7815"/>
                    <a:pt x="18196" y="8878"/>
                  </a:cubicBezTo>
                  <a:cubicBezTo>
                    <a:pt x="18196" y="9045"/>
                    <a:pt x="18048" y="9228"/>
                    <a:pt x="17932" y="9374"/>
                  </a:cubicBezTo>
                  <a:cubicBezTo>
                    <a:pt x="17617" y="9768"/>
                    <a:pt x="17282" y="10145"/>
                    <a:pt x="16955" y="10530"/>
                  </a:cubicBezTo>
                  <a:lnTo>
                    <a:pt x="16976" y="10511"/>
                  </a:lnTo>
                  <a:cubicBezTo>
                    <a:pt x="17070" y="10531"/>
                    <a:pt x="17209" y="10588"/>
                    <a:pt x="17282" y="10588"/>
                  </a:cubicBezTo>
                  <a:cubicBezTo>
                    <a:pt x="17301" y="10588"/>
                    <a:pt x="17315" y="10584"/>
                    <a:pt x="17323" y="10575"/>
                  </a:cubicBezTo>
                  <a:cubicBezTo>
                    <a:pt x="18005" y="9786"/>
                    <a:pt x="18774" y="9032"/>
                    <a:pt x="18523" y="7826"/>
                  </a:cubicBezTo>
                  <a:cubicBezTo>
                    <a:pt x="18478" y="7619"/>
                    <a:pt x="18577" y="7385"/>
                    <a:pt x="18563" y="7166"/>
                  </a:cubicBezTo>
                  <a:cubicBezTo>
                    <a:pt x="18537" y="6728"/>
                    <a:pt x="18587" y="6241"/>
                    <a:pt x="18413" y="5863"/>
                  </a:cubicBezTo>
                  <a:cubicBezTo>
                    <a:pt x="17955" y="4873"/>
                    <a:pt x="18045" y="3907"/>
                    <a:pt x="18276" y="2900"/>
                  </a:cubicBezTo>
                  <a:cubicBezTo>
                    <a:pt x="18415" y="2289"/>
                    <a:pt x="18495" y="1648"/>
                    <a:pt x="18480" y="1024"/>
                  </a:cubicBezTo>
                  <a:cubicBezTo>
                    <a:pt x="18472" y="684"/>
                    <a:pt x="18296" y="183"/>
                    <a:pt x="18041" y="51"/>
                  </a:cubicBezTo>
                  <a:cubicBezTo>
                    <a:pt x="17973" y="16"/>
                    <a:pt x="17911" y="0"/>
                    <a:pt x="17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29">
              <a:extLst>
                <a:ext uri="{FF2B5EF4-FFF2-40B4-BE49-F238E27FC236}">
                  <a16:creationId xmlns:a16="http://schemas.microsoft.com/office/drawing/2014/main" id="{FA68290C-D940-11F2-1549-6A5845B8AA1C}"/>
                </a:ext>
              </a:extLst>
            </p:cNvPr>
            <p:cNvSpPr/>
            <p:nvPr/>
          </p:nvSpPr>
          <p:spPr>
            <a:xfrm>
              <a:off x="2060950" y="2406925"/>
              <a:ext cx="61225" cy="12175"/>
            </a:xfrm>
            <a:custGeom>
              <a:avLst/>
              <a:gdLst/>
              <a:ahLst/>
              <a:cxnLst/>
              <a:rect l="l" t="t" r="r" b="b"/>
              <a:pathLst>
                <a:path w="2449" h="487" extrusionOk="0">
                  <a:moveTo>
                    <a:pt x="1" y="1"/>
                  </a:moveTo>
                  <a:cubicBezTo>
                    <a:pt x="592" y="330"/>
                    <a:pt x="1058" y="486"/>
                    <a:pt x="1444" y="486"/>
                  </a:cubicBezTo>
                  <a:cubicBezTo>
                    <a:pt x="1847" y="486"/>
                    <a:pt x="2164" y="318"/>
                    <a:pt x="2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29">
              <a:extLst>
                <a:ext uri="{FF2B5EF4-FFF2-40B4-BE49-F238E27FC236}">
                  <a16:creationId xmlns:a16="http://schemas.microsoft.com/office/drawing/2014/main" id="{49B5C12E-B23C-5A44-287A-1E1595A192D2}"/>
                </a:ext>
              </a:extLst>
            </p:cNvPr>
            <p:cNvSpPr/>
            <p:nvPr/>
          </p:nvSpPr>
          <p:spPr>
            <a:xfrm>
              <a:off x="2021700" y="2431850"/>
              <a:ext cx="23250" cy="55450"/>
            </a:xfrm>
            <a:custGeom>
              <a:avLst/>
              <a:gdLst/>
              <a:ahLst/>
              <a:cxnLst/>
              <a:rect l="l" t="t" r="r" b="b"/>
              <a:pathLst>
                <a:path w="930" h="2218" extrusionOk="0">
                  <a:moveTo>
                    <a:pt x="391" y="0"/>
                  </a:moveTo>
                  <a:lnTo>
                    <a:pt x="272" y="13"/>
                  </a:lnTo>
                  <a:lnTo>
                    <a:pt x="0" y="2217"/>
                  </a:lnTo>
                  <a:cubicBezTo>
                    <a:pt x="923" y="1102"/>
                    <a:pt x="930" y="1079"/>
                    <a:pt x="622" y="326"/>
                  </a:cubicBezTo>
                  <a:lnTo>
                    <a:pt x="622" y="326"/>
                  </a:lnTo>
                  <a:cubicBezTo>
                    <a:pt x="590" y="591"/>
                    <a:pt x="566" y="795"/>
                    <a:pt x="542" y="998"/>
                  </a:cubicBezTo>
                  <a:lnTo>
                    <a:pt x="492" y="994"/>
                  </a:lnTo>
                  <a:cubicBezTo>
                    <a:pt x="458" y="663"/>
                    <a:pt x="425" y="331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29">
              <a:extLst>
                <a:ext uri="{FF2B5EF4-FFF2-40B4-BE49-F238E27FC236}">
                  <a16:creationId xmlns:a16="http://schemas.microsoft.com/office/drawing/2014/main" id="{2E3BA523-D9E2-E2F5-9B11-E8773F99CD6B}"/>
                </a:ext>
              </a:extLst>
            </p:cNvPr>
            <p:cNvSpPr/>
            <p:nvPr/>
          </p:nvSpPr>
          <p:spPr>
            <a:xfrm>
              <a:off x="2110125" y="2483100"/>
              <a:ext cx="13400" cy="73100"/>
            </a:xfrm>
            <a:custGeom>
              <a:avLst/>
              <a:gdLst/>
              <a:ahLst/>
              <a:cxnLst/>
              <a:rect l="l" t="t" r="r" b="b"/>
              <a:pathLst>
                <a:path w="536" h="2924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975"/>
                    <a:pt x="244" y="1949"/>
                    <a:pt x="365" y="2924"/>
                  </a:cubicBezTo>
                  <a:cubicBezTo>
                    <a:pt x="535" y="1894"/>
                    <a:pt x="486" y="9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29">
              <a:extLst>
                <a:ext uri="{FF2B5EF4-FFF2-40B4-BE49-F238E27FC236}">
                  <a16:creationId xmlns:a16="http://schemas.microsoft.com/office/drawing/2014/main" id="{20598B9E-9EDE-8422-E615-C77CC663FC57}"/>
                </a:ext>
              </a:extLst>
            </p:cNvPr>
            <p:cNvSpPr/>
            <p:nvPr/>
          </p:nvSpPr>
          <p:spPr>
            <a:xfrm>
              <a:off x="2010675" y="2562075"/>
              <a:ext cx="21625" cy="51775"/>
            </a:xfrm>
            <a:custGeom>
              <a:avLst/>
              <a:gdLst/>
              <a:ahLst/>
              <a:cxnLst/>
              <a:rect l="l" t="t" r="r" b="b"/>
              <a:pathLst>
                <a:path w="865" h="2071" extrusionOk="0">
                  <a:moveTo>
                    <a:pt x="234" y="0"/>
                  </a:moveTo>
                  <a:lnTo>
                    <a:pt x="1" y="82"/>
                  </a:lnTo>
                  <a:cubicBezTo>
                    <a:pt x="224" y="744"/>
                    <a:pt x="448" y="1408"/>
                    <a:pt x="671" y="2070"/>
                  </a:cubicBezTo>
                  <a:lnTo>
                    <a:pt x="865" y="2008"/>
                  </a:lnTo>
                  <a:cubicBezTo>
                    <a:pt x="655" y="1339"/>
                    <a:pt x="444" y="669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29">
              <a:extLst>
                <a:ext uri="{FF2B5EF4-FFF2-40B4-BE49-F238E27FC236}">
                  <a16:creationId xmlns:a16="http://schemas.microsoft.com/office/drawing/2014/main" id="{1FD551D8-AB06-955E-2FD9-094A67EEE537}"/>
                </a:ext>
              </a:extLst>
            </p:cNvPr>
            <p:cNvSpPr/>
            <p:nvPr/>
          </p:nvSpPr>
          <p:spPr>
            <a:xfrm>
              <a:off x="2007450" y="2322900"/>
              <a:ext cx="13875" cy="44300"/>
            </a:xfrm>
            <a:custGeom>
              <a:avLst/>
              <a:gdLst/>
              <a:ahLst/>
              <a:cxnLst/>
              <a:rect l="l" t="t" r="r" b="b"/>
              <a:pathLst>
                <a:path w="555" h="1772" extrusionOk="0">
                  <a:moveTo>
                    <a:pt x="346" y="1"/>
                  </a:moveTo>
                  <a:cubicBezTo>
                    <a:pt x="1" y="625"/>
                    <a:pt x="71" y="1166"/>
                    <a:pt x="554" y="1772"/>
                  </a:cubicBezTo>
                  <a:cubicBezTo>
                    <a:pt x="485" y="1184"/>
                    <a:pt x="418" y="609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29">
              <a:extLst>
                <a:ext uri="{FF2B5EF4-FFF2-40B4-BE49-F238E27FC236}">
                  <a16:creationId xmlns:a16="http://schemas.microsoft.com/office/drawing/2014/main" id="{C8668AD4-2F16-C8B8-46F8-20A80E2D75E3}"/>
                </a:ext>
              </a:extLst>
            </p:cNvPr>
            <p:cNvSpPr/>
            <p:nvPr/>
          </p:nvSpPr>
          <p:spPr>
            <a:xfrm>
              <a:off x="2069875" y="2391325"/>
              <a:ext cx="33225" cy="7350"/>
            </a:xfrm>
            <a:custGeom>
              <a:avLst/>
              <a:gdLst/>
              <a:ahLst/>
              <a:cxnLst/>
              <a:rect l="l" t="t" r="r" b="b"/>
              <a:pathLst>
                <a:path w="1329" h="294" extrusionOk="0">
                  <a:moveTo>
                    <a:pt x="0" y="1"/>
                  </a:moveTo>
                  <a:cubicBezTo>
                    <a:pt x="296" y="209"/>
                    <a:pt x="552" y="294"/>
                    <a:pt x="792" y="294"/>
                  </a:cubicBezTo>
                  <a:cubicBezTo>
                    <a:pt x="964" y="294"/>
                    <a:pt x="1128" y="250"/>
                    <a:pt x="1292" y="178"/>
                  </a:cubicBezTo>
                  <a:cubicBezTo>
                    <a:pt x="1313" y="111"/>
                    <a:pt x="1329" y="80"/>
                    <a:pt x="1328" y="51"/>
                  </a:cubicBezTo>
                  <a:cubicBezTo>
                    <a:pt x="1326" y="34"/>
                    <a:pt x="1298" y="3"/>
                    <a:pt x="1282" y="3"/>
                  </a:cubicBezTo>
                  <a:cubicBezTo>
                    <a:pt x="903" y="1"/>
                    <a:pt x="5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29">
              <a:extLst>
                <a:ext uri="{FF2B5EF4-FFF2-40B4-BE49-F238E27FC236}">
                  <a16:creationId xmlns:a16="http://schemas.microsoft.com/office/drawing/2014/main" id="{F257CB48-0853-BD6C-9D8F-E8F09FAE801B}"/>
                </a:ext>
              </a:extLst>
            </p:cNvPr>
            <p:cNvSpPr/>
            <p:nvPr/>
          </p:nvSpPr>
          <p:spPr>
            <a:xfrm>
              <a:off x="2132975" y="2319800"/>
              <a:ext cx="11650" cy="52400"/>
            </a:xfrm>
            <a:custGeom>
              <a:avLst/>
              <a:gdLst/>
              <a:ahLst/>
              <a:cxnLst/>
              <a:rect l="l" t="t" r="r" b="b"/>
              <a:pathLst>
                <a:path w="466" h="2096" extrusionOk="0">
                  <a:moveTo>
                    <a:pt x="164" y="0"/>
                  </a:moveTo>
                  <a:lnTo>
                    <a:pt x="164" y="0"/>
                  </a:lnTo>
                  <a:cubicBezTo>
                    <a:pt x="114" y="634"/>
                    <a:pt x="65" y="1268"/>
                    <a:pt x="0" y="2095"/>
                  </a:cubicBezTo>
                  <a:cubicBezTo>
                    <a:pt x="466" y="1294"/>
                    <a:pt x="439" y="641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29">
              <a:extLst>
                <a:ext uri="{FF2B5EF4-FFF2-40B4-BE49-F238E27FC236}">
                  <a16:creationId xmlns:a16="http://schemas.microsoft.com/office/drawing/2014/main" id="{C174F75A-7842-1675-F40B-9FFC38CD95ED}"/>
                </a:ext>
              </a:extLst>
            </p:cNvPr>
            <p:cNvSpPr/>
            <p:nvPr/>
          </p:nvSpPr>
          <p:spPr>
            <a:xfrm>
              <a:off x="1997475" y="2539075"/>
              <a:ext cx="11650" cy="47400"/>
            </a:xfrm>
            <a:custGeom>
              <a:avLst/>
              <a:gdLst/>
              <a:ahLst/>
              <a:cxnLst/>
              <a:rect l="l" t="t" r="r" b="b"/>
              <a:pathLst>
                <a:path w="466" h="1896" extrusionOk="0">
                  <a:moveTo>
                    <a:pt x="229" y="1"/>
                  </a:moveTo>
                  <a:lnTo>
                    <a:pt x="1" y="29"/>
                  </a:lnTo>
                  <a:lnTo>
                    <a:pt x="239" y="1895"/>
                  </a:lnTo>
                  <a:lnTo>
                    <a:pt x="465" y="1867"/>
                  </a:lnTo>
                  <a:cubicBezTo>
                    <a:pt x="386" y="1244"/>
                    <a:pt x="308" y="622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29">
              <a:extLst>
                <a:ext uri="{FF2B5EF4-FFF2-40B4-BE49-F238E27FC236}">
                  <a16:creationId xmlns:a16="http://schemas.microsoft.com/office/drawing/2014/main" id="{CD75BBE6-B27C-C036-17C9-38B60B5D92F5}"/>
                </a:ext>
              </a:extLst>
            </p:cNvPr>
            <p:cNvSpPr/>
            <p:nvPr/>
          </p:nvSpPr>
          <p:spPr>
            <a:xfrm>
              <a:off x="2023300" y="2335200"/>
              <a:ext cx="9350" cy="21100"/>
            </a:xfrm>
            <a:custGeom>
              <a:avLst/>
              <a:gdLst/>
              <a:ahLst/>
              <a:cxnLst/>
              <a:rect l="l" t="t" r="r" b="b"/>
              <a:pathLst>
                <a:path w="374" h="844" extrusionOk="0">
                  <a:moveTo>
                    <a:pt x="114" y="0"/>
                  </a:moveTo>
                  <a:lnTo>
                    <a:pt x="1" y="70"/>
                  </a:lnTo>
                  <a:lnTo>
                    <a:pt x="214" y="844"/>
                  </a:lnTo>
                  <a:lnTo>
                    <a:pt x="343" y="829"/>
                  </a:lnTo>
                  <a:cubicBezTo>
                    <a:pt x="343" y="683"/>
                    <a:pt x="373" y="528"/>
                    <a:pt x="335" y="392"/>
                  </a:cubicBezTo>
                  <a:cubicBezTo>
                    <a:pt x="295" y="252"/>
                    <a:pt x="190" y="13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29">
              <a:extLst>
                <a:ext uri="{FF2B5EF4-FFF2-40B4-BE49-F238E27FC236}">
                  <a16:creationId xmlns:a16="http://schemas.microsoft.com/office/drawing/2014/main" id="{46A0F7F2-2AEB-9DEA-CE87-23F9B96122E4}"/>
                </a:ext>
              </a:extLst>
            </p:cNvPr>
            <p:cNvSpPr/>
            <p:nvPr/>
          </p:nvSpPr>
          <p:spPr>
            <a:xfrm>
              <a:off x="2126550" y="2508100"/>
              <a:ext cx="6425" cy="22400"/>
            </a:xfrm>
            <a:custGeom>
              <a:avLst/>
              <a:gdLst/>
              <a:ahLst/>
              <a:cxnLst/>
              <a:rect l="l" t="t" r="r" b="b"/>
              <a:pathLst>
                <a:path w="257" h="896" extrusionOk="0">
                  <a:moveTo>
                    <a:pt x="204" y="1"/>
                  </a:moveTo>
                  <a:lnTo>
                    <a:pt x="0" y="26"/>
                  </a:lnTo>
                  <a:cubicBezTo>
                    <a:pt x="16" y="316"/>
                    <a:pt x="33" y="605"/>
                    <a:pt x="50" y="895"/>
                  </a:cubicBezTo>
                  <a:lnTo>
                    <a:pt x="256" y="878"/>
                  </a:lnTo>
                  <a:cubicBezTo>
                    <a:pt x="239" y="586"/>
                    <a:pt x="222" y="293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29">
              <a:extLst>
                <a:ext uri="{FF2B5EF4-FFF2-40B4-BE49-F238E27FC236}">
                  <a16:creationId xmlns:a16="http://schemas.microsoft.com/office/drawing/2014/main" id="{728D34B1-7183-C54E-B95E-5AD2E5419F02}"/>
                </a:ext>
              </a:extLst>
            </p:cNvPr>
            <p:cNvSpPr/>
            <p:nvPr/>
          </p:nvSpPr>
          <p:spPr>
            <a:xfrm>
              <a:off x="2057750" y="814325"/>
              <a:ext cx="51375" cy="168625"/>
            </a:xfrm>
            <a:custGeom>
              <a:avLst/>
              <a:gdLst/>
              <a:ahLst/>
              <a:cxnLst/>
              <a:rect l="l" t="t" r="r" b="b"/>
              <a:pathLst>
                <a:path w="2055" h="6745" extrusionOk="0">
                  <a:moveTo>
                    <a:pt x="1399" y="0"/>
                  </a:moveTo>
                  <a:cubicBezTo>
                    <a:pt x="1225" y="327"/>
                    <a:pt x="1157" y="639"/>
                    <a:pt x="1182" y="945"/>
                  </a:cubicBezTo>
                  <a:cubicBezTo>
                    <a:pt x="1285" y="2205"/>
                    <a:pt x="1405" y="3463"/>
                    <a:pt x="1542" y="4719"/>
                  </a:cubicBezTo>
                  <a:cubicBezTo>
                    <a:pt x="1599" y="5246"/>
                    <a:pt x="1754" y="5770"/>
                    <a:pt x="1449" y="6265"/>
                  </a:cubicBezTo>
                  <a:cubicBezTo>
                    <a:pt x="819" y="6123"/>
                    <a:pt x="749" y="6086"/>
                    <a:pt x="590" y="5648"/>
                  </a:cubicBezTo>
                  <a:cubicBezTo>
                    <a:pt x="323" y="4915"/>
                    <a:pt x="295" y="4161"/>
                    <a:pt x="439" y="3399"/>
                  </a:cubicBezTo>
                  <a:cubicBezTo>
                    <a:pt x="625" y="2412"/>
                    <a:pt x="816" y="1427"/>
                    <a:pt x="1004" y="441"/>
                  </a:cubicBezTo>
                  <a:lnTo>
                    <a:pt x="779" y="382"/>
                  </a:lnTo>
                  <a:cubicBezTo>
                    <a:pt x="408" y="1702"/>
                    <a:pt x="1" y="3020"/>
                    <a:pt x="30" y="4420"/>
                  </a:cubicBezTo>
                  <a:cubicBezTo>
                    <a:pt x="43" y="4893"/>
                    <a:pt x="123" y="5363"/>
                    <a:pt x="270" y="5813"/>
                  </a:cubicBezTo>
                  <a:cubicBezTo>
                    <a:pt x="361" y="6093"/>
                    <a:pt x="584" y="6372"/>
                    <a:pt x="823" y="6551"/>
                  </a:cubicBezTo>
                  <a:cubicBezTo>
                    <a:pt x="996" y="6681"/>
                    <a:pt x="1170" y="6744"/>
                    <a:pt x="1327" y="6744"/>
                  </a:cubicBezTo>
                  <a:cubicBezTo>
                    <a:pt x="1604" y="6744"/>
                    <a:pt x="1831" y="6551"/>
                    <a:pt x="1921" y="6187"/>
                  </a:cubicBezTo>
                  <a:cubicBezTo>
                    <a:pt x="2024" y="5771"/>
                    <a:pt x="2055" y="5297"/>
                    <a:pt x="1965" y="4882"/>
                  </a:cubicBezTo>
                  <a:cubicBezTo>
                    <a:pt x="1654" y="3450"/>
                    <a:pt x="1489" y="2008"/>
                    <a:pt x="1497" y="544"/>
                  </a:cubicBezTo>
                  <a:cubicBezTo>
                    <a:pt x="1498" y="363"/>
                    <a:pt x="1433" y="182"/>
                    <a:pt x="1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29">
              <a:extLst>
                <a:ext uri="{FF2B5EF4-FFF2-40B4-BE49-F238E27FC236}">
                  <a16:creationId xmlns:a16="http://schemas.microsoft.com/office/drawing/2014/main" id="{B33409F2-A8A8-0BB9-9ED6-5623BA0BF8AC}"/>
                </a:ext>
              </a:extLst>
            </p:cNvPr>
            <p:cNvSpPr/>
            <p:nvPr/>
          </p:nvSpPr>
          <p:spPr>
            <a:xfrm>
              <a:off x="2117175" y="939925"/>
              <a:ext cx="40350" cy="131475"/>
            </a:xfrm>
            <a:custGeom>
              <a:avLst/>
              <a:gdLst/>
              <a:ahLst/>
              <a:cxnLst/>
              <a:rect l="l" t="t" r="r" b="b"/>
              <a:pathLst>
                <a:path w="1614" h="5259" extrusionOk="0">
                  <a:moveTo>
                    <a:pt x="914" y="1210"/>
                  </a:moveTo>
                  <a:lnTo>
                    <a:pt x="914" y="1210"/>
                  </a:lnTo>
                  <a:cubicBezTo>
                    <a:pt x="1396" y="2284"/>
                    <a:pt x="1361" y="4193"/>
                    <a:pt x="827" y="4886"/>
                  </a:cubicBezTo>
                  <a:lnTo>
                    <a:pt x="827" y="4885"/>
                  </a:lnTo>
                  <a:cubicBezTo>
                    <a:pt x="311" y="3627"/>
                    <a:pt x="635" y="2455"/>
                    <a:pt x="914" y="1210"/>
                  </a:cubicBezTo>
                  <a:close/>
                  <a:moveTo>
                    <a:pt x="1213" y="1"/>
                  </a:moveTo>
                  <a:lnTo>
                    <a:pt x="970" y="2"/>
                  </a:lnTo>
                  <a:cubicBezTo>
                    <a:pt x="466" y="1443"/>
                    <a:pt x="1" y="2893"/>
                    <a:pt x="262" y="4476"/>
                  </a:cubicBezTo>
                  <a:cubicBezTo>
                    <a:pt x="283" y="4598"/>
                    <a:pt x="317" y="4748"/>
                    <a:pt x="400" y="4824"/>
                  </a:cubicBezTo>
                  <a:cubicBezTo>
                    <a:pt x="596" y="5000"/>
                    <a:pt x="815" y="5235"/>
                    <a:pt x="1043" y="5258"/>
                  </a:cubicBezTo>
                  <a:cubicBezTo>
                    <a:pt x="1047" y="5259"/>
                    <a:pt x="1050" y="5259"/>
                    <a:pt x="1053" y="5259"/>
                  </a:cubicBezTo>
                  <a:cubicBezTo>
                    <a:pt x="1192" y="5259"/>
                    <a:pt x="1421" y="4956"/>
                    <a:pt x="1499" y="4752"/>
                  </a:cubicBezTo>
                  <a:cubicBezTo>
                    <a:pt x="1597" y="4495"/>
                    <a:pt x="1613" y="4192"/>
                    <a:pt x="1602" y="3911"/>
                  </a:cubicBezTo>
                  <a:cubicBezTo>
                    <a:pt x="1566" y="3059"/>
                    <a:pt x="1513" y="2208"/>
                    <a:pt x="1436" y="1359"/>
                  </a:cubicBezTo>
                  <a:cubicBezTo>
                    <a:pt x="1396" y="902"/>
                    <a:pt x="1290" y="454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29">
              <a:extLst>
                <a:ext uri="{FF2B5EF4-FFF2-40B4-BE49-F238E27FC236}">
                  <a16:creationId xmlns:a16="http://schemas.microsoft.com/office/drawing/2014/main" id="{C6681393-C8E6-49D0-D8FD-D4E7DCD6E4DC}"/>
                </a:ext>
              </a:extLst>
            </p:cNvPr>
            <p:cNvSpPr/>
            <p:nvPr/>
          </p:nvSpPr>
          <p:spPr>
            <a:xfrm>
              <a:off x="2061000" y="1302650"/>
              <a:ext cx="40275" cy="127475"/>
            </a:xfrm>
            <a:custGeom>
              <a:avLst/>
              <a:gdLst/>
              <a:ahLst/>
              <a:cxnLst/>
              <a:rect l="l" t="t" r="r" b="b"/>
              <a:pathLst>
                <a:path w="1611" h="5099" extrusionOk="0">
                  <a:moveTo>
                    <a:pt x="857" y="1215"/>
                  </a:moveTo>
                  <a:cubicBezTo>
                    <a:pt x="1037" y="2494"/>
                    <a:pt x="1610" y="3592"/>
                    <a:pt x="1054" y="4766"/>
                  </a:cubicBezTo>
                  <a:cubicBezTo>
                    <a:pt x="268" y="4185"/>
                    <a:pt x="175" y="2809"/>
                    <a:pt x="857" y="1215"/>
                  </a:cubicBezTo>
                  <a:close/>
                  <a:moveTo>
                    <a:pt x="1029" y="1"/>
                  </a:moveTo>
                  <a:cubicBezTo>
                    <a:pt x="909" y="122"/>
                    <a:pt x="738" y="220"/>
                    <a:pt x="684" y="362"/>
                  </a:cubicBezTo>
                  <a:cubicBezTo>
                    <a:pt x="246" y="1521"/>
                    <a:pt x="1" y="2716"/>
                    <a:pt x="132" y="3962"/>
                  </a:cubicBezTo>
                  <a:cubicBezTo>
                    <a:pt x="154" y="4176"/>
                    <a:pt x="196" y="4427"/>
                    <a:pt x="324" y="4581"/>
                  </a:cubicBezTo>
                  <a:cubicBezTo>
                    <a:pt x="508" y="4801"/>
                    <a:pt x="769" y="5074"/>
                    <a:pt x="1018" y="5097"/>
                  </a:cubicBezTo>
                  <a:cubicBezTo>
                    <a:pt x="1032" y="5098"/>
                    <a:pt x="1047" y="5099"/>
                    <a:pt x="1061" y="5099"/>
                  </a:cubicBezTo>
                  <a:cubicBezTo>
                    <a:pt x="1385" y="5099"/>
                    <a:pt x="1536" y="4752"/>
                    <a:pt x="1543" y="4433"/>
                  </a:cubicBezTo>
                  <a:cubicBezTo>
                    <a:pt x="1558" y="3840"/>
                    <a:pt x="1577" y="3237"/>
                    <a:pt x="1502" y="2651"/>
                  </a:cubicBezTo>
                  <a:cubicBezTo>
                    <a:pt x="1392" y="1783"/>
                    <a:pt x="1199" y="925"/>
                    <a:pt x="1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29">
              <a:extLst>
                <a:ext uri="{FF2B5EF4-FFF2-40B4-BE49-F238E27FC236}">
                  <a16:creationId xmlns:a16="http://schemas.microsoft.com/office/drawing/2014/main" id="{AEF34DAF-A990-A76D-6049-B9C788F51868}"/>
                </a:ext>
              </a:extLst>
            </p:cNvPr>
            <p:cNvSpPr/>
            <p:nvPr/>
          </p:nvSpPr>
          <p:spPr>
            <a:xfrm>
              <a:off x="2193975" y="1249150"/>
              <a:ext cx="12175" cy="146200"/>
            </a:xfrm>
            <a:custGeom>
              <a:avLst/>
              <a:gdLst/>
              <a:ahLst/>
              <a:cxnLst/>
              <a:rect l="l" t="t" r="r" b="b"/>
              <a:pathLst>
                <a:path w="487" h="5848" extrusionOk="0">
                  <a:moveTo>
                    <a:pt x="235" y="1"/>
                  </a:moveTo>
                  <a:cubicBezTo>
                    <a:pt x="157" y="1950"/>
                    <a:pt x="79" y="3898"/>
                    <a:pt x="1" y="5847"/>
                  </a:cubicBezTo>
                  <a:cubicBezTo>
                    <a:pt x="383" y="3910"/>
                    <a:pt x="486" y="196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29">
              <a:extLst>
                <a:ext uri="{FF2B5EF4-FFF2-40B4-BE49-F238E27FC236}">
                  <a16:creationId xmlns:a16="http://schemas.microsoft.com/office/drawing/2014/main" id="{879EBE3A-DA44-F4C8-0941-5DD624A2A181}"/>
                </a:ext>
              </a:extLst>
            </p:cNvPr>
            <p:cNvSpPr/>
            <p:nvPr/>
          </p:nvSpPr>
          <p:spPr>
            <a:xfrm>
              <a:off x="2005275" y="1197300"/>
              <a:ext cx="13625" cy="130575"/>
            </a:xfrm>
            <a:custGeom>
              <a:avLst/>
              <a:gdLst/>
              <a:ahLst/>
              <a:cxnLst/>
              <a:rect l="l" t="t" r="r" b="b"/>
              <a:pathLst>
                <a:path w="545" h="5223" extrusionOk="0">
                  <a:moveTo>
                    <a:pt x="545" y="0"/>
                  </a:moveTo>
                  <a:lnTo>
                    <a:pt x="545" y="0"/>
                  </a:lnTo>
                  <a:cubicBezTo>
                    <a:pt x="93" y="1560"/>
                    <a:pt x="0" y="4463"/>
                    <a:pt x="256" y="5223"/>
                  </a:cubicBezTo>
                  <a:cubicBezTo>
                    <a:pt x="354" y="3453"/>
                    <a:pt x="450" y="1727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29">
              <a:extLst>
                <a:ext uri="{FF2B5EF4-FFF2-40B4-BE49-F238E27FC236}">
                  <a16:creationId xmlns:a16="http://schemas.microsoft.com/office/drawing/2014/main" id="{17CC17EF-F397-60F6-32AB-102685BC52C1}"/>
                </a:ext>
              </a:extLst>
            </p:cNvPr>
            <p:cNvSpPr/>
            <p:nvPr/>
          </p:nvSpPr>
          <p:spPr>
            <a:xfrm>
              <a:off x="2120625" y="1592550"/>
              <a:ext cx="11875" cy="116750"/>
            </a:xfrm>
            <a:custGeom>
              <a:avLst/>
              <a:gdLst/>
              <a:ahLst/>
              <a:cxnLst/>
              <a:rect l="l" t="t" r="r" b="b"/>
              <a:pathLst>
                <a:path w="475" h="4670" extrusionOk="0">
                  <a:moveTo>
                    <a:pt x="243" y="1"/>
                  </a:moveTo>
                  <a:lnTo>
                    <a:pt x="1" y="42"/>
                  </a:lnTo>
                  <a:cubicBezTo>
                    <a:pt x="79" y="1585"/>
                    <a:pt x="158" y="3127"/>
                    <a:pt x="236" y="4669"/>
                  </a:cubicBezTo>
                  <a:lnTo>
                    <a:pt x="474" y="465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29">
              <a:extLst>
                <a:ext uri="{FF2B5EF4-FFF2-40B4-BE49-F238E27FC236}">
                  <a16:creationId xmlns:a16="http://schemas.microsoft.com/office/drawing/2014/main" id="{CDA322F8-C5D7-6540-B26A-A560A41BD4A2}"/>
                </a:ext>
              </a:extLst>
            </p:cNvPr>
            <p:cNvSpPr/>
            <p:nvPr/>
          </p:nvSpPr>
          <p:spPr>
            <a:xfrm>
              <a:off x="2005825" y="998725"/>
              <a:ext cx="6150" cy="103150"/>
            </a:xfrm>
            <a:custGeom>
              <a:avLst/>
              <a:gdLst/>
              <a:ahLst/>
              <a:cxnLst/>
              <a:rect l="l" t="t" r="r" b="b"/>
              <a:pathLst>
                <a:path w="246" h="4126" extrusionOk="0">
                  <a:moveTo>
                    <a:pt x="246" y="1"/>
                  </a:moveTo>
                  <a:lnTo>
                    <a:pt x="54" y="37"/>
                  </a:lnTo>
                  <a:cubicBezTo>
                    <a:pt x="46" y="1401"/>
                    <a:pt x="1" y="2767"/>
                    <a:pt x="246" y="412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29">
              <a:extLst>
                <a:ext uri="{FF2B5EF4-FFF2-40B4-BE49-F238E27FC236}">
                  <a16:creationId xmlns:a16="http://schemas.microsoft.com/office/drawing/2014/main" id="{357B96B3-914C-D9BB-044D-5E411C6066D4}"/>
                </a:ext>
              </a:extLst>
            </p:cNvPr>
            <p:cNvSpPr/>
            <p:nvPr/>
          </p:nvSpPr>
          <p:spPr>
            <a:xfrm>
              <a:off x="2223475" y="825375"/>
              <a:ext cx="13550" cy="79875"/>
            </a:xfrm>
            <a:custGeom>
              <a:avLst/>
              <a:gdLst/>
              <a:ahLst/>
              <a:cxnLst/>
              <a:rect l="l" t="t" r="r" b="b"/>
              <a:pathLst>
                <a:path w="542" h="3195" extrusionOk="0">
                  <a:moveTo>
                    <a:pt x="542" y="0"/>
                  </a:moveTo>
                  <a:lnTo>
                    <a:pt x="542" y="0"/>
                  </a:lnTo>
                  <a:cubicBezTo>
                    <a:pt x="26" y="1462"/>
                    <a:pt x="1" y="1955"/>
                    <a:pt x="302" y="3194"/>
                  </a:cubicBezTo>
                  <a:cubicBezTo>
                    <a:pt x="388" y="2055"/>
                    <a:pt x="465" y="1028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29">
              <a:extLst>
                <a:ext uri="{FF2B5EF4-FFF2-40B4-BE49-F238E27FC236}">
                  <a16:creationId xmlns:a16="http://schemas.microsoft.com/office/drawing/2014/main" id="{66B20ADD-F0E1-FEC5-5B52-C02477847C90}"/>
                </a:ext>
              </a:extLst>
            </p:cNvPr>
            <p:cNvSpPr/>
            <p:nvPr/>
          </p:nvSpPr>
          <p:spPr>
            <a:xfrm>
              <a:off x="2023025" y="1224350"/>
              <a:ext cx="3700" cy="78100"/>
            </a:xfrm>
            <a:custGeom>
              <a:avLst/>
              <a:gdLst/>
              <a:ahLst/>
              <a:cxnLst/>
              <a:rect l="l" t="t" r="r" b="b"/>
              <a:pathLst>
                <a:path w="148" h="3124" extrusionOk="0">
                  <a:moveTo>
                    <a:pt x="0" y="1"/>
                  </a:moveTo>
                  <a:lnTo>
                    <a:pt x="0" y="3120"/>
                  </a:lnTo>
                  <a:lnTo>
                    <a:pt x="148" y="3124"/>
                  </a:lnTo>
                  <a:lnTo>
                    <a:pt x="148" y="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29">
              <a:extLst>
                <a:ext uri="{FF2B5EF4-FFF2-40B4-BE49-F238E27FC236}">
                  <a16:creationId xmlns:a16="http://schemas.microsoft.com/office/drawing/2014/main" id="{8157940D-D466-B8DC-07CA-34308AA3EE94}"/>
                </a:ext>
              </a:extLst>
            </p:cNvPr>
            <p:cNvSpPr/>
            <p:nvPr/>
          </p:nvSpPr>
          <p:spPr>
            <a:xfrm>
              <a:off x="2136025" y="1604100"/>
              <a:ext cx="10525" cy="69600"/>
            </a:xfrm>
            <a:custGeom>
              <a:avLst/>
              <a:gdLst/>
              <a:ahLst/>
              <a:cxnLst/>
              <a:rect l="l" t="t" r="r" b="b"/>
              <a:pathLst>
                <a:path w="421" h="2784" extrusionOk="0">
                  <a:moveTo>
                    <a:pt x="222" y="1"/>
                  </a:moveTo>
                  <a:lnTo>
                    <a:pt x="1" y="16"/>
                  </a:lnTo>
                  <a:cubicBezTo>
                    <a:pt x="73" y="939"/>
                    <a:pt x="146" y="1862"/>
                    <a:pt x="217" y="2784"/>
                  </a:cubicBezTo>
                  <a:lnTo>
                    <a:pt x="421" y="2770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29">
              <a:extLst>
                <a:ext uri="{FF2B5EF4-FFF2-40B4-BE49-F238E27FC236}">
                  <a16:creationId xmlns:a16="http://schemas.microsoft.com/office/drawing/2014/main" id="{822D2047-47F2-79BC-9D1D-0D9F8FFF1F23}"/>
                </a:ext>
              </a:extLst>
            </p:cNvPr>
            <p:cNvSpPr/>
            <p:nvPr/>
          </p:nvSpPr>
          <p:spPr>
            <a:xfrm>
              <a:off x="2185975" y="1257300"/>
              <a:ext cx="6775" cy="70800"/>
            </a:xfrm>
            <a:custGeom>
              <a:avLst/>
              <a:gdLst/>
              <a:ahLst/>
              <a:cxnLst/>
              <a:rect l="l" t="t" r="r" b="b"/>
              <a:pathLst>
                <a:path w="271" h="2832" extrusionOk="0">
                  <a:moveTo>
                    <a:pt x="271" y="1"/>
                  </a:moveTo>
                  <a:cubicBezTo>
                    <a:pt x="0" y="901"/>
                    <a:pt x="21" y="2082"/>
                    <a:pt x="271" y="2832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29">
              <a:extLst>
                <a:ext uri="{FF2B5EF4-FFF2-40B4-BE49-F238E27FC236}">
                  <a16:creationId xmlns:a16="http://schemas.microsoft.com/office/drawing/2014/main" id="{CBE14A0E-6761-5176-42C6-B567071D0738}"/>
                </a:ext>
              </a:extLst>
            </p:cNvPr>
            <p:cNvSpPr/>
            <p:nvPr/>
          </p:nvSpPr>
          <p:spPr>
            <a:xfrm>
              <a:off x="2179775" y="1510375"/>
              <a:ext cx="3100" cy="66625"/>
            </a:xfrm>
            <a:custGeom>
              <a:avLst/>
              <a:gdLst/>
              <a:ahLst/>
              <a:cxnLst/>
              <a:rect l="l" t="t" r="r" b="b"/>
              <a:pathLst>
                <a:path w="124" h="2665" extrusionOk="0">
                  <a:moveTo>
                    <a:pt x="0" y="0"/>
                  </a:moveTo>
                  <a:lnTo>
                    <a:pt x="0" y="2665"/>
                  </a:lnTo>
                  <a:lnTo>
                    <a:pt x="124" y="2665"/>
                  </a:lnTo>
                  <a:lnTo>
                    <a:pt x="12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29">
              <a:extLst>
                <a:ext uri="{FF2B5EF4-FFF2-40B4-BE49-F238E27FC236}">
                  <a16:creationId xmlns:a16="http://schemas.microsoft.com/office/drawing/2014/main" id="{FD8F0E71-25D9-20BB-C2C0-F7A6F527A108}"/>
                </a:ext>
              </a:extLst>
            </p:cNvPr>
            <p:cNvSpPr/>
            <p:nvPr/>
          </p:nvSpPr>
          <p:spPr>
            <a:xfrm>
              <a:off x="2023650" y="1019775"/>
              <a:ext cx="7800" cy="62325"/>
            </a:xfrm>
            <a:custGeom>
              <a:avLst/>
              <a:gdLst/>
              <a:ahLst/>
              <a:cxnLst/>
              <a:rect l="l" t="t" r="r" b="b"/>
              <a:pathLst>
                <a:path w="312" h="2493" extrusionOk="0">
                  <a:moveTo>
                    <a:pt x="312" y="0"/>
                  </a:moveTo>
                  <a:cubicBezTo>
                    <a:pt x="162" y="837"/>
                    <a:pt x="0" y="1667"/>
                    <a:pt x="312" y="2492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29">
              <a:extLst>
                <a:ext uri="{FF2B5EF4-FFF2-40B4-BE49-F238E27FC236}">
                  <a16:creationId xmlns:a16="http://schemas.microsoft.com/office/drawing/2014/main" id="{2315F346-8C1E-1E4D-7518-CC68AA7ADAFC}"/>
                </a:ext>
              </a:extLst>
            </p:cNvPr>
            <p:cNvSpPr/>
            <p:nvPr/>
          </p:nvSpPr>
          <p:spPr>
            <a:xfrm>
              <a:off x="2217925" y="976625"/>
              <a:ext cx="3000" cy="64425"/>
            </a:xfrm>
            <a:custGeom>
              <a:avLst/>
              <a:gdLst/>
              <a:ahLst/>
              <a:cxnLst/>
              <a:rect l="l" t="t" r="r" b="b"/>
              <a:pathLst>
                <a:path w="120" h="2577" extrusionOk="0">
                  <a:moveTo>
                    <a:pt x="1" y="0"/>
                  </a:moveTo>
                  <a:lnTo>
                    <a:pt x="1" y="2577"/>
                  </a:lnTo>
                  <a:lnTo>
                    <a:pt x="120" y="2577"/>
                  </a:lnTo>
                  <a:lnTo>
                    <a:pt x="12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29">
              <a:extLst>
                <a:ext uri="{FF2B5EF4-FFF2-40B4-BE49-F238E27FC236}">
                  <a16:creationId xmlns:a16="http://schemas.microsoft.com/office/drawing/2014/main" id="{2D40CA1C-9EE0-CD82-A0CE-8F5FA1D74F14}"/>
                </a:ext>
              </a:extLst>
            </p:cNvPr>
            <p:cNvSpPr/>
            <p:nvPr/>
          </p:nvSpPr>
          <p:spPr>
            <a:xfrm>
              <a:off x="2204900" y="970375"/>
              <a:ext cx="2750" cy="60650"/>
            </a:xfrm>
            <a:custGeom>
              <a:avLst/>
              <a:gdLst/>
              <a:ahLst/>
              <a:cxnLst/>
              <a:rect l="l" t="t" r="r" b="b"/>
              <a:pathLst>
                <a:path w="110" h="2426" extrusionOk="0">
                  <a:moveTo>
                    <a:pt x="1" y="0"/>
                  </a:moveTo>
                  <a:lnTo>
                    <a:pt x="1" y="2426"/>
                  </a:lnTo>
                  <a:lnTo>
                    <a:pt x="110" y="2425"/>
                  </a:lnTo>
                  <a:lnTo>
                    <a:pt x="110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29">
              <a:extLst>
                <a:ext uri="{FF2B5EF4-FFF2-40B4-BE49-F238E27FC236}">
                  <a16:creationId xmlns:a16="http://schemas.microsoft.com/office/drawing/2014/main" id="{83BE9A71-384A-C3AC-4C7E-81424857134D}"/>
                </a:ext>
              </a:extLst>
            </p:cNvPr>
            <p:cNvSpPr/>
            <p:nvPr/>
          </p:nvSpPr>
          <p:spPr>
            <a:xfrm>
              <a:off x="2217125" y="826125"/>
              <a:ext cx="9225" cy="45575"/>
            </a:xfrm>
            <a:custGeom>
              <a:avLst/>
              <a:gdLst/>
              <a:ahLst/>
              <a:cxnLst/>
              <a:rect l="l" t="t" r="r" b="b"/>
              <a:pathLst>
                <a:path w="369" h="1823" extrusionOk="0">
                  <a:moveTo>
                    <a:pt x="156" y="1"/>
                  </a:moveTo>
                  <a:cubicBezTo>
                    <a:pt x="104" y="603"/>
                    <a:pt x="52" y="1204"/>
                    <a:pt x="1" y="1807"/>
                  </a:cubicBezTo>
                  <a:lnTo>
                    <a:pt x="197" y="1823"/>
                  </a:lnTo>
                  <a:lnTo>
                    <a:pt x="369" y="1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29">
              <a:extLst>
                <a:ext uri="{FF2B5EF4-FFF2-40B4-BE49-F238E27FC236}">
                  <a16:creationId xmlns:a16="http://schemas.microsoft.com/office/drawing/2014/main" id="{43A2B3AE-1148-A192-9773-723DDA7590E2}"/>
                </a:ext>
              </a:extLst>
            </p:cNvPr>
            <p:cNvSpPr/>
            <p:nvPr/>
          </p:nvSpPr>
          <p:spPr>
            <a:xfrm>
              <a:off x="2024050" y="820775"/>
              <a:ext cx="2850" cy="43025"/>
            </a:xfrm>
            <a:custGeom>
              <a:avLst/>
              <a:gdLst/>
              <a:ahLst/>
              <a:cxnLst/>
              <a:rect l="l" t="t" r="r" b="b"/>
              <a:pathLst>
                <a:path w="114" h="1721" extrusionOk="0">
                  <a:moveTo>
                    <a:pt x="0" y="1"/>
                  </a:moveTo>
                  <a:lnTo>
                    <a:pt x="0" y="1720"/>
                  </a:lnTo>
                  <a:lnTo>
                    <a:pt x="113" y="1721"/>
                  </a:lnTo>
                  <a:lnTo>
                    <a:pt x="113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29">
              <a:extLst>
                <a:ext uri="{FF2B5EF4-FFF2-40B4-BE49-F238E27FC236}">
                  <a16:creationId xmlns:a16="http://schemas.microsoft.com/office/drawing/2014/main" id="{C2B81737-4451-AB2A-8678-0336E65EA2CB}"/>
                </a:ext>
              </a:extLst>
            </p:cNvPr>
            <p:cNvSpPr/>
            <p:nvPr/>
          </p:nvSpPr>
          <p:spPr>
            <a:xfrm>
              <a:off x="2045100" y="1597925"/>
              <a:ext cx="7025" cy="33575"/>
            </a:xfrm>
            <a:custGeom>
              <a:avLst/>
              <a:gdLst/>
              <a:ahLst/>
              <a:cxnLst/>
              <a:rect l="l" t="t" r="r" b="b"/>
              <a:pathLst>
                <a:path w="281" h="1343" extrusionOk="0">
                  <a:moveTo>
                    <a:pt x="213" y="1"/>
                  </a:moveTo>
                  <a:lnTo>
                    <a:pt x="1" y="12"/>
                  </a:lnTo>
                  <a:lnTo>
                    <a:pt x="64" y="1343"/>
                  </a:lnTo>
                  <a:lnTo>
                    <a:pt x="280" y="1343"/>
                  </a:lnTo>
                  <a:cubicBezTo>
                    <a:pt x="258" y="895"/>
                    <a:pt x="235" y="448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29">
              <a:extLst>
                <a:ext uri="{FF2B5EF4-FFF2-40B4-BE49-F238E27FC236}">
                  <a16:creationId xmlns:a16="http://schemas.microsoft.com/office/drawing/2014/main" id="{CABBAA74-54F1-977B-F389-F76D39EBDF7E}"/>
                </a:ext>
              </a:extLst>
            </p:cNvPr>
            <p:cNvSpPr/>
            <p:nvPr/>
          </p:nvSpPr>
          <p:spPr>
            <a:xfrm>
              <a:off x="2165925" y="826925"/>
              <a:ext cx="2750" cy="28775"/>
            </a:xfrm>
            <a:custGeom>
              <a:avLst/>
              <a:gdLst/>
              <a:ahLst/>
              <a:cxnLst/>
              <a:rect l="l" t="t" r="r" b="b"/>
              <a:pathLst>
                <a:path w="110" h="1151" extrusionOk="0">
                  <a:moveTo>
                    <a:pt x="109" y="0"/>
                  </a:moveTo>
                  <a:lnTo>
                    <a:pt x="1" y="4"/>
                  </a:lnTo>
                  <a:lnTo>
                    <a:pt x="1" y="1151"/>
                  </a:lnTo>
                  <a:lnTo>
                    <a:pt x="109" y="114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29">
              <a:extLst>
                <a:ext uri="{FF2B5EF4-FFF2-40B4-BE49-F238E27FC236}">
                  <a16:creationId xmlns:a16="http://schemas.microsoft.com/office/drawing/2014/main" id="{EAF81C5C-FFB8-63A0-75AC-7DFFFB27F86B}"/>
                </a:ext>
              </a:extLst>
            </p:cNvPr>
            <p:cNvSpPr/>
            <p:nvPr/>
          </p:nvSpPr>
          <p:spPr>
            <a:xfrm>
              <a:off x="1946700" y="1988000"/>
              <a:ext cx="43475" cy="81325"/>
            </a:xfrm>
            <a:custGeom>
              <a:avLst/>
              <a:gdLst/>
              <a:ahLst/>
              <a:cxnLst/>
              <a:rect l="l" t="t" r="r" b="b"/>
              <a:pathLst>
                <a:path w="1739" h="3253" extrusionOk="0">
                  <a:moveTo>
                    <a:pt x="41" y="1"/>
                  </a:moveTo>
                  <a:cubicBezTo>
                    <a:pt x="0" y="1010"/>
                    <a:pt x="815" y="2595"/>
                    <a:pt x="1739" y="3253"/>
                  </a:cubicBezTo>
                  <a:cubicBezTo>
                    <a:pt x="1178" y="2179"/>
                    <a:pt x="586" y="1044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29">
              <a:extLst>
                <a:ext uri="{FF2B5EF4-FFF2-40B4-BE49-F238E27FC236}">
                  <a16:creationId xmlns:a16="http://schemas.microsoft.com/office/drawing/2014/main" id="{57AD8B94-9079-F95E-E260-0639149D637F}"/>
                </a:ext>
              </a:extLst>
            </p:cNvPr>
            <p:cNvSpPr/>
            <p:nvPr/>
          </p:nvSpPr>
          <p:spPr>
            <a:xfrm>
              <a:off x="2181175" y="1806975"/>
              <a:ext cx="13150" cy="108800"/>
            </a:xfrm>
            <a:custGeom>
              <a:avLst/>
              <a:gdLst/>
              <a:ahLst/>
              <a:cxnLst/>
              <a:rect l="l" t="t" r="r" b="b"/>
              <a:pathLst>
                <a:path w="526" h="4352" extrusionOk="0">
                  <a:moveTo>
                    <a:pt x="210" y="0"/>
                  </a:moveTo>
                  <a:cubicBezTo>
                    <a:pt x="1" y="996"/>
                    <a:pt x="110" y="2990"/>
                    <a:pt x="525" y="4352"/>
                  </a:cubicBezTo>
                  <a:cubicBezTo>
                    <a:pt x="456" y="3037"/>
                    <a:pt x="388" y="1724"/>
                    <a:pt x="315" y="409"/>
                  </a:cubicBezTo>
                  <a:cubicBezTo>
                    <a:pt x="308" y="300"/>
                    <a:pt x="260" y="194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29">
              <a:extLst>
                <a:ext uri="{FF2B5EF4-FFF2-40B4-BE49-F238E27FC236}">
                  <a16:creationId xmlns:a16="http://schemas.microsoft.com/office/drawing/2014/main" id="{43BE033C-1A21-8932-A0E3-C94E0FE7B1F8}"/>
                </a:ext>
              </a:extLst>
            </p:cNvPr>
            <p:cNvSpPr/>
            <p:nvPr/>
          </p:nvSpPr>
          <p:spPr>
            <a:xfrm>
              <a:off x="2174650" y="1753375"/>
              <a:ext cx="78275" cy="15700"/>
            </a:xfrm>
            <a:custGeom>
              <a:avLst/>
              <a:gdLst/>
              <a:ahLst/>
              <a:cxnLst/>
              <a:rect l="l" t="t" r="r" b="b"/>
              <a:pathLst>
                <a:path w="3131" h="628" extrusionOk="0">
                  <a:moveTo>
                    <a:pt x="3130" y="1"/>
                  </a:moveTo>
                  <a:lnTo>
                    <a:pt x="0" y="585"/>
                  </a:lnTo>
                  <a:cubicBezTo>
                    <a:pt x="247" y="613"/>
                    <a:pt x="491" y="628"/>
                    <a:pt x="733" y="628"/>
                  </a:cubicBezTo>
                  <a:cubicBezTo>
                    <a:pt x="1574" y="628"/>
                    <a:pt x="2379" y="447"/>
                    <a:pt x="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29">
              <a:extLst>
                <a:ext uri="{FF2B5EF4-FFF2-40B4-BE49-F238E27FC236}">
                  <a16:creationId xmlns:a16="http://schemas.microsoft.com/office/drawing/2014/main" id="{A1F43A77-9A5F-9729-AC71-C94384A0C21E}"/>
                </a:ext>
              </a:extLst>
            </p:cNvPr>
            <p:cNvSpPr/>
            <p:nvPr/>
          </p:nvSpPr>
          <p:spPr>
            <a:xfrm>
              <a:off x="2253675" y="1757450"/>
              <a:ext cx="21550" cy="36625"/>
            </a:xfrm>
            <a:custGeom>
              <a:avLst/>
              <a:gdLst/>
              <a:ahLst/>
              <a:cxnLst/>
              <a:rect l="l" t="t" r="r" b="b"/>
              <a:pathLst>
                <a:path w="862" h="1465" extrusionOk="0">
                  <a:moveTo>
                    <a:pt x="861" y="1"/>
                  </a:moveTo>
                  <a:cubicBezTo>
                    <a:pt x="1" y="211"/>
                    <a:pt x="144" y="918"/>
                    <a:pt x="20" y="1465"/>
                  </a:cubicBezTo>
                  <a:cubicBezTo>
                    <a:pt x="564" y="1161"/>
                    <a:pt x="751" y="656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29">
              <a:extLst>
                <a:ext uri="{FF2B5EF4-FFF2-40B4-BE49-F238E27FC236}">
                  <a16:creationId xmlns:a16="http://schemas.microsoft.com/office/drawing/2014/main" id="{00ABB266-F86D-36F7-39FF-A466C86CE2B0}"/>
                </a:ext>
              </a:extLst>
            </p:cNvPr>
            <p:cNvSpPr/>
            <p:nvPr/>
          </p:nvSpPr>
          <p:spPr>
            <a:xfrm>
              <a:off x="2212525" y="1978775"/>
              <a:ext cx="25300" cy="70400"/>
            </a:xfrm>
            <a:custGeom>
              <a:avLst/>
              <a:gdLst/>
              <a:ahLst/>
              <a:cxnLst/>
              <a:rect l="l" t="t" r="r" b="b"/>
              <a:pathLst>
                <a:path w="1012" h="2816" extrusionOk="0">
                  <a:moveTo>
                    <a:pt x="756" y="1"/>
                  </a:moveTo>
                  <a:lnTo>
                    <a:pt x="0" y="2756"/>
                  </a:lnTo>
                  <a:lnTo>
                    <a:pt x="227" y="2816"/>
                  </a:lnTo>
                  <a:lnTo>
                    <a:pt x="1012" y="5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29">
              <a:extLst>
                <a:ext uri="{FF2B5EF4-FFF2-40B4-BE49-F238E27FC236}">
                  <a16:creationId xmlns:a16="http://schemas.microsoft.com/office/drawing/2014/main" id="{B2674AF4-7F82-9B6B-3705-8EB64C6578A3}"/>
                </a:ext>
              </a:extLst>
            </p:cNvPr>
            <p:cNvSpPr/>
            <p:nvPr/>
          </p:nvSpPr>
          <p:spPr>
            <a:xfrm>
              <a:off x="1909125" y="1754875"/>
              <a:ext cx="50425" cy="12700"/>
            </a:xfrm>
            <a:custGeom>
              <a:avLst/>
              <a:gdLst/>
              <a:ahLst/>
              <a:cxnLst/>
              <a:rect l="l" t="t" r="r" b="b"/>
              <a:pathLst>
                <a:path w="2017" h="508" extrusionOk="0">
                  <a:moveTo>
                    <a:pt x="32" y="1"/>
                  </a:moveTo>
                  <a:cubicBezTo>
                    <a:pt x="22" y="76"/>
                    <a:pt x="11" y="153"/>
                    <a:pt x="1" y="230"/>
                  </a:cubicBezTo>
                  <a:lnTo>
                    <a:pt x="1989" y="508"/>
                  </a:lnTo>
                  <a:lnTo>
                    <a:pt x="2016" y="25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29">
              <a:extLst>
                <a:ext uri="{FF2B5EF4-FFF2-40B4-BE49-F238E27FC236}">
                  <a16:creationId xmlns:a16="http://schemas.microsoft.com/office/drawing/2014/main" id="{55B2643E-87A4-3E16-C1F4-4E8B9E11C8A8}"/>
                </a:ext>
              </a:extLst>
            </p:cNvPr>
            <p:cNvSpPr/>
            <p:nvPr/>
          </p:nvSpPr>
          <p:spPr>
            <a:xfrm>
              <a:off x="2015950" y="2000400"/>
              <a:ext cx="20425" cy="66975"/>
            </a:xfrm>
            <a:custGeom>
              <a:avLst/>
              <a:gdLst/>
              <a:ahLst/>
              <a:cxnLst/>
              <a:rect l="l" t="t" r="r" b="b"/>
              <a:pathLst>
                <a:path w="817" h="267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982"/>
                    <a:pt x="287" y="1859"/>
                    <a:pt x="817" y="2679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29">
              <a:extLst>
                <a:ext uri="{FF2B5EF4-FFF2-40B4-BE49-F238E27FC236}">
                  <a16:creationId xmlns:a16="http://schemas.microsoft.com/office/drawing/2014/main" id="{EDC74080-5475-72B0-E788-B80FD26E4224}"/>
                </a:ext>
              </a:extLst>
            </p:cNvPr>
            <p:cNvSpPr/>
            <p:nvPr/>
          </p:nvSpPr>
          <p:spPr>
            <a:xfrm>
              <a:off x="2132750" y="1822900"/>
              <a:ext cx="3250" cy="80025"/>
            </a:xfrm>
            <a:custGeom>
              <a:avLst/>
              <a:gdLst/>
              <a:ahLst/>
              <a:cxnLst/>
              <a:rect l="l" t="t" r="r" b="b"/>
              <a:pathLst>
                <a:path w="130" h="3201" extrusionOk="0">
                  <a:moveTo>
                    <a:pt x="129" y="1"/>
                  </a:moveTo>
                  <a:lnTo>
                    <a:pt x="0" y="3"/>
                  </a:lnTo>
                  <a:lnTo>
                    <a:pt x="0" y="3201"/>
                  </a:lnTo>
                  <a:lnTo>
                    <a:pt x="129" y="319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29">
              <a:extLst>
                <a:ext uri="{FF2B5EF4-FFF2-40B4-BE49-F238E27FC236}">
                  <a16:creationId xmlns:a16="http://schemas.microsoft.com/office/drawing/2014/main" id="{C30087E7-673A-9AFD-5052-11B67B3A0B05}"/>
                </a:ext>
              </a:extLst>
            </p:cNvPr>
            <p:cNvSpPr/>
            <p:nvPr/>
          </p:nvSpPr>
          <p:spPr>
            <a:xfrm>
              <a:off x="2168775" y="1982025"/>
              <a:ext cx="15275" cy="63750"/>
            </a:xfrm>
            <a:custGeom>
              <a:avLst/>
              <a:gdLst/>
              <a:ahLst/>
              <a:cxnLst/>
              <a:rect l="l" t="t" r="r" b="b"/>
              <a:pathLst>
                <a:path w="611" h="255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83" y="850"/>
                    <a:pt x="93" y="1700"/>
                    <a:pt x="1" y="2550"/>
                  </a:cubicBezTo>
                  <a:lnTo>
                    <a:pt x="236" y="2543"/>
                  </a:lnTo>
                  <a:cubicBezTo>
                    <a:pt x="219" y="1694"/>
                    <a:pt x="610" y="868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29">
              <a:extLst>
                <a:ext uri="{FF2B5EF4-FFF2-40B4-BE49-F238E27FC236}">
                  <a16:creationId xmlns:a16="http://schemas.microsoft.com/office/drawing/2014/main" id="{BD09A049-D679-DA0A-518F-A66602DB1B40}"/>
                </a:ext>
              </a:extLst>
            </p:cNvPr>
            <p:cNvSpPr/>
            <p:nvPr/>
          </p:nvSpPr>
          <p:spPr>
            <a:xfrm>
              <a:off x="2203650" y="1823550"/>
              <a:ext cx="3200" cy="69400"/>
            </a:xfrm>
            <a:custGeom>
              <a:avLst/>
              <a:gdLst/>
              <a:ahLst/>
              <a:cxnLst/>
              <a:rect l="l" t="t" r="r" b="b"/>
              <a:pathLst>
                <a:path w="128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28" y="2775"/>
                  </a:lnTo>
                  <a:lnTo>
                    <a:pt x="128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29">
              <a:extLst>
                <a:ext uri="{FF2B5EF4-FFF2-40B4-BE49-F238E27FC236}">
                  <a16:creationId xmlns:a16="http://schemas.microsoft.com/office/drawing/2014/main" id="{58EF447E-540B-459A-2FE0-7E475B3ADF78}"/>
                </a:ext>
              </a:extLst>
            </p:cNvPr>
            <p:cNvSpPr/>
            <p:nvPr/>
          </p:nvSpPr>
          <p:spPr>
            <a:xfrm>
              <a:off x="1931550" y="1796975"/>
              <a:ext cx="21525" cy="51350"/>
            </a:xfrm>
            <a:custGeom>
              <a:avLst/>
              <a:gdLst/>
              <a:ahLst/>
              <a:cxnLst/>
              <a:rect l="l" t="t" r="r" b="b"/>
              <a:pathLst>
                <a:path w="861" h="2054" extrusionOk="0">
                  <a:moveTo>
                    <a:pt x="206" y="0"/>
                  </a:moveTo>
                  <a:lnTo>
                    <a:pt x="1" y="65"/>
                  </a:lnTo>
                  <a:lnTo>
                    <a:pt x="638" y="2053"/>
                  </a:lnTo>
                  <a:lnTo>
                    <a:pt x="860" y="1970"/>
                  </a:lnTo>
                  <a:cubicBezTo>
                    <a:pt x="643" y="1313"/>
                    <a:pt x="424" y="657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29">
              <a:extLst>
                <a:ext uri="{FF2B5EF4-FFF2-40B4-BE49-F238E27FC236}">
                  <a16:creationId xmlns:a16="http://schemas.microsoft.com/office/drawing/2014/main" id="{559FF0AE-5801-D659-30A8-F03F0803CC6B}"/>
                </a:ext>
              </a:extLst>
            </p:cNvPr>
            <p:cNvSpPr/>
            <p:nvPr/>
          </p:nvSpPr>
          <p:spPr>
            <a:xfrm>
              <a:off x="2142400" y="1828575"/>
              <a:ext cx="2575" cy="54875"/>
            </a:xfrm>
            <a:custGeom>
              <a:avLst/>
              <a:gdLst/>
              <a:ahLst/>
              <a:cxnLst/>
              <a:rect l="l" t="t" r="r" b="b"/>
              <a:pathLst>
                <a:path w="103" h="2195" extrusionOk="0">
                  <a:moveTo>
                    <a:pt x="102" y="0"/>
                  </a:moveTo>
                  <a:lnTo>
                    <a:pt x="1" y="7"/>
                  </a:lnTo>
                  <a:lnTo>
                    <a:pt x="1" y="2195"/>
                  </a:lnTo>
                  <a:lnTo>
                    <a:pt x="102" y="219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29">
              <a:extLst>
                <a:ext uri="{FF2B5EF4-FFF2-40B4-BE49-F238E27FC236}">
                  <a16:creationId xmlns:a16="http://schemas.microsoft.com/office/drawing/2014/main" id="{DD876E1E-2876-D983-ED54-88478171D7AD}"/>
                </a:ext>
              </a:extLst>
            </p:cNvPr>
            <p:cNvSpPr/>
            <p:nvPr/>
          </p:nvSpPr>
          <p:spPr>
            <a:xfrm>
              <a:off x="2028575" y="1806050"/>
              <a:ext cx="2925" cy="55125"/>
            </a:xfrm>
            <a:custGeom>
              <a:avLst/>
              <a:gdLst/>
              <a:ahLst/>
              <a:cxnLst/>
              <a:rect l="l" t="t" r="r" b="b"/>
              <a:pathLst>
                <a:path w="117" h="2205" extrusionOk="0">
                  <a:moveTo>
                    <a:pt x="117" y="1"/>
                  </a:moveTo>
                  <a:lnTo>
                    <a:pt x="0" y="2"/>
                  </a:lnTo>
                  <a:lnTo>
                    <a:pt x="0" y="2205"/>
                  </a:lnTo>
                  <a:lnTo>
                    <a:pt x="117" y="2203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29">
              <a:extLst>
                <a:ext uri="{FF2B5EF4-FFF2-40B4-BE49-F238E27FC236}">
                  <a16:creationId xmlns:a16="http://schemas.microsoft.com/office/drawing/2014/main" id="{99D9017A-FC74-556C-3D90-C8CB9FA82C4E}"/>
                </a:ext>
              </a:extLst>
            </p:cNvPr>
            <p:cNvSpPr/>
            <p:nvPr/>
          </p:nvSpPr>
          <p:spPr>
            <a:xfrm>
              <a:off x="2034625" y="2019375"/>
              <a:ext cx="17400" cy="42350"/>
            </a:xfrm>
            <a:custGeom>
              <a:avLst/>
              <a:gdLst/>
              <a:ahLst/>
              <a:cxnLst/>
              <a:rect l="l" t="t" r="r" b="b"/>
              <a:pathLst>
                <a:path w="696" h="1694" extrusionOk="0">
                  <a:moveTo>
                    <a:pt x="227" y="0"/>
                  </a:moveTo>
                  <a:lnTo>
                    <a:pt x="1" y="95"/>
                  </a:lnTo>
                  <a:cubicBezTo>
                    <a:pt x="165" y="629"/>
                    <a:pt x="328" y="1161"/>
                    <a:pt x="492" y="1693"/>
                  </a:cubicBezTo>
                  <a:lnTo>
                    <a:pt x="696" y="1636"/>
                  </a:lnTo>
                  <a:cubicBezTo>
                    <a:pt x="540" y="1091"/>
                    <a:pt x="383" y="545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29">
              <a:extLst>
                <a:ext uri="{FF2B5EF4-FFF2-40B4-BE49-F238E27FC236}">
                  <a16:creationId xmlns:a16="http://schemas.microsoft.com/office/drawing/2014/main" id="{750838BA-A45E-0403-E518-AA8A217F80CD}"/>
                </a:ext>
              </a:extLst>
            </p:cNvPr>
            <p:cNvSpPr/>
            <p:nvPr/>
          </p:nvSpPr>
          <p:spPr>
            <a:xfrm>
              <a:off x="2041100" y="1767000"/>
              <a:ext cx="47200" cy="2675"/>
            </a:xfrm>
            <a:custGeom>
              <a:avLst/>
              <a:gdLst/>
              <a:ahLst/>
              <a:cxnLst/>
              <a:rect l="l" t="t" r="r" b="b"/>
              <a:pathLst>
                <a:path w="1888" h="107" extrusionOk="0">
                  <a:moveTo>
                    <a:pt x="46" y="0"/>
                  </a:moveTo>
                  <a:lnTo>
                    <a:pt x="1" y="107"/>
                  </a:lnTo>
                  <a:lnTo>
                    <a:pt x="1887" y="107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29">
              <a:extLst>
                <a:ext uri="{FF2B5EF4-FFF2-40B4-BE49-F238E27FC236}">
                  <a16:creationId xmlns:a16="http://schemas.microsoft.com/office/drawing/2014/main" id="{325E174B-A4E4-0281-3E50-3FCCCE0447A0}"/>
                </a:ext>
              </a:extLst>
            </p:cNvPr>
            <p:cNvSpPr/>
            <p:nvPr/>
          </p:nvSpPr>
          <p:spPr>
            <a:xfrm>
              <a:off x="2152325" y="2007250"/>
              <a:ext cx="2750" cy="44925"/>
            </a:xfrm>
            <a:custGeom>
              <a:avLst/>
              <a:gdLst/>
              <a:ahLst/>
              <a:cxnLst/>
              <a:rect l="l" t="t" r="r" b="b"/>
              <a:pathLst>
                <a:path w="110" h="1797" extrusionOk="0">
                  <a:moveTo>
                    <a:pt x="110" y="1"/>
                  </a:moveTo>
                  <a:lnTo>
                    <a:pt x="1" y="2"/>
                  </a:lnTo>
                  <a:lnTo>
                    <a:pt x="1" y="1797"/>
                  </a:lnTo>
                  <a:lnTo>
                    <a:pt x="110" y="1797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29">
              <a:extLst>
                <a:ext uri="{FF2B5EF4-FFF2-40B4-BE49-F238E27FC236}">
                  <a16:creationId xmlns:a16="http://schemas.microsoft.com/office/drawing/2014/main" id="{D2486946-9339-EC2C-2B06-AA29C321E4B3}"/>
                </a:ext>
              </a:extLst>
            </p:cNvPr>
            <p:cNvSpPr/>
            <p:nvPr/>
          </p:nvSpPr>
          <p:spPr>
            <a:xfrm>
              <a:off x="2207175" y="1984250"/>
              <a:ext cx="13375" cy="35425"/>
            </a:xfrm>
            <a:custGeom>
              <a:avLst/>
              <a:gdLst/>
              <a:ahLst/>
              <a:cxnLst/>
              <a:rect l="l" t="t" r="r" b="b"/>
              <a:pathLst>
                <a:path w="535" h="1417" extrusionOk="0">
                  <a:moveTo>
                    <a:pt x="221" y="0"/>
                  </a:moveTo>
                  <a:lnTo>
                    <a:pt x="0" y="1417"/>
                  </a:lnTo>
                  <a:cubicBezTo>
                    <a:pt x="281" y="973"/>
                    <a:pt x="535" y="522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29">
              <a:extLst>
                <a:ext uri="{FF2B5EF4-FFF2-40B4-BE49-F238E27FC236}">
                  <a16:creationId xmlns:a16="http://schemas.microsoft.com/office/drawing/2014/main" id="{4E756FF4-A568-8839-565D-CF2FBD8ADC07}"/>
                </a:ext>
              </a:extLst>
            </p:cNvPr>
            <p:cNvSpPr/>
            <p:nvPr/>
          </p:nvSpPr>
          <p:spPr>
            <a:xfrm>
              <a:off x="1963750" y="2000075"/>
              <a:ext cx="16750" cy="26875"/>
            </a:xfrm>
            <a:custGeom>
              <a:avLst/>
              <a:gdLst/>
              <a:ahLst/>
              <a:cxnLst/>
              <a:rect l="l" t="t" r="r" b="b"/>
              <a:pathLst>
                <a:path w="670" h="1075" extrusionOk="0">
                  <a:moveTo>
                    <a:pt x="203" y="0"/>
                  </a:moveTo>
                  <a:lnTo>
                    <a:pt x="0" y="94"/>
                  </a:lnTo>
                  <a:cubicBezTo>
                    <a:pt x="150" y="421"/>
                    <a:pt x="300" y="749"/>
                    <a:pt x="450" y="1075"/>
                  </a:cubicBezTo>
                  <a:lnTo>
                    <a:pt x="669" y="97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29">
              <a:extLst>
                <a:ext uri="{FF2B5EF4-FFF2-40B4-BE49-F238E27FC236}">
                  <a16:creationId xmlns:a16="http://schemas.microsoft.com/office/drawing/2014/main" id="{79C3C0F2-3F96-ED8E-2FEB-67E09A9F744A}"/>
                </a:ext>
              </a:extLst>
            </p:cNvPr>
            <p:cNvSpPr/>
            <p:nvPr/>
          </p:nvSpPr>
          <p:spPr>
            <a:xfrm>
              <a:off x="1983575" y="1761425"/>
              <a:ext cx="19775" cy="9350"/>
            </a:xfrm>
            <a:custGeom>
              <a:avLst/>
              <a:gdLst/>
              <a:ahLst/>
              <a:cxnLst/>
              <a:rect l="l" t="t" r="r" b="b"/>
              <a:pathLst>
                <a:path w="791" h="374" extrusionOk="0">
                  <a:moveTo>
                    <a:pt x="747" y="0"/>
                  </a:moveTo>
                  <a:lnTo>
                    <a:pt x="1" y="130"/>
                  </a:lnTo>
                  <a:cubicBezTo>
                    <a:pt x="20" y="211"/>
                    <a:pt x="39" y="292"/>
                    <a:pt x="59" y="374"/>
                  </a:cubicBezTo>
                  <a:lnTo>
                    <a:pt x="790" y="163"/>
                  </a:lnTo>
                  <a:cubicBezTo>
                    <a:pt x="775" y="109"/>
                    <a:pt x="762" y="55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29">
              <a:extLst>
                <a:ext uri="{FF2B5EF4-FFF2-40B4-BE49-F238E27FC236}">
                  <a16:creationId xmlns:a16="http://schemas.microsoft.com/office/drawing/2014/main" id="{F9563152-6913-03FA-0F57-B1908DE1675E}"/>
                </a:ext>
              </a:extLst>
            </p:cNvPr>
            <p:cNvSpPr/>
            <p:nvPr/>
          </p:nvSpPr>
          <p:spPr>
            <a:xfrm>
              <a:off x="2035325" y="1806475"/>
              <a:ext cx="7150" cy="35475"/>
            </a:xfrm>
            <a:custGeom>
              <a:avLst/>
              <a:gdLst/>
              <a:ahLst/>
              <a:cxnLst/>
              <a:rect l="l" t="t" r="r" b="b"/>
              <a:pathLst>
                <a:path w="286" h="1419" extrusionOk="0">
                  <a:moveTo>
                    <a:pt x="269" y="1"/>
                  </a:moveTo>
                  <a:lnTo>
                    <a:pt x="269" y="1"/>
                  </a:lnTo>
                  <a:cubicBezTo>
                    <a:pt x="6" y="849"/>
                    <a:pt x="1" y="865"/>
                    <a:pt x="269" y="1375"/>
                  </a:cubicBezTo>
                  <a:lnTo>
                    <a:pt x="269" y="1375"/>
                  </a:lnTo>
                  <a:lnTo>
                    <a:pt x="269" y="1"/>
                  </a:lnTo>
                  <a:close/>
                  <a:moveTo>
                    <a:pt x="269" y="1375"/>
                  </a:moveTo>
                  <a:lnTo>
                    <a:pt x="269" y="1419"/>
                  </a:lnTo>
                  <a:lnTo>
                    <a:pt x="285" y="1405"/>
                  </a:lnTo>
                  <a:cubicBezTo>
                    <a:pt x="280" y="1395"/>
                    <a:pt x="274" y="1385"/>
                    <a:pt x="269" y="1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29">
              <a:extLst>
                <a:ext uri="{FF2B5EF4-FFF2-40B4-BE49-F238E27FC236}">
                  <a16:creationId xmlns:a16="http://schemas.microsoft.com/office/drawing/2014/main" id="{7E49780F-6D6C-9EC6-2E0A-D4C1B46F3748}"/>
                </a:ext>
              </a:extLst>
            </p:cNvPr>
            <p:cNvSpPr/>
            <p:nvPr/>
          </p:nvSpPr>
          <p:spPr>
            <a:xfrm>
              <a:off x="2040950" y="1841600"/>
              <a:ext cx="6225" cy="25800"/>
            </a:xfrm>
            <a:custGeom>
              <a:avLst/>
              <a:gdLst/>
              <a:ahLst/>
              <a:cxnLst/>
              <a:rect l="l" t="t" r="r" b="b"/>
              <a:pathLst>
                <a:path w="249" h="1032" extrusionOk="0">
                  <a:moveTo>
                    <a:pt x="59" y="0"/>
                  </a:moveTo>
                  <a:lnTo>
                    <a:pt x="44" y="12"/>
                  </a:lnTo>
                  <a:lnTo>
                    <a:pt x="55" y="67"/>
                  </a:lnTo>
                  <a:lnTo>
                    <a:pt x="55" y="67"/>
                  </a:lnTo>
                  <a:cubicBezTo>
                    <a:pt x="56" y="44"/>
                    <a:pt x="58" y="22"/>
                    <a:pt x="59" y="0"/>
                  </a:cubicBezTo>
                  <a:close/>
                  <a:moveTo>
                    <a:pt x="55" y="67"/>
                  </a:moveTo>
                  <a:cubicBezTo>
                    <a:pt x="37" y="388"/>
                    <a:pt x="18" y="710"/>
                    <a:pt x="0" y="1032"/>
                  </a:cubicBezTo>
                  <a:lnTo>
                    <a:pt x="248" y="1015"/>
                  </a:lnTo>
                  <a:lnTo>
                    <a:pt x="55" y="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29">
              <a:extLst>
                <a:ext uri="{FF2B5EF4-FFF2-40B4-BE49-F238E27FC236}">
                  <a16:creationId xmlns:a16="http://schemas.microsoft.com/office/drawing/2014/main" id="{864793C3-318F-6DF9-2F88-F565E41F6B2B}"/>
                </a:ext>
              </a:extLst>
            </p:cNvPr>
            <p:cNvSpPr/>
            <p:nvPr/>
          </p:nvSpPr>
          <p:spPr>
            <a:xfrm>
              <a:off x="2175725" y="2722550"/>
              <a:ext cx="107000" cy="76375"/>
            </a:xfrm>
            <a:custGeom>
              <a:avLst/>
              <a:gdLst/>
              <a:ahLst/>
              <a:cxnLst/>
              <a:rect l="l" t="t" r="r" b="b"/>
              <a:pathLst>
                <a:path w="4280" h="3055" extrusionOk="0">
                  <a:moveTo>
                    <a:pt x="138" y="0"/>
                  </a:moveTo>
                  <a:cubicBezTo>
                    <a:pt x="59" y="0"/>
                    <a:pt x="13" y="78"/>
                    <a:pt x="0" y="280"/>
                  </a:cubicBezTo>
                  <a:lnTo>
                    <a:pt x="483" y="747"/>
                  </a:lnTo>
                  <a:cubicBezTo>
                    <a:pt x="1324" y="1285"/>
                    <a:pt x="2164" y="1826"/>
                    <a:pt x="3009" y="2358"/>
                  </a:cubicBezTo>
                  <a:cubicBezTo>
                    <a:pt x="3393" y="2599"/>
                    <a:pt x="3788" y="2822"/>
                    <a:pt x="4178" y="3055"/>
                  </a:cubicBezTo>
                  <a:lnTo>
                    <a:pt x="4280" y="2886"/>
                  </a:lnTo>
                  <a:cubicBezTo>
                    <a:pt x="3982" y="2687"/>
                    <a:pt x="3678" y="2494"/>
                    <a:pt x="3386" y="2286"/>
                  </a:cubicBezTo>
                  <a:cubicBezTo>
                    <a:pt x="2390" y="1575"/>
                    <a:pt x="1393" y="865"/>
                    <a:pt x="408" y="139"/>
                  </a:cubicBezTo>
                  <a:cubicBezTo>
                    <a:pt x="296" y="56"/>
                    <a:pt x="20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29">
              <a:extLst>
                <a:ext uri="{FF2B5EF4-FFF2-40B4-BE49-F238E27FC236}">
                  <a16:creationId xmlns:a16="http://schemas.microsoft.com/office/drawing/2014/main" id="{B3EA3EF6-9162-8418-0E65-351024B7A179}"/>
                </a:ext>
              </a:extLst>
            </p:cNvPr>
            <p:cNvSpPr/>
            <p:nvPr/>
          </p:nvSpPr>
          <p:spPr>
            <a:xfrm>
              <a:off x="2220850" y="2733875"/>
              <a:ext cx="76625" cy="50350"/>
            </a:xfrm>
            <a:custGeom>
              <a:avLst/>
              <a:gdLst/>
              <a:ahLst/>
              <a:cxnLst/>
              <a:rect l="l" t="t" r="r" b="b"/>
              <a:pathLst>
                <a:path w="3065" h="2014" extrusionOk="0">
                  <a:moveTo>
                    <a:pt x="0" y="0"/>
                  </a:moveTo>
                  <a:lnTo>
                    <a:pt x="0" y="0"/>
                  </a:lnTo>
                  <a:cubicBezTo>
                    <a:pt x="476" y="722"/>
                    <a:pt x="1955" y="1683"/>
                    <a:pt x="3065" y="2014"/>
                  </a:cubicBezTo>
                  <a:cubicBezTo>
                    <a:pt x="2991" y="1807"/>
                    <a:pt x="2981" y="1562"/>
                    <a:pt x="2870" y="1500"/>
                  </a:cubicBezTo>
                  <a:cubicBezTo>
                    <a:pt x="2391" y="1235"/>
                    <a:pt x="2069" y="741"/>
                    <a:pt x="1394" y="741"/>
                  </a:cubicBezTo>
                  <a:cubicBezTo>
                    <a:pt x="1373" y="741"/>
                    <a:pt x="1352" y="741"/>
                    <a:pt x="1330" y="742"/>
                  </a:cubicBezTo>
                  <a:cubicBezTo>
                    <a:pt x="1322" y="743"/>
                    <a:pt x="1314" y="743"/>
                    <a:pt x="1307" y="743"/>
                  </a:cubicBezTo>
                  <a:cubicBezTo>
                    <a:pt x="908" y="743"/>
                    <a:pt x="487" y="2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29">
              <a:extLst>
                <a:ext uri="{FF2B5EF4-FFF2-40B4-BE49-F238E27FC236}">
                  <a16:creationId xmlns:a16="http://schemas.microsoft.com/office/drawing/2014/main" id="{5CA21B2A-AE85-484B-43E1-44E940A8365A}"/>
                </a:ext>
              </a:extLst>
            </p:cNvPr>
            <p:cNvSpPr/>
            <p:nvPr/>
          </p:nvSpPr>
          <p:spPr>
            <a:xfrm>
              <a:off x="2148350" y="2706550"/>
              <a:ext cx="98675" cy="84750"/>
            </a:xfrm>
            <a:custGeom>
              <a:avLst/>
              <a:gdLst/>
              <a:ahLst/>
              <a:cxnLst/>
              <a:rect l="l" t="t" r="r" b="b"/>
              <a:pathLst>
                <a:path w="3947" h="3390" extrusionOk="0">
                  <a:moveTo>
                    <a:pt x="0" y="1"/>
                  </a:moveTo>
                  <a:cubicBezTo>
                    <a:pt x="514" y="1175"/>
                    <a:pt x="3032" y="3264"/>
                    <a:pt x="3947" y="3390"/>
                  </a:cubicBezTo>
                  <a:lnTo>
                    <a:pt x="1577" y="1387"/>
                  </a:lnTo>
                  <a:lnTo>
                    <a:pt x="1095" y="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29">
              <a:extLst>
                <a:ext uri="{FF2B5EF4-FFF2-40B4-BE49-F238E27FC236}">
                  <a16:creationId xmlns:a16="http://schemas.microsoft.com/office/drawing/2014/main" id="{7E5D2A5A-0914-7D0E-1512-67794E97B8F6}"/>
                </a:ext>
              </a:extLst>
            </p:cNvPr>
            <p:cNvSpPr/>
            <p:nvPr/>
          </p:nvSpPr>
          <p:spPr>
            <a:xfrm>
              <a:off x="1892750" y="2742350"/>
              <a:ext cx="53625" cy="60225"/>
            </a:xfrm>
            <a:custGeom>
              <a:avLst/>
              <a:gdLst/>
              <a:ahLst/>
              <a:cxnLst/>
              <a:rect l="l" t="t" r="r" b="b"/>
              <a:pathLst>
                <a:path w="2145" h="2409" extrusionOk="0">
                  <a:moveTo>
                    <a:pt x="2145" y="0"/>
                  </a:moveTo>
                  <a:lnTo>
                    <a:pt x="803" y="1006"/>
                  </a:lnTo>
                  <a:cubicBezTo>
                    <a:pt x="683" y="1228"/>
                    <a:pt x="563" y="1449"/>
                    <a:pt x="444" y="1670"/>
                  </a:cubicBezTo>
                  <a:lnTo>
                    <a:pt x="0" y="2287"/>
                  </a:lnTo>
                  <a:lnTo>
                    <a:pt x="135" y="2409"/>
                  </a:lnTo>
                  <a:lnTo>
                    <a:pt x="1394" y="1229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29">
              <a:extLst>
                <a:ext uri="{FF2B5EF4-FFF2-40B4-BE49-F238E27FC236}">
                  <a16:creationId xmlns:a16="http://schemas.microsoft.com/office/drawing/2014/main" id="{88784A9C-59EB-8FBF-0A41-F14CA99C3E91}"/>
                </a:ext>
              </a:extLst>
            </p:cNvPr>
            <p:cNvSpPr/>
            <p:nvPr/>
          </p:nvSpPr>
          <p:spPr>
            <a:xfrm>
              <a:off x="2073175" y="2704825"/>
              <a:ext cx="12525" cy="63075"/>
            </a:xfrm>
            <a:custGeom>
              <a:avLst/>
              <a:gdLst/>
              <a:ahLst/>
              <a:cxnLst/>
              <a:rect l="l" t="t" r="r" b="b"/>
              <a:pathLst>
                <a:path w="501" h="2523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841"/>
                    <a:pt x="188" y="1682"/>
                    <a:pt x="281" y="2522"/>
                  </a:cubicBezTo>
                  <a:lnTo>
                    <a:pt x="500" y="2500"/>
                  </a:lnTo>
                  <a:cubicBezTo>
                    <a:pt x="412" y="1672"/>
                    <a:pt x="325" y="845"/>
                    <a:pt x="236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29">
              <a:extLst>
                <a:ext uri="{FF2B5EF4-FFF2-40B4-BE49-F238E27FC236}">
                  <a16:creationId xmlns:a16="http://schemas.microsoft.com/office/drawing/2014/main" id="{D6236DDC-5100-F8B9-CE3A-12D7F8C78D77}"/>
                </a:ext>
              </a:extLst>
            </p:cNvPr>
            <p:cNvSpPr/>
            <p:nvPr/>
          </p:nvSpPr>
          <p:spPr>
            <a:xfrm>
              <a:off x="2102575" y="2707950"/>
              <a:ext cx="20375" cy="53150"/>
            </a:xfrm>
            <a:custGeom>
              <a:avLst/>
              <a:gdLst/>
              <a:ahLst/>
              <a:cxnLst/>
              <a:rect l="l" t="t" r="r" b="b"/>
              <a:pathLst>
                <a:path w="815" h="2126" extrusionOk="0">
                  <a:moveTo>
                    <a:pt x="181" y="0"/>
                  </a:moveTo>
                  <a:lnTo>
                    <a:pt x="0" y="53"/>
                  </a:lnTo>
                  <a:cubicBezTo>
                    <a:pt x="136" y="783"/>
                    <a:pt x="274" y="1513"/>
                    <a:pt x="814" y="2126"/>
                  </a:cubicBezTo>
                  <a:cubicBezTo>
                    <a:pt x="603" y="1417"/>
                    <a:pt x="392" y="70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29">
              <a:extLst>
                <a:ext uri="{FF2B5EF4-FFF2-40B4-BE49-F238E27FC236}">
                  <a16:creationId xmlns:a16="http://schemas.microsoft.com/office/drawing/2014/main" id="{2EE2B52C-8173-6E20-509F-1F907D05C62C}"/>
                </a:ext>
              </a:extLst>
            </p:cNvPr>
            <p:cNvSpPr/>
            <p:nvPr/>
          </p:nvSpPr>
          <p:spPr>
            <a:xfrm>
              <a:off x="1954325" y="2790075"/>
              <a:ext cx="25825" cy="38475"/>
            </a:xfrm>
            <a:custGeom>
              <a:avLst/>
              <a:gdLst/>
              <a:ahLst/>
              <a:cxnLst/>
              <a:rect l="l" t="t" r="r" b="b"/>
              <a:pathLst>
                <a:path w="1033" h="1539" extrusionOk="0">
                  <a:moveTo>
                    <a:pt x="1033" y="0"/>
                  </a:moveTo>
                  <a:lnTo>
                    <a:pt x="0" y="1441"/>
                  </a:lnTo>
                  <a:lnTo>
                    <a:pt x="108" y="1538"/>
                  </a:lnTo>
                  <a:cubicBezTo>
                    <a:pt x="565" y="1126"/>
                    <a:pt x="950" y="666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29">
              <a:extLst>
                <a:ext uri="{FF2B5EF4-FFF2-40B4-BE49-F238E27FC236}">
                  <a16:creationId xmlns:a16="http://schemas.microsoft.com/office/drawing/2014/main" id="{DDAD5148-0A4F-83F8-51AE-D673298BCFE5}"/>
                </a:ext>
              </a:extLst>
            </p:cNvPr>
            <p:cNvSpPr/>
            <p:nvPr/>
          </p:nvSpPr>
          <p:spPr>
            <a:xfrm>
              <a:off x="1927600" y="2742350"/>
              <a:ext cx="28975" cy="30725"/>
            </a:xfrm>
            <a:custGeom>
              <a:avLst/>
              <a:gdLst/>
              <a:ahLst/>
              <a:cxnLst/>
              <a:rect l="l" t="t" r="r" b="b"/>
              <a:pathLst>
                <a:path w="1159" h="1229" extrusionOk="0">
                  <a:moveTo>
                    <a:pt x="751" y="0"/>
                  </a:moveTo>
                  <a:lnTo>
                    <a:pt x="0" y="1229"/>
                  </a:lnTo>
                  <a:lnTo>
                    <a:pt x="0" y="1229"/>
                  </a:lnTo>
                  <a:lnTo>
                    <a:pt x="1158" y="236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29">
              <a:extLst>
                <a:ext uri="{FF2B5EF4-FFF2-40B4-BE49-F238E27FC236}">
                  <a16:creationId xmlns:a16="http://schemas.microsoft.com/office/drawing/2014/main" id="{044FEF79-D6E5-55F2-318B-7B78A076DDC2}"/>
                </a:ext>
              </a:extLst>
            </p:cNvPr>
            <p:cNvSpPr/>
            <p:nvPr/>
          </p:nvSpPr>
          <p:spPr>
            <a:xfrm>
              <a:off x="2027175" y="2805750"/>
              <a:ext cx="14600" cy="22325"/>
            </a:xfrm>
            <a:custGeom>
              <a:avLst/>
              <a:gdLst/>
              <a:ahLst/>
              <a:cxnLst/>
              <a:rect l="l" t="t" r="r" b="b"/>
              <a:pathLst>
                <a:path w="584" h="893" extrusionOk="0">
                  <a:moveTo>
                    <a:pt x="584" y="1"/>
                  </a:moveTo>
                  <a:lnTo>
                    <a:pt x="584" y="1"/>
                  </a:lnTo>
                  <a:cubicBezTo>
                    <a:pt x="249" y="155"/>
                    <a:pt x="1" y="389"/>
                    <a:pt x="113" y="893"/>
                  </a:cubicBezTo>
                  <a:cubicBezTo>
                    <a:pt x="242" y="699"/>
                    <a:pt x="320" y="605"/>
                    <a:pt x="372" y="500"/>
                  </a:cubicBezTo>
                  <a:cubicBezTo>
                    <a:pt x="453" y="338"/>
                    <a:pt x="514" y="167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29">
              <a:extLst>
                <a:ext uri="{FF2B5EF4-FFF2-40B4-BE49-F238E27FC236}">
                  <a16:creationId xmlns:a16="http://schemas.microsoft.com/office/drawing/2014/main" id="{3F03973E-0049-A106-0C43-220E493F41A1}"/>
                </a:ext>
              </a:extLst>
            </p:cNvPr>
            <p:cNvSpPr/>
            <p:nvPr/>
          </p:nvSpPr>
          <p:spPr>
            <a:xfrm>
              <a:off x="1893125" y="2767475"/>
              <a:ext cx="19700" cy="18550"/>
            </a:xfrm>
            <a:custGeom>
              <a:avLst/>
              <a:gdLst/>
              <a:ahLst/>
              <a:cxnLst/>
              <a:rect l="l" t="t" r="r" b="b"/>
              <a:pathLst>
                <a:path w="788" h="742" extrusionOk="0">
                  <a:moveTo>
                    <a:pt x="788" y="1"/>
                  </a:moveTo>
                  <a:lnTo>
                    <a:pt x="1" y="647"/>
                  </a:lnTo>
                  <a:lnTo>
                    <a:pt x="90" y="741"/>
                  </a:lnTo>
                  <a:lnTo>
                    <a:pt x="428" y="665"/>
                  </a:lnTo>
                  <a:cubicBezTo>
                    <a:pt x="548" y="443"/>
                    <a:pt x="668" y="223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29">
              <a:extLst>
                <a:ext uri="{FF2B5EF4-FFF2-40B4-BE49-F238E27FC236}">
                  <a16:creationId xmlns:a16="http://schemas.microsoft.com/office/drawing/2014/main" id="{407EBB79-D53A-1445-D3ED-B2E672004061}"/>
                </a:ext>
              </a:extLst>
            </p:cNvPr>
            <p:cNvSpPr/>
            <p:nvPr/>
          </p:nvSpPr>
          <p:spPr>
            <a:xfrm>
              <a:off x="1876375" y="2783650"/>
              <a:ext cx="19025" cy="15450"/>
            </a:xfrm>
            <a:custGeom>
              <a:avLst/>
              <a:gdLst/>
              <a:ahLst/>
              <a:cxnLst/>
              <a:rect l="l" t="t" r="r" b="b"/>
              <a:pathLst>
                <a:path w="761" h="618" extrusionOk="0">
                  <a:moveTo>
                    <a:pt x="671" y="0"/>
                  </a:moveTo>
                  <a:lnTo>
                    <a:pt x="1" y="450"/>
                  </a:lnTo>
                  <a:lnTo>
                    <a:pt x="129" y="617"/>
                  </a:lnTo>
                  <a:lnTo>
                    <a:pt x="760" y="94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29">
              <a:extLst>
                <a:ext uri="{FF2B5EF4-FFF2-40B4-BE49-F238E27FC236}">
                  <a16:creationId xmlns:a16="http://schemas.microsoft.com/office/drawing/2014/main" id="{3D35C7EF-DC27-66CE-A26E-622A1A1FE8C6}"/>
                </a:ext>
              </a:extLst>
            </p:cNvPr>
            <p:cNvSpPr/>
            <p:nvPr/>
          </p:nvSpPr>
          <p:spPr>
            <a:xfrm>
              <a:off x="2026925" y="2166750"/>
              <a:ext cx="154425" cy="60050"/>
            </a:xfrm>
            <a:custGeom>
              <a:avLst/>
              <a:gdLst/>
              <a:ahLst/>
              <a:cxnLst/>
              <a:rect l="l" t="t" r="r" b="b"/>
              <a:pathLst>
                <a:path w="6177" h="2402" extrusionOk="0">
                  <a:moveTo>
                    <a:pt x="6177" y="1"/>
                  </a:moveTo>
                  <a:lnTo>
                    <a:pt x="6177" y="1"/>
                  </a:lnTo>
                  <a:cubicBezTo>
                    <a:pt x="6133" y="10"/>
                    <a:pt x="6091" y="20"/>
                    <a:pt x="6050" y="32"/>
                  </a:cubicBezTo>
                  <a:lnTo>
                    <a:pt x="6050" y="32"/>
                  </a:lnTo>
                  <a:cubicBezTo>
                    <a:pt x="6092" y="22"/>
                    <a:pt x="6134" y="11"/>
                    <a:pt x="6177" y="1"/>
                  </a:cubicBezTo>
                  <a:close/>
                  <a:moveTo>
                    <a:pt x="4437" y="563"/>
                  </a:moveTo>
                  <a:lnTo>
                    <a:pt x="4640" y="678"/>
                  </a:lnTo>
                  <a:lnTo>
                    <a:pt x="4184" y="1433"/>
                  </a:lnTo>
                  <a:lnTo>
                    <a:pt x="4001" y="1295"/>
                  </a:lnTo>
                  <a:lnTo>
                    <a:pt x="4437" y="563"/>
                  </a:lnTo>
                  <a:close/>
                  <a:moveTo>
                    <a:pt x="6050" y="32"/>
                  </a:moveTo>
                  <a:lnTo>
                    <a:pt x="6050" y="32"/>
                  </a:lnTo>
                  <a:cubicBezTo>
                    <a:pt x="5112" y="256"/>
                    <a:pt x="4177" y="345"/>
                    <a:pt x="3244" y="345"/>
                  </a:cubicBezTo>
                  <a:cubicBezTo>
                    <a:pt x="2166" y="345"/>
                    <a:pt x="1091" y="226"/>
                    <a:pt x="13" y="63"/>
                  </a:cubicBezTo>
                  <a:lnTo>
                    <a:pt x="1" y="303"/>
                  </a:lnTo>
                  <a:lnTo>
                    <a:pt x="3201" y="724"/>
                  </a:lnTo>
                  <a:cubicBezTo>
                    <a:pt x="3066" y="1240"/>
                    <a:pt x="2957" y="1655"/>
                    <a:pt x="2850" y="2069"/>
                  </a:cubicBezTo>
                  <a:cubicBezTo>
                    <a:pt x="3384" y="1698"/>
                    <a:pt x="3218" y="917"/>
                    <a:pt x="3981" y="530"/>
                  </a:cubicBezTo>
                  <a:lnTo>
                    <a:pt x="3981" y="530"/>
                  </a:lnTo>
                  <a:cubicBezTo>
                    <a:pt x="3765" y="1236"/>
                    <a:pt x="3371" y="1811"/>
                    <a:pt x="3885" y="2401"/>
                  </a:cubicBezTo>
                  <a:cubicBezTo>
                    <a:pt x="4552" y="1581"/>
                    <a:pt x="4823" y="371"/>
                    <a:pt x="6050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29">
              <a:extLst>
                <a:ext uri="{FF2B5EF4-FFF2-40B4-BE49-F238E27FC236}">
                  <a16:creationId xmlns:a16="http://schemas.microsoft.com/office/drawing/2014/main" id="{5F89F227-AFC0-228D-F3ED-9BD59610116E}"/>
                </a:ext>
              </a:extLst>
            </p:cNvPr>
            <p:cNvSpPr/>
            <p:nvPr/>
          </p:nvSpPr>
          <p:spPr>
            <a:xfrm>
              <a:off x="2019375" y="2222825"/>
              <a:ext cx="22600" cy="49050"/>
            </a:xfrm>
            <a:custGeom>
              <a:avLst/>
              <a:gdLst/>
              <a:ahLst/>
              <a:cxnLst/>
              <a:rect l="l" t="t" r="r" b="b"/>
              <a:pathLst>
                <a:path w="904" h="1962" extrusionOk="0">
                  <a:moveTo>
                    <a:pt x="42" y="1"/>
                  </a:moveTo>
                  <a:lnTo>
                    <a:pt x="42" y="1"/>
                  </a:lnTo>
                  <a:cubicBezTo>
                    <a:pt x="0" y="694"/>
                    <a:pt x="258" y="1286"/>
                    <a:pt x="596" y="1844"/>
                  </a:cubicBezTo>
                  <a:cubicBezTo>
                    <a:pt x="642" y="1921"/>
                    <a:pt x="698" y="1962"/>
                    <a:pt x="751" y="1962"/>
                  </a:cubicBezTo>
                  <a:cubicBezTo>
                    <a:pt x="815" y="1962"/>
                    <a:pt x="875" y="1901"/>
                    <a:pt x="904" y="1771"/>
                  </a:cubicBezTo>
                  <a:lnTo>
                    <a:pt x="716" y="1357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29">
              <a:extLst>
                <a:ext uri="{FF2B5EF4-FFF2-40B4-BE49-F238E27FC236}">
                  <a16:creationId xmlns:a16="http://schemas.microsoft.com/office/drawing/2014/main" id="{11F5214E-2368-1573-2DB6-AA9D218C6A06}"/>
                </a:ext>
              </a:extLst>
            </p:cNvPr>
            <p:cNvSpPr/>
            <p:nvPr/>
          </p:nvSpPr>
          <p:spPr>
            <a:xfrm>
              <a:off x="2036350" y="2241875"/>
              <a:ext cx="16450" cy="25225"/>
            </a:xfrm>
            <a:custGeom>
              <a:avLst/>
              <a:gdLst/>
              <a:ahLst/>
              <a:cxnLst/>
              <a:rect l="l" t="t" r="r" b="b"/>
              <a:pathLst>
                <a:path w="658" h="1009" extrusionOk="0">
                  <a:moveTo>
                    <a:pt x="1" y="1"/>
                  </a:moveTo>
                  <a:lnTo>
                    <a:pt x="37" y="595"/>
                  </a:lnTo>
                  <a:cubicBezTo>
                    <a:pt x="100" y="734"/>
                    <a:pt x="163" y="872"/>
                    <a:pt x="225" y="1009"/>
                  </a:cubicBezTo>
                  <a:cubicBezTo>
                    <a:pt x="657" y="600"/>
                    <a:pt x="158" y="33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29">
              <a:extLst>
                <a:ext uri="{FF2B5EF4-FFF2-40B4-BE49-F238E27FC236}">
                  <a16:creationId xmlns:a16="http://schemas.microsoft.com/office/drawing/2014/main" id="{A13469F3-0D81-A697-B7C9-86CDDE4E1768}"/>
                </a:ext>
              </a:extLst>
            </p:cNvPr>
            <p:cNvSpPr/>
            <p:nvPr/>
          </p:nvSpPr>
          <p:spPr>
            <a:xfrm>
              <a:off x="2179550" y="2113300"/>
              <a:ext cx="19525" cy="17725"/>
            </a:xfrm>
            <a:custGeom>
              <a:avLst/>
              <a:gdLst/>
              <a:ahLst/>
              <a:cxnLst/>
              <a:rect l="l" t="t" r="r" b="b"/>
              <a:pathLst>
                <a:path w="781" h="709" extrusionOk="0">
                  <a:moveTo>
                    <a:pt x="116" y="1"/>
                  </a:moveTo>
                  <a:lnTo>
                    <a:pt x="0" y="144"/>
                  </a:lnTo>
                  <a:lnTo>
                    <a:pt x="655" y="708"/>
                  </a:lnTo>
                  <a:cubicBezTo>
                    <a:pt x="697" y="648"/>
                    <a:pt x="739" y="587"/>
                    <a:pt x="780" y="527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29">
              <a:extLst>
                <a:ext uri="{FF2B5EF4-FFF2-40B4-BE49-F238E27FC236}">
                  <a16:creationId xmlns:a16="http://schemas.microsoft.com/office/drawing/2014/main" id="{469CC036-2C43-A7E2-C1AE-D71818965457}"/>
                </a:ext>
              </a:extLst>
            </p:cNvPr>
            <p:cNvSpPr/>
            <p:nvPr/>
          </p:nvSpPr>
          <p:spPr>
            <a:xfrm>
              <a:off x="2097025" y="2121975"/>
              <a:ext cx="12725" cy="23000"/>
            </a:xfrm>
            <a:custGeom>
              <a:avLst/>
              <a:gdLst/>
              <a:ahLst/>
              <a:cxnLst/>
              <a:rect l="l" t="t" r="r" b="b"/>
              <a:pathLst>
                <a:path w="509" h="920" extrusionOk="0">
                  <a:moveTo>
                    <a:pt x="119" y="0"/>
                  </a:moveTo>
                  <a:cubicBezTo>
                    <a:pt x="80" y="35"/>
                    <a:pt x="40" y="70"/>
                    <a:pt x="0" y="104"/>
                  </a:cubicBezTo>
                  <a:lnTo>
                    <a:pt x="319" y="920"/>
                  </a:lnTo>
                  <a:lnTo>
                    <a:pt x="509" y="844"/>
                  </a:lnTo>
                  <a:cubicBezTo>
                    <a:pt x="379" y="562"/>
                    <a:pt x="249" y="281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29">
              <a:extLst>
                <a:ext uri="{FF2B5EF4-FFF2-40B4-BE49-F238E27FC236}">
                  <a16:creationId xmlns:a16="http://schemas.microsoft.com/office/drawing/2014/main" id="{4EC04D6E-88BE-F4EF-DF52-791281492CE2}"/>
                </a:ext>
              </a:extLst>
            </p:cNvPr>
            <p:cNvSpPr/>
            <p:nvPr/>
          </p:nvSpPr>
          <p:spPr>
            <a:xfrm>
              <a:off x="2026650" y="2119075"/>
              <a:ext cx="13075" cy="16725"/>
            </a:xfrm>
            <a:custGeom>
              <a:avLst/>
              <a:gdLst/>
              <a:ahLst/>
              <a:cxnLst/>
              <a:rect l="l" t="t" r="r" b="b"/>
              <a:pathLst>
                <a:path w="523" h="669" extrusionOk="0">
                  <a:moveTo>
                    <a:pt x="367" y="1"/>
                  </a:moveTo>
                  <a:cubicBezTo>
                    <a:pt x="245" y="193"/>
                    <a:pt x="123" y="386"/>
                    <a:pt x="0" y="579"/>
                  </a:cubicBezTo>
                  <a:lnTo>
                    <a:pt x="143" y="669"/>
                  </a:lnTo>
                  <a:lnTo>
                    <a:pt x="522" y="99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29">
              <a:extLst>
                <a:ext uri="{FF2B5EF4-FFF2-40B4-BE49-F238E27FC236}">
                  <a16:creationId xmlns:a16="http://schemas.microsoft.com/office/drawing/2014/main" id="{2B7309E1-0044-DBB5-E620-D7C4156C50AC}"/>
                </a:ext>
              </a:extLst>
            </p:cNvPr>
            <p:cNvSpPr/>
            <p:nvPr/>
          </p:nvSpPr>
          <p:spPr>
            <a:xfrm>
              <a:off x="2111250" y="2122325"/>
              <a:ext cx="12850" cy="21550"/>
            </a:xfrm>
            <a:custGeom>
              <a:avLst/>
              <a:gdLst/>
              <a:ahLst/>
              <a:cxnLst/>
              <a:rect l="l" t="t" r="r" b="b"/>
              <a:pathLst>
                <a:path w="514" h="862" extrusionOk="0">
                  <a:moveTo>
                    <a:pt x="107" y="1"/>
                  </a:moveTo>
                  <a:lnTo>
                    <a:pt x="1" y="90"/>
                  </a:lnTo>
                  <a:cubicBezTo>
                    <a:pt x="102" y="347"/>
                    <a:pt x="202" y="604"/>
                    <a:pt x="304" y="861"/>
                  </a:cubicBezTo>
                  <a:lnTo>
                    <a:pt x="514" y="761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29">
              <a:extLst>
                <a:ext uri="{FF2B5EF4-FFF2-40B4-BE49-F238E27FC236}">
                  <a16:creationId xmlns:a16="http://schemas.microsoft.com/office/drawing/2014/main" id="{3B495D73-7A97-7514-E116-C52AA64564C7}"/>
                </a:ext>
              </a:extLst>
            </p:cNvPr>
            <p:cNvSpPr/>
            <p:nvPr/>
          </p:nvSpPr>
          <p:spPr>
            <a:xfrm>
              <a:off x="2199500" y="2843850"/>
              <a:ext cx="11775" cy="35925"/>
            </a:xfrm>
            <a:custGeom>
              <a:avLst/>
              <a:gdLst/>
              <a:ahLst/>
              <a:cxnLst/>
              <a:rect l="l" t="t" r="r" b="b"/>
              <a:pathLst>
                <a:path w="471" h="1437" extrusionOk="0">
                  <a:moveTo>
                    <a:pt x="1" y="1"/>
                  </a:moveTo>
                  <a:lnTo>
                    <a:pt x="173" y="1437"/>
                  </a:lnTo>
                  <a:cubicBezTo>
                    <a:pt x="312" y="933"/>
                    <a:pt x="470" y="4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29">
              <a:extLst>
                <a:ext uri="{FF2B5EF4-FFF2-40B4-BE49-F238E27FC236}">
                  <a16:creationId xmlns:a16="http://schemas.microsoft.com/office/drawing/2014/main" id="{7AFD479A-A39E-7FE8-B619-0D1F8DC25251}"/>
                </a:ext>
              </a:extLst>
            </p:cNvPr>
            <p:cNvSpPr/>
            <p:nvPr/>
          </p:nvSpPr>
          <p:spPr>
            <a:xfrm>
              <a:off x="2231450" y="2844850"/>
              <a:ext cx="10650" cy="25225"/>
            </a:xfrm>
            <a:custGeom>
              <a:avLst/>
              <a:gdLst/>
              <a:ahLst/>
              <a:cxnLst/>
              <a:rect l="l" t="t" r="r" b="b"/>
              <a:pathLst>
                <a:path w="426" h="1009" extrusionOk="0">
                  <a:moveTo>
                    <a:pt x="197" y="0"/>
                  </a:moveTo>
                  <a:lnTo>
                    <a:pt x="1" y="43"/>
                  </a:lnTo>
                  <a:lnTo>
                    <a:pt x="197" y="1008"/>
                  </a:lnTo>
                  <a:lnTo>
                    <a:pt x="426" y="991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29">
              <a:extLst>
                <a:ext uri="{FF2B5EF4-FFF2-40B4-BE49-F238E27FC236}">
                  <a16:creationId xmlns:a16="http://schemas.microsoft.com/office/drawing/2014/main" id="{E47D97BA-A2DB-9131-701A-2DBA55DF057F}"/>
                </a:ext>
              </a:extLst>
            </p:cNvPr>
            <p:cNvSpPr/>
            <p:nvPr/>
          </p:nvSpPr>
          <p:spPr>
            <a:xfrm>
              <a:off x="1809200" y="2822675"/>
              <a:ext cx="3025" cy="38425"/>
            </a:xfrm>
            <a:custGeom>
              <a:avLst/>
              <a:gdLst/>
              <a:ahLst/>
              <a:cxnLst/>
              <a:rect l="l" t="t" r="r" b="b"/>
              <a:pathLst>
                <a:path w="121" h="1537" extrusionOk="0">
                  <a:moveTo>
                    <a:pt x="121" y="1"/>
                  </a:moveTo>
                  <a:lnTo>
                    <a:pt x="0" y="3"/>
                  </a:lnTo>
                  <a:lnTo>
                    <a:pt x="0" y="1536"/>
                  </a:lnTo>
                  <a:lnTo>
                    <a:pt x="121" y="1533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29">
              <a:extLst>
                <a:ext uri="{FF2B5EF4-FFF2-40B4-BE49-F238E27FC236}">
                  <a16:creationId xmlns:a16="http://schemas.microsoft.com/office/drawing/2014/main" id="{CB918175-279E-85D6-C823-42BEAF7B47E8}"/>
                </a:ext>
              </a:extLst>
            </p:cNvPr>
            <p:cNvSpPr/>
            <p:nvPr/>
          </p:nvSpPr>
          <p:spPr>
            <a:xfrm>
              <a:off x="1915275" y="1582250"/>
              <a:ext cx="3242425" cy="2137700"/>
            </a:xfrm>
            <a:custGeom>
              <a:avLst/>
              <a:gdLst/>
              <a:ahLst/>
              <a:cxnLst/>
              <a:rect l="l" t="t" r="r" b="b"/>
              <a:pathLst>
                <a:path w="129697" h="85508" extrusionOk="0">
                  <a:moveTo>
                    <a:pt x="86185" y="0"/>
                  </a:moveTo>
                  <a:cubicBezTo>
                    <a:pt x="84494" y="0"/>
                    <a:pt x="82817" y="191"/>
                    <a:pt x="81146" y="684"/>
                  </a:cubicBezTo>
                  <a:cubicBezTo>
                    <a:pt x="80576" y="853"/>
                    <a:pt x="80020" y="1129"/>
                    <a:pt x="79511" y="1448"/>
                  </a:cubicBezTo>
                  <a:cubicBezTo>
                    <a:pt x="77422" y="2750"/>
                    <a:pt x="75786" y="4524"/>
                    <a:pt x="74335" y="6493"/>
                  </a:cubicBezTo>
                  <a:cubicBezTo>
                    <a:pt x="74091" y="6827"/>
                    <a:pt x="73729" y="7078"/>
                    <a:pt x="73418" y="7364"/>
                  </a:cubicBezTo>
                  <a:lnTo>
                    <a:pt x="73426" y="7397"/>
                  </a:lnTo>
                  <a:lnTo>
                    <a:pt x="73404" y="7378"/>
                  </a:lnTo>
                  <a:cubicBezTo>
                    <a:pt x="73409" y="7373"/>
                    <a:pt x="73414" y="7369"/>
                    <a:pt x="73418" y="7363"/>
                  </a:cubicBezTo>
                  <a:cubicBezTo>
                    <a:pt x="73210" y="6232"/>
                    <a:pt x="72409" y="5462"/>
                    <a:pt x="71564" y="4867"/>
                  </a:cubicBezTo>
                  <a:cubicBezTo>
                    <a:pt x="69646" y="3522"/>
                    <a:pt x="67499" y="2583"/>
                    <a:pt x="65158" y="2293"/>
                  </a:cubicBezTo>
                  <a:cubicBezTo>
                    <a:pt x="63562" y="2096"/>
                    <a:pt x="61934" y="2150"/>
                    <a:pt x="60322" y="2048"/>
                  </a:cubicBezTo>
                  <a:cubicBezTo>
                    <a:pt x="59741" y="2011"/>
                    <a:pt x="59162" y="1994"/>
                    <a:pt x="58583" y="1994"/>
                  </a:cubicBezTo>
                  <a:cubicBezTo>
                    <a:pt x="55552" y="1994"/>
                    <a:pt x="52555" y="2456"/>
                    <a:pt x="49570" y="2917"/>
                  </a:cubicBezTo>
                  <a:cubicBezTo>
                    <a:pt x="45745" y="3506"/>
                    <a:pt x="41950" y="4275"/>
                    <a:pt x="38141" y="4954"/>
                  </a:cubicBezTo>
                  <a:cubicBezTo>
                    <a:pt x="36286" y="5285"/>
                    <a:pt x="34426" y="5578"/>
                    <a:pt x="32573" y="5915"/>
                  </a:cubicBezTo>
                  <a:cubicBezTo>
                    <a:pt x="32340" y="5958"/>
                    <a:pt x="32126" y="6156"/>
                    <a:pt x="31919" y="6303"/>
                  </a:cubicBezTo>
                  <a:cubicBezTo>
                    <a:pt x="31708" y="6455"/>
                    <a:pt x="31523" y="6769"/>
                    <a:pt x="31320" y="6774"/>
                  </a:cubicBezTo>
                  <a:cubicBezTo>
                    <a:pt x="30682" y="6792"/>
                    <a:pt x="30251" y="7138"/>
                    <a:pt x="29826" y="7523"/>
                  </a:cubicBezTo>
                  <a:cubicBezTo>
                    <a:pt x="29330" y="7971"/>
                    <a:pt x="28894" y="8500"/>
                    <a:pt x="28356" y="8886"/>
                  </a:cubicBezTo>
                  <a:cubicBezTo>
                    <a:pt x="26550" y="10178"/>
                    <a:pt x="24718" y="11433"/>
                    <a:pt x="22881" y="12682"/>
                  </a:cubicBezTo>
                  <a:cubicBezTo>
                    <a:pt x="21842" y="13390"/>
                    <a:pt x="20761" y="14016"/>
                    <a:pt x="20199" y="15250"/>
                  </a:cubicBezTo>
                  <a:cubicBezTo>
                    <a:pt x="19922" y="15850"/>
                    <a:pt x="19441" y="16358"/>
                    <a:pt x="19031" y="16892"/>
                  </a:cubicBezTo>
                  <a:cubicBezTo>
                    <a:pt x="18374" y="17748"/>
                    <a:pt x="17668" y="18566"/>
                    <a:pt x="17043" y="19442"/>
                  </a:cubicBezTo>
                  <a:cubicBezTo>
                    <a:pt x="14792" y="22594"/>
                    <a:pt x="12570" y="25763"/>
                    <a:pt x="10333" y="28926"/>
                  </a:cubicBezTo>
                  <a:cubicBezTo>
                    <a:pt x="7179" y="33376"/>
                    <a:pt x="4026" y="37830"/>
                    <a:pt x="878" y="42284"/>
                  </a:cubicBezTo>
                  <a:cubicBezTo>
                    <a:pt x="645" y="42614"/>
                    <a:pt x="423" y="42958"/>
                    <a:pt x="264" y="43326"/>
                  </a:cubicBezTo>
                  <a:cubicBezTo>
                    <a:pt x="0" y="43940"/>
                    <a:pt x="142" y="44377"/>
                    <a:pt x="755" y="44626"/>
                  </a:cubicBezTo>
                  <a:cubicBezTo>
                    <a:pt x="1247" y="44826"/>
                    <a:pt x="1794" y="45017"/>
                    <a:pt x="2313" y="45017"/>
                  </a:cubicBezTo>
                  <a:cubicBezTo>
                    <a:pt x="2339" y="45017"/>
                    <a:pt x="2364" y="45017"/>
                    <a:pt x="2390" y="45016"/>
                  </a:cubicBezTo>
                  <a:cubicBezTo>
                    <a:pt x="3968" y="44950"/>
                    <a:pt x="5540" y="44768"/>
                    <a:pt x="7115" y="44641"/>
                  </a:cubicBezTo>
                  <a:cubicBezTo>
                    <a:pt x="7627" y="44601"/>
                    <a:pt x="8143" y="44589"/>
                    <a:pt x="8519" y="44571"/>
                  </a:cubicBezTo>
                  <a:lnTo>
                    <a:pt x="8519" y="44571"/>
                  </a:lnTo>
                  <a:cubicBezTo>
                    <a:pt x="8234" y="44958"/>
                    <a:pt x="7942" y="45368"/>
                    <a:pt x="7638" y="45769"/>
                  </a:cubicBezTo>
                  <a:cubicBezTo>
                    <a:pt x="5647" y="48402"/>
                    <a:pt x="5375" y="51368"/>
                    <a:pt x="5928" y="54502"/>
                  </a:cubicBezTo>
                  <a:cubicBezTo>
                    <a:pt x="6110" y="55521"/>
                    <a:pt x="6604" y="56318"/>
                    <a:pt x="7482" y="56866"/>
                  </a:cubicBezTo>
                  <a:cubicBezTo>
                    <a:pt x="7765" y="57044"/>
                    <a:pt x="8063" y="57199"/>
                    <a:pt x="8371" y="57329"/>
                  </a:cubicBezTo>
                  <a:cubicBezTo>
                    <a:pt x="9491" y="57790"/>
                    <a:pt x="10636" y="58199"/>
                    <a:pt x="11740" y="58695"/>
                  </a:cubicBezTo>
                  <a:cubicBezTo>
                    <a:pt x="15054" y="60184"/>
                    <a:pt x="18343" y="61736"/>
                    <a:pt x="21668" y="63206"/>
                  </a:cubicBezTo>
                  <a:cubicBezTo>
                    <a:pt x="29065" y="66472"/>
                    <a:pt x="36251" y="70165"/>
                    <a:pt x="43405" y="73921"/>
                  </a:cubicBezTo>
                  <a:cubicBezTo>
                    <a:pt x="47014" y="75815"/>
                    <a:pt x="50654" y="77637"/>
                    <a:pt x="54421" y="79200"/>
                  </a:cubicBezTo>
                  <a:cubicBezTo>
                    <a:pt x="58494" y="80892"/>
                    <a:pt x="62514" y="82693"/>
                    <a:pt x="66369" y="84856"/>
                  </a:cubicBezTo>
                  <a:cubicBezTo>
                    <a:pt x="67019" y="85221"/>
                    <a:pt x="67816" y="85501"/>
                    <a:pt x="68548" y="85507"/>
                  </a:cubicBezTo>
                  <a:cubicBezTo>
                    <a:pt x="68570" y="85508"/>
                    <a:pt x="68592" y="85508"/>
                    <a:pt x="68613" y="85508"/>
                  </a:cubicBezTo>
                  <a:cubicBezTo>
                    <a:pt x="69686" y="85508"/>
                    <a:pt x="70725" y="85183"/>
                    <a:pt x="71698" y="84626"/>
                  </a:cubicBezTo>
                  <a:cubicBezTo>
                    <a:pt x="73744" y="83460"/>
                    <a:pt x="75826" y="82357"/>
                    <a:pt x="77905" y="81253"/>
                  </a:cubicBezTo>
                  <a:cubicBezTo>
                    <a:pt x="83136" y="78474"/>
                    <a:pt x="88478" y="75907"/>
                    <a:pt x="93532" y="72803"/>
                  </a:cubicBezTo>
                  <a:cubicBezTo>
                    <a:pt x="94678" y="72098"/>
                    <a:pt x="95816" y="71380"/>
                    <a:pt x="96978" y="70700"/>
                  </a:cubicBezTo>
                  <a:cubicBezTo>
                    <a:pt x="98866" y="69596"/>
                    <a:pt x="100705" y="68382"/>
                    <a:pt x="102681" y="67464"/>
                  </a:cubicBezTo>
                  <a:cubicBezTo>
                    <a:pt x="105584" y="66113"/>
                    <a:pt x="108401" y="64612"/>
                    <a:pt x="111184" y="63038"/>
                  </a:cubicBezTo>
                  <a:cubicBezTo>
                    <a:pt x="111998" y="62579"/>
                    <a:pt x="112751" y="61992"/>
                    <a:pt x="113470" y="61390"/>
                  </a:cubicBezTo>
                  <a:cubicBezTo>
                    <a:pt x="114160" y="60809"/>
                    <a:pt x="114206" y="60502"/>
                    <a:pt x="113772" y="59722"/>
                  </a:cubicBezTo>
                  <a:cubicBezTo>
                    <a:pt x="113594" y="59398"/>
                    <a:pt x="113252" y="59103"/>
                    <a:pt x="112915" y="58945"/>
                  </a:cubicBezTo>
                  <a:cubicBezTo>
                    <a:pt x="112501" y="58754"/>
                    <a:pt x="112013" y="58721"/>
                    <a:pt x="111459" y="58596"/>
                  </a:cubicBezTo>
                  <a:cubicBezTo>
                    <a:pt x="111407" y="58273"/>
                    <a:pt x="111315" y="57920"/>
                    <a:pt x="111301" y="57563"/>
                  </a:cubicBezTo>
                  <a:cubicBezTo>
                    <a:pt x="111241" y="56062"/>
                    <a:pt x="111675" y="54638"/>
                    <a:pt x="112000" y="53195"/>
                  </a:cubicBezTo>
                  <a:cubicBezTo>
                    <a:pt x="112127" y="52636"/>
                    <a:pt x="112319" y="52209"/>
                    <a:pt x="112817" y="51889"/>
                  </a:cubicBezTo>
                  <a:cubicBezTo>
                    <a:pt x="113149" y="51675"/>
                    <a:pt x="113439" y="51366"/>
                    <a:pt x="113684" y="51051"/>
                  </a:cubicBezTo>
                  <a:cubicBezTo>
                    <a:pt x="114145" y="50453"/>
                    <a:pt x="114100" y="50116"/>
                    <a:pt x="113568" y="49555"/>
                  </a:cubicBezTo>
                  <a:cubicBezTo>
                    <a:pt x="113456" y="49438"/>
                    <a:pt x="113340" y="49324"/>
                    <a:pt x="113199" y="49183"/>
                  </a:cubicBezTo>
                  <a:cubicBezTo>
                    <a:pt x="113298" y="48891"/>
                    <a:pt x="113391" y="48621"/>
                    <a:pt x="113473" y="48379"/>
                  </a:cubicBezTo>
                  <a:cubicBezTo>
                    <a:pt x="114201" y="48411"/>
                    <a:pt x="114839" y="48436"/>
                    <a:pt x="115475" y="48464"/>
                  </a:cubicBezTo>
                  <a:cubicBezTo>
                    <a:pt x="116147" y="48496"/>
                    <a:pt x="116819" y="48515"/>
                    <a:pt x="117490" y="48564"/>
                  </a:cubicBezTo>
                  <a:cubicBezTo>
                    <a:pt x="118395" y="48629"/>
                    <a:pt x="119298" y="48780"/>
                    <a:pt x="120203" y="48782"/>
                  </a:cubicBezTo>
                  <a:cubicBezTo>
                    <a:pt x="120211" y="48782"/>
                    <a:pt x="120219" y="48782"/>
                    <a:pt x="120226" y="48782"/>
                  </a:cubicBezTo>
                  <a:cubicBezTo>
                    <a:pt x="121727" y="48782"/>
                    <a:pt x="122436" y="48346"/>
                    <a:pt x="122642" y="46966"/>
                  </a:cubicBezTo>
                  <a:cubicBezTo>
                    <a:pt x="122652" y="46900"/>
                    <a:pt x="122666" y="46834"/>
                    <a:pt x="122681" y="46769"/>
                  </a:cubicBezTo>
                  <a:cubicBezTo>
                    <a:pt x="123006" y="45428"/>
                    <a:pt x="123196" y="44034"/>
                    <a:pt x="123696" y="42762"/>
                  </a:cubicBezTo>
                  <a:cubicBezTo>
                    <a:pt x="124183" y="41522"/>
                    <a:pt x="124481" y="40263"/>
                    <a:pt x="124674" y="38971"/>
                  </a:cubicBezTo>
                  <a:cubicBezTo>
                    <a:pt x="125346" y="34472"/>
                    <a:pt x="126303" y="30040"/>
                    <a:pt x="127585" y="25672"/>
                  </a:cubicBezTo>
                  <a:cubicBezTo>
                    <a:pt x="128303" y="23221"/>
                    <a:pt x="128876" y="20727"/>
                    <a:pt x="129474" y="18243"/>
                  </a:cubicBezTo>
                  <a:cubicBezTo>
                    <a:pt x="129697" y="17313"/>
                    <a:pt x="129413" y="17012"/>
                    <a:pt x="128484" y="17012"/>
                  </a:cubicBezTo>
                  <a:cubicBezTo>
                    <a:pt x="128476" y="17012"/>
                    <a:pt x="128467" y="17012"/>
                    <a:pt x="128458" y="17012"/>
                  </a:cubicBezTo>
                  <a:cubicBezTo>
                    <a:pt x="128322" y="17012"/>
                    <a:pt x="128183" y="17012"/>
                    <a:pt x="128055" y="17048"/>
                  </a:cubicBezTo>
                  <a:cubicBezTo>
                    <a:pt x="127948" y="17078"/>
                    <a:pt x="127846" y="17091"/>
                    <a:pt x="127748" y="17091"/>
                  </a:cubicBezTo>
                  <a:cubicBezTo>
                    <a:pt x="127421" y="17091"/>
                    <a:pt x="127132" y="16948"/>
                    <a:pt x="126819" y="16790"/>
                  </a:cubicBezTo>
                  <a:cubicBezTo>
                    <a:pt x="124951" y="15842"/>
                    <a:pt x="123536" y="14343"/>
                    <a:pt x="122039" y="12943"/>
                  </a:cubicBezTo>
                  <a:cubicBezTo>
                    <a:pt x="121724" y="12649"/>
                    <a:pt x="121356" y="12346"/>
                    <a:pt x="121189" y="11970"/>
                  </a:cubicBezTo>
                  <a:cubicBezTo>
                    <a:pt x="120728" y="10921"/>
                    <a:pt x="119966" y="10136"/>
                    <a:pt x="119159" y="9376"/>
                  </a:cubicBezTo>
                  <a:cubicBezTo>
                    <a:pt x="118994" y="9224"/>
                    <a:pt x="118793" y="9023"/>
                    <a:pt x="118595" y="9008"/>
                  </a:cubicBezTo>
                  <a:cubicBezTo>
                    <a:pt x="118022" y="8964"/>
                    <a:pt x="117948" y="8571"/>
                    <a:pt x="117933" y="8159"/>
                  </a:cubicBezTo>
                  <a:cubicBezTo>
                    <a:pt x="117489" y="8048"/>
                    <a:pt x="117091" y="7970"/>
                    <a:pt x="116710" y="7850"/>
                  </a:cubicBezTo>
                  <a:cubicBezTo>
                    <a:pt x="112892" y="6643"/>
                    <a:pt x="109090" y="5395"/>
                    <a:pt x="105261" y="4230"/>
                  </a:cubicBezTo>
                  <a:cubicBezTo>
                    <a:pt x="100309" y="2723"/>
                    <a:pt x="95422" y="998"/>
                    <a:pt x="90244" y="304"/>
                  </a:cubicBezTo>
                  <a:cubicBezTo>
                    <a:pt x="88879" y="120"/>
                    <a:pt x="87527" y="0"/>
                    <a:pt x="86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29">
              <a:extLst>
                <a:ext uri="{FF2B5EF4-FFF2-40B4-BE49-F238E27FC236}">
                  <a16:creationId xmlns:a16="http://schemas.microsoft.com/office/drawing/2014/main" id="{3CA790D5-C16C-15A7-5F8D-0957CBBFC78D}"/>
                </a:ext>
              </a:extLst>
            </p:cNvPr>
            <p:cNvSpPr/>
            <p:nvPr/>
          </p:nvSpPr>
          <p:spPr>
            <a:xfrm>
              <a:off x="1915275" y="1582250"/>
              <a:ext cx="3242400" cy="2137700"/>
            </a:xfrm>
            <a:custGeom>
              <a:avLst/>
              <a:gdLst/>
              <a:ahLst/>
              <a:cxnLst/>
              <a:rect l="l" t="t" r="r" b="b"/>
              <a:pathLst>
                <a:path w="129696" h="85508" extrusionOk="0">
                  <a:moveTo>
                    <a:pt x="105485" y="5356"/>
                  </a:moveTo>
                  <a:lnTo>
                    <a:pt x="105462" y="5377"/>
                  </a:lnTo>
                  <a:lnTo>
                    <a:pt x="105482" y="5392"/>
                  </a:lnTo>
                  <a:cubicBezTo>
                    <a:pt x="105483" y="5380"/>
                    <a:pt x="105484" y="5368"/>
                    <a:pt x="105485" y="5356"/>
                  </a:cubicBezTo>
                  <a:close/>
                  <a:moveTo>
                    <a:pt x="119786" y="10747"/>
                  </a:moveTo>
                  <a:lnTo>
                    <a:pt x="119923" y="10765"/>
                  </a:lnTo>
                  <a:lnTo>
                    <a:pt x="119961" y="11547"/>
                  </a:lnTo>
                  <a:lnTo>
                    <a:pt x="119520" y="11808"/>
                  </a:lnTo>
                  <a:lnTo>
                    <a:pt x="119520" y="11808"/>
                  </a:lnTo>
                  <a:lnTo>
                    <a:pt x="119786" y="10747"/>
                  </a:lnTo>
                  <a:close/>
                  <a:moveTo>
                    <a:pt x="126640" y="19174"/>
                  </a:moveTo>
                  <a:lnTo>
                    <a:pt x="126640" y="19174"/>
                  </a:lnTo>
                  <a:cubicBezTo>
                    <a:pt x="126640" y="19174"/>
                    <a:pt x="126639" y="19175"/>
                    <a:pt x="126639" y="19175"/>
                  </a:cubicBezTo>
                  <a:lnTo>
                    <a:pt x="126641" y="19175"/>
                  </a:lnTo>
                  <a:lnTo>
                    <a:pt x="126640" y="19174"/>
                  </a:lnTo>
                  <a:close/>
                  <a:moveTo>
                    <a:pt x="69673" y="29184"/>
                  </a:moveTo>
                  <a:lnTo>
                    <a:pt x="69688" y="29316"/>
                  </a:lnTo>
                  <a:lnTo>
                    <a:pt x="68869" y="29356"/>
                  </a:lnTo>
                  <a:cubicBezTo>
                    <a:pt x="68866" y="29337"/>
                    <a:pt x="68862" y="29316"/>
                    <a:pt x="68859" y="29297"/>
                  </a:cubicBezTo>
                  <a:lnTo>
                    <a:pt x="69673" y="29184"/>
                  </a:lnTo>
                  <a:close/>
                  <a:moveTo>
                    <a:pt x="86143" y="301"/>
                  </a:moveTo>
                  <a:cubicBezTo>
                    <a:pt x="88096" y="301"/>
                    <a:pt x="90055" y="734"/>
                    <a:pt x="92087" y="1058"/>
                  </a:cubicBezTo>
                  <a:lnTo>
                    <a:pt x="91769" y="2609"/>
                  </a:lnTo>
                  <a:lnTo>
                    <a:pt x="91780" y="2617"/>
                  </a:lnTo>
                  <a:lnTo>
                    <a:pt x="92480" y="1231"/>
                  </a:lnTo>
                  <a:cubicBezTo>
                    <a:pt x="92642" y="1199"/>
                    <a:pt x="92806" y="1185"/>
                    <a:pt x="92971" y="1185"/>
                  </a:cubicBezTo>
                  <a:cubicBezTo>
                    <a:pt x="93500" y="1185"/>
                    <a:pt x="94044" y="1329"/>
                    <a:pt x="94575" y="1481"/>
                  </a:cubicBezTo>
                  <a:cubicBezTo>
                    <a:pt x="97639" y="2360"/>
                    <a:pt x="100694" y="3267"/>
                    <a:pt x="103754" y="4164"/>
                  </a:cubicBezTo>
                  <a:cubicBezTo>
                    <a:pt x="104109" y="4268"/>
                    <a:pt x="104460" y="4392"/>
                    <a:pt x="104820" y="4468"/>
                  </a:cubicBezTo>
                  <a:cubicBezTo>
                    <a:pt x="105326" y="4574"/>
                    <a:pt x="105523" y="4874"/>
                    <a:pt x="105485" y="5356"/>
                  </a:cubicBezTo>
                  <a:lnTo>
                    <a:pt x="105485" y="5356"/>
                  </a:lnTo>
                  <a:lnTo>
                    <a:pt x="106038" y="4860"/>
                  </a:lnTo>
                  <a:lnTo>
                    <a:pt x="106237" y="4958"/>
                  </a:lnTo>
                  <a:lnTo>
                    <a:pt x="105920" y="6206"/>
                  </a:lnTo>
                  <a:lnTo>
                    <a:pt x="106047" y="6258"/>
                  </a:lnTo>
                  <a:cubicBezTo>
                    <a:pt x="106222" y="5899"/>
                    <a:pt x="106396" y="5541"/>
                    <a:pt x="106621" y="5078"/>
                  </a:cubicBezTo>
                  <a:cubicBezTo>
                    <a:pt x="107817" y="5481"/>
                    <a:pt x="109002" y="5908"/>
                    <a:pt x="110203" y="6277"/>
                  </a:cubicBezTo>
                  <a:cubicBezTo>
                    <a:pt x="111383" y="6639"/>
                    <a:pt x="112581" y="6944"/>
                    <a:pt x="113813" y="7285"/>
                  </a:cubicBezTo>
                  <a:cubicBezTo>
                    <a:pt x="113770" y="7609"/>
                    <a:pt x="113733" y="7894"/>
                    <a:pt x="113692" y="8208"/>
                  </a:cubicBezTo>
                  <a:cubicBezTo>
                    <a:pt x="113707" y="8207"/>
                    <a:pt x="113723" y="8207"/>
                    <a:pt x="113737" y="8207"/>
                  </a:cubicBezTo>
                  <a:cubicBezTo>
                    <a:pt x="113765" y="8207"/>
                    <a:pt x="113790" y="8208"/>
                    <a:pt x="113811" y="8208"/>
                  </a:cubicBezTo>
                  <a:cubicBezTo>
                    <a:pt x="113840" y="8208"/>
                    <a:pt x="113860" y="8206"/>
                    <a:pt x="113864" y="8196"/>
                  </a:cubicBezTo>
                  <a:cubicBezTo>
                    <a:pt x="113969" y="7955"/>
                    <a:pt x="114064" y="7710"/>
                    <a:pt x="114172" y="7438"/>
                  </a:cubicBezTo>
                  <a:lnTo>
                    <a:pt x="115351" y="7817"/>
                  </a:lnTo>
                  <a:cubicBezTo>
                    <a:pt x="115345" y="8087"/>
                    <a:pt x="115341" y="8317"/>
                    <a:pt x="115336" y="8545"/>
                  </a:cubicBezTo>
                  <a:lnTo>
                    <a:pt x="115367" y="8568"/>
                  </a:lnTo>
                  <a:cubicBezTo>
                    <a:pt x="115504" y="8389"/>
                    <a:pt x="115641" y="8210"/>
                    <a:pt x="115855" y="7930"/>
                  </a:cubicBezTo>
                  <a:lnTo>
                    <a:pt x="116018" y="8631"/>
                  </a:lnTo>
                  <a:lnTo>
                    <a:pt x="116445" y="8181"/>
                  </a:lnTo>
                  <a:lnTo>
                    <a:pt x="117522" y="8503"/>
                  </a:lnTo>
                  <a:cubicBezTo>
                    <a:pt x="117306" y="9168"/>
                    <a:pt x="117137" y="9807"/>
                    <a:pt x="116895" y="10417"/>
                  </a:cubicBezTo>
                  <a:cubicBezTo>
                    <a:pt x="115765" y="13274"/>
                    <a:pt x="114966" y="16219"/>
                    <a:pt x="114392" y="19234"/>
                  </a:cubicBezTo>
                  <a:cubicBezTo>
                    <a:pt x="114197" y="20255"/>
                    <a:pt x="113889" y="21256"/>
                    <a:pt x="113617" y="22262"/>
                  </a:cubicBezTo>
                  <a:cubicBezTo>
                    <a:pt x="113123" y="24080"/>
                    <a:pt x="112621" y="25896"/>
                    <a:pt x="112118" y="27712"/>
                  </a:cubicBezTo>
                  <a:cubicBezTo>
                    <a:pt x="111449" y="30145"/>
                    <a:pt x="110774" y="32577"/>
                    <a:pt x="110091" y="35007"/>
                  </a:cubicBezTo>
                  <a:cubicBezTo>
                    <a:pt x="109984" y="35386"/>
                    <a:pt x="109824" y="35752"/>
                    <a:pt x="109662" y="36195"/>
                  </a:cubicBezTo>
                  <a:cubicBezTo>
                    <a:pt x="109565" y="36199"/>
                    <a:pt x="109468" y="36202"/>
                    <a:pt x="109372" y="36202"/>
                  </a:cubicBezTo>
                  <a:cubicBezTo>
                    <a:pt x="108527" y="36202"/>
                    <a:pt x="107722" y="36016"/>
                    <a:pt x="106940" y="35685"/>
                  </a:cubicBezTo>
                  <a:lnTo>
                    <a:pt x="106940" y="35685"/>
                  </a:lnTo>
                  <a:lnTo>
                    <a:pt x="106954" y="35694"/>
                  </a:lnTo>
                  <a:lnTo>
                    <a:pt x="106489" y="35623"/>
                  </a:lnTo>
                  <a:cubicBezTo>
                    <a:pt x="106621" y="35146"/>
                    <a:pt x="106749" y="34686"/>
                    <a:pt x="106876" y="34226"/>
                  </a:cubicBezTo>
                  <a:lnTo>
                    <a:pt x="106745" y="34183"/>
                  </a:lnTo>
                  <a:lnTo>
                    <a:pt x="106112" y="35496"/>
                  </a:lnTo>
                  <a:cubicBezTo>
                    <a:pt x="104591" y="35220"/>
                    <a:pt x="103114" y="34896"/>
                    <a:pt x="101621" y="34712"/>
                  </a:cubicBezTo>
                  <a:cubicBezTo>
                    <a:pt x="101185" y="34659"/>
                    <a:pt x="101160" y="34111"/>
                    <a:pt x="100784" y="34111"/>
                  </a:cubicBezTo>
                  <a:cubicBezTo>
                    <a:pt x="100743" y="34111"/>
                    <a:pt x="100699" y="34117"/>
                    <a:pt x="100649" y="34131"/>
                  </a:cubicBezTo>
                  <a:cubicBezTo>
                    <a:pt x="100665" y="33870"/>
                    <a:pt x="100668" y="33606"/>
                    <a:pt x="100700" y="33347"/>
                  </a:cubicBezTo>
                  <a:cubicBezTo>
                    <a:pt x="100753" y="32915"/>
                    <a:pt x="100827" y="32486"/>
                    <a:pt x="100888" y="32055"/>
                  </a:cubicBezTo>
                  <a:cubicBezTo>
                    <a:pt x="100892" y="32030"/>
                    <a:pt x="100859" y="31998"/>
                    <a:pt x="100759" y="31827"/>
                  </a:cubicBezTo>
                  <a:cubicBezTo>
                    <a:pt x="100572" y="32659"/>
                    <a:pt x="100410" y="33375"/>
                    <a:pt x="100240" y="34129"/>
                  </a:cubicBezTo>
                  <a:cubicBezTo>
                    <a:pt x="100180" y="34138"/>
                    <a:pt x="100124" y="34143"/>
                    <a:pt x="100072" y="34143"/>
                  </a:cubicBezTo>
                  <a:cubicBezTo>
                    <a:pt x="99812" y="34143"/>
                    <a:pt x="99667" y="34018"/>
                    <a:pt x="99732" y="33659"/>
                  </a:cubicBezTo>
                  <a:cubicBezTo>
                    <a:pt x="99852" y="32998"/>
                    <a:pt x="99990" y="32340"/>
                    <a:pt x="100105" y="31679"/>
                  </a:cubicBezTo>
                  <a:cubicBezTo>
                    <a:pt x="100149" y="31437"/>
                    <a:pt x="100129" y="31188"/>
                    <a:pt x="100049" y="30956"/>
                  </a:cubicBezTo>
                  <a:cubicBezTo>
                    <a:pt x="99202" y="31673"/>
                    <a:pt x="99040" y="32752"/>
                    <a:pt x="98452" y="33589"/>
                  </a:cubicBezTo>
                  <a:cubicBezTo>
                    <a:pt x="98319" y="33698"/>
                    <a:pt x="98193" y="33738"/>
                    <a:pt x="98070" y="33738"/>
                  </a:cubicBezTo>
                  <a:cubicBezTo>
                    <a:pt x="97703" y="33738"/>
                    <a:pt x="97368" y="33374"/>
                    <a:pt x="96967" y="33374"/>
                  </a:cubicBezTo>
                  <a:cubicBezTo>
                    <a:pt x="96966" y="33374"/>
                    <a:pt x="96965" y="33374"/>
                    <a:pt x="96963" y="33374"/>
                  </a:cubicBezTo>
                  <a:cubicBezTo>
                    <a:pt x="96953" y="33374"/>
                    <a:pt x="96943" y="33374"/>
                    <a:pt x="96933" y="33374"/>
                  </a:cubicBezTo>
                  <a:cubicBezTo>
                    <a:pt x="96393" y="33374"/>
                    <a:pt x="95751" y="33315"/>
                    <a:pt x="95173" y="33117"/>
                  </a:cubicBezTo>
                  <a:cubicBezTo>
                    <a:pt x="94605" y="32921"/>
                    <a:pt x="93995" y="32845"/>
                    <a:pt x="93404" y="32712"/>
                  </a:cubicBezTo>
                  <a:cubicBezTo>
                    <a:pt x="92781" y="32574"/>
                    <a:pt x="92159" y="32432"/>
                    <a:pt x="91537" y="32284"/>
                  </a:cubicBezTo>
                  <a:cubicBezTo>
                    <a:pt x="90952" y="32146"/>
                    <a:pt x="90367" y="32001"/>
                    <a:pt x="89746" y="31850"/>
                  </a:cubicBezTo>
                  <a:cubicBezTo>
                    <a:pt x="89803" y="31529"/>
                    <a:pt x="89849" y="31279"/>
                    <a:pt x="89937" y="30787"/>
                  </a:cubicBezTo>
                  <a:lnTo>
                    <a:pt x="89937" y="30787"/>
                  </a:lnTo>
                  <a:lnTo>
                    <a:pt x="89289" y="31793"/>
                  </a:lnTo>
                  <a:cubicBezTo>
                    <a:pt x="89182" y="31526"/>
                    <a:pt x="89126" y="31389"/>
                    <a:pt x="89030" y="31151"/>
                  </a:cubicBezTo>
                  <a:cubicBezTo>
                    <a:pt x="88882" y="31425"/>
                    <a:pt x="88708" y="31506"/>
                    <a:pt x="88521" y="31506"/>
                  </a:cubicBezTo>
                  <a:cubicBezTo>
                    <a:pt x="88328" y="31506"/>
                    <a:pt x="88122" y="31420"/>
                    <a:pt x="87920" y="31372"/>
                  </a:cubicBezTo>
                  <a:cubicBezTo>
                    <a:pt x="85662" y="30836"/>
                    <a:pt x="83414" y="30253"/>
                    <a:pt x="81144" y="29777"/>
                  </a:cubicBezTo>
                  <a:cubicBezTo>
                    <a:pt x="78118" y="29143"/>
                    <a:pt x="75057" y="28708"/>
                    <a:pt x="71963" y="28708"/>
                  </a:cubicBezTo>
                  <a:cubicBezTo>
                    <a:pt x="71719" y="28708"/>
                    <a:pt x="71474" y="28711"/>
                    <a:pt x="71229" y="28716"/>
                  </a:cubicBezTo>
                  <a:cubicBezTo>
                    <a:pt x="67741" y="28796"/>
                    <a:pt x="64564" y="29870"/>
                    <a:pt x="61751" y="31964"/>
                  </a:cubicBezTo>
                  <a:cubicBezTo>
                    <a:pt x="61672" y="32023"/>
                    <a:pt x="61586" y="32074"/>
                    <a:pt x="61294" y="32264"/>
                  </a:cubicBezTo>
                  <a:cubicBezTo>
                    <a:pt x="61449" y="31798"/>
                    <a:pt x="61518" y="31503"/>
                    <a:pt x="61640" y="31232"/>
                  </a:cubicBezTo>
                  <a:cubicBezTo>
                    <a:pt x="63651" y="26783"/>
                    <a:pt x="65898" y="22455"/>
                    <a:pt x="68280" y="18192"/>
                  </a:cubicBezTo>
                  <a:cubicBezTo>
                    <a:pt x="70020" y="15079"/>
                    <a:pt x="71554" y="11852"/>
                    <a:pt x="73240" y="8709"/>
                  </a:cubicBezTo>
                  <a:cubicBezTo>
                    <a:pt x="73753" y="7756"/>
                    <a:pt x="74466" y="6910"/>
                    <a:pt x="75212" y="6099"/>
                  </a:cubicBezTo>
                  <a:lnTo>
                    <a:pt x="75212" y="6099"/>
                  </a:lnTo>
                  <a:cubicBezTo>
                    <a:pt x="75204" y="6307"/>
                    <a:pt x="75195" y="6513"/>
                    <a:pt x="75187" y="6720"/>
                  </a:cubicBezTo>
                  <a:cubicBezTo>
                    <a:pt x="75521" y="6001"/>
                    <a:pt x="76308" y="5559"/>
                    <a:pt x="76342" y="4710"/>
                  </a:cubicBezTo>
                  <a:cubicBezTo>
                    <a:pt x="76345" y="4626"/>
                    <a:pt x="76438" y="4537"/>
                    <a:pt x="76505" y="4464"/>
                  </a:cubicBezTo>
                  <a:cubicBezTo>
                    <a:pt x="78494" y="2293"/>
                    <a:pt x="80748" y="621"/>
                    <a:pt x="83855" y="552"/>
                  </a:cubicBezTo>
                  <a:cubicBezTo>
                    <a:pt x="83858" y="552"/>
                    <a:pt x="83860" y="552"/>
                    <a:pt x="83863" y="552"/>
                  </a:cubicBezTo>
                  <a:cubicBezTo>
                    <a:pt x="83925" y="552"/>
                    <a:pt x="83992" y="577"/>
                    <a:pt x="84129" y="604"/>
                  </a:cubicBezTo>
                  <a:cubicBezTo>
                    <a:pt x="84040" y="1000"/>
                    <a:pt x="83950" y="1395"/>
                    <a:pt x="83862" y="1792"/>
                  </a:cubicBezTo>
                  <a:lnTo>
                    <a:pt x="83976" y="1823"/>
                  </a:lnTo>
                  <a:lnTo>
                    <a:pt x="84564" y="490"/>
                  </a:lnTo>
                  <a:lnTo>
                    <a:pt x="84701" y="530"/>
                  </a:lnTo>
                  <a:lnTo>
                    <a:pt x="84267" y="2368"/>
                  </a:lnTo>
                  <a:lnTo>
                    <a:pt x="84274" y="2373"/>
                  </a:lnTo>
                  <a:lnTo>
                    <a:pt x="85201" y="337"/>
                  </a:lnTo>
                  <a:cubicBezTo>
                    <a:pt x="85515" y="312"/>
                    <a:pt x="85829" y="301"/>
                    <a:pt x="86143" y="301"/>
                  </a:cubicBezTo>
                  <a:close/>
                  <a:moveTo>
                    <a:pt x="60397" y="2387"/>
                  </a:moveTo>
                  <a:cubicBezTo>
                    <a:pt x="61000" y="2387"/>
                    <a:pt x="61605" y="2395"/>
                    <a:pt x="62210" y="2412"/>
                  </a:cubicBezTo>
                  <a:cubicBezTo>
                    <a:pt x="64995" y="2490"/>
                    <a:pt x="67583" y="3068"/>
                    <a:pt x="70058" y="4331"/>
                  </a:cubicBezTo>
                  <a:cubicBezTo>
                    <a:pt x="71334" y="4983"/>
                    <a:pt x="72288" y="5923"/>
                    <a:pt x="73086" y="7069"/>
                  </a:cubicBezTo>
                  <a:cubicBezTo>
                    <a:pt x="73168" y="7187"/>
                    <a:pt x="73295" y="7277"/>
                    <a:pt x="73405" y="7377"/>
                  </a:cubicBezTo>
                  <a:lnTo>
                    <a:pt x="73405" y="7377"/>
                  </a:lnTo>
                  <a:cubicBezTo>
                    <a:pt x="73405" y="7377"/>
                    <a:pt x="73405" y="7377"/>
                    <a:pt x="73404" y="7378"/>
                  </a:cubicBezTo>
                  <a:cubicBezTo>
                    <a:pt x="72143" y="9906"/>
                    <a:pt x="70930" y="12459"/>
                    <a:pt x="69609" y="14957"/>
                  </a:cubicBezTo>
                  <a:cubicBezTo>
                    <a:pt x="67990" y="18022"/>
                    <a:pt x="66210" y="21004"/>
                    <a:pt x="64636" y="24092"/>
                  </a:cubicBezTo>
                  <a:cubicBezTo>
                    <a:pt x="63308" y="26696"/>
                    <a:pt x="62154" y="29391"/>
                    <a:pt x="60965" y="32065"/>
                  </a:cubicBezTo>
                  <a:cubicBezTo>
                    <a:pt x="60273" y="33620"/>
                    <a:pt x="59365" y="35093"/>
                    <a:pt x="59167" y="37000"/>
                  </a:cubicBezTo>
                  <a:cubicBezTo>
                    <a:pt x="58253" y="34861"/>
                    <a:pt x="56539" y="33845"/>
                    <a:pt x="54750" y="33024"/>
                  </a:cubicBezTo>
                  <a:cubicBezTo>
                    <a:pt x="53016" y="32229"/>
                    <a:pt x="51174" y="31670"/>
                    <a:pt x="49294" y="30977"/>
                  </a:cubicBezTo>
                  <a:cubicBezTo>
                    <a:pt x="49312" y="30837"/>
                    <a:pt x="49348" y="30556"/>
                    <a:pt x="49388" y="30250"/>
                  </a:cubicBezTo>
                  <a:lnTo>
                    <a:pt x="49388" y="30250"/>
                  </a:lnTo>
                  <a:cubicBezTo>
                    <a:pt x="48972" y="30389"/>
                    <a:pt x="49152" y="31030"/>
                    <a:pt x="48565" y="31030"/>
                  </a:cubicBezTo>
                  <a:cubicBezTo>
                    <a:pt x="48559" y="31030"/>
                    <a:pt x="48553" y="31030"/>
                    <a:pt x="48548" y="31030"/>
                  </a:cubicBezTo>
                  <a:cubicBezTo>
                    <a:pt x="48518" y="29959"/>
                    <a:pt x="49225" y="29018"/>
                    <a:pt x="49049" y="27819"/>
                  </a:cubicBezTo>
                  <a:lnTo>
                    <a:pt x="49049" y="27819"/>
                  </a:lnTo>
                  <a:cubicBezTo>
                    <a:pt x="48020" y="28722"/>
                    <a:pt x="47707" y="30011"/>
                    <a:pt x="46953" y="30721"/>
                  </a:cubicBezTo>
                  <a:cubicBezTo>
                    <a:pt x="44880" y="30793"/>
                    <a:pt x="42968" y="30869"/>
                    <a:pt x="41056" y="30914"/>
                  </a:cubicBezTo>
                  <a:cubicBezTo>
                    <a:pt x="41052" y="30914"/>
                    <a:pt x="41048" y="30914"/>
                    <a:pt x="41044" y="30914"/>
                  </a:cubicBezTo>
                  <a:cubicBezTo>
                    <a:pt x="40814" y="30914"/>
                    <a:pt x="40579" y="30760"/>
                    <a:pt x="40298" y="30662"/>
                  </a:cubicBezTo>
                  <a:lnTo>
                    <a:pt x="39868" y="31089"/>
                  </a:lnTo>
                  <a:cubicBezTo>
                    <a:pt x="39800" y="30930"/>
                    <a:pt x="39718" y="30833"/>
                    <a:pt x="39740" y="30774"/>
                  </a:cubicBezTo>
                  <a:cubicBezTo>
                    <a:pt x="39909" y="30336"/>
                    <a:pt x="40097" y="29905"/>
                    <a:pt x="40278" y="29472"/>
                  </a:cubicBezTo>
                  <a:cubicBezTo>
                    <a:pt x="40401" y="29175"/>
                    <a:pt x="40522" y="28877"/>
                    <a:pt x="40482" y="28494"/>
                  </a:cubicBezTo>
                  <a:lnTo>
                    <a:pt x="40482" y="28494"/>
                  </a:lnTo>
                  <a:lnTo>
                    <a:pt x="38730" y="31084"/>
                  </a:lnTo>
                  <a:lnTo>
                    <a:pt x="38586" y="31040"/>
                  </a:lnTo>
                  <a:cubicBezTo>
                    <a:pt x="38599" y="30819"/>
                    <a:pt x="38610" y="30598"/>
                    <a:pt x="38622" y="30376"/>
                  </a:cubicBezTo>
                  <a:lnTo>
                    <a:pt x="38622" y="30376"/>
                  </a:lnTo>
                  <a:cubicBezTo>
                    <a:pt x="38215" y="31189"/>
                    <a:pt x="37517" y="31408"/>
                    <a:pt x="36711" y="31497"/>
                  </a:cubicBezTo>
                  <a:cubicBezTo>
                    <a:pt x="32689" y="31942"/>
                    <a:pt x="28774" y="32957"/>
                    <a:pt x="24815" y="33745"/>
                  </a:cubicBezTo>
                  <a:cubicBezTo>
                    <a:pt x="24749" y="33758"/>
                    <a:pt x="24681" y="33764"/>
                    <a:pt x="24612" y="33764"/>
                  </a:cubicBezTo>
                  <a:cubicBezTo>
                    <a:pt x="24369" y="33764"/>
                    <a:pt x="24113" y="33699"/>
                    <a:pt x="23868" y="33678"/>
                  </a:cubicBezTo>
                  <a:lnTo>
                    <a:pt x="23798" y="33629"/>
                  </a:lnTo>
                  <a:lnTo>
                    <a:pt x="23318" y="34092"/>
                  </a:lnTo>
                  <a:lnTo>
                    <a:pt x="23101" y="33997"/>
                  </a:lnTo>
                  <a:lnTo>
                    <a:pt x="23101" y="31545"/>
                  </a:lnTo>
                  <a:cubicBezTo>
                    <a:pt x="22184" y="32338"/>
                    <a:pt x="22255" y="33477"/>
                    <a:pt x="21650" y="34240"/>
                  </a:cubicBezTo>
                  <a:cubicBezTo>
                    <a:pt x="20008" y="34514"/>
                    <a:pt x="18361" y="34807"/>
                    <a:pt x="16706" y="35060"/>
                  </a:cubicBezTo>
                  <a:cubicBezTo>
                    <a:pt x="15379" y="35264"/>
                    <a:pt x="14045" y="35428"/>
                    <a:pt x="12711" y="35588"/>
                  </a:cubicBezTo>
                  <a:cubicBezTo>
                    <a:pt x="12682" y="35591"/>
                    <a:pt x="12652" y="35593"/>
                    <a:pt x="12623" y="35593"/>
                  </a:cubicBezTo>
                  <a:cubicBezTo>
                    <a:pt x="12431" y="35593"/>
                    <a:pt x="12230" y="35528"/>
                    <a:pt x="12035" y="35500"/>
                  </a:cubicBezTo>
                  <a:lnTo>
                    <a:pt x="11939" y="35417"/>
                  </a:lnTo>
                  <a:lnTo>
                    <a:pt x="11384" y="35711"/>
                  </a:lnTo>
                  <a:lnTo>
                    <a:pt x="11280" y="35596"/>
                  </a:lnTo>
                  <a:lnTo>
                    <a:pt x="12215" y="34249"/>
                  </a:lnTo>
                  <a:lnTo>
                    <a:pt x="12215" y="34249"/>
                  </a:lnTo>
                  <a:cubicBezTo>
                    <a:pt x="11343" y="34608"/>
                    <a:pt x="11205" y="35773"/>
                    <a:pt x="10217" y="35773"/>
                  </a:cubicBezTo>
                  <a:cubicBezTo>
                    <a:pt x="10129" y="35773"/>
                    <a:pt x="10033" y="35764"/>
                    <a:pt x="9930" y="35744"/>
                  </a:cubicBezTo>
                  <a:cubicBezTo>
                    <a:pt x="9962" y="35532"/>
                    <a:pt x="9933" y="35289"/>
                    <a:pt x="10034" y="35131"/>
                  </a:cubicBezTo>
                  <a:cubicBezTo>
                    <a:pt x="10928" y="33746"/>
                    <a:pt x="11841" y="32374"/>
                    <a:pt x="12759" y="31005"/>
                  </a:cubicBezTo>
                  <a:cubicBezTo>
                    <a:pt x="13246" y="30278"/>
                    <a:pt x="13779" y="29580"/>
                    <a:pt x="14247" y="28842"/>
                  </a:cubicBezTo>
                  <a:cubicBezTo>
                    <a:pt x="15332" y="27133"/>
                    <a:pt x="16583" y="25559"/>
                    <a:pt x="17869" y="23997"/>
                  </a:cubicBezTo>
                  <a:cubicBezTo>
                    <a:pt x="19860" y="21582"/>
                    <a:pt x="21672" y="19021"/>
                    <a:pt x="23644" y="16592"/>
                  </a:cubicBezTo>
                  <a:cubicBezTo>
                    <a:pt x="25555" y="14240"/>
                    <a:pt x="27576" y="11980"/>
                    <a:pt x="29540" y="9672"/>
                  </a:cubicBezTo>
                  <a:cubicBezTo>
                    <a:pt x="30325" y="8750"/>
                    <a:pt x="31077" y="7799"/>
                    <a:pt x="31870" y="6883"/>
                  </a:cubicBezTo>
                  <a:cubicBezTo>
                    <a:pt x="32077" y="6645"/>
                    <a:pt x="32356" y="6370"/>
                    <a:pt x="32641" y="6314"/>
                  </a:cubicBezTo>
                  <a:cubicBezTo>
                    <a:pt x="34119" y="6028"/>
                    <a:pt x="35609" y="5808"/>
                    <a:pt x="37134" y="5558"/>
                  </a:cubicBezTo>
                  <a:lnTo>
                    <a:pt x="37134" y="5558"/>
                  </a:lnTo>
                  <a:cubicBezTo>
                    <a:pt x="37099" y="5732"/>
                    <a:pt x="37068" y="5891"/>
                    <a:pt x="37035" y="6049"/>
                  </a:cubicBezTo>
                  <a:lnTo>
                    <a:pt x="37120" y="6119"/>
                  </a:lnTo>
                  <a:lnTo>
                    <a:pt x="37873" y="5378"/>
                  </a:lnTo>
                  <a:lnTo>
                    <a:pt x="38046" y="5508"/>
                  </a:lnTo>
                  <a:cubicBezTo>
                    <a:pt x="37920" y="5815"/>
                    <a:pt x="37793" y="6122"/>
                    <a:pt x="37667" y="6430"/>
                  </a:cubicBezTo>
                  <a:lnTo>
                    <a:pt x="37741" y="6490"/>
                  </a:lnTo>
                  <a:cubicBezTo>
                    <a:pt x="38254" y="5464"/>
                    <a:pt x="39139" y="5148"/>
                    <a:pt x="40228" y="4974"/>
                  </a:cubicBezTo>
                  <a:cubicBezTo>
                    <a:pt x="43610" y="4430"/>
                    <a:pt x="46969" y="3733"/>
                    <a:pt x="50350" y="3187"/>
                  </a:cubicBezTo>
                  <a:cubicBezTo>
                    <a:pt x="53675" y="2653"/>
                    <a:pt x="57024" y="2387"/>
                    <a:pt x="60397" y="2387"/>
                  </a:cubicBezTo>
                  <a:close/>
                  <a:moveTo>
                    <a:pt x="57598" y="35906"/>
                  </a:moveTo>
                  <a:lnTo>
                    <a:pt x="57598" y="35906"/>
                  </a:lnTo>
                  <a:cubicBezTo>
                    <a:pt x="58190" y="36087"/>
                    <a:pt x="58190" y="36087"/>
                    <a:pt x="58482" y="37017"/>
                  </a:cubicBezTo>
                  <a:lnTo>
                    <a:pt x="57598" y="35906"/>
                  </a:lnTo>
                  <a:close/>
                  <a:moveTo>
                    <a:pt x="71174" y="29094"/>
                  </a:moveTo>
                  <a:cubicBezTo>
                    <a:pt x="71196" y="29094"/>
                    <a:pt x="71217" y="29094"/>
                    <a:pt x="71239" y="29096"/>
                  </a:cubicBezTo>
                  <a:cubicBezTo>
                    <a:pt x="73352" y="29217"/>
                    <a:pt x="75471" y="29292"/>
                    <a:pt x="77571" y="29533"/>
                  </a:cubicBezTo>
                  <a:cubicBezTo>
                    <a:pt x="79304" y="29732"/>
                    <a:pt x="81014" y="30136"/>
                    <a:pt x="82732" y="30458"/>
                  </a:cubicBezTo>
                  <a:cubicBezTo>
                    <a:pt x="82962" y="30502"/>
                    <a:pt x="83179" y="30594"/>
                    <a:pt x="83370" y="30727"/>
                  </a:cubicBezTo>
                  <a:cubicBezTo>
                    <a:pt x="79764" y="30222"/>
                    <a:pt x="76166" y="29657"/>
                    <a:pt x="72509" y="29589"/>
                  </a:cubicBezTo>
                  <a:lnTo>
                    <a:pt x="72509" y="29589"/>
                  </a:lnTo>
                  <a:cubicBezTo>
                    <a:pt x="73304" y="29672"/>
                    <a:pt x="74101" y="29732"/>
                    <a:pt x="74891" y="29842"/>
                  </a:cubicBezTo>
                  <a:cubicBezTo>
                    <a:pt x="77748" y="30243"/>
                    <a:pt x="80604" y="30661"/>
                    <a:pt x="83460" y="31073"/>
                  </a:cubicBezTo>
                  <a:cubicBezTo>
                    <a:pt x="83588" y="31091"/>
                    <a:pt x="83731" y="31145"/>
                    <a:pt x="83853" y="31145"/>
                  </a:cubicBezTo>
                  <a:cubicBezTo>
                    <a:pt x="83889" y="31145"/>
                    <a:pt x="83924" y="31140"/>
                    <a:pt x="83956" y="31128"/>
                  </a:cubicBezTo>
                  <a:cubicBezTo>
                    <a:pt x="84207" y="31033"/>
                    <a:pt x="84452" y="30995"/>
                    <a:pt x="84692" y="30995"/>
                  </a:cubicBezTo>
                  <a:cubicBezTo>
                    <a:pt x="85346" y="30995"/>
                    <a:pt x="85964" y="31275"/>
                    <a:pt x="86589" y="31442"/>
                  </a:cubicBezTo>
                  <a:cubicBezTo>
                    <a:pt x="87451" y="31672"/>
                    <a:pt x="88339" y="31771"/>
                    <a:pt x="89154" y="32253"/>
                  </a:cubicBezTo>
                  <a:cubicBezTo>
                    <a:pt x="89770" y="32615"/>
                    <a:pt x="90591" y="32611"/>
                    <a:pt x="91266" y="32898"/>
                  </a:cubicBezTo>
                  <a:cubicBezTo>
                    <a:pt x="93476" y="33843"/>
                    <a:pt x="95822" y="34237"/>
                    <a:pt x="98150" y="34713"/>
                  </a:cubicBezTo>
                  <a:cubicBezTo>
                    <a:pt x="98281" y="34739"/>
                    <a:pt x="98413" y="34765"/>
                    <a:pt x="98544" y="34795"/>
                  </a:cubicBezTo>
                  <a:cubicBezTo>
                    <a:pt x="101160" y="35380"/>
                    <a:pt x="103773" y="35982"/>
                    <a:pt x="106395" y="36544"/>
                  </a:cubicBezTo>
                  <a:cubicBezTo>
                    <a:pt x="107313" y="36741"/>
                    <a:pt x="108250" y="36862"/>
                    <a:pt x="109182" y="36983"/>
                  </a:cubicBezTo>
                  <a:cubicBezTo>
                    <a:pt x="109335" y="37003"/>
                    <a:pt x="109464" y="37014"/>
                    <a:pt x="109576" y="37014"/>
                  </a:cubicBezTo>
                  <a:cubicBezTo>
                    <a:pt x="110091" y="37014"/>
                    <a:pt x="110214" y="36778"/>
                    <a:pt x="110407" y="36091"/>
                  </a:cubicBezTo>
                  <a:cubicBezTo>
                    <a:pt x="110818" y="34634"/>
                    <a:pt x="111301" y="33198"/>
                    <a:pt x="111750" y="31752"/>
                  </a:cubicBezTo>
                  <a:cubicBezTo>
                    <a:pt x="111968" y="31049"/>
                    <a:pt x="112174" y="30342"/>
                    <a:pt x="112387" y="29638"/>
                  </a:cubicBezTo>
                  <a:lnTo>
                    <a:pt x="112387" y="29638"/>
                  </a:lnTo>
                  <a:cubicBezTo>
                    <a:pt x="112127" y="32017"/>
                    <a:pt x="111705" y="34328"/>
                    <a:pt x="110993" y="36574"/>
                  </a:cubicBezTo>
                  <a:cubicBezTo>
                    <a:pt x="110716" y="37446"/>
                    <a:pt x="110443" y="37749"/>
                    <a:pt x="109818" y="37749"/>
                  </a:cubicBezTo>
                  <a:cubicBezTo>
                    <a:pt x="109601" y="37749"/>
                    <a:pt x="109340" y="37712"/>
                    <a:pt x="109022" y="37650"/>
                  </a:cubicBezTo>
                  <a:cubicBezTo>
                    <a:pt x="106481" y="37154"/>
                    <a:pt x="103923" y="36743"/>
                    <a:pt x="101390" y="36208"/>
                  </a:cubicBezTo>
                  <a:cubicBezTo>
                    <a:pt x="99056" y="35716"/>
                    <a:pt x="96764" y="35002"/>
                    <a:pt x="94419" y="34577"/>
                  </a:cubicBezTo>
                  <a:cubicBezTo>
                    <a:pt x="91333" y="34017"/>
                    <a:pt x="88336" y="33127"/>
                    <a:pt x="85293" y="32408"/>
                  </a:cubicBezTo>
                  <a:cubicBezTo>
                    <a:pt x="83006" y="31867"/>
                    <a:pt x="80680" y="31479"/>
                    <a:pt x="78367" y="31047"/>
                  </a:cubicBezTo>
                  <a:cubicBezTo>
                    <a:pt x="77046" y="30799"/>
                    <a:pt x="75722" y="30541"/>
                    <a:pt x="74387" y="30390"/>
                  </a:cubicBezTo>
                  <a:cubicBezTo>
                    <a:pt x="73087" y="30243"/>
                    <a:pt x="71773" y="30213"/>
                    <a:pt x="70464" y="30158"/>
                  </a:cubicBezTo>
                  <a:cubicBezTo>
                    <a:pt x="69496" y="30117"/>
                    <a:pt x="68528" y="30122"/>
                    <a:pt x="67560" y="30096"/>
                  </a:cubicBezTo>
                  <a:cubicBezTo>
                    <a:pt x="67404" y="30091"/>
                    <a:pt x="67249" y="30033"/>
                    <a:pt x="67087" y="29923"/>
                  </a:cubicBezTo>
                  <a:cubicBezTo>
                    <a:pt x="67244" y="29831"/>
                    <a:pt x="67355" y="29573"/>
                    <a:pt x="67527" y="29573"/>
                  </a:cubicBezTo>
                  <a:cubicBezTo>
                    <a:pt x="67606" y="29573"/>
                    <a:pt x="67697" y="29627"/>
                    <a:pt x="67810" y="29773"/>
                  </a:cubicBezTo>
                  <a:cubicBezTo>
                    <a:pt x="68618" y="29645"/>
                    <a:pt x="69464" y="29620"/>
                    <a:pt x="70216" y="29343"/>
                  </a:cubicBezTo>
                  <a:cubicBezTo>
                    <a:pt x="70540" y="29223"/>
                    <a:pt x="70852" y="29094"/>
                    <a:pt x="71174" y="29094"/>
                  </a:cubicBezTo>
                  <a:close/>
                  <a:moveTo>
                    <a:pt x="118261" y="9314"/>
                  </a:moveTo>
                  <a:cubicBezTo>
                    <a:pt x="118281" y="9314"/>
                    <a:pt x="118301" y="9317"/>
                    <a:pt x="118318" y="9322"/>
                  </a:cubicBezTo>
                  <a:cubicBezTo>
                    <a:pt x="118453" y="9366"/>
                    <a:pt x="118600" y="9601"/>
                    <a:pt x="118609" y="9760"/>
                  </a:cubicBezTo>
                  <a:cubicBezTo>
                    <a:pt x="118623" y="10021"/>
                    <a:pt x="118541" y="10290"/>
                    <a:pt x="118482" y="10553"/>
                  </a:cubicBezTo>
                  <a:cubicBezTo>
                    <a:pt x="118102" y="12225"/>
                    <a:pt x="117694" y="13891"/>
                    <a:pt x="117340" y="15569"/>
                  </a:cubicBezTo>
                  <a:cubicBezTo>
                    <a:pt x="116542" y="19354"/>
                    <a:pt x="115807" y="23152"/>
                    <a:pt x="114978" y="26928"/>
                  </a:cubicBezTo>
                  <a:cubicBezTo>
                    <a:pt x="114264" y="30182"/>
                    <a:pt x="113457" y="33413"/>
                    <a:pt x="112682" y="36653"/>
                  </a:cubicBezTo>
                  <a:cubicBezTo>
                    <a:pt x="112590" y="37038"/>
                    <a:pt x="112442" y="37411"/>
                    <a:pt x="112310" y="37816"/>
                  </a:cubicBezTo>
                  <a:lnTo>
                    <a:pt x="111068" y="37733"/>
                  </a:lnTo>
                  <a:cubicBezTo>
                    <a:pt x="111123" y="37482"/>
                    <a:pt x="111167" y="37271"/>
                    <a:pt x="111215" y="37062"/>
                  </a:cubicBezTo>
                  <a:cubicBezTo>
                    <a:pt x="111734" y="34801"/>
                    <a:pt x="112262" y="32543"/>
                    <a:pt x="112767" y="30279"/>
                  </a:cubicBezTo>
                  <a:cubicBezTo>
                    <a:pt x="113281" y="27980"/>
                    <a:pt x="113775" y="25678"/>
                    <a:pt x="114274" y="23376"/>
                  </a:cubicBezTo>
                  <a:cubicBezTo>
                    <a:pt x="114866" y="20649"/>
                    <a:pt x="115411" y="17910"/>
                    <a:pt x="116062" y="15196"/>
                  </a:cubicBezTo>
                  <a:cubicBezTo>
                    <a:pt x="116462" y="13532"/>
                    <a:pt x="117019" y="11905"/>
                    <a:pt x="117516" y="10265"/>
                  </a:cubicBezTo>
                  <a:cubicBezTo>
                    <a:pt x="117593" y="10008"/>
                    <a:pt x="117689" y="9743"/>
                    <a:pt x="117844" y="9532"/>
                  </a:cubicBezTo>
                  <a:cubicBezTo>
                    <a:pt x="117925" y="9422"/>
                    <a:pt x="118125" y="9314"/>
                    <a:pt x="118261" y="9314"/>
                  </a:cubicBezTo>
                  <a:close/>
                  <a:moveTo>
                    <a:pt x="55569" y="37154"/>
                  </a:moveTo>
                  <a:lnTo>
                    <a:pt x="56600" y="37723"/>
                  </a:lnTo>
                  <a:lnTo>
                    <a:pt x="56458" y="37919"/>
                  </a:lnTo>
                  <a:lnTo>
                    <a:pt x="55477" y="37327"/>
                  </a:lnTo>
                  <a:cubicBezTo>
                    <a:pt x="55507" y="37269"/>
                    <a:pt x="55539" y="37211"/>
                    <a:pt x="55569" y="37154"/>
                  </a:cubicBezTo>
                  <a:close/>
                  <a:moveTo>
                    <a:pt x="62847" y="37394"/>
                  </a:moveTo>
                  <a:lnTo>
                    <a:pt x="62847" y="37394"/>
                  </a:lnTo>
                  <a:cubicBezTo>
                    <a:pt x="62511" y="37770"/>
                    <a:pt x="62182" y="38156"/>
                    <a:pt x="61660" y="38156"/>
                  </a:cubicBezTo>
                  <a:cubicBezTo>
                    <a:pt x="61577" y="38156"/>
                    <a:pt x="61488" y="38147"/>
                    <a:pt x="61394" y="38125"/>
                  </a:cubicBezTo>
                  <a:lnTo>
                    <a:pt x="62847" y="37394"/>
                  </a:lnTo>
                  <a:close/>
                  <a:moveTo>
                    <a:pt x="117861" y="39220"/>
                  </a:moveTo>
                  <a:lnTo>
                    <a:pt x="117863" y="39257"/>
                  </a:lnTo>
                  <a:lnTo>
                    <a:pt x="117878" y="39234"/>
                  </a:lnTo>
                  <a:lnTo>
                    <a:pt x="117861" y="39220"/>
                  </a:lnTo>
                  <a:close/>
                  <a:moveTo>
                    <a:pt x="119123" y="9869"/>
                  </a:moveTo>
                  <a:cubicBezTo>
                    <a:pt x="119612" y="10013"/>
                    <a:pt x="119490" y="10415"/>
                    <a:pt x="119426" y="10747"/>
                  </a:cubicBezTo>
                  <a:cubicBezTo>
                    <a:pt x="119273" y="11538"/>
                    <a:pt x="119079" y="12322"/>
                    <a:pt x="118911" y="13111"/>
                  </a:cubicBezTo>
                  <a:cubicBezTo>
                    <a:pt x="118857" y="13367"/>
                    <a:pt x="118833" y="13628"/>
                    <a:pt x="118784" y="13968"/>
                  </a:cubicBezTo>
                  <a:cubicBezTo>
                    <a:pt x="119839" y="13401"/>
                    <a:pt x="119810" y="12427"/>
                    <a:pt x="119982" y="11547"/>
                  </a:cubicBezTo>
                  <a:lnTo>
                    <a:pt x="119982" y="11547"/>
                  </a:lnTo>
                  <a:cubicBezTo>
                    <a:pt x="120079" y="11491"/>
                    <a:pt x="120180" y="11432"/>
                    <a:pt x="120341" y="11341"/>
                  </a:cubicBezTo>
                  <a:lnTo>
                    <a:pt x="120341" y="11341"/>
                  </a:lnTo>
                  <a:cubicBezTo>
                    <a:pt x="120282" y="11784"/>
                    <a:pt x="120231" y="12170"/>
                    <a:pt x="120171" y="12618"/>
                  </a:cubicBezTo>
                  <a:lnTo>
                    <a:pt x="120711" y="12375"/>
                  </a:lnTo>
                  <a:lnTo>
                    <a:pt x="120711" y="12375"/>
                  </a:lnTo>
                  <a:cubicBezTo>
                    <a:pt x="118622" y="21358"/>
                    <a:pt x="116559" y="30226"/>
                    <a:pt x="114485" y="39091"/>
                  </a:cubicBezTo>
                  <a:cubicBezTo>
                    <a:pt x="114455" y="39219"/>
                    <a:pt x="114269" y="39312"/>
                    <a:pt x="114012" y="39562"/>
                  </a:cubicBezTo>
                  <a:cubicBezTo>
                    <a:pt x="114163" y="38838"/>
                    <a:pt x="114274" y="38301"/>
                    <a:pt x="114385" y="37765"/>
                  </a:cubicBezTo>
                  <a:lnTo>
                    <a:pt x="114204" y="37713"/>
                  </a:lnTo>
                  <a:lnTo>
                    <a:pt x="113713" y="39215"/>
                  </a:lnTo>
                  <a:lnTo>
                    <a:pt x="113626" y="39202"/>
                  </a:lnTo>
                  <a:cubicBezTo>
                    <a:pt x="113668" y="38842"/>
                    <a:pt x="113710" y="38481"/>
                    <a:pt x="113752" y="38120"/>
                  </a:cubicBezTo>
                  <a:lnTo>
                    <a:pt x="113648" y="38094"/>
                  </a:lnTo>
                  <a:lnTo>
                    <a:pt x="113280" y="38821"/>
                  </a:lnTo>
                  <a:lnTo>
                    <a:pt x="113155" y="38779"/>
                  </a:lnTo>
                  <a:cubicBezTo>
                    <a:pt x="113213" y="38439"/>
                    <a:pt x="113272" y="38100"/>
                    <a:pt x="113329" y="37761"/>
                  </a:cubicBezTo>
                  <a:lnTo>
                    <a:pt x="113217" y="37724"/>
                  </a:lnTo>
                  <a:lnTo>
                    <a:pt x="112851" y="38433"/>
                  </a:lnTo>
                  <a:cubicBezTo>
                    <a:pt x="112770" y="38369"/>
                    <a:pt x="112639" y="38312"/>
                    <a:pt x="112639" y="38255"/>
                  </a:cubicBezTo>
                  <a:cubicBezTo>
                    <a:pt x="112639" y="38064"/>
                    <a:pt x="112660" y="37865"/>
                    <a:pt x="112717" y="37682"/>
                  </a:cubicBezTo>
                  <a:cubicBezTo>
                    <a:pt x="113941" y="33792"/>
                    <a:pt x="114862" y="29823"/>
                    <a:pt x="115540" y="25811"/>
                  </a:cubicBezTo>
                  <a:cubicBezTo>
                    <a:pt x="116439" y="20498"/>
                    <a:pt x="117817" y="15295"/>
                    <a:pt x="118963" y="10040"/>
                  </a:cubicBezTo>
                  <a:cubicBezTo>
                    <a:pt x="118974" y="9987"/>
                    <a:pt x="119048" y="9946"/>
                    <a:pt x="119123" y="9869"/>
                  </a:cubicBezTo>
                  <a:close/>
                  <a:moveTo>
                    <a:pt x="121171" y="15505"/>
                  </a:moveTo>
                  <a:lnTo>
                    <a:pt x="121171" y="15505"/>
                  </a:lnTo>
                  <a:cubicBezTo>
                    <a:pt x="120651" y="17757"/>
                    <a:pt x="120175" y="20022"/>
                    <a:pt x="119602" y="22261"/>
                  </a:cubicBezTo>
                  <a:cubicBezTo>
                    <a:pt x="118169" y="27861"/>
                    <a:pt x="117015" y="33519"/>
                    <a:pt x="116034" y="39213"/>
                  </a:cubicBezTo>
                  <a:cubicBezTo>
                    <a:pt x="115886" y="40068"/>
                    <a:pt x="115752" y="40324"/>
                    <a:pt x="115152" y="40324"/>
                  </a:cubicBezTo>
                  <a:cubicBezTo>
                    <a:pt x="115006" y="40324"/>
                    <a:pt x="114833" y="40309"/>
                    <a:pt x="114625" y="40284"/>
                  </a:cubicBezTo>
                  <a:cubicBezTo>
                    <a:pt x="116557" y="31959"/>
                    <a:pt x="118096" y="23544"/>
                    <a:pt x="121171" y="15505"/>
                  </a:cubicBezTo>
                  <a:close/>
                  <a:moveTo>
                    <a:pt x="72110" y="30519"/>
                  </a:moveTo>
                  <a:cubicBezTo>
                    <a:pt x="73189" y="30519"/>
                    <a:pt x="74255" y="30669"/>
                    <a:pt x="75313" y="30838"/>
                  </a:cubicBezTo>
                  <a:cubicBezTo>
                    <a:pt x="78067" y="31278"/>
                    <a:pt x="80818" y="31750"/>
                    <a:pt x="83546" y="32326"/>
                  </a:cubicBezTo>
                  <a:cubicBezTo>
                    <a:pt x="85649" y="32770"/>
                    <a:pt x="87704" y="33427"/>
                    <a:pt x="89795" y="33929"/>
                  </a:cubicBezTo>
                  <a:cubicBezTo>
                    <a:pt x="92377" y="34548"/>
                    <a:pt x="94973" y="35105"/>
                    <a:pt x="97563" y="35686"/>
                  </a:cubicBezTo>
                  <a:cubicBezTo>
                    <a:pt x="99990" y="36230"/>
                    <a:pt x="102412" y="36792"/>
                    <a:pt x="104846" y="37302"/>
                  </a:cubicBezTo>
                  <a:cubicBezTo>
                    <a:pt x="106357" y="37618"/>
                    <a:pt x="107881" y="37890"/>
                    <a:pt x="109409" y="38104"/>
                  </a:cubicBezTo>
                  <a:cubicBezTo>
                    <a:pt x="109697" y="38144"/>
                    <a:pt x="109989" y="38157"/>
                    <a:pt x="110283" y="38157"/>
                  </a:cubicBezTo>
                  <a:cubicBezTo>
                    <a:pt x="110724" y="38157"/>
                    <a:pt x="111168" y="38128"/>
                    <a:pt x="111607" y="38121"/>
                  </a:cubicBezTo>
                  <a:cubicBezTo>
                    <a:pt x="111620" y="38121"/>
                    <a:pt x="111632" y="38120"/>
                    <a:pt x="111644" y="38120"/>
                  </a:cubicBezTo>
                  <a:cubicBezTo>
                    <a:pt x="112018" y="38120"/>
                    <a:pt x="112277" y="38210"/>
                    <a:pt x="112207" y="38731"/>
                  </a:cubicBezTo>
                  <a:lnTo>
                    <a:pt x="109905" y="38843"/>
                  </a:lnTo>
                  <a:cubicBezTo>
                    <a:pt x="110863" y="39374"/>
                    <a:pt x="111789" y="38825"/>
                    <a:pt x="112738" y="39413"/>
                  </a:cubicBezTo>
                  <a:lnTo>
                    <a:pt x="111138" y="39569"/>
                  </a:lnTo>
                  <a:cubicBezTo>
                    <a:pt x="111139" y="39610"/>
                    <a:pt x="111139" y="39652"/>
                    <a:pt x="111139" y="39694"/>
                  </a:cubicBezTo>
                  <a:lnTo>
                    <a:pt x="111890" y="39771"/>
                  </a:lnTo>
                  <a:cubicBezTo>
                    <a:pt x="111861" y="39834"/>
                    <a:pt x="111840" y="39926"/>
                    <a:pt x="111816" y="39927"/>
                  </a:cubicBezTo>
                  <a:cubicBezTo>
                    <a:pt x="111283" y="39961"/>
                    <a:pt x="110752" y="39985"/>
                    <a:pt x="110205" y="40104"/>
                  </a:cubicBezTo>
                  <a:lnTo>
                    <a:pt x="111761" y="40328"/>
                  </a:lnTo>
                  <a:lnTo>
                    <a:pt x="111757" y="40445"/>
                  </a:lnTo>
                  <a:cubicBezTo>
                    <a:pt x="111575" y="40455"/>
                    <a:pt x="111390" y="40489"/>
                    <a:pt x="111210" y="40489"/>
                  </a:cubicBezTo>
                  <a:cubicBezTo>
                    <a:pt x="111147" y="40489"/>
                    <a:pt x="111085" y="40485"/>
                    <a:pt x="111024" y="40474"/>
                  </a:cubicBezTo>
                  <a:cubicBezTo>
                    <a:pt x="108476" y="40028"/>
                    <a:pt x="105932" y="39566"/>
                    <a:pt x="103385" y="39106"/>
                  </a:cubicBezTo>
                  <a:cubicBezTo>
                    <a:pt x="98383" y="38203"/>
                    <a:pt x="93534" y="36662"/>
                    <a:pt x="88579" y="35560"/>
                  </a:cubicBezTo>
                  <a:cubicBezTo>
                    <a:pt x="85988" y="34984"/>
                    <a:pt x="83444" y="34188"/>
                    <a:pt x="80843" y="33669"/>
                  </a:cubicBezTo>
                  <a:cubicBezTo>
                    <a:pt x="78473" y="33197"/>
                    <a:pt x="76067" y="32964"/>
                    <a:pt x="73648" y="32964"/>
                  </a:cubicBezTo>
                  <a:cubicBezTo>
                    <a:pt x="73100" y="32964"/>
                    <a:pt x="72552" y="32976"/>
                    <a:pt x="72004" y="33000"/>
                  </a:cubicBezTo>
                  <a:cubicBezTo>
                    <a:pt x="70929" y="33048"/>
                    <a:pt x="69845" y="33033"/>
                    <a:pt x="68782" y="33167"/>
                  </a:cubicBezTo>
                  <a:cubicBezTo>
                    <a:pt x="66000" y="33516"/>
                    <a:pt x="63567" y="34624"/>
                    <a:pt x="61542" y="36606"/>
                  </a:cubicBezTo>
                  <a:cubicBezTo>
                    <a:pt x="61145" y="36993"/>
                    <a:pt x="60594" y="37220"/>
                    <a:pt x="60114" y="37522"/>
                  </a:cubicBezTo>
                  <a:lnTo>
                    <a:pt x="59960" y="37368"/>
                  </a:lnTo>
                  <a:lnTo>
                    <a:pt x="62090" y="34939"/>
                  </a:lnTo>
                  <a:lnTo>
                    <a:pt x="62090" y="34939"/>
                  </a:lnTo>
                  <a:cubicBezTo>
                    <a:pt x="61133" y="35352"/>
                    <a:pt x="60636" y="36265"/>
                    <a:pt x="59757" y="37042"/>
                  </a:cubicBezTo>
                  <a:cubicBezTo>
                    <a:pt x="59757" y="36700"/>
                    <a:pt x="59697" y="36478"/>
                    <a:pt x="59767" y="36310"/>
                  </a:cubicBezTo>
                  <a:cubicBezTo>
                    <a:pt x="60628" y="34245"/>
                    <a:pt x="62109" y="32793"/>
                    <a:pt x="64209" y="32029"/>
                  </a:cubicBezTo>
                  <a:cubicBezTo>
                    <a:pt x="66432" y="31220"/>
                    <a:pt x="68743" y="30799"/>
                    <a:pt x="71095" y="30567"/>
                  </a:cubicBezTo>
                  <a:cubicBezTo>
                    <a:pt x="71435" y="30533"/>
                    <a:pt x="71773" y="30519"/>
                    <a:pt x="72110" y="30519"/>
                  </a:cubicBezTo>
                  <a:close/>
                  <a:moveTo>
                    <a:pt x="27723" y="9994"/>
                  </a:moveTo>
                  <a:lnTo>
                    <a:pt x="27723" y="9994"/>
                  </a:lnTo>
                  <a:cubicBezTo>
                    <a:pt x="27684" y="10853"/>
                    <a:pt x="24712" y="14876"/>
                    <a:pt x="22231" y="17554"/>
                  </a:cubicBezTo>
                  <a:cubicBezTo>
                    <a:pt x="22111" y="17678"/>
                    <a:pt x="21992" y="17800"/>
                    <a:pt x="21871" y="17924"/>
                  </a:cubicBezTo>
                  <a:cubicBezTo>
                    <a:pt x="21668" y="18267"/>
                    <a:pt x="21499" y="18637"/>
                    <a:pt x="21255" y="18948"/>
                  </a:cubicBezTo>
                  <a:cubicBezTo>
                    <a:pt x="19657" y="20991"/>
                    <a:pt x="18028" y="23007"/>
                    <a:pt x="16445" y="25060"/>
                  </a:cubicBezTo>
                  <a:cubicBezTo>
                    <a:pt x="15602" y="26151"/>
                    <a:pt x="14832" y="27299"/>
                    <a:pt x="14032" y="28423"/>
                  </a:cubicBezTo>
                  <a:cubicBezTo>
                    <a:pt x="13723" y="28858"/>
                    <a:pt x="13418" y="29297"/>
                    <a:pt x="13111" y="29734"/>
                  </a:cubicBezTo>
                  <a:lnTo>
                    <a:pt x="12906" y="29670"/>
                  </a:lnTo>
                  <a:cubicBezTo>
                    <a:pt x="12968" y="29358"/>
                    <a:pt x="13031" y="29047"/>
                    <a:pt x="13093" y="28736"/>
                  </a:cubicBezTo>
                  <a:cubicBezTo>
                    <a:pt x="13064" y="28712"/>
                    <a:pt x="13034" y="28689"/>
                    <a:pt x="13006" y="28666"/>
                  </a:cubicBezTo>
                  <a:cubicBezTo>
                    <a:pt x="12511" y="29327"/>
                    <a:pt x="11895" y="29917"/>
                    <a:pt x="11926" y="30851"/>
                  </a:cubicBezTo>
                  <a:cubicBezTo>
                    <a:pt x="11932" y="31059"/>
                    <a:pt x="11770" y="31292"/>
                    <a:pt x="11639" y="31482"/>
                  </a:cubicBezTo>
                  <a:cubicBezTo>
                    <a:pt x="10985" y="32426"/>
                    <a:pt x="10555" y="33555"/>
                    <a:pt x="9478" y="34160"/>
                  </a:cubicBezTo>
                  <a:lnTo>
                    <a:pt x="8429" y="35396"/>
                  </a:lnTo>
                  <a:lnTo>
                    <a:pt x="7389" y="36912"/>
                  </a:lnTo>
                  <a:lnTo>
                    <a:pt x="7207" y="36824"/>
                  </a:lnTo>
                  <a:cubicBezTo>
                    <a:pt x="7268" y="36586"/>
                    <a:pt x="7329" y="36350"/>
                    <a:pt x="7390" y="36112"/>
                  </a:cubicBezTo>
                  <a:lnTo>
                    <a:pt x="7287" y="36029"/>
                  </a:lnTo>
                  <a:lnTo>
                    <a:pt x="6045" y="38061"/>
                  </a:lnTo>
                  <a:lnTo>
                    <a:pt x="5879" y="37968"/>
                  </a:lnTo>
                  <a:cubicBezTo>
                    <a:pt x="5998" y="37644"/>
                    <a:pt x="6116" y="37320"/>
                    <a:pt x="6234" y="36995"/>
                  </a:cubicBezTo>
                  <a:lnTo>
                    <a:pt x="6146" y="36918"/>
                  </a:lnTo>
                  <a:cubicBezTo>
                    <a:pt x="5771" y="37587"/>
                    <a:pt x="5400" y="38258"/>
                    <a:pt x="5019" y="38924"/>
                  </a:cubicBezTo>
                  <a:cubicBezTo>
                    <a:pt x="4860" y="39204"/>
                    <a:pt x="4681" y="39474"/>
                    <a:pt x="4352" y="39671"/>
                  </a:cubicBezTo>
                  <a:lnTo>
                    <a:pt x="4853" y="38443"/>
                  </a:lnTo>
                  <a:lnTo>
                    <a:pt x="4799" y="38402"/>
                  </a:lnTo>
                  <a:cubicBezTo>
                    <a:pt x="4561" y="38761"/>
                    <a:pt x="4336" y="39131"/>
                    <a:pt x="4079" y="39477"/>
                  </a:cubicBezTo>
                  <a:cubicBezTo>
                    <a:pt x="3703" y="39981"/>
                    <a:pt x="3605" y="40678"/>
                    <a:pt x="2877" y="40954"/>
                  </a:cubicBezTo>
                  <a:cubicBezTo>
                    <a:pt x="2614" y="41054"/>
                    <a:pt x="2505" y="41556"/>
                    <a:pt x="2295" y="41933"/>
                  </a:cubicBezTo>
                  <a:cubicBezTo>
                    <a:pt x="2167" y="41120"/>
                    <a:pt x="2551" y="40563"/>
                    <a:pt x="2948" y="40002"/>
                  </a:cubicBezTo>
                  <a:cubicBezTo>
                    <a:pt x="5691" y="36129"/>
                    <a:pt x="8430" y="32255"/>
                    <a:pt x="11167" y="28380"/>
                  </a:cubicBezTo>
                  <a:cubicBezTo>
                    <a:pt x="13262" y="25412"/>
                    <a:pt x="15336" y="22428"/>
                    <a:pt x="17458" y="19478"/>
                  </a:cubicBezTo>
                  <a:cubicBezTo>
                    <a:pt x="18457" y="18089"/>
                    <a:pt x="19545" y="16763"/>
                    <a:pt x="20695" y="15275"/>
                  </a:cubicBezTo>
                  <a:lnTo>
                    <a:pt x="20695" y="15275"/>
                  </a:lnTo>
                  <a:cubicBezTo>
                    <a:pt x="20784" y="15873"/>
                    <a:pt x="20414" y="16150"/>
                    <a:pt x="20231" y="16485"/>
                  </a:cubicBezTo>
                  <a:cubicBezTo>
                    <a:pt x="20045" y="16826"/>
                    <a:pt x="19828" y="17151"/>
                    <a:pt x="19626" y="17483"/>
                  </a:cubicBezTo>
                  <a:lnTo>
                    <a:pt x="19792" y="17592"/>
                  </a:lnTo>
                  <a:cubicBezTo>
                    <a:pt x="20622" y="16365"/>
                    <a:pt x="21519" y="15176"/>
                    <a:pt x="22249" y="13893"/>
                  </a:cubicBezTo>
                  <a:cubicBezTo>
                    <a:pt x="22519" y="13418"/>
                    <a:pt x="22797" y="13099"/>
                    <a:pt x="23376" y="12950"/>
                  </a:cubicBezTo>
                  <a:lnTo>
                    <a:pt x="23376" y="12950"/>
                  </a:lnTo>
                  <a:cubicBezTo>
                    <a:pt x="22942" y="13657"/>
                    <a:pt x="22510" y="14363"/>
                    <a:pt x="22076" y="15069"/>
                  </a:cubicBezTo>
                  <a:lnTo>
                    <a:pt x="22178" y="15154"/>
                  </a:lnTo>
                  <a:cubicBezTo>
                    <a:pt x="22791" y="14315"/>
                    <a:pt x="23401" y="13472"/>
                    <a:pt x="24018" y="12635"/>
                  </a:cubicBezTo>
                  <a:cubicBezTo>
                    <a:pt x="24203" y="12385"/>
                    <a:pt x="24412" y="12153"/>
                    <a:pt x="24610" y="11913"/>
                  </a:cubicBezTo>
                  <a:lnTo>
                    <a:pt x="24822" y="12054"/>
                  </a:lnTo>
                  <a:cubicBezTo>
                    <a:pt x="24666" y="12321"/>
                    <a:pt x="24507" y="12586"/>
                    <a:pt x="24351" y="12853"/>
                  </a:cubicBezTo>
                  <a:cubicBezTo>
                    <a:pt x="24001" y="13455"/>
                    <a:pt x="23652" y="14058"/>
                    <a:pt x="23302" y="14660"/>
                  </a:cubicBezTo>
                  <a:cubicBezTo>
                    <a:pt x="23788" y="14003"/>
                    <a:pt x="24276" y="13348"/>
                    <a:pt x="24765" y="12693"/>
                  </a:cubicBezTo>
                  <a:cubicBezTo>
                    <a:pt x="24950" y="12446"/>
                    <a:pt x="25141" y="12205"/>
                    <a:pt x="25331" y="11961"/>
                  </a:cubicBezTo>
                  <a:lnTo>
                    <a:pt x="25542" y="12102"/>
                  </a:lnTo>
                  <a:lnTo>
                    <a:pt x="24485" y="13994"/>
                  </a:lnTo>
                  <a:cubicBezTo>
                    <a:pt x="24938" y="13473"/>
                    <a:pt x="25414" y="12972"/>
                    <a:pt x="25839" y="12428"/>
                  </a:cubicBezTo>
                  <a:cubicBezTo>
                    <a:pt x="26470" y="11620"/>
                    <a:pt x="27063" y="10781"/>
                    <a:pt x="27723" y="9994"/>
                  </a:cubicBezTo>
                  <a:close/>
                  <a:moveTo>
                    <a:pt x="48005" y="32354"/>
                  </a:moveTo>
                  <a:cubicBezTo>
                    <a:pt x="50659" y="32354"/>
                    <a:pt x="53265" y="32752"/>
                    <a:pt x="55625" y="34143"/>
                  </a:cubicBezTo>
                  <a:cubicBezTo>
                    <a:pt x="56124" y="34437"/>
                    <a:pt x="56783" y="34593"/>
                    <a:pt x="56795" y="35422"/>
                  </a:cubicBezTo>
                  <a:cubicBezTo>
                    <a:pt x="56798" y="35673"/>
                    <a:pt x="57224" y="35910"/>
                    <a:pt x="57440" y="36167"/>
                  </a:cubicBezTo>
                  <a:cubicBezTo>
                    <a:pt x="57630" y="36394"/>
                    <a:pt x="57797" y="36638"/>
                    <a:pt x="57885" y="36962"/>
                  </a:cubicBezTo>
                  <a:lnTo>
                    <a:pt x="56375" y="35667"/>
                  </a:lnTo>
                  <a:lnTo>
                    <a:pt x="56281" y="35782"/>
                  </a:lnTo>
                  <a:lnTo>
                    <a:pt x="56712" y="36324"/>
                  </a:lnTo>
                  <a:lnTo>
                    <a:pt x="56643" y="36460"/>
                  </a:lnTo>
                  <a:cubicBezTo>
                    <a:pt x="55858" y="36161"/>
                    <a:pt x="55071" y="35868"/>
                    <a:pt x="54290" y="35562"/>
                  </a:cubicBezTo>
                  <a:cubicBezTo>
                    <a:pt x="52769" y="34966"/>
                    <a:pt x="51181" y="34678"/>
                    <a:pt x="49560" y="34604"/>
                  </a:cubicBezTo>
                  <a:cubicBezTo>
                    <a:pt x="47953" y="34529"/>
                    <a:pt x="46338" y="34392"/>
                    <a:pt x="44732" y="34392"/>
                  </a:cubicBezTo>
                  <a:cubicBezTo>
                    <a:pt x="44256" y="34392"/>
                    <a:pt x="43781" y="34404"/>
                    <a:pt x="43307" y="34434"/>
                  </a:cubicBezTo>
                  <a:cubicBezTo>
                    <a:pt x="39476" y="34670"/>
                    <a:pt x="35650" y="35036"/>
                    <a:pt x="31839" y="35496"/>
                  </a:cubicBezTo>
                  <a:cubicBezTo>
                    <a:pt x="29045" y="35833"/>
                    <a:pt x="26282" y="36427"/>
                    <a:pt x="23498" y="36862"/>
                  </a:cubicBezTo>
                  <a:cubicBezTo>
                    <a:pt x="22503" y="37017"/>
                    <a:pt x="21485" y="37030"/>
                    <a:pt x="20481" y="37130"/>
                  </a:cubicBezTo>
                  <a:cubicBezTo>
                    <a:pt x="20031" y="37175"/>
                    <a:pt x="19588" y="37274"/>
                    <a:pt x="19142" y="37348"/>
                  </a:cubicBezTo>
                  <a:lnTo>
                    <a:pt x="19177" y="37566"/>
                  </a:lnTo>
                  <a:cubicBezTo>
                    <a:pt x="21108" y="37330"/>
                    <a:pt x="23039" y="37093"/>
                    <a:pt x="24969" y="36850"/>
                  </a:cubicBezTo>
                  <a:cubicBezTo>
                    <a:pt x="26905" y="36608"/>
                    <a:pt x="28850" y="36426"/>
                    <a:pt x="30770" y="36098"/>
                  </a:cubicBezTo>
                  <a:cubicBezTo>
                    <a:pt x="33886" y="35566"/>
                    <a:pt x="37026" y="35837"/>
                    <a:pt x="40151" y="35683"/>
                  </a:cubicBezTo>
                  <a:cubicBezTo>
                    <a:pt x="40661" y="35658"/>
                    <a:pt x="41172" y="35652"/>
                    <a:pt x="41683" y="35652"/>
                  </a:cubicBezTo>
                  <a:cubicBezTo>
                    <a:pt x="42144" y="35652"/>
                    <a:pt x="42604" y="35657"/>
                    <a:pt x="43065" y="35657"/>
                  </a:cubicBezTo>
                  <a:cubicBezTo>
                    <a:pt x="43643" y="35657"/>
                    <a:pt x="44220" y="35649"/>
                    <a:pt x="44796" y="35615"/>
                  </a:cubicBezTo>
                  <a:cubicBezTo>
                    <a:pt x="46766" y="35497"/>
                    <a:pt x="48729" y="35240"/>
                    <a:pt x="50699" y="35101"/>
                  </a:cubicBezTo>
                  <a:cubicBezTo>
                    <a:pt x="50760" y="35096"/>
                    <a:pt x="50822" y="35094"/>
                    <a:pt x="50884" y="35094"/>
                  </a:cubicBezTo>
                  <a:cubicBezTo>
                    <a:pt x="51350" y="35094"/>
                    <a:pt x="51830" y="35213"/>
                    <a:pt x="52291" y="35317"/>
                  </a:cubicBezTo>
                  <a:cubicBezTo>
                    <a:pt x="53536" y="35600"/>
                    <a:pt x="54763" y="35935"/>
                    <a:pt x="55752" y="36867"/>
                  </a:cubicBezTo>
                  <a:cubicBezTo>
                    <a:pt x="55404" y="36752"/>
                    <a:pt x="55062" y="36590"/>
                    <a:pt x="54704" y="36534"/>
                  </a:cubicBezTo>
                  <a:cubicBezTo>
                    <a:pt x="54632" y="36523"/>
                    <a:pt x="54559" y="36518"/>
                    <a:pt x="54485" y="36518"/>
                  </a:cubicBezTo>
                  <a:cubicBezTo>
                    <a:pt x="54228" y="36518"/>
                    <a:pt x="53960" y="36581"/>
                    <a:pt x="53678" y="36680"/>
                  </a:cubicBezTo>
                  <a:cubicBezTo>
                    <a:pt x="54712" y="37069"/>
                    <a:pt x="55270" y="37885"/>
                    <a:pt x="55851" y="38697"/>
                  </a:cubicBezTo>
                  <a:cubicBezTo>
                    <a:pt x="54681" y="38140"/>
                    <a:pt x="53599" y="37422"/>
                    <a:pt x="52300" y="37213"/>
                  </a:cubicBezTo>
                  <a:lnTo>
                    <a:pt x="52300" y="37213"/>
                  </a:lnTo>
                  <a:lnTo>
                    <a:pt x="55605" y="39002"/>
                  </a:lnTo>
                  <a:cubicBezTo>
                    <a:pt x="55584" y="39081"/>
                    <a:pt x="55564" y="39161"/>
                    <a:pt x="55545" y="39241"/>
                  </a:cubicBezTo>
                  <a:cubicBezTo>
                    <a:pt x="55436" y="39251"/>
                    <a:pt x="55304" y="39298"/>
                    <a:pt x="55202" y="39298"/>
                  </a:cubicBezTo>
                  <a:cubicBezTo>
                    <a:pt x="55163" y="39298"/>
                    <a:pt x="55129" y="39291"/>
                    <a:pt x="55102" y="39273"/>
                  </a:cubicBezTo>
                  <a:cubicBezTo>
                    <a:pt x="54521" y="38895"/>
                    <a:pt x="53963" y="38482"/>
                    <a:pt x="53396" y="38081"/>
                  </a:cubicBezTo>
                  <a:lnTo>
                    <a:pt x="53272" y="38240"/>
                  </a:lnTo>
                  <a:lnTo>
                    <a:pt x="55139" y="39728"/>
                  </a:lnTo>
                  <a:cubicBezTo>
                    <a:pt x="55038" y="39762"/>
                    <a:pt x="54948" y="39776"/>
                    <a:pt x="54866" y="39776"/>
                  </a:cubicBezTo>
                  <a:cubicBezTo>
                    <a:pt x="54424" y="39776"/>
                    <a:pt x="54217" y="39355"/>
                    <a:pt x="53879" y="39303"/>
                  </a:cubicBezTo>
                  <a:cubicBezTo>
                    <a:pt x="53465" y="39239"/>
                    <a:pt x="53040" y="39254"/>
                    <a:pt x="52520" y="39230"/>
                  </a:cubicBezTo>
                  <a:lnTo>
                    <a:pt x="52520" y="39230"/>
                  </a:lnTo>
                  <a:lnTo>
                    <a:pt x="54151" y="40413"/>
                  </a:lnTo>
                  <a:cubicBezTo>
                    <a:pt x="54125" y="40451"/>
                    <a:pt x="54100" y="40491"/>
                    <a:pt x="54075" y="40529"/>
                  </a:cubicBezTo>
                  <a:lnTo>
                    <a:pt x="51833" y="39350"/>
                  </a:lnTo>
                  <a:lnTo>
                    <a:pt x="51833" y="39350"/>
                  </a:lnTo>
                  <a:cubicBezTo>
                    <a:pt x="52271" y="39979"/>
                    <a:pt x="53074" y="40110"/>
                    <a:pt x="53461" y="40792"/>
                  </a:cubicBezTo>
                  <a:cubicBezTo>
                    <a:pt x="52334" y="40462"/>
                    <a:pt x="51366" y="39665"/>
                    <a:pt x="50008" y="39665"/>
                  </a:cubicBezTo>
                  <a:cubicBezTo>
                    <a:pt x="49963" y="39665"/>
                    <a:pt x="49918" y="39666"/>
                    <a:pt x="49872" y="39668"/>
                  </a:cubicBezTo>
                  <a:lnTo>
                    <a:pt x="52861" y="40935"/>
                  </a:lnTo>
                  <a:cubicBezTo>
                    <a:pt x="52646" y="41264"/>
                    <a:pt x="52411" y="41387"/>
                    <a:pt x="52184" y="41387"/>
                  </a:cubicBezTo>
                  <a:cubicBezTo>
                    <a:pt x="52063" y="41387"/>
                    <a:pt x="51943" y="41352"/>
                    <a:pt x="51830" y="41294"/>
                  </a:cubicBezTo>
                  <a:cubicBezTo>
                    <a:pt x="50856" y="40789"/>
                    <a:pt x="49808" y="40812"/>
                    <a:pt x="48770" y="40810"/>
                  </a:cubicBezTo>
                  <a:cubicBezTo>
                    <a:pt x="48741" y="40810"/>
                    <a:pt x="48713" y="40810"/>
                    <a:pt x="48684" y="40810"/>
                  </a:cubicBezTo>
                  <a:cubicBezTo>
                    <a:pt x="47468" y="40810"/>
                    <a:pt x="46253" y="40880"/>
                    <a:pt x="45038" y="40903"/>
                  </a:cubicBezTo>
                  <a:cubicBezTo>
                    <a:pt x="42041" y="40963"/>
                    <a:pt x="39041" y="40970"/>
                    <a:pt x="36045" y="41078"/>
                  </a:cubicBezTo>
                  <a:cubicBezTo>
                    <a:pt x="32983" y="41191"/>
                    <a:pt x="29925" y="41391"/>
                    <a:pt x="26865" y="41565"/>
                  </a:cubicBezTo>
                  <a:cubicBezTo>
                    <a:pt x="24746" y="41691"/>
                    <a:pt x="22628" y="41825"/>
                    <a:pt x="20510" y="41970"/>
                  </a:cubicBezTo>
                  <a:cubicBezTo>
                    <a:pt x="19469" y="42041"/>
                    <a:pt x="18432" y="42178"/>
                    <a:pt x="17390" y="42224"/>
                  </a:cubicBezTo>
                  <a:cubicBezTo>
                    <a:pt x="16079" y="42283"/>
                    <a:pt x="14763" y="42241"/>
                    <a:pt x="13453" y="42314"/>
                  </a:cubicBezTo>
                  <a:cubicBezTo>
                    <a:pt x="10494" y="42477"/>
                    <a:pt x="7538" y="42686"/>
                    <a:pt x="4580" y="42871"/>
                  </a:cubicBezTo>
                  <a:cubicBezTo>
                    <a:pt x="4435" y="42880"/>
                    <a:pt x="4290" y="42890"/>
                    <a:pt x="4141" y="42890"/>
                  </a:cubicBezTo>
                  <a:cubicBezTo>
                    <a:pt x="3754" y="42890"/>
                    <a:pt x="3341" y="42823"/>
                    <a:pt x="2853" y="42494"/>
                  </a:cubicBezTo>
                  <a:cubicBezTo>
                    <a:pt x="4481" y="42093"/>
                    <a:pt x="5955" y="42294"/>
                    <a:pt x="7398" y="42001"/>
                  </a:cubicBezTo>
                  <a:lnTo>
                    <a:pt x="6406" y="41914"/>
                  </a:lnTo>
                  <a:lnTo>
                    <a:pt x="6403" y="41878"/>
                  </a:lnTo>
                  <a:lnTo>
                    <a:pt x="9144" y="41745"/>
                  </a:lnTo>
                  <a:lnTo>
                    <a:pt x="9142" y="41556"/>
                  </a:lnTo>
                  <a:lnTo>
                    <a:pt x="3557" y="41540"/>
                  </a:lnTo>
                  <a:cubicBezTo>
                    <a:pt x="3621" y="41163"/>
                    <a:pt x="3822" y="41112"/>
                    <a:pt x="4026" y="41112"/>
                  </a:cubicBezTo>
                  <a:cubicBezTo>
                    <a:pt x="4102" y="41112"/>
                    <a:pt x="4179" y="41119"/>
                    <a:pt x="4249" y="41119"/>
                  </a:cubicBezTo>
                  <a:cubicBezTo>
                    <a:pt x="4263" y="41119"/>
                    <a:pt x="4277" y="41119"/>
                    <a:pt x="4291" y="41118"/>
                  </a:cubicBezTo>
                  <a:cubicBezTo>
                    <a:pt x="6310" y="41005"/>
                    <a:pt x="8330" y="40913"/>
                    <a:pt x="10350" y="40814"/>
                  </a:cubicBezTo>
                  <a:cubicBezTo>
                    <a:pt x="10549" y="40804"/>
                    <a:pt x="10747" y="40794"/>
                    <a:pt x="10944" y="40698"/>
                  </a:cubicBezTo>
                  <a:cubicBezTo>
                    <a:pt x="10469" y="40669"/>
                    <a:pt x="9995" y="40658"/>
                    <a:pt x="9521" y="40658"/>
                  </a:cubicBezTo>
                  <a:cubicBezTo>
                    <a:pt x="7750" y="40658"/>
                    <a:pt x="5975" y="40819"/>
                    <a:pt x="4162" y="40851"/>
                  </a:cubicBezTo>
                  <a:cubicBezTo>
                    <a:pt x="4239" y="40345"/>
                    <a:pt x="4582" y="40285"/>
                    <a:pt x="4948" y="40260"/>
                  </a:cubicBezTo>
                  <a:cubicBezTo>
                    <a:pt x="5957" y="40190"/>
                    <a:pt x="6966" y="40133"/>
                    <a:pt x="7974" y="40049"/>
                  </a:cubicBezTo>
                  <a:cubicBezTo>
                    <a:pt x="8703" y="39989"/>
                    <a:pt x="9429" y="39896"/>
                    <a:pt x="10157" y="39818"/>
                  </a:cubicBezTo>
                  <a:lnTo>
                    <a:pt x="10141" y="39622"/>
                  </a:lnTo>
                  <a:lnTo>
                    <a:pt x="5297" y="39858"/>
                  </a:lnTo>
                  <a:cubicBezTo>
                    <a:pt x="5293" y="39786"/>
                    <a:pt x="5289" y="39716"/>
                    <a:pt x="5285" y="39645"/>
                  </a:cubicBezTo>
                  <a:cubicBezTo>
                    <a:pt x="7217" y="39379"/>
                    <a:pt x="9183" y="39502"/>
                    <a:pt x="11123" y="39162"/>
                  </a:cubicBezTo>
                  <a:lnTo>
                    <a:pt x="11123" y="39162"/>
                  </a:lnTo>
                  <a:lnTo>
                    <a:pt x="5833" y="39202"/>
                  </a:lnTo>
                  <a:lnTo>
                    <a:pt x="5824" y="38980"/>
                  </a:lnTo>
                  <a:cubicBezTo>
                    <a:pt x="7418" y="38739"/>
                    <a:pt x="9038" y="38770"/>
                    <a:pt x="10645" y="38723"/>
                  </a:cubicBezTo>
                  <a:cubicBezTo>
                    <a:pt x="12278" y="38676"/>
                    <a:pt x="13913" y="38723"/>
                    <a:pt x="15546" y="38645"/>
                  </a:cubicBezTo>
                  <a:cubicBezTo>
                    <a:pt x="13954" y="38470"/>
                    <a:pt x="12360" y="38405"/>
                    <a:pt x="10758" y="38405"/>
                  </a:cubicBezTo>
                  <a:cubicBezTo>
                    <a:pt x="9266" y="38405"/>
                    <a:pt x="7767" y="38462"/>
                    <a:pt x="6255" y="38539"/>
                  </a:cubicBezTo>
                  <a:cubicBezTo>
                    <a:pt x="6342" y="38071"/>
                    <a:pt x="6662" y="38100"/>
                    <a:pt x="6934" y="38086"/>
                  </a:cubicBezTo>
                  <a:cubicBezTo>
                    <a:pt x="8347" y="38013"/>
                    <a:pt x="9762" y="37952"/>
                    <a:pt x="11176" y="37886"/>
                  </a:cubicBezTo>
                  <a:cubicBezTo>
                    <a:pt x="11510" y="37870"/>
                    <a:pt x="11844" y="37853"/>
                    <a:pt x="12178" y="37668"/>
                  </a:cubicBezTo>
                  <a:lnTo>
                    <a:pt x="12178" y="37668"/>
                  </a:lnTo>
                  <a:lnTo>
                    <a:pt x="7090" y="37705"/>
                  </a:lnTo>
                  <a:cubicBezTo>
                    <a:pt x="7079" y="37637"/>
                    <a:pt x="7068" y="37568"/>
                    <a:pt x="7056" y="37500"/>
                  </a:cubicBezTo>
                  <a:cubicBezTo>
                    <a:pt x="7457" y="37403"/>
                    <a:pt x="7853" y="37252"/>
                    <a:pt x="8260" y="37219"/>
                  </a:cubicBezTo>
                  <a:cubicBezTo>
                    <a:pt x="9234" y="37139"/>
                    <a:pt x="10212" y="37132"/>
                    <a:pt x="11187" y="37059"/>
                  </a:cubicBezTo>
                  <a:cubicBezTo>
                    <a:pt x="11852" y="37009"/>
                    <a:pt x="12511" y="36890"/>
                    <a:pt x="13152" y="36705"/>
                  </a:cubicBezTo>
                  <a:lnTo>
                    <a:pt x="13152" y="36705"/>
                  </a:lnTo>
                  <a:cubicBezTo>
                    <a:pt x="11920" y="36743"/>
                    <a:pt x="10691" y="36816"/>
                    <a:pt x="9459" y="36816"/>
                  </a:cubicBezTo>
                  <a:cubicBezTo>
                    <a:pt x="8998" y="36816"/>
                    <a:pt x="8536" y="36806"/>
                    <a:pt x="8074" y="36780"/>
                  </a:cubicBezTo>
                  <a:cubicBezTo>
                    <a:pt x="8426" y="36399"/>
                    <a:pt x="8869" y="36380"/>
                    <a:pt x="9296" y="36380"/>
                  </a:cubicBezTo>
                  <a:cubicBezTo>
                    <a:pt x="9342" y="36380"/>
                    <a:pt x="9389" y="36380"/>
                    <a:pt x="9435" y="36380"/>
                  </a:cubicBezTo>
                  <a:cubicBezTo>
                    <a:pt x="9499" y="36380"/>
                    <a:pt x="9561" y="36380"/>
                    <a:pt x="9623" y="36378"/>
                  </a:cubicBezTo>
                  <a:cubicBezTo>
                    <a:pt x="11199" y="36325"/>
                    <a:pt x="12739" y="36007"/>
                    <a:pt x="14298" y="35830"/>
                  </a:cubicBezTo>
                  <a:cubicBezTo>
                    <a:pt x="15733" y="35668"/>
                    <a:pt x="17151" y="35376"/>
                    <a:pt x="18582" y="35162"/>
                  </a:cubicBezTo>
                  <a:cubicBezTo>
                    <a:pt x="18979" y="35102"/>
                    <a:pt x="19388" y="35114"/>
                    <a:pt x="19791" y="35095"/>
                  </a:cubicBezTo>
                  <a:cubicBezTo>
                    <a:pt x="20558" y="35058"/>
                    <a:pt x="21323" y="35026"/>
                    <a:pt x="22089" y="34984"/>
                  </a:cubicBezTo>
                  <a:cubicBezTo>
                    <a:pt x="25656" y="34786"/>
                    <a:pt x="29144" y="34001"/>
                    <a:pt x="32677" y="33553"/>
                  </a:cubicBezTo>
                  <a:cubicBezTo>
                    <a:pt x="34913" y="33268"/>
                    <a:pt x="37157" y="33045"/>
                    <a:pt x="39403" y="32864"/>
                  </a:cubicBezTo>
                  <a:cubicBezTo>
                    <a:pt x="42089" y="32648"/>
                    <a:pt x="44778" y="32411"/>
                    <a:pt x="47468" y="32359"/>
                  </a:cubicBezTo>
                  <a:cubicBezTo>
                    <a:pt x="47648" y="32356"/>
                    <a:pt x="47827" y="32354"/>
                    <a:pt x="48005" y="32354"/>
                  </a:cubicBezTo>
                  <a:close/>
                  <a:moveTo>
                    <a:pt x="64624" y="41437"/>
                  </a:moveTo>
                  <a:lnTo>
                    <a:pt x="64624" y="41437"/>
                  </a:lnTo>
                  <a:cubicBezTo>
                    <a:pt x="64788" y="42170"/>
                    <a:pt x="64528" y="42590"/>
                    <a:pt x="64155" y="42970"/>
                  </a:cubicBezTo>
                  <a:cubicBezTo>
                    <a:pt x="64153" y="42971"/>
                    <a:pt x="64151" y="42972"/>
                    <a:pt x="64148" y="42972"/>
                  </a:cubicBezTo>
                  <a:cubicBezTo>
                    <a:pt x="64122" y="42972"/>
                    <a:pt x="64047" y="42926"/>
                    <a:pt x="63951" y="42885"/>
                  </a:cubicBezTo>
                  <a:lnTo>
                    <a:pt x="64624" y="41437"/>
                  </a:lnTo>
                  <a:close/>
                  <a:moveTo>
                    <a:pt x="52802" y="42193"/>
                  </a:moveTo>
                  <a:cubicBezTo>
                    <a:pt x="53199" y="42266"/>
                    <a:pt x="53459" y="42241"/>
                    <a:pt x="53530" y="42344"/>
                  </a:cubicBezTo>
                  <a:cubicBezTo>
                    <a:pt x="53646" y="42512"/>
                    <a:pt x="53638" y="42765"/>
                    <a:pt x="53682" y="42981"/>
                  </a:cubicBezTo>
                  <a:lnTo>
                    <a:pt x="53520" y="43031"/>
                  </a:lnTo>
                  <a:lnTo>
                    <a:pt x="52802" y="42193"/>
                  </a:lnTo>
                  <a:close/>
                  <a:moveTo>
                    <a:pt x="44222" y="43803"/>
                  </a:moveTo>
                  <a:cubicBezTo>
                    <a:pt x="44450" y="43803"/>
                    <a:pt x="44575" y="44014"/>
                    <a:pt x="44681" y="44251"/>
                  </a:cubicBezTo>
                  <a:cubicBezTo>
                    <a:pt x="44690" y="44272"/>
                    <a:pt x="44570" y="44350"/>
                    <a:pt x="44510" y="44402"/>
                  </a:cubicBezTo>
                  <a:lnTo>
                    <a:pt x="43471" y="44050"/>
                  </a:lnTo>
                  <a:lnTo>
                    <a:pt x="43521" y="43847"/>
                  </a:lnTo>
                  <a:lnTo>
                    <a:pt x="43942" y="43888"/>
                  </a:lnTo>
                  <a:cubicBezTo>
                    <a:pt x="44050" y="43828"/>
                    <a:pt x="44143" y="43803"/>
                    <a:pt x="44222" y="43803"/>
                  </a:cubicBezTo>
                  <a:close/>
                  <a:moveTo>
                    <a:pt x="81248" y="44153"/>
                  </a:moveTo>
                  <a:lnTo>
                    <a:pt x="81248" y="44153"/>
                  </a:lnTo>
                  <a:cubicBezTo>
                    <a:pt x="81237" y="44317"/>
                    <a:pt x="81227" y="44480"/>
                    <a:pt x="81216" y="44642"/>
                  </a:cubicBezTo>
                  <a:lnTo>
                    <a:pt x="81216" y="44642"/>
                  </a:lnTo>
                  <a:cubicBezTo>
                    <a:pt x="81093" y="44556"/>
                    <a:pt x="80967" y="44467"/>
                    <a:pt x="80752" y="44310"/>
                  </a:cubicBezTo>
                  <a:lnTo>
                    <a:pt x="81248" y="44153"/>
                  </a:lnTo>
                  <a:close/>
                  <a:moveTo>
                    <a:pt x="83180" y="44239"/>
                  </a:moveTo>
                  <a:lnTo>
                    <a:pt x="83659" y="44438"/>
                  </a:lnTo>
                  <a:cubicBezTo>
                    <a:pt x="83619" y="44510"/>
                    <a:pt x="83581" y="44580"/>
                    <a:pt x="83542" y="44650"/>
                  </a:cubicBezTo>
                  <a:lnTo>
                    <a:pt x="83102" y="44399"/>
                  </a:lnTo>
                  <a:cubicBezTo>
                    <a:pt x="83128" y="44345"/>
                    <a:pt x="83154" y="44292"/>
                    <a:pt x="83180" y="44239"/>
                  </a:cubicBezTo>
                  <a:close/>
                  <a:moveTo>
                    <a:pt x="81983" y="44490"/>
                  </a:moveTo>
                  <a:lnTo>
                    <a:pt x="81983" y="44490"/>
                  </a:lnTo>
                  <a:cubicBezTo>
                    <a:pt x="81882" y="44783"/>
                    <a:pt x="81775" y="44874"/>
                    <a:pt x="81666" y="44874"/>
                  </a:cubicBezTo>
                  <a:cubicBezTo>
                    <a:pt x="81525" y="44874"/>
                    <a:pt x="81382" y="44721"/>
                    <a:pt x="81247" y="44659"/>
                  </a:cubicBezTo>
                  <a:lnTo>
                    <a:pt x="81247" y="44659"/>
                  </a:lnTo>
                  <a:lnTo>
                    <a:pt x="81983" y="44490"/>
                  </a:lnTo>
                  <a:close/>
                  <a:moveTo>
                    <a:pt x="62245" y="43689"/>
                  </a:moveTo>
                  <a:lnTo>
                    <a:pt x="62985" y="44319"/>
                  </a:lnTo>
                  <a:lnTo>
                    <a:pt x="61640" y="45199"/>
                  </a:lnTo>
                  <a:lnTo>
                    <a:pt x="61376" y="44707"/>
                  </a:lnTo>
                  <a:lnTo>
                    <a:pt x="61918" y="44485"/>
                  </a:lnTo>
                  <a:cubicBezTo>
                    <a:pt x="61914" y="44447"/>
                    <a:pt x="61910" y="44409"/>
                    <a:pt x="61905" y="44370"/>
                  </a:cubicBezTo>
                  <a:lnTo>
                    <a:pt x="61063" y="44364"/>
                  </a:lnTo>
                  <a:cubicBezTo>
                    <a:pt x="61084" y="44313"/>
                    <a:pt x="61090" y="44248"/>
                    <a:pt x="61121" y="44232"/>
                  </a:cubicBezTo>
                  <a:cubicBezTo>
                    <a:pt x="61465" y="44061"/>
                    <a:pt x="61811" y="43897"/>
                    <a:pt x="62245" y="43689"/>
                  </a:cubicBezTo>
                  <a:close/>
                  <a:moveTo>
                    <a:pt x="54615" y="43369"/>
                  </a:moveTo>
                  <a:cubicBezTo>
                    <a:pt x="55180" y="43369"/>
                    <a:pt x="55632" y="43646"/>
                    <a:pt x="55940" y="44160"/>
                  </a:cubicBezTo>
                  <a:cubicBezTo>
                    <a:pt x="56081" y="44396"/>
                    <a:pt x="56321" y="44623"/>
                    <a:pt x="56570" y="44736"/>
                  </a:cubicBezTo>
                  <a:cubicBezTo>
                    <a:pt x="57022" y="44941"/>
                    <a:pt x="57515" y="45055"/>
                    <a:pt x="57998" y="45212"/>
                  </a:cubicBezTo>
                  <a:lnTo>
                    <a:pt x="58862" y="44288"/>
                  </a:lnTo>
                  <a:lnTo>
                    <a:pt x="60608" y="44972"/>
                  </a:lnTo>
                  <a:lnTo>
                    <a:pt x="59718" y="45100"/>
                  </a:lnTo>
                  <a:cubicBezTo>
                    <a:pt x="59721" y="45147"/>
                    <a:pt x="59723" y="45195"/>
                    <a:pt x="59725" y="45243"/>
                  </a:cubicBezTo>
                  <a:lnTo>
                    <a:pt x="60941" y="45272"/>
                  </a:lnTo>
                  <a:cubicBezTo>
                    <a:pt x="60307" y="45377"/>
                    <a:pt x="59684" y="45432"/>
                    <a:pt x="59073" y="45432"/>
                  </a:cubicBezTo>
                  <a:cubicBezTo>
                    <a:pt x="57147" y="45432"/>
                    <a:pt x="55343" y="44879"/>
                    <a:pt x="53684" y="43584"/>
                  </a:cubicBezTo>
                  <a:cubicBezTo>
                    <a:pt x="54020" y="43439"/>
                    <a:pt x="54332" y="43369"/>
                    <a:pt x="54615" y="43369"/>
                  </a:cubicBezTo>
                  <a:close/>
                  <a:moveTo>
                    <a:pt x="121843" y="13364"/>
                  </a:moveTo>
                  <a:lnTo>
                    <a:pt x="121843" y="13364"/>
                  </a:lnTo>
                  <a:cubicBezTo>
                    <a:pt x="122579" y="14054"/>
                    <a:pt x="121701" y="14759"/>
                    <a:pt x="122114" y="15530"/>
                  </a:cubicBezTo>
                  <a:lnTo>
                    <a:pt x="122892" y="14286"/>
                  </a:lnTo>
                  <a:cubicBezTo>
                    <a:pt x="122988" y="14505"/>
                    <a:pt x="123062" y="14677"/>
                    <a:pt x="123138" y="14849"/>
                  </a:cubicBezTo>
                  <a:lnTo>
                    <a:pt x="123156" y="14862"/>
                  </a:lnTo>
                  <a:cubicBezTo>
                    <a:pt x="123177" y="14860"/>
                    <a:pt x="123196" y="14859"/>
                    <a:pt x="123215" y="14859"/>
                  </a:cubicBezTo>
                  <a:cubicBezTo>
                    <a:pt x="123495" y="14859"/>
                    <a:pt x="123547" y="15034"/>
                    <a:pt x="123495" y="15298"/>
                  </a:cubicBezTo>
                  <a:cubicBezTo>
                    <a:pt x="123340" y="16085"/>
                    <a:pt x="123190" y="16873"/>
                    <a:pt x="123037" y="17661"/>
                  </a:cubicBezTo>
                  <a:lnTo>
                    <a:pt x="123112" y="17716"/>
                  </a:lnTo>
                  <a:lnTo>
                    <a:pt x="123836" y="15320"/>
                  </a:lnTo>
                  <a:lnTo>
                    <a:pt x="123991" y="15303"/>
                  </a:lnTo>
                  <a:lnTo>
                    <a:pt x="124176" y="15992"/>
                  </a:lnTo>
                  <a:lnTo>
                    <a:pt x="124237" y="16034"/>
                  </a:lnTo>
                  <a:cubicBezTo>
                    <a:pt x="124323" y="15986"/>
                    <a:pt x="124406" y="15934"/>
                    <a:pt x="124495" y="15891"/>
                  </a:cubicBezTo>
                  <a:cubicBezTo>
                    <a:pt x="124501" y="15888"/>
                    <a:pt x="124508" y="15887"/>
                    <a:pt x="124518" y="15887"/>
                  </a:cubicBezTo>
                  <a:cubicBezTo>
                    <a:pt x="124547" y="15887"/>
                    <a:pt x="124601" y="15897"/>
                    <a:pt x="124734" y="15907"/>
                  </a:cubicBezTo>
                  <a:cubicBezTo>
                    <a:pt x="124601" y="16720"/>
                    <a:pt x="124257" y="17564"/>
                    <a:pt x="124398" y="18317"/>
                  </a:cubicBezTo>
                  <a:cubicBezTo>
                    <a:pt x="124550" y="19123"/>
                    <a:pt x="124521" y="19881"/>
                    <a:pt x="124603" y="20712"/>
                  </a:cubicBezTo>
                  <a:cubicBezTo>
                    <a:pt x="124868" y="19892"/>
                    <a:pt x="125132" y="19071"/>
                    <a:pt x="125396" y="18250"/>
                  </a:cubicBezTo>
                  <a:lnTo>
                    <a:pt x="125533" y="18263"/>
                  </a:lnTo>
                  <a:lnTo>
                    <a:pt x="125478" y="19546"/>
                  </a:lnTo>
                  <a:lnTo>
                    <a:pt x="125678" y="19613"/>
                  </a:lnTo>
                  <a:cubicBezTo>
                    <a:pt x="125832" y="19310"/>
                    <a:pt x="126019" y="19017"/>
                    <a:pt x="126130" y="18698"/>
                  </a:cubicBezTo>
                  <a:cubicBezTo>
                    <a:pt x="126246" y="18358"/>
                    <a:pt x="126291" y="17995"/>
                    <a:pt x="126380" y="17576"/>
                  </a:cubicBezTo>
                  <a:cubicBezTo>
                    <a:pt x="126994" y="18089"/>
                    <a:pt x="126395" y="18651"/>
                    <a:pt x="126574" y="19128"/>
                  </a:cubicBezTo>
                  <a:lnTo>
                    <a:pt x="126640" y="19174"/>
                  </a:lnTo>
                  <a:lnTo>
                    <a:pt x="126640" y="19174"/>
                  </a:lnTo>
                  <a:cubicBezTo>
                    <a:pt x="126822" y="18643"/>
                    <a:pt x="127004" y="18113"/>
                    <a:pt x="127189" y="17576"/>
                  </a:cubicBezTo>
                  <a:cubicBezTo>
                    <a:pt x="127621" y="17719"/>
                    <a:pt x="127426" y="18007"/>
                    <a:pt x="127361" y="18241"/>
                  </a:cubicBezTo>
                  <a:cubicBezTo>
                    <a:pt x="126883" y="19918"/>
                    <a:pt x="126371" y="21586"/>
                    <a:pt x="125918" y="23271"/>
                  </a:cubicBezTo>
                  <a:cubicBezTo>
                    <a:pt x="125325" y="25473"/>
                    <a:pt x="124708" y="27673"/>
                    <a:pt x="124222" y="29901"/>
                  </a:cubicBezTo>
                  <a:cubicBezTo>
                    <a:pt x="123156" y="34789"/>
                    <a:pt x="121912" y="39629"/>
                    <a:pt x="120525" y="44434"/>
                  </a:cubicBezTo>
                  <a:cubicBezTo>
                    <a:pt x="120392" y="44893"/>
                    <a:pt x="120137" y="45318"/>
                    <a:pt x="119939" y="45759"/>
                  </a:cubicBezTo>
                  <a:lnTo>
                    <a:pt x="119718" y="45685"/>
                  </a:lnTo>
                  <a:cubicBezTo>
                    <a:pt x="119824" y="45188"/>
                    <a:pt x="119929" y="44692"/>
                    <a:pt x="120034" y="44195"/>
                  </a:cubicBezTo>
                  <a:lnTo>
                    <a:pt x="119911" y="44151"/>
                  </a:lnTo>
                  <a:cubicBezTo>
                    <a:pt x="119769" y="44487"/>
                    <a:pt x="119628" y="44823"/>
                    <a:pt x="119445" y="45258"/>
                  </a:cubicBezTo>
                  <a:cubicBezTo>
                    <a:pt x="119405" y="44991"/>
                    <a:pt x="119380" y="44835"/>
                    <a:pt x="119356" y="44677"/>
                  </a:cubicBezTo>
                  <a:lnTo>
                    <a:pt x="119279" y="43843"/>
                  </a:lnTo>
                  <a:cubicBezTo>
                    <a:pt x="119388" y="42956"/>
                    <a:pt x="119496" y="42069"/>
                    <a:pt x="119605" y="41184"/>
                  </a:cubicBezTo>
                  <a:lnTo>
                    <a:pt x="119442" y="41154"/>
                  </a:lnTo>
                  <a:cubicBezTo>
                    <a:pt x="119251" y="42059"/>
                    <a:pt x="119059" y="42965"/>
                    <a:pt x="118868" y="43870"/>
                  </a:cubicBezTo>
                  <a:lnTo>
                    <a:pt x="118661" y="43834"/>
                  </a:lnTo>
                  <a:cubicBezTo>
                    <a:pt x="118930" y="41869"/>
                    <a:pt x="119201" y="39903"/>
                    <a:pt x="119470" y="37938"/>
                  </a:cubicBezTo>
                  <a:lnTo>
                    <a:pt x="119248" y="37907"/>
                  </a:lnTo>
                  <a:lnTo>
                    <a:pt x="118412" y="43288"/>
                  </a:lnTo>
                  <a:cubicBezTo>
                    <a:pt x="117826" y="42549"/>
                    <a:pt x="118250" y="41938"/>
                    <a:pt x="118282" y="41350"/>
                  </a:cubicBezTo>
                  <a:cubicBezTo>
                    <a:pt x="118315" y="40759"/>
                    <a:pt x="118435" y="40173"/>
                    <a:pt x="118384" y="39554"/>
                  </a:cubicBezTo>
                  <a:lnTo>
                    <a:pt x="118384" y="39554"/>
                  </a:lnTo>
                  <a:lnTo>
                    <a:pt x="118064" y="40423"/>
                  </a:lnTo>
                  <a:lnTo>
                    <a:pt x="117918" y="40401"/>
                  </a:lnTo>
                  <a:lnTo>
                    <a:pt x="117863" y="39257"/>
                  </a:lnTo>
                  <a:lnTo>
                    <a:pt x="117548" y="39734"/>
                  </a:lnTo>
                  <a:lnTo>
                    <a:pt x="117345" y="39024"/>
                  </a:lnTo>
                  <a:cubicBezTo>
                    <a:pt x="117207" y="39643"/>
                    <a:pt x="117108" y="40080"/>
                    <a:pt x="116988" y="40614"/>
                  </a:cubicBezTo>
                  <a:cubicBezTo>
                    <a:pt x="116930" y="40304"/>
                    <a:pt x="116890" y="40085"/>
                    <a:pt x="116849" y="39867"/>
                  </a:cubicBezTo>
                  <a:lnTo>
                    <a:pt x="116739" y="39852"/>
                  </a:lnTo>
                  <a:cubicBezTo>
                    <a:pt x="116639" y="40409"/>
                    <a:pt x="116539" y="40968"/>
                    <a:pt x="116417" y="41647"/>
                  </a:cubicBezTo>
                  <a:cubicBezTo>
                    <a:pt x="116045" y="41257"/>
                    <a:pt x="116155" y="40886"/>
                    <a:pt x="116205" y="40568"/>
                  </a:cubicBezTo>
                  <a:cubicBezTo>
                    <a:pt x="116459" y="38942"/>
                    <a:pt x="116735" y="37319"/>
                    <a:pt x="117017" y="35697"/>
                  </a:cubicBezTo>
                  <a:cubicBezTo>
                    <a:pt x="118011" y="29965"/>
                    <a:pt x="119494" y="24343"/>
                    <a:pt x="120810" y="18682"/>
                  </a:cubicBezTo>
                  <a:cubicBezTo>
                    <a:pt x="121175" y="17114"/>
                    <a:pt x="121414" y="15516"/>
                    <a:pt x="121710" y="13933"/>
                  </a:cubicBezTo>
                  <a:cubicBezTo>
                    <a:pt x="121740" y="13777"/>
                    <a:pt x="121782" y="13624"/>
                    <a:pt x="121843" y="13364"/>
                  </a:cubicBezTo>
                  <a:close/>
                  <a:moveTo>
                    <a:pt x="90896" y="45206"/>
                  </a:moveTo>
                  <a:cubicBezTo>
                    <a:pt x="91018" y="45206"/>
                    <a:pt x="91150" y="45231"/>
                    <a:pt x="91294" y="45292"/>
                  </a:cubicBezTo>
                  <a:cubicBezTo>
                    <a:pt x="90729" y="45553"/>
                    <a:pt x="90260" y="45859"/>
                    <a:pt x="89717" y="45859"/>
                  </a:cubicBezTo>
                  <a:cubicBezTo>
                    <a:pt x="89598" y="45859"/>
                    <a:pt x="89474" y="45844"/>
                    <a:pt x="89346" y="45811"/>
                  </a:cubicBezTo>
                  <a:lnTo>
                    <a:pt x="89346" y="45811"/>
                  </a:lnTo>
                  <a:cubicBezTo>
                    <a:pt x="89360" y="45812"/>
                    <a:pt x="89374" y="45812"/>
                    <a:pt x="89388" y="45812"/>
                  </a:cubicBezTo>
                  <a:cubicBezTo>
                    <a:pt x="89927" y="45812"/>
                    <a:pt x="90299" y="45206"/>
                    <a:pt x="90896" y="45206"/>
                  </a:cubicBezTo>
                  <a:close/>
                  <a:moveTo>
                    <a:pt x="69030" y="35381"/>
                  </a:moveTo>
                  <a:cubicBezTo>
                    <a:pt x="69285" y="35381"/>
                    <a:pt x="69541" y="35390"/>
                    <a:pt x="69799" y="35410"/>
                  </a:cubicBezTo>
                  <a:cubicBezTo>
                    <a:pt x="72108" y="35582"/>
                    <a:pt x="74436" y="35494"/>
                    <a:pt x="76741" y="35694"/>
                  </a:cubicBezTo>
                  <a:cubicBezTo>
                    <a:pt x="79385" y="35924"/>
                    <a:pt x="82014" y="36343"/>
                    <a:pt x="84648" y="36685"/>
                  </a:cubicBezTo>
                  <a:cubicBezTo>
                    <a:pt x="88283" y="37156"/>
                    <a:pt x="91908" y="37744"/>
                    <a:pt x="95557" y="38051"/>
                  </a:cubicBezTo>
                  <a:cubicBezTo>
                    <a:pt x="97080" y="38177"/>
                    <a:pt x="98510" y="38541"/>
                    <a:pt x="99981" y="38834"/>
                  </a:cubicBezTo>
                  <a:cubicBezTo>
                    <a:pt x="103638" y="39561"/>
                    <a:pt x="107309" y="40217"/>
                    <a:pt x="110979" y="40881"/>
                  </a:cubicBezTo>
                  <a:cubicBezTo>
                    <a:pt x="111174" y="40917"/>
                    <a:pt x="111374" y="40926"/>
                    <a:pt x="111576" y="40926"/>
                  </a:cubicBezTo>
                  <a:cubicBezTo>
                    <a:pt x="111778" y="40926"/>
                    <a:pt x="111982" y="40917"/>
                    <a:pt x="112184" y="40917"/>
                  </a:cubicBezTo>
                  <a:cubicBezTo>
                    <a:pt x="112219" y="40917"/>
                    <a:pt x="112255" y="40917"/>
                    <a:pt x="112290" y="40918"/>
                  </a:cubicBezTo>
                  <a:cubicBezTo>
                    <a:pt x="113123" y="40934"/>
                    <a:pt x="113958" y="40947"/>
                    <a:pt x="114805" y="41115"/>
                  </a:cubicBezTo>
                  <a:lnTo>
                    <a:pt x="113912" y="41248"/>
                  </a:lnTo>
                  <a:lnTo>
                    <a:pt x="113901" y="41367"/>
                  </a:lnTo>
                  <a:lnTo>
                    <a:pt x="114438" y="41470"/>
                  </a:lnTo>
                  <a:lnTo>
                    <a:pt x="114454" y="41570"/>
                  </a:lnTo>
                  <a:lnTo>
                    <a:pt x="113316" y="41624"/>
                  </a:lnTo>
                  <a:cubicBezTo>
                    <a:pt x="114359" y="42073"/>
                    <a:pt x="115570" y="41751"/>
                    <a:pt x="116510" y="42457"/>
                  </a:cubicBezTo>
                  <a:cubicBezTo>
                    <a:pt x="116497" y="42529"/>
                    <a:pt x="116483" y="42603"/>
                    <a:pt x="116471" y="42675"/>
                  </a:cubicBezTo>
                  <a:lnTo>
                    <a:pt x="112467" y="42147"/>
                  </a:lnTo>
                  <a:cubicBezTo>
                    <a:pt x="112456" y="42207"/>
                    <a:pt x="112446" y="42267"/>
                    <a:pt x="112436" y="42326"/>
                  </a:cubicBezTo>
                  <a:cubicBezTo>
                    <a:pt x="112974" y="42427"/>
                    <a:pt x="113510" y="42540"/>
                    <a:pt x="114050" y="42624"/>
                  </a:cubicBezTo>
                  <a:cubicBezTo>
                    <a:pt x="114813" y="42743"/>
                    <a:pt x="115584" y="42819"/>
                    <a:pt x="116344" y="42956"/>
                  </a:cubicBezTo>
                  <a:cubicBezTo>
                    <a:pt x="116635" y="43008"/>
                    <a:pt x="116906" y="43175"/>
                    <a:pt x="117152" y="43412"/>
                  </a:cubicBezTo>
                  <a:cubicBezTo>
                    <a:pt x="116940" y="43432"/>
                    <a:pt x="116729" y="43440"/>
                    <a:pt x="116518" y="43440"/>
                  </a:cubicBezTo>
                  <a:cubicBezTo>
                    <a:pt x="115328" y="43440"/>
                    <a:pt x="114164" y="43172"/>
                    <a:pt x="112981" y="43172"/>
                  </a:cubicBezTo>
                  <a:cubicBezTo>
                    <a:pt x="112721" y="43172"/>
                    <a:pt x="112460" y="43185"/>
                    <a:pt x="112197" y="43216"/>
                  </a:cubicBezTo>
                  <a:lnTo>
                    <a:pt x="117377" y="43935"/>
                  </a:lnTo>
                  <a:lnTo>
                    <a:pt x="117369" y="44069"/>
                  </a:lnTo>
                  <a:lnTo>
                    <a:pt x="111775" y="43691"/>
                  </a:lnTo>
                  <a:cubicBezTo>
                    <a:pt x="111772" y="43742"/>
                    <a:pt x="111771" y="43793"/>
                    <a:pt x="111769" y="43844"/>
                  </a:cubicBezTo>
                  <a:cubicBezTo>
                    <a:pt x="113856" y="44078"/>
                    <a:pt x="115943" y="44317"/>
                    <a:pt x="118029" y="44562"/>
                  </a:cubicBezTo>
                  <a:cubicBezTo>
                    <a:pt x="118065" y="44566"/>
                    <a:pt x="118090" y="44672"/>
                    <a:pt x="118196" y="44884"/>
                  </a:cubicBezTo>
                  <a:lnTo>
                    <a:pt x="113418" y="44428"/>
                  </a:lnTo>
                  <a:cubicBezTo>
                    <a:pt x="113412" y="44497"/>
                    <a:pt x="113406" y="44566"/>
                    <a:pt x="113401" y="44634"/>
                  </a:cubicBezTo>
                  <a:lnTo>
                    <a:pt x="118173" y="45199"/>
                  </a:lnTo>
                  <a:cubicBezTo>
                    <a:pt x="117741" y="45268"/>
                    <a:pt x="117321" y="45293"/>
                    <a:pt x="116909" y="45293"/>
                  </a:cubicBezTo>
                  <a:cubicBezTo>
                    <a:pt x="115806" y="45293"/>
                    <a:pt x="114762" y="45113"/>
                    <a:pt x="113720" y="45113"/>
                  </a:cubicBezTo>
                  <a:cubicBezTo>
                    <a:pt x="113476" y="45113"/>
                    <a:pt x="113233" y="45123"/>
                    <a:pt x="112990" y="45147"/>
                  </a:cubicBezTo>
                  <a:cubicBezTo>
                    <a:pt x="113170" y="45192"/>
                    <a:pt x="113348" y="45260"/>
                    <a:pt x="113530" y="45277"/>
                  </a:cubicBezTo>
                  <a:cubicBezTo>
                    <a:pt x="115001" y="45415"/>
                    <a:pt x="116474" y="45533"/>
                    <a:pt x="117943" y="45687"/>
                  </a:cubicBezTo>
                  <a:cubicBezTo>
                    <a:pt x="118235" y="45718"/>
                    <a:pt x="118513" y="45873"/>
                    <a:pt x="118799" y="45973"/>
                  </a:cubicBezTo>
                  <a:cubicBezTo>
                    <a:pt x="118783" y="46054"/>
                    <a:pt x="118767" y="46136"/>
                    <a:pt x="118751" y="46217"/>
                  </a:cubicBezTo>
                  <a:cubicBezTo>
                    <a:pt x="118006" y="46173"/>
                    <a:pt x="117260" y="46139"/>
                    <a:pt x="116516" y="46085"/>
                  </a:cubicBezTo>
                  <a:cubicBezTo>
                    <a:pt x="114133" y="45907"/>
                    <a:pt x="111745" y="45777"/>
                    <a:pt x="109370" y="45524"/>
                  </a:cubicBezTo>
                  <a:cubicBezTo>
                    <a:pt x="107098" y="45283"/>
                    <a:pt x="104837" y="44940"/>
                    <a:pt x="102579" y="44590"/>
                  </a:cubicBezTo>
                  <a:cubicBezTo>
                    <a:pt x="99054" y="44044"/>
                    <a:pt x="95531" y="43493"/>
                    <a:pt x="92019" y="42871"/>
                  </a:cubicBezTo>
                  <a:cubicBezTo>
                    <a:pt x="89579" y="42440"/>
                    <a:pt x="87123" y="42214"/>
                    <a:pt x="84660" y="41992"/>
                  </a:cubicBezTo>
                  <a:cubicBezTo>
                    <a:pt x="82752" y="41820"/>
                    <a:pt x="80847" y="41594"/>
                    <a:pt x="78946" y="41354"/>
                  </a:cubicBezTo>
                  <a:cubicBezTo>
                    <a:pt x="77723" y="41200"/>
                    <a:pt x="77728" y="41169"/>
                    <a:pt x="77428" y="39824"/>
                  </a:cubicBezTo>
                  <a:cubicBezTo>
                    <a:pt x="77588" y="39816"/>
                    <a:pt x="77741" y="39796"/>
                    <a:pt x="77892" y="39796"/>
                  </a:cubicBezTo>
                  <a:cubicBezTo>
                    <a:pt x="77928" y="39796"/>
                    <a:pt x="77964" y="39797"/>
                    <a:pt x="77999" y="39800"/>
                  </a:cubicBezTo>
                  <a:cubicBezTo>
                    <a:pt x="78099" y="39808"/>
                    <a:pt x="78198" y="39826"/>
                    <a:pt x="78302" y="39826"/>
                  </a:cubicBezTo>
                  <a:cubicBezTo>
                    <a:pt x="78400" y="39826"/>
                    <a:pt x="78503" y="39810"/>
                    <a:pt x="78615" y="39754"/>
                  </a:cubicBezTo>
                  <a:lnTo>
                    <a:pt x="77241" y="39350"/>
                  </a:lnTo>
                  <a:cubicBezTo>
                    <a:pt x="77252" y="39283"/>
                    <a:pt x="77263" y="39215"/>
                    <a:pt x="77275" y="39147"/>
                  </a:cubicBezTo>
                  <a:lnTo>
                    <a:pt x="78749" y="39294"/>
                  </a:lnTo>
                  <a:cubicBezTo>
                    <a:pt x="78682" y="39184"/>
                    <a:pt x="78642" y="39129"/>
                    <a:pt x="78613" y="39069"/>
                  </a:cubicBezTo>
                  <a:cubicBezTo>
                    <a:pt x="78593" y="39022"/>
                    <a:pt x="78586" y="38969"/>
                    <a:pt x="78562" y="38874"/>
                  </a:cubicBezTo>
                  <a:lnTo>
                    <a:pt x="78562" y="38874"/>
                  </a:lnTo>
                  <a:lnTo>
                    <a:pt x="80389" y="39245"/>
                  </a:lnTo>
                  <a:cubicBezTo>
                    <a:pt x="80401" y="39182"/>
                    <a:pt x="80414" y="39117"/>
                    <a:pt x="80426" y="39054"/>
                  </a:cubicBezTo>
                  <a:cubicBezTo>
                    <a:pt x="79624" y="38852"/>
                    <a:pt x="78768" y="38766"/>
                    <a:pt x="78031" y="38424"/>
                  </a:cubicBezTo>
                  <a:cubicBezTo>
                    <a:pt x="77158" y="38019"/>
                    <a:pt x="76265" y="37955"/>
                    <a:pt x="75368" y="37955"/>
                  </a:cubicBezTo>
                  <a:cubicBezTo>
                    <a:pt x="74947" y="37955"/>
                    <a:pt x="74526" y="37969"/>
                    <a:pt x="74105" y="37969"/>
                  </a:cubicBezTo>
                  <a:cubicBezTo>
                    <a:pt x="74084" y="37969"/>
                    <a:pt x="74064" y="37969"/>
                    <a:pt x="74044" y="37969"/>
                  </a:cubicBezTo>
                  <a:cubicBezTo>
                    <a:pt x="73819" y="37968"/>
                    <a:pt x="73594" y="37968"/>
                    <a:pt x="73369" y="37968"/>
                  </a:cubicBezTo>
                  <a:cubicBezTo>
                    <a:pt x="72250" y="37968"/>
                    <a:pt x="71128" y="37983"/>
                    <a:pt x="70020" y="38100"/>
                  </a:cubicBezTo>
                  <a:cubicBezTo>
                    <a:pt x="69186" y="38188"/>
                    <a:pt x="68380" y="38541"/>
                    <a:pt x="67573" y="38877"/>
                  </a:cubicBezTo>
                  <a:cubicBezTo>
                    <a:pt x="67607" y="38879"/>
                    <a:pt x="67641" y="38880"/>
                    <a:pt x="67675" y="38880"/>
                  </a:cubicBezTo>
                  <a:cubicBezTo>
                    <a:pt x="67923" y="38880"/>
                    <a:pt x="68176" y="38833"/>
                    <a:pt x="68415" y="38833"/>
                  </a:cubicBezTo>
                  <a:cubicBezTo>
                    <a:pt x="68721" y="38833"/>
                    <a:pt x="69005" y="38910"/>
                    <a:pt x="69229" y="39263"/>
                  </a:cubicBezTo>
                  <a:lnTo>
                    <a:pt x="68482" y="39469"/>
                  </a:lnTo>
                  <a:cubicBezTo>
                    <a:pt x="68702" y="39552"/>
                    <a:pt x="68933" y="39562"/>
                    <a:pt x="69162" y="39562"/>
                  </a:cubicBezTo>
                  <a:cubicBezTo>
                    <a:pt x="69236" y="39562"/>
                    <a:pt x="69310" y="39561"/>
                    <a:pt x="69383" y="39561"/>
                  </a:cubicBezTo>
                  <a:cubicBezTo>
                    <a:pt x="69873" y="39561"/>
                    <a:pt x="70333" y="39608"/>
                    <a:pt x="70633" y="40336"/>
                  </a:cubicBezTo>
                  <a:lnTo>
                    <a:pt x="65431" y="40295"/>
                  </a:lnTo>
                  <a:cubicBezTo>
                    <a:pt x="65422" y="40264"/>
                    <a:pt x="65413" y="40235"/>
                    <a:pt x="65404" y="40204"/>
                  </a:cubicBezTo>
                  <a:lnTo>
                    <a:pt x="66803" y="39824"/>
                  </a:lnTo>
                  <a:cubicBezTo>
                    <a:pt x="66797" y="39765"/>
                    <a:pt x="66791" y="39707"/>
                    <a:pt x="66786" y="39649"/>
                  </a:cubicBezTo>
                  <a:lnTo>
                    <a:pt x="65127" y="39894"/>
                  </a:lnTo>
                  <a:cubicBezTo>
                    <a:pt x="65113" y="39858"/>
                    <a:pt x="65099" y="39822"/>
                    <a:pt x="65086" y="39785"/>
                  </a:cubicBezTo>
                  <a:lnTo>
                    <a:pt x="66424" y="39062"/>
                  </a:lnTo>
                  <a:cubicBezTo>
                    <a:pt x="66274" y="39030"/>
                    <a:pt x="66133" y="39017"/>
                    <a:pt x="66000" y="39017"/>
                  </a:cubicBezTo>
                  <a:cubicBezTo>
                    <a:pt x="65465" y="39017"/>
                    <a:pt x="65052" y="39221"/>
                    <a:pt x="64617" y="39221"/>
                  </a:cubicBezTo>
                  <a:cubicBezTo>
                    <a:pt x="64533" y="39221"/>
                    <a:pt x="64448" y="39214"/>
                    <a:pt x="64361" y="39195"/>
                  </a:cubicBezTo>
                  <a:lnTo>
                    <a:pt x="66406" y="38392"/>
                  </a:lnTo>
                  <a:lnTo>
                    <a:pt x="66393" y="38269"/>
                  </a:lnTo>
                  <a:lnTo>
                    <a:pt x="64511" y="38361"/>
                  </a:lnTo>
                  <a:cubicBezTo>
                    <a:pt x="64499" y="38306"/>
                    <a:pt x="64488" y="38253"/>
                    <a:pt x="64477" y="38200"/>
                  </a:cubicBezTo>
                  <a:lnTo>
                    <a:pt x="66441" y="37276"/>
                  </a:lnTo>
                  <a:lnTo>
                    <a:pt x="66389" y="37134"/>
                  </a:lnTo>
                  <a:cubicBezTo>
                    <a:pt x="65754" y="37361"/>
                    <a:pt x="65126" y="37608"/>
                    <a:pt x="64483" y="37807"/>
                  </a:cubicBezTo>
                  <a:cubicBezTo>
                    <a:pt x="63997" y="37957"/>
                    <a:pt x="63567" y="38353"/>
                    <a:pt x="62956" y="38353"/>
                  </a:cubicBezTo>
                  <a:cubicBezTo>
                    <a:pt x="62821" y="38353"/>
                    <a:pt x="62678" y="38334"/>
                    <a:pt x="62522" y="38288"/>
                  </a:cubicBezTo>
                  <a:cubicBezTo>
                    <a:pt x="63382" y="37527"/>
                    <a:pt x="64368" y="37288"/>
                    <a:pt x="65232" y="36789"/>
                  </a:cubicBezTo>
                  <a:lnTo>
                    <a:pt x="65232" y="36789"/>
                  </a:lnTo>
                  <a:cubicBezTo>
                    <a:pt x="64111" y="37247"/>
                    <a:pt x="62830" y="36856"/>
                    <a:pt x="61748" y="37525"/>
                  </a:cubicBezTo>
                  <a:cubicBezTo>
                    <a:pt x="62374" y="36833"/>
                    <a:pt x="63186" y="36411"/>
                    <a:pt x="64028" y="36200"/>
                  </a:cubicBezTo>
                  <a:cubicBezTo>
                    <a:pt x="65671" y="35790"/>
                    <a:pt x="67314" y="35381"/>
                    <a:pt x="69030" y="35381"/>
                  </a:cubicBezTo>
                  <a:close/>
                  <a:moveTo>
                    <a:pt x="67244" y="40628"/>
                  </a:moveTo>
                  <a:cubicBezTo>
                    <a:pt x="68607" y="40628"/>
                    <a:pt x="69728" y="40925"/>
                    <a:pt x="70204" y="41467"/>
                  </a:cubicBezTo>
                  <a:cubicBezTo>
                    <a:pt x="69898" y="41679"/>
                    <a:pt x="69559" y="41784"/>
                    <a:pt x="69225" y="41784"/>
                  </a:cubicBezTo>
                  <a:cubicBezTo>
                    <a:pt x="69068" y="41784"/>
                    <a:pt x="68911" y="41760"/>
                    <a:pt x="68760" y="41714"/>
                  </a:cubicBezTo>
                  <a:cubicBezTo>
                    <a:pt x="68424" y="41609"/>
                    <a:pt x="68122" y="41560"/>
                    <a:pt x="67849" y="41560"/>
                  </a:cubicBezTo>
                  <a:cubicBezTo>
                    <a:pt x="66849" y="41560"/>
                    <a:pt x="66229" y="42221"/>
                    <a:pt x="65654" y="43273"/>
                  </a:cubicBezTo>
                  <a:cubicBezTo>
                    <a:pt x="64845" y="44756"/>
                    <a:pt x="63475" y="45725"/>
                    <a:pt x="61818" y="46206"/>
                  </a:cubicBezTo>
                  <a:cubicBezTo>
                    <a:pt x="60855" y="46486"/>
                    <a:pt x="59903" y="46642"/>
                    <a:pt x="58962" y="46642"/>
                  </a:cubicBezTo>
                  <a:cubicBezTo>
                    <a:pt x="57669" y="46642"/>
                    <a:pt x="56399" y="46347"/>
                    <a:pt x="55158" y="45671"/>
                  </a:cubicBezTo>
                  <a:cubicBezTo>
                    <a:pt x="54836" y="45496"/>
                    <a:pt x="54471" y="45400"/>
                    <a:pt x="54131" y="45254"/>
                  </a:cubicBezTo>
                  <a:cubicBezTo>
                    <a:pt x="53332" y="44908"/>
                    <a:pt x="52635" y="44388"/>
                    <a:pt x="52335" y="43573"/>
                  </a:cubicBezTo>
                  <a:cubicBezTo>
                    <a:pt x="52075" y="42864"/>
                    <a:pt x="51577" y="42705"/>
                    <a:pt x="50966" y="42660"/>
                  </a:cubicBezTo>
                  <a:cubicBezTo>
                    <a:pt x="49122" y="42530"/>
                    <a:pt x="47278" y="42354"/>
                    <a:pt x="45431" y="42320"/>
                  </a:cubicBezTo>
                  <a:cubicBezTo>
                    <a:pt x="44917" y="42310"/>
                    <a:pt x="44403" y="42306"/>
                    <a:pt x="43890" y="42306"/>
                  </a:cubicBezTo>
                  <a:cubicBezTo>
                    <a:pt x="40170" y="42306"/>
                    <a:pt x="36457" y="42538"/>
                    <a:pt x="32745" y="42813"/>
                  </a:cubicBezTo>
                  <a:cubicBezTo>
                    <a:pt x="30868" y="42953"/>
                    <a:pt x="28976" y="42910"/>
                    <a:pt x="27093" y="42993"/>
                  </a:cubicBezTo>
                  <a:cubicBezTo>
                    <a:pt x="23931" y="43133"/>
                    <a:pt x="20769" y="43299"/>
                    <a:pt x="17609" y="43469"/>
                  </a:cubicBezTo>
                  <a:cubicBezTo>
                    <a:pt x="15427" y="43587"/>
                    <a:pt x="13241" y="43685"/>
                    <a:pt x="11065" y="43873"/>
                  </a:cubicBezTo>
                  <a:cubicBezTo>
                    <a:pt x="8688" y="44079"/>
                    <a:pt x="6321" y="44393"/>
                    <a:pt x="3947" y="44630"/>
                  </a:cubicBezTo>
                  <a:cubicBezTo>
                    <a:pt x="3554" y="44669"/>
                    <a:pt x="3156" y="44692"/>
                    <a:pt x="2760" y="44692"/>
                  </a:cubicBezTo>
                  <a:cubicBezTo>
                    <a:pt x="2482" y="44692"/>
                    <a:pt x="2206" y="44681"/>
                    <a:pt x="1932" y="44656"/>
                  </a:cubicBezTo>
                  <a:cubicBezTo>
                    <a:pt x="1452" y="44612"/>
                    <a:pt x="988" y="44397"/>
                    <a:pt x="558" y="44271"/>
                  </a:cubicBezTo>
                  <a:cubicBezTo>
                    <a:pt x="433" y="43427"/>
                    <a:pt x="836" y="42957"/>
                    <a:pt x="1256" y="42463"/>
                  </a:cubicBezTo>
                  <a:cubicBezTo>
                    <a:pt x="1306" y="42536"/>
                    <a:pt x="1341" y="42563"/>
                    <a:pt x="1341" y="42591"/>
                  </a:cubicBezTo>
                  <a:cubicBezTo>
                    <a:pt x="1364" y="43964"/>
                    <a:pt x="1515" y="44151"/>
                    <a:pt x="2832" y="44151"/>
                  </a:cubicBezTo>
                  <a:cubicBezTo>
                    <a:pt x="2853" y="44151"/>
                    <a:pt x="2874" y="44151"/>
                    <a:pt x="2895" y="44151"/>
                  </a:cubicBezTo>
                  <a:cubicBezTo>
                    <a:pt x="4746" y="44143"/>
                    <a:pt x="6576" y="43968"/>
                    <a:pt x="8399" y="43595"/>
                  </a:cubicBezTo>
                  <a:cubicBezTo>
                    <a:pt x="9511" y="43366"/>
                    <a:pt x="10680" y="43417"/>
                    <a:pt x="11822" y="43330"/>
                  </a:cubicBezTo>
                  <a:cubicBezTo>
                    <a:pt x="14206" y="43146"/>
                    <a:pt x="16589" y="42934"/>
                    <a:pt x="18975" y="42780"/>
                  </a:cubicBezTo>
                  <a:cubicBezTo>
                    <a:pt x="19079" y="42774"/>
                    <a:pt x="19184" y="42771"/>
                    <a:pt x="19289" y="42771"/>
                  </a:cubicBezTo>
                  <a:cubicBezTo>
                    <a:pt x="19848" y="42771"/>
                    <a:pt x="20413" y="42851"/>
                    <a:pt x="20973" y="42851"/>
                  </a:cubicBezTo>
                  <a:cubicBezTo>
                    <a:pt x="21076" y="42851"/>
                    <a:pt x="21179" y="42848"/>
                    <a:pt x="21281" y="42842"/>
                  </a:cubicBezTo>
                  <a:cubicBezTo>
                    <a:pt x="22658" y="42758"/>
                    <a:pt x="24031" y="42592"/>
                    <a:pt x="25404" y="42457"/>
                  </a:cubicBezTo>
                  <a:cubicBezTo>
                    <a:pt x="26643" y="42334"/>
                    <a:pt x="27881" y="42201"/>
                    <a:pt x="29121" y="42084"/>
                  </a:cubicBezTo>
                  <a:cubicBezTo>
                    <a:pt x="30227" y="41980"/>
                    <a:pt x="31333" y="41844"/>
                    <a:pt x="32442" y="41809"/>
                  </a:cubicBezTo>
                  <a:cubicBezTo>
                    <a:pt x="33073" y="41788"/>
                    <a:pt x="33705" y="41782"/>
                    <a:pt x="34337" y="41782"/>
                  </a:cubicBezTo>
                  <a:cubicBezTo>
                    <a:pt x="35186" y="41782"/>
                    <a:pt x="36035" y="41793"/>
                    <a:pt x="36883" y="41796"/>
                  </a:cubicBezTo>
                  <a:cubicBezTo>
                    <a:pt x="37649" y="41799"/>
                    <a:pt x="38416" y="41830"/>
                    <a:pt x="39182" y="41830"/>
                  </a:cubicBezTo>
                  <a:cubicBezTo>
                    <a:pt x="39290" y="41830"/>
                    <a:pt x="39399" y="41830"/>
                    <a:pt x="39508" y="41828"/>
                  </a:cubicBezTo>
                  <a:cubicBezTo>
                    <a:pt x="41494" y="41801"/>
                    <a:pt x="43481" y="41792"/>
                    <a:pt x="45465" y="41700"/>
                  </a:cubicBezTo>
                  <a:cubicBezTo>
                    <a:pt x="46837" y="41637"/>
                    <a:pt x="48208" y="41485"/>
                    <a:pt x="49570" y="41300"/>
                  </a:cubicBezTo>
                  <a:cubicBezTo>
                    <a:pt x="49686" y="41285"/>
                    <a:pt x="49806" y="41277"/>
                    <a:pt x="49928" y="41277"/>
                  </a:cubicBezTo>
                  <a:cubicBezTo>
                    <a:pt x="50985" y="41277"/>
                    <a:pt x="52243" y="41842"/>
                    <a:pt x="52654" y="42771"/>
                  </a:cubicBezTo>
                  <a:cubicBezTo>
                    <a:pt x="53102" y="43786"/>
                    <a:pt x="53922" y="44333"/>
                    <a:pt x="54803" y="44792"/>
                  </a:cubicBezTo>
                  <a:cubicBezTo>
                    <a:pt x="56225" y="45530"/>
                    <a:pt x="57741" y="45931"/>
                    <a:pt x="59311" y="45931"/>
                  </a:cubicBezTo>
                  <a:cubicBezTo>
                    <a:pt x="59697" y="45931"/>
                    <a:pt x="60087" y="45907"/>
                    <a:pt x="60479" y="45857"/>
                  </a:cubicBezTo>
                  <a:cubicBezTo>
                    <a:pt x="62528" y="45599"/>
                    <a:pt x="64032" y="44464"/>
                    <a:pt x="64922" y="42607"/>
                  </a:cubicBezTo>
                  <a:cubicBezTo>
                    <a:pt x="65184" y="42057"/>
                    <a:pt x="65212" y="41391"/>
                    <a:pt x="65341" y="40804"/>
                  </a:cubicBezTo>
                  <a:cubicBezTo>
                    <a:pt x="65999" y="40686"/>
                    <a:pt x="66645" y="40628"/>
                    <a:pt x="67244" y="40628"/>
                  </a:cubicBezTo>
                  <a:close/>
                  <a:moveTo>
                    <a:pt x="128388" y="17417"/>
                  </a:moveTo>
                  <a:cubicBezTo>
                    <a:pt x="128562" y="17417"/>
                    <a:pt x="128817" y="17471"/>
                    <a:pt x="129197" y="17553"/>
                  </a:cubicBezTo>
                  <a:cubicBezTo>
                    <a:pt x="128989" y="19235"/>
                    <a:pt x="128697" y="20897"/>
                    <a:pt x="127998" y="22470"/>
                  </a:cubicBezTo>
                  <a:lnTo>
                    <a:pt x="128015" y="22444"/>
                  </a:lnTo>
                  <a:lnTo>
                    <a:pt x="128015" y="22444"/>
                  </a:lnTo>
                  <a:cubicBezTo>
                    <a:pt x="127793" y="23358"/>
                    <a:pt x="127627" y="24290"/>
                    <a:pt x="127339" y="25181"/>
                  </a:cubicBezTo>
                  <a:cubicBezTo>
                    <a:pt x="126219" y="28649"/>
                    <a:pt x="125533" y="32218"/>
                    <a:pt x="124763" y="35769"/>
                  </a:cubicBezTo>
                  <a:cubicBezTo>
                    <a:pt x="123944" y="39548"/>
                    <a:pt x="123097" y="43321"/>
                    <a:pt x="122251" y="47095"/>
                  </a:cubicBezTo>
                  <a:cubicBezTo>
                    <a:pt x="122023" y="48111"/>
                    <a:pt x="121810" y="48355"/>
                    <a:pt x="120806" y="48355"/>
                  </a:cubicBezTo>
                  <a:cubicBezTo>
                    <a:pt x="120785" y="48355"/>
                    <a:pt x="120764" y="48355"/>
                    <a:pt x="120742" y="48355"/>
                  </a:cubicBezTo>
                  <a:cubicBezTo>
                    <a:pt x="119399" y="48342"/>
                    <a:pt x="118059" y="48172"/>
                    <a:pt x="116715" y="48125"/>
                  </a:cubicBezTo>
                  <a:cubicBezTo>
                    <a:pt x="111919" y="47958"/>
                    <a:pt x="107234" y="47043"/>
                    <a:pt x="102547" y="46109"/>
                  </a:cubicBezTo>
                  <a:cubicBezTo>
                    <a:pt x="100007" y="45602"/>
                    <a:pt x="97428" y="45295"/>
                    <a:pt x="94890" y="44778"/>
                  </a:cubicBezTo>
                  <a:cubicBezTo>
                    <a:pt x="93300" y="44454"/>
                    <a:pt x="91694" y="44410"/>
                    <a:pt x="90100" y="44204"/>
                  </a:cubicBezTo>
                  <a:cubicBezTo>
                    <a:pt x="88003" y="43932"/>
                    <a:pt x="85876" y="43870"/>
                    <a:pt x="83816" y="43297"/>
                  </a:cubicBezTo>
                  <a:cubicBezTo>
                    <a:pt x="83046" y="43082"/>
                    <a:pt x="82219" y="43081"/>
                    <a:pt x="81428" y="42929"/>
                  </a:cubicBezTo>
                  <a:cubicBezTo>
                    <a:pt x="80911" y="42830"/>
                    <a:pt x="80413" y="42634"/>
                    <a:pt x="79906" y="42481"/>
                  </a:cubicBezTo>
                  <a:cubicBezTo>
                    <a:pt x="79920" y="42411"/>
                    <a:pt x="79935" y="42341"/>
                    <a:pt x="79948" y="42271"/>
                  </a:cubicBezTo>
                  <a:cubicBezTo>
                    <a:pt x="80847" y="42380"/>
                    <a:pt x="81743" y="42505"/>
                    <a:pt x="82643" y="42595"/>
                  </a:cubicBezTo>
                  <a:cubicBezTo>
                    <a:pt x="87500" y="43073"/>
                    <a:pt x="92304" y="43896"/>
                    <a:pt x="97107" y="44738"/>
                  </a:cubicBezTo>
                  <a:cubicBezTo>
                    <a:pt x="100649" y="45360"/>
                    <a:pt x="104199" y="45956"/>
                    <a:pt x="107759" y="46461"/>
                  </a:cubicBezTo>
                  <a:cubicBezTo>
                    <a:pt x="111084" y="46933"/>
                    <a:pt x="114426" y="47294"/>
                    <a:pt x="117765" y="47649"/>
                  </a:cubicBezTo>
                  <a:cubicBezTo>
                    <a:pt x="118018" y="47676"/>
                    <a:pt x="118274" y="47686"/>
                    <a:pt x="118531" y="47686"/>
                  </a:cubicBezTo>
                  <a:cubicBezTo>
                    <a:pt x="119114" y="47686"/>
                    <a:pt x="119703" y="47630"/>
                    <a:pt x="120285" y="47582"/>
                  </a:cubicBezTo>
                  <a:cubicBezTo>
                    <a:pt x="120949" y="47526"/>
                    <a:pt x="121326" y="47143"/>
                    <a:pt x="121526" y="46456"/>
                  </a:cubicBezTo>
                  <a:cubicBezTo>
                    <a:pt x="122626" y="42671"/>
                    <a:pt x="123388" y="38813"/>
                    <a:pt x="124140" y="34947"/>
                  </a:cubicBezTo>
                  <a:cubicBezTo>
                    <a:pt x="124648" y="32341"/>
                    <a:pt x="125333" y="29771"/>
                    <a:pt x="125929" y="27182"/>
                  </a:cubicBezTo>
                  <a:cubicBezTo>
                    <a:pt x="126582" y="24329"/>
                    <a:pt x="127234" y="21476"/>
                    <a:pt x="127885" y="18622"/>
                  </a:cubicBezTo>
                  <a:cubicBezTo>
                    <a:pt x="127908" y="18525"/>
                    <a:pt x="127937" y="18426"/>
                    <a:pt x="127947" y="18328"/>
                  </a:cubicBezTo>
                  <a:cubicBezTo>
                    <a:pt x="128013" y="17643"/>
                    <a:pt x="128035" y="17417"/>
                    <a:pt x="128388" y="17417"/>
                  </a:cubicBezTo>
                  <a:close/>
                  <a:moveTo>
                    <a:pt x="82425" y="44855"/>
                  </a:moveTo>
                  <a:cubicBezTo>
                    <a:pt x="82549" y="44855"/>
                    <a:pt x="82656" y="45005"/>
                    <a:pt x="82896" y="45338"/>
                  </a:cubicBezTo>
                  <a:lnTo>
                    <a:pt x="82965" y="45404"/>
                  </a:lnTo>
                  <a:lnTo>
                    <a:pt x="83741" y="45119"/>
                  </a:lnTo>
                  <a:cubicBezTo>
                    <a:pt x="83773" y="45172"/>
                    <a:pt x="83805" y="45226"/>
                    <a:pt x="83837" y="45280"/>
                  </a:cubicBezTo>
                  <a:lnTo>
                    <a:pt x="82725" y="46340"/>
                  </a:lnTo>
                  <a:lnTo>
                    <a:pt x="82801" y="46415"/>
                  </a:lnTo>
                  <a:cubicBezTo>
                    <a:pt x="83197" y="46142"/>
                    <a:pt x="83587" y="45858"/>
                    <a:pt x="83993" y="45603"/>
                  </a:cubicBezTo>
                  <a:cubicBezTo>
                    <a:pt x="84067" y="45557"/>
                    <a:pt x="84126" y="45536"/>
                    <a:pt x="84172" y="45536"/>
                  </a:cubicBezTo>
                  <a:cubicBezTo>
                    <a:pt x="84289" y="45536"/>
                    <a:pt x="84323" y="45668"/>
                    <a:pt x="84309" y="45842"/>
                  </a:cubicBezTo>
                  <a:lnTo>
                    <a:pt x="84395" y="45931"/>
                  </a:lnTo>
                  <a:cubicBezTo>
                    <a:pt x="84596" y="45840"/>
                    <a:pt x="84845" y="45797"/>
                    <a:pt x="84986" y="45650"/>
                  </a:cubicBezTo>
                  <a:cubicBezTo>
                    <a:pt x="85121" y="45509"/>
                    <a:pt x="85257" y="45444"/>
                    <a:pt x="85370" y="45444"/>
                  </a:cubicBezTo>
                  <a:cubicBezTo>
                    <a:pt x="85515" y="45444"/>
                    <a:pt x="85622" y="45553"/>
                    <a:pt x="85638" y="45753"/>
                  </a:cubicBezTo>
                  <a:cubicBezTo>
                    <a:pt x="85656" y="45957"/>
                    <a:pt x="85705" y="46005"/>
                    <a:pt x="85770" y="46005"/>
                  </a:cubicBezTo>
                  <a:cubicBezTo>
                    <a:pt x="85828" y="46005"/>
                    <a:pt x="85899" y="45968"/>
                    <a:pt x="85971" y="45968"/>
                  </a:cubicBezTo>
                  <a:cubicBezTo>
                    <a:pt x="85979" y="45968"/>
                    <a:pt x="85986" y="45968"/>
                    <a:pt x="85994" y="45969"/>
                  </a:cubicBezTo>
                  <a:cubicBezTo>
                    <a:pt x="86052" y="45976"/>
                    <a:pt x="86085" y="46188"/>
                    <a:pt x="86131" y="46315"/>
                  </a:cubicBezTo>
                  <a:cubicBezTo>
                    <a:pt x="87019" y="46175"/>
                    <a:pt x="87074" y="46148"/>
                    <a:pt x="87421" y="45668"/>
                  </a:cubicBezTo>
                  <a:lnTo>
                    <a:pt x="89251" y="46103"/>
                  </a:lnTo>
                  <a:lnTo>
                    <a:pt x="78575" y="51073"/>
                  </a:lnTo>
                  <a:lnTo>
                    <a:pt x="78480" y="50919"/>
                  </a:lnTo>
                  <a:lnTo>
                    <a:pt x="78937" y="50478"/>
                  </a:lnTo>
                  <a:lnTo>
                    <a:pt x="78488" y="50311"/>
                  </a:lnTo>
                  <a:cubicBezTo>
                    <a:pt x="78563" y="49677"/>
                    <a:pt x="79261" y="49845"/>
                    <a:pt x="79603" y="49390"/>
                  </a:cubicBezTo>
                  <a:lnTo>
                    <a:pt x="79603" y="49390"/>
                  </a:lnTo>
                  <a:lnTo>
                    <a:pt x="78731" y="49569"/>
                  </a:lnTo>
                  <a:lnTo>
                    <a:pt x="78632" y="47517"/>
                  </a:lnTo>
                  <a:cubicBezTo>
                    <a:pt x="78596" y="46780"/>
                    <a:pt x="78560" y="46043"/>
                    <a:pt x="78519" y="45188"/>
                  </a:cubicBezTo>
                  <a:lnTo>
                    <a:pt x="78519" y="45188"/>
                  </a:lnTo>
                  <a:lnTo>
                    <a:pt x="79465" y="45508"/>
                  </a:lnTo>
                  <a:lnTo>
                    <a:pt x="80227" y="45017"/>
                  </a:lnTo>
                  <a:lnTo>
                    <a:pt x="80227" y="45017"/>
                  </a:lnTo>
                  <a:cubicBezTo>
                    <a:pt x="80094" y="45341"/>
                    <a:pt x="80042" y="45471"/>
                    <a:pt x="79986" y="45608"/>
                  </a:cubicBezTo>
                  <a:cubicBezTo>
                    <a:pt x="80027" y="45618"/>
                    <a:pt x="80079" y="45646"/>
                    <a:pt x="80113" y="45646"/>
                  </a:cubicBezTo>
                  <a:cubicBezTo>
                    <a:pt x="80122" y="45646"/>
                    <a:pt x="80129" y="45645"/>
                    <a:pt x="80135" y="45641"/>
                  </a:cubicBezTo>
                  <a:cubicBezTo>
                    <a:pt x="80415" y="45459"/>
                    <a:pt x="80670" y="45226"/>
                    <a:pt x="80969" y="45088"/>
                  </a:cubicBezTo>
                  <a:cubicBezTo>
                    <a:pt x="81025" y="45062"/>
                    <a:pt x="81071" y="45051"/>
                    <a:pt x="81109" y="45051"/>
                  </a:cubicBezTo>
                  <a:cubicBezTo>
                    <a:pt x="81267" y="45051"/>
                    <a:pt x="81281" y="45248"/>
                    <a:pt x="81281" y="45419"/>
                  </a:cubicBezTo>
                  <a:lnTo>
                    <a:pt x="81322" y="45460"/>
                  </a:lnTo>
                  <a:cubicBezTo>
                    <a:pt x="81539" y="45368"/>
                    <a:pt x="81801" y="45326"/>
                    <a:pt x="81965" y="45178"/>
                  </a:cubicBezTo>
                  <a:cubicBezTo>
                    <a:pt x="82197" y="44969"/>
                    <a:pt x="82317" y="44855"/>
                    <a:pt x="82425" y="44855"/>
                  </a:cubicBezTo>
                  <a:close/>
                  <a:moveTo>
                    <a:pt x="92802" y="45360"/>
                  </a:moveTo>
                  <a:cubicBezTo>
                    <a:pt x="93412" y="45360"/>
                    <a:pt x="94049" y="45553"/>
                    <a:pt x="94737" y="45623"/>
                  </a:cubicBezTo>
                  <a:cubicBezTo>
                    <a:pt x="92409" y="46698"/>
                    <a:pt x="90225" y="47721"/>
                    <a:pt x="88029" y="48720"/>
                  </a:cubicBezTo>
                  <a:cubicBezTo>
                    <a:pt x="85704" y="49776"/>
                    <a:pt x="83375" y="50820"/>
                    <a:pt x="81041" y="51853"/>
                  </a:cubicBezTo>
                  <a:cubicBezTo>
                    <a:pt x="80654" y="52024"/>
                    <a:pt x="80288" y="52256"/>
                    <a:pt x="79840" y="52256"/>
                  </a:cubicBezTo>
                  <a:cubicBezTo>
                    <a:pt x="79740" y="52256"/>
                    <a:pt x="79635" y="52245"/>
                    <a:pt x="79525" y="52218"/>
                  </a:cubicBezTo>
                  <a:cubicBezTo>
                    <a:pt x="79053" y="52103"/>
                    <a:pt x="78815" y="51901"/>
                    <a:pt x="78756" y="51288"/>
                  </a:cubicBezTo>
                  <a:cubicBezTo>
                    <a:pt x="80131" y="50722"/>
                    <a:pt x="81466" y="50178"/>
                    <a:pt x="82794" y="49620"/>
                  </a:cubicBezTo>
                  <a:cubicBezTo>
                    <a:pt x="83289" y="49413"/>
                    <a:pt x="83793" y="49208"/>
                    <a:pt x="84254" y="48937"/>
                  </a:cubicBezTo>
                  <a:cubicBezTo>
                    <a:pt x="86701" y="47497"/>
                    <a:pt x="89374" y="46568"/>
                    <a:pt x="91987" y="45508"/>
                  </a:cubicBezTo>
                  <a:cubicBezTo>
                    <a:pt x="92254" y="45400"/>
                    <a:pt x="92525" y="45360"/>
                    <a:pt x="92802" y="45360"/>
                  </a:cubicBezTo>
                  <a:close/>
                  <a:moveTo>
                    <a:pt x="85677" y="56551"/>
                  </a:moveTo>
                  <a:cubicBezTo>
                    <a:pt x="85646" y="56569"/>
                    <a:pt x="85615" y="56587"/>
                    <a:pt x="85583" y="56605"/>
                  </a:cubicBezTo>
                  <a:lnTo>
                    <a:pt x="85583" y="56605"/>
                  </a:lnTo>
                  <a:cubicBezTo>
                    <a:pt x="85620" y="56593"/>
                    <a:pt x="85657" y="56582"/>
                    <a:pt x="85694" y="56571"/>
                  </a:cubicBezTo>
                  <a:lnTo>
                    <a:pt x="85677" y="56551"/>
                  </a:lnTo>
                  <a:close/>
                  <a:moveTo>
                    <a:pt x="73469" y="56557"/>
                  </a:moveTo>
                  <a:lnTo>
                    <a:pt x="73469" y="56557"/>
                  </a:lnTo>
                  <a:cubicBezTo>
                    <a:pt x="73461" y="56608"/>
                    <a:pt x="73452" y="56659"/>
                    <a:pt x="73443" y="56710"/>
                  </a:cubicBezTo>
                  <a:lnTo>
                    <a:pt x="72692" y="56854"/>
                  </a:lnTo>
                  <a:cubicBezTo>
                    <a:pt x="72706" y="56749"/>
                    <a:pt x="72706" y="56658"/>
                    <a:pt x="72720" y="56655"/>
                  </a:cubicBezTo>
                  <a:cubicBezTo>
                    <a:pt x="72968" y="56617"/>
                    <a:pt x="73220" y="56588"/>
                    <a:pt x="73469" y="56557"/>
                  </a:cubicBezTo>
                  <a:close/>
                  <a:moveTo>
                    <a:pt x="79903" y="56879"/>
                  </a:moveTo>
                  <a:cubicBezTo>
                    <a:pt x="79942" y="56879"/>
                    <a:pt x="79983" y="56880"/>
                    <a:pt x="80025" y="56883"/>
                  </a:cubicBezTo>
                  <a:cubicBezTo>
                    <a:pt x="79739" y="57325"/>
                    <a:pt x="79387" y="57293"/>
                    <a:pt x="79047" y="57296"/>
                  </a:cubicBezTo>
                  <a:lnTo>
                    <a:pt x="78545" y="57457"/>
                  </a:lnTo>
                  <a:lnTo>
                    <a:pt x="78545" y="57457"/>
                  </a:lnTo>
                  <a:lnTo>
                    <a:pt x="79039" y="57286"/>
                  </a:lnTo>
                  <a:cubicBezTo>
                    <a:pt x="79249" y="57028"/>
                    <a:pt x="79502" y="56879"/>
                    <a:pt x="79903" y="56879"/>
                  </a:cubicBezTo>
                  <a:close/>
                  <a:moveTo>
                    <a:pt x="50402" y="59492"/>
                  </a:moveTo>
                  <a:lnTo>
                    <a:pt x="50391" y="59506"/>
                  </a:lnTo>
                  <a:lnTo>
                    <a:pt x="50406" y="59497"/>
                  </a:lnTo>
                  <a:lnTo>
                    <a:pt x="50406" y="59497"/>
                  </a:lnTo>
                  <a:cubicBezTo>
                    <a:pt x="50405" y="59495"/>
                    <a:pt x="50404" y="59494"/>
                    <a:pt x="50402" y="59492"/>
                  </a:cubicBezTo>
                  <a:close/>
                  <a:moveTo>
                    <a:pt x="50966" y="59954"/>
                  </a:moveTo>
                  <a:cubicBezTo>
                    <a:pt x="51422" y="60304"/>
                    <a:pt x="51422" y="60304"/>
                    <a:pt x="51229" y="60920"/>
                  </a:cubicBezTo>
                  <a:cubicBezTo>
                    <a:pt x="50751" y="60683"/>
                    <a:pt x="50751" y="60683"/>
                    <a:pt x="50966" y="59954"/>
                  </a:cubicBezTo>
                  <a:close/>
                  <a:moveTo>
                    <a:pt x="93928" y="46676"/>
                  </a:moveTo>
                  <a:cubicBezTo>
                    <a:pt x="94329" y="46676"/>
                    <a:pt x="94732" y="46707"/>
                    <a:pt x="95145" y="46722"/>
                  </a:cubicBezTo>
                  <a:cubicBezTo>
                    <a:pt x="95181" y="47413"/>
                    <a:pt x="94362" y="47425"/>
                    <a:pt x="93904" y="47946"/>
                  </a:cubicBezTo>
                  <a:cubicBezTo>
                    <a:pt x="94029" y="47972"/>
                    <a:pt x="94148" y="47983"/>
                    <a:pt x="94262" y="47983"/>
                  </a:cubicBezTo>
                  <a:cubicBezTo>
                    <a:pt x="94954" y="47983"/>
                    <a:pt x="95446" y="47568"/>
                    <a:pt x="96013" y="47495"/>
                  </a:cubicBezTo>
                  <a:cubicBezTo>
                    <a:pt x="96664" y="47412"/>
                    <a:pt x="97301" y="47210"/>
                    <a:pt x="97992" y="47051"/>
                  </a:cubicBezTo>
                  <a:lnTo>
                    <a:pt x="97992" y="47051"/>
                  </a:lnTo>
                  <a:cubicBezTo>
                    <a:pt x="97924" y="47253"/>
                    <a:pt x="97885" y="47365"/>
                    <a:pt x="97832" y="47522"/>
                  </a:cubicBezTo>
                  <a:lnTo>
                    <a:pt x="98937" y="47172"/>
                  </a:lnTo>
                  <a:lnTo>
                    <a:pt x="99042" y="47388"/>
                  </a:lnTo>
                  <a:cubicBezTo>
                    <a:pt x="98389" y="47767"/>
                    <a:pt x="97754" y="48186"/>
                    <a:pt x="97077" y="48518"/>
                  </a:cubicBezTo>
                  <a:cubicBezTo>
                    <a:pt x="95815" y="49136"/>
                    <a:pt x="94530" y="49704"/>
                    <a:pt x="93255" y="50293"/>
                  </a:cubicBezTo>
                  <a:lnTo>
                    <a:pt x="93323" y="50365"/>
                  </a:lnTo>
                  <a:cubicBezTo>
                    <a:pt x="93668" y="50239"/>
                    <a:pt x="94017" y="50119"/>
                    <a:pt x="94359" y="49987"/>
                  </a:cubicBezTo>
                  <a:cubicBezTo>
                    <a:pt x="96270" y="49246"/>
                    <a:pt x="98176" y="48492"/>
                    <a:pt x="100094" y="47771"/>
                  </a:cubicBezTo>
                  <a:cubicBezTo>
                    <a:pt x="100510" y="47615"/>
                    <a:pt x="100970" y="47575"/>
                    <a:pt x="101409" y="47482"/>
                  </a:cubicBezTo>
                  <a:cubicBezTo>
                    <a:pt x="101428" y="47550"/>
                    <a:pt x="101448" y="47618"/>
                    <a:pt x="101467" y="47686"/>
                  </a:cubicBezTo>
                  <a:lnTo>
                    <a:pt x="94605" y="50412"/>
                  </a:lnTo>
                  <a:lnTo>
                    <a:pt x="94680" y="50624"/>
                  </a:lnTo>
                  <a:cubicBezTo>
                    <a:pt x="94905" y="50551"/>
                    <a:pt x="95135" y="50490"/>
                    <a:pt x="95352" y="50401"/>
                  </a:cubicBezTo>
                  <a:cubicBezTo>
                    <a:pt x="95974" y="50147"/>
                    <a:pt x="96579" y="49848"/>
                    <a:pt x="97214" y="49627"/>
                  </a:cubicBezTo>
                  <a:cubicBezTo>
                    <a:pt x="97820" y="49415"/>
                    <a:pt x="98377" y="49087"/>
                    <a:pt x="99068" y="49087"/>
                  </a:cubicBezTo>
                  <a:cubicBezTo>
                    <a:pt x="99145" y="49087"/>
                    <a:pt x="99223" y="49092"/>
                    <a:pt x="99304" y="49100"/>
                  </a:cubicBezTo>
                  <a:cubicBezTo>
                    <a:pt x="99346" y="49105"/>
                    <a:pt x="99389" y="49107"/>
                    <a:pt x="99432" y="49107"/>
                  </a:cubicBezTo>
                  <a:cubicBezTo>
                    <a:pt x="99923" y="49107"/>
                    <a:pt x="100442" y="48823"/>
                    <a:pt x="100950" y="48697"/>
                  </a:cubicBezTo>
                  <a:cubicBezTo>
                    <a:pt x="101299" y="48610"/>
                    <a:pt x="101656" y="48553"/>
                    <a:pt x="102043" y="48553"/>
                  </a:cubicBezTo>
                  <a:cubicBezTo>
                    <a:pt x="101471" y="49172"/>
                    <a:pt x="100861" y="49706"/>
                    <a:pt x="100081" y="50029"/>
                  </a:cubicBezTo>
                  <a:cubicBezTo>
                    <a:pt x="98341" y="50747"/>
                    <a:pt x="96607" y="51478"/>
                    <a:pt x="94872" y="52207"/>
                  </a:cubicBezTo>
                  <a:cubicBezTo>
                    <a:pt x="94626" y="52311"/>
                    <a:pt x="94388" y="52433"/>
                    <a:pt x="94182" y="52676"/>
                  </a:cubicBezTo>
                  <a:cubicBezTo>
                    <a:pt x="94365" y="52622"/>
                    <a:pt x="94554" y="52582"/>
                    <a:pt x="94729" y="52510"/>
                  </a:cubicBezTo>
                  <a:cubicBezTo>
                    <a:pt x="97904" y="51216"/>
                    <a:pt x="101089" y="49939"/>
                    <a:pt x="104248" y="48607"/>
                  </a:cubicBezTo>
                  <a:cubicBezTo>
                    <a:pt x="104908" y="48327"/>
                    <a:pt x="105576" y="48220"/>
                    <a:pt x="106282" y="48220"/>
                  </a:cubicBezTo>
                  <a:cubicBezTo>
                    <a:pt x="106493" y="48220"/>
                    <a:pt x="106706" y="48229"/>
                    <a:pt x="106924" y="48246"/>
                  </a:cubicBezTo>
                  <a:lnTo>
                    <a:pt x="100708" y="50793"/>
                  </a:lnTo>
                  <a:cubicBezTo>
                    <a:pt x="100728" y="50849"/>
                    <a:pt x="100749" y="50904"/>
                    <a:pt x="100769" y="50960"/>
                  </a:cubicBezTo>
                  <a:cubicBezTo>
                    <a:pt x="101075" y="50859"/>
                    <a:pt x="101385" y="50771"/>
                    <a:pt x="101684" y="50654"/>
                  </a:cubicBezTo>
                  <a:cubicBezTo>
                    <a:pt x="103405" y="49978"/>
                    <a:pt x="105122" y="49287"/>
                    <a:pt x="106847" y="48619"/>
                  </a:cubicBezTo>
                  <a:cubicBezTo>
                    <a:pt x="107165" y="48496"/>
                    <a:pt x="107514" y="48455"/>
                    <a:pt x="107849" y="48376"/>
                  </a:cubicBezTo>
                  <a:cubicBezTo>
                    <a:pt x="107876" y="48454"/>
                    <a:pt x="107903" y="48532"/>
                    <a:pt x="107930" y="48611"/>
                  </a:cubicBezTo>
                  <a:lnTo>
                    <a:pt x="105344" y="49800"/>
                  </a:lnTo>
                  <a:cubicBezTo>
                    <a:pt x="106607" y="49748"/>
                    <a:pt x="107705" y="49082"/>
                    <a:pt x="108968" y="49073"/>
                  </a:cubicBezTo>
                  <a:lnTo>
                    <a:pt x="108968" y="49073"/>
                  </a:lnTo>
                  <a:lnTo>
                    <a:pt x="106767" y="49947"/>
                  </a:lnTo>
                  <a:cubicBezTo>
                    <a:pt x="106896" y="49971"/>
                    <a:pt x="107021" y="49981"/>
                    <a:pt x="107141" y="49981"/>
                  </a:cubicBezTo>
                  <a:cubicBezTo>
                    <a:pt x="108061" y="49981"/>
                    <a:pt x="108748" y="49376"/>
                    <a:pt x="109649" y="49353"/>
                  </a:cubicBezTo>
                  <a:lnTo>
                    <a:pt x="109649" y="49353"/>
                  </a:lnTo>
                  <a:cubicBezTo>
                    <a:pt x="108797" y="50275"/>
                    <a:pt x="107953" y="50978"/>
                    <a:pt x="106859" y="51409"/>
                  </a:cubicBezTo>
                  <a:cubicBezTo>
                    <a:pt x="102298" y="53223"/>
                    <a:pt x="97788" y="55158"/>
                    <a:pt x="93327" y="57215"/>
                  </a:cubicBezTo>
                  <a:cubicBezTo>
                    <a:pt x="90428" y="58551"/>
                    <a:pt x="87440" y="59691"/>
                    <a:pt x="84492" y="60921"/>
                  </a:cubicBezTo>
                  <a:cubicBezTo>
                    <a:pt x="84062" y="61100"/>
                    <a:pt x="83635" y="61288"/>
                    <a:pt x="83211" y="61471"/>
                  </a:cubicBezTo>
                  <a:cubicBezTo>
                    <a:pt x="82788" y="60729"/>
                    <a:pt x="82788" y="60729"/>
                    <a:pt x="83515" y="60227"/>
                  </a:cubicBezTo>
                  <a:cubicBezTo>
                    <a:pt x="83472" y="60175"/>
                    <a:pt x="83416" y="60156"/>
                    <a:pt x="83352" y="60156"/>
                  </a:cubicBezTo>
                  <a:cubicBezTo>
                    <a:pt x="83191" y="60156"/>
                    <a:pt x="82984" y="60272"/>
                    <a:pt x="82826" y="60272"/>
                  </a:cubicBezTo>
                  <a:cubicBezTo>
                    <a:pt x="82684" y="60272"/>
                    <a:pt x="82582" y="60178"/>
                    <a:pt x="82591" y="59819"/>
                  </a:cubicBezTo>
                  <a:lnTo>
                    <a:pt x="84635" y="59006"/>
                  </a:lnTo>
                  <a:cubicBezTo>
                    <a:pt x="84573" y="58997"/>
                    <a:pt x="84511" y="58993"/>
                    <a:pt x="84449" y="58993"/>
                  </a:cubicBezTo>
                  <a:cubicBezTo>
                    <a:pt x="83853" y="58993"/>
                    <a:pt x="83293" y="59394"/>
                    <a:pt x="82718" y="59394"/>
                  </a:cubicBezTo>
                  <a:cubicBezTo>
                    <a:pt x="82554" y="59394"/>
                    <a:pt x="82389" y="59361"/>
                    <a:pt x="82222" y="59278"/>
                  </a:cubicBezTo>
                  <a:lnTo>
                    <a:pt x="82162" y="58916"/>
                  </a:lnTo>
                  <a:lnTo>
                    <a:pt x="85686" y="57534"/>
                  </a:lnTo>
                  <a:cubicBezTo>
                    <a:pt x="85679" y="57498"/>
                    <a:pt x="85672" y="57462"/>
                    <a:pt x="85666" y="57425"/>
                  </a:cubicBezTo>
                  <a:cubicBezTo>
                    <a:pt x="85504" y="57449"/>
                    <a:pt x="85333" y="57448"/>
                    <a:pt x="85181" y="57501"/>
                  </a:cubicBezTo>
                  <a:cubicBezTo>
                    <a:pt x="84357" y="57790"/>
                    <a:pt x="83533" y="58083"/>
                    <a:pt x="82718" y="58395"/>
                  </a:cubicBezTo>
                  <a:cubicBezTo>
                    <a:pt x="82542" y="58462"/>
                    <a:pt x="82373" y="58536"/>
                    <a:pt x="82182" y="58536"/>
                  </a:cubicBezTo>
                  <a:cubicBezTo>
                    <a:pt x="82034" y="58536"/>
                    <a:pt x="81872" y="58491"/>
                    <a:pt x="81684" y="58362"/>
                  </a:cubicBezTo>
                  <a:cubicBezTo>
                    <a:pt x="81929" y="58196"/>
                    <a:pt x="82087" y="58040"/>
                    <a:pt x="82276" y="57968"/>
                  </a:cubicBezTo>
                  <a:cubicBezTo>
                    <a:pt x="83123" y="57641"/>
                    <a:pt x="83983" y="57350"/>
                    <a:pt x="84828" y="57018"/>
                  </a:cubicBezTo>
                  <a:cubicBezTo>
                    <a:pt x="85093" y="56914"/>
                    <a:pt x="85335" y="56751"/>
                    <a:pt x="85583" y="56605"/>
                  </a:cubicBezTo>
                  <a:lnTo>
                    <a:pt x="85583" y="56605"/>
                  </a:lnTo>
                  <a:cubicBezTo>
                    <a:pt x="84600" y="56910"/>
                    <a:pt x="83615" y="57215"/>
                    <a:pt x="82633" y="57525"/>
                  </a:cubicBezTo>
                  <a:cubicBezTo>
                    <a:pt x="82409" y="57595"/>
                    <a:pt x="82194" y="57695"/>
                    <a:pt x="81970" y="57765"/>
                  </a:cubicBezTo>
                  <a:cubicBezTo>
                    <a:pt x="81834" y="57809"/>
                    <a:pt x="81740" y="57838"/>
                    <a:pt x="81662" y="57838"/>
                  </a:cubicBezTo>
                  <a:cubicBezTo>
                    <a:pt x="81491" y="57838"/>
                    <a:pt x="81387" y="57701"/>
                    <a:pt x="81061" y="57273"/>
                  </a:cubicBezTo>
                  <a:lnTo>
                    <a:pt x="84791" y="55664"/>
                  </a:lnTo>
                  <a:cubicBezTo>
                    <a:pt x="84765" y="55600"/>
                    <a:pt x="84739" y="55537"/>
                    <a:pt x="84712" y="55473"/>
                  </a:cubicBezTo>
                  <a:cubicBezTo>
                    <a:pt x="83606" y="55917"/>
                    <a:pt x="82483" y="56326"/>
                    <a:pt x="81400" y="56822"/>
                  </a:cubicBezTo>
                  <a:cubicBezTo>
                    <a:pt x="81216" y="56907"/>
                    <a:pt x="81059" y="56951"/>
                    <a:pt x="80924" y="56951"/>
                  </a:cubicBezTo>
                  <a:cubicBezTo>
                    <a:pt x="80638" y="56951"/>
                    <a:pt x="80446" y="56752"/>
                    <a:pt x="80278" y="56325"/>
                  </a:cubicBezTo>
                  <a:lnTo>
                    <a:pt x="83303" y="55336"/>
                  </a:lnTo>
                  <a:cubicBezTo>
                    <a:pt x="83199" y="55324"/>
                    <a:pt x="83097" y="55318"/>
                    <a:pt x="82997" y="55318"/>
                  </a:cubicBezTo>
                  <a:cubicBezTo>
                    <a:pt x="81970" y="55318"/>
                    <a:pt x="81172" y="55925"/>
                    <a:pt x="80298" y="55925"/>
                  </a:cubicBezTo>
                  <a:cubicBezTo>
                    <a:pt x="80146" y="55925"/>
                    <a:pt x="79991" y="55906"/>
                    <a:pt x="79832" y="55863"/>
                  </a:cubicBezTo>
                  <a:cubicBezTo>
                    <a:pt x="79801" y="55854"/>
                    <a:pt x="79798" y="55745"/>
                    <a:pt x="79751" y="55571"/>
                  </a:cubicBezTo>
                  <a:lnTo>
                    <a:pt x="82740" y="54624"/>
                  </a:lnTo>
                  <a:lnTo>
                    <a:pt x="82694" y="54455"/>
                  </a:lnTo>
                  <a:cubicBezTo>
                    <a:pt x="82004" y="54633"/>
                    <a:pt x="81313" y="54805"/>
                    <a:pt x="80625" y="54990"/>
                  </a:cubicBezTo>
                  <a:cubicBezTo>
                    <a:pt x="80199" y="55105"/>
                    <a:pt x="79871" y="55173"/>
                    <a:pt x="79609" y="55173"/>
                  </a:cubicBezTo>
                  <a:cubicBezTo>
                    <a:pt x="78949" y="55173"/>
                    <a:pt x="78707" y="54741"/>
                    <a:pt x="78378" y="53538"/>
                  </a:cubicBezTo>
                  <a:cubicBezTo>
                    <a:pt x="78790" y="53313"/>
                    <a:pt x="79213" y="53053"/>
                    <a:pt x="79660" y="52844"/>
                  </a:cubicBezTo>
                  <a:cubicBezTo>
                    <a:pt x="80452" y="52475"/>
                    <a:pt x="81261" y="52141"/>
                    <a:pt x="82058" y="51781"/>
                  </a:cubicBezTo>
                  <a:cubicBezTo>
                    <a:pt x="85672" y="50144"/>
                    <a:pt x="89289" y="48513"/>
                    <a:pt x="92907" y="46885"/>
                  </a:cubicBezTo>
                  <a:cubicBezTo>
                    <a:pt x="93146" y="46778"/>
                    <a:pt x="93413" y="46691"/>
                    <a:pt x="93670" y="46680"/>
                  </a:cubicBezTo>
                  <a:cubicBezTo>
                    <a:pt x="93756" y="46677"/>
                    <a:pt x="93842" y="46676"/>
                    <a:pt x="93928" y="46676"/>
                  </a:cubicBezTo>
                  <a:close/>
                  <a:moveTo>
                    <a:pt x="23587" y="62008"/>
                  </a:moveTo>
                  <a:cubicBezTo>
                    <a:pt x="23586" y="62031"/>
                    <a:pt x="23585" y="62053"/>
                    <a:pt x="23584" y="62076"/>
                  </a:cubicBezTo>
                  <a:lnTo>
                    <a:pt x="23584" y="62076"/>
                  </a:lnTo>
                  <a:cubicBezTo>
                    <a:pt x="23590" y="62057"/>
                    <a:pt x="23596" y="62038"/>
                    <a:pt x="23603" y="62020"/>
                  </a:cubicBezTo>
                  <a:lnTo>
                    <a:pt x="23587" y="62008"/>
                  </a:lnTo>
                  <a:close/>
                  <a:moveTo>
                    <a:pt x="112465" y="48999"/>
                  </a:moveTo>
                  <a:lnTo>
                    <a:pt x="112465" y="48999"/>
                  </a:lnTo>
                  <a:cubicBezTo>
                    <a:pt x="112473" y="49740"/>
                    <a:pt x="112136" y="50203"/>
                    <a:pt x="111575" y="50495"/>
                  </a:cubicBezTo>
                  <a:cubicBezTo>
                    <a:pt x="109936" y="51348"/>
                    <a:pt x="108296" y="52204"/>
                    <a:pt x="106635" y="53014"/>
                  </a:cubicBezTo>
                  <a:cubicBezTo>
                    <a:pt x="104975" y="53822"/>
                    <a:pt x="103291" y="54585"/>
                    <a:pt x="101611" y="55352"/>
                  </a:cubicBezTo>
                  <a:cubicBezTo>
                    <a:pt x="100602" y="55812"/>
                    <a:pt x="99576" y="56233"/>
                    <a:pt x="98562" y="56685"/>
                  </a:cubicBezTo>
                  <a:cubicBezTo>
                    <a:pt x="96812" y="57465"/>
                    <a:pt x="95060" y="58243"/>
                    <a:pt x="93318" y="59044"/>
                  </a:cubicBezTo>
                  <a:cubicBezTo>
                    <a:pt x="91149" y="60039"/>
                    <a:pt x="88993" y="61064"/>
                    <a:pt x="86822" y="62056"/>
                  </a:cubicBezTo>
                  <a:cubicBezTo>
                    <a:pt x="86436" y="62232"/>
                    <a:pt x="86008" y="62315"/>
                    <a:pt x="85598" y="62439"/>
                  </a:cubicBezTo>
                  <a:lnTo>
                    <a:pt x="85598" y="62439"/>
                  </a:lnTo>
                  <a:cubicBezTo>
                    <a:pt x="85617" y="62351"/>
                    <a:pt x="85635" y="62258"/>
                    <a:pt x="85667" y="62099"/>
                  </a:cubicBezTo>
                  <a:lnTo>
                    <a:pt x="85667" y="62099"/>
                  </a:lnTo>
                  <a:lnTo>
                    <a:pt x="83617" y="62572"/>
                  </a:lnTo>
                  <a:lnTo>
                    <a:pt x="83568" y="62391"/>
                  </a:lnTo>
                  <a:lnTo>
                    <a:pt x="84962" y="61829"/>
                  </a:lnTo>
                  <a:cubicBezTo>
                    <a:pt x="84952" y="61793"/>
                    <a:pt x="84942" y="61756"/>
                    <a:pt x="84931" y="61719"/>
                  </a:cubicBezTo>
                  <a:lnTo>
                    <a:pt x="83732" y="61931"/>
                  </a:lnTo>
                  <a:cubicBezTo>
                    <a:pt x="83709" y="61856"/>
                    <a:pt x="83686" y="61782"/>
                    <a:pt x="83662" y="61706"/>
                  </a:cubicBezTo>
                  <a:cubicBezTo>
                    <a:pt x="83986" y="61564"/>
                    <a:pt x="84301" y="61394"/>
                    <a:pt x="84635" y="61286"/>
                  </a:cubicBezTo>
                  <a:cubicBezTo>
                    <a:pt x="88383" y="60059"/>
                    <a:pt x="91940" y="58364"/>
                    <a:pt x="95548" y="56800"/>
                  </a:cubicBezTo>
                  <a:cubicBezTo>
                    <a:pt x="96463" y="56404"/>
                    <a:pt x="97429" y="56037"/>
                    <a:pt x="98260" y="55547"/>
                  </a:cubicBezTo>
                  <a:cubicBezTo>
                    <a:pt x="100363" y="54306"/>
                    <a:pt x="102733" y="53744"/>
                    <a:pt x="104883" y="52642"/>
                  </a:cubicBezTo>
                  <a:cubicBezTo>
                    <a:pt x="106314" y="51909"/>
                    <a:pt x="107874" y="51426"/>
                    <a:pt x="109328" y="50729"/>
                  </a:cubicBezTo>
                  <a:cubicBezTo>
                    <a:pt x="110256" y="50284"/>
                    <a:pt x="111094" y="49647"/>
                    <a:pt x="111981" y="49110"/>
                  </a:cubicBezTo>
                  <a:cubicBezTo>
                    <a:pt x="112105" y="49036"/>
                    <a:pt x="112276" y="49040"/>
                    <a:pt x="112465" y="48999"/>
                  </a:cubicBezTo>
                  <a:close/>
                  <a:moveTo>
                    <a:pt x="85532" y="62464"/>
                  </a:moveTo>
                  <a:lnTo>
                    <a:pt x="83730" y="63237"/>
                  </a:lnTo>
                  <a:cubicBezTo>
                    <a:pt x="84085" y="62715"/>
                    <a:pt x="84600" y="62534"/>
                    <a:pt x="85532" y="62464"/>
                  </a:cubicBezTo>
                  <a:close/>
                  <a:moveTo>
                    <a:pt x="38611" y="43630"/>
                  </a:moveTo>
                  <a:lnTo>
                    <a:pt x="38509" y="44268"/>
                  </a:lnTo>
                  <a:lnTo>
                    <a:pt x="38537" y="44291"/>
                  </a:lnTo>
                  <a:cubicBezTo>
                    <a:pt x="38874" y="43870"/>
                    <a:pt x="39229" y="43708"/>
                    <a:pt x="39601" y="43708"/>
                  </a:cubicBezTo>
                  <a:cubicBezTo>
                    <a:pt x="40006" y="43708"/>
                    <a:pt x="40432" y="43901"/>
                    <a:pt x="40875" y="44161"/>
                  </a:cubicBezTo>
                  <a:lnTo>
                    <a:pt x="40743" y="44702"/>
                  </a:lnTo>
                  <a:cubicBezTo>
                    <a:pt x="40646" y="45053"/>
                    <a:pt x="40547" y="45404"/>
                    <a:pt x="40449" y="45754"/>
                  </a:cubicBezTo>
                  <a:cubicBezTo>
                    <a:pt x="40406" y="46008"/>
                    <a:pt x="40363" y="46261"/>
                    <a:pt x="40281" y="46735"/>
                  </a:cubicBezTo>
                  <a:lnTo>
                    <a:pt x="41733" y="44378"/>
                  </a:lnTo>
                  <a:cubicBezTo>
                    <a:pt x="42353" y="44556"/>
                    <a:pt x="42962" y="44695"/>
                    <a:pt x="43544" y="44908"/>
                  </a:cubicBezTo>
                  <a:cubicBezTo>
                    <a:pt x="44043" y="45090"/>
                    <a:pt x="44512" y="45355"/>
                    <a:pt x="45035" y="45602"/>
                  </a:cubicBezTo>
                  <a:lnTo>
                    <a:pt x="44827" y="46137"/>
                  </a:lnTo>
                  <a:lnTo>
                    <a:pt x="44948" y="46241"/>
                  </a:lnTo>
                  <a:cubicBezTo>
                    <a:pt x="45304" y="45909"/>
                    <a:pt x="45486" y="45756"/>
                    <a:pt x="45702" y="45756"/>
                  </a:cubicBezTo>
                  <a:cubicBezTo>
                    <a:pt x="45862" y="45756"/>
                    <a:pt x="46042" y="45840"/>
                    <a:pt x="46326" y="45996"/>
                  </a:cubicBezTo>
                  <a:cubicBezTo>
                    <a:pt x="46824" y="46269"/>
                    <a:pt x="47292" y="46598"/>
                    <a:pt x="47809" y="46924"/>
                  </a:cubicBezTo>
                  <a:lnTo>
                    <a:pt x="47644" y="47797"/>
                  </a:lnTo>
                  <a:lnTo>
                    <a:pt x="47858" y="47970"/>
                  </a:lnTo>
                  <a:cubicBezTo>
                    <a:pt x="47958" y="47696"/>
                    <a:pt x="48057" y="47423"/>
                    <a:pt x="48157" y="47149"/>
                  </a:cubicBezTo>
                  <a:lnTo>
                    <a:pt x="48379" y="47312"/>
                  </a:lnTo>
                  <a:cubicBezTo>
                    <a:pt x="48459" y="48020"/>
                    <a:pt x="47741" y="48484"/>
                    <a:pt x="47805" y="49212"/>
                  </a:cubicBezTo>
                  <a:lnTo>
                    <a:pt x="48797" y="47578"/>
                  </a:lnTo>
                  <a:lnTo>
                    <a:pt x="56167" y="50885"/>
                  </a:lnTo>
                  <a:lnTo>
                    <a:pt x="53967" y="53532"/>
                  </a:lnTo>
                  <a:lnTo>
                    <a:pt x="52347" y="52874"/>
                  </a:lnTo>
                  <a:lnTo>
                    <a:pt x="52286" y="52949"/>
                  </a:lnTo>
                  <a:lnTo>
                    <a:pt x="53708" y="53809"/>
                  </a:lnTo>
                  <a:lnTo>
                    <a:pt x="51439" y="59710"/>
                  </a:lnTo>
                  <a:cubicBezTo>
                    <a:pt x="51109" y="59597"/>
                    <a:pt x="51109" y="59597"/>
                    <a:pt x="51077" y="59105"/>
                  </a:cubicBezTo>
                  <a:lnTo>
                    <a:pt x="50406" y="59497"/>
                  </a:lnTo>
                  <a:lnTo>
                    <a:pt x="50406" y="59497"/>
                  </a:lnTo>
                  <a:cubicBezTo>
                    <a:pt x="50651" y="59813"/>
                    <a:pt x="50691" y="60131"/>
                    <a:pt x="50445" y="60426"/>
                  </a:cubicBezTo>
                  <a:cubicBezTo>
                    <a:pt x="50401" y="60455"/>
                    <a:pt x="50360" y="60467"/>
                    <a:pt x="50321" y="60467"/>
                  </a:cubicBezTo>
                  <a:cubicBezTo>
                    <a:pt x="50133" y="60467"/>
                    <a:pt x="50001" y="60188"/>
                    <a:pt x="49827" y="60188"/>
                  </a:cubicBezTo>
                  <a:cubicBezTo>
                    <a:pt x="49765" y="60188"/>
                    <a:pt x="49696" y="60224"/>
                    <a:pt x="49618" y="60323"/>
                  </a:cubicBezTo>
                  <a:cubicBezTo>
                    <a:pt x="49584" y="61012"/>
                    <a:pt x="49551" y="61700"/>
                    <a:pt x="49517" y="62389"/>
                  </a:cubicBezTo>
                  <a:lnTo>
                    <a:pt x="49630" y="62403"/>
                  </a:lnTo>
                  <a:cubicBezTo>
                    <a:pt x="49738" y="61869"/>
                    <a:pt x="49845" y="61336"/>
                    <a:pt x="49987" y="60634"/>
                  </a:cubicBezTo>
                  <a:lnTo>
                    <a:pt x="49987" y="60634"/>
                  </a:lnTo>
                  <a:cubicBezTo>
                    <a:pt x="50641" y="61430"/>
                    <a:pt x="49927" y="62169"/>
                    <a:pt x="50287" y="62930"/>
                  </a:cubicBezTo>
                  <a:cubicBezTo>
                    <a:pt x="50425" y="62273"/>
                    <a:pt x="50538" y="61734"/>
                    <a:pt x="50652" y="61191"/>
                  </a:cubicBezTo>
                  <a:cubicBezTo>
                    <a:pt x="50661" y="61191"/>
                    <a:pt x="50670" y="61190"/>
                    <a:pt x="50679" y="61190"/>
                  </a:cubicBezTo>
                  <a:cubicBezTo>
                    <a:pt x="51037" y="61190"/>
                    <a:pt x="51193" y="61303"/>
                    <a:pt x="51172" y="61655"/>
                  </a:cubicBezTo>
                  <a:cubicBezTo>
                    <a:pt x="51129" y="62357"/>
                    <a:pt x="51116" y="63060"/>
                    <a:pt x="51085" y="63885"/>
                  </a:cubicBezTo>
                  <a:lnTo>
                    <a:pt x="48959" y="62920"/>
                  </a:lnTo>
                  <a:cubicBezTo>
                    <a:pt x="49015" y="62354"/>
                    <a:pt x="49071" y="61796"/>
                    <a:pt x="49126" y="61239"/>
                  </a:cubicBezTo>
                  <a:lnTo>
                    <a:pt x="49126" y="61239"/>
                  </a:lnTo>
                  <a:cubicBezTo>
                    <a:pt x="48948" y="61693"/>
                    <a:pt x="48771" y="62146"/>
                    <a:pt x="48566" y="62668"/>
                  </a:cubicBezTo>
                  <a:lnTo>
                    <a:pt x="36666" y="56645"/>
                  </a:lnTo>
                  <a:cubicBezTo>
                    <a:pt x="36804" y="55996"/>
                    <a:pt x="36922" y="55448"/>
                    <a:pt x="37038" y="54899"/>
                  </a:cubicBezTo>
                  <a:lnTo>
                    <a:pt x="37005" y="54874"/>
                  </a:lnTo>
                  <a:cubicBezTo>
                    <a:pt x="36795" y="55354"/>
                    <a:pt x="36584" y="55833"/>
                    <a:pt x="36332" y="56410"/>
                  </a:cubicBezTo>
                  <a:lnTo>
                    <a:pt x="21967" y="49688"/>
                  </a:lnTo>
                  <a:lnTo>
                    <a:pt x="22589" y="48551"/>
                  </a:lnTo>
                  <a:lnTo>
                    <a:pt x="22514" y="48485"/>
                  </a:lnTo>
                  <a:cubicBezTo>
                    <a:pt x="22220" y="48830"/>
                    <a:pt x="21925" y="49173"/>
                    <a:pt x="21571" y="49587"/>
                  </a:cubicBezTo>
                  <a:lnTo>
                    <a:pt x="20949" y="49189"/>
                  </a:lnTo>
                  <a:lnTo>
                    <a:pt x="20931" y="49173"/>
                  </a:lnTo>
                  <a:lnTo>
                    <a:pt x="19652" y="48541"/>
                  </a:lnTo>
                  <a:cubicBezTo>
                    <a:pt x="19724" y="48234"/>
                    <a:pt x="19784" y="47985"/>
                    <a:pt x="19844" y="47737"/>
                  </a:cubicBezTo>
                  <a:lnTo>
                    <a:pt x="19754" y="47686"/>
                  </a:lnTo>
                  <a:lnTo>
                    <a:pt x="19383" y="48215"/>
                  </a:lnTo>
                  <a:cubicBezTo>
                    <a:pt x="18309" y="47935"/>
                    <a:pt x="17723" y="47051"/>
                    <a:pt x="17096" y="46261"/>
                  </a:cubicBezTo>
                  <a:cubicBezTo>
                    <a:pt x="16495" y="45506"/>
                    <a:pt x="16825" y="44599"/>
                    <a:pt x="17746" y="44267"/>
                  </a:cubicBezTo>
                  <a:cubicBezTo>
                    <a:pt x="18026" y="44166"/>
                    <a:pt x="18326" y="44080"/>
                    <a:pt x="18620" y="44072"/>
                  </a:cubicBezTo>
                  <a:cubicBezTo>
                    <a:pt x="19634" y="44041"/>
                    <a:pt x="20648" y="44046"/>
                    <a:pt x="21663" y="44039"/>
                  </a:cubicBezTo>
                  <a:cubicBezTo>
                    <a:pt x="21687" y="44062"/>
                    <a:pt x="21710" y="44087"/>
                    <a:pt x="21735" y="44111"/>
                  </a:cubicBezTo>
                  <a:cubicBezTo>
                    <a:pt x="22478" y="44009"/>
                    <a:pt x="23220" y="43877"/>
                    <a:pt x="23966" y="43811"/>
                  </a:cubicBezTo>
                  <a:cubicBezTo>
                    <a:pt x="24802" y="43737"/>
                    <a:pt x="25642" y="43721"/>
                    <a:pt x="26608" y="43675"/>
                  </a:cubicBezTo>
                  <a:lnTo>
                    <a:pt x="26608" y="43675"/>
                  </a:lnTo>
                  <a:cubicBezTo>
                    <a:pt x="26456" y="44019"/>
                    <a:pt x="26345" y="44274"/>
                    <a:pt x="26206" y="44590"/>
                  </a:cubicBezTo>
                  <a:cubicBezTo>
                    <a:pt x="26311" y="44549"/>
                    <a:pt x="26400" y="44540"/>
                    <a:pt x="26446" y="44493"/>
                  </a:cubicBezTo>
                  <a:cubicBezTo>
                    <a:pt x="26631" y="44298"/>
                    <a:pt x="26774" y="44050"/>
                    <a:pt x="26988" y="43901"/>
                  </a:cubicBezTo>
                  <a:cubicBezTo>
                    <a:pt x="27168" y="43778"/>
                    <a:pt x="27425" y="43764"/>
                    <a:pt x="27647" y="43701"/>
                  </a:cubicBezTo>
                  <a:lnTo>
                    <a:pt x="27740" y="43878"/>
                  </a:lnTo>
                  <a:lnTo>
                    <a:pt x="27241" y="44575"/>
                  </a:lnTo>
                  <a:lnTo>
                    <a:pt x="27307" y="44658"/>
                  </a:lnTo>
                  <a:lnTo>
                    <a:pt x="28558" y="43668"/>
                  </a:lnTo>
                  <a:lnTo>
                    <a:pt x="28728" y="43835"/>
                  </a:lnTo>
                  <a:lnTo>
                    <a:pt x="27958" y="44985"/>
                  </a:lnTo>
                  <a:lnTo>
                    <a:pt x="28061" y="45075"/>
                  </a:lnTo>
                  <a:cubicBezTo>
                    <a:pt x="28479" y="44642"/>
                    <a:pt x="28896" y="44210"/>
                    <a:pt x="29313" y="43777"/>
                  </a:cubicBezTo>
                  <a:lnTo>
                    <a:pt x="29432" y="43860"/>
                  </a:lnTo>
                  <a:lnTo>
                    <a:pt x="28847" y="44853"/>
                  </a:lnTo>
                  <a:cubicBezTo>
                    <a:pt x="28986" y="44819"/>
                    <a:pt x="29073" y="44822"/>
                    <a:pt x="29090" y="44789"/>
                  </a:cubicBezTo>
                  <a:cubicBezTo>
                    <a:pt x="29509" y="43971"/>
                    <a:pt x="30183" y="43777"/>
                    <a:pt x="30960" y="43777"/>
                  </a:cubicBezTo>
                  <a:cubicBezTo>
                    <a:pt x="31098" y="43777"/>
                    <a:pt x="31241" y="43783"/>
                    <a:pt x="31385" y="43793"/>
                  </a:cubicBezTo>
                  <a:cubicBezTo>
                    <a:pt x="31514" y="43802"/>
                    <a:pt x="31644" y="43805"/>
                    <a:pt x="31773" y="43805"/>
                  </a:cubicBezTo>
                  <a:cubicBezTo>
                    <a:pt x="32180" y="43805"/>
                    <a:pt x="32589" y="43772"/>
                    <a:pt x="32996" y="43772"/>
                  </a:cubicBezTo>
                  <a:cubicBezTo>
                    <a:pt x="33064" y="43772"/>
                    <a:pt x="33131" y="43773"/>
                    <a:pt x="33198" y="43775"/>
                  </a:cubicBezTo>
                  <a:cubicBezTo>
                    <a:pt x="33336" y="43779"/>
                    <a:pt x="33469" y="43965"/>
                    <a:pt x="33604" y="44068"/>
                  </a:cubicBezTo>
                  <a:lnTo>
                    <a:pt x="33674" y="44127"/>
                  </a:lnTo>
                  <a:cubicBezTo>
                    <a:pt x="33945" y="44023"/>
                    <a:pt x="34175" y="43660"/>
                    <a:pt x="34466" y="43660"/>
                  </a:cubicBezTo>
                  <a:cubicBezTo>
                    <a:pt x="34596" y="43660"/>
                    <a:pt x="34739" y="43733"/>
                    <a:pt x="34902" y="43933"/>
                  </a:cubicBezTo>
                  <a:cubicBezTo>
                    <a:pt x="34907" y="43939"/>
                    <a:pt x="34917" y="43942"/>
                    <a:pt x="34930" y="43942"/>
                  </a:cubicBezTo>
                  <a:cubicBezTo>
                    <a:pt x="34994" y="43942"/>
                    <a:pt x="35140" y="43883"/>
                    <a:pt x="35220" y="43836"/>
                  </a:cubicBezTo>
                  <a:cubicBezTo>
                    <a:pt x="35382" y="43740"/>
                    <a:pt x="35536" y="43693"/>
                    <a:pt x="35682" y="43693"/>
                  </a:cubicBezTo>
                  <a:cubicBezTo>
                    <a:pt x="35895" y="43693"/>
                    <a:pt x="36094" y="43792"/>
                    <a:pt x="36281" y="43983"/>
                  </a:cubicBezTo>
                  <a:lnTo>
                    <a:pt x="36286" y="43988"/>
                  </a:lnTo>
                  <a:cubicBezTo>
                    <a:pt x="36554" y="43833"/>
                    <a:pt x="36824" y="43716"/>
                    <a:pt x="37103" y="43716"/>
                  </a:cubicBezTo>
                  <a:cubicBezTo>
                    <a:pt x="37287" y="43716"/>
                    <a:pt x="37474" y="43767"/>
                    <a:pt x="37667" y="43891"/>
                  </a:cubicBezTo>
                  <a:lnTo>
                    <a:pt x="37712" y="43930"/>
                  </a:lnTo>
                  <a:lnTo>
                    <a:pt x="38611" y="43630"/>
                  </a:lnTo>
                  <a:close/>
                  <a:moveTo>
                    <a:pt x="113173" y="50701"/>
                  </a:moveTo>
                  <a:lnTo>
                    <a:pt x="113307" y="50985"/>
                  </a:lnTo>
                  <a:cubicBezTo>
                    <a:pt x="112675" y="51408"/>
                    <a:pt x="112075" y="51888"/>
                    <a:pt x="111407" y="52241"/>
                  </a:cubicBezTo>
                  <a:cubicBezTo>
                    <a:pt x="109063" y="53489"/>
                    <a:pt x="106714" y="54730"/>
                    <a:pt x="104332" y="55905"/>
                  </a:cubicBezTo>
                  <a:cubicBezTo>
                    <a:pt x="100894" y="57600"/>
                    <a:pt x="97443" y="59275"/>
                    <a:pt x="93963" y="60880"/>
                  </a:cubicBezTo>
                  <a:cubicBezTo>
                    <a:pt x="90667" y="62402"/>
                    <a:pt x="87325" y="63822"/>
                    <a:pt x="84000" y="65283"/>
                  </a:cubicBezTo>
                  <a:cubicBezTo>
                    <a:pt x="83889" y="65332"/>
                    <a:pt x="83758" y="65333"/>
                    <a:pt x="83551" y="65373"/>
                  </a:cubicBezTo>
                  <a:cubicBezTo>
                    <a:pt x="83598" y="64911"/>
                    <a:pt x="83638" y="64522"/>
                    <a:pt x="83682" y="64086"/>
                  </a:cubicBezTo>
                  <a:cubicBezTo>
                    <a:pt x="84397" y="63792"/>
                    <a:pt x="85103" y="63481"/>
                    <a:pt x="85823" y="63209"/>
                  </a:cubicBezTo>
                  <a:cubicBezTo>
                    <a:pt x="88064" y="62359"/>
                    <a:pt x="90099" y="61102"/>
                    <a:pt x="92218" y="60010"/>
                  </a:cubicBezTo>
                  <a:cubicBezTo>
                    <a:pt x="94038" y="59071"/>
                    <a:pt x="95906" y="58210"/>
                    <a:pt x="97794" y="57418"/>
                  </a:cubicBezTo>
                  <a:cubicBezTo>
                    <a:pt x="100336" y="56353"/>
                    <a:pt x="102884" y="55316"/>
                    <a:pt x="105321" y="54020"/>
                  </a:cubicBezTo>
                  <a:cubicBezTo>
                    <a:pt x="105849" y="53741"/>
                    <a:pt x="106450" y="53604"/>
                    <a:pt x="107005" y="53370"/>
                  </a:cubicBezTo>
                  <a:cubicBezTo>
                    <a:pt x="108613" y="52691"/>
                    <a:pt x="110219" y="52008"/>
                    <a:pt x="111823" y="51319"/>
                  </a:cubicBezTo>
                  <a:cubicBezTo>
                    <a:pt x="112278" y="51124"/>
                    <a:pt x="112724" y="50908"/>
                    <a:pt x="113173" y="50701"/>
                  </a:cubicBezTo>
                  <a:close/>
                  <a:moveTo>
                    <a:pt x="56701" y="51100"/>
                  </a:moveTo>
                  <a:lnTo>
                    <a:pt x="59529" y="52203"/>
                  </a:lnTo>
                  <a:cubicBezTo>
                    <a:pt x="59139" y="52682"/>
                    <a:pt x="58813" y="53065"/>
                    <a:pt x="58506" y="53461"/>
                  </a:cubicBezTo>
                  <a:cubicBezTo>
                    <a:pt x="57378" y="54914"/>
                    <a:pt x="56595" y="56541"/>
                    <a:pt x="56076" y="58302"/>
                  </a:cubicBezTo>
                  <a:cubicBezTo>
                    <a:pt x="55705" y="59559"/>
                    <a:pt x="55284" y="60803"/>
                    <a:pt x="54961" y="62073"/>
                  </a:cubicBezTo>
                  <a:cubicBezTo>
                    <a:pt x="54682" y="63170"/>
                    <a:pt x="54510" y="64294"/>
                    <a:pt x="54268" y="65517"/>
                  </a:cubicBezTo>
                  <a:lnTo>
                    <a:pt x="51713" y="64279"/>
                  </a:lnTo>
                  <a:cubicBezTo>
                    <a:pt x="51480" y="63315"/>
                    <a:pt x="51196" y="62406"/>
                    <a:pt x="51769" y="61516"/>
                  </a:cubicBezTo>
                  <a:cubicBezTo>
                    <a:pt x="51586" y="60333"/>
                    <a:pt x="52103" y="59274"/>
                    <a:pt x="52415" y="58198"/>
                  </a:cubicBezTo>
                  <a:cubicBezTo>
                    <a:pt x="53076" y="55918"/>
                    <a:pt x="54101" y="53805"/>
                    <a:pt x="55686" y="52003"/>
                  </a:cubicBezTo>
                  <a:cubicBezTo>
                    <a:pt x="55865" y="51801"/>
                    <a:pt x="56054" y="51610"/>
                    <a:pt x="56253" y="51428"/>
                  </a:cubicBezTo>
                  <a:cubicBezTo>
                    <a:pt x="56375" y="51316"/>
                    <a:pt x="56519" y="51231"/>
                    <a:pt x="56701" y="51100"/>
                  </a:cubicBezTo>
                  <a:close/>
                  <a:moveTo>
                    <a:pt x="70834" y="56786"/>
                  </a:moveTo>
                  <a:cubicBezTo>
                    <a:pt x="71798" y="56786"/>
                    <a:pt x="72469" y="57213"/>
                    <a:pt x="72625" y="58350"/>
                  </a:cubicBezTo>
                  <a:lnTo>
                    <a:pt x="70076" y="58855"/>
                  </a:lnTo>
                  <a:cubicBezTo>
                    <a:pt x="70286" y="58906"/>
                    <a:pt x="70490" y="58926"/>
                    <a:pt x="70689" y="58926"/>
                  </a:cubicBezTo>
                  <a:cubicBezTo>
                    <a:pt x="71316" y="58926"/>
                    <a:pt x="71897" y="58732"/>
                    <a:pt x="72468" y="58732"/>
                  </a:cubicBezTo>
                  <a:cubicBezTo>
                    <a:pt x="72729" y="58732"/>
                    <a:pt x="72987" y="58772"/>
                    <a:pt x="73247" y="58890"/>
                  </a:cubicBezTo>
                  <a:lnTo>
                    <a:pt x="69652" y="59567"/>
                  </a:lnTo>
                  <a:lnTo>
                    <a:pt x="69687" y="59784"/>
                  </a:lnTo>
                  <a:cubicBezTo>
                    <a:pt x="70654" y="59621"/>
                    <a:pt x="71625" y="59481"/>
                    <a:pt x="72586" y="59291"/>
                  </a:cubicBezTo>
                  <a:cubicBezTo>
                    <a:pt x="72814" y="59245"/>
                    <a:pt x="73034" y="59217"/>
                    <a:pt x="73242" y="59217"/>
                  </a:cubicBezTo>
                  <a:cubicBezTo>
                    <a:pt x="73818" y="59217"/>
                    <a:pt x="74305" y="59435"/>
                    <a:pt x="74642" y="60113"/>
                  </a:cubicBezTo>
                  <a:lnTo>
                    <a:pt x="68499" y="61612"/>
                  </a:lnTo>
                  <a:lnTo>
                    <a:pt x="68548" y="61817"/>
                  </a:lnTo>
                  <a:lnTo>
                    <a:pt x="75157" y="60320"/>
                  </a:lnTo>
                  <a:lnTo>
                    <a:pt x="75872" y="61079"/>
                  </a:lnTo>
                  <a:lnTo>
                    <a:pt x="74471" y="61791"/>
                  </a:lnTo>
                  <a:cubicBezTo>
                    <a:pt x="74489" y="61834"/>
                    <a:pt x="74507" y="61877"/>
                    <a:pt x="74524" y="61919"/>
                  </a:cubicBezTo>
                  <a:cubicBezTo>
                    <a:pt x="74833" y="61818"/>
                    <a:pt x="75141" y="61713"/>
                    <a:pt x="75452" y="61615"/>
                  </a:cubicBezTo>
                  <a:cubicBezTo>
                    <a:pt x="75667" y="61548"/>
                    <a:pt x="75811" y="61503"/>
                    <a:pt x="75923" y="61503"/>
                  </a:cubicBezTo>
                  <a:cubicBezTo>
                    <a:pt x="76148" y="61503"/>
                    <a:pt x="76248" y="61682"/>
                    <a:pt x="76548" y="62215"/>
                  </a:cubicBezTo>
                  <a:lnTo>
                    <a:pt x="75071" y="62676"/>
                  </a:lnTo>
                  <a:cubicBezTo>
                    <a:pt x="75081" y="62718"/>
                    <a:pt x="75092" y="62759"/>
                    <a:pt x="75103" y="62800"/>
                  </a:cubicBezTo>
                  <a:lnTo>
                    <a:pt x="76587" y="62648"/>
                  </a:lnTo>
                  <a:cubicBezTo>
                    <a:pt x="76601" y="62716"/>
                    <a:pt x="76615" y="62784"/>
                    <a:pt x="76629" y="62852"/>
                  </a:cubicBezTo>
                  <a:lnTo>
                    <a:pt x="73032" y="63831"/>
                  </a:lnTo>
                  <a:cubicBezTo>
                    <a:pt x="73067" y="63832"/>
                    <a:pt x="73103" y="63833"/>
                    <a:pt x="73138" y="63833"/>
                  </a:cubicBezTo>
                  <a:cubicBezTo>
                    <a:pt x="74276" y="63833"/>
                    <a:pt x="75328" y="63352"/>
                    <a:pt x="76583" y="63344"/>
                  </a:cubicBezTo>
                  <a:lnTo>
                    <a:pt x="76583" y="63344"/>
                  </a:lnTo>
                  <a:cubicBezTo>
                    <a:pt x="76248" y="63836"/>
                    <a:pt x="75817" y="63813"/>
                    <a:pt x="75461" y="63919"/>
                  </a:cubicBezTo>
                  <a:cubicBezTo>
                    <a:pt x="74077" y="64332"/>
                    <a:pt x="72685" y="64723"/>
                    <a:pt x="71300" y="65135"/>
                  </a:cubicBezTo>
                  <a:cubicBezTo>
                    <a:pt x="71012" y="65220"/>
                    <a:pt x="70745" y="65367"/>
                    <a:pt x="70520" y="65567"/>
                  </a:cubicBezTo>
                  <a:lnTo>
                    <a:pt x="76165" y="64007"/>
                  </a:lnTo>
                  <a:lnTo>
                    <a:pt x="76165" y="64007"/>
                  </a:lnTo>
                  <a:cubicBezTo>
                    <a:pt x="76056" y="64623"/>
                    <a:pt x="75762" y="64840"/>
                    <a:pt x="75358" y="65001"/>
                  </a:cubicBezTo>
                  <a:cubicBezTo>
                    <a:pt x="73857" y="65596"/>
                    <a:pt x="72373" y="66234"/>
                    <a:pt x="70870" y="66820"/>
                  </a:cubicBezTo>
                  <a:cubicBezTo>
                    <a:pt x="69367" y="67405"/>
                    <a:pt x="67866" y="68010"/>
                    <a:pt x="66326" y="68475"/>
                  </a:cubicBezTo>
                  <a:cubicBezTo>
                    <a:pt x="66033" y="68563"/>
                    <a:pt x="65693" y="68681"/>
                    <a:pt x="65351" y="68681"/>
                  </a:cubicBezTo>
                  <a:cubicBezTo>
                    <a:pt x="65029" y="68681"/>
                    <a:pt x="64706" y="68577"/>
                    <a:pt x="64418" y="68247"/>
                  </a:cubicBezTo>
                  <a:lnTo>
                    <a:pt x="66587" y="67575"/>
                  </a:lnTo>
                  <a:lnTo>
                    <a:pt x="66553" y="67421"/>
                  </a:lnTo>
                  <a:lnTo>
                    <a:pt x="64146" y="67935"/>
                  </a:lnTo>
                  <a:cubicBezTo>
                    <a:pt x="64169" y="67009"/>
                    <a:pt x="64861" y="67191"/>
                    <a:pt x="65283" y="67030"/>
                  </a:cubicBezTo>
                  <a:cubicBezTo>
                    <a:pt x="65747" y="66855"/>
                    <a:pt x="66233" y="66731"/>
                    <a:pt x="66710" y="66585"/>
                  </a:cubicBezTo>
                  <a:cubicBezTo>
                    <a:pt x="66705" y="66525"/>
                    <a:pt x="66701" y="66465"/>
                    <a:pt x="66696" y="66404"/>
                  </a:cubicBezTo>
                  <a:lnTo>
                    <a:pt x="64203" y="66948"/>
                  </a:lnTo>
                  <a:lnTo>
                    <a:pt x="64135" y="66717"/>
                  </a:lnTo>
                  <a:cubicBezTo>
                    <a:pt x="65034" y="66126"/>
                    <a:pt x="66194" y="66183"/>
                    <a:pt x="67095" y="65548"/>
                  </a:cubicBezTo>
                  <a:lnTo>
                    <a:pt x="67095" y="65548"/>
                  </a:lnTo>
                  <a:lnTo>
                    <a:pt x="64155" y="66269"/>
                  </a:lnTo>
                  <a:cubicBezTo>
                    <a:pt x="64144" y="66026"/>
                    <a:pt x="64135" y="65839"/>
                    <a:pt x="64123" y="65614"/>
                  </a:cubicBezTo>
                  <a:lnTo>
                    <a:pt x="68916" y="64272"/>
                  </a:lnTo>
                  <a:cubicBezTo>
                    <a:pt x="68897" y="64208"/>
                    <a:pt x="68879" y="64144"/>
                    <a:pt x="68861" y="64079"/>
                  </a:cubicBezTo>
                  <a:lnTo>
                    <a:pt x="64238" y="65272"/>
                  </a:lnTo>
                  <a:cubicBezTo>
                    <a:pt x="64042" y="64937"/>
                    <a:pt x="64110" y="64783"/>
                    <a:pt x="64417" y="64703"/>
                  </a:cubicBezTo>
                  <a:cubicBezTo>
                    <a:pt x="65686" y="64375"/>
                    <a:pt x="66952" y="64039"/>
                    <a:pt x="68219" y="63706"/>
                  </a:cubicBezTo>
                  <a:cubicBezTo>
                    <a:pt x="68657" y="63591"/>
                    <a:pt x="69096" y="63477"/>
                    <a:pt x="69513" y="63283"/>
                  </a:cubicBezTo>
                  <a:lnTo>
                    <a:pt x="69513" y="63283"/>
                  </a:lnTo>
                  <a:cubicBezTo>
                    <a:pt x="67739" y="63451"/>
                    <a:pt x="66050" y="63991"/>
                    <a:pt x="64233" y="64472"/>
                  </a:cubicBezTo>
                  <a:cubicBezTo>
                    <a:pt x="64243" y="64148"/>
                    <a:pt x="64251" y="63872"/>
                    <a:pt x="64258" y="63624"/>
                  </a:cubicBezTo>
                  <a:lnTo>
                    <a:pt x="65754" y="63171"/>
                  </a:lnTo>
                  <a:cubicBezTo>
                    <a:pt x="65747" y="63128"/>
                    <a:pt x="65739" y="63085"/>
                    <a:pt x="65731" y="63043"/>
                  </a:cubicBezTo>
                  <a:lnTo>
                    <a:pt x="64423" y="63253"/>
                  </a:lnTo>
                  <a:lnTo>
                    <a:pt x="64328" y="63018"/>
                  </a:lnTo>
                  <a:lnTo>
                    <a:pt x="65726" y="62249"/>
                  </a:lnTo>
                  <a:lnTo>
                    <a:pt x="64495" y="62465"/>
                  </a:lnTo>
                  <a:cubicBezTo>
                    <a:pt x="64511" y="62213"/>
                    <a:pt x="64525" y="62021"/>
                    <a:pt x="64537" y="61828"/>
                  </a:cubicBezTo>
                  <a:cubicBezTo>
                    <a:pt x="64594" y="60906"/>
                    <a:pt x="65044" y="60350"/>
                    <a:pt x="65985" y="60196"/>
                  </a:cubicBezTo>
                  <a:cubicBezTo>
                    <a:pt x="66341" y="60139"/>
                    <a:pt x="66681" y="59981"/>
                    <a:pt x="66993" y="59714"/>
                  </a:cubicBezTo>
                  <a:lnTo>
                    <a:pt x="66993" y="59714"/>
                  </a:lnTo>
                  <a:lnTo>
                    <a:pt x="64918" y="60224"/>
                  </a:lnTo>
                  <a:cubicBezTo>
                    <a:pt x="65427" y="59483"/>
                    <a:pt x="66171" y="59586"/>
                    <a:pt x="66857" y="59058"/>
                  </a:cubicBezTo>
                  <a:lnTo>
                    <a:pt x="66857" y="59058"/>
                  </a:lnTo>
                  <a:cubicBezTo>
                    <a:pt x="66198" y="59208"/>
                    <a:pt x="65765" y="59306"/>
                    <a:pt x="65326" y="59406"/>
                  </a:cubicBezTo>
                  <a:cubicBezTo>
                    <a:pt x="65388" y="58573"/>
                    <a:pt x="65940" y="57958"/>
                    <a:pt x="66750" y="57753"/>
                  </a:cubicBezTo>
                  <a:cubicBezTo>
                    <a:pt x="67790" y="57490"/>
                    <a:pt x="68822" y="57204"/>
                    <a:pt x="69859" y="56934"/>
                  </a:cubicBezTo>
                  <a:cubicBezTo>
                    <a:pt x="70112" y="56868"/>
                    <a:pt x="70374" y="56807"/>
                    <a:pt x="70636" y="56791"/>
                  </a:cubicBezTo>
                  <a:cubicBezTo>
                    <a:pt x="70703" y="56788"/>
                    <a:pt x="70769" y="56786"/>
                    <a:pt x="70834" y="56786"/>
                  </a:cubicBezTo>
                  <a:close/>
                  <a:moveTo>
                    <a:pt x="70142" y="42575"/>
                  </a:moveTo>
                  <a:cubicBezTo>
                    <a:pt x="70159" y="42575"/>
                    <a:pt x="70177" y="42575"/>
                    <a:pt x="70194" y="42577"/>
                  </a:cubicBezTo>
                  <a:cubicBezTo>
                    <a:pt x="72307" y="42739"/>
                    <a:pt x="72250" y="42432"/>
                    <a:pt x="72353" y="44519"/>
                  </a:cubicBezTo>
                  <a:cubicBezTo>
                    <a:pt x="72382" y="45089"/>
                    <a:pt x="72404" y="45660"/>
                    <a:pt x="72415" y="46232"/>
                  </a:cubicBezTo>
                  <a:cubicBezTo>
                    <a:pt x="72417" y="46354"/>
                    <a:pt x="72358" y="46479"/>
                    <a:pt x="72310" y="46672"/>
                  </a:cubicBezTo>
                  <a:lnTo>
                    <a:pt x="71254" y="46293"/>
                  </a:lnTo>
                  <a:lnTo>
                    <a:pt x="71193" y="46367"/>
                  </a:lnTo>
                  <a:lnTo>
                    <a:pt x="72338" y="47211"/>
                  </a:lnTo>
                  <a:lnTo>
                    <a:pt x="72248" y="47391"/>
                  </a:lnTo>
                  <a:lnTo>
                    <a:pt x="71673" y="47384"/>
                  </a:lnTo>
                  <a:lnTo>
                    <a:pt x="72305" y="48038"/>
                  </a:lnTo>
                  <a:lnTo>
                    <a:pt x="72305" y="48038"/>
                  </a:lnTo>
                  <a:lnTo>
                    <a:pt x="71631" y="47960"/>
                  </a:lnTo>
                  <a:cubicBezTo>
                    <a:pt x="71620" y="48001"/>
                    <a:pt x="71579" y="48079"/>
                    <a:pt x="71598" y="48098"/>
                  </a:cubicBezTo>
                  <a:cubicBezTo>
                    <a:pt x="71766" y="48268"/>
                    <a:pt x="71944" y="48426"/>
                    <a:pt x="72118" y="48590"/>
                  </a:cubicBezTo>
                  <a:lnTo>
                    <a:pt x="71996" y="48781"/>
                  </a:lnTo>
                  <a:lnTo>
                    <a:pt x="70630" y="48184"/>
                  </a:lnTo>
                  <a:cubicBezTo>
                    <a:pt x="70611" y="48226"/>
                    <a:pt x="70591" y="48268"/>
                    <a:pt x="70572" y="48311"/>
                  </a:cubicBezTo>
                  <a:cubicBezTo>
                    <a:pt x="71005" y="48600"/>
                    <a:pt x="71438" y="48890"/>
                    <a:pt x="71906" y="49202"/>
                  </a:cubicBezTo>
                  <a:cubicBezTo>
                    <a:pt x="71679" y="50602"/>
                    <a:pt x="71444" y="51988"/>
                    <a:pt x="71234" y="53376"/>
                  </a:cubicBezTo>
                  <a:cubicBezTo>
                    <a:pt x="71175" y="53765"/>
                    <a:pt x="70960" y="53950"/>
                    <a:pt x="70618" y="54085"/>
                  </a:cubicBezTo>
                  <a:cubicBezTo>
                    <a:pt x="69618" y="54480"/>
                    <a:pt x="68625" y="54896"/>
                    <a:pt x="67631" y="55309"/>
                  </a:cubicBezTo>
                  <a:cubicBezTo>
                    <a:pt x="67366" y="55420"/>
                    <a:pt x="67111" y="55553"/>
                    <a:pt x="66880" y="55746"/>
                  </a:cubicBezTo>
                  <a:cubicBezTo>
                    <a:pt x="66974" y="55762"/>
                    <a:pt x="67067" y="55769"/>
                    <a:pt x="67157" y="55769"/>
                  </a:cubicBezTo>
                  <a:cubicBezTo>
                    <a:pt x="67839" y="55769"/>
                    <a:pt x="68399" y="55365"/>
                    <a:pt x="69011" y="55146"/>
                  </a:cubicBezTo>
                  <a:cubicBezTo>
                    <a:pt x="69704" y="54899"/>
                    <a:pt x="70375" y="54590"/>
                    <a:pt x="71133" y="54276"/>
                  </a:cubicBezTo>
                  <a:cubicBezTo>
                    <a:pt x="71179" y="54600"/>
                    <a:pt x="71211" y="54883"/>
                    <a:pt x="71262" y="55163"/>
                  </a:cubicBezTo>
                  <a:cubicBezTo>
                    <a:pt x="71365" y="55729"/>
                    <a:pt x="71104" y="56070"/>
                    <a:pt x="70591" y="56242"/>
                  </a:cubicBezTo>
                  <a:cubicBezTo>
                    <a:pt x="69541" y="56595"/>
                    <a:pt x="68488" y="56944"/>
                    <a:pt x="67432" y="57286"/>
                  </a:cubicBezTo>
                  <a:cubicBezTo>
                    <a:pt x="67324" y="57322"/>
                    <a:pt x="67203" y="57327"/>
                    <a:pt x="67086" y="57327"/>
                  </a:cubicBezTo>
                  <a:cubicBezTo>
                    <a:pt x="67070" y="57327"/>
                    <a:pt x="67053" y="57327"/>
                    <a:pt x="67037" y="57327"/>
                  </a:cubicBezTo>
                  <a:cubicBezTo>
                    <a:pt x="67016" y="57327"/>
                    <a:pt x="66996" y="57327"/>
                    <a:pt x="66975" y="57327"/>
                  </a:cubicBezTo>
                  <a:cubicBezTo>
                    <a:pt x="65663" y="57327"/>
                    <a:pt x="64952" y="57725"/>
                    <a:pt x="64506" y="58997"/>
                  </a:cubicBezTo>
                  <a:cubicBezTo>
                    <a:pt x="63960" y="60550"/>
                    <a:pt x="63503" y="62134"/>
                    <a:pt x="63138" y="63739"/>
                  </a:cubicBezTo>
                  <a:cubicBezTo>
                    <a:pt x="62911" y="64744"/>
                    <a:pt x="62925" y="65803"/>
                    <a:pt x="62837" y="66839"/>
                  </a:cubicBezTo>
                  <a:cubicBezTo>
                    <a:pt x="62826" y="66971"/>
                    <a:pt x="62848" y="67108"/>
                    <a:pt x="62863" y="67242"/>
                  </a:cubicBezTo>
                  <a:cubicBezTo>
                    <a:pt x="63025" y="68667"/>
                    <a:pt x="63527" y="69368"/>
                    <a:pt x="64504" y="69368"/>
                  </a:cubicBezTo>
                  <a:cubicBezTo>
                    <a:pt x="64852" y="69368"/>
                    <a:pt x="65260" y="69279"/>
                    <a:pt x="65735" y="69103"/>
                  </a:cubicBezTo>
                  <a:cubicBezTo>
                    <a:pt x="69292" y="67778"/>
                    <a:pt x="72817" y="66366"/>
                    <a:pt x="76355" y="64991"/>
                  </a:cubicBezTo>
                  <a:cubicBezTo>
                    <a:pt x="76562" y="64911"/>
                    <a:pt x="76773" y="64839"/>
                    <a:pt x="77078" y="64729"/>
                  </a:cubicBezTo>
                  <a:lnTo>
                    <a:pt x="77078" y="64729"/>
                  </a:lnTo>
                  <a:cubicBezTo>
                    <a:pt x="77035" y="65554"/>
                    <a:pt x="76947" y="66164"/>
                    <a:pt x="76167" y="66554"/>
                  </a:cubicBezTo>
                  <a:cubicBezTo>
                    <a:pt x="73454" y="67906"/>
                    <a:pt x="70605" y="68923"/>
                    <a:pt x="67796" y="70032"/>
                  </a:cubicBezTo>
                  <a:cubicBezTo>
                    <a:pt x="67006" y="70343"/>
                    <a:pt x="66196" y="70669"/>
                    <a:pt x="65323" y="70669"/>
                  </a:cubicBezTo>
                  <a:cubicBezTo>
                    <a:pt x="65173" y="70669"/>
                    <a:pt x="65021" y="70659"/>
                    <a:pt x="64867" y="70638"/>
                  </a:cubicBezTo>
                  <a:cubicBezTo>
                    <a:pt x="63770" y="70489"/>
                    <a:pt x="63142" y="70082"/>
                    <a:pt x="62189" y="68800"/>
                  </a:cubicBezTo>
                  <a:lnTo>
                    <a:pt x="62189" y="68800"/>
                  </a:lnTo>
                  <a:cubicBezTo>
                    <a:pt x="62258" y="69191"/>
                    <a:pt x="62300" y="69431"/>
                    <a:pt x="62369" y="69817"/>
                  </a:cubicBezTo>
                  <a:cubicBezTo>
                    <a:pt x="61719" y="69516"/>
                    <a:pt x="61142" y="69279"/>
                    <a:pt x="60595" y="68987"/>
                  </a:cubicBezTo>
                  <a:cubicBezTo>
                    <a:pt x="58902" y="68085"/>
                    <a:pt x="57236" y="67131"/>
                    <a:pt x="55528" y="66261"/>
                  </a:cubicBezTo>
                  <a:cubicBezTo>
                    <a:pt x="54901" y="65942"/>
                    <a:pt x="54705" y="65516"/>
                    <a:pt x="54819" y="64889"/>
                  </a:cubicBezTo>
                  <a:cubicBezTo>
                    <a:pt x="54992" y="63932"/>
                    <a:pt x="55123" y="62962"/>
                    <a:pt x="55386" y="62030"/>
                  </a:cubicBezTo>
                  <a:cubicBezTo>
                    <a:pt x="55870" y="60314"/>
                    <a:pt x="56393" y="58608"/>
                    <a:pt x="56979" y="56925"/>
                  </a:cubicBezTo>
                  <a:cubicBezTo>
                    <a:pt x="57584" y="55186"/>
                    <a:pt x="58657" y="53726"/>
                    <a:pt x="59837" y="52420"/>
                  </a:cubicBezTo>
                  <a:cubicBezTo>
                    <a:pt x="61949" y="53246"/>
                    <a:pt x="63990" y="54023"/>
                    <a:pt x="66012" y="54845"/>
                  </a:cubicBezTo>
                  <a:cubicBezTo>
                    <a:pt x="66323" y="54971"/>
                    <a:pt x="66616" y="55036"/>
                    <a:pt x="66894" y="55036"/>
                  </a:cubicBezTo>
                  <a:cubicBezTo>
                    <a:pt x="67365" y="55036"/>
                    <a:pt x="67795" y="54851"/>
                    <a:pt x="68203" y="54470"/>
                  </a:cubicBezTo>
                  <a:cubicBezTo>
                    <a:pt x="68176" y="54446"/>
                    <a:pt x="68136" y="54405"/>
                    <a:pt x="68126" y="54405"/>
                  </a:cubicBezTo>
                  <a:cubicBezTo>
                    <a:pt x="68126" y="54405"/>
                    <a:pt x="68126" y="54405"/>
                    <a:pt x="68125" y="54405"/>
                  </a:cubicBezTo>
                  <a:cubicBezTo>
                    <a:pt x="67810" y="54633"/>
                    <a:pt x="67499" y="54717"/>
                    <a:pt x="67192" y="54717"/>
                  </a:cubicBezTo>
                  <a:cubicBezTo>
                    <a:pt x="66711" y="54717"/>
                    <a:pt x="66238" y="54511"/>
                    <a:pt x="65765" y="54322"/>
                  </a:cubicBezTo>
                  <a:cubicBezTo>
                    <a:pt x="64267" y="53723"/>
                    <a:pt x="62765" y="53135"/>
                    <a:pt x="61278" y="52511"/>
                  </a:cubicBezTo>
                  <a:cubicBezTo>
                    <a:pt x="57989" y="51132"/>
                    <a:pt x="54681" y="49796"/>
                    <a:pt x="51436" y="48319"/>
                  </a:cubicBezTo>
                  <a:cubicBezTo>
                    <a:pt x="49575" y="47471"/>
                    <a:pt x="47823" y="46380"/>
                    <a:pt x="46024" y="45395"/>
                  </a:cubicBezTo>
                  <a:cubicBezTo>
                    <a:pt x="45911" y="45333"/>
                    <a:pt x="45791" y="45243"/>
                    <a:pt x="45730" y="45135"/>
                  </a:cubicBezTo>
                  <a:cubicBezTo>
                    <a:pt x="45448" y="44635"/>
                    <a:pt x="45186" y="44123"/>
                    <a:pt x="44855" y="43501"/>
                  </a:cubicBezTo>
                  <a:lnTo>
                    <a:pt x="44855" y="43501"/>
                  </a:lnTo>
                  <a:lnTo>
                    <a:pt x="45733" y="43781"/>
                  </a:lnTo>
                  <a:lnTo>
                    <a:pt x="45800" y="43706"/>
                  </a:lnTo>
                  <a:cubicBezTo>
                    <a:pt x="45906" y="43546"/>
                    <a:pt x="46010" y="43492"/>
                    <a:pt x="46114" y="43492"/>
                  </a:cubicBezTo>
                  <a:cubicBezTo>
                    <a:pt x="46325" y="43492"/>
                    <a:pt x="46535" y="43714"/>
                    <a:pt x="46746" y="43714"/>
                  </a:cubicBezTo>
                  <a:cubicBezTo>
                    <a:pt x="46751" y="43714"/>
                    <a:pt x="46756" y="43714"/>
                    <a:pt x="46761" y="43714"/>
                  </a:cubicBezTo>
                  <a:cubicBezTo>
                    <a:pt x="46783" y="43687"/>
                    <a:pt x="46806" y="43660"/>
                    <a:pt x="46828" y="43634"/>
                  </a:cubicBezTo>
                  <a:cubicBezTo>
                    <a:pt x="46968" y="43517"/>
                    <a:pt x="47106" y="43472"/>
                    <a:pt x="47243" y="43472"/>
                  </a:cubicBezTo>
                  <a:cubicBezTo>
                    <a:pt x="47437" y="43472"/>
                    <a:pt x="47628" y="43560"/>
                    <a:pt x="47821" y="43655"/>
                  </a:cubicBezTo>
                  <a:cubicBezTo>
                    <a:pt x="48080" y="43781"/>
                    <a:pt x="48345" y="43898"/>
                    <a:pt x="48608" y="44019"/>
                  </a:cubicBezTo>
                  <a:lnTo>
                    <a:pt x="48654" y="43964"/>
                  </a:lnTo>
                  <a:cubicBezTo>
                    <a:pt x="48548" y="43761"/>
                    <a:pt x="48478" y="43565"/>
                    <a:pt x="48719" y="43565"/>
                  </a:cubicBezTo>
                  <a:cubicBezTo>
                    <a:pt x="48759" y="43565"/>
                    <a:pt x="48808" y="43570"/>
                    <a:pt x="48867" y="43582"/>
                  </a:cubicBezTo>
                  <a:cubicBezTo>
                    <a:pt x="49054" y="43621"/>
                    <a:pt x="49224" y="43740"/>
                    <a:pt x="49403" y="43822"/>
                  </a:cubicBezTo>
                  <a:lnTo>
                    <a:pt x="49744" y="43618"/>
                  </a:lnTo>
                  <a:lnTo>
                    <a:pt x="50911" y="44424"/>
                  </a:lnTo>
                  <a:lnTo>
                    <a:pt x="51416" y="44243"/>
                  </a:lnTo>
                  <a:cubicBezTo>
                    <a:pt x="51979" y="44653"/>
                    <a:pt x="52669" y="45165"/>
                    <a:pt x="53369" y="45666"/>
                  </a:cubicBezTo>
                  <a:cubicBezTo>
                    <a:pt x="53641" y="45861"/>
                    <a:pt x="53913" y="46142"/>
                    <a:pt x="54215" y="46191"/>
                  </a:cubicBezTo>
                  <a:cubicBezTo>
                    <a:pt x="55598" y="46414"/>
                    <a:pt x="56581" y="47378"/>
                    <a:pt x="57747" y="48000"/>
                  </a:cubicBezTo>
                  <a:cubicBezTo>
                    <a:pt x="57922" y="48092"/>
                    <a:pt x="58112" y="48160"/>
                    <a:pt x="58296" y="48240"/>
                  </a:cubicBezTo>
                  <a:lnTo>
                    <a:pt x="58407" y="48106"/>
                  </a:lnTo>
                  <a:lnTo>
                    <a:pt x="57105" y="47261"/>
                  </a:lnTo>
                  <a:cubicBezTo>
                    <a:pt x="57339" y="47249"/>
                    <a:pt x="57491" y="47218"/>
                    <a:pt x="57606" y="47218"/>
                  </a:cubicBezTo>
                  <a:cubicBezTo>
                    <a:pt x="57653" y="47218"/>
                    <a:pt x="57694" y="47223"/>
                    <a:pt x="57731" y="47237"/>
                  </a:cubicBezTo>
                  <a:cubicBezTo>
                    <a:pt x="58230" y="47427"/>
                    <a:pt x="58725" y="47502"/>
                    <a:pt x="59216" y="47502"/>
                  </a:cubicBezTo>
                  <a:cubicBezTo>
                    <a:pt x="59945" y="47502"/>
                    <a:pt x="60668" y="47336"/>
                    <a:pt x="61391" y="47129"/>
                  </a:cubicBezTo>
                  <a:cubicBezTo>
                    <a:pt x="61616" y="47064"/>
                    <a:pt x="61860" y="47052"/>
                    <a:pt x="62075" y="46962"/>
                  </a:cubicBezTo>
                  <a:cubicBezTo>
                    <a:pt x="62346" y="46850"/>
                    <a:pt x="62612" y="46799"/>
                    <a:pt x="62881" y="46799"/>
                  </a:cubicBezTo>
                  <a:cubicBezTo>
                    <a:pt x="63205" y="46799"/>
                    <a:pt x="63532" y="46873"/>
                    <a:pt x="63879" y="47008"/>
                  </a:cubicBezTo>
                  <a:lnTo>
                    <a:pt x="63597" y="46604"/>
                  </a:lnTo>
                  <a:cubicBezTo>
                    <a:pt x="64034" y="46374"/>
                    <a:pt x="64428" y="46020"/>
                    <a:pt x="64910" y="46020"/>
                  </a:cubicBezTo>
                  <a:cubicBezTo>
                    <a:pt x="65126" y="46020"/>
                    <a:pt x="65360" y="46091"/>
                    <a:pt x="65623" y="46275"/>
                  </a:cubicBezTo>
                  <a:cubicBezTo>
                    <a:pt x="65558" y="46201"/>
                    <a:pt x="65497" y="46127"/>
                    <a:pt x="65430" y="46058"/>
                  </a:cubicBezTo>
                  <a:cubicBezTo>
                    <a:pt x="65338" y="45965"/>
                    <a:pt x="65243" y="45876"/>
                    <a:pt x="65017" y="45659"/>
                  </a:cubicBezTo>
                  <a:lnTo>
                    <a:pt x="65017" y="45659"/>
                  </a:lnTo>
                  <a:lnTo>
                    <a:pt x="65823" y="45755"/>
                  </a:lnTo>
                  <a:lnTo>
                    <a:pt x="65620" y="45243"/>
                  </a:lnTo>
                  <a:lnTo>
                    <a:pt x="65620" y="45243"/>
                  </a:lnTo>
                  <a:lnTo>
                    <a:pt x="66698" y="45495"/>
                  </a:lnTo>
                  <a:cubicBezTo>
                    <a:pt x="66428" y="45263"/>
                    <a:pt x="66269" y="45126"/>
                    <a:pt x="66048" y="44935"/>
                  </a:cubicBezTo>
                  <a:cubicBezTo>
                    <a:pt x="66661" y="44375"/>
                    <a:pt x="67014" y="43623"/>
                    <a:pt x="67874" y="43312"/>
                  </a:cubicBezTo>
                  <a:cubicBezTo>
                    <a:pt x="67984" y="43271"/>
                    <a:pt x="68083" y="43261"/>
                    <a:pt x="68175" y="43261"/>
                  </a:cubicBezTo>
                  <a:cubicBezTo>
                    <a:pt x="68274" y="43261"/>
                    <a:pt x="68367" y="43273"/>
                    <a:pt x="68461" y="43273"/>
                  </a:cubicBezTo>
                  <a:cubicBezTo>
                    <a:pt x="68508" y="43273"/>
                    <a:pt x="68555" y="43270"/>
                    <a:pt x="68604" y="43261"/>
                  </a:cubicBezTo>
                  <a:lnTo>
                    <a:pt x="68647" y="43211"/>
                  </a:lnTo>
                  <a:cubicBezTo>
                    <a:pt x="68739" y="43102"/>
                    <a:pt x="69698" y="42629"/>
                    <a:pt x="69893" y="42600"/>
                  </a:cubicBezTo>
                  <a:cubicBezTo>
                    <a:pt x="69975" y="42588"/>
                    <a:pt x="70059" y="42575"/>
                    <a:pt x="70142" y="42575"/>
                  </a:cubicBezTo>
                  <a:close/>
                  <a:moveTo>
                    <a:pt x="73145" y="38578"/>
                  </a:moveTo>
                  <a:cubicBezTo>
                    <a:pt x="73211" y="38578"/>
                    <a:pt x="73277" y="38579"/>
                    <a:pt x="73342" y="38580"/>
                  </a:cubicBezTo>
                  <a:cubicBezTo>
                    <a:pt x="74351" y="38601"/>
                    <a:pt x="75360" y="38646"/>
                    <a:pt x="76445" y="38685"/>
                  </a:cubicBezTo>
                  <a:cubicBezTo>
                    <a:pt x="76501" y="38917"/>
                    <a:pt x="76568" y="39189"/>
                    <a:pt x="76650" y="39525"/>
                  </a:cubicBezTo>
                  <a:lnTo>
                    <a:pt x="75520" y="39662"/>
                  </a:lnTo>
                  <a:cubicBezTo>
                    <a:pt x="75520" y="39707"/>
                    <a:pt x="75518" y="39752"/>
                    <a:pt x="75517" y="39798"/>
                  </a:cubicBezTo>
                  <a:lnTo>
                    <a:pt x="76669" y="39886"/>
                  </a:lnTo>
                  <a:lnTo>
                    <a:pt x="75704" y="40105"/>
                  </a:lnTo>
                  <a:lnTo>
                    <a:pt x="75720" y="40208"/>
                  </a:lnTo>
                  <a:lnTo>
                    <a:pt x="76955" y="40294"/>
                  </a:lnTo>
                  <a:lnTo>
                    <a:pt x="76972" y="40519"/>
                  </a:lnTo>
                  <a:cubicBezTo>
                    <a:pt x="76539" y="40812"/>
                    <a:pt x="75974" y="40615"/>
                    <a:pt x="75431" y="40794"/>
                  </a:cubicBezTo>
                  <a:lnTo>
                    <a:pt x="76387" y="41607"/>
                  </a:lnTo>
                  <a:cubicBezTo>
                    <a:pt x="77537" y="41680"/>
                    <a:pt x="77579" y="41674"/>
                    <a:pt x="77792" y="43095"/>
                  </a:cubicBezTo>
                  <a:cubicBezTo>
                    <a:pt x="78133" y="45360"/>
                    <a:pt x="78334" y="47636"/>
                    <a:pt x="77947" y="50057"/>
                  </a:cubicBezTo>
                  <a:lnTo>
                    <a:pt x="74999" y="50313"/>
                  </a:lnTo>
                  <a:lnTo>
                    <a:pt x="75003" y="50543"/>
                  </a:lnTo>
                  <a:lnTo>
                    <a:pt x="77680" y="50413"/>
                  </a:lnTo>
                  <a:lnTo>
                    <a:pt x="77689" y="50669"/>
                  </a:lnTo>
                  <a:lnTo>
                    <a:pt x="75050" y="50798"/>
                  </a:lnTo>
                  <a:lnTo>
                    <a:pt x="75060" y="51018"/>
                  </a:lnTo>
                  <a:lnTo>
                    <a:pt x="77638" y="50893"/>
                  </a:lnTo>
                  <a:lnTo>
                    <a:pt x="77650" y="51116"/>
                  </a:lnTo>
                  <a:lnTo>
                    <a:pt x="75214" y="51235"/>
                  </a:lnTo>
                  <a:cubicBezTo>
                    <a:pt x="75206" y="51316"/>
                    <a:pt x="75198" y="51398"/>
                    <a:pt x="75190" y="51479"/>
                  </a:cubicBezTo>
                  <a:lnTo>
                    <a:pt x="77763" y="52035"/>
                  </a:lnTo>
                  <a:cubicBezTo>
                    <a:pt x="77577" y="53785"/>
                    <a:pt x="78365" y="55239"/>
                    <a:pt x="79798" y="56550"/>
                  </a:cubicBezTo>
                  <a:lnTo>
                    <a:pt x="76356" y="57867"/>
                  </a:lnTo>
                  <a:lnTo>
                    <a:pt x="76389" y="57970"/>
                  </a:lnTo>
                  <a:lnTo>
                    <a:pt x="77604" y="57774"/>
                  </a:lnTo>
                  <a:lnTo>
                    <a:pt x="77604" y="57774"/>
                  </a:lnTo>
                  <a:cubicBezTo>
                    <a:pt x="77486" y="57888"/>
                    <a:pt x="77359" y="58011"/>
                    <a:pt x="77098" y="58261"/>
                  </a:cubicBezTo>
                  <a:lnTo>
                    <a:pt x="80239" y="57354"/>
                  </a:lnTo>
                  <a:lnTo>
                    <a:pt x="80299" y="57555"/>
                  </a:lnTo>
                  <a:lnTo>
                    <a:pt x="78054" y="58270"/>
                  </a:lnTo>
                  <a:cubicBezTo>
                    <a:pt x="78072" y="58333"/>
                    <a:pt x="78090" y="58396"/>
                    <a:pt x="78108" y="58459"/>
                  </a:cubicBezTo>
                  <a:lnTo>
                    <a:pt x="80419" y="57840"/>
                  </a:lnTo>
                  <a:cubicBezTo>
                    <a:pt x="80435" y="57882"/>
                    <a:pt x="80451" y="57925"/>
                    <a:pt x="80466" y="57968"/>
                  </a:cubicBezTo>
                  <a:lnTo>
                    <a:pt x="79055" y="58553"/>
                  </a:lnTo>
                  <a:cubicBezTo>
                    <a:pt x="79071" y="58604"/>
                    <a:pt x="79088" y="58654"/>
                    <a:pt x="79104" y="58705"/>
                  </a:cubicBezTo>
                  <a:cubicBezTo>
                    <a:pt x="79517" y="58590"/>
                    <a:pt x="79931" y="58481"/>
                    <a:pt x="80342" y="58355"/>
                  </a:cubicBezTo>
                  <a:cubicBezTo>
                    <a:pt x="80455" y="58321"/>
                    <a:pt x="80565" y="58304"/>
                    <a:pt x="80671" y="58304"/>
                  </a:cubicBezTo>
                  <a:cubicBezTo>
                    <a:pt x="80975" y="58304"/>
                    <a:pt x="81238" y="58443"/>
                    <a:pt x="81374" y="58706"/>
                  </a:cubicBezTo>
                  <a:cubicBezTo>
                    <a:pt x="82604" y="61058"/>
                    <a:pt x="83606" y="63471"/>
                    <a:pt x="82923" y="66222"/>
                  </a:cubicBezTo>
                  <a:lnTo>
                    <a:pt x="82935" y="66204"/>
                  </a:lnTo>
                  <a:lnTo>
                    <a:pt x="82935" y="66204"/>
                  </a:lnTo>
                  <a:cubicBezTo>
                    <a:pt x="82874" y="66489"/>
                    <a:pt x="82813" y="66774"/>
                    <a:pt x="82751" y="67060"/>
                  </a:cubicBezTo>
                  <a:lnTo>
                    <a:pt x="82770" y="67035"/>
                  </a:lnTo>
                  <a:lnTo>
                    <a:pt x="82770" y="67035"/>
                  </a:lnTo>
                  <a:cubicBezTo>
                    <a:pt x="82495" y="68453"/>
                    <a:pt x="82219" y="69870"/>
                    <a:pt x="81923" y="71397"/>
                  </a:cubicBezTo>
                  <a:cubicBezTo>
                    <a:pt x="80783" y="70551"/>
                    <a:pt x="81055" y="68927"/>
                    <a:pt x="79863" y="68164"/>
                  </a:cubicBezTo>
                  <a:cubicBezTo>
                    <a:pt x="78951" y="69327"/>
                    <a:pt x="78584" y="70839"/>
                    <a:pt x="77164" y="71686"/>
                  </a:cubicBezTo>
                  <a:cubicBezTo>
                    <a:pt x="77164" y="71366"/>
                    <a:pt x="77139" y="71151"/>
                    <a:pt x="77168" y="70945"/>
                  </a:cubicBezTo>
                  <a:cubicBezTo>
                    <a:pt x="77345" y="69714"/>
                    <a:pt x="77540" y="68488"/>
                    <a:pt x="77716" y="67257"/>
                  </a:cubicBezTo>
                  <a:cubicBezTo>
                    <a:pt x="77811" y="66594"/>
                    <a:pt x="77988" y="66383"/>
                    <a:pt x="78647" y="66255"/>
                  </a:cubicBezTo>
                  <a:cubicBezTo>
                    <a:pt x="79265" y="66133"/>
                    <a:pt x="79885" y="66026"/>
                    <a:pt x="80499" y="65847"/>
                  </a:cubicBezTo>
                  <a:cubicBezTo>
                    <a:pt x="80351" y="65801"/>
                    <a:pt x="80202" y="65783"/>
                    <a:pt x="80052" y="65783"/>
                  </a:cubicBezTo>
                  <a:cubicBezTo>
                    <a:pt x="79513" y="65783"/>
                    <a:pt x="78966" y="66015"/>
                    <a:pt x="78431" y="66015"/>
                  </a:cubicBezTo>
                  <a:cubicBezTo>
                    <a:pt x="78239" y="66015"/>
                    <a:pt x="78048" y="65985"/>
                    <a:pt x="77859" y="65904"/>
                  </a:cubicBezTo>
                  <a:cubicBezTo>
                    <a:pt x="77852" y="65798"/>
                    <a:pt x="77845" y="65694"/>
                    <a:pt x="77839" y="65590"/>
                  </a:cubicBezTo>
                  <a:lnTo>
                    <a:pt x="80930" y="65078"/>
                  </a:lnTo>
                  <a:cubicBezTo>
                    <a:pt x="80923" y="65010"/>
                    <a:pt x="80918" y="64941"/>
                    <a:pt x="80911" y="64873"/>
                  </a:cubicBezTo>
                  <a:cubicBezTo>
                    <a:pt x="80319" y="64942"/>
                    <a:pt x="79726" y="65014"/>
                    <a:pt x="79134" y="65082"/>
                  </a:cubicBezTo>
                  <a:cubicBezTo>
                    <a:pt x="78767" y="65125"/>
                    <a:pt x="78400" y="65181"/>
                    <a:pt x="78032" y="65187"/>
                  </a:cubicBezTo>
                  <a:cubicBezTo>
                    <a:pt x="78032" y="65187"/>
                    <a:pt x="78032" y="65187"/>
                    <a:pt x="78032" y="65187"/>
                  </a:cubicBezTo>
                  <a:cubicBezTo>
                    <a:pt x="77956" y="65187"/>
                    <a:pt x="77877" y="64991"/>
                    <a:pt x="77789" y="64870"/>
                  </a:cubicBezTo>
                  <a:lnTo>
                    <a:pt x="81489" y="64237"/>
                  </a:lnTo>
                  <a:cubicBezTo>
                    <a:pt x="81264" y="64173"/>
                    <a:pt x="81039" y="64150"/>
                    <a:pt x="80815" y="64150"/>
                  </a:cubicBezTo>
                  <a:cubicBezTo>
                    <a:pt x="80135" y="64150"/>
                    <a:pt x="79461" y="64370"/>
                    <a:pt x="78777" y="64370"/>
                  </a:cubicBezTo>
                  <a:cubicBezTo>
                    <a:pt x="78431" y="64370"/>
                    <a:pt x="78083" y="64313"/>
                    <a:pt x="77730" y="64144"/>
                  </a:cubicBezTo>
                  <a:lnTo>
                    <a:pt x="80886" y="63485"/>
                  </a:lnTo>
                  <a:cubicBezTo>
                    <a:pt x="80876" y="63419"/>
                    <a:pt x="80864" y="63355"/>
                    <a:pt x="80854" y="63290"/>
                  </a:cubicBezTo>
                  <a:lnTo>
                    <a:pt x="77807" y="63793"/>
                  </a:lnTo>
                  <a:cubicBezTo>
                    <a:pt x="77505" y="63098"/>
                    <a:pt x="77274" y="62412"/>
                    <a:pt x="76924" y="61793"/>
                  </a:cubicBezTo>
                  <a:cubicBezTo>
                    <a:pt x="76218" y="60543"/>
                    <a:pt x="75178" y="59580"/>
                    <a:pt x="74076" y="58681"/>
                  </a:cubicBezTo>
                  <a:cubicBezTo>
                    <a:pt x="73826" y="58479"/>
                    <a:pt x="73597" y="58250"/>
                    <a:pt x="73265" y="57949"/>
                  </a:cubicBezTo>
                  <a:lnTo>
                    <a:pt x="74807" y="57449"/>
                  </a:lnTo>
                  <a:lnTo>
                    <a:pt x="74375" y="56794"/>
                  </a:lnTo>
                  <a:lnTo>
                    <a:pt x="76036" y="56369"/>
                  </a:lnTo>
                  <a:cubicBezTo>
                    <a:pt x="75538" y="56197"/>
                    <a:pt x="75050" y="56132"/>
                    <a:pt x="74568" y="56132"/>
                  </a:cubicBezTo>
                  <a:cubicBezTo>
                    <a:pt x="73834" y="56132"/>
                    <a:pt x="73111" y="56282"/>
                    <a:pt x="72378" y="56434"/>
                  </a:cubicBezTo>
                  <a:cubicBezTo>
                    <a:pt x="72317" y="56118"/>
                    <a:pt x="72275" y="55899"/>
                    <a:pt x="72219" y="55606"/>
                  </a:cubicBezTo>
                  <a:lnTo>
                    <a:pt x="73493" y="55273"/>
                  </a:lnTo>
                  <a:lnTo>
                    <a:pt x="73482" y="55168"/>
                  </a:lnTo>
                  <a:lnTo>
                    <a:pt x="72364" y="55147"/>
                  </a:lnTo>
                  <a:cubicBezTo>
                    <a:pt x="72355" y="55119"/>
                    <a:pt x="72346" y="55091"/>
                    <a:pt x="72338" y="55062"/>
                  </a:cubicBezTo>
                  <a:lnTo>
                    <a:pt x="73948" y="54699"/>
                  </a:lnTo>
                  <a:cubicBezTo>
                    <a:pt x="73942" y="54658"/>
                    <a:pt x="73938" y="54617"/>
                    <a:pt x="73932" y="54576"/>
                  </a:cubicBezTo>
                  <a:lnTo>
                    <a:pt x="72223" y="54659"/>
                  </a:lnTo>
                  <a:cubicBezTo>
                    <a:pt x="72210" y="54613"/>
                    <a:pt x="72196" y="54567"/>
                    <a:pt x="72182" y="54521"/>
                  </a:cubicBezTo>
                  <a:lnTo>
                    <a:pt x="73110" y="54245"/>
                  </a:lnTo>
                  <a:lnTo>
                    <a:pt x="73105" y="54148"/>
                  </a:lnTo>
                  <a:lnTo>
                    <a:pt x="72083" y="54084"/>
                  </a:lnTo>
                  <a:lnTo>
                    <a:pt x="72061" y="53883"/>
                  </a:lnTo>
                  <a:lnTo>
                    <a:pt x="73809" y="53663"/>
                  </a:lnTo>
                  <a:cubicBezTo>
                    <a:pt x="73805" y="53618"/>
                    <a:pt x="73802" y="53574"/>
                    <a:pt x="73797" y="53530"/>
                  </a:cubicBezTo>
                  <a:lnTo>
                    <a:pt x="72014" y="53502"/>
                  </a:lnTo>
                  <a:cubicBezTo>
                    <a:pt x="72307" y="51894"/>
                    <a:pt x="72227" y="50280"/>
                    <a:pt x="73196" y="48895"/>
                  </a:cubicBezTo>
                  <a:lnTo>
                    <a:pt x="73017" y="48748"/>
                  </a:lnTo>
                  <a:cubicBezTo>
                    <a:pt x="73562" y="48514"/>
                    <a:pt x="74087" y="48287"/>
                    <a:pt x="74730" y="48010"/>
                  </a:cubicBezTo>
                  <a:lnTo>
                    <a:pt x="73121" y="47753"/>
                  </a:lnTo>
                  <a:cubicBezTo>
                    <a:pt x="73165" y="46919"/>
                    <a:pt x="73208" y="46097"/>
                    <a:pt x="73253" y="45244"/>
                  </a:cubicBezTo>
                  <a:lnTo>
                    <a:pt x="74785" y="45365"/>
                  </a:lnTo>
                  <a:cubicBezTo>
                    <a:pt x="74793" y="45316"/>
                    <a:pt x="74799" y="45267"/>
                    <a:pt x="74806" y="45218"/>
                  </a:cubicBezTo>
                  <a:lnTo>
                    <a:pt x="73378" y="44924"/>
                  </a:lnTo>
                  <a:lnTo>
                    <a:pt x="73377" y="44853"/>
                  </a:lnTo>
                  <a:lnTo>
                    <a:pt x="74771" y="44785"/>
                  </a:lnTo>
                  <a:cubicBezTo>
                    <a:pt x="74777" y="44745"/>
                    <a:pt x="74784" y="44707"/>
                    <a:pt x="74790" y="44668"/>
                  </a:cubicBezTo>
                  <a:lnTo>
                    <a:pt x="73297" y="44409"/>
                  </a:lnTo>
                  <a:cubicBezTo>
                    <a:pt x="73305" y="44351"/>
                    <a:pt x="73313" y="44293"/>
                    <a:pt x="73321" y="44236"/>
                  </a:cubicBezTo>
                  <a:lnTo>
                    <a:pt x="75158" y="44337"/>
                  </a:lnTo>
                  <a:cubicBezTo>
                    <a:pt x="75164" y="44277"/>
                    <a:pt x="75169" y="44219"/>
                    <a:pt x="75173" y="44159"/>
                  </a:cubicBezTo>
                  <a:cubicBezTo>
                    <a:pt x="74683" y="44095"/>
                    <a:pt x="74194" y="43997"/>
                    <a:pt x="73701" y="43975"/>
                  </a:cubicBezTo>
                  <a:cubicBezTo>
                    <a:pt x="73130" y="43951"/>
                    <a:pt x="72903" y="43701"/>
                    <a:pt x="73022" y="43023"/>
                  </a:cubicBezTo>
                  <a:lnTo>
                    <a:pt x="73022" y="43023"/>
                  </a:lnTo>
                  <a:lnTo>
                    <a:pt x="74429" y="43032"/>
                  </a:lnTo>
                  <a:lnTo>
                    <a:pt x="75508" y="42227"/>
                  </a:lnTo>
                  <a:lnTo>
                    <a:pt x="73015" y="41936"/>
                  </a:lnTo>
                  <a:cubicBezTo>
                    <a:pt x="73137" y="41574"/>
                    <a:pt x="73256" y="41223"/>
                    <a:pt x="73387" y="40833"/>
                  </a:cubicBezTo>
                  <a:lnTo>
                    <a:pt x="71697" y="40686"/>
                  </a:lnTo>
                  <a:cubicBezTo>
                    <a:pt x="71682" y="40609"/>
                    <a:pt x="71668" y="40533"/>
                    <a:pt x="71654" y="40456"/>
                  </a:cubicBezTo>
                  <a:lnTo>
                    <a:pt x="71654" y="40456"/>
                  </a:lnTo>
                  <a:cubicBezTo>
                    <a:pt x="71796" y="40489"/>
                    <a:pt x="71928" y="40504"/>
                    <a:pt x="72052" y="40504"/>
                  </a:cubicBezTo>
                  <a:cubicBezTo>
                    <a:pt x="72997" y="40504"/>
                    <a:pt x="73463" y="39619"/>
                    <a:pt x="74331" y="39080"/>
                  </a:cubicBezTo>
                  <a:lnTo>
                    <a:pt x="74331" y="39080"/>
                  </a:lnTo>
                  <a:lnTo>
                    <a:pt x="71954" y="39195"/>
                  </a:lnTo>
                  <a:cubicBezTo>
                    <a:pt x="72304" y="38639"/>
                    <a:pt x="72727" y="38578"/>
                    <a:pt x="73145" y="38578"/>
                  </a:cubicBezTo>
                  <a:close/>
                  <a:moveTo>
                    <a:pt x="109142" y="54947"/>
                  </a:moveTo>
                  <a:lnTo>
                    <a:pt x="105744" y="57377"/>
                  </a:lnTo>
                  <a:lnTo>
                    <a:pt x="105831" y="57462"/>
                  </a:lnTo>
                  <a:lnTo>
                    <a:pt x="109655" y="55312"/>
                  </a:lnTo>
                  <a:lnTo>
                    <a:pt x="109734" y="55360"/>
                  </a:lnTo>
                  <a:lnTo>
                    <a:pt x="108632" y="56492"/>
                  </a:lnTo>
                  <a:lnTo>
                    <a:pt x="108705" y="56619"/>
                  </a:lnTo>
                  <a:lnTo>
                    <a:pt x="110471" y="55824"/>
                  </a:lnTo>
                  <a:cubicBezTo>
                    <a:pt x="110578" y="56501"/>
                    <a:pt x="110660" y="57023"/>
                    <a:pt x="110753" y="57616"/>
                  </a:cubicBezTo>
                  <a:lnTo>
                    <a:pt x="109424" y="58586"/>
                  </a:lnTo>
                  <a:lnTo>
                    <a:pt x="109541" y="58704"/>
                  </a:lnTo>
                  <a:lnTo>
                    <a:pt x="110760" y="58047"/>
                  </a:lnTo>
                  <a:cubicBezTo>
                    <a:pt x="110854" y="58274"/>
                    <a:pt x="110947" y="58498"/>
                    <a:pt x="111048" y="58740"/>
                  </a:cubicBezTo>
                  <a:lnTo>
                    <a:pt x="110229" y="59429"/>
                  </a:lnTo>
                  <a:lnTo>
                    <a:pt x="111279" y="59149"/>
                  </a:lnTo>
                  <a:lnTo>
                    <a:pt x="111462" y="60127"/>
                  </a:lnTo>
                  <a:cubicBezTo>
                    <a:pt x="110529" y="60703"/>
                    <a:pt x="109599" y="61306"/>
                    <a:pt x="108644" y="61862"/>
                  </a:cubicBezTo>
                  <a:cubicBezTo>
                    <a:pt x="106113" y="63335"/>
                    <a:pt x="103583" y="64809"/>
                    <a:pt x="101029" y="66240"/>
                  </a:cubicBezTo>
                  <a:cubicBezTo>
                    <a:pt x="99415" y="67145"/>
                    <a:pt x="97756" y="67967"/>
                    <a:pt x="96123" y="68838"/>
                  </a:cubicBezTo>
                  <a:cubicBezTo>
                    <a:pt x="94639" y="69629"/>
                    <a:pt x="93159" y="70430"/>
                    <a:pt x="91683" y="71237"/>
                  </a:cubicBezTo>
                  <a:cubicBezTo>
                    <a:pt x="90265" y="72014"/>
                    <a:pt x="88859" y="72808"/>
                    <a:pt x="87445" y="73587"/>
                  </a:cubicBezTo>
                  <a:cubicBezTo>
                    <a:pt x="84085" y="75438"/>
                    <a:pt x="80739" y="77313"/>
                    <a:pt x="77356" y="79121"/>
                  </a:cubicBezTo>
                  <a:cubicBezTo>
                    <a:pt x="75489" y="80118"/>
                    <a:pt x="73562" y="81005"/>
                    <a:pt x="71654" y="81928"/>
                  </a:cubicBezTo>
                  <a:cubicBezTo>
                    <a:pt x="71446" y="82028"/>
                    <a:pt x="71218" y="82086"/>
                    <a:pt x="70965" y="82086"/>
                  </a:cubicBezTo>
                  <a:cubicBezTo>
                    <a:pt x="70870" y="82086"/>
                    <a:pt x="70771" y="82078"/>
                    <a:pt x="70668" y="82060"/>
                  </a:cubicBezTo>
                  <a:lnTo>
                    <a:pt x="71996" y="81246"/>
                  </a:lnTo>
                  <a:cubicBezTo>
                    <a:pt x="71972" y="81195"/>
                    <a:pt x="71947" y="81144"/>
                    <a:pt x="71922" y="81093"/>
                  </a:cubicBezTo>
                  <a:cubicBezTo>
                    <a:pt x="71393" y="81349"/>
                    <a:pt x="70845" y="81571"/>
                    <a:pt x="70341" y="81869"/>
                  </a:cubicBezTo>
                  <a:cubicBezTo>
                    <a:pt x="69982" y="82081"/>
                    <a:pt x="69641" y="82200"/>
                    <a:pt x="69308" y="82200"/>
                  </a:cubicBezTo>
                  <a:cubicBezTo>
                    <a:pt x="68939" y="82200"/>
                    <a:pt x="68581" y="82054"/>
                    <a:pt x="68223" y="81725"/>
                  </a:cubicBezTo>
                  <a:cubicBezTo>
                    <a:pt x="67930" y="81457"/>
                    <a:pt x="67528" y="81306"/>
                    <a:pt x="67237" y="81038"/>
                  </a:cubicBezTo>
                  <a:cubicBezTo>
                    <a:pt x="66662" y="80504"/>
                    <a:pt x="66694" y="80038"/>
                    <a:pt x="67331" y="79549"/>
                  </a:cubicBezTo>
                  <a:cubicBezTo>
                    <a:pt x="67812" y="79181"/>
                    <a:pt x="68334" y="78868"/>
                    <a:pt x="68832" y="78524"/>
                  </a:cubicBezTo>
                  <a:cubicBezTo>
                    <a:pt x="69068" y="78361"/>
                    <a:pt x="69295" y="78183"/>
                    <a:pt x="69526" y="78012"/>
                  </a:cubicBezTo>
                  <a:lnTo>
                    <a:pt x="69418" y="77804"/>
                  </a:lnTo>
                  <a:lnTo>
                    <a:pt x="66668" y="78839"/>
                  </a:lnTo>
                  <a:cubicBezTo>
                    <a:pt x="66594" y="78440"/>
                    <a:pt x="66524" y="78066"/>
                    <a:pt x="66452" y="77674"/>
                  </a:cubicBezTo>
                  <a:lnTo>
                    <a:pt x="67852" y="76875"/>
                  </a:lnTo>
                  <a:lnTo>
                    <a:pt x="67836" y="76857"/>
                  </a:lnTo>
                  <a:lnTo>
                    <a:pt x="66613" y="77120"/>
                  </a:lnTo>
                  <a:cubicBezTo>
                    <a:pt x="66363" y="76430"/>
                    <a:pt x="66997" y="76420"/>
                    <a:pt x="67243" y="76137"/>
                  </a:cubicBezTo>
                  <a:cubicBezTo>
                    <a:pt x="67215" y="76106"/>
                    <a:pt x="67185" y="76076"/>
                    <a:pt x="67157" y="76045"/>
                  </a:cubicBezTo>
                  <a:lnTo>
                    <a:pt x="66677" y="76068"/>
                  </a:lnTo>
                  <a:cubicBezTo>
                    <a:pt x="66735" y="75318"/>
                    <a:pt x="67378" y="75294"/>
                    <a:pt x="67784" y="75042"/>
                  </a:cubicBezTo>
                  <a:cubicBezTo>
                    <a:pt x="68200" y="74784"/>
                    <a:pt x="68639" y="74565"/>
                    <a:pt x="69068" y="74329"/>
                  </a:cubicBezTo>
                  <a:cubicBezTo>
                    <a:pt x="69038" y="74267"/>
                    <a:pt x="69008" y="74206"/>
                    <a:pt x="68978" y="74144"/>
                  </a:cubicBezTo>
                  <a:lnTo>
                    <a:pt x="66854" y="75166"/>
                  </a:lnTo>
                  <a:cubicBezTo>
                    <a:pt x="67297" y="74160"/>
                    <a:pt x="67562" y="73269"/>
                    <a:pt x="68480" y="72837"/>
                  </a:cubicBezTo>
                  <a:cubicBezTo>
                    <a:pt x="70305" y="71982"/>
                    <a:pt x="72135" y="71137"/>
                    <a:pt x="73970" y="70305"/>
                  </a:cubicBezTo>
                  <a:cubicBezTo>
                    <a:pt x="74611" y="70014"/>
                    <a:pt x="75272" y="69760"/>
                    <a:pt x="75928" y="69502"/>
                  </a:cubicBezTo>
                  <a:cubicBezTo>
                    <a:pt x="76249" y="69375"/>
                    <a:pt x="76581" y="69276"/>
                    <a:pt x="76907" y="69164"/>
                  </a:cubicBezTo>
                  <a:lnTo>
                    <a:pt x="77020" y="69423"/>
                  </a:lnTo>
                  <a:lnTo>
                    <a:pt x="75626" y="70226"/>
                  </a:lnTo>
                  <a:lnTo>
                    <a:pt x="75677" y="70343"/>
                  </a:lnTo>
                  <a:lnTo>
                    <a:pt x="76970" y="69916"/>
                  </a:lnTo>
                  <a:lnTo>
                    <a:pt x="76970" y="69916"/>
                  </a:lnTo>
                  <a:cubicBezTo>
                    <a:pt x="76750" y="70434"/>
                    <a:pt x="76610" y="70766"/>
                    <a:pt x="76453" y="71139"/>
                  </a:cubicBezTo>
                  <a:cubicBezTo>
                    <a:pt x="76715" y="71331"/>
                    <a:pt x="76765" y="71616"/>
                    <a:pt x="76346" y="71876"/>
                  </a:cubicBezTo>
                  <a:cubicBezTo>
                    <a:pt x="75982" y="72102"/>
                    <a:pt x="75603" y="72306"/>
                    <a:pt x="75289" y="72645"/>
                  </a:cubicBezTo>
                  <a:cubicBezTo>
                    <a:pt x="75495" y="72567"/>
                    <a:pt x="75702" y="72492"/>
                    <a:pt x="75906" y="72410"/>
                  </a:cubicBezTo>
                  <a:cubicBezTo>
                    <a:pt x="76074" y="72343"/>
                    <a:pt x="76259" y="72185"/>
                    <a:pt x="76407" y="72185"/>
                  </a:cubicBezTo>
                  <a:cubicBezTo>
                    <a:pt x="76423" y="72185"/>
                    <a:pt x="76438" y="72187"/>
                    <a:pt x="76453" y="72191"/>
                  </a:cubicBezTo>
                  <a:cubicBezTo>
                    <a:pt x="76602" y="72228"/>
                    <a:pt x="76740" y="72246"/>
                    <a:pt x="76868" y="72246"/>
                  </a:cubicBezTo>
                  <a:cubicBezTo>
                    <a:pt x="77677" y="72246"/>
                    <a:pt x="78089" y="71556"/>
                    <a:pt x="78568" y="71005"/>
                  </a:cubicBezTo>
                  <a:cubicBezTo>
                    <a:pt x="78892" y="70634"/>
                    <a:pt x="79148" y="70203"/>
                    <a:pt x="79449" y="69781"/>
                  </a:cubicBezTo>
                  <a:cubicBezTo>
                    <a:pt x="80451" y="70609"/>
                    <a:pt x="80698" y="71943"/>
                    <a:pt x="81851" y="72665"/>
                  </a:cubicBezTo>
                  <a:cubicBezTo>
                    <a:pt x="81993" y="72353"/>
                    <a:pt x="82135" y="72134"/>
                    <a:pt x="82195" y="71895"/>
                  </a:cubicBezTo>
                  <a:cubicBezTo>
                    <a:pt x="82434" y="70949"/>
                    <a:pt x="82692" y="70005"/>
                    <a:pt x="82855" y="69045"/>
                  </a:cubicBezTo>
                  <a:cubicBezTo>
                    <a:pt x="82972" y="68359"/>
                    <a:pt x="83319" y="67997"/>
                    <a:pt x="83960" y="67792"/>
                  </a:cubicBezTo>
                  <a:cubicBezTo>
                    <a:pt x="84596" y="67590"/>
                    <a:pt x="85205" y="67307"/>
                    <a:pt x="85825" y="67060"/>
                  </a:cubicBezTo>
                  <a:cubicBezTo>
                    <a:pt x="85805" y="66997"/>
                    <a:pt x="85785" y="66935"/>
                    <a:pt x="85764" y="66874"/>
                  </a:cubicBezTo>
                  <a:lnTo>
                    <a:pt x="83315" y="67737"/>
                  </a:lnTo>
                  <a:cubicBezTo>
                    <a:pt x="83095" y="67367"/>
                    <a:pt x="83347" y="67264"/>
                    <a:pt x="83607" y="67161"/>
                  </a:cubicBezTo>
                  <a:cubicBezTo>
                    <a:pt x="84733" y="66717"/>
                    <a:pt x="85856" y="66269"/>
                    <a:pt x="86978" y="65820"/>
                  </a:cubicBezTo>
                  <a:cubicBezTo>
                    <a:pt x="87161" y="65746"/>
                    <a:pt x="87337" y="65650"/>
                    <a:pt x="87457" y="65409"/>
                  </a:cubicBezTo>
                  <a:lnTo>
                    <a:pt x="87457" y="65409"/>
                  </a:lnTo>
                  <a:lnTo>
                    <a:pt x="83541" y="66880"/>
                  </a:lnTo>
                  <a:cubicBezTo>
                    <a:pt x="83365" y="66011"/>
                    <a:pt x="83365" y="65955"/>
                    <a:pt x="84102" y="65614"/>
                  </a:cubicBezTo>
                  <a:cubicBezTo>
                    <a:pt x="85963" y="64753"/>
                    <a:pt x="87808" y="63847"/>
                    <a:pt x="89712" y="63091"/>
                  </a:cubicBezTo>
                  <a:cubicBezTo>
                    <a:pt x="94124" y="61338"/>
                    <a:pt x="98400" y="59294"/>
                    <a:pt x="102649" y="57188"/>
                  </a:cubicBezTo>
                  <a:cubicBezTo>
                    <a:pt x="103523" y="56754"/>
                    <a:pt x="104379" y="56267"/>
                    <a:pt x="105292" y="55938"/>
                  </a:cubicBezTo>
                  <a:cubicBezTo>
                    <a:pt x="106533" y="55490"/>
                    <a:pt x="107819" y="55172"/>
                    <a:pt x="109142" y="54947"/>
                  </a:cubicBezTo>
                  <a:close/>
                  <a:moveTo>
                    <a:pt x="12328" y="45072"/>
                  </a:moveTo>
                  <a:cubicBezTo>
                    <a:pt x="12739" y="45072"/>
                    <a:pt x="13166" y="45167"/>
                    <a:pt x="13571" y="45369"/>
                  </a:cubicBezTo>
                  <a:cubicBezTo>
                    <a:pt x="14411" y="45787"/>
                    <a:pt x="15206" y="46298"/>
                    <a:pt x="16024" y="46763"/>
                  </a:cubicBezTo>
                  <a:cubicBezTo>
                    <a:pt x="18182" y="47994"/>
                    <a:pt x="20264" y="49392"/>
                    <a:pt x="22518" y="50416"/>
                  </a:cubicBezTo>
                  <a:cubicBezTo>
                    <a:pt x="26585" y="52266"/>
                    <a:pt x="30646" y="54125"/>
                    <a:pt x="34643" y="56124"/>
                  </a:cubicBezTo>
                  <a:cubicBezTo>
                    <a:pt x="38910" y="58253"/>
                    <a:pt x="43174" y="60388"/>
                    <a:pt x="47437" y="62528"/>
                  </a:cubicBezTo>
                  <a:cubicBezTo>
                    <a:pt x="49088" y="63357"/>
                    <a:pt x="50729" y="64206"/>
                    <a:pt x="52369" y="65054"/>
                  </a:cubicBezTo>
                  <a:cubicBezTo>
                    <a:pt x="52571" y="65159"/>
                    <a:pt x="52743" y="65318"/>
                    <a:pt x="52930" y="65452"/>
                  </a:cubicBezTo>
                  <a:lnTo>
                    <a:pt x="52908" y="65431"/>
                  </a:lnTo>
                  <a:lnTo>
                    <a:pt x="53344" y="65574"/>
                  </a:lnTo>
                  <a:lnTo>
                    <a:pt x="52370" y="67456"/>
                  </a:lnTo>
                  <a:cubicBezTo>
                    <a:pt x="53164" y="67047"/>
                    <a:pt x="53051" y="65959"/>
                    <a:pt x="54086" y="65869"/>
                  </a:cubicBezTo>
                  <a:lnTo>
                    <a:pt x="54086" y="65869"/>
                  </a:lnTo>
                  <a:cubicBezTo>
                    <a:pt x="53754" y="66662"/>
                    <a:pt x="53468" y="67347"/>
                    <a:pt x="53181" y="68031"/>
                  </a:cubicBezTo>
                  <a:lnTo>
                    <a:pt x="53355" y="68114"/>
                  </a:lnTo>
                  <a:lnTo>
                    <a:pt x="54382" y="66104"/>
                  </a:lnTo>
                  <a:lnTo>
                    <a:pt x="57284" y="67653"/>
                  </a:lnTo>
                  <a:cubicBezTo>
                    <a:pt x="56912" y="68441"/>
                    <a:pt x="56567" y="69174"/>
                    <a:pt x="56222" y="69905"/>
                  </a:cubicBezTo>
                  <a:cubicBezTo>
                    <a:pt x="56824" y="69309"/>
                    <a:pt x="57112" y="68510"/>
                    <a:pt x="57621" y="67875"/>
                  </a:cubicBezTo>
                  <a:lnTo>
                    <a:pt x="57892" y="68032"/>
                  </a:lnTo>
                  <a:cubicBezTo>
                    <a:pt x="57633" y="68570"/>
                    <a:pt x="57373" y="69108"/>
                    <a:pt x="57115" y="69646"/>
                  </a:cubicBezTo>
                  <a:lnTo>
                    <a:pt x="57196" y="69715"/>
                  </a:lnTo>
                  <a:lnTo>
                    <a:pt x="58269" y="68231"/>
                  </a:lnTo>
                  <a:lnTo>
                    <a:pt x="58841" y="68514"/>
                  </a:lnTo>
                  <a:cubicBezTo>
                    <a:pt x="58730" y="68824"/>
                    <a:pt x="58629" y="69104"/>
                    <a:pt x="58528" y="69383"/>
                  </a:cubicBezTo>
                  <a:lnTo>
                    <a:pt x="58626" y="69463"/>
                  </a:lnTo>
                  <a:cubicBezTo>
                    <a:pt x="58742" y="69302"/>
                    <a:pt x="58856" y="69138"/>
                    <a:pt x="58976" y="68979"/>
                  </a:cubicBezTo>
                  <a:cubicBezTo>
                    <a:pt x="59087" y="68831"/>
                    <a:pt x="59193" y="68772"/>
                    <a:pt x="59295" y="68772"/>
                  </a:cubicBezTo>
                  <a:cubicBezTo>
                    <a:pt x="59440" y="68772"/>
                    <a:pt x="59580" y="68891"/>
                    <a:pt x="59724" y="69041"/>
                  </a:cubicBezTo>
                  <a:lnTo>
                    <a:pt x="59016" y="70792"/>
                  </a:lnTo>
                  <a:lnTo>
                    <a:pt x="59092" y="70852"/>
                  </a:lnTo>
                  <a:lnTo>
                    <a:pt x="60033" y="69257"/>
                  </a:lnTo>
                  <a:cubicBezTo>
                    <a:pt x="60049" y="69258"/>
                    <a:pt x="60064" y="69258"/>
                    <a:pt x="60077" y="69258"/>
                  </a:cubicBezTo>
                  <a:cubicBezTo>
                    <a:pt x="60095" y="69258"/>
                    <a:pt x="60110" y="69257"/>
                    <a:pt x="60123" y="69257"/>
                  </a:cubicBezTo>
                  <a:cubicBezTo>
                    <a:pt x="60143" y="69257"/>
                    <a:pt x="60157" y="69259"/>
                    <a:pt x="60167" y="69266"/>
                  </a:cubicBezTo>
                  <a:cubicBezTo>
                    <a:pt x="60393" y="69436"/>
                    <a:pt x="60596" y="69659"/>
                    <a:pt x="60847" y="69770"/>
                  </a:cubicBezTo>
                  <a:cubicBezTo>
                    <a:pt x="61163" y="69910"/>
                    <a:pt x="61522" y="69952"/>
                    <a:pt x="61859" y="70048"/>
                  </a:cubicBezTo>
                  <a:cubicBezTo>
                    <a:pt x="62179" y="70139"/>
                    <a:pt x="62493" y="70252"/>
                    <a:pt x="62812" y="70341"/>
                  </a:cubicBezTo>
                  <a:cubicBezTo>
                    <a:pt x="63651" y="70579"/>
                    <a:pt x="64455" y="70872"/>
                    <a:pt x="65028" y="71707"/>
                  </a:cubicBezTo>
                  <a:lnTo>
                    <a:pt x="64583" y="72399"/>
                  </a:lnTo>
                  <a:cubicBezTo>
                    <a:pt x="64551" y="72465"/>
                    <a:pt x="64519" y="72530"/>
                    <a:pt x="64487" y="72596"/>
                  </a:cubicBezTo>
                  <a:cubicBezTo>
                    <a:pt x="64234" y="74050"/>
                    <a:pt x="63913" y="75496"/>
                    <a:pt x="63746" y="76960"/>
                  </a:cubicBezTo>
                  <a:cubicBezTo>
                    <a:pt x="63529" y="78878"/>
                    <a:pt x="63602" y="80790"/>
                    <a:pt x="64416" y="82601"/>
                  </a:cubicBezTo>
                  <a:cubicBezTo>
                    <a:pt x="64469" y="82718"/>
                    <a:pt x="64481" y="82859"/>
                    <a:pt x="64496" y="82990"/>
                  </a:cubicBezTo>
                  <a:cubicBezTo>
                    <a:pt x="64503" y="83052"/>
                    <a:pt x="64471" y="83119"/>
                    <a:pt x="64442" y="83255"/>
                  </a:cubicBezTo>
                  <a:cubicBezTo>
                    <a:pt x="63658" y="83152"/>
                    <a:pt x="63232" y="82722"/>
                    <a:pt x="63170" y="81706"/>
                  </a:cubicBezTo>
                  <a:cubicBezTo>
                    <a:pt x="63025" y="82137"/>
                    <a:pt x="62958" y="82337"/>
                    <a:pt x="62891" y="82536"/>
                  </a:cubicBezTo>
                  <a:lnTo>
                    <a:pt x="62715" y="82556"/>
                  </a:lnTo>
                  <a:cubicBezTo>
                    <a:pt x="62578" y="82168"/>
                    <a:pt x="62441" y="81781"/>
                    <a:pt x="62266" y="81288"/>
                  </a:cubicBezTo>
                  <a:cubicBezTo>
                    <a:pt x="62220" y="81635"/>
                    <a:pt x="62184" y="81897"/>
                    <a:pt x="62138" y="82238"/>
                  </a:cubicBezTo>
                  <a:lnTo>
                    <a:pt x="55590" y="79203"/>
                  </a:lnTo>
                  <a:cubicBezTo>
                    <a:pt x="55742" y="78372"/>
                    <a:pt x="55900" y="77499"/>
                    <a:pt x="56060" y="76627"/>
                  </a:cubicBezTo>
                  <a:lnTo>
                    <a:pt x="55894" y="76580"/>
                  </a:lnTo>
                  <a:cubicBezTo>
                    <a:pt x="55680" y="77392"/>
                    <a:pt x="55465" y="78202"/>
                    <a:pt x="55199" y="79209"/>
                  </a:cubicBezTo>
                  <a:cubicBezTo>
                    <a:pt x="54840" y="78297"/>
                    <a:pt x="55389" y="77618"/>
                    <a:pt x="55130" y="76891"/>
                  </a:cubicBezTo>
                  <a:lnTo>
                    <a:pt x="55130" y="76891"/>
                  </a:lnTo>
                  <a:cubicBezTo>
                    <a:pt x="54984" y="77508"/>
                    <a:pt x="54838" y="78124"/>
                    <a:pt x="54666" y="78851"/>
                  </a:cubicBezTo>
                  <a:cubicBezTo>
                    <a:pt x="52005" y="77798"/>
                    <a:pt x="49401" y="76605"/>
                    <a:pt x="46847" y="75232"/>
                  </a:cubicBezTo>
                  <a:cubicBezTo>
                    <a:pt x="46860" y="74969"/>
                    <a:pt x="46873" y="74712"/>
                    <a:pt x="46885" y="74456"/>
                  </a:cubicBezTo>
                  <a:lnTo>
                    <a:pt x="46865" y="74441"/>
                  </a:lnTo>
                  <a:lnTo>
                    <a:pt x="46413" y="75002"/>
                  </a:lnTo>
                  <a:cubicBezTo>
                    <a:pt x="46293" y="74949"/>
                    <a:pt x="46172" y="74905"/>
                    <a:pt x="46060" y="74844"/>
                  </a:cubicBezTo>
                  <a:cubicBezTo>
                    <a:pt x="45944" y="74781"/>
                    <a:pt x="45838" y="74701"/>
                    <a:pt x="45699" y="74608"/>
                  </a:cubicBezTo>
                  <a:lnTo>
                    <a:pt x="46020" y="73472"/>
                  </a:lnTo>
                  <a:lnTo>
                    <a:pt x="45890" y="73416"/>
                  </a:lnTo>
                  <a:lnTo>
                    <a:pt x="45415" y="74390"/>
                  </a:lnTo>
                  <a:cubicBezTo>
                    <a:pt x="45397" y="74390"/>
                    <a:pt x="45380" y="74391"/>
                    <a:pt x="45362" y="74391"/>
                  </a:cubicBezTo>
                  <a:cubicBezTo>
                    <a:pt x="44812" y="74391"/>
                    <a:pt x="44679" y="74095"/>
                    <a:pt x="44844" y="73582"/>
                  </a:cubicBezTo>
                  <a:cubicBezTo>
                    <a:pt x="44961" y="73213"/>
                    <a:pt x="45081" y="72844"/>
                    <a:pt x="45028" y="72415"/>
                  </a:cubicBezTo>
                  <a:lnTo>
                    <a:pt x="45028" y="72415"/>
                  </a:lnTo>
                  <a:lnTo>
                    <a:pt x="44411" y="73863"/>
                  </a:lnTo>
                  <a:lnTo>
                    <a:pt x="23532" y="63406"/>
                  </a:lnTo>
                  <a:cubicBezTo>
                    <a:pt x="23547" y="63016"/>
                    <a:pt x="23566" y="62549"/>
                    <a:pt x="23584" y="62076"/>
                  </a:cubicBezTo>
                  <a:lnTo>
                    <a:pt x="23584" y="62076"/>
                  </a:lnTo>
                  <a:cubicBezTo>
                    <a:pt x="23450" y="62484"/>
                    <a:pt x="23314" y="62893"/>
                    <a:pt x="23181" y="63296"/>
                  </a:cubicBezTo>
                  <a:cubicBezTo>
                    <a:pt x="23138" y="63297"/>
                    <a:pt x="23092" y="63310"/>
                    <a:pt x="23051" y="63310"/>
                  </a:cubicBezTo>
                  <a:cubicBezTo>
                    <a:pt x="23033" y="63310"/>
                    <a:pt x="23017" y="63307"/>
                    <a:pt x="23002" y="63301"/>
                  </a:cubicBezTo>
                  <a:cubicBezTo>
                    <a:pt x="21791" y="62814"/>
                    <a:pt x="21620" y="62552"/>
                    <a:pt x="21813" y="61257"/>
                  </a:cubicBezTo>
                  <a:cubicBezTo>
                    <a:pt x="21925" y="60511"/>
                    <a:pt x="22116" y="59775"/>
                    <a:pt x="22193" y="59021"/>
                  </a:cubicBezTo>
                  <a:lnTo>
                    <a:pt x="22193" y="59021"/>
                  </a:lnTo>
                  <a:cubicBezTo>
                    <a:pt x="21653" y="60116"/>
                    <a:pt x="21473" y="61279"/>
                    <a:pt x="21580" y="62569"/>
                  </a:cubicBezTo>
                  <a:cubicBezTo>
                    <a:pt x="21337" y="62504"/>
                    <a:pt x="21150" y="62479"/>
                    <a:pt x="20984" y="62405"/>
                  </a:cubicBezTo>
                  <a:cubicBezTo>
                    <a:pt x="19425" y="61704"/>
                    <a:pt x="17869" y="60992"/>
                    <a:pt x="16312" y="60287"/>
                  </a:cubicBezTo>
                  <a:cubicBezTo>
                    <a:pt x="15408" y="59877"/>
                    <a:pt x="15414" y="59879"/>
                    <a:pt x="15515" y="58868"/>
                  </a:cubicBezTo>
                  <a:cubicBezTo>
                    <a:pt x="15546" y="58570"/>
                    <a:pt x="15520" y="58267"/>
                    <a:pt x="15520" y="57966"/>
                  </a:cubicBezTo>
                  <a:lnTo>
                    <a:pt x="15456" y="57920"/>
                  </a:lnTo>
                  <a:cubicBezTo>
                    <a:pt x="15332" y="58481"/>
                    <a:pt x="15207" y="59041"/>
                    <a:pt x="15070" y="59660"/>
                  </a:cubicBezTo>
                  <a:cubicBezTo>
                    <a:pt x="14575" y="59388"/>
                    <a:pt x="14592" y="58999"/>
                    <a:pt x="14615" y="58600"/>
                  </a:cubicBezTo>
                  <a:cubicBezTo>
                    <a:pt x="14645" y="58071"/>
                    <a:pt x="14661" y="57541"/>
                    <a:pt x="14683" y="57011"/>
                  </a:cubicBezTo>
                  <a:lnTo>
                    <a:pt x="14615" y="56960"/>
                  </a:lnTo>
                  <a:cubicBezTo>
                    <a:pt x="14489" y="57701"/>
                    <a:pt x="14364" y="58442"/>
                    <a:pt x="14222" y="59281"/>
                  </a:cubicBezTo>
                  <a:lnTo>
                    <a:pt x="12347" y="58462"/>
                  </a:lnTo>
                  <a:cubicBezTo>
                    <a:pt x="12112" y="57266"/>
                    <a:pt x="12472" y="56137"/>
                    <a:pt x="12616" y="54987"/>
                  </a:cubicBezTo>
                  <a:lnTo>
                    <a:pt x="12616" y="54987"/>
                  </a:lnTo>
                  <a:cubicBezTo>
                    <a:pt x="12017" y="55956"/>
                    <a:pt x="12049" y="57052"/>
                    <a:pt x="11981" y="58125"/>
                  </a:cubicBezTo>
                  <a:cubicBezTo>
                    <a:pt x="11105" y="57997"/>
                    <a:pt x="11009" y="57900"/>
                    <a:pt x="11099" y="57163"/>
                  </a:cubicBezTo>
                  <a:cubicBezTo>
                    <a:pt x="11166" y="56607"/>
                    <a:pt x="11262" y="56054"/>
                    <a:pt x="11346" y="55502"/>
                  </a:cubicBezTo>
                  <a:lnTo>
                    <a:pt x="11150" y="55471"/>
                  </a:lnTo>
                  <a:lnTo>
                    <a:pt x="10721" y="57695"/>
                  </a:lnTo>
                  <a:cubicBezTo>
                    <a:pt x="10694" y="57699"/>
                    <a:pt x="10643" y="57721"/>
                    <a:pt x="10597" y="57721"/>
                  </a:cubicBezTo>
                  <a:cubicBezTo>
                    <a:pt x="10584" y="57721"/>
                    <a:pt x="10572" y="57719"/>
                    <a:pt x="10561" y="57715"/>
                  </a:cubicBezTo>
                  <a:cubicBezTo>
                    <a:pt x="9118" y="57238"/>
                    <a:pt x="9112" y="57239"/>
                    <a:pt x="8789" y="55763"/>
                  </a:cubicBezTo>
                  <a:cubicBezTo>
                    <a:pt x="8696" y="55342"/>
                    <a:pt x="8659" y="54909"/>
                    <a:pt x="8574" y="54323"/>
                  </a:cubicBezTo>
                  <a:lnTo>
                    <a:pt x="8574" y="54323"/>
                  </a:lnTo>
                  <a:cubicBezTo>
                    <a:pt x="8228" y="55285"/>
                    <a:pt x="8771" y="56044"/>
                    <a:pt x="8702" y="56931"/>
                  </a:cubicBezTo>
                  <a:cubicBezTo>
                    <a:pt x="8074" y="56004"/>
                    <a:pt x="8456" y="54997"/>
                    <a:pt x="8028" y="54103"/>
                  </a:cubicBezTo>
                  <a:lnTo>
                    <a:pt x="8028" y="54103"/>
                  </a:lnTo>
                  <a:cubicBezTo>
                    <a:pt x="8031" y="54490"/>
                    <a:pt x="8027" y="54878"/>
                    <a:pt x="8038" y="55264"/>
                  </a:cubicBezTo>
                  <a:cubicBezTo>
                    <a:pt x="8052" y="55699"/>
                    <a:pt x="8079" y="56132"/>
                    <a:pt x="8100" y="56571"/>
                  </a:cubicBezTo>
                  <a:cubicBezTo>
                    <a:pt x="7641" y="56419"/>
                    <a:pt x="7641" y="56419"/>
                    <a:pt x="7283" y="54784"/>
                  </a:cubicBezTo>
                  <a:cubicBezTo>
                    <a:pt x="7266" y="55134"/>
                    <a:pt x="7249" y="55485"/>
                    <a:pt x="7232" y="55836"/>
                  </a:cubicBezTo>
                  <a:lnTo>
                    <a:pt x="7052" y="55913"/>
                  </a:lnTo>
                  <a:cubicBezTo>
                    <a:pt x="6911" y="55682"/>
                    <a:pt x="6734" y="55464"/>
                    <a:pt x="6635" y="55216"/>
                  </a:cubicBezTo>
                  <a:cubicBezTo>
                    <a:pt x="6034" y="53701"/>
                    <a:pt x="5834" y="52082"/>
                    <a:pt x="6286" y="50561"/>
                  </a:cubicBezTo>
                  <a:cubicBezTo>
                    <a:pt x="6714" y="49119"/>
                    <a:pt x="7191" y="47607"/>
                    <a:pt x="8423" y="46535"/>
                  </a:cubicBezTo>
                  <a:cubicBezTo>
                    <a:pt x="8650" y="46338"/>
                    <a:pt x="8859" y="46203"/>
                    <a:pt x="9080" y="46203"/>
                  </a:cubicBezTo>
                  <a:cubicBezTo>
                    <a:pt x="9242" y="46203"/>
                    <a:pt x="9411" y="46275"/>
                    <a:pt x="9597" y="46448"/>
                  </a:cubicBezTo>
                  <a:lnTo>
                    <a:pt x="10322" y="45367"/>
                  </a:lnTo>
                  <a:lnTo>
                    <a:pt x="10446" y="45393"/>
                  </a:lnTo>
                  <a:lnTo>
                    <a:pt x="10395" y="45794"/>
                  </a:lnTo>
                  <a:lnTo>
                    <a:pt x="10495" y="45880"/>
                  </a:lnTo>
                  <a:cubicBezTo>
                    <a:pt x="10941" y="45360"/>
                    <a:pt x="11613" y="45072"/>
                    <a:pt x="12328" y="45072"/>
                  </a:cubicBezTo>
                  <a:close/>
                  <a:moveTo>
                    <a:pt x="112019" y="59085"/>
                  </a:moveTo>
                  <a:cubicBezTo>
                    <a:pt x="112023" y="59085"/>
                    <a:pt x="112027" y="59086"/>
                    <a:pt x="112031" y="59087"/>
                  </a:cubicBezTo>
                  <a:cubicBezTo>
                    <a:pt x="112319" y="59167"/>
                    <a:pt x="112629" y="59220"/>
                    <a:pt x="112888" y="59362"/>
                  </a:cubicBezTo>
                  <a:cubicBezTo>
                    <a:pt x="113659" y="59782"/>
                    <a:pt x="113781" y="60588"/>
                    <a:pt x="113121" y="61154"/>
                  </a:cubicBezTo>
                  <a:cubicBezTo>
                    <a:pt x="112511" y="61678"/>
                    <a:pt x="111866" y="62186"/>
                    <a:pt x="111168" y="62577"/>
                  </a:cubicBezTo>
                  <a:cubicBezTo>
                    <a:pt x="108349" y="64152"/>
                    <a:pt x="105515" y="65694"/>
                    <a:pt x="102574" y="67046"/>
                  </a:cubicBezTo>
                  <a:cubicBezTo>
                    <a:pt x="100625" y="67942"/>
                    <a:pt x="98805" y="69121"/>
                    <a:pt x="96947" y="70210"/>
                  </a:cubicBezTo>
                  <a:cubicBezTo>
                    <a:pt x="95410" y="71113"/>
                    <a:pt x="93921" y="72097"/>
                    <a:pt x="92381" y="72996"/>
                  </a:cubicBezTo>
                  <a:cubicBezTo>
                    <a:pt x="88981" y="74981"/>
                    <a:pt x="85564" y="76925"/>
                    <a:pt x="82023" y="78663"/>
                  </a:cubicBezTo>
                  <a:cubicBezTo>
                    <a:pt x="78491" y="80397"/>
                    <a:pt x="75082" y="82382"/>
                    <a:pt x="71633" y="84280"/>
                  </a:cubicBezTo>
                  <a:cubicBezTo>
                    <a:pt x="70731" y="84776"/>
                    <a:pt x="69800" y="84959"/>
                    <a:pt x="68773" y="85052"/>
                  </a:cubicBezTo>
                  <a:cubicBezTo>
                    <a:pt x="68675" y="85061"/>
                    <a:pt x="68581" y="85065"/>
                    <a:pt x="68490" y="85065"/>
                  </a:cubicBezTo>
                  <a:cubicBezTo>
                    <a:pt x="67471" y="85065"/>
                    <a:pt x="66843" y="84533"/>
                    <a:pt x="66089" y="83902"/>
                  </a:cubicBezTo>
                  <a:cubicBezTo>
                    <a:pt x="64560" y="82620"/>
                    <a:pt x="64196" y="80970"/>
                    <a:pt x="64101" y="79135"/>
                  </a:cubicBezTo>
                  <a:cubicBezTo>
                    <a:pt x="64003" y="77268"/>
                    <a:pt x="64246" y="75452"/>
                    <a:pt x="64659" y="73634"/>
                  </a:cubicBezTo>
                  <a:cubicBezTo>
                    <a:pt x="64955" y="72329"/>
                    <a:pt x="65654" y="71460"/>
                    <a:pt x="66883" y="70987"/>
                  </a:cubicBezTo>
                  <a:cubicBezTo>
                    <a:pt x="69768" y="69874"/>
                    <a:pt x="72650" y="68749"/>
                    <a:pt x="75543" y="67653"/>
                  </a:cubicBezTo>
                  <a:cubicBezTo>
                    <a:pt x="75788" y="67560"/>
                    <a:pt x="75981" y="67511"/>
                    <a:pt x="76135" y="67511"/>
                  </a:cubicBezTo>
                  <a:cubicBezTo>
                    <a:pt x="76492" y="67511"/>
                    <a:pt x="76642" y="67777"/>
                    <a:pt x="76760" y="68381"/>
                  </a:cubicBezTo>
                  <a:cubicBezTo>
                    <a:pt x="76615" y="68869"/>
                    <a:pt x="76146" y="68835"/>
                    <a:pt x="75790" y="68983"/>
                  </a:cubicBezTo>
                  <a:cubicBezTo>
                    <a:pt x="75231" y="69266"/>
                    <a:pt x="74676" y="69561"/>
                    <a:pt x="74110" y="69828"/>
                  </a:cubicBezTo>
                  <a:cubicBezTo>
                    <a:pt x="72015" y="70819"/>
                    <a:pt x="69909" y="71787"/>
                    <a:pt x="67819" y="72791"/>
                  </a:cubicBezTo>
                  <a:cubicBezTo>
                    <a:pt x="66726" y="73315"/>
                    <a:pt x="66167" y="74216"/>
                    <a:pt x="66074" y="75434"/>
                  </a:cubicBezTo>
                  <a:cubicBezTo>
                    <a:pt x="65976" y="76705"/>
                    <a:pt x="65820" y="77973"/>
                    <a:pt x="65718" y="79244"/>
                  </a:cubicBezTo>
                  <a:cubicBezTo>
                    <a:pt x="65624" y="80412"/>
                    <a:pt x="66163" y="81408"/>
                    <a:pt x="66723" y="82354"/>
                  </a:cubicBezTo>
                  <a:cubicBezTo>
                    <a:pt x="67152" y="83078"/>
                    <a:pt x="67929" y="83503"/>
                    <a:pt x="68741" y="83503"/>
                  </a:cubicBezTo>
                  <a:cubicBezTo>
                    <a:pt x="68980" y="83503"/>
                    <a:pt x="69222" y="83466"/>
                    <a:pt x="69459" y="83390"/>
                  </a:cubicBezTo>
                  <a:cubicBezTo>
                    <a:pt x="71008" y="82888"/>
                    <a:pt x="72563" y="82362"/>
                    <a:pt x="74037" y="81679"/>
                  </a:cubicBezTo>
                  <a:cubicBezTo>
                    <a:pt x="75837" y="80848"/>
                    <a:pt x="77560" y="79850"/>
                    <a:pt x="79308" y="78910"/>
                  </a:cubicBezTo>
                  <a:cubicBezTo>
                    <a:pt x="79894" y="78595"/>
                    <a:pt x="80487" y="78318"/>
                    <a:pt x="80923" y="77744"/>
                  </a:cubicBezTo>
                  <a:cubicBezTo>
                    <a:pt x="81187" y="77398"/>
                    <a:pt x="81701" y="77236"/>
                    <a:pt x="82111" y="77008"/>
                  </a:cubicBezTo>
                  <a:cubicBezTo>
                    <a:pt x="85965" y="74871"/>
                    <a:pt x="89812" y="72722"/>
                    <a:pt x="93678" y="70608"/>
                  </a:cubicBezTo>
                  <a:cubicBezTo>
                    <a:pt x="95657" y="69526"/>
                    <a:pt x="97672" y="68514"/>
                    <a:pt x="99663" y="67457"/>
                  </a:cubicBezTo>
                  <a:cubicBezTo>
                    <a:pt x="100525" y="67001"/>
                    <a:pt x="101392" y="66549"/>
                    <a:pt x="102218" y="66032"/>
                  </a:cubicBezTo>
                  <a:cubicBezTo>
                    <a:pt x="104811" y="64404"/>
                    <a:pt x="107698" y="63349"/>
                    <a:pt x="110345" y="61829"/>
                  </a:cubicBezTo>
                  <a:cubicBezTo>
                    <a:pt x="110432" y="61779"/>
                    <a:pt x="110521" y="61712"/>
                    <a:pt x="110616" y="61697"/>
                  </a:cubicBezTo>
                  <a:cubicBezTo>
                    <a:pt x="111727" y="61536"/>
                    <a:pt x="112365" y="60928"/>
                    <a:pt x="112412" y="59702"/>
                  </a:cubicBezTo>
                  <a:lnTo>
                    <a:pt x="111805" y="59198"/>
                  </a:lnTo>
                  <a:cubicBezTo>
                    <a:pt x="111916" y="59140"/>
                    <a:pt x="111977" y="59085"/>
                    <a:pt x="112019" y="59085"/>
                  </a:cubicBezTo>
                  <a:close/>
                  <a:moveTo>
                    <a:pt x="86187" y="0"/>
                  </a:moveTo>
                  <a:cubicBezTo>
                    <a:pt x="84496" y="0"/>
                    <a:pt x="82818" y="190"/>
                    <a:pt x="81147" y="684"/>
                  </a:cubicBezTo>
                  <a:cubicBezTo>
                    <a:pt x="80577" y="853"/>
                    <a:pt x="80020" y="1129"/>
                    <a:pt x="79512" y="1446"/>
                  </a:cubicBezTo>
                  <a:cubicBezTo>
                    <a:pt x="77423" y="2750"/>
                    <a:pt x="75786" y="4524"/>
                    <a:pt x="74336" y="6493"/>
                  </a:cubicBezTo>
                  <a:cubicBezTo>
                    <a:pt x="74090" y="6828"/>
                    <a:pt x="73730" y="7078"/>
                    <a:pt x="73419" y="7364"/>
                  </a:cubicBezTo>
                  <a:lnTo>
                    <a:pt x="73419" y="7364"/>
                  </a:lnTo>
                  <a:cubicBezTo>
                    <a:pt x="73210" y="6231"/>
                    <a:pt x="72409" y="5461"/>
                    <a:pt x="71563" y="4866"/>
                  </a:cubicBezTo>
                  <a:cubicBezTo>
                    <a:pt x="69645" y="3520"/>
                    <a:pt x="67499" y="2582"/>
                    <a:pt x="65158" y="2292"/>
                  </a:cubicBezTo>
                  <a:cubicBezTo>
                    <a:pt x="63561" y="2094"/>
                    <a:pt x="61933" y="2147"/>
                    <a:pt x="60322" y="2045"/>
                  </a:cubicBezTo>
                  <a:cubicBezTo>
                    <a:pt x="59743" y="2009"/>
                    <a:pt x="59166" y="1992"/>
                    <a:pt x="58590" y="1992"/>
                  </a:cubicBezTo>
                  <a:cubicBezTo>
                    <a:pt x="55556" y="1992"/>
                    <a:pt x="52558" y="2454"/>
                    <a:pt x="49569" y="2915"/>
                  </a:cubicBezTo>
                  <a:cubicBezTo>
                    <a:pt x="45745" y="3505"/>
                    <a:pt x="41949" y="4275"/>
                    <a:pt x="38139" y="4953"/>
                  </a:cubicBezTo>
                  <a:cubicBezTo>
                    <a:pt x="36286" y="5284"/>
                    <a:pt x="34425" y="5576"/>
                    <a:pt x="32573" y="5914"/>
                  </a:cubicBezTo>
                  <a:cubicBezTo>
                    <a:pt x="32339" y="5957"/>
                    <a:pt x="32126" y="6154"/>
                    <a:pt x="31919" y="6302"/>
                  </a:cubicBezTo>
                  <a:cubicBezTo>
                    <a:pt x="31708" y="6453"/>
                    <a:pt x="31522" y="6766"/>
                    <a:pt x="31319" y="6772"/>
                  </a:cubicBezTo>
                  <a:cubicBezTo>
                    <a:pt x="30682" y="6791"/>
                    <a:pt x="30251" y="7138"/>
                    <a:pt x="29826" y="7522"/>
                  </a:cubicBezTo>
                  <a:cubicBezTo>
                    <a:pt x="29330" y="7971"/>
                    <a:pt x="28894" y="8498"/>
                    <a:pt x="28355" y="8884"/>
                  </a:cubicBezTo>
                  <a:cubicBezTo>
                    <a:pt x="26549" y="10177"/>
                    <a:pt x="24717" y="11432"/>
                    <a:pt x="22880" y="12682"/>
                  </a:cubicBezTo>
                  <a:cubicBezTo>
                    <a:pt x="21841" y="13390"/>
                    <a:pt x="20761" y="14015"/>
                    <a:pt x="20197" y="15248"/>
                  </a:cubicBezTo>
                  <a:cubicBezTo>
                    <a:pt x="19922" y="15848"/>
                    <a:pt x="19440" y="16356"/>
                    <a:pt x="19030" y="16891"/>
                  </a:cubicBezTo>
                  <a:cubicBezTo>
                    <a:pt x="18374" y="17746"/>
                    <a:pt x="17668" y="18563"/>
                    <a:pt x="17042" y="19440"/>
                  </a:cubicBezTo>
                  <a:cubicBezTo>
                    <a:pt x="14792" y="22592"/>
                    <a:pt x="12569" y="25763"/>
                    <a:pt x="10332" y="28925"/>
                  </a:cubicBezTo>
                  <a:cubicBezTo>
                    <a:pt x="7177" y="33375"/>
                    <a:pt x="4025" y="37829"/>
                    <a:pt x="877" y="42284"/>
                  </a:cubicBezTo>
                  <a:cubicBezTo>
                    <a:pt x="646" y="42613"/>
                    <a:pt x="422" y="42957"/>
                    <a:pt x="263" y="43325"/>
                  </a:cubicBezTo>
                  <a:cubicBezTo>
                    <a:pt x="0" y="43939"/>
                    <a:pt x="142" y="44376"/>
                    <a:pt x="754" y="44625"/>
                  </a:cubicBezTo>
                  <a:cubicBezTo>
                    <a:pt x="1243" y="44824"/>
                    <a:pt x="1789" y="45015"/>
                    <a:pt x="2305" y="45015"/>
                  </a:cubicBezTo>
                  <a:cubicBezTo>
                    <a:pt x="2334" y="45015"/>
                    <a:pt x="2362" y="45015"/>
                    <a:pt x="2390" y="45013"/>
                  </a:cubicBezTo>
                  <a:cubicBezTo>
                    <a:pt x="3967" y="44950"/>
                    <a:pt x="5540" y="44768"/>
                    <a:pt x="7115" y="44641"/>
                  </a:cubicBezTo>
                  <a:cubicBezTo>
                    <a:pt x="7628" y="44600"/>
                    <a:pt x="8143" y="44589"/>
                    <a:pt x="8518" y="44571"/>
                  </a:cubicBezTo>
                  <a:lnTo>
                    <a:pt x="8518" y="44571"/>
                  </a:lnTo>
                  <a:cubicBezTo>
                    <a:pt x="8234" y="44958"/>
                    <a:pt x="7941" y="45367"/>
                    <a:pt x="7637" y="45768"/>
                  </a:cubicBezTo>
                  <a:cubicBezTo>
                    <a:pt x="5645" y="48402"/>
                    <a:pt x="5375" y="51367"/>
                    <a:pt x="5928" y="54501"/>
                  </a:cubicBezTo>
                  <a:cubicBezTo>
                    <a:pt x="6109" y="55521"/>
                    <a:pt x="6604" y="56317"/>
                    <a:pt x="7482" y="56865"/>
                  </a:cubicBezTo>
                  <a:cubicBezTo>
                    <a:pt x="7765" y="57044"/>
                    <a:pt x="8062" y="57199"/>
                    <a:pt x="8371" y="57328"/>
                  </a:cubicBezTo>
                  <a:cubicBezTo>
                    <a:pt x="9491" y="57791"/>
                    <a:pt x="10635" y="58200"/>
                    <a:pt x="11739" y="58696"/>
                  </a:cubicBezTo>
                  <a:cubicBezTo>
                    <a:pt x="15054" y="60184"/>
                    <a:pt x="18343" y="61738"/>
                    <a:pt x="21668" y="63205"/>
                  </a:cubicBezTo>
                  <a:cubicBezTo>
                    <a:pt x="29065" y="66472"/>
                    <a:pt x="36251" y="70165"/>
                    <a:pt x="43404" y="73921"/>
                  </a:cubicBezTo>
                  <a:cubicBezTo>
                    <a:pt x="47013" y="75815"/>
                    <a:pt x="50652" y="77637"/>
                    <a:pt x="54420" y="79201"/>
                  </a:cubicBezTo>
                  <a:cubicBezTo>
                    <a:pt x="58492" y="80892"/>
                    <a:pt x="62514" y="82695"/>
                    <a:pt x="66367" y="84856"/>
                  </a:cubicBezTo>
                  <a:cubicBezTo>
                    <a:pt x="67019" y="85221"/>
                    <a:pt x="67815" y="85498"/>
                    <a:pt x="68548" y="85507"/>
                  </a:cubicBezTo>
                  <a:cubicBezTo>
                    <a:pt x="68569" y="85508"/>
                    <a:pt x="68591" y="85508"/>
                    <a:pt x="68613" y="85508"/>
                  </a:cubicBezTo>
                  <a:cubicBezTo>
                    <a:pt x="69685" y="85508"/>
                    <a:pt x="70723" y="85182"/>
                    <a:pt x="71697" y="84626"/>
                  </a:cubicBezTo>
                  <a:cubicBezTo>
                    <a:pt x="73742" y="83459"/>
                    <a:pt x="75824" y="82357"/>
                    <a:pt x="77904" y="81252"/>
                  </a:cubicBezTo>
                  <a:cubicBezTo>
                    <a:pt x="83135" y="78474"/>
                    <a:pt x="88478" y="75907"/>
                    <a:pt x="93531" y="72802"/>
                  </a:cubicBezTo>
                  <a:cubicBezTo>
                    <a:pt x="94678" y="72098"/>
                    <a:pt x="95817" y="71380"/>
                    <a:pt x="96978" y="70700"/>
                  </a:cubicBezTo>
                  <a:cubicBezTo>
                    <a:pt x="98866" y="69596"/>
                    <a:pt x="100705" y="68381"/>
                    <a:pt x="102680" y="67463"/>
                  </a:cubicBezTo>
                  <a:cubicBezTo>
                    <a:pt x="105584" y="66113"/>
                    <a:pt x="108401" y="64610"/>
                    <a:pt x="111184" y="63039"/>
                  </a:cubicBezTo>
                  <a:cubicBezTo>
                    <a:pt x="111997" y="62579"/>
                    <a:pt x="112752" y="61994"/>
                    <a:pt x="113469" y="61390"/>
                  </a:cubicBezTo>
                  <a:cubicBezTo>
                    <a:pt x="114161" y="60809"/>
                    <a:pt x="114207" y="60502"/>
                    <a:pt x="113773" y="59721"/>
                  </a:cubicBezTo>
                  <a:cubicBezTo>
                    <a:pt x="113593" y="59398"/>
                    <a:pt x="113252" y="59103"/>
                    <a:pt x="112914" y="58945"/>
                  </a:cubicBezTo>
                  <a:cubicBezTo>
                    <a:pt x="112501" y="58754"/>
                    <a:pt x="112014" y="58720"/>
                    <a:pt x="111459" y="58596"/>
                  </a:cubicBezTo>
                  <a:cubicBezTo>
                    <a:pt x="111407" y="58271"/>
                    <a:pt x="111315" y="57919"/>
                    <a:pt x="111300" y="57563"/>
                  </a:cubicBezTo>
                  <a:cubicBezTo>
                    <a:pt x="111241" y="56061"/>
                    <a:pt x="111675" y="54638"/>
                    <a:pt x="112000" y="53194"/>
                  </a:cubicBezTo>
                  <a:cubicBezTo>
                    <a:pt x="112127" y="52636"/>
                    <a:pt x="112321" y="52207"/>
                    <a:pt x="112817" y="51888"/>
                  </a:cubicBezTo>
                  <a:cubicBezTo>
                    <a:pt x="113148" y="51674"/>
                    <a:pt x="113438" y="51366"/>
                    <a:pt x="113683" y="51050"/>
                  </a:cubicBezTo>
                  <a:cubicBezTo>
                    <a:pt x="114145" y="50453"/>
                    <a:pt x="114100" y="50114"/>
                    <a:pt x="113568" y="49554"/>
                  </a:cubicBezTo>
                  <a:cubicBezTo>
                    <a:pt x="113456" y="49437"/>
                    <a:pt x="113339" y="49323"/>
                    <a:pt x="113198" y="49183"/>
                  </a:cubicBezTo>
                  <a:lnTo>
                    <a:pt x="113472" y="48379"/>
                  </a:lnTo>
                  <a:cubicBezTo>
                    <a:pt x="114201" y="48409"/>
                    <a:pt x="114837" y="48436"/>
                    <a:pt x="115474" y="48464"/>
                  </a:cubicBezTo>
                  <a:cubicBezTo>
                    <a:pt x="116146" y="48493"/>
                    <a:pt x="116818" y="48513"/>
                    <a:pt x="117489" y="48561"/>
                  </a:cubicBezTo>
                  <a:cubicBezTo>
                    <a:pt x="118395" y="48627"/>
                    <a:pt x="119298" y="48779"/>
                    <a:pt x="120203" y="48781"/>
                  </a:cubicBezTo>
                  <a:cubicBezTo>
                    <a:pt x="120209" y="48781"/>
                    <a:pt x="120215" y="48781"/>
                    <a:pt x="120221" y="48781"/>
                  </a:cubicBezTo>
                  <a:cubicBezTo>
                    <a:pt x="121726" y="48781"/>
                    <a:pt x="122436" y="48345"/>
                    <a:pt x="122641" y="46965"/>
                  </a:cubicBezTo>
                  <a:cubicBezTo>
                    <a:pt x="122651" y="46899"/>
                    <a:pt x="122665" y="46832"/>
                    <a:pt x="122681" y="46766"/>
                  </a:cubicBezTo>
                  <a:cubicBezTo>
                    <a:pt x="123006" y="45427"/>
                    <a:pt x="123196" y="44033"/>
                    <a:pt x="123696" y="42761"/>
                  </a:cubicBezTo>
                  <a:cubicBezTo>
                    <a:pt x="124184" y="41521"/>
                    <a:pt x="124481" y="40262"/>
                    <a:pt x="124674" y="38970"/>
                  </a:cubicBezTo>
                  <a:cubicBezTo>
                    <a:pt x="125346" y="34471"/>
                    <a:pt x="126304" y="30039"/>
                    <a:pt x="127585" y="25670"/>
                  </a:cubicBezTo>
                  <a:cubicBezTo>
                    <a:pt x="128303" y="23220"/>
                    <a:pt x="128876" y="20725"/>
                    <a:pt x="129473" y="18241"/>
                  </a:cubicBezTo>
                  <a:cubicBezTo>
                    <a:pt x="129695" y="17312"/>
                    <a:pt x="129414" y="17011"/>
                    <a:pt x="128488" y="17011"/>
                  </a:cubicBezTo>
                  <a:cubicBezTo>
                    <a:pt x="128478" y="17011"/>
                    <a:pt x="128467" y="17011"/>
                    <a:pt x="128457" y="17011"/>
                  </a:cubicBezTo>
                  <a:cubicBezTo>
                    <a:pt x="128322" y="17012"/>
                    <a:pt x="128183" y="17010"/>
                    <a:pt x="128055" y="17046"/>
                  </a:cubicBezTo>
                  <a:cubicBezTo>
                    <a:pt x="127947" y="17077"/>
                    <a:pt x="127844" y="17090"/>
                    <a:pt x="127744" y="17090"/>
                  </a:cubicBezTo>
                  <a:cubicBezTo>
                    <a:pt x="127419" y="17090"/>
                    <a:pt x="127131" y="16947"/>
                    <a:pt x="126819" y="16789"/>
                  </a:cubicBezTo>
                  <a:cubicBezTo>
                    <a:pt x="124951" y="15841"/>
                    <a:pt x="123536" y="14342"/>
                    <a:pt x="122039" y="12942"/>
                  </a:cubicBezTo>
                  <a:cubicBezTo>
                    <a:pt x="121723" y="12647"/>
                    <a:pt x="121356" y="12344"/>
                    <a:pt x="121189" y="11967"/>
                  </a:cubicBezTo>
                  <a:cubicBezTo>
                    <a:pt x="120730" y="10920"/>
                    <a:pt x="119966" y="10135"/>
                    <a:pt x="119158" y="9376"/>
                  </a:cubicBezTo>
                  <a:cubicBezTo>
                    <a:pt x="118995" y="9222"/>
                    <a:pt x="118792" y="9023"/>
                    <a:pt x="118596" y="9008"/>
                  </a:cubicBezTo>
                  <a:cubicBezTo>
                    <a:pt x="118021" y="8964"/>
                    <a:pt x="117950" y="8571"/>
                    <a:pt x="117931" y="8159"/>
                  </a:cubicBezTo>
                  <a:cubicBezTo>
                    <a:pt x="117489" y="8047"/>
                    <a:pt x="117091" y="7970"/>
                    <a:pt x="116708" y="7849"/>
                  </a:cubicBezTo>
                  <a:cubicBezTo>
                    <a:pt x="112892" y="6643"/>
                    <a:pt x="109090" y="5394"/>
                    <a:pt x="105261" y="4229"/>
                  </a:cubicBezTo>
                  <a:cubicBezTo>
                    <a:pt x="100309" y="2721"/>
                    <a:pt x="95422" y="998"/>
                    <a:pt x="90243" y="303"/>
                  </a:cubicBezTo>
                  <a:cubicBezTo>
                    <a:pt x="88879" y="120"/>
                    <a:pt x="87529" y="0"/>
                    <a:pt x="86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29">
              <a:extLst>
                <a:ext uri="{FF2B5EF4-FFF2-40B4-BE49-F238E27FC236}">
                  <a16:creationId xmlns:a16="http://schemas.microsoft.com/office/drawing/2014/main" id="{E9C13063-0750-25F4-140B-F8A2F7BFF4ED}"/>
                </a:ext>
              </a:extLst>
            </p:cNvPr>
            <p:cNvSpPr/>
            <p:nvPr/>
          </p:nvSpPr>
          <p:spPr>
            <a:xfrm>
              <a:off x="3733525" y="3291775"/>
              <a:ext cx="100750" cy="37700"/>
            </a:xfrm>
            <a:custGeom>
              <a:avLst/>
              <a:gdLst/>
              <a:ahLst/>
              <a:cxnLst/>
              <a:rect l="l" t="t" r="r" b="b"/>
              <a:pathLst>
                <a:path w="4030" h="1508" extrusionOk="0">
                  <a:moveTo>
                    <a:pt x="4030" y="0"/>
                  </a:moveTo>
                  <a:cubicBezTo>
                    <a:pt x="2690" y="462"/>
                    <a:pt x="1351" y="928"/>
                    <a:pt x="14" y="1398"/>
                  </a:cubicBezTo>
                  <a:cubicBezTo>
                    <a:pt x="1" y="1402"/>
                    <a:pt x="12" y="1479"/>
                    <a:pt x="12" y="1507"/>
                  </a:cubicBezTo>
                  <a:lnTo>
                    <a:pt x="3059" y="602"/>
                  </a:lnTo>
                  <a:cubicBezTo>
                    <a:pt x="3416" y="454"/>
                    <a:pt x="3885" y="488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29">
              <a:extLst>
                <a:ext uri="{FF2B5EF4-FFF2-40B4-BE49-F238E27FC236}">
                  <a16:creationId xmlns:a16="http://schemas.microsoft.com/office/drawing/2014/main" id="{5352050B-E5F5-3F74-7C72-1F23792749A9}"/>
                </a:ext>
              </a:extLst>
            </p:cNvPr>
            <p:cNvSpPr/>
            <p:nvPr/>
          </p:nvSpPr>
          <p:spPr>
            <a:xfrm>
              <a:off x="2125975" y="2422900"/>
              <a:ext cx="26275" cy="44275"/>
            </a:xfrm>
            <a:custGeom>
              <a:avLst/>
              <a:gdLst/>
              <a:ahLst/>
              <a:cxnLst/>
              <a:rect l="l" t="t" r="r" b="b"/>
              <a:pathLst>
                <a:path w="1051" h="1771" extrusionOk="0">
                  <a:moveTo>
                    <a:pt x="963" y="0"/>
                  </a:moveTo>
                  <a:lnTo>
                    <a:pt x="1" y="1770"/>
                  </a:lnTo>
                  <a:lnTo>
                    <a:pt x="1050" y="534"/>
                  </a:lnTo>
                  <a:cubicBezTo>
                    <a:pt x="1031" y="416"/>
                    <a:pt x="1012" y="299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29">
              <a:extLst>
                <a:ext uri="{FF2B5EF4-FFF2-40B4-BE49-F238E27FC236}">
                  <a16:creationId xmlns:a16="http://schemas.microsoft.com/office/drawing/2014/main" id="{02DD2115-0912-490D-7387-51BFE66571B2}"/>
                </a:ext>
              </a:extLst>
            </p:cNvPr>
            <p:cNvSpPr/>
            <p:nvPr/>
          </p:nvSpPr>
          <p:spPr>
            <a:xfrm>
              <a:off x="2451225" y="2010150"/>
              <a:ext cx="19850" cy="25025"/>
            </a:xfrm>
            <a:custGeom>
              <a:avLst/>
              <a:gdLst/>
              <a:ahLst/>
              <a:cxnLst/>
              <a:rect l="l" t="t" r="r" b="b"/>
              <a:pathLst>
                <a:path w="794" h="1001" extrusionOk="0">
                  <a:moveTo>
                    <a:pt x="793" y="0"/>
                  </a:moveTo>
                  <a:lnTo>
                    <a:pt x="1" y="882"/>
                  </a:lnTo>
                  <a:lnTo>
                    <a:pt x="130" y="1000"/>
                  </a:lnTo>
                  <a:lnTo>
                    <a:pt x="433" y="808"/>
                  </a:lnTo>
                  <a:cubicBezTo>
                    <a:pt x="553" y="685"/>
                    <a:pt x="673" y="562"/>
                    <a:pt x="793" y="438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29">
              <a:extLst>
                <a:ext uri="{FF2B5EF4-FFF2-40B4-BE49-F238E27FC236}">
                  <a16:creationId xmlns:a16="http://schemas.microsoft.com/office/drawing/2014/main" id="{D16CE9C0-FC5A-38F3-84BA-4423B7451A0A}"/>
                </a:ext>
              </a:extLst>
            </p:cNvPr>
            <p:cNvSpPr/>
            <p:nvPr/>
          </p:nvSpPr>
          <p:spPr>
            <a:xfrm>
              <a:off x="3013825" y="2677300"/>
              <a:ext cx="18700" cy="15025"/>
            </a:xfrm>
            <a:custGeom>
              <a:avLst/>
              <a:gdLst/>
              <a:ahLst/>
              <a:cxnLst/>
              <a:rect l="l" t="t" r="r" b="b"/>
              <a:pathLst>
                <a:path w="748" h="601" extrusionOk="0">
                  <a:moveTo>
                    <a:pt x="280" y="1"/>
                  </a:moveTo>
                  <a:cubicBezTo>
                    <a:pt x="201" y="1"/>
                    <a:pt x="108" y="26"/>
                    <a:pt x="0" y="86"/>
                  </a:cubicBezTo>
                  <a:lnTo>
                    <a:pt x="568" y="600"/>
                  </a:lnTo>
                  <a:cubicBezTo>
                    <a:pt x="628" y="548"/>
                    <a:pt x="748" y="470"/>
                    <a:pt x="739" y="449"/>
                  </a:cubicBezTo>
                  <a:cubicBezTo>
                    <a:pt x="633" y="212"/>
                    <a:pt x="50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29">
              <a:extLst>
                <a:ext uri="{FF2B5EF4-FFF2-40B4-BE49-F238E27FC236}">
                  <a16:creationId xmlns:a16="http://schemas.microsoft.com/office/drawing/2014/main" id="{23DDEFC9-66C1-DF4F-980B-ED8AC64277C4}"/>
                </a:ext>
              </a:extLst>
            </p:cNvPr>
            <p:cNvSpPr/>
            <p:nvPr/>
          </p:nvSpPr>
          <p:spPr>
            <a:xfrm>
              <a:off x="2921250" y="2699800"/>
              <a:ext cx="12625" cy="26350"/>
            </a:xfrm>
            <a:custGeom>
              <a:avLst/>
              <a:gdLst/>
              <a:ahLst/>
              <a:cxnLst/>
              <a:rect l="l" t="t" r="r" b="b"/>
              <a:pathLst>
                <a:path w="505" h="1054" extrusionOk="0">
                  <a:moveTo>
                    <a:pt x="504" y="0"/>
                  </a:moveTo>
                  <a:lnTo>
                    <a:pt x="504" y="0"/>
                  </a:lnTo>
                  <a:cubicBezTo>
                    <a:pt x="338" y="278"/>
                    <a:pt x="163" y="552"/>
                    <a:pt x="16" y="838"/>
                  </a:cubicBezTo>
                  <a:cubicBezTo>
                    <a:pt x="0" y="869"/>
                    <a:pt x="142" y="980"/>
                    <a:pt x="210" y="1053"/>
                  </a:cubicBezTo>
                  <a:cubicBezTo>
                    <a:pt x="308" y="702"/>
                    <a:pt x="407" y="351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29">
              <a:extLst>
                <a:ext uri="{FF2B5EF4-FFF2-40B4-BE49-F238E27FC236}">
                  <a16:creationId xmlns:a16="http://schemas.microsoft.com/office/drawing/2014/main" id="{68AD5794-685B-F9C4-2932-B6B51FA6A18D}"/>
                </a:ext>
              </a:extLst>
            </p:cNvPr>
            <p:cNvSpPr/>
            <p:nvPr/>
          </p:nvSpPr>
          <p:spPr>
            <a:xfrm>
              <a:off x="3150325" y="2672700"/>
              <a:ext cx="23000" cy="17650"/>
            </a:xfrm>
            <a:custGeom>
              <a:avLst/>
              <a:gdLst/>
              <a:ahLst/>
              <a:cxnLst/>
              <a:rect l="l" t="t" r="r" b="b"/>
              <a:pathLst>
                <a:path w="920" h="706" extrusionOk="0">
                  <a:moveTo>
                    <a:pt x="342" y="0"/>
                  </a:moveTo>
                  <a:lnTo>
                    <a:pt x="1" y="204"/>
                  </a:lnTo>
                  <a:lnTo>
                    <a:pt x="920" y="706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29">
              <a:extLst>
                <a:ext uri="{FF2B5EF4-FFF2-40B4-BE49-F238E27FC236}">
                  <a16:creationId xmlns:a16="http://schemas.microsoft.com/office/drawing/2014/main" id="{5B858DA9-2491-B350-DB52-DA298BEFC869}"/>
                </a:ext>
              </a:extLst>
            </p:cNvPr>
            <p:cNvSpPr/>
            <p:nvPr/>
          </p:nvSpPr>
          <p:spPr>
            <a:xfrm>
              <a:off x="4897225" y="2664000"/>
              <a:ext cx="10575" cy="35200"/>
            </a:xfrm>
            <a:custGeom>
              <a:avLst/>
              <a:gdLst/>
              <a:ahLst/>
              <a:cxnLst/>
              <a:rect l="l" t="t" r="r" b="b"/>
              <a:pathLst>
                <a:path w="423" h="1408" extrusionOk="0">
                  <a:moveTo>
                    <a:pt x="351" y="1"/>
                  </a:moveTo>
                  <a:lnTo>
                    <a:pt x="1" y="573"/>
                  </a:lnTo>
                  <a:lnTo>
                    <a:pt x="77" y="1407"/>
                  </a:lnTo>
                  <a:cubicBezTo>
                    <a:pt x="319" y="1000"/>
                    <a:pt x="422" y="569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29">
              <a:extLst>
                <a:ext uri="{FF2B5EF4-FFF2-40B4-BE49-F238E27FC236}">
                  <a16:creationId xmlns:a16="http://schemas.microsoft.com/office/drawing/2014/main" id="{50B6406D-7A9A-FE3B-3843-07A6EB80A8DE}"/>
                </a:ext>
              </a:extLst>
            </p:cNvPr>
            <p:cNvSpPr/>
            <p:nvPr/>
          </p:nvSpPr>
          <p:spPr>
            <a:xfrm>
              <a:off x="3620350" y="1886125"/>
              <a:ext cx="35050" cy="64150"/>
            </a:xfrm>
            <a:custGeom>
              <a:avLst/>
              <a:gdLst/>
              <a:ahLst/>
              <a:cxnLst/>
              <a:rect l="l" t="t" r="r" b="b"/>
              <a:pathLst>
                <a:path w="1402" h="2566" extrusionOk="0">
                  <a:moveTo>
                    <a:pt x="1307" y="0"/>
                  </a:moveTo>
                  <a:lnTo>
                    <a:pt x="0" y="2479"/>
                  </a:lnTo>
                  <a:lnTo>
                    <a:pt x="101" y="2565"/>
                  </a:lnTo>
                  <a:lnTo>
                    <a:pt x="1401" y="76"/>
                  </a:lnTo>
                  <a:cubicBezTo>
                    <a:pt x="1370" y="50"/>
                    <a:pt x="1339" y="25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29">
              <a:extLst>
                <a:ext uri="{FF2B5EF4-FFF2-40B4-BE49-F238E27FC236}">
                  <a16:creationId xmlns:a16="http://schemas.microsoft.com/office/drawing/2014/main" id="{4D3B8DC8-2371-7E32-00C9-2E93302B0750}"/>
                </a:ext>
              </a:extLst>
            </p:cNvPr>
            <p:cNvSpPr/>
            <p:nvPr/>
          </p:nvSpPr>
          <p:spPr>
            <a:xfrm>
              <a:off x="2709250" y="2310150"/>
              <a:ext cx="24625" cy="55500"/>
            </a:xfrm>
            <a:custGeom>
              <a:avLst/>
              <a:gdLst/>
              <a:ahLst/>
              <a:cxnLst/>
              <a:rect l="l" t="t" r="r" b="b"/>
              <a:pathLst>
                <a:path w="985" h="2220" extrusionOk="0">
                  <a:moveTo>
                    <a:pt x="984" y="0"/>
                  </a:moveTo>
                  <a:cubicBezTo>
                    <a:pt x="426" y="643"/>
                    <a:pt x="0" y="1342"/>
                    <a:pt x="0" y="2219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29">
              <a:extLst>
                <a:ext uri="{FF2B5EF4-FFF2-40B4-BE49-F238E27FC236}">
                  <a16:creationId xmlns:a16="http://schemas.microsoft.com/office/drawing/2014/main" id="{D6B4A87B-ED11-8A5B-5111-678E309639F3}"/>
                </a:ext>
              </a:extLst>
            </p:cNvPr>
            <p:cNvSpPr/>
            <p:nvPr/>
          </p:nvSpPr>
          <p:spPr>
            <a:xfrm>
              <a:off x="3471800" y="2139625"/>
              <a:ext cx="28725" cy="53175"/>
            </a:xfrm>
            <a:custGeom>
              <a:avLst/>
              <a:gdLst/>
              <a:ahLst/>
              <a:cxnLst/>
              <a:rect l="l" t="t" r="r" b="b"/>
              <a:pathLst>
                <a:path w="1149" h="2127" extrusionOk="0">
                  <a:moveTo>
                    <a:pt x="910" y="1"/>
                  </a:moveTo>
                  <a:lnTo>
                    <a:pt x="1" y="2041"/>
                  </a:lnTo>
                  <a:lnTo>
                    <a:pt x="192" y="2126"/>
                  </a:lnTo>
                  <a:cubicBezTo>
                    <a:pt x="511" y="1450"/>
                    <a:pt x="831" y="773"/>
                    <a:pt x="1149" y="97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29">
              <a:extLst>
                <a:ext uri="{FF2B5EF4-FFF2-40B4-BE49-F238E27FC236}">
                  <a16:creationId xmlns:a16="http://schemas.microsoft.com/office/drawing/2014/main" id="{D744D70C-D1F3-F9C7-24DE-204645EE64F8}"/>
                </a:ext>
              </a:extLst>
            </p:cNvPr>
            <p:cNvSpPr/>
            <p:nvPr/>
          </p:nvSpPr>
          <p:spPr>
            <a:xfrm>
              <a:off x="2729200" y="2299575"/>
              <a:ext cx="24400" cy="50025"/>
            </a:xfrm>
            <a:custGeom>
              <a:avLst/>
              <a:gdLst/>
              <a:ahLst/>
              <a:cxnLst/>
              <a:rect l="l" t="t" r="r" b="b"/>
              <a:pathLst>
                <a:path w="976" h="2001" extrusionOk="0">
                  <a:moveTo>
                    <a:pt x="783" y="1"/>
                  </a:moveTo>
                  <a:cubicBezTo>
                    <a:pt x="521" y="640"/>
                    <a:pt x="261" y="1281"/>
                    <a:pt x="0" y="1922"/>
                  </a:cubicBezTo>
                  <a:lnTo>
                    <a:pt x="201" y="2000"/>
                  </a:lnTo>
                  <a:lnTo>
                    <a:pt x="975" y="75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29">
              <a:extLst>
                <a:ext uri="{FF2B5EF4-FFF2-40B4-BE49-F238E27FC236}">
                  <a16:creationId xmlns:a16="http://schemas.microsoft.com/office/drawing/2014/main" id="{6708948A-A8A9-414B-FDF0-3F0F0F03C6C9}"/>
                </a:ext>
              </a:extLst>
            </p:cNvPr>
            <p:cNvSpPr/>
            <p:nvPr/>
          </p:nvSpPr>
          <p:spPr>
            <a:xfrm>
              <a:off x="3365200" y="2372700"/>
              <a:ext cx="23875" cy="46225"/>
            </a:xfrm>
            <a:custGeom>
              <a:avLst/>
              <a:gdLst/>
              <a:ahLst/>
              <a:cxnLst/>
              <a:rect l="l" t="t" r="r" b="b"/>
              <a:pathLst>
                <a:path w="955" h="1849" extrusionOk="0">
                  <a:moveTo>
                    <a:pt x="761" y="1"/>
                  </a:moveTo>
                  <a:lnTo>
                    <a:pt x="0" y="1770"/>
                  </a:lnTo>
                  <a:lnTo>
                    <a:pt x="213" y="1849"/>
                  </a:lnTo>
                  <a:lnTo>
                    <a:pt x="955" y="80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29">
              <a:extLst>
                <a:ext uri="{FF2B5EF4-FFF2-40B4-BE49-F238E27FC236}">
                  <a16:creationId xmlns:a16="http://schemas.microsoft.com/office/drawing/2014/main" id="{291F260D-774E-5F63-AC53-2183BECB45B1}"/>
                </a:ext>
              </a:extLst>
            </p:cNvPr>
            <p:cNvSpPr/>
            <p:nvPr/>
          </p:nvSpPr>
          <p:spPr>
            <a:xfrm>
              <a:off x="3382850" y="1687775"/>
              <a:ext cx="19725" cy="46300"/>
            </a:xfrm>
            <a:custGeom>
              <a:avLst/>
              <a:gdLst/>
              <a:ahLst/>
              <a:cxnLst/>
              <a:rect l="l" t="t" r="r" b="b"/>
              <a:pathLst>
                <a:path w="789" h="1852" extrusionOk="0">
                  <a:moveTo>
                    <a:pt x="764" y="1"/>
                  </a:moveTo>
                  <a:lnTo>
                    <a:pt x="764" y="1"/>
                  </a:lnTo>
                  <a:cubicBezTo>
                    <a:pt x="509" y="600"/>
                    <a:pt x="256" y="1198"/>
                    <a:pt x="1" y="1796"/>
                  </a:cubicBezTo>
                  <a:lnTo>
                    <a:pt x="71" y="1851"/>
                  </a:lnTo>
                  <a:cubicBezTo>
                    <a:pt x="493" y="1318"/>
                    <a:pt x="789" y="730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29">
              <a:extLst>
                <a:ext uri="{FF2B5EF4-FFF2-40B4-BE49-F238E27FC236}">
                  <a16:creationId xmlns:a16="http://schemas.microsoft.com/office/drawing/2014/main" id="{BBB2E7ED-5FD7-FF6E-575D-235866940AAA}"/>
                </a:ext>
              </a:extLst>
            </p:cNvPr>
            <p:cNvSpPr/>
            <p:nvPr/>
          </p:nvSpPr>
          <p:spPr>
            <a:xfrm>
              <a:off x="3619625" y="1871700"/>
              <a:ext cx="19250" cy="36375"/>
            </a:xfrm>
            <a:custGeom>
              <a:avLst/>
              <a:gdLst/>
              <a:ahLst/>
              <a:cxnLst/>
              <a:rect l="l" t="t" r="r" b="b"/>
              <a:pathLst>
                <a:path w="770" h="1455" extrusionOk="0">
                  <a:moveTo>
                    <a:pt x="601" y="1"/>
                  </a:moveTo>
                  <a:lnTo>
                    <a:pt x="1" y="1318"/>
                  </a:lnTo>
                  <a:lnTo>
                    <a:pt x="204" y="1455"/>
                  </a:lnTo>
                  <a:cubicBezTo>
                    <a:pt x="393" y="994"/>
                    <a:pt x="582" y="532"/>
                    <a:pt x="770" y="71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29">
              <a:extLst>
                <a:ext uri="{FF2B5EF4-FFF2-40B4-BE49-F238E27FC236}">
                  <a16:creationId xmlns:a16="http://schemas.microsoft.com/office/drawing/2014/main" id="{16FC02CC-F2F7-F107-FE50-5042F9F5F5EC}"/>
                </a:ext>
              </a:extLst>
            </p:cNvPr>
            <p:cNvSpPr/>
            <p:nvPr/>
          </p:nvSpPr>
          <p:spPr>
            <a:xfrm>
              <a:off x="2351200" y="2229700"/>
              <a:ext cx="25950" cy="35450"/>
            </a:xfrm>
            <a:custGeom>
              <a:avLst/>
              <a:gdLst/>
              <a:ahLst/>
              <a:cxnLst/>
              <a:rect l="l" t="t" r="r" b="b"/>
              <a:pathLst>
                <a:path w="1038" h="1418" extrusionOk="0">
                  <a:moveTo>
                    <a:pt x="820" y="1"/>
                  </a:moveTo>
                  <a:lnTo>
                    <a:pt x="1" y="1377"/>
                  </a:lnTo>
                  <a:lnTo>
                    <a:pt x="53" y="1418"/>
                  </a:lnTo>
                  <a:cubicBezTo>
                    <a:pt x="380" y="994"/>
                    <a:pt x="709" y="571"/>
                    <a:pt x="1037" y="148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29">
              <a:extLst>
                <a:ext uri="{FF2B5EF4-FFF2-40B4-BE49-F238E27FC236}">
                  <a16:creationId xmlns:a16="http://schemas.microsoft.com/office/drawing/2014/main" id="{C1C67EAD-A829-5854-2A52-B4AF01F2AB6A}"/>
                </a:ext>
              </a:extLst>
            </p:cNvPr>
            <p:cNvSpPr/>
            <p:nvPr/>
          </p:nvSpPr>
          <p:spPr>
            <a:xfrm>
              <a:off x="3341100" y="1768500"/>
              <a:ext cx="24800" cy="43625"/>
            </a:xfrm>
            <a:custGeom>
              <a:avLst/>
              <a:gdLst/>
              <a:ahLst/>
              <a:cxnLst/>
              <a:rect l="l" t="t" r="r" b="b"/>
              <a:pathLst>
                <a:path w="992" h="1745" extrusionOk="0">
                  <a:moveTo>
                    <a:pt x="905" y="0"/>
                  </a:moveTo>
                  <a:lnTo>
                    <a:pt x="1" y="1685"/>
                  </a:lnTo>
                  <a:lnTo>
                    <a:pt x="73" y="1744"/>
                  </a:lnTo>
                  <a:lnTo>
                    <a:pt x="991" y="68"/>
                  </a:lnTo>
                  <a:cubicBezTo>
                    <a:pt x="963" y="46"/>
                    <a:pt x="934" y="23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29">
              <a:extLst>
                <a:ext uri="{FF2B5EF4-FFF2-40B4-BE49-F238E27FC236}">
                  <a16:creationId xmlns:a16="http://schemas.microsoft.com/office/drawing/2014/main" id="{99FAF5DC-4E1F-2111-DC0B-39C1D94EDC08}"/>
                </a:ext>
              </a:extLst>
            </p:cNvPr>
            <p:cNvSpPr/>
            <p:nvPr/>
          </p:nvSpPr>
          <p:spPr>
            <a:xfrm>
              <a:off x="2839125" y="1743050"/>
              <a:ext cx="19700" cy="40700"/>
            </a:xfrm>
            <a:custGeom>
              <a:avLst/>
              <a:gdLst/>
              <a:ahLst/>
              <a:cxnLst/>
              <a:rect l="l" t="t" r="r" b="b"/>
              <a:pathLst>
                <a:path w="788" h="1628" extrusionOk="0">
                  <a:moveTo>
                    <a:pt x="713" y="0"/>
                  </a:moveTo>
                  <a:cubicBezTo>
                    <a:pt x="308" y="460"/>
                    <a:pt x="16" y="974"/>
                    <a:pt x="0" y="1627"/>
                  </a:cubicBezTo>
                  <a:lnTo>
                    <a:pt x="787" y="60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29">
              <a:extLst>
                <a:ext uri="{FF2B5EF4-FFF2-40B4-BE49-F238E27FC236}">
                  <a16:creationId xmlns:a16="http://schemas.microsoft.com/office/drawing/2014/main" id="{6C58C35A-4A6C-D57C-0089-3A81FDCA202B}"/>
                </a:ext>
              </a:extLst>
            </p:cNvPr>
            <p:cNvSpPr/>
            <p:nvPr/>
          </p:nvSpPr>
          <p:spPr>
            <a:xfrm>
              <a:off x="2817850" y="1733525"/>
              <a:ext cx="25425" cy="36500"/>
            </a:xfrm>
            <a:custGeom>
              <a:avLst/>
              <a:gdLst/>
              <a:ahLst/>
              <a:cxnLst/>
              <a:rect l="l" t="t" r="r" b="b"/>
              <a:pathLst>
                <a:path w="1017" h="1460" extrusionOk="0">
                  <a:moveTo>
                    <a:pt x="932" y="1"/>
                  </a:moveTo>
                  <a:lnTo>
                    <a:pt x="1" y="1318"/>
                  </a:lnTo>
                  <a:lnTo>
                    <a:pt x="226" y="1459"/>
                  </a:lnTo>
                  <a:lnTo>
                    <a:pt x="1017" y="70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29">
              <a:extLst>
                <a:ext uri="{FF2B5EF4-FFF2-40B4-BE49-F238E27FC236}">
                  <a16:creationId xmlns:a16="http://schemas.microsoft.com/office/drawing/2014/main" id="{C2B70787-24D1-6F8B-7AF5-D73825F469D5}"/>
                </a:ext>
              </a:extLst>
            </p:cNvPr>
            <p:cNvSpPr/>
            <p:nvPr/>
          </p:nvSpPr>
          <p:spPr>
            <a:xfrm>
              <a:off x="3393000" y="1705600"/>
              <a:ext cx="20425" cy="36225"/>
            </a:xfrm>
            <a:custGeom>
              <a:avLst/>
              <a:gdLst/>
              <a:ahLst/>
              <a:cxnLst/>
              <a:rect l="l" t="t" r="r" b="b"/>
              <a:pathLst>
                <a:path w="817" h="1449" extrusionOk="0">
                  <a:moveTo>
                    <a:pt x="740" y="0"/>
                  </a:moveTo>
                  <a:lnTo>
                    <a:pt x="0" y="1337"/>
                  </a:lnTo>
                  <a:lnTo>
                    <a:pt x="235" y="1448"/>
                  </a:lnTo>
                  <a:cubicBezTo>
                    <a:pt x="428" y="985"/>
                    <a:pt x="622" y="522"/>
                    <a:pt x="817" y="60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29">
              <a:extLst>
                <a:ext uri="{FF2B5EF4-FFF2-40B4-BE49-F238E27FC236}">
                  <a16:creationId xmlns:a16="http://schemas.microsoft.com/office/drawing/2014/main" id="{8AB99DEC-94FB-A987-EC56-8529197D5A05}"/>
                </a:ext>
              </a:extLst>
            </p:cNvPr>
            <p:cNvSpPr/>
            <p:nvPr/>
          </p:nvSpPr>
          <p:spPr>
            <a:xfrm>
              <a:off x="3363725" y="1732650"/>
              <a:ext cx="20925" cy="37550"/>
            </a:xfrm>
            <a:custGeom>
              <a:avLst/>
              <a:gdLst/>
              <a:ahLst/>
              <a:cxnLst/>
              <a:rect l="l" t="t" r="r" b="b"/>
              <a:pathLst>
                <a:path w="837" h="1502" extrusionOk="0">
                  <a:moveTo>
                    <a:pt x="766" y="1"/>
                  </a:moveTo>
                  <a:cubicBezTo>
                    <a:pt x="511" y="479"/>
                    <a:pt x="255" y="956"/>
                    <a:pt x="0" y="1434"/>
                  </a:cubicBezTo>
                  <a:cubicBezTo>
                    <a:pt x="29" y="1457"/>
                    <a:pt x="57" y="1480"/>
                    <a:pt x="86" y="1501"/>
                  </a:cubicBezTo>
                  <a:lnTo>
                    <a:pt x="836" y="5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29">
              <a:extLst>
                <a:ext uri="{FF2B5EF4-FFF2-40B4-BE49-F238E27FC236}">
                  <a16:creationId xmlns:a16="http://schemas.microsoft.com/office/drawing/2014/main" id="{B22C73F6-F8DA-AEB1-DD4C-36A4C0125DBB}"/>
                </a:ext>
              </a:extLst>
            </p:cNvPr>
            <p:cNvSpPr/>
            <p:nvPr/>
          </p:nvSpPr>
          <p:spPr>
            <a:xfrm>
              <a:off x="3588750" y="1974675"/>
              <a:ext cx="20300" cy="35475"/>
            </a:xfrm>
            <a:custGeom>
              <a:avLst/>
              <a:gdLst/>
              <a:ahLst/>
              <a:cxnLst/>
              <a:rect l="l" t="t" r="r" b="b"/>
              <a:pathLst>
                <a:path w="812" h="1419" extrusionOk="0">
                  <a:moveTo>
                    <a:pt x="732" y="0"/>
                  </a:moveTo>
                  <a:lnTo>
                    <a:pt x="1" y="1320"/>
                  </a:lnTo>
                  <a:lnTo>
                    <a:pt x="207" y="1418"/>
                  </a:lnTo>
                  <a:lnTo>
                    <a:pt x="811" y="66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29">
              <a:extLst>
                <a:ext uri="{FF2B5EF4-FFF2-40B4-BE49-F238E27FC236}">
                  <a16:creationId xmlns:a16="http://schemas.microsoft.com/office/drawing/2014/main" id="{57CE09E3-18D4-608C-2459-A8E5C90918A4}"/>
                </a:ext>
              </a:extLst>
            </p:cNvPr>
            <p:cNvSpPr/>
            <p:nvPr/>
          </p:nvSpPr>
          <p:spPr>
            <a:xfrm>
              <a:off x="3503100" y="2095075"/>
              <a:ext cx="17800" cy="31250"/>
            </a:xfrm>
            <a:custGeom>
              <a:avLst/>
              <a:gdLst/>
              <a:ahLst/>
              <a:cxnLst/>
              <a:rect l="l" t="t" r="r" b="b"/>
              <a:pathLst>
                <a:path w="712" h="1250" extrusionOk="0">
                  <a:moveTo>
                    <a:pt x="522" y="0"/>
                  </a:moveTo>
                  <a:cubicBezTo>
                    <a:pt x="348" y="371"/>
                    <a:pt x="174" y="741"/>
                    <a:pt x="0" y="1110"/>
                  </a:cubicBezTo>
                  <a:lnTo>
                    <a:pt x="199" y="1249"/>
                  </a:lnTo>
                  <a:lnTo>
                    <a:pt x="711" y="8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29">
              <a:extLst>
                <a:ext uri="{FF2B5EF4-FFF2-40B4-BE49-F238E27FC236}">
                  <a16:creationId xmlns:a16="http://schemas.microsoft.com/office/drawing/2014/main" id="{4C9C5C6B-30CD-4C42-430E-95F3CA638637}"/>
                </a:ext>
              </a:extLst>
            </p:cNvPr>
            <p:cNvSpPr/>
            <p:nvPr/>
          </p:nvSpPr>
          <p:spPr>
            <a:xfrm>
              <a:off x="3444825" y="2217700"/>
              <a:ext cx="18475" cy="30575"/>
            </a:xfrm>
            <a:custGeom>
              <a:avLst/>
              <a:gdLst/>
              <a:ahLst/>
              <a:cxnLst/>
              <a:rect l="l" t="t" r="r" b="b"/>
              <a:pathLst>
                <a:path w="739" h="1223" extrusionOk="0">
                  <a:moveTo>
                    <a:pt x="538" y="1"/>
                  </a:moveTo>
                  <a:lnTo>
                    <a:pt x="1" y="1142"/>
                  </a:lnTo>
                  <a:lnTo>
                    <a:pt x="183" y="1223"/>
                  </a:lnTo>
                  <a:lnTo>
                    <a:pt x="739" y="9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29">
              <a:extLst>
                <a:ext uri="{FF2B5EF4-FFF2-40B4-BE49-F238E27FC236}">
                  <a16:creationId xmlns:a16="http://schemas.microsoft.com/office/drawing/2014/main" id="{8D27CC9B-DDEE-C072-E3AE-98E06403FAEC}"/>
                </a:ext>
              </a:extLst>
            </p:cNvPr>
            <p:cNvSpPr/>
            <p:nvPr/>
          </p:nvSpPr>
          <p:spPr>
            <a:xfrm>
              <a:off x="3263650" y="2271925"/>
              <a:ext cx="17075" cy="32225"/>
            </a:xfrm>
            <a:custGeom>
              <a:avLst/>
              <a:gdLst/>
              <a:ahLst/>
              <a:cxnLst/>
              <a:rect l="l" t="t" r="r" b="b"/>
              <a:pathLst>
                <a:path w="683" h="1289" extrusionOk="0">
                  <a:moveTo>
                    <a:pt x="592" y="0"/>
                  </a:moveTo>
                  <a:lnTo>
                    <a:pt x="0" y="1201"/>
                  </a:lnTo>
                  <a:lnTo>
                    <a:pt x="199" y="1289"/>
                  </a:lnTo>
                  <a:cubicBezTo>
                    <a:pt x="382" y="881"/>
                    <a:pt x="682" y="523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29">
              <a:extLst>
                <a:ext uri="{FF2B5EF4-FFF2-40B4-BE49-F238E27FC236}">
                  <a16:creationId xmlns:a16="http://schemas.microsoft.com/office/drawing/2014/main" id="{15AEFE2B-4CD2-9165-4B7D-2256298367D0}"/>
                </a:ext>
              </a:extLst>
            </p:cNvPr>
            <p:cNvSpPr/>
            <p:nvPr/>
          </p:nvSpPr>
          <p:spPr>
            <a:xfrm>
              <a:off x="3258150" y="2332650"/>
              <a:ext cx="17925" cy="30575"/>
            </a:xfrm>
            <a:custGeom>
              <a:avLst/>
              <a:gdLst/>
              <a:ahLst/>
              <a:cxnLst/>
              <a:rect l="l" t="t" r="r" b="b"/>
              <a:pathLst>
                <a:path w="717" h="1223" extrusionOk="0">
                  <a:moveTo>
                    <a:pt x="534" y="0"/>
                  </a:moveTo>
                  <a:cubicBezTo>
                    <a:pt x="356" y="373"/>
                    <a:pt x="179" y="745"/>
                    <a:pt x="1" y="1118"/>
                  </a:cubicBezTo>
                  <a:lnTo>
                    <a:pt x="214" y="1222"/>
                  </a:lnTo>
                  <a:lnTo>
                    <a:pt x="716" y="80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29">
              <a:extLst>
                <a:ext uri="{FF2B5EF4-FFF2-40B4-BE49-F238E27FC236}">
                  <a16:creationId xmlns:a16="http://schemas.microsoft.com/office/drawing/2014/main" id="{E5644710-E6C1-1E39-B345-B55F18CC1AAF}"/>
                </a:ext>
              </a:extLst>
            </p:cNvPr>
            <p:cNvSpPr/>
            <p:nvPr/>
          </p:nvSpPr>
          <p:spPr>
            <a:xfrm>
              <a:off x="3118725" y="1678075"/>
              <a:ext cx="15675" cy="25900"/>
            </a:xfrm>
            <a:custGeom>
              <a:avLst/>
              <a:gdLst/>
              <a:ahLst/>
              <a:cxnLst/>
              <a:rect l="l" t="t" r="r" b="b"/>
              <a:pathLst>
                <a:path w="627" h="1036" extrusionOk="0">
                  <a:moveTo>
                    <a:pt x="448" y="0"/>
                  </a:moveTo>
                  <a:cubicBezTo>
                    <a:pt x="299" y="314"/>
                    <a:pt x="150" y="629"/>
                    <a:pt x="1" y="943"/>
                  </a:cubicBezTo>
                  <a:lnTo>
                    <a:pt x="191" y="1035"/>
                  </a:lnTo>
                  <a:cubicBezTo>
                    <a:pt x="336" y="715"/>
                    <a:pt x="482" y="393"/>
                    <a:pt x="627" y="7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29">
              <a:extLst>
                <a:ext uri="{FF2B5EF4-FFF2-40B4-BE49-F238E27FC236}">
                  <a16:creationId xmlns:a16="http://schemas.microsoft.com/office/drawing/2014/main" id="{1326C443-AB5D-95B7-2A0E-E28B175069E3}"/>
                </a:ext>
              </a:extLst>
            </p:cNvPr>
            <p:cNvSpPr/>
            <p:nvPr/>
          </p:nvSpPr>
          <p:spPr>
            <a:xfrm>
              <a:off x="2712850" y="1766675"/>
              <a:ext cx="19225" cy="24625"/>
            </a:xfrm>
            <a:custGeom>
              <a:avLst/>
              <a:gdLst/>
              <a:ahLst/>
              <a:cxnLst/>
              <a:rect l="l" t="t" r="r" b="b"/>
              <a:pathLst>
                <a:path w="769" h="985" extrusionOk="0">
                  <a:moveTo>
                    <a:pt x="603" y="1"/>
                  </a:moveTo>
                  <a:lnTo>
                    <a:pt x="40" y="954"/>
                  </a:lnTo>
                  <a:lnTo>
                    <a:pt x="40" y="954"/>
                  </a:lnTo>
                  <a:cubicBezTo>
                    <a:pt x="448" y="799"/>
                    <a:pt x="601" y="451"/>
                    <a:pt x="769" y="113"/>
                  </a:cubicBezTo>
                  <a:lnTo>
                    <a:pt x="603" y="1"/>
                  </a:lnTo>
                  <a:close/>
                  <a:moveTo>
                    <a:pt x="40" y="954"/>
                  </a:moveTo>
                  <a:lnTo>
                    <a:pt x="40" y="954"/>
                  </a:lnTo>
                  <a:cubicBezTo>
                    <a:pt x="27" y="959"/>
                    <a:pt x="14" y="963"/>
                    <a:pt x="1" y="968"/>
                  </a:cubicBezTo>
                  <a:lnTo>
                    <a:pt x="21" y="985"/>
                  </a:lnTo>
                  <a:lnTo>
                    <a:pt x="40" y="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29">
              <a:extLst>
                <a:ext uri="{FF2B5EF4-FFF2-40B4-BE49-F238E27FC236}">
                  <a16:creationId xmlns:a16="http://schemas.microsoft.com/office/drawing/2014/main" id="{B8281EC6-8F30-55C1-9292-2A08962538D7}"/>
                </a:ext>
              </a:extLst>
            </p:cNvPr>
            <p:cNvSpPr/>
            <p:nvPr/>
          </p:nvSpPr>
          <p:spPr>
            <a:xfrm>
              <a:off x="2738050" y="2269300"/>
              <a:ext cx="14450" cy="24650"/>
            </a:xfrm>
            <a:custGeom>
              <a:avLst/>
              <a:gdLst/>
              <a:ahLst/>
              <a:cxnLst/>
              <a:rect l="l" t="t" r="r" b="b"/>
              <a:pathLst>
                <a:path w="578" h="986" extrusionOk="0">
                  <a:moveTo>
                    <a:pt x="397" y="0"/>
                  </a:moveTo>
                  <a:lnTo>
                    <a:pt x="1" y="939"/>
                  </a:lnTo>
                  <a:lnTo>
                    <a:pt x="194" y="985"/>
                  </a:lnTo>
                  <a:cubicBezTo>
                    <a:pt x="322" y="679"/>
                    <a:pt x="449" y="375"/>
                    <a:pt x="577" y="69"/>
                  </a:cubicBezTo>
                  <a:lnTo>
                    <a:pt x="3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29">
              <a:extLst>
                <a:ext uri="{FF2B5EF4-FFF2-40B4-BE49-F238E27FC236}">
                  <a16:creationId xmlns:a16="http://schemas.microsoft.com/office/drawing/2014/main" id="{89D3D483-81E6-280C-BD0D-01E3339F60D6}"/>
                </a:ext>
              </a:extLst>
            </p:cNvPr>
            <p:cNvSpPr/>
            <p:nvPr/>
          </p:nvSpPr>
          <p:spPr>
            <a:xfrm>
              <a:off x="2213750" y="2443875"/>
              <a:ext cx="19975" cy="25900"/>
            </a:xfrm>
            <a:custGeom>
              <a:avLst/>
              <a:gdLst/>
              <a:ahLst/>
              <a:cxnLst/>
              <a:rect l="l" t="t" r="r" b="b"/>
              <a:pathLst>
                <a:path w="799" h="1036" extrusionOk="0">
                  <a:moveTo>
                    <a:pt x="603" y="0"/>
                  </a:moveTo>
                  <a:cubicBezTo>
                    <a:pt x="401" y="317"/>
                    <a:pt x="201" y="635"/>
                    <a:pt x="0" y="952"/>
                  </a:cubicBezTo>
                  <a:lnTo>
                    <a:pt x="96" y="1035"/>
                  </a:lnTo>
                  <a:lnTo>
                    <a:pt x="798" y="13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29">
              <a:extLst>
                <a:ext uri="{FF2B5EF4-FFF2-40B4-BE49-F238E27FC236}">
                  <a16:creationId xmlns:a16="http://schemas.microsoft.com/office/drawing/2014/main" id="{B3AF0786-4F6C-3ACE-D6A5-C708CFC95A72}"/>
                </a:ext>
              </a:extLst>
            </p:cNvPr>
            <p:cNvSpPr/>
            <p:nvPr/>
          </p:nvSpPr>
          <p:spPr>
            <a:xfrm>
              <a:off x="2510225" y="2393925"/>
              <a:ext cx="10375" cy="30300"/>
            </a:xfrm>
            <a:custGeom>
              <a:avLst/>
              <a:gdLst/>
              <a:ahLst/>
              <a:cxnLst/>
              <a:rect l="l" t="t" r="r" b="b"/>
              <a:pathLst>
                <a:path w="415" h="1212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22" y="388"/>
                    <a:pt x="62" y="775"/>
                    <a:pt x="0" y="1162"/>
                  </a:cubicBezTo>
                  <a:lnTo>
                    <a:pt x="70" y="1211"/>
                  </a:lnTo>
                  <a:cubicBezTo>
                    <a:pt x="287" y="835"/>
                    <a:pt x="415" y="446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29">
              <a:extLst>
                <a:ext uri="{FF2B5EF4-FFF2-40B4-BE49-F238E27FC236}">
                  <a16:creationId xmlns:a16="http://schemas.microsoft.com/office/drawing/2014/main" id="{0520A964-2B27-2C81-4C43-32C57D1E142D}"/>
                </a:ext>
              </a:extLst>
            </p:cNvPr>
            <p:cNvSpPr/>
            <p:nvPr/>
          </p:nvSpPr>
          <p:spPr>
            <a:xfrm>
              <a:off x="2336000" y="2232850"/>
              <a:ext cx="19450" cy="27625"/>
            </a:xfrm>
            <a:custGeom>
              <a:avLst/>
              <a:gdLst/>
              <a:ahLst/>
              <a:cxnLst/>
              <a:rect l="l" t="t" r="r" b="b"/>
              <a:pathLst>
                <a:path w="778" h="1105" extrusionOk="0">
                  <a:moveTo>
                    <a:pt x="718" y="1"/>
                  </a:moveTo>
                  <a:lnTo>
                    <a:pt x="1" y="1084"/>
                  </a:lnTo>
                  <a:lnTo>
                    <a:pt x="27" y="1105"/>
                  </a:lnTo>
                  <a:cubicBezTo>
                    <a:pt x="277" y="753"/>
                    <a:pt x="527" y="400"/>
                    <a:pt x="778" y="48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29">
              <a:extLst>
                <a:ext uri="{FF2B5EF4-FFF2-40B4-BE49-F238E27FC236}">
                  <a16:creationId xmlns:a16="http://schemas.microsoft.com/office/drawing/2014/main" id="{16F502F2-7E2B-59B0-A722-29D1BACC9FA8}"/>
                </a:ext>
              </a:extLst>
            </p:cNvPr>
            <p:cNvSpPr/>
            <p:nvPr/>
          </p:nvSpPr>
          <p:spPr>
            <a:xfrm>
              <a:off x="3243075" y="2329000"/>
              <a:ext cx="12950" cy="25750"/>
            </a:xfrm>
            <a:custGeom>
              <a:avLst/>
              <a:gdLst/>
              <a:ahLst/>
              <a:cxnLst/>
              <a:rect l="l" t="t" r="r" b="b"/>
              <a:pathLst>
                <a:path w="518" h="1030" extrusionOk="0">
                  <a:moveTo>
                    <a:pt x="348" y="0"/>
                  </a:moveTo>
                  <a:lnTo>
                    <a:pt x="0" y="963"/>
                  </a:lnTo>
                  <a:lnTo>
                    <a:pt x="211" y="1030"/>
                  </a:lnTo>
                  <a:cubicBezTo>
                    <a:pt x="313" y="705"/>
                    <a:pt x="415" y="381"/>
                    <a:pt x="518" y="56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29">
              <a:extLst>
                <a:ext uri="{FF2B5EF4-FFF2-40B4-BE49-F238E27FC236}">
                  <a16:creationId xmlns:a16="http://schemas.microsoft.com/office/drawing/2014/main" id="{C59AF217-0212-3B93-FDE2-20EA03D5CC5D}"/>
                </a:ext>
              </a:extLst>
            </p:cNvPr>
            <p:cNvSpPr/>
            <p:nvPr/>
          </p:nvSpPr>
          <p:spPr>
            <a:xfrm>
              <a:off x="3709725" y="1747725"/>
              <a:ext cx="14050" cy="23650"/>
            </a:xfrm>
            <a:custGeom>
              <a:avLst/>
              <a:gdLst/>
              <a:ahLst/>
              <a:cxnLst/>
              <a:rect l="l" t="t" r="r" b="b"/>
              <a:pathLst>
                <a:path w="562" h="946" extrusionOk="0">
                  <a:moveTo>
                    <a:pt x="381" y="0"/>
                  </a:moveTo>
                  <a:lnTo>
                    <a:pt x="0" y="872"/>
                  </a:lnTo>
                  <a:lnTo>
                    <a:pt x="188" y="946"/>
                  </a:lnTo>
                  <a:lnTo>
                    <a:pt x="562" y="6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29">
              <a:extLst>
                <a:ext uri="{FF2B5EF4-FFF2-40B4-BE49-F238E27FC236}">
                  <a16:creationId xmlns:a16="http://schemas.microsoft.com/office/drawing/2014/main" id="{F2E28A97-7B7F-0E88-8F9D-3C4706E9148D}"/>
                </a:ext>
              </a:extLst>
            </p:cNvPr>
            <p:cNvSpPr/>
            <p:nvPr/>
          </p:nvSpPr>
          <p:spPr>
            <a:xfrm>
              <a:off x="2307925" y="2280775"/>
              <a:ext cx="14275" cy="19725"/>
            </a:xfrm>
            <a:custGeom>
              <a:avLst/>
              <a:gdLst/>
              <a:ahLst/>
              <a:cxnLst/>
              <a:rect l="l" t="t" r="r" b="b"/>
              <a:pathLst>
                <a:path w="571" h="789" extrusionOk="0">
                  <a:moveTo>
                    <a:pt x="551" y="1"/>
                  </a:moveTo>
                  <a:cubicBezTo>
                    <a:pt x="546" y="11"/>
                    <a:pt x="542" y="21"/>
                    <a:pt x="537" y="31"/>
                  </a:cubicBezTo>
                  <a:lnTo>
                    <a:pt x="537" y="31"/>
                  </a:lnTo>
                  <a:cubicBezTo>
                    <a:pt x="548" y="26"/>
                    <a:pt x="559" y="22"/>
                    <a:pt x="570" y="18"/>
                  </a:cubicBezTo>
                  <a:lnTo>
                    <a:pt x="551" y="1"/>
                  </a:lnTo>
                  <a:close/>
                  <a:moveTo>
                    <a:pt x="537" y="31"/>
                  </a:moveTo>
                  <a:cubicBezTo>
                    <a:pt x="219" y="162"/>
                    <a:pt x="0" y="354"/>
                    <a:pt x="200" y="789"/>
                  </a:cubicBezTo>
                  <a:cubicBezTo>
                    <a:pt x="312" y="536"/>
                    <a:pt x="425" y="283"/>
                    <a:pt x="53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29">
              <a:extLst>
                <a:ext uri="{FF2B5EF4-FFF2-40B4-BE49-F238E27FC236}">
                  <a16:creationId xmlns:a16="http://schemas.microsoft.com/office/drawing/2014/main" id="{8331E0F3-009D-4714-8851-D71EDA7DA02D}"/>
                </a:ext>
              </a:extLst>
            </p:cNvPr>
            <p:cNvSpPr/>
            <p:nvPr/>
          </p:nvSpPr>
          <p:spPr>
            <a:xfrm>
              <a:off x="3607050" y="1948100"/>
              <a:ext cx="15850" cy="28250"/>
            </a:xfrm>
            <a:custGeom>
              <a:avLst/>
              <a:gdLst/>
              <a:ahLst/>
              <a:cxnLst/>
              <a:rect l="l" t="t" r="r" b="b"/>
              <a:pathLst>
                <a:path w="634" h="1130" extrusionOk="0">
                  <a:moveTo>
                    <a:pt x="532" y="0"/>
                  </a:moveTo>
                  <a:cubicBezTo>
                    <a:pt x="355" y="354"/>
                    <a:pt x="178" y="709"/>
                    <a:pt x="0" y="1063"/>
                  </a:cubicBezTo>
                  <a:lnTo>
                    <a:pt x="79" y="1129"/>
                  </a:lnTo>
                  <a:lnTo>
                    <a:pt x="633" y="86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29">
              <a:extLst>
                <a:ext uri="{FF2B5EF4-FFF2-40B4-BE49-F238E27FC236}">
                  <a16:creationId xmlns:a16="http://schemas.microsoft.com/office/drawing/2014/main" id="{412ECDDF-9339-ACFD-AD13-837A88D79C99}"/>
                </a:ext>
              </a:extLst>
            </p:cNvPr>
            <p:cNvSpPr/>
            <p:nvPr/>
          </p:nvSpPr>
          <p:spPr>
            <a:xfrm>
              <a:off x="3653025" y="1863925"/>
              <a:ext cx="14950" cy="24125"/>
            </a:xfrm>
            <a:custGeom>
              <a:avLst/>
              <a:gdLst/>
              <a:ahLst/>
              <a:cxnLst/>
              <a:rect l="l" t="t" r="r" b="b"/>
              <a:pathLst>
                <a:path w="598" h="965" extrusionOk="0">
                  <a:moveTo>
                    <a:pt x="395" y="0"/>
                  </a:moveTo>
                  <a:cubicBezTo>
                    <a:pt x="264" y="297"/>
                    <a:pt x="131" y="593"/>
                    <a:pt x="0" y="888"/>
                  </a:cubicBezTo>
                  <a:lnTo>
                    <a:pt x="94" y="964"/>
                  </a:lnTo>
                  <a:cubicBezTo>
                    <a:pt x="262" y="678"/>
                    <a:pt x="430" y="390"/>
                    <a:pt x="598" y="104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29">
              <a:extLst>
                <a:ext uri="{FF2B5EF4-FFF2-40B4-BE49-F238E27FC236}">
                  <a16:creationId xmlns:a16="http://schemas.microsoft.com/office/drawing/2014/main" id="{D5D1B7C5-DD78-03A5-79F9-CDDC23B39E9C}"/>
                </a:ext>
              </a:extLst>
            </p:cNvPr>
            <p:cNvSpPr/>
            <p:nvPr/>
          </p:nvSpPr>
          <p:spPr>
            <a:xfrm>
              <a:off x="3329475" y="1810625"/>
              <a:ext cx="13475" cy="24975"/>
            </a:xfrm>
            <a:custGeom>
              <a:avLst/>
              <a:gdLst/>
              <a:ahLst/>
              <a:cxnLst/>
              <a:rect l="l" t="t" r="r" b="b"/>
              <a:pathLst>
                <a:path w="539" h="999" extrusionOk="0">
                  <a:moveTo>
                    <a:pt x="466" y="0"/>
                  </a:moveTo>
                  <a:cubicBezTo>
                    <a:pt x="196" y="267"/>
                    <a:pt x="0" y="566"/>
                    <a:pt x="103" y="999"/>
                  </a:cubicBezTo>
                  <a:cubicBezTo>
                    <a:pt x="248" y="685"/>
                    <a:pt x="393" y="372"/>
                    <a:pt x="538" y="58"/>
                  </a:cubicBez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29">
              <a:extLst>
                <a:ext uri="{FF2B5EF4-FFF2-40B4-BE49-F238E27FC236}">
                  <a16:creationId xmlns:a16="http://schemas.microsoft.com/office/drawing/2014/main" id="{208191AD-712D-E03E-2360-57AB9E9119F7}"/>
                </a:ext>
              </a:extLst>
            </p:cNvPr>
            <p:cNvSpPr/>
            <p:nvPr/>
          </p:nvSpPr>
          <p:spPr>
            <a:xfrm>
              <a:off x="3698175" y="1732225"/>
              <a:ext cx="12775" cy="19725"/>
            </a:xfrm>
            <a:custGeom>
              <a:avLst/>
              <a:gdLst/>
              <a:ahLst/>
              <a:cxnLst/>
              <a:rect l="l" t="t" r="r" b="b"/>
              <a:pathLst>
                <a:path w="511" h="789" extrusionOk="0">
                  <a:moveTo>
                    <a:pt x="310" y="1"/>
                  </a:moveTo>
                  <a:cubicBezTo>
                    <a:pt x="207" y="241"/>
                    <a:pt x="104" y="481"/>
                    <a:pt x="0" y="721"/>
                  </a:cubicBezTo>
                  <a:lnTo>
                    <a:pt x="139" y="789"/>
                  </a:lnTo>
                  <a:cubicBezTo>
                    <a:pt x="263" y="560"/>
                    <a:pt x="387" y="331"/>
                    <a:pt x="511" y="103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29">
              <a:extLst>
                <a:ext uri="{FF2B5EF4-FFF2-40B4-BE49-F238E27FC236}">
                  <a16:creationId xmlns:a16="http://schemas.microsoft.com/office/drawing/2014/main" id="{4B93ECE9-246A-CC03-CC4A-7A1F5A349FA0}"/>
                </a:ext>
              </a:extLst>
            </p:cNvPr>
            <p:cNvSpPr/>
            <p:nvPr/>
          </p:nvSpPr>
          <p:spPr>
            <a:xfrm>
              <a:off x="3129575" y="1702875"/>
              <a:ext cx="14175" cy="20650"/>
            </a:xfrm>
            <a:custGeom>
              <a:avLst/>
              <a:gdLst/>
              <a:ahLst/>
              <a:cxnLst/>
              <a:rect l="l" t="t" r="r" b="b"/>
              <a:pathLst>
                <a:path w="567" h="826" extrusionOk="0">
                  <a:moveTo>
                    <a:pt x="413" y="0"/>
                  </a:moveTo>
                  <a:cubicBezTo>
                    <a:pt x="412" y="0"/>
                    <a:pt x="412" y="0"/>
                    <a:pt x="412" y="0"/>
                  </a:cubicBezTo>
                  <a:cubicBezTo>
                    <a:pt x="270" y="247"/>
                    <a:pt x="135" y="498"/>
                    <a:pt x="0" y="748"/>
                  </a:cubicBezTo>
                  <a:lnTo>
                    <a:pt x="167" y="826"/>
                  </a:lnTo>
                  <a:cubicBezTo>
                    <a:pt x="299" y="573"/>
                    <a:pt x="432" y="321"/>
                    <a:pt x="567" y="66"/>
                  </a:cubicBezTo>
                  <a:cubicBezTo>
                    <a:pt x="495" y="35"/>
                    <a:pt x="422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29">
              <a:extLst>
                <a:ext uri="{FF2B5EF4-FFF2-40B4-BE49-F238E27FC236}">
                  <a16:creationId xmlns:a16="http://schemas.microsoft.com/office/drawing/2014/main" id="{809B1B8B-CC1D-FA93-D3AF-B9BF280103DC}"/>
                </a:ext>
              </a:extLst>
            </p:cNvPr>
            <p:cNvSpPr/>
            <p:nvPr/>
          </p:nvSpPr>
          <p:spPr>
            <a:xfrm>
              <a:off x="2353925" y="2214425"/>
              <a:ext cx="15100" cy="19650"/>
            </a:xfrm>
            <a:custGeom>
              <a:avLst/>
              <a:gdLst/>
              <a:ahLst/>
              <a:cxnLst/>
              <a:rect l="l" t="t" r="r" b="b"/>
              <a:pathLst>
                <a:path w="604" h="786" extrusionOk="0">
                  <a:moveTo>
                    <a:pt x="407" y="0"/>
                  </a:moveTo>
                  <a:lnTo>
                    <a:pt x="1" y="738"/>
                  </a:lnTo>
                  <a:lnTo>
                    <a:pt x="59" y="785"/>
                  </a:lnTo>
                  <a:cubicBezTo>
                    <a:pt x="241" y="564"/>
                    <a:pt x="422" y="344"/>
                    <a:pt x="603" y="123"/>
                  </a:cubicBezTo>
                  <a:lnTo>
                    <a:pt x="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29">
              <a:extLst>
                <a:ext uri="{FF2B5EF4-FFF2-40B4-BE49-F238E27FC236}">
                  <a16:creationId xmlns:a16="http://schemas.microsoft.com/office/drawing/2014/main" id="{0AE494F1-3E8F-ACD6-004D-293A7883FA09}"/>
                </a:ext>
              </a:extLst>
            </p:cNvPr>
            <p:cNvSpPr/>
            <p:nvPr/>
          </p:nvSpPr>
          <p:spPr>
            <a:xfrm>
              <a:off x="2336850" y="2264100"/>
              <a:ext cx="15675" cy="21650"/>
            </a:xfrm>
            <a:custGeom>
              <a:avLst/>
              <a:gdLst/>
              <a:ahLst/>
              <a:cxnLst/>
              <a:rect l="l" t="t" r="r" b="b"/>
              <a:pathLst>
                <a:path w="627" h="866" extrusionOk="0">
                  <a:moveTo>
                    <a:pt x="575" y="1"/>
                  </a:moveTo>
                  <a:lnTo>
                    <a:pt x="1" y="832"/>
                  </a:lnTo>
                  <a:lnTo>
                    <a:pt x="42" y="866"/>
                  </a:lnTo>
                  <a:cubicBezTo>
                    <a:pt x="236" y="591"/>
                    <a:pt x="431" y="317"/>
                    <a:pt x="627" y="42"/>
                  </a:cubicBezTo>
                  <a:cubicBezTo>
                    <a:pt x="626" y="42"/>
                    <a:pt x="575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29">
              <a:extLst>
                <a:ext uri="{FF2B5EF4-FFF2-40B4-BE49-F238E27FC236}">
                  <a16:creationId xmlns:a16="http://schemas.microsoft.com/office/drawing/2014/main" id="{39B109E1-286D-E519-B811-4D8836532B3F}"/>
                </a:ext>
              </a:extLst>
            </p:cNvPr>
            <p:cNvSpPr/>
            <p:nvPr/>
          </p:nvSpPr>
          <p:spPr>
            <a:xfrm>
              <a:off x="2795675" y="1787850"/>
              <a:ext cx="12975" cy="17750"/>
            </a:xfrm>
            <a:custGeom>
              <a:avLst/>
              <a:gdLst/>
              <a:ahLst/>
              <a:cxnLst/>
              <a:rect l="l" t="t" r="r" b="b"/>
              <a:pathLst>
                <a:path w="519" h="710" extrusionOk="0">
                  <a:moveTo>
                    <a:pt x="378" y="1"/>
                  </a:moveTo>
                  <a:lnTo>
                    <a:pt x="0" y="622"/>
                  </a:lnTo>
                  <a:lnTo>
                    <a:pt x="147" y="710"/>
                  </a:lnTo>
                  <a:lnTo>
                    <a:pt x="519" y="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29">
              <a:extLst>
                <a:ext uri="{FF2B5EF4-FFF2-40B4-BE49-F238E27FC236}">
                  <a16:creationId xmlns:a16="http://schemas.microsoft.com/office/drawing/2014/main" id="{BC29D954-9E24-4AE8-0062-9A1285B0284F}"/>
                </a:ext>
              </a:extLst>
            </p:cNvPr>
            <p:cNvSpPr/>
            <p:nvPr/>
          </p:nvSpPr>
          <p:spPr>
            <a:xfrm>
              <a:off x="2702950" y="1790850"/>
              <a:ext cx="10450" cy="19625"/>
            </a:xfrm>
            <a:custGeom>
              <a:avLst/>
              <a:gdLst/>
              <a:ahLst/>
              <a:cxnLst/>
              <a:rect l="l" t="t" r="r" b="b"/>
              <a:pathLst>
                <a:path w="418" h="785" extrusionOk="0">
                  <a:moveTo>
                    <a:pt x="397" y="1"/>
                  </a:moveTo>
                  <a:lnTo>
                    <a:pt x="385" y="31"/>
                  </a:lnTo>
                  <a:lnTo>
                    <a:pt x="385" y="31"/>
                  </a:lnTo>
                  <a:cubicBezTo>
                    <a:pt x="395" y="27"/>
                    <a:pt x="406" y="22"/>
                    <a:pt x="417" y="18"/>
                  </a:cubicBezTo>
                  <a:lnTo>
                    <a:pt x="397" y="1"/>
                  </a:lnTo>
                  <a:close/>
                  <a:moveTo>
                    <a:pt x="385" y="31"/>
                  </a:moveTo>
                  <a:cubicBezTo>
                    <a:pt x="78" y="166"/>
                    <a:pt x="0" y="434"/>
                    <a:pt x="82" y="784"/>
                  </a:cubicBezTo>
                  <a:lnTo>
                    <a:pt x="385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29">
              <a:extLst>
                <a:ext uri="{FF2B5EF4-FFF2-40B4-BE49-F238E27FC236}">
                  <a16:creationId xmlns:a16="http://schemas.microsoft.com/office/drawing/2014/main" id="{519B4D7F-5B8D-599A-AC45-5B6B86A7479C}"/>
                </a:ext>
              </a:extLst>
            </p:cNvPr>
            <p:cNvSpPr/>
            <p:nvPr/>
          </p:nvSpPr>
          <p:spPr>
            <a:xfrm>
              <a:off x="2727150" y="1784875"/>
              <a:ext cx="11100" cy="19275"/>
            </a:xfrm>
            <a:custGeom>
              <a:avLst/>
              <a:gdLst/>
              <a:ahLst/>
              <a:cxnLst/>
              <a:rect l="l" t="t" r="r" b="b"/>
              <a:pathLst>
                <a:path w="444" h="771" extrusionOk="0">
                  <a:moveTo>
                    <a:pt x="442" y="1"/>
                  </a:moveTo>
                  <a:lnTo>
                    <a:pt x="442" y="2"/>
                  </a:lnTo>
                  <a:lnTo>
                    <a:pt x="442" y="2"/>
                  </a:lnTo>
                  <a:cubicBezTo>
                    <a:pt x="443" y="1"/>
                    <a:pt x="443" y="1"/>
                    <a:pt x="444" y="1"/>
                  </a:cubicBezTo>
                  <a:close/>
                  <a:moveTo>
                    <a:pt x="442" y="2"/>
                  </a:moveTo>
                  <a:lnTo>
                    <a:pt x="442" y="2"/>
                  </a:lnTo>
                  <a:cubicBezTo>
                    <a:pt x="125" y="145"/>
                    <a:pt x="1" y="398"/>
                    <a:pt x="104" y="771"/>
                  </a:cubicBezTo>
                  <a:lnTo>
                    <a:pt x="442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29">
              <a:extLst>
                <a:ext uri="{FF2B5EF4-FFF2-40B4-BE49-F238E27FC236}">
                  <a16:creationId xmlns:a16="http://schemas.microsoft.com/office/drawing/2014/main" id="{9A8D47F0-1750-F534-52A4-09EAB459C035}"/>
                </a:ext>
              </a:extLst>
            </p:cNvPr>
            <p:cNvSpPr/>
            <p:nvPr/>
          </p:nvSpPr>
          <p:spPr>
            <a:xfrm>
              <a:off x="3087700" y="1761400"/>
              <a:ext cx="8475" cy="16775"/>
            </a:xfrm>
            <a:custGeom>
              <a:avLst/>
              <a:gdLst/>
              <a:ahLst/>
              <a:cxnLst/>
              <a:rect l="l" t="t" r="r" b="b"/>
              <a:pathLst>
                <a:path w="339" h="671" extrusionOk="0">
                  <a:moveTo>
                    <a:pt x="299" y="0"/>
                  </a:moveTo>
                  <a:cubicBezTo>
                    <a:pt x="242" y="35"/>
                    <a:pt x="205" y="45"/>
                    <a:pt x="197" y="67"/>
                  </a:cubicBezTo>
                  <a:cubicBezTo>
                    <a:pt x="129" y="242"/>
                    <a:pt x="64" y="420"/>
                    <a:pt x="6" y="599"/>
                  </a:cubicBezTo>
                  <a:cubicBezTo>
                    <a:pt x="1" y="614"/>
                    <a:pt x="45" y="645"/>
                    <a:pt x="66" y="670"/>
                  </a:cubicBezTo>
                  <a:cubicBezTo>
                    <a:pt x="148" y="541"/>
                    <a:pt x="245" y="419"/>
                    <a:pt x="306" y="281"/>
                  </a:cubicBezTo>
                  <a:cubicBezTo>
                    <a:pt x="338" y="208"/>
                    <a:pt x="303" y="108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29">
              <a:extLst>
                <a:ext uri="{FF2B5EF4-FFF2-40B4-BE49-F238E27FC236}">
                  <a16:creationId xmlns:a16="http://schemas.microsoft.com/office/drawing/2014/main" id="{C4B82C06-56D7-2BAD-E98A-952ED2BC1D96}"/>
                </a:ext>
              </a:extLst>
            </p:cNvPr>
            <p:cNvSpPr/>
            <p:nvPr/>
          </p:nvSpPr>
          <p:spPr>
            <a:xfrm>
              <a:off x="3112100" y="1749250"/>
              <a:ext cx="9000" cy="16725"/>
            </a:xfrm>
            <a:custGeom>
              <a:avLst/>
              <a:gdLst/>
              <a:ahLst/>
              <a:cxnLst/>
              <a:rect l="l" t="t" r="r" b="b"/>
              <a:pathLst>
                <a:path w="360" h="669" extrusionOk="0">
                  <a:moveTo>
                    <a:pt x="234" y="0"/>
                  </a:moveTo>
                  <a:cubicBezTo>
                    <a:pt x="157" y="207"/>
                    <a:pt x="79" y="415"/>
                    <a:pt x="1" y="622"/>
                  </a:cubicBezTo>
                  <a:lnTo>
                    <a:pt x="131" y="668"/>
                  </a:lnTo>
                  <a:lnTo>
                    <a:pt x="360" y="4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29">
              <a:extLst>
                <a:ext uri="{FF2B5EF4-FFF2-40B4-BE49-F238E27FC236}">
                  <a16:creationId xmlns:a16="http://schemas.microsoft.com/office/drawing/2014/main" id="{80449BEA-8A52-071E-E318-94CB730934C3}"/>
                </a:ext>
              </a:extLst>
            </p:cNvPr>
            <p:cNvSpPr/>
            <p:nvPr/>
          </p:nvSpPr>
          <p:spPr>
            <a:xfrm>
              <a:off x="3372925" y="2418825"/>
              <a:ext cx="9225" cy="18300"/>
            </a:xfrm>
            <a:custGeom>
              <a:avLst/>
              <a:gdLst/>
              <a:ahLst/>
              <a:cxnLst/>
              <a:rect l="l" t="t" r="r" b="b"/>
              <a:pathLst>
                <a:path w="369" h="732" extrusionOk="0">
                  <a:moveTo>
                    <a:pt x="197" y="0"/>
                  </a:moveTo>
                  <a:cubicBezTo>
                    <a:pt x="132" y="230"/>
                    <a:pt x="66" y="460"/>
                    <a:pt x="0" y="690"/>
                  </a:cubicBezTo>
                  <a:lnTo>
                    <a:pt x="135" y="732"/>
                  </a:lnTo>
                  <a:cubicBezTo>
                    <a:pt x="213" y="525"/>
                    <a:pt x="290" y="316"/>
                    <a:pt x="368" y="109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29">
              <a:extLst>
                <a:ext uri="{FF2B5EF4-FFF2-40B4-BE49-F238E27FC236}">
                  <a16:creationId xmlns:a16="http://schemas.microsoft.com/office/drawing/2014/main" id="{BA11F38C-C949-0569-75E3-91F73D5CDE66}"/>
                </a:ext>
              </a:extLst>
            </p:cNvPr>
            <p:cNvSpPr/>
            <p:nvPr/>
          </p:nvSpPr>
          <p:spPr>
            <a:xfrm>
              <a:off x="2738200" y="1765275"/>
              <a:ext cx="10550" cy="19625"/>
            </a:xfrm>
            <a:custGeom>
              <a:avLst/>
              <a:gdLst/>
              <a:ahLst/>
              <a:cxnLst/>
              <a:rect l="l" t="t" r="r" b="b"/>
              <a:pathLst>
                <a:path w="422" h="785" extrusionOk="0">
                  <a:moveTo>
                    <a:pt x="339" y="0"/>
                  </a:moveTo>
                  <a:lnTo>
                    <a:pt x="339" y="0"/>
                  </a:lnTo>
                  <a:cubicBezTo>
                    <a:pt x="226" y="262"/>
                    <a:pt x="114" y="523"/>
                    <a:pt x="2" y="784"/>
                  </a:cubicBezTo>
                  <a:lnTo>
                    <a:pt x="2" y="784"/>
                  </a:lnTo>
                  <a:cubicBezTo>
                    <a:pt x="334" y="645"/>
                    <a:pt x="422" y="365"/>
                    <a:pt x="339" y="0"/>
                  </a:cubicBezTo>
                  <a:close/>
                  <a:moveTo>
                    <a:pt x="2" y="784"/>
                  </a:moveTo>
                  <a:cubicBezTo>
                    <a:pt x="1" y="785"/>
                    <a:pt x="1" y="785"/>
                    <a:pt x="0" y="785"/>
                  </a:cubicBezTo>
                  <a:lnTo>
                    <a:pt x="2" y="785"/>
                  </a:lnTo>
                  <a:cubicBezTo>
                    <a:pt x="2" y="785"/>
                    <a:pt x="2" y="785"/>
                    <a:pt x="2" y="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29">
              <a:extLst>
                <a:ext uri="{FF2B5EF4-FFF2-40B4-BE49-F238E27FC236}">
                  <a16:creationId xmlns:a16="http://schemas.microsoft.com/office/drawing/2014/main" id="{8B3BC3FD-6FA9-90D9-71FF-7D47D316DE27}"/>
                </a:ext>
              </a:extLst>
            </p:cNvPr>
            <p:cNvSpPr/>
            <p:nvPr/>
          </p:nvSpPr>
          <p:spPr>
            <a:xfrm>
              <a:off x="2312025" y="2306100"/>
              <a:ext cx="11350" cy="19425"/>
            </a:xfrm>
            <a:custGeom>
              <a:avLst/>
              <a:gdLst/>
              <a:ahLst/>
              <a:cxnLst/>
              <a:rect l="l" t="t" r="r" b="b"/>
              <a:pathLst>
                <a:path w="454" h="777" extrusionOk="0">
                  <a:moveTo>
                    <a:pt x="440" y="0"/>
                  </a:moveTo>
                  <a:cubicBezTo>
                    <a:pt x="437" y="7"/>
                    <a:pt x="434" y="13"/>
                    <a:pt x="431" y="20"/>
                  </a:cubicBezTo>
                  <a:lnTo>
                    <a:pt x="431" y="20"/>
                  </a:lnTo>
                  <a:cubicBezTo>
                    <a:pt x="439" y="16"/>
                    <a:pt x="446" y="13"/>
                    <a:pt x="454" y="10"/>
                  </a:cubicBezTo>
                  <a:lnTo>
                    <a:pt x="440" y="0"/>
                  </a:lnTo>
                  <a:close/>
                  <a:moveTo>
                    <a:pt x="431" y="20"/>
                  </a:moveTo>
                  <a:lnTo>
                    <a:pt x="431" y="20"/>
                  </a:lnTo>
                  <a:cubicBezTo>
                    <a:pt x="116" y="156"/>
                    <a:pt x="0" y="411"/>
                    <a:pt x="87" y="777"/>
                  </a:cubicBezTo>
                  <a:cubicBezTo>
                    <a:pt x="202" y="524"/>
                    <a:pt x="316" y="272"/>
                    <a:pt x="4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29">
              <a:extLst>
                <a:ext uri="{FF2B5EF4-FFF2-40B4-BE49-F238E27FC236}">
                  <a16:creationId xmlns:a16="http://schemas.microsoft.com/office/drawing/2014/main" id="{955E8765-ABC7-09BA-1856-AB477DF3E208}"/>
                </a:ext>
              </a:extLst>
            </p:cNvPr>
            <p:cNvSpPr/>
            <p:nvPr/>
          </p:nvSpPr>
          <p:spPr>
            <a:xfrm>
              <a:off x="2323025" y="2284875"/>
              <a:ext cx="14875" cy="21500"/>
            </a:xfrm>
            <a:custGeom>
              <a:avLst/>
              <a:gdLst/>
              <a:ahLst/>
              <a:cxnLst/>
              <a:rect l="l" t="t" r="r" b="b"/>
              <a:pathLst>
                <a:path w="595" h="860" extrusionOk="0">
                  <a:moveTo>
                    <a:pt x="554" y="1"/>
                  </a:moveTo>
                  <a:lnTo>
                    <a:pt x="139" y="659"/>
                  </a:lnTo>
                  <a:lnTo>
                    <a:pt x="595" y="35"/>
                  </a:lnTo>
                  <a:lnTo>
                    <a:pt x="554" y="1"/>
                  </a:lnTo>
                  <a:close/>
                  <a:moveTo>
                    <a:pt x="139" y="659"/>
                  </a:moveTo>
                  <a:lnTo>
                    <a:pt x="0" y="849"/>
                  </a:lnTo>
                  <a:lnTo>
                    <a:pt x="13" y="859"/>
                  </a:lnTo>
                  <a:lnTo>
                    <a:pt x="139" y="6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29">
              <a:extLst>
                <a:ext uri="{FF2B5EF4-FFF2-40B4-BE49-F238E27FC236}">
                  <a16:creationId xmlns:a16="http://schemas.microsoft.com/office/drawing/2014/main" id="{24678BD2-703C-F439-6298-BF85C29856B0}"/>
                </a:ext>
              </a:extLst>
            </p:cNvPr>
            <p:cNvSpPr/>
            <p:nvPr/>
          </p:nvSpPr>
          <p:spPr>
            <a:xfrm>
              <a:off x="3411475" y="1688175"/>
              <a:ext cx="12600" cy="18950"/>
            </a:xfrm>
            <a:custGeom>
              <a:avLst/>
              <a:gdLst/>
              <a:ahLst/>
              <a:cxnLst/>
              <a:rect l="l" t="t" r="r" b="b"/>
              <a:pathLst>
                <a:path w="504" h="758" extrusionOk="0">
                  <a:moveTo>
                    <a:pt x="313" y="1"/>
                  </a:moveTo>
                  <a:cubicBezTo>
                    <a:pt x="208" y="233"/>
                    <a:pt x="105" y="465"/>
                    <a:pt x="1" y="697"/>
                  </a:cubicBezTo>
                  <a:lnTo>
                    <a:pt x="78" y="757"/>
                  </a:lnTo>
                  <a:cubicBezTo>
                    <a:pt x="219" y="536"/>
                    <a:pt x="362" y="315"/>
                    <a:pt x="503" y="95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29">
              <a:extLst>
                <a:ext uri="{FF2B5EF4-FFF2-40B4-BE49-F238E27FC236}">
                  <a16:creationId xmlns:a16="http://schemas.microsoft.com/office/drawing/2014/main" id="{4503F294-3062-6B0B-7C82-07934D60FC1A}"/>
                </a:ext>
              </a:extLst>
            </p:cNvPr>
            <p:cNvSpPr/>
            <p:nvPr/>
          </p:nvSpPr>
          <p:spPr>
            <a:xfrm>
              <a:off x="2321650" y="2259950"/>
              <a:ext cx="15025" cy="21275"/>
            </a:xfrm>
            <a:custGeom>
              <a:avLst/>
              <a:gdLst/>
              <a:ahLst/>
              <a:cxnLst/>
              <a:rect l="l" t="t" r="r" b="b"/>
              <a:pathLst>
                <a:path w="601" h="851" extrusionOk="0">
                  <a:moveTo>
                    <a:pt x="574" y="0"/>
                  </a:moveTo>
                  <a:lnTo>
                    <a:pt x="266" y="475"/>
                  </a:lnTo>
                  <a:lnTo>
                    <a:pt x="266" y="475"/>
                  </a:lnTo>
                  <a:cubicBezTo>
                    <a:pt x="378" y="324"/>
                    <a:pt x="489" y="172"/>
                    <a:pt x="601" y="21"/>
                  </a:cubicBezTo>
                  <a:lnTo>
                    <a:pt x="574" y="0"/>
                  </a:lnTo>
                  <a:close/>
                  <a:moveTo>
                    <a:pt x="266" y="475"/>
                  </a:moveTo>
                  <a:cubicBezTo>
                    <a:pt x="178" y="594"/>
                    <a:pt x="89" y="714"/>
                    <a:pt x="1" y="834"/>
                  </a:cubicBezTo>
                  <a:lnTo>
                    <a:pt x="22" y="851"/>
                  </a:lnTo>
                  <a:lnTo>
                    <a:pt x="266" y="4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29">
              <a:extLst>
                <a:ext uri="{FF2B5EF4-FFF2-40B4-BE49-F238E27FC236}">
                  <a16:creationId xmlns:a16="http://schemas.microsoft.com/office/drawing/2014/main" id="{E15F9099-5A2B-9B69-6285-78C7FAFAD02B}"/>
                </a:ext>
              </a:extLst>
            </p:cNvPr>
            <p:cNvSpPr/>
            <p:nvPr/>
          </p:nvSpPr>
          <p:spPr>
            <a:xfrm>
              <a:off x="4703625" y="1986725"/>
              <a:ext cx="48475" cy="154625"/>
            </a:xfrm>
            <a:custGeom>
              <a:avLst/>
              <a:gdLst/>
              <a:ahLst/>
              <a:cxnLst/>
              <a:rect l="l" t="t" r="r" b="b"/>
              <a:pathLst>
                <a:path w="1939" h="6185" extrusionOk="0">
                  <a:moveTo>
                    <a:pt x="1703" y="1"/>
                  </a:moveTo>
                  <a:lnTo>
                    <a:pt x="1" y="6124"/>
                  </a:lnTo>
                  <a:lnTo>
                    <a:pt x="218" y="6185"/>
                  </a:lnTo>
                  <a:lnTo>
                    <a:pt x="1938" y="65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29">
              <a:extLst>
                <a:ext uri="{FF2B5EF4-FFF2-40B4-BE49-F238E27FC236}">
                  <a16:creationId xmlns:a16="http://schemas.microsoft.com/office/drawing/2014/main" id="{CF809BE1-8DD2-F0C2-4324-FCCEBCF7F2F4}"/>
                </a:ext>
              </a:extLst>
            </p:cNvPr>
            <p:cNvSpPr/>
            <p:nvPr/>
          </p:nvSpPr>
          <p:spPr>
            <a:xfrm>
              <a:off x="3615225" y="2036850"/>
              <a:ext cx="37725" cy="77725"/>
            </a:xfrm>
            <a:custGeom>
              <a:avLst/>
              <a:gdLst/>
              <a:ahLst/>
              <a:cxnLst/>
              <a:rect l="l" t="t" r="r" b="b"/>
              <a:pathLst>
                <a:path w="1509" h="3109" extrusionOk="0">
                  <a:moveTo>
                    <a:pt x="1291" y="0"/>
                  </a:moveTo>
                  <a:cubicBezTo>
                    <a:pt x="861" y="1007"/>
                    <a:pt x="431" y="2015"/>
                    <a:pt x="0" y="3021"/>
                  </a:cubicBezTo>
                  <a:lnTo>
                    <a:pt x="204" y="3108"/>
                  </a:lnTo>
                  <a:lnTo>
                    <a:pt x="1509" y="94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29">
              <a:extLst>
                <a:ext uri="{FF2B5EF4-FFF2-40B4-BE49-F238E27FC236}">
                  <a16:creationId xmlns:a16="http://schemas.microsoft.com/office/drawing/2014/main" id="{72D571C3-6B31-3729-4083-0B27C124E50E}"/>
                </a:ext>
              </a:extLst>
            </p:cNvPr>
            <p:cNvSpPr/>
            <p:nvPr/>
          </p:nvSpPr>
          <p:spPr>
            <a:xfrm>
              <a:off x="4701925" y="2023000"/>
              <a:ext cx="23225" cy="68000"/>
            </a:xfrm>
            <a:custGeom>
              <a:avLst/>
              <a:gdLst/>
              <a:ahLst/>
              <a:cxnLst/>
              <a:rect l="l" t="t" r="r" b="b"/>
              <a:pathLst>
                <a:path w="929" h="2720" extrusionOk="0">
                  <a:moveTo>
                    <a:pt x="708" y="0"/>
                  </a:moveTo>
                  <a:cubicBezTo>
                    <a:pt x="472" y="889"/>
                    <a:pt x="236" y="1778"/>
                    <a:pt x="1" y="2667"/>
                  </a:cubicBezTo>
                  <a:lnTo>
                    <a:pt x="192" y="2719"/>
                  </a:lnTo>
                  <a:lnTo>
                    <a:pt x="928" y="7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29">
              <a:extLst>
                <a:ext uri="{FF2B5EF4-FFF2-40B4-BE49-F238E27FC236}">
                  <a16:creationId xmlns:a16="http://schemas.microsoft.com/office/drawing/2014/main" id="{C7D8A907-B372-EBE8-1081-BFBDE5812B73}"/>
                </a:ext>
              </a:extLst>
            </p:cNvPr>
            <p:cNvSpPr/>
            <p:nvPr/>
          </p:nvSpPr>
          <p:spPr>
            <a:xfrm>
              <a:off x="3654450" y="1970375"/>
              <a:ext cx="25350" cy="50900"/>
            </a:xfrm>
            <a:custGeom>
              <a:avLst/>
              <a:gdLst/>
              <a:ahLst/>
              <a:cxnLst/>
              <a:rect l="l" t="t" r="r" b="b"/>
              <a:pathLst>
                <a:path w="1014" h="2036" extrusionOk="0">
                  <a:moveTo>
                    <a:pt x="807" y="0"/>
                  </a:moveTo>
                  <a:cubicBezTo>
                    <a:pt x="539" y="640"/>
                    <a:pt x="269" y="1280"/>
                    <a:pt x="1" y="1920"/>
                  </a:cubicBezTo>
                  <a:lnTo>
                    <a:pt x="219" y="2035"/>
                  </a:lnTo>
                  <a:lnTo>
                    <a:pt x="1013" y="82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29">
              <a:extLst>
                <a:ext uri="{FF2B5EF4-FFF2-40B4-BE49-F238E27FC236}">
                  <a16:creationId xmlns:a16="http://schemas.microsoft.com/office/drawing/2014/main" id="{BFDBC532-E3AA-D2F3-9958-64364AF02472}"/>
                </a:ext>
              </a:extLst>
            </p:cNvPr>
            <p:cNvSpPr/>
            <p:nvPr/>
          </p:nvSpPr>
          <p:spPr>
            <a:xfrm>
              <a:off x="4781900" y="1795875"/>
              <a:ext cx="17550" cy="49650"/>
            </a:xfrm>
            <a:custGeom>
              <a:avLst/>
              <a:gdLst/>
              <a:ahLst/>
              <a:cxnLst/>
              <a:rect l="l" t="t" r="r" b="b"/>
              <a:pathLst>
                <a:path w="702" h="1986" extrusionOk="0">
                  <a:moveTo>
                    <a:pt x="671" y="0"/>
                  </a:moveTo>
                  <a:cubicBezTo>
                    <a:pt x="233" y="577"/>
                    <a:pt x="1" y="1236"/>
                    <a:pt x="6" y="1985"/>
                  </a:cubicBezTo>
                  <a:cubicBezTo>
                    <a:pt x="237" y="1331"/>
                    <a:pt x="469" y="677"/>
                    <a:pt x="702" y="23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29">
              <a:extLst>
                <a:ext uri="{FF2B5EF4-FFF2-40B4-BE49-F238E27FC236}">
                  <a16:creationId xmlns:a16="http://schemas.microsoft.com/office/drawing/2014/main" id="{957D545E-1427-44FB-E54A-6599E430B6A6}"/>
                </a:ext>
              </a:extLst>
            </p:cNvPr>
            <p:cNvSpPr/>
            <p:nvPr/>
          </p:nvSpPr>
          <p:spPr>
            <a:xfrm>
              <a:off x="4336100" y="2356800"/>
              <a:ext cx="17075" cy="39450"/>
            </a:xfrm>
            <a:custGeom>
              <a:avLst/>
              <a:gdLst/>
              <a:ahLst/>
              <a:cxnLst/>
              <a:rect l="l" t="t" r="r" b="b"/>
              <a:pathLst>
                <a:path w="683" h="1578" extrusionOk="0">
                  <a:moveTo>
                    <a:pt x="632" y="0"/>
                  </a:moveTo>
                  <a:lnTo>
                    <a:pt x="0" y="1578"/>
                  </a:lnTo>
                  <a:cubicBezTo>
                    <a:pt x="629" y="853"/>
                    <a:pt x="683" y="691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29">
              <a:extLst>
                <a:ext uri="{FF2B5EF4-FFF2-40B4-BE49-F238E27FC236}">
                  <a16:creationId xmlns:a16="http://schemas.microsoft.com/office/drawing/2014/main" id="{8CDF04BE-48E7-F933-0439-8384B362A2A5}"/>
                </a:ext>
              </a:extLst>
            </p:cNvPr>
            <p:cNvSpPr/>
            <p:nvPr/>
          </p:nvSpPr>
          <p:spPr>
            <a:xfrm>
              <a:off x="3946750" y="1638450"/>
              <a:ext cx="14625" cy="33525"/>
            </a:xfrm>
            <a:custGeom>
              <a:avLst/>
              <a:gdLst/>
              <a:ahLst/>
              <a:cxnLst/>
              <a:rect l="l" t="t" r="r" b="b"/>
              <a:pathLst>
                <a:path w="585" h="1341" extrusionOk="0">
                  <a:moveTo>
                    <a:pt x="410" y="0"/>
                  </a:moveTo>
                  <a:cubicBezTo>
                    <a:pt x="275" y="422"/>
                    <a:pt x="138" y="845"/>
                    <a:pt x="1" y="1268"/>
                  </a:cubicBezTo>
                  <a:lnTo>
                    <a:pt x="227" y="1341"/>
                  </a:lnTo>
                  <a:cubicBezTo>
                    <a:pt x="347" y="909"/>
                    <a:pt x="466" y="478"/>
                    <a:pt x="585" y="47"/>
                  </a:cubicBezTo>
                  <a:lnTo>
                    <a:pt x="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29">
              <a:extLst>
                <a:ext uri="{FF2B5EF4-FFF2-40B4-BE49-F238E27FC236}">
                  <a16:creationId xmlns:a16="http://schemas.microsoft.com/office/drawing/2014/main" id="{0E08476C-1FD5-CC98-1816-729422655CC4}"/>
                </a:ext>
              </a:extLst>
            </p:cNvPr>
            <p:cNvSpPr/>
            <p:nvPr/>
          </p:nvSpPr>
          <p:spPr>
            <a:xfrm>
              <a:off x="4129600" y="1654275"/>
              <a:ext cx="15225" cy="34175"/>
            </a:xfrm>
            <a:custGeom>
              <a:avLst/>
              <a:gdLst/>
              <a:ahLst/>
              <a:cxnLst/>
              <a:rect l="l" t="t" r="r" b="b"/>
              <a:pathLst>
                <a:path w="609" h="1367" extrusionOk="0">
                  <a:moveTo>
                    <a:pt x="415" y="0"/>
                  </a:moveTo>
                  <a:cubicBezTo>
                    <a:pt x="277" y="436"/>
                    <a:pt x="139" y="872"/>
                    <a:pt x="1" y="1307"/>
                  </a:cubicBezTo>
                  <a:lnTo>
                    <a:pt x="200" y="1367"/>
                  </a:lnTo>
                  <a:cubicBezTo>
                    <a:pt x="336" y="931"/>
                    <a:pt x="472" y="494"/>
                    <a:pt x="609" y="58"/>
                  </a:cubicBezTo>
                  <a:lnTo>
                    <a:pt x="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29">
              <a:extLst>
                <a:ext uri="{FF2B5EF4-FFF2-40B4-BE49-F238E27FC236}">
                  <a16:creationId xmlns:a16="http://schemas.microsoft.com/office/drawing/2014/main" id="{D6936DF4-163C-7CE3-3EEC-B4C80D401227}"/>
                </a:ext>
              </a:extLst>
            </p:cNvPr>
            <p:cNvSpPr/>
            <p:nvPr/>
          </p:nvSpPr>
          <p:spPr>
            <a:xfrm>
              <a:off x="3944300" y="1669575"/>
              <a:ext cx="18575" cy="35500"/>
            </a:xfrm>
            <a:custGeom>
              <a:avLst/>
              <a:gdLst/>
              <a:ahLst/>
              <a:cxnLst/>
              <a:rect l="l" t="t" r="r" b="b"/>
              <a:pathLst>
                <a:path w="743" h="1420" extrusionOk="0">
                  <a:moveTo>
                    <a:pt x="727" y="1"/>
                  </a:moveTo>
                  <a:lnTo>
                    <a:pt x="697" y="82"/>
                  </a:lnTo>
                  <a:lnTo>
                    <a:pt x="697" y="82"/>
                  </a:lnTo>
                  <a:cubicBezTo>
                    <a:pt x="712" y="59"/>
                    <a:pt x="727" y="35"/>
                    <a:pt x="743" y="12"/>
                  </a:cubicBezTo>
                  <a:lnTo>
                    <a:pt x="727" y="1"/>
                  </a:lnTo>
                  <a:close/>
                  <a:moveTo>
                    <a:pt x="697" y="82"/>
                  </a:moveTo>
                  <a:cubicBezTo>
                    <a:pt x="594" y="239"/>
                    <a:pt x="495" y="400"/>
                    <a:pt x="378" y="545"/>
                  </a:cubicBezTo>
                  <a:cubicBezTo>
                    <a:pt x="266" y="688"/>
                    <a:pt x="127" y="808"/>
                    <a:pt x="0" y="938"/>
                  </a:cubicBezTo>
                  <a:lnTo>
                    <a:pt x="195" y="1420"/>
                  </a:lnTo>
                  <a:lnTo>
                    <a:pt x="69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29">
              <a:extLst>
                <a:ext uri="{FF2B5EF4-FFF2-40B4-BE49-F238E27FC236}">
                  <a16:creationId xmlns:a16="http://schemas.microsoft.com/office/drawing/2014/main" id="{27BFE215-6780-08FA-950D-9F94FF0A90A6}"/>
                </a:ext>
              </a:extLst>
            </p:cNvPr>
            <p:cNvSpPr/>
            <p:nvPr/>
          </p:nvSpPr>
          <p:spPr>
            <a:xfrm>
              <a:off x="4009000" y="1641400"/>
              <a:ext cx="13125" cy="32725"/>
            </a:xfrm>
            <a:custGeom>
              <a:avLst/>
              <a:gdLst/>
              <a:ahLst/>
              <a:cxnLst/>
              <a:rect l="l" t="t" r="r" b="b"/>
              <a:pathLst>
                <a:path w="525" h="1309" extrusionOk="0">
                  <a:moveTo>
                    <a:pt x="518" y="1"/>
                  </a:moveTo>
                  <a:lnTo>
                    <a:pt x="1" y="1233"/>
                  </a:lnTo>
                  <a:lnTo>
                    <a:pt x="253" y="1309"/>
                  </a:lnTo>
                  <a:cubicBezTo>
                    <a:pt x="344" y="875"/>
                    <a:pt x="434" y="440"/>
                    <a:pt x="525" y="7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29">
              <a:extLst>
                <a:ext uri="{FF2B5EF4-FFF2-40B4-BE49-F238E27FC236}">
                  <a16:creationId xmlns:a16="http://schemas.microsoft.com/office/drawing/2014/main" id="{4C977600-4E91-7C68-8FB7-34ED0D7036F1}"/>
                </a:ext>
              </a:extLst>
            </p:cNvPr>
            <p:cNvSpPr/>
            <p:nvPr/>
          </p:nvSpPr>
          <p:spPr>
            <a:xfrm>
              <a:off x="4646750" y="2388150"/>
              <a:ext cx="11600" cy="32950"/>
            </a:xfrm>
            <a:custGeom>
              <a:avLst/>
              <a:gdLst/>
              <a:ahLst/>
              <a:cxnLst/>
              <a:rect l="l" t="t" r="r" b="b"/>
              <a:pathLst>
                <a:path w="464" h="1318" extrusionOk="0">
                  <a:moveTo>
                    <a:pt x="364" y="1"/>
                  </a:moveTo>
                  <a:lnTo>
                    <a:pt x="364" y="1"/>
                  </a:lnTo>
                  <a:cubicBezTo>
                    <a:pt x="254" y="425"/>
                    <a:pt x="143" y="849"/>
                    <a:pt x="33" y="1273"/>
                  </a:cubicBezTo>
                  <a:lnTo>
                    <a:pt x="33" y="1273"/>
                  </a:lnTo>
                  <a:cubicBezTo>
                    <a:pt x="398" y="936"/>
                    <a:pt x="463" y="495"/>
                    <a:pt x="364" y="1"/>
                  </a:cubicBezTo>
                  <a:close/>
                  <a:moveTo>
                    <a:pt x="33" y="1273"/>
                  </a:moveTo>
                  <a:lnTo>
                    <a:pt x="33" y="1273"/>
                  </a:lnTo>
                  <a:cubicBezTo>
                    <a:pt x="22" y="1283"/>
                    <a:pt x="12" y="1293"/>
                    <a:pt x="1" y="1302"/>
                  </a:cubicBezTo>
                  <a:lnTo>
                    <a:pt x="21" y="1318"/>
                  </a:lnTo>
                  <a:cubicBezTo>
                    <a:pt x="25" y="1303"/>
                    <a:pt x="29" y="1288"/>
                    <a:pt x="33" y="12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29">
              <a:extLst>
                <a:ext uri="{FF2B5EF4-FFF2-40B4-BE49-F238E27FC236}">
                  <a16:creationId xmlns:a16="http://schemas.microsoft.com/office/drawing/2014/main" id="{1B832A4A-BC1C-C1E9-6FA8-6F6CEE06480D}"/>
                </a:ext>
              </a:extLst>
            </p:cNvPr>
            <p:cNvSpPr/>
            <p:nvPr/>
          </p:nvSpPr>
          <p:spPr>
            <a:xfrm>
              <a:off x="3784050" y="2254075"/>
              <a:ext cx="11675" cy="26475"/>
            </a:xfrm>
            <a:custGeom>
              <a:avLst/>
              <a:gdLst/>
              <a:ahLst/>
              <a:cxnLst/>
              <a:rect l="l" t="t" r="r" b="b"/>
              <a:pathLst>
                <a:path w="467" h="1059" extrusionOk="0">
                  <a:moveTo>
                    <a:pt x="449" y="1"/>
                  </a:moveTo>
                  <a:lnTo>
                    <a:pt x="449" y="1"/>
                  </a:lnTo>
                  <a:cubicBezTo>
                    <a:pt x="269" y="427"/>
                    <a:pt x="136" y="743"/>
                    <a:pt x="1" y="1059"/>
                  </a:cubicBezTo>
                  <a:cubicBezTo>
                    <a:pt x="466" y="599"/>
                    <a:pt x="466" y="599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29">
              <a:extLst>
                <a:ext uri="{FF2B5EF4-FFF2-40B4-BE49-F238E27FC236}">
                  <a16:creationId xmlns:a16="http://schemas.microsoft.com/office/drawing/2014/main" id="{BAA1E30B-235D-E574-242D-36E5EC0FD827}"/>
                </a:ext>
              </a:extLst>
            </p:cNvPr>
            <p:cNvSpPr/>
            <p:nvPr/>
          </p:nvSpPr>
          <p:spPr>
            <a:xfrm>
              <a:off x="3931100" y="1693025"/>
              <a:ext cx="18075" cy="20400"/>
            </a:xfrm>
            <a:custGeom>
              <a:avLst/>
              <a:gdLst/>
              <a:ahLst/>
              <a:cxnLst/>
              <a:rect l="l" t="t" r="r" b="b"/>
              <a:pathLst>
                <a:path w="723" h="816" extrusionOk="0">
                  <a:moveTo>
                    <a:pt x="528" y="0"/>
                  </a:moveTo>
                  <a:cubicBezTo>
                    <a:pt x="385" y="220"/>
                    <a:pt x="244" y="440"/>
                    <a:pt x="0" y="816"/>
                  </a:cubicBezTo>
                  <a:lnTo>
                    <a:pt x="723" y="482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29">
              <a:extLst>
                <a:ext uri="{FF2B5EF4-FFF2-40B4-BE49-F238E27FC236}">
                  <a16:creationId xmlns:a16="http://schemas.microsoft.com/office/drawing/2014/main" id="{537D5A8C-E439-0FB4-4773-CC2505BCD090}"/>
                </a:ext>
              </a:extLst>
            </p:cNvPr>
            <p:cNvSpPr/>
            <p:nvPr/>
          </p:nvSpPr>
          <p:spPr>
            <a:xfrm>
              <a:off x="4588775" y="2448175"/>
              <a:ext cx="9675" cy="26450"/>
            </a:xfrm>
            <a:custGeom>
              <a:avLst/>
              <a:gdLst/>
              <a:ahLst/>
              <a:cxnLst/>
              <a:rect l="l" t="t" r="r" b="b"/>
              <a:pathLst>
                <a:path w="387" h="1058" extrusionOk="0">
                  <a:moveTo>
                    <a:pt x="155" y="1"/>
                  </a:moveTo>
                  <a:lnTo>
                    <a:pt x="23" y="989"/>
                  </a:lnTo>
                  <a:lnTo>
                    <a:pt x="387" y="56"/>
                  </a:lnTo>
                  <a:lnTo>
                    <a:pt x="155" y="1"/>
                  </a:lnTo>
                  <a:close/>
                  <a:moveTo>
                    <a:pt x="23" y="989"/>
                  </a:moveTo>
                  <a:lnTo>
                    <a:pt x="1" y="1047"/>
                  </a:lnTo>
                  <a:lnTo>
                    <a:pt x="14" y="1057"/>
                  </a:lnTo>
                  <a:lnTo>
                    <a:pt x="23" y="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29">
              <a:extLst>
                <a:ext uri="{FF2B5EF4-FFF2-40B4-BE49-F238E27FC236}">
                  <a16:creationId xmlns:a16="http://schemas.microsoft.com/office/drawing/2014/main" id="{7254494A-36A2-79C7-5D67-06293098515A}"/>
                </a:ext>
              </a:extLst>
            </p:cNvPr>
            <p:cNvSpPr/>
            <p:nvPr/>
          </p:nvSpPr>
          <p:spPr>
            <a:xfrm>
              <a:off x="3528425" y="2288775"/>
              <a:ext cx="13925" cy="23150"/>
            </a:xfrm>
            <a:custGeom>
              <a:avLst/>
              <a:gdLst/>
              <a:ahLst/>
              <a:cxnLst/>
              <a:rect l="l" t="t" r="r" b="b"/>
              <a:pathLst>
                <a:path w="557" h="926" extrusionOk="0">
                  <a:moveTo>
                    <a:pt x="380" y="0"/>
                  </a:moveTo>
                  <a:lnTo>
                    <a:pt x="0" y="855"/>
                  </a:lnTo>
                  <a:lnTo>
                    <a:pt x="166" y="925"/>
                  </a:lnTo>
                  <a:cubicBezTo>
                    <a:pt x="296" y="643"/>
                    <a:pt x="426" y="360"/>
                    <a:pt x="556" y="77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29">
              <a:extLst>
                <a:ext uri="{FF2B5EF4-FFF2-40B4-BE49-F238E27FC236}">
                  <a16:creationId xmlns:a16="http://schemas.microsoft.com/office/drawing/2014/main" id="{D7B641CF-3B3B-508F-5651-51C4E3FF911D}"/>
                </a:ext>
              </a:extLst>
            </p:cNvPr>
            <p:cNvSpPr/>
            <p:nvPr/>
          </p:nvSpPr>
          <p:spPr>
            <a:xfrm>
              <a:off x="4549050" y="1754725"/>
              <a:ext cx="10125" cy="18975"/>
            </a:xfrm>
            <a:custGeom>
              <a:avLst/>
              <a:gdLst/>
              <a:ahLst/>
              <a:cxnLst/>
              <a:rect l="l" t="t" r="r" b="b"/>
              <a:pathLst>
                <a:path w="405" h="759" extrusionOk="0">
                  <a:moveTo>
                    <a:pt x="251" y="1"/>
                  </a:moveTo>
                  <a:lnTo>
                    <a:pt x="1" y="689"/>
                  </a:lnTo>
                  <a:lnTo>
                    <a:pt x="179" y="758"/>
                  </a:lnTo>
                  <a:cubicBezTo>
                    <a:pt x="253" y="522"/>
                    <a:pt x="328" y="285"/>
                    <a:pt x="404" y="50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29">
              <a:extLst>
                <a:ext uri="{FF2B5EF4-FFF2-40B4-BE49-F238E27FC236}">
                  <a16:creationId xmlns:a16="http://schemas.microsoft.com/office/drawing/2014/main" id="{C0E57012-BAFE-A456-E7D0-D931AAD829AC}"/>
                </a:ext>
              </a:extLst>
            </p:cNvPr>
            <p:cNvSpPr/>
            <p:nvPr/>
          </p:nvSpPr>
          <p:spPr>
            <a:xfrm>
              <a:off x="3718475" y="2257975"/>
              <a:ext cx="9300" cy="21675"/>
            </a:xfrm>
            <a:custGeom>
              <a:avLst/>
              <a:gdLst/>
              <a:ahLst/>
              <a:cxnLst/>
              <a:rect l="l" t="t" r="r" b="b"/>
              <a:pathLst>
                <a:path w="372" h="867" extrusionOk="0">
                  <a:moveTo>
                    <a:pt x="196" y="0"/>
                  </a:moveTo>
                  <a:lnTo>
                    <a:pt x="0" y="832"/>
                  </a:lnTo>
                  <a:lnTo>
                    <a:pt x="174" y="866"/>
                  </a:lnTo>
                  <a:cubicBezTo>
                    <a:pt x="239" y="588"/>
                    <a:pt x="305" y="309"/>
                    <a:pt x="372" y="3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29">
              <a:extLst>
                <a:ext uri="{FF2B5EF4-FFF2-40B4-BE49-F238E27FC236}">
                  <a16:creationId xmlns:a16="http://schemas.microsoft.com/office/drawing/2014/main" id="{77A79725-03B9-F104-4CF1-602525C62101}"/>
                </a:ext>
              </a:extLst>
            </p:cNvPr>
            <p:cNvSpPr/>
            <p:nvPr/>
          </p:nvSpPr>
          <p:spPr>
            <a:xfrm>
              <a:off x="3662325" y="2036000"/>
              <a:ext cx="10025" cy="20400"/>
            </a:xfrm>
            <a:custGeom>
              <a:avLst/>
              <a:gdLst/>
              <a:ahLst/>
              <a:cxnLst/>
              <a:rect l="l" t="t" r="r" b="b"/>
              <a:pathLst>
                <a:path w="401" h="816" extrusionOk="0">
                  <a:moveTo>
                    <a:pt x="218" y="0"/>
                  </a:moveTo>
                  <a:cubicBezTo>
                    <a:pt x="146" y="257"/>
                    <a:pt x="73" y="515"/>
                    <a:pt x="1" y="772"/>
                  </a:cubicBezTo>
                  <a:lnTo>
                    <a:pt x="141" y="815"/>
                  </a:lnTo>
                  <a:cubicBezTo>
                    <a:pt x="228" y="581"/>
                    <a:pt x="314" y="347"/>
                    <a:pt x="400" y="11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29">
              <a:extLst>
                <a:ext uri="{FF2B5EF4-FFF2-40B4-BE49-F238E27FC236}">
                  <a16:creationId xmlns:a16="http://schemas.microsoft.com/office/drawing/2014/main" id="{E0CEF4CE-AEDB-B9BB-F22A-6EB85CFA5B20}"/>
                </a:ext>
              </a:extLst>
            </p:cNvPr>
            <p:cNvSpPr/>
            <p:nvPr/>
          </p:nvSpPr>
          <p:spPr>
            <a:xfrm>
              <a:off x="4653775" y="2307225"/>
              <a:ext cx="8350" cy="17525"/>
            </a:xfrm>
            <a:custGeom>
              <a:avLst/>
              <a:gdLst/>
              <a:ahLst/>
              <a:cxnLst/>
              <a:rect l="l" t="t" r="r" b="b"/>
              <a:pathLst>
                <a:path w="334" h="701" extrusionOk="0">
                  <a:moveTo>
                    <a:pt x="199" y="0"/>
                  </a:moveTo>
                  <a:cubicBezTo>
                    <a:pt x="140" y="115"/>
                    <a:pt x="62" y="223"/>
                    <a:pt x="30" y="344"/>
                  </a:cubicBezTo>
                  <a:cubicBezTo>
                    <a:pt x="1" y="454"/>
                    <a:pt x="22" y="578"/>
                    <a:pt x="22" y="697"/>
                  </a:cubicBezTo>
                  <a:lnTo>
                    <a:pt x="121" y="700"/>
                  </a:lnTo>
                  <a:lnTo>
                    <a:pt x="333" y="89"/>
                  </a:lnTo>
                  <a:cubicBezTo>
                    <a:pt x="288" y="59"/>
                    <a:pt x="243" y="3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29">
              <a:extLst>
                <a:ext uri="{FF2B5EF4-FFF2-40B4-BE49-F238E27FC236}">
                  <a16:creationId xmlns:a16="http://schemas.microsoft.com/office/drawing/2014/main" id="{C1D8D097-D0B2-667F-F16D-C4022A13CDD8}"/>
                </a:ext>
              </a:extLst>
            </p:cNvPr>
            <p:cNvSpPr/>
            <p:nvPr/>
          </p:nvSpPr>
          <p:spPr>
            <a:xfrm>
              <a:off x="4638250" y="2420725"/>
              <a:ext cx="9050" cy="23075"/>
            </a:xfrm>
            <a:custGeom>
              <a:avLst/>
              <a:gdLst/>
              <a:ahLst/>
              <a:cxnLst/>
              <a:rect l="l" t="t" r="r" b="b"/>
              <a:pathLst>
                <a:path w="362" h="923" extrusionOk="0">
                  <a:moveTo>
                    <a:pt x="341" y="0"/>
                  </a:moveTo>
                  <a:cubicBezTo>
                    <a:pt x="339" y="12"/>
                    <a:pt x="337" y="25"/>
                    <a:pt x="335" y="37"/>
                  </a:cubicBezTo>
                  <a:lnTo>
                    <a:pt x="335" y="37"/>
                  </a:lnTo>
                  <a:cubicBezTo>
                    <a:pt x="343" y="29"/>
                    <a:pt x="352" y="22"/>
                    <a:pt x="361" y="15"/>
                  </a:cubicBezTo>
                  <a:lnTo>
                    <a:pt x="341" y="0"/>
                  </a:lnTo>
                  <a:close/>
                  <a:moveTo>
                    <a:pt x="335" y="37"/>
                  </a:moveTo>
                  <a:lnTo>
                    <a:pt x="335" y="37"/>
                  </a:lnTo>
                  <a:cubicBezTo>
                    <a:pt x="63" y="273"/>
                    <a:pt x="0" y="567"/>
                    <a:pt x="196" y="923"/>
                  </a:cubicBezTo>
                  <a:cubicBezTo>
                    <a:pt x="243" y="627"/>
                    <a:pt x="288" y="332"/>
                    <a:pt x="33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29">
              <a:extLst>
                <a:ext uri="{FF2B5EF4-FFF2-40B4-BE49-F238E27FC236}">
                  <a16:creationId xmlns:a16="http://schemas.microsoft.com/office/drawing/2014/main" id="{7DD60A09-2214-4C8E-EFA4-B53351262F2D}"/>
                </a:ext>
              </a:extLst>
            </p:cNvPr>
            <p:cNvSpPr/>
            <p:nvPr/>
          </p:nvSpPr>
          <p:spPr>
            <a:xfrm>
              <a:off x="4543125" y="1716675"/>
              <a:ext cx="9200" cy="23225"/>
            </a:xfrm>
            <a:custGeom>
              <a:avLst/>
              <a:gdLst/>
              <a:ahLst/>
              <a:cxnLst/>
              <a:rect l="l" t="t" r="r" b="b"/>
              <a:pathLst>
                <a:path w="368" h="929" extrusionOk="0">
                  <a:moveTo>
                    <a:pt x="348" y="1"/>
                  </a:moveTo>
                  <a:cubicBezTo>
                    <a:pt x="346" y="13"/>
                    <a:pt x="344" y="24"/>
                    <a:pt x="343" y="36"/>
                  </a:cubicBezTo>
                  <a:lnTo>
                    <a:pt x="343" y="36"/>
                  </a:lnTo>
                  <a:cubicBezTo>
                    <a:pt x="351" y="29"/>
                    <a:pt x="359" y="22"/>
                    <a:pt x="367" y="15"/>
                  </a:cubicBezTo>
                  <a:lnTo>
                    <a:pt x="348" y="1"/>
                  </a:lnTo>
                  <a:close/>
                  <a:moveTo>
                    <a:pt x="343" y="36"/>
                  </a:moveTo>
                  <a:cubicBezTo>
                    <a:pt x="72" y="275"/>
                    <a:pt x="1" y="569"/>
                    <a:pt x="208" y="928"/>
                  </a:cubicBezTo>
                  <a:cubicBezTo>
                    <a:pt x="253" y="631"/>
                    <a:pt x="298" y="333"/>
                    <a:pt x="343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29">
              <a:extLst>
                <a:ext uri="{FF2B5EF4-FFF2-40B4-BE49-F238E27FC236}">
                  <a16:creationId xmlns:a16="http://schemas.microsoft.com/office/drawing/2014/main" id="{CF85C333-71F4-F168-975B-2F6B2BB21B7D}"/>
                </a:ext>
              </a:extLst>
            </p:cNvPr>
            <p:cNvSpPr/>
            <p:nvPr/>
          </p:nvSpPr>
          <p:spPr>
            <a:xfrm>
              <a:off x="3677050" y="2001025"/>
              <a:ext cx="8400" cy="17975"/>
            </a:xfrm>
            <a:custGeom>
              <a:avLst/>
              <a:gdLst/>
              <a:ahLst/>
              <a:cxnLst/>
              <a:rect l="l" t="t" r="r" b="b"/>
              <a:pathLst>
                <a:path w="336" h="719" extrusionOk="0">
                  <a:moveTo>
                    <a:pt x="208" y="1"/>
                  </a:moveTo>
                  <a:cubicBezTo>
                    <a:pt x="148" y="113"/>
                    <a:pt x="66" y="219"/>
                    <a:pt x="32" y="339"/>
                  </a:cubicBezTo>
                  <a:cubicBezTo>
                    <a:pt x="0" y="455"/>
                    <a:pt x="19" y="585"/>
                    <a:pt x="14" y="708"/>
                  </a:cubicBezTo>
                  <a:lnTo>
                    <a:pt x="113" y="719"/>
                  </a:lnTo>
                  <a:cubicBezTo>
                    <a:pt x="187" y="514"/>
                    <a:pt x="262" y="309"/>
                    <a:pt x="336" y="104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29">
              <a:extLst>
                <a:ext uri="{FF2B5EF4-FFF2-40B4-BE49-F238E27FC236}">
                  <a16:creationId xmlns:a16="http://schemas.microsoft.com/office/drawing/2014/main" id="{F57F5EAB-F698-8FE9-8CCE-8916284E0BCF}"/>
                </a:ext>
              </a:extLst>
            </p:cNvPr>
            <p:cNvSpPr/>
            <p:nvPr/>
          </p:nvSpPr>
          <p:spPr>
            <a:xfrm>
              <a:off x="4141300" y="1683825"/>
              <a:ext cx="9050" cy="19375"/>
            </a:xfrm>
            <a:custGeom>
              <a:avLst/>
              <a:gdLst/>
              <a:ahLst/>
              <a:cxnLst/>
              <a:rect l="l" t="t" r="r" b="b"/>
              <a:pathLst>
                <a:path w="362" h="775" extrusionOk="0">
                  <a:moveTo>
                    <a:pt x="209" y="0"/>
                  </a:moveTo>
                  <a:cubicBezTo>
                    <a:pt x="138" y="238"/>
                    <a:pt x="69" y="475"/>
                    <a:pt x="0" y="711"/>
                  </a:cubicBezTo>
                  <a:lnTo>
                    <a:pt x="178" y="775"/>
                  </a:lnTo>
                  <a:lnTo>
                    <a:pt x="361" y="37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29">
              <a:extLst>
                <a:ext uri="{FF2B5EF4-FFF2-40B4-BE49-F238E27FC236}">
                  <a16:creationId xmlns:a16="http://schemas.microsoft.com/office/drawing/2014/main" id="{79004D35-D72B-04B7-8DA3-CD6CD86FEB3B}"/>
                </a:ext>
              </a:extLst>
            </p:cNvPr>
            <p:cNvSpPr/>
            <p:nvPr/>
          </p:nvSpPr>
          <p:spPr>
            <a:xfrm>
              <a:off x="4191425" y="1673225"/>
              <a:ext cx="9650" cy="19075"/>
            </a:xfrm>
            <a:custGeom>
              <a:avLst/>
              <a:gdLst/>
              <a:ahLst/>
              <a:cxnLst/>
              <a:rect l="l" t="t" r="r" b="b"/>
              <a:pathLst>
                <a:path w="386" h="763" extrusionOk="0">
                  <a:moveTo>
                    <a:pt x="365" y="1"/>
                  </a:moveTo>
                  <a:cubicBezTo>
                    <a:pt x="360" y="26"/>
                    <a:pt x="356" y="52"/>
                    <a:pt x="351" y="77"/>
                  </a:cubicBezTo>
                  <a:lnTo>
                    <a:pt x="351" y="77"/>
                  </a:lnTo>
                  <a:lnTo>
                    <a:pt x="386" y="17"/>
                  </a:lnTo>
                  <a:lnTo>
                    <a:pt x="365" y="1"/>
                  </a:lnTo>
                  <a:close/>
                  <a:moveTo>
                    <a:pt x="351" y="77"/>
                  </a:moveTo>
                  <a:lnTo>
                    <a:pt x="1" y="684"/>
                  </a:lnTo>
                  <a:lnTo>
                    <a:pt x="218" y="763"/>
                  </a:lnTo>
                  <a:cubicBezTo>
                    <a:pt x="262" y="535"/>
                    <a:pt x="307" y="306"/>
                    <a:pt x="351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29">
              <a:extLst>
                <a:ext uri="{FF2B5EF4-FFF2-40B4-BE49-F238E27FC236}">
                  <a16:creationId xmlns:a16="http://schemas.microsoft.com/office/drawing/2014/main" id="{978D1C07-4932-686C-7F4B-AF8BA0A8708A}"/>
                </a:ext>
              </a:extLst>
            </p:cNvPr>
            <p:cNvSpPr/>
            <p:nvPr/>
          </p:nvSpPr>
          <p:spPr>
            <a:xfrm>
              <a:off x="4669350" y="2343475"/>
              <a:ext cx="8600" cy="16475"/>
            </a:xfrm>
            <a:custGeom>
              <a:avLst/>
              <a:gdLst/>
              <a:ahLst/>
              <a:cxnLst/>
              <a:rect l="l" t="t" r="r" b="b"/>
              <a:pathLst>
                <a:path w="344" h="659" extrusionOk="0">
                  <a:moveTo>
                    <a:pt x="208" y="1"/>
                  </a:moveTo>
                  <a:lnTo>
                    <a:pt x="0" y="616"/>
                  </a:lnTo>
                  <a:lnTo>
                    <a:pt x="187" y="659"/>
                  </a:lnTo>
                  <a:lnTo>
                    <a:pt x="343" y="3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29">
              <a:extLst>
                <a:ext uri="{FF2B5EF4-FFF2-40B4-BE49-F238E27FC236}">
                  <a16:creationId xmlns:a16="http://schemas.microsoft.com/office/drawing/2014/main" id="{DFB7AB60-070D-53CB-381C-C7965841C896}"/>
                </a:ext>
              </a:extLst>
            </p:cNvPr>
            <p:cNvSpPr/>
            <p:nvPr/>
          </p:nvSpPr>
          <p:spPr>
            <a:xfrm>
              <a:off x="4200575" y="1647475"/>
              <a:ext cx="9225" cy="26175"/>
            </a:xfrm>
            <a:custGeom>
              <a:avLst/>
              <a:gdLst/>
              <a:ahLst/>
              <a:cxnLst/>
              <a:rect l="l" t="t" r="r" b="b"/>
              <a:pathLst>
                <a:path w="369" h="1047" extrusionOk="0">
                  <a:moveTo>
                    <a:pt x="357" y="0"/>
                  </a:moveTo>
                  <a:cubicBezTo>
                    <a:pt x="319" y="119"/>
                    <a:pt x="281" y="239"/>
                    <a:pt x="242" y="358"/>
                  </a:cubicBezTo>
                  <a:lnTo>
                    <a:pt x="242" y="358"/>
                  </a:lnTo>
                  <a:cubicBezTo>
                    <a:pt x="284" y="241"/>
                    <a:pt x="326" y="125"/>
                    <a:pt x="368" y="8"/>
                  </a:cubicBezTo>
                  <a:lnTo>
                    <a:pt x="357" y="0"/>
                  </a:lnTo>
                  <a:close/>
                  <a:moveTo>
                    <a:pt x="242" y="358"/>
                  </a:moveTo>
                  <a:cubicBezTo>
                    <a:pt x="161" y="582"/>
                    <a:pt x="81" y="806"/>
                    <a:pt x="0" y="1031"/>
                  </a:cubicBezTo>
                  <a:cubicBezTo>
                    <a:pt x="0" y="1031"/>
                    <a:pt x="21" y="1047"/>
                    <a:pt x="21" y="1047"/>
                  </a:cubicBezTo>
                  <a:cubicBezTo>
                    <a:pt x="95" y="817"/>
                    <a:pt x="168" y="587"/>
                    <a:pt x="242" y="3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29">
              <a:extLst>
                <a:ext uri="{FF2B5EF4-FFF2-40B4-BE49-F238E27FC236}">
                  <a16:creationId xmlns:a16="http://schemas.microsoft.com/office/drawing/2014/main" id="{2B129E91-234B-DD85-30BA-87241BD36A45}"/>
                </a:ext>
              </a:extLst>
            </p:cNvPr>
            <p:cNvSpPr/>
            <p:nvPr/>
          </p:nvSpPr>
          <p:spPr>
            <a:xfrm>
              <a:off x="3962475" y="1647000"/>
              <a:ext cx="9500" cy="22900"/>
            </a:xfrm>
            <a:custGeom>
              <a:avLst/>
              <a:gdLst/>
              <a:ahLst/>
              <a:cxnLst/>
              <a:rect l="l" t="t" r="r" b="b"/>
              <a:pathLst>
                <a:path w="380" h="916" extrusionOk="0">
                  <a:moveTo>
                    <a:pt x="172" y="0"/>
                  </a:moveTo>
                  <a:lnTo>
                    <a:pt x="172" y="0"/>
                  </a:lnTo>
                  <a:cubicBezTo>
                    <a:pt x="122" y="296"/>
                    <a:pt x="71" y="593"/>
                    <a:pt x="20" y="889"/>
                  </a:cubicBezTo>
                  <a:lnTo>
                    <a:pt x="20" y="889"/>
                  </a:lnTo>
                  <a:cubicBezTo>
                    <a:pt x="321" y="660"/>
                    <a:pt x="379" y="363"/>
                    <a:pt x="172" y="0"/>
                  </a:cubicBezTo>
                  <a:close/>
                  <a:moveTo>
                    <a:pt x="20" y="889"/>
                  </a:moveTo>
                  <a:cubicBezTo>
                    <a:pt x="14" y="894"/>
                    <a:pt x="7" y="899"/>
                    <a:pt x="0" y="904"/>
                  </a:cubicBezTo>
                  <a:lnTo>
                    <a:pt x="16" y="915"/>
                  </a:lnTo>
                  <a:cubicBezTo>
                    <a:pt x="17" y="906"/>
                    <a:pt x="19" y="897"/>
                    <a:pt x="20" y="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29">
              <a:extLst>
                <a:ext uri="{FF2B5EF4-FFF2-40B4-BE49-F238E27FC236}">
                  <a16:creationId xmlns:a16="http://schemas.microsoft.com/office/drawing/2014/main" id="{BC33DC1B-F0D0-679F-0718-5562E27A6D14}"/>
                </a:ext>
              </a:extLst>
            </p:cNvPr>
            <p:cNvSpPr/>
            <p:nvPr/>
          </p:nvSpPr>
          <p:spPr>
            <a:xfrm>
              <a:off x="3149750" y="3344025"/>
              <a:ext cx="125075" cy="59175"/>
            </a:xfrm>
            <a:custGeom>
              <a:avLst/>
              <a:gdLst/>
              <a:ahLst/>
              <a:cxnLst/>
              <a:rect l="l" t="t" r="r" b="b"/>
              <a:pathLst>
                <a:path w="5003" h="2367" extrusionOk="0">
                  <a:moveTo>
                    <a:pt x="90" y="1"/>
                  </a:moveTo>
                  <a:lnTo>
                    <a:pt x="1" y="208"/>
                  </a:lnTo>
                  <a:lnTo>
                    <a:pt x="4914" y="2366"/>
                  </a:lnTo>
                  <a:lnTo>
                    <a:pt x="5003" y="216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29">
              <a:extLst>
                <a:ext uri="{FF2B5EF4-FFF2-40B4-BE49-F238E27FC236}">
                  <a16:creationId xmlns:a16="http://schemas.microsoft.com/office/drawing/2014/main" id="{3CAC8FB5-BA9F-1D80-82A9-E1F70E8F4938}"/>
                </a:ext>
              </a:extLst>
            </p:cNvPr>
            <p:cNvSpPr/>
            <p:nvPr/>
          </p:nvSpPr>
          <p:spPr>
            <a:xfrm>
              <a:off x="3144125" y="3324050"/>
              <a:ext cx="81450" cy="36525"/>
            </a:xfrm>
            <a:custGeom>
              <a:avLst/>
              <a:gdLst/>
              <a:ahLst/>
              <a:cxnLst/>
              <a:rect l="l" t="t" r="r" b="b"/>
              <a:pathLst>
                <a:path w="3258" h="1461" extrusionOk="0">
                  <a:moveTo>
                    <a:pt x="1" y="0"/>
                  </a:moveTo>
                  <a:lnTo>
                    <a:pt x="3257" y="1461"/>
                  </a:lnTo>
                  <a:cubicBezTo>
                    <a:pt x="2273" y="742"/>
                    <a:pt x="1188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29">
              <a:extLst>
                <a:ext uri="{FF2B5EF4-FFF2-40B4-BE49-F238E27FC236}">
                  <a16:creationId xmlns:a16="http://schemas.microsoft.com/office/drawing/2014/main" id="{FBCAC3C2-F5A0-6346-4C18-1C5F148B745A}"/>
                </a:ext>
              </a:extLst>
            </p:cNvPr>
            <p:cNvSpPr/>
            <p:nvPr/>
          </p:nvSpPr>
          <p:spPr>
            <a:xfrm>
              <a:off x="2882000" y="3214250"/>
              <a:ext cx="77350" cy="37625"/>
            </a:xfrm>
            <a:custGeom>
              <a:avLst/>
              <a:gdLst/>
              <a:ahLst/>
              <a:cxnLst/>
              <a:rect l="l" t="t" r="r" b="b"/>
              <a:pathLst>
                <a:path w="3094" h="1505" extrusionOk="0">
                  <a:moveTo>
                    <a:pt x="88" y="1"/>
                  </a:moveTo>
                  <a:cubicBezTo>
                    <a:pt x="59" y="70"/>
                    <a:pt x="30" y="138"/>
                    <a:pt x="1" y="206"/>
                  </a:cubicBezTo>
                  <a:lnTo>
                    <a:pt x="3014" y="1505"/>
                  </a:lnTo>
                  <a:cubicBezTo>
                    <a:pt x="3041" y="1442"/>
                    <a:pt x="3067" y="1381"/>
                    <a:pt x="3093" y="1319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29">
              <a:extLst>
                <a:ext uri="{FF2B5EF4-FFF2-40B4-BE49-F238E27FC236}">
                  <a16:creationId xmlns:a16="http://schemas.microsoft.com/office/drawing/2014/main" id="{467A9EF2-44D7-7685-9E0D-896297A3EDE0}"/>
                </a:ext>
              </a:extLst>
            </p:cNvPr>
            <p:cNvSpPr/>
            <p:nvPr/>
          </p:nvSpPr>
          <p:spPr>
            <a:xfrm>
              <a:off x="2659700" y="3224450"/>
              <a:ext cx="64275" cy="29375"/>
            </a:xfrm>
            <a:custGeom>
              <a:avLst/>
              <a:gdLst/>
              <a:ahLst/>
              <a:cxnLst/>
              <a:rect l="l" t="t" r="r" b="b"/>
              <a:pathLst>
                <a:path w="2571" h="1175" extrusionOk="0">
                  <a:moveTo>
                    <a:pt x="0" y="0"/>
                  </a:moveTo>
                  <a:lnTo>
                    <a:pt x="2571" y="1175"/>
                  </a:lnTo>
                  <a:cubicBezTo>
                    <a:pt x="1688" y="417"/>
                    <a:pt x="776" y="3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29">
              <a:extLst>
                <a:ext uri="{FF2B5EF4-FFF2-40B4-BE49-F238E27FC236}">
                  <a16:creationId xmlns:a16="http://schemas.microsoft.com/office/drawing/2014/main" id="{1629BC54-FCD3-3C96-B981-761753AB73EE}"/>
                </a:ext>
              </a:extLst>
            </p:cNvPr>
            <p:cNvSpPr/>
            <p:nvPr/>
          </p:nvSpPr>
          <p:spPr>
            <a:xfrm>
              <a:off x="2214775" y="2770200"/>
              <a:ext cx="25850" cy="60350"/>
            </a:xfrm>
            <a:custGeom>
              <a:avLst/>
              <a:gdLst/>
              <a:ahLst/>
              <a:cxnLst/>
              <a:rect l="l" t="t" r="r" b="b"/>
              <a:pathLst>
                <a:path w="1034" h="2414" extrusionOk="0">
                  <a:moveTo>
                    <a:pt x="953" y="0"/>
                  </a:moveTo>
                  <a:cubicBezTo>
                    <a:pt x="257" y="1001"/>
                    <a:pt x="1" y="1631"/>
                    <a:pt x="10" y="2413"/>
                  </a:cubicBezTo>
                  <a:cubicBezTo>
                    <a:pt x="372" y="1583"/>
                    <a:pt x="703" y="826"/>
                    <a:pt x="1034" y="69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29">
              <a:extLst>
                <a:ext uri="{FF2B5EF4-FFF2-40B4-BE49-F238E27FC236}">
                  <a16:creationId xmlns:a16="http://schemas.microsoft.com/office/drawing/2014/main" id="{43E6FC9F-E6D1-0A37-F1A9-7E591567E63A}"/>
                </a:ext>
              </a:extLst>
            </p:cNvPr>
            <p:cNvSpPr/>
            <p:nvPr/>
          </p:nvSpPr>
          <p:spPr>
            <a:xfrm>
              <a:off x="2314900" y="3024300"/>
              <a:ext cx="15000" cy="51425"/>
            </a:xfrm>
            <a:custGeom>
              <a:avLst/>
              <a:gdLst/>
              <a:ahLst/>
              <a:cxnLst/>
              <a:rect l="l" t="t" r="r" b="b"/>
              <a:pathLst>
                <a:path w="600" h="2057" extrusionOk="0">
                  <a:moveTo>
                    <a:pt x="352" y="1"/>
                  </a:moveTo>
                  <a:lnTo>
                    <a:pt x="0" y="2023"/>
                  </a:lnTo>
                  <a:lnTo>
                    <a:pt x="196" y="2057"/>
                  </a:lnTo>
                  <a:cubicBezTo>
                    <a:pt x="331" y="1390"/>
                    <a:pt x="465" y="724"/>
                    <a:pt x="599" y="57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29">
              <a:extLst>
                <a:ext uri="{FF2B5EF4-FFF2-40B4-BE49-F238E27FC236}">
                  <a16:creationId xmlns:a16="http://schemas.microsoft.com/office/drawing/2014/main" id="{0D886D96-7433-EC8C-6A0F-9EBC986AB455}"/>
                </a:ext>
              </a:extLst>
            </p:cNvPr>
            <p:cNvSpPr/>
            <p:nvPr/>
          </p:nvSpPr>
          <p:spPr>
            <a:xfrm>
              <a:off x="3371725" y="3352000"/>
              <a:ext cx="20850" cy="50150"/>
            </a:xfrm>
            <a:custGeom>
              <a:avLst/>
              <a:gdLst/>
              <a:ahLst/>
              <a:cxnLst/>
              <a:rect l="l" t="t" r="r" b="b"/>
              <a:pathLst>
                <a:path w="834" h="2006" extrusionOk="0">
                  <a:moveTo>
                    <a:pt x="757" y="1"/>
                  </a:moveTo>
                  <a:cubicBezTo>
                    <a:pt x="143" y="922"/>
                    <a:pt x="19" y="1226"/>
                    <a:pt x="1" y="2005"/>
                  </a:cubicBezTo>
                  <a:lnTo>
                    <a:pt x="833" y="62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29">
              <a:extLst>
                <a:ext uri="{FF2B5EF4-FFF2-40B4-BE49-F238E27FC236}">
                  <a16:creationId xmlns:a16="http://schemas.microsoft.com/office/drawing/2014/main" id="{98E7E224-B9D2-B7B7-C48A-591D62191AE3}"/>
                </a:ext>
              </a:extLst>
            </p:cNvPr>
            <p:cNvSpPr/>
            <p:nvPr/>
          </p:nvSpPr>
          <p:spPr>
            <a:xfrm>
              <a:off x="2505275" y="3000175"/>
              <a:ext cx="43925" cy="24625"/>
            </a:xfrm>
            <a:custGeom>
              <a:avLst/>
              <a:gdLst/>
              <a:ahLst/>
              <a:cxnLst/>
              <a:rect l="l" t="t" r="r" b="b"/>
              <a:pathLst>
                <a:path w="1757" h="985" extrusionOk="0">
                  <a:moveTo>
                    <a:pt x="94" y="1"/>
                  </a:moveTo>
                  <a:lnTo>
                    <a:pt x="0" y="208"/>
                  </a:lnTo>
                  <a:lnTo>
                    <a:pt x="1671" y="985"/>
                  </a:lnTo>
                  <a:cubicBezTo>
                    <a:pt x="1700" y="921"/>
                    <a:pt x="1728" y="859"/>
                    <a:pt x="1757" y="79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29">
              <a:extLst>
                <a:ext uri="{FF2B5EF4-FFF2-40B4-BE49-F238E27FC236}">
                  <a16:creationId xmlns:a16="http://schemas.microsoft.com/office/drawing/2014/main" id="{E6B2D401-B662-3ACA-4A5F-D6B3A941381D}"/>
                </a:ext>
              </a:extLst>
            </p:cNvPr>
            <p:cNvSpPr/>
            <p:nvPr/>
          </p:nvSpPr>
          <p:spPr>
            <a:xfrm>
              <a:off x="2299125" y="2812650"/>
              <a:ext cx="43450" cy="19675"/>
            </a:xfrm>
            <a:custGeom>
              <a:avLst/>
              <a:gdLst/>
              <a:ahLst/>
              <a:cxnLst/>
              <a:rect l="l" t="t" r="r" b="b"/>
              <a:pathLst>
                <a:path w="1738" h="787" extrusionOk="0">
                  <a:moveTo>
                    <a:pt x="89" y="1"/>
                  </a:moveTo>
                  <a:lnTo>
                    <a:pt x="0" y="204"/>
                  </a:lnTo>
                  <a:cubicBezTo>
                    <a:pt x="527" y="408"/>
                    <a:pt x="981" y="786"/>
                    <a:pt x="1598" y="786"/>
                  </a:cubicBezTo>
                  <a:cubicBezTo>
                    <a:pt x="1643" y="786"/>
                    <a:pt x="1690" y="784"/>
                    <a:pt x="1737" y="780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29">
              <a:extLst>
                <a:ext uri="{FF2B5EF4-FFF2-40B4-BE49-F238E27FC236}">
                  <a16:creationId xmlns:a16="http://schemas.microsoft.com/office/drawing/2014/main" id="{EFCE386D-CFC0-CF80-E354-F2D5D6253E14}"/>
                </a:ext>
              </a:extLst>
            </p:cNvPr>
            <p:cNvSpPr/>
            <p:nvPr/>
          </p:nvSpPr>
          <p:spPr>
            <a:xfrm>
              <a:off x="2102600" y="2832725"/>
              <a:ext cx="13725" cy="46575"/>
            </a:xfrm>
            <a:custGeom>
              <a:avLst/>
              <a:gdLst/>
              <a:ahLst/>
              <a:cxnLst/>
              <a:rect l="l" t="t" r="r" b="b"/>
              <a:pathLst>
                <a:path w="549" h="1863" extrusionOk="0">
                  <a:moveTo>
                    <a:pt x="341" y="1"/>
                  </a:moveTo>
                  <a:cubicBezTo>
                    <a:pt x="228" y="610"/>
                    <a:pt x="114" y="1219"/>
                    <a:pt x="0" y="1828"/>
                  </a:cubicBezTo>
                  <a:lnTo>
                    <a:pt x="187" y="1862"/>
                  </a:lnTo>
                  <a:cubicBezTo>
                    <a:pt x="308" y="1258"/>
                    <a:pt x="428" y="654"/>
                    <a:pt x="548" y="51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29">
              <a:extLst>
                <a:ext uri="{FF2B5EF4-FFF2-40B4-BE49-F238E27FC236}">
                  <a16:creationId xmlns:a16="http://schemas.microsoft.com/office/drawing/2014/main" id="{F4DCF434-CC61-3FAD-2D4B-FDAF642E19F6}"/>
                </a:ext>
              </a:extLst>
            </p:cNvPr>
            <p:cNvSpPr/>
            <p:nvPr/>
          </p:nvSpPr>
          <p:spPr>
            <a:xfrm>
              <a:off x="3360750" y="3316825"/>
              <a:ext cx="20175" cy="46500"/>
            </a:xfrm>
            <a:custGeom>
              <a:avLst/>
              <a:gdLst/>
              <a:ahLst/>
              <a:cxnLst/>
              <a:rect l="l" t="t" r="r" b="b"/>
              <a:pathLst>
                <a:path w="807" h="1860" extrusionOk="0">
                  <a:moveTo>
                    <a:pt x="709" y="0"/>
                  </a:moveTo>
                  <a:cubicBezTo>
                    <a:pt x="310" y="546"/>
                    <a:pt x="0" y="1131"/>
                    <a:pt x="20" y="1860"/>
                  </a:cubicBezTo>
                  <a:lnTo>
                    <a:pt x="807" y="8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29">
              <a:extLst>
                <a:ext uri="{FF2B5EF4-FFF2-40B4-BE49-F238E27FC236}">
                  <a16:creationId xmlns:a16="http://schemas.microsoft.com/office/drawing/2014/main" id="{99CCBD43-9315-4349-A2B8-E7966D2A865D}"/>
                </a:ext>
              </a:extLst>
            </p:cNvPr>
            <p:cNvSpPr/>
            <p:nvPr/>
          </p:nvSpPr>
          <p:spPr>
            <a:xfrm>
              <a:off x="2616050" y="3092950"/>
              <a:ext cx="40975" cy="21975"/>
            </a:xfrm>
            <a:custGeom>
              <a:avLst/>
              <a:gdLst/>
              <a:ahLst/>
              <a:cxnLst/>
              <a:rect l="l" t="t" r="r" b="b"/>
              <a:pathLst>
                <a:path w="1639" h="879" extrusionOk="0">
                  <a:moveTo>
                    <a:pt x="207" y="1"/>
                  </a:moveTo>
                  <a:cubicBezTo>
                    <a:pt x="151" y="1"/>
                    <a:pt x="90" y="12"/>
                    <a:pt x="34" y="12"/>
                  </a:cubicBezTo>
                  <a:cubicBezTo>
                    <a:pt x="23" y="48"/>
                    <a:pt x="12" y="87"/>
                    <a:pt x="0" y="125"/>
                  </a:cubicBezTo>
                  <a:lnTo>
                    <a:pt x="1639" y="878"/>
                  </a:lnTo>
                  <a:cubicBezTo>
                    <a:pt x="1245" y="476"/>
                    <a:pt x="775" y="239"/>
                    <a:pt x="299" y="18"/>
                  </a:cubicBezTo>
                  <a:cubicBezTo>
                    <a:pt x="272" y="5"/>
                    <a:pt x="24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29">
              <a:extLst>
                <a:ext uri="{FF2B5EF4-FFF2-40B4-BE49-F238E27FC236}">
                  <a16:creationId xmlns:a16="http://schemas.microsoft.com/office/drawing/2014/main" id="{0FB076A6-367D-60D5-B730-2226A2A007F9}"/>
                </a:ext>
              </a:extLst>
            </p:cNvPr>
            <p:cNvSpPr/>
            <p:nvPr/>
          </p:nvSpPr>
          <p:spPr>
            <a:xfrm>
              <a:off x="2347200" y="2815175"/>
              <a:ext cx="41650" cy="19850"/>
            </a:xfrm>
            <a:custGeom>
              <a:avLst/>
              <a:gdLst/>
              <a:ahLst/>
              <a:cxnLst/>
              <a:rect l="l" t="t" r="r" b="b"/>
              <a:pathLst>
                <a:path w="1666" h="794" extrusionOk="0">
                  <a:moveTo>
                    <a:pt x="66" y="1"/>
                  </a:moveTo>
                  <a:lnTo>
                    <a:pt x="0" y="80"/>
                  </a:lnTo>
                  <a:cubicBezTo>
                    <a:pt x="475" y="450"/>
                    <a:pt x="962" y="794"/>
                    <a:pt x="1618" y="794"/>
                  </a:cubicBezTo>
                  <a:cubicBezTo>
                    <a:pt x="1634" y="794"/>
                    <a:pt x="1650" y="794"/>
                    <a:pt x="1666" y="793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29">
              <a:extLst>
                <a:ext uri="{FF2B5EF4-FFF2-40B4-BE49-F238E27FC236}">
                  <a16:creationId xmlns:a16="http://schemas.microsoft.com/office/drawing/2014/main" id="{3D4F7B96-FD03-1C22-0EA4-2186253409D0}"/>
                </a:ext>
              </a:extLst>
            </p:cNvPr>
            <p:cNvSpPr/>
            <p:nvPr/>
          </p:nvSpPr>
          <p:spPr>
            <a:xfrm>
              <a:off x="2498900" y="3030700"/>
              <a:ext cx="42025" cy="25200"/>
            </a:xfrm>
            <a:custGeom>
              <a:avLst/>
              <a:gdLst/>
              <a:ahLst/>
              <a:cxnLst/>
              <a:rect l="l" t="t" r="r" b="b"/>
              <a:pathLst>
                <a:path w="1681" h="1008" extrusionOk="0">
                  <a:moveTo>
                    <a:pt x="79" y="0"/>
                  </a:moveTo>
                  <a:lnTo>
                    <a:pt x="0" y="100"/>
                  </a:lnTo>
                  <a:lnTo>
                    <a:pt x="1564" y="1007"/>
                  </a:lnTo>
                  <a:lnTo>
                    <a:pt x="1681" y="785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29">
              <a:extLst>
                <a:ext uri="{FF2B5EF4-FFF2-40B4-BE49-F238E27FC236}">
                  <a16:creationId xmlns:a16="http://schemas.microsoft.com/office/drawing/2014/main" id="{CD2157CB-AEC3-C112-AEA3-BBABF8861ABF}"/>
                </a:ext>
              </a:extLst>
            </p:cNvPr>
            <p:cNvSpPr/>
            <p:nvPr/>
          </p:nvSpPr>
          <p:spPr>
            <a:xfrm>
              <a:off x="2587075" y="2931875"/>
              <a:ext cx="20050" cy="37050"/>
            </a:xfrm>
            <a:custGeom>
              <a:avLst/>
              <a:gdLst/>
              <a:ahLst/>
              <a:cxnLst/>
              <a:rect l="l" t="t" r="r" b="b"/>
              <a:pathLst>
                <a:path w="802" h="1482" extrusionOk="0">
                  <a:moveTo>
                    <a:pt x="609" y="0"/>
                  </a:moveTo>
                  <a:cubicBezTo>
                    <a:pt x="406" y="450"/>
                    <a:pt x="204" y="899"/>
                    <a:pt x="1" y="1349"/>
                  </a:cubicBezTo>
                  <a:lnTo>
                    <a:pt x="187" y="1481"/>
                  </a:lnTo>
                  <a:lnTo>
                    <a:pt x="801" y="83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29">
              <a:extLst>
                <a:ext uri="{FF2B5EF4-FFF2-40B4-BE49-F238E27FC236}">
                  <a16:creationId xmlns:a16="http://schemas.microsoft.com/office/drawing/2014/main" id="{1F780675-146B-7A95-AE85-6F63D93852A4}"/>
                </a:ext>
              </a:extLst>
            </p:cNvPr>
            <p:cNvSpPr/>
            <p:nvPr/>
          </p:nvSpPr>
          <p:spPr>
            <a:xfrm>
              <a:off x="3431825" y="3338175"/>
              <a:ext cx="16525" cy="34650"/>
            </a:xfrm>
            <a:custGeom>
              <a:avLst/>
              <a:gdLst/>
              <a:ahLst/>
              <a:cxnLst/>
              <a:rect l="l" t="t" r="r" b="b"/>
              <a:pathLst>
                <a:path w="661" h="1386" extrusionOk="0">
                  <a:moveTo>
                    <a:pt x="427" y="0"/>
                  </a:moveTo>
                  <a:lnTo>
                    <a:pt x="1" y="1323"/>
                  </a:lnTo>
                  <a:lnTo>
                    <a:pt x="197" y="1385"/>
                  </a:lnTo>
                  <a:cubicBezTo>
                    <a:pt x="352" y="957"/>
                    <a:pt x="506" y="529"/>
                    <a:pt x="661" y="101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29">
              <a:extLst>
                <a:ext uri="{FF2B5EF4-FFF2-40B4-BE49-F238E27FC236}">
                  <a16:creationId xmlns:a16="http://schemas.microsoft.com/office/drawing/2014/main" id="{10326E48-268C-8D4D-BF56-9B5E7C3E8F80}"/>
                </a:ext>
              </a:extLst>
            </p:cNvPr>
            <p:cNvSpPr/>
            <p:nvPr/>
          </p:nvSpPr>
          <p:spPr>
            <a:xfrm>
              <a:off x="2767300" y="3001275"/>
              <a:ext cx="26600" cy="28400"/>
            </a:xfrm>
            <a:custGeom>
              <a:avLst/>
              <a:gdLst/>
              <a:ahLst/>
              <a:cxnLst/>
              <a:rect l="l" t="t" r="r" b="b"/>
              <a:pathLst>
                <a:path w="1064" h="1136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487" y="173"/>
                    <a:pt x="185" y="568"/>
                    <a:pt x="1" y="1062"/>
                  </a:cubicBezTo>
                  <a:lnTo>
                    <a:pt x="90" y="1136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29">
              <a:extLst>
                <a:ext uri="{FF2B5EF4-FFF2-40B4-BE49-F238E27FC236}">
                  <a16:creationId xmlns:a16="http://schemas.microsoft.com/office/drawing/2014/main" id="{F7CAB2FD-C427-EDA5-61C8-56072745D13A}"/>
                </a:ext>
              </a:extLst>
            </p:cNvPr>
            <p:cNvSpPr/>
            <p:nvPr/>
          </p:nvSpPr>
          <p:spPr>
            <a:xfrm>
              <a:off x="3217300" y="3218025"/>
              <a:ext cx="21225" cy="37725"/>
            </a:xfrm>
            <a:custGeom>
              <a:avLst/>
              <a:gdLst/>
              <a:ahLst/>
              <a:cxnLst/>
              <a:rect l="l" t="t" r="r" b="b"/>
              <a:pathLst>
                <a:path w="849" h="1509" extrusionOk="0">
                  <a:moveTo>
                    <a:pt x="827" y="0"/>
                  </a:moveTo>
                  <a:lnTo>
                    <a:pt x="795" y="59"/>
                  </a:lnTo>
                  <a:lnTo>
                    <a:pt x="795" y="59"/>
                  </a:lnTo>
                  <a:cubicBezTo>
                    <a:pt x="813" y="46"/>
                    <a:pt x="831" y="34"/>
                    <a:pt x="849" y="21"/>
                  </a:cubicBezTo>
                  <a:cubicBezTo>
                    <a:pt x="849" y="21"/>
                    <a:pt x="827" y="0"/>
                    <a:pt x="827" y="0"/>
                  </a:cubicBezTo>
                  <a:close/>
                  <a:moveTo>
                    <a:pt x="795" y="59"/>
                  </a:moveTo>
                  <a:cubicBezTo>
                    <a:pt x="167" y="506"/>
                    <a:pt x="81" y="665"/>
                    <a:pt x="1" y="1509"/>
                  </a:cubicBezTo>
                  <a:lnTo>
                    <a:pt x="795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29">
              <a:extLst>
                <a:ext uri="{FF2B5EF4-FFF2-40B4-BE49-F238E27FC236}">
                  <a16:creationId xmlns:a16="http://schemas.microsoft.com/office/drawing/2014/main" id="{B01800F0-624D-E3B5-05DB-74AF824C962C}"/>
                </a:ext>
              </a:extLst>
            </p:cNvPr>
            <p:cNvSpPr/>
            <p:nvPr/>
          </p:nvSpPr>
          <p:spPr>
            <a:xfrm>
              <a:off x="2160825" y="2727075"/>
              <a:ext cx="16850" cy="38550"/>
            </a:xfrm>
            <a:custGeom>
              <a:avLst/>
              <a:gdLst/>
              <a:ahLst/>
              <a:cxnLst/>
              <a:rect l="l" t="t" r="r" b="b"/>
              <a:pathLst>
                <a:path w="674" h="1542" extrusionOk="0">
                  <a:moveTo>
                    <a:pt x="573" y="1"/>
                  </a:moveTo>
                  <a:cubicBezTo>
                    <a:pt x="211" y="440"/>
                    <a:pt x="1" y="938"/>
                    <a:pt x="51" y="1542"/>
                  </a:cubicBezTo>
                  <a:lnTo>
                    <a:pt x="673" y="87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29">
              <a:extLst>
                <a:ext uri="{FF2B5EF4-FFF2-40B4-BE49-F238E27FC236}">
                  <a16:creationId xmlns:a16="http://schemas.microsoft.com/office/drawing/2014/main" id="{C49FE064-22B0-20AC-A389-E3F5C744FA8D}"/>
                </a:ext>
              </a:extLst>
            </p:cNvPr>
            <p:cNvSpPr/>
            <p:nvPr/>
          </p:nvSpPr>
          <p:spPr>
            <a:xfrm>
              <a:off x="3008525" y="3223450"/>
              <a:ext cx="12500" cy="41425"/>
            </a:xfrm>
            <a:custGeom>
              <a:avLst/>
              <a:gdLst/>
              <a:ahLst/>
              <a:cxnLst/>
              <a:rect l="l" t="t" r="r" b="b"/>
              <a:pathLst>
                <a:path w="500" h="1657" extrusionOk="0">
                  <a:moveTo>
                    <a:pt x="466" y="1"/>
                  </a:moveTo>
                  <a:cubicBezTo>
                    <a:pt x="109" y="490"/>
                    <a:pt x="0" y="1043"/>
                    <a:pt x="134" y="1656"/>
                  </a:cubicBezTo>
                  <a:cubicBezTo>
                    <a:pt x="256" y="1113"/>
                    <a:pt x="378" y="569"/>
                    <a:pt x="500" y="26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29">
              <a:extLst>
                <a:ext uri="{FF2B5EF4-FFF2-40B4-BE49-F238E27FC236}">
                  <a16:creationId xmlns:a16="http://schemas.microsoft.com/office/drawing/2014/main" id="{35E781CD-D4A7-DAD1-4394-F60B9F191FB5}"/>
                </a:ext>
              </a:extLst>
            </p:cNvPr>
            <p:cNvSpPr/>
            <p:nvPr/>
          </p:nvSpPr>
          <p:spPr>
            <a:xfrm>
              <a:off x="2483375" y="3084125"/>
              <a:ext cx="13825" cy="34950"/>
            </a:xfrm>
            <a:custGeom>
              <a:avLst/>
              <a:gdLst/>
              <a:ahLst/>
              <a:cxnLst/>
              <a:rect l="l" t="t" r="r" b="b"/>
              <a:pathLst>
                <a:path w="553" h="1398" extrusionOk="0">
                  <a:moveTo>
                    <a:pt x="329" y="0"/>
                  </a:moveTo>
                  <a:lnTo>
                    <a:pt x="1" y="1352"/>
                  </a:lnTo>
                  <a:lnTo>
                    <a:pt x="184" y="1398"/>
                  </a:lnTo>
                  <a:lnTo>
                    <a:pt x="552" y="10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29">
              <a:extLst>
                <a:ext uri="{FF2B5EF4-FFF2-40B4-BE49-F238E27FC236}">
                  <a16:creationId xmlns:a16="http://schemas.microsoft.com/office/drawing/2014/main" id="{022B570D-85CF-6A84-2B62-811F86C84F25}"/>
                </a:ext>
              </a:extLst>
            </p:cNvPr>
            <p:cNvSpPr/>
            <p:nvPr/>
          </p:nvSpPr>
          <p:spPr>
            <a:xfrm>
              <a:off x="2740475" y="3256925"/>
              <a:ext cx="33900" cy="20325"/>
            </a:xfrm>
            <a:custGeom>
              <a:avLst/>
              <a:gdLst/>
              <a:ahLst/>
              <a:cxnLst/>
              <a:rect l="l" t="t" r="r" b="b"/>
              <a:pathLst>
                <a:path w="1356" h="813" extrusionOk="0">
                  <a:moveTo>
                    <a:pt x="142" y="0"/>
                  </a:moveTo>
                  <a:lnTo>
                    <a:pt x="0" y="191"/>
                  </a:lnTo>
                  <a:lnTo>
                    <a:pt x="1264" y="812"/>
                  </a:lnTo>
                  <a:lnTo>
                    <a:pt x="1355" y="61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29">
              <a:extLst>
                <a:ext uri="{FF2B5EF4-FFF2-40B4-BE49-F238E27FC236}">
                  <a16:creationId xmlns:a16="http://schemas.microsoft.com/office/drawing/2014/main" id="{57E3D797-D911-5B51-A1F1-C26B20117CDB}"/>
                </a:ext>
              </a:extLst>
            </p:cNvPr>
            <p:cNvSpPr/>
            <p:nvPr/>
          </p:nvSpPr>
          <p:spPr>
            <a:xfrm>
              <a:off x="2773450" y="3057825"/>
              <a:ext cx="11575" cy="23500"/>
            </a:xfrm>
            <a:custGeom>
              <a:avLst/>
              <a:gdLst/>
              <a:ahLst/>
              <a:cxnLst/>
              <a:rect l="l" t="t" r="r" b="b"/>
              <a:pathLst>
                <a:path w="463" h="940" extrusionOk="0">
                  <a:moveTo>
                    <a:pt x="462" y="0"/>
                  </a:moveTo>
                  <a:lnTo>
                    <a:pt x="462" y="0"/>
                  </a:lnTo>
                  <a:cubicBezTo>
                    <a:pt x="0" y="394"/>
                    <a:pt x="13" y="400"/>
                    <a:pt x="17" y="939"/>
                  </a:cubicBezTo>
                  <a:cubicBezTo>
                    <a:pt x="184" y="587"/>
                    <a:pt x="323" y="294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29">
              <a:extLst>
                <a:ext uri="{FF2B5EF4-FFF2-40B4-BE49-F238E27FC236}">
                  <a16:creationId xmlns:a16="http://schemas.microsoft.com/office/drawing/2014/main" id="{B9952152-7E7A-C0EB-C2A2-96AF5B40CF96}"/>
                </a:ext>
              </a:extLst>
            </p:cNvPr>
            <p:cNvSpPr/>
            <p:nvPr/>
          </p:nvSpPr>
          <p:spPr>
            <a:xfrm>
              <a:off x="2735950" y="3058725"/>
              <a:ext cx="14625" cy="31925"/>
            </a:xfrm>
            <a:custGeom>
              <a:avLst/>
              <a:gdLst/>
              <a:ahLst/>
              <a:cxnLst/>
              <a:rect l="l" t="t" r="r" b="b"/>
              <a:pathLst>
                <a:path w="585" h="1277" extrusionOk="0">
                  <a:moveTo>
                    <a:pt x="483" y="1"/>
                  </a:moveTo>
                  <a:cubicBezTo>
                    <a:pt x="188" y="367"/>
                    <a:pt x="1" y="769"/>
                    <a:pt x="123" y="1277"/>
                  </a:cubicBezTo>
                  <a:cubicBezTo>
                    <a:pt x="277" y="878"/>
                    <a:pt x="430" y="480"/>
                    <a:pt x="584" y="81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29">
              <a:extLst>
                <a:ext uri="{FF2B5EF4-FFF2-40B4-BE49-F238E27FC236}">
                  <a16:creationId xmlns:a16="http://schemas.microsoft.com/office/drawing/2014/main" id="{A649A22D-85D3-CC9D-9EDE-00C69344E8E4}"/>
                </a:ext>
              </a:extLst>
            </p:cNvPr>
            <p:cNvSpPr/>
            <p:nvPr/>
          </p:nvSpPr>
          <p:spPr>
            <a:xfrm>
              <a:off x="3036600" y="3215125"/>
              <a:ext cx="15175" cy="30075"/>
            </a:xfrm>
            <a:custGeom>
              <a:avLst/>
              <a:gdLst/>
              <a:ahLst/>
              <a:cxnLst/>
              <a:rect l="l" t="t" r="r" b="b"/>
              <a:pathLst>
                <a:path w="607" h="1203" extrusionOk="0">
                  <a:moveTo>
                    <a:pt x="408" y="1"/>
                  </a:moveTo>
                  <a:lnTo>
                    <a:pt x="1" y="1140"/>
                  </a:lnTo>
                  <a:lnTo>
                    <a:pt x="190" y="1202"/>
                  </a:lnTo>
                  <a:lnTo>
                    <a:pt x="607" y="6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29">
              <a:extLst>
                <a:ext uri="{FF2B5EF4-FFF2-40B4-BE49-F238E27FC236}">
                  <a16:creationId xmlns:a16="http://schemas.microsoft.com/office/drawing/2014/main" id="{89BB1404-FA75-2589-BD08-E2CB8C55F398}"/>
                </a:ext>
              </a:extLst>
            </p:cNvPr>
            <p:cNvSpPr/>
            <p:nvPr/>
          </p:nvSpPr>
          <p:spPr>
            <a:xfrm>
              <a:off x="3020150" y="3190475"/>
              <a:ext cx="15850" cy="33625"/>
            </a:xfrm>
            <a:custGeom>
              <a:avLst/>
              <a:gdLst/>
              <a:ahLst/>
              <a:cxnLst/>
              <a:rect l="l" t="t" r="r" b="b"/>
              <a:pathLst>
                <a:path w="634" h="1345" extrusionOk="0">
                  <a:moveTo>
                    <a:pt x="379" y="1"/>
                  </a:moveTo>
                  <a:cubicBezTo>
                    <a:pt x="253" y="440"/>
                    <a:pt x="127" y="879"/>
                    <a:pt x="1" y="1320"/>
                  </a:cubicBezTo>
                  <a:lnTo>
                    <a:pt x="35" y="1345"/>
                  </a:lnTo>
                  <a:lnTo>
                    <a:pt x="634" y="9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29">
              <a:extLst>
                <a:ext uri="{FF2B5EF4-FFF2-40B4-BE49-F238E27FC236}">
                  <a16:creationId xmlns:a16="http://schemas.microsoft.com/office/drawing/2014/main" id="{DEC5A928-0AB4-FB9B-58FC-B51B09020949}"/>
                </a:ext>
              </a:extLst>
            </p:cNvPr>
            <p:cNvSpPr/>
            <p:nvPr/>
          </p:nvSpPr>
          <p:spPr>
            <a:xfrm>
              <a:off x="2748025" y="3027800"/>
              <a:ext cx="21525" cy="32950"/>
            </a:xfrm>
            <a:custGeom>
              <a:avLst/>
              <a:gdLst/>
              <a:ahLst/>
              <a:cxnLst/>
              <a:rect l="l" t="t" r="r" b="b"/>
              <a:pathLst>
                <a:path w="861" h="1318" extrusionOk="0">
                  <a:moveTo>
                    <a:pt x="772" y="1"/>
                  </a:moveTo>
                  <a:cubicBezTo>
                    <a:pt x="514" y="413"/>
                    <a:pt x="257" y="825"/>
                    <a:pt x="0" y="1238"/>
                  </a:cubicBezTo>
                  <a:lnTo>
                    <a:pt x="101" y="1318"/>
                  </a:lnTo>
                  <a:lnTo>
                    <a:pt x="861" y="75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29">
              <a:extLst>
                <a:ext uri="{FF2B5EF4-FFF2-40B4-BE49-F238E27FC236}">
                  <a16:creationId xmlns:a16="http://schemas.microsoft.com/office/drawing/2014/main" id="{0C54869B-8496-3E66-DA6A-94CAB4A1B1AF}"/>
                </a:ext>
              </a:extLst>
            </p:cNvPr>
            <p:cNvSpPr/>
            <p:nvPr/>
          </p:nvSpPr>
          <p:spPr>
            <a:xfrm>
              <a:off x="2238600" y="2746250"/>
              <a:ext cx="19475" cy="25675"/>
            </a:xfrm>
            <a:custGeom>
              <a:avLst/>
              <a:gdLst/>
              <a:ahLst/>
              <a:cxnLst/>
              <a:rect l="l" t="t" r="r" b="b"/>
              <a:pathLst>
                <a:path w="779" h="1027" extrusionOk="0">
                  <a:moveTo>
                    <a:pt x="578" y="0"/>
                  </a:moveTo>
                  <a:lnTo>
                    <a:pt x="0" y="958"/>
                  </a:lnTo>
                  <a:lnTo>
                    <a:pt x="81" y="1026"/>
                  </a:lnTo>
                  <a:lnTo>
                    <a:pt x="778" y="137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29">
              <a:extLst>
                <a:ext uri="{FF2B5EF4-FFF2-40B4-BE49-F238E27FC236}">
                  <a16:creationId xmlns:a16="http://schemas.microsoft.com/office/drawing/2014/main" id="{41C2E805-4EDF-A6E3-97D0-211E02254DFC}"/>
                </a:ext>
              </a:extLst>
            </p:cNvPr>
            <p:cNvSpPr/>
            <p:nvPr/>
          </p:nvSpPr>
          <p:spPr>
            <a:xfrm>
              <a:off x="2091950" y="2838025"/>
              <a:ext cx="9150" cy="31175"/>
            </a:xfrm>
            <a:custGeom>
              <a:avLst/>
              <a:gdLst/>
              <a:ahLst/>
              <a:cxnLst/>
              <a:rect l="l" t="t" r="r" b="b"/>
              <a:pathLst>
                <a:path w="366" h="1247" extrusionOk="0">
                  <a:moveTo>
                    <a:pt x="168" y="0"/>
                  </a:moveTo>
                  <a:lnTo>
                    <a:pt x="27" y="1204"/>
                  </a:lnTo>
                  <a:lnTo>
                    <a:pt x="27" y="1204"/>
                  </a:lnTo>
                  <a:cubicBezTo>
                    <a:pt x="353" y="861"/>
                    <a:pt x="366" y="448"/>
                    <a:pt x="168" y="0"/>
                  </a:cubicBezTo>
                  <a:close/>
                  <a:moveTo>
                    <a:pt x="27" y="1204"/>
                  </a:moveTo>
                  <a:lnTo>
                    <a:pt x="27" y="1204"/>
                  </a:lnTo>
                  <a:cubicBezTo>
                    <a:pt x="18" y="1213"/>
                    <a:pt x="10" y="1222"/>
                    <a:pt x="1" y="1231"/>
                  </a:cubicBezTo>
                  <a:lnTo>
                    <a:pt x="22" y="1246"/>
                  </a:lnTo>
                  <a:lnTo>
                    <a:pt x="27" y="12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29">
              <a:extLst>
                <a:ext uri="{FF2B5EF4-FFF2-40B4-BE49-F238E27FC236}">
                  <a16:creationId xmlns:a16="http://schemas.microsoft.com/office/drawing/2014/main" id="{88C210EF-5B0E-D15D-AE21-9E5F4C3B0712}"/>
                </a:ext>
              </a:extLst>
            </p:cNvPr>
            <p:cNvSpPr/>
            <p:nvPr/>
          </p:nvSpPr>
          <p:spPr>
            <a:xfrm>
              <a:off x="2280600" y="2979525"/>
              <a:ext cx="11250" cy="28025"/>
            </a:xfrm>
            <a:custGeom>
              <a:avLst/>
              <a:gdLst/>
              <a:ahLst/>
              <a:cxnLst/>
              <a:rect l="l" t="t" r="r" b="b"/>
              <a:pathLst>
                <a:path w="450" h="1121" extrusionOk="0">
                  <a:moveTo>
                    <a:pt x="201" y="0"/>
                  </a:moveTo>
                  <a:cubicBezTo>
                    <a:pt x="134" y="357"/>
                    <a:pt x="68" y="714"/>
                    <a:pt x="1" y="1070"/>
                  </a:cubicBezTo>
                  <a:lnTo>
                    <a:pt x="69" y="1120"/>
                  </a:lnTo>
                  <a:cubicBezTo>
                    <a:pt x="196" y="769"/>
                    <a:pt x="322" y="419"/>
                    <a:pt x="449" y="6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29">
              <a:extLst>
                <a:ext uri="{FF2B5EF4-FFF2-40B4-BE49-F238E27FC236}">
                  <a16:creationId xmlns:a16="http://schemas.microsoft.com/office/drawing/2014/main" id="{F66353BE-AB87-B420-CC7C-16644AD82598}"/>
                </a:ext>
              </a:extLst>
            </p:cNvPr>
            <p:cNvSpPr/>
            <p:nvPr/>
          </p:nvSpPr>
          <p:spPr>
            <a:xfrm>
              <a:off x="2083425" y="2868800"/>
              <a:ext cx="9100" cy="32200"/>
            </a:xfrm>
            <a:custGeom>
              <a:avLst/>
              <a:gdLst/>
              <a:ahLst/>
              <a:cxnLst/>
              <a:rect l="l" t="t" r="r" b="b"/>
              <a:pathLst>
                <a:path w="364" h="1288" extrusionOk="0">
                  <a:moveTo>
                    <a:pt x="342" y="0"/>
                  </a:moveTo>
                  <a:lnTo>
                    <a:pt x="335" y="110"/>
                  </a:lnTo>
                  <a:lnTo>
                    <a:pt x="335" y="110"/>
                  </a:lnTo>
                  <a:cubicBezTo>
                    <a:pt x="345" y="78"/>
                    <a:pt x="354" y="47"/>
                    <a:pt x="363" y="15"/>
                  </a:cubicBezTo>
                  <a:lnTo>
                    <a:pt x="342" y="0"/>
                  </a:lnTo>
                  <a:close/>
                  <a:moveTo>
                    <a:pt x="335" y="110"/>
                  </a:moveTo>
                  <a:lnTo>
                    <a:pt x="335" y="110"/>
                  </a:lnTo>
                  <a:cubicBezTo>
                    <a:pt x="223" y="489"/>
                    <a:pt x="112" y="869"/>
                    <a:pt x="1" y="1248"/>
                  </a:cubicBezTo>
                  <a:lnTo>
                    <a:pt x="267" y="1288"/>
                  </a:lnTo>
                  <a:lnTo>
                    <a:pt x="335" y="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29">
              <a:extLst>
                <a:ext uri="{FF2B5EF4-FFF2-40B4-BE49-F238E27FC236}">
                  <a16:creationId xmlns:a16="http://schemas.microsoft.com/office/drawing/2014/main" id="{8F083346-1AC9-B628-2957-F0D5CFE55CAB}"/>
                </a:ext>
              </a:extLst>
            </p:cNvPr>
            <p:cNvSpPr/>
            <p:nvPr/>
          </p:nvSpPr>
          <p:spPr>
            <a:xfrm>
              <a:off x="2301675" y="3001325"/>
              <a:ext cx="11100" cy="30100"/>
            </a:xfrm>
            <a:custGeom>
              <a:avLst/>
              <a:gdLst/>
              <a:ahLst/>
              <a:cxnLst/>
              <a:rect l="l" t="t" r="r" b="b"/>
              <a:pathLst>
                <a:path w="444" h="1204" extrusionOk="0">
                  <a:moveTo>
                    <a:pt x="194" y="0"/>
                  </a:moveTo>
                  <a:lnTo>
                    <a:pt x="0" y="1158"/>
                  </a:lnTo>
                  <a:lnTo>
                    <a:pt x="64" y="1204"/>
                  </a:lnTo>
                  <a:cubicBezTo>
                    <a:pt x="190" y="822"/>
                    <a:pt x="317" y="441"/>
                    <a:pt x="443" y="58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29">
              <a:extLst>
                <a:ext uri="{FF2B5EF4-FFF2-40B4-BE49-F238E27FC236}">
                  <a16:creationId xmlns:a16="http://schemas.microsoft.com/office/drawing/2014/main" id="{499841BA-9077-1082-2319-F287AB0D4E0A}"/>
                </a:ext>
              </a:extLst>
            </p:cNvPr>
            <p:cNvSpPr/>
            <p:nvPr/>
          </p:nvSpPr>
          <p:spPr>
            <a:xfrm>
              <a:off x="2577300" y="3072175"/>
              <a:ext cx="26225" cy="15875"/>
            </a:xfrm>
            <a:custGeom>
              <a:avLst/>
              <a:gdLst/>
              <a:ahLst/>
              <a:cxnLst/>
              <a:rect l="l" t="t" r="r" b="b"/>
              <a:pathLst>
                <a:path w="1049" h="635" extrusionOk="0">
                  <a:moveTo>
                    <a:pt x="73" y="0"/>
                  </a:moveTo>
                  <a:lnTo>
                    <a:pt x="0" y="88"/>
                  </a:lnTo>
                  <a:lnTo>
                    <a:pt x="952" y="635"/>
                  </a:lnTo>
                  <a:cubicBezTo>
                    <a:pt x="985" y="568"/>
                    <a:pt x="1017" y="501"/>
                    <a:pt x="1049" y="434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29">
              <a:extLst>
                <a:ext uri="{FF2B5EF4-FFF2-40B4-BE49-F238E27FC236}">
                  <a16:creationId xmlns:a16="http://schemas.microsoft.com/office/drawing/2014/main" id="{CA822842-0469-7F36-96E1-E7B699514C81}"/>
                </a:ext>
              </a:extLst>
            </p:cNvPr>
            <p:cNvSpPr/>
            <p:nvPr/>
          </p:nvSpPr>
          <p:spPr>
            <a:xfrm>
              <a:off x="2473400" y="2984350"/>
              <a:ext cx="19325" cy="12600"/>
            </a:xfrm>
            <a:custGeom>
              <a:avLst/>
              <a:gdLst/>
              <a:ahLst/>
              <a:cxnLst/>
              <a:rect l="l" t="t" r="r" b="b"/>
              <a:pathLst>
                <a:path w="773" h="504" extrusionOk="0">
                  <a:moveTo>
                    <a:pt x="70" y="1"/>
                  </a:moveTo>
                  <a:lnTo>
                    <a:pt x="0" y="148"/>
                  </a:lnTo>
                  <a:lnTo>
                    <a:pt x="647" y="504"/>
                  </a:lnTo>
                  <a:lnTo>
                    <a:pt x="773" y="3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29">
              <a:extLst>
                <a:ext uri="{FF2B5EF4-FFF2-40B4-BE49-F238E27FC236}">
                  <a16:creationId xmlns:a16="http://schemas.microsoft.com/office/drawing/2014/main" id="{C6F89934-1BC7-91DA-4377-F583DAF6C935}"/>
                </a:ext>
              </a:extLst>
            </p:cNvPr>
            <p:cNvSpPr/>
            <p:nvPr/>
          </p:nvSpPr>
          <p:spPr>
            <a:xfrm>
              <a:off x="2423000" y="2993075"/>
              <a:ext cx="26275" cy="11500"/>
            </a:xfrm>
            <a:custGeom>
              <a:avLst/>
              <a:gdLst/>
              <a:ahLst/>
              <a:cxnLst/>
              <a:rect l="l" t="t" r="r" b="b"/>
              <a:pathLst>
                <a:path w="1051" h="460" extrusionOk="0">
                  <a:moveTo>
                    <a:pt x="253" y="1"/>
                  </a:moveTo>
                  <a:cubicBezTo>
                    <a:pt x="173" y="1"/>
                    <a:pt x="90" y="12"/>
                    <a:pt x="1" y="36"/>
                  </a:cubicBezTo>
                  <a:lnTo>
                    <a:pt x="981" y="459"/>
                  </a:lnTo>
                  <a:lnTo>
                    <a:pt x="1050" y="372"/>
                  </a:lnTo>
                  <a:cubicBezTo>
                    <a:pt x="814" y="173"/>
                    <a:pt x="568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29">
              <a:extLst>
                <a:ext uri="{FF2B5EF4-FFF2-40B4-BE49-F238E27FC236}">
                  <a16:creationId xmlns:a16="http://schemas.microsoft.com/office/drawing/2014/main" id="{0D20310D-11E1-8C92-48F8-34795A48A3A8}"/>
                </a:ext>
              </a:extLst>
            </p:cNvPr>
            <p:cNvSpPr/>
            <p:nvPr/>
          </p:nvSpPr>
          <p:spPr>
            <a:xfrm>
              <a:off x="2355150" y="2844775"/>
              <a:ext cx="25750" cy="10675"/>
            </a:xfrm>
            <a:custGeom>
              <a:avLst/>
              <a:gdLst/>
              <a:ahLst/>
              <a:cxnLst/>
              <a:rect l="l" t="t" r="r" b="b"/>
              <a:pathLst>
                <a:path w="1030" h="427" extrusionOk="0">
                  <a:moveTo>
                    <a:pt x="269" y="0"/>
                  </a:moveTo>
                  <a:cubicBezTo>
                    <a:pt x="184" y="0"/>
                    <a:pt x="95" y="12"/>
                    <a:pt x="0" y="39"/>
                  </a:cubicBezTo>
                  <a:lnTo>
                    <a:pt x="996" y="427"/>
                  </a:lnTo>
                  <a:lnTo>
                    <a:pt x="1030" y="384"/>
                  </a:lnTo>
                  <a:cubicBezTo>
                    <a:pt x="816" y="160"/>
                    <a:pt x="57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29">
              <a:extLst>
                <a:ext uri="{FF2B5EF4-FFF2-40B4-BE49-F238E27FC236}">
                  <a16:creationId xmlns:a16="http://schemas.microsoft.com/office/drawing/2014/main" id="{96E8522B-BB23-EDBC-19DF-66D5FB1F9034}"/>
                </a:ext>
              </a:extLst>
            </p:cNvPr>
            <p:cNvSpPr/>
            <p:nvPr/>
          </p:nvSpPr>
          <p:spPr>
            <a:xfrm>
              <a:off x="2380050" y="2854350"/>
              <a:ext cx="24725" cy="15300"/>
            </a:xfrm>
            <a:custGeom>
              <a:avLst/>
              <a:gdLst/>
              <a:ahLst/>
              <a:cxnLst/>
              <a:rect l="l" t="t" r="r" b="b"/>
              <a:pathLst>
                <a:path w="989" h="612" extrusionOk="0">
                  <a:moveTo>
                    <a:pt x="34" y="1"/>
                  </a:moveTo>
                  <a:lnTo>
                    <a:pt x="1" y="44"/>
                  </a:lnTo>
                  <a:cubicBezTo>
                    <a:pt x="295" y="232"/>
                    <a:pt x="591" y="421"/>
                    <a:pt x="886" y="611"/>
                  </a:cubicBezTo>
                  <a:lnTo>
                    <a:pt x="988" y="41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29">
              <a:extLst>
                <a:ext uri="{FF2B5EF4-FFF2-40B4-BE49-F238E27FC236}">
                  <a16:creationId xmlns:a16="http://schemas.microsoft.com/office/drawing/2014/main" id="{2FC6F3DA-02FD-4F61-514A-639B9FD8D147}"/>
                </a:ext>
              </a:extLst>
            </p:cNvPr>
            <p:cNvSpPr/>
            <p:nvPr/>
          </p:nvSpPr>
          <p:spPr>
            <a:xfrm>
              <a:off x="2447525" y="3002350"/>
              <a:ext cx="27625" cy="16450"/>
            </a:xfrm>
            <a:custGeom>
              <a:avLst/>
              <a:gdLst/>
              <a:ahLst/>
              <a:cxnLst/>
              <a:rect l="l" t="t" r="r" b="b"/>
              <a:pathLst>
                <a:path w="1105" h="658" extrusionOk="0">
                  <a:moveTo>
                    <a:pt x="69" y="1"/>
                  </a:moveTo>
                  <a:lnTo>
                    <a:pt x="0" y="88"/>
                  </a:lnTo>
                  <a:lnTo>
                    <a:pt x="1027" y="658"/>
                  </a:lnTo>
                  <a:cubicBezTo>
                    <a:pt x="1053" y="627"/>
                    <a:pt x="1078" y="597"/>
                    <a:pt x="1104" y="566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29">
              <a:extLst>
                <a:ext uri="{FF2B5EF4-FFF2-40B4-BE49-F238E27FC236}">
                  <a16:creationId xmlns:a16="http://schemas.microsoft.com/office/drawing/2014/main" id="{67BA3E78-9FA1-788C-B520-255740531D13}"/>
                </a:ext>
              </a:extLst>
            </p:cNvPr>
            <p:cNvSpPr/>
            <p:nvPr/>
          </p:nvSpPr>
          <p:spPr>
            <a:xfrm>
              <a:off x="2323325" y="2805625"/>
              <a:ext cx="25525" cy="11550"/>
            </a:xfrm>
            <a:custGeom>
              <a:avLst/>
              <a:gdLst/>
              <a:ahLst/>
              <a:cxnLst/>
              <a:rect l="l" t="t" r="r" b="b"/>
              <a:pathLst>
                <a:path w="1021" h="462" extrusionOk="0">
                  <a:moveTo>
                    <a:pt x="237" y="0"/>
                  </a:moveTo>
                  <a:cubicBezTo>
                    <a:pt x="162" y="0"/>
                    <a:pt x="84" y="10"/>
                    <a:pt x="1" y="32"/>
                  </a:cubicBezTo>
                  <a:lnTo>
                    <a:pt x="956" y="462"/>
                  </a:lnTo>
                  <a:lnTo>
                    <a:pt x="1021" y="383"/>
                  </a:lnTo>
                  <a:cubicBezTo>
                    <a:pt x="792" y="180"/>
                    <a:pt x="55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29">
              <a:extLst>
                <a:ext uri="{FF2B5EF4-FFF2-40B4-BE49-F238E27FC236}">
                  <a16:creationId xmlns:a16="http://schemas.microsoft.com/office/drawing/2014/main" id="{30C73BF4-70BD-E564-D7A7-4E3ABCE2629F}"/>
                </a:ext>
              </a:extLst>
            </p:cNvPr>
            <p:cNvSpPr/>
            <p:nvPr/>
          </p:nvSpPr>
          <p:spPr>
            <a:xfrm>
              <a:off x="2846375" y="3221650"/>
              <a:ext cx="23425" cy="14900"/>
            </a:xfrm>
            <a:custGeom>
              <a:avLst/>
              <a:gdLst/>
              <a:ahLst/>
              <a:cxnLst/>
              <a:rect l="l" t="t" r="r" b="b"/>
              <a:pathLst>
                <a:path w="937" h="596" extrusionOk="0">
                  <a:moveTo>
                    <a:pt x="113" y="0"/>
                  </a:moveTo>
                  <a:lnTo>
                    <a:pt x="0" y="205"/>
                  </a:lnTo>
                  <a:lnTo>
                    <a:pt x="921" y="596"/>
                  </a:lnTo>
                  <a:lnTo>
                    <a:pt x="937" y="57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29">
              <a:extLst>
                <a:ext uri="{FF2B5EF4-FFF2-40B4-BE49-F238E27FC236}">
                  <a16:creationId xmlns:a16="http://schemas.microsoft.com/office/drawing/2014/main" id="{1E600F04-1B09-6A31-DC5E-303FB8B7772B}"/>
                </a:ext>
              </a:extLst>
            </p:cNvPr>
            <p:cNvSpPr/>
            <p:nvPr/>
          </p:nvSpPr>
          <p:spPr>
            <a:xfrm>
              <a:off x="2473200" y="3016500"/>
              <a:ext cx="27675" cy="16725"/>
            </a:xfrm>
            <a:custGeom>
              <a:avLst/>
              <a:gdLst/>
              <a:ahLst/>
              <a:cxnLst/>
              <a:rect l="l" t="t" r="r" b="b"/>
              <a:pathLst>
                <a:path w="1107" h="669" extrusionOk="0">
                  <a:moveTo>
                    <a:pt x="77" y="0"/>
                  </a:moveTo>
                  <a:cubicBezTo>
                    <a:pt x="51" y="31"/>
                    <a:pt x="26" y="61"/>
                    <a:pt x="0" y="92"/>
                  </a:cubicBezTo>
                  <a:lnTo>
                    <a:pt x="1028" y="668"/>
                  </a:lnTo>
                  <a:lnTo>
                    <a:pt x="1107" y="56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29">
              <a:extLst>
                <a:ext uri="{FF2B5EF4-FFF2-40B4-BE49-F238E27FC236}">
                  <a16:creationId xmlns:a16="http://schemas.microsoft.com/office/drawing/2014/main" id="{B911485E-C2FF-1919-288D-22BC7434397A}"/>
                </a:ext>
              </a:extLst>
            </p:cNvPr>
            <p:cNvSpPr/>
            <p:nvPr/>
          </p:nvSpPr>
          <p:spPr>
            <a:xfrm>
              <a:off x="3043025" y="3143975"/>
              <a:ext cx="13800" cy="22175"/>
            </a:xfrm>
            <a:custGeom>
              <a:avLst/>
              <a:gdLst/>
              <a:ahLst/>
              <a:cxnLst/>
              <a:rect l="l" t="t" r="r" b="b"/>
              <a:pathLst>
                <a:path w="552" h="887" extrusionOk="0">
                  <a:moveTo>
                    <a:pt x="365" y="0"/>
                  </a:moveTo>
                  <a:lnTo>
                    <a:pt x="1" y="812"/>
                  </a:lnTo>
                  <a:lnTo>
                    <a:pt x="157" y="887"/>
                  </a:lnTo>
                  <a:lnTo>
                    <a:pt x="551" y="112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29">
              <a:extLst>
                <a:ext uri="{FF2B5EF4-FFF2-40B4-BE49-F238E27FC236}">
                  <a16:creationId xmlns:a16="http://schemas.microsoft.com/office/drawing/2014/main" id="{E97032FF-CF70-A16A-ECD9-64D015B8BAD1}"/>
                </a:ext>
              </a:extLst>
            </p:cNvPr>
            <p:cNvSpPr/>
            <p:nvPr/>
          </p:nvSpPr>
          <p:spPr>
            <a:xfrm>
              <a:off x="2628450" y="2956975"/>
              <a:ext cx="10700" cy="20025"/>
            </a:xfrm>
            <a:custGeom>
              <a:avLst/>
              <a:gdLst/>
              <a:ahLst/>
              <a:cxnLst/>
              <a:rect l="l" t="t" r="r" b="b"/>
              <a:pathLst>
                <a:path w="428" h="801" extrusionOk="0">
                  <a:moveTo>
                    <a:pt x="272" y="1"/>
                  </a:moveTo>
                  <a:lnTo>
                    <a:pt x="0" y="746"/>
                  </a:lnTo>
                  <a:lnTo>
                    <a:pt x="202" y="800"/>
                  </a:lnTo>
                  <a:lnTo>
                    <a:pt x="427" y="49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29">
              <a:extLst>
                <a:ext uri="{FF2B5EF4-FFF2-40B4-BE49-F238E27FC236}">
                  <a16:creationId xmlns:a16="http://schemas.microsoft.com/office/drawing/2014/main" id="{6BF320C3-BE5A-FF42-5340-A4E4BD6CE070}"/>
                </a:ext>
              </a:extLst>
            </p:cNvPr>
            <p:cNvSpPr/>
            <p:nvPr/>
          </p:nvSpPr>
          <p:spPr>
            <a:xfrm>
              <a:off x="2790950" y="3066475"/>
              <a:ext cx="15925" cy="25600"/>
            </a:xfrm>
            <a:custGeom>
              <a:avLst/>
              <a:gdLst/>
              <a:ahLst/>
              <a:cxnLst/>
              <a:rect l="l" t="t" r="r" b="b"/>
              <a:pathLst>
                <a:path w="637" h="1024" extrusionOk="0">
                  <a:moveTo>
                    <a:pt x="545" y="1"/>
                  </a:moveTo>
                  <a:lnTo>
                    <a:pt x="0" y="927"/>
                  </a:lnTo>
                  <a:lnTo>
                    <a:pt x="197" y="1023"/>
                  </a:lnTo>
                  <a:cubicBezTo>
                    <a:pt x="343" y="709"/>
                    <a:pt x="489" y="393"/>
                    <a:pt x="636" y="78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29">
              <a:extLst>
                <a:ext uri="{FF2B5EF4-FFF2-40B4-BE49-F238E27FC236}">
                  <a16:creationId xmlns:a16="http://schemas.microsoft.com/office/drawing/2014/main" id="{ACBABFCF-CF23-C635-F464-4CD7CBF855C4}"/>
                </a:ext>
              </a:extLst>
            </p:cNvPr>
            <p:cNvSpPr/>
            <p:nvPr/>
          </p:nvSpPr>
          <p:spPr>
            <a:xfrm>
              <a:off x="2869375" y="3236000"/>
              <a:ext cx="24550" cy="10700"/>
            </a:xfrm>
            <a:custGeom>
              <a:avLst/>
              <a:gdLst/>
              <a:ahLst/>
              <a:cxnLst/>
              <a:rect l="l" t="t" r="r" b="b"/>
              <a:pathLst>
                <a:path w="982" h="428" extrusionOk="0">
                  <a:moveTo>
                    <a:pt x="18" y="0"/>
                  </a:moveTo>
                  <a:lnTo>
                    <a:pt x="1" y="21"/>
                  </a:lnTo>
                  <a:cubicBezTo>
                    <a:pt x="199" y="258"/>
                    <a:pt x="430" y="428"/>
                    <a:pt x="737" y="428"/>
                  </a:cubicBezTo>
                  <a:cubicBezTo>
                    <a:pt x="813" y="428"/>
                    <a:pt x="895" y="417"/>
                    <a:pt x="981" y="39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29">
              <a:extLst>
                <a:ext uri="{FF2B5EF4-FFF2-40B4-BE49-F238E27FC236}">
                  <a16:creationId xmlns:a16="http://schemas.microsoft.com/office/drawing/2014/main" id="{FF853C65-8E8A-8552-43C9-F4C4DB304D8E}"/>
                </a:ext>
              </a:extLst>
            </p:cNvPr>
            <p:cNvSpPr/>
            <p:nvPr/>
          </p:nvSpPr>
          <p:spPr>
            <a:xfrm>
              <a:off x="2759725" y="3250525"/>
              <a:ext cx="25500" cy="10775"/>
            </a:xfrm>
            <a:custGeom>
              <a:avLst/>
              <a:gdLst/>
              <a:ahLst/>
              <a:cxnLst/>
              <a:rect l="l" t="t" r="r" b="b"/>
              <a:pathLst>
                <a:path w="1020" h="431" extrusionOk="0">
                  <a:moveTo>
                    <a:pt x="247" y="1"/>
                  </a:moveTo>
                  <a:cubicBezTo>
                    <a:pt x="169" y="1"/>
                    <a:pt x="87" y="11"/>
                    <a:pt x="0" y="32"/>
                  </a:cubicBezTo>
                  <a:lnTo>
                    <a:pt x="980" y="431"/>
                  </a:lnTo>
                  <a:lnTo>
                    <a:pt x="1019" y="381"/>
                  </a:lnTo>
                  <a:cubicBezTo>
                    <a:pt x="802" y="159"/>
                    <a:pt x="558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29">
              <a:extLst>
                <a:ext uri="{FF2B5EF4-FFF2-40B4-BE49-F238E27FC236}">
                  <a16:creationId xmlns:a16="http://schemas.microsoft.com/office/drawing/2014/main" id="{B2C44F13-5741-3FB6-B2C0-9778696DC5AE}"/>
                </a:ext>
              </a:extLst>
            </p:cNvPr>
            <p:cNvSpPr/>
            <p:nvPr/>
          </p:nvSpPr>
          <p:spPr>
            <a:xfrm>
              <a:off x="2521925" y="3137375"/>
              <a:ext cx="9425" cy="21150"/>
            </a:xfrm>
            <a:custGeom>
              <a:avLst/>
              <a:gdLst/>
              <a:ahLst/>
              <a:cxnLst/>
              <a:rect l="l" t="t" r="r" b="b"/>
              <a:pathLst>
                <a:path w="377" h="846" extrusionOk="0">
                  <a:moveTo>
                    <a:pt x="177" y="0"/>
                  </a:moveTo>
                  <a:lnTo>
                    <a:pt x="0" y="809"/>
                  </a:lnTo>
                  <a:lnTo>
                    <a:pt x="193" y="845"/>
                  </a:lnTo>
                  <a:cubicBezTo>
                    <a:pt x="254" y="576"/>
                    <a:pt x="315" y="307"/>
                    <a:pt x="376" y="39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29">
              <a:extLst>
                <a:ext uri="{FF2B5EF4-FFF2-40B4-BE49-F238E27FC236}">
                  <a16:creationId xmlns:a16="http://schemas.microsoft.com/office/drawing/2014/main" id="{8265502B-B4E5-3C94-E979-DDB583033CBF}"/>
                </a:ext>
              </a:extLst>
            </p:cNvPr>
            <p:cNvSpPr/>
            <p:nvPr/>
          </p:nvSpPr>
          <p:spPr>
            <a:xfrm>
              <a:off x="2784200" y="3260025"/>
              <a:ext cx="25200" cy="14900"/>
            </a:xfrm>
            <a:custGeom>
              <a:avLst/>
              <a:gdLst/>
              <a:ahLst/>
              <a:cxnLst/>
              <a:rect l="l" t="t" r="r" b="b"/>
              <a:pathLst>
                <a:path w="1008" h="596" extrusionOk="0">
                  <a:moveTo>
                    <a:pt x="40" y="1"/>
                  </a:moveTo>
                  <a:lnTo>
                    <a:pt x="1" y="51"/>
                  </a:lnTo>
                  <a:lnTo>
                    <a:pt x="913" y="595"/>
                  </a:lnTo>
                  <a:cubicBezTo>
                    <a:pt x="944" y="530"/>
                    <a:pt x="976" y="464"/>
                    <a:pt x="1007" y="398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29">
              <a:extLst>
                <a:ext uri="{FF2B5EF4-FFF2-40B4-BE49-F238E27FC236}">
                  <a16:creationId xmlns:a16="http://schemas.microsoft.com/office/drawing/2014/main" id="{FAB7D4A7-0C4D-6E45-44C2-DDBBAB1A4EB2}"/>
                </a:ext>
              </a:extLst>
            </p:cNvPr>
            <p:cNvSpPr/>
            <p:nvPr/>
          </p:nvSpPr>
          <p:spPr>
            <a:xfrm>
              <a:off x="2504900" y="3108175"/>
              <a:ext cx="9075" cy="24625"/>
            </a:xfrm>
            <a:custGeom>
              <a:avLst/>
              <a:gdLst/>
              <a:ahLst/>
              <a:cxnLst/>
              <a:rect l="l" t="t" r="r" b="b"/>
              <a:pathLst>
                <a:path w="363" h="985" extrusionOk="0">
                  <a:moveTo>
                    <a:pt x="110" y="1"/>
                  </a:moveTo>
                  <a:lnTo>
                    <a:pt x="24" y="912"/>
                  </a:lnTo>
                  <a:lnTo>
                    <a:pt x="363" y="56"/>
                  </a:lnTo>
                  <a:lnTo>
                    <a:pt x="110" y="1"/>
                  </a:lnTo>
                  <a:close/>
                  <a:moveTo>
                    <a:pt x="24" y="912"/>
                  </a:moveTo>
                  <a:lnTo>
                    <a:pt x="1" y="972"/>
                  </a:lnTo>
                  <a:lnTo>
                    <a:pt x="18" y="985"/>
                  </a:lnTo>
                  <a:lnTo>
                    <a:pt x="24" y="9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29">
              <a:extLst>
                <a:ext uri="{FF2B5EF4-FFF2-40B4-BE49-F238E27FC236}">
                  <a16:creationId xmlns:a16="http://schemas.microsoft.com/office/drawing/2014/main" id="{9EEAF845-313F-8258-6E6A-63FBC41272F7}"/>
                </a:ext>
              </a:extLst>
            </p:cNvPr>
            <p:cNvSpPr/>
            <p:nvPr/>
          </p:nvSpPr>
          <p:spPr>
            <a:xfrm>
              <a:off x="2786900" y="3280450"/>
              <a:ext cx="23750" cy="14525"/>
            </a:xfrm>
            <a:custGeom>
              <a:avLst/>
              <a:gdLst/>
              <a:ahLst/>
              <a:cxnLst/>
              <a:rect l="l" t="t" r="r" b="b"/>
              <a:pathLst>
                <a:path w="950" h="581" extrusionOk="0">
                  <a:moveTo>
                    <a:pt x="130" y="0"/>
                  </a:moveTo>
                  <a:lnTo>
                    <a:pt x="0" y="174"/>
                  </a:lnTo>
                  <a:lnTo>
                    <a:pt x="875" y="580"/>
                  </a:lnTo>
                  <a:cubicBezTo>
                    <a:pt x="900" y="526"/>
                    <a:pt x="924" y="473"/>
                    <a:pt x="949" y="41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29">
              <a:extLst>
                <a:ext uri="{FF2B5EF4-FFF2-40B4-BE49-F238E27FC236}">
                  <a16:creationId xmlns:a16="http://schemas.microsoft.com/office/drawing/2014/main" id="{0728349E-5381-D7B1-5EE6-A065C447182B}"/>
                </a:ext>
              </a:extLst>
            </p:cNvPr>
            <p:cNvSpPr/>
            <p:nvPr/>
          </p:nvSpPr>
          <p:spPr>
            <a:xfrm>
              <a:off x="2823600" y="3279550"/>
              <a:ext cx="20450" cy="12800"/>
            </a:xfrm>
            <a:custGeom>
              <a:avLst/>
              <a:gdLst/>
              <a:ahLst/>
              <a:cxnLst/>
              <a:rect l="l" t="t" r="r" b="b"/>
              <a:pathLst>
                <a:path w="818" h="512" extrusionOk="0">
                  <a:moveTo>
                    <a:pt x="72" y="0"/>
                  </a:moveTo>
                  <a:cubicBezTo>
                    <a:pt x="48" y="56"/>
                    <a:pt x="25" y="111"/>
                    <a:pt x="1" y="168"/>
                  </a:cubicBezTo>
                  <a:lnTo>
                    <a:pt x="763" y="512"/>
                  </a:lnTo>
                  <a:cubicBezTo>
                    <a:pt x="781" y="454"/>
                    <a:pt x="799" y="396"/>
                    <a:pt x="817" y="33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29">
              <a:extLst>
                <a:ext uri="{FF2B5EF4-FFF2-40B4-BE49-F238E27FC236}">
                  <a16:creationId xmlns:a16="http://schemas.microsoft.com/office/drawing/2014/main" id="{C4EF3E34-101F-CCD5-D033-2ADB1185CBA1}"/>
                </a:ext>
              </a:extLst>
            </p:cNvPr>
            <p:cNvSpPr/>
            <p:nvPr/>
          </p:nvSpPr>
          <p:spPr>
            <a:xfrm>
              <a:off x="2940725" y="3273475"/>
              <a:ext cx="20150" cy="14100"/>
            </a:xfrm>
            <a:custGeom>
              <a:avLst/>
              <a:gdLst/>
              <a:ahLst/>
              <a:cxnLst/>
              <a:rect l="l" t="t" r="r" b="b"/>
              <a:pathLst>
                <a:path w="806" h="564" extrusionOk="0">
                  <a:moveTo>
                    <a:pt x="64" y="1"/>
                  </a:moveTo>
                  <a:cubicBezTo>
                    <a:pt x="36" y="80"/>
                    <a:pt x="0" y="159"/>
                    <a:pt x="7" y="163"/>
                  </a:cubicBezTo>
                  <a:cubicBezTo>
                    <a:pt x="250" y="301"/>
                    <a:pt x="495" y="431"/>
                    <a:pt x="741" y="564"/>
                  </a:cubicBezTo>
                  <a:lnTo>
                    <a:pt x="806" y="43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29">
              <a:extLst>
                <a:ext uri="{FF2B5EF4-FFF2-40B4-BE49-F238E27FC236}">
                  <a16:creationId xmlns:a16="http://schemas.microsoft.com/office/drawing/2014/main" id="{6DC50446-EBDF-EDAD-1E23-E9EC4DFE7079}"/>
                </a:ext>
              </a:extLst>
            </p:cNvPr>
            <p:cNvSpPr/>
            <p:nvPr/>
          </p:nvSpPr>
          <p:spPr>
            <a:xfrm>
              <a:off x="2823325" y="3299125"/>
              <a:ext cx="22900" cy="14200"/>
            </a:xfrm>
            <a:custGeom>
              <a:avLst/>
              <a:gdLst/>
              <a:ahLst/>
              <a:cxnLst/>
              <a:rect l="l" t="t" r="r" b="b"/>
              <a:pathLst>
                <a:path w="916" h="568" extrusionOk="0">
                  <a:moveTo>
                    <a:pt x="94" y="1"/>
                  </a:moveTo>
                  <a:lnTo>
                    <a:pt x="0" y="188"/>
                  </a:lnTo>
                  <a:lnTo>
                    <a:pt x="851" y="568"/>
                  </a:lnTo>
                  <a:lnTo>
                    <a:pt x="915" y="42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29">
              <a:extLst>
                <a:ext uri="{FF2B5EF4-FFF2-40B4-BE49-F238E27FC236}">
                  <a16:creationId xmlns:a16="http://schemas.microsoft.com/office/drawing/2014/main" id="{57F39E76-8D3A-8A82-FDFD-3987908B0D59}"/>
                </a:ext>
              </a:extLst>
            </p:cNvPr>
            <p:cNvSpPr/>
            <p:nvPr/>
          </p:nvSpPr>
          <p:spPr>
            <a:xfrm>
              <a:off x="2866725" y="3323200"/>
              <a:ext cx="20300" cy="13050"/>
            </a:xfrm>
            <a:custGeom>
              <a:avLst/>
              <a:gdLst/>
              <a:ahLst/>
              <a:cxnLst/>
              <a:rect l="l" t="t" r="r" b="b"/>
              <a:pathLst>
                <a:path w="812" h="522" extrusionOk="0">
                  <a:moveTo>
                    <a:pt x="83" y="0"/>
                  </a:moveTo>
                  <a:lnTo>
                    <a:pt x="0" y="162"/>
                  </a:lnTo>
                  <a:lnTo>
                    <a:pt x="742" y="521"/>
                  </a:lnTo>
                  <a:lnTo>
                    <a:pt x="811" y="38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29">
              <a:extLst>
                <a:ext uri="{FF2B5EF4-FFF2-40B4-BE49-F238E27FC236}">
                  <a16:creationId xmlns:a16="http://schemas.microsoft.com/office/drawing/2014/main" id="{AB587AF0-DAC5-659D-1AF2-FF7FD03EF3E3}"/>
                </a:ext>
              </a:extLst>
            </p:cNvPr>
            <p:cNvSpPr/>
            <p:nvPr/>
          </p:nvSpPr>
          <p:spPr>
            <a:xfrm>
              <a:off x="3332575" y="3323400"/>
              <a:ext cx="12600" cy="21125"/>
            </a:xfrm>
            <a:custGeom>
              <a:avLst/>
              <a:gdLst/>
              <a:ahLst/>
              <a:cxnLst/>
              <a:rect l="l" t="t" r="r" b="b"/>
              <a:pathLst>
                <a:path w="504" h="845" extrusionOk="0">
                  <a:moveTo>
                    <a:pt x="422" y="0"/>
                  </a:moveTo>
                  <a:cubicBezTo>
                    <a:pt x="282" y="252"/>
                    <a:pt x="141" y="504"/>
                    <a:pt x="1" y="757"/>
                  </a:cubicBezTo>
                  <a:lnTo>
                    <a:pt x="192" y="845"/>
                  </a:lnTo>
                  <a:lnTo>
                    <a:pt x="504" y="68"/>
                  </a:lnTo>
                  <a:lnTo>
                    <a:pt x="4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29">
              <a:extLst>
                <a:ext uri="{FF2B5EF4-FFF2-40B4-BE49-F238E27FC236}">
                  <a16:creationId xmlns:a16="http://schemas.microsoft.com/office/drawing/2014/main" id="{B2F964D8-18B6-EB40-EF34-BE09D0A6EB3B}"/>
                </a:ext>
              </a:extLst>
            </p:cNvPr>
            <p:cNvSpPr/>
            <p:nvPr/>
          </p:nvSpPr>
          <p:spPr>
            <a:xfrm>
              <a:off x="2552725" y="3062750"/>
              <a:ext cx="26375" cy="11625"/>
            </a:xfrm>
            <a:custGeom>
              <a:avLst/>
              <a:gdLst/>
              <a:ahLst/>
              <a:cxnLst/>
              <a:rect l="l" t="t" r="r" b="b"/>
              <a:pathLst>
                <a:path w="1055" h="465" extrusionOk="0">
                  <a:moveTo>
                    <a:pt x="250" y="0"/>
                  </a:moveTo>
                  <a:cubicBezTo>
                    <a:pt x="171" y="0"/>
                    <a:pt x="88" y="11"/>
                    <a:pt x="0" y="35"/>
                  </a:cubicBezTo>
                  <a:lnTo>
                    <a:pt x="983" y="465"/>
                  </a:lnTo>
                  <a:cubicBezTo>
                    <a:pt x="1007" y="436"/>
                    <a:pt x="1031" y="407"/>
                    <a:pt x="1054" y="377"/>
                  </a:cubicBezTo>
                  <a:cubicBezTo>
                    <a:pt x="814" y="182"/>
                    <a:pt x="569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29">
              <a:extLst>
                <a:ext uri="{FF2B5EF4-FFF2-40B4-BE49-F238E27FC236}">
                  <a16:creationId xmlns:a16="http://schemas.microsoft.com/office/drawing/2014/main" id="{F19E10E9-BE9D-DB15-42C5-8887623FA1F9}"/>
                </a:ext>
              </a:extLst>
            </p:cNvPr>
            <p:cNvSpPr/>
            <p:nvPr/>
          </p:nvSpPr>
          <p:spPr>
            <a:xfrm>
              <a:off x="2231950" y="2820200"/>
              <a:ext cx="10500" cy="18025"/>
            </a:xfrm>
            <a:custGeom>
              <a:avLst/>
              <a:gdLst/>
              <a:ahLst/>
              <a:cxnLst/>
              <a:rect l="l" t="t" r="r" b="b"/>
              <a:pathLst>
                <a:path w="420" h="721" extrusionOk="0">
                  <a:moveTo>
                    <a:pt x="249" y="0"/>
                  </a:moveTo>
                  <a:cubicBezTo>
                    <a:pt x="167" y="222"/>
                    <a:pt x="84" y="444"/>
                    <a:pt x="0" y="666"/>
                  </a:cubicBezTo>
                  <a:lnTo>
                    <a:pt x="146" y="720"/>
                  </a:lnTo>
                  <a:cubicBezTo>
                    <a:pt x="237" y="503"/>
                    <a:pt x="327" y="284"/>
                    <a:pt x="419" y="65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29">
              <a:extLst>
                <a:ext uri="{FF2B5EF4-FFF2-40B4-BE49-F238E27FC236}">
                  <a16:creationId xmlns:a16="http://schemas.microsoft.com/office/drawing/2014/main" id="{72AEA35A-D4A0-3478-F436-D0FEB0F56BF8}"/>
                </a:ext>
              </a:extLst>
            </p:cNvPr>
            <p:cNvSpPr/>
            <p:nvPr/>
          </p:nvSpPr>
          <p:spPr>
            <a:xfrm>
              <a:off x="3120775" y="3329325"/>
              <a:ext cx="15875" cy="10775"/>
            </a:xfrm>
            <a:custGeom>
              <a:avLst/>
              <a:gdLst/>
              <a:ahLst/>
              <a:cxnLst/>
              <a:rect l="l" t="t" r="r" b="b"/>
              <a:pathLst>
                <a:path w="635" h="431" extrusionOk="0">
                  <a:moveTo>
                    <a:pt x="121" y="1"/>
                  </a:moveTo>
                  <a:cubicBezTo>
                    <a:pt x="81" y="61"/>
                    <a:pt x="40" y="120"/>
                    <a:pt x="0" y="180"/>
                  </a:cubicBezTo>
                  <a:lnTo>
                    <a:pt x="569" y="430"/>
                  </a:lnTo>
                  <a:lnTo>
                    <a:pt x="634" y="304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29">
              <a:extLst>
                <a:ext uri="{FF2B5EF4-FFF2-40B4-BE49-F238E27FC236}">
                  <a16:creationId xmlns:a16="http://schemas.microsoft.com/office/drawing/2014/main" id="{E53942C5-5DA4-C2E6-072D-89A685C6681F}"/>
                </a:ext>
              </a:extLst>
            </p:cNvPr>
            <p:cNvSpPr/>
            <p:nvPr/>
          </p:nvSpPr>
          <p:spPr>
            <a:xfrm>
              <a:off x="2608575" y="2962825"/>
              <a:ext cx="10050" cy="18975"/>
            </a:xfrm>
            <a:custGeom>
              <a:avLst/>
              <a:gdLst/>
              <a:ahLst/>
              <a:cxnLst/>
              <a:rect l="l" t="t" r="r" b="b"/>
              <a:pathLst>
                <a:path w="402" h="759" extrusionOk="0">
                  <a:moveTo>
                    <a:pt x="240" y="0"/>
                  </a:moveTo>
                  <a:lnTo>
                    <a:pt x="0" y="707"/>
                  </a:lnTo>
                  <a:lnTo>
                    <a:pt x="158" y="759"/>
                  </a:lnTo>
                  <a:cubicBezTo>
                    <a:pt x="239" y="524"/>
                    <a:pt x="320" y="289"/>
                    <a:pt x="401" y="54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29">
              <a:extLst>
                <a:ext uri="{FF2B5EF4-FFF2-40B4-BE49-F238E27FC236}">
                  <a16:creationId xmlns:a16="http://schemas.microsoft.com/office/drawing/2014/main" id="{5993433C-A26A-A1A9-47AF-1E0E5803DD91}"/>
                </a:ext>
              </a:extLst>
            </p:cNvPr>
            <p:cNvSpPr/>
            <p:nvPr/>
          </p:nvSpPr>
          <p:spPr>
            <a:xfrm>
              <a:off x="2804550" y="3047550"/>
              <a:ext cx="15075" cy="20875"/>
            </a:xfrm>
            <a:custGeom>
              <a:avLst/>
              <a:gdLst/>
              <a:ahLst/>
              <a:cxnLst/>
              <a:rect l="l" t="t" r="r" b="b"/>
              <a:pathLst>
                <a:path w="603" h="835" extrusionOk="0">
                  <a:moveTo>
                    <a:pt x="399" y="0"/>
                  </a:moveTo>
                  <a:cubicBezTo>
                    <a:pt x="267" y="253"/>
                    <a:pt x="134" y="505"/>
                    <a:pt x="1" y="758"/>
                  </a:cubicBezTo>
                  <a:lnTo>
                    <a:pt x="92" y="835"/>
                  </a:lnTo>
                  <a:lnTo>
                    <a:pt x="602" y="113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29">
              <a:extLst>
                <a:ext uri="{FF2B5EF4-FFF2-40B4-BE49-F238E27FC236}">
                  <a16:creationId xmlns:a16="http://schemas.microsoft.com/office/drawing/2014/main" id="{4731D117-5A81-84ED-F0AD-CC7793690DAC}"/>
                </a:ext>
              </a:extLst>
            </p:cNvPr>
            <p:cNvSpPr/>
            <p:nvPr/>
          </p:nvSpPr>
          <p:spPr>
            <a:xfrm>
              <a:off x="2793875" y="3018550"/>
              <a:ext cx="13575" cy="17775"/>
            </a:xfrm>
            <a:custGeom>
              <a:avLst/>
              <a:gdLst/>
              <a:ahLst/>
              <a:cxnLst/>
              <a:rect l="l" t="t" r="r" b="b"/>
              <a:pathLst>
                <a:path w="543" h="711" extrusionOk="0">
                  <a:moveTo>
                    <a:pt x="391" y="1"/>
                  </a:moveTo>
                  <a:lnTo>
                    <a:pt x="1" y="623"/>
                  </a:lnTo>
                  <a:lnTo>
                    <a:pt x="139" y="711"/>
                  </a:lnTo>
                  <a:cubicBezTo>
                    <a:pt x="273" y="506"/>
                    <a:pt x="407" y="301"/>
                    <a:pt x="542" y="96"/>
                  </a:cubicBezTo>
                  <a:lnTo>
                    <a:pt x="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29">
              <a:extLst>
                <a:ext uri="{FF2B5EF4-FFF2-40B4-BE49-F238E27FC236}">
                  <a16:creationId xmlns:a16="http://schemas.microsoft.com/office/drawing/2014/main" id="{443F7C0B-4709-E9D1-5329-1E4C80181992}"/>
                </a:ext>
              </a:extLst>
            </p:cNvPr>
            <p:cNvSpPr/>
            <p:nvPr/>
          </p:nvSpPr>
          <p:spPr>
            <a:xfrm>
              <a:off x="2754275" y="2811000"/>
              <a:ext cx="51550" cy="116850"/>
            </a:xfrm>
            <a:custGeom>
              <a:avLst/>
              <a:gdLst/>
              <a:ahLst/>
              <a:cxnLst/>
              <a:rect l="l" t="t" r="r" b="b"/>
              <a:pathLst>
                <a:path w="2062" h="4674" extrusionOk="0">
                  <a:moveTo>
                    <a:pt x="80" y="0"/>
                  </a:moveTo>
                  <a:cubicBezTo>
                    <a:pt x="54" y="56"/>
                    <a:pt x="28" y="111"/>
                    <a:pt x="1" y="167"/>
                  </a:cubicBezTo>
                  <a:lnTo>
                    <a:pt x="1663" y="1057"/>
                  </a:lnTo>
                  <a:cubicBezTo>
                    <a:pt x="1487" y="1447"/>
                    <a:pt x="1312" y="1771"/>
                    <a:pt x="1193" y="2114"/>
                  </a:cubicBezTo>
                  <a:cubicBezTo>
                    <a:pt x="902" y="2960"/>
                    <a:pt x="637" y="3814"/>
                    <a:pt x="362" y="4665"/>
                  </a:cubicBezTo>
                  <a:lnTo>
                    <a:pt x="372" y="4673"/>
                  </a:lnTo>
                  <a:cubicBezTo>
                    <a:pt x="567" y="4223"/>
                    <a:pt x="754" y="3769"/>
                    <a:pt x="955" y="3321"/>
                  </a:cubicBezTo>
                  <a:cubicBezTo>
                    <a:pt x="1313" y="2530"/>
                    <a:pt x="1681" y="1742"/>
                    <a:pt x="2062" y="913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29">
              <a:extLst>
                <a:ext uri="{FF2B5EF4-FFF2-40B4-BE49-F238E27FC236}">
                  <a16:creationId xmlns:a16="http://schemas.microsoft.com/office/drawing/2014/main" id="{71055A3F-DCCA-200D-5F0A-452CFA101294}"/>
                </a:ext>
              </a:extLst>
            </p:cNvPr>
            <p:cNvSpPr/>
            <p:nvPr/>
          </p:nvSpPr>
          <p:spPr>
            <a:xfrm>
              <a:off x="2567000" y="2806450"/>
              <a:ext cx="29050" cy="55600"/>
            </a:xfrm>
            <a:custGeom>
              <a:avLst/>
              <a:gdLst/>
              <a:ahLst/>
              <a:cxnLst/>
              <a:rect l="l" t="t" r="r" b="b"/>
              <a:pathLst>
                <a:path w="1162" h="2224" extrusionOk="0">
                  <a:moveTo>
                    <a:pt x="933" y="1"/>
                  </a:moveTo>
                  <a:lnTo>
                    <a:pt x="1" y="2143"/>
                  </a:lnTo>
                  <a:lnTo>
                    <a:pt x="193" y="2224"/>
                  </a:lnTo>
                  <a:cubicBezTo>
                    <a:pt x="516" y="1514"/>
                    <a:pt x="839" y="803"/>
                    <a:pt x="1162" y="93"/>
                  </a:cubicBez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29">
              <a:extLst>
                <a:ext uri="{FF2B5EF4-FFF2-40B4-BE49-F238E27FC236}">
                  <a16:creationId xmlns:a16="http://schemas.microsoft.com/office/drawing/2014/main" id="{CDE3D0F7-2C6C-401B-3C5C-5C6886C88CE8}"/>
                </a:ext>
              </a:extLst>
            </p:cNvPr>
            <p:cNvSpPr/>
            <p:nvPr/>
          </p:nvSpPr>
          <p:spPr>
            <a:xfrm>
              <a:off x="2794400" y="2901325"/>
              <a:ext cx="28400" cy="57300"/>
            </a:xfrm>
            <a:custGeom>
              <a:avLst/>
              <a:gdLst/>
              <a:ahLst/>
              <a:cxnLst/>
              <a:rect l="l" t="t" r="r" b="b"/>
              <a:pathLst>
                <a:path w="1136" h="2292" extrusionOk="0">
                  <a:moveTo>
                    <a:pt x="937" y="0"/>
                  </a:moveTo>
                  <a:lnTo>
                    <a:pt x="0" y="2180"/>
                  </a:lnTo>
                  <a:lnTo>
                    <a:pt x="206" y="2291"/>
                  </a:lnTo>
                  <a:cubicBezTo>
                    <a:pt x="515" y="1554"/>
                    <a:pt x="826" y="818"/>
                    <a:pt x="1136" y="81"/>
                  </a:cubicBez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29">
              <a:extLst>
                <a:ext uri="{FF2B5EF4-FFF2-40B4-BE49-F238E27FC236}">
                  <a16:creationId xmlns:a16="http://schemas.microsoft.com/office/drawing/2014/main" id="{28065A6F-F16C-8BF9-799D-6A98F3534C22}"/>
                </a:ext>
              </a:extLst>
            </p:cNvPr>
            <p:cNvSpPr/>
            <p:nvPr/>
          </p:nvSpPr>
          <p:spPr>
            <a:xfrm>
              <a:off x="2591275" y="2816400"/>
              <a:ext cx="24550" cy="45875"/>
            </a:xfrm>
            <a:custGeom>
              <a:avLst/>
              <a:gdLst/>
              <a:ahLst/>
              <a:cxnLst/>
              <a:rect l="l" t="t" r="r" b="b"/>
              <a:pathLst>
                <a:path w="982" h="1835" extrusionOk="0">
                  <a:moveTo>
                    <a:pt x="793" y="0"/>
                  </a:moveTo>
                  <a:lnTo>
                    <a:pt x="0" y="1706"/>
                  </a:lnTo>
                  <a:lnTo>
                    <a:pt x="205" y="1835"/>
                  </a:lnTo>
                  <a:cubicBezTo>
                    <a:pt x="464" y="1252"/>
                    <a:pt x="723" y="668"/>
                    <a:pt x="981" y="86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29">
              <a:extLst>
                <a:ext uri="{FF2B5EF4-FFF2-40B4-BE49-F238E27FC236}">
                  <a16:creationId xmlns:a16="http://schemas.microsoft.com/office/drawing/2014/main" id="{E98C9D1B-3B1D-3200-DBF0-9A142D8F7ED8}"/>
                </a:ext>
              </a:extLst>
            </p:cNvPr>
            <p:cNvSpPr/>
            <p:nvPr/>
          </p:nvSpPr>
          <p:spPr>
            <a:xfrm>
              <a:off x="3177225" y="2887025"/>
              <a:ext cx="46725" cy="18975"/>
            </a:xfrm>
            <a:custGeom>
              <a:avLst/>
              <a:gdLst/>
              <a:ahLst/>
              <a:cxnLst/>
              <a:rect l="l" t="t" r="r" b="b"/>
              <a:pathLst>
                <a:path w="1869" h="759" extrusionOk="0">
                  <a:moveTo>
                    <a:pt x="107" y="0"/>
                  </a:moveTo>
                  <a:cubicBezTo>
                    <a:pt x="72" y="0"/>
                    <a:pt x="36" y="1"/>
                    <a:pt x="0" y="3"/>
                  </a:cubicBezTo>
                  <a:lnTo>
                    <a:pt x="1808" y="758"/>
                  </a:lnTo>
                  <a:cubicBezTo>
                    <a:pt x="1808" y="758"/>
                    <a:pt x="1869" y="683"/>
                    <a:pt x="1869" y="683"/>
                  </a:cubicBezTo>
                  <a:cubicBezTo>
                    <a:pt x="1341" y="316"/>
                    <a:pt x="791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29">
              <a:extLst>
                <a:ext uri="{FF2B5EF4-FFF2-40B4-BE49-F238E27FC236}">
                  <a16:creationId xmlns:a16="http://schemas.microsoft.com/office/drawing/2014/main" id="{6517E00E-960D-E54B-982D-7336A9BB5CE3}"/>
                </a:ext>
              </a:extLst>
            </p:cNvPr>
            <p:cNvSpPr/>
            <p:nvPr/>
          </p:nvSpPr>
          <p:spPr>
            <a:xfrm>
              <a:off x="2935650" y="2922850"/>
              <a:ext cx="21175" cy="39175"/>
            </a:xfrm>
            <a:custGeom>
              <a:avLst/>
              <a:gdLst/>
              <a:ahLst/>
              <a:cxnLst/>
              <a:rect l="l" t="t" r="r" b="b"/>
              <a:pathLst>
                <a:path w="847" h="1567" extrusionOk="0">
                  <a:moveTo>
                    <a:pt x="641" y="0"/>
                  </a:moveTo>
                  <a:cubicBezTo>
                    <a:pt x="428" y="494"/>
                    <a:pt x="215" y="989"/>
                    <a:pt x="1" y="1484"/>
                  </a:cubicBezTo>
                  <a:lnTo>
                    <a:pt x="206" y="1566"/>
                  </a:lnTo>
                  <a:lnTo>
                    <a:pt x="847" y="77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29">
              <a:extLst>
                <a:ext uri="{FF2B5EF4-FFF2-40B4-BE49-F238E27FC236}">
                  <a16:creationId xmlns:a16="http://schemas.microsoft.com/office/drawing/2014/main" id="{3F19235A-E61B-2AD1-1C10-3EB620D912D4}"/>
                </a:ext>
              </a:extLst>
            </p:cNvPr>
            <p:cNvSpPr/>
            <p:nvPr/>
          </p:nvSpPr>
          <p:spPr>
            <a:xfrm>
              <a:off x="2891200" y="2916550"/>
              <a:ext cx="19875" cy="40450"/>
            </a:xfrm>
            <a:custGeom>
              <a:avLst/>
              <a:gdLst/>
              <a:ahLst/>
              <a:cxnLst/>
              <a:rect l="l" t="t" r="r" b="b"/>
              <a:pathLst>
                <a:path w="795" h="1618" extrusionOk="0">
                  <a:moveTo>
                    <a:pt x="795" y="1"/>
                  </a:moveTo>
                  <a:lnTo>
                    <a:pt x="795" y="1"/>
                  </a:lnTo>
                  <a:cubicBezTo>
                    <a:pt x="129" y="750"/>
                    <a:pt x="114" y="789"/>
                    <a:pt x="1" y="1609"/>
                  </a:cubicBezTo>
                  <a:lnTo>
                    <a:pt x="12" y="1618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29">
              <a:extLst>
                <a:ext uri="{FF2B5EF4-FFF2-40B4-BE49-F238E27FC236}">
                  <a16:creationId xmlns:a16="http://schemas.microsoft.com/office/drawing/2014/main" id="{B79EDC5F-9BFD-190B-5952-D3EDF7D24D5E}"/>
                </a:ext>
              </a:extLst>
            </p:cNvPr>
            <p:cNvSpPr/>
            <p:nvPr/>
          </p:nvSpPr>
          <p:spPr>
            <a:xfrm>
              <a:off x="2746525" y="2865450"/>
              <a:ext cx="20025" cy="45125"/>
            </a:xfrm>
            <a:custGeom>
              <a:avLst/>
              <a:gdLst/>
              <a:ahLst/>
              <a:cxnLst/>
              <a:rect l="l" t="t" r="r" b="b"/>
              <a:pathLst>
                <a:path w="801" h="1805" extrusionOk="0">
                  <a:moveTo>
                    <a:pt x="604" y="1"/>
                  </a:moveTo>
                  <a:lnTo>
                    <a:pt x="0" y="1690"/>
                  </a:lnTo>
                  <a:lnTo>
                    <a:pt x="211" y="1805"/>
                  </a:lnTo>
                  <a:lnTo>
                    <a:pt x="801" y="6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29">
              <a:extLst>
                <a:ext uri="{FF2B5EF4-FFF2-40B4-BE49-F238E27FC236}">
                  <a16:creationId xmlns:a16="http://schemas.microsoft.com/office/drawing/2014/main" id="{D9F54AB2-CFC2-F081-BAFD-134AD8E79F10}"/>
                </a:ext>
              </a:extLst>
            </p:cNvPr>
            <p:cNvSpPr/>
            <p:nvPr/>
          </p:nvSpPr>
          <p:spPr>
            <a:xfrm>
              <a:off x="2438550" y="2771000"/>
              <a:ext cx="27050" cy="40950"/>
            </a:xfrm>
            <a:custGeom>
              <a:avLst/>
              <a:gdLst/>
              <a:ahLst/>
              <a:cxnLst/>
              <a:rect l="l" t="t" r="r" b="b"/>
              <a:pathLst>
                <a:path w="1082" h="1638" extrusionOk="0">
                  <a:moveTo>
                    <a:pt x="906" y="0"/>
                  </a:moveTo>
                  <a:lnTo>
                    <a:pt x="0" y="1623"/>
                  </a:lnTo>
                  <a:lnTo>
                    <a:pt x="20" y="1637"/>
                  </a:lnTo>
                  <a:cubicBezTo>
                    <a:pt x="483" y="1196"/>
                    <a:pt x="859" y="699"/>
                    <a:pt x="1082" y="105"/>
                  </a:cubicBez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29">
              <a:extLst>
                <a:ext uri="{FF2B5EF4-FFF2-40B4-BE49-F238E27FC236}">
                  <a16:creationId xmlns:a16="http://schemas.microsoft.com/office/drawing/2014/main" id="{4A502111-7600-954A-0D92-2E867630ED4E}"/>
                </a:ext>
              </a:extLst>
            </p:cNvPr>
            <p:cNvSpPr/>
            <p:nvPr/>
          </p:nvSpPr>
          <p:spPr>
            <a:xfrm>
              <a:off x="2911575" y="2927400"/>
              <a:ext cx="20450" cy="44150"/>
            </a:xfrm>
            <a:custGeom>
              <a:avLst/>
              <a:gdLst/>
              <a:ahLst/>
              <a:cxnLst/>
              <a:rect l="l" t="t" r="r" b="b"/>
              <a:pathLst>
                <a:path w="818" h="1766" extrusionOk="0">
                  <a:moveTo>
                    <a:pt x="550" y="0"/>
                  </a:moveTo>
                  <a:cubicBezTo>
                    <a:pt x="367" y="575"/>
                    <a:pt x="184" y="1150"/>
                    <a:pt x="0" y="1724"/>
                  </a:cubicBezTo>
                  <a:lnTo>
                    <a:pt x="53" y="1766"/>
                  </a:lnTo>
                  <a:lnTo>
                    <a:pt x="818" y="10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29">
              <a:extLst>
                <a:ext uri="{FF2B5EF4-FFF2-40B4-BE49-F238E27FC236}">
                  <a16:creationId xmlns:a16="http://schemas.microsoft.com/office/drawing/2014/main" id="{897AF735-742D-4A1C-59B1-611A667AE6E1}"/>
                </a:ext>
              </a:extLst>
            </p:cNvPr>
            <p:cNvSpPr/>
            <p:nvPr/>
          </p:nvSpPr>
          <p:spPr>
            <a:xfrm>
              <a:off x="2685250" y="2779125"/>
              <a:ext cx="34900" cy="19800"/>
            </a:xfrm>
            <a:custGeom>
              <a:avLst/>
              <a:gdLst/>
              <a:ahLst/>
              <a:cxnLst/>
              <a:rect l="l" t="t" r="r" b="b"/>
              <a:pathLst>
                <a:path w="1396" h="792" extrusionOk="0">
                  <a:moveTo>
                    <a:pt x="102" y="0"/>
                  </a:moveTo>
                  <a:cubicBezTo>
                    <a:pt x="68" y="69"/>
                    <a:pt x="34" y="137"/>
                    <a:pt x="1" y="205"/>
                  </a:cubicBezTo>
                  <a:lnTo>
                    <a:pt x="1314" y="792"/>
                  </a:lnTo>
                  <a:lnTo>
                    <a:pt x="1396" y="60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29">
              <a:extLst>
                <a:ext uri="{FF2B5EF4-FFF2-40B4-BE49-F238E27FC236}">
                  <a16:creationId xmlns:a16="http://schemas.microsoft.com/office/drawing/2014/main" id="{81D4034F-4C6B-1D85-2FE3-1A822E18C866}"/>
                </a:ext>
              </a:extLst>
            </p:cNvPr>
            <p:cNvSpPr/>
            <p:nvPr/>
          </p:nvSpPr>
          <p:spPr>
            <a:xfrm>
              <a:off x="2806825" y="2939625"/>
              <a:ext cx="18300" cy="36075"/>
            </a:xfrm>
            <a:custGeom>
              <a:avLst/>
              <a:gdLst/>
              <a:ahLst/>
              <a:cxnLst/>
              <a:rect l="l" t="t" r="r" b="b"/>
              <a:pathLst>
                <a:path w="732" h="1443" extrusionOk="0">
                  <a:moveTo>
                    <a:pt x="706" y="1"/>
                  </a:moveTo>
                  <a:cubicBezTo>
                    <a:pt x="470" y="482"/>
                    <a:pt x="235" y="962"/>
                    <a:pt x="0" y="1442"/>
                  </a:cubicBezTo>
                  <a:cubicBezTo>
                    <a:pt x="467" y="1059"/>
                    <a:pt x="732" y="594"/>
                    <a:pt x="726" y="16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29">
              <a:extLst>
                <a:ext uri="{FF2B5EF4-FFF2-40B4-BE49-F238E27FC236}">
                  <a16:creationId xmlns:a16="http://schemas.microsoft.com/office/drawing/2014/main" id="{D51FBB63-9E0E-A0BF-314D-53BD0DB4BA84}"/>
                </a:ext>
              </a:extLst>
            </p:cNvPr>
            <p:cNvSpPr/>
            <p:nvPr/>
          </p:nvSpPr>
          <p:spPr>
            <a:xfrm>
              <a:off x="2430400" y="2683200"/>
              <a:ext cx="28275" cy="30250"/>
            </a:xfrm>
            <a:custGeom>
              <a:avLst/>
              <a:gdLst/>
              <a:ahLst/>
              <a:cxnLst/>
              <a:rect l="l" t="t" r="r" b="b"/>
              <a:pathLst>
                <a:path w="1131" h="1210" extrusionOk="0">
                  <a:moveTo>
                    <a:pt x="1059" y="1"/>
                  </a:moveTo>
                  <a:lnTo>
                    <a:pt x="0" y="1024"/>
                  </a:lnTo>
                  <a:lnTo>
                    <a:pt x="206" y="1210"/>
                  </a:lnTo>
                  <a:lnTo>
                    <a:pt x="1130" y="73"/>
                  </a:lnTo>
                  <a:cubicBezTo>
                    <a:pt x="1106" y="49"/>
                    <a:pt x="1083" y="24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29">
              <a:extLst>
                <a:ext uri="{FF2B5EF4-FFF2-40B4-BE49-F238E27FC236}">
                  <a16:creationId xmlns:a16="http://schemas.microsoft.com/office/drawing/2014/main" id="{D0015252-DF5F-C05C-C99C-5FBAF26F6003}"/>
                </a:ext>
              </a:extLst>
            </p:cNvPr>
            <p:cNvSpPr/>
            <p:nvPr/>
          </p:nvSpPr>
          <p:spPr>
            <a:xfrm>
              <a:off x="2789625" y="2793925"/>
              <a:ext cx="32250" cy="15200"/>
            </a:xfrm>
            <a:custGeom>
              <a:avLst/>
              <a:gdLst/>
              <a:ahLst/>
              <a:cxnLst/>
              <a:rect l="l" t="t" r="r" b="b"/>
              <a:pathLst>
                <a:path w="1290" h="608" extrusionOk="0">
                  <a:moveTo>
                    <a:pt x="77" y="0"/>
                  </a:moveTo>
                  <a:lnTo>
                    <a:pt x="1" y="200"/>
                  </a:lnTo>
                  <a:cubicBezTo>
                    <a:pt x="358" y="396"/>
                    <a:pt x="711" y="607"/>
                    <a:pt x="1144" y="607"/>
                  </a:cubicBezTo>
                  <a:cubicBezTo>
                    <a:pt x="1191" y="607"/>
                    <a:pt x="1240" y="605"/>
                    <a:pt x="1290" y="59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29">
              <a:extLst>
                <a:ext uri="{FF2B5EF4-FFF2-40B4-BE49-F238E27FC236}">
                  <a16:creationId xmlns:a16="http://schemas.microsoft.com/office/drawing/2014/main" id="{63CDD70F-9306-033E-17F0-BB794AEB98D2}"/>
                </a:ext>
              </a:extLst>
            </p:cNvPr>
            <p:cNvSpPr/>
            <p:nvPr/>
          </p:nvSpPr>
          <p:spPr>
            <a:xfrm>
              <a:off x="2835825" y="2817025"/>
              <a:ext cx="33000" cy="15600"/>
            </a:xfrm>
            <a:custGeom>
              <a:avLst/>
              <a:gdLst/>
              <a:ahLst/>
              <a:cxnLst/>
              <a:rect l="l" t="t" r="r" b="b"/>
              <a:pathLst>
                <a:path w="1320" h="624" extrusionOk="0">
                  <a:moveTo>
                    <a:pt x="105" y="0"/>
                  </a:moveTo>
                  <a:lnTo>
                    <a:pt x="1" y="183"/>
                  </a:lnTo>
                  <a:cubicBezTo>
                    <a:pt x="361" y="372"/>
                    <a:pt x="695" y="624"/>
                    <a:pt x="1130" y="624"/>
                  </a:cubicBezTo>
                  <a:cubicBezTo>
                    <a:pt x="1191" y="624"/>
                    <a:pt x="1254" y="619"/>
                    <a:pt x="1319" y="608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29">
              <a:extLst>
                <a:ext uri="{FF2B5EF4-FFF2-40B4-BE49-F238E27FC236}">
                  <a16:creationId xmlns:a16="http://schemas.microsoft.com/office/drawing/2014/main" id="{8F56F442-A342-6B48-31FE-77472E858059}"/>
                </a:ext>
              </a:extLst>
            </p:cNvPr>
            <p:cNvSpPr/>
            <p:nvPr/>
          </p:nvSpPr>
          <p:spPr>
            <a:xfrm>
              <a:off x="3122100" y="2855000"/>
              <a:ext cx="31900" cy="18300"/>
            </a:xfrm>
            <a:custGeom>
              <a:avLst/>
              <a:gdLst/>
              <a:ahLst/>
              <a:cxnLst/>
              <a:rect l="l" t="t" r="r" b="b"/>
              <a:pathLst>
                <a:path w="1276" h="732" extrusionOk="0">
                  <a:moveTo>
                    <a:pt x="93" y="1"/>
                  </a:moveTo>
                  <a:cubicBezTo>
                    <a:pt x="63" y="61"/>
                    <a:pt x="32" y="121"/>
                    <a:pt x="1" y="181"/>
                  </a:cubicBezTo>
                  <a:lnTo>
                    <a:pt x="1202" y="731"/>
                  </a:lnTo>
                  <a:cubicBezTo>
                    <a:pt x="1227" y="676"/>
                    <a:pt x="1251" y="620"/>
                    <a:pt x="1276" y="565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29">
              <a:extLst>
                <a:ext uri="{FF2B5EF4-FFF2-40B4-BE49-F238E27FC236}">
                  <a16:creationId xmlns:a16="http://schemas.microsoft.com/office/drawing/2014/main" id="{B3FBEF30-AD8D-A304-1A51-D0B6E4B079D4}"/>
                </a:ext>
              </a:extLst>
            </p:cNvPr>
            <p:cNvSpPr/>
            <p:nvPr/>
          </p:nvSpPr>
          <p:spPr>
            <a:xfrm>
              <a:off x="3202525" y="2870150"/>
              <a:ext cx="33525" cy="20275"/>
            </a:xfrm>
            <a:custGeom>
              <a:avLst/>
              <a:gdLst/>
              <a:ahLst/>
              <a:cxnLst/>
              <a:rect l="l" t="t" r="r" b="b"/>
              <a:pathLst>
                <a:path w="1341" h="811" extrusionOk="0">
                  <a:moveTo>
                    <a:pt x="86" y="1"/>
                  </a:moveTo>
                  <a:cubicBezTo>
                    <a:pt x="57" y="64"/>
                    <a:pt x="29" y="126"/>
                    <a:pt x="1" y="190"/>
                  </a:cubicBezTo>
                  <a:lnTo>
                    <a:pt x="1251" y="810"/>
                  </a:lnTo>
                  <a:cubicBezTo>
                    <a:pt x="1280" y="745"/>
                    <a:pt x="1310" y="678"/>
                    <a:pt x="1340" y="612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29">
              <a:extLst>
                <a:ext uri="{FF2B5EF4-FFF2-40B4-BE49-F238E27FC236}">
                  <a16:creationId xmlns:a16="http://schemas.microsoft.com/office/drawing/2014/main" id="{45815AE1-FEB1-3219-5984-358D7D889E58}"/>
                </a:ext>
              </a:extLst>
            </p:cNvPr>
            <p:cNvSpPr/>
            <p:nvPr/>
          </p:nvSpPr>
          <p:spPr>
            <a:xfrm>
              <a:off x="2999325" y="2974625"/>
              <a:ext cx="15700" cy="33200"/>
            </a:xfrm>
            <a:custGeom>
              <a:avLst/>
              <a:gdLst/>
              <a:ahLst/>
              <a:cxnLst/>
              <a:rect l="l" t="t" r="r" b="b"/>
              <a:pathLst>
                <a:path w="628" h="1328" extrusionOk="0">
                  <a:moveTo>
                    <a:pt x="400" y="0"/>
                  </a:moveTo>
                  <a:cubicBezTo>
                    <a:pt x="267" y="428"/>
                    <a:pt x="134" y="855"/>
                    <a:pt x="0" y="1283"/>
                  </a:cubicBezTo>
                  <a:lnTo>
                    <a:pt x="59" y="1327"/>
                  </a:lnTo>
                  <a:lnTo>
                    <a:pt x="628" y="87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29">
              <a:extLst>
                <a:ext uri="{FF2B5EF4-FFF2-40B4-BE49-F238E27FC236}">
                  <a16:creationId xmlns:a16="http://schemas.microsoft.com/office/drawing/2014/main" id="{40FEDF45-5F84-BB47-8B0A-B54BBE9C86ED}"/>
                </a:ext>
              </a:extLst>
            </p:cNvPr>
            <p:cNvSpPr/>
            <p:nvPr/>
          </p:nvSpPr>
          <p:spPr>
            <a:xfrm>
              <a:off x="2988250" y="3006700"/>
              <a:ext cx="12575" cy="38925"/>
            </a:xfrm>
            <a:custGeom>
              <a:avLst/>
              <a:gdLst/>
              <a:ahLst/>
              <a:cxnLst/>
              <a:rect l="l" t="t" r="r" b="b"/>
              <a:pathLst>
                <a:path w="503" h="1557" extrusionOk="0">
                  <a:moveTo>
                    <a:pt x="445" y="0"/>
                  </a:moveTo>
                  <a:cubicBezTo>
                    <a:pt x="125" y="462"/>
                    <a:pt x="1" y="974"/>
                    <a:pt x="151" y="1556"/>
                  </a:cubicBezTo>
                  <a:cubicBezTo>
                    <a:pt x="268" y="1052"/>
                    <a:pt x="385" y="548"/>
                    <a:pt x="502" y="44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29">
              <a:extLst>
                <a:ext uri="{FF2B5EF4-FFF2-40B4-BE49-F238E27FC236}">
                  <a16:creationId xmlns:a16="http://schemas.microsoft.com/office/drawing/2014/main" id="{FFC289DA-84C9-1E98-D2E6-38E9B82CA4C9}"/>
                </a:ext>
              </a:extLst>
            </p:cNvPr>
            <p:cNvSpPr/>
            <p:nvPr/>
          </p:nvSpPr>
          <p:spPr>
            <a:xfrm>
              <a:off x="3129850" y="3075925"/>
              <a:ext cx="26475" cy="28300"/>
            </a:xfrm>
            <a:custGeom>
              <a:avLst/>
              <a:gdLst/>
              <a:ahLst/>
              <a:cxnLst/>
              <a:rect l="l" t="t" r="r" b="b"/>
              <a:pathLst>
                <a:path w="1059" h="1132" extrusionOk="0">
                  <a:moveTo>
                    <a:pt x="12" y="34"/>
                  </a:moveTo>
                  <a:lnTo>
                    <a:pt x="1" y="47"/>
                  </a:lnTo>
                  <a:cubicBezTo>
                    <a:pt x="11" y="50"/>
                    <a:pt x="21" y="53"/>
                    <a:pt x="30" y="55"/>
                  </a:cubicBezTo>
                  <a:lnTo>
                    <a:pt x="30" y="55"/>
                  </a:lnTo>
                  <a:cubicBezTo>
                    <a:pt x="24" y="48"/>
                    <a:pt x="18" y="41"/>
                    <a:pt x="12" y="34"/>
                  </a:cubicBezTo>
                  <a:close/>
                  <a:moveTo>
                    <a:pt x="30" y="55"/>
                  </a:moveTo>
                  <a:lnTo>
                    <a:pt x="30" y="55"/>
                  </a:lnTo>
                  <a:cubicBezTo>
                    <a:pt x="314" y="371"/>
                    <a:pt x="783" y="577"/>
                    <a:pt x="661" y="1131"/>
                  </a:cubicBezTo>
                  <a:cubicBezTo>
                    <a:pt x="795" y="954"/>
                    <a:pt x="927" y="777"/>
                    <a:pt x="1058" y="600"/>
                  </a:cubicBezTo>
                  <a:cubicBezTo>
                    <a:pt x="935" y="0"/>
                    <a:pt x="421" y="145"/>
                    <a:pt x="3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29">
              <a:extLst>
                <a:ext uri="{FF2B5EF4-FFF2-40B4-BE49-F238E27FC236}">
                  <a16:creationId xmlns:a16="http://schemas.microsoft.com/office/drawing/2014/main" id="{E74B0E8E-14C5-E722-691C-070948627F88}"/>
                </a:ext>
              </a:extLst>
            </p:cNvPr>
            <p:cNvSpPr/>
            <p:nvPr/>
          </p:nvSpPr>
          <p:spPr>
            <a:xfrm>
              <a:off x="2898950" y="2970525"/>
              <a:ext cx="13975" cy="33450"/>
            </a:xfrm>
            <a:custGeom>
              <a:avLst/>
              <a:gdLst/>
              <a:ahLst/>
              <a:cxnLst/>
              <a:rect l="l" t="t" r="r" b="b"/>
              <a:pathLst>
                <a:path w="559" h="1338" extrusionOk="0">
                  <a:moveTo>
                    <a:pt x="505" y="0"/>
                  </a:moveTo>
                  <a:cubicBezTo>
                    <a:pt x="193" y="385"/>
                    <a:pt x="71" y="824"/>
                    <a:pt x="0" y="1278"/>
                  </a:cubicBezTo>
                  <a:lnTo>
                    <a:pt x="204" y="1337"/>
                  </a:lnTo>
                  <a:cubicBezTo>
                    <a:pt x="322" y="905"/>
                    <a:pt x="441" y="472"/>
                    <a:pt x="558" y="4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29">
              <a:extLst>
                <a:ext uri="{FF2B5EF4-FFF2-40B4-BE49-F238E27FC236}">
                  <a16:creationId xmlns:a16="http://schemas.microsoft.com/office/drawing/2014/main" id="{F59E9CE7-AF9E-7C2A-DC2B-C8A820043F97}"/>
                </a:ext>
              </a:extLst>
            </p:cNvPr>
            <p:cNvSpPr/>
            <p:nvPr/>
          </p:nvSpPr>
          <p:spPr>
            <a:xfrm>
              <a:off x="2824450" y="2906475"/>
              <a:ext cx="12075" cy="33600"/>
            </a:xfrm>
            <a:custGeom>
              <a:avLst/>
              <a:gdLst/>
              <a:ahLst/>
              <a:cxnLst/>
              <a:rect l="l" t="t" r="r" b="b"/>
              <a:pathLst>
                <a:path w="483" h="1344" extrusionOk="0">
                  <a:moveTo>
                    <a:pt x="356" y="1"/>
                  </a:moveTo>
                  <a:lnTo>
                    <a:pt x="1" y="1328"/>
                  </a:lnTo>
                  <a:lnTo>
                    <a:pt x="21" y="1344"/>
                  </a:lnTo>
                  <a:cubicBezTo>
                    <a:pt x="368" y="970"/>
                    <a:pt x="482" y="523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29">
              <a:extLst>
                <a:ext uri="{FF2B5EF4-FFF2-40B4-BE49-F238E27FC236}">
                  <a16:creationId xmlns:a16="http://schemas.microsoft.com/office/drawing/2014/main" id="{02279F75-7E31-7AE3-A533-9DF6099C99D3}"/>
                </a:ext>
              </a:extLst>
            </p:cNvPr>
            <p:cNvSpPr/>
            <p:nvPr/>
          </p:nvSpPr>
          <p:spPr>
            <a:xfrm>
              <a:off x="2921300" y="2977975"/>
              <a:ext cx="12900" cy="26925"/>
            </a:xfrm>
            <a:custGeom>
              <a:avLst/>
              <a:gdLst/>
              <a:ahLst/>
              <a:cxnLst/>
              <a:rect l="l" t="t" r="r" b="b"/>
              <a:pathLst>
                <a:path w="516" h="1077" extrusionOk="0">
                  <a:moveTo>
                    <a:pt x="313" y="1"/>
                  </a:moveTo>
                  <a:cubicBezTo>
                    <a:pt x="209" y="342"/>
                    <a:pt x="105" y="682"/>
                    <a:pt x="1" y="1021"/>
                  </a:cubicBezTo>
                  <a:lnTo>
                    <a:pt x="170" y="1077"/>
                  </a:lnTo>
                  <a:cubicBezTo>
                    <a:pt x="286" y="761"/>
                    <a:pt x="400" y="444"/>
                    <a:pt x="516" y="128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29">
              <a:extLst>
                <a:ext uri="{FF2B5EF4-FFF2-40B4-BE49-F238E27FC236}">
                  <a16:creationId xmlns:a16="http://schemas.microsoft.com/office/drawing/2014/main" id="{5A65A9F9-2C40-0CCB-ADAB-2770AD53DE1E}"/>
                </a:ext>
              </a:extLst>
            </p:cNvPr>
            <p:cNvSpPr/>
            <p:nvPr/>
          </p:nvSpPr>
          <p:spPr>
            <a:xfrm>
              <a:off x="2399175" y="2692475"/>
              <a:ext cx="23125" cy="23925"/>
            </a:xfrm>
            <a:custGeom>
              <a:avLst/>
              <a:gdLst/>
              <a:ahLst/>
              <a:cxnLst/>
              <a:rect l="l" t="t" r="r" b="b"/>
              <a:pathLst>
                <a:path w="925" h="957" extrusionOk="0">
                  <a:moveTo>
                    <a:pt x="825" y="1"/>
                  </a:moveTo>
                  <a:lnTo>
                    <a:pt x="0" y="830"/>
                  </a:lnTo>
                  <a:lnTo>
                    <a:pt x="148" y="957"/>
                  </a:lnTo>
                  <a:lnTo>
                    <a:pt x="924" y="84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29">
              <a:extLst>
                <a:ext uri="{FF2B5EF4-FFF2-40B4-BE49-F238E27FC236}">
                  <a16:creationId xmlns:a16="http://schemas.microsoft.com/office/drawing/2014/main" id="{DE7823BB-4E11-8796-F01B-18A67D52C99E}"/>
                </a:ext>
              </a:extLst>
            </p:cNvPr>
            <p:cNvSpPr/>
            <p:nvPr/>
          </p:nvSpPr>
          <p:spPr>
            <a:xfrm>
              <a:off x="2840400" y="2921075"/>
              <a:ext cx="12450" cy="33675"/>
            </a:xfrm>
            <a:custGeom>
              <a:avLst/>
              <a:gdLst/>
              <a:ahLst/>
              <a:cxnLst/>
              <a:rect l="l" t="t" r="r" b="b"/>
              <a:pathLst>
                <a:path w="498" h="1347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441"/>
                    <a:pt x="120" y="881"/>
                    <a:pt x="0" y="1321"/>
                  </a:cubicBezTo>
                  <a:lnTo>
                    <a:pt x="33" y="1346"/>
                  </a:lnTo>
                  <a:cubicBezTo>
                    <a:pt x="355" y="965"/>
                    <a:pt x="497" y="527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29">
              <a:extLst>
                <a:ext uri="{FF2B5EF4-FFF2-40B4-BE49-F238E27FC236}">
                  <a16:creationId xmlns:a16="http://schemas.microsoft.com/office/drawing/2014/main" id="{C558EBD1-D11E-781B-9879-2735616BFD71}"/>
                </a:ext>
              </a:extLst>
            </p:cNvPr>
            <p:cNvSpPr/>
            <p:nvPr/>
          </p:nvSpPr>
          <p:spPr>
            <a:xfrm>
              <a:off x="2607175" y="2839575"/>
              <a:ext cx="16175" cy="32100"/>
            </a:xfrm>
            <a:custGeom>
              <a:avLst/>
              <a:gdLst/>
              <a:ahLst/>
              <a:cxnLst/>
              <a:rect l="l" t="t" r="r" b="b"/>
              <a:pathLst>
                <a:path w="647" h="1284" extrusionOk="0">
                  <a:moveTo>
                    <a:pt x="433" y="1"/>
                  </a:moveTo>
                  <a:cubicBezTo>
                    <a:pt x="290" y="405"/>
                    <a:pt x="146" y="809"/>
                    <a:pt x="1" y="1214"/>
                  </a:cubicBezTo>
                  <a:lnTo>
                    <a:pt x="210" y="1284"/>
                  </a:lnTo>
                  <a:lnTo>
                    <a:pt x="646" y="73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29">
              <a:extLst>
                <a:ext uri="{FF2B5EF4-FFF2-40B4-BE49-F238E27FC236}">
                  <a16:creationId xmlns:a16="http://schemas.microsoft.com/office/drawing/2014/main" id="{1949D85E-AEE6-FCCD-7DA6-4897A8201EB9}"/>
                </a:ext>
              </a:extLst>
            </p:cNvPr>
            <p:cNvSpPr/>
            <p:nvPr/>
          </p:nvSpPr>
          <p:spPr>
            <a:xfrm>
              <a:off x="2735200" y="2856025"/>
              <a:ext cx="15025" cy="29875"/>
            </a:xfrm>
            <a:custGeom>
              <a:avLst/>
              <a:gdLst/>
              <a:ahLst/>
              <a:cxnLst/>
              <a:rect l="l" t="t" r="r" b="b"/>
              <a:pathLst>
                <a:path w="601" h="1195" extrusionOk="0">
                  <a:moveTo>
                    <a:pt x="422" y="1"/>
                  </a:moveTo>
                  <a:lnTo>
                    <a:pt x="0" y="1127"/>
                  </a:lnTo>
                  <a:lnTo>
                    <a:pt x="193" y="1194"/>
                  </a:lnTo>
                  <a:lnTo>
                    <a:pt x="601" y="62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29">
              <a:extLst>
                <a:ext uri="{FF2B5EF4-FFF2-40B4-BE49-F238E27FC236}">
                  <a16:creationId xmlns:a16="http://schemas.microsoft.com/office/drawing/2014/main" id="{72046A2A-62E5-589F-5298-1A108105105C}"/>
                </a:ext>
              </a:extLst>
            </p:cNvPr>
            <p:cNvSpPr/>
            <p:nvPr/>
          </p:nvSpPr>
          <p:spPr>
            <a:xfrm>
              <a:off x="3021325" y="2735675"/>
              <a:ext cx="17650" cy="32275"/>
            </a:xfrm>
            <a:custGeom>
              <a:avLst/>
              <a:gdLst/>
              <a:ahLst/>
              <a:cxnLst/>
              <a:rect l="l" t="t" r="r" b="b"/>
              <a:pathLst>
                <a:path w="706" h="1291" extrusionOk="0">
                  <a:moveTo>
                    <a:pt x="585" y="1"/>
                  </a:moveTo>
                  <a:cubicBezTo>
                    <a:pt x="266" y="361"/>
                    <a:pt x="0" y="746"/>
                    <a:pt x="64" y="1291"/>
                  </a:cubicBezTo>
                  <a:lnTo>
                    <a:pt x="706" y="104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29">
              <a:extLst>
                <a:ext uri="{FF2B5EF4-FFF2-40B4-BE49-F238E27FC236}">
                  <a16:creationId xmlns:a16="http://schemas.microsoft.com/office/drawing/2014/main" id="{BBD4801F-84CB-284F-68F2-3E2E5A27E8E6}"/>
                </a:ext>
              </a:extLst>
            </p:cNvPr>
            <p:cNvSpPr/>
            <p:nvPr/>
          </p:nvSpPr>
          <p:spPr>
            <a:xfrm>
              <a:off x="3148225" y="3055100"/>
              <a:ext cx="27150" cy="14800"/>
            </a:xfrm>
            <a:custGeom>
              <a:avLst/>
              <a:gdLst/>
              <a:ahLst/>
              <a:cxnLst/>
              <a:rect l="l" t="t" r="r" b="b"/>
              <a:pathLst>
                <a:path w="1086" h="592" extrusionOk="0">
                  <a:moveTo>
                    <a:pt x="80" y="1"/>
                  </a:moveTo>
                  <a:lnTo>
                    <a:pt x="1" y="184"/>
                  </a:lnTo>
                  <a:lnTo>
                    <a:pt x="1060" y="568"/>
                  </a:lnTo>
                  <a:lnTo>
                    <a:pt x="1060" y="568"/>
                  </a:lnTo>
                  <a:cubicBezTo>
                    <a:pt x="821" y="179"/>
                    <a:pt x="447" y="96"/>
                    <a:pt x="80" y="1"/>
                  </a:cubicBezTo>
                  <a:close/>
                  <a:moveTo>
                    <a:pt x="1060" y="568"/>
                  </a:moveTo>
                  <a:cubicBezTo>
                    <a:pt x="1065" y="575"/>
                    <a:pt x="1069" y="583"/>
                    <a:pt x="1074" y="592"/>
                  </a:cubicBezTo>
                  <a:lnTo>
                    <a:pt x="1074" y="592"/>
                  </a:lnTo>
                  <a:cubicBezTo>
                    <a:pt x="1074" y="590"/>
                    <a:pt x="1086" y="577"/>
                    <a:pt x="1086" y="577"/>
                  </a:cubicBezTo>
                  <a:lnTo>
                    <a:pt x="1060" y="568"/>
                  </a:lnTo>
                  <a:close/>
                  <a:moveTo>
                    <a:pt x="1074" y="592"/>
                  </a:moveTo>
                  <a:cubicBezTo>
                    <a:pt x="1074" y="592"/>
                    <a:pt x="1074" y="592"/>
                    <a:pt x="1074" y="592"/>
                  </a:cubicBezTo>
                  <a:cubicBezTo>
                    <a:pt x="1074" y="592"/>
                    <a:pt x="1074" y="592"/>
                    <a:pt x="1074" y="5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29">
              <a:extLst>
                <a:ext uri="{FF2B5EF4-FFF2-40B4-BE49-F238E27FC236}">
                  <a16:creationId xmlns:a16="http://schemas.microsoft.com/office/drawing/2014/main" id="{5B8F39E4-4BF6-782F-A2B9-DA1AB1B3E227}"/>
                </a:ext>
              </a:extLst>
            </p:cNvPr>
            <p:cNvSpPr/>
            <p:nvPr/>
          </p:nvSpPr>
          <p:spPr>
            <a:xfrm>
              <a:off x="3005600" y="3013600"/>
              <a:ext cx="16375" cy="31525"/>
            </a:xfrm>
            <a:custGeom>
              <a:avLst/>
              <a:gdLst/>
              <a:ahLst/>
              <a:cxnLst/>
              <a:rect l="l" t="t" r="r" b="b"/>
              <a:pathLst>
                <a:path w="655" h="1261" extrusionOk="0">
                  <a:moveTo>
                    <a:pt x="441" y="1"/>
                  </a:moveTo>
                  <a:lnTo>
                    <a:pt x="1" y="1190"/>
                  </a:lnTo>
                  <a:lnTo>
                    <a:pt x="205" y="1261"/>
                  </a:lnTo>
                  <a:lnTo>
                    <a:pt x="654" y="74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29">
              <a:extLst>
                <a:ext uri="{FF2B5EF4-FFF2-40B4-BE49-F238E27FC236}">
                  <a16:creationId xmlns:a16="http://schemas.microsoft.com/office/drawing/2014/main" id="{12420D4A-C146-A84F-A331-6D422F1FFDB4}"/>
                </a:ext>
              </a:extLst>
            </p:cNvPr>
            <p:cNvSpPr/>
            <p:nvPr/>
          </p:nvSpPr>
          <p:spPr>
            <a:xfrm>
              <a:off x="2763300" y="2690450"/>
              <a:ext cx="18525" cy="23200"/>
            </a:xfrm>
            <a:custGeom>
              <a:avLst/>
              <a:gdLst/>
              <a:ahLst/>
              <a:cxnLst/>
              <a:rect l="l" t="t" r="r" b="b"/>
              <a:pathLst>
                <a:path w="741" h="928" extrusionOk="0">
                  <a:moveTo>
                    <a:pt x="569" y="0"/>
                  </a:moveTo>
                  <a:lnTo>
                    <a:pt x="1" y="830"/>
                  </a:lnTo>
                  <a:lnTo>
                    <a:pt x="150" y="928"/>
                  </a:lnTo>
                  <a:lnTo>
                    <a:pt x="740" y="15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29">
              <a:extLst>
                <a:ext uri="{FF2B5EF4-FFF2-40B4-BE49-F238E27FC236}">
                  <a16:creationId xmlns:a16="http://schemas.microsoft.com/office/drawing/2014/main" id="{1288EEE2-8DAA-80A3-1DD1-FA37819BF9EE}"/>
                </a:ext>
              </a:extLst>
            </p:cNvPr>
            <p:cNvSpPr/>
            <p:nvPr/>
          </p:nvSpPr>
          <p:spPr>
            <a:xfrm>
              <a:off x="2838375" y="2679525"/>
              <a:ext cx="19750" cy="26975"/>
            </a:xfrm>
            <a:custGeom>
              <a:avLst/>
              <a:gdLst/>
              <a:ahLst/>
              <a:cxnLst/>
              <a:rect l="l" t="t" r="r" b="b"/>
              <a:pathLst>
                <a:path w="790" h="1079" extrusionOk="0">
                  <a:moveTo>
                    <a:pt x="743" y="0"/>
                  </a:moveTo>
                  <a:cubicBezTo>
                    <a:pt x="576" y="250"/>
                    <a:pt x="409" y="500"/>
                    <a:pt x="241" y="749"/>
                  </a:cubicBezTo>
                  <a:lnTo>
                    <a:pt x="241" y="749"/>
                  </a:lnTo>
                  <a:cubicBezTo>
                    <a:pt x="424" y="512"/>
                    <a:pt x="606" y="276"/>
                    <a:pt x="789" y="39"/>
                  </a:cubicBezTo>
                  <a:lnTo>
                    <a:pt x="743" y="0"/>
                  </a:lnTo>
                  <a:close/>
                  <a:moveTo>
                    <a:pt x="241" y="749"/>
                  </a:moveTo>
                  <a:cubicBezTo>
                    <a:pt x="161" y="853"/>
                    <a:pt x="81" y="957"/>
                    <a:pt x="1" y="1061"/>
                  </a:cubicBezTo>
                  <a:lnTo>
                    <a:pt x="21" y="1078"/>
                  </a:lnTo>
                  <a:cubicBezTo>
                    <a:pt x="95" y="969"/>
                    <a:pt x="168" y="859"/>
                    <a:pt x="241" y="7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29">
              <a:extLst>
                <a:ext uri="{FF2B5EF4-FFF2-40B4-BE49-F238E27FC236}">
                  <a16:creationId xmlns:a16="http://schemas.microsoft.com/office/drawing/2014/main" id="{79376028-9C4D-4CF2-98EB-3FC39B2DB67C}"/>
                </a:ext>
              </a:extLst>
            </p:cNvPr>
            <p:cNvSpPr/>
            <p:nvPr/>
          </p:nvSpPr>
          <p:spPr>
            <a:xfrm>
              <a:off x="2936000" y="2893025"/>
              <a:ext cx="17475" cy="18525"/>
            </a:xfrm>
            <a:custGeom>
              <a:avLst/>
              <a:gdLst/>
              <a:ahLst/>
              <a:cxnLst/>
              <a:rect l="l" t="t" r="r" b="b"/>
              <a:pathLst>
                <a:path w="699" h="741" extrusionOk="0">
                  <a:moveTo>
                    <a:pt x="0" y="1"/>
                  </a:moveTo>
                  <a:cubicBezTo>
                    <a:pt x="15" y="300"/>
                    <a:pt x="25" y="511"/>
                    <a:pt x="37" y="740"/>
                  </a:cubicBezTo>
                  <a:lnTo>
                    <a:pt x="699" y="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29">
              <a:extLst>
                <a:ext uri="{FF2B5EF4-FFF2-40B4-BE49-F238E27FC236}">
                  <a16:creationId xmlns:a16="http://schemas.microsoft.com/office/drawing/2014/main" id="{3DB54510-65E8-B37F-480F-363CE62AD51A}"/>
                </a:ext>
              </a:extLst>
            </p:cNvPr>
            <p:cNvSpPr/>
            <p:nvPr/>
          </p:nvSpPr>
          <p:spPr>
            <a:xfrm>
              <a:off x="2881625" y="2956775"/>
              <a:ext cx="9900" cy="26850"/>
            </a:xfrm>
            <a:custGeom>
              <a:avLst/>
              <a:gdLst/>
              <a:ahLst/>
              <a:cxnLst/>
              <a:rect l="l" t="t" r="r" b="b"/>
              <a:pathLst>
                <a:path w="396" h="1074" extrusionOk="0">
                  <a:moveTo>
                    <a:pt x="384" y="1"/>
                  </a:moveTo>
                  <a:cubicBezTo>
                    <a:pt x="109" y="313"/>
                    <a:pt x="0" y="660"/>
                    <a:pt x="231" y="1073"/>
                  </a:cubicBezTo>
                  <a:lnTo>
                    <a:pt x="395" y="9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29">
              <a:extLst>
                <a:ext uri="{FF2B5EF4-FFF2-40B4-BE49-F238E27FC236}">
                  <a16:creationId xmlns:a16="http://schemas.microsoft.com/office/drawing/2014/main" id="{468127DC-9BA3-533C-79BD-0F7C5ABEF91D}"/>
                </a:ext>
              </a:extLst>
            </p:cNvPr>
            <p:cNvSpPr/>
            <p:nvPr/>
          </p:nvSpPr>
          <p:spPr>
            <a:xfrm>
              <a:off x="2570300" y="2793500"/>
              <a:ext cx="13275" cy="20625"/>
            </a:xfrm>
            <a:custGeom>
              <a:avLst/>
              <a:gdLst/>
              <a:ahLst/>
              <a:cxnLst/>
              <a:rect l="l" t="t" r="r" b="b"/>
              <a:pathLst>
                <a:path w="531" h="825" extrusionOk="0">
                  <a:moveTo>
                    <a:pt x="334" y="0"/>
                  </a:moveTo>
                  <a:cubicBezTo>
                    <a:pt x="223" y="251"/>
                    <a:pt x="111" y="502"/>
                    <a:pt x="0" y="753"/>
                  </a:cubicBezTo>
                  <a:lnTo>
                    <a:pt x="176" y="825"/>
                  </a:lnTo>
                  <a:cubicBezTo>
                    <a:pt x="294" y="574"/>
                    <a:pt x="413" y="324"/>
                    <a:pt x="530" y="73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29">
              <a:extLst>
                <a:ext uri="{FF2B5EF4-FFF2-40B4-BE49-F238E27FC236}">
                  <a16:creationId xmlns:a16="http://schemas.microsoft.com/office/drawing/2014/main" id="{A27E56E8-C192-1D0F-CC14-808998FA7D67}"/>
                </a:ext>
              </a:extLst>
            </p:cNvPr>
            <p:cNvSpPr/>
            <p:nvPr/>
          </p:nvSpPr>
          <p:spPr>
            <a:xfrm>
              <a:off x="2753425" y="2776675"/>
              <a:ext cx="22525" cy="13975"/>
            </a:xfrm>
            <a:custGeom>
              <a:avLst/>
              <a:gdLst/>
              <a:ahLst/>
              <a:cxnLst/>
              <a:rect l="l" t="t" r="r" b="b"/>
              <a:pathLst>
                <a:path w="901" h="559" extrusionOk="0">
                  <a:moveTo>
                    <a:pt x="80" y="1"/>
                  </a:moveTo>
                  <a:lnTo>
                    <a:pt x="1" y="166"/>
                  </a:lnTo>
                  <a:lnTo>
                    <a:pt x="772" y="559"/>
                  </a:lnTo>
                  <a:lnTo>
                    <a:pt x="901" y="392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29">
              <a:extLst>
                <a:ext uri="{FF2B5EF4-FFF2-40B4-BE49-F238E27FC236}">
                  <a16:creationId xmlns:a16="http://schemas.microsoft.com/office/drawing/2014/main" id="{FD1C06A0-F52C-90FF-88B7-4314D7287323}"/>
                </a:ext>
              </a:extLst>
            </p:cNvPr>
            <p:cNvSpPr/>
            <p:nvPr/>
          </p:nvSpPr>
          <p:spPr>
            <a:xfrm>
              <a:off x="2892900" y="2845650"/>
              <a:ext cx="22700" cy="13500"/>
            </a:xfrm>
            <a:custGeom>
              <a:avLst/>
              <a:gdLst/>
              <a:ahLst/>
              <a:cxnLst/>
              <a:rect l="l" t="t" r="r" b="b"/>
              <a:pathLst>
                <a:path w="908" h="540" extrusionOk="0">
                  <a:moveTo>
                    <a:pt x="76" y="0"/>
                  </a:moveTo>
                  <a:lnTo>
                    <a:pt x="1" y="163"/>
                  </a:lnTo>
                  <a:lnTo>
                    <a:pt x="786" y="539"/>
                  </a:lnTo>
                  <a:lnTo>
                    <a:pt x="908" y="37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29">
              <a:extLst>
                <a:ext uri="{FF2B5EF4-FFF2-40B4-BE49-F238E27FC236}">
                  <a16:creationId xmlns:a16="http://schemas.microsoft.com/office/drawing/2014/main" id="{B44BD0A4-99BA-DAE7-48C6-802380ECE51E}"/>
                </a:ext>
              </a:extLst>
            </p:cNvPr>
            <p:cNvSpPr/>
            <p:nvPr/>
          </p:nvSpPr>
          <p:spPr>
            <a:xfrm>
              <a:off x="2471775" y="2687750"/>
              <a:ext cx="15850" cy="16600"/>
            </a:xfrm>
            <a:custGeom>
              <a:avLst/>
              <a:gdLst/>
              <a:ahLst/>
              <a:cxnLst/>
              <a:rect l="l" t="t" r="r" b="b"/>
              <a:pathLst>
                <a:path w="634" h="664" extrusionOk="0">
                  <a:moveTo>
                    <a:pt x="510" y="1"/>
                  </a:moveTo>
                  <a:lnTo>
                    <a:pt x="1" y="533"/>
                  </a:lnTo>
                  <a:cubicBezTo>
                    <a:pt x="61" y="576"/>
                    <a:pt x="121" y="620"/>
                    <a:pt x="181" y="663"/>
                  </a:cubicBezTo>
                  <a:lnTo>
                    <a:pt x="634" y="10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29">
              <a:extLst>
                <a:ext uri="{FF2B5EF4-FFF2-40B4-BE49-F238E27FC236}">
                  <a16:creationId xmlns:a16="http://schemas.microsoft.com/office/drawing/2014/main" id="{E280F8CB-C332-AA56-F99C-518D4C272AC2}"/>
                </a:ext>
              </a:extLst>
            </p:cNvPr>
            <p:cNvSpPr/>
            <p:nvPr/>
          </p:nvSpPr>
          <p:spPr>
            <a:xfrm>
              <a:off x="3106125" y="3067100"/>
              <a:ext cx="24050" cy="10025"/>
            </a:xfrm>
            <a:custGeom>
              <a:avLst/>
              <a:gdLst/>
              <a:ahLst/>
              <a:cxnLst/>
              <a:rect l="l" t="t" r="r" b="b"/>
              <a:pathLst>
                <a:path w="962" h="401" extrusionOk="0">
                  <a:moveTo>
                    <a:pt x="250" y="1"/>
                  </a:moveTo>
                  <a:cubicBezTo>
                    <a:pt x="171" y="1"/>
                    <a:pt x="88" y="10"/>
                    <a:pt x="1" y="27"/>
                  </a:cubicBezTo>
                  <a:lnTo>
                    <a:pt x="937" y="378"/>
                  </a:lnTo>
                  <a:lnTo>
                    <a:pt x="937" y="378"/>
                  </a:lnTo>
                  <a:cubicBezTo>
                    <a:pt x="772" y="118"/>
                    <a:pt x="538" y="1"/>
                    <a:pt x="250" y="1"/>
                  </a:cubicBezTo>
                  <a:close/>
                  <a:moveTo>
                    <a:pt x="937" y="378"/>
                  </a:moveTo>
                  <a:cubicBezTo>
                    <a:pt x="942" y="385"/>
                    <a:pt x="946" y="393"/>
                    <a:pt x="951" y="400"/>
                  </a:cubicBezTo>
                  <a:lnTo>
                    <a:pt x="951" y="400"/>
                  </a:lnTo>
                  <a:cubicBezTo>
                    <a:pt x="951" y="399"/>
                    <a:pt x="961" y="387"/>
                    <a:pt x="961" y="387"/>
                  </a:cubicBezTo>
                  <a:lnTo>
                    <a:pt x="937" y="378"/>
                  </a:lnTo>
                  <a:close/>
                  <a:moveTo>
                    <a:pt x="951" y="400"/>
                  </a:moveTo>
                  <a:cubicBezTo>
                    <a:pt x="951" y="400"/>
                    <a:pt x="951" y="400"/>
                    <a:pt x="951" y="400"/>
                  </a:cubicBezTo>
                  <a:cubicBezTo>
                    <a:pt x="951" y="400"/>
                    <a:pt x="951" y="400"/>
                    <a:pt x="951" y="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29">
              <a:extLst>
                <a:ext uri="{FF2B5EF4-FFF2-40B4-BE49-F238E27FC236}">
                  <a16:creationId xmlns:a16="http://schemas.microsoft.com/office/drawing/2014/main" id="{12D7C4E3-12A7-996C-D7C7-282B51D0D8E2}"/>
                </a:ext>
              </a:extLst>
            </p:cNvPr>
            <p:cNvSpPr/>
            <p:nvPr/>
          </p:nvSpPr>
          <p:spPr>
            <a:xfrm>
              <a:off x="2479850" y="2800775"/>
              <a:ext cx="13875" cy="18325"/>
            </a:xfrm>
            <a:custGeom>
              <a:avLst/>
              <a:gdLst/>
              <a:ahLst/>
              <a:cxnLst/>
              <a:rect l="l" t="t" r="r" b="b"/>
              <a:pathLst>
                <a:path w="555" h="733" extrusionOk="0">
                  <a:moveTo>
                    <a:pt x="417" y="0"/>
                  </a:moveTo>
                  <a:lnTo>
                    <a:pt x="0" y="641"/>
                  </a:lnTo>
                  <a:lnTo>
                    <a:pt x="149" y="733"/>
                  </a:lnTo>
                  <a:lnTo>
                    <a:pt x="554" y="85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29">
              <a:extLst>
                <a:ext uri="{FF2B5EF4-FFF2-40B4-BE49-F238E27FC236}">
                  <a16:creationId xmlns:a16="http://schemas.microsoft.com/office/drawing/2014/main" id="{F0EC7148-21D4-BCBF-E9D2-9D7C8B123D40}"/>
                </a:ext>
              </a:extLst>
            </p:cNvPr>
            <p:cNvSpPr/>
            <p:nvPr/>
          </p:nvSpPr>
          <p:spPr>
            <a:xfrm>
              <a:off x="2825525" y="2706050"/>
              <a:ext cx="13400" cy="18175"/>
            </a:xfrm>
            <a:custGeom>
              <a:avLst/>
              <a:gdLst/>
              <a:ahLst/>
              <a:cxnLst/>
              <a:rect l="l" t="t" r="r" b="b"/>
              <a:pathLst>
                <a:path w="536" h="727" extrusionOk="0">
                  <a:moveTo>
                    <a:pt x="515" y="0"/>
                  </a:moveTo>
                  <a:cubicBezTo>
                    <a:pt x="504" y="25"/>
                    <a:pt x="493" y="50"/>
                    <a:pt x="483" y="75"/>
                  </a:cubicBezTo>
                  <a:lnTo>
                    <a:pt x="483" y="75"/>
                  </a:lnTo>
                  <a:cubicBezTo>
                    <a:pt x="500" y="56"/>
                    <a:pt x="518" y="36"/>
                    <a:pt x="535" y="17"/>
                  </a:cubicBezTo>
                  <a:lnTo>
                    <a:pt x="515" y="0"/>
                  </a:lnTo>
                  <a:close/>
                  <a:moveTo>
                    <a:pt x="483" y="75"/>
                  </a:moveTo>
                  <a:lnTo>
                    <a:pt x="483" y="75"/>
                  </a:lnTo>
                  <a:cubicBezTo>
                    <a:pt x="321" y="250"/>
                    <a:pt x="161" y="425"/>
                    <a:pt x="1" y="601"/>
                  </a:cubicBezTo>
                  <a:lnTo>
                    <a:pt x="198" y="726"/>
                  </a:lnTo>
                  <a:cubicBezTo>
                    <a:pt x="292" y="509"/>
                    <a:pt x="388" y="292"/>
                    <a:pt x="483" y="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29">
              <a:extLst>
                <a:ext uri="{FF2B5EF4-FFF2-40B4-BE49-F238E27FC236}">
                  <a16:creationId xmlns:a16="http://schemas.microsoft.com/office/drawing/2014/main" id="{433978DB-63C0-E926-32B0-8CA23EBC33B1}"/>
                </a:ext>
              </a:extLst>
            </p:cNvPr>
            <p:cNvSpPr/>
            <p:nvPr/>
          </p:nvSpPr>
          <p:spPr>
            <a:xfrm>
              <a:off x="2793950" y="2701950"/>
              <a:ext cx="14575" cy="19975"/>
            </a:xfrm>
            <a:custGeom>
              <a:avLst/>
              <a:gdLst/>
              <a:ahLst/>
              <a:cxnLst/>
              <a:rect l="l" t="t" r="r" b="b"/>
              <a:pathLst>
                <a:path w="583" h="799" extrusionOk="0">
                  <a:moveTo>
                    <a:pt x="528" y="0"/>
                  </a:moveTo>
                  <a:lnTo>
                    <a:pt x="0" y="689"/>
                  </a:lnTo>
                  <a:lnTo>
                    <a:pt x="179" y="798"/>
                  </a:lnTo>
                  <a:lnTo>
                    <a:pt x="582" y="44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29">
              <a:extLst>
                <a:ext uri="{FF2B5EF4-FFF2-40B4-BE49-F238E27FC236}">
                  <a16:creationId xmlns:a16="http://schemas.microsoft.com/office/drawing/2014/main" id="{8CA127C3-1DBF-6FB2-A4CB-406AAD050C1F}"/>
                </a:ext>
              </a:extLst>
            </p:cNvPr>
            <p:cNvSpPr/>
            <p:nvPr/>
          </p:nvSpPr>
          <p:spPr>
            <a:xfrm>
              <a:off x="2863700" y="2688950"/>
              <a:ext cx="15025" cy="19700"/>
            </a:xfrm>
            <a:custGeom>
              <a:avLst/>
              <a:gdLst/>
              <a:ahLst/>
              <a:cxnLst/>
              <a:rect l="l" t="t" r="r" b="b"/>
              <a:pathLst>
                <a:path w="601" h="788" extrusionOk="0">
                  <a:moveTo>
                    <a:pt x="572" y="0"/>
                  </a:moveTo>
                  <a:cubicBezTo>
                    <a:pt x="382" y="218"/>
                    <a:pt x="192" y="435"/>
                    <a:pt x="0" y="653"/>
                  </a:cubicBezTo>
                  <a:lnTo>
                    <a:pt x="188" y="787"/>
                  </a:lnTo>
                  <a:cubicBezTo>
                    <a:pt x="325" y="533"/>
                    <a:pt x="463" y="278"/>
                    <a:pt x="600" y="23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29">
              <a:extLst>
                <a:ext uri="{FF2B5EF4-FFF2-40B4-BE49-F238E27FC236}">
                  <a16:creationId xmlns:a16="http://schemas.microsoft.com/office/drawing/2014/main" id="{516AC567-8062-5453-8310-656F6B6EEE5F}"/>
                </a:ext>
              </a:extLst>
            </p:cNvPr>
            <p:cNvSpPr/>
            <p:nvPr/>
          </p:nvSpPr>
          <p:spPr>
            <a:xfrm>
              <a:off x="2478125" y="2775075"/>
              <a:ext cx="13475" cy="20975"/>
            </a:xfrm>
            <a:custGeom>
              <a:avLst/>
              <a:gdLst/>
              <a:ahLst/>
              <a:cxnLst/>
              <a:rect l="l" t="t" r="r" b="b"/>
              <a:pathLst>
                <a:path w="539" h="839" extrusionOk="0">
                  <a:moveTo>
                    <a:pt x="409" y="0"/>
                  </a:moveTo>
                  <a:lnTo>
                    <a:pt x="0" y="771"/>
                  </a:lnTo>
                  <a:lnTo>
                    <a:pt x="75" y="838"/>
                  </a:lnTo>
                  <a:cubicBezTo>
                    <a:pt x="305" y="617"/>
                    <a:pt x="538" y="399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29">
              <a:extLst>
                <a:ext uri="{FF2B5EF4-FFF2-40B4-BE49-F238E27FC236}">
                  <a16:creationId xmlns:a16="http://schemas.microsoft.com/office/drawing/2014/main" id="{501A51C4-E770-3CF0-9E3C-AE4F06D04E68}"/>
                </a:ext>
              </a:extLst>
            </p:cNvPr>
            <p:cNvSpPr/>
            <p:nvPr/>
          </p:nvSpPr>
          <p:spPr>
            <a:xfrm>
              <a:off x="2807125" y="2681825"/>
              <a:ext cx="15325" cy="21250"/>
            </a:xfrm>
            <a:custGeom>
              <a:avLst/>
              <a:gdLst/>
              <a:ahLst/>
              <a:cxnLst/>
              <a:rect l="l" t="t" r="r" b="b"/>
              <a:pathLst>
                <a:path w="613" h="850" extrusionOk="0">
                  <a:moveTo>
                    <a:pt x="607" y="0"/>
                  </a:moveTo>
                  <a:lnTo>
                    <a:pt x="1" y="805"/>
                  </a:lnTo>
                  <a:lnTo>
                    <a:pt x="55" y="849"/>
                  </a:lnTo>
                  <a:cubicBezTo>
                    <a:pt x="241" y="567"/>
                    <a:pt x="427" y="287"/>
                    <a:pt x="612" y="5"/>
                  </a:cubicBez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29">
              <a:extLst>
                <a:ext uri="{FF2B5EF4-FFF2-40B4-BE49-F238E27FC236}">
                  <a16:creationId xmlns:a16="http://schemas.microsoft.com/office/drawing/2014/main" id="{EAAF73F0-24F0-CEA6-B08C-178F689849A2}"/>
                </a:ext>
              </a:extLst>
            </p:cNvPr>
            <p:cNvSpPr/>
            <p:nvPr/>
          </p:nvSpPr>
          <p:spPr>
            <a:xfrm>
              <a:off x="2743150" y="2683925"/>
              <a:ext cx="13975" cy="24700"/>
            </a:xfrm>
            <a:custGeom>
              <a:avLst/>
              <a:gdLst/>
              <a:ahLst/>
              <a:cxnLst/>
              <a:rect l="l" t="t" r="r" b="b"/>
              <a:pathLst>
                <a:path w="559" h="988" extrusionOk="0">
                  <a:moveTo>
                    <a:pt x="490" y="1"/>
                  </a:moveTo>
                  <a:cubicBezTo>
                    <a:pt x="263" y="216"/>
                    <a:pt x="1" y="413"/>
                    <a:pt x="47" y="987"/>
                  </a:cubicBezTo>
                  <a:lnTo>
                    <a:pt x="559" y="60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29">
              <a:extLst>
                <a:ext uri="{FF2B5EF4-FFF2-40B4-BE49-F238E27FC236}">
                  <a16:creationId xmlns:a16="http://schemas.microsoft.com/office/drawing/2014/main" id="{551A9DB0-B4A7-904E-C84A-CF941B30D425}"/>
                </a:ext>
              </a:extLst>
            </p:cNvPr>
            <p:cNvSpPr/>
            <p:nvPr/>
          </p:nvSpPr>
          <p:spPr>
            <a:xfrm>
              <a:off x="2755250" y="2927600"/>
              <a:ext cx="8375" cy="23200"/>
            </a:xfrm>
            <a:custGeom>
              <a:avLst/>
              <a:gdLst/>
              <a:ahLst/>
              <a:cxnLst/>
              <a:rect l="l" t="t" r="r" b="b"/>
              <a:pathLst>
                <a:path w="335" h="928" extrusionOk="0">
                  <a:moveTo>
                    <a:pt x="322" y="0"/>
                  </a:moveTo>
                  <a:cubicBezTo>
                    <a:pt x="215" y="276"/>
                    <a:pt x="108" y="551"/>
                    <a:pt x="0" y="825"/>
                  </a:cubicBezTo>
                  <a:lnTo>
                    <a:pt x="186" y="928"/>
                  </a:lnTo>
                  <a:cubicBezTo>
                    <a:pt x="223" y="847"/>
                    <a:pt x="283" y="769"/>
                    <a:pt x="293" y="685"/>
                  </a:cubicBezTo>
                  <a:cubicBezTo>
                    <a:pt x="318" y="461"/>
                    <a:pt x="322" y="235"/>
                    <a:pt x="334" y="8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29">
              <a:extLst>
                <a:ext uri="{FF2B5EF4-FFF2-40B4-BE49-F238E27FC236}">
                  <a16:creationId xmlns:a16="http://schemas.microsoft.com/office/drawing/2014/main" id="{DDE597EC-68C9-E8D2-D363-88FD6B2AF084}"/>
                </a:ext>
              </a:extLst>
            </p:cNvPr>
            <p:cNvSpPr/>
            <p:nvPr/>
          </p:nvSpPr>
          <p:spPr>
            <a:xfrm>
              <a:off x="4038850" y="3356625"/>
              <a:ext cx="78575" cy="44050"/>
            </a:xfrm>
            <a:custGeom>
              <a:avLst/>
              <a:gdLst/>
              <a:ahLst/>
              <a:cxnLst/>
              <a:rect l="l" t="t" r="r" b="b"/>
              <a:pathLst>
                <a:path w="3143" h="1762" extrusionOk="0">
                  <a:moveTo>
                    <a:pt x="3143" y="1"/>
                  </a:moveTo>
                  <a:lnTo>
                    <a:pt x="3143" y="1"/>
                  </a:lnTo>
                  <a:cubicBezTo>
                    <a:pt x="2086" y="217"/>
                    <a:pt x="635" y="1047"/>
                    <a:pt x="0" y="1761"/>
                  </a:cubicBezTo>
                  <a:lnTo>
                    <a:pt x="3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29">
              <a:extLst>
                <a:ext uri="{FF2B5EF4-FFF2-40B4-BE49-F238E27FC236}">
                  <a16:creationId xmlns:a16="http://schemas.microsoft.com/office/drawing/2014/main" id="{41037E2C-D92E-34D2-4528-C040902A55A5}"/>
                </a:ext>
              </a:extLst>
            </p:cNvPr>
            <p:cNvSpPr/>
            <p:nvPr/>
          </p:nvSpPr>
          <p:spPr>
            <a:xfrm>
              <a:off x="4307325" y="3208550"/>
              <a:ext cx="72725" cy="44175"/>
            </a:xfrm>
            <a:custGeom>
              <a:avLst/>
              <a:gdLst/>
              <a:ahLst/>
              <a:cxnLst/>
              <a:rect l="l" t="t" r="r" b="b"/>
              <a:pathLst>
                <a:path w="2909" h="1767" extrusionOk="0">
                  <a:moveTo>
                    <a:pt x="2798" y="0"/>
                  </a:moveTo>
                  <a:lnTo>
                    <a:pt x="1" y="1581"/>
                  </a:lnTo>
                  <a:lnTo>
                    <a:pt x="105" y="1767"/>
                  </a:lnTo>
                  <a:lnTo>
                    <a:pt x="2909" y="198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29">
              <a:extLst>
                <a:ext uri="{FF2B5EF4-FFF2-40B4-BE49-F238E27FC236}">
                  <a16:creationId xmlns:a16="http://schemas.microsoft.com/office/drawing/2014/main" id="{50609442-ED9D-0498-49B0-3246434D53AA}"/>
                </a:ext>
              </a:extLst>
            </p:cNvPr>
            <p:cNvSpPr/>
            <p:nvPr/>
          </p:nvSpPr>
          <p:spPr>
            <a:xfrm>
              <a:off x="4590175" y="3046900"/>
              <a:ext cx="63625" cy="41450"/>
            </a:xfrm>
            <a:custGeom>
              <a:avLst/>
              <a:gdLst/>
              <a:ahLst/>
              <a:cxnLst/>
              <a:rect l="l" t="t" r="r" b="b"/>
              <a:pathLst>
                <a:path w="2545" h="1658" extrusionOk="0">
                  <a:moveTo>
                    <a:pt x="2428" y="0"/>
                  </a:moveTo>
                  <a:cubicBezTo>
                    <a:pt x="2137" y="159"/>
                    <a:pt x="1846" y="313"/>
                    <a:pt x="1556" y="477"/>
                  </a:cubicBezTo>
                  <a:cubicBezTo>
                    <a:pt x="1267" y="641"/>
                    <a:pt x="979" y="808"/>
                    <a:pt x="698" y="986"/>
                  </a:cubicBezTo>
                  <a:cubicBezTo>
                    <a:pt x="459" y="1139"/>
                    <a:pt x="232" y="1311"/>
                    <a:pt x="0" y="1475"/>
                  </a:cubicBezTo>
                  <a:lnTo>
                    <a:pt x="136" y="1658"/>
                  </a:lnTo>
                  <a:lnTo>
                    <a:pt x="2545" y="118"/>
                  </a:lnTo>
                  <a:lnTo>
                    <a:pt x="24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29">
              <a:extLst>
                <a:ext uri="{FF2B5EF4-FFF2-40B4-BE49-F238E27FC236}">
                  <a16:creationId xmlns:a16="http://schemas.microsoft.com/office/drawing/2014/main" id="{9B46226E-0FA3-680D-7E9D-4CB3A4E177FB}"/>
                </a:ext>
              </a:extLst>
            </p:cNvPr>
            <p:cNvSpPr/>
            <p:nvPr/>
          </p:nvSpPr>
          <p:spPr>
            <a:xfrm>
              <a:off x="4584175" y="3083475"/>
              <a:ext cx="57675" cy="34250"/>
            </a:xfrm>
            <a:custGeom>
              <a:avLst/>
              <a:gdLst/>
              <a:ahLst/>
              <a:cxnLst/>
              <a:rect l="l" t="t" r="r" b="b"/>
              <a:pathLst>
                <a:path w="2307" h="1370" extrusionOk="0">
                  <a:moveTo>
                    <a:pt x="2204" y="0"/>
                  </a:moveTo>
                  <a:lnTo>
                    <a:pt x="0" y="1185"/>
                  </a:lnTo>
                  <a:lnTo>
                    <a:pt x="97" y="1369"/>
                  </a:lnTo>
                  <a:lnTo>
                    <a:pt x="2307" y="197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29">
              <a:extLst>
                <a:ext uri="{FF2B5EF4-FFF2-40B4-BE49-F238E27FC236}">
                  <a16:creationId xmlns:a16="http://schemas.microsoft.com/office/drawing/2014/main" id="{A120966D-D123-8A33-C730-A044E7704802}"/>
                </a:ext>
              </a:extLst>
            </p:cNvPr>
            <p:cNvSpPr/>
            <p:nvPr/>
          </p:nvSpPr>
          <p:spPr>
            <a:xfrm>
              <a:off x="4324975" y="3232825"/>
              <a:ext cx="55125" cy="34375"/>
            </a:xfrm>
            <a:custGeom>
              <a:avLst/>
              <a:gdLst/>
              <a:ahLst/>
              <a:cxnLst/>
              <a:rect l="l" t="t" r="r" b="b"/>
              <a:pathLst>
                <a:path w="2205" h="1375" extrusionOk="0">
                  <a:moveTo>
                    <a:pt x="2092" y="1"/>
                  </a:moveTo>
                  <a:lnTo>
                    <a:pt x="0" y="1190"/>
                  </a:lnTo>
                  <a:lnTo>
                    <a:pt x="103" y="1374"/>
                  </a:lnTo>
                  <a:lnTo>
                    <a:pt x="2205" y="201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29">
              <a:extLst>
                <a:ext uri="{FF2B5EF4-FFF2-40B4-BE49-F238E27FC236}">
                  <a16:creationId xmlns:a16="http://schemas.microsoft.com/office/drawing/2014/main" id="{044841AB-A080-B378-D426-700B239C991A}"/>
                </a:ext>
              </a:extLst>
            </p:cNvPr>
            <p:cNvSpPr/>
            <p:nvPr/>
          </p:nvSpPr>
          <p:spPr>
            <a:xfrm>
              <a:off x="4343625" y="3095050"/>
              <a:ext cx="45175" cy="28950"/>
            </a:xfrm>
            <a:custGeom>
              <a:avLst/>
              <a:gdLst/>
              <a:ahLst/>
              <a:cxnLst/>
              <a:rect l="l" t="t" r="r" b="b"/>
              <a:pathLst>
                <a:path w="1807" h="1158" extrusionOk="0">
                  <a:moveTo>
                    <a:pt x="1692" y="0"/>
                  </a:moveTo>
                  <a:lnTo>
                    <a:pt x="0" y="972"/>
                  </a:lnTo>
                  <a:lnTo>
                    <a:pt x="106" y="1158"/>
                  </a:lnTo>
                  <a:lnTo>
                    <a:pt x="1806" y="201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29">
              <a:extLst>
                <a:ext uri="{FF2B5EF4-FFF2-40B4-BE49-F238E27FC236}">
                  <a16:creationId xmlns:a16="http://schemas.microsoft.com/office/drawing/2014/main" id="{1D7C7C04-6F69-2CAD-7416-4F245853F2C6}"/>
                </a:ext>
              </a:extLst>
            </p:cNvPr>
            <p:cNvSpPr/>
            <p:nvPr/>
          </p:nvSpPr>
          <p:spPr>
            <a:xfrm>
              <a:off x="4532875" y="3091425"/>
              <a:ext cx="45000" cy="29350"/>
            </a:xfrm>
            <a:custGeom>
              <a:avLst/>
              <a:gdLst/>
              <a:ahLst/>
              <a:cxnLst/>
              <a:rect l="l" t="t" r="r" b="b"/>
              <a:pathLst>
                <a:path w="1800" h="1174" extrusionOk="0">
                  <a:moveTo>
                    <a:pt x="1647" y="0"/>
                  </a:moveTo>
                  <a:lnTo>
                    <a:pt x="0" y="991"/>
                  </a:lnTo>
                  <a:lnTo>
                    <a:pt x="107" y="1174"/>
                  </a:lnTo>
                  <a:lnTo>
                    <a:pt x="1800" y="218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29">
              <a:extLst>
                <a:ext uri="{FF2B5EF4-FFF2-40B4-BE49-F238E27FC236}">
                  <a16:creationId xmlns:a16="http://schemas.microsoft.com/office/drawing/2014/main" id="{F73B936C-EF07-4ABE-B736-CB9D6B38CA79}"/>
                </a:ext>
              </a:extLst>
            </p:cNvPr>
            <p:cNvSpPr/>
            <p:nvPr/>
          </p:nvSpPr>
          <p:spPr>
            <a:xfrm>
              <a:off x="4476250" y="3160375"/>
              <a:ext cx="41075" cy="25900"/>
            </a:xfrm>
            <a:custGeom>
              <a:avLst/>
              <a:gdLst/>
              <a:ahLst/>
              <a:cxnLst/>
              <a:rect l="l" t="t" r="r" b="b"/>
              <a:pathLst>
                <a:path w="1643" h="1036" extrusionOk="0">
                  <a:moveTo>
                    <a:pt x="1539" y="1"/>
                  </a:moveTo>
                  <a:lnTo>
                    <a:pt x="0" y="851"/>
                  </a:lnTo>
                  <a:cubicBezTo>
                    <a:pt x="41" y="912"/>
                    <a:pt x="83" y="974"/>
                    <a:pt x="124" y="1036"/>
                  </a:cubicBezTo>
                  <a:lnTo>
                    <a:pt x="1642" y="172"/>
                  </a:lnTo>
                  <a:cubicBezTo>
                    <a:pt x="1608" y="115"/>
                    <a:pt x="1573" y="58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29">
              <a:extLst>
                <a:ext uri="{FF2B5EF4-FFF2-40B4-BE49-F238E27FC236}">
                  <a16:creationId xmlns:a16="http://schemas.microsoft.com/office/drawing/2014/main" id="{AA32AF9C-32E6-54E2-A007-AA5B8C18B98D}"/>
                </a:ext>
              </a:extLst>
            </p:cNvPr>
            <p:cNvSpPr/>
            <p:nvPr/>
          </p:nvSpPr>
          <p:spPr>
            <a:xfrm>
              <a:off x="4400000" y="3108700"/>
              <a:ext cx="41625" cy="28500"/>
            </a:xfrm>
            <a:custGeom>
              <a:avLst/>
              <a:gdLst/>
              <a:ahLst/>
              <a:cxnLst/>
              <a:rect l="l" t="t" r="r" b="b"/>
              <a:pathLst>
                <a:path w="1665" h="1140" extrusionOk="0">
                  <a:moveTo>
                    <a:pt x="1553" y="0"/>
                  </a:moveTo>
                  <a:lnTo>
                    <a:pt x="1" y="945"/>
                  </a:lnTo>
                  <a:lnTo>
                    <a:pt x="122" y="1139"/>
                  </a:lnTo>
                  <a:lnTo>
                    <a:pt x="1664" y="180"/>
                  </a:lnTo>
                  <a:cubicBezTo>
                    <a:pt x="1627" y="120"/>
                    <a:pt x="1591" y="61"/>
                    <a:pt x="1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29">
              <a:extLst>
                <a:ext uri="{FF2B5EF4-FFF2-40B4-BE49-F238E27FC236}">
                  <a16:creationId xmlns:a16="http://schemas.microsoft.com/office/drawing/2014/main" id="{A546C8CE-BA33-103A-E704-913614C33273}"/>
                </a:ext>
              </a:extLst>
            </p:cNvPr>
            <p:cNvSpPr/>
            <p:nvPr/>
          </p:nvSpPr>
          <p:spPr>
            <a:xfrm>
              <a:off x="4343300" y="3120700"/>
              <a:ext cx="38650" cy="29175"/>
            </a:xfrm>
            <a:custGeom>
              <a:avLst/>
              <a:gdLst/>
              <a:ahLst/>
              <a:cxnLst/>
              <a:rect l="l" t="t" r="r" b="b"/>
              <a:pathLst>
                <a:path w="1546" h="1167" extrusionOk="0">
                  <a:moveTo>
                    <a:pt x="1545" y="0"/>
                  </a:moveTo>
                  <a:lnTo>
                    <a:pt x="82" y="1117"/>
                  </a:lnTo>
                  <a:lnTo>
                    <a:pt x="82" y="1117"/>
                  </a:lnTo>
                  <a:cubicBezTo>
                    <a:pt x="912" y="809"/>
                    <a:pt x="1138" y="651"/>
                    <a:pt x="1545" y="0"/>
                  </a:cubicBezTo>
                  <a:close/>
                  <a:moveTo>
                    <a:pt x="82" y="1117"/>
                  </a:moveTo>
                  <a:cubicBezTo>
                    <a:pt x="56" y="1127"/>
                    <a:pt x="29" y="1137"/>
                    <a:pt x="1" y="1147"/>
                  </a:cubicBezTo>
                  <a:lnTo>
                    <a:pt x="18" y="1167"/>
                  </a:lnTo>
                  <a:lnTo>
                    <a:pt x="82" y="11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29">
              <a:extLst>
                <a:ext uri="{FF2B5EF4-FFF2-40B4-BE49-F238E27FC236}">
                  <a16:creationId xmlns:a16="http://schemas.microsoft.com/office/drawing/2014/main" id="{76D7EE89-B50E-57FF-50EB-574EFB30D8AB}"/>
                </a:ext>
              </a:extLst>
            </p:cNvPr>
            <p:cNvSpPr/>
            <p:nvPr/>
          </p:nvSpPr>
          <p:spPr>
            <a:xfrm>
              <a:off x="4394575" y="3204350"/>
              <a:ext cx="40025" cy="25075"/>
            </a:xfrm>
            <a:custGeom>
              <a:avLst/>
              <a:gdLst/>
              <a:ahLst/>
              <a:cxnLst/>
              <a:rect l="l" t="t" r="r" b="b"/>
              <a:pathLst>
                <a:path w="1601" h="1003" extrusionOk="0">
                  <a:moveTo>
                    <a:pt x="1511" y="0"/>
                  </a:moveTo>
                  <a:lnTo>
                    <a:pt x="1" y="760"/>
                  </a:lnTo>
                  <a:cubicBezTo>
                    <a:pt x="36" y="841"/>
                    <a:pt x="72" y="922"/>
                    <a:pt x="108" y="1003"/>
                  </a:cubicBezTo>
                  <a:lnTo>
                    <a:pt x="1601" y="184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29">
              <a:extLst>
                <a:ext uri="{FF2B5EF4-FFF2-40B4-BE49-F238E27FC236}">
                  <a16:creationId xmlns:a16="http://schemas.microsoft.com/office/drawing/2014/main" id="{A25F9602-BE48-A269-4EE0-B2E0F25E869B}"/>
                </a:ext>
              </a:extLst>
            </p:cNvPr>
            <p:cNvSpPr/>
            <p:nvPr/>
          </p:nvSpPr>
          <p:spPr>
            <a:xfrm>
              <a:off x="4063250" y="3328200"/>
              <a:ext cx="35925" cy="22750"/>
            </a:xfrm>
            <a:custGeom>
              <a:avLst/>
              <a:gdLst/>
              <a:ahLst/>
              <a:cxnLst/>
              <a:rect l="l" t="t" r="r" b="b"/>
              <a:pathLst>
                <a:path w="1437" h="910" extrusionOk="0">
                  <a:moveTo>
                    <a:pt x="1419" y="1"/>
                  </a:moveTo>
                  <a:lnTo>
                    <a:pt x="1390" y="19"/>
                  </a:lnTo>
                  <a:lnTo>
                    <a:pt x="1390" y="19"/>
                  </a:lnTo>
                  <a:cubicBezTo>
                    <a:pt x="1403" y="19"/>
                    <a:pt x="1415" y="19"/>
                    <a:pt x="1428" y="19"/>
                  </a:cubicBezTo>
                  <a:cubicBezTo>
                    <a:pt x="1431" y="19"/>
                    <a:pt x="1433" y="19"/>
                    <a:pt x="1436" y="19"/>
                  </a:cubicBezTo>
                  <a:lnTo>
                    <a:pt x="1419" y="1"/>
                  </a:lnTo>
                  <a:close/>
                  <a:moveTo>
                    <a:pt x="1390" y="19"/>
                  </a:moveTo>
                  <a:cubicBezTo>
                    <a:pt x="781" y="35"/>
                    <a:pt x="366" y="428"/>
                    <a:pt x="0" y="910"/>
                  </a:cubicBezTo>
                  <a:lnTo>
                    <a:pt x="1390" y="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29">
              <a:extLst>
                <a:ext uri="{FF2B5EF4-FFF2-40B4-BE49-F238E27FC236}">
                  <a16:creationId xmlns:a16="http://schemas.microsoft.com/office/drawing/2014/main" id="{90A6AB55-F614-DDA3-3BCA-04C7ADF9338C}"/>
                </a:ext>
              </a:extLst>
            </p:cNvPr>
            <p:cNvSpPr/>
            <p:nvPr/>
          </p:nvSpPr>
          <p:spPr>
            <a:xfrm>
              <a:off x="4353375" y="3141275"/>
              <a:ext cx="34550" cy="23625"/>
            </a:xfrm>
            <a:custGeom>
              <a:avLst/>
              <a:gdLst/>
              <a:ahLst/>
              <a:cxnLst/>
              <a:rect l="l" t="t" r="r" b="b"/>
              <a:pathLst>
                <a:path w="1382" h="945" extrusionOk="0">
                  <a:moveTo>
                    <a:pt x="1247" y="1"/>
                  </a:moveTo>
                  <a:lnTo>
                    <a:pt x="1" y="883"/>
                  </a:lnTo>
                  <a:lnTo>
                    <a:pt x="62" y="945"/>
                  </a:lnTo>
                  <a:lnTo>
                    <a:pt x="1381" y="217"/>
                  </a:lnTo>
                  <a:cubicBezTo>
                    <a:pt x="1336" y="144"/>
                    <a:pt x="1291" y="73"/>
                    <a:pt x="1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29">
              <a:extLst>
                <a:ext uri="{FF2B5EF4-FFF2-40B4-BE49-F238E27FC236}">
                  <a16:creationId xmlns:a16="http://schemas.microsoft.com/office/drawing/2014/main" id="{5BC558FA-F855-7935-23C4-CB502E135A71}"/>
                </a:ext>
              </a:extLst>
            </p:cNvPr>
            <p:cNvSpPr/>
            <p:nvPr/>
          </p:nvSpPr>
          <p:spPr>
            <a:xfrm>
              <a:off x="4575475" y="3029050"/>
              <a:ext cx="36600" cy="18775"/>
            </a:xfrm>
            <a:custGeom>
              <a:avLst/>
              <a:gdLst/>
              <a:ahLst/>
              <a:cxnLst/>
              <a:rect l="l" t="t" r="r" b="b"/>
              <a:pathLst>
                <a:path w="1464" h="751" extrusionOk="0">
                  <a:moveTo>
                    <a:pt x="1373" y="1"/>
                  </a:moveTo>
                  <a:lnTo>
                    <a:pt x="0" y="685"/>
                  </a:lnTo>
                  <a:lnTo>
                    <a:pt x="59" y="750"/>
                  </a:lnTo>
                  <a:lnTo>
                    <a:pt x="1463" y="97"/>
                  </a:lnTo>
                  <a:cubicBezTo>
                    <a:pt x="1434" y="65"/>
                    <a:pt x="1403" y="32"/>
                    <a:pt x="1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29">
              <a:extLst>
                <a:ext uri="{FF2B5EF4-FFF2-40B4-BE49-F238E27FC236}">
                  <a16:creationId xmlns:a16="http://schemas.microsoft.com/office/drawing/2014/main" id="{EDFFF0BB-9389-6245-4100-9E4D0F0FB7CA}"/>
                </a:ext>
              </a:extLst>
            </p:cNvPr>
            <p:cNvSpPr/>
            <p:nvPr/>
          </p:nvSpPr>
          <p:spPr>
            <a:xfrm>
              <a:off x="4609825" y="3012250"/>
              <a:ext cx="36875" cy="19250"/>
            </a:xfrm>
            <a:custGeom>
              <a:avLst/>
              <a:gdLst/>
              <a:ahLst/>
              <a:cxnLst/>
              <a:rect l="l" t="t" r="r" b="b"/>
              <a:pathLst>
                <a:path w="1475" h="770" extrusionOk="0">
                  <a:moveTo>
                    <a:pt x="1387" y="0"/>
                  </a:moveTo>
                  <a:lnTo>
                    <a:pt x="0" y="673"/>
                  </a:lnTo>
                  <a:cubicBezTo>
                    <a:pt x="31" y="706"/>
                    <a:pt x="60" y="737"/>
                    <a:pt x="91" y="769"/>
                  </a:cubicBezTo>
                  <a:lnTo>
                    <a:pt x="1474" y="95"/>
                  </a:lnTo>
                  <a:cubicBezTo>
                    <a:pt x="1446" y="64"/>
                    <a:pt x="1417" y="32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29">
              <a:extLst>
                <a:ext uri="{FF2B5EF4-FFF2-40B4-BE49-F238E27FC236}">
                  <a16:creationId xmlns:a16="http://schemas.microsoft.com/office/drawing/2014/main" id="{66015EDB-5772-62B7-23EA-FA098E1EFD6C}"/>
                </a:ext>
              </a:extLst>
            </p:cNvPr>
            <p:cNvSpPr/>
            <p:nvPr/>
          </p:nvSpPr>
          <p:spPr>
            <a:xfrm>
              <a:off x="4207250" y="3205425"/>
              <a:ext cx="21875" cy="16650"/>
            </a:xfrm>
            <a:custGeom>
              <a:avLst/>
              <a:gdLst/>
              <a:ahLst/>
              <a:cxnLst/>
              <a:rect l="l" t="t" r="r" b="b"/>
              <a:pathLst>
                <a:path w="875" h="666" extrusionOk="0">
                  <a:moveTo>
                    <a:pt x="716" y="0"/>
                  </a:moveTo>
                  <a:lnTo>
                    <a:pt x="1" y="523"/>
                  </a:lnTo>
                  <a:lnTo>
                    <a:pt x="108" y="665"/>
                  </a:lnTo>
                  <a:lnTo>
                    <a:pt x="875" y="16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29">
              <a:extLst>
                <a:ext uri="{FF2B5EF4-FFF2-40B4-BE49-F238E27FC236}">
                  <a16:creationId xmlns:a16="http://schemas.microsoft.com/office/drawing/2014/main" id="{AB2BA29D-D120-0C8D-7CE2-57702C9F9B43}"/>
                </a:ext>
              </a:extLst>
            </p:cNvPr>
            <p:cNvSpPr/>
            <p:nvPr/>
          </p:nvSpPr>
          <p:spPr>
            <a:xfrm>
              <a:off x="4536825" y="3016650"/>
              <a:ext cx="24275" cy="17375"/>
            </a:xfrm>
            <a:custGeom>
              <a:avLst/>
              <a:gdLst/>
              <a:ahLst/>
              <a:cxnLst/>
              <a:rect l="l" t="t" r="r" b="b"/>
              <a:pathLst>
                <a:path w="971" h="695" extrusionOk="0">
                  <a:moveTo>
                    <a:pt x="882" y="1"/>
                  </a:moveTo>
                  <a:lnTo>
                    <a:pt x="1" y="527"/>
                  </a:lnTo>
                  <a:lnTo>
                    <a:pt x="122" y="695"/>
                  </a:lnTo>
                  <a:lnTo>
                    <a:pt x="970" y="86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29">
              <a:extLst>
                <a:ext uri="{FF2B5EF4-FFF2-40B4-BE49-F238E27FC236}">
                  <a16:creationId xmlns:a16="http://schemas.microsoft.com/office/drawing/2014/main" id="{3184A532-E90E-C032-38BC-F976A2B42F48}"/>
                </a:ext>
              </a:extLst>
            </p:cNvPr>
            <p:cNvSpPr/>
            <p:nvPr/>
          </p:nvSpPr>
          <p:spPr>
            <a:xfrm>
              <a:off x="4331250" y="3163325"/>
              <a:ext cx="23700" cy="17325"/>
            </a:xfrm>
            <a:custGeom>
              <a:avLst/>
              <a:gdLst/>
              <a:ahLst/>
              <a:cxnLst/>
              <a:rect l="l" t="t" r="r" b="b"/>
              <a:pathLst>
                <a:path w="948" h="693" extrusionOk="0">
                  <a:moveTo>
                    <a:pt x="886" y="1"/>
                  </a:moveTo>
                  <a:lnTo>
                    <a:pt x="0" y="522"/>
                  </a:lnTo>
                  <a:cubicBezTo>
                    <a:pt x="43" y="578"/>
                    <a:pt x="85" y="635"/>
                    <a:pt x="127" y="693"/>
                  </a:cubicBezTo>
                  <a:lnTo>
                    <a:pt x="947" y="63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29">
              <a:extLst>
                <a:ext uri="{FF2B5EF4-FFF2-40B4-BE49-F238E27FC236}">
                  <a16:creationId xmlns:a16="http://schemas.microsoft.com/office/drawing/2014/main" id="{73212A00-109C-B745-1CE6-6899E7FE2423}"/>
                </a:ext>
              </a:extLst>
            </p:cNvPr>
            <p:cNvSpPr/>
            <p:nvPr/>
          </p:nvSpPr>
          <p:spPr>
            <a:xfrm>
              <a:off x="4322925" y="3149375"/>
              <a:ext cx="20825" cy="12225"/>
            </a:xfrm>
            <a:custGeom>
              <a:avLst/>
              <a:gdLst/>
              <a:ahLst/>
              <a:cxnLst/>
              <a:rect l="l" t="t" r="r" b="b"/>
              <a:pathLst>
                <a:path w="833" h="489" extrusionOk="0">
                  <a:moveTo>
                    <a:pt x="816" y="0"/>
                  </a:moveTo>
                  <a:lnTo>
                    <a:pt x="755" y="42"/>
                  </a:lnTo>
                  <a:lnTo>
                    <a:pt x="755" y="42"/>
                  </a:lnTo>
                  <a:lnTo>
                    <a:pt x="833" y="19"/>
                  </a:lnTo>
                  <a:lnTo>
                    <a:pt x="816" y="0"/>
                  </a:lnTo>
                  <a:close/>
                  <a:moveTo>
                    <a:pt x="755" y="42"/>
                  </a:moveTo>
                  <a:lnTo>
                    <a:pt x="1" y="271"/>
                  </a:lnTo>
                  <a:cubicBezTo>
                    <a:pt x="35" y="344"/>
                    <a:pt x="70" y="416"/>
                    <a:pt x="105" y="488"/>
                  </a:cubicBezTo>
                  <a:lnTo>
                    <a:pt x="755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29">
              <a:extLst>
                <a:ext uri="{FF2B5EF4-FFF2-40B4-BE49-F238E27FC236}">
                  <a16:creationId xmlns:a16="http://schemas.microsoft.com/office/drawing/2014/main" id="{157904D9-028A-A762-0CB5-317A0C5BB1B8}"/>
                </a:ext>
              </a:extLst>
            </p:cNvPr>
            <p:cNvSpPr/>
            <p:nvPr/>
          </p:nvSpPr>
          <p:spPr>
            <a:xfrm>
              <a:off x="4644500" y="3000750"/>
              <a:ext cx="23000" cy="13900"/>
            </a:xfrm>
            <a:custGeom>
              <a:avLst/>
              <a:gdLst/>
              <a:ahLst/>
              <a:cxnLst/>
              <a:rect l="l" t="t" r="r" b="b"/>
              <a:pathLst>
                <a:path w="920" h="556" extrusionOk="0">
                  <a:moveTo>
                    <a:pt x="812" y="0"/>
                  </a:moveTo>
                  <a:lnTo>
                    <a:pt x="0" y="460"/>
                  </a:lnTo>
                  <a:cubicBezTo>
                    <a:pt x="30" y="492"/>
                    <a:pt x="59" y="524"/>
                    <a:pt x="87" y="555"/>
                  </a:cubicBezTo>
                  <a:lnTo>
                    <a:pt x="920" y="218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29">
              <a:extLst>
                <a:ext uri="{FF2B5EF4-FFF2-40B4-BE49-F238E27FC236}">
                  <a16:creationId xmlns:a16="http://schemas.microsoft.com/office/drawing/2014/main" id="{92DE5F8C-D2D7-5FA5-F93B-7D4BE856632F}"/>
                </a:ext>
              </a:extLst>
            </p:cNvPr>
            <p:cNvSpPr/>
            <p:nvPr/>
          </p:nvSpPr>
          <p:spPr>
            <a:xfrm>
              <a:off x="4098725" y="3315925"/>
              <a:ext cx="21075" cy="12750"/>
            </a:xfrm>
            <a:custGeom>
              <a:avLst/>
              <a:gdLst/>
              <a:ahLst/>
              <a:cxnLst/>
              <a:rect l="l" t="t" r="r" b="b"/>
              <a:pathLst>
                <a:path w="843" h="510" extrusionOk="0">
                  <a:moveTo>
                    <a:pt x="732" y="0"/>
                  </a:moveTo>
                  <a:lnTo>
                    <a:pt x="80" y="465"/>
                  </a:lnTo>
                  <a:lnTo>
                    <a:pt x="80" y="465"/>
                  </a:lnTo>
                  <a:lnTo>
                    <a:pt x="843" y="211"/>
                  </a:lnTo>
                  <a:lnTo>
                    <a:pt x="732" y="0"/>
                  </a:lnTo>
                  <a:close/>
                  <a:moveTo>
                    <a:pt x="80" y="465"/>
                  </a:moveTo>
                  <a:lnTo>
                    <a:pt x="0" y="492"/>
                  </a:lnTo>
                  <a:lnTo>
                    <a:pt x="17" y="510"/>
                  </a:lnTo>
                  <a:lnTo>
                    <a:pt x="80" y="4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29">
              <a:extLst>
                <a:ext uri="{FF2B5EF4-FFF2-40B4-BE49-F238E27FC236}">
                  <a16:creationId xmlns:a16="http://schemas.microsoft.com/office/drawing/2014/main" id="{1E5DEFDE-E6B6-5FDC-B8E8-68471FB11DF9}"/>
                </a:ext>
              </a:extLst>
            </p:cNvPr>
            <p:cNvSpPr/>
            <p:nvPr/>
          </p:nvSpPr>
          <p:spPr>
            <a:xfrm>
              <a:off x="4551375" y="3046150"/>
              <a:ext cx="25625" cy="12425"/>
            </a:xfrm>
            <a:custGeom>
              <a:avLst/>
              <a:gdLst/>
              <a:ahLst/>
              <a:cxnLst/>
              <a:rect l="l" t="t" r="r" b="b"/>
              <a:pathLst>
                <a:path w="1025" h="497" extrusionOk="0">
                  <a:moveTo>
                    <a:pt x="964" y="1"/>
                  </a:moveTo>
                  <a:lnTo>
                    <a:pt x="197" y="402"/>
                  </a:lnTo>
                  <a:lnTo>
                    <a:pt x="197" y="402"/>
                  </a:lnTo>
                  <a:lnTo>
                    <a:pt x="1024" y="66"/>
                  </a:lnTo>
                  <a:lnTo>
                    <a:pt x="964" y="1"/>
                  </a:lnTo>
                  <a:close/>
                  <a:moveTo>
                    <a:pt x="197" y="402"/>
                  </a:moveTo>
                  <a:lnTo>
                    <a:pt x="1" y="481"/>
                  </a:lnTo>
                  <a:lnTo>
                    <a:pt x="14" y="497"/>
                  </a:lnTo>
                  <a:lnTo>
                    <a:pt x="197" y="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29">
              <a:extLst>
                <a:ext uri="{FF2B5EF4-FFF2-40B4-BE49-F238E27FC236}">
                  <a16:creationId xmlns:a16="http://schemas.microsoft.com/office/drawing/2014/main" id="{E873DF35-9709-D409-68D2-1A410977355E}"/>
                </a:ext>
              </a:extLst>
            </p:cNvPr>
            <p:cNvSpPr/>
            <p:nvPr/>
          </p:nvSpPr>
          <p:spPr>
            <a:xfrm>
              <a:off x="4397800" y="3105100"/>
              <a:ext cx="16675" cy="11350"/>
            </a:xfrm>
            <a:custGeom>
              <a:avLst/>
              <a:gdLst/>
              <a:ahLst/>
              <a:cxnLst/>
              <a:rect l="l" t="t" r="r" b="b"/>
              <a:pathLst>
                <a:path w="667" h="454" extrusionOk="0">
                  <a:moveTo>
                    <a:pt x="594" y="0"/>
                  </a:moveTo>
                  <a:lnTo>
                    <a:pt x="1" y="320"/>
                  </a:lnTo>
                  <a:lnTo>
                    <a:pt x="70" y="453"/>
                  </a:lnTo>
                  <a:lnTo>
                    <a:pt x="666" y="142"/>
                  </a:lnTo>
                  <a:cubicBezTo>
                    <a:pt x="643" y="94"/>
                    <a:pt x="618" y="47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29">
              <a:extLst>
                <a:ext uri="{FF2B5EF4-FFF2-40B4-BE49-F238E27FC236}">
                  <a16:creationId xmlns:a16="http://schemas.microsoft.com/office/drawing/2014/main" id="{403600E9-89FF-57F5-5338-CD6DF1847FC5}"/>
                </a:ext>
              </a:extLst>
            </p:cNvPr>
            <p:cNvSpPr/>
            <p:nvPr/>
          </p:nvSpPr>
          <p:spPr>
            <a:xfrm>
              <a:off x="4530750" y="3058150"/>
              <a:ext cx="21000" cy="12625"/>
            </a:xfrm>
            <a:custGeom>
              <a:avLst/>
              <a:gdLst/>
              <a:ahLst/>
              <a:cxnLst/>
              <a:rect l="l" t="t" r="r" b="b"/>
              <a:pathLst>
                <a:path w="840" h="505" extrusionOk="0">
                  <a:moveTo>
                    <a:pt x="826" y="1"/>
                  </a:moveTo>
                  <a:lnTo>
                    <a:pt x="774" y="37"/>
                  </a:lnTo>
                  <a:lnTo>
                    <a:pt x="774" y="37"/>
                  </a:lnTo>
                  <a:lnTo>
                    <a:pt x="839" y="17"/>
                  </a:lnTo>
                  <a:lnTo>
                    <a:pt x="826" y="1"/>
                  </a:lnTo>
                  <a:close/>
                  <a:moveTo>
                    <a:pt x="774" y="37"/>
                  </a:moveTo>
                  <a:lnTo>
                    <a:pt x="0" y="282"/>
                  </a:lnTo>
                  <a:lnTo>
                    <a:pt x="114" y="505"/>
                  </a:lnTo>
                  <a:lnTo>
                    <a:pt x="774" y="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29">
              <a:extLst>
                <a:ext uri="{FF2B5EF4-FFF2-40B4-BE49-F238E27FC236}">
                  <a16:creationId xmlns:a16="http://schemas.microsoft.com/office/drawing/2014/main" id="{6C66B7B8-E627-A8AE-478E-A134A6636E0A}"/>
                </a:ext>
              </a:extLst>
            </p:cNvPr>
            <p:cNvSpPr/>
            <p:nvPr/>
          </p:nvSpPr>
          <p:spPr>
            <a:xfrm>
              <a:off x="2278400" y="2569225"/>
              <a:ext cx="426125" cy="40525"/>
            </a:xfrm>
            <a:custGeom>
              <a:avLst/>
              <a:gdLst/>
              <a:ahLst/>
              <a:cxnLst/>
              <a:rect l="l" t="t" r="r" b="b"/>
              <a:pathLst>
                <a:path w="17045" h="1621" extrusionOk="0">
                  <a:moveTo>
                    <a:pt x="17036" y="1"/>
                  </a:moveTo>
                  <a:lnTo>
                    <a:pt x="0" y="1528"/>
                  </a:lnTo>
                  <a:cubicBezTo>
                    <a:pt x="558" y="1590"/>
                    <a:pt x="1114" y="1620"/>
                    <a:pt x="1668" y="1620"/>
                  </a:cubicBezTo>
                  <a:cubicBezTo>
                    <a:pt x="2222" y="1620"/>
                    <a:pt x="2773" y="1590"/>
                    <a:pt x="3322" y="1534"/>
                  </a:cubicBezTo>
                  <a:cubicBezTo>
                    <a:pt x="4758" y="1385"/>
                    <a:pt x="6180" y="1102"/>
                    <a:pt x="7617" y="973"/>
                  </a:cubicBezTo>
                  <a:cubicBezTo>
                    <a:pt x="9126" y="837"/>
                    <a:pt x="10647" y="851"/>
                    <a:pt x="12159" y="734"/>
                  </a:cubicBezTo>
                  <a:cubicBezTo>
                    <a:pt x="13790" y="609"/>
                    <a:pt x="15417" y="407"/>
                    <a:pt x="17045" y="239"/>
                  </a:cubicBezTo>
                  <a:cubicBezTo>
                    <a:pt x="17042" y="159"/>
                    <a:pt x="17039" y="80"/>
                    <a:pt x="17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29">
              <a:extLst>
                <a:ext uri="{FF2B5EF4-FFF2-40B4-BE49-F238E27FC236}">
                  <a16:creationId xmlns:a16="http://schemas.microsoft.com/office/drawing/2014/main" id="{F5424961-8784-2C36-A45A-2D8EF2116DCB}"/>
                </a:ext>
              </a:extLst>
            </p:cNvPr>
            <p:cNvSpPr/>
            <p:nvPr/>
          </p:nvSpPr>
          <p:spPr>
            <a:xfrm>
              <a:off x="2570750" y="2443775"/>
              <a:ext cx="138475" cy="31325"/>
            </a:xfrm>
            <a:custGeom>
              <a:avLst/>
              <a:gdLst/>
              <a:ahLst/>
              <a:cxnLst/>
              <a:rect l="l" t="t" r="r" b="b"/>
              <a:pathLst>
                <a:path w="5539" h="1253" extrusionOk="0">
                  <a:moveTo>
                    <a:pt x="3362" y="317"/>
                  </a:moveTo>
                  <a:lnTo>
                    <a:pt x="3416" y="466"/>
                  </a:lnTo>
                  <a:lnTo>
                    <a:pt x="2480" y="513"/>
                  </a:lnTo>
                  <a:cubicBezTo>
                    <a:pt x="2475" y="487"/>
                    <a:pt x="2470" y="461"/>
                    <a:pt x="2464" y="435"/>
                  </a:cubicBezTo>
                  <a:lnTo>
                    <a:pt x="3362" y="317"/>
                  </a:lnTo>
                  <a:close/>
                  <a:moveTo>
                    <a:pt x="3302" y="1"/>
                  </a:moveTo>
                  <a:cubicBezTo>
                    <a:pt x="2724" y="1"/>
                    <a:pt x="2165" y="218"/>
                    <a:pt x="1646" y="377"/>
                  </a:cubicBezTo>
                  <a:cubicBezTo>
                    <a:pt x="1109" y="541"/>
                    <a:pt x="547" y="909"/>
                    <a:pt x="0" y="1252"/>
                  </a:cubicBezTo>
                  <a:lnTo>
                    <a:pt x="5539" y="440"/>
                  </a:lnTo>
                  <a:cubicBezTo>
                    <a:pt x="5526" y="376"/>
                    <a:pt x="5514" y="312"/>
                    <a:pt x="5502" y="250"/>
                  </a:cubicBezTo>
                  <a:cubicBezTo>
                    <a:pt x="5231" y="263"/>
                    <a:pt x="4917" y="349"/>
                    <a:pt x="4654" y="349"/>
                  </a:cubicBezTo>
                  <a:cubicBezTo>
                    <a:pt x="4533" y="349"/>
                    <a:pt x="4423" y="331"/>
                    <a:pt x="4333" y="278"/>
                  </a:cubicBezTo>
                  <a:cubicBezTo>
                    <a:pt x="3985" y="75"/>
                    <a:pt x="3640" y="1"/>
                    <a:pt x="3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29">
              <a:extLst>
                <a:ext uri="{FF2B5EF4-FFF2-40B4-BE49-F238E27FC236}">
                  <a16:creationId xmlns:a16="http://schemas.microsoft.com/office/drawing/2014/main" id="{85AB2AF9-97DD-F124-BB97-27B316D7C691}"/>
                </a:ext>
              </a:extLst>
            </p:cNvPr>
            <p:cNvSpPr/>
            <p:nvPr/>
          </p:nvSpPr>
          <p:spPr>
            <a:xfrm>
              <a:off x="2907125" y="2494500"/>
              <a:ext cx="204700" cy="11525"/>
            </a:xfrm>
            <a:custGeom>
              <a:avLst/>
              <a:gdLst/>
              <a:ahLst/>
              <a:cxnLst/>
              <a:rect l="l" t="t" r="r" b="b"/>
              <a:pathLst>
                <a:path w="8188" h="461" extrusionOk="0">
                  <a:moveTo>
                    <a:pt x="8187" y="0"/>
                  </a:moveTo>
                  <a:lnTo>
                    <a:pt x="0" y="195"/>
                  </a:lnTo>
                  <a:lnTo>
                    <a:pt x="6" y="461"/>
                  </a:lnTo>
                  <a:lnTo>
                    <a:pt x="8174" y="262"/>
                  </a:lnTo>
                  <a:cubicBezTo>
                    <a:pt x="8178" y="174"/>
                    <a:pt x="8183" y="87"/>
                    <a:pt x="8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29">
              <a:extLst>
                <a:ext uri="{FF2B5EF4-FFF2-40B4-BE49-F238E27FC236}">
                  <a16:creationId xmlns:a16="http://schemas.microsoft.com/office/drawing/2014/main" id="{CEC4862B-23BB-CA44-42AF-BAAF4225A1CB}"/>
                </a:ext>
              </a:extLst>
            </p:cNvPr>
            <p:cNvSpPr/>
            <p:nvPr/>
          </p:nvSpPr>
          <p:spPr>
            <a:xfrm>
              <a:off x="2816125" y="2575875"/>
              <a:ext cx="134675" cy="12550"/>
            </a:xfrm>
            <a:custGeom>
              <a:avLst/>
              <a:gdLst/>
              <a:ahLst/>
              <a:cxnLst/>
              <a:rect l="l" t="t" r="r" b="b"/>
              <a:pathLst>
                <a:path w="5387" h="502" extrusionOk="0">
                  <a:moveTo>
                    <a:pt x="5386" y="1"/>
                  </a:moveTo>
                  <a:lnTo>
                    <a:pt x="5386" y="1"/>
                  </a:lnTo>
                  <a:cubicBezTo>
                    <a:pt x="4484" y="44"/>
                    <a:pt x="3580" y="67"/>
                    <a:pt x="2680" y="138"/>
                  </a:cubicBezTo>
                  <a:cubicBezTo>
                    <a:pt x="1784" y="207"/>
                    <a:pt x="869" y="132"/>
                    <a:pt x="1" y="455"/>
                  </a:cubicBezTo>
                  <a:cubicBezTo>
                    <a:pt x="1796" y="430"/>
                    <a:pt x="3595" y="501"/>
                    <a:pt x="5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29">
              <a:extLst>
                <a:ext uri="{FF2B5EF4-FFF2-40B4-BE49-F238E27FC236}">
                  <a16:creationId xmlns:a16="http://schemas.microsoft.com/office/drawing/2014/main" id="{0B568C13-D258-F4F6-410C-288D5741892D}"/>
                </a:ext>
              </a:extLst>
            </p:cNvPr>
            <p:cNvSpPr/>
            <p:nvPr/>
          </p:nvSpPr>
          <p:spPr>
            <a:xfrm>
              <a:off x="2362900" y="2465950"/>
              <a:ext cx="169425" cy="19425"/>
            </a:xfrm>
            <a:custGeom>
              <a:avLst/>
              <a:gdLst/>
              <a:ahLst/>
              <a:cxnLst/>
              <a:rect l="l" t="t" r="r" b="b"/>
              <a:pathLst>
                <a:path w="6777" h="777" extrusionOk="0">
                  <a:moveTo>
                    <a:pt x="5564" y="288"/>
                  </a:moveTo>
                  <a:lnTo>
                    <a:pt x="5564" y="288"/>
                  </a:lnTo>
                  <a:lnTo>
                    <a:pt x="5564" y="288"/>
                  </a:lnTo>
                  <a:lnTo>
                    <a:pt x="5545" y="293"/>
                  </a:lnTo>
                  <a:lnTo>
                    <a:pt x="5545" y="293"/>
                  </a:lnTo>
                  <a:lnTo>
                    <a:pt x="5564" y="288"/>
                  </a:lnTo>
                  <a:close/>
                  <a:moveTo>
                    <a:pt x="6777" y="1"/>
                  </a:moveTo>
                  <a:cubicBezTo>
                    <a:pt x="4488" y="89"/>
                    <a:pt x="2217" y="189"/>
                    <a:pt x="1" y="776"/>
                  </a:cubicBezTo>
                  <a:lnTo>
                    <a:pt x="5564" y="288"/>
                  </a:lnTo>
                  <a:lnTo>
                    <a:pt x="5564" y="288"/>
                  </a:lnTo>
                  <a:lnTo>
                    <a:pt x="6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29">
              <a:extLst>
                <a:ext uri="{FF2B5EF4-FFF2-40B4-BE49-F238E27FC236}">
                  <a16:creationId xmlns:a16="http://schemas.microsoft.com/office/drawing/2014/main" id="{09370642-43A9-52A2-725E-06D1FC912C4F}"/>
                </a:ext>
              </a:extLst>
            </p:cNvPr>
            <p:cNvSpPr/>
            <p:nvPr/>
          </p:nvSpPr>
          <p:spPr>
            <a:xfrm>
              <a:off x="3030350" y="2427450"/>
              <a:ext cx="148775" cy="6775"/>
            </a:xfrm>
            <a:custGeom>
              <a:avLst/>
              <a:gdLst/>
              <a:ahLst/>
              <a:cxnLst/>
              <a:rect l="l" t="t" r="r" b="b"/>
              <a:pathLst>
                <a:path w="5951" h="271" extrusionOk="0">
                  <a:moveTo>
                    <a:pt x="2850" y="1"/>
                  </a:moveTo>
                  <a:cubicBezTo>
                    <a:pt x="1709" y="1"/>
                    <a:pt x="570" y="71"/>
                    <a:pt x="1" y="221"/>
                  </a:cubicBezTo>
                  <a:lnTo>
                    <a:pt x="5950" y="270"/>
                  </a:lnTo>
                  <a:cubicBezTo>
                    <a:pt x="5504" y="96"/>
                    <a:pt x="4175" y="1"/>
                    <a:pt x="2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29">
              <a:extLst>
                <a:ext uri="{FF2B5EF4-FFF2-40B4-BE49-F238E27FC236}">
                  <a16:creationId xmlns:a16="http://schemas.microsoft.com/office/drawing/2014/main" id="{3403BD3E-B7ED-190D-BEB3-08B772D3F577}"/>
                </a:ext>
              </a:extLst>
            </p:cNvPr>
            <p:cNvSpPr/>
            <p:nvPr/>
          </p:nvSpPr>
          <p:spPr>
            <a:xfrm>
              <a:off x="2380800" y="2473175"/>
              <a:ext cx="121150" cy="24775"/>
            </a:xfrm>
            <a:custGeom>
              <a:avLst/>
              <a:gdLst/>
              <a:ahLst/>
              <a:cxnLst/>
              <a:rect l="l" t="t" r="r" b="b"/>
              <a:pathLst>
                <a:path w="4846" h="991" extrusionOk="0">
                  <a:moveTo>
                    <a:pt x="4845" y="0"/>
                  </a:moveTo>
                  <a:cubicBezTo>
                    <a:pt x="4844" y="0"/>
                    <a:pt x="4830" y="4"/>
                    <a:pt x="4830" y="4"/>
                  </a:cubicBezTo>
                  <a:cubicBezTo>
                    <a:pt x="4829" y="5"/>
                    <a:pt x="4828" y="7"/>
                    <a:pt x="4827" y="8"/>
                  </a:cubicBezTo>
                  <a:lnTo>
                    <a:pt x="4827" y="8"/>
                  </a:lnTo>
                  <a:cubicBezTo>
                    <a:pt x="4833" y="6"/>
                    <a:pt x="4839" y="3"/>
                    <a:pt x="4845" y="0"/>
                  </a:cubicBezTo>
                  <a:cubicBezTo>
                    <a:pt x="4845" y="0"/>
                    <a:pt x="4845" y="0"/>
                    <a:pt x="4845" y="0"/>
                  </a:cubicBezTo>
                  <a:close/>
                  <a:moveTo>
                    <a:pt x="4827" y="8"/>
                  </a:moveTo>
                  <a:lnTo>
                    <a:pt x="4827" y="8"/>
                  </a:lnTo>
                  <a:cubicBezTo>
                    <a:pt x="4619" y="104"/>
                    <a:pt x="4422" y="244"/>
                    <a:pt x="4208" y="273"/>
                  </a:cubicBezTo>
                  <a:cubicBezTo>
                    <a:pt x="3217" y="409"/>
                    <a:pt x="2220" y="498"/>
                    <a:pt x="1229" y="632"/>
                  </a:cubicBezTo>
                  <a:cubicBezTo>
                    <a:pt x="809" y="689"/>
                    <a:pt x="351" y="656"/>
                    <a:pt x="0" y="990"/>
                  </a:cubicBezTo>
                  <a:cubicBezTo>
                    <a:pt x="1526" y="858"/>
                    <a:pt x="3036" y="655"/>
                    <a:pt x="4541" y="418"/>
                  </a:cubicBezTo>
                  <a:cubicBezTo>
                    <a:pt x="4655" y="400"/>
                    <a:pt x="4733" y="153"/>
                    <a:pt x="4827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29">
              <a:extLst>
                <a:ext uri="{FF2B5EF4-FFF2-40B4-BE49-F238E27FC236}">
                  <a16:creationId xmlns:a16="http://schemas.microsoft.com/office/drawing/2014/main" id="{D58AB0F9-8045-C32A-B825-CB3AD82CBC2F}"/>
                </a:ext>
              </a:extLst>
            </p:cNvPr>
            <p:cNvSpPr/>
            <p:nvPr/>
          </p:nvSpPr>
          <p:spPr>
            <a:xfrm>
              <a:off x="2943700" y="2510150"/>
              <a:ext cx="118750" cy="13375"/>
            </a:xfrm>
            <a:custGeom>
              <a:avLst/>
              <a:gdLst/>
              <a:ahLst/>
              <a:cxnLst/>
              <a:rect l="l" t="t" r="r" b="b"/>
              <a:pathLst>
                <a:path w="4750" h="535" extrusionOk="0">
                  <a:moveTo>
                    <a:pt x="3514" y="1"/>
                  </a:moveTo>
                  <a:cubicBezTo>
                    <a:pt x="2195" y="1"/>
                    <a:pt x="593" y="216"/>
                    <a:pt x="0" y="535"/>
                  </a:cubicBezTo>
                  <a:lnTo>
                    <a:pt x="4750" y="86"/>
                  </a:lnTo>
                  <a:cubicBezTo>
                    <a:pt x="4411" y="27"/>
                    <a:pt x="3980" y="1"/>
                    <a:pt x="3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29">
              <a:extLst>
                <a:ext uri="{FF2B5EF4-FFF2-40B4-BE49-F238E27FC236}">
                  <a16:creationId xmlns:a16="http://schemas.microsoft.com/office/drawing/2014/main" id="{98708B9C-D1C9-C68E-5D44-AA58E066BAFD}"/>
                </a:ext>
              </a:extLst>
            </p:cNvPr>
            <p:cNvSpPr/>
            <p:nvPr/>
          </p:nvSpPr>
          <p:spPr>
            <a:xfrm>
              <a:off x="2543375" y="2517250"/>
              <a:ext cx="117500" cy="26550"/>
            </a:xfrm>
            <a:custGeom>
              <a:avLst/>
              <a:gdLst/>
              <a:ahLst/>
              <a:cxnLst/>
              <a:rect l="l" t="t" r="r" b="b"/>
              <a:pathLst>
                <a:path w="4700" h="1062" extrusionOk="0">
                  <a:moveTo>
                    <a:pt x="4659" y="1"/>
                  </a:moveTo>
                  <a:lnTo>
                    <a:pt x="0" y="836"/>
                  </a:lnTo>
                  <a:lnTo>
                    <a:pt x="28" y="1062"/>
                  </a:lnTo>
                  <a:lnTo>
                    <a:pt x="4700" y="227"/>
                  </a:lnTo>
                  <a:cubicBezTo>
                    <a:pt x="4686" y="152"/>
                    <a:pt x="4673" y="76"/>
                    <a:pt x="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29">
              <a:extLst>
                <a:ext uri="{FF2B5EF4-FFF2-40B4-BE49-F238E27FC236}">
                  <a16:creationId xmlns:a16="http://schemas.microsoft.com/office/drawing/2014/main" id="{27B4B0D1-7E0B-069D-804E-FC3B20D1000C}"/>
                </a:ext>
              </a:extLst>
            </p:cNvPr>
            <p:cNvSpPr/>
            <p:nvPr/>
          </p:nvSpPr>
          <p:spPr>
            <a:xfrm>
              <a:off x="2849150" y="2553650"/>
              <a:ext cx="76450" cy="7900"/>
            </a:xfrm>
            <a:custGeom>
              <a:avLst/>
              <a:gdLst/>
              <a:ahLst/>
              <a:cxnLst/>
              <a:rect l="l" t="t" r="r" b="b"/>
              <a:pathLst>
                <a:path w="3058" h="316" extrusionOk="0">
                  <a:moveTo>
                    <a:pt x="1702" y="0"/>
                  </a:moveTo>
                  <a:cubicBezTo>
                    <a:pt x="1041" y="0"/>
                    <a:pt x="428" y="116"/>
                    <a:pt x="0" y="316"/>
                  </a:cubicBezTo>
                  <a:lnTo>
                    <a:pt x="3058" y="167"/>
                  </a:lnTo>
                  <a:cubicBezTo>
                    <a:pt x="2611" y="53"/>
                    <a:pt x="2146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29">
              <a:extLst>
                <a:ext uri="{FF2B5EF4-FFF2-40B4-BE49-F238E27FC236}">
                  <a16:creationId xmlns:a16="http://schemas.microsoft.com/office/drawing/2014/main" id="{77DE547B-9195-227D-A54E-D7B897982BB4}"/>
                </a:ext>
              </a:extLst>
            </p:cNvPr>
            <p:cNvSpPr/>
            <p:nvPr/>
          </p:nvSpPr>
          <p:spPr>
            <a:xfrm>
              <a:off x="2549125" y="2539025"/>
              <a:ext cx="83750" cy="17300"/>
            </a:xfrm>
            <a:custGeom>
              <a:avLst/>
              <a:gdLst/>
              <a:ahLst/>
              <a:cxnLst/>
              <a:rect l="l" t="t" r="r" b="b"/>
              <a:pathLst>
                <a:path w="3350" h="692" extrusionOk="0">
                  <a:moveTo>
                    <a:pt x="3317" y="0"/>
                  </a:moveTo>
                  <a:lnTo>
                    <a:pt x="0" y="461"/>
                  </a:lnTo>
                  <a:cubicBezTo>
                    <a:pt x="16" y="538"/>
                    <a:pt x="32" y="615"/>
                    <a:pt x="48" y="691"/>
                  </a:cubicBezTo>
                  <a:lnTo>
                    <a:pt x="3350" y="223"/>
                  </a:lnTo>
                  <a:cubicBezTo>
                    <a:pt x="3340" y="149"/>
                    <a:pt x="3328" y="75"/>
                    <a:pt x="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29">
              <a:extLst>
                <a:ext uri="{FF2B5EF4-FFF2-40B4-BE49-F238E27FC236}">
                  <a16:creationId xmlns:a16="http://schemas.microsoft.com/office/drawing/2014/main" id="{125D8238-3BCE-97DC-AF22-E8210DB7CA84}"/>
                </a:ext>
              </a:extLst>
            </p:cNvPr>
            <p:cNvSpPr/>
            <p:nvPr/>
          </p:nvSpPr>
          <p:spPr>
            <a:xfrm>
              <a:off x="2719175" y="2505450"/>
              <a:ext cx="83175" cy="14775"/>
            </a:xfrm>
            <a:custGeom>
              <a:avLst/>
              <a:gdLst/>
              <a:ahLst/>
              <a:cxnLst/>
              <a:rect l="l" t="t" r="r" b="b"/>
              <a:pathLst>
                <a:path w="3327" h="591" extrusionOk="0">
                  <a:moveTo>
                    <a:pt x="3083" y="0"/>
                  </a:moveTo>
                  <a:cubicBezTo>
                    <a:pt x="2016" y="0"/>
                    <a:pt x="964" y="70"/>
                    <a:pt x="0" y="590"/>
                  </a:cubicBezTo>
                  <a:lnTo>
                    <a:pt x="3326" y="1"/>
                  </a:lnTo>
                  <a:cubicBezTo>
                    <a:pt x="3245" y="1"/>
                    <a:pt x="3164" y="0"/>
                    <a:pt x="3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29">
              <a:extLst>
                <a:ext uri="{FF2B5EF4-FFF2-40B4-BE49-F238E27FC236}">
                  <a16:creationId xmlns:a16="http://schemas.microsoft.com/office/drawing/2014/main" id="{43B972E0-681E-EC53-1931-AAA6EF269E29}"/>
                </a:ext>
              </a:extLst>
            </p:cNvPr>
            <p:cNvSpPr/>
            <p:nvPr/>
          </p:nvSpPr>
          <p:spPr>
            <a:xfrm>
              <a:off x="2756150" y="2432575"/>
              <a:ext cx="104000" cy="8175"/>
            </a:xfrm>
            <a:custGeom>
              <a:avLst/>
              <a:gdLst/>
              <a:ahLst/>
              <a:cxnLst/>
              <a:rect l="l" t="t" r="r" b="b"/>
              <a:pathLst>
                <a:path w="4160" h="327" extrusionOk="0">
                  <a:moveTo>
                    <a:pt x="4155" y="1"/>
                  </a:moveTo>
                  <a:lnTo>
                    <a:pt x="1" y="202"/>
                  </a:lnTo>
                  <a:cubicBezTo>
                    <a:pt x="1" y="244"/>
                    <a:pt x="1" y="285"/>
                    <a:pt x="0" y="327"/>
                  </a:cubicBezTo>
                  <a:lnTo>
                    <a:pt x="4160" y="124"/>
                  </a:lnTo>
                  <a:cubicBezTo>
                    <a:pt x="4158" y="83"/>
                    <a:pt x="4157" y="41"/>
                    <a:pt x="4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29">
              <a:extLst>
                <a:ext uri="{FF2B5EF4-FFF2-40B4-BE49-F238E27FC236}">
                  <a16:creationId xmlns:a16="http://schemas.microsoft.com/office/drawing/2014/main" id="{BFD7644C-3AF4-EE08-611C-8F817C4FFC8A}"/>
                </a:ext>
              </a:extLst>
            </p:cNvPr>
            <p:cNvSpPr/>
            <p:nvPr/>
          </p:nvSpPr>
          <p:spPr>
            <a:xfrm>
              <a:off x="3078925" y="2411825"/>
              <a:ext cx="67500" cy="7125"/>
            </a:xfrm>
            <a:custGeom>
              <a:avLst/>
              <a:gdLst/>
              <a:ahLst/>
              <a:cxnLst/>
              <a:rect l="l" t="t" r="r" b="b"/>
              <a:pathLst>
                <a:path w="2700" h="285" extrusionOk="0">
                  <a:moveTo>
                    <a:pt x="1671" y="0"/>
                  </a:moveTo>
                  <a:cubicBezTo>
                    <a:pt x="1149" y="0"/>
                    <a:pt x="607" y="107"/>
                    <a:pt x="1" y="285"/>
                  </a:cubicBezTo>
                  <a:lnTo>
                    <a:pt x="2699" y="153"/>
                  </a:lnTo>
                  <a:cubicBezTo>
                    <a:pt x="2357" y="48"/>
                    <a:pt x="2018" y="0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29">
              <a:extLst>
                <a:ext uri="{FF2B5EF4-FFF2-40B4-BE49-F238E27FC236}">
                  <a16:creationId xmlns:a16="http://schemas.microsoft.com/office/drawing/2014/main" id="{99D704F1-E06C-5145-DFFE-75DBECF8BE25}"/>
                </a:ext>
              </a:extLst>
            </p:cNvPr>
            <p:cNvSpPr/>
            <p:nvPr/>
          </p:nvSpPr>
          <p:spPr>
            <a:xfrm>
              <a:off x="3147175" y="2475800"/>
              <a:ext cx="73800" cy="11500"/>
            </a:xfrm>
            <a:custGeom>
              <a:avLst/>
              <a:gdLst/>
              <a:ahLst/>
              <a:cxnLst/>
              <a:rect l="l" t="t" r="r" b="b"/>
              <a:pathLst>
                <a:path w="2952" h="460" extrusionOk="0">
                  <a:moveTo>
                    <a:pt x="29" y="1"/>
                  </a:moveTo>
                  <a:cubicBezTo>
                    <a:pt x="20" y="86"/>
                    <a:pt x="11" y="171"/>
                    <a:pt x="1" y="255"/>
                  </a:cubicBezTo>
                  <a:lnTo>
                    <a:pt x="2935" y="459"/>
                  </a:lnTo>
                  <a:cubicBezTo>
                    <a:pt x="2940" y="387"/>
                    <a:pt x="2946" y="313"/>
                    <a:pt x="2952" y="24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29">
              <a:extLst>
                <a:ext uri="{FF2B5EF4-FFF2-40B4-BE49-F238E27FC236}">
                  <a16:creationId xmlns:a16="http://schemas.microsoft.com/office/drawing/2014/main" id="{3F9FA0DB-B325-FC36-1B22-0F656F8DF7DC}"/>
                </a:ext>
              </a:extLst>
            </p:cNvPr>
            <p:cNvSpPr/>
            <p:nvPr/>
          </p:nvSpPr>
          <p:spPr>
            <a:xfrm>
              <a:off x="3032125" y="2572475"/>
              <a:ext cx="80575" cy="10100"/>
            </a:xfrm>
            <a:custGeom>
              <a:avLst/>
              <a:gdLst/>
              <a:ahLst/>
              <a:cxnLst/>
              <a:rect l="l" t="t" r="r" b="b"/>
              <a:pathLst>
                <a:path w="3223" h="404" extrusionOk="0">
                  <a:moveTo>
                    <a:pt x="2103" y="0"/>
                  </a:moveTo>
                  <a:cubicBezTo>
                    <a:pt x="1388" y="0"/>
                    <a:pt x="686" y="128"/>
                    <a:pt x="1" y="404"/>
                  </a:cubicBezTo>
                  <a:lnTo>
                    <a:pt x="3222" y="99"/>
                  </a:lnTo>
                  <a:cubicBezTo>
                    <a:pt x="2846" y="34"/>
                    <a:pt x="2473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29">
              <a:extLst>
                <a:ext uri="{FF2B5EF4-FFF2-40B4-BE49-F238E27FC236}">
                  <a16:creationId xmlns:a16="http://schemas.microsoft.com/office/drawing/2014/main" id="{A3F276D8-FB97-9034-0214-9C435E522F6D}"/>
                </a:ext>
              </a:extLst>
            </p:cNvPr>
            <p:cNvSpPr/>
            <p:nvPr/>
          </p:nvSpPr>
          <p:spPr>
            <a:xfrm>
              <a:off x="2315450" y="2581900"/>
              <a:ext cx="59050" cy="13025"/>
            </a:xfrm>
            <a:custGeom>
              <a:avLst/>
              <a:gdLst/>
              <a:ahLst/>
              <a:cxnLst/>
              <a:rect l="l" t="t" r="r" b="b"/>
              <a:pathLst>
                <a:path w="2362" h="521" extrusionOk="0">
                  <a:moveTo>
                    <a:pt x="2362" y="1"/>
                  </a:moveTo>
                  <a:lnTo>
                    <a:pt x="2362" y="1"/>
                  </a:lnTo>
                  <a:cubicBezTo>
                    <a:pt x="1553" y="27"/>
                    <a:pt x="746" y="68"/>
                    <a:pt x="1" y="521"/>
                  </a:cubicBezTo>
                  <a:lnTo>
                    <a:pt x="2339" y="197"/>
                  </a:lnTo>
                  <a:cubicBezTo>
                    <a:pt x="2347" y="131"/>
                    <a:pt x="2355" y="67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29">
              <a:extLst>
                <a:ext uri="{FF2B5EF4-FFF2-40B4-BE49-F238E27FC236}">
                  <a16:creationId xmlns:a16="http://schemas.microsoft.com/office/drawing/2014/main" id="{B2F7D8D1-B3C4-D0AE-35AF-DE6D60A0B090}"/>
                </a:ext>
              </a:extLst>
            </p:cNvPr>
            <p:cNvSpPr/>
            <p:nvPr/>
          </p:nvSpPr>
          <p:spPr>
            <a:xfrm>
              <a:off x="3210000" y="2437075"/>
              <a:ext cx="64425" cy="16950"/>
            </a:xfrm>
            <a:custGeom>
              <a:avLst/>
              <a:gdLst/>
              <a:ahLst/>
              <a:cxnLst/>
              <a:rect l="l" t="t" r="r" b="b"/>
              <a:pathLst>
                <a:path w="2577" h="678" extrusionOk="0">
                  <a:moveTo>
                    <a:pt x="489" y="1"/>
                  </a:moveTo>
                  <a:cubicBezTo>
                    <a:pt x="329" y="1"/>
                    <a:pt x="167" y="14"/>
                    <a:pt x="1" y="46"/>
                  </a:cubicBezTo>
                  <a:lnTo>
                    <a:pt x="2545" y="678"/>
                  </a:lnTo>
                  <a:lnTo>
                    <a:pt x="2577" y="476"/>
                  </a:lnTo>
                  <a:cubicBezTo>
                    <a:pt x="1888" y="287"/>
                    <a:pt x="1217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29">
              <a:extLst>
                <a:ext uri="{FF2B5EF4-FFF2-40B4-BE49-F238E27FC236}">
                  <a16:creationId xmlns:a16="http://schemas.microsoft.com/office/drawing/2014/main" id="{1389EADE-E380-4FE6-3E08-41D21BFE1E67}"/>
                </a:ext>
              </a:extLst>
            </p:cNvPr>
            <p:cNvSpPr/>
            <p:nvPr/>
          </p:nvSpPr>
          <p:spPr>
            <a:xfrm>
              <a:off x="3144925" y="2533675"/>
              <a:ext cx="62175" cy="9600"/>
            </a:xfrm>
            <a:custGeom>
              <a:avLst/>
              <a:gdLst/>
              <a:ahLst/>
              <a:cxnLst/>
              <a:rect l="l" t="t" r="r" b="b"/>
              <a:pathLst>
                <a:path w="2487" h="384" extrusionOk="0">
                  <a:moveTo>
                    <a:pt x="964" y="0"/>
                  </a:moveTo>
                  <a:cubicBezTo>
                    <a:pt x="649" y="0"/>
                    <a:pt x="328" y="56"/>
                    <a:pt x="0" y="189"/>
                  </a:cubicBezTo>
                  <a:lnTo>
                    <a:pt x="2487" y="383"/>
                  </a:lnTo>
                  <a:cubicBezTo>
                    <a:pt x="2008" y="162"/>
                    <a:pt x="1497" y="0"/>
                    <a:pt x="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29">
              <a:extLst>
                <a:ext uri="{FF2B5EF4-FFF2-40B4-BE49-F238E27FC236}">
                  <a16:creationId xmlns:a16="http://schemas.microsoft.com/office/drawing/2014/main" id="{F7A6C436-9328-0E96-E487-3F895B3B9E3B}"/>
                </a:ext>
              </a:extLst>
            </p:cNvPr>
            <p:cNvSpPr/>
            <p:nvPr/>
          </p:nvSpPr>
          <p:spPr>
            <a:xfrm>
              <a:off x="2922150" y="2406350"/>
              <a:ext cx="63400" cy="5775"/>
            </a:xfrm>
            <a:custGeom>
              <a:avLst/>
              <a:gdLst/>
              <a:ahLst/>
              <a:cxnLst/>
              <a:rect l="l" t="t" r="r" b="b"/>
              <a:pathLst>
                <a:path w="2536" h="231" extrusionOk="0">
                  <a:moveTo>
                    <a:pt x="2536" y="1"/>
                  </a:moveTo>
                  <a:lnTo>
                    <a:pt x="1" y="124"/>
                  </a:lnTo>
                  <a:cubicBezTo>
                    <a:pt x="348" y="196"/>
                    <a:pt x="688" y="230"/>
                    <a:pt x="1023" y="230"/>
                  </a:cubicBezTo>
                  <a:cubicBezTo>
                    <a:pt x="1537" y="230"/>
                    <a:pt x="2039" y="150"/>
                    <a:pt x="2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29">
              <a:extLst>
                <a:ext uri="{FF2B5EF4-FFF2-40B4-BE49-F238E27FC236}">
                  <a16:creationId xmlns:a16="http://schemas.microsoft.com/office/drawing/2014/main" id="{24A823B6-5DBE-2B87-F940-99D6E07D4C5D}"/>
                </a:ext>
              </a:extLst>
            </p:cNvPr>
            <p:cNvSpPr/>
            <p:nvPr/>
          </p:nvSpPr>
          <p:spPr>
            <a:xfrm>
              <a:off x="3153725" y="2492850"/>
              <a:ext cx="38125" cy="5100"/>
            </a:xfrm>
            <a:custGeom>
              <a:avLst/>
              <a:gdLst/>
              <a:ahLst/>
              <a:cxnLst/>
              <a:rect l="l" t="t" r="r" b="b"/>
              <a:pathLst>
                <a:path w="1525" h="204" extrusionOk="0">
                  <a:moveTo>
                    <a:pt x="1519" y="0"/>
                  </a:moveTo>
                  <a:lnTo>
                    <a:pt x="0" y="74"/>
                  </a:lnTo>
                  <a:cubicBezTo>
                    <a:pt x="11" y="117"/>
                    <a:pt x="21" y="160"/>
                    <a:pt x="31" y="203"/>
                  </a:cubicBezTo>
                  <a:lnTo>
                    <a:pt x="1525" y="131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29">
              <a:extLst>
                <a:ext uri="{FF2B5EF4-FFF2-40B4-BE49-F238E27FC236}">
                  <a16:creationId xmlns:a16="http://schemas.microsoft.com/office/drawing/2014/main" id="{F7FF9FCE-1917-CD37-93B2-E6EE9ADA9F3F}"/>
                </a:ext>
              </a:extLst>
            </p:cNvPr>
            <p:cNvSpPr/>
            <p:nvPr/>
          </p:nvSpPr>
          <p:spPr>
            <a:xfrm>
              <a:off x="3070425" y="2553450"/>
              <a:ext cx="33525" cy="5475"/>
            </a:xfrm>
            <a:custGeom>
              <a:avLst/>
              <a:gdLst/>
              <a:ahLst/>
              <a:cxnLst/>
              <a:rect l="l" t="t" r="r" b="b"/>
              <a:pathLst>
                <a:path w="1341" h="219" extrusionOk="0">
                  <a:moveTo>
                    <a:pt x="1322" y="1"/>
                  </a:moveTo>
                  <a:lnTo>
                    <a:pt x="3" y="65"/>
                  </a:lnTo>
                  <a:lnTo>
                    <a:pt x="1" y="157"/>
                  </a:lnTo>
                  <a:lnTo>
                    <a:pt x="1341" y="218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29">
              <a:extLst>
                <a:ext uri="{FF2B5EF4-FFF2-40B4-BE49-F238E27FC236}">
                  <a16:creationId xmlns:a16="http://schemas.microsoft.com/office/drawing/2014/main" id="{E16DB1BB-048D-8D68-D53F-163E8ACF18E4}"/>
                </a:ext>
              </a:extLst>
            </p:cNvPr>
            <p:cNvSpPr/>
            <p:nvPr/>
          </p:nvSpPr>
          <p:spPr>
            <a:xfrm>
              <a:off x="3152400" y="2588425"/>
              <a:ext cx="35725" cy="8950"/>
            </a:xfrm>
            <a:custGeom>
              <a:avLst/>
              <a:gdLst/>
              <a:ahLst/>
              <a:cxnLst/>
              <a:rect l="l" t="t" r="r" b="b"/>
              <a:pathLst>
                <a:path w="1429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395" y="235"/>
                    <a:pt x="813" y="302"/>
                    <a:pt x="1233" y="357"/>
                  </a:cubicBezTo>
                  <a:cubicBezTo>
                    <a:pt x="1237" y="357"/>
                    <a:pt x="1241" y="358"/>
                    <a:pt x="1244" y="358"/>
                  </a:cubicBezTo>
                  <a:cubicBezTo>
                    <a:pt x="1297" y="358"/>
                    <a:pt x="1356" y="315"/>
                    <a:pt x="1413" y="294"/>
                  </a:cubicBezTo>
                  <a:cubicBezTo>
                    <a:pt x="1418" y="249"/>
                    <a:pt x="1424" y="206"/>
                    <a:pt x="1428" y="1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29">
              <a:extLst>
                <a:ext uri="{FF2B5EF4-FFF2-40B4-BE49-F238E27FC236}">
                  <a16:creationId xmlns:a16="http://schemas.microsoft.com/office/drawing/2014/main" id="{D349716B-4A15-4922-372E-629EAB18CFCB}"/>
                </a:ext>
              </a:extLst>
            </p:cNvPr>
            <p:cNvSpPr/>
            <p:nvPr/>
          </p:nvSpPr>
          <p:spPr>
            <a:xfrm>
              <a:off x="3306650" y="2462075"/>
              <a:ext cx="18025" cy="14750"/>
            </a:xfrm>
            <a:custGeom>
              <a:avLst/>
              <a:gdLst/>
              <a:ahLst/>
              <a:cxnLst/>
              <a:rect l="l" t="t" r="r" b="b"/>
              <a:pathLst>
                <a:path w="721" h="590" extrusionOk="0">
                  <a:moveTo>
                    <a:pt x="109" y="1"/>
                  </a:moveTo>
                  <a:lnTo>
                    <a:pt x="0" y="168"/>
                  </a:lnTo>
                  <a:lnTo>
                    <a:pt x="626" y="589"/>
                  </a:lnTo>
                  <a:lnTo>
                    <a:pt x="721" y="47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29">
              <a:extLst>
                <a:ext uri="{FF2B5EF4-FFF2-40B4-BE49-F238E27FC236}">
                  <a16:creationId xmlns:a16="http://schemas.microsoft.com/office/drawing/2014/main" id="{E5F79480-FA6C-D52C-D7B3-21C1B58A8164}"/>
                </a:ext>
              </a:extLst>
            </p:cNvPr>
            <p:cNvSpPr/>
            <p:nvPr/>
          </p:nvSpPr>
          <p:spPr>
            <a:xfrm>
              <a:off x="3372650" y="2784900"/>
              <a:ext cx="247825" cy="122025"/>
            </a:xfrm>
            <a:custGeom>
              <a:avLst/>
              <a:gdLst/>
              <a:ahLst/>
              <a:cxnLst/>
              <a:rect l="l" t="t" r="r" b="b"/>
              <a:pathLst>
                <a:path w="9913" h="4881" extrusionOk="0">
                  <a:moveTo>
                    <a:pt x="112" y="0"/>
                  </a:moveTo>
                  <a:lnTo>
                    <a:pt x="0" y="134"/>
                  </a:lnTo>
                  <a:cubicBezTo>
                    <a:pt x="3040" y="1945"/>
                    <a:pt x="6231" y="3454"/>
                    <a:pt x="9470" y="4867"/>
                  </a:cubicBezTo>
                  <a:cubicBezTo>
                    <a:pt x="9492" y="4877"/>
                    <a:pt x="9516" y="4880"/>
                    <a:pt x="9547" y="4880"/>
                  </a:cubicBezTo>
                  <a:cubicBezTo>
                    <a:pt x="9619" y="4880"/>
                    <a:pt x="9725" y="4860"/>
                    <a:pt x="9913" y="4850"/>
                  </a:cubicBezTo>
                  <a:cubicBezTo>
                    <a:pt x="8403" y="4124"/>
                    <a:pt x="7042" y="3487"/>
                    <a:pt x="5697" y="2819"/>
                  </a:cubicBezTo>
                  <a:cubicBezTo>
                    <a:pt x="3829" y="1891"/>
                    <a:pt x="1973" y="94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29">
              <a:extLst>
                <a:ext uri="{FF2B5EF4-FFF2-40B4-BE49-F238E27FC236}">
                  <a16:creationId xmlns:a16="http://schemas.microsoft.com/office/drawing/2014/main" id="{58C52FE1-8990-494B-34FD-D22F292CE930}"/>
                </a:ext>
              </a:extLst>
            </p:cNvPr>
            <p:cNvSpPr/>
            <p:nvPr/>
          </p:nvSpPr>
          <p:spPr>
            <a:xfrm>
              <a:off x="3447950" y="3089175"/>
              <a:ext cx="28575" cy="133425"/>
            </a:xfrm>
            <a:custGeom>
              <a:avLst/>
              <a:gdLst/>
              <a:ahLst/>
              <a:cxnLst/>
              <a:rect l="l" t="t" r="r" b="b"/>
              <a:pathLst>
                <a:path w="1143" h="5337" extrusionOk="0">
                  <a:moveTo>
                    <a:pt x="1011" y="1"/>
                  </a:moveTo>
                  <a:cubicBezTo>
                    <a:pt x="0" y="1673"/>
                    <a:pt x="132" y="3506"/>
                    <a:pt x="238" y="5337"/>
                  </a:cubicBezTo>
                  <a:cubicBezTo>
                    <a:pt x="341" y="3559"/>
                    <a:pt x="622" y="1813"/>
                    <a:pt x="1143" y="107"/>
                  </a:cubicBezTo>
                  <a:cubicBezTo>
                    <a:pt x="1099" y="72"/>
                    <a:pt x="1056" y="36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29">
              <a:extLst>
                <a:ext uri="{FF2B5EF4-FFF2-40B4-BE49-F238E27FC236}">
                  <a16:creationId xmlns:a16="http://schemas.microsoft.com/office/drawing/2014/main" id="{222455C4-19C7-C049-46E3-0CF9BD22C311}"/>
                </a:ext>
              </a:extLst>
            </p:cNvPr>
            <p:cNvSpPr/>
            <p:nvPr/>
          </p:nvSpPr>
          <p:spPr>
            <a:xfrm>
              <a:off x="3504450" y="2829425"/>
              <a:ext cx="133450" cy="61750"/>
            </a:xfrm>
            <a:custGeom>
              <a:avLst/>
              <a:gdLst/>
              <a:ahLst/>
              <a:cxnLst/>
              <a:rect l="l" t="t" r="r" b="b"/>
              <a:pathLst>
                <a:path w="5338" h="2470" extrusionOk="0">
                  <a:moveTo>
                    <a:pt x="102" y="0"/>
                  </a:moveTo>
                  <a:cubicBezTo>
                    <a:pt x="68" y="75"/>
                    <a:pt x="34" y="150"/>
                    <a:pt x="0" y="224"/>
                  </a:cubicBezTo>
                  <a:cubicBezTo>
                    <a:pt x="1229" y="785"/>
                    <a:pt x="2452" y="1358"/>
                    <a:pt x="3689" y="1899"/>
                  </a:cubicBezTo>
                  <a:cubicBezTo>
                    <a:pt x="4206" y="2125"/>
                    <a:pt x="4753" y="2282"/>
                    <a:pt x="5286" y="2470"/>
                  </a:cubicBezTo>
                  <a:lnTo>
                    <a:pt x="5337" y="240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29">
              <a:extLst>
                <a:ext uri="{FF2B5EF4-FFF2-40B4-BE49-F238E27FC236}">
                  <a16:creationId xmlns:a16="http://schemas.microsoft.com/office/drawing/2014/main" id="{42F64B0B-FAF5-306B-025E-7AC2869ABD04}"/>
                </a:ext>
              </a:extLst>
            </p:cNvPr>
            <p:cNvSpPr/>
            <p:nvPr/>
          </p:nvSpPr>
          <p:spPr>
            <a:xfrm>
              <a:off x="3763750" y="3226300"/>
              <a:ext cx="64725" cy="36850"/>
            </a:xfrm>
            <a:custGeom>
              <a:avLst/>
              <a:gdLst/>
              <a:ahLst/>
              <a:cxnLst/>
              <a:rect l="l" t="t" r="r" b="b"/>
              <a:pathLst>
                <a:path w="2589" h="1474" extrusionOk="0">
                  <a:moveTo>
                    <a:pt x="2567" y="0"/>
                  </a:moveTo>
                  <a:cubicBezTo>
                    <a:pt x="1653" y="305"/>
                    <a:pt x="513" y="168"/>
                    <a:pt x="1" y="1473"/>
                  </a:cubicBezTo>
                  <a:lnTo>
                    <a:pt x="2588" y="217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29">
              <a:extLst>
                <a:ext uri="{FF2B5EF4-FFF2-40B4-BE49-F238E27FC236}">
                  <a16:creationId xmlns:a16="http://schemas.microsoft.com/office/drawing/2014/main" id="{E83F40AC-37D6-FE6E-3EA4-E042B2F8CBEB}"/>
                </a:ext>
              </a:extLst>
            </p:cNvPr>
            <p:cNvSpPr/>
            <p:nvPr/>
          </p:nvSpPr>
          <p:spPr>
            <a:xfrm>
              <a:off x="3358475" y="3039075"/>
              <a:ext cx="81250" cy="33125"/>
            </a:xfrm>
            <a:custGeom>
              <a:avLst/>
              <a:gdLst/>
              <a:ahLst/>
              <a:cxnLst/>
              <a:rect l="l" t="t" r="r" b="b"/>
              <a:pathLst>
                <a:path w="3250" h="1325" extrusionOk="0">
                  <a:moveTo>
                    <a:pt x="1" y="1"/>
                  </a:moveTo>
                  <a:lnTo>
                    <a:pt x="3177" y="1324"/>
                  </a:lnTo>
                  <a:cubicBezTo>
                    <a:pt x="3201" y="1263"/>
                    <a:pt x="3226" y="1202"/>
                    <a:pt x="3250" y="1141"/>
                  </a:cubicBezTo>
                  <a:cubicBezTo>
                    <a:pt x="2186" y="708"/>
                    <a:pt x="1193" y="1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29">
              <a:extLst>
                <a:ext uri="{FF2B5EF4-FFF2-40B4-BE49-F238E27FC236}">
                  <a16:creationId xmlns:a16="http://schemas.microsoft.com/office/drawing/2014/main" id="{A220304A-3174-A3CD-3F9E-F7F5AFDE3700}"/>
                </a:ext>
              </a:extLst>
            </p:cNvPr>
            <p:cNvSpPr/>
            <p:nvPr/>
          </p:nvSpPr>
          <p:spPr>
            <a:xfrm>
              <a:off x="3295775" y="2771450"/>
              <a:ext cx="72925" cy="47150"/>
            </a:xfrm>
            <a:custGeom>
              <a:avLst/>
              <a:gdLst/>
              <a:ahLst/>
              <a:cxnLst/>
              <a:rect l="l" t="t" r="r" b="b"/>
              <a:pathLst>
                <a:path w="2917" h="1886" extrusionOk="0">
                  <a:moveTo>
                    <a:pt x="114" y="0"/>
                  </a:moveTo>
                  <a:lnTo>
                    <a:pt x="1" y="189"/>
                  </a:lnTo>
                  <a:lnTo>
                    <a:pt x="2800" y="1886"/>
                  </a:lnTo>
                  <a:lnTo>
                    <a:pt x="2917" y="166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29">
              <a:extLst>
                <a:ext uri="{FF2B5EF4-FFF2-40B4-BE49-F238E27FC236}">
                  <a16:creationId xmlns:a16="http://schemas.microsoft.com/office/drawing/2014/main" id="{6AF3E5BB-9F83-30ED-A4CF-3C838DDC28CC}"/>
                </a:ext>
              </a:extLst>
            </p:cNvPr>
            <p:cNvSpPr/>
            <p:nvPr/>
          </p:nvSpPr>
          <p:spPr>
            <a:xfrm>
              <a:off x="3473225" y="3020175"/>
              <a:ext cx="43325" cy="71700"/>
            </a:xfrm>
            <a:custGeom>
              <a:avLst/>
              <a:gdLst/>
              <a:ahLst/>
              <a:cxnLst/>
              <a:rect l="l" t="t" r="r" b="b"/>
              <a:pathLst>
                <a:path w="1733" h="2868" extrusionOk="0">
                  <a:moveTo>
                    <a:pt x="1733" y="0"/>
                  </a:moveTo>
                  <a:cubicBezTo>
                    <a:pt x="835" y="739"/>
                    <a:pt x="339" y="1704"/>
                    <a:pt x="0" y="2761"/>
                  </a:cubicBezTo>
                  <a:cubicBezTo>
                    <a:pt x="45" y="2796"/>
                    <a:pt x="89" y="2832"/>
                    <a:pt x="132" y="2867"/>
                  </a:cubicBezTo>
                  <a:cubicBezTo>
                    <a:pt x="391" y="2366"/>
                    <a:pt x="638" y="1857"/>
                    <a:pt x="913" y="1364"/>
                  </a:cubicBezTo>
                  <a:cubicBezTo>
                    <a:pt x="1171" y="900"/>
                    <a:pt x="1458" y="454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29">
              <a:extLst>
                <a:ext uri="{FF2B5EF4-FFF2-40B4-BE49-F238E27FC236}">
                  <a16:creationId xmlns:a16="http://schemas.microsoft.com/office/drawing/2014/main" id="{531CA512-32BC-ABFA-93BC-0033581227D2}"/>
                </a:ext>
              </a:extLst>
            </p:cNvPr>
            <p:cNvSpPr/>
            <p:nvPr/>
          </p:nvSpPr>
          <p:spPr>
            <a:xfrm>
              <a:off x="3400550" y="3185275"/>
              <a:ext cx="13675" cy="94300"/>
            </a:xfrm>
            <a:custGeom>
              <a:avLst/>
              <a:gdLst/>
              <a:ahLst/>
              <a:cxnLst/>
              <a:rect l="l" t="t" r="r" b="b"/>
              <a:pathLst>
                <a:path w="547" h="3772" extrusionOk="0">
                  <a:moveTo>
                    <a:pt x="363" y="0"/>
                  </a:moveTo>
                  <a:cubicBezTo>
                    <a:pt x="1" y="1356"/>
                    <a:pt x="198" y="2563"/>
                    <a:pt x="328" y="3771"/>
                  </a:cubicBezTo>
                  <a:lnTo>
                    <a:pt x="546" y="3767"/>
                  </a:lnTo>
                  <a:cubicBezTo>
                    <a:pt x="487" y="2561"/>
                    <a:pt x="429" y="1355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29">
              <a:extLst>
                <a:ext uri="{FF2B5EF4-FFF2-40B4-BE49-F238E27FC236}">
                  <a16:creationId xmlns:a16="http://schemas.microsoft.com/office/drawing/2014/main" id="{F9EEB800-399D-4237-9780-DA661E0D79E4}"/>
                </a:ext>
              </a:extLst>
            </p:cNvPr>
            <p:cNvSpPr/>
            <p:nvPr/>
          </p:nvSpPr>
          <p:spPr>
            <a:xfrm>
              <a:off x="3249075" y="2778400"/>
              <a:ext cx="59550" cy="31925"/>
            </a:xfrm>
            <a:custGeom>
              <a:avLst/>
              <a:gdLst/>
              <a:ahLst/>
              <a:cxnLst/>
              <a:rect l="l" t="t" r="r" b="b"/>
              <a:pathLst>
                <a:path w="2382" h="1277" extrusionOk="0">
                  <a:moveTo>
                    <a:pt x="0" y="1"/>
                  </a:moveTo>
                  <a:cubicBezTo>
                    <a:pt x="622" y="684"/>
                    <a:pt x="1459" y="930"/>
                    <a:pt x="2247" y="1277"/>
                  </a:cubicBezTo>
                  <a:cubicBezTo>
                    <a:pt x="2292" y="1218"/>
                    <a:pt x="2336" y="1160"/>
                    <a:pt x="2382" y="1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29">
              <a:extLst>
                <a:ext uri="{FF2B5EF4-FFF2-40B4-BE49-F238E27FC236}">
                  <a16:creationId xmlns:a16="http://schemas.microsoft.com/office/drawing/2014/main" id="{8B40146B-7E6D-282C-C465-82BE24F1BD42}"/>
                </a:ext>
              </a:extLst>
            </p:cNvPr>
            <p:cNvSpPr/>
            <p:nvPr/>
          </p:nvSpPr>
          <p:spPr>
            <a:xfrm>
              <a:off x="3492200" y="2950525"/>
              <a:ext cx="27675" cy="34850"/>
            </a:xfrm>
            <a:custGeom>
              <a:avLst/>
              <a:gdLst/>
              <a:ahLst/>
              <a:cxnLst/>
              <a:rect l="l" t="t" r="r" b="b"/>
              <a:pathLst>
                <a:path w="1107" h="1394" extrusionOk="0">
                  <a:moveTo>
                    <a:pt x="793" y="1"/>
                  </a:moveTo>
                  <a:cubicBezTo>
                    <a:pt x="0" y="219"/>
                    <a:pt x="294" y="939"/>
                    <a:pt x="49" y="1393"/>
                  </a:cubicBezTo>
                  <a:cubicBezTo>
                    <a:pt x="429" y="1005"/>
                    <a:pt x="1106" y="763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29">
              <a:extLst>
                <a:ext uri="{FF2B5EF4-FFF2-40B4-BE49-F238E27FC236}">
                  <a16:creationId xmlns:a16="http://schemas.microsoft.com/office/drawing/2014/main" id="{7E8657AD-6B88-440A-6B87-E2FBC73AA792}"/>
                </a:ext>
              </a:extLst>
            </p:cNvPr>
            <p:cNvSpPr/>
            <p:nvPr/>
          </p:nvSpPr>
          <p:spPr>
            <a:xfrm>
              <a:off x="3338450" y="3154750"/>
              <a:ext cx="9425" cy="53625"/>
            </a:xfrm>
            <a:custGeom>
              <a:avLst/>
              <a:gdLst/>
              <a:ahLst/>
              <a:cxnLst/>
              <a:rect l="l" t="t" r="r" b="b"/>
              <a:pathLst>
                <a:path w="377" h="2145" extrusionOk="0">
                  <a:moveTo>
                    <a:pt x="135" y="1"/>
                  </a:moveTo>
                  <a:cubicBezTo>
                    <a:pt x="97" y="696"/>
                    <a:pt x="60" y="1391"/>
                    <a:pt x="23" y="2086"/>
                  </a:cubicBezTo>
                  <a:lnTo>
                    <a:pt x="23" y="2086"/>
                  </a:lnTo>
                  <a:cubicBezTo>
                    <a:pt x="348" y="1424"/>
                    <a:pt x="376" y="728"/>
                    <a:pt x="332" y="22"/>
                  </a:cubicBezTo>
                  <a:lnTo>
                    <a:pt x="135" y="1"/>
                  </a:lnTo>
                  <a:close/>
                  <a:moveTo>
                    <a:pt x="23" y="2086"/>
                  </a:moveTo>
                  <a:lnTo>
                    <a:pt x="23" y="2086"/>
                  </a:lnTo>
                  <a:cubicBezTo>
                    <a:pt x="15" y="2101"/>
                    <a:pt x="8" y="2116"/>
                    <a:pt x="0" y="2131"/>
                  </a:cubicBezTo>
                  <a:lnTo>
                    <a:pt x="19" y="2144"/>
                  </a:lnTo>
                  <a:cubicBezTo>
                    <a:pt x="20" y="2125"/>
                    <a:pt x="21" y="2105"/>
                    <a:pt x="23" y="2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29">
              <a:extLst>
                <a:ext uri="{FF2B5EF4-FFF2-40B4-BE49-F238E27FC236}">
                  <a16:creationId xmlns:a16="http://schemas.microsoft.com/office/drawing/2014/main" id="{CD9BA062-6C49-10F0-2356-E4F1ADC0E530}"/>
                </a:ext>
              </a:extLst>
            </p:cNvPr>
            <p:cNvSpPr/>
            <p:nvPr/>
          </p:nvSpPr>
          <p:spPr>
            <a:xfrm>
              <a:off x="3523225" y="2984025"/>
              <a:ext cx="38775" cy="28950"/>
            </a:xfrm>
            <a:custGeom>
              <a:avLst/>
              <a:gdLst/>
              <a:ahLst/>
              <a:cxnLst/>
              <a:rect l="l" t="t" r="r" b="b"/>
              <a:pathLst>
                <a:path w="1551" h="1158" extrusionOk="0">
                  <a:moveTo>
                    <a:pt x="1550" y="0"/>
                  </a:moveTo>
                  <a:lnTo>
                    <a:pt x="1550" y="0"/>
                  </a:lnTo>
                  <a:cubicBezTo>
                    <a:pt x="600" y="287"/>
                    <a:pt x="526" y="344"/>
                    <a:pt x="0" y="1157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29">
              <a:extLst>
                <a:ext uri="{FF2B5EF4-FFF2-40B4-BE49-F238E27FC236}">
                  <a16:creationId xmlns:a16="http://schemas.microsoft.com/office/drawing/2014/main" id="{5A225908-4876-11ED-4773-B703647DC146}"/>
                </a:ext>
              </a:extLst>
            </p:cNvPr>
            <p:cNvSpPr/>
            <p:nvPr/>
          </p:nvSpPr>
          <p:spPr>
            <a:xfrm>
              <a:off x="3320050" y="3179175"/>
              <a:ext cx="8700" cy="43825"/>
            </a:xfrm>
            <a:custGeom>
              <a:avLst/>
              <a:gdLst/>
              <a:ahLst/>
              <a:cxnLst/>
              <a:rect l="l" t="t" r="r" b="b"/>
              <a:pathLst>
                <a:path w="348" h="1753" extrusionOk="0">
                  <a:moveTo>
                    <a:pt x="131" y="1"/>
                  </a:moveTo>
                  <a:lnTo>
                    <a:pt x="0" y="1740"/>
                  </a:lnTo>
                  <a:lnTo>
                    <a:pt x="178" y="1753"/>
                  </a:lnTo>
                  <a:cubicBezTo>
                    <a:pt x="235" y="1176"/>
                    <a:pt x="291" y="600"/>
                    <a:pt x="348" y="2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29">
              <a:extLst>
                <a:ext uri="{FF2B5EF4-FFF2-40B4-BE49-F238E27FC236}">
                  <a16:creationId xmlns:a16="http://schemas.microsoft.com/office/drawing/2014/main" id="{023C9672-A467-CDEB-81B1-6F2129E7EE02}"/>
                </a:ext>
              </a:extLst>
            </p:cNvPr>
            <p:cNvSpPr/>
            <p:nvPr/>
          </p:nvSpPr>
          <p:spPr>
            <a:xfrm>
              <a:off x="3653500" y="2913650"/>
              <a:ext cx="30625" cy="18450"/>
            </a:xfrm>
            <a:custGeom>
              <a:avLst/>
              <a:gdLst/>
              <a:ahLst/>
              <a:cxnLst/>
              <a:rect l="l" t="t" r="r" b="b"/>
              <a:pathLst>
                <a:path w="1225" h="738" extrusionOk="0">
                  <a:moveTo>
                    <a:pt x="1146" y="0"/>
                  </a:moveTo>
                  <a:lnTo>
                    <a:pt x="0" y="523"/>
                  </a:lnTo>
                  <a:cubicBezTo>
                    <a:pt x="20" y="595"/>
                    <a:pt x="40" y="666"/>
                    <a:pt x="59" y="737"/>
                  </a:cubicBezTo>
                  <a:lnTo>
                    <a:pt x="1224" y="163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29">
              <a:extLst>
                <a:ext uri="{FF2B5EF4-FFF2-40B4-BE49-F238E27FC236}">
                  <a16:creationId xmlns:a16="http://schemas.microsoft.com/office/drawing/2014/main" id="{D3B42A0A-9338-B5EF-6730-3BCA4B6CD9DC}"/>
                </a:ext>
              </a:extLst>
            </p:cNvPr>
            <p:cNvSpPr/>
            <p:nvPr/>
          </p:nvSpPr>
          <p:spPr>
            <a:xfrm>
              <a:off x="3321350" y="2813075"/>
              <a:ext cx="32900" cy="15925"/>
            </a:xfrm>
            <a:custGeom>
              <a:avLst/>
              <a:gdLst/>
              <a:ahLst/>
              <a:cxnLst/>
              <a:rect l="l" t="t" r="r" b="b"/>
              <a:pathLst>
                <a:path w="1316" h="637" extrusionOk="0">
                  <a:moveTo>
                    <a:pt x="109" y="1"/>
                  </a:moveTo>
                  <a:lnTo>
                    <a:pt x="0" y="262"/>
                  </a:lnTo>
                  <a:cubicBezTo>
                    <a:pt x="392" y="316"/>
                    <a:pt x="683" y="637"/>
                    <a:pt x="1097" y="637"/>
                  </a:cubicBezTo>
                  <a:cubicBezTo>
                    <a:pt x="1166" y="637"/>
                    <a:pt x="1239" y="628"/>
                    <a:pt x="1316" y="607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29">
              <a:extLst>
                <a:ext uri="{FF2B5EF4-FFF2-40B4-BE49-F238E27FC236}">
                  <a16:creationId xmlns:a16="http://schemas.microsoft.com/office/drawing/2014/main" id="{1E2486B0-FB15-BDF6-E4D2-53BBE10454B9}"/>
                </a:ext>
              </a:extLst>
            </p:cNvPr>
            <p:cNvSpPr/>
            <p:nvPr/>
          </p:nvSpPr>
          <p:spPr>
            <a:xfrm>
              <a:off x="3423300" y="3251425"/>
              <a:ext cx="4475" cy="36450"/>
            </a:xfrm>
            <a:custGeom>
              <a:avLst/>
              <a:gdLst/>
              <a:ahLst/>
              <a:cxnLst/>
              <a:rect l="l" t="t" r="r" b="b"/>
              <a:pathLst>
                <a:path w="179" h="1458" extrusionOk="0">
                  <a:moveTo>
                    <a:pt x="110" y="1"/>
                  </a:moveTo>
                  <a:lnTo>
                    <a:pt x="1" y="14"/>
                  </a:lnTo>
                  <a:cubicBezTo>
                    <a:pt x="25" y="495"/>
                    <a:pt x="49" y="977"/>
                    <a:pt x="71" y="1458"/>
                  </a:cubicBezTo>
                  <a:lnTo>
                    <a:pt x="179" y="1418"/>
                  </a:lnTo>
                  <a:cubicBezTo>
                    <a:pt x="155" y="945"/>
                    <a:pt x="132" y="473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29">
              <a:extLst>
                <a:ext uri="{FF2B5EF4-FFF2-40B4-BE49-F238E27FC236}">
                  <a16:creationId xmlns:a16="http://schemas.microsoft.com/office/drawing/2014/main" id="{DC9F43E8-E1CB-B773-3F31-D9A48B8F0BAC}"/>
                </a:ext>
              </a:extLst>
            </p:cNvPr>
            <p:cNvSpPr/>
            <p:nvPr/>
          </p:nvSpPr>
          <p:spPr>
            <a:xfrm>
              <a:off x="3636600" y="2889500"/>
              <a:ext cx="26575" cy="12475"/>
            </a:xfrm>
            <a:custGeom>
              <a:avLst/>
              <a:gdLst/>
              <a:ahLst/>
              <a:cxnLst/>
              <a:rect l="l" t="t" r="r" b="b"/>
              <a:pathLst>
                <a:path w="1063" h="499" extrusionOk="0">
                  <a:moveTo>
                    <a:pt x="51" y="0"/>
                  </a:moveTo>
                  <a:lnTo>
                    <a:pt x="0" y="67"/>
                  </a:lnTo>
                  <a:lnTo>
                    <a:pt x="988" y="498"/>
                  </a:lnTo>
                  <a:lnTo>
                    <a:pt x="1062" y="278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29">
              <a:extLst>
                <a:ext uri="{FF2B5EF4-FFF2-40B4-BE49-F238E27FC236}">
                  <a16:creationId xmlns:a16="http://schemas.microsoft.com/office/drawing/2014/main" id="{6B574171-F523-E11E-95BF-18D3A1882881}"/>
                </a:ext>
              </a:extLst>
            </p:cNvPr>
            <p:cNvSpPr/>
            <p:nvPr/>
          </p:nvSpPr>
          <p:spPr>
            <a:xfrm>
              <a:off x="3058600" y="2674900"/>
              <a:ext cx="25700" cy="19225"/>
            </a:xfrm>
            <a:custGeom>
              <a:avLst/>
              <a:gdLst/>
              <a:ahLst/>
              <a:cxnLst/>
              <a:rect l="l" t="t" r="r" b="b"/>
              <a:pathLst>
                <a:path w="1028" h="769" extrusionOk="0">
                  <a:moveTo>
                    <a:pt x="67" y="1"/>
                  </a:moveTo>
                  <a:lnTo>
                    <a:pt x="1" y="77"/>
                  </a:lnTo>
                  <a:lnTo>
                    <a:pt x="900" y="768"/>
                  </a:lnTo>
                  <a:cubicBezTo>
                    <a:pt x="942" y="705"/>
                    <a:pt x="985" y="643"/>
                    <a:pt x="1028" y="57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29">
              <a:extLst>
                <a:ext uri="{FF2B5EF4-FFF2-40B4-BE49-F238E27FC236}">
                  <a16:creationId xmlns:a16="http://schemas.microsoft.com/office/drawing/2014/main" id="{6E07082A-C997-E5F6-D451-7A07C146D939}"/>
                </a:ext>
              </a:extLst>
            </p:cNvPr>
            <p:cNvSpPr/>
            <p:nvPr/>
          </p:nvSpPr>
          <p:spPr>
            <a:xfrm>
              <a:off x="3521200" y="2963825"/>
              <a:ext cx="21500" cy="17950"/>
            </a:xfrm>
            <a:custGeom>
              <a:avLst/>
              <a:gdLst/>
              <a:ahLst/>
              <a:cxnLst/>
              <a:rect l="l" t="t" r="r" b="b"/>
              <a:pathLst>
                <a:path w="860" h="718" extrusionOk="0">
                  <a:moveTo>
                    <a:pt x="722" y="1"/>
                  </a:moveTo>
                  <a:lnTo>
                    <a:pt x="1" y="572"/>
                  </a:lnTo>
                  <a:lnTo>
                    <a:pt x="116" y="718"/>
                  </a:lnTo>
                  <a:lnTo>
                    <a:pt x="859" y="174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29">
              <a:extLst>
                <a:ext uri="{FF2B5EF4-FFF2-40B4-BE49-F238E27FC236}">
                  <a16:creationId xmlns:a16="http://schemas.microsoft.com/office/drawing/2014/main" id="{41B12221-D105-0182-4781-F538049AA5F0}"/>
                </a:ext>
              </a:extLst>
            </p:cNvPr>
            <p:cNvSpPr/>
            <p:nvPr/>
          </p:nvSpPr>
          <p:spPr>
            <a:xfrm>
              <a:off x="3623075" y="2672875"/>
              <a:ext cx="23250" cy="14700"/>
            </a:xfrm>
            <a:custGeom>
              <a:avLst/>
              <a:gdLst/>
              <a:ahLst/>
              <a:cxnLst/>
              <a:rect l="l" t="t" r="r" b="b"/>
              <a:pathLst>
                <a:path w="930" h="588" extrusionOk="0">
                  <a:moveTo>
                    <a:pt x="85" y="0"/>
                  </a:moveTo>
                  <a:lnTo>
                    <a:pt x="0" y="173"/>
                  </a:lnTo>
                  <a:lnTo>
                    <a:pt x="845" y="588"/>
                  </a:lnTo>
                  <a:lnTo>
                    <a:pt x="930" y="4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29">
              <a:extLst>
                <a:ext uri="{FF2B5EF4-FFF2-40B4-BE49-F238E27FC236}">
                  <a16:creationId xmlns:a16="http://schemas.microsoft.com/office/drawing/2014/main" id="{8B7D17DF-6C38-4566-B5C6-F4D7DB951834}"/>
                </a:ext>
              </a:extLst>
            </p:cNvPr>
            <p:cNvSpPr/>
            <p:nvPr/>
          </p:nvSpPr>
          <p:spPr>
            <a:xfrm>
              <a:off x="3670900" y="2726275"/>
              <a:ext cx="25800" cy="15150"/>
            </a:xfrm>
            <a:custGeom>
              <a:avLst/>
              <a:gdLst/>
              <a:ahLst/>
              <a:cxnLst/>
              <a:rect l="l" t="t" r="r" b="b"/>
              <a:pathLst>
                <a:path w="1032" h="606" extrusionOk="0">
                  <a:moveTo>
                    <a:pt x="92" y="1"/>
                  </a:moveTo>
                  <a:cubicBezTo>
                    <a:pt x="62" y="66"/>
                    <a:pt x="31" y="130"/>
                    <a:pt x="1" y="196"/>
                  </a:cubicBezTo>
                  <a:lnTo>
                    <a:pt x="970" y="606"/>
                  </a:lnTo>
                  <a:lnTo>
                    <a:pt x="1031" y="53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29">
              <a:extLst>
                <a:ext uri="{FF2B5EF4-FFF2-40B4-BE49-F238E27FC236}">
                  <a16:creationId xmlns:a16="http://schemas.microsoft.com/office/drawing/2014/main" id="{CB5B9781-EFD9-0896-2DC1-B329566E2FD5}"/>
                </a:ext>
              </a:extLst>
            </p:cNvPr>
            <p:cNvSpPr/>
            <p:nvPr/>
          </p:nvSpPr>
          <p:spPr>
            <a:xfrm>
              <a:off x="3630450" y="2662475"/>
              <a:ext cx="25375" cy="14600"/>
            </a:xfrm>
            <a:custGeom>
              <a:avLst/>
              <a:gdLst/>
              <a:ahLst/>
              <a:cxnLst/>
              <a:rect l="l" t="t" r="r" b="b"/>
              <a:pathLst>
                <a:path w="1015" h="584" extrusionOk="0">
                  <a:moveTo>
                    <a:pt x="42" y="1"/>
                  </a:moveTo>
                  <a:lnTo>
                    <a:pt x="1" y="52"/>
                  </a:lnTo>
                  <a:cubicBezTo>
                    <a:pt x="307" y="228"/>
                    <a:pt x="614" y="406"/>
                    <a:pt x="920" y="584"/>
                  </a:cubicBezTo>
                  <a:cubicBezTo>
                    <a:pt x="952" y="515"/>
                    <a:pt x="983" y="447"/>
                    <a:pt x="1014" y="378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29">
              <a:extLst>
                <a:ext uri="{FF2B5EF4-FFF2-40B4-BE49-F238E27FC236}">
                  <a16:creationId xmlns:a16="http://schemas.microsoft.com/office/drawing/2014/main" id="{8614AB36-9DC4-76AF-72CD-96FB4F02A53E}"/>
                </a:ext>
              </a:extLst>
            </p:cNvPr>
            <p:cNvSpPr/>
            <p:nvPr/>
          </p:nvSpPr>
          <p:spPr>
            <a:xfrm>
              <a:off x="3387950" y="2826200"/>
              <a:ext cx="22800" cy="14625"/>
            </a:xfrm>
            <a:custGeom>
              <a:avLst/>
              <a:gdLst/>
              <a:ahLst/>
              <a:cxnLst/>
              <a:rect l="l" t="t" r="r" b="b"/>
              <a:pathLst>
                <a:path w="912" h="585" extrusionOk="0">
                  <a:moveTo>
                    <a:pt x="74" y="0"/>
                  </a:moveTo>
                  <a:lnTo>
                    <a:pt x="1" y="165"/>
                  </a:lnTo>
                  <a:lnTo>
                    <a:pt x="826" y="584"/>
                  </a:lnTo>
                  <a:lnTo>
                    <a:pt x="911" y="4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29">
              <a:extLst>
                <a:ext uri="{FF2B5EF4-FFF2-40B4-BE49-F238E27FC236}">
                  <a16:creationId xmlns:a16="http://schemas.microsoft.com/office/drawing/2014/main" id="{5AFED003-C176-BBE5-3078-530B3D82B982}"/>
                </a:ext>
              </a:extLst>
            </p:cNvPr>
            <p:cNvSpPr/>
            <p:nvPr/>
          </p:nvSpPr>
          <p:spPr>
            <a:xfrm>
              <a:off x="3659925" y="2691750"/>
              <a:ext cx="22275" cy="13675"/>
            </a:xfrm>
            <a:custGeom>
              <a:avLst/>
              <a:gdLst/>
              <a:ahLst/>
              <a:cxnLst/>
              <a:rect l="l" t="t" r="r" b="b"/>
              <a:pathLst>
                <a:path w="891" h="547" extrusionOk="0">
                  <a:moveTo>
                    <a:pt x="72" y="0"/>
                  </a:moveTo>
                  <a:cubicBezTo>
                    <a:pt x="48" y="55"/>
                    <a:pt x="24" y="109"/>
                    <a:pt x="0" y="164"/>
                  </a:cubicBezTo>
                  <a:lnTo>
                    <a:pt x="770" y="546"/>
                  </a:lnTo>
                  <a:lnTo>
                    <a:pt x="890" y="3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29">
              <a:extLst>
                <a:ext uri="{FF2B5EF4-FFF2-40B4-BE49-F238E27FC236}">
                  <a16:creationId xmlns:a16="http://schemas.microsoft.com/office/drawing/2014/main" id="{D29AF86A-5BD3-C416-490B-6391F2CEA33C}"/>
                </a:ext>
              </a:extLst>
            </p:cNvPr>
            <p:cNvSpPr/>
            <p:nvPr/>
          </p:nvSpPr>
          <p:spPr>
            <a:xfrm>
              <a:off x="3360725" y="3212175"/>
              <a:ext cx="3875" cy="18350"/>
            </a:xfrm>
            <a:custGeom>
              <a:avLst/>
              <a:gdLst/>
              <a:ahLst/>
              <a:cxnLst/>
              <a:rect l="l" t="t" r="r" b="b"/>
              <a:pathLst>
                <a:path w="155" h="734" extrusionOk="0">
                  <a:moveTo>
                    <a:pt x="154" y="0"/>
                  </a:moveTo>
                  <a:lnTo>
                    <a:pt x="0" y="36"/>
                  </a:lnTo>
                  <a:lnTo>
                    <a:pt x="34" y="734"/>
                  </a:lnTo>
                  <a:lnTo>
                    <a:pt x="154" y="7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29">
              <a:extLst>
                <a:ext uri="{FF2B5EF4-FFF2-40B4-BE49-F238E27FC236}">
                  <a16:creationId xmlns:a16="http://schemas.microsoft.com/office/drawing/2014/main" id="{94AD07FE-686D-A302-8A37-6DC6B1CC2D7B}"/>
                </a:ext>
              </a:extLst>
            </p:cNvPr>
            <p:cNvSpPr/>
            <p:nvPr/>
          </p:nvSpPr>
          <p:spPr>
            <a:xfrm>
              <a:off x="3130475" y="2681325"/>
              <a:ext cx="20000" cy="14450"/>
            </a:xfrm>
            <a:custGeom>
              <a:avLst/>
              <a:gdLst/>
              <a:ahLst/>
              <a:cxnLst/>
              <a:rect l="l" t="t" r="r" b="b"/>
              <a:pathLst>
                <a:path w="800" h="578" extrusionOk="0">
                  <a:moveTo>
                    <a:pt x="47" y="1"/>
                  </a:moveTo>
                  <a:lnTo>
                    <a:pt x="1" y="57"/>
                  </a:lnTo>
                  <a:lnTo>
                    <a:pt x="686" y="577"/>
                  </a:lnTo>
                  <a:cubicBezTo>
                    <a:pt x="724" y="511"/>
                    <a:pt x="762" y="446"/>
                    <a:pt x="799" y="379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29">
              <a:extLst>
                <a:ext uri="{FF2B5EF4-FFF2-40B4-BE49-F238E27FC236}">
                  <a16:creationId xmlns:a16="http://schemas.microsoft.com/office/drawing/2014/main" id="{078F6E68-ADE1-F151-A027-024A9485919D}"/>
                </a:ext>
              </a:extLst>
            </p:cNvPr>
            <p:cNvSpPr/>
            <p:nvPr/>
          </p:nvSpPr>
          <p:spPr>
            <a:xfrm>
              <a:off x="3331875" y="3208000"/>
              <a:ext cx="7875" cy="26250"/>
            </a:xfrm>
            <a:custGeom>
              <a:avLst/>
              <a:gdLst/>
              <a:ahLst/>
              <a:cxnLst/>
              <a:rect l="l" t="t" r="r" b="b"/>
              <a:pathLst>
                <a:path w="315" h="1050" extrusionOk="0">
                  <a:moveTo>
                    <a:pt x="263" y="1"/>
                  </a:moveTo>
                  <a:lnTo>
                    <a:pt x="265" y="35"/>
                  </a:lnTo>
                  <a:lnTo>
                    <a:pt x="265" y="35"/>
                  </a:lnTo>
                  <a:cubicBezTo>
                    <a:pt x="271" y="28"/>
                    <a:pt x="276" y="21"/>
                    <a:pt x="282" y="14"/>
                  </a:cubicBezTo>
                  <a:lnTo>
                    <a:pt x="263" y="1"/>
                  </a:lnTo>
                  <a:close/>
                  <a:moveTo>
                    <a:pt x="265" y="35"/>
                  </a:moveTo>
                  <a:lnTo>
                    <a:pt x="265" y="35"/>
                  </a:lnTo>
                  <a:cubicBezTo>
                    <a:pt x="1" y="365"/>
                    <a:pt x="86" y="707"/>
                    <a:pt x="314" y="1049"/>
                  </a:cubicBezTo>
                  <a:lnTo>
                    <a:pt x="265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29">
              <a:extLst>
                <a:ext uri="{FF2B5EF4-FFF2-40B4-BE49-F238E27FC236}">
                  <a16:creationId xmlns:a16="http://schemas.microsoft.com/office/drawing/2014/main" id="{8D9E4A46-B25D-FAEB-F417-58AC4895D64F}"/>
                </a:ext>
              </a:extLst>
            </p:cNvPr>
            <p:cNvSpPr/>
            <p:nvPr/>
          </p:nvSpPr>
          <p:spPr>
            <a:xfrm>
              <a:off x="3084300" y="2673100"/>
              <a:ext cx="20500" cy="15175"/>
            </a:xfrm>
            <a:custGeom>
              <a:avLst/>
              <a:gdLst/>
              <a:ahLst/>
              <a:cxnLst/>
              <a:rect l="l" t="t" r="r" b="b"/>
              <a:pathLst>
                <a:path w="820" h="607" extrusionOk="0">
                  <a:moveTo>
                    <a:pt x="68" y="0"/>
                  </a:moveTo>
                  <a:cubicBezTo>
                    <a:pt x="45" y="27"/>
                    <a:pt x="23" y="53"/>
                    <a:pt x="1" y="81"/>
                  </a:cubicBezTo>
                  <a:lnTo>
                    <a:pt x="704" y="606"/>
                  </a:lnTo>
                  <a:lnTo>
                    <a:pt x="820" y="40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29">
              <a:extLst>
                <a:ext uri="{FF2B5EF4-FFF2-40B4-BE49-F238E27FC236}">
                  <a16:creationId xmlns:a16="http://schemas.microsoft.com/office/drawing/2014/main" id="{670DAB29-644A-E1D8-3AC9-46D736B8BAE1}"/>
                </a:ext>
              </a:extLst>
            </p:cNvPr>
            <p:cNvSpPr/>
            <p:nvPr/>
          </p:nvSpPr>
          <p:spPr>
            <a:xfrm>
              <a:off x="3490125" y="3004250"/>
              <a:ext cx="11250" cy="14075"/>
            </a:xfrm>
            <a:custGeom>
              <a:avLst/>
              <a:gdLst/>
              <a:ahLst/>
              <a:cxnLst/>
              <a:rect l="l" t="t" r="r" b="b"/>
              <a:pathLst>
                <a:path w="450" h="563" extrusionOk="0">
                  <a:moveTo>
                    <a:pt x="324" y="1"/>
                  </a:moveTo>
                  <a:cubicBezTo>
                    <a:pt x="217" y="160"/>
                    <a:pt x="109" y="319"/>
                    <a:pt x="0" y="479"/>
                  </a:cubicBezTo>
                  <a:lnTo>
                    <a:pt x="129" y="562"/>
                  </a:lnTo>
                  <a:lnTo>
                    <a:pt x="450" y="8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29">
              <a:extLst>
                <a:ext uri="{FF2B5EF4-FFF2-40B4-BE49-F238E27FC236}">
                  <a16:creationId xmlns:a16="http://schemas.microsoft.com/office/drawing/2014/main" id="{F7FE4F53-729F-60E0-14BE-291B68118646}"/>
                </a:ext>
              </a:extLst>
            </p:cNvPr>
            <p:cNvSpPr/>
            <p:nvPr/>
          </p:nvSpPr>
          <p:spPr>
            <a:xfrm>
              <a:off x="3579925" y="2506550"/>
              <a:ext cx="235950" cy="18425"/>
            </a:xfrm>
            <a:custGeom>
              <a:avLst/>
              <a:gdLst/>
              <a:ahLst/>
              <a:cxnLst/>
              <a:rect l="l" t="t" r="r" b="b"/>
              <a:pathLst>
                <a:path w="9438" h="737" extrusionOk="0">
                  <a:moveTo>
                    <a:pt x="9437" y="31"/>
                  </a:moveTo>
                  <a:lnTo>
                    <a:pt x="9437" y="31"/>
                  </a:lnTo>
                  <a:cubicBezTo>
                    <a:pt x="6276" y="54"/>
                    <a:pt x="3109" y="0"/>
                    <a:pt x="0" y="737"/>
                  </a:cubicBezTo>
                  <a:lnTo>
                    <a:pt x="9409" y="279"/>
                  </a:lnTo>
                  <a:lnTo>
                    <a:pt x="9437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29">
              <a:extLst>
                <a:ext uri="{FF2B5EF4-FFF2-40B4-BE49-F238E27FC236}">
                  <a16:creationId xmlns:a16="http://schemas.microsoft.com/office/drawing/2014/main" id="{764BE312-4F6C-95AF-3BB9-E1589266A8B9}"/>
                </a:ext>
              </a:extLst>
            </p:cNvPr>
            <p:cNvSpPr/>
            <p:nvPr/>
          </p:nvSpPr>
          <p:spPr>
            <a:xfrm>
              <a:off x="4065175" y="2614700"/>
              <a:ext cx="237475" cy="30925"/>
            </a:xfrm>
            <a:custGeom>
              <a:avLst/>
              <a:gdLst/>
              <a:ahLst/>
              <a:cxnLst/>
              <a:rect l="l" t="t" r="r" b="b"/>
              <a:pathLst>
                <a:path w="9499" h="1237" extrusionOk="0">
                  <a:moveTo>
                    <a:pt x="507" y="0"/>
                  </a:moveTo>
                  <a:cubicBezTo>
                    <a:pt x="299" y="0"/>
                    <a:pt x="127" y="8"/>
                    <a:pt x="0" y="24"/>
                  </a:cubicBezTo>
                  <a:lnTo>
                    <a:pt x="9499" y="1237"/>
                  </a:lnTo>
                  <a:cubicBezTo>
                    <a:pt x="8392" y="763"/>
                    <a:pt x="2603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29">
              <a:extLst>
                <a:ext uri="{FF2B5EF4-FFF2-40B4-BE49-F238E27FC236}">
                  <a16:creationId xmlns:a16="http://schemas.microsoft.com/office/drawing/2014/main" id="{940A0659-2546-86B5-0DD0-BD2F34C9E4E6}"/>
                </a:ext>
              </a:extLst>
            </p:cNvPr>
            <p:cNvSpPr/>
            <p:nvPr/>
          </p:nvSpPr>
          <p:spPr>
            <a:xfrm>
              <a:off x="4383075" y="2592975"/>
              <a:ext cx="241275" cy="35650"/>
            </a:xfrm>
            <a:custGeom>
              <a:avLst/>
              <a:gdLst/>
              <a:ahLst/>
              <a:cxnLst/>
              <a:rect l="l" t="t" r="r" b="b"/>
              <a:pathLst>
                <a:path w="9651" h="1426" extrusionOk="0">
                  <a:moveTo>
                    <a:pt x="1" y="1"/>
                  </a:moveTo>
                  <a:cubicBezTo>
                    <a:pt x="3213" y="506"/>
                    <a:pt x="6391" y="1251"/>
                    <a:pt x="9651" y="1425"/>
                  </a:cubicBezTo>
                  <a:cubicBezTo>
                    <a:pt x="6433" y="961"/>
                    <a:pt x="3255" y="21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29">
              <a:extLst>
                <a:ext uri="{FF2B5EF4-FFF2-40B4-BE49-F238E27FC236}">
                  <a16:creationId xmlns:a16="http://schemas.microsoft.com/office/drawing/2014/main" id="{68FE2048-5313-BFE4-BCDD-00C621FAEC0D}"/>
                </a:ext>
              </a:extLst>
            </p:cNvPr>
            <p:cNvSpPr/>
            <p:nvPr/>
          </p:nvSpPr>
          <p:spPr>
            <a:xfrm>
              <a:off x="3977075" y="2506825"/>
              <a:ext cx="173775" cy="29775"/>
            </a:xfrm>
            <a:custGeom>
              <a:avLst/>
              <a:gdLst/>
              <a:ahLst/>
              <a:cxnLst/>
              <a:rect l="l" t="t" r="r" b="b"/>
              <a:pathLst>
                <a:path w="6951" h="1191" extrusionOk="0">
                  <a:moveTo>
                    <a:pt x="47" y="1"/>
                  </a:moveTo>
                  <a:lnTo>
                    <a:pt x="0" y="273"/>
                  </a:lnTo>
                  <a:lnTo>
                    <a:pt x="6921" y="1191"/>
                  </a:lnTo>
                  <a:lnTo>
                    <a:pt x="6951" y="96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29">
              <a:extLst>
                <a:ext uri="{FF2B5EF4-FFF2-40B4-BE49-F238E27FC236}">
                  <a16:creationId xmlns:a16="http://schemas.microsoft.com/office/drawing/2014/main" id="{4039022A-DC28-EB5C-7111-E910F2F572BC}"/>
                </a:ext>
              </a:extLst>
            </p:cNvPr>
            <p:cNvSpPr/>
            <p:nvPr/>
          </p:nvSpPr>
          <p:spPr>
            <a:xfrm>
              <a:off x="4113925" y="2587900"/>
              <a:ext cx="143775" cy="23750"/>
            </a:xfrm>
            <a:custGeom>
              <a:avLst/>
              <a:gdLst/>
              <a:ahLst/>
              <a:cxnLst/>
              <a:rect l="l" t="t" r="r" b="b"/>
              <a:pathLst>
                <a:path w="5751" h="950" extrusionOk="0">
                  <a:moveTo>
                    <a:pt x="6" y="1"/>
                  </a:moveTo>
                  <a:cubicBezTo>
                    <a:pt x="4" y="84"/>
                    <a:pt x="1" y="166"/>
                    <a:pt x="0" y="249"/>
                  </a:cubicBezTo>
                  <a:lnTo>
                    <a:pt x="5721" y="950"/>
                  </a:lnTo>
                  <a:cubicBezTo>
                    <a:pt x="5731" y="866"/>
                    <a:pt x="5741" y="781"/>
                    <a:pt x="5750" y="696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29">
              <a:extLst>
                <a:ext uri="{FF2B5EF4-FFF2-40B4-BE49-F238E27FC236}">
                  <a16:creationId xmlns:a16="http://schemas.microsoft.com/office/drawing/2014/main" id="{4B52461F-1726-BEEA-FDB9-5217B02975B5}"/>
                </a:ext>
              </a:extLst>
            </p:cNvPr>
            <p:cNvSpPr/>
            <p:nvPr/>
          </p:nvSpPr>
          <p:spPr>
            <a:xfrm>
              <a:off x="4434750" y="2623800"/>
              <a:ext cx="119950" cy="23975"/>
            </a:xfrm>
            <a:custGeom>
              <a:avLst/>
              <a:gdLst/>
              <a:ahLst/>
              <a:cxnLst/>
              <a:rect l="l" t="t" r="r" b="b"/>
              <a:pathLst>
                <a:path w="4798" h="959" extrusionOk="0">
                  <a:moveTo>
                    <a:pt x="28" y="1"/>
                  </a:moveTo>
                  <a:lnTo>
                    <a:pt x="0" y="236"/>
                  </a:lnTo>
                  <a:lnTo>
                    <a:pt x="4764" y="959"/>
                  </a:lnTo>
                  <a:lnTo>
                    <a:pt x="4797" y="74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29">
              <a:extLst>
                <a:ext uri="{FF2B5EF4-FFF2-40B4-BE49-F238E27FC236}">
                  <a16:creationId xmlns:a16="http://schemas.microsoft.com/office/drawing/2014/main" id="{CD2AEC62-ED1F-0A03-5824-62C8003C6053}"/>
                </a:ext>
              </a:extLst>
            </p:cNvPr>
            <p:cNvSpPr/>
            <p:nvPr/>
          </p:nvSpPr>
          <p:spPr>
            <a:xfrm>
              <a:off x="3925925" y="2571050"/>
              <a:ext cx="99275" cy="8275"/>
            </a:xfrm>
            <a:custGeom>
              <a:avLst/>
              <a:gdLst/>
              <a:ahLst/>
              <a:cxnLst/>
              <a:rect l="l" t="t" r="r" b="b"/>
              <a:pathLst>
                <a:path w="3971" h="331" extrusionOk="0">
                  <a:moveTo>
                    <a:pt x="25" y="0"/>
                  </a:moveTo>
                  <a:lnTo>
                    <a:pt x="0" y="264"/>
                  </a:lnTo>
                  <a:lnTo>
                    <a:pt x="3967" y="331"/>
                  </a:lnTo>
                  <a:cubicBezTo>
                    <a:pt x="3968" y="263"/>
                    <a:pt x="3969" y="195"/>
                    <a:pt x="3970" y="12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29">
              <a:extLst>
                <a:ext uri="{FF2B5EF4-FFF2-40B4-BE49-F238E27FC236}">
                  <a16:creationId xmlns:a16="http://schemas.microsoft.com/office/drawing/2014/main" id="{C5D57370-3675-B00A-8297-209F35CFECC1}"/>
                </a:ext>
              </a:extLst>
            </p:cNvPr>
            <p:cNvSpPr/>
            <p:nvPr/>
          </p:nvSpPr>
          <p:spPr>
            <a:xfrm>
              <a:off x="3902375" y="2588550"/>
              <a:ext cx="103700" cy="7075"/>
            </a:xfrm>
            <a:custGeom>
              <a:avLst/>
              <a:gdLst/>
              <a:ahLst/>
              <a:cxnLst/>
              <a:rect l="l" t="t" r="r" b="b"/>
              <a:pathLst>
                <a:path w="4148" h="283" extrusionOk="0">
                  <a:moveTo>
                    <a:pt x="1577" y="1"/>
                  </a:moveTo>
                  <a:cubicBezTo>
                    <a:pt x="1052" y="1"/>
                    <a:pt x="527" y="55"/>
                    <a:pt x="0" y="198"/>
                  </a:cubicBezTo>
                  <a:lnTo>
                    <a:pt x="4148" y="283"/>
                  </a:lnTo>
                  <a:cubicBezTo>
                    <a:pt x="3291" y="146"/>
                    <a:pt x="2435" y="1"/>
                    <a:pt x="1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29">
              <a:extLst>
                <a:ext uri="{FF2B5EF4-FFF2-40B4-BE49-F238E27FC236}">
                  <a16:creationId xmlns:a16="http://schemas.microsoft.com/office/drawing/2014/main" id="{E0D8DBFA-3063-CEBC-C985-2819E95E73FA}"/>
                </a:ext>
              </a:extLst>
            </p:cNvPr>
            <p:cNvSpPr/>
            <p:nvPr/>
          </p:nvSpPr>
          <p:spPr>
            <a:xfrm>
              <a:off x="3848925" y="2513000"/>
              <a:ext cx="104000" cy="18725"/>
            </a:xfrm>
            <a:custGeom>
              <a:avLst/>
              <a:gdLst/>
              <a:ahLst/>
              <a:cxnLst/>
              <a:rect l="l" t="t" r="r" b="b"/>
              <a:pathLst>
                <a:path w="4160" h="749" extrusionOk="0">
                  <a:moveTo>
                    <a:pt x="17" y="1"/>
                  </a:moveTo>
                  <a:cubicBezTo>
                    <a:pt x="11" y="79"/>
                    <a:pt x="6" y="157"/>
                    <a:pt x="0" y="235"/>
                  </a:cubicBezTo>
                  <a:lnTo>
                    <a:pt x="4134" y="748"/>
                  </a:lnTo>
                  <a:cubicBezTo>
                    <a:pt x="4142" y="672"/>
                    <a:pt x="4151" y="596"/>
                    <a:pt x="4159" y="52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29">
              <a:extLst>
                <a:ext uri="{FF2B5EF4-FFF2-40B4-BE49-F238E27FC236}">
                  <a16:creationId xmlns:a16="http://schemas.microsoft.com/office/drawing/2014/main" id="{1A7ADFC6-F86F-A9A5-6B7C-064F21523935}"/>
                </a:ext>
              </a:extLst>
            </p:cNvPr>
            <p:cNvSpPr/>
            <p:nvPr/>
          </p:nvSpPr>
          <p:spPr>
            <a:xfrm>
              <a:off x="3996800" y="2538825"/>
              <a:ext cx="93700" cy="10875"/>
            </a:xfrm>
            <a:custGeom>
              <a:avLst/>
              <a:gdLst/>
              <a:ahLst/>
              <a:cxnLst/>
              <a:rect l="l" t="t" r="r" b="b"/>
              <a:pathLst>
                <a:path w="3748" h="435" extrusionOk="0">
                  <a:moveTo>
                    <a:pt x="1148" y="0"/>
                  </a:moveTo>
                  <a:cubicBezTo>
                    <a:pt x="768" y="0"/>
                    <a:pt x="386" y="39"/>
                    <a:pt x="1" y="129"/>
                  </a:cubicBezTo>
                  <a:lnTo>
                    <a:pt x="3748" y="434"/>
                  </a:lnTo>
                  <a:cubicBezTo>
                    <a:pt x="2879" y="201"/>
                    <a:pt x="2017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29">
              <a:extLst>
                <a:ext uri="{FF2B5EF4-FFF2-40B4-BE49-F238E27FC236}">
                  <a16:creationId xmlns:a16="http://schemas.microsoft.com/office/drawing/2014/main" id="{576F0EDF-3E7A-4E8D-5E94-95106540020F}"/>
                </a:ext>
              </a:extLst>
            </p:cNvPr>
            <p:cNvSpPr/>
            <p:nvPr/>
          </p:nvSpPr>
          <p:spPr>
            <a:xfrm>
              <a:off x="3653775" y="2493775"/>
              <a:ext cx="75525" cy="10175"/>
            </a:xfrm>
            <a:custGeom>
              <a:avLst/>
              <a:gdLst/>
              <a:ahLst/>
              <a:cxnLst/>
              <a:rect l="l" t="t" r="r" b="b"/>
              <a:pathLst>
                <a:path w="3021" h="407" extrusionOk="0">
                  <a:moveTo>
                    <a:pt x="2133" y="1"/>
                  </a:moveTo>
                  <a:cubicBezTo>
                    <a:pt x="1465" y="1"/>
                    <a:pt x="774" y="81"/>
                    <a:pt x="1" y="406"/>
                  </a:cubicBezTo>
                  <a:lnTo>
                    <a:pt x="3021" y="259"/>
                  </a:lnTo>
                  <a:cubicBezTo>
                    <a:pt x="3012" y="184"/>
                    <a:pt x="3003" y="108"/>
                    <a:pt x="2994" y="32"/>
                  </a:cubicBezTo>
                  <a:cubicBezTo>
                    <a:pt x="2708" y="16"/>
                    <a:pt x="2423" y="1"/>
                    <a:pt x="2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29">
              <a:extLst>
                <a:ext uri="{FF2B5EF4-FFF2-40B4-BE49-F238E27FC236}">
                  <a16:creationId xmlns:a16="http://schemas.microsoft.com/office/drawing/2014/main" id="{5951286E-DE01-F5ED-D3D2-1B8A3D3C68CB}"/>
                </a:ext>
              </a:extLst>
            </p:cNvPr>
            <p:cNvSpPr/>
            <p:nvPr/>
          </p:nvSpPr>
          <p:spPr>
            <a:xfrm>
              <a:off x="4338225" y="2647075"/>
              <a:ext cx="78225" cy="13500"/>
            </a:xfrm>
            <a:custGeom>
              <a:avLst/>
              <a:gdLst/>
              <a:ahLst/>
              <a:cxnLst/>
              <a:rect l="l" t="t" r="r" b="b"/>
              <a:pathLst>
                <a:path w="3129" h="540" extrusionOk="0">
                  <a:moveTo>
                    <a:pt x="15" y="1"/>
                  </a:moveTo>
                  <a:cubicBezTo>
                    <a:pt x="10" y="81"/>
                    <a:pt x="6" y="163"/>
                    <a:pt x="0" y="243"/>
                  </a:cubicBezTo>
                  <a:lnTo>
                    <a:pt x="3107" y="540"/>
                  </a:lnTo>
                  <a:cubicBezTo>
                    <a:pt x="3115" y="463"/>
                    <a:pt x="3122" y="386"/>
                    <a:pt x="3129" y="309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29">
              <a:extLst>
                <a:ext uri="{FF2B5EF4-FFF2-40B4-BE49-F238E27FC236}">
                  <a16:creationId xmlns:a16="http://schemas.microsoft.com/office/drawing/2014/main" id="{8754B3C1-A1E9-1C28-A105-CE020EC3A56E}"/>
                </a:ext>
              </a:extLst>
            </p:cNvPr>
            <p:cNvSpPr/>
            <p:nvPr/>
          </p:nvSpPr>
          <p:spPr>
            <a:xfrm>
              <a:off x="3854800" y="2501750"/>
              <a:ext cx="73100" cy="10325"/>
            </a:xfrm>
            <a:custGeom>
              <a:avLst/>
              <a:gdLst/>
              <a:ahLst/>
              <a:cxnLst/>
              <a:rect l="l" t="t" r="r" b="b"/>
              <a:pathLst>
                <a:path w="2924" h="413" extrusionOk="0">
                  <a:moveTo>
                    <a:pt x="963" y="0"/>
                  </a:moveTo>
                  <a:cubicBezTo>
                    <a:pt x="645" y="0"/>
                    <a:pt x="324" y="30"/>
                    <a:pt x="1" y="86"/>
                  </a:cubicBezTo>
                  <a:lnTo>
                    <a:pt x="2923" y="412"/>
                  </a:lnTo>
                  <a:cubicBezTo>
                    <a:pt x="2285" y="130"/>
                    <a:pt x="1631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29">
              <a:extLst>
                <a:ext uri="{FF2B5EF4-FFF2-40B4-BE49-F238E27FC236}">
                  <a16:creationId xmlns:a16="http://schemas.microsoft.com/office/drawing/2014/main" id="{3CB963E6-4F99-8AAA-1362-148F5922AE13}"/>
                </a:ext>
              </a:extLst>
            </p:cNvPr>
            <p:cNvSpPr/>
            <p:nvPr/>
          </p:nvSpPr>
          <p:spPr>
            <a:xfrm>
              <a:off x="4219650" y="2577075"/>
              <a:ext cx="64350" cy="15950"/>
            </a:xfrm>
            <a:custGeom>
              <a:avLst/>
              <a:gdLst/>
              <a:ahLst/>
              <a:cxnLst/>
              <a:rect l="l" t="t" r="r" b="b"/>
              <a:pathLst>
                <a:path w="2574" h="638" extrusionOk="0">
                  <a:moveTo>
                    <a:pt x="32" y="0"/>
                  </a:moveTo>
                  <a:cubicBezTo>
                    <a:pt x="22" y="70"/>
                    <a:pt x="12" y="141"/>
                    <a:pt x="1" y="211"/>
                  </a:cubicBezTo>
                  <a:lnTo>
                    <a:pt x="2520" y="638"/>
                  </a:lnTo>
                  <a:cubicBezTo>
                    <a:pt x="2538" y="556"/>
                    <a:pt x="2556" y="474"/>
                    <a:pt x="2573" y="39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29">
              <a:extLst>
                <a:ext uri="{FF2B5EF4-FFF2-40B4-BE49-F238E27FC236}">
                  <a16:creationId xmlns:a16="http://schemas.microsoft.com/office/drawing/2014/main" id="{0B131F8E-D8F5-4419-C88A-A1CC49F49810}"/>
                </a:ext>
              </a:extLst>
            </p:cNvPr>
            <p:cNvSpPr/>
            <p:nvPr/>
          </p:nvSpPr>
          <p:spPr>
            <a:xfrm>
              <a:off x="4288475" y="2553375"/>
              <a:ext cx="68125" cy="7125"/>
            </a:xfrm>
            <a:custGeom>
              <a:avLst/>
              <a:gdLst/>
              <a:ahLst/>
              <a:cxnLst/>
              <a:rect l="l" t="t" r="r" b="b"/>
              <a:pathLst>
                <a:path w="2725" h="285" extrusionOk="0">
                  <a:moveTo>
                    <a:pt x="1466" y="0"/>
                  </a:moveTo>
                  <a:cubicBezTo>
                    <a:pt x="980" y="0"/>
                    <a:pt x="490" y="96"/>
                    <a:pt x="0" y="184"/>
                  </a:cubicBezTo>
                  <a:lnTo>
                    <a:pt x="2725" y="285"/>
                  </a:lnTo>
                  <a:cubicBezTo>
                    <a:pt x="2309" y="73"/>
                    <a:pt x="1889" y="0"/>
                    <a:pt x="1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29">
              <a:extLst>
                <a:ext uri="{FF2B5EF4-FFF2-40B4-BE49-F238E27FC236}">
                  <a16:creationId xmlns:a16="http://schemas.microsoft.com/office/drawing/2014/main" id="{BAB5DB6D-AEAA-E10F-4253-F6B56DB36262}"/>
                </a:ext>
              </a:extLst>
            </p:cNvPr>
            <p:cNvSpPr/>
            <p:nvPr/>
          </p:nvSpPr>
          <p:spPr>
            <a:xfrm>
              <a:off x="4601125" y="2675225"/>
              <a:ext cx="55925" cy="8375"/>
            </a:xfrm>
            <a:custGeom>
              <a:avLst/>
              <a:gdLst/>
              <a:ahLst/>
              <a:cxnLst/>
              <a:rect l="l" t="t" r="r" b="b"/>
              <a:pathLst>
                <a:path w="2237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7"/>
                    <a:pt x="13" y="154"/>
                    <a:pt x="20" y="232"/>
                  </a:cubicBezTo>
                  <a:cubicBezTo>
                    <a:pt x="60" y="230"/>
                    <a:pt x="101" y="229"/>
                    <a:pt x="142" y="229"/>
                  </a:cubicBezTo>
                  <a:cubicBezTo>
                    <a:pt x="566" y="229"/>
                    <a:pt x="988" y="334"/>
                    <a:pt x="1413" y="334"/>
                  </a:cubicBezTo>
                  <a:cubicBezTo>
                    <a:pt x="1686" y="334"/>
                    <a:pt x="1961" y="291"/>
                    <a:pt x="2237" y="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29">
              <a:extLst>
                <a:ext uri="{FF2B5EF4-FFF2-40B4-BE49-F238E27FC236}">
                  <a16:creationId xmlns:a16="http://schemas.microsoft.com/office/drawing/2014/main" id="{B4BD2823-75B8-D187-7327-CFA7946A2C1B}"/>
                </a:ext>
              </a:extLst>
            </p:cNvPr>
            <p:cNvSpPr/>
            <p:nvPr/>
          </p:nvSpPr>
          <p:spPr>
            <a:xfrm>
              <a:off x="4601325" y="2695600"/>
              <a:ext cx="55000" cy="9450"/>
            </a:xfrm>
            <a:custGeom>
              <a:avLst/>
              <a:gdLst/>
              <a:ahLst/>
              <a:cxnLst/>
              <a:rect l="l" t="t" r="r" b="b"/>
              <a:pathLst>
                <a:path w="2200" h="378" extrusionOk="0">
                  <a:moveTo>
                    <a:pt x="13" y="0"/>
                  </a:moveTo>
                  <a:cubicBezTo>
                    <a:pt x="8" y="63"/>
                    <a:pt x="5" y="124"/>
                    <a:pt x="0" y="185"/>
                  </a:cubicBezTo>
                  <a:lnTo>
                    <a:pt x="2154" y="378"/>
                  </a:lnTo>
                  <a:cubicBezTo>
                    <a:pt x="2169" y="304"/>
                    <a:pt x="2185" y="232"/>
                    <a:pt x="2199" y="159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29">
              <a:extLst>
                <a:ext uri="{FF2B5EF4-FFF2-40B4-BE49-F238E27FC236}">
                  <a16:creationId xmlns:a16="http://schemas.microsoft.com/office/drawing/2014/main" id="{2CF80927-D17C-61A5-DF3D-C899BDBE6473}"/>
                </a:ext>
              </a:extLst>
            </p:cNvPr>
            <p:cNvSpPr/>
            <p:nvPr/>
          </p:nvSpPr>
          <p:spPr>
            <a:xfrm>
              <a:off x="4369550" y="2637700"/>
              <a:ext cx="47850" cy="9600"/>
            </a:xfrm>
            <a:custGeom>
              <a:avLst/>
              <a:gdLst/>
              <a:ahLst/>
              <a:cxnLst/>
              <a:rect l="l" t="t" r="r" b="b"/>
              <a:pathLst>
                <a:path w="1914" h="384" extrusionOk="0">
                  <a:moveTo>
                    <a:pt x="660" y="0"/>
                  </a:moveTo>
                  <a:cubicBezTo>
                    <a:pt x="462" y="0"/>
                    <a:pt x="268" y="46"/>
                    <a:pt x="1" y="125"/>
                  </a:cubicBezTo>
                  <a:lnTo>
                    <a:pt x="1913" y="384"/>
                  </a:lnTo>
                  <a:cubicBezTo>
                    <a:pt x="1289" y="112"/>
                    <a:pt x="970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29">
              <a:extLst>
                <a:ext uri="{FF2B5EF4-FFF2-40B4-BE49-F238E27FC236}">
                  <a16:creationId xmlns:a16="http://schemas.microsoft.com/office/drawing/2014/main" id="{F2BB2866-DD1E-7BF4-06EB-304B3B0156F1}"/>
                </a:ext>
              </a:extLst>
            </p:cNvPr>
            <p:cNvSpPr/>
            <p:nvPr/>
          </p:nvSpPr>
          <p:spPr>
            <a:xfrm>
              <a:off x="3584725" y="2486650"/>
              <a:ext cx="50625" cy="9750"/>
            </a:xfrm>
            <a:custGeom>
              <a:avLst/>
              <a:gdLst/>
              <a:ahLst/>
              <a:cxnLst/>
              <a:rect l="l" t="t" r="r" b="b"/>
              <a:pathLst>
                <a:path w="2025" h="390" extrusionOk="0">
                  <a:moveTo>
                    <a:pt x="1090" y="1"/>
                  </a:moveTo>
                  <a:cubicBezTo>
                    <a:pt x="698" y="1"/>
                    <a:pt x="326" y="86"/>
                    <a:pt x="1" y="390"/>
                  </a:cubicBezTo>
                  <a:lnTo>
                    <a:pt x="2024" y="94"/>
                  </a:lnTo>
                  <a:cubicBezTo>
                    <a:pt x="1710" y="52"/>
                    <a:pt x="1394" y="1"/>
                    <a:pt x="1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29">
              <a:extLst>
                <a:ext uri="{FF2B5EF4-FFF2-40B4-BE49-F238E27FC236}">
                  <a16:creationId xmlns:a16="http://schemas.microsoft.com/office/drawing/2014/main" id="{0AC4DEAC-1B6D-BB94-6B0B-B41A640B1882}"/>
                </a:ext>
              </a:extLst>
            </p:cNvPr>
            <p:cNvSpPr/>
            <p:nvPr/>
          </p:nvSpPr>
          <p:spPr>
            <a:xfrm>
              <a:off x="4322925" y="2572075"/>
              <a:ext cx="33200" cy="5275"/>
            </a:xfrm>
            <a:custGeom>
              <a:avLst/>
              <a:gdLst/>
              <a:ahLst/>
              <a:cxnLst/>
              <a:rect l="l" t="t" r="r" b="b"/>
              <a:pathLst>
                <a:path w="1328" h="211" extrusionOk="0">
                  <a:moveTo>
                    <a:pt x="8" y="1"/>
                  </a:moveTo>
                  <a:cubicBezTo>
                    <a:pt x="6" y="69"/>
                    <a:pt x="4" y="137"/>
                    <a:pt x="1" y="205"/>
                  </a:cubicBezTo>
                  <a:lnTo>
                    <a:pt x="1325" y="210"/>
                  </a:lnTo>
                  <a:cubicBezTo>
                    <a:pt x="1325" y="149"/>
                    <a:pt x="1327" y="88"/>
                    <a:pt x="1328" y="2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29">
              <a:extLst>
                <a:ext uri="{FF2B5EF4-FFF2-40B4-BE49-F238E27FC236}">
                  <a16:creationId xmlns:a16="http://schemas.microsoft.com/office/drawing/2014/main" id="{7E428232-0517-3847-ACF9-DC59B32D11B7}"/>
                </a:ext>
              </a:extLst>
            </p:cNvPr>
            <p:cNvSpPr/>
            <p:nvPr/>
          </p:nvSpPr>
          <p:spPr>
            <a:xfrm>
              <a:off x="4155000" y="2971450"/>
              <a:ext cx="123825" cy="50950"/>
            </a:xfrm>
            <a:custGeom>
              <a:avLst/>
              <a:gdLst/>
              <a:ahLst/>
              <a:cxnLst/>
              <a:rect l="l" t="t" r="r" b="b"/>
              <a:pathLst>
                <a:path w="4953" h="2038" extrusionOk="0">
                  <a:moveTo>
                    <a:pt x="4952" y="0"/>
                  </a:moveTo>
                  <a:lnTo>
                    <a:pt x="4952" y="0"/>
                  </a:lnTo>
                  <a:cubicBezTo>
                    <a:pt x="3282" y="562"/>
                    <a:pt x="1664" y="1252"/>
                    <a:pt x="48" y="1945"/>
                  </a:cubicBezTo>
                  <a:cubicBezTo>
                    <a:pt x="32" y="1951"/>
                    <a:pt x="28" y="1984"/>
                    <a:pt x="23" y="2013"/>
                  </a:cubicBezTo>
                  <a:lnTo>
                    <a:pt x="23" y="2013"/>
                  </a:lnTo>
                  <a:cubicBezTo>
                    <a:pt x="1750" y="1547"/>
                    <a:pt x="3351" y="774"/>
                    <a:pt x="4952" y="0"/>
                  </a:cubicBezTo>
                  <a:close/>
                  <a:moveTo>
                    <a:pt x="23" y="2013"/>
                  </a:moveTo>
                  <a:cubicBezTo>
                    <a:pt x="15" y="2015"/>
                    <a:pt x="8" y="2017"/>
                    <a:pt x="0" y="2019"/>
                  </a:cubicBezTo>
                  <a:lnTo>
                    <a:pt x="17" y="2038"/>
                  </a:lnTo>
                  <a:cubicBezTo>
                    <a:pt x="19" y="2030"/>
                    <a:pt x="21" y="2022"/>
                    <a:pt x="23" y="2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29">
              <a:extLst>
                <a:ext uri="{FF2B5EF4-FFF2-40B4-BE49-F238E27FC236}">
                  <a16:creationId xmlns:a16="http://schemas.microsoft.com/office/drawing/2014/main" id="{57545152-DB7D-FC1C-BAB3-8DEA6149EAD6}"/>
                </a:ext>
              </a:extLst>
            </p:cNvPr>
            <p:cNvSpPr/>
            <p:nvPr/>
          </p:nvSpPr>
          <p:spPr>
            <a:xfrm>
              <a:off x="4075850" y="2802025"/>
              <a:ext cx="115800" cy="52075"/>
            </a:xfrm>
            <a:custGeom>
              <a:avLst/>
              <a:gdLst/>
              <a:ahLst/>
              <a:cxnLst/>
              <a:rect l="l" t="t" r="r" b="b"/>
              <a:pathLst>
                <a:path w="4632" h="2083" extrusionOk="0">
                  <a:moveTo>
                    <a:pt x="4539" y="0"/>
                  </a:moveTo>
                  <a:cubicBezTo>
                    <a:pt x="3022" y="630"/>
                    <a:pt x="1460" y="1145"/>
                    <a:pt x="33" y="1986"/>
                  </a:cubicBezTo>
                  <a:cubicBezTo>
                    <a:pt x="19" y="1994"/>
                    <a:pt x="20" y="2026"/>
                    <a:pt x="19" y="2056"/>
                  </a:cubicBezTo>
                  <a:lnTo>
                    <a:pt x="19" y="2056"/>
                  </a:lnTo>
                  <a:lnTo>
                    <a:pt x="4632" y="222"/>
                  </a:lnTo>
                  <a:lnTo>
                    <a:pt x="4539" y="0"/>
                  </a:lnTo>
                  <a:close/>
                  <a:moveTo>
                    <a:pt x="19" y="2056"/>
                  </a:moveTo>
                  <a:lnTo>
                    <a:pt x="0" y="2063"/>
                  </a:lnTo>
                  <a:lnTo>
                    <a:pt x="17" y="2083"/>
                  </a:lnTo>
                  <a:cubicBezTo>
                    <a:pt x="18" y="2075"/>
                    <a:pt x="19" y="2065"/>
                    <a:pt x="19" y="2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29">
              <a:extLst>
                <a:ext uri="{FF2B5EF4-FFF2-40B4-BE49-F238E27FC236}">
                  <a16:creationId xmlns:a16="http://schemas.microsoft.com/office/drawing/2014/main" id="{A0771125-8E68-7AC5-E121-8FE5ABDB6F27}"/>
                </a:ext>
              </a:extLst>
            </p:cNvPr>
            <p:cNvSpPr/>
            <p:nvPr/>
          </p:nvSpPr>
          <p:spPr>
            <a:xfrm>
              <a:off x="4085450" y="2853900"/>
              <a:ext cx="77150" cy="38750"/>
            </a:xfrm>
            <a:custGeom>
              <a:avLst/>
              <a:gdLst/>
              <a:ahLst/>
              <a:cxnLst/>
              <a:rect l="l" t="t" r="r" b="b"/>
              <a:pathLst>
                <a:path w="3086" h="1550" extrusionOk="0">
                  <a:moveTo>
                    <a:pt x="3021" y="1"/>
                  </a:moveTo>
                  <a:lnTo>
                    <a:pt x="0" y="1414"/>
                  </a:lnTo>
                  <a:cubicBezTo>
                    <a:pt x="22" y="1459"/>
                    <a:pt x="42" y="1505"/>
                    <a:pt x="62" y="1550"/>
                  </a:cubicBezTo>
                  <a:lnTo>
                    <a:pt x="1503" y="1253"/>
                  </a:lnTo>
                  <a:lnTo>
                    <a:pt x="2383" y="807"/>
                  </a:lnTo>
                  <a:lnTo>
                    <a:pt x="3086" y="114"/>
                  </a:lnTo>
                  <a:cubicBezTo>
                    <a:pt x="3064" y="77"/>
                    <a:pt x="3043" y="39"/>
                    <a:pt x="3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29">
              <a:extLst>
                <a:ext uri="{FF2B5EF4-FFF2-40B4-BE49-F238E27FC236}">
                  <a16:creationId xmlns:a16="http://schemas.microsoft.com/office/drawing/2014/main" id="{7BDB9070-0F0D-CB5A-671B-37558AE6DE4C}"/>
                </a:ext>
              </a:extLst>
            </p:cNvPr>
            <p:cNvSpPr/>
            <p:nvPr/>
          </p:nvSpPr>
          <p:spPr>
            <a:xfrm>
              <a:off x="4198025" y="2949425"/>
              <a:ext cx="67550" cy="35850"/>
            </a:xfrm>
            <a:custGeom>
              <a:avLst/>
              <a:gdLst/>
              <a:ahLst/>
              <a:cxnLst/>
              <a:rect l="l" t="t" r="r" b="b"/>
              <a:pathLst>
                <a:path w="2702" h="1434" extrusionOk="0">
                  <a:moveTo>
                    <a:pt x="2570" y="0"/>
                  </a:moveTo>
                  <a:lnTo>
                    <a:pt x="1" y="1374"/>
                  </a:lnTo>
                  <a:lnTo>
                    <a:pt x="57" y="1434"/>
                  </a:lnTo>
                  <a:lnTo>
                    <a:pt x="2701" y="267"/>
                  </a:lnTo>
                  <a:lnTo>
                    <a:pt x="2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29">
              <a:extLst>
                <a:ext uri="{FF2B5EF4-FFF2-40B4-BE49-F238E27FC236}">
                  <a16:creationId xmlns:a16="http://schemas.microsoft.com/office/drawing/2014/main" id="{DF8B0F6C-3DF4-6EDF-FE0A-507022215AFA}"/>
                </a:ext>
              </a:extLst>
            </p:cNvPr>
            <p:cNvSpPr/>
            <p:nvPr/>
          </p:nvSpPr>
          <p:spPr>
            <a:xfrm>
              <a:off x="4123000" y="2869075"/>
              <a:ext cx="40625" cy="16300"/>
            </a:xfrm>
            <a:custGeom>
              <a:avLst/>
              <a:gdLst/>
              <a:ahLst/>
              <a:cxnLst/>
              <a:rect l="l" t="t" r="r" b="b"/>
              <a:pathLst>
                <a:path w="1625" h="652" extrusionOk="0">
                  <a:moveTo>
                    <a:pt x="1625" y="1"/>
                  </a:moveTo>
                  <a:lnTo>
                    <a:pt x="881" y="201"/>
                  </a:lnTo>
                  <a:lnTo>
                    <a:pt x="1" y="646"/>
                  </a:lnTo>
                  <a:cubicBezTo>
                    <a:pt x="48" y="650"/>
                    <a:pt x="94" y="652"/>
                    <a:pt x="140" y="652"/>
                  </a:cubicBezTo>
                  <a:cubicBezTo>
                    <a:pt x="711" y="652"/>
                    <a:pt x="1181" y="372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29">
              <a:extLst>
                <a:ext uri="{FF2B5EF4-FFF2-40B4-BE49-F238E27FC236}">
                  <a16:creationId xmlns:a16="http://schemas.microsoft.com/office/drawing/2014/main" id="{E8222848-F495-25B6-0788-8E5544ED2E9B}"/>
                </a:ext>
              </a:extLst>
            </p:cNvPr>
            <p:cNvSpPr/>
            <p:nvPr/>
          </p:nvSpPr>
          <p:spPr>
            <a:xfrm>
              <a:off x="4434100" y="2878725"/>
              <a:ext cx="28950" cy="19400"/>
            </a:xfrm>
            <a:custGeom>
              <a:avLst/>
              <a:gdLst/>
              <a:ahLst/>
              <a:cxnLst/>
              <a:rect l="l" t="t" r="r" b="b"/>
              <a:pathLst>
                <a:path w="1158" h="776" extrusionOk="0">
                  <a:moveTo>
                    <a:pt x="1043" y="1"/>
                  </a:moveTo>
                  <a:lnTo>
                    <a:pt x="0" y="586"/>
                  </a:lnTo>
                  <a:lnTo>
                    <a:pt x="105" y="775"/>
                  </a:lnTo>
                  <a:lnTo>
                    <a:pt x="1158" y="21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29">
              <a:extLst>
                <a:ext uri="{FF2B5EF4-FFF2-40B4-BE49-F238E27FC236}">
                  <a16:creationId xmlns:a16="http://schemas.microsoft.com/office/drawing/2014/main" id="{9EF67059-B599-B101-86F9-5CE2C6EEA8A9}"/>
                </a:ext>
              </a:extLst>
            </p:cNvPr>
            <p:cNvSpPr/>
            <p:nvPr/>
          </p:nvSpPr>
          <p:spPr>
            <a:xfrm>
              <a:off x="4148700" y="2936425"/>
              <a:ext cx="29200" cy="19325"/>
            </a:xfrm>
            <a:custGeom>
              <a:avLst/>
              <a:gdLst/>
              <a:ahLst/>
              <a:cxnLst/>
              <a:rect l="l" t="t" r="r" b="b"/>
              <a:pathLst>
                <a:path w="1168" h="773" extrusionOk="0">
                  <a:moveTo>
                    <a:pt x="1078" y="1"/>
                  </a:moveTo>
                  <a:lnTo>
                    <a:pt x="1" y="578"/>
                  </a:lnTo>
                  <a:cubicBezTo>
                    <a:pt x="30" y="643"/>
                    <a:pt x="61" y="707"/>
                    <a:pt x="92" y="773"/>
                  </a:cubicBezTo>
                  <a:lnTo>
                    <a:pt x="1167" y="163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29">
              <a:extLst>
                <a:ext uri="{FF2B5EF4-FFF2-40B4-BE49-F238E27FC236}">
                  <a16:creationId xmlns:a16="http://schemas.microsoft.com/office/drawing/2014/main" id="{BD2D0CE4-5D76-04C8-C2BF-889526B3C0D7}"/>
                </a:ext>
              </a:extLst>
            </p:cNvPr>
            <p:cNvSpPr/>
            <p:nvPr/>
          </p:nvSpPr>
          <p:spPr>
            <a:xfrm>
              <a:off x="4387875" y="2902825"/>
              <a:ext cx="31975" cy="16725"/>
            </a:xfrm>
            <a:custGeom>
              <a:avLst/>
              <a:gdLst/>
              <a:ahLst/>
              <a:cxnLst/>
              <a:rect l="l" t="t" r="r" b="b"/>
              <a:pathLst>
                <a:path w="1279" h="669" extrusionOk="0">
                  <a:moveTo>
                    <a:pt x="1194" y="1"/>
                  </a:moveTo>
                  <a:cubicBezTo>
                    <a:pt x="768" y="167"/>
                    <a:pt x="312" y="267"/>
                    <a:pt x="0" y="669"/>
                  </a:cubicBezTo>
                  <a:lnTo>
                    <a:pt x="1" y="669"/>
                  </a:lnTo>
                  <a:lnTo>
                    <a:pt x="1279" y="187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29">
              <a:extLst>
                <a:ext uri="{FF2B5EF4-FFF2-40B4-BE49-F238E27FC236}">
                  <a16:creationId xmlns:a16="http://schemas.microsoft.com/office/drawing/2014/main" id="{949D0625-8E71-A432-3E19-1BE4EB62CC69}"/>
                </a:ext>
              </a:extLst>
            </p:cNvPr>
            <p:cNvSpPr/>
            <p:nvPr/>
          </p:nvSpPr>
          <p:spPr>
            <a:xfrm>
              <a:off x="4379550" y="2887700"/>
              <a:ext cx="29025" cy="17450"/>
            </a:xfrm>
            <a:custGeom>
              <a:avLst/>
              <a:gdLst/>
              <a:ahLst/>
              <a:cxnLst/>
              <a:rect l="l" t="t" r="r" b="b"/>
              <a:pathLst>
                <a:path w="1161" h="698" extrusionOk="0">
                  <a:moveTo>
                    <a:pt x="1073" y="1"/>
                  </a:moveTo>
                  <a:lnTo>
                    <a:pt x="0" y="535"/>
                  </a:lnTo>
                  <a:lnTo>
                    <a:pt x="137" y="697"/>
                  </a:lnTo>
                  <a:lnTo>
                    <a:pt x="1161" y="176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29">
              <a:extLst>
                <a:ext uri="{FF2B5EF4-FFF2-40B4-BE49-F238E27FC236}">
                  <a16:creationId xmlns:a16="http://schemas.microsoft.com/office/drawing/2014/main" id="{EFD144A9-7D1C-C9F2-4B46-A5F8BD24BAD4}"/>
                </a:ext>
              </a:extLst>
            </p:cNvPr>
            <p:cNvSpPr/>
            <p:nvPr/>
          </p:nvSpPr>
          <p:spPr>
            <a:xfrm>
              <a:off x="4128175" y="2935600"/>
              <a:ext cx="23525" cy="15200"/>
            </a:xfrm>
            <a:custGeom>
              <a:avLst/>
              <a:gdLst/>
              <a:ahLst/>
              <a:cxnLst/>
              <a:rect l="l" t="t" r="r" b="b"/>
              <a:pathLst>
                <a:path w="941" h="608" extrusionOk="0">
                  <a:moveTo>
                    <a:pt x="854" y="1"/>
                  </a:moveTo>
                  <a:lnTo>
                    <a:pt x="1" y="455"/>
                  </a:lnTo>
                  <a:lnTo>
                    <a:pt x="138" y="608"/>
                  </a:lnTo>
                  <a:lnTo>
                    <a:pt x="941" y="150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29">
              <a:extLst>
                <a:ext uri="{FF2B5EF4-FFF2-40B4-BE49-F238E27FC236}">
                  <a16:creationId xmlns:a16="http://schemas.microsoft.com/office/drawing/2014/main" id="{746FF684-87B7-9290-A6AA-79BA9472C9CA}"/>
                </a:ext>
              </a:extLst>
            </p:cNvPr>
            <p:cNvSpPr/>
            <p:nvPr/>
          </p:nvSpPr>
          <p:spPr>
            <a:xfrm>
              <a:off x="4135425" y="3021925"/>
              <a:ext cx="20000" cy="11200"/>
            </a:xfrm>
            <a:custGeom>
              <a:avLst/>
              <a:gdLst/>
              <a:ahLst/>
              <a:cxnLst/>
              <a:rect l="l" t="t" r="r" b="b"/>
              <a:pathLst>
                <a:path w="800" h="448" extrusionOk="0">
                  <a:moveTo>
                    <a:pt x="783" y="0"/>
                  </a:moveTo>
                  <a:lnTo>
                    <a:pt x="720" y="41"/>
                  </a:lnTo>
                  <a:lnTo>
                    <a:pt x="720" y="41"/>
                  </a:lnTo>
                  <a:lnTo>
                    <a:pt x="799" y="19"/>
                  </a:lnTo>
                  <a:lnTo>
                    <a:pt x="783" y="0"/>
                  </a:lnTo>
                  <a:close/>
                  <a:moveTo>
                    <a:pt x="720" y="41"/>
                  </a:moveTo>
                  <a:lnTo>
                    <a:pt x="1" y="243"/>
                  </a:lnTo>
                  <a:cubicBezTo>
                    <a:pt x="28" y="312"/>
                    <a:pt x="56" y="380"/>
                    <a:pt x="83" y="448"/>
                  </a:cubicBezTo>
                  <a:lnTo>
                    <a:pt x="720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29">
              <a:extLst>
                <a:ext uri="{FF2B5EF4-FFF2-40B4-BE49-F238E27FC236}">
                  <a16:creationId xmlns:a16="http://schemas.microsoft.com/office/drawing/2014/main" id="{352F9924-DEFE-9604-1B1D-348CB59F9B98}"/>
                </a:ext>
              </a:extLst>
            </p:cNvPr>
            <p:cNvSpPr/>
            <p:nvPr/>
          </p:nvSpPr>
          <p:spPr>
            <a:xfrm>
              <a:off x="4177200" y="2983750"/>
              <a:ext cx="22275" cy="13025"/>
            </a:xfrm>
            <a:custGeom>
              <a:avLst/>
              <a:gdLst/>
              <a:ahLst/>
              <a:cxnLst/>
              <a:rect l="l" t="t" r="r" b="b"/>
              <a:pathLst>
                <a:path w="891" h="521" extrusionOk="0">
                  <a:moveTo>
                    <a:pt x="835" y="1"/>
                  </a:moveTo>
                  <a:lnTo>
                    <a:pt x="0" y="306"/>
                  </a:lnTo>
                  <a:lnTo>
                    <a:pt x="100" y="521"/>
                  </a:lnTo>
                  <a:lnTo>
                    <a:pt x="890" y="61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29">
              <a:extLst>
                <a:ext uri="{FF2B5EF4-FFF2-40B4-BE49-F238E27FC236}">
                  <a16:creationId xmlns:a16="http://schemas.microsoft.com/office/drawing/2014/main" id="{7D79321D-C49E-02AB-62A3-982BC681C49F}"/>
                </a:ext>
              </a:extLst>
            </p:cNvPr>
            <p:cNvSpPr/>
            <p:nvPr/>
          </p:nvSpPr>
          <p:spPr>
            <a:xfrm>
              <a:off x="4225900" y="2839575"/>
              <a:ext cx="22450" cy="13050"/>
            </a:xfrm>
            <a:custGeom>
              <a:avLst/>
              <a:gdLst/>
              <a:ahLst/>
              <a:cxnLst/>
              <a:rect l="l" t="t" r="r" b="b"/>
              <a:pathLst>
                <a:path w="898" h="522" extrusionOk="0">
                  <a:moveTo>
                    <a:pt x="830" y="1"/>
                  </a:moveTo>
                  <a:lnTo>
                    <a:pt x="1" y="309"/>
                  </a:lnTo>
                  <a:cubicBezTo>
                    <a:pt x="34" y="380"/>
                    <a:pt x="67" y="450"/>
                    <a:pt x="98" y="522"/>
                  </a:cubicBezTo>
                  <a:lnTo>
                    <a:pt x="898" y="72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29">
              <a:extLst>
                <a:ext uri="{FF2B5EF4-FFF2-40B4-BE49-F238E27FC236}">
                  <a16:creationId xmlns:a16="http://schemas.microsoft.com/office/drawing/2014/main" id="{2D93A47C-F7C0-C0C0-AE4D-2FB12D70EE93}"/>
                </a:ext>
              </a:extLst>
            </p:cNvPr>
            <p:cNvSpPr/>
            <p:nvPr/>
          </p:nvSpPr>
          <p:spPr>
            <a:xfrm>
              <a:off x="4054675" y="2853600"/>
              <a:ext cx="21600" cy="12175"/>
            </a:xfrm>
            <a:custGeom>
              <a:avLst/>
              <a:gdLst/>
              <a:ahLst/>
              <a:cxnLst/>
              <a:rect l="l" t="t" r="r" b="b"/>
              <a:pathLst>
                <a:path w="864" h="487" extrusionOk="0">
                  <a:moveTo>
                    <a:pt x="847" y="0"/>
                  </a:moveTo>
                  <a:lnTo>
                    <a:pt x="785" y="41"/>
                  </a:lnTo>
                  <a:lnTo>
                    <a:pt x="785" y="41"/>
                  </a:lnTo>
                  <a:lnTo>
                    <a:pt x="863" y="20"/>
                  </a:lnTo>
                  <a:lnTo>
                    <a:pt x="847" y="0"/>
                  </a:lnTo>
                  <a:close/>
                  <a:moveTo>
                    <a:pt x="785" y="41"/>
                  </a:moveTo>
                  <a:lnTo>
                    <a:pt x="0" y="255"/>
                  </a:lnTo>
                  <a:lnTo>
                    <a:pt x="100" y="486"/>
                  </a:lnTo>
                  <a:lnTo>
                    <a:pt x="785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29">
              <a:extLst>
                <a:ext uri="{FF2B5EF4-FFF2-40B4-BE49-F238E27FC236}">
                  <a16:creationId xmlns:a16="http://schemas.microsoft.com/office/drawing/2014/main" id="{3686DD7D-322F-3979-9246-E5BA9853082C}"/>
                </a:ext>
              </a:extLst>
            </p:cNvPr>
            <p:cNvSpPr/>
            <p:nvPr/>
          </p:nvSpPr>
          <p:spPr>
            <a:xfrm>
              <a:off x="4057175" y="2985225"/>
              <a:ext cx="19400" cy="11325"/>
            </a:xfrm>
            <a:custGeom>
              <a:avLst/>
              <a:gdLst/>
              <a:ahLst/>
              <a:cxnLst/>
              <a:rect l="l" t="t" r="r" b="b"/>
              <a:pathLst>
                <a:path w="776" h="453" extrusionOk="0">
                  <a:moveTo>
                    <a:pt x="688" y="1"/>
                  </a:moveTo>
                  <a:lnTo>
                    <a:pt x="81" y="410"/>
                  </a:lnTo>
                  <a:lnTo>
                    <a:pt x="81" y="410"/>
                  </a:lnTo>
                  <a:lnTo>
                    <a:pt x="775" y="207"/>
                  </a:lnTo>
                  <a:lnTo>
                    <a:pt x="688" y="1"/>
                  </a:lnTo>
                  <a:close/>
                  <a:moveTo>
                    <a:pt x="81" y="410"/>
                  </a:moveTo>
                  <a:lnTo>
                    <a:pt x="1" y="433"/>
                  </a:lnTo>
                  <a:lnTo>
                    <a:pt x="18" y="453"/>
                  </a:lnTo>
                  <a:lnTo>
                    <a:pt x="81" y="4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29">
              <a:extLst>
                <a:ext uri="{FF2B5EF4-FFF2-40B4-BE49-F238E27FC236}">
                  <a16:creationId xmlns:a16="http://schemas.microsoft.com/office/drawing/2014/main" id="{B07BDE91-834B-2F6B-C9B4-12828DF2B3FC}"/>
                </a:ext>
              </a:extLst>
            </p:cNvPr>
            <p:cNvSpPr/>
            <p:nvPr/>
          </p:nvSpPr>
          <p:spPr>
            <a:xfrm>
              <a:off x="4367225" y="2919525"/>
              <a:ext cx="20675" cy="12375"/>
            </a:xfrm>
            <a:custGeom>
              <a:avLst/>
              <a:gdLst/>
              <a:ahLst/>
              <a:cxnLst/>
              <a:rect l="l" t="t" r="r" b="b"/>
              <a:pathLst>
                <a:path w="827" h="495" extrusionOk="0">
                  <a:moveTo>
                    <a:pt x="826" y="1"/>
                  </a:moveTo>
                  <a:lnTo>
                    <a:pt x="1" y="274"/>
                  </a:lnTo>
                  <a:cubicBezTo>
                    <a:pt x="38" y="347"/>
                    <a:pt x="74" y="421"/>
                    <a:pt x="112" y="494"/>
                  </a:cubicBezTo>
                  <a:lnTo>
                    <a:pt x="826" y="2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29">
              <a:extLst>
                <a:ext uri="{FF2B5EF4-FFF2-40B4-BE49-F238E27FC236}">
                  <a16:creationId xmlns:a16="http://schemas.microsoft.com/office/drawing/2014/main" id="{4EDEC016-5EEC-87E8-DB8E-B1B1BE71948A}"/>
                </a:ext>
              </a:extLst>
            </p:cNvPr>
            <p:cNvSpPr/>
            <p:nvPr/>
          </p:nvSpPr>
          <p:spPr>
            <a:xfrm>
              <a:off x="3903900" y="3234725"/>
              <a:ext cx="84800" cy="22825"/>
            </a:xfrm>
            <a:custGeom>
              <a:avLst/>
              <a:gdLst/>
              <a:ahLst/>
              <a:cxnLst/>
              <a:rect l="l" t="t" r="r" b="b"/>
              <a:pathLst>
                <a:path w="3392" h="913" extrusionOk="0">
                  <a:moveTo>
                    <a:pt x="3239" y="0"/>
                  </a:moveTo>
                  <a:cubicBezTo>
                    <a:pt x="3238" y="0"/>
                    <a:pt x="3237" y="0"/>
                    <a:pt x="3236" y="1"/>
                  </a:cubicBezTo>
                  <a:cubicBezTo>
                    <a:pt x="2097" y="66"/>
                    <a:pt x="1026" y="400"/>
                    <a:pt x="0" y="912"/>
                  </a:cubicBezTo>
                  <a:lnTo>
                    <a:pt x="3366" y="112"/>
                  </a:lnTo>
                  <a:lnTo>
                    <a:pt x="3366" y="112"/>
                  </a:lnTo>
                  <a:cubicBezTo>
                    <a:pt x="3370" y="116"/>
                    <a:pt x="3374" y="120"/>
                    <a:pt x="3378" y="124"/>
                  </a:cubicBezTo>
                  <a:cubicBezTo>
                    <a:pt x="3378" y="124"/>
                    <a:pt x="3392" y="106"/>
                    <a:pt x="3392" y="106"/>
                  </a:cubicBezTo>
                  <a:lnTo>
                    <a:pt x="3392" y="106"/>
                  </a:lnTo>
                  <a:lnTo>
                    <a:pt x="3366" y="112"/>
                  </a:lnTo>
                  <a:lnTo>
                    <a:pt x="3366" y="112"/>
                  </a:lnTo>
                  <a:cubicBezTo>
                    <a:pt x="3323" y="68"/>
                    <a:pt x="3279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29">
              <a:extLst>
                <a:ext uri="{FF2B5EF4-FFF2-40B4-BE49-F238E27FC236}">
                  <a16:creationId xmlns:a16="http://schemas.microsoft.com/office/drawing/2014/main" id="{474EF686-7C3A-843C-8F36-28ADA1F29998}"/>
                </a:ext>
              </a:extLst>
            </p:cNvPr>
            <p:cNvSpPr/>
            <p:nvPr/>
          </p:nvSpPr>
          <p:spPr>
            <a:xfrm>
              <a:off x="3917875" y="3252250"/>
              <a:ext cx="66675" cy="14775"/>
            </a:xfrm>
            <a:custGeom>
              <a:avLst/>
              <a:gdLst/>
              <a:ahLst/>
              <a:cxnLst/>
              <a:rect l="l" t="t" r="r" b="b"/>
              <a:pathLst>
                <a:path w="2667" h="591" extrusionOk="0">
                  <a:moveTo>
                    <a:pt x="2300" y="1"/>
                  </a:moveTo>
                  <a:cubicBezTo>
                    <a:pt x="2295" y="1"/>
                    <a:pt x="2291" y="1"/>
                    <a:pt x="2287" y="2"/>
                  </a:cubicBezTo>
                  <a:cubicBezTo>
                    <a:pt x="1521" y="117"/>
                    <a:pt x="762" y="272"/>
                    <a:pt x="1" y="415"/>
                  </a:cubicBezTo>
                  <a:lnTo>
                    <a:pt x="30" y="590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632" y="248"/>
                    <a:pt x="2639" y="254"/>
                    <a:pt x="2647" y="260"/>
                  </a:cubicBezTo>
                  <a:cubicBezTo>
                    <a:pt x="2647" y="260"/>
                    <a:pt x="2647" y="260"/>
                    <a:pt x="2647" y="260"/>
                  </a:cubicBezTo>
                  <a:cubicBezTo>
                    <a:pt x="2649" y="260"/>
                    <a:pt x="2666" y="236"/>
                    <a:pt x="2666" y="236"/>
                  </a:cubicBezTo>
                  <a:lnTo>
                    <a:pt x="2666" y="236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515" y="151"/>
                    <a:pt x="2396" y="1"/>
                    <a:pt x="2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29">
              <a:extLst>
                <a:ext uri="{FF2B5EF4-FFF2-40B4-BE49-F238E27FC236}">
                  <a16:creationId xmlns:a16="http://schemas.microsoft.com/office/drawing/2014/main" id="{A5BE59E0-C609-C153-EBD7-ED4084B0FE9E}"/>
                </a:ext>
              </a:extLst>
            </p:cNvPr>
            <p:cNvSpPr/>
            <p:nvPr/>
          </p:nvSpPr>
          <p:spPr>
            <a:xfrm>
              <a:off x="3932275" y="3267650"/>
              <a:ext cx="39300" cy="18700"/>
            </a:xfrm>
            <a:custGeom>
              <a:avLst/>
              <a:gdLst/>
              <a:ahLst/>
              <a:cxnLst/>
              <a:rect l="l" t="t" r="r" b="b"/>
              <a:pathLst>
                <a:path w="1572" h="748" extrusionOk="0">
                  <a:moveTo>
                    <a:pt x="1501" y="0"/>
                  </a:moveTo>
                  <a:lnTo>
                    <a:pt x="1" y="560"/>
                  </a:lnTo>
                  <a:cubicBezTo>
                    <a:pt x="22" y="622"/>
                    <a:pt x="44" y="686"/>
                    <a:pt x="65" y="748"/>
                  </a:cubicBezTo>
                  <a:lnTo>
                    <a:pt x="1572" y="2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29">
              <a:extLst>
                <a:ext uri="{FF2B5EF4-FFF2-40B4-BE49-F238E27FC236}">
                  <a16:creationId xmlns:a16="http://schemas.microsoft.com/office/drawing/2014/main" id="{5D236085-EBE8-509F-CE74-62F281F370C2}"/>
                </a:ext>
              </a:extLst>
            </p:cNvPr>
            <p:cNvSpPr/>
            <p:nvPr/>
          </p:nvSpPr>
          <p:spPr>
            <a:xfrm>
              <a:off x="4963700" y="2188150"/>
              <a:ext cx="18450" cy="85925"/>
            </a:xfrm>
            <a:custGeom>
              <a:avLst/>
              <a:gdLst/>
              <a:ahLst/>
              <a:cxnLst/>
              <a:rect l="l" t="t" r="r" b="b"/>
              <a:pathLst>
                <a:path w="738" h="3437" extrusionOk="0">
                  <a:moveTo>
                    <a:pt x="738" y="1"/>
                  </a:moveTo>
                  <a:lnTo>
                    <a:pt x="738" y="1"/>
                  </a:lnTo>
                  <a:cubicBezTo>
                    <a:pt x="399" y="1113"/>
                    <a:pt x="4" y="2214"/>
                    <a:pt x="14" y="3401"/>
                  </a:cubicBezTo>
                  <a:lnTo>
                    <a:pt x="14" y="3401"/>
                  </a:lnTo>
                  <a:cubicBezTo>
                    <a:pt x="566" y="2336"/>
                    <a:pt x="545" y="1144"/>
                    <a:pt x="738" y="1"/>
                  </a:cubicBezTo>
                  <a:close/>
                  <a:moveTo>
                    <a:pt x="14" y="3401"/>
                  </a:moveTo>
                  <a:cubicBezTo>
                    <a:pt x="10" y="3409"/>
                    <a:pt x="5" y="3418"/>
                    <a:pt x="1" y="3426"/>
                  </a:cubicBezTo>
                  <a:lnTo>
                    <a:pt x="14" y="3436"/>
                  </a:lnTo>
                  <a:cubicBezTo>
                    <a:pt x="14" y="3424"/>
                    <a:pt x="14" y="3413"/>
                    <a:pt x="14" y="3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29">
              <a:extLst>
                <a:ext uri="{FF2B5EF4-FFF2-40B4-BE49-F238E27FC236}">
                  <a16:creationId xmlns:a16="http://schemas.microsoft.com/office/drawing/2014/main" id="{7736BA79-B5C0-772D-9F15-DFA7F50E8307}"/>
                </a:ext>
              </a:extLst>
            </p:cNvPr>
            <p:cNvSpPr/>
            <p:nvPr/>
          </p:nvSpPr>
          <p:spPr>
            <a:xfrm>
              <a:off x="5000025" y="2234050"/>
              <a:ext cx="24150" cy="79925"/>
            </a:xfrm>
            <a:custGeom>
              <a:avLst/>
              <a:gdLst/>
              <a:ahLst/>
              <a:cxnLst/>
              <a:rect l="l" t="t" r="r" b="b"/>
              <a:pathLst>
                <a:path w="966" h="3197" extrusionOk="0">
                  <a:moveTo>
                    <a:pt x="724" y="0"/>
                  </a:moveTo>
                  <a:cubicBezTo>
                    <a:pt x="483" y="1049"/>
                    <a:pt x="242" y="2098"/>
                    <a:pt x="1" y="3147"/>
                  </a:cubicBezTo>
                  <a:lnTo>
                    <a:pt x="219" y="3197"/>
                  </a:lnTo>
                  <a:cubicBezTo>
                    <a:pt x="467" y="2160"/>
                    <a:pt x="716" y="1122"/>
                    <a:pt x="965" y="85"/>
                  </a:cubicBez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29">
              <a:extLst>
                <a:ext uri="{FF2B5EF4-FFF2-40B4-BE49-F238E27FC236}">
                  <a16:creationId xmlns:a16="http://schemas.microsoft.com/office/drawing/2014/main" id="{CFFD02E2-18D6-5D0A-D11B-FD7D0FC9D046}"/>
                </a:ext>
              </a:extLst>
            </p:cNvPr>
            <p:cNvSpPr/>
            <p:nvPr/>
          </p:nvSpPr>
          <p:spPr>
            <a:xfrm>
              <a:off x="4971100" y="2060375"/>
              <a:ext cx="12925" cy="59800"/>
            </a:xfrm>
            <a:custGeom>
              <a:avLst/>
              <a:gdLst/>
              <a:ahLst/>
              <a:cxnLst/>
              <a:rect l="l" t="t" r="r" b="b"/>
              <a:pathLst>
                <a:path w="517" h="2392" extrusionOk="0">
                  <a:moveTo>
                    <a:pt x="509" y="0"/>
                  </a:moveTo>
                  <a:lnTo>
                    <a:pt x="505" y="30"/>
                  </a:lnTo>
                  <a:lnTo>
                    <a:pt x="505" y="30"/>
                  </a:lnTo>
                  <a:cubicBezTo>
                    <a:pt x="509" y="22"/>
                    <a:pt x="513" y="13"/>
                    <a:pt x="517" y="5"/>
                  </a:cubicBezTo>
                  <a:lnTo>
                    <a:pt x="509" y="0"/>
                  </a:lnTo>
                  <a:close/>
                  <a:moveTo>
                    <a:pt x="505" y="30"/>
                  </a:moveTo>
                  <a:lnTo>
                    <a:pt x="505" y="30"/>
                  </a:lnTo>
                  <a:cubicBezTo>
                    <a:pt x="109" y="890"/>
                    <a:pt x="0" y="1535"/>
                    <a:pt x="197" y="2392"/>
                  </a:cubicBezTo>
                  <a:lnTo>
                    <a:pt x="505" y="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29">
              <a:extLst>
                <a:ext uri="{FF2B5EF4-FFF2-40B4-BE49-F238E27FC236}">
                  <a16:creationId xmlns:a16="http://schemas.microsoft.com/office/drawing/2014/main" id="{982A2F93-C9A3-5867-6173-7D27F7D7657E}"/>
                </a:ext>
              </a:extLst>
            </p:cNvPr>
            <p:cNvSpPr/>
            <p:nvPr/>
          </p:nvSpPr>
          <p:spPr>
            <a:xfrm>
              <a:off x="4928525" y="2366050"/>
              <a:ext cx="15950" cy="40900"/>
            </a:xfrm>
            <a:custGeom>
              <a:avLst/>
              <a:gdLst/>
              <a:ahLst/>
              <a:cxnLst/>
              <a:rect l="l" t="t" r="r" b="b"/>
              <a:pathLst>
                <a:path w="638" h="1636" extrusionOk="0">
                  <a:moveTo>
                    <a:pt x="425" y="0"/>
                  </a:moveTo>
                  <a:lnTo>
                    <a:pt x="0" y="1584"/>
                  </a:lnTo>
                  <a:lnTo>
                    <a:pt x="206" y="1636"/>
                  </a:lnTo>
                  <a:lnTo>
                    <a:pt x="638" y="72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29">
              <a:extLst>
                <a:ext uri="{FF2B5EF4-FFF2-40B4-BE49-F238E27FC236}">
                  <a16:creationId xmlns:a16="http://schemas.microsoft.com/office/drawing/2014/main" id="{61D37A53-4E28-C104-37B1-1B5B8350AA4D}"/>
                </a:ext>
              </a:extLst>
            </p:cNvPr>
            <p:cNvSpPr/>
            <p:nvPr/>
          </p:nvSpPr>
          <p:spPr>
            <a:xfrm>
              <a:off x="4873800" y="2383250"/>
              <a:ext cx="15725" cy="41900"/>
            </a:xfrm>
            <a:custGeom>
              <a:avLst/>
              <a:gdLst/>
              <a:ahLst/>
              <a:cxnLst/>
              <a:rect l="l" t="t" r="r" b="b"/>
              <a:pathLst>
                <a:path w="629" h="1676" extrusionOk="0">
                  <a:moveTo>
                    <a:pt x="435" y="1"/>
                  </a:moveTo>
                  <a:cubicBezTo>
                    <a:pt x="168" y="516"/>
                    <a:pt x="1" y="1060"/>
                    <a:pt x="52" y="1660"/>
                  </a:cubicBezTo>
                  <a:lnTo>
                    <a:pt x="52" y="1660"/>
                  </a:lnTo>
                  <a:cubicBezTo>
                    <a:pt x="244" y="1127"/>
                    <a:pt x="437" y="593"/>
                    <a:pt x="629" y="59"/>
                  </a:cubicBezTo>
                  <a:lnTo>
                    <a:pt x="435" y="1"/>
                  </a:lnTo>
                  <a:close/>
                  <a:moveTo>
                    <a:pt x="52" y="1660"/>
                  </a:moveTo>
                  <a:lnTo>
                    <a:pt x="52" y="1660"/>
                  </a:lnTo>
                  <a:cubicBezTo>
                    <a:pt x="51" y="1664"/>
                    <a:pt x="49" y="1668"/>
                    <a:pt x="48" y="1672"/>
                  </a:cubicBezTo>
                  <a:lnTo>
                    <a:pt x="54" y="1676"/>
                  </a:lnTo>
                  <a:cubicBezTo>
                    <a:pt x="53" y="1671"/>
                    <a:pt x="53" y="1666"/>
                    <a:pt x="52" y="16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29">
              <a:extLst>
                <a:ext uri="{FF2B5EF4-FFF2-40B4-BE49-F238E27FC236}">
                  <a16:creationId xmlns:a16="http://schemas.microsoft.com/office/drawing/2014/main" id="{B3FC0789-C8FB-8308-1D68-6F56953096C0}"/>
                </a:ext>
              </a:extLst>
            </p:cNvPr>
            <p:cNvSpPr/>
            <p:nvPr/>
          </p:nvSpPr>
          <p:spPr>
            <a:xfrm>
              <a:off x="5012325" y="1982025"/>
              <a:ext cx="8850" cy="40550"/>
            </a:xfrm>
            <a:custGeom>
              <a:avLst/>
              <a:gdLst/>
              <a:ahLst/>
              <a:cxnLst/>
              <a:rect l="l" t="t" r="r" b="b"/>
              <a:pathLst>
                <a:path w="354" h="1622" extrusionOk="0">
                  <a:moveTo>
                    <a:pt x="294" y="1"/>
                  </a:moveTo>
                  <a:cubicBezTo>
                    <a:pt x="63" y="521"/>
                    <a:pt x="0" y="1056"/>
                    <a:pt x="3" y="1599"/>
                  </a:cubicBezTo>
                  <a:lnTo>
                    <a:pt x="214" y="1621"/>
                  </a:lnTo>
                  <a:cubicBezTo>
                    <a:pt x="261" y="1095"/>
                    <a:pt x="307" y="569"/>
                    <a:pt x="353" y="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29">
              <a:extLst>
                <a:ext uri="{FF2B5EF4-FFF2-40B4-BE49-F238E27FC236}">
                  <a16:creationId xmlns:a16="http://schemas.microsoft.com/office/drawing/2014/main" id="{6CD31B59-A855-1242-A823-35FDDD5AB103}"/>
                </a:ext>
              </a:extLst>
            </p:cNvPr>
            <p:cNvSpPr/>
            <p:nvPr/>
          </p:nvSpPr>
          <p:spPr>
            <a:xfrm>
              <a:off x="4992325" y="2203475"/>
              <a:ext cx="8825" cy="38750"/>
            </a:xfrm>
            <a:custGeom>
              <a:avLst/>
              <a:gdLst/>
              <a:ahLst/>
              <a:cxnLst/>
              <a:rect l="l" t="t" r="r" b="b"/>
              <a:pathLst>
                <a:path w="353" h="1550" extrusionOk="0">
                  <a:moveTo>
                    <a:pt x="132" y="0"/>
                  </a:moveTo>
                  <a:cubicBezTo>
                    <a:pt x="96" y="500"/>
                    <a:pt x="61" y="999"/>
                    <a:pt x="26" y="1499"/>
                  </a:cubicBezTo>
                  <a:lnTo>
                    <a:pt x="26" y="1499"/>
                  </a:lnTo>
                  <a:cubicBezTo>
                    <a:pt x="330" y="1035"/>
                    <a:pt x="348" y="531"/>
                    <a:pt x="353" y="26"/>
                  </a:cubicBezTo>
                  <a:lnTo>
                    <a:pt x="132" y="0"/>
                  </a:lnTo>
                  <a:close/>
                  <a:moveTo>
                    <a:pt x="26" y="1499"/>
                  </a:moveTo>
                  <a:cubicBezTo>
                    <a:pt x="18" y="1511"/>
                    <a:pt x="9" y="1523"/>
                    <a:pt x="1" y="1536"/>
                  </a:cubicBezTo>
                  <a:lnTo>
                    <a:pt x="22" y="1549"/>
                  </a:lnTo>
                  <a:cubicBezTo>
                    <a:pt x="23" y="1532"/>
                    <a:pt x="25" y="1516"/>
                    <a:pt x="26" y="1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29">
              <a:extLst>
                <a:ext uri="{FF2B5EF4-FFF2-40B4-BE49-F238E27FC236}">
                  <a16:creationId xmlns:a16="http://schemas.microsoft.com/office/drawing/2014/main" id="{DD8F4E8A-215C-0E1F-DB30-1EF002C85D4B}"/>
                </a:ext>
              </a:extLst>
            </p:cNvPr>
            <p:cNvSpPr/>
            <p:nvPr/>
          </p:nvSpPr>
          <p:spPr>
            <a:xfrm>
              <a:off x="4984150" y="2241850"/>
              <a:ext cx="8750" cy="40375"/>
            </a:xfrm>
            <a:custGeom>
              <a:avLst/>
              <a:gdLst/>
              <a:ahLst/>
              <a:cxnLst/>
              <a:rect l="l" t="t" r="r" b="b"/>
              <a:pathLst>
                <a:path w="350" h="1615" extrusionOk="0">
                  <a:moveTo>
                    <a:pt x="328" y="1"/>
                  </a:moveTo>
                  <a:lnTo>
                    <a:pt x="324" y="58"/>
                  </a:lnTo>
                  <a:lnTo>
                    <a:pt x="324" y="58"/>
                  </a:lnTo>
                  <a:cubicBezTo>
                    <a:pt x="332" y="43"/>
                    <a:pt x="340" y="29"/>
                    <a:pt x="349" y="14"/>
                  </a:cubicBezTo>
                  <a:lnTo>
                    <a:pt x="328" y="1"/>
                  </a:lnTo>
                  <a:close/>
                  <a:moveTo>
                    <a:pt x="324" y="58"/>
                  </a:moveTo>
                  <a:cubicBezTo>
                    <a:pt x="47" y="539"/>
                    <a:pt x="1" y="1058"/>
                    <a:pt x="13" y="1588"/>
                  </a:cubicBezTo>
                  <a:lnTo>
                    <a:pt x="213" y="1614"/>
                  </a:lnTo>
                  <a:lnTo>
                    <a:pt x="324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29">
              <a:extLst>
                <a:ext uri="{FF2B5EF4-FFF2-40B4-BE49-F238E27FC236}">
                  <a16:creationId xmlns:a16="http://schemas.microsoft.com/office/drawing/2014/main" id="{39C42107-257C-A7CC-46C1-C99B66C85D63}"/>
                </a:ext>
              </a:extLst>
            </p:cNvPr>
            <p:cNvSpPr/>
            <p:nvPr/>
          </p:nvSpPr>
          <p:spPr>
            <a:xfrm>
              <a:off x="4865300" y="2425025"/>
              <a:ext cx="9850" cy="31725"/>
            </a:xfrm>
            <a:custGeom>
              <a:avLst/>
              <a:gdLst/>
              <a:ahLst/>
              <a:cxnLst/>
              <a:rect l="l" t="t" r="r" b="b"/>
              <a:pathLst>
                <a:path w="394" h="1269" extrusionOk="0">
                  <a:moveTo>
                    <a:pt x="388" y="0"/>
                  </a:moveTo>
                  <a:cubicBezTo>
                    <a:pt x="387" y="5"/>
                    <a:pt x="387" y="10"/>
                    <a:pt x="386" y="14"/>
                  </a:cubicBezTo>
                  <a:lnTo>
                    <a:pt x="386" y="14"/>
                  </a:lnTo>
                  <a:cubicBezTo>
                    <a:pt x="389" y="11"/>
                    <a:pt x="391" y="8"/>
                    <a:pt x="394" y="5"/>
                  </a:cubicBezTo>
                  <a:lnTo>
                    <a:pt x="388" y="0"/>
                  </a:lnTo>
                  <a:close/>
                  <a:moveTo>
                    <a:pt x="386" y="14"/>
                  </a:moveTo>
                  <a:cubicBezTo>
                    <a:pt x="104" y="390"/>
                    <a:pt x="0" y="799"/>
                    <a:pt x="248" y="1268"/>
                  </a:cubicBezTo>
                  <a:cubicBezTo>
                    <a:pt x="293" y="851"/>
                    <a:pt x="340" y="433"/>
                    <a:pt x="386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29">
              <a:extLst>
                <a:ext uri="{FF2B5EF4-FFF2-40B4-BE49-F238E27FC236}">
                  <a16:creationId xmlns:a16="http://schemas.microsoft.com/office/drawing/2014/main" id="{BED0018A-75C0-BDCB-97EA-ED73386B221A}"/>
                </a:ext>
              </a:extLst>
            </p:cNvPr>
            <p:cNvSpPr/>
            <p:nvPr/>
          </p:nvSpPr>
          <p:spPr>
            <a:xfrm>
              <a:off x="4946875" y="2309750"/>
              <a:ext cx="8825" cy="31875"/>
            </a:xfrm>
            <a:custGeom>
              <a:avLst/>
              <a:gdLst/>
              <a:ahLst/>
              <a:cxnLst/>
              <a:rect l="l" t="t" r="r" b="b"/>
              <a:pathLst>
                <a:path w="353" h="1275" extrusionOk="0">
                  <a:moveTo>
                    <a:pt x="341" y="0"/>
                  </a:moveTo>
                  <a:cubicBezTo>
                    <a:pt x="340" y="8"/>
                    <a:pt x="339" y="16"/>
                    <a:pt x="338" y="24"/>
                  </a:cubicBezTo>
                  <a:lnTo>
                    <a:pt x="338" y="24"/>
                  </a:lnTo>
                  <a:cubicBezTo>
                    <a:pt x="343" y="18"/>
                    <a:pt x="347" y="13"/>
                    <a:pt x="352" y="7"/>
                  </a:cubicBezTo>
                  <a:lnTo>
                    <a:pt x="341" y="0"/>
                  </a:lnTo>
                  <a:close/>
                  <a:moveTo>
                    <a:pt x="338" y="24"/>
                  </a:moveTo>
                  <a:lnTo>
                    <a:pt x="338" y="24"/>
                  </a:lnTo>
                  <a:cubicBezTo>
                    <a:pt x="43" y="389"/>
                    <a:pt x="1" y="809"/>
                    <a:pt x="196" y="1274"/>
                  </a:cubicBezTo>
                  <a:cubicBezTo>
                    <a:pt x="244" y="857"/>
                    <a:pt x="290" y="441"/>
                    <a:pt x="338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29">
              <a:extLst>
                <a:ext uri="{FF2B5EF4-FFF2-40B4-BE49-F238E27FC236}">
                  <a16:creationId xmlns:a16="http://schemas.microsoft.com/office/drawing/2014/main" id="{73587024-D7E2-3F30-A431-2B322DBBE89D}"/>
                </a:ext>
              </a:extLst>
            </p:cNvPr>
            <p:cNvSpPr/>
            <p:nvPr/>
          </p:nvSpPr>
          <p:spPr>
            <a:xfrm>
              <a:off x="4955375" y="2273825"/>
              <a:ext cx="10725" cy="36100"/>
            </a:xfrm>
            <a:custGeom>
              <a:avLst/>
              <a:gdLst/>
              <a:ahLst/>
              <a:cxnLst/>
              <a:rect l="l" t="t" r="r" b="b"/>
              <a:pathLst>
                <a:path w="429" h="1444" extrusionOk="0">
                  <a:moveTo>
                    <a:pt x="334" y="0"/>
                  </a:moveTo>
                  <a:lnTo>
                    <a:pt x="334" y="0"/>
                  </a:lnTo>
                  <a:cubicBezTo>
                    <a:pt x="336" y="13"/>
                    <a:pt x="339" y="25"/>
                    <a:pt x="341" y="38"/>
                  </a:cubicBezTo>
                  <a:lnTo>
                    <a:pt x="341" y="38"/>
                  </a:lnTo>
                  <a:lnTo>
                    <a:pt x="347" y="9"/>
                  </a:lnTo>
                  <a:lnTo>
                    <a:pt x="334" y="0"/>
                  </a:lnTo>
                  <a:close/>
                  <a:moveTo>
                    <a:pt x="341" y="38"/>
                  </a:moveTo>
                  <a:lnTo>
                    <a:pt x="20" y="1409"/>
                  </a:lnTo>
                  <a:lnTo>
                    <a:pt x="20" y="1409"/>
                  </a:lnTo>
                  <a:cubicBezTo>
                    <a:pt x="305" y="992"/>
                    <a:pt x="429" y="539"/>
                    <a:pt x="341" y="38"/>
                  </a:cubicBezTo>
                  <a:close/>
                  <a:moveTo>
                    <a:pt x="20" y="1409"/>
                  </a:moveTo>
                  <a:cubicBezTo>
                    <a:pt x="14" y="1418"/>
                    <a:pt x="7" y="1428"/>
                    <a:pt x="1" y="1437"/>
                  </a:cubicBezTo>
                  <a:lnTo>
                    <a:pt x="12" y="1444"/>
                  </a:lnTo>
                  <a:lnTo>
                    <a:pt x="20" y="14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29">
              <a:extLst>
                <a:ext uri="{FF2B5EF4-FFF2-40B4-BE49-F238E27FC236}">
                  <a16:creationId xmlns:a16="http://schemas.microsoft.com/office/drawing/2014/main" id="{2E32A785-0484-DF76-EC9D-33C8117A4093}"/>
                </a:ext>
              </a:extLst>
            </p:cNvPr>
            <p:cNvSpPr/>
            <p:nvPr/>
          </p:nvSpPr>
          <p:spPr>
            <a:xfrm>
              <a:off x="4955450" y="2394150"/>
              <a:ext cx="10000" cy="27875"/>
            </a:xfrm>
            <a:custGeom>
              <a:avLst/>
              <a:gdLst/>
              <a:ahLst/>
              <a:cxnLst/>
              <a:rect l="l" t="t" r="r" b="b"/>
              <a:pathLst>
                <a:path w="400" h="1115" extrusionOk="0">
                  <a:moveTo>
                    <a:pt x="214" y="1"/>
                  </a:moveTo>
                  <a:lnTo>
                    <a:pt x="0" y="1083"/>
                  </a:lnTo>
                  <a:lnTo>
                    <a:pt x="173" y="1114"/>
                  </a:lnTo>
                  <a:cubicBezTo>
                    <a:pt x="249" y="754"/>
                    <a:pt x="325" y="394"/>
                    <a:pt x="400" y="35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29">
              <a:extLst>
                <a:ext uri="{FF2B5EF4-FFF2-40B4-BE49-F238E27FC236}">
                  <a16:creationId xmlns:a16="http://schemas.microsoft.com/office/drawing/2014/main" id="{DC7FDC29-D8E7-B318-5D8D-A9AEBCC4D4AB}"/>
                </a:ext>
              </a:extLst>
            </p:cNvPr>
            <p:cNvSpPr/>
            <p:nvPr/>
          </p:nvSpPr>
          <p:spPr>
            <a:xfrm>
              <a:off x="4983800" y="2023750"/>
              <a:ext cx="9250" cy="36750"/>
            </a:xfrm>
            <a:custGeom>
              <a:avLst/>
              <a:gdLst/>
              <a:ahLst/>
              <a:cxnLst/>
              <a:rect l="l" t="t" r="r" b="b"/>
              <a:pathLst>
                <a:path w="370" h="1470" extrusionOk="0">
                  <a:moveTo>
                    <a:pt x="296" y="1"/>
                  </a:moveTo>
                  <a:cubicBezTo>
                    <a:pt x="208" y="450"/>
                    <a:pt x="120" y="900"/>
                    <a:pt x="31" y="1349"/>
                  </a:cubicBezTo>
                  <a:lnTo>
                    <a:pt x="31" y="1349"/>
                  </a:lnTo>
                  <a:cubicBezTo>
                    <a:pt x="145" y="918"/>
                    <a:pt x="258" y="487"/>
                    <a:pt x="370" y="56"/>
                  </a:cubicBezTo>
                  <a:lnTo>
                    <a:pt x="296" y="1"/>
                  </a:lnTo>
                  <a:close/>
                  <a:moveTo>
                    <a:pt x="31" y="1349"/>
                  </a:moveTo>
                  <a:cubicBezTo>
                    <a:pt x="21" y="1387"/>
                    <a:pt x="11" y="1426"/>
                    <a:pt x="1" y="1465"/>
                  </a:cubicBezTo>
                  <a:lnTo>
                    <a:pt x="8" y="1470"/>
                  </a:lnTo>
                  <a:cubicBezTo>
                    <a:pt x="16" y="1429"/>
                    <a:pt x="23" y="1389"/>
                    <a:pt x="31" y="13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29">
              <a:extLst>
                <a:ext uri="{FF2B5EF4-FFF2-40B4-BE49-F238E27FC236}">
                  <a16:creationId xmlns:a16="http://schemas.microsoft.com/office/drawing/2014/main" id="{A6A22E10-E930-6BDA-C82D-D42533689D1F}"/>
                </a:ext>
              </a:extLst>
            </p:cNvPr>
            <p:cNvSpPr/>
            <p:nvPr/>
          </p:nvSpPr>
          <p:spPr>
            <a:xfrm>
              <a:off x="4985375" y="1953500"/>
              <a:ext cx="10600" cy="36025"/>
            </a:xfrm>
            <a:custGeom>
              <a:avLst/>
              <a:gdLst/>
              <a:ahLst/>
              <a:cxnLst/>
              <a:rect l="l" t="t" r="r" b="b"/>
              <a:pathLst>
                <a:path w="424" h="1441" extrusionOk="0">
                  <a:moveTo>
                    <a:pt x="333" y="0"/>
                  </a:moveTo>
                  <a:cubicBezTo>
                    <a:pt x="226" y="472"/>
                    <a:pt x="120" y="944"/>
                    <a:pt x="15" y="1415"/>
                  </a:cubicBezTo>
                  <a:lnTo>
                    <a:pt x="15" y="1415"/>
                  </a:lnTo>
                  <a:cubicBezTo>
                    <a:pt x="340" y="1001"/>
                    <a:pt x="424" y="526"/>
                    <a:pt x="351" y="13"/>
                  </a:cubicBezTo>
                  <a:lnTo>
                    <a:pt x="333" y="0"/>
                  </a:lnTo>
                  <a:close/>
                  <a:moveTo>
                    <a:pt x="15" y="1415"/>
                  </a:moveTo>
                  <a:lnTo>
                    <a:pt x="15" y="1415"/>
                  </a:lnTo>
                  <a:cubicBezTo>
                    <a:pt x="10" y="1422"/>
                    <a:pt x="5" y="1428"/>
                    <a:pt x="0" y="1434"/>
                  </a:cubicBezTo>
                  <a:lnTo>
                    <a:pt x="9" y="1441"/>
                  </a:lnTo>
                  <a:cubicBezTo>
                    <a:pt x="11" y="1432"/>
                    <a:pt x="13" y="1424"/>
                    <a:pt x="15" y="14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29">
              <a:extLst>
                <a:ext uri="{FF2B5EF4-FFF2-40B4-BE49-F238E27FC236}">
                  <a16:creationId xmlns:a16="http://schemas.microsoft.com/office/drawing/2014/main" id="{32EE1748-8CBC-E0FB-9DA8-7D162D824D2F}"/>
                </a:ext>
              </a:extLst>
            </p:cNvPr>
            <p:cNvSpPr/>
            <p:nvPr/>
          </p:nvSpPr>
          <p:spPr>
            <a:xfrm>
              <a:off x="4861725" y="2537400"/>
              <a:ext cx="6350" cy="25700"/>
            </a:xfrm>
            <a:custGeom>
              <a:avLst/>
              <a:gdLst/>
              <a:ahLst/>
              <a:cxnLst/>
              <a:rect l="l" t="t" r="r" b="b"/>
              <a:pathLst>
                <a:path w="254" h="1028" extrusionOk="0">
                  <a:moveTo>
                    <a:pt x="8" y="1"/>
                  </a:moveTo>
                  <a:cubicBezTo>
                    <a:pt x="11" y="315"/>
                    <a:pt x="15" y="631"/>
                    <a:pt x="18" y="946"/>
                  </a:cubicBezTo>
                  <a:lnTo>
                    <a:pt x="18" y="946"/>
                  </a:lnTo>
                  <a:cubicBezTo>
                    <a:pt x="96" y="637"/>
                    <a:pt x="174" y="328"/>
                    <a:pt x="254" y="18"/>
                  </a:cubicBezTo>
                  <a:lnTo>
                    <a:pt x="8" y="1"/>
                  </a:lnTo>
                  <a:close/>
                  <a:moveTo>
                    <a:pt x="18" y="946"/>
                  </a:moveTo>
                  <a:lnTo>
                    <a:pt x="18" y="946"/>
                  </a:lnTo>
                  <a:cubicBezTo>
                    <a:pt x="13" y="969"/>
                    <a:pt x="7" y="991"/>
                    <a:pt x="1" y="1014"/>
                  </a:cubicBezTo>
                  <a:lnTo>
                    <a:pt x="19" y="1028"/>
                  </a:lnTo>
                  <a:cubicBezTo>
                    <a:pt x="19" y="1001"/>
                    <a:pt x="19" y="973"/>
                    <a:pt x="18" y="9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29">
              <a:extLst>
                <a:ext uri="{FF2B5EF4-FFF2-40B4-BE49-F238E27FC236}">
                  <a16:creationId xmlns:a16="http://schemas.microsoft.com/office/drawing/2014/main" id="{96C57E28-4E23-8A7C-FF14-EB3D6045A32C}"/>
                </a:ext>
              </a:extLst>
            </p:cNvPr>
            <p:cNvSpPr/>
            <p:nvPr/>
          </p:nvSpPr>
          <p:spPr>
            <a:xfrm>
              <a:off x="5070925" y="2060450"/>
              <a:ext cx="10350" cy="24900"/>
            </a:xfrm>
            <a:custGeom>
              <a:avLst/>
              <a:gdLst/>
              <a:ahLst/>
              <a:cxnLst/>
              <a:rect l="l" t="t" r="r" b="b"/>
              <a:pathLst>
                <a:path w="414" h="996" extrusionOk="0">
                  <a:moveTo>
                    <a:pt x="348" y="0"/>
                  </a:moveTo>
                  <a:cubicBezTo>
                    <a:pt x="232" y="314"/>
                    <a:pt x="117" y="628"/>
                    <a:pt x="0" y="943"/>
                  </a:cubicBezTo>
                  <a:lnTo>
                    <a:pt x="222" y="996"/>
                  </a:lnTo>
                  <a:lnTo>
                    <a:pt x="413" y="47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29">
              <a:extLst>
                <a:ext uri="{FF2B5EF4-FFF2-40B4-BE49-F238E27FC236}">
                  <a16:creationId xmlns:a16="http://schemas.microsoft.com/office/drawing/2014/main" id="{44A4D8BF-3E55-BEFB-CD4B-224400E65AF4}"/>
                </a:ext>
              </a:extLst>
            </p:cNvPr>
            <p:cNvSpPr/>
            <p:nvPr/>
          </p:nvSpPr>
          <p:spPr>
            <a:xfrm>
              <a:off x="4977975" y="1989325"/>
              <a:ext cx="7650" cy="20225"/>
            </a:xfrm>
            <a:custGeom>
              <a:avLst/>
              <a:gdLst/>
              <a:ahLst/>
              <a:cxnLst/>
              <a:rect l="l" t="t" r="r" b="b"/>
              <a:pathLst>
                <a:path w="306" h="809" extrusionOk="0">
                  <a:moveTo>
                    <a:pt x="296" y="1"/>
                  </a:moveTo>
                  <a:lnTo>
                    <a:pt x="294" y="35"/>
                  </a:lnTo>
                  <a:lnTo>
                    <a:pt x="305" y="8"/>
                  </a:lnTo>
                  <a:lnTo>
                    <a:pt x="296" y="1"/>
                  </a:lnTo>
                  <a:close/>
                  <a:moveTo>
                    <a:pt x="294" y="35"/>
                  </a:moveTo>
                  <a:lnTo>
                    <a:pt x="1" y="763"/>
                  </a:lnTo>
                  <a:lnTo>
                    <a:pt x="251" y="808"/>
                  </a:lnTo>
                  <a:lnTo>
                    <a:pt x="294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29">
              <a:extLst>
                <a:ext uri="{FF2B5EF4-FFF2-40B4-BE49-F238E27FC236}">
                  <a16:creationId xmlns:a16="http://schemas.microsoft.com/office/drawing/2014/main" id="{26E68D68-40E0-09DE-44ED-26AF918D1BE4}"/>
                </a:ext>
              </a:extLst>
            </p:cNvPr>
            <p:cNvSpPr/>
            <p:nvPr/>
          </p:nvSpPr>
          <p:spPr>
            <a:xfrm>
              <a:off x="4881400" y="2432350"/>
              <a:ext cx="9350" cy="20275"/>
            </a:xfrm>
            <a:custGeom>
              <a:avLst/>
              <a:gdLst/>
              <a:ahLst/>
              <a:cxnLst/>
              <a:rect l="l" t="t" r="r" b="b"/>
              <a:pathLst>
                <a:path w="374" h="811" extrusionOk="0">
                  <a:moveTo>
                    <a:pt x="200" y="1"/>
                  </a:moveTo>
                  <a:lnTo>
                    <a:pt x="1" y="772"/>
                  </a:lnTo>
                  <a:lnTo>
                    <a:pt x="138" y="810"/>
                  </a:lnTo>
                  <a:lnTo>
                    <a:pt x="374" y="110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29">
              <a:extLst>
                <a:ext uri="{FF2B5EF4-FFF2-40B4-BE49-F238E27FC236}">
                  <a16:creationId xmlns:a16="http://schemas.microsoft.com/office/drawing/2014/main" id="{42A1B4E7-8BAD-F6B1-6368-97C96DADE131}"/>
                </a:ext>
              </a:extLst>
            </p:cNvPr>
            <p:cNvSpPr/>
            <p:nvPr/>
          </p:nvSpPr>
          <p:spPr>
            <a:xfrm>
              <a:off x="3752275" y="3279375"/>
              <a:ext cx="62500" cy="31125"/>
            </a:xfrm>
            <a:custGeom>
              <a:avLst/>
              <a:gdLst/>
              <a:ahLst/>
              <a:cxnLst/>
              <a:rect l="l" t="t" r="r" b="b"/>
              <a:pathLst>
                <a:path w="2500" h="1245" extrusionOk="0">
                  <a:moveTo>
                    <a:pt x="2422" y="0"/>
                  </a:moveTo>
                  <a:lnTo>
                    <a:pt x="0" y="1062"/>
                  </a:lnTo>
                  <a:cubicBezTo>
                    <a:pt x="26" y="1122"/>
                    <a:pt x="51" y="1184"/>
                    <a:pt x="76" y="1245"/>
                  </a:cubicBezTo>
                  <a:lnTo>
                    <a:pt x="2499" y="240"/>
                  </a:lnTo>
                  <a:cubicBezTo>
                    <a:pt x="2473" y="160"/>
                    <a:pt x="2448" y="80"/>
                    <a:pt x="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29">
              <a:extLst>
                <a:ext uri="{FF2B5EF4-FFF2-40B4-BE49-F238E27FC236}">
                  <a16:creationId xmlns:a16="http://schemas.microsoft.com/office/drawing/2014/main" id="{1D818971-10BF-76F8-CD6B-6D337CED3398}"/>
                </a:ext>
              </a:extLst>
            </p:cNvPr>
            <p:cNvSpPr/>
            <p:nvPr/>
          </p:nvSpPr>
          <p:spPr>
            <a:xfrm>
              <a:off x="4347425" y="2503725"/>
              <a:ext cx="197500" cy="51325"/>
            </a:xfrm>
            <a:custGeom>
              <a:avLst/>
              <a:gdLst/>
              <a:ahLst/>
              <a:cxnLst/>
              <a:rect l="l" t="t" r="r" b="b"/>
              <a:pathLst>
                <a:path w="7900" h="2053" extrusionOk="0">
                  <a:moveTo>
                    <a:pt x="0" y="0"/>
                  </a:moveTo>
                  <a:lnTo>
                    <a:pt x="0" y="0"/>
                  </a:lnTo>
                  <a:cubicBezTo>
                    <a:pt x="2567" y="959"/>
                    <a:pt x="5226" y="1533"/>
                    <a:pt x="7899" y="2052"/>
                  </a:cubicBezTo>
                  <a:cubicBezTo>
                    <a:pt x="6627" y="1545"/>
                    <a:pt x="5356" y="1011"/>
                    <a:pt x="4037" y="681"/>
                  </a:cubicBezTo>
                  <a:cubicBezTo>
                    <a:pt x="2718" y="350"/>
                    <a:pt x="1348" y="2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29">
              <a:extLst>
                <a:ext uri="{FF2B5EF4-FFF2-40B4-BE49-F238E27FC236}">
                  <a16:creationId xmlns:a16="http://schemas.microsoft.com/office/drawing/2014/main" id="{E6314313-975C-B02E-A217-ED913D9BBCBF}"/>
                </a:ext>
              </a:extLst>
            </p:cNvPr>
            <p:cNvSpPr/>
            <p:nvPr/>
          </p:nvSpPr>
          <p:spPr>
            <a:xfrm>
              <a:off x="3699850" y="2383725"/>
              <a:ext cx="162150" cy="13775"/>
            </a:xfrm>
            <a:custGeom>
              <a:avLst/>
              <a:gdLst/>
              <a:ahLst/>
              <a:cxnLst/>
              <a:rect l="l" t="t" r="r" b="b"/>
              <a:pathLst>
                <a:path w="6486" h="551" extrusionOk="0">
                  <a:moveTo>
                    <a:pt x="2015" y="1"/>
                  </a:moveTo>
                  <a:cubicBezTo>
                    <a:pt x="1358" y="1"/>
                    <a:pt x="688" y="48"/>
                    <a:pt x="0" y="160"/>
                  </a:cubicBezTo>
                  <a:lnTo>
                    <a:pt x="6485" y="550"/>
                  </a:lnTo>
                  <a:cubicBezTo>
                    <a:pt x="5018" y="258"/>
                    <a:pt x="3551" y="1"/>
                    <a:pt x="2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29">
              <a:extLst>
                <a:ext uri="{FF2B5EF4-FFF2-40B4-BE49-F238E27FC236}">
                  <a16:creationId xmlns:a16="http://schemas.microsoft.com/office/drawing/2014/main" id="{233D69C0-23BA-657E-E0B4-85C0412CADE4}"/>
                </a:ext>
              </a:extLst>
            </p:cNvPr>
            <p:cNvSpPr/>
            <p:nvPr/>
          </p:nvSpPr>
          <p:spPr>
            <a:xfrm>
              <a:off x="3734300" y="2364375"/>
              <a:ext cx="79200" cy="9625"/>
            </a:xfrm>
            <a:custGeom>
              <a:avLst/>
              <a:gdLst/>
              <a:ahLst/>
              <a:cxnLst/>
              <a:rect l="l" t="t" r="r" b="b"/>
              <a:pathLst>
                <a:path w="3168" h="385" extrusionOk="0">
                  <a:moveTo>
                    <a:pt x="11" y="1"/>
                  </a:moveTo>
                  <a:cubicBezTo>
                    <a:pt x="8" y="72"/>
                    <a:pt x="5" y="142"/>
                    <a:pt x="0" y="214"/>
                  </a:cubicBezTo>
                  <a:lnTo>
                    <a:pt x="3142" y="385"/>
                  </a:lnTo>
                  <a:cubicBezTo>
                    <a:pt x="3152" y="296"/>
                    <a:pt x="3159" y="208"/>
                    <a:pt x="3167" y="120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29">
              <a:extLst>
                <a:ext uri="{FF2B5EF4-FFF2-40B4-BE49-F238E27FC236}">
                  <a16:creationId xmlns:a16="http://schemas.microsoft.com/office/drawing/2014/main" id="{3B257C0F-C762-4233-3056-7C313068F384}"/>
                </a:ext>
              </a:extLst>
            </p:cNvPr>
            <p:cNvSpPr/>
            <p:nvPr/>
          </p:nvSpPr>
          <p:spPr>
            <a:xfrm>
              <a:off x="3991850" y="2407900"/>
              <a:ext cx="75125" cy="20650"/>
            </a:xfrm>
            <a:custGeom>
              <a:avLst/>
              <a:gdLst/>
              <a:ahLst/>
              <a:cxnLst/>
              <a:rect l="l" t="t" r="r" b="b"/>
              <a:pathLst>
                <a:path w="3005" h="826" extrusionOk="0">
                  <a:moveTo>
                    <a:pt x="43" y="0"/>
                  </a:moveTo>
                  <a:lnTo>
                    <a:pt x="0" y="195"/>
                  </a:lnTo>
                  <a:lnTo>
                    <a:pt x="2880" y="826"/>
                  </a:lnTo>
                  <a:cubicBezTo>
                    <a:pt x="2922" y="757"/>
                    <a:pt x="2964" y="687"/>
                    <a:pt x="3005" y="620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29">
              <a:extLst>
                <a:ext uri="{FF2B5EF4-FFF2-40B4-BE49-F238E27FC236}">
                  <a16:creationId xmlns:a16="http://schemas.microsoft.com/office/drawing/2014/main" id="{4C7CECC5-46D5-2D97-97AC-B8891C065FDF}"/>
                </a:ext>
              </a:extLst>
            </p:cNvPr>
            <p:cNvSpPr/>
            <p:nvPr/>
          </p:nvSpPr>
          <p:spPr>
            <a:xfrm>
              <a:off x="3598350" y="2384150"/>
              <a:ext cx="71300" cy="17925"/>
            </a:xfrm>
            <a:custGeom>
              <a:avLst/>
              <a:gdLst/>
              <a:ahLst/>
              <a:cxnLst/>
              <a:rect l="l" t="t" r="r" b="b"/>
              <a:pathLst>
                <a:path w="2852" h="717" extrusionOk="0">
                  <a:moveTo>
                    <a:pt x="2825" y="0"/>
                  </a:moveTo>
                  <a:lnTo>
                    <a:pt x="730" y="281"/>
                  </a:lnTo>
                  <a:lnTo>
                    <a:pt x="753" y="261"/>
                  </a:lnTo>
                  <a:lnTo>
                    <a:pt x="753" y="261"/>
                  </a:lnTo>
                  <a:lnTo>
                    <a:pt x="0" y="717"/>
                  </a:lnTo>
                  <a:lnTo>
                    <a:pt x="2852" y="193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29">
              <a:extLst>
                <a:ext uri="{FF2B5EF4-FFF2-40B4-BE49-F238E27FC236}">
                  <a16:creationId xmlns:a16="http://schemas.microsoft.com/office/drawing/2014/main" id="{15492750-5B3E-6748-BA24-3D121B98D880}"/>
                </a:ext>
              </a:extLst>
            </p:cNvPr>
            <p:cNvSpPr/>
            <p:nvPr/>
          </p:nvSpPr>
          <p:spPr>
            <a:xfrm>
              <a:off x="4118500" y="2439600"/>
              <a:ext cx="71600" cy="24775"/>
            </a:xfrm>
            <a:custGeom>
              <a:avLst/>
              <a:gdLst/>
              <a:ahLst/>
              <a:cxnLst/>
              <a:rect l="l" t="t" r="r" b="b"/>
              <a:pathLst>
                <a:path w="2864" h="991" extrusionOk="0">
                  <a:moveTo>
                    <a:pt x="56" y="0"/>
                  </a:moveTo>
                  <a:cubicBezTo>
                    <a:pt x="38" y="68"/>
                    <a:pt x="19" y="136"/>
                    <a:pt x="1" y="204"/>
                  </a:cubicBezTo>
                  <a:lnTo>
                    <a:pt x="2804" y="990"/>
                  </a:lnTo>
                  <a:cubicBezTo>
                    <a:pt x="2825" y="918"/>
                    <a:pt x="2844" y="845"/>
                    <a:pt x="2863" y="774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29">
              <a:extLst>
                <a:ext uri="{FF2B5EF4-FFF2-40B4-BE49-F238E27FC236}">
                  <a16:creationId xmlns:a16="http://schemas.microsoft.com/office/drawing/2014/main" id="{D851BE22-6A49-D1BD-AC3B-A7D569CC7280}"/>
                </a:ext>
              </a:extLst>
            </p:cNvPr>
            <p:cNvSpPr/>
            <p:nvPr/>
          </p:nvSpPr>
          <p:spPr>
            <a:xfrm>
              <a:off x="3602775" y="2371475"/>
              <a:ext cx="56725" cy="19675"/>
            </a:xfrm>
            <a:custGeom>
              <a:avLst/>
              <a:gdLst/>
              <a:ahLst/>
              <a:cxnLst/>
              <a:rect l="l" t="t" r="r" b="b"/>
              <a:pathLst>
                <a:path w="2269" h="787" extrusionOk="0">
                  <a:moveTo>
                    <a:pt x="2227" y="1"/>
                  </a:moveTo>
                  <a:lnTo>
                    <a:pt x="0" y="539"/>
                  </a:lnTo>
                  <a:lnTo>
                    <a:pt x="576" y="768"/>
                  </a:lnTo>
                  <a:lnTo>
                    <a:pt x="554" y="787"/>
                  </a:lnTo>
                  <a:cubicBezTo>
                    <a:pt x="1126" y="572"/>
                    <a:pt x="1696" y="358"/>
                    <a:pt x="2268" y="144"/>
                  </a:cubicBezTo>
                  <a:cubicBezTo>
                    <a:pt x="2255" y="96"/>
                    <a:pt x="2241" y="48"/>
                    <a:pt x="2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29">
              <a:extLst>
                <a:ext uri="{FF2B5EF4-FFF2-40B4-BE49-F238E27FC236}">
                  <a16:creationId xmlns:a16="http://schemas.microsoft.com/office/drawing/2014/main" id="{0CC53EC9-83D2-13AE-3C02-DE633F727C8A}"/>
                </a:ext>
              </a:extLst>
            </p:cNvPr>
            <p:cNvSpPr/>
            <p:nvPr/>
          </p:nvSpPr>
          <p:spPr>
            <a:xfrm>
              <a:off x="4235275" y="2477925"/>
              <a:ext cx="52875" cy="16250"/>
            </a:xfrm>
            <a:custGeom>
              <a:avLst/>
              <a:gdLst/>
              <a:ahLst/>
              <a:cxnLst/>
              <a:rect l="l" t="t" r="r" b="b"/>
              <a:pathLst>
                <a:path w="2115" h="650" extrusionOk="0">
                  <a:moveTo>
                    <a:pt x="29" y="1"/>
                  </a:moveTo>
                  <a:lnTo>
                    <a:pt x="1" y="140"/>
                  </a:lnTo>
                  <a:lnTo>
                    <a:pt x="2065" y="649"/>
                  </a:lnTo>
                  <a:lnTo>
                    <a:pt x="2115" y="500"/>
                  </a:lnTo>
                  <a:lnTo>
                    <a:pt x="1818" y="259"/>
                  </a:lnTo>
                  <a:lnTo>
                    <a:pt x="1312" y="1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29">
              <a:extLst>
                <a:ext uri="{FF2B5EF4-FFF2-40B4-BE49-F238E27FC236}">
                  <a16:creationId xmlns:a16="http://schemas.microsoft.com/office/drawing/2014/main" id="{1CAAB80E-444F-E0F0-3A2D-F8A3591C42AA}"/>
                </a:ext>
              </a:extLst>
            </p:cNvPr>
            <p:cNvSpPr/>
            <p:nvPr/>
          </p:nvSpPr>
          <p:spPr>
            <a:xfrm>
              <a:off x="3519800" y="2399475"/>
              <a:ext cx="42875" cy="19125"/>
            </a:xfrm>
            <a:custGeom>
              <a:avLst/>
              <a:gdLst/>
              <a:ahLst/>
              <a:cxnLst/>
              <a:rect l="l" t="t" r="r" b="b"/>
              <a:pathLst>
                <a:path w="1715" h="765" extrusionOk="0">
                  <a:moveTo>
                    <a:pt x="1715" y="1"/>
                  </a:moveTo>
                  <a:lnTo>
                    <a:pt x="1715" y="1"/>
                  </a:lnTo>
                  <a:cubicBezTo>
                    <a:pt x="1033" y="48"/>
                    <a:pt x="396" y="160"/>
                    <a:pt x="0" y="764"/>
                  </a:cubicBezTo>
                  <a:lnTo>
                    <a:pt x="864" y="556"/>
                  </a:lnTo>
                  <a:lnTo>
                    <a:pt x="1109" y="410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29">
              <a:extLst>
                <a:ext uri="{FF2B5EF4-FFF2-40B4-BE49-F238E27FC236}">
                  <a16:creationId xmlns:a16="http://schemas.microsoft.com/office/drawing/2014/main" id="{C691E9CE-EAC8-A294-9BC6-7F6041B29ECB}"/>
                </a:ext>
              </a:extLst>
            </p:cNvPr>
            <p:cNvSpPr/>
            <p:nvPr/>
          </p:nvSpPr>
          <p:spPr>
            <a:xfrm>
              <a:off x="3528025" y="2408575"/>
              <a:ext cx="28950" cy="16375"/>
            </a:xfrm>
            <a:custGeom>
              <a:avLst/>
              <a:gdLst/>
              <a:ahLst/>
              <a:cxnLst/>
              <a:rect l="l" t="t" r="r" b="b"/>
              <a:pathLst>
                <a:path w="1158" h="655" extrusionOk="0">
                  <a:moveTo>
                    <a:pt x="1158" y="0"/>
                  </a:moveTo>
                  <a:lnTo>
                    <a:pt x="780" y="46"/>
                  </a:lnTo>
                  <a:lnTo>
                    <a:pt x="535" y="192"/>
                  </a:lnTo>
                  <a:lnTo>
                    <a:pt x="1" y="655"/>
                  </a:lnTo>
                  <a:cubicBezTo>
                    <a:pt x="493" y="642"/>
                    <a:pt x="844" y="368"/>
                    <a:pt x="1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29">
              <a:extLst>
                <a:ext uri="{FF2B5EF4-FFF2-40B4-BE49-F238E27FC236}">
                  <a16:creationId xmlns:a16="http://schemas.microsoft.com/office/drawing/2014/main" id="{A349E1C9-5EF0-84BF-A576-C1E1548995B1}"/>
                </a:ext>
              </a:extLst>
            </p:cNvPr>
            <p:cNvSpPr/>
            <p:nvPr/>
          </p:nvSpPr>
          <p:spPr>
            <a:xfrm>
              <a:off x="4268050" y="2476000"/>
              <a:ext cx="26750" cy="8400"/>
            </a:xfrm>
            <a:custGeom>
              <a:avLst/>
              <a:gdLst/>
              <a:ahLst/>
              <a:cxnLst/>
              <a:rect l="l" t="t" r="r" b="b"/>
              <a:pathLst>
                <a:path w="1070" h="336" extrusionOk="0">
                  <a:moveTo>
                    <a:pt x="365" y="0"/>
                  </a:moveTo>
                  <a:cubicBezTo>
                    <a:pt x="240" y="0"/>
                    <a:pt x="158" y="66"/>
                    <a:pt x="1" y="194"/>
                  </a:cubicBezTo>
                  <a:lnTo>
                    <a:pt x="507" y="336"/>
                  </a:lnTo>
                  <a:lnTo>
                    <a:pt x="1070" y="240"/>
                  </a:lnTo>
                  <a:cubicBezTo>
                    <a:pt x="685" y="78"/>
                    <a:pt x="49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29">
              <a:extLst>
                <a:ext uri="{FF2B5EF4-FFF2-40B4-BE49-F238E27FC236}">
                  <a16:creationId xmlns:a16="http://schemas.microsoft.com/office/drawing/2014/main" id="{CEE489A8-8D01-36F3-471A-A093B5A70F8D}"/>
                </a:ext>
              </a:extLst>
            </p:cNvPr>
            <p:cNvSpPr/>
            <p:nvPr/>
          </p:nvSpPr>
          <p:spPr>
            <a:xfrm>
              <a:off x="3631675" y="3080450"/>
              <a:ext cx="125675" cy="27100"/>
            </a:xfrm>
            <a:custGeom>
              <a:avLst/>
              <a:gdLst/>
              <a:ahLst/>
              <a:cxnLst/>
              <a:rect l="l" t="t" r="r" b="b"/>
              <a:pathLst>
                <a:path w="5027" h="1084" extrusionOk="0">
                  <a:moveTo>
                    <a:pt x="5027" y="0"/>
                  </a:moveTo>
                  <a:cubicBezTo>
                    <a:pt x="3276" y="15"/>
                    <a:pt x="1603" y="387"/>
                    <a:pt x="0" y="1084"/>
                  </a:cubicBezTo>
                  <a:lnTo>
                    <a:pt x="50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29">
              <a:extLst>
                <a:ext uri="{FF2B5EF4-FFF2-40B4-BE49-F238E27FC236}">
                  <a16:creationId xmlns:a16="http://schemas.microsoft.com/office/drawing/2014/main" id="{DCB43913-E21C-44DF-652F-8F3A18FF626B}"/>
                </a:ext>
              </a:extLst>
            </p:cNvPr>
            <p:cNvSpPr/>
            <p:nvPr/>
          </p:nvSpPr>
          <p:spPr>
            <a:xfrm>
              <a:off x="2253600" y="2210300"/>
              <a:ext cx="29575" cy="39425"/>
            </a:xfrm>
            <a:custGeom>
              <a:avLst/>
              <a:gdLst/>
              <a:ahLst/>
              <a:cxnLst/>
              <a:rect l="l" t="t" r="r" b="b"/>
              <a:pathLst>
                <a:path w="1183" h="1577" extrusionOk="0">
                  <a:moveTo>
                    <a:pt x="973" y="0"/>
                  </a:moveTo>
                  <a:lnTo>
                    <a:pt x="0" y="1507"/>
                  </a:lnTo>
                  <a:cubicBezTo>
                    <a:pt x="28" y="1530"/>
                    <a:pt x="56" y="1553"/>
                    <a:pt x="83" y="1576"/>
                  </a:cubicBezTo>
                  <a:lnTo>
                    <a:pt x="1183" y="146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29">
              <a:extLst>
                <a:ext uri="{FF2B5EF4-FFF2-40B4-BE49-F238E27FC236}">
                  <a16:creationId xmlns:a16="http://schemas.microsoft.com/office/drawing/2014/main" id="{D8B3557C-B228-7E38-5267-1C30A9A1752F}"/>
                </a:ext>
              </a:extLst>
            </p:cNvPr>
            <p:cNvSpPr/>
            <p:nvPr/>
          </p:nvSpPr>
          <p:spPr>
            <a:xfrm>
              <a:off x="2264350" y="2225775"/>
              <a:ext cx="25925" cy="38850"/>
            </a:xfrm>
            <a:custGeom>
              <a:avLst/>
              <a:gdLst/>
              <a:ahLst/>
              <a:cxnLst/>
              <a:rect l="l" t="t" r="r" b="b"/>
              <a:pathLst>
                <a:path w="1037" h="1554" extrusionOk="0">
                  <a:moveTo>
                    <a:pt x="929" y="1"/>
                  </a:moveTo>
                  <a:lnTo>
                    <a:pt x="1" y="1473"/>
                  </a:lnTo>
                  <a:lnTo>
                    <a:pt x="100" y="1553"/>
                  </a:lnTo>
                  <a:cubicBezTo>
                    <a:pt x="412" y="1066"/>
                    <a:pt x="724" y="578"/>
                    <a:pt x="1037" y="91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29">
              <a:extLst>
                <a:ext uri="{FF2B5EF4-FFF2-40B4-BE49-F238E27FC236}">
                  <a16:creationId xmlns:a16="http://schemas.microsoft.com/office/drawing/2014/main" id="{A03480C7-85C8-28D0-BF4F-2692A3A99B44}"/>
                </a:ext>
              </a:extLst>
            </p:cNvPr>
            <p:cNvSpPr/>
            <p:nvPr/>
          </p:nvSpPr>
          <p:spPr>
            <a:xfrm>
              <a:off x="2240375" y="2262575"/>
              <a:ext cx="26500" cy="38050"/>
            </a:xfrm>
            <a:custGeom>
              <a:avLst/>
              <a:gdLst/>
              <a:ahLst/>
              <a:cxnLst/>
              <a:rect l="l" t="t" r="r" b="b"/>
              <a:pathLst>
                <a:path w="1060" h="1522" extrusionOk="0">
                  <a:moveTo>
                    <a:pt x="960" y="1"/>
                  </a:moveTo>
                  <a:lnTo>
                    <a:pt x="1" y="1452"/>
                  </a:lnTo>
                  <a:cubicBezTo>
                    <a:pt x="30" y="1475"/>
                    <a:pt x="60" y="1499"/>
                    <a:pt x="88" y="1521"/>
                  </a:cubicBezTo>
                  <a:lnTo>
                    <a:pt x="1059" y="8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29">
              <a:extLst>
                <a:ext uri="{FF2B5EF4-FFF2-40B4-BE49-F238E27FC236}">
                  <a16:creationId xmlns:a16="http://schemas.microsoft.com/office/drawing/2014/main" id="{BEDCA617-0AE0-684C-973D-E742A78524D2}"/>
                </a:ext>
              </a:extLst>
            </p:cNvPr>
            <p:cNvSpPr/>
            <p:nvPr/>
          </p:nvSpPr>
          <p:spPr>
            <a:xfrm>
              <a:off x="2435375" y="1980125"/>
              <a:ext cx="20150" cy="36125"/>
            </a:xfrm>
            <a:custGeom>
              <a:avLst/>
              <a:gdLst/>
              <a:ahLst/>
              <a:cxnLst/>
              <a:rect l="l" t="t" r="r" b="b"/>
              <a:pathLst>
                <a:path w="806" h="1445" extrusionOk="0">
                  <a:moveTo>
                    <a:pt x="713" y="1"/>
                  </a:moveTo>
                  <a:cubicBezTo>
                    <a:pt x="314" y="392"/>
                    <a:pt x="50" y="857"/>
                    <a:pt x="0" y="1445"/>
                  </a:cubicBezTo>
                  <a:lnTo>
                    <a:pt x="806" y="80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29">
              <a:extLst>
                <a:ext uri="{FF2B5EF4-FFF2-40B4-BE49-F238E27FC236}">
                  <a16:creationId xmlns:a16="http://schemas.microsoft.com/office/drawing/2014/main" id="{CF61F452-65CB-EE81-2395-1529D5412C25}"/>
                </a:ext>
              </a:extLst>
            </p:cNvPr>
            <p:cNvSpPr/>
            <p:nvPr/>
          </p:nvSpPr>
          <p:spPr>
            <a:xfrm>
              <a:off x="2350225" y="2116250"/>
              <a:ext cx="24625" cy="29925"/>
            </a:xfrm>
            <a:custGeom>
              <a:avLst/>
              <a:gdLst/>
              <a:ahLst/>
              <a:cxnLst/>
              <a:rect l="l" t="t" r="r" b="b"/>
              <a:pathLst>
                <a:path w="985" h="1197" extrusionOk="0">
                  <a:moveTo>
                    <a:pt x="971" y="0"/>
                  </a:moveTo>
                  <a:cubicBezTo>
                    <a:pt x="955" y="26"/>
                    <a:pt x="939" y="51"/>
                    <a:pt x="923" y="77"/>
                  </a:cubicBezTo>
                  <a:lnTo>
                    <a:pt x="923" y="77"/>
                  </a:lnTo>
                  <a:lnTo>
                    <a:pt x="984" y="13"/>
                  </a:lnTo>
                  <a:lnTo>
                    <a:pt x="971" y="0"/>
                  </a:lnTo>
                  <a:close/>
                  <a:moveTo>
                    <a:pt x="923" y="77"/>
                  </a:moveTo>
                  <a:lnTo>
                    <a:pt x="0" y="1031"/>
                  </a:lnTo>
                  <a:lnTo>
                    <a:pt x="215" y="1196"/>
                  </a:lnTo>
                  <a:cubicBezTo>
                    <a:pt x="451" y="823"/>
                    <a:pt x="687" y="450"/>
                    <a:pt x="92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29">
              <a:extLst>
                <a:ext uri="{FF2B5EF4-FFF2-40B4-BE49-F238E27FC236}">
                  <a16:creationId xmlns:a16="http://schemas.microsoft.com/office/drawing/2014/main" id="{26F034C3-E3F1-A37E-6523-18924C1F3B17}"/>
                </a:ext>
              </a:extLst>
            </p:cNvPr>
            <p:cNvSpPr/>
            <p:nvPr/>
          </p:nvSpPr>
          <p:spPr>
            <a:xfrm>
              <a:off x="2359125" y="2082125"/>
              <a:ext cx="23725" cy="28225"/>
            </a:xfrm>
            <a:custGeom>
              <a:avLst/>
              <a:gdLst/>
              <a:ahLst/>
              <a:cxnLst/>
              <a:rect l="l" t="t" r="r" b="b"/>
              <a:pathLst>
                <a:path w="949" h="1129" extrusionOk="0">
                  <a:moveTo>
                    <a:pt x="783" y="1"/>
                  </a:moveTo>
                  <a:lnTo>
                    <a:pt x="1" y="1013"/>
                  </a:lnTo>
                  <a:lnTo>
                    <a:pt x="154" y="1129"/>
                  </a:lnTo>
                  <a:lnTo>
                    <a:pt x="949" y="158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29">
              <a:extLst>
                <a:ext uri="{FF2B5EF4-FFF2-40B4-BE49-F238E27FC236}">
                  <a16:creationId xmlns:a16="http://schemas.microsoft.com/office/drawing/2014/main" id="{6FF85D93-E45A-3097-5BB6-BF45D17850E1}"/>
                </a:ext>
              </a:extLst>
            </p:cNvPr>
            <p:cNvSpPr/>
            <p:nvPr/>
          </p:nvSpPr>
          <p:spPr>
            <a:xfrm>
              <a:off x="2287550" y="2198450"/>
              <a:ext cx="16725" cy="29625"/>
            </a:xfrm>
            <a:custGeom>
              <a:avLst/>
              <a:gdLst/>
              <a:ahLst/>
              <a:cxnLst/>
              <a:rect l="l" t="t" r="r" b="b"/>
              <a:pathLst>
                <a:path w="669" h="1185" extrusionOk="0">
                  <a:moveTo>
                    <a:pt x="633" y="1"/>
                  </a:moveTo>
                  <a:lnTo>
                    <a:pt x="0" y="1094"/>
                  </a:lnTo>
                  <a:cubicBezTo>
                    <a:pt x="36" y="1123"/>
                    <a:pt x="73" y="1154"/>
                    <a:pt x="109" y="1184"/>
                  </a:cubicBezTo>
                  <a:cubicBezTo>
                    <a:pt x="428" y="866"/>
                    <a:pt x="668" y="508"/>
                    <a:pt x="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29">
              <a:extLst>
                <a:ext uri="{FF2B5EF4-FFF2-40B4-BE49-F238E27FC236}">
                  <a16:creationId xmlns:a16="http://schemas.microsoft.com/office/drawing/2014/main" id="{2A6F79E3-C922-296D-69A9-0DF9051CFBEE}"/>
                </a:ext>
              </a:extLst>
            </p:cNvPr>
            <p:cNvSpPr/>
            <p:nvPr/>
          </p:nvSpPr>
          <p:spPr>
            <a:xfrm>
              <a:off x="2374475" y="2091075"/>
              <a:ext cx="18325" cy="25500"/>
            </a:xfrm>
            <a:custGeom>
              <a:avLst/>
              <a:gdLst/>
              <a:ahLst/>
              <a:cxnLst/>
              <a:rect l="l" t="t" r="r" b="b"/>
              <a:pathLst>
                <a:path w="733" h="1020" extrusionOk="0">
                  <a:moveTo>
                    <a:pt x="562" y="1"/>
                  </a:moveTo>
                  <a:lnTo>
                    <a:pt x="26" y="997"/>
                  </a:lnTo>
                  <a:lnTo>
                    <a:pt x="26" y="997"/>
                  </a:lnTo>
                  <a:cubicBezTo>
                    <a:pt x="446" y="826"/>
                    <a:pt x="603" y="475"/>
                    <a:pt x="732" y="106"/>
                  </a:cubicBezTo>
                  <a:lnTo>
                    <a:pt x="562" y="1"/>
                  </a:lnTo>
                  <a:close/>
                  <a:moveTo>
                    <a:pt x="26" y="997"/>
                  </a:moveTo>
                  <a:cubicBezTo>
                    <a:pt x="18" y="1001"/>
                    <a:pt x="9" y="1004"/>
                    <a:pt x="1" y="1007"/>
                  </a:cubicBezTo>
                  <a:cubicBezTo>
                    <a:pt x="1" y="1007"/>
                    <a:pt x="14" y="1020"/>
                    <a:pt x="14" y="1020"/>
                  </a:cubicBezTo>
                  <a:lnTo>
                    <a:pt x="26" y="9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29">
              <a:extLst>
                <a:ext uri="{FF2B5EF4-FFF2-40B4-BE49-F238E27FC236}">
                  <a16:creationId xmlns:a16="http://schemas.microsoft.com/office/drawing/2014/main" id="{AB34473A-5DCF-6121-1596-622E03512A71}"/>
                </a:ext>
              </a:extLst>
            </p:cNvPr>
            <p:cNvSpPr/>
            <p:nvPr/>
          </p:nvSpPr>
          <p:spPr>
            <a:xfrm>
              <a:off x="2035250" y="2520175"/>
              <a:ext cx="14525" cy="23175"/>
            </a:xfrm>
            <a:custGeom>
              <a:avLst/>
              <a:gdLst/>
              <a:ahLst/>
              <a:cxnLst/>
              <a:rect l="l" t="t" r="r" b="b"/>
              <a:pathLst>
                <a:path w="581" h="927" extrusionOk="0">
                  <a:moveTo>
                    <a:pt x="374" y="0"/>
                  </a:moveTo>
                  <a:lnTo>
                    <a:pt x="0" y="883"/>
                  </a:lnTo>
                  <a:lnTo>
                    <a:pt x="54" y="926"/>
                  </a:lnTo>
                  <a:lnTo>
                    <a:pt x="580" y="101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29">
              <a:extLst>
                <a:ext uri="{FF2B5EF4-FFF2-40B4-BE49-F238E27FC236}">
                  <a16:creationId xmlns:a16="http://schemas.microsoft.com/office/drawing/2014/main" id="{FCD27CD5-23B5-4991-595A-E7E52717A323}"/>
                </a:ext>
              </a:extLst>
            </p:cNvPr>
            <p:cNvSpPr/>
            <p:nvPr/>
          </p:nvSpPr>
          <p:spPr>
            <a:xfrm>
              <a:off x="2068875" y="2479375"/>
              <a:ext cx="15250" cy="27775"/>
            </a:xfrm>
            <a:custGeom>
              <a:avLst/>
              <a:gdLst/>
              <a:ahLst/>
              <a:cxnLst/>
              <a:rect l="l" t="t" r="r" b="b"/>
              <a:pathLst>
                <a:path w="610" h="1111" extrusionOk="0">
                  <a:moveTo>
                    <a:pt x="566" y="0"/>
                  </a:moveTo>
                  <a:cubicBezTo>
                    <a:pt x="378" y="345"/>
                    <a:pt x="190" y="689"/>
                    <a:pt x="1" y="1033"/>
                  </a:cubicBezTo>
                  <a:lnTo>
                    <a:pt x="90" y="1110"/>
                  </a:lnTo>
                  <a:cubicBezTo>
                    <a:pt x="263" y="752"/>
                    <a:pt x="437" y="393"/>
                    <a:pt x="610" y="35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29">
              <a:extLst>
                <a:ext uri="{FF2B5EF4-FFF2-40B4-BE49-F238E27FC236}">
                  <a16:creationId xmlns:a16="http://schemas.microsoft.com/office/drawing/2014/main" id="{96802545-545C-E17A-F93A-FFCDFDED5DFB}"/>
                </a:ext>
              </a:extLst>
            </p:cNvPr>
            <p:cNvSpPr/>
            <p:nvPr/>
          </p:nvSpPr>
          <p:spPr>
            <a:xfrm>
              <a:off x="2097450" y="2459325"/>
              <a:ext cx="14550" cy="25725"/>
            </a:xfrm>
            <a:custGeom>
              <a:avLst/>
              <a:gdLst/>
              <a:ahLst/>
              <a:cxnLst/>
              <a:rect l="l" t="t" r="r" b="b"/>
              <a:pathLst>
                <a:path w="582" h="1029" extrusionOk="0">
                  <a:moveTo>
                    <a:pt x="462" y="1"/>
                  </a:moveTo>
                  <a:lnTo>
                    <a:pt x="0" y="946"/>
                  </a:lnTo>
                  <a:lnTo>
                    <a:pt x="103" y="1029"/>
                  </a:lnTo>
                  <a:cubicBezTo>
                    <a:pt x="368" y="748"/>
                    <a:pt x="581" y="448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29">
              <a:extLst>
                <a:ext uri="{FF2B5EF4-FFF2-40B4-BE49-F238E27FC236}">
                  <a16:creationId xmlns:a16="http://schemas.microsoft.com/office/drawing/2014/main" id="{D14226A8-1571-2B8C-6F91-8EAD9A535424}"/>
                </a:ext>
              </a:extLst>
            </p:cNvPr>
            <p:cNvSpPr/>
            <p:nvPr/>
          </p:nvSpPr>
          <p:spPr>
            <a:xfrm>
              <a:off x="2083000" y="2456325"/>
              <a:ext cx="15025" cy="23950"/>
            </a:xfrm>
            <a:custGeom>
              <a:avLst/>
              <a:gdLst/>
              <a:ahLst/>
              <a:cxnLst/>
              <a:rect l="l" t="t" r="r" b="b"/>
              <a:pathLst>
                <a:path w="601" h="958" extrusionOk="0">
                  <a:moveTo>
                    <a:pt x="399" y="1"/>
                  </a:moveTo>
                  <a:cubicBezTo>
                    <a:pt x="267" y="308"/>
                    <a:pt x="133" y="614"/>
                    <a:pt x="1" y="922"/>
                  </a:cubicBezTo>
                  <a:lnTo>
                    <a:pt x="45" y="957"/>
                  </a:lnTo>
                  <a:lnTo>
                    <a:pt x="601" y="10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29">
              <a:extLst>
                <a:ext uri="{FF2B5EF4-FFF2-40B4-BE49-F238E27FC236}">
                  <a16:creationId xmlns:a16="http://schemas.microsoft.com/office/drawing/2014/main" id="{C4A48229-0AEE-C416-5FDB-7077ADF72E47}"/>
                </a:ext>
              </a:extLst>
            </p:cNvPr>
            <p:cNvSpPr/>
            <p:nvPr/>
          </p:nvSpPr>
          <p:spPr>
            <a:xfrm>
              <a:off x="2239075" y="2247975"/>
              <a:ext cx="16625" cy="22375"/>
            </a:xfrm>
            <a:custGeom>
              <a:avLst/>
              <a:gdLst/>
              <a:ahLst/>
              <a:cxnLst/>
              <a:rect l="l" t="t" r="r" b="b"/>
              <a:pathLst>
                <a:path w="665" h="895" extrusionOk="0">
                  <a:moveTo>
                    <a:pt x="580" y="0"/>
                  </a:moveTo>
                  <a:cubicBezTo>
                    <a:pt x="387" y="276"/>
                    <a:pt x="193" y="551"/>
                    <a:pt x="1" y="826"/>
                  </a:cubicBezTo>
                  <a:lnTo>
                    <a:pt x="81" y="895"/>
                  </a:lnTo>
                  <a:cubicBezTo>
                    <a:pt x="276" y="620"/>
                    <a:pt x="469" y="345"/>
                    <a:pt x="664" y="69"/>
                  </a:cubicBezTo>
                  <a:cubicBezTo>
                    <a:pt x="637" y="47"/>
                    <a:pt x="609" y="24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29">
              <a:extLst>
                <a:ext uri="{FF2B5EF4-FFF2-40B4-BE49-F238E27FC236}">
                  <a16:creationId xmlns:a16="http://schemas.microsoft.com/office/drawing/2014/main" id="{8911AD59-F1D6-DC4A-4956-F552B3F918CF}"/>
                </a:ext>
              </a:extLst>
            </p:cNvPr>
            <p:cNvSpPr/>
            <p:nvPr/>
          </p:nvSpPr>
          <p:spPr>
            <a:xfrm>
              <a:off x="2315450" y="2129450"/>
              <a:ext cx="12175" cy="14300"/>
            </a:xfrm>
            <a:custGeom>
              <a:avLst/>
              <a:gdLst/>
              <a:ahLst/>
              <a:cxnLst/>
              <a:rect l="l" t="t" r="r" b="b"/>
              <a:pathLst>
                <a:path w="487" h="572" extrusionOk="0">
                  <a:moveTo>
                    <a:pt x="326" y="0"/>
                  </a:moveTo>
                  <a:cubicBezTo>
                    <a:pt x="217" y="162"/>
                    <a:pt x="109" y="323"/>
                    <a:pt x="1" y="485"/>
                  </a:cubicBezTo>
                  <a:lnTo>
                    <a:pt x="114" y="572"/>
                  </a:lnTo>
                  <a:lnTo>
                    <a:pt x="487" y="10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29">
              <a:extLst>
                <a:ext uri="{FF2B5EF4-FFF2-40B4-BE49-F238E27FC236}">
                  <a16:creationId xmlns:a16="http://schemas.microsoft.com/office/drawing/2014/main" id="{653832A3-C8C8-343C-643C-E9E801B3400D}"/>
                </a:ext>
              </a:extLst>
            </p:cNvPr>
            <p:cNvSpPr/>
            <p:nvPr/>
          </p:nvSpPr>
          <p:spPr>
            <a:xfrm>
              <a:off x="2470550" y="1987075"/>
              <a:ext cx="15575" cy="23800"/>
            </a:xfrm>
            <a:custGeom>
              <a:avLst/>
              <a:gdLst/>
              <a:ahLst/>
              <a:cxnLst/>
              <a:rect l="l" t="t" r="r" b="b"/>
              <a:pathLst>
                <a:path w="623" h="952" extrusionOk="0">
                  <a:moveTo>
                    <a:pt x="580" y="0"/>
                  </a:moveTo>
                  <a:lnTo>
                    <a:pt x="23" y="598"/>
                  </a:lnTo>
                  <a:cubicBezTo>
                    <a:pt x="15" y="716"/>
                    <a:pt x="8" y="834"/>
                    <a:pt x="1" y="952"/>
                  </a:cubicBezTo>
                  <a:cubicBezTo>
                    <a:pt x="346" y="727"/>
                    <a:pt x="623" y="462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29">
              <a:extLst>
                <a:ext uri="{FF2B5EF4-FFF2-40B4-BE49-F238E27FC236}">
                  <a16:creationId xmlns:a16="http://schemas.microsoft.com/office/drawing/2014/main" id="{E6CD931F-1C68-2894-DF0C-5F93B4D46D60}"/>
                </a:ext>
              </a:extLst>
            </p:cNvPr>
            <p:cNvSpPr/>
            <p:nvPr/>
          </p:nvSpPr>
          <p:spPr>
            <a:xfrm>
              <a:off x="2453175" y="1959000"/>
              <a:ext cx="16525" cy="23150"/>
            </a:xfrm>
            <a:custGeom>
              <a:avLst/>
              <a:gdLst/>
              <a:ahLst/>
              <a:cxnLst/>
              <a:rect l="l" t="t" r="r" b="b"/>
              <a:pathLst>
                <a:path w="661" h="926" extrusionOk="0">
                  <a:moveTo>
                    <a:pt x="559" y="0"/>
                  </a:moveTo>
                  <a:lnTo>
                    <a:pt x="1" y="846"/>
                  </a:lnTo>
                  <a:lnTo>
                    <a:pt x="94" y="925"/>
                  </a:lnTo>
                  <a:lnTo>
                    <a:pt x="661" y="84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29">
              <a:extLst>
                <a:ext uri="{FF2B5EF4-FFF2-40B4-BE49-F238E27FC236}">
                  <a16:creationId xmlns:a16="http://schemas.microsoft.com/office/drawing/2014/main" id="{E706221A-B6D0-7A7B-F65B-742C7374B70A}"/>
                </a:ext>
              </a:extLst>
            </p:cNvPr>
            <p:cNvSpPr/>
            <p:nvPr/>
          </p:nvSpPr>
          <p:spPr>
            <a:xfrm>
              <a:off x="2483750" y="1948050"/>
              <a:ext cx="14675" cy="22400"/>
            </a:xfrm>
            <a:custGeom>
              <a:avLst/>
              <a:gdLst/>
              <a:ahLst/>
              <a:cxnLst/>
              <a:rect l="l" t="t" r="r" b="b"/>
              <a:pathLst>
                <a:path w="587" h="896" extrusionOk="0">
                  <a:moveTo>
                    <a:pt x="586" y="1"/>
                  </a:moveTo>
                  <a:cubicBezTo>
                    <a:pt x="390" y="299"/>
                    <a:pt x="195" y="598"/>
                    <a:pt x="1" y="895"/>
                  </a:cubicBezTo>
                  <a:cubicBezTo>
                    <a:pt x="195" y="598"/>
                    <a:pt x="391" y="299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29">
              <a:extLst>
                <a:ext uri="{FF2B5EF4-FFF2-40B4-BE49-F238E27FC236}">
                  <a16:creationId xmlns:a16="http://schemas.microsoft.com/office/drawing/2014/main" id="{DD2071B9-BE3C-113A-4A33-8B9481D828AF}"/>
                </a:ext>
              </a:extLst>
            </p:cNvPr>
            <p:cNvSpPr/>
            <p:nvPr/>
          </p:nvSpPr>
          <p:spPr>
            <a:xfrm>
              <a:off x="2211325" y="2289500"/>
              <a:ext cx="15525" cy="22350"/>
            </a:xfrm>
            <a:custGeom>
              <a:avLst/>
              <a:gdLst/>
              <a:ahLst/>
              <a:cxnLst/>
              <a:rect l="l" t="t" r="r" b="b"/>
              <a:pathLst>
                <a:path w="621" h="894" extrusionOk="0">
                  <a:moveTo>
                    <a:pt x="536" y="1"/>
                  </a:moveTo>
                  <a:cubicBezTo>
                    <a:pt x="358" y="288"/>
                    <a:pt x="179" y="575"/>
                    <a:pt x="1" y="861"/>
                  </a:cubicBezTo>
                  <a:lnTo>
                    <a:pt x="39" y="894"/>
                  </a:lnTo>
                  <a:lnTo>
                    <a:pt x="620" y="6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29">
              <a:extLst>
                <a:ext uri="{FF2B5EF4-FFF2-40B4-BE49-F238E27FC236}">
                  <a16:creationId xmlns:a16="http://schemas.microsoft.com/office/drawing/2014/main" id="{1E5F2009-E2E3-EC5E-E169-90138ADC479C}"/>
                </a:ext>
              </a:extLst>
            </p:cNvPr>
            <p:cNvSpPr/>
            <p:nvPr/>
          </p:nvSpPr>
          <p:spPr>
            <a:xfrm>
              <a:off x="2224725" y="2268600"/>
              <a:ext cx="16425" cy="22575"/>
            </a:xfrm>
            <a:custGeom>
              <a:avLst/>
              <a:gdLst/>
              <a:ahLst/>
              <a:cxnLst/>
              <a:rect l="l" t="t" r="r" b="b"/>
              <a:pathLst>
                <a:path w="657" h="903" extrusionOk="0">
                  <a:moveTo>
                    <a:pt x="575" y="1"/>
                  </a:moveTo>
                  <a:lnTo>
                    <a:pt x="0" y="837"/>
                  </a:lnTo>
                  <a:lnTo>
                    <a:pt x="84" y="902"/>
                  </a:lnTo>
                  <a:lnTo>
                    <a:pt x="656" y="70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29">
              <a:extLst>
                <a:ext uri="{FF2B5EF4-FFF2-40B4-BE49-F238E27FC236}">
                  <a16:creationId xmlns:a16="http://schemas.microsoft.com/office/drawing/2014/main" id="{19493F91-3B07-1775-27A4-80C2AABB9256}"/>
                </a:ext>
              </a:extLst>
            </p:cNvPr>
            <p:cNvSpPr/>
            <p:nvPr/>
          </p:nvSpPr>
          <p:spPr>
            <a:xfrm>
              <a:off x="2198300" y="2311050"/>
              <a:ext cx="14050" cy="19700"/>
            </a:xfrm>
            <a:custGeom>
              <a:avLst/>
              <a:gdLst/>
              <a:ahLst/>
              <a:cxnLst/>
              <a:rect l="l" t="t" r="r" b="b"/>
              <a:pathLst>
                <a:path w="562" h="788" extrusionOk="0">
                  <a:moveTo>
                    <a:pt x="523" y="0"/>
                  </a:moveTo>
                  <a:cubicBezTo>
                    <a:pt x="349" y="224"/>
                    <a:pt x="174" y="449"/>
                    <a:pt x="1" y="674"/>
                  </a:cubicBezTo>
                  <a:lnTo>
                    <a:pt x="196" y="787"/>
                  </a:lnTo>
                  <a:lnTo>
                    <a:pt x="561" y="32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29">
              <a:extLst>
                <a:ext uri="{FF2B5EF4-FFF2-40B4-BE49-F238E27FC236}">
                  <a16:creationId xmlns:a16="http://schemas.microsoft.com/office/drawing/2014/main" id="{8C43B77A-A8F8-1C39-0D1D-D2226ED6B06D}"/>
                </a:ext>
              </a:extLst>
            </p:cNvPr>
            <p:cNvSpPr/>
            <p:nvPr/>
          </p:nvSpPr>
          <p:spPr>
            <a:xfrm>
              <a:off x="4806550" y="2206425"/>
              <a:ext cx="19700" cy="78550"/>
            </a:xfrm>
            <a:custGeom>
              <a:avLst/>
              <a:gdLst/>
              <a:ahLst/>
              <a:cxnLst/>
              <a:rect l="l" t="t" r="r" b="b"/>
              <a:pathLst>
                <a:path w="788" h="3142" extrusionOk="0">
                  <a:moveTo>
                    <a:pt x="576" y="0"/>
                  </a:moveTo>
                  <a:lnTo>
                    <a:pt x="1" y="3028"/>
                  </a:lnTo>
                  <a:lnTo>
                    <a:pt x="204" y="3141"/>
                  </a:lnTo>
                  <a:lnTo>
                    <a:pt x="788" y="40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29">
              <a:extLst>
                <a:ext uri="{FF2B5EF4-FFF2-40B4-BE49-F238E27FC236}">
                  <a16:creationId xmlns:a16="http://schemas.microsoft.com/office/drawing/2014/main" id="{D48FBDA9-7499-7F11-69CC-683A1BEE7863}"/>
                </a:ext>
              </a:extLst>
            </p:cNvPr>
            <p:cNvSpPr/>
            <p:nvPr/>
          </p:nvSpPr>
          <p:spPr>
            <a:xfrm>
              <a:off x="4843250" y="2037750"/>
              <a:ext cx="19550" cy="71150"/>
            </a:xfrm>
            <a:custGeom>
              <a:avLst/>
              <a:gdLst/>
              <a:ahLst/>
              <a:cxnLst/>
              <a:rect l="l" t="t" r="r" b="b"/>
              <a:pathLst>
                <a:path w="782" h="2846" extrusionOk="0">
                  <a:moveTo>
                    <a:pt x="561" y="0"/>
                  </a:moveTo>
                  <a:cubicBezTo>
                    <a:pt x="374" y="929"/>
                    <a:pt x="187" y="1859"/>
                    <a:pt x="1" y="2787"/>
                  </a:cubicBezTo>
                  <a:lnTo>
                    <a:pt x="241" y="2846"/>
                  </a:lnTo>
                  <a:cubicBezTo>
                    <a:pt x="421" y="1911"/>
                    <a:pt x="602" y="976"/>
                    <a:pt x="782" y="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29">
              <a:extLst>
                <a:ext uri="{FF2B5EF4-FFF2-40B4-BE49-F238E27FC236}">
                  <a16:creationId xmlns:a16="http://schemas.microsoft.com/office/drawing/2014/main" id="{43F3ACF7-F7F1-65D3-1A07-DDF6336633E3}"/>
                </a:ext>
              </a:extLst>
            </p:cNvPr>
            <p:cNvSpPr/>
            <p:nvPr/>
          </p:nvSpPr>
          <p:spPr>
            <a:xfrm>
              <a:off x="4863300" y="2061725"/>
              <a:ext cx="10300" cy="34975"/>
            </a:xfrm>
            <a:custGeom>
              <a:avLst/>
              <a:gdLst/>
              <a:ahLst/>
              <a:cxnLst/>
              <a:rect l="l" t="t" r="r" b="b"/>
              <a:pathLst>
                <a:path w="412" h="1399" extrusionOk="0">
                  <a:moveTo>
                    <a:pt x="197" y="0"/>
                  </a:moveTo>
                  <a:lnTo>
                    <a:pt x="0" y="1373"/>
                  </a:lnTo>
                  <a:lnTo>
                    <a:pt x="194" y="1399"/>
                  </a:lnTo>
                  <a:cubicBezTo>
                    <a:pt x="266" y="935"/>
                    <a:pt x="339" y="471"/>
                    <a:pt x="411" y="8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29">
              <a:extLst>
                <a:ext uri="{FF2B5EF4-FFF2-40B4-BE49-F238E27FC236}">
                  <a16:creationId xmlns:a16="http://schemas.microsoft.com/office/drawing/2014/main" id="{2FB0E0B1-B84E-5576-2383-41453DE8DEA2}"/>
                </a:ext>
              </a:extLst>
            </p:cNvPr>
            <p:cNvSpPr/>
            <p:nvPr/>
          </p:nvSpPr>
          <p:spPr>
            <a:xfrm>
              <a:off x="4826275" y="2236025"/>
              <a:ext cx="10100" cy="29950"/>
            </a:xfrm>
            <a:custGeom>
              <a:avLst/>
              <a:gdLst/>
              <a:ahLst/>
              <a:cxnLst/>
              <a:rect l="l" t="t" r="r" b="b"/>
              <a:pathLst>
                <a:path w="404" h="1198" extrusionOk="0">
                  <a:moveTo>
                    <a:pt x="221" y="0"/>
                  </a:moveTo>
                  <a:lnTo>
                    <a:pt x="0" y="1136"/>
                  </a:lnTo>
                  <a:lnTo>
                    <a:pt x="197" y="1197"/>
                  </a:lnTo>
                  <a:lnTo>
                    <a:pt x="403" y="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29">
              <a:extLst>
                <a:ext uri="{FF2B5EF4-FFF2-40B4-BE49-F238E27FC236}">
                  <a16:creationId xmlns:a16="http://schemas.microsoft.com/office/drawing/2014/main" id="{2C68E4D2-CA55-B0E7-061B-98CD7F7708E6}"/>
                </a:ext>
              </a:extLst>
            </p:cNvPr>
            <p:cNvSpPr/>
            <p:nvPr/>
          </p:nvSpPr>
          <p:spPr>
            <a:xfrm>
              <a:off x="5099175" y="2135925"/>
              <a:ext cx="16500" cy="35675"/>
            </a:xfrm>
            <a:custGeom>
              <a:avLst/>
              <a:gdLst/>
              <a:ahLst/>
              <a:cxnLst/>
              <a:rect l="l" t="t" r="r" b="b"/>
              <a:pathLst>
                <a:path w="660" h="1427" extrusionOk="0">
                  <a:moveTo>
                    <a:pt x="365" y="0"/>
                  </a:moveTo>
                  <a:lnTo>
                    <a:pt x="0" y="1384"/>
                  </a:lnTo>
                  <a:lnTo>
                    <a:pt x="134" y="1426"/>
                  </a:lnTo>
                  <a:cubicBezTo>
                    <a:pt x="309" y="1050"/>
                    <a:pt x="484" y="674"/>
                    <a:pt x="659" y="297"/>
                  </a:cubicBezTo>
                  <a:lnTo>
                    <a:pt x="659" y="297"/>
                  </a:lnTo>
                  <a:lnTo>
                    <a:pt x="641" y="325"/>
                  </a:lnTo>
                  <a:cubicBezTo>
                    <a:pt x="581" y="255"/>
                    <a:pt x="521" y="1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29">
              <a:extLst>
                <a:ext uri="{FF2B5EF4-FFF2-40B4-BE49-F238E27FC236}">
                  <a16:creationId xmlns:a16="http://schemas.microsoft.com/office/drawing/2014/main" id="{17E60E0B-1012-0025-6A63-835F257950C8}"/>
                </a:ext>
              </a:extLst>
            </p:cNvPr>
            <p:cNvSpPr/>
            <p:nvPr/>
          </p:nvSpPr>
          <p:spPr>
            <a:xfrm>
              <a:off x="5124825" y="2032250"/>
              <a:ext cx="4150" cy="16050"/>
            </a:xfrm>
            <a:custGeom>
              <a:avLst/>
              <a:gdLst/>
              <a:ahLst/>
              <a:cxnLst/>
              <a:rect l="l" t="t" r="r" b="b"/>
              <a:pathLst>
                <a:path w="166" h="642" extrusionOk="0">
                  <a:moveTo>
                    <a:pt x="136" y="1"/>
                  </a:moveTo>
                  <a:lnTo>
                    <a:pt x="13" y="4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165" y="618"/>
                  </a:lnTo>
                  <a:cubicBezTo>
                    <a:pt x="155" y="412"/>
                    <a:pt x="146" y="206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29">
              <a:extLst>
                <a:ext uri="{FF2B5EF4-FFF2-40B4-BE49-F238E27FC236}">
                  <a16:creationId xmlns:a16="http://schemas.microsoft.com/office/drawing/2014/main" id="{60BE2AB9-E1FC-04A9-6A9C-DF590B7AF382}"/>
                </a:ext>
              </a:extLst>
            </p:cNvPr>
            <p:cNvSpPr/>
            <p:nvPr/>
          </p:nvSpPr>
          <p:spPr>
            <a:xfrm>
              <a:off x="3261825" y="3141125"/>
              <a:ext cx="13800" cy="67325"/>
            </a:xfrm>
            <a:custGeom>
              <a:avLst/>
              <a:gdLst/>
              <a:ahLst/>
              <a:cxnLst/>
              <a:rect l="l" t="t" r="r" b="b"/>
              <a:pathLst>
                <a:path w="552" h="2693" extrusionOk="0">
                  <a:moveTo>
                    <a:pt x="335" y="1"/>
                  </a:moveTo>
                  <a:lnTo>
                    <a:pt x="1" y="2629"/>
                  </a:lnTo>
                  <a:lnTo>
                    <a:pt x="255" y="2693"/>
                  </a:lnTo>
                  <a:cubicBezTo>
                    <a:pt x="353" y="1804"/>
                    <a:pt x="453" y="915"/>
                    <a:pt x="551" y="2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29">
              <a:extLst>
                <a:ext uri="{FF2B5EF4-FFF2-40B4-BE49-F238E27FC236}">
                  <a16:creationId xmlns:a16="http://schemas.microsoft.com/office/drawing/2014/main" id="{526E2A11-404C-4AA7-4053-1D03B80B1476}"/>
                </a:ext>
              </a:extLst>
            </p:cNvPr>
            <p:cNvSpPr/>
            <p:nvPr/>
          </p:nvSpPr>
          <p:spPr>
            <a:xfrm>
              <a:off x="3300275" y="2934600"/>
              <a:ext cx="20550" cy="44625"/>
            </a:xfrm>
            <a:custGeom>
              <a:avLst/>
              <a:gdLst/>
              <a:ahLst/>
              <a:cxnLst/>
              <a:rect l="l" t="t" r="r" b="b"/>
              <a:pathLst>
                <a:path w="822" h="1785" extrusionOk="0">
                  <a:moveTo>
                    <a:pt x="822" y="0"/>
                  </a:moveTo>
                  <a:lnTo>
                    <a:pt x="822" y="0"/>
                  </a:lnTo>
                  <a:cubicBezTo>
                    <a:pt x="326" y="502"/>
                    <a:pt x="1" y="1069"/>
                    <a:pt x="44" y="1785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29">
              <a:extLst>
                <a:ext uri="{FF2B5EF4-FFF2-40B4-BE49-F238E27FC236}">
                  <a16:creationId xmlns:a16="http://schemas.microsoft.com/office/drawing/2014/main" id="{58A73AAB-D6DA-B322-E02E-2AA24E3DFF9E}"/>
                </a:ext>
              </a:extLst>
            </p:cNvPr>
            <p:cNvSpPr/>
            <p:nvPr/>
          </p:nvSpPr>
          <p:spPr>
            <a:xfrm>
              <a:off x="3317350" y="2947125"/>
              <a:ext cx="19750" cy="36850"/>
            </a:xfrm>
            <a:custGeom>
              <a:avLst/>
              <a:gdLst/>
              <a:ahLst/>
              <a:cxnLst/>
              <a:rect l="l" t="t" r="r" b="b"/>
              <a:pathLst>
                <a:path w="790" h="1474" extrusionOk="0">
                  <a:moveTo>
                    <a:pt x="578" y="1"/>
                  </a:moveTo>
                  <a:cubicBezTo>
                    <a:pt x="386" y="467"/>
                    <a:pt x="192" y="934"/>
                    <a:pt x="1" y="1400"/>
                  </a:cubicBezTo>
                  <a:lnTo>
                    <a:pt x="181" y="1474"/>
                  </a:lnTo>
                  <a:cubicBezTo>
                    <a:pt x="383" y="1011"/>
                    <a:pt x="586" y="548"/>
                    <a:pt x="790" y="84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29">
              <a:extLst>
                <a:ext uri="{FF2B5EF4-FFF2-40B4-BE49-F238E27FC236}">
                  <a16:creationId xmlns:a16="http://schemas.microsoft.com/office/drawing/2014/main" id="{6071A01A-4ACC-284C-25BE-3B9F0445A99F}"/>
                </a:ext>
              </a:extLst>
            </p:cNvPr>
            <p:cNvSpPr/>
            <p:nvPr/>
          </p:nvSpPr>
          <p:spPr>
            <a:xfrm>
              <a:off x="3250925" y="3168950"/>
              <a:ext cx="5050" cy="27925"/>
            </a:xfrm>
            <a:custGeom>
              <a:avLst/>
              <a:gdLst/>
              <a:ahLst/>
              <a:cxnLst/>
              <a:rect l="l" t="t" r="r" b="b"/>
              <a:pathLst>
                <a:path w="202" h="1117" extrusionOk="0">
                  <a:moveTo>
                    <a:pt x="147" y="1"/>
                  </a:moveTo>
                  <a:lnTo>
                    <a:pt x="29" y="2"/>
                  </a:lnTo>
                  <a:cubicBezTo>
                    <a:pt x="20" y="350"/>
                    <a:pt x="10" y="697"/>
                    <a:pt x="1" y="1045"/>
                  </a:cubicBezTo>
                  <a:lnTo>
                    <a:pt x="201" y="1116"/>
                  </a:lnTo>
                  <a:cubicBezTo>
                    <a:pt x="183" y="745"/>
                    <a:pt x="165" y="372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29">
              <a:extLst>
                <a:ext uri="{FF2B5EF4-FFF2-40B4-BE49-F238E27FC236}">
                  <a16:creationId xmlns:a16="http://schemas.microsoft.com/office/drawing/2014/main" id="{E9944569-241E-A6E2-5DED-17DDF570F431}"/>
                </a:ext>
              </a:extLst>
            </p:cNvPr>
            <p:cNvSpPr/>
            <p:nvPr/>
          </p:nvSpPr>
          <p:spPr>
            <a:xfrm>
              <a:off x="3340650" y="2917325"/>
              <a:ext cx="10975" cy="16600"/>
            </a:xfrm>
            <a:custGeom>
              <a:avLst/>
              <a:gdLst/>
              <a:ahLst/>
              <a:cxnLst/>
              <a:rect l="l" t="t" r="r" b="b"/>
              <a:pathLst>
                <a:path w="439" h="664" extrusionOk="0">
                  <a:moveTo>
                    <a:pt x="304" y="0"/>
                  </a:moveTo>
                  <a:lnTo>
                    <a:pt x="0" y="594"/>
                  </a:lnTo>
                  <a:lnTo>
                    <a:pt x="139" y="664"/>
                  </a:lnTo>
                  <a:cubicBezTo>
                    <a:pt x="239" y="465"/>
                    <a:pt x="339" y="266"/>
                    <a:pt x="439" y="68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29">
              <a:extLst>
                <a:ext uri="{FF2B5EF4-FFF2-40B4-BE49-F238E27FC236}">
                  <a16:creationId xmlns:a16="http://schemas.microsoft.com/office/drawing/2014/main" id="{2E5EFDC8-6758-F35A-A9DE-5BD322AE6161}"/>
                </a:ext>
              </a:extLst>
            </p:cNvPr>
            <p:cNvSpPr/>
            <p:nvPr/>
          </p:nvSpPr>
          <p:spPr>
            <a:xfrm>
              <a:off x="4098600" y="2391550"/>
              <a:ext cx="45125" cy="15325"/>
            </a:xfrm>
            <a:custGeom>
              <a:avLst/>
              <a:gdLst/>
              <a:ahLst/>
              <a:cxnLst/>
              <a:rect l="l" t="t" r="r" b="b"/>
              <a:pathLst>
                <a:path w="1805" h="613" extrusionOk="0">
                  <a:moveTo>
                    <a:pt x="36" y="1"/>
                  </a:moveTo>
                  <a:lnTo>
                    <a:pt x="1" y="184"/>
                  </a:lnTo>
                  <a:lnTo>
                    <a:pt x="1786" y="612"/>
                  </a:lnTo>
                  <a:lnTo>
                    <a:pt x="1804" y="38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29">
              <a:extLst>
                <a:ext uri="{FF2B5EF4-FFF2-40B4-BE49-F238E27FC236}">
                  <a16:creationId xmlns:a16="http://schemas.microsoft.com/office/drawing/2014/main" id="{459129D8-01A0-89B5-67A2-9A176EFBDED7}"/>
                </a:ext>
              </a:extLst>
            </p:cNvPr>
            <p:cNvSpPr/>
            <p:nvPr/>
          </p:nvSpPr>
          <p:spPr>
            <a:xfrm>
              <a:off x="4344575" y="2960825"/>
              <a:ext cx="76975" cy="37350"/>
            </a:xfrm>
            <a:custGeom>
              <a:avLst/>
              <a:gdLst/>
              <a:ahLst/>
              <a:cxnLst/>
              <a:rect l="l" t="t" r="r" b="b"/>
              <a:pathLst>
                <a:path w="3079" h="1494" extrusionOk="0">
                  <a:moveTo>
                    <a:pt x="2986" y="1"/>
                  </a:moveTo>
                  <a:lnTo>
                    <a:pt x="1" y="1258"/>
                  </a:lnTo>
                  <a:cubicBezTo>
                    <a:pt x="28" y="1336"/>
                    <a:pt x="56" y="1415"/>
                    <a:pt x="85" y="1493"/>
                  </a:cubicBezTo>
                  <a:lnTo>
                    <a:pt x="3079" y="219"/>
                  </a:lnTo>
                  <a:lnTo>
                    <a:pt x="29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29">
              <a:extLst>
                <a:ext uri="{FF2B5EF4-FFF2-40B4-BE49-F238E27FC236}">
                  <a16:creationId xmlns:a16="http://schemas.microsoft.com/office/drawing/2014/main" id="{D39B3CAE-957F-D685-8D61-C1341697B57D}"/>
                </a:ext>
              </a:extLst>
            </p:cNvPr>
            <p:cNvSpPr/>
            <p:nvPr/>
          </p:nvSpPr>
          <p:spPr>
            <a:xfrm>
              <a:off x="4133675" y="3075800"/>
              <a:ext cx="38925" cy="16500"/>
            </a:xfrm>
            <a:custGeom>
              <a:avLst/>
              <a:gdLst/>
              <a:ahLst/>
              <a:cxnLst/>
              <a:rect l="l" t="t" r="r" b="b"/>
              <a:pathLst>
                <a:path w="1557" h="660" extrusionOk="0">
                  <a:moveTo>
                    <a:pt x="1034" y="1"/>
                  </a:moveTo>
                  <a:cubicBezTo>
                    <a:pt x="642" y="1"/>
                    <a:pt x="330" y="218"/>
                    <a:pt x="1" y="409"/>
                  </a:cubicBezTo>
                  <a:cubicBezTo>
                    <a:pt x="210" y="590"/>
                    <a:pt x="394" y="660"/>
                    <a:pt x="564" y="660"/>
                  </a:cubicBezTo>
                  <a:cubicBezTo>
                    <a:pt x="912" y="660"/>
                    <a:pt x="1206" y="368"/>
                    <a:pt x="1557" y="124"/>
                  </a:cubicBezTo>
                  <a:cubicBezTo>
                    <a:pt x="1365" y="36"/>
                    <a:pt x="119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29">
              <a:extLst>
                <a:ext uri="{FF2B5EF4-FFF2-40B4-BE49-F238E27FC236}">
                  <a16:creationId xmlns:a16="http://schemas.microsoft.com/office/drawing/2014/main" id="{EA011B02-C5FD-B180-AD53-8612AF9CE48A}"/>
                </a:ext>
              </a:extLst>
            </p:cNvPr>
            <p:cNvSpPr/>
            <p:nvPr/>
          </p:nvSpPr>
          <p:spPr>
            <a:xfrm>
              <a:off x="4538425" y="2886975"/>
              <a:ext cx="51000" cy="25425"/>
            </a:xfrm>
            <a:custGeom>
              <a:avLst/>
              <a:gdLst/>
              <a:ahLst/>
              <a:cxnLst/>
              <a:rect l="l" t="t" r="r" b="b"/>
              <a:pathLst>
                <a:path w="2040" h="1017" extrusionOk="0">
                  <a:moveTo>
                    <a:pt x="1923" y="0"/>
                  </a:moveTo>
                  <a:lnTo>
                    <a:pt x="0" y="830"/>
                  </a:lnTo>
                  <a:lnTo>
                    <a:pt x="79" y="1016"/>
                  </a:lnTo>
                  <a:lnTo>
                    <a:pt x="2040" y="226"/>
                  </a:lnTo>
                  <a:cubicBezTo>
                    <a:pt x="2001" y="151"/>
                    <a:pt x="1963" y="75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29">
              <a:extLst>
                <a:ext uri="{FF2B5EF4-FFF2-40B4-BE49-F238E27FC236}">
                  <a16:creationId xmlns:a16="http://schemas.microsoft.com/office/drawing/2014/main" id="{32181BE5-8086-A87B-1660-0588D39AD833}"/>
                </a:ext>
              </a:extLst>
            </p:cNvPr>
            <p:cNvSpPr/>
            <p:nvPr/>
          </p:nvSpPr>
          <p:spPr>
            <a:xfrm>
              <a:off x="3902550" y="2812525"/>
              <a:ext cx="50875" cy="24075"/>
            </a:xfrm>
            <a:custGeom>
              <a:avLst/>
              <a:gdLst/>
              <a:ahLst/>
              <a:cxnLst/>
              <a:rect l="l" t="t" r="r" b="b"/>
              <a:pathLst>
                <a:path w="2035" h="963" extrusionOk="0">
                  <a:moveTo>
                    <a:pt x="1960" y="0"/>
                  </a:moveTo>
                  <a:lnTo>
                    <a:pt x="1" y="766"/>
                  </a:lnTo>
                  <a:cubicBezTo>
                    <a:pt x="33" y="831"/>
                    <a:pt x="65" y="897"/>
                    <a:pt x="98" y="963"/>
                  </a:cubicBezTo>
                  <a:lnTo>
                    <a:pt x="2035" y="187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29">
              <a:extLst>
                <a:ext uri="{FF2B5EF4-FFF2-40B4-BE49-F238E27FC236}">
                  <a16:creationId xmlns:a16="http://schemas.microsoft.com/office/drawing/2014/main" id="{9C970AE8-8B11-456B-B109-B2B72C4D749D}"/>
                </a:ext>
              </a:extLst>
            </p:cNvPr>
            <p:cNvSpPr/>
            <p:nvPr/>
          </p:nvSpPr>
          <p:spPr>
            <a:xfrm>
              <a:off x="3991800" y="2728300"/>
              <a:ext cx="33400" cy="28250"/>
            </a:xfrm>
            <a:custGeom>
              <a:avLst/>
              <a:gdLst/>
              <a:ahLst/>
              <a:cxnLst/>
              <a:rect l="l" t="t" r="r" b="b"/>
              <a:pathLst>
                <a:path w="1336" h="1130" extrusionOk="0">
                  <a:moveTo>
                    <a:pt x="1249" y="0"/>
                  </a:moveTo>
                  <a:lnTo>
                    <a:pt x="0" y="949"/>
                  </a:lnTo>
                  <a:cubicBezTo>
                    <a:pt x="52" y="1009"/>
                    <a:pt x="105" y="1069"/>
                    <a:pt x="158" y="1129"/>
                  </a:cubicBezTo>
                  <a:lnTo>
                    <a:pt x="1335" y="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29">
              <a:extLst>
                <a:ext uri="{FF2B5EF4-FFF2-40B4-BE49-F238E27FC236}">
                  <a16:creationId xmlns:a16="http://schemas.microsoft.com/office/drawing/2014/main" id="{9EAD89EA-D452-18D8-DE9A-EC51D707A374}"/>
                </a:ext>
              </a:extLst>
            </p:cNvPr>
            <p:cNvSpPr/>
            <p:nvPr/>
          </p:nvSpPr>
          <p:spPr>
            <a:xfrm>
              <a:off x="3963825" y="2740725"/>
              <a:ext cx="21500" cy="17700"/>
            </a:xfrm>
            <a:custGeom>
              <a:avLst/>
              <a:gdLst/>
              <a:ahLst/>
              <a:cxnLst/>
              <a:rect l="l" t="t" r="r" b="b"/>
              <a:pathLst>
                <a:path w="860" h="708" extrusionOk="0">
                  <a:moveTo>
                    <a:pt x="783" y="1"/>
                  </a:moveTo>
                  <a:lnTo>
                    <a:pt x="0" y="640"/>
                  </a:lnTo>
                  <a:lnTo>
                    <a:pt x="66" y="707"/>
                  </a:lnTo>
                  <a:cubicBezTo>
                    <a:pt x="331" y="498"/>
                    <a:pt x="595" y="287"/>
                    <a:pt x="860" y="76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29">
              <a:extLst>
                <a:ext uri="{FF2B5EF4-FFF2-40B4-BE49-F238E27FC236}">
                  <a16:creationId xmlns:a16="http://schemas.microsoft.com/office/drawing/2014/main" id="{0FC861E7-87C3-1011-776D-6A082CAA9FDF}"/>
                </a:ext>
              </a:extLst>
            </p:cNvPr>
            <p:cNvSpPr/>
            <p:nvPr/>
          </p:nvSpPr>
          <p:spPr>
            <a:xfrm>
              <a:off x="3947200" y="2756725"/>
              <a:ext cx="18300" cy="17375"/>
            </a:xfrm>
            <a:custGeom>
              <a:avLst/>
              <a:gdLst/>
              <a:ahLst/>
              <a:cxnLst/>
              <a:rect l="l" t="t" r="r" b="b"/>
              <a:pathLst>
                <a:path w="732" h="695" extrusionOk="0">
                  <a:moveTo>
                    <a:pt x="667" y="0"/>
                  </a:moveTo>
                  <a:lnTo>
                    <a:pt x="1" y="538"/>
                  </a:lnTo>
                  <a:lnTo>
                    <a:pt x="142" y="694"/>
                  </a:lnTo>
                  <a:lnTo>
                    <a:pt x="731" y="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29">
              <a:extLst>
                <a:ext uri="{FF2B5EF4-FFF2-40B4-BE49-F238E27FC236}">
                  <a16:creationId xmlns:a16="http://schemas.microsoft.com/office/drawing/2014/main" id="{DE1A7B06-62AE-5234-5E2D-29118A3A2554}"/>
                </a:ext>
              </a:extLst>
            </p:cNvPr>
            <p:cNvSpPr/>
            <p:nvPr/>
          </p:nvSpPr>
          <p:spPr>
            <a:xfrm>
              <a:off x="4014300" y="2774525"/>
              <a:ext cx="18275" cy="12050"/>
            </a:xfrm>
            <a:custGeom>
              <a:avLst/>
              <a:gdLst/>
              <a:ahLst/>
              <a:cxnLst/>
              <a:rect l="l" t="t" r="r" b="b"/>
              <a:pathLst>
                <a:path w="731" h="482" extrusionOk="0">
                  <a:moveTo>
                    <a:pt x="655" y="1"/>
                  </a:moveTo>
                  <a:lnTo>
                    <a:pt x="0" y="326"/>
                  </a:lnTo>
                  <a:lnTo>
                    <a:pt x="132" y="482"/>
                  </a:lnTo>
                  <a:lnTo>
                    <a:pt x="731" y="132"/>
                  </a:lnTo>
                  <a:cubicBezTo>
                    <a:pt x="706" y="88"/>
                    <a:pt x="681" y="45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29">
              <a:extLst>
                <a:ext uri="{FF2B5EF4-FFF2-40B4-BE49-F238E27FC236}">
                  <a16:creationId xmlns:a16="http://schemas.microsoft.com/office/drawing/2014/main" id="{8D25A1FE-54CB-1601-A7CF-484DF42D7C72}"/>
                </a:ext>
              </a:extLst>
            </p:cNvPr>
            <p:cNvSpPr/>
            <p:nvPr/>
          </p:nvSpPr>
          <p:spPr>
            <a:xfrm>
              <a:off x="3930300" y="2717700"/>
              <a:ext cx="18050" cy="16125"/>
            </a:xfrm>
            <a:custGeom>
              <a:avLst/>
              <a:gdLst/>
              <a:ahLst/>
              <a:cxnLst/>
              <a:rect l="l" t="t" r="r" b="b"/>
              <a:pathLst>
                <a:path w="722" h="645" extrusionOk="0">
                  <a:moveTo>
                    <a:pt x="680" y="1"/>
                  </a:moveTo>
                  <a:lnTo>
                    <a:pt x="1" y="478"/>
                  </a:lnTo>
                  <a:lnTo>
                    <a:pt x="142" y="644"/>
                  </a:lnTo>
                  <a:lnTo>
                    <a:pt x="722" y="4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29">
              <a:extLst>
                <a:ext uri="{FF2B5EF4-FFF2-40B4-BE49-F238E27FC236}">
                  <a16:creationId xmlns:a16="http://schemas.microsoft.com/office/drawing/2014/main" id="{9A2880BA-2778-0182-C276-950F1EA153A3}"/>
                </a:ext>
              </a:extLst>
            </p:cNvPr>
            <p:cNvSpPr/>
            <p:nvPr/>
          </p:nvSpPr>
          <p:spPr>
            <a:xfrm>
              <a:off x="3969550" y="2715700"/>
              <a:ext cx="19850" cy="16925"/>
            </a:xfrm>
            <a:custGeom>
              <a:avLst/>
              <a:gdLst/>
              <a:ahLst/>
              <a:cxnLst/>
              <a:rect l="l" t="t" r="r" b="b"/>
              <a:pathLst>
                <a:path w="794" h="677" extrusionOk="0">
                  <a:moveTo>
                    <a:pt x="725" y="0"/>
                  </a:moveTo>
                  <a:lnTo>
                    <a:pt x="0" y="494"/>
                  </a:lnTo>
                  <a:lnTo>
                    <a:pt x="146" y="677"/>
                  </a:lnTo>
                  <a:lnTo>
                    <a:pt x="794" y="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29">
              <a:extLst>
                <a:ext uri="{FF2B5EF4-FFF2-40B4-BE49-F238E27FC236}">
                  <a16:creationId xmlns:a16="http://schemas.microsoft.com/office/drawing/2014/main" id="{8F698FEA-67F8-2455-D3B7-40953A12C311}"/>
                </a:ext>
              </a:extLst>
            </p:cNvPr>
            <p:cNvSpPr/>
            <p:nvPr/>
          </p:nvSpPr>
          <p:spPr>
            <a:xfrm>
              <a:off x="4081300" y="2778925"/>
              <a:ext cx="43425" cy="24300"/>
            </a:xfrm>
            <a:custGeom>
              <a:avLst/>
              <a:gdLst/>
              <a:ahLst/>
              <a:cxnLst/>
              <a:rect l="l" t="t" r="r" b="b"/>
              <a:pathLst>
                <a:path w="1737" h="972" extrusionOk="0">
                  <a:moveTo>
                    <a:pt x="1660" y="0"/>
                  </a:moveTo>
                  <a:lnTo>
                    <a:pt x="1" y="795"/>
                  </a:lnTo>
                  <a:lnTo>
                    <a:pt x="81" y="972"/>
                  </a:lnTo>
                  <a:lnTo>
                    <a:pt x="1737" y="219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29">
              <a:extLst>
                <a:ext uri="{FF2B5EF4-FFF2-40B4-BE49-F238E27FC236}">
                  <a16:creationId xmlns:a16="http://schemas.microsoft.com/office/drawing/2014/main" id="{3F95FF3C-C08E-7B6C-E87B-C2CF188985C9}"/>
                </a:ext>
              </a:extLst>
            </p:cNvPr>
            <p:cNvSpPr/>
            <p:nvPr/>
          </p:nvSpPr>
          <p:spPr>
            <a:xfrm>
              <a:off x="4071175" y="2775575"/>
              <a:ext cx="28475" cy="18450"/>
            </a:xfrm>
            <a:custGeom>
              <a:avLst/>
              <a:gdLst/>
              <a:ahLst/>
              <a:cxnLst/>
              <a:rect l="l" t="t" r="r" b="b"/>
              <a:pathLst>
                <a:path w="1139" h="738" extrusionOk="0">
                  <a:moveTo>
                    <a:pt x="1038" y="0"/>
                  </a:moveTo>
                  <a:lnTo>
                    <a:pt x="0" y="550"/>
                  </a:lnTo>
                  <a:cubicBezTo>
                    <a:pt x="33" y="612"/>
                    <a:pt x="67" y="675"/>
                    <a:pt x="100" y="738"/>
                  </a:cubicBezTo>
                  <a:lnTo>
                    <a:pt x="1138" y="192"/>
                  </a:lnTo>
                  <a:cubicBezTo>
                    <a:pt x="1104" y="128"/>
                    <a:pt x="1070" y="65"/>
                    <a:pt x="1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29">
              <a:extLst>
                <a:ext uri="{FF2B5EF4-FFF2-40B4-BE49-F238E27FC236}">
                  <a16:creationId xmlns:a16="http://schemas.microsoft.com/office/drawing/2014/main" id="{047FA874-48C6-0B17-04C8-759CCAA08D3F}"/>
                </a:ext>
              </a:extLst>
            </p:cNvPr>
            <p:cNvSpPr/>
            <p:nvPr/>
          </p:nvSpPr>
          <p:spPr>
            <a:xfrm>
              <a:off x="3285225" y="2680075"/>
              <a:ext cx="22125" cy="12950"/>
            </a:xfrm>
            <a:custGeom>
              <a:avLst/>
              <a:gdLst/>
              <a:ahLst/>
              <a:cxnLst/>
              <a:rect l="l" t="t" r="r" b="b"/>
              <a:pathLst>
                <a:path w="885" h="518" extrusionOk="0">
                  <a:moveTo>
                    <a:pt x="73" y="1"/>
                  </a:moveTo>
                  <a:lnTo>
                    <a:pt x="0" y="174"/>
                  </a:lnTo>
                  <a:lnTo>
                    <a:pt x="784" y="517"/>
                  </a:lnTo>
                  <a:lnTo>
                    <a:pt x="885" y="34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29">
              <a:extLst>
                <a:ext uri="{FF2B5EF4-FFF2-40B4-BE49-F238E27FC236}">
                  <a16:creationId xmlns:a16="http://schemas.microsoft.com/office/drawing/2014/main" id="{DEDC82B3-4890-806A-4192-FAF3FE7827B6}"/>
                </a:ext>
              </a:extLst>
            </p:cNvPr>
            <p:cNvSpPr/>
            <p:nvPr/>
          </p:nvSpPr>
          <p:spPr>
            <a:xfrm>
              <a:off x="2486925" y="1957675"/>
              <a:ext cx="22100" cy="26925"/>
            </a:xfrm>
            <a:custGeom>
              <a:avLst/>
              <a:gdLst/>
              <a:ahLst/>
              <a:cxnLst/>
              <a:rect l="l" t="t" r="r" b="b"/>
              <a:pathLst>
                <a:path w="884" h="1077" extrusionOk="0">
                  <a:moveTo>
                    <a:pt x="884" y="1"/>
                  </a:moveTo>
                  <a:lnTo>
                    <a:pt x="0" y="1077"/>
                  </a:lnTo>
                  <a:cubicBezTo>
                    <a:pt x="520" y="903"/>
                    <a:pt x="731" y="475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29">
              <a:extLst>
                <a:ext uri="{FF2B5EF4-FFF2-40B4-BE49-F238E27FC236}">
                  <a16:creationId xmlns:a16="http://schemas.microsoft.com/office/drawing/2014/main" id="{02EE3BC9-9199-58ED-637D-F0CA87B85965}"/>
                </a:ext>
              </a:extLst>
            </p:cNvPr>
            <p:cNvSpPr/>
            <p:nvPr/>
          </p:nvSpPr>
          <p:spPr>
            <a:xfrm>
              <a:off x="2508450" y="1931425"/>
              <a:ext cx="19525" cy="26975"/>
            </a:xfrm>
            <a:custGeom>
              <a:avLst/>
              <a:gdLst/>
              <a:ahLst/>
              <a:cxnLst/>
              <a:rect l="l" t="t" r="r" b="b"/>
              <a:pathLst>
                <a:path w="781" h="1079" extrusionOk="0">
                  <a:moveTo>
                    <a:pt x="0" y="1078"/>
                  </a:moveTo>
                  <a:lnTo>
                    <a:pt x="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29">
              <a:extLst>
                <a:ext uri="{FF2B5EF4-FFF2-40B4-BE49-F238E27FC236}">
                  <a16:creationId xmlns:a16="http://schemas.microsoft.com/office/drawing/2014/main" id="{9126ED1E-B70C-18F5-F743-E1C58270477A}"/>
                </a:ext>
              </a:extLst>
            </p:cNvPr>
            <p:cNvSpPr/>
            <p:nvPr/>
          </p:nvSpPr>
          <p:spPr>
            <a:xfrm>
              <a:off x="4652200" y="2973575"/>
              <a:ext cx="692750" cy="771625"/>
            </a:xfrm>
            <a:custGeom>
              <a:avLst/>
              <a:gdLst/>
              <a:ahLst/>
              <a:cxnLst/>
              <a:rect l="l" t="t" r="r" b="b"/>
              <a:pathLst>
                <a:path w="27710" h="30865" extrusionOk="0">
                  <a:moveTo>
                    <a:pt x="15616" y="0"/>
                  </a:moveTo>
                  <a:cubicBezTo>
                    <a:pt x="15612" y="22"/>
                    <a:pt x="15607" y="44"/>
                    <a:pt x="15603" y="65"/>
                  </a:cubicBezTo>
                  <a:lnTo>
                    <a:pt x="15603" y="65"/>
                  </a:lnTo>
                  <a:cubicBezTo>
                    <a:pt x="15614" y="50"/>
                    <a:pt x="15625" y="34"/>
                    <a:pt x="15636" y="18"/>
                  </a:cubicBezTo>
                  <a:lnTo>
                    <a:pt x="15616" y="0"/>
                  </a:lnTo>
                  <a:close/>
                  <a:moveTo>
                    <a:pt x="18802" y="1791"/>
                  </a:moveTo>
                  <a:lnTo>
                    <a:pt x="18793" y="1800"/>
                  </a:lnTo>
                  <a:cubicBezTo>
                    <a:pt x="18795" y="1802"/>
                    <a:pt x="18798" y="1804"/>
                    <a:pt x="18800" y="1806"/>
                  </a:cubicBezTo>
                  <a:lnTo>
                    <a:pt x="18800" y="1806"/>
                  </a:lnTo>
                  <a:cubicBezTo>
                    <a:pt x="18801" y="1801"/>
                    <a:pt x="18801" y="1796"/>
                    <a:pt x="18802" y="1791"/>
                  </a:cubicBezTo>
                  <a:close/>
                  <a:moveTo>
                    <a:pt x="17492" y="3862"/>
                  </a:moveTo>
                  <a:cubicBezTo>
                    <a:pt x="16641" y="4070"/>
                    <a:pt x="15790" y="4169"/>
                    <a:pt x="14938" y="4169"/>
                  </a:cubicBezTo>
                  <a:cubicBezTo>
                    <a:pt x="14060" y="4169"/>
                    <a:pt x="13181" y="4063"/>
                    <a:pt x="12302" y="3862"/>
                  </a:cubicBezTo>
                  <a:close/>
                  <a:moveTo>
                    <a:pt x="12671" y="5243"/>
                  </a:moveTo>
                  <a:cubicBezTo>
                    <a:pt x="12984" y="6331"/>
                    <a:pt x="12828" y="7199"/>
                    <a:pt x="12522" y="8104"/>
                  </a:cubicBezTo>
                  <a:cubicBezTo>
                    <a:pt x="12077" y="7452"/>
                    <a:pt x="12117" y="6088"/>
                    <a:pt x="12671" y="5243"/>
                  </a:cubicBezTo>
                  <a:close/>
                  <a:moveTo>
                    <a:pt x="17503" y="5385"/>
                  </a:moveTo>
                  <a:lnTo>
                    <a:pt x="17503" y="5385"/>
                  </a:lnTo>
                  <a:cubicBezTo>
                    <a:pt x="17778" y="6698"/>
                    <a:pt x="18015" y="8021"/>
                    <a:pt x="18338" y="9322"/>
                  </a:cubicBezTo>
                  <a:cubicBezTo>
                    <a:pt x="18815" y="11249"/>
                    <a:pt x="19625" y="12999"/>
                    <a:pt x="21247" y="14264"/>
                  </a:cubicBezTo>
                  <a:cubicBezTo>
                    <a:pt x="21428" y="14404"/>
                    <a:pt x="21572" y="14592"/>
                    <a:pt x="21727" y="14764"/>
                  </a:cubicBezTo>
                  <a:cubicBezTo>
                    <a:pt x="21792" y="14836"/>
                    <a:pt x="21840" y="14922"/>
                    <a:pt x="21897" y="15003"/>
                  </a:cubicBezTo>
                  <a:cubicBezTo>
                    <a:pt x="21841" y="15026"/>
                    <a:pt x="21768" y="15074"/>
                    <a:pt x="21734" y="15074"/>
                  </a:cubicBezTo>
                  <a:cubicBezTo>
                    <a:pt x="21729" y="15074"/>
                    <a:pt x="21725" y="15073"/>
                    <a:pt x="21721" y="15070"/>
                  </a:cubicBezTo>
                  <a:cubicBezTo>
                    <a:pt x="20615" y="14181"/>
                    <a:pt x="19549" y="13272"/>
                    <a:pt x="18945" y="11920"/>
                  </a:cubicBezTo>
                  <a:cubicBezTo>
                    <a:pt x="18018" y="9845"/>
                    <a:pt x="17470" y="7698"/>
                    <a:pt x="17503" y="5385"/>
                  </a:cubicBezTo>
                  <a:close/>
                  <a:moveTo>
                    <a:pt x="12113" y="9063"/>
                  </a:moveTo>
                  <a:lnTo>
                    <a:pt x="12360" y="9171"/>
                  </a:lnTo>
                  <a:cubicBezTo>
                    <a:pt x="11849" y="11581"/>
                    <a:pt x="10564" y="13590"/>
                    <a:pt x="9110" y="15513"/>
                  </a:cubicBezTo>
                  <a:lnTo>
                    <a:pt x="8895" y="15424"/>
                  </a:lnTo>
                  <a:cubicBezTo>
                    <a:pt x="8949" y="15231"/>
                    <a:pt x="8965" y="15013"/>
                    <a:pt x="9064" y="14847"/>
                  </a:cubicBezTo>
                  <a:cubicBezTo>
                    <a:pt x="9453" y="14197"/>
                    <a:pt x="9850" y="13549"/>
                    <a:pt x="10279" y="12925"/>
                  </a:cubicBezTo>
                  <a:cubicBezTo>
                    <a:pt x="11032" y="11829"/>
                    <a:pt x="11659" y="10682"/>
                    <a:pt x="11912" y="9357"/>
                  </a:cubicBezTo>
                  <a:cubicBezTo>
                    <a:pt x="11932" y="9250"/>
                    <a:pt x="12044" y="9160"/>
                    <a:pt x="12113" y="9063"/>
                  </a:cubicBezTo>
                  <a:close/>
                  <a:moveTo>
                    <a:pt x="8395" y="17469"/>
                  </a:moveTo>
                  <a:cubicBezTo>
                    <a:pt x="8409" y="17469"/>
                    <a:pt x="8424" y="17470"/>
                    <a:pt x="8439" y="17471"/>
                  </a:cubicBezTo>
                  <a:cubicBezTo>
                    <a:pt x="8772" y="17491"/>
                    <a:pt x="8888" y="17770"/>
                    <a:pt x="8812" y="18040"/>
                  </a:cubicBezTo>
                  <a:cubicBezTo>
                    <a:pt x="8756" y="18250"/>
                    <a:pt x="8558" y="18421"/>
                    <a:pt x="8314" y="18758"/>
                  </a:cubicBezTo>
                  <a:cubicBezTo>
                    <a:pt x="8122" y="18404"/>
                    <a:pt x="7961" y="18235"/>
                    <a:pt x="7945" y="18050"/>
                  </a:cubicBezTo>
                  <a:cubicBezTo>
                    <a:pt x="7916" y="17744"/>
                    <a:pt x="8045" y="17469"/>
                    <a:pt x="8395" y="17469"/>
                  </a:cubicBezTo>
                  <a:close/>
                  <a:moveTo>
                    <a:pt x="4613" y="16899"/>
                  </a:moveTo>
                  <a:cubicBezTo>
                    <a:pt x="3035" y="20098"/>
                    <a:pt x="3727" y="23244"/>
                    <a:pt x="4492" y="26420"/>
                  </a:cubicBezTo>
                  <a:cubicBezTo>
                    <a:pt x="3551" y="25421"/>
                    <a:pt x="2713" y="23496"/>
                    <a:pt x="2717" y="22095"/>
                  </a:cubicBezTo>
                  <a:cubicBezTo>
                    <a:pt x="2719" y="20982"/>
                    <a:pt x="2846" y="19868"/>
                    <a:pt x="2938" y="18757"/>
                  </a:cubicBezTo>
                  <a:cubicBezTo>
                    <a:pt x="3017" y="17783"/>
                    <a:pt x="3445" y="17082"/>
                    <a:pt x="4613" y="16899"/>
                  </a:cubicBezTo>
                  <a:close/>
                  <a:moveTo>
                    <a:pt x="25124" y="17517"/>
                  </a:moveTo>
                  <a:cubicBezTo>
                    <a:pt x="26823" y="20622"/>
                    <a:pt x="26104" y="25665"/>
                    <a:pt x="23516" y="27346"/>
                  </a:cubicBezTo>
                  <a:cubicBezTo>
                    <a:pt x="23618" y="27051"/>
                    <a:pt x="23660" y="26848"/>
                    <a:pt x="23753" y="26672"/>
                  </a:cubicBezTo>
                  <a:cubicBezTo>
                    <a:pt x="24692" y="24905"/>
                    <a:pt x="25390" y="23060"/>
                    <a:pt x="25423" y="21033"/>
                  </a:cubicBezTo>
                  <a:cubicBezTo>
                    <a:pt x="25437" y="20184"/>
                    <a:pt x="25329" y="19331"/>
                    <a:pt x="25261" y="18481"/>
                  </a:cubicBezTo>
                  <a:cubicBezTo>
                    <a:pt x="25236" y="18158"/>
                    <a:pt x="25172" y="17839"/>
                    <a:pt x="25124" y="17517"/>
                  </a:cubicBezTo>
                  <a:close/>
                  <a:moveTo>
                    <a:pt x="15603" y="65"/>
                  </a:moveTo>
                  <a:lnTo>
                    <a:pt x="15603" y="65"/>
                  </a:lnTo>
                  <a:cubicBezTo>
                    <a:pt x="15087" y="767"/>
                    <a:pt x="14314" y="739"/>
                    <a:pt x="13548" y="811"/>
                  </a:cubicBezTo>
                  <a:cubicBezTo>
                    <a:pt x="12958" y="865"/>
                    <a:pt x="12377" y="997"/>
                    <a:pt x="11822" y="1202"/>
                  </a:cubicBezTo>
                  <a:cubicBezTo>
                    <a:pt x="10996" y="1511"/>
                    <a:pt x="10685" y="2433"/>
                    <a:pt x="11026" y="3251"/>
                  </a:cubicBezTo>
                  <a:cubicBezTo>
                    <a:pt x="11146" y="3542"/>
                    <a:pt x="11279" y="3873"/>
                    <a:pt x="11254" y="4172"/>
                  </a:cubicBezTo>
                  <a:cubicBezTo>
                    <a:pt x="11131" y="5617"/>
                    <a:pt x="10988" y="7062"/>
                    <a:pt x="10794" y="8500"/>
                  </a:cubicBezTo>
                  <a:cubicBezTo>
                    <a:pt x="10638" y="9647"/>
                    <a:pt x="10145" y="10656"/>
                    <a:pt x="9237" y="11406"/>
                  </a:cubicBezTo>
                  <a:cubicBezTo>
                    <a:pt x="8219" y="12245"/>
                    <a:pt x="7178" y="13058"/>
                    <a:pt x="6135" y="13865"/>
                  </a:cubicBezTo>
                  <a:cubicBezTo>
                    <a:pt x="5456" y="14391"/>
                    <a:pt x="4758" y="14893"/>
                    <a:pt x="4059" y="15390"/>
                  </a:cubicBezTo>
                  <a:cubicBezTo>
                    <a:pt x="1187" y="17432"/>
                    <a:pt x="0" y="22509"/>
                    <a:pt x="2430" y="25812"/>
                  </a:cubicBezTo>
                  <a:cubicBezTo>
                    <a:pt x="3037" y="26635"/>
                    <a:pt x="3679" y="27433"/>
                    <a:pt x="4325" y="28228"/>
                  </a:cubicBezTo>
                  <a:cubicBezTo>
                    <a:pt x="4947" y="28995"/>
                    <a:pt x="5771" y="29491"/>
                    <a:pt x="6705" y="29767"/>
                  </a:cubicBezTo>
                  <a:cubicBezTo>
                    <a:pt x="9081" y="30471"/>
                    <a:pt x="11510" y="30864"/>
                    <a:pt x="13983" y="30864"/>
                  </a:cubicBezTo>
                  <a:cubicBezTo>
                    <a:pt x="14131" y="30864"/>
                    <a:pt x="14278" y="30863"/>
                    <a:pt x="14425" y="30860"/>
                  </a:cubicBezTo>
                  <a:cubicBezTo>
                    <a:pt x="15976" y="30830"/>
                    <a:pt x="17527" y="30710"/>
                    <a:pt x="19074" y="30576"/>
                  </a:cubicBezTo>
                  <a:cubicBezTo>
                    <a:pt x="21557" y="30359"/>
                    <a:pt x="23773" y="29613"/>
                    <a:pt x="25326" y="27460"/>
                  </a:cubicBezTo>
                  <a:cubicBezTo>
                    <a:pt x="26541" y="25774"/>
                    <a:pt x="27556" y="24084"/>
                    <a:pt x="27626" y="21889"/>
                  </a:cubicBezTo>
                  <a:cubicBezTo>
                    <a:pt x="27709" y="19241"/>
                    <a:pt x="26686" y="17215"/>
                    <a:pt x="24676" y="15607"/>
                  </a:cubicBezTo>
                  <a:cubicBezTo>
                    <a:pt x="23747" y="14864"/>
                    <a:pt x="22754" y="14197"/>
                    <a:pt x="21863" y="13412"/>
                  </a:cubicBezTo>
                  <a:cubicBezTo>
                    <a:pt x="20690" y="12379"/>
                    <a:pt x="19725" y="11193"/>
                    <a:pt x="19213" y="9654"/>
                  </a:cubicBezTo>
                  <a:cubicBezTo>
                    <a:pt x="18714" y="8152"/>
                    <a:pt x="18569" y="6627"/>
                    <a:pt x="18579" y="5068"/>
                  </a:cubicBezTo>
                  <a:cubicBezTo>
                    <a:pt x="18584" y="4478"/>
                    <a:pt x="18587" y="3915"/>
                    <a:pt x="18865" y="3339"/>
                  </a:cubicBezTo>
                  <a:cubicBezTo>
                    <a:pt x="19082" y="2890"/>
                    <a:pt x="19299" y="2292"/>
                    <a:pt x="18800" y="1806"/>
                  </a:cubicBezTo>
                  <a:lnTo>
                    <a:pt x="18800" y="1806"/>
                  </a:lnTo>
                  <a:cubicBezTo>
                    <a:pt x="18723" y="2315"/>
                    <a:pt x="18328" y="2466"/>
                    <a:pt x="17908" y="2578"/>
                  </a:cubicBezTo>
                  <a:cubicBezTo>
                    <a:pt x="16933" y="2837"/>
                    <a:pt x="15950" y="2987"/>
                    <a:pt x="14959" y="2987"/>
                  </a:cubicBezTo>
                  <a:cubicBezTo>
                    <a:pt x="14416" y="2987"/>
                    <a:pt x="13872" y="2942"/>
                    <a:pt x="13325" y="2846"/>
                  </a:cubicBezTo>
                  <a:cubicBezTo>
                    <a:pt x="12656" y="2729"/>
                    <a:pt x="11995" y="2561"/>
                    <a:pt x="11114" y="2369"/>
                  </a:cubicBezTo>
                  <a:cubicBezTo>
                    <a:pt x="11416" y="2023"/>
                    <a:pt x="11553" y="1760"/>
                    <a:pt x="11769" y="1635"/>
                  </a:cubicBezTo>
                  <a:cubicBezTo>
                    <a:pt x="12566" y="1176"/>
                    <a:pt x="13452" y="1071"/>
                    <a:pt x="14351" y="1071"/>
                  </a:cubicBezTo>
                  <a:cubicBezTo>
                    <a:pt x="14410" y="1071"/>
                    <a:pt x="14470" y="1072"/>
                    <a:pt x="14530" y="1073"/>
                  </a:cubicBezTo>
                  <a:cubicBezTo>
                    <a:pt x="14612" y="1074"/>
                    <a:pt x="14692" y="1237"/>
                    <a:pt x="14773" y="1325"/>
                  </a:cubicBezTo>
                  <a:cubicBezTo>
                    <a:pt x="15214" y="1010"/>
                    <a:pt x="15491" y="590"/>
                    <a:pt x="15603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29">
              <a:extLst>
                <a:ext uri="{FF2B5EF4-FFF2-40B4-BE49-F238E27FC236}">
                  <a16:creationId xmlns:a16="http://schemas.microsoft.com/office/drawing/2014/main" id="{83CA6643-DD38-6F20-A125-D60AB45BF7CC}"/>
                </a:ext>
              </a:extLst>
            </p:cNvPr>
            <p:cNvSpPr/>
            <p:nvPr/>
          </p:nvSpPr>
          <p:spPr>
            <a:xfrm>
              <a:off x="4973700" y="1459225"/>
              <a:ext cx="982450" cy="1580125"/>
            </a:xfrm>
            <a:custGeom>
              <a:avLst/>
              <a:gdLst/>
              <a:ahLst/>
              <a:cxnLst/>
              <a:rect l="l" t="t" r="r" b="b"/>
              <a:pathLst>
                <a:path w="39298" h="63205" extrusionOk="0">
                  <a:moveTo>
                    <a:pt x="38465" y="420"/>
                  </a:moveTo>
                  <a:cubicBezTo>
                    <a:pt x="38471" y="430"/>
                    <a:pt x="38478" y="440"/>
                    <a:pt x="38484" y="450"/>
                  </a:cubicBezTo>
                  <a:lnTo>
                    <a:pt x="38506" y="430"/>
                  </a:lnTo>
                  <a:cubicBezTo>
                    <a:pt x="38492" y="427"/>
                    <a:pt x="38478" y="424"/>
                    <a:pt x="38465" y="420"/>
                  </a:cubicBezTo>
                  <a:close/>
                  <a:moveTo>
                    <a:pt x="39275" y="8373"/>
                  </a:moveTo>
                  <a:cubicBezTo>
                    <a:pt x="39264" y="8395"/>
                    <a:pt x="39253" y="8418"/>
                    <a:pt x="39242" y="8441"/>
                  </a:cubicBezTo>
                  <a:lnTo>
                    <a:pt x="39242" y="8441"/>
                  </a:lnTo>
                  <a:cubicBezTo>
                    <a:pt x="39260" y="8422"/>
                    <a:pt x="39279" y="8403"/>
                    <a:pt x="39297" y="8384"/>
                  </a:cubicBezTo>
                  <a:lnTo>
                    <a:pt x="39275" y="8373"/>
                  </a:lnTo>
                  <a:close/>
                  <a:moveTo>
                    <a:pt x="36281" y="13145"/>
                  </a:moveTo>
                  <a:lnTo>
                    <a:pt x="36410" y="13285"/>
                  </a:lnTo>
                  <a:lnTo>
                    <a:pt x="35613" y="13900"/>
                  </a:lnTo>
                  <a:cubicBezTo>
                    <a:pt x="35739" y="13671"/>
                    <a:pt x="35791" y="13517"/>
                    <a:pt x="35893" y="13410"/>
                  </a:cubicBezTo>
                  <a:cubicBezTo>
                    <a:pt x="35998" y="13299"/>
                    <a:pt x="36149" y="13231"/>
                    <a:pt x="36281" y="13145"/>
                  </a:cubicBezTo>
                  <a:close/>
                  <a:moveTo>
                    <a:pt x="32153" y="13953"/>
                  </a:moveTo>
                  <a:cubicBezTo>
                    <a:pt x="32238" y="13953"/>
                    <a:pt x="32343" y="13977"/>
                    <a:pt x="32474" y="14031"/>
                  </a:cubicBezTo>
                  <a:lnTo>
                    <a:pt x="31879" y="14466"/>
                  </a:lnTo>
                  <a:cubicBezTo>
                    <a:pt x="31839" y="14399"/>
                    <a:pt x="31783" y="14346"/>
                    <a:pt x="31792" y="14311"/>
                  </a:cubicBezTo>
                  <a:cubicBezTo>
                    <a:pt x="31847" y="14112"/>
                    <a:pt x="31934" y="13953"/>
                    <a:pt x="32153" y="13953"/>
                  </a:cubicBezTo>
                  <a:close/>
                  <a:moveTo>
                    <a:pt x="30989" y="16108"/>
                  </a:moveTo>
                  <a:cubicBezTo>
                    <a:pt x="31025" y="16164"/>
                    <a:pt x="31062" y="16219"/>
                    <a:pt x="31098" y="16275"/>
                  </a:cubicBezTo>
                  <a:lnTo>
                    <a:pt x="30663" y="16584"/>
                  </a:lnTo>
                  <a:cubicBezTo>
                    <a:pt x="30628" y="16540"/>
                    <a:pt x="30592" y="16495"/>
                    <a:pt x="30555" y="16451"/>
                  </a:cubicBezTo>
                  <a:lnTo>
                    <a:pt x="30989" y="16108"/>
                  </a:lnTo>
                  <a:close/>
                  <a:moveTo>
                    <a:pt x="25851" y="18307"/>
                  </a:moveTo>
                  <a:lnTo>
                    <a:pt x="25851" y="18307"/>
                  </a:lnTo>
                  <a:cubicBezTo>
                    <a:pt x="25611" y="19552"/>
                    <a:pt x="26503" y="20695"/>
                    <a:pt x="25762" y="21808"/>
                  </a:cubicBezTo>
                  <a:lnTo>
                    <a:pt x="25505" y="21821"/>
                  </a:lnTo>
                  <a:cubicBezTo>
                    <a:pt x="25434" y="20744"/>
                    <a:pt x="25362" y="19667"/>
                    <a:pt x="25290" y="18568"/>
                  </a:cubicBezTo>
                  <a:lnTo>
                    <a:pt x="25851" y="18307"/>
                  </a:lnTo>
                  <a:close/>
                  <a:moveTo>
                    <a:pt x="24938" y="18651"/>
                  </a:moveTo>
                  <a:cubicBezTo>
                    <a:pt x="25027" y="19660"/>
                    <a:pt x="25120" y="20669"/>
                    <a:pt x="25204" y="21677"/>
                  </a:cubicBezTo>
                  <a:cubicBezTo>
                    <a:pt x="25212" y="21770"/>
                    <a:pt x="25168" y="21865"/>
                    <a:pt x="25025" y="21965"/>
                  </a:cubicBezTo>
                  <a:lnTo>
                    <a:pt x="24802" y="18662"/>
                  </a:lnTo>
                  <a:lnTo>
                    <a:pt x="24938" y="18651"/>
                  </a:lnTo>
                  <a:close/>
                  <a:moveTo>
                    <a:pt x="37496" y="12709"/>
                  </a:moveTo>
                  <a:lnTo>
                    <a:pt x="37496" y="12709"/>
                  </a:lnTo>
                  <a:cubicBezTo>
                    <a:pt x="37322" y="13455"/>
                    <a:pt x="36787" y="13703"/>
                    <a:pt x="36443" y="14088"/>
                  </a:cubicBezTo>
                  <a:cubicBezTo>
                    <a:pt x="36098" y="14473"/>
                    <a:pt x="35703" y="14812"/>
                    <a:pt x="35329" y="15170"/>
                  </a:cubicBezTo>
                  <a:lnTo>
                    <a:pt x="35471" y="15332"/>
                  </a:lnTo>
                  <a:lnTo>
                    <a:pt x="37575" y="13488"/>
                  </a:lnTo>
                  <a:lnTo>
                    <a:pt x="37575" y="13488"/>
                  </a:lnTo>
                  <a:cubicBezTo>
                    <a:pt x="37557" y="14243"/>
                    <a:pt x="37026" y="14488"/>
                    <a:pt x="36713" y="14862"/>
                  </a:cubicBezTo>
                  <a:cubicBezTo>
                    <a:pt x="36398" y="15241"/>
                    <a:pt x="36047" y="15587"/>
                    <a:pt x="35776" y="16036"/>
                  </a:cubicBezTo>
                  <a:lnTo>
                    <a:pt x="37410" y="14648"/>
                  </a:lnTo>
                  <a:lnTo>
                    <a:pt x="37410" y="14648"/>
                  </a:lnTo>
                  <a:cubicBezTo>
                    <a:pt x="37677" y="15106"/>
                    <a:pt x="37378" y="15368"/>
                    <a:pt x="37119" y="15604"/>
                  </a:cubicBezTo>
                  <a:cubicBezTo>
                    <a:pt x="36338" y="16316"/>
                    <a:pt x="35541" y="17012"/>
                    <a:pt x="34746" y="17708"/>
                  </a:cubicBezTo>
                  <a:cubicBezTo>
                    <a:pt x="34499" y="17924"/>
                    <a:pt x="34237" y="18124"/>
                    <a:pt x="34041" y="18460"/>
                  </a:cubicBezTo>
                  <a:lnTo>
                    <a:pt x="34655" y="18179"/>
                  </a:lnTo>
                  <a:lnTo>
                    <a:pt x="35334" y="18673"/>
                  </a:lnTo>
                  <a:cubicBezTo>
                    <a:pt x="35466" y="18931"/>
                    <a:pt x="31719" y="22232"/>
                    <a:pt x="30551" y="22523"/>
                  </a:cubicBezTo>
                  <a:lnTo>
                    <a:pt x="31905" y="21229"/>
                  </a:lnTo>
                  <a:lnTo>
                    <a:pt x="31905" y="21229"/>
                  </a:lnTo>
                  <a:cubicBezTo>
                    <a:pt x="30632" y="21842"/>
                    <a:pt x="29705" y="23012"/>
                    <a:pt x="28107" y="23465"/>
                  </a:cubicBezTo>
                  <a:lnTo>
                    <a:pt x="29105" y="22588"/>
                  </a:lnTo>
                  <a:lnTo>
                    <a:pt x="29005" y="22443"/>
                  </a:lnTo>
                  <a:lnTo>
                    <a:pt x="26909" y="23935"/>
                  </a:lnTo>
                  <a:cubicBezTo>
                    <a:pt x="26882" y="23287"/>
                    <a:pt x="27189" y="22970"/>
                    <a:pt x="27622" y="22691"/>
                  </a:cubicBezTo>
                  <a:cubicBezTo>
                    <a:pt x="28441" y="22162"/>
                    <a:pt x="29237" y="21597"/>
                    <a:pt x="30238" y="20913"/>
                  </a:cubicBezTo>
                  <a:lnTo>
                    <a:pt x="30238" y="20913"/>
                  </a:lnTo>
                  <a:lnTo>
                    <a:pt x="29259" y="21085"/>
                  </a:lnTo>
                  <a:lnTo>
                    <a:pt x="30444" y="20227"/>
                  </a:lnTo>
                  <a:lnTo>
                    <a:pt x="30408" y="20129"/>
                  </a:lnTo>
                  <a:lnTo>
                    <a:pt x="29409" y="20535"/>
                  </a:lnTo>
                  <a:cubicBezTo>
                    <a:pt x="29118" y="20746"/>
                    <a:pt x="28826" y="20955"/>
                    <a:pt x="28540" y="21172"/>
                  </a:cubicBezTo>
                  <a:cubicBezTo>
                    <a:pt x="28185" y="21438"/>
                    <a:pt x="27732" y="21614"/>
                    <a:pt x="27724" y="22186"/>
                  </a:cubicBezTo>
                  <a:cubicBezTo>
                    <a:pt x="27722" y="22287"/>
                    <a:pt x="27454" y="22385"/>
                    <a:pt x="27176" y="22576"/>
                  </a:cubicBezTo>
                  <a:cubicBezTo>
                    <a:pt x="27485" y="21280"/>
                    <a:pt x="28436" y="20892"/>
                    <a:pt x="29317" y="20433"/>
                  </a:cubicBezTo>
                  <a:lnTo>
                    <a:pt x="30323" y="19598"/>
                  </a:lnTo>
                  <a:lnTo>
                    <a:pt x="30239" y="19470"/>
                  </a:lnTo>
                  <a:lnTo>
                    <a:pt x="28525" y="20489"/>
                  </a:lnTo>
                  <a:lnTo>
                    <a:pt x="28403" y="20331"/>
                  </a:lnTo>
                  <a:lnTo>
                    <a:pt x="29246" y="19669"/>
                  </a:lnTo>
                  <a:cubicBezTo>
                    <a:pt x="28740" y="19023"/>
                    <a:pt x="29463" y="18641"/>
                    <a:pt x="29532" y="18185"/>
                  </a:cubicBezTo>
                  <a:cubicBezTo>
                    <a:pt x="31362" y="17528"/>
                    <a:pt x="32725" y="16272"/>
                    <a:pt x="34128" y="15173"/>
                  </a:cubicBezTo>
                  <a:cubicBezTo>
                    <a:pt x="34146" y="15167"/>
                    <a:pt x="34163" y="15164"/>
                    <a:pt x="34179" y="15164"/>
                  </a:cubicBezTo>
                  <a:cubicBezTo>
                    <a:pt x="34328" y="15164"/>
                    <a:pt x="34370" y="15403"/>
                    <a:pt x="34501" y="15403"/>
                  </a:cubicBezTo>
                  <a:cubicBezTo>
                    <a:pt x="34544" y="15403"/>
                    <a:pt x="34596" y="15378"/>
                    <a:pt x="34665" y="15311"/>
                  </a:cubicBezTo>
                  <a:cubicBezTo>
                    <a:pt x="35231" y="14757"/>
                    <a:pt x="35823" y="14229"/>
                    <a:pt x="36407" y="13693"/>
                  </a:cubicBezTo>
                  <a:cubicBezTo>
                    <a:pt x="36722" y="13403"/>
                    <a:pt x="37043" y="13119"/>
                    <a:pt x="37496" y="12709"/>
                  </a:cubicBezTo>
                  <a:close/>
                  <a:moveTo>
                    <a:pt x="24399" y="19092"/>
                  </a:moveTo>
                  <a:lnTo>
                    <a:pt x="24399" y="19092"/>
                  </a:lnTo>
                  <a:cubicBezTo>
                    <a:pt x="24754" y="20487"/>
                    <a:pt x="24388" y="21982"/>
                    <a:pt x="25178" y="23364"/>
                  </a:cubicBezTo>
                  <a:lnTo>
                    <a:pt x="24506" y="24369"/>
                  </a:lnTo>
                  <a:lnTo>
                    <a:pt x="24317" y="24347"/>
                  </a:lnTo>
                  <a:cubicBezTo>
                    <a:pt x="24272" y="23681"/>
                    <a:pt x="24228" y="23014"/>
                    <a:pt x="24180" y="22349"/>
                  </a:cubicBezTo>
                  <a:cubicBezTo>
                    <a:pt x="24151" y="21922"/>
                    <a:pt x="24203" y="21464"/>
                    <a:pt x="24065" y="21075"/>
                  </a:cubicBezTo>
                  <a:cubicBezTo>
                    <a:pt x="23794" y="20317"/>
                    <a:pt x="24220" y="19743"/>
                    <a:pt x="24399" y="19092"/>
                  </a:cubicBezTo>
                  <a:close/>
                  <a:moveTo>
                    <a:pt x="23642" y="21276"/>
                  </a:moveTo>
                  <a:lnTo>
                    <a:pt x="23723" y="21279"/>
                  </a:lnTo>
                  <a:cubicBezTo>
                    <a:pt x="23851" y="22473"/>
                    <a:pt x="24002" y="23666"/>
                    <a:pt x="24087" y="24864"/>
                  </a:cubicBezTo>
                  <a:cubicBezTo>
                    <a:pt x="24104" y="25101"/>
                    <a:pt x="23866" y="25356"/>
                    <a:pt x="23745" y="25603"/>
                  </a:cubicBezTo>
                  <a:cubicBezTo>
                    <a:pt x="23711" y="25578"/>
                    <a:pt x="23676" y="25552"/>
                    <a:pt x="23642" y="25527"/>
                  </a:cubicBezTo>
                  <a:lnTo>
                    <a:pt x="23642" y="21276"/>
                  </a:lnTo>
                  <a:close/>
                  <a:moveTo>
                    <a:pt x="25525" y="27799"/>
                  </a:moveTo>
                  <a:lnTo>
                    <a:pt x="25625" y="28013"/>
                  </a:lnTo>
                  <a:lnTo>
                    <a:pt x="24502" y="28383"/>
                  </a:lnTo>
                  <a:lnTo>
                    <a:pt x="24502" y="28383"/>
                  </a:lnTo>
                  <a:cubicBezTo>
                    <a:pt x="24844" y="28188"/>
                    <a:pt x="25185" y="27994"/>
                    <a:pt x="25525" y="27799"/>
                  </a:cubicBezTo>
                  <a:close/>
                  <a:moveTo>
                    <a:pt x="22740" y="21881"/>
                  </a:moveTo>
                  <a:cubicBezTo>
                    <a:pt x="22808" y="22203"/>
                    <a:pt x="22905" y="22521"/>
                    <a:pt x="22938" y="22847"/>
                  </a:cubicBezTo>
                  <a:cubicBezTo>
                    <a:pt x="23043" y="23865"/>
                    <a:pt x="23115" y="24886"/>
                    <a:pt x="23216" y="25905"/>
                  </a:cubicBezTo>
                  <a:cubicBezTo>
                    <a:pt x="23287" y="26604"/>
                    <a:pt x="22873" y="27060"/>
                    <a:pt x="22355" y="27730"/>
                  </a:cubicBezTo>
                  <a:cubicBezTo>
                    <a:pt x="22282" y="27009"/>
                    <a:pt x="22229" y="26480"/>
                    <a:pt x="22168" y="25862"/>
                  </a:cubicBezTo>
                  <a:cubicBezTo>
                    <a:pt x="21436" y="26781"/>
                    <a:pt x="21913" y="27752"/>
                    <a:pt x="21794" y="28666"/>
                  </a:cubicBezTo>
                  <a:cubicBezTo>
                    <a:pt x="20990" y="27632"/>
                    <a:pt x="21167" y="24762"/>
                    <a:pt x="22123" y="23376"/>
                  </a:cubicBezTo>
                  <a:cubicBezTo>
                    <a:pt x="22222" y="24065"/>
                    <a:pt x="22318" y="24731"/>
                    <a:pt x="22415" y="25398"/>
                  </a:cubicBezTo>
                  <a:cubicBezTo>
                    <a:pt x="22650" y="24233"/>
                    <a:pt x="22128" y="23047"/>
                    <a:pt x="22740" y="21881"/>
                  </a:cubicBezTo>
                  <a:close/>
                  <a:moveTo>
                    <a:pt x="24345" y="28449"/>
                  </a:moveTo>
                  <a:lnTo>
                    <a:pt x="23675" y="28860"/>
                  </a:lnTo>
                  <a:cubicBezTo>
                    <a:pt x="23642" y="28774"/>
                    <a:pt x="23609" y="28688"/>
                    <a:pt x="23577" y="28602"/>
                  </a:cubicBezTo>
                  <a:lnTo>
                    <a:pt x="24345" y="28449"/>
                  </a:lnTo>
                  <a:close/>
                  <a:moveTo>
                    <a:pt x="20242" y="23474"/>
                  </a:moveTo>
                  <a:lnTo>
                    <a:pt x="20242" y="23474"/>
                  </a:lnTo>
                  <a:cubicBezTo>
                    <a:pt x="20347" y="23534"/>
                    <a:pt x="20516" y="23609"/>
                    <a:pt x="20508" y="23643"/>
                  </a:cubicBezTo>
                  <a:cubicBezTo>
                    <a:pt x="20202" y="24950"/>
                    <a:pt x="20818" y="26142"/>
                    <a:pt x="20958" y="27392"/>
                  </a:cubicBezTo>
                  <a:cubicBezTo>
                    <a:pt x="21057" y="28264"/>
                    <a:pt x="21196" y="29143"/>
                    <a:pt x="20674" y="29996"/>
                  </a:cubicBezTo>
                  <a:cubicBezTo>
                    <a:pt x="20545" y="28950"/>
                    <a:pt x="20416" y="27905"/>
                    <a:pt x="20286" y="26860"/>
                  </a:cubicBezTo>
                  <a:lnTo>
                    <a:pt x="20119" y="26874"/>
                  </a:lnTo>
                  <a:cubicBezTo>
                    <a:pt x="20159" y="27744"/>
                    <a:pt x="20199" y="28615"/>
                    <a:pt x="20238" y="29486"/>
                  </a:cubicBezTo>
                  <a:lnTo>
                    <a:pt x="20116" y="29508"/>
                  </a:lnTo>
                  <a:cubicBezTo>
                    <a:pt x="20063" y="29382"/>
                    <a:pt x="20008" y="29256"/>
                    <a:pt x="19954" y="29129"/>
                  </a:cubicBezTo>
                  <a:cubicBezTo>
                    <a:pt x="19914" y="29167"/>
                    <a:pt x="19837" y="29209"/>
                    <a:pt x="19841" y="29241"/>
                  </a:cubicBezTo>
                  <a:cubicBezTo>
                    <a:pt x="19886" y="29666"/>
                    <a:pt x="19905" y="30099"/>
                    <a:pt x="20004" y="30512"/>
                  </a:cubicBezTo>
                  <a:cubicBezTo>
                    <a:pt x="20167" y="31198"/>
                    <a:pt x="20073" y="31812"/>
                    <a:pt x="19638" y="32375"/>
                  </a:cubicBezTo>
                  <a:cubicBezTo>
                    <a:pt x="19585" y="32325"/>
                    <a:pt x="19507" y="32286"/>
                    <a:pt x="19507" y="32248"/>
                  </a:cubicBezTo>
                  <a:cubicBezTo>
                    <a:pt x="19537" y="30305"/>
                    <a:pt x="19544" y="28362"/>
                    <a:pt x="19629" y="26422"/>
                  </a:cubicBezTo>
                  <a:cubicBezTo>
                    <a:pt x="19657" y="25773"/>
                    <a:pt x="19891" y="25133"/>
                    <a:pt x="20029" y="24490"/>
                  </a:cubicBezTo>
                  <a:cubicBezTo>
                    <a:pt x="20102" y="24152"/>
                    <a:pt x="20171" y="23813"/>
                    <a:pt x="20242" y="23474"/>
                  </a:cubicBezTo>
                  <a:close/>
                  <a:moveTo>
                    <a:pt x="15007" y="32269"/>
                  </a:moveTo>
                  <a:lnTo>
                    <a:pt x="15007" y="32922"/>
                  </a:lnTo>
                  <a:lnTo>
                    <a:pt x="14940" y="32922"/>
                  </a:lnTo>
                  <a:lnTo>
                    <a:pt x="14940" y="32269"/>
                  </a:lnTo>
                  <a:close/>
                  <a:moveTo>
                    <a:pt x="19030" y="27461"/>
                  </a:moveTo>
                  <a:cubicBezTo>
                    <a:pt x="19030" y="28215"/>
                    <a:pt x="19127" y="28987"/>
                    <a:pt x="19005" y="29722"/>
                  </a:cubicBezTo>
                  <a:cubicBezTo>
                    <a:pt x="18847" y="30681"/>
                    <a:pt x="19016" y="31588"/>
                    <a:pt x="19150" y="32514"/>
                  </a:cubicBezTo>
                  <a:cubicBezTo>
                    <a:pt x="19176" y="32692"/>
                    <a:pt x="19153" y="32877"/>
                    <a:pt x="19153" y="33060"/>
                  </a:cubicBezTo>
                  <a:cubicBezTo>
                    <a:pt x="17980" y="31221"/>
                    <a:pt x="18393" y="29344"/>
                    <a:pt x="18830" y="27467"/>
                  </a:cubicBezTo>
                  <a:lnTo>
                    <a:pt x="19030" y="27461"/>
                  </a:lnTo>
                  <a:close/>
                  <a:moveTo>
                    <a:pt x="17728" y="31761"/>
                  </a:moveTo>
                  <a:cubicBezTo>
                    <a:pt x="17859" y="33052"/>
                    <a:pt x="17852" y="34335"/>
                    <a:pt x="17617" y="35603"/>
                  </a:cubicBezTo>
                  <a:lnTo>
                    <a:pt x="17418" y="35591"/>
                  </a:lnTo>
                  <a:cubicBezTo>
                    <a:pt x="17521" y="34313"/>
                    <a:pt x="17625" y="33037"/>
                    <a:pt x="17728" y="31761"/>
                  </a:cubicBezTo>
                  <a:close/>
                  <a:moveTo>
                    <a:pt x="17403" y="29686"/>
                  </a:moveTo>
                  <a:lnTo>
                    <a:pt x="17403" y="29686"/>
                  </a:lnTo>
                  <a:cubicBezTo>
                    <a:pt x="17243" y="31745"/>
                    <a:pt x="17082" y="33802"/>
                    <a:pt x="16922" y="35860"/>
                  </a:cubicBezTo>
                  <a:lnTo>
                    <a:pt x="16922" y="35860"/>
                  </a:lnTo>
                  <a:cubicBezTo>
                    <a:pt x="16904" y="35575"/>
                    <a:pt x="16886" y="35290"/>
                    <a:pt x="16867" y="35004"/>
                  </a:cubicBezTo>
                  <a:lnTo>
                    <a:pt x="16742" y="34987"/>
                  </a:lnTo>
                  <a:lnTo>
                    <a:pt x="16537" y="35815"/>
                  </a:lnTo>
                  <a:cubicBezTo>
                    <a:pt x="16310" y="33644"/>
                    <a:pt x="16674" y="31641"/>
                    <a:pt x="17403" y="29686"/>
                  </a:cubicBezTo>
                  <a:close/>
                  <a:moveTo>
                    <a:pt x="30005" y="35459"/>
                  </a:moveTo>
                  <a:lnTo>
                    <a:pt x="30098" y="35609"/>
                  </a:lnTo>
                  <a:lnTo>
                    <a:pt x="29555" y="35981"/>
                  </a:lnTo>
                  <a:lnTo>
                    <a:pt x="29417" y="35824"/>
                  </a:lnTo>
                  <a:lnTo>
                    <a:pt x="30005" y="35459"/>
                  </a:lnTo>
                  <a:close/>
                  <a:moveTo>
                    <a:pt x="28364" y="38798"/>
                  </a:moveTo>
                  <a:lnTo>
                    <a:pt x="27347" y="39512"/>
                  </a:lnTo>
                  <a:cubicBezTo>
                    <a:pt x="27489" y="39179"/>
                    <a:pt x="27545" y="39048"/>
                    <a:pt x="27596" y="38929"/>
                  </a:cubicBezTo>
                  <a:lnTo>
                    <a:pt x="27596" y="38929"/>
                  </a:lnTo>
                  <a:lnTo>
                    <a:pt x="28364" y="38798"/>
                  </a:lnTo>
                  <a:close/>
                  <a:moveTo>
                    <a:pt x="16012" y="31256"/>
                  </a:moveTo>
                  <a:lnTo>
                    <a:pt x="16012" y="31256"/>
                  </a:lnTo>
                  <a:cubicBezTo>
                    <a:pt x="15940" y="33497"/>
                    <a:pt x="15867" y="35738"/>
                    <a:pt x="15793" y="38059"/>
                  </a:cubicBezTo>
                  <a:lnTo>
                    <a:pt x="15514" y="37349"/>
                  </a:lnTo>
                  <a:cubicBezTo>
                    <a:pt x="15461" y="37887"/>
                    <a:pt x="15426" y="38227"/>
                    <a:pt x="15392" y="38567"/>
                  </a:cubicBezTo>
                  <a:cubicBezTo>
                    <a:pt x="15268" y="38112"/>
                    <a:pt x="15145" y="37657"/>
                    <a:pt x="15021" y="37203"/>
                  </a:cubicBezTo>
                  <a:lnTo>
                    <a:pt x="14882" y="37224"/>
                  </a:lnTo>
                  <a:cubicBezTo>
                    <a:pt x="14973" y="38013"/>
                    <a:pt x="15063" y="38801"/>
                    <a:pt x="15154" y="39590"/>
                  </a:cubicBezTo>
                  <a:lnTo>
                    <a:pt x="14939" y="39637"/>
                  </a:lnTo>
                  <a:cubicBezTo>
                    <a:pt x="14867" y="39451"/>
                    <a:pt x="14744" y="39267"/>
                    <a:pt x="14735" y="39080"/>
                  </a:cubicBezTo>
                  <a:cubicBezTo>
                    <a:pt x="14673" y="37923"/>
                    <a:pt x="14630" y="36767"/>
                    <a:pt x="14606" y="35610"/>
                  </a:cubicBezTo>
                  <a:cubicBezTo>
                    <a:pt x="14601" y="35398"/>
                    <a:pt x="14689" y="35172"/>
                    <a:pt x="14778" y="34971"/>
                  </a:cubicBezTo>
                  <a:cubicBezTo>
                    <a:pt x="14901" y="34697"/>
                    <a:pt x="15068" y="34441"/>
                    <a:pt x="15198" y="34208"/>
                  </a:cubicBezTo>
                  <a:lnTo>
                    <a:pt x="15198" y="34209"/>
                  </a:lnTo>
                  <a:cubicBezTo>
                    <a:pt x="15230" y="34414"/>
                    <a:pt x="15271" y="34684"/>
                    <a:pt x="15311" y="34954"/>
                  </a:cubicBezTo>
                  <a:cubicBezTo>
                    <a:pt x="15623" y="33713"/>
                    <a:pt x="15288" y="32413"/>
                    <a:pt x="16012" y="31256"/>
                  </a:cubicBezTo>
                  <a:close/>
                  <a:moveTo>
                    <a:pt x="23536" y="40524"/>
                  </a:moveTo>
                  <a:lnTo>
                    <a:pt x="16015" y="42827"/>
                  </a:lnTo>
                  <a:cubicBezTo>
                    <a:pt x="18246" y="41173"/>
                    <a:pt x="20879" y="40774"/>
                    <a:pt x="23536" y="40524"/>
                  </a:cubicBezTo>
                  <a:close/>
                  <a:moveTo>
                    <a:pt x="26881" y="39673"/>
                  </a:moveTo>
                  <a:cubicBezTo>
                    <a:pt x="27069" y="39673"/>
                    <a:pt x="27160" y="39835"/>
                    <a:pt x="27177" y="40105"/>
                  </a:cubicBezTo>
                  <a:cubicBezTo>
                    <a:pt x="27358" y="40250"/>
                    <a:pt x="27396" y="40365"/>
                    <a:pt x="27225" y="40588"/>
                  </a:cubicBezTo>
                  <a:cubicBezTo>
                    <a:pt x="26548" y="41481"/>
                    <a:pt x="25717" y="42177"/>
                    <a:pt x="24651" y="42516"/>
                  </a:cubicBezTo>
                  <a:cubicBezTo>
                    <a:pt x="22895" y="43078"/>
                    <a:pt x="21139" y="43667"/>
                    <a:pt x="19346" y="44085"/>
                  </a:cubicBezTo>
                  <a:cubicBezTo>
                    <a:pt x="17269" y="44568"/>
                    <a:pt x="15095" y="44698"/>
                    <a:pt x="13306" y="46076"/>
                  </a:cubicBezTo>
                  <a:cubicBezTo>
                    <a:pt x="13825" y="45274"/>
                    <a:pt x="14580" y="44746"/>
                    <a:pt x="15906" y="44330"/>
                  </a:cubicBezTo>
                  <a:cubicBezTo>
                    <a:pt x="17321" y="43888"/>
                    <a:pt x="18759" y="43520"/>
                    <a:pt x="20187" y="43119"/>
                  </a:cubicBezTo>
                  <a:cubicBezTo>
                    <a:pt x="21393" y="42779"/>
                    <a:pt x="22602" y="42448"/>
                    <a:pt x="23803" y="42093"/>
                  </a:cubicBezTo>
                  <a:cubicBezTo>
                    <a:pt x="24166" y="41989"/>
                    <a:pt x="24504" y="41804"/>
                    <a:pt x="24788" y="41554"/>
                  </a:cubicBezTo>
                  <a:lnTo>
                    <a:pt x="24788" y="41554"/>
                  </a:lnTo>
                  <a:lnTo>
                    <a:pt x="14747" y="44217"/>
                  </a:lnTo>
                  <a:cubicBezTo>
                    <a:pt x="15406" y="43567"/>
                    <a:pt x="16197" y="43214"/>
                    <a:pt x="17011" y="42939"/>
                  </a:cubicBezTo>
                  <a:cubicBezTo>
                    <a:pt x="18291" y="42507"/>
                    <a:pt x="19598" y="42155"/>
                    <a:pt x="20884" y="41738"/>
                  </a:cubicBezTo>
                  <a:cubicBezTo>
                    <a:pt x="22231" y="41301"/>
                    <a:pt x="23564" y="40820"/>
                    <a:pt x="24909" y="40374"/>
                  </a:cubicBezTo>
                  <a:cubicBezTo>
                    <a:pt x="25340" y="40231"/>
                    <a:pt x="25788" y="40143"/>
                    <a:pt x="26227" y="40030"/>
                  </a:cubicBezTo>
                  <a:cubicBezTo>
                    <a:pt x="26356" y="39936"/>
                    <a:pt x="26475" y="39822"/>
                    <a:pt x="26616" y="39751"/>
                  </a:cubicBezTo>
                  <a:cubicBezTo>
                    <a:pt x="26720" y="39698"/>
                    <a:pt x="26808" y="39673"/>
                    <a:pt x="26881" y="39673"/>
                  </a:cubicBezTo>
                  <a:close/>
                  <a:moveTo>
                    <a:pt x="9011" y="45376"/>
                  </a:moveTo>
                  <a:cubicBezTo>
                    <a:pt x="9048" y="46107"/>
                    <a:pt x="9086" y="46837"/>
                    <a:pt x="9122" y="47568"/>
                  </a:cubicBezTo>
                  <a:lnTo>
                    <a:pt x="8901" y="47568"/>
                  </a:lnTo>
                  <a:cubicBezTo>
                    <a:pt x="8937" y="46838"/>
                    <a:pt x="8974" y="46106"/>
                    <a:pt x="9011" y="45376"/>
                  </a:cubicBezTo>
                  <a:close/>
                  <a:moveTo>
                    <a:pt x="24581" y="43272"/>
                  </a:moveTo>
                  <a:cubicBezTo>
                    <a:pt x="24672" y="43272"/>
                    <a:pt x="24763" y="43275"/>
                    <a:pt x="24856" y="43282"/>
                  </a:cubicBezTo>
                  <a:lnTo>
                    <a:pt x="22146" y="44376"/>
                  </a:lnTo>
                  <a:lnTo>
                    <a:pt x="22262" y="44566"/>
                  </a:lnTo>
                  <a:lnTo>
                    <a:pt x="25276" y="43477"/>
                  </a:lnTo>
                  <a:lnTo>
                    <a:pt x="25276" y="43477"/>
                  </a:lnTo>
                  <a:cubicBezTo>
                    <a:pt x="24522" y="44192"/>
                    <a:pt x="23488" y="44305"/>
                    <a:pt x="22658" y="44914"/>
                  </a:cubicBezTo>
                  <a:lnTo>
                    <a:pt x="24502" y="44401"/>
                  </a:lnTo>
                  <a:lnTo>
                    <a:pt x="24556" y="44505"/>
                  </a:lnTo>
                  <a:cubicBezTo>
                    <a:pt x="23582" y="45237"/>
                    <a:pt x="22608" y="45971"/>
                    <a:pt x="21553" y="46766"/>
                  </a:cubicBezTo>
                  <a:lnTo>
                    <a:pt x="22576" y="46661"/>
                  </a:lnTo>
                  <a:lnTo>
                    <a:pt x="22576" y="46661"/>
                  </a:lnTo>
                  <a:cubicBezTo>
                    <a:pt x="21722" y="47151"/>
                    <a:pt x="20440" y="47471"/>
                    <a:pt x="19542" y="47471"/>
                  </a:cubicBezTo>
                  <a:cubicBezTo>
                    <a:pt x="19440" y="47471"/>
                    <a:pt x="19342" y="47467"/>
                    <a:pt x="19251" y="47458"/>
                  </a:cubicBezTo>
                  <a:cubicBezTo>
                    <a:pt x="19123" y="47446"/>
                    <a:pt x="18992" y="47437"/>
                    <a:pt x="18863" y="47437"/>
                  </a:cubicBezTo>
                  <a:cubicBezTo>
                    <a:pt x="18795" y="47437"/>
                    <a:pt x="18727" y="47440"/>
                    <a:pt x="18660" y="47446"/>
                  </a:cubicBezTo>
                  <a:cubicBezTo>
                    <a:pt x="17393" y="47558"/>
                    <a:pt x="16127" y="47718"/>
                    <a:pt x="14857" y="47773"/>
                  </a:cubicBezTo>
                  <a:cubicBezTo>
                    <a:pt x="14844" y="47773"/>
                    <a:pt x="14831" y="47774"/>
                    <a:pt x="14818" y="47774"/>
                  </a:cubicBezTo>
                  <a:cubicBezTo>
                    <a:pt x="14419" y="47774"/>
                    <a:pt x="14009" y="47529"/>
                    <a:pt x="13548" y="47384"/>
                  </a:cubicBezTo>
                  <a:lnTo>
                    <a:pt x="14010" y="46746"/>
                  </a:lnTo>
                  <a:lnTo>
                    <a:pt x="13920" y="46621"/>
                  </a:lnTo>
                  <a:lnTo>
                    <a:pt x="12192" y="47626"/>
                  </a:lnTo>
                  <a:lnTo>
                    <a:pt x="12083" y="47496"/>
                  </a:lnTo>
                  <a:cubicBezTo>
                    <a:pt x="12311" y="47304"/>
                    <a:pt x="12521" y="47089"/>
                    <a:pt x="12767" y="46924"/>
                  </a:cubicBezTo>
                  <a:cubicBezTo>
                    <a:pt x="14314" y="45882"/>
                    <a:pt x="15955" y="45124"/>
                    <a:pt x="17834" y="44807"/>
                  </a:cubicBezTo>
                  <a:cubicBezTo>
                    <a:pt x="19583" y="44513"/>
                    <a:pt x="21283" y="43949"/>
                    <a:pt x="23008" y="43512"/>
                  </a:cubicBezTo>
                  <a:cubicBezTo>
                    <a:pt x="23517" y="43382"/>
                    <a:pt x="24031" y="43272"/>
                    <a:pt x="24581" y="43272"/>
                  </a:cubicBezTo>
                  <a:close/>
                  <a:moveTo>
                    <a:pt x="13425" y="34174"/>
                  </a:moveTo>
                  <a:cubicBezTo>
                    <a:pt x="13476" y="34211"/>
                    <a:pt x="13560" y="34239"/>
                    <a:pt x="13572" y="34284"/>
                  </a:cubicBezTo>
                  <a:cubicBezTo>
                    <a:pt x="13805" y="35171"/>
                    <a:pt x="14095" y="36047"/>
                    <a:pt x="14240" y="36948"/>
                  </a:cubicBezTo>
                  <a:cubicBezTo>
                    <a:pt x="14408" y="37988"/>
                    <a:pt x="14437" y="39049"/>
                    <a:pt x="14546" y="40099"/>
                  </a:cubicBezTo>
                  <a:cubicBezTo>
                    <a:pt x="14596" y="40587"/>
                    <a:pt x="14308" y="40873"/>
                    <a:pt x="13883" y="41381"/>
                  </a:cubicBezTo>
                  <a:cubicBezTo>
                    <a:pt x="13795" y="39475"/>
                    <a:pt x="13716" y="37784"/>
                    <a:pt x="13637" y="36092"/>
                  </a:cubicBezTo>
                  <a:lnTo>
                    <a:pt x="13511" y="36095"/>
                  </a:lnTo>
                  <a:lnTo>
                    <a:pt x="13511" y="41779"/>
                  </a:lnTo>
                  <a:lnTo>
                    <a:pt x="13369" y="41798"/>
                  </a:lnTo>
                  <a:lnTo>
                    <a:pt x="13132" y="41191"/>
                  </a:lnTo>
                  <a:cubicBezTo>
                    <a:pt x="13004" y="41839"/>
                    <a:pt x="12901" y="42354"/>
                    <a:pt x="12799" y="42871"/>
                  </a:cubicBezTo>
                  <a:lnTo>
                    <a:pt x="12711" y="42865"/>
                  </a:lnTo>
                  <a:cubicBezTo>
                    <a:pt x="12614" y="41393"/>
                    <a:pt x="12518" y="39921"/>
                    <a:pt x="12420" y="38449"/>
                  </a:cubicBezTo>
                  <a:lnTo>
                    <a:pt x="12262" y="38444"/>
                  </a:lnTo>
                  <a:cubicBezTo>
                    <a:pt x="12229" y="39355"/>
                    <a:pt x="12163" y="40266"/>
                    <a:pt x="12172" y="41177"/>
                  </a:cubicBezTo>
                  <a:cubicBezTo>
                    <a:pt x="12179" y="41903"/>
                    <a:pt x="12305" y="42627"/>
                    <a:pt x="12320" y="43353"/>
                  </a:cubicBezTo>
                  <a:cubicBezTo>
                    <a:pt x="12325" y="43710"/>
                    <a:pt x="12197" y="44069"/>
                    <a:pt x="11937" y="44425"/>
                  </a:cubicBezTo>
                  <a:cubicBezTo>
                    <a:pt x="11826" y="44208"/>
                    <a:pt x="11714" y="43992"/>
                    <a:pt x="11606" y="43786"/>
                  </a:cubicBezTo>
                  <a:cubicBezTo>
                    <a:pt x="11210" y="44046"/>
                    <a:pt x="11139" y="44379"/>
                    <a:pt x="11259" y="44835"/>
                  </a:cubicBezTo>
                  <a:cubicBezTo>
                    <a:pt x="11520" y="45825"/>
                    <a:pt x="10744" y="46463"/>
                    <a:pt x="10253" y="47225"/>
                  </a:cubicBezTo>
                  <a:cubicBezTo>
                    <a:pt x="10405" y="46013"/>
                    <a:pt x="10555" y="44801"/>
                    <a:pt x="10706" y="43590"/>
                  </a:cubicBezTo>
                  <a:lnTo>
                    <a:pt x="10519" y="43556"/>
                  </a:lnTo>
                  <a:lnTo>
                    <a:pt x="9519" y="48777"/>
                  </a:lnTo>
                  <a:lnTo>
                    <a:pt x="9519" y="43890"/>
                  </a:lnTo>
                  <a:cubicBezTo>
                    <a:pt x="9425" y="44155"/>
                    <a:pt x="9330" y="44419"/>
                    <a:pt x="9246" y="44655"/>
                  </a:cubicBezTo>
                  <a:cubicBezTo>
                    <a:pt x="8992" y="43761"/>
                    <a:pt x="9026" y="42453"/>
                    <a:pt x="9332" y="41721"/>
                  </a:cubicBezTo>
                  <a:cubicBezTo>
                    <a:pt x="9411" y="41411"/>
                    <a:pt x="9488" y="41101"/>
                    <a:pt x="9626" y="40545"/>
                  </a:cubicBezTo>
                  <a:lnTo>
                    <a:pt x="10122" y="42145"/>
                  </a:lnTo>
                  <a:lnTo>
                    <a:pt x="10247" y="42121"/>
                  </a:lnTo>
                  <a:cubicBezTo>
                    <a:pt x="10211" y="41396"/>
                    <a:pt x="10181" y="40671"/>
                    <a:pt x="10134" y="39946"/>
                  </a:cubicBezTo>
                  <a:cubicBezTo>
                    <a:pt x="10088" y="39200"/>
                    <a:pt x="10220" y="38518"/>
                    <a:pt x="10848" y="37872"/>
                  </a:cubicBezTo>
                  <a:cubicBezTo>
                    <a:pt x="11021" y="39623"/>
                    <a:pt x="11003" y="41320"/>
                    <a:pt x="11582" y="42923"/>
                  </a:cubicBezTo>
                  <a:cubicBezTo>
                    <a:pt x="11392" y="40827"/>
                    <a:pt x="11157" y="38736"/>
                    <a:pt x="11330" y="36545"/>
                  </a:cubicBezTo>
                  <a:lnTo>
                    <a:pt x="11330" y="36545"/>
                  </a:lnTo>
                  <a:cubicBezTo>
                    <a:pt x="11885" y="36895"/>
                    <a:pt x="11545" y="37451"/>
                    <a:pt x="11773" y="37845"/>
                  </a:cubicBezTo>
                  <a:cubicBezTo>
                    <a:pt x="12063" y="37109"/>
                    <a:pt x="12166" y="36394"/>
                    <a:pt x="12046" y="35607"/>
                  </a:cubicBezTo>
                  <a:cubicBezTo>
                    <a:pt x="11993" y="35267"/>
                    <a:pt x="12299" y="34873"/>
                    <a:pt x="12443" y="34504"/>
                  </a:cubicBezTo>
                  <a:lnTo>
                    <a:pt x="12692" y="34572"/>
                  </a:lnTo>
                  <a:cubicBezTo>
                    <a:pt x="12631" y="35266"/>
                    <a:pt x="12571" y="35961"/>
                    <a:pt x="12511" y="36656"/>
                  </a:cubicBezTo>
                  <a:lnTo>
                    <a:pt x="12604" y="36677"/>
                  </a:lnTo>
                  <a:lnTo>
                    <a:pt x="13425" y="34174"/>
                  </a:lnTo>
                  <a:close/>
                  <a:moveTo>
                    <a:pt x="7548" y="42697"/>
                  </a:moveTo>
                  <a:cubicBezTo>
                    <a:pt x="7664" y="42947"/>
                    <a:pt x="7710" y="43027"/>
                    <a:pt x="7740" y="43112"/>
                  </a:cubicBezTo>
                  <a:cubicBezTo>
                    <a:pt x="7783" y="43231"/>
                    <a:pt x="7815" y="43354"/>
                    <a:pt x="7924" y="43712"/>
                  </a:cubicBezTo>
                  <a:cubicBezTo>
                    <a:pt x="7969" y="43284"/>
                    <a:pt x="7989" y="43085"/>
                    <a:pt x="8028" y="42729"/>
                  </a:cubicBezTo>
                  <a:cubicBezTo>
                    <a:pt x="8397" y="43721"/>
                    <a:pt x="8703" y="44542"/>
                    <a:pt x="9010" y="45364"/>
                  </a:cubicBezTo>
                  <a:lnTo>
                    <a:pt x="9010" y="45364"/>
                  </a:lnTo>
                  <a:cubicBezTo>
                    <a:pt x="8556" y="45865"/>
                    <a:pt x="8646" y="46521"/>
                    <a:pt x="8531" y="47122"/>
                  </a:cubicBezTo>
                  <a:cubicBezTo>
                    <a:pt x="8449" y="47552"/>
                    <a:pt x="8372" y="47982"/>
                    <a:pt x="8257" y="48614"/>
                  </a:cubicBezTo>
                  <a:cubicBezTo>
                    <a:pt x="8146" y="47250"/>
                    <a:pt x="8053" y="46109"/>
                    <a:pt x="7959" y="44969"/>
                  </a:cubicBezTo>
                  <a:lnTo>
                    <a:pt x="7727" y="44970"/>
                  </a:lnTo>
                  <a:lnTo>
                    <a:pt x="7727" y="49052"/>
                  </a:lnTo>
                  <a:lnTo>
                    <a:pt x="7524" y="49051"/>
                  </a:lnTo>
                  <a:cubicBezTo>
                    <a:pt x="7123" y="47006"/>
                    <a:pt x="7294" y="44954"/>
                    <a:pt x="7548" y="42697"/>
                  </a:cubicBezTo>
                  <a:close/>
                  <a:moveTo>
                    <a:pt x="4948" y="52845"/>
                  </a:moveTo>
                  <a:lnTo>
                    <a:pt x="4926" y="52861"/>
                  </a:lnTo>
                  <a:lnTo>
                    <a:pt x="4961" y="52981"/>
                  </a:lnTo>
                  <a:lnTo>
                    <a:pt x="4961" y="52981"/>
                  </a:lnTo>
                  <a:cubicBezTo>
                    <a:pt x="4957" y="52935"/>
                    <a:pt x="4952" y="52890"/>
                    <a:pt x="4948" y="52845"/>
                  </a:cubicBezTo>
                  <a:close/>
                  <a:moveTo>
                    <a:pt x="4066" y="54925"/>
                  </a:moveTo>
                  <a:lnTo>
                    <a:pt x="4053" y="54942"/>
                  </a:lnTo>
                  <a:cubicBezTo>
                    <a:pt x="4059" y="54951"/>
                    <a:pt x="4065" y="54960"/>
                    <a:pt x="4071" y="54969"/>
                  </a:cubicBezTo>
                  <a:lnTo>
                    <a:pt x="4071" y="54969"/>
                  </a:lnTo>
                  <a:cubicBezTo>
                    <a:pt x="4069" y="54954"/>
                    <a:pt x="4067" y="54940"/>
                    <a:pt x="4066" y="54925"/>
                  </a:cubicBezTo>
                  <a:close/>
                  <a:moveTo>
                    <a:pt x="22778" y="47675"/>
                  </a:moveTo>
                  <a:lnTo>
                    <a:pt x="22778" y="47675"/>
                  </a:lnTo>
                  <a:cubicBezTo>
                    <a:pt x="21798" y="48453"/>
                    <a:pt x="20729" y="48525"/>
                    <a:pt x="19827" y="49073"/>
                  </a:cubicBezTo>
                  <a:lnTo>
                    <a:pt x="21488" y="48782"/>
                  </a:lnTo>
                  <a:lnTo>
                    <a:pt x="21488" y="48782"/>
                  </a:lnTo>
                  <a:lnTo>
                    <a:pt x="20970" y="49338"/>
                  </a:lnTo>
                  <a:lnTo>
                    <a:pt x="22215" y="48932"/>
                  </a:lnTo>
                  <a:lnTo>
                    <a:pt x="22215" y="48932"/>
                  </a:lnTo>
                  <a:cubicBezTo>
                    <a:pt x="21517" y="50472"/>
                    <a:pt x="19882" y="51922"/>
                    <a:pt x="17797" y="52811"/>
                  </a:cubicBezTo>
                  <a:lnTo>
                    <a:pt x="18727" y="51950"/>
                  </a:lnTo>
                  <a:lnTo>
                    <a:pt x="18727" y="51950"/>
                  </a:lnTo>
                  <a:cubicBezTo>
                    <a:pt x="15773" y="53466"/>
                    <a:pt x="12796" y="54856"/>
                    <a:pt x="9512" y="55425"/>
                  </a:cubicBezTo>
                  <a:lnTo>
                    <a:pt x="9425" y="55234"/>
                  </a:lnTo>
                  <a:lnTo>
                    <a:pt x="11990" y="53959"/>
                  </a:lnTo>
                  <a:lnTo>
                    <a:pt x="8508" y="54435"/>
                  </a:lnTo>
                  <a:cubicBezTo>
                    <a:pt x="9078" y="53737"/>
                    <a:pt x="9534" y="53191"/>
                    <a:pt x="9967" y="52626"/>
                  </a:cubicBezTo>
                  <a:cubicBezTo>
                    <a:pt x="10007" y="52573"/>
                    <a:pt x="9893" y="52402"/>
                    <a:pt x="9853" y="52292"/>
                  </a:cubicBezTo>
                  <a:cubicBezTo>
                    <a:pt x="9969" y="51935"/>
                    <a:pt x="10733" y="51932"/>
                    <a:pt x="10399" y="51287"/>
                  </a:cubicBezTo>
                  <a:cubicBezTo>
                    <a:pt x="10378" y="51245"/>
                    <a:pt x="10670" y="51030"/>
                    <a:pt x="10825" y="50908"/>
                  </a:cubicBezTo>
                  <a:cubicBezTo>
                    <a:pt x="12564" y="49557"/>
                    <a:pt x="14531" y="48778"/>
                    <a:pt x="16717" y="48508"/>
                  </a:cubicBezTo>
                  <a:cubicBezTo>
                    <a:pt x="17993" y="48349"/>
                    <a:pt x="19261" y="48120"/>
                    <a:pt x="20581" y="47915"/>
                  </a:cubicBezTo>
                  <a:lnTo>
                    <a:pt x="20581" y="47915"/>
                  </a:lnTo>
                  <a:lnTo>
                    <a:pt x="20366" y="48333"/>
                  </a:lnTo>
                  <a:lnTo>
                    <a:pt x="22778" y="47675"/>
                  </a:lnTo>
                  <a:close/>
                  <a:moveTo>
                    <a:pt x="9247" y="57939"/>
                  </a:moveTo>
                  <a:cubicBezTo>
                    <a:pt x="9233" y="57949"/>
                    <a:pt x="9218" y="57959"/>
                    <a:pt x="9204" y="57970"/>
                  </a:cubicBezTo>
                  <a:lnTo>
                    <a:pt x="9204" y="57970"/>
                  </a:lnTo>
                  <a:lnTo>
                    <a:pt x="9266" y="57957"/>
                  </a:lnTo>
                  <a:lnTo>
                    <a:pt x="9247" y="57939"/>
                  </a:lnTo>
                  <a:close/>
                  <a:moveTo>
                    <a:pt x="2791" y="60542"/>
                  </a:moveTo>
                  <a:lnTo>
                    <a:pt x="2758" y="60577"/>
                  </a:lnTo>
                  <a:lnTo>
                    <a:pt x="2777" y="60595"/>
                  </a:lnTo>
                  <a:lnTo>
                    <a:pt x="2791" y="60542"/>
                  </a:lnTo>
                  <a:close/>
                  <a:moveTo>
                    <a:pt x="5935" y="62367"/>
                  </a:moveTo>
                  <a:cubicBezTo>
                    <a:pt x="5935" y="62370"/>
                    <a:pt x="5934" y="62372"/>
                    <a:pt x="5934" y="62375"/>
                  </a:cubicBezTo>
                  <a:lnTo>
                    <a:pt x="5942" y="62368"/>
                  </a:lnTo>
                  <a:cubicBezTo>
                    <a:pt x="5940" y="62368"/>
                    <a:pt x="5937" y="62367"/>
                    <a:pt x="5935" y="62367"/>
                  </a:cubicBezTo>
                  <a:close/>
                  <a:moveTo>
                    <a:pt x="37698" y="1"/>
                  </a:moveTo>
                  <a:cubicBezTo>
                    <a:pt x="37492" y="1"/>
                    <a:pt x="37281" y="59"/>
                    <a:pt x="37082" y="144"/>
                  </a:cubicBezTo>
                  <a:cubicBezTo>
                    <a:pt x="36424" y="424"/>
                    <a:pt x="35747" y="743"/>
                    <a:pt x="35205" y="1197"/>
                  </a:cubicBezTo>
                  <a:cubicBezTo>
                    <a:pt x="33958" y="2244"/>
                    <a:pt x="32939" y="3498"/>
                    <a:pt x="32227" y="4986"/>
                  </a:cubicBezTo>
                  <a:cubicBezTo>
                    <a:pt x="31488" y="6530"/>
                    <a:pt x="30760" y="8083"/>
                    <a:pt x="29955" y="9594"/>
                  </a:cubicBezTo>
                  <a:cubicBezTo>
                    <a:pt x="29074" y="11248"/>
                    <a:pt x="28134" y="12874"/>
                    <a:pt x="27170" y="14482"/>
                  </a:cubicBezTo>
                  <a:cubicBezTo>
                    <a:pt x="26768" y="15153"/>
                    <a:pt x="26473" y="15803"/>
                    <a:pt x="26527" y="16610"/>
                  </a:cubicBezTo>
                  <a:cubicBezTo>
                    <a:pt x="26577" y="17351"/>
                    <a:pt x="26538" y="18099"/>
                    <a:pt x="26538" y="18844"/>
                  </a:cubicBezTo>
                  <a:lnTo>
                    <a:pt x="26424" y="18861"/>
                  </a:lnTo>
                  <a:lnTo>
                    <a:pt x="25981" y="17644"/>
                  </a:lnTo>
                  <a:cubicBezTo>
                    <a:pt x="25748" y="17754"/>
                    <a:pt x="25530" y="17935"/>
                    <a:pt x="25388" y="17935"/>
                  </a:cubicBezTo>
                  <a:cubicBezTo>
                    <a:pt x="25371" y="17935"/>
                    <a:pt x="25355" y="17933"/>
                    <a:pt x="25340" y="17927"/>
                  </a:cubicBezTo>
                  <a:cubicBezTo>
                    <a:pt x="25217" y="17878"/>
                    <a:pt x="25111" y="17857"/>
                    <a:pt x="25019" y="17857"/>
                  </a:cubicBezTo>
                  <a:cubicBezTo>
                    <a:pt x="24691" y="17857"/>
                    <a:pt x="24527" y="18128"/>
                    <a:pt x="24328" y="18423"/>
                  </a:cubicBezTo>
                  <a:cubicBezTo>
                    <a:pt x="23573" y="19544"/>
                    <a:pt x="22796" y="20648"/>
                    <a:pt x="22016" y="21752"/>
                  </a:cubicBezTo>
                  <a:cubicBezTo>
                    <a:pt x="21637" y="22290"/>
                    <a:pt x="21243" y="22812"/>
                    <a:pt x="20568" y="23036"/>
                  </a:cubicBezTo>
                  <a:cubicBezTo>
                    <a:pt x="20424" y="23085"/>
                    <a:pt x="20337" y="23307"/>
                    <a:pt x="20226" y="23453"/>
                  </a:cubicBezTo>
                  <a:lnTo>
                    <a:pt x="20226" y="23453"/>
                  </a:lnTo>
                  <a:cubicBezTo>
                    <a:pt x="19002" y="24485"/>
                    <a:pt x="18101" y="25708"/>
                    <a:pt x="17818" y="27337"/>
                  </a:cubicBezTo>
                  <a:cubicBezTo>
                    <a:pt x="17749" y="27739"/>
                    <a:pt x="17568" y="28145"/>
                    <a:pt x="17346" y="28492"/>
                  </a:cubicBezTo>
                  <a:cubicBezTo>
                    <a:pt x="16908" y="29179"/>
                    <a:pt x="16405" y="29826"/>
                    <a:pt x="15928" y="30489"/>
                  </a:cubicBezTo>
                  <a:cubicBezTo>
                    <a:pt x="15720" y="30780"/>
                    <a:pt x="15572" y="31200"/>
                    <a:pt x="15289" y="31335"/>
                  </a:cubicBezTo>
                  <a:cubicBezTo>
                    <a:pt x="14438" y="31741"/>
                    <a:pt x="13980" y="32387"/>
                    <a:pt x="13823" y="33341"/>
                  </a:cubicBezTo>
                  <a:cubicBezTo>
                    <a:pt x="13647" y="33249"/>
                    <a:pt x="13491" y="33208"/>
                    <a:pt x="13351" y="33208"/>
                  </a:cubicBezTo>
                  <a:cubicBezTo>
                    <a:pt x="13047" y="33208"/>
                    <a:pt x="12814" y="33398"/>
                    <a:pt x="12597" y="33674"/>
                  </a:cubicBezTo>
                  <a:cubicBezTo>
                    <a:pt x="11234" y="35407"/>
                    <a:pt x="10481" y="37467"/>
                    <a:pt x="9557" y="39429"/>
                  </a:cubicBezTo>
                  <a:cubicBezTo>
                    <a:pt x="9215" y="40156"/>
                    <a:pt x="9103" y="40992"/>
                    <a:pt x="8885" y="41778"/>
                  </a:cubicBezTo>
                  <a:lnTo>
                    <a:pt x="8704" y="41785"/>
                  </a:lnTo>
                  <a:cubicBezTo>
                    <a:pt x="8516" y="41114"/>
                    <a:pt x="8329" y="40443"/>
                    <a:pt x="8096" y="39608"/>
                  </a:cubicBezTo>
                  <a:cubicBezTo>
                    <a:pt x="7907" y="39949"/>
                    <a:pt x="7792" y="40108"/>
                    <a:pt x="7724" y="40285"/>
                  </a:cubicBezTo>
                  <a:cubicBezTo>
                    <a:pt x="7129" y="41837"/>
                    <a:pt x="6820" y="43452"/>
                    <a:pt x="6702" y="45103"/>
                  </a:cubicBezTo>
                  <a:cubicBezTo>
                    <a:pt x="6581" y="46801"/>
                    <a:pt x="6564" y="48500"/>
                    <a:pt x="6744" y="50197"/>
                  </a:cubicBezTo>
                  <a:cubicBezTo>
                    <a:pt x="6760" y="50344"/>
                    <a:pt x="6721" y="50496"/>
                    <a:pt x="6703" y="50691"/>
                  </a:cubicBezTo>
                  <a:cubicBezTo>
                    <a:pt x="6549" y="50580"/>
                    <a:pt x="6469" y="50522"/>
                    <a:pt x="6298" y="50399"/>
                  </a:cubicBezTo>
                  <a:lnTo>
                    <a:pt x="6298" y="50399"/>
                  </a:lnTo>
                  <a:cubicBezTo>
                    <a:pt x="6385" y="50795"/>
                    <a:pt x="6475" y="51076"/>
                    <a:pt x="6496" y="51362"/>
                  </a:cubicBezTo>
                  <a:cubicBezTo>
                    <a:pt x="6503" y="51471"/>
                    <a:pt x="6346" y="51591"/>
                    <a:pt x="6264" y="51707"/>
                  </a:cubicBezTo>
                  <a:cubicBezTo>
                    <a:pt x="6353" y="52267"/>
                    <a:pt x="6443" y="52829"/>
                    <a:pt x="6533" y="53389"/>
                  </a:cubicBezTo>
                  <a:cubicBezTo>
                    <a:pt x="6158" y="52866"/>
                    <a:pt x="6159" y="52294"/>
                    <a:pt x="6261" y="51710"/>
                  </a:cubicBezTo>
                  <a:cubicBezTo>
                    <a:pt x="6313" y="50883"/>
                    <a:pt x="5957" y="50227"/>
                    <a:pt x="5323" y="49512"/>
                  </a:cubicBezTo>
                  <a:lnTo>
                    <a:pt x="5323" y="49512"/>
                  </a:lnTo>
                  <a:cubicBezTo>
                    <a:pt x="5530" y="50386"/>
                    <a:pt x="5719" y="51111"/>
                    <a:pt x="5873" y="51844"/>
                  </a:cubicBezTo>
                  <a:cubicBezTo>
                    <a:pt x="6121" y="53019"/>
                    <a:pt x="6121" y="53522"/>
                    <a:pt x="5895" y="54125"/>
                  </a:cubicBezTo>
                  <a:cubicBezTo>
                    <a:pt x="5694" y="53209"/>
                    <a:pt x="5504" y="52343"/>
                    <a:pt x="5315" y="51476"/>
                  </a:cubicBezTo>
                  <a:lnTo>
                    <a:pt x="5315" y="51476"/>
                  </a:lnTo>
                  <a:cubicBezTo>
                    <a:pt x="5301" y="52593"/>
                    <a:pt x="5710" y="53657"/>
                    <a:pt x="5533" y="54948"/>
                  </a:cubicBezTo>
                  <a:lnTo>
                    <a:pt x="4961" y="52981"/>
                  </a:lnTo>
                  <a:lnTo>
                    <a:pt x="4961" y="52981"/>
                  </a:lnTo>
                  <a:cubicBezTo>
                    <a:pt x="4998" y="53359"/>
                    <a:pt x="5034" y="53736"/>
                    <a:pt x="5077" y="54113"/>
                  </a:cubicBezTo>
                  <a:cubicBezTo>
                    <a:pt x="5183" y="55060"/>
                    <a:pt x="5169" y="55977"/>
                    <a:pt x="4417" y="56738"/>
                  </a:cubicBezTo>
                  <a:cubicBezTo>
                    <a:pt x="4328" y="56283"/>
                    <a:pt x="4352" y="55831"/>
                    <a:pt x="4316" y="55383"/>
                  </a:cubicBezTo>
                  <a:cubicBezTo>
                    <a:pt x="4304" y="55240"/>
                    <a:pt x="4164" y="55107"/>
                    <a:pt x="4071" y="54969"/>
                  </a:cubicBezTo>
                  <a:lnTo>
                    <a:pt x="4071" y="54969"/>
                  </a:lnTo>
                  <a:cubicBezTo>
                    <a:pt x="4279" y="56758"/>
                    <a:pt x="4239" y="57567"/>
                    <a:pt x="3798" y="58382"/>
                  </a:cubicBezTo>
                  <a:lnTo>
                    <a:pt x="3798" y="55774"/>
                  </a:lnTo>
                  <a:lnTo>
                    <a:pt x="3556" y="55776"/>
                  </a:lnTo>
                  <a:lnTo>
                    <a:pt x="3556" y="59024"/>
                  </a:lnTo>
                  <a:lnTo>
                    <a:pt x="3430" y="59015"/>
                  </a:lnTo>
                  <a:lnTo>
                    <a:pt x="3271" y="58705"/>
                  </a:lnTo>
                  <a:lnTo>
                    <a:pt x="2791" y="60542"/>
                  </a:lnTo>
                  <a:lnTo>
                    <a:pt x="3711" y="59568"/>
                  </a:lnTo>
                  <a:cubicBezTo>
                    <a:pt x="4009" y="58955"/>
                    <a:pt x="4287" y="58332"/>
                    <a:pt x="4607" y="57733"/>
                  </a:cubicBezTo>
                  <a:cubicBezTo>
                    <a:pt x="5588" y="55906"/>
                    <a:pt x="6549" y="54067"/>
                    <a:pt x="7587" y="52271"/>
                  </a:cubicBezTo>
                  <a:cubicBezTo>
                    <a:pt x="8241" y="51142"/>
                    <a:pt x="9047" y="50102"/>
                    <a:pt x="9731" y="48989"/>
                  </a:cubicBezTo>
                  <a:cubicBezTo>
                    <a:pt x="10456" y="47808"/>
                    <a:pt x="11092" y="46572"/>
                    <a:pt x="11815" y="45389"/>
                  </a:cubicBezTo>
                  <a:cubicBezTo>
                    <a:pt x="13050" y="43363"/>
                    <a:pt x="14309" y="41352"/>
                    <a:pt x="15591" y="39356"/>
                  </a:cubicBezTo>
                  <a:cubicBezTo>
                    <a:pt x="16105" y="38555"/>
                    <a:pt x="16829" y="37871"/>
                    <a:pt x="17248" y="37030"/>
                  </a:cubicBezTo>
                  <a:cubicBezTo>
                    <a:pt x="18319" y="34876"/>
                    <a:pt x="19914" y="33047"/>
                    <a:pt x="20937" y="30871"/>
                  </a:cubicBezTo>
                  <a:cubicBezTo>
                    <a:pt x="21254" y="30194"/>
                    <a:pt x="21775" y="29645"/>
                    <a:pt x="22069" y="28935"/>
                  </a:cubicBezTo>
                  <a:cubicBezTo>
                    <a:pt x="22368" y="28211"/>
                    <a:pt x="22874" y="27572"/>
                    <a:pt x="23295" y="26899"/>
                  </a:cubicBezTo>
                  <a:cubicBezTo>
                    <a:pt x="23731" y="26198"/>
                    <a:pt x="24174" y="25501"/>
                    <a:pt x="24610" y="24799"/>
                  </a:cubicBezTo>
                  <a:cubicBezTo>
                    <a:pt x="25029" y="24125"/>
                    <a:pt x="25440" y="23446"/>
                    <a:pt x="25858" y="22772"/>
                  </a:cubicBezTo>
                  <a:cubicBezTo>
                    <a:pt x="26277" y="22098"/>
                    <a:pt x="26671" y="21406"/>
                    <a:pt x="27128" y="20759"/>
                  </a:cubicBezTo>
                  <a:cubicBezTo>
                    <a:pt x="29053" y="18024"/>
                    <a:pt x="30461" y="14993"/>
                    <a:pt x="32141" y="12116"/>
                  </a:cubicBezTo>
                  <a:cubicBezTo>
                    <a:pt x="32423" y="11634"/>
                    <a:pt x="32698" y="11148"/>
                    <a:pt x="33117" y="10711"/>
                  </a:cubicBezTo>
                  <a:lnTo>
                    <a:pt x="33117" y="10711"/>
                  </a:lnTo>
                  <a:cubicBezTo>
                    <a:pt x="33066" y="10897"/>
                    <a:pt x="33042" y="11098"/>
                    <a:pt x="32957" y="11268"/>
                  </a:cubicBezTo>
                  <a:cubicBezTo>
                    <a:pt x="32457" y="12273"/>
                    <a:pt x="31982" y="13294"/>
                    <a:pt x="31425" y="14269"/>
                  </a:cubicBezTo>
                  <a:cubicBezTo>
                    <a:pt x="29048" y="18428"/>
                    <a:pt x="26658" y="22581"/>
                    <a:pt x="24254" y="26725"/>
                  </a:cubicBezTo>
                  <a:cubicBezTo>
                    <a:pt x="22933" y="29002"/>
                    <a:pt x="21601" y="31272"/>
                    <a:pt x="20229" y="33517"/>
                  </a:cubicBezTo>
                  <a:cubicBezTo>
                    <a:pt x="19370" y="34924"/>
                    <a:pt x="18416" y="36272"/>
                    <a:pt x="17526" y="37660"/>
                  </a:cubicBezTo>
                  <a:cubicBezTo>
                    <a:pt x="16097" y="39885"/>
                    <a:pt x="14661" y="42105"/>
                    <a:pt x="13273" y="44356"/>
                  </a:cubicBezTo>
                  <a:cubicBezTo>
                    <a:pt x="11851" y="46662"/>
                    <a:pt x="10449" y="48981"/>
                    <a:pt x="9101" y="51331"/>
                  </a:cubicBezTo>
                  <a:cubicBezTo>
                    <a:pt x="8017" y="53222"/>
                    <a:pt x="7035" y="55171"/>
                    <a:pt x="5987" y="57083"/>
                  </a:cubicBezTo>
                  <a:cubicBezTo>
                    <a:pt x="5776" y="57468"/>
                    <a:pt x="5662" y="57955"/>
                    <a:pt x="5105" y="58077"/>
                  </a:cubicBezTo>
                  <a:cubicBezTo>
                    <a:pt x="4973" y="58106"/>
                    <a:pt x="4831" y="58381"/>
                    <a:pt x="4805" y="58559"/>
                  </a:cubicBezTo>
                  <a:cubicBezTo>
                    <a:pt x="4668" y="59523"/>
                    <a:pt x="4034" y="60203"/>
                    <a:pt x="3490" y="60938"/>
                  </a:cubicBezTo>
                  <a:lnTo>
                    <a:pt x="3194" y="61504"/>
                  </a:lnTo>
                  <a:cubicBezTo>
                    <a:pt x="2833" y="62508"/>
                    <a:pt x="2716" y="62700"/>
                    <a:pt x="2046" y="62700"/>
                  </a:cubicBezTo>
                  <a:cubicBezTo>
                    <a:pt x="1938" y="62700"/>
                    <a:pt x="1815" y="62695"/>
                    <a:pt x="1675" y="62687"/>
                  </a:cubicBezTo>
                  <a:cubicBezTo>
                    <a:pt x="1712" y="62502"/>
                    <a:pt x="1749" y="62316"/>
                    <a:pt x="1786" y="62131"/>
                  </a:cubicBezTo>
                  <a:lnTo>
                    <a:pt x="1786" y="62131"/>
                  </a:lnTo>
                  <a:lnTo>
                    <a:pt x="1" y="62529"/>
                  </a:lnTo>
                  <a:cubicBezTo>
                    <a:pt x="551" y="62982"/>
                    <a:pt x="1435" y="63205"/>
                    <a:pt x="2341" y="63205"/>
                  </a:cubicBezTo>
                  <a:cubicBezTo>
                    <a:pt x="3049" y="63205"/>
                    <a:pt x="3769" y="63069"/>
                    <a:pt x="4353" y="62799"/>
                  </a:cubicBezTo>
                  <a:cubicBezTo>
                    <a:pt x="4171" y="62341"/>
                    <a:pt x="4171" y="62341"/>
                    <a:pt x="3565" y="62019"/>
                  </a:cubicBezTo>
                  <a:cubicBezTo>
                    <a:pt x="3765" y="61941"/>
                    <a:pt x="3955" y="61910"/>
                    <a:pt x="4137" y="61910"/>
                  </a:cubicBezTo>
                  <a:cubicBezTo>
                    <a:pt x="4784" y="61910"/>
                    <a:pt x="5338" y="62301"/>
                    <a:pt x="5935" y="62367"/>
                  </a:cubicBezTo>
                  <a:lnTo>
                    <a:pt x="5935" y="62367"/>
                  </a:lnTo>
                  <a:cubicBezTo>
                    <a:pt x="5963" y="61965"/>
                    <a:pt x="5627" y="61908"/>
                    <a:pt x="5369" y="61811"/>
                  </a:cubicBezTo>
                  <a:cubicBezTo>
                    <a:pt x="5037" y="61685"/>
                    <a:pt x="4686" y="61610"/>
                    <a:pt x="4331" y="61512"/>
                  </a:cubicBezTo>
                  <a:cubicBezTo>
                    <a:pt x="4831" y="60908"/>
                    <a:pt x="5045" y="60070"/>
                    <a:pt x="5941" y="59833"/>
                  </a:cubicBezTo>
                  <a:lnTo>
                    <a:pt x="5323" y="59700"/>
                  </a:lnTo>
                  <a:cubicBezTo>
                    <a:pt x="6283" y="58895"/>
                    <a:pt x="6282" y="58892"/>
                    <a:pt x="7445" y="58567"/>
                  </a:cubicBezTo>
                  <a:cubicBezTo>
                    <a:pt x="7916" y="58434"/>
                    <a:pt x="8396" y="58330"/>
                    <a:pt x="8864" y="58190"/>
                  </a:cubicBezTo>
                  <a:cubicBezTo>
                    <a:pt x="8988" y="58152"/>
                    <a:pt x="9094" y="58051"/>
                    <a:pt x="9204" y="57970"/>
                  </a:cubicBezTo>
                  <a:lnTo>
                    <a:pt x="9204" y="57970"/>
                  </a:lnTo>
                  <a:lnTo>
                    <a:pt x="6360" y="58547"/>
                  </a:lnTo>
                  <a:cubicBezTo>
                    <a:pt x="6659" y="58194"/>
                    <a:pt x="6993" y="57920"/>
                    <a:pt x="7376" y="57769"/>
                  </a:cubicBezTo>
                  <a:cubicBezTo>
                    <a:pt x="8491" y="57327"/>
                    <a:pt x="9641" y="57061"/>
                    <a:pt x="10850" y="57061"/>
                  </a:cubicBezTo>
                  <a:cubicBezTo>
                    <a:pt x="10944" y="57061"/>
                    <a:pt x="11039" y="57063"/>
                    <a:pt x="11134" y="57066"/>
                  </a:cubicBezTo>
                  <a:cubicBezTo>
                    <a:pt x="11224" y="57069"/>
                    <a:pt x="11315" y="57071"/>
                    <a:pt x="11407" y="57071"/>
                  </a:cubicBezTo>
                  <a:cubicBezTo>
                    <a:pt x="11971" y="57071"/>
                    <a:pt x="12551" y="57011"/>
                    <a:pt x="13084" y="56857"/>
                  </a:cubicBezTo>
                  <a:cubicBezTo>
                    <a:pt x="15793" y="56071"/>
                    <a:pt x="18309" y="54861"/>
                    <a:pt x="20637" y="53266"/>
                  </a:cubicBezTo>
                  <a:cubicBezTo>
                    <a:pt x="20913" y="53076"/>
                    <a:pt x="21165" y="52847"/>
                    <a:pt x="21427" y="52636"/>
                  </a:cubicBezTo>
                  <a:lnTo>
                    <a:pt x="21343" y="52541"/>
                  </a:lnTo>
                  <a:lnTo>
                    <a:pt x="14283" y="55684"/>
                  </a:lnTo>
                  <a:cubicBezTo>
                    <a:pt x="14309" y="55378"/>
                    <a:pt x="14321" y="55252"/>
                    <a:pt x="14332" y="55126"/>
                  </a:cubicBezTo>
                  <a:lnTo>
                    <a:pt x="14332" y="55126"/>
                  </a:lnTo>
                  <a:cubicBezTo>
                    <a:pt x="12534" y="56157"/>
                    <a:pt x="10495" y="56206"/>
                    <a:pt x="8519" y="56529"/>
                  </a:cubicBezTo>
                  <a:cubicBezTo>
                    <a:pt x="10934" y="55659"/>
                    <a:pt x="13546" y="55397"/>
                    <a:pt x="15827" y="54132"/>
                  </a:cubicBezTo>
                  <a:lnTo>
                    <a:pt x="15827" y="54132"/>
                  </a:lnTo>
                  <a:cubicBezTo>
                    <a:pt x="15408" y="54474"/>
                    <a:pt x="14989" y="54816"/>
                    <a:pt x="14567" y="55157"/>
                  </a:cubicBezTo>
                  <a:cubicBezTo>
                    <a:pt x="15665" y="54624"/>
                    <a:pt x="16743" y="54044"/>
                    <a:pt x="17864" y="53566"/>
                  </a:cubicBezTo>
                  <a:cubicBezTo>
                    <a:pt x="20141" y="52597"/>
                    <a:pt x="21639" y="50855"/>
                    <a:pt x="22809" y="48759"/>
                  </a:cubicBezTo>
                  <a:cubicBezTo>
                    <a:pt x="22951" y="48502"/>
                    <a:pt x="23085" y="48212"/>
                    <a:pt x="23300" y="48029"/>
                  </a:cubicBezTo>
                  <a:cubicBezTo>
                    <a:pt x="24879" y="46682"/>
                    <a:pt x="25361" y="44755"/>
                    <a:pt x="25950" y="42916"/>
                  </a:cubicBezTo>
                  <a:cubicBezTo>
                    <a:pt x="26132" y="42345"/>
                    <a:pt x="26353" y="41946"/>
                    <a:pt x="26789" y="41572"/>
                  </a:cubicBezTo>
                  <a:cubicBezTo>
                    <a:pt x="27699" y="40793"/>
                    <a:pt x="28578" y="39953"/>
                    <a:pt x="28707" y="38673"/>
                  </a:cubicBezTo>
                  <a:cubicBezTo>
                    <a:pt x="28768" y="38063"/>
                    <a:pt x="29028" y="37627"/>
                    <a:pt x="29434" y="37212"/>
                  </a:cubicBezTo>
                  <a:cubicBezTo>
                    <a:pt x="30267" y="36363"/>
                    <a:pt x="30633" y="35268"/>
                    <a:pt x="30979" y="34166"/>
                  </a:cubicBezTo>
                  <a:lnTo>
                    <a:pt x="30979" y="34166"/>
                  </a:lnTo>
                  <a:cubicBezTo>
                    <a:pt x="29918" y="35332"/>
                    <a:pt x="28526" y="35967"/>
                    <a:pt x="27097" y="36511"/>
                  </a:cubicBezTo>
                  <a:cubicBezTo>
                    <a:pt x="26119" y="36884"/>
                    <a:pt x="25106" y="37173"/>
                    <a:pt x="24099" y="37460"/>
                  </a:cubicBezTo>
                  <a:cubicBezTo>
                    <a:pt x="23642" y="37590"/>
                    <a:pt x="23160" y="37628"/>
                    <a:pt x="22690" y="37707"/>
                  </a:cubicBezTo>
                  <a:lnTo>
                    <a:pt x="25822" y="37482"/>
                  </a:lnTo>
                  <a:lnTo>
                    <a:pt x="25822" y="37482"/>
                  </a:lnTo>
                  <a:lnTo>
                    <a:pt x="24722" y="37854"/>
                  </a:lnTo>
                  <a:cubicBezTo>
                    <a:pt x="24732" y="37903"/>
                    <a:pt x="24741" y="37951"/>
                    <a:pt x="24751" y="37999"/>
                  </a:cubicBezTo>
                  <a:cubicBezTo>
                    <a:pt x="25243" y="37877"/>
                    <a:pt x="25742" y="37772"/>
                    <a:pt x="26229" y="37627"/>
                  </a:cubicBezTo>
                  <a:cubicBezTo>
                    <a:pt x="26765" y="37468"/>
                    <a:pt x="27299" y="37290"/>
                    <a:pt x="27821" y="37088"/>
                  </a:cubicBezTo>
                  <a:cubicBezTo>
                    <a:pt x="28326" y="36892"/>
                    <a:pt x="28815" y="36654"/>
                    <a:pt x="29348" y="36528"/>
                  </a:cubicBezTo>
                  <a:lnTo>
                    <a:pt x="29348" y="36528"/>
                  </a:lnTo>
                  <a:cubicBezTo>
                    <a:pt x="28088" y="37734"/>
                    <a:pt x="26386" y="37885"/>
                    <a:pt x="24732" y="38441"/>
                  </a:cubicBezTo>
                  <a:lnTo>
                    <a:pt x="25211" y="38663"/>
                  </a:lnTo>
                  <a:lnTo>
                    <a:pt x="23678" y="39218"/>
                  </a:lnTo>
                  <a:cubicBezTo>
                    <a:pt x="23982" y="39273"/>
                    <a:pt x="24278" y="39298"/>
                    <a:pt x="24567" y="39298"/>
                  </a:cubicBezTo>
                  <a:cubicBezTo>
                    <a:pt x="25438" y="39298"/>
                    <a:pt x="26250" y="39071"/>
                    <a:pt x="27050" y="38766"/>
                  </a:cubicBezTo>
                  <a:cubicBezTo>
                    <a:pt x="27147" y="38728"/>
                    <a:pt x="27253" y="38683"/>
                    <a:pt x="27345" y="38683"/>
                  </a:cubicBezTo>
                  <a:cubicBezTo>
                    <a:pt x="27447" y="38683"/>
                    <a:pt x="27533" y="38737"/>
                    <a:pt x="27577" y="38916"/>
                  </a:cubicBezTo>
                  <a:lnTo>
                    <a:pt x="27577" y="38916"/>
                  </a:lnTo>
                  <a:cubicBezTo>
                    <a:pt x="26801" y="39236"/>
                    <a:pt x="26029" y="39566"/>
                    <a:pt x="25247" y="39870"/>
                  </a:cubicBezTo>
                  <a:cubicBezTo>
                    <a:pt x="24977" y="39975"/>
                    <a:pt x="24683" y="40075"/>
                    <a:pt x="24400" y="40075"/>
                  </a:cubicBezTo>
                  <a:cubicBezTo>
                    <a:pt x="24391" y="40075"/>
                    <a:pt x="24382" y="40075"/>
                    <a:pt x="24373" y="40075"/>
                  </a:cubicBezTo>
                  <a:cubicBezTo>
                    <a:pt x="21643" y="40075"/>
                    <a:pt x="19032" y="40585"/>
                    <a:pt x="16577" y="41815"/>
                  </a:cubicBezTo>
                  <a:cubicBezTo>
                    <a:pt x="16559" y="41824"/>
                    <a:pt x="16538" y="41827"/>
                    <a:pt x="16511" y="41827"/>
                  </a:cubicBezTo>
                  <a:cubicBezTo>
                    <a:pt x="16464" y="41827"/>
                    <a:pt x="16398" y="41819"/>
                    <a:pt x="16299" y="41819"/>
                  </a:cubicBezTo>
                  <a:cubicBezTo>
                    <a:pt x="16539" y="41593"/>
                    <a:pt x="16723" y="41392"/>
                    <a:pt x="16934" y="41225"/>
                  </a:cubicBezTo>
                  <a:cubicBezTo>
                    <a:pt x="18618" y="39896"/>
                    <a:pt x="20359" y="38661"/>
                    <a:pt x="22401" y="37922"/>
                  </a:cubicBezTo>
                  <a:cubicBezTo>
                    <a:pt x="22517" y="37880"/>
                    <a:pt x="22607" y="37769"/>
                    <a:pt x="22711" y="37689"/>
                  </a:cubicBezTo>
                  <a:lnTo>
                    <a:pt x="22711" y="37689"/>
                  </a:lnTo>
                  <a:cubicBezTo>
                    <a:pt x="21667" y="38052"/>
                    <a:pt x="20622" y="38417"/>
                    <a:pt x="19604" y="38773"/>
                  </a:cubicBezTo>
                  <a:lnTo>
                    <a:pt x="19768" y="38411"/>
                  </a:lnTo>
                  <a:lnTo>
                    <a:pt x="19677" y="38319"/>
                  </a:lnTo>
                  <a:lnTo>
                    <a:pt x="16948" y="40351"/>
                  </a:lnTo>
                  <a:cubicBezTo>
                    <a:pt x="16873" y="39745"/>
                    <a:pt x="17166" y="39442"/>
                    <a:pt x="17576" y="39202"/>
                  </a:cubicBezTo>
                  <a:cubicBezTo>
                    <a:pt x="18216" y="38825"/>
                    <a:pt x="18856" y="38447"/>
                    <a:pt x="19431" y="37937"/>
                  </a:cubicBezTo>
                  <a:lnTo>
                    <a:pt x="19431" y="37937"/>
                  </a:lnTo>
                  <a:lnTo>
                    <a:pt x="18355" y="38383"/>
                  </a:lnTo>
                  <a:cubicBezTo>
                    <a:pt x="18471" y="37722"/>
                    <a:pt x="19076" y="37693"/>
                    <a:pt x="19583" y="37337"/>
                  </a:cubicBezTo>
                  <a:lnTo>
                    <a:pt x="18610" y="37337"/>
                  </a:lnTo>
                  <a:cubicBezTo>
                    <a:pt x="19186" y="36721"/>
                    <a:pt x="19831" y="36526"/>
                    <a:pt x="20472" y="36346"/>
                  </a:cubicBezTo>
                  <a:cubicBezTo>
                    <a:pt x="21647" y="36015"/>
                    <a:pt x="22831" y="35717"/>
                    <a:pt x="24006" y="35389"/>
                  </a:cubicBezTo>
                  <a:cubicBezTo>
                    <a:pt x="24414" y="35275"/>
                    <a:pt x="24810" y="35112"/>
                    <a:pt x="25175" y="34833"/>
                  </a:cubicBezTo>
                  <a:lnTo>
                    <a:pt x="25175" y="34833"/>
                  </a:lnTo>
                  <a:cubicBezTo>
                    <a:pt x="24995" y="34870"/>
                    <a:pt x="24815" y="34904"/>
                    <a:pt x="24638" y="34949"/>
                  </a:cubicBezTo>
                  <a:cubicBezTo>
                    <a:pt x="23130" y="35318"/>
                    <a:pt x="21623" y="35685"/>
                    <a:pt x="20116" y="36049"/>
                  </a:cubicBezTo>
                  <a:cubicBezTo>
                    <a:pt x="20007" y="36076"/>
                    <a:pt x="19893" y="36118"/>
                    <a:pt x="19783" y="36118"/>
                  </a:cubicBezTo>
                  <a:cubicBezTo>
                    <a:pt x="19647" y="36118"/>
                    <a:pt x="19519" y="36053"/>
                    <a:pt x="19421" y="35813"/>
                  </a:cubicBezTo>
                  <a:cubicBezTo>
                    <a:pt x="19578" y="35732"/>
                    <a:pt x="19725" y="35622"/>
                    <a:pt x="19888" y="35580"/>
                  </a:cubicBezTo>
                  <a:cubicBezTo>
                    <a:pt x="21453" y="35176"/>
                    <a:pt x="23027" y="34800"/>
                    <a:pt x="24588" y="34380"/>
                  </a:cubicBezTo>
                  <a:cubicBezTo>
                    <a:pt x="25153" y="34228"/>
                    <a:pt x="25693" y="33982"/>
                    <a:pt x="26207" y="33667"/>
                  </a:cubicBezTo>
                  <a:lnTo>
                    <a:pt x="26207" y="33667"/>
                  </a:lnTo>
                  <a:lnTo>
                    <a:pt x="19766" y="35232"/>
                  </a:lnTo>
                  <a:lnTo>
                    <a:pt x="19668" y="35003"/>
                  </a:lnTo>
                  <a:cubicBezTo>
                    <a:pt x="19861" y="34906"/>
                    <a:pt x="20045" y="34773"/>
                    <a:pt x="20250" y="34716"/>
                  </a:cubicBezTo>
                  <a:cubicBezTo>
                    <a:pt x="21871" y="34268"/>
                    <a:pt x="23496" y="33833"/>
                    <a:pt x="25120" y="33395"/>
                  </a:cubicBezTo>
                  <a:cubicBezTo>
                    <a:pt x="25436" y="33309"/>
                    <a:pt x="25752" y="33224"/>
                    <a:pt x="26051" y="33062"/>
                  </a:cubicBezTo>
                  <a:lnTo>
                    <a:pt x="26051" y="33062"/>
                  </a:lnTo>
                  <a:cubicBezTo>
                    <a:pt x="24067" y="33232"/>
                    <a:pt x="22171" y="33845"/>
                    <a:pt x="20198" y="34331"/>
                  </a:cubicBezTo>
                  <a:cubicBezTo>
                    <a:pt x="20298" y="33745"/>
                    <a:pt x="20735" y="33688"/>
                    <a:pt x="21091" y="33594"/>
                  </a:cubicBezTo>
                  <a:cubicBezTo>
                    <a:pt x="22653" y="33179"/>
                    <a:pt x="24223" y="32795"/>
                    <a:pt x="25790" y="32400"/>
                  </a:cubicBezTo>
                  <a:cubicBezTo>
                    <a:pt x="26136" y="32311"/>
                    <a:pt x="26482" y="32226"/>
                    <a:pt x="26814" y="32076"/>
                  </a:cubicBezTo>
                  <a:lnTo>
                    <a:pt x="26814" y="32076"/>
                  </a:lnTo>
                  <a:cubicBezTo>
                    <a:pt x="24878" y="32178"/>
                    <a:pt x="23023" y="32711"/>
                    <a:pt x="21132" y="33086"/>
                  </a:cubicBezTo>
                  <a:cubicBezTo>
                    <a:pt x="23059" y="32209"/>
                    <a:pt x="25146" y="31821"/>
                    <a:pt x="27106" y="30964"/>
                  </a:cubicBezTo>
                  <a:lnTo>
                    <a:pt x="27106" y="30964"/>
                  </a:lnTo>
                  <a:lnTo>
                    <a:pt x="22265" y="31725"/>
                  </a:lnTo>
                  <a:lnTo>
                    <a:pt x="22205" y="31504"/>
                  </a:lnTo>
                  <a:cubicBezTo>
                    <a:pt x="22887" y="31237"/>
                    <a:pt x="23575" y="30988"/>
                    <a:pt x="24246" y="30697"/>
                  </a:cubicBezTo>
                  <a:cubicBezTo>
                    <a:pt x="24719" y="30493"/>
                    <a:pt x="25169" y="30233"/>
                    <a:pt x="25628" y="29998"/>
                  </a:cubicBezTo>
                  <a:lnTo>
                    <a:pt x="24986" y="29930"/>
                  </a:lnTo>
                  <a:lnTo>
                    <a:pt x="25970" y="29540"/>
                  </a:lnTo>
                  <a:lnTo>
                    <a:pt x="26995" y="28969"/>
                  </a:lnTo>
                  <a:cubicBezTo>
                    <a:pt x="26980" y="28929"/>
                    <a:pt x="26966" y="28889"/>
                    <a:pt x="26951" y="28850"/>
                  </a:cubicBezTo>
                  <a:cubicBezTo>
                    <a:pt x="25549" y="29368"/>
                    <a:pt x="24147" y="29887"/>
                    <a:pt x="22744" y="30405"/>
                  </a:cubicBezTo>
                  <a:cubicBezTo>
                    <a:pt x="22719" y="30344"/>
                    <a:pt x="22693" y="30282"/>
                    <a:pt x="22668" y="30221"/>
                  </a:cubicBezTo>
                  <a:cubicBezTo>
                    <a:pt x="24612" y="29329"/>
                    <a:pt x="26721" y="28782"/>
                    <a:pt x="28466" y="27458"/>
                  </a:cubicBezTo>
                  <a:lnTo>
                    <a:pt x="28466" y="27458"/>
                  </a:lnTo>
                  <a:lnTo>
                    <a:pt x="24624" y="29058"/>
                  </a:lnTo>
                  <a:cubicBezTo>
                    <a:pt x="24601" y="29007"/>
                    <a:pt x="24579" y="28957"/>
                    <a:pt x="24556" y="28907"/>
                  </a:cubicBezTo>
                  <a:cubicBezTo>
                    <a:pt x="25609" y="28352"/>
                    <a:pt x="26662" y="27798"/>
                    <a:pt x="27715" y="27243"/>
                  </a:cubicBezTo>
                  <a:lnTo>
                    <a:pt x="27656" y="27098"/>
                  </a:lnTo>
                  <a:lnTo>
                    <a:pt x="26672" y="27438"/>
                  </a:lnTo>
                  <a:cubicBezTo>
                    <a:pt x="26686" y="27288"/>
                    <a:pt x="26695" y="27187"/>
                    <a:pt x="26711" y="27013"/>
                  </a:cubicBezTo>
                  <a:lnTo>
                    <a:pt x="26711" y="27013"/>
                  </a:lnTo>
                  <a:lnTo>
                    <a:pt x="24405" y="27887"/>
                  </a:lnTo>
                  <a:cubicBezTo>
                    <a:pt x="24181" y="27398"/>
                    <a:pt x="24316" y="27208"/>
                    <a:pt x="24702" y="27050"/>
                  </a:cubicBezTo>
                  <a:cubicBezTo>
                    <a:pt x="26764" y="26207"/>
                    <a:pt x="28624" y="24987"/>
                    <a:pt x="30382" y="23658"/>
                  </a:cubicBezTo>
                  <a:cubicBezTo>
                    <a:pt x="31528" y="22790"/>
                    <a:pt x="32765" y="22131"/>
                    <a:pt x="34005" y="21451"/>
                  </a:cubicBezTo>
                  <a:cubicBezTo>
                    <a:pt x="34287" y="21297"/>
                    <a:pt x="34592" y="21188"/>
                    <a:pt x="34889" y="21057"/>
                  </a:cubicBezTo>
                  <a:lnTo>
                    <a:pt x="34889" y="21057"/>
                  </a:lnTo>
                  <a:cubicBezTo>
                    <a:pt x="35100" y="21636"/>
                    <a:pt x="34947" y="22149"/>
                    <a:pt x="34462" y="22458"/>
                  </a:cubicBezTo>
                  <a:cubicBezTo>
                    <a:pt x="33711" y="22937"/>
                    <a:pt x="32938" y="23382"/>
                    <a:pt x="32175" y="23842"/>
                  </a:cubicBezTo>
                  <a:cubicBezTo>
                    <a:pt x="31905" y="24004"/>
                    <a:pt x="31636" y="24167"/>
                    <a:pt x="31403" y="24396"/>
                  </a:cubicBezTo>
                  <a:cubicBezTo>
                    <a:pt x="32718" y="24053"/>
                    <a:pt x="33744" y="23146"/>
                    <a:pt x="34950" y="22595"/>
                  </a:cubicBezTo>
                  <a:lnTo>
                    <a:pt x="35136" y="22703"/>
                  </a:lnTo>
                  <a:cubicBezTo>
                    <a:pt x="35459" y="22143"/>
                    <a:pt x="35829" y="21604"/>
                    <a:pt x="36090" y="21016"/>
                  </a:cubicBezTo>
                  <a:cubicBezTo>
                    <a:pt x="36270" y="20614"/>
                    <a:pt x="36109" y="20361"/>
                    <a:pt x="35758" y="20361"/>
                  </a:cubicBezTo>
                  <a:cubicBezTo>
                    <a:pt x="35683" y="20361"/>
                    <a:pt x="35600" y="20372"/>
                    <a:pt x="35509" y="20396"/>
                  </a:cubicBezTo>
                  <a:cubicBezTo>
                    <a:pt x="35312" y="20450"/>
                    <a:pt x="35123" y="20538"/>
                    <a:pt x="34793" y="20661"/>
                  </a:cubicBezTo>
                  <a:cubicBezTo>
                    <a:pt x="37774" y="17137"/>
                    <a:pt x="38558" y="14607"/>
                    <a:pt x="37510" y="11931"/>
                  </a:cubicBezTo>
                  <a:lnTo>
                    <a:pt x="37510" y="11931"/>
                  </a:lnTo>
                  <a:lnTo>
                    <a:pt x="36302" y="12678"/>
                  </a:lnTo>
                  <a:cubicBezTo>
                    <a:pt x="36394" y="12380"/>
                    <a:pt x="36561" y="12161"/>
                    <a:pt x="36738" y="11948"/>
                  </a:cubicBezTo>
                  <a:cubicBezTo>
                    <a:pt x="37371" y="11188"/>
                    <a:pt x="38035" y="10453"/>
                    <a:pt x="38627" y="9665"/>
                  </a:cubicBezTo>
                  <a:cubicBezTo>
                    <a:pt x="38897" y="9305"/>
                    <a:pt x="39047" y="8856"/>
                    <a:pt x="39242" y="8441"/>
                  </a:cubicBezTo>
                  <a:lnTo>
                    <a:pt x="39242" y="8441"/>
                  </a:lnTo>
                  <a:cubicBezTo>
                    <a:pt x="38457" y="9241"/>
                    <a:pt x="37471" y="9936"/>
                    <a:pt x="36975" y="10888"/>
                  </a:cubicBezTo>
                  <a:cubicBezTo>
                    <a:pt x="36334" y="12115"/>
                    <a:pt x="35169" y="12934"/>
                    <a:pt x="34668" y="14241"/>
                  </a:cubicBezTo>
                  <a:cubicBezTo>
                    <a:pt x="34548" y="14554"/>
                    <a:pt x="34083" y="14735"/>
                    <a:pt x="33777" y="14977"/>
                  </a:cubicBezTo>
                  <a:lnTo>
                    <a:pt x="32777" y="15768"/>
                  </a:lnTo>
                  <a:lnTo>
                    <a:pt x="31501" y="16747"/>
                  </a:lnTo>
                  <a:lnTo>
                    <a:pt x="31359" y="16544"/>
                  </a:lnTo>
                  <a:lnTo>
                    <a:pt x="32692" y="15677"/>
                  </a:lnTo>
                  <a:lnTo>
                    <a:pt x="33690" y="14883"/>
                  </a:lnTo>
                  <a:cubicBezTo>
                    <a:pt x="33830" y="14621"/>
                    <a:pt x="33971" y="14360"/>
                    <a:pt x="34112" y="14099"/>
                  </a:cubicBezTo>
                  <a:lnTo>
                    <a:pt x="33938" y="13936"/>
                  </a:lnTo>
                  <a:lnTo>
                    <a:pt x="31145" y="15699"/>
                  </a:lnTo>
                  <a:cubicBezTo>
                    <a:pt x="31178" y="15264"/>
                    <a:pt x="31306" y="15062"/>
                    <a:pt x="31597" y="14902"/>
                  </a:cubicBezTo>
                  <a:cubicBezTo>
                    <a:pt x="32444" y="14437"/>
                    <a:pt x="33395" y="14089"/>
                    <a:pt x="33755" y="13039"/>
                  </a:cubicBezTo>
                  <a:cubicBezTo>
                    <a:pt x="33810" y="12883"/>
                    <a:pt x="34036" y="12747"/>
                    <a:pt x="34213" y="12678"/>
                  </a:cubicBezTo>
                  <a:cubicBezTo>
                    <a:pt x="34880" y="12417"/>
                    <a:pt x="34864" y="11680"/>
                    <a:pt x="35248" y="11224"/>
                  </a:cubicBezTo>
                  <a:cubicBezTo>
                    <a:pt x="35316" y="11145"/>
                    <a:pt x="35276" y="10833"/>
                    <a:pt x="35215" y="10810"/>
                  </a:cubicBezTo>
                  <a:cubicBezTo>
                    <a:pt x="34616" y="10573"/>
                    <a:pt x="35321" y="10459"/>
                    <a:pt x="35213" y="10179"/>
                  </a:cubicBezTo>
                  <a:lnTo>
                    <a:pt x="35213" y="10179"/>
                  </a:lnTo>
                  <a:lnTo>
                    <a:pt x="33469" y="11251"/>
                  </a:lnTo>
                  <a:cubicBezTo>
                    <a:pt x="34140" y="10290"/>
                    <a:pt x="35254" y="9896"/>
                    <a:pt x="35981" y="8980"/>
                  </a:cubicBezTo>
                  <a:lnTo>
                    <a:pt x="35981" y="8980"/>
                  </a:lnTo>
                  <a:lnTo>
                    <a:pt x="33797" y="10287"/>
                  </a:lnTo>
                  <a:cubicBezTo>
                    <a:pt x="34000" y="9387"/>
                    <a:pt x="34333" y="8745"/>
                    <a:pt x="35126" y="8472"/>
                  </a:cubicBezTo>
                  <a:cubicBezTo>
                    <a:pt x="35930" y="8197"/>
                    <a:pt x="36198" y="7366"/>
                    <a:pt x="36743" y="6978"/>
                  </a:cubicBezTo>
                  <a:cubicBezTo>
                    <a:pt x="36372" y="5865"/>
                    <a:pt x="37502" y="5773"/>
                    <a:pt x="37964" y="5009"/>
                  </a:cubicBezTo>
                  <a:lnTo>
                    <a:pt x="37964" y="5009"/>
                  </a:lnTo>
                  <a:lnTo>
                    <a:pt x="35541" y="6355"/>
                  </a:lnTo>
                  <a:cubicBezTo>
                    <a:pt x="35577" y="5254"/>
                    <a:pt x="36303" y="4516"/>
                    <a:pt x="36657" y="3635"/>
                  </a:cubicBezTo>
                  <a:cubicBezTo>
                    <a:pt x="37006" y="2762"/>
                    <a:pt x="37456" y="1930"/>
                    <a:pt x="37816" y="1053"/>
                  </a:cubicBezTo>
                  <a:lnTo>
                    <a:pt x="37816" y="1053"/>
                  </a:lnTo>
                  <a:cubicBezTo>
                    <a:pt x="36959" y="1827"/>
                    <a:pt x="36694" y="2966"/>
                    <a:pt x="36004" y="3891"/>
                  </a:cubicBezTo>
                  <a:cubicBezTo>
                    <a:pt x="35974" y="3448"/>
                    <a:pt x="35943" y="3005"/>
                    <a:pt x="35909" y="2524"/>
                  </a:cubicBezTo>
                  <a:cubicBezTo>
                    <a:pt x="35457" y="3150"/>
                    <a:pt x="35372" y="3618"/>
                    <a:pt x="35524" y="4517"/>
                  </a:cubicBezTo>
                  <a:cubicBezTo>
                    <a:pt x="35643" y="5225"/>
                    <a:pt x="35496" y="5459"/>
                    <a:pt x="34809" y="5674"/>
                  </a:cubicBezTo>
                  <a:lnTo>
                    <a:pt x="34407" y="7450"/>
                  </a:lnTo>
                  <a:lnTo>
                    <a:pt x="34204" y="7436"/>
                  </a:lnTo>
                  <a:cubicBezTo>
                    <a:pt x="34147" y="7245"/>
                    <a:pt x="34091" y="7052"/>
                    <a:pt x="34034" y="6861"/>
                  </a:cubicBezTo>
                  <a:lnTo>
                    <a:pt x="33929" y="6853"/>
                  </a:lnTo>
                  <a:lnTo>
                    <a:pt x="33929" y="8203"/>
                  </a:lnTo>
                  <a:lnTo>
                    <a:pt x="33723" y="8226"/>
                  </a:lnTo>
                  <a:lnTo>
                    <a:pt x="33473" y="7311"/>
                  </a:lnTo>
                  <a:lnTo>
                    <a:pt x="32962" y="6989"/>
                  </a:lnTo>
                  <a:lnTo>
                    <a:pt x="33110" y="8767"/>
                  </a:lnTo>
                  <a:lnTo>
                    <a:pt x="33033" y="8786"/>
                  </a:lnTo>
                  <a:lnTo>
                    <a:pt x="32605" y="7201"/>
                  </a:lnTo>
                  <a:cubicBezTo>
                    <a:pt x="32551" y="7638"/>
                    <a:pt x="32521" y="7875"/>
                    <a:pt x="32491" y="8119"/>
                  </a:cubicBezTo>
                  <a:cubicBezTo>
                    <a:pt x="32435" y="8094"/>
                    <a:pt x="32401" y="8087"/>
                    <a:pt x="32383" y="8067"/>
                  </a:cubicBezTo>
                  <a:cubicBezTo>
                    <a:pt x="32363" y="8044"/>
                    <a:pt x="32359" y="8006"/>
                    <a:pt x="32343" y="7978"/>
                  </a:cubicBezTo>
                  <a:cubicBezTo>
                    <a:pt x="32313" y="7926"/>
                    <a:pt x="32279" y="7876"/>
                    <a:pt x="32246" y="7825"/>
                  </a:cubicBezTo>
                  <a:cubicBezTo>
                    <a:pt x="32207" y="7870"/>
                    <a:pt x="32130" y="7922"/>
                    <a:pt x="32136" y="7961"/>
                  </a:cubicBezTo>
                  <a:cubicBezTo>
                    <a:pt x="32243" y="8645"/>
                    <a:pt x="32344" y="9329"/>
                    <a:pt x="32479" y="10007"/>
                  </a:cubicBezTo>
                  <a:cubicBezTo>
                    <a:pt x="32582" y="10521"/>
                    <a:pt x="32590" y="10992"/>
                    <a:pt x="32142" y="11360"/>
                  </a:cubicBezTo>
                  <a:lnTo>
                    <a:pt x="31921" y="11717"/>
                  </a:lnTo>
                  <a:cubicBezTo>
                    <a:pt x="31294" y="10958"/>
                    <a:pt x="31490" y="10009"/>
                    <a:pt x="30923" y="9298"/>
                  </a:cubicBezTo>
                  <a:lnTo>
                    <a:pt x="30923" y="9298"/>
                  </a:lnTo>
                  <a:cubicBezTo>
                    <a:pt x="30986" y="10104"/>
                    <a:pt x="31049" y="10912"/>
                    <a:pt x="31110" y="11710"/>
                  </a:cubicBezTo>
                  <a:cubicBezTo>
                    <a:pt x="31068" y="11721"/>
                    <a:pt x="31040" y="11736"/>
                    <a:pt x="31021" y="11736"/>
                  </a:cubicBezTo>
                  <a:cubicBezTo>
                    <a:pt x="31018" y="11736"/>
                    <a:pt x="31015" y="11735"/>
                    <a:pt x="31012" y="11734"/>
                  </a:cubicBezTo>
                  <a:cubicBezTo>
                    <a:pt x="30983" y="11720"/>
                    <a:pt x="30969" y="11677"/>
                    <a:pt x="30940" y="11668"/>
                  </a:cubicBezTo>
                  <a:cubicBezTo>
                    <a:pt x="30893" y="11653"/>
                    <a:pt x="30840" y="11654"/>
                    <a:pt x="30789" y="11649"/>
                  </a:cubicBezTo>
                  <a:cubicBezTo>
                    <a:pt x="30783" y="11713"/>
                    <a:pt x="30757" y="11785"/>
                    <a:pt x="30775" y="11842"/>
                  </a:cubicBezTo>
                  <a:cubicBezTo>
                    <a:pt x="31326" y="13613"/>
                    <a:pt x="30211" y="14907"/>
                    <a:pt x="29490" y="16310"/>
                  </a:cubicBezTo>
                  <a:cubicBezTo>
                    <a:pt x="29441" y="16403"/>
                    <a:pt x="29275" y="16434"/>
                    <a:pt x="29164" y="16494"/>
                  </a:cubicBezTo>
                  <a:lnTo>
                    <a:pt x="28470" y="16922"/>
                  </a:lnTo>
                  <a:cubicBezTo>
                    <a:pt x="28419" y="16673"/>
                    <a:pt x="28371" y="16440"/>
                    <a:pt x="28302" y="16107"/>
                  </a:cubicBezTo>
                  <a:cubicBezTo>
                    <a:pt x="28217" y="16232"/>
                    <a:pt x="28160" y="16276"/>
                    <a:pt x="28160" y="16321"/>
                  </a:cubicBezTo>
                  <a:cubicBezTo>
                    <a:pt x="28155" y="16870"/>
                    <a:pt x="28157" y="17418"/>
                    <a:pt x="28066" y="17973"/>
                  </a:cubicBezTo>
                  <a:cubicBezTo>
                    <a:pt x="27957" y="17300"/>
                    <a:pt x="27846" y="16629"/>
                    <a:pt x="27736" y="15957"/>
                  </a:cubicBezTo>
                  <a:lnTo>
                    <a:pt x="27568" y="15973"/>
                  </a:lnTo>
                  <a:cubicBezTo>
                    <a:pt x="27627" y="16820"/>
                    <a:pt x="27686" y="17667"/>
                    <a:pt x="27745" y="18514"/>
                  </a:cubicBezTo>
                  <a:lnTo>
                    <a:pt x="27627" y="18537"/>
                  </a:lnTo>
                  <a:cubicBezTo>
                    <a:pt x="27510" y="18081"/>
                    <a:pt x="27394" y="17624"/>
                    <a:pt x="27278" y="17168"/>
                  </a:cubicBezTo>
                  <a:cubicBezTo>
                    <a:pt x="27237" y="17175"/>
                    <a:pt x="27197" y="17183"/>
                    <a:pt x="27156" y="17190"/>
                  </a:cubicBezTo>
                  <a:cubicBezTo>
                    <a:pt x="27219" y="17992"/>
                    <a:pt x="27284" y="18795"/>
                    <a:pt x="27347" y="19598"/>
                  </a:cubicBezTo>
                  <a:cubicBezTo>
                    <a:pt x="26685" y="16510"/>
                    <a:pt x="26742" y="15854"/>
                    <a:pt x="27701" y="14807"/>
                  </a:cubicBezTo>
                  <a:lnTo>
                    <a:pt x="27876" y="15039"/>
                  </a:lnTo>
                  <a:lnTo>
                    <a:pt x="28036" y="14523"/>
                  </a:lnTo>
                  <a:lnTo>
                    <a:pt x="28268" y="14818"/>
                  </a:lnTo>
                  <a:lnTo>
                    <a:pt x="28440" y="14610"/>
                  </a:lnTo>
                  <a:cubicBezTo>
                    <a:pt x="28737" y="15062"/>
                    <a:pt x="28531" y="15714"/>
                    <a:pt x="29105" y="15997"/>
                  </a:cubicBezTo>
                  <a:cubicBezTo>
                    <a:pt x="29069" y="15835"/>
                    <a:pt x="28960" y="15649"/>
                    <a:pt x="29006" y="15518"/>
                  </a:cubicBezTo>
                  <a:cubicBezTo>
                    <a:pt x="29328" y="14595"/>
                    <a:pt x="28943" y="13733"/>
                    <a:pt x="28895" y="12819"/>
                  </a:cubicBezTo>
                  <a:lnTo>
                    <a:pt x="28895" y="12819"/>
                  </a:lnTo>
                  <a:lnTo>
                    <a:pt x="29431" y="14368"/>
                  </a:lnTo>
                  <a:lnTo>
                    <a:pt x="29587" y="14334"/>
                  </a:lnTo>
                  <a:cubicBezTo>
                    <a:pt x="29458" y="13726"/>
                    <a:pt x="29330" y="13117"/>
                    <a:pt x="29202" y="12508"/>
                  </a:cubicBezTo>
                  <a:lnTo>
                    <a:pt x="29320" y="12477"/>
                  </a:lnTo>
                  <a:lnTo>
                    <a:pt x="29827" y="13837"/>
                  </a:lnTo>
                  <a:lnTo>
                    <a:pt x="29968" y="13809"/>
                  </a:lnTo>
                  <a:lnTo>
                    <a:pt x="29486" y="11597"/>
                  </a:lnTo>
                  <a:lnTo>
                    <a:pt x="29619" y="11557"/>
                  </a:lnTo>
                  <a:cubicBezTo>
                    <a:pt x="29773" y="12024"/>
                    <a:pt x="29927" y="12490"/>
                    <a:pt x="30082" y="12957"/>
                  </a:cubicBezTo>
                  <a:lnTo>
                    <a:pt x="30310" y="12897"/>
                  </a:lnTo>
                  <a:cubicBezTo>
                    <a:pt x="30241" y="12106"/>
                    <a:pt x="30097" y="11312"/>
                    <a:pt x="30123" y="10525"/>
                  </a:cubicBezTo>
                  <a:cubicBezTo>
                    <a:pt x="30149" y="9731"/>
                    <a:pt x="30499" y="9002"/>
                    <a:pt x="31042" y="8171"/>
                  </a:cubicBezTo>
                  <a:cubicBezTo>
                    <a:pt x="31239" y="8873"/>
                    <a:pt x="31372" y="9451"/>
                    <a:pt x="31564" y="10007"/>
                  </a:cubicBezTo>
                  <a:cubicBezTo>
                    <a:pt x="31687" y="10362"/>
                    <a:pt x="31896" y="10689"/>
                    <a:pt x="32066" y="11028"/>
                  </a:cubicBezTo>
                  <a:cubicBezTo>
                    <a:pt x="31879" y="10194"/>
                    <a:pt x="31751" y="9341"/>
                    <a:pt x="31487" y="8532"/>
                  </a:cubicBezTo>
                  <a:cubicBezTo>
                    <a:pt x="31261" y="7837"/>
                    <a:pt x="31343" y="7253"/>
                    <a:pt x="31716" y="6657"/>
                  </a:cubicBezTo>
                  <a:cubicBezTo>
                    <a:pt x="31941" y="6298"/>
                    <a:pt x="32123" y="5912"/>
                    <a:pt x="32327" y="5532"/>
                  </a:cubicBezTo>
                  <a:lnTo>
                    <a:pt x="32697" y="5723"/>
                  </a:lnTo>
                  <a:cubicBezTo>
                    <a:pt x="32811" y="5236"/>
                    <a:pt x="32924" y="4754"/>
                    <a:pt x="33037" y="4272"/>
                  </a:cubicBezTo>
                  <a:lnTo>
                    <a:pt x="33178" y="4258"/>
                  </a:lnTo>
                  <a:lnTo>
                    <a:pt x="33584" y="5602"/>
                  </a:lnTo>
                  <a:lnTo>
                    <a:pt x="33763" y="5575"/>
                  </a:lnTo>
                  <a:cubicBezTo>
                    <a:pt x="33711" y="5262"/>
                    <a:pt x="33650" y="4952"/>
                    <a:pt x="33608" y="4638"/>
                  </a:cubicBezTo>
                  <a:cubicBezTo>
                    <a:pt x="33564" y="4319"/>
                    <a:pt x="33538" y="3997"/>
                    <a:pt x="33621" y="3647"/>
                  </a:cubicBezTo>
                  <a:cubicBezTo>
                    <a:pt x="33747" y="4031"/>
                    <a:pt x="33873" y="4415"/>
                    <a:pt x="34000" y="4799"/>
                  </a:cubicBezTo>
                  <a:lnTo>
                    <a:pt x="34225" y="4778"/>
                  </a:lnTo>
                  <a:cubicBezTo>
                    <a:pt x="34294" y="4500"/>
                    <a:pt x="34364" y="4223"/>
                    <a:pt x="34430" y="3952"/>
                  </a:cubicBezTo>
                  <a:cubicBezTo>
                    <a:pt x="34469" y="4232"/>
                    <a:pt x="34508" y="4517"/>
                    <a:pt x="34548" y="4804"/>
                  </a:cubicBezTo>
                  <a:lnTo>
                    <a:pt x="34682" y="4809"/>
                  </a:lnTo>
                  <a:cubicBezTo>
                    <a:pt x="34727" y="4483"/>
                    <a:pt x="34772" y="4156"/>
                    <a:pt x="34815" y="3859"/>
                  </a:cubicBezTo>
                  <a:cubicBezTo>
                    <a:pt x="34856" y="3945"/>
                    <a:pt x="34914" y="4065"/>
                    <a:pt x="34970" y="4184"/>
                  </a:cubicBezTo>
                  <a:lnTo>
                    <a:pt x="35110" y="4160"/>
                  </a:lnTo>
                  <a:cubicBezTo>
                    <a:pt x="35074" y="3749"/>
                    <a:pt x="35061" y="3336"/>
                    <a:pt x="34999" y="2929"/>
                  </a:cubicBezTo>
                  <a:cubicBezTo>
                    <a:pt x="34837" y="1861"/>
                    <a:pt x="34919" y="1679"/>
                    <a:pt x="36004" y="1020"/>
                  </a:cubicBezTo>
                  <a:cubicBezTo>
                    <a:pt x="36051" y="1315"/>
                    <a:pt x="36095" y="1584"/>
                    <a:pt x="36137" y="1853"/>
                  </a:cubicBezTo>
                  <a:lnTo>
                    <a:pt x="36319" y="1859"/>
                  </a:lnTo>
                  <a:cubicBezTo>
                    <a:pt x="36344" y="1505"/>
                    <a:pt x="36369" y="1152"/>
                    <a:pt x="36394" y="798"/>
                  </a:cubicBezTo>
                  <a:cubicBezTo>
                    <a:pt x="36583" y="792"/>
                    <a:pt x="37232" y="516"/>
                    <a:pt x="37333" y="445"/>
                  </a:cubicBezTo>
                  <a:cubicBezTo>
                    <a:pt x="37450" y="363"/>
                    <a:pt x="37598" y="265"/>
                    <a:pt x="37729" y="265"/>
                  </a:cubicBezTo>
                  <a:cubicBezTo>
                    <a:pt x="37734" y="265"/>
                    <a:pt x="37739" y="265"/>
                    <a:pt x="37744" y="265"/>
                  </a:cubicBezTo>
                  <a:cubicBezTo>
                    <a:pt x="37986" y="280"/>
                    <a:pt x="38225" y="361"/>
                    <a:pt x="38465" y="420"/>
                  </a:cubicBezTo>
                  <a:lnTo>
                    <a:pt x="38465" y="420"/>
                  </a:lnTo>
                  <a:cubicBezTo>
                    <a:pt x="38253" y="112"/>
                    <a:pt x="37981" y="1"/>
                    <a:pt x="37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29">
              <a:extLst>
                <a:ext uri="{FF2B5EF4-FFF2-40B4-BE49-F238E27FC236}">
                  <a16:creationId xmlns:a16="http://schemas.microsoft.com/office/drawing/2014/main" id="{DD9387D8-7A63-F0A5-5F86-647F6BEBBC95}"/>
                </a:ext>
              </a:extLst>
            </p:cNvPr>
            <p:cNvSpPr/>
            <p:nvPr/>
          </p:nvSpPr>
          <p:spPr>
            <a:xfrm>
              <a:off x="5655350" y="2085075"/>
              <a:ext cx="167800" cy="130825"/>
            </a:xfrm>
            <a:custGeom>
              <a:avLst/>
              <a:gdLst/>
              <a:ahLst/>
              <a:cxnLst/>
              <a:rect l="l" t="t" r="r" b="b"/>
              <a:pathLst>
                <a:path w="6712" h="5233" extrusionOk="0">
                  <a:moveTo>
                    <a:pt x="6676" y="1"/>
                  </a:moveTo>
                  <a:lnTo>
                    <a:pt x="6676" y="1"/>
                  </a:lnTo>
                  <a:cubicBezTo>
                    <a:pt x="5949" y="614"/>
                    <a:pt x="5271" y="1303"/>
                    <a:pt x="4479" y="1818"/>
                  </a:cubicBezTo>
                  <a:cubicBezTo>
                    <a:pt x="3715" y="2315"/>
                    <a:pt x="2834" y="2633"/>
                    <a:pt x="2004" y="3031"/>
                  </a:cubicBezTo>
                  <a:cubicBezTo>
                    <a:pt x="2021" y="3068"/>
                    <a:pt x="2037" y="3106"/>
                    <a:pt x="2053" y="3143"/>
                  </a:cubicBezTo>
                  <a:lnTo>
                    <a:pt x="2928" y="3035"/>
                  </a:lnTo>
                  <a:cubicBezTo>
                    <a:pt x="2938" y="3077"/>
                    <a:pt x="2948" y="3119"/>
                    <a:pt x="2960" y="3162"/>
                  </a:cubicBezTo>
                  <a:lnTo>
                    <a:pt x="1" y="4449"/>
                  </a:lnTo>
                  <a:cubicBezTo>
                    <a:pt x="26" y="4507"/>
                    <a:pt x="51" y="4568"/>
                    <a:pt x="75" y="4626"/>
                  </a:cubicBezTo>
                  <a:cubicBezTo>
                    <a:pt x="2173" y="3949"/>
                    <a:pt x="4140" y="2937"/>
                    <a:pt x="6171" y="2005"/>
                  </a:cubicBezTo>
                  <a:lnTo>
                    <a:pt x="6171" y="2005"/>
                  </a:lnTo>
                  <a:cubicBezTo>
                    <a:pt x="6278" y="2608"/>
                    <a:pt x="5945" y="2795"/>
                    <a:pt x="5568" y="2955"/>
                  </a:cubicBezTo>
                  <a:cubicBezTo>
                    <a:pt x="4142" y="3559"/>
                    <a:pt x="2716" y="4164"/>
                    <a:pt x="1291" y="4774"/>
                  </a:cubicBezTo>
                  <a:cubicBezTo>
                    <a:pt x="1094" y="4857"/>
                    <a:pt x="903" y="4962"/>
                    <a:pt x="710" y="5057"/>
                  </a:cubicBezTo>
                  <a:lnTo>
                    <a:pt x="788" y="5232"/>
                  </a:lnTo>
                  <a:lnTo>
                    <a:pt x="5766" y="3232"/>
                  </a:lnTo>
                  <a:cubicBezTo>
                    <a:pt x="5812" y="3419"/>
                    <a:pt x="5835" y="3514"/>
                    <a:pt x="5859" y="3610"/>
                  </a:cubicBezTo>
                  <a:cubicBezTo>
                    <a:pt x="6050" y="3201"/>
                    <a:pt x="6248" y="2795"/>
                    <a:pt x="6434" y="2384"/>
                  </a:cubicBezTo>
                  <a:cubicBezTo>
                    <a:pt x="6699" y="1801"/>
                    <a:pt x="6711" y="1258"/>
                    <a:pt x="6116" y="907"/>
                  </a:cubicBezTo>
                  <a:cubicBezTo>
                    <a:pt x="6335" y="553"/>
                    <a:pt x="6505" y="277"/>
                    <a:pt x="6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29">
              <a:extLst>
                <a:ext uri="{FF2B5EF4-FFF2-40B4-BE49-F238E27FC236}">
                  <a16:creationId xmlns:a16="http://schemas.microsoft.com/office/drawing/2014/main" id="{6750D26A-EE31-CBC9-B1A1-42FD82F2DA03}"/>
                </a:ext>
              </a:extLst>
            </p:cNvPr>
            <p:cNvSpPr/>
            <p:nvPr/>
          </p:nvSpPr>
          <p:spPr>
            <a:xfrm>
              <a:off x="5622750" y="2286075"/>
              <a:ext cx="134775" cy="66400"/>
            </a:xfrm>
            <a:custGeom>
              <a:avLst/>
              <a:gdLst/>
              <a:ahLst/>
              <a:cxnLst/>
              <a:rect l="l" t="t" r="r" b="b"/>
              <a:pathLst>
                <a:path w="5391" h="2656" extrusionOk="0">
                  <a:moveTo>
                    <a:pt x="5391" y="1"/>
                  </a:moveTo>
                  <a:cubicBezTo>
                    <a:pt x="5204" y="172"/>
                    <a:pt x="5044" y="398"/>
                    <a:pt x="4825" y="503"/>
                  </a:cubicBezTo>
                  <a:cubicBezTo>
                    <a:pt x="3817" y="989"/>
                    <a:pt x="2800" y="1454"/>
                    <a:pt x="1774" y="1901"/>
                  </a:cubicBezTo>
                  <a:cubicBezTo>
                    <a:pt x="1194" y="2153"/>
                    <a:pt x="593" y="2355"/>
                    <a:pt x="0" y="2579"/>
                  </a:cubicBezTo>
                  <a:cubicBezTo>
                    <a:pt x="123" y="2632"/>
                    <a:pt x="237" y="2655"/>
                    <a:pt x="342" y="2655"/>
                  </a:cubicBezTo>
                  <a:cubicBezTo>
                    <a:pt x="434" y="2655"/>
                    <a:pt x="521" y="2638"/>
                    <a:pt x="602" y="2607"/>
                  </a:cubicBezTo>
                  <a:cubicBezTo>
                    <a:pt x="1865" y="2132"/>
                    <a:pt x="3121" y="1637"/>
                    <a:pt x="4387" y="1167"/>
                  </a:cubicBezTo>
                  <a:cubicBezTo>
                    <a:pt x="4481" y="1133"/>
                    <a:pt x="4585" y="1126"/>
                    <a:pt x="4692" y="1126"/>
                  </a:cubicBezTo>
                  <a:cubicBezTo>
                    <a:pt x="4757" y="1126"/>
                    <a:pt x="4823" y="1128"/>
                    <a:pt x="4888" y="1128"/>
                  </a:cubicBezTo>
                  <a:cubicBezTo>
                    <a:pt x="4920" y="1128"/>
                    <a:pt x="4952" y="1128"/>
                    <a:pt x="4984" y="1126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29">
              <a:extLst>
                <a:ext uri="{FF2B5EF4-FFF2-40B4-BE49-F238E27FC236}">
                  <a16:creationId xmlns:a16="http://schemas.microsoft.com/office/drawing/2014/main" id="{D2083567-6EEF-18BC-54BE-B4D11A43DC52}"/>
                </a:ext>
              </a:extLst>
            </p:cNvPr>
            <p:cNvSpPr/>
            <p:nvPr/>
          </p:nvSpPr>
          <p:spPr>
            <a:xfrm>
              <a:off x="5732350" y="2024125"/>
              <a:ext cx="119750" cy="73350"/>
            </a:xfrm>
            <a:custGeom>
              <a:avLst/>
              <a:gdLst/>
              <a:ahLst/>
              <a:cxnLst/>
              <a:rect l="l" t="t" r="r" b="b"/>
              <a:pathLst>
                <a:path w="4790" h="2934" extrusionOk="0">
                  <a:moveTo>
                    <a:pt x="4604" y="1"/>
                  </a:moveTo>
                  <a:cubicBezTo>
                    <a:pt x="4238" y="351"/>
                    <a:pt x="3919" y="779"/>
                    <a:pt x="3494" y="1033"/>
                  </a:cubicBezTo>
                  <a:cubicBezTo>
                    <a:pt x="2570" y="1588"/>
                    <a:pt x="1591" y="2051"/>
                    <a:pt x="636" y="2556"/>
                  </a:cubicBezTo>
                  <a:cubicBezTo>
                    <a:pt x="419" y="2672"/>
                    <a:pt x="213" y="2808"/>
                    <a:pt x="1" y="2933"/>
                  </a:cubicBezTo>
                  <a:cubicBezTo>
                    <a:pt x="1228" y="2527"/>
                    <a:pt x="2361" y="1953"/>
                    <a:pt x="3499" y="1391"/>
                  </a:cubicBezTo>
                  <a:cubicBezTo>
                    <a:pt x="3641" y="1321"/>
                    <a:pt x="3775" y="1153"/>
                    <a:pt x="3935" y="1153"/>
                  </a:cubicBezTo>
                  <a:cubicBezTo>
                    <a:pt x="4008" y="1153"/>
                    <a:pt x="4086" y="1187"/>
                    <a:pt x="4173" y="1280"/>
                  </a:cubicBezTo>
                  <a:lnTo>
                    <a:pt x="4790" y="108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29">
              <a:extLst>
                <a:ext uri="{FF2B5EF4-FFF2-40B4-BE49-F238E27FC236}">
                  <a16:creationId xmlns:a16="http://schemas.microsoft.com/office/drawing/2014/main" id="{5AD6892A-2914-07B3-60E4-E72CE62355CA}"/>
                </a:ext>
              </a:extLst>
            </p:cNvPr>
            <p:cNvSpPr/>
            <p:nvPr/>
          </p:nvSpPr>
          <p:spPr>
            <a:xfrm>
              <a:off x="5710175" y="2174350"/>
              <a:ext cx="92100" cy="51475"/>
            </a:xfrm>
            <a:custGeom>
              <a:avLst/>
              <a:gdLst/>
              <a:ahLst/>
              <a:cxnLst/>
              <a:rect l="l" t="t" r="r" b="b"/>
              <a:pathLst>
                <a:path w="3684" h="2059" extrusionOk="0">
                  <a:moveTo>
                    <a:pt x="3684" y="0"/>
                  </a:moveTo>
                  <a:cubicBezTo>
                    <a:pt x="3089" y="333"/>
                    <a:pt x="2505" y="687"/>
                    <a:pt x="1897" y="993"/>
                  </a:cubicBezTo>
                  <a:cubicBezTo>
                    <a:pt x="1276" y="1306"/>
                    <a:pt x="633" y="1571"/>
                    <a:pt x="0" y="1856"/>
                  </a:cubicBezTo>
                  <a:lnTo>
                    <a:pt x="89" y="2059"/>
                  </a:lnTo>
                  <a:cubicBezTo>
                    <a:pt x="949" y="1692"/>
                    <a:pt x="1804" y="1312"/>
                    <a:pt x="2674" y="967"/>
                  </a:cubicBezTo>
                  <a:cubicBezTo>
                    <a:pt x="2921" y="869"/>
                    <a:pt x="3209" y="871"/>
                    <a:pt x="3478" y="828"/>
                  </a:cubicBezTo>
                  <a:cubicBezTo>
                    <a:pt x="3547" y="551"/>
                    <a:pt x="3615" y="275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29">
              <a:extLst>
                <a:ext uri="{FF2B5EF4-FFF2-40B4-BE49-F238E27FC236}">
                  <a16:creationId xmlns:a16="http://schemas.microsoft.com/office/drawing/2014/main" id="{C81FB80B-39E4-70FF-3D4C-4B199A555E8A}"/>
                </a:ext>
              </a:extLst>
            </p:cNvPr>
            <p:cNvSpPr/>
            <p:nvPr/>
          </p:nvSpPr>
          <p:spPr>
            <a:xfrm>
              <a:off x="5739125" y="2245075"/>
              <a:ext cx="38500" cy="36875"/>
            </a:xfrm>
            <a:custGeom>
              <a:avLst/>
              <a:gdLst/>
              <a:ahLst/>
              <a:cxnLst/>
              <a:rect l="l" t="t" r="r" b="b"/>
              <a:pathLst>
                <a:path w="1540" h="1475" extrusionOk="0">
                  <a:moveTo>
                    <a:pt x="1540" y="1"/>
                  </a:moveTo>
                  <a:lnTo>
                    <a:pt x="839" y="165"/>
                  </a:lnTo>
                  <a:lnTo>
                    <a:pt x="1" y="448"/>
                  </a:lnTo>
                  <a:cubicBezTo>
                    <a:pt x="2" y="535"/>
                    <a:pt x="3" y="621"/>
                    <a:pt x="5" y="707"/>
                  </a:cubicBezTo>
                  <a:lnTo>
                    <a:pt x="887" y="1002"/>
                  </a:lnTo>
                  <a:cubicBezTo>
                    <a:pt x="899" y="1155"/>
                    <a:pt x="911" y="1314"/>
                    <a:pt x="923" y="1474"/>
                  </a:cubicBezTo>
                  <a:cubicBezTo>
                    <a:pt x="1128" y="983"/>
                    <a:pt x="1335" y="492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29">
              <a:extLst>
                <a:ext uri="{FF2B5EF4-FFF2-40B4-BE49-F238E27FC236}">
                  <a16:creationId xmlns:a16="http://schemas.microsoft.com/office/drawing/2014/main" id="{0E2EDC84-87C4-55E5-3102-D65F6136E6CD}"/>
                </a:ext>
              </a:extLst>
            </p:cNvPr>
            <p:cNvSpPr/>
            <p:nvPr/>
          </p:nvSpPr>
          <p:spPr>
            <a:xfrm>
              <a:off x="5006700" y="2863675"/>
              <a:ext cx="40075" cy="25575"/>
            </a:xfrm>
            <a:custGeom>
              <a:avLst/>
              <a:gdLst/>
              <a:ahLst/>
              <a:cxnLst/>
              <a:rect l="l" t="t" r="r" b="b"/>
              <a:pathLst>
                <a:path w="1603" h="1023" extrusionOk="0">
                  <a:moveTo>
                    <a:pt x="27" y="564"/>
                  </a:moveTo>
                  <a:cubicBezTo>
                    <a:pt x="18" y="570"/>
                    <a:pt x="10" y="576"/>
                    <a:pt x="1" y="581"/>
                  </a:cubicBezTo>
                  <a:lnTo>
                    <a:pt x="21" y="599"/>
                  </a:lnTo>
                  <a:cubicBezTo>
                    <a:pt x="23" y="588"/>
                    <a:pt x="25" y="576"/>
                    <a:pt x="27" y="564"/>
                  </a:cubicBezTo>
                  <a:close/>
                  <a:moveTo>
                    <a:pt x="621" y="1"/>
                  </a:moveTo>
                  <a:cubicBezTo>
                    <a:pt x="289" y="1"/>
                    <a:pt x="91" y="207"/>
                    <a:pt x="27" y="564"/>
                  </a:cubicBezTo>
                  <a:lnTo>
                    <a:pt x="27" y="564"/>
                  </a:lnTo>
                  <a:cubicBezTo>
                    <a:pt x="373" y="338"/>
                    <a:pt x="580" y="210"/>
                    <a:pt x="756" y="210"/>
                  </a:cubicBezTo>
                  <a:cubicBezTo>
                    <a:pt x="1000" y="210"/>
                    <a:pt x="1185" y="455"/>
                    <a:pt x="1602" y="1023"/>
                  </a:cubicBezTo>
                  <a:cubicBezTo>
                    <a:pt x="1494" y="552"/>
                    <a:pt x="1338" y="105"/>
                    <a:pt x="766" y="13"/>
                  </a:cubicBezTo>
                  <a:cubicBezTo>
                    <a:pt x="715" y="5"/>
                    <a:pt x="667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29">
              <a:extLst>
                <a:ext uri="{FF2B5EF4-FFF2-40B4-BE49-F238E27FC236}">
                  <a16:creationId xmlns:a16="http://schemas.microsoft.com/office/drawing/2014/main" id="{6AFA068C-9AC2-7FA6-7C5E-C298560E6E86}"/>
                </a:ext>
              </a:extLst>
            </p:cNvPr>
            <p:cNvSpPr/>
            <p:nvPr/>
          </p:nvSpPr>
          <p:spPr>
            <a:xfrm>
              <a:off x="5031900" y="2705975"/>
              <a:ext cx="45850" cy="24800"/>
            </a:xfrm>
            <a:custGeom>
              <a:avLst/>
              <a:gdLst/>
              <a:ahLst/>
              <a:cxnLst/>
              <a:rect l="l" t="t" r="r" b="b"/>
              <a:pathLst>
                <a:path w="1834" h="992" extrusionOk="0">
                  <a:moveTo>
                    <a:pt x="733" y="1"/>
                  </a:moveTo>
                  <a:cubicBezTo>
                    <a:pt x="535" y="1"/>
                    <a:pt x="297" y="38"/>
                    <a:pt x="1" y="103"/>
                  </a:cubicBezTo>
                  <a:cubicBezTo>
                    <a:pt x="96" y="85"/>
                    <a:pt x="186" y="77"/>
                    <a:pt x="273" y="77"/>
                  </a:cubicBezTo>
                  <a:cubicBezTo>
                    <a:pt x="923" y="77"/>
                    <a:pt x="1338" y="543"/>
                    <a:pt x="1791" y="938"/>
                  </a:cubicBezTo>
                  <a:lnTo>
                    <a:pt x="1791" y="938"/>
                  </a:lnTo>
                  <a:cubicBezTo>
                    <a:pt x="1502" y="262"/>
                    <a:pt x="1261" y="1"/>
                    <a:pt x="733" y="1"/>
                  </a:cubicBezTo>
                  <a:close/>
                  <a:moveTo>
                    <a:pt x="1791" y="938"/>
                  </a:moveTo>
                  <a:cubicBezTo>
                    <a:pt x="1798" y="955"/>
                    <a:pt x="1806" y="973"/>
                    <a:pt x="1814" y="992"/>
                  </a:cubicBezTo>
                  <a:lnTo>
                    <a:pt x="1834" y="975"/>
                  </a:lnTo>
                  <a:cubicBezTo>
                    <a:pt x="1820" y="963"/>
                    <a:pt x="1805" y="950"/>
                    <a:pt x="1791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29">
              <a:extLst>
                <a:ext uri="{FF2B5EF4-FFF2-40B4-BE49-F238E27FC236}">
                  <a16:creationId xmlns:a16="http://schemas.microsoft.com/office/drawing/2014/main" id="{DC96AF74-01F8-F7C1-039D-5DE35B231541}"/>
                </a:ext>
              </a:extLst>
            </p:cNvPr>
            <p:cNvSpPr/>
            <p:nvPr/>
          </p:nvSpPr>
          <p:spPr>
            <a:xfrm>
              <a:off x="5077225" y="2730375"/>
              <a:ext cx="20375" cy="50375"/>
            </a:xfrm>
            <a:custGeom>
              <a:avLst/>
              <a:gdLst/>
              <a:ahLst/>
              <a:cxnLst/>
              <a:rect l="l" t="t" r="r" b="b"/>
              <a:pathLst>
                <a:path w="815" h="2015" extrusionOk="0">
                  <a:moveTo>
                    <a:pt x="21" y="0"/>
                  </a:moveTo>
                  <a:lnTo>
                    <a:pt x="1" y="16"/>
                  </a:lnTo>
                  <a:cubicBezTo>
                    <a:pt x="15" y="29"/>
                    <a:pt x="29" y="43"/>
                    <a:pt x="43" y="57"/>
                  </a:cubicBezTo>
                  <a:lnTo>
                    <a:pt x="43" y="57"/>
                  </a:lnTo>
                  <a:cubicBezTo>
                    <a:pt x="36" y="38"/>
                    <a:pt x="28" y="19"/>
                    <a:pt x="21" y="0"/>
                  </a:cubicBezTo>
                  <a:close/>
                  <a:moveTo>
                    <a:pt x="43" y="57"/>
                  </a:moveTo>
                  <a:lnTo>
                    <a:pt x="43" y="57"/>
                  </a:lnTo>
                  <a:cubicBezTo>
                    <a:pt x="291" y="690"/>
                    <a:pt x="539" y="1323"/>
                    <a:pt x="788" y="1957"/>
                  </a:cubicBezTo>
                  <a:lnTo>
                    <a:pt x="788" y="1957"/>
                  </a:lnTo>
                  <a:cubicBezTo>
                    <a:pt x="814" y="1215"/>
                    <a:pt x="577" y="578"/>
                    <a:pt x="43" y="57"/>
                  </a:cubicBezTo>
                  <a:close/>
                  <a:moveTo>
                    <a:pt x="788" y="1957"/>
                  </a:moveTo>
                  <a:cubicBezTo>
                    <a:pt x="787" y="1976"/>
                    <a:pt x="786" y="1995"/>
                    <a:pt x="785" y="2015"/>
                  </a:cubicBezTo>
                  <a:lnTo>
                    <a:pt x="805" y="2000"/>
                  </a:lnTo>
                  <a:cubicBezTo>
                    <a:pt x="799" y="1986"/>
                    <a:pt x="793" y="1971"/>
                    <a:pt x="788" y="1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29">
              <a:extLst>
                <a:ext uri="{FF2B5EF4-FFF2-40B4-BE49-F238E27FC236}">
                  <a16:creationId xmlns:a16="http://schemas.microsoft.com/office/drawing/2014/main" id="{542C1FF3-8211-D877-281F-D6678D96DB43}"/>
                </a:ext>
              </a:extLst>
            </p:cNvPr>
            <p:cNvSpPr/>
            <p:nvPr/>
          </p:nvSpPr>
          <p:spPr>
            <a:xfrm>
              <a:off x="5001200" y="2878200"/>
              <a:ext cx="26425" cy="29350"/>
            </a:xfrm>
            <a:custGeom>
              <a:avLst/>
              <a:gdLst/>
              <a:ahLst/>
              <a:cxnLst/>
              <a:rect l="l" t="t" r="r" b="b"/>
              <a:pathLst>
                <a:path w="1057" h="1174" extrusionOk="0">
                  <a:moveTo>
                    <a:pt x="220" y="0"/>
                  </a:moveTo>
                  <a:cubicBezTo>
                    <a:pt x="223" y="22"/>
                    <a:pt x="226" y="43"/>
                    <a:pt x="230" y="64"/>
                  </a:cubicBezTo>
                  <a:lnTo>
                    <a:pt x="230" y="64"/>
                  </a:lnTo>
                  <a:cubicBezTo>
                    <a:pt x="234" y="49"/>
                    <a:pt x="238" y="34"/>
                    <a:pt x="242" y="18"/>
                  </a:cubicBezTo>
                  <a:lnTo>
                    <a:pt x="220" y="0"/>
                  </a:lnTo>
                  <a:close/>
                  <a:moveTo>
                    <a:pt x="230" y="64"/>
                  </a:moveTo>
                  <a:cubicBezTo>
                    <a:pt x="1" y="888"/>
                    <a:pt x="73" y="1174"/>
                    <a:pt x="631" y="1174"/>
                  </a:cubicBezTo>
                  <a:cubicBezTo>
                    <a:pt x="750" y="1174"/>
                    <a:pt x="891" y="1161"/>
                    <a:pt x="1057" y="1137"/>
                  </a:cubicBezTo>
                  <a:cubicBezTo>
                    <a:pt x="378" y="932"/>
                    <a:pt x="362" y="927"/>
                    <a:pt x="230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29">
              <a:extLst>
                <a:ext uri="{FF2B5EF4-FFF2-40B4-BE49-F238E27FC236}">
                  <a16:creationId xmlns:a16="http://schemas.microsoft.com/office/drawing/2014/main" id="{59918529-9C59-2A5F-55E2-6D35D1C4FE63}"/>
                </a:ext>
              </a:extLst>
            </p:cNvPr>
            <p:cNvSpPr/>
            <p:nvPr/>
          </p:nvSpPr>
          <p:spPr>
            <a:xfrm>
              <a:off x="5775725" y="2194250"/>
              <a:ext cx="21700" cy="28050"/>
            </a:xfrm>
            <a:custGeom>
              <a:avLst/>
              <a:gdLst/>
              <a:ahLst/>
              <a:cxnLst/>
              <a:rect l="l" t="t" r="r" b="b"/>
              <a:pathLst>
                <a:path w="868" h="1122" extrusionOk="0">
                  <a:moveTo>
                    <a:pt x="867" y="0"/>
                  </a:moveTo>
                  <a:lnTo>
                    <a:pt x="44" y="559"/>
                  </a:lnTo>
                  <a:lnTo>
                    <a:pt x="44" y="559"/>
                  </a:lnTo>
                  <a:cubicBezTo>
                    <a:pt x="30" y="553"/>
                    <a:pt x="15" y="548"/>
                    <a:pt x="1" y="544"/>
                  </a:cubicBezTo>
                  <a:lnTo>
                    <a:pt x="1" y="544"/>
                  </a:lnTo>
                  <a:lnTo>
                    <a:pt x="26" y="571"/>
                  </a:lnTo>
                  <a:lnTo>
                    <a:pt x="44" y="559"/>
                  </a:lnTo>
                  <a:lnTo>
                    <a:pt x="44" y="559"/>
                  </a:lnTo>
                  <a:cubicBezTo>
                    <a:pt x="299" y="654"/>
                    <a:pt x="469" y="814"/>
                    <a:pt x="450" y="1121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29">
              <a:extLst>
                <a:ext uri="{FF2B5EF4-FFF2-40B4-BE49-F238E27FC236}">
                  <a16:creationId xmlns:a16="http://schemas.microsoft.com/office/drawing/2014/main" id="{0498CFC1-06A5-3FF7-4E29-D289908F0E8E}"/>
                </a:ext>
              </a:extLst>
            </p:cNvPr>
            <p:cNvSpPr/>
            <p:nvPr/>
          </p:nvSpPr>
          <p:spPr>
            <a:xfrm>
              <a:off x="5760075" y="2226500"/>
              <a:ext cx="22250" cy="22725"/>
            </a:xfrm>
            <a:custGeom>
              <a:avLst/>
              <a:gdLst/>
              <a:ahLst/>
              <a:cxnLst/>
              <a:rect l="l" t="t" r="r" b="b"/>
              <a:pathLst>
                <a:path w="890" h="909" extrusionOk="0">
                  <a:moveTo>
                    <a:pt x="889" y="1"/>
                  </a:moveTo>
                  <a:cubicBezTo>
                    <a:pt x="625" y="175"/>
                    <a:pt x="345" y="333"/>
                    <a:pt x="101" y="534"/>
                  </a:cubicBezTo>
                  <a:cubicBezTo>
                    <a:pt x="20" y="601"/>
                    <a:pt x="32" y="780"/>
                    <a:pt x="1" y="908"/>
                  </a:cubicBezTo>
                  <a:lnTo>
                    <a:pt x="702" y="744"/>
                  </a:lnTo>
                  <a:cubicBezTo>
                    <a:pt x="764" y="496"/>
                    <a:pt x="827" y="249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29">
              <a:extLst>
                <a:ext uri="{FF2B5EF4-FFF2-40B4-BE49-F238E27FC236}">
                  <a16:creationId xmlns:a16="http://schemas.microsoft.com/office/drawing/2014/main" id="{6247F2DB-F56D-1891-7F82-586B957A3F4F}"/>
                </a:ext>
              </a:extLst>
            </p:cNvPr>
            <p:cNvSpPr/>
            <p:nvPr/>
          </p:nvSpPr>
          <p:spPr>
            <a:xfrm>
              <a:off x="5072925" y="2802175"/>
              <a:ext cx="4600" cy="30550"/>
            </a:xfrm>
            <a:custGeom>
              <a:avLst/>
              <a:gdLst/>
              <a:ahLst/>
              <a:cxnLst/>
              <a:rect l="l" t="t" r="r" b="b"/>
              <a:pathLst>
                <a:path w="184" h="1222" extrusionOk="0">
                  <a:moveTo>
                    <a:pt x="0" y="1"/>
                  </a:moveTo>
                  <a:lnTo>
                    <a:pt x="91" y="1159"/>
                  </a:lnTo>
                  <a:lnTo>
                    <a:pt x="91" y="1159"/>
                  </a:lnTo>
                  <a:cubicBezTo>
                    <a:pt x="124" y="771"/>
                    <a:pt x="154" y="387"/>
                    <a:pt x="184" y="3"/>
                  </a:cubicBezTo>
                  <a:lnTo>
                    <a:pt x="0" y="1"/>
                  </a:lnTo>
                  <a:close/>
                  <a:moveTo>
                    <a:pt x="91" y="1159"/>
                  </a:moveTo>
                  <a:lnTo>
                    <a:pt x="91" y="1159"/>
                  </a:lnTo>
                  <a:cubicBezTo>
                    <a:pt x="89" y="1180"/>
                    <a:pt x="87" y="1200"/>
                    <a:pt x="85" y="1220"/>
                  </a:cubicBezTo>
                  <a:lnTo>
                    <a:pt x="85" y="1220"/>
                  </a:lnTo>
                  <a:cubicBezTo>
                    <a:pt x="88" y="1218"/>
                    <a:pt x="94" y="1208"/>
                    <a:pt x="94" y="1208"/>
                  </a:cubicBezTo>
                  <a:lnTo>
                    <a:pt x="91" y="1159"/>
                  </a:lnTo>
                  <a:close/>
                  <a:moveTo>
                    <a:pt x="85" y="1220"/>
                  </a:moveTo>
                  <a:lnTo>
                    <a:pt x="85" y="1220"/>
                  </a:lnTo>
                  <a:cubicBezTo>
                    <a:pt x="85" y="1221"/>
                    <a:pt x="85" y="1221"/>
                    <a:pt x="85" y="1221"/>
                  </a:cubicBezTo>
                  <a:cubicBezTo>
                    <a:pt x="85" y="1221"/>
                    <a:pt x="85" y="1221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29">
              <a:extLst>
                <a:ext uri="{FF2B5EF4-FFF2-40B4-BE49-F238E27FC236}">
                  <a16:creationId xmlns:a16="http://schemas.microsoft.com/office/drawing/2014/main" id="{ADE109C1-19A9-244C-E6D5-173EB125DFBE}"/>
                </a:ext>
              </a:extLst>
            </p:cNvPr>
            <p:cNvSpPr/>
            <p:nvPr/>
          </p:nvSpPr>
          <p:spPr>
            <a:xfrm>
              <a:off x="5204925" y="2903900"/>
              <a:ext cx="22300" cy="5150"/>
            </a:xfrm>
            <a:custGeom>
              <a:avLst/>
              <a:gdLst/>
              <a:ahLst/>
              <a:cxnLst/>
              <a:rect l="l" t="t" r="r" b="b"/>
              <a:pathLst>
                <a:path w="892" h="206" extrusionOk="0">
                  <a:moveTo>
                    <a:pt x="878" y="1"/>
                  </a:moveTo>
                  <a:lnTo>
                    <a:pt x="75" y="158"/>
                  </a:lnTo>
                  <a:lnTo>
                    <a:pt x="75" y="158"/>
                  </a:lnTo>
                  <a:cubicBezTo>
                    <a:pt x="50" y="156"/>
                    <a:pt x="25" y="155"/>
                    <a:pt x="1" y="153"/>
                  </a:cubicBezTo>
                  <a:lnTo>
                    <a:pt x="1" y="153"/>
                  </a:lnTo>
                  <a:lnTo>
                    <a:pt x="17" y="169"/>
                  </a:lnTo>
                  <a:lnTo>
                    <a:pt x="75" y="158"/>
                  </a:lnTo>
                  <a:lnTo>
                    <a:pt x="75" y="158"/>
                  </a:lnTo>
                  <a:cubicBezTo>
                    <a:pt x="348" y="174"/>
                    <a:pt x="620" y="190"/>
                    <a:pt x="892" y="205"/>
                  </a:cubicBezTo>
                  <a:cubicBezTo>
                    <a:pt x="887" y="138"/>
                    <a:pt x="883" y="68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29">
              <a:extLst>
                <a:ext uri="{FF2B5EF4-FFF2-40B4-BE49-F238E27FC236}">
                  <a16:creationId xmlns:a16="http://schemas.microsoft.com/office/drawing/2014/main" id="{31F455FD-790F-00A9-0A37-724758CCAAE3}"/>
                </a:ext>
              </a:extLst>
            </p:cNvPr>
            <p:cNvSpPr/>
            <p:nvPr/>
          </p:nvSpPr>
          <p:spPr>
            <a:xfrm>
              <a:off x="5013850" y="2717800"/>
              <a:ext cx="7750" cy="21800"/>
            </a:xfrm>
            <a:custGeom>
              <a:avLst/>
              <a:gdLst/>
              <a:ahLst/>
              <a:cxnLst/>
              <a:rect l="l" t="t" r="r" b="b"/>
              <a:pathLst>
                <a:path w="310" h="872" extrusionOk="0">
                  <a:moveTo>
                    <a:pt x="224" y="0"/>
                  </a:moveTo>
                  <a:cubicBezTo>
                    <a:pt x="159" y="90"/>
                    <a:pt x="63" y="170"/>
                    <a:pt x="34" y="269"/>
                  </a:cubicBezTo>
                  <a:cubicBezTo>
                    <a:pt x="0" y="385"/>
                    <a:pt x="26" y="518"/>
                    <a:pt x="26" y="871"/>
                  </a:cubicBezTo>
                  <a:cubicBezTo>
                    <a:pt x="172" y="444"/>
                    <a:pt x="241" y="246"/>
                    <a:pt x="309" y="48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29">
              <a:extLst>
                <a:ext uri="{FF2B5EF4-FFF2-40B4-BE49-F238E27FC236}">
                  <a16:creationId xmlns:a16="http://schemas.microsoft.com/office/drawing/2014/main" id="{AE5ABABF-2076-1CD2-EE9B-4348A8FA5801}"/>
                </a:ext>
              </a:extLst>
            </p:cNvPr>
            <p:cNvSpPr/>
            <p:nvPr/>
          </p:nvSpPr>
          <p:spPr>
            <a:xfrm>
              <a:off x="5166675" y="2930175"/>
              <a:ext cx="16425" cy="3775"/>
            </a:xfrm>
            <a:custGeom>
              <a:avLst/>
              <a:gdLst/>
              <a:ahLst/>
              <a:cxnLst/>
              <a:rect l="l" t="t" r="r" b="b"/>
              <a:pathLst>
                <a:path w="657" h="151" extrusionOk="0">
                  <a:moveTo>
                    <a:pt x="1" y="0"/>
                  </a:moveTo>
                  <a:lnTo>
                    <a:pt x="12" y="151"/>
                  </a:lnTo>
                  <a:lnTo>
                    <a:pt x="657" y="86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29">
              <a:extLst>
                <a:ext uri="{FF2B5EF4-FFF2-40B4-BE49-F238E27FC236}">
                  <a16:creationId xmlns:a16="http://schemas.microsoft.com/office/drawing/2014/main" id="{E4CA48A9-B57D-068E-D8E0-E4A269A359DB}"/>
                </a:ext>
              </a:extLst>
            </p:cNvPr>
            <p:cNvSpPr/>
            <p:nvPr/>
          </p:nvSpPr>
          <p:spPr>
            <a:xfrm>
              <a:off x="5041675" y="2968300"/>
              <a:ext cx="21100" cy="33050"/>
            </a:xfrm>
            <a:custGeom>
              <a:avLst/>
              <a:gdLst/>
              <a:ahLst/>
              <a:cxnLst/>
              <a:rect l="l" t="t" r="r" b="b"/>
              <a:pathLst>
                <a:path w="844" h="1322" extrusionOk="0">
                  <a:moveTo>
                    <a:pt x="844" y="1"/>
                  </a:moveTo>
                  <a:lnTo>
                    <a:pt x="0" y="1321"/>
                  </a:lnTo>
                  <a:lnTo>
                    <a:pt x="475" y="1140"/>
                  </a:lnTo>
                  <a:cubicBezTo>
                    <a:pt x="573" y="951"/>
                    <a:pt x="673" y="763"/>
                    <a:pt x="773" y="574"/>
                  </a:cubicBezTo>
                  <a:cubicBezTo>
                    <a:pt x="796" y="382"/>
                    <a:pt x="820" y="192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29">
              <a:extLst>
                <a:ext uri="{FF2B5EF4-FFF2-40B4-BE49-F238E27FC236}">
                  <a16:creationId xmlns:a16="http://schemas.microsoft.com/office/drawing/2014/main" id="{749065B4-DEC9-8D86-CECD-62A3969E0DFD}"/>
                </a:ext>
              </a:extLst>
            </p:cNvPr>
            <p:cNvSpPr/>
            <p:nvPr/>
          </p:nvSpPr>
          <p:spPr>
            <a:xfrm>
              <a:off x="5629375" y="2451050"/>
              <a:ext cx="23775" cy="10825"/>
            </a:xfrm>
            <a:custGeom>
              <a:avLst/>
              <a:gdLst/>
              <a:ahLst/>
              <a:cxnLst/>
              <a:rect l="l" t="t" r="r" b="b"/>
              <a:pathLst>
                <a:path w="951" h="433" extrusionOk="0">
                  <a:moveTo>
                    <a:pt x="655" y="1"/>
                  </a:moveTo>
                  <a:cubicBezTo>
                    <a:pt x="582" y="1"/>
                    <a:pt x="493" y="26"/>
                    <a:pt x="389" y="79"/>
                  </a:cubicBezTo>
                  <a:cubicBezTo>
                    <a:pt x="248" y="150"/>
                    <a:pt x="129" y="263"/>
                    <a:pt x="0" y="357"/>
                  </a:cubicBezTo>
                  <a:lnTo>
                    <a:pt x="950" y="432"/>
                  </a:lnTo>
                  <a:cubicBezTo>
                    <a:pt x="933" y="163"/>
                    <a:pt x="842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29">
              <a:extLst>
                <a:ext uri="{FF2B5EF4-FFF2-40B4-BE49-F238E27FC236}">
                  <a16:creationId xmlns:a16="http://schemas.microsoft.com/office/drawing/2014/main" id="{D5AF9A95-0B14-D10E-654F-BF33401675E7}"/>
                </a:ext>
              </a:extLst>
            </p:cNvPr>
            <p:cNvSpPr/>
            <p:nvPr/>
          </p:nvSpPr>
          <p:spPr>
            <a:xfrm>
              <a:off x="5677000" y="2283050"/>
              <a:ext cx="58100" cy="31550"/>
            </a:xfrm>
            <a:custGeom>
              <a:avLst/>
              <a:gdLst/>
              <a:ahLst/>
              <a:cxnLst/>
              <a:rect l="l" t="t" r="r" b="b"/>
              <a:pathLst>
                <a:path w="2324" h="1262" extrusionOk="0">
                  <a:moveTo>
                    <a:pt x="2238" y="0"/>
                  </a:moveTo>
                  <a:cubicBezTo>
                    <a:pt x="1870" y="176"/>
                    <a:pt x="1502" y="351"/>
                    <a:pt x="1134" y="530"/>
                  </a:cubicBezTo>
                  <a:cubicBezTo>
                    <a:pt x="755" y="714"/>
                    <a:pt x="378" y="902"/>
                    <a:pt x="0" y="1087"/>
                  </a:cubicBezTo>
                  <a:lnTo>
                    <a:pt x="87" y="1262"/>
                  </a:lnTo>
                  <a:lnTo>
                    <a:pt x="2324" y="195"/>
                  </a:lnTo>
                  <a:cubicBezTo>
                    <a:pt x="2295" y="129"/>
                    <a:pt x="2267" y="65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29">
              <a:extLst>
                <a:ext uri="{FF2B5EF4-FFF2-40B4-BE49-F238E27FC236}">
                  <a16:creationId xmlns:a16="http://schemas.microsoft.com/office/drawing/2014/main" id="{41474B28-EF6C-4922-39EC-48C57EE9CB1C}"/>
                </a:ext>
              </a:extLst>
            </p:cNvPr>
            <p:cNvSpPr/>
            <p:nvPr/>
          </p:nvSpPr>
          <p:spPr>
            <a:xfrm>
              <a:off x="5515450" y="2379925"/>
              <a:ext cx="37275" cy="10975"/>
            </a:xfrm>
            <a:custGeom>
              <a:avLst/>
              <a:gdLst/>
              <a:ahLst/>
              <a:cxnLst/>
              <a:rect l="l" t="t" r="r" b="b"/>
              <a:pathLst>
                <a:path w="1491" h="439" extrusionOk="0">
                  <a:moveTo>
                    <a:pt x="1491" y="0"/>
                  </a:moveTo>
                  <a:lnTo>
                    <a:pt x="471" y="150"/>
                  </a:lnTo>
                  <a:lnTo>
                    <a:pt x="1" y="312"/>
                  </a:lnTo>
                  <a:cubicBezTo>
                    <a:pt x="211" y="394"/>
                    <a:pt x="376" y="439"/>
                    <a:pt x="535" y="439"/>
                  </a:cubicBezTo>
                  <a:cubicBezTo>
                    <a:pt x="807" y="439"/>
                    <a:pt x="1060" y="306"/>
                    <a:pt x="1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29">
              <a:extLst>
                <a:ext uri="{FF2B5EF4-FFF2-40B4-BE49-F238E27FC236}">
                  <a16:creationId xmlns:a16="http://schemas.microsoft.com/office/drawing/2014/main" id="{AC449667-491E-9BC0-981C-ABC088EA44D8}"/>
                </a:ext>
              </a:extLst>
            </p:cNvPr>
            <p:cNvSpPr/>
            <p:nvPr/>
          </p:nvSpPr>
          <p:spPr>
            <a:xfrm>
              <a:off x="5582275" y="2368450"/>
              <a:ext cx="35900" cy="11325"/>
            </a:xfrm>
            <a:custGeom>
              <a:avLst/>
              <a:gdLst/>
              <a:ahLst/>
              <a:cxnLst/>
              <a:rect l="l" t="t" r="r" b="b"/>
              <a:pathLst>
                <a:path w="1436" h="453" extrusionOk="0">
                  <a:moveTo>
                    <a:pt x="1408" y="1"/>
                  </a:moveTo>
                  <a:lnTo>
                    <a:pt x="1" y="276"/>
                  </a:lnTo>
                  <a:cubicBezTo>
                    <a:pt x="0" y="335"/>
                    <a:pt x="0" y="394"/>
                    <a:pt x="0" y="453"/>
                  </a:cubicBezTo>
                  <a:lnTo>
                    <a:pt x="1436" y="152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29">
              <a:extLst>
                <a:ext uri="{FF2B5EF4-FFF2-40B4-BE49-F238E27FC236}">
                  <a16:creationId xmlns:a16="http://schemas.microsoft.com/office/drawing/2014/main" id="{7F1D7754-0114-760E-3A8F-9FD6B9912C50}"/>
                </a:ext>
              </a:extLst>
            </p:cNvPr>
            <p:cNvSpPr/>
            <p:nvPr/>
          </p:nvSpPr>
          <p:spPr>
            <a:xfrm>
              <a:off x="5500250" y="2373075"/>
              <a:ext cx="35725" cy="14625"/>
            </a:xfrm>
            <a:custGeom>
              <a:avLst/>
              <a:gdLst/>
              <a:ahLst/>
              <a:cxnLst/>
              <a:rect l="l" t="t" r="r" b="b"/>
              <a:pathLst>
                <a:path w="1429" h="585" extrusionOk="0">
                  <a:moveTo>
                    <a:pt x="1358" y="0"/>
                  </a:moveTo>
                  <a:lnTo>
                    <a:pt x="1" y="487"/>
                  </a:lnTo>
                  <a:lnTo>
                    <a:pt x="28" y="585"/>
                  </a:lnTo>
                  <a:lnTo>
                    <a:pt x="609" y="585"/>
                  </a:lnTo>
                  <a:lnTo>
                    <a:pt x="1079" y="424"/>
                  </a:lnTo>
                  <a:lnTo>
                    <a:pt x="1429" y="91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29">
              <a:extLst>
                <a:ext uri="{FF2B5EF4-FFF2-40B4-BE49-F238E27FC236}">
                  <a16:creationId xmlns:a16="http://schemas.microsoft.com/office/drawing/2014/main" id="{ABE2DD45-2B81-D645-FDE7-FBEDF9D327B1}"/>
                </a:ext>
              </a:extLst>
            </p:cNvPr>
            <p:cNvSpPr/>
            <p:nvPr/>
          </p:nvSpPr>
          <p:spPr>
            <a:xfrm>
              <a:off x="5661000" y="2279475"/>
              <a:ext cx="29625" cy="18100"/>
            </a:xfrm>
            <a:custGeom>
              <a:avLst/>
              <a:gdLst/>
              <a:ahLst/>
              <a:cxnLst/>
              <a:rect l="l" t="t" r="r" b="b"/>
              <a:pathLst>
                <a:path w="1185" h="724" extrusionOk="0">
                  <a:moveTo>
                    <a:pt x="1086" y="1"/>
                  </a:moveTo>
                  <a:lnTo>
                    <a:pt x="0" y="587"/>
                  </a:lnTo>
                  <a:lnTo>
                    <a:pt x="74" y="723"/>
                  </a:lnTo>
                  <a:lnTo>
                    <a:pt x="1185" y="165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29">
              <a:extLst>
                <a:ext uri="{FF2B5EF4-FFF2-40B4-BE49-F238E27FC236}">
                  <a16:creationId xmlns:a16="http://schemas.microsoft.com/office/drawing/2014/main" id="{4A9676D3-E534-FA22-A5FA-043A374045A1}"/>
                </a:ext>
              </a:extLst>
            </p:cNvPr>
            <p:cNvSpPr/>
            <p:nvPr/>
          </p:nvSpPr>
          <p:spPr>
            <a:xfrm>
              <a:off x="5755300" y="2089975"/>
              <a:ext cx="32675" cy="19525"/>
            </a:xfrm>
            <a:custGeom>
              <a:avLst/>
              <a:gdLst/>
              <a:ahLst/>
              <a:cxnLst/>
              <a:rect l="l" t="t" r="r" b="b"/>
              <a:pathLst>
                <a:path w="1307" h="781" extrusionOk="0">
                  <a:moveTo>
                    <a:pt x="1257" y="1"/>
                  </a:moveTo>
                  <a:lnTo>
                    <a:pt x="0" y="590"/>
                  </a:lnTo>
                  <a:lnTo>
                    <a:pt x="99" y="781"/>
                  </a:lnTo>
                  <a:lnTo>
                    <a:pt x="1307" y="58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29">
              <a:extLst>
                <a:ext uri="{FF2B5EF4-FFF2-40B4-BE49-F238E27FC236}">
                  <a16:creationId xmlns:a16="http://schemas.microsoft.com/office/drawing/2014/main" id="{4B5730DE-5E76-3187-6AFD-1D5F287E934F}"/>
                </a:ext>
              </a:extLst>
            </p:cNvPr>
            <p:cNvSpPr/>
            <p:nvPr/>
          </p:nvSpPr>
          <p:spPr>
            <a:xfrm>
              <a:off x="5752425" y="2207850"/>
              <a:ext cx="23975" cy="18075"/>
            </a:xfrm>
            <a:custGeom>
              <a:avLst/>
              <a:gdLst/>
              <a:ahLst/>
              <a:cxnLst/>
              <a:rect l="l" t="t" r="r" b="b"/>
              <a:pathLst>
                <a:path w="959" h="723" extrusionOk="0">
                  <a:moveTo>
                    <a:pt x="933" y="1"/>
                  </a:moveTo>
                  <a:cubicBezTo>
                    <a:pt x="931" y="17"/>
                    <a:pt x="928" y="32"/>
                    <a:pt x="925" y="47"/>
                  </a:cubicBezTo>
                  <a:lnTo>
                    <a:pt x="925" y="47"/>
                  </a:lnTo>
                  <a:cubicBezTo>
                    <a:pt x="936" y="41"/>
                    <a:pt x="948" y="35"/>
                    <a:pt x="959" y="29"/>
                  </a:cubicBezTo>
                  <a:cubicBezTo>
                    <a:pt x="958" y="27"/>
                    <a:pt x="933" y="1"/>
                    <a:pt x="933" y="1"/>
                  </a:cubicBezTo>
                  <a:close/>
                  <a:moveTo>
                    <a:pt x="925" y="47"/>
                  </a:moveTo>
                  <a:lnTo>
                    <a:pt x="925" y="47"/>
                  </a:lnTo>
                  <a:cubicBezTo>
                    <a:pt x="617" y="211"/>
                    <a:pt x="309" y="374"/>
                    <a:pt x="1" y="538"/>
                  </a:cubicBezTo>
                  <a:lnTo>
                    <a:pt x="117" y="722"/>
                  </a:lnTo>
                  <a:cubicBezTo>
                    <a:pt x="313" y="385"/>
                    <a:pt x="828" y="534"/>
                    <a:pt x="925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29">
              <a:extLst>
                <a:ext uri="{FF2B5EF4-FFF2-40B4-BE49-F238E27FC236}">
                  <a16:creationId xmlns:a16="http://schemas.microsoft.com/office/drawing/2014/main" id="{925B7EC4-EE88-F9BC-EE56-5A6092265429}"/>
                </a:ext>
              </a:extLst>
            </p:cNvPr>
            <p:cNvSpPr/>
            <p:nvPr/>
          </p:nvSpPr>
          <p:spPr>
            <a:xfrm>
              <a:off x="5786725" y="2074625"/>
              <a:ext cx="24625" cy="16825"/>
            </a:xfrm>
            <a:custGeom>
              <a:avLst/>
              <a:gdLst/>
              <a:ahLst/>
              <a:cxnLst/>
              <a:rect l="l" t="t" r="r" b="b"/>
              <a:pathLst>
                <a:path w="985" h="673" extrusionOk="0">
                  <a:moveTo>
                    <a:pt x="865" y="1"/>
                  </a:moveTo>
                  <a:lnTo>
                    <a:pt x="0" y="615"/>
                  </a:lnTo>
                  <a:lnTo>
                    <a:pt x="50" y="672"/>
                  </a:lnTo>
                  <a:lnTo>
                    <a:pt x="984" y="200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29">
              <a:extLst>
                <a:ext uri="{FF2B5EF4-FFF2-40B4-BE49-F238E27FC236}">
                  <a16:creationId xmlns:a16="http://schemas.microsoft.com/office/drawing/2014/main" id="{1F7BDECE-628A-CC53-50C6-EAC1C3992038}"/>
                </a:ext>
              </a:extLst>
            </p:cNvPr>
            <p:cNvSpPr/>
            <p:nvPr/>
          </p:nvSpPr>
          <p:spPr>
            <a:xfrm>
              <a:off x="5769200" y="2026575"/>
              <a:ext cx="19800" cy="13875"/>
            </a:xfrm>
            <a:custGeom>
              <a:avLst/>
              <a:gdLst/>
              <a:ahLst/>
              <a:cxnLst/>
              <a:rect l="l" t="t" r="r" b="b"/>
              <a:pathLst>
                <a:path w="792" h="555" extrusionOk="0">
                  <a:moveTo>
                    <a:pt x="719" y="0"/>
                  </a:moveTo>
                  <a:lnTo>
                    <a:pt x="0" y="424"/>
                  </a:lnTo>
                  <a:lnTo>
                    <a:pt x="127" y="555"/>
                  </a:lnTo>
                  <a:lnTo>
                    <a:pt x="792" y="11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29">
              <a:extLst>
                <a:ext uri="{FF2B5EF4-FFF2-40B4-BE49-F238E27FC236}">
                  <a16:creationId xmlns:a16="http://schemas.microsoft.com/office/drawing/2014/main" id="{FD433920-190F-629D-56C4-D489417EB255}"/>
                </a:ext>
              </a:extLst>
            </p:cNvPr>
            <p:cNvSpPr/>
            <p:nvPr/>
          </p:nvSpPr>
          <p:spPr>
            <a:xfrm>
              <a:off x="5280075" y="2682350"/>
              <a:ext cx="136500" cy="56850"/>
            </a:xfrm>
            <a:custGeom>
              <a:avLst/>
              <a:gdLst/>
              <a:ahLst/>
              <a:cxnLst/>
              <a:rect l="l" t="t" r="r" b="b"/>
              <a:pathLst>
                <a:path w="5460" h="2274" extrusionOk="0">
                  <a:moveTo>
                    <a:pt x="5459" y="1"/>
                  </a:moveTo>
                  <a:lnTo>
                    <a:pt x="5459" y="1"/>
                  </a:lnTo>
                  <a:cubicBezTo>
                    <a:pt x="3502" y="416"/>
                    <a:pt x="1695" y="1195"/>
                    <a:pt x="0" y="2273"/>
                  </a:cubicBezTo>
                  <a:cubicBezTo>
                    <a:pt x="989" y="1996"/>
                    <a:pt x="2013" y="1804"/>
                    <a:pt x="2956" y="1416"/>
                  </a:cubicBezTo>
                  <a:cubicBezTo>
                    <a:pt x="3835" y="1054"/>
                    <a:pt x="4628" y="48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29">
              <a:extLst>
                <a:ext uri="{FF2B5EF4-FFF2-40B4-BE49-F238E27FC236}">
                  <a16:creationId xmlns:a16="http://schemas.microsoft.com/office/drawing/2014/main" id="{A56D5B9F-52DE-4653-100E-E6DAEAA0A7D8}"/>
                </a:ext>
              </a:extLst>
            </p:cNvPr>
            <p:cNvSpPr/>
            <p:nvPr/>
          </p:nvSpPr>
          <p:spPr>
            <a:xfrm>
              <a:off x="5396450" y="2700375"/>
              <a:ext cx="57375" cy="42075"/>
            </a:xfrm>
            <a:custGeom>
              <a:avLst/>
              <a:gdLst/>
              <a:ahLst/>
              <a:cxnLst/>
              <a:rect l="l" t="t" r="r" b="b"/>
              <a:pathLst>
                <a:path w="2295" h="1683" extrusionOk="0">
                  <a:moveTo>
                    <a:pt x="2294" y="1"/>
                  </a:moveTo>
                  <a:lnTo>
                    <a:pt x="0" y="1682"/>
                  </a:lnTo>
                  <a:cubicBezTo>
                    <a:pt x="968" y="1405"/>
                    <a:pt x="1710" y="813"/>
                    <a:pt x="2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29">
              <a:extLst>
                <a:ext uri="{FF2B5EF4-FFF2-40B4-BE49-F238E27FC236}">
                  <a16:creationId xmlns:a16="http://schemas.microsoft.com/office/drawing/2014/main" id="{8B089671-A2D7-7833-B53C-886AC1E33BAF}"/>
                </a:ext>
              </a:extLst>
            </p:cNvPr>
            <p:cNvSpPr/>
            <p:nvPr/>
          </p:nvSpPr>
          <p:spPr>
            <a:xfrm>
              <a:off x="5379450" y="2729600"/>
              <a:ext cx="66300" cy="41175"/>
            </a:xfrm>
            <a:custGeom>
              <a:avLst/>
              <a:gdLst/>
              <a:ahLst/>
              <a:cxnLst/>
              <a:rect l="l" t="t" r="r" b="b"/>
              <a:pathLst>
                <a:path w="2652" h="1647" extrusionOk="0">
                  <a:moveTo>
                    <a:pt x="2574" y="0"/>
                  </a:moveTo>
                  <a:lnTo>
                    <a:pt x="1" y="1593"/>
                  </a:lnTo>
                  <a:lnTo>
                    <a:pt x="48" y="1647"/>
                  </a:lnTo>
                  <a:lnTo>
                    <a:pt x="2652" y="85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29">
              <a:extLst>
                <a:ext uri="{FF2B5EF4-FFF2-40B4-BE49-F238E27FC236}">
                  <a16:creationId xmlns:a16="http://schemas.microsoft.com/office/drawing/2014/main" id="{02A26EC4-9037-69A4-A61A-499C320B2B6C}"/>
                </a:ext>
              </a:extLst>
            </p:cNvPr>
            <p:cNvSpPr/>
            <p:nvPr/>
          </p:nvSpPr>
          <p:spPr>
            <a:xfrm>
              <a:off x="5288725" y="2729450"/>
              <a:ext cx="63900" cy="31825"/>
            </a:xfrm>
            <a:custGeom>
              <a:avLst/>
              <a:gdLst/>
              <a:ahLst/>
              <a:cxnLst/>
              <a:rect l="l" t="t" r="r" b="b"/>
              <a:pathLst>
                <a:path w="2556" h="1273" extrusionOk="0">
                  <a:moveTo>
                    <a:pt x="2460" y="1"/>
                  </a:moveTo>
                  <a:lnTo>
                    <a:pt x="1" y="1082"/>
                  </a:lnTo>
                  <a:lnTo>
                    <a:pt x="82" y="1272"/>
                  </a:lnTo>
                  <a:lnTo>
                    <a:pt x="2555" y="221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29">
              <a:extLst>
                <a:ext uri="{FF2B5EF4-FFF2-40B4-BE49-F238E27FC236}">
                  <a16:creationId xmlns:a16="http://schemas.microsoft.com/office/drawing/2014/main" id="{CC2BBDC9-AE34-DA40-9939-5AEF840121F9}"/>
                </a:ext>
              </a:extLst>
            </p:cNvPr>
            <p:cNvSpPr/>
            <p:nvPr/>
          </p:nvSpPr>
          <p:spPr>
            <a:xfrm>
              <a:off x="5357950" y="2769400"/>
              <a:ext cx="22725" cy="15875"/>
            </a:xfrm>
            <a:custGeom>
              <a:avLst/>
              <a:gdLst/>
              <a:ahLst/>
              <a:cxnLst/>
              <a:rect l="l" t="t" r="r" b="b"/>
              <a:pathLst>
                <a:path w="909" h="635" extrusionOk="0">
                  <a:moveTo>
                    <a:pt x="861" y="1"/>
                  </a:moveTo>
                  <a:lnTo>
                    <a:pt x="0" y="465"/>
                  </a:lnTo>
                  <a:cubicBezTo>
                    <a:pt x="35" y="522"/>
                    <a:pt x="70" y="578"/>
                    <a:pt x="106" y="635"/>
                  </a:cubicBezTo>
                  <a:lnTo>
                    <a:pt x="908" y="55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29">
              <a:extLst>
                <a:ext uri="{FF2B5EF4-FFF2-40B4-BE49-F238E27FC236}">
                  <a16:creationId xmlns:a16="http://schemas.microsoft.com/office/drawing/2014/main" id="{189B1B30-5FF4-1934-B97C-D7D203D2F088}"/>
                </a:ext>
              </a:extLst>
            </p:cNvPr>
            <p:cNvSpPr/>
            <p:nvPr/>
          </p:nvSpPr>
          <p:spPr>
            <a:xfrm>
              <a:off x="5443775" y="2715575"/>
              <a:ext cx="20100" cy="16200"/>
            </a:xfrm>
            <a:custGeom>
              <a:avLst/>
              <a:gdLst/>
              <a:ahLst/>
              <a:cxnLst/>
              <a:rect l="l" t="t" r="r" b="b"/>
              <a:pathLst>
                <a:path w="804" h="648" extrusionOk="0">
                  <a:moveTo>
                    <a:pt x="678" y="1"/>
                  </a:moveTo>
                  <a:lnTo>
                    <a:pt x="1" y="561"/>
                  </a:lnTo>
                  <a:lnTo>
                    <a:pt x="79" y="648"/>
                  </a:lnTo>
                  <a:lnTo>
                    <a:pt x="803" y="171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29">
              <a:extLst>
                <a:ext uri="{FF2B5EF4-FFF2-40B4-BE49-F238E27FC236}">
                  <a16:creationId xmlns:a16="http://schemas.microsoft.com/office/drawing/2014/main" id="{2B253A48-3B43-DF6D-7819-2FDD62484FB9}"/>
                </a:ext>
              </a:extLst>
            </p:cNvPr>
            <p:cNvSpPr/>
            <p:nvPr/>
          </p:nvSpPr>
          <p:spPr>
            <a:xfrm>
              <a:off x="5737550" y="1885750"/>
              <a:ext cx="54850" cy="41975"/>
            </a:xfrm>
            <a:custGeom>
              <a:avLst/>
              <a:gdLst/>
              <a:ahLst/>
              <a:cxnLst/>
              <a:rect l="l" t="t" r="r" b="b"/>
              <a:pathLst>
                <a:path w="2194" h="1679" extrusionOk="0">
                  <a:moveTo>
                    <a:pt x="2045" y="1"/>
                  </a:moveTo>
                  <a:lnTo>
                    <a:pt x="0" y="1487"/>
                  </a:lnTo>
                  <a:lnTo>
                    <a:pt x="134" y="1679"/>
                  </a:lnTo>
                  <a:lnTo>
                    <a:pt x="2194" y="211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29">
              <a:extLst>
                <a:ext uri="{FF2B5EF4-FFF2-40B4-BE49-F238E27FC236}">
                  <a16:creationId xmlns:a16="http://schemas.microsoft.com/office/drawing/2014/main" id="{DFD50DA7-A9A0-C2A1-7EF8-B92C8F450A41}"/>
                </a:ext>
              </a:extLst>
            </p:cNvPr>
            <p:cNvSpPr/>
            <p:nvPr/>
          </p:nvSpPr>
          <p:spPr>
            <a:xfrm>
              <a:off x="5285700" y="2399500"/>
              <a:ext cx="20425" cy="35900"/>
            </a:xfrm>
            <a:custGeom>
              <a:avLst/>
              <a:gdLst/>
              <a:ahLst/>
              <a:cxnLst/>
              <a:rect l="l" t="t" r="r" b="b"/>
              <a:pathLst>
                <a:path w="817" h="1436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298"/>
                    <a:pt x="291" y="822"/>
                    <a:pt x="216" y="1436"/>
                  </a:cubicBezTo>
                  <a:cubicBezTo>
                    <a:pt x="385" y="1179"/>
                    <a:pt x="448" y="1087"/>
                    <a:pt x="517" y="983"/>
                  </a:cubicBezTo>
                  <a:cubicBezTo>
                    <a:pt x="579" y="1112"/>
                    <a:pt x="638" y="1234"/>
                    <a:pt x="702" y="1368"/>
                  </a:cubicBezTo>
                  <a:cubicBezTo>
                    <a:pt x="748" y="1298"/>
                    <a:pt x="808" y="1248"/>
                    <a:pt x="809" y="1197"/>
                  </a:cubicBezTo>
                  <a:cubicBezTo>
                    <a:pt x="817" y="840"/>
                    <a:pt x="813" y="483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29">
              <a:extLst>
                <a:ext uri="{FF2B5EF4-FFF2-40B4-BE49-F238E27FC236}">
                  <a16:creationId xmlns:a16="http://schemas.microsoft.com/office/drawing/2014/main" id="{BFF33ED9-9EDC-FBB1-1208-8F1037D49B17}"/>
                </a:ext>
              </a:extLst>
            </p:cNvPr>
            <p:cNvSpPr/>
            <p:nvPr/>
          </p:nvSpPr>
          <p:spPr>
            <a:xfrm>
              <a:off x="5206300" y="2501900"/>
              <a:ext cx="10425" cy="55425"/>
            </a:xfrm>
            <a:custGeom>
              <a:avLst/>
              <a:gdLst/>
              <a:ahLst/>
              <a:cxnLst/>
              <a:rect l="l" t="t" r="r" b="b"/>
              <a:pathLst>
                <a:path w="417" h="2217" extrusionOk="0">
                  <a:moveTo>
                    <a:pt x="0" y="1"/>
                  </a:moveTo>
                  <a:lnTo>
                    <a:pt x="198" y="2217"/>
                  </a:lnTo>
                  <a:cubicBezTo>
                    <a:pt x="417" y="1638"/>
                    <a:pt x="333" y="70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29">
              <a:extLst>
                <a:ext uri="{FF2B5EF4-FFF2-40B4-BE49-F238E27FC236}">
                  <a16:creationId xmlns:a16="http://schemas.microsoft.com/office/drawing/2014/main" id="{373E2C67-818F-B4A3-F49B-8526ED99940E}"/>
                </a:ext>
              </a:extLst>
            </p:cNvPr>
            <p:cNvSpPr/>
            <p:nvPr/>
          </p:nvSpPr>
          <p:spPr>
            <a:xfrm>
              <a:off x="5232450" y="2442525"/>
              <a:ext cx="3025" cy="34675"/>
            </a:xfrm>
            <a:custGeom>
              <a:avLst/>
              <a:gdLst/>
              <a:ahLst/>
              <a:cxnLst/>
              <a:rect l="l" t="t" r="r" b="b"/>
              <a:pathLst>
                <a:path w="121" h="1387" extrusionOk="0">
                  <a:moveTo>
                    <a:pt x="120" y="0"/>
                  </a:moveTo>
                  <a:lnTo>
                    <a:pt x="0" y="34"/>
                  </a:lnTo>
                  <a:lnTo>
                    <a:pt x="0" y="1386"/>
                  </a:lnTo>
                  <a:lnTo>
                    <a:pt x="120" y="138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29">
              <a:extLst>
                <a:ext uri="{FF2B5EF4-FFF2-40B4-BE49-F238E27FC236}">
                  <a16:creationId xmlns:a16="http://schemas.microsoft.com/office/drawing/2014/main" id="{F57F8A69-54ED-F921-092C-92C423BB68A0}"/>
                </a:ext>
              </a:extLst>
            </p:cNvPr>
            <p:cNvSpPr/>
            <p:nvPr/>
          </p:nvSpPr>
          <p:spPr>
            <a:xfrm>
              <a:off x="5267175" y="2464475"/>
              <a:ext cx="2475" cy="25275"/>
            </a:xfrm>
            <a:custGeom>
              <a:avLst/>
              <a:gdLst/>
              <a:ahLst/>
              <a:cxnLst/>
              <a:rect l="l" t="t" r="r" b="b"/>
              <a:pathLst>
                <a:path w="99" h="1011" extrusionOk="0">
                  <a:moveTo>
                    <a:pt x="1" y="1"/>
                  </a:moveTo>
                  <a:lnTo>
                    <a:pt x="1" y="992"/>
                  </a:lnTo>
                  <a:lnTo>
                    <a:pt x="98" y="101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29">
              <a:extLst>
                <a:ext uri="{FF2B5EF4-FFF2-40B4-BE49-F238E27FC236}">
                  <a16:creationId xmlns:a16="http://schemas.microsoft.com/office/drawing/2014/main" id="{9EAC5388-2927-A7E5-5CD4-06EA100C75EA}"/>
                </a:ext>
              </a:extLst>
            </p:cNvPr>
            <p:cNvSpPr/>
            <p:nvPr/>
          </p:nvSpPr>
          <p:spPr>
            <a:xfrm>
              <a:off x="5325775" y="2428475"/>
              <a:ext cx="4575" cy="16275"/>
            </a:xfrm>
            <a:custGeom>
              <a:avLst/>
              <a:gdLst/>
              <a:ahLst/>
              <a:cxnLst/>
              <a:rect l="l" t="t" r="r" b="b"/>
              <a:pathLst>
                <a:path w="183" h="651" extrusionOk="0">
                  <a:moveTo>
                    <a:pt x="141" y="0"/>
                  </a:moveTo>
                  <a:lnTo>
                    <a:pt x="1" y="11"/>
                  </a:lnTo>
                  <a:cubicBezTo>
                    <a:pt x="11" y="223"/>
                    <a:pt x="22" y="436"/>
                    <a:pt x="33" y="650"/>
                  </a:cubicBezTo>
                  <a:lnTo>
                    <a:pt x="182" y="607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29">
              <a:extLst>
                <a:ext uri="{FF2B5EF4-FFF2-40B4-BE49-F238E27FC236}">
                  <a16:creationId xmlns:a16="http://schemas.microsoft.com/office/drawing/2014/main" id="{2830AC34-A7F5-0646-6F0F-16047B7ECA4C}"/>
                </a:ext>
              </a:extLst>
            </p:cNvPr>
            <p:cNvSpPr/>
            <p:nvPr/>
          </p:nvSpPr>
          <p:spPr>
            <a:xfrm>
              <a:off x="5359025" y="2612050"/>
              <a:ext cx="136575" cy="32875"/>
            </a:xfrm>
            <a:custGeom>
              <a:avLst/>
              <a:gdLst/>
              <a:ahLst/>
              <a:cxnLst/>
              <a:rect l="l" t="t" r="r" b="b"/>
              <a:pathLst>
                <a:path w="5463" h="1315" extrusionOk="0">
                  <a:moveTo>
                    <a:pt x="5420" y="1"/>
                  </a:moveTo>
                  <a:cubicBezTo>
                    <a:pt x="3609" y="411"/>
                    <a:pt x="1736" y="527"/>
                    <a:pt x="0" y="1314"/>
                  </a:cubicBezTo>
                  <a:lnTo>
                    <a:pt x="5463" y="208"/>
                  </a:lnTo>
                  <a:cubicBezTo>
                    <a:pt x="5448" y="139"/>
                    <a:pt x="5435" y="70"/>
                    <a:pt x="5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29">
              <a:extLst>
                <a:ext uri="{FF2B5EF4-FFF2-40B4-BE49-F238E27FC236}">
                  <a16:creationId xmlns:a16="http://schemas.microsoft.com/office/drawing/2014/main" id="{E302C011-231E-5780-7AA7-AD438B8929C1}"/>
                </a:ext>
              </a:extLst>
            </p:cNvPr>
            <p:cNvSpPr/>
            <p:nvPr/>
          </p:nvSpPr>
          <p:spPr>
            <a:xfrm>
              <a:off x="5421225" y="2596600"/>
              <a:ext cx="77675" cy="20475"/>
            </a:xfrm>
            <a:custGeom>
              <a:avLst/>
              <a:gdLst/>
              <a:ahLst/>
              <a:cxnLst/>
              <a:rect l="l" t="t" r="r" b="b"/>
              <a:pathLst>
                <a:path w="3107" h="819" extrusionOk="0">
                  <a:moveTo>
                    <a:pt x="3063" y="1"/>
                  </a:moveTo>
                  <a:lnTo>
                    <a:pt x="0" y="655"/>
                  </a:lnTo>
                  <a:cubicBezTo>
                    <a:pt x="11" y="709"/>
                    <a:pt x="24" y="764"/>
                    <a:pt x="35" y="818"/>
                  </a:cubicBezTo>
                  <a:lnTo>
                    <a:pt x="3106" y="202"/>
                  </a:lnTo>
                  <a:cubicBezTo>
                    <a:pt x="3091" y="134"/>
                    <a:pt x="3078" y="67"/>
                    <a:pt x="3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29">
              <a:extLst>
                <a:ext uri="{FF2B5EF4-FFF2-40B4-BE49-F238E27FC236}">
                  <a16:creationId xmlns:a16="http://schemas.microsoft.com/office/drawing/2014/main" id="{E9316477-7032-4F3A-3B72-5F507DE0304E}"/>
                </a:ext>
              </a:extLst>
            </p:cNvPr>
            <p:cNvSpPr/>
            <p:nvPr/>
          </p:nvSpPr>
          <p:spPr>
            <a:xfrm>
              <a:off x="5506075" y="2429375"/>
              <a:ext cx="39225" cy="29550"/>
            </a:xfrm>
            <a:custGeom>
              <a:avLst/>
              <a:gdLst/>
              <a:ahLst/>
              <a:cxnLst/>
              <a:rect l="l" t="t" r="r" b="b"/>
              <a:pathLst>
                <a:path w="1569" h="1182" extrusionOk="0">
                  <a:moveTo>
                    <a:pt x="1466" y="1"/>
                  </a:moveTo>
                  <a:lnTo>
                    <a:pt x="1466" y="1"/>
                  </a:lnTo>
                  <a:cubicBezTo>
                    <a:pt x="26" y="520"/>
                    <a:pt x="1" y="540"/>
                    <a:pt x="45" y="1182"/>
                  </a:cubicBezTo>
                  <a:lnTo>
                    <a:pt x="1568" y="631"/>
                  </a:lnTo>
                  <a:lnTo>
                    <a:pt x="1031" y="465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54177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2366C-459B-CE72-DF82-F112D41BF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Compound Words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B4A6A1-37F7-5EE3-7E23-837386140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999" y="899533"/>
            <a:ext cx="7888741" cy="4348974"/>
          </a:xfrm>
        </p:spPr>
        <p:txBody>
          <a:bodyPr/>
          <a:lstStyle/>
          <a:p>
            <a:r>
              <a:rPr lang="en-US" dirty="0"/>
              <a:t>Open Compound 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First aid				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Post office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Living room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High school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Ice cream</a:t>
            </a:r>
          </a:p>
          <a:p>
            <a:endParaRPr lang="en-US" dirty="0"/>
          </a:p>
          <a:p>
            <a:r>
              <a:rPr lang="en-US" dirty="0"/>
              <a:t>Closed compound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Bedroom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Keyhole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Football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Backspace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Armchair</a:t>
            </a:r>
          </a:p>
          <a:p>
            <a:r>
              <a:rPr lang="en-US" dirty="0"/>
              <a:t>Hyphenated compounds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In-depth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Snow-clad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One-footed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Sun-dried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Day-to-day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5541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72F69-A083-29CF-A295-4BF27A93F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Permanent and Temporary Compounds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E96D7D-1077-39E0-50AA-085CABF088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16000"/>
            <a:ext cx="6818224" cy="3337054"/>
          </a:xfrm>
        </p:spPr>
        <p:txBody>
          <a:bodyPr/>
          <a:lstStyle/>
          <a:p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Permanent compound words are those that are already a part of the language; whereas, a temporary compound word is one that is formed to suit the writer’s or speaker’s requirement.</a:t>
            </a:r>
          </a:p>
          <a:p>
            <a:pPr marL="139700" indent="0">
              <a:buNone/>
            </a:pPr>
            <a:endParaRPr lang="en-US" b="0" i="0" dirty="0">
              <a:solidFill>
                <a:srgbClr val="444444"/>
              </a:solidFill>
              <a:effectLst/>
              <a:latin typeface="Poppins" panose="00000500000000000000" pitchFamily="2" charset="0"/>
            </a:endParaRPr>
          </a:p>
          <a:p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For example, words like first aid, grandmother, lawsuit, blackboard, etc. are permanent compound words which already exist in the English language </a:t>
            </a:r>
          </a:p>
          <a:p>
            <a:endParaRPr lang="en-US" dirty="0">
              <a:solidFill>
                <a:srgbClr val="444444"/>
              </a:solidFill>
              <a:latin typeface="Poppins" panose="00000500000000000000" pitchFamily="2" charset="0"/>
            </a:endParaRPr>
          </a:p>
          <a:p>
            <a:r>
              <a:rPr lang="en-US" b="0" i="0" dirty="0">
                <a:solidFill>
                  <a:srgbClr val="444444"/>
                </a:solidFill>
                <a:effectLst/>
                <a:latin typeface="Poppins" panose="00000500000000000000" pitchFamily="2" charset="0"/>
              </a:rPr>
              <a:t>Words like red-headed, left-handed, bright-eyed, etc. are the kind of words that can be created to suit the requirement of the language user.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3242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7ADF3-2666-E9A7-D7B5-8F2C64136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Match to form </a:t>
            </a:r>
            <a:r>
              <a:rPr lang="en-US" dirty="0" err="1"/>
              <a:t>compunds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C438E6-7DD9-E6C2-DF40-9AB4256B1F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64C1625-5730-1C47-A593-20CD95C133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69112"/>
              </p:ext>
            </p:extLst>
          </p:nvPr>
        </p:nvGraphicFramePr>
        <p:xfrm>
          <a:off x="936702" y="1152525"/>
          <a:ext cx="7300332" cy="3416300"/>
        </p:xfrm>
        <a:graphic>
          <a:graphicData uri="http://schemas.openxmlformats.org/drawingml/2006/table">
            <a:tbl>
              <a:tblPr/>
              <a:tblGrid>
                <a:gridCol w="3650166">
                  <a:extLst>
                    <a:ext uri="{9D8B030D-6E8A-4147-A177-3AD203B41FA5}">
                      <a16:colId xmlns:a16="http://schemas.microsoft.com/office/drawing/2014/main" val="2967729613"/>
                    </a:ext>
                  </a:extLst>
                </a:gridCol>
                <a:gridCol w="3650166">
                  <a:extLst>
                    <a:ext uri="{9D8B030D-6E8A-4147-A177-3AD203B41FA5}">
                      <a16:colId xmlns:a16="http://schemas.microsoft.com/office/drawing/2014/main" val="1064373357"/>
                    </a:ext>
                  </a:extLst>
                </a:gridCol>
              </a:tblGrid>
              <a:tr h="341630"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Sick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White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153647"/>
                  </a:ext>
                </a:extLst>
              </a:tr>
              <a:tr h="341630"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Written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Minded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025401"/>
                  </a:ext>
                </a:extLst>
              </a:tr>
              <a:tr h="341630"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Washed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Home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4312438"/>
                  </a:ext>
                </a:extLst>
              </a:tr>
              <a:tr h="341630"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Hand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Well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9454923"/>
                  </a:ext>
                </a:extLst>
              </a:tr>
              <a:tr h="341630"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Known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Broad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713917"/>
                  </a:ext>
                </a:extLst>
              </a:tr>
              <a:tr h="341630"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Hair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Lap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9741451"/>
                  </a:ext>
                </a:extLst>
              </a:tr>
              <a:tr h="341630"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Half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Right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4949056"/>
                  </a:ext>
                </a:extLst>
              </a:tr>
              <a:tr h="341630"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Card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Top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8933598"/>
                  </a:ext>
                </a:extLst>
              </a:tr>
              <a:tr h="341630"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Handed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Cut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825314"/>
                  </a:ext>
                </a:extLst>
              </a:tr>
              <a:tr h="341630"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>
                          <a:effectLst/>
                        </a:rPr>
                        <a:t>Flash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tc>
                  <a:txBody>
                    <a:bodyPr/>
                    <a:lstStyle/>
                    <a:p>
                      <a:pPr fontAlgn="t">
                        <a:buFont typeface="Arial" panose="020B0604020202020204" pitchFamily="34" charset="0"/>
                        <a:buChar char="•"/>
                      </a:pPr>
                      <a:r>
                        <a:rPr lang="en-IN" sz="1200" dirty="0">
                          <a:effectLst/>
                        </a:rPr>
                        <a:t>Sister</a:t>
                      </a:r>
                    </a:p>
                  </a:txBody>
                  <a:tcPr marL="52558" marR="52558" marT="78838" marB="78838">
                    <a:lnL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4444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D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362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7852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>
          <a:extLst>
            <a:ext uri="{FF2B5EF4-FFF2-40B4-BE49-F238E27FC236}">
              <a16:creationId xmlns:a16="http://schemas.microsoft.com/office/drawing/2014/main" id="{B732AA98-FACF-6183-DA29-0CB267C60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p129">
            <a:extLst>
              <a:ext uri="{FF2B5EF4-FFF2-40B4-BE49-F238E27FC236}">
                <a16:creationId xmlns:a16="http://schemas.microsoft.com/office/drawing/2014/main" id="{EDB5BD44-5F7C-8991-96CC-7D0BFDF76E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Conversion</a:t>
            </a: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1587101-9BE5-C1E1-3C68-8E62D7BBB0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4579497"/>
              </p:ext>
            </p:extLst>
          </p:nvPr>
        </p:nvGraphicFramePr>
        <p:xfrm>
          <a:off x="369672" y="1303354"/>
          <a:ext cx="6556387" cy="3244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659" name="Google Shape;4659;p129">
            <a:extLst>
              <a:ext uri="{FF2B5EF4-FFF2-40B4-BE49-F238E27FC236}">
                <a16:creationId xmlns:a16="http://schemas.microsoft.com/office/drawing/2014/main" id="{7F5E49A7-AA1C-3933-06ED-0F0D2EA44B44}"/>
              </a:ext>
            </a:extLst>
          </p:cNvPr>
          <p:cNvSpPr/>
          <p:nvPr/>
        </p:nvSpPr>
        <p:spPr>
          <a:xfrm>
            <a:off x="4889659" y="3301655"/>
            <a:ext cx="16838" cy="15855"/>
          </a:xfrm>
          <a:custGeom>
            <a:avLst/>
            <a:gdLst/>
            <a:ahLst/>
            <a:cxnLst/>
            <a:rect l="l" t="t" r="r" b="b"/>
            <a:pathLst>
              <a:path w="788" h="742" extrusionOk="0">
                <a:moveTo>
                  <a:pt x="788" y="1"/>
                </a:moveTo>
                <a:lnTo>
                  <a:pt x="1" y="647"/>
                </a:lnTo>
                <a:lnTo>
                  <a:pt x="90" y="741"/>
                </a:lnTo>
                <a:lnTo>
                  <a:pt x="428" y="665"/>
                </a:lnTo>
                <a:cubicBezTo>
                  <a:pt x="548" y="443"/>
                  <a:pt x="668" y="223"/>
                  <a:pt x="7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0" name="Google Shape;4660;p129">
            <a:extLst>
              <a:ext uri="{FF2B5EF4-FFF2-40B4-BE49-F238E27FC236}">
                <a16:creationId xmlns:a16="http://schemas.microsoft.com/office/drawing/2014/main" id="{E006AC01-F836-68FC-F98A-29CFD6898EC3}"/>
              </a:ext>
            </a:extLst>
          </p:cNvPr>
          <p:cNvSpPr/>
          <p:nvPr/>
        </p:nvSpPr>
        <p:spPr>
          <a:xfrm>
            <a:off x="4875343" y="3315480"/>
            <a:ext cx="16261" cy="13205"/>
          </a:xfrm>
          <a:custGeom>
            <a:avLst/>
            <a:gdLst/>
            <a:ahLst/>
            <a:cxnLst/>
            <a:rect l="l" t="t" r="r" b="b"/>
            <a:pathLst>
              <a:path w="761" h="618" extrusionOk="0">
                <a:moveTo>
                  <a:pt x="671" y="0"/>
                </a:moveTo>
                <a:lnTo>
                  <a:pt x="1" y="450"/>
                </a:lnTo>
                <a:lnTo>
                  <a:pt x="129" y="617"/>
                </a:lnTo>
                <a:lnTo>
                  <a:pt x="760" y="94"/>
                </a:lnTo>
                <a:lnTo>
                  <a:pt x="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1" name="Google Shape;4661;p129">
            <a:extLst>
              <a:ext uri="{FF2B5EF4-FFF2-40B4-BE49-F238E27FC236}">
                <a16:creationId xmlns:a16="http://schemas.microsoft.com/office/drawing/2014/main" id="{CC963C05-1A34-0787-22A5-2B9C36487E25}"/>
              </a:ext>
            </a:extLst>
          </p:cNvPr>
          <p:cNvSpPr/>
          <p:nvPr/>
        </p:nvSpPr>
        <p:spPr>
          <a:xfrm>
            <a:off x="4817929" y="3348835"/>
            <a:ext cx="2585" cy="32842"/>
          </a:xfrm>
          <a:custGeom>
            <a:avLst/>
            <a:gdLst/>
            <a:ahLst/>
            <a:cxnLst/>
            <a:rect l="l" t="t" r="r" b="b"/>
            <a:pathLst>
              <a:path w="121" h="1537" extrusionOk="0">
                <a:moveTo>
                  <a:pt x="121" y="1"/>
                </a:moveTo>
                <a:lnTo>
                  <a:pt x="0" y="3"/>
                </a:lnTo>
                <a:lnTo>
                  <a:pt x="0" y="1536"/>
                </a:lnTo>
                <a:lnTo>
                  <a:pt x="121" y="1533"/>
                </a:lnTo>
                <a:lnTo>
                  <a:pt x="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2" name="Google Shape;4662;p129">
            <a:extLst>
              <a:ext uri="{FF2B5EF4-FFF2-40B4-BE49-F238E27FC236}">
                <a16:creationId xmlns:a16="http://schemas.microsoft.com/office/drawing/2014/main" id="{3CE1F3D9-EFE9-19F5-4BDC-D9B330499034}"/>
              </a:ext>
            </a:extLst>
          </p:cNvPr>
          <p:cNvGrpSpPr/>
          <p:nvPr/>
        </p:nvGrpSpPr>
        <p:grpSpPr>
          <a:xfrm>
            <a:off x="7149724" y="2741849"/>
            <a:ext cx="1994276" cy="1724788"/>
            <a:chOff x="1745450" y="238200"/>
            <a:chExt cx="4226775" cy="3507000"/>
          </a:xfrm>
        </p:grpSpPr>
        <p:sp>
          <p:nvSpPr>
            <p:cNvPr id="4663" name="Google Shape;4663;p129">
              <a:extLst>
                <a:ext uri="{FF2B5EF4-FFF2-40B4-BE49-F238E27FC236}">
                  <a16:creationId xmlns:a16="http://schemas.microsoft.com/office/drawing/2014/main" id="{C18737C8-0EEE-08F3-7B79-7FAC0A88CDE9}"/>
                </a:ext>
              </a:extLst>
            </p:cNvPr>
            <p:cNvSpPr/>
            <p:nvPr/>
          </p:nvSpPr>
          <p:spPr>
            <a:xfrm>
              <a:off x="5895525" y="1470000"/>
              <a:ext cx="76700" cy="222300"/>
            </a:xfrm>
            <a:custGeom>
              <a:avLst/>
              <a:gdLst/>
              <a:ahLst/>
              <a:cxnLst/>
              <a:rect l="l" t="t" r="r" b="b"/>
              <a:pathLst>
                <a:path w="3068" h="8892" extrusionOk="0">
                  <a:moveTo>
                    <a:pt x="1632" y="0"/>
                  </a:moveTo>
                  <a:lnTo>
                    <a:pt x="1610" y="19"/>
                  </a:lnTo>
                  <a:cubicBezTo>
                    <a:pt x="1614" y="19"/>
                    <a:pt x="1617" y="19"/>
                    <a:pt x="1621" y="19"/>
                  </a:cubicBezTo>
                  <a:lnTo>
                    <a:pt x="1621" y="19"/>
                  </a:lnTo>
                  <a:cubicBezTo>
                    <a:pt x="1625" y="13"/>
                    <a:pt x="1628" y="7"/>
                    <a:pt x="1632" y="0"/>
                  </a:cubicBezTo>
                  <a:close/>
                  <a:moveTo>
                    <a:pt x="2419" y="7897"/>
                  </a:moveTo>
                  <a:cubicBezTo>
                    <a:pt x="2414" y="7912"/>
                    <a:pt x="2408" y="7927"/>
                    <a:pt x="2403" y="7942"/>
                  </a:cubicBezTo>
                  <a:lnTo>
                    <a:pt x="2425" y="7954"/>
                  </a:lnTo>
                  <a:lnTo>
                    <a:pt x="2419" y="7897"/>
                  </a:lnTo>
                  <a:close/>
                  <a:moveTo>
                    <a:pt x="1621" y="19"/>
                  </a:moveTo>
                  <a:cubicBezTo>
                    <a:pt x="1588" y="72"/>
                    <a:pt x="1537" y="128"/>
                    <a:pt x="1544" y="174"/>
                  </a:cubicBezTo>
                  <a:cubicBezTo>
                    <a:pt x="1750" y="1418"/>
                    <a:pt x="874" y="2320"/>
                    <a:pt x="526" y="3387"/>
                  </a:cubicBezTo>
                  <a:cubicBezTo>
                    <a:pt x="424" y="3698"/>
                    <a:pt x="298" y="4000"/>
                    <a:pt x="126" y="4457"/>
                  </a:cubicBezTo>
                  <a:lnTo>
                    <a:pt x="2129" y="2989"/>
                  </a:lnTo>
                  <a:lnTo>
                    <a:pt x="2261" y="3070"/>
                  </a:lnTo>
                  <a:cubicBezTo>
                    <a:pt x="2071" y="3510"/>
                    <a:pt x="1880" y="3948"/>
                    <a:pt x="1625" y="4532"/>
                  </a:cubicBezTo>
                  <a:lnTo>
                    <a:pt x="2453" y="4163"/>
                  </a:lnTo>
                  <a:lnTo>
                    <a:pt x="2453" y="4163"/>
                  </a:lnTo>
                  <a:cubicBezTo>
                    <a:pt x="2323" y="5114"/>
                    <a:pt x="1486" y="5360"/>
                    <a:pt x="1047" y="5936"/>
                  </a:cubicBezTo>
                  <a:cubicBezTo>
                    <a:pt x="1048" y="6278"/>
                    <a:pt x="1353" y="6650"/>
                    <a:pt x="928" y="6999"/>
                  </a:cubicBezTo>
                  <a:cubicBezTo>
                    <a:pt x="786" y="7115"/>
                    <a:pt x="853" y="7462"/>
                    <a:pt x="727" y="7632"/>
                  </a:cubicBezTo>
                  <a:cubicBezTo>
                    <a:pt x="556" y="7863"/>
                    <a:pt x="268" y="8006"/>
                    <a:pt x="78" y="8229"/>
                  </a:cubicBezTo>
                  <a:cubicBezTo>
                    <a:pt x="1" y="8320"/>
                    <a:pt x="51" y="8520"/>
                    <a:pt x="30" y="8892"/>
                  </a:cubicBezTo>
                  <a:lnTo>
                    <a:pt x="2328" y="7055"/>
                  </a:lnTo>
                  <a:lnTo>
                    <a:pt x="2419" y="7897"/>
                  </a:lnTo>
                  <a:lnTo>
                    <a:pt x="2419" y="7897"/>
                  </a:lnTo>
                  <a:cubicBezTo>
                    <a:pt x="2768" y="6956"/>
                    <a:pt x="3068" y="5972"/>
                    <a:pt x="2809" y="4991"/>
                  </a:cubicBezTo>
                  <a:cubicBezTo>
                    <a:pt x="2552" y="4014"/>
                    <a:pt x="2534" y="3062"/>
                    <a:pt x="2585" y="2076"/>
                  </a:cubicBezTo>
                  <a:cubicBezTo>
                    <a:pt x="2607" y="1662"/>
                    <a:pt x="2508" y="1220"/>
                    <a:pt x="2363" y="826"/>
                  </a:cubicBezTo>
                  <a:cubicBezTo>
                    <a:pt x="2237" y="484"/>
                    <a:pt x="2126" y="45"/>
                    <a:pt x="162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29">
              <a:extLst>
                <a:ext uri="{FF2B5EF4-FFF2-40B4-BE49-F238E27FC236}">
                  <a16:creationId xmlns:a16="http://schemas.microsoft.com/office/drawing/2014/main" id="{3A11CD1C-0E3C-2418-6AE5-EF0AC77F75BB}"/>
                </a:ext>
              </a:extLst>
            </p:cNvPr>
            <p:cNvSpPr/>
            <p:nvPr/>
          </p:nvSpPr>
          <p:spPr>
            <a:xfrm>
              <a:off x="1745450" y="238200"/>
              <a:ext cx="643325" cy="2685350"/>
            </a:xfrm>
            <a:custGeom>
              <a:avLst/>
              <a:gdLst/>
              <a:ahLst/>
              <a:cxnLst/>
              <a:rect l="l" t="t" r="r" b="b"/>
              <a:pathLst>
                <a:path w="25733" h="107414" extrusionOk="0">
                  <a:moveTo>
                    <a:pt x="20047" y="12764"/>
                  </a:moveTo>
                  <a:cubicBezTo>
                    <a:pt x="20692" y="12764"/>
                    <a:pt x="21026" y="13103"/>
                    <a:pt x="21101" y="13771"/>
                  </a:cubicBezTo>
                  <a:cubicBezTo>
                    <a:pt x="21137" y="14083"/>
                    <a:pt x="21157" y="14417"/>
                    <a:pt x="21084" y="14717"/>
                  </a:cubicBezTo>
                  <a:cubicBezTo>
                    <a:pt x="20837" y="15743"/>
                    <a:pt x="20743" y="16777"/>
                    <a:pt x="20774" y="17827"/>
                  </a:cubicBezTo>
                  <a:cubicBezTo>
                    <a:pt x="20776" y="17907"/>
                    <a:pt x="20721" y="17987"/>
                    <a:pt x="20654" y="18175"/>
                  </a:cubicBezTo>
                  <a:cubicBezTo>
                    <a:pt x="20522" y="17909"/>
                    <a:pt x="20439" y="17738"/>
                    <a:pt x="20336" y="17531"/>
                  </a:cubicBezTo>
                  <a:lnTo>
                    <a:pt x="20336" y="17531"/>
                  </a:lnTo>
                  <a:cubicBezTo>
                    <a:pt x="19764" y="18518"/>
                    <a:pt x="20245" y="19431"/>
                    <a:pt x="20366" y="20323"/>
                  </a:cubicBezTo>
                  <a:cubicBezTo>
                    <a:pt x="20124" y="20396"/>
                    <a:pt x="19877" y="20407"/>
                    <a:pt x="19732" y="20530"/>
                  </a:cubicBezTo>
                  <a:cubicBezTo>
                    <a:pt x="19587" y="20654"/>
                    <a:pt x="19542" y="20894"/>
                    <a:pt x="19279" y="21091"/>
                  </a:cubicBezTo>
                  <a:lnTo>
                    <a:pt x="18882" y="19381"/>
                  </a:lnTo>
                  <a:cubicBezTo>
                    <a:pt x="18386" y="19396"/>
                    <a:pt x="18307" y="19694"/>
                    <a:pt x="18283" y="19973"/>
                  </a:cubicBezTo>
                  <a:cubicBezTo>
                    <a:pt x="18178" y="21137"/>
                    <a:pt x="18098" y="22305"/>
                    <a:pt x="18010" y="23471"/>
                  </a:cubicBezTo>
                  <a:cubicBezTo>
                    <a:pt x="17962" y="24101"/>
                    <a:pt x="17953" y="24736"/>
                    <a:pt x="17857" y="25359"/>
                  </a:cubicBezTo>
                  <a:cubicBezTo>
                    <a:pt x="17807" y="25680"/>
                    <a:pt x="17604" y="25978"/>
                    <a:pt x="17464" y="26302"/>
                  </a:cubicBezTo>
                  <a:cubicBezTo>
                    <a:pt x="16851" y="26193"/>
                    <a:pt x="16576" y="25836"/>
                    <a:pt x="16573" y="25372"/>
                  </a:cubicBezTo>
                  <a:cubicBezTo>
                    <a:pt x="16560" y="23993"/>
                    <a:pt x="16090" y="22646"/>
                    <a:pt x="16385" y="21239"/>
                  </a:cubicBezTo>
                  <a:cubicBezTo>
                    <a:pt x="16576" y="20323"/>
                    <a:pt x="16600" y="19372"/>
                    <a:pt x="16699" y="18436"/>
                  </a:cubicBezTo>
                  <a:lnTo>
                    <a:pt x="16474" y="18404"/>
                  </a:lnTo>
                  <a:cubicBezTo>
                    <a:pt x="16331" y="19247"/>
                    <a:pt x="16164" y="20088"/>
                    <a:pt x="16052" y="20936"/>
                  </a:cubicBezTo>
                  <a:cubicBezTo>
                    <a:pt x="15882" y="22224"/>
                    <a:pt x="15696" y="23524"/>
                    <a:pt x="15994" y="24812"/>
                  </a:cubicBezTo>
                  <a:cubicBezTo>
                    <a:pt x="16117" y="25351"/>
                    <a:pt x="16321" y="25916"/>
                    <a:pt x="16645" y="26352"/>
                  </a:cubicBezTo>
                  <a:cubicBezTo>
                    <a:pt x="16836" y="26609"/>
                    <a:pt x="17070" y="26734"/>
                    <a:pt x="17295" y="26734"/>
                  </a:cubicBezTo>
                  <a:cubicBezTo>
                    <a:pt x="17576" y="26734"/>
                    <a:pt x="17842" y="26540"/>
                    <a:pt x="17989" y="26169"/>
                  </a:cubicBezTo>
                  <a:cubicBezTo>
                    <a:pt x="18217" y="25593"/>
                    <a:pt x="18327" y="24950"/>
                    <a:pt x="18370" y="24328"/>
                  </a:cubicBezTo>
                  <a:cubicBezTo>
                    <a:pt x="18457" y="23099"/>
                    <a:pt x="18460" y="21862"/>
                    <a:pt x="18503" y="20518"/>
                  </a:cubicBezTo>
                  <a:lnTo>
                    <a:pt x="19264" y="21704"/>
                  </a:lnTo>
                  <a:cubicBezTo>
                    <a:pt x="19597" y="21560"/>
                    <a:pt x="19890" y="21327"/>
                    <a:pt x="20097" y="21327"/>
                  </a:cubicBezTo>
                  <a:cubicBezTo>
                    <a:pt x="20123" y="21327"/>
                    <a:pt x="20147" y="21331"/>
                    <a:pt x="20170" y="21339"/>
                  </a:cubicBezTo>
                  <a:cubicBezTo>
                    <a:pt x="20616" y="21492"/>
                    <a:pt x="20350" y="21948"/>
                    <a:pt x="20328" y="22256"/>
                  </a:cubicBezTo>
                  <a:cubicBezTo>
                    <a:pt x="20062" y="25888"/>
                    <a:pt x="19763" y="29517"/>
                    <a:pt x="19492" y="33147"/>
                  </a:cubicBezTo>
                  <a:cubicBezTo>
                    <a:pt x="19372" y="34759"/>
                    <a:pt x="19253" y="36372"/>
                    <a:pt x="19205" y="37987"/>
                  </a:cubicBezTo>
                  <a:cubicBezTo>
                    <a:pt x="19114" y="41122"/>
                    <a:pt x="19075" y="44258"/>
                    <a:pt x="19010" y="47394"/>
                  </a:cubicBezTo>
                  <a:cubicBezTo>
                    <a:pt x="18971" y="49228"/>
                    <a:pt x="18953" y="51063"/>
                    <a:pt x="18868" y="52894"/>
                  </a:cubicBezTo>
                  <a:cubicBezTo>
                    <a:pt x="18819" y="53927"/>
                    <a:pt x="18657" y="54955"/>
                    <a:pt x="18546" y="55984"/>
                  </a:cubicBezTo>
                  <a:lnTo>
                    <a:pt x="18332" y="55974"/>
                  </a:lnTo>
                  <a:lnTo>
                    <a:pt x="18332" y="51461"/>
                  </a:lnTo>
                  <a:lnTo>
                    <a:pt x="18107" y="51464"/>
                  </a:lnTo>
                  <a:cubicBezTo>
                    <a:pt x="18107" y="53070"/>
                    <a:pt x="18056" y="54680"/>
                    <a:pt x="18129" y="56283"/>
                  </a:cubicBezTo>
                  <a:cubicBezTo>
                    <a:pt x="18166" y="57119"/>
                    <a:pt x="17883" y="57729"/>
                    <a:pt x="17188" y="58482"/>
                  </a:cubicBezTo>
                  <a:lnTo>
                    <a:pt x="17188" y="56080"/>
                  </a:lnTo>
                  <a:lnTo>
                    <a:pt x="16924" y="56084"/>
                  </a:lnTo>
                  <a:cubicBezTo>
                    <a:pt x="16924" y="56828"/>
                    <a:pt x="16932" y="57571"/>
                    <a:pt x="16923" y="58314"/>
                  </a:cubicBezTo>
                  <a:cubicBezTo>
                    <a:pt x="16909" y="59358"/>
                    <a:pt x="16284" y="59989"/>
                    <a:pt x="15359" y="59989"/>
                  </a:cubicBezTo>
                  <a:cubicBezTo>
                    <a:pt x="15176" y="59989"/>
                    <a:pt x="14981" y="59964"/>
                    <a:pt x="14777" y="59913"/>
                  </a:cubicBezTo>
                  <a:cubicBezTo>
                    <a:pt x="14394" y="59818"/>
                    <a:pt x="14156" y="59646"/>
                    <a:pt x="14187" y="59199"/>
                  </a:cubicBezTo>
                  <a:cubicBezTo>
                    <a:pt x="14208" y="58890"/>
                    <a:pt x="14161" y="58576"/>
                    <a:pt x="14143" y="58245"/>
                  </a:cubicBezTo>
                  <a:lnTo>
                    <a:pt x="13413" y="58560"/>
                  </a:lnTo>
                  <a:cubicBezTo>
                    <a:pt x="13383" y="58177"/>
                    <a:pt x="13349" y="57751"/>
                    <a:pt x="13315" y="57324"/>
                  </a:cubicBezTo>
                  <a:lnTo>
                    <a:pt x="13190" y="57324"/>
                  </a:lnTo>
                  <a:cubicBezTo>
                    <a:pt x="13121" y="58286"/>
                    <a:pt x="13052" y="59249"/>
                    <a:pt x="12982" y="60236"/>
                  </a:cubicBezTo>
                  <a:lnTo>
                    <a:pt x="11085" y="60236"/>
                  </a:lnTo>
                  <a:lnTo>
                    <a:pt x="11085" y="57421"/>
                  </a:lnTo>
                  <a:lnTo>
                    <a:pt x="10949" y="57410"/>
                  </a:lnTo>
                  <a:cubicBezTo>
                    <a:pt x="10885" y="58215"/>
                    <a:pt x="10820" y="59020"/>
                    <a:pt x="10755" y="59825"/>
                  </a:cubicBezTo>
                  <a:lnTo>
                    <a:pt x="10541" y="59817"/>
                  </a:lnTo>
                  <a:lnTo>
                    <a:pt x="10541" y="55862"/>
                  </a:lnTo>
                  <a:lnTo>
                    <a:pt x="10302" y="55864"/>
                  </a:lnTo>
                  <a:lnTo>
                    <a:pt x="10302" y="60016"/>
                  </a:lnTo>
                  <a:cubicBezTo>
                    <a:pt x="9666" y="59723"/>
                    <a:pt x="9425" y="59316"/>
                    <a:pt x="9383" y="58850"/>
                  </a:cubicBezTo>
                  <a:cubicBezTo>
                    <a:pt x="9306" y="58003"/>
                    <a:pt x="9310" y="57149"/>
                    <a:pt x="9284" y="56298"/>
                  </a:cubicBezTo>
                  <a:cubicBezTo>
                    <a:pt x="9264" y="55667"/>
                    <a:pt x="9227" y="55035"/>
                    <a:pt x="9243" y="54406"/>
                  </a:cubicBezTo>
                  <a:cubicBezTo>
                    <a:pt x="9263" y="53617"/>
                    <a:pt x="9341" y="52830"/>
                    <a:pt x="9374" y="52041"/>
                  </a:cubicBezTo>
                  <a:cubicBezTo>
                    <a:pt x="9467" y="49826"/>
                    <a:pt x="9496" y="47607"/>
                    <a:pt x="9652" y="45395"/>
                  </a:cubicBezTo>
                  <a:cubicBezTo>
                    <a:pt x="9831" y="42834"/>
                    <a:pt x="9944" y="40275"/>
                    <a:pt x="9963" y="37705"/>
                  </a:cubicBezTo>
                  <a:cubicBezTo>
                    <a:pt x="9988" y="34416"/>
                    <a:pt x="10092" y="31126"/>
                    <a:pt x="10209" y="27840"/>
                  </a:cubicBezTo>
                  <a:cubicBezTo>
                    <a:pt x="10295" y="25403"/>
                    <a:pt x="10460" y="22971"/>
                    <a:pt x="10582" y="20536"/>
                  </a:cubicBezTo>
                  <a:cubicBezTo>
                    <a:pt x="10610" y="19981"/>
                    <a:pt x="10825" y="19515"/>
                    <a:pt x="11194" y="18908"/>
                  </a:cubicBezTo>
                  <a:lnTo>
                    <a:pt x="11194" y="18908"/>
                  </a:lnTo>
                  <a:cubicBezTo>
                    <a:pt x="11146" y="19724"/>
                    <a:pt x="11070" y="20350"/>
                    <a:pt x="11086" y="20975"/>
                  </a:cubicBezTo>
                  <a:cubicBezTo>
                    <a:pt x="11098" y="21444"/>
                    <a:pt x="11162" y="21932"/>
                    <a:pt x="11322" y="22368"/>
                  </a:cubicBezTo>
                  <a:cubicBezTo>
                    <a:pt x="11414" y="22623"/>
                    <a:pt x="11722" y="22932"/>
                    <a:pt x="11966" y="22963"/>
                  </a:cubicBezTo>
                  <a:cubicBezTo>
                    <a:pt x="11982" y="22965"/>
                    <a:pt x="11999" y="22966"/>
                    <a:pt x="12016" y="22966"/>
                  </a:cubicBezTo>
                  <a:cubicBezTo>
                    <a:pt x="12264" y="22966"/>
                    <a:pt x="12639" y="22759"/>
                    <a:pt x="12734" y="22553"/>
                  </a:cubicBezTo>
                  <a:cubicBezTo>
                    <a:pt x="12951" y="22080"/>
                    <a:pt x="13148" y="21525"/>
                    <a:pt x="13110" y="21022"/>
                  </a:cubicBezTo>
                  <a:cubicBezTo>
                    <a:pt x="13014" y="19745"/>
                    <a:pt x="13045" y="18507"/>
                    <a:pt x="13555" y="17301"/>
                  </a:cubicBezTo>
                  <a:lnTo>
                    <a:pt x="13555" y="17301"/>
                  </a:lnTo>
                  <a:cubicBezTo>
                    <a:pt x="12931" y="17772"/>
                    <a:pt x="12767" y="18445"/>
                    <a:pt x="12738" y="19158"/>
                  </a:cubicBezTo>
                  <a:cubicBezTo>
                    <a:pt x="12710" y="19886"/>
                    <a:pt x="12741" y="20616"/>
                    <a:pt x="12732" y="21346"/>
                  </a:cubicBezTo>
                  <a:cubicBezTo>
                    <a:pt x="12725" y="21869"/>
                    <a:pt x="12623" y="22356"/>
                    <a:pt x="12056" y="22637"/>
                  </a:cubicBezTo>
                  <a:cubicBezTo>
                    <a:pt x="11605" y="22454"/>
                    <a:pt x="11515" y="22035"/>
                    <a:pt x="11515" y="21636"/>
                  </a:cubicBezTo>
                  <a:cubicBezTo>
                    <a:pt x="11517" y="20817"/>
                    <a:pt x="11582" y="19997"/>
                    <a:pt x="11623" y="19178"/>
                  </a:cubicBezTo>
                  <a:cubicBezTo>
                    <a:pt x="11639" y="18851"/>
                    <a:pt x="11657" y="18523"/>
                    <a:pt x="11671" y="18269"/>
                  </a:cubicBezTo>
                  <a:cubicBezTo>
                    <a:pt x="11583" y="18206"/>
                    <a:pt x="11507" y="18182"/>
                    <a:pt x="11439" y="18182"/>
                  </a:cubicBezTo>
                  <a:cubicBezTo>
                    <a:pt x="11176" y="18182"/>
                    <a:pt x="11036" y="18558"/>
                    <a:pt x="10804" y="18558"/>
                  </a:cubicBezTo>
                  <a:cubicBezTo>
                    <a:pt x="10729" y="18558"/>
                    <a:pt x="10644" y="18519"/>
                    <a:pt x="10542" y="18414"/>
                  </a:cubicBezTo>
                  <a:cubicBezTo>
                    <a:pt x="10454" y="18793"/>
                    <a:pt x="10373" y="19155"/>
                    <a:pt x="10276" y="19581"/>
                  </a:cubicBezTo>
                  <a:cubicBezTo>
                    <a:pt x="9910" y="19304"/>
                    <a:pt x="10026" y="19012"/>
                    <a:pt x="10106" y="18725"/>
                  </a:cubicBezTo>
                  <a:cubicBezTo>
                    <a:pt x="10401" y="17659"/>
                    <a:pt x="10698" y="16592"/>
                    <a:pt x="10993" y="15525"/>
                  </a:cubicBezTo>
                  <a:cubicBezTo>
                    <a:pt x="11027" y="15403"/>
                    <a:pt x="11102" y="15280"/>
                    <a:pt x="11094" y="15162"/>
                  </a:cubicBezTo>
                  <a:cubicBezTo>
                    <a:pt x="11007" y="14019"/>
                    <a:pt x="11325" y="13726"/>
                    <a:pt x="12863" y="13404"/>
                  </a:cubicBezTo>
                  <a:cubicBezTo>
                    <a:pt x="13716" y="13225"/>
                    <a:pt x="14601" y="13204"/>
                    <a:pt x="15496" y="13109"/>
                  </a:cubicBezTo>
                  <a:lnTo>
                    <a:pt x="15496" y="13109"/>
                  </a:lnTo>
                  <a:cubicBezTo>
                    <a:pt x="15635" y="13388"/>
                    <a:pt x="15559" y="13685"/>
                    <a:pt x="15285" y="13685"/>
                  </a:cubicBezTo>
                  <a:cubicBezTo>
                    <a:pt x="15258" y="13685"/>
                    <a:pt x="15228" y="13682"/>
                    <a:pt x="15197" y="13676"/>
                  </a:cubicBezTo>
                  <a:cubicBezTo>
                    <a:pt x="15072" y="13651"/>
                    <a:pt x="14954" y="13639"/>
                    <a:pt x="14843" y="13639"/>
                  </a:cubicBezTo>
                  <a:cubicBezTo>
                    <a:pt x="13899" y="13639"/>
                    <a:pt x="13394" y="14471"/>
                    <a:pt x="12612" y="14902"/>
                  </a:cubicBezTo>
                  <a:cubicBezTo>
                    <a:pt x="12698" y="14958"/>
                    <a:pt x="12751" y="15012"/>
                    <a:pt x="12780" y="15012"/>
                  </a:cubicBezTo>
                  <a:cubicBezTo>
                    <a:pt x="12783" y="15012"/>
                    <a:pt x="12785" y="15012"/>
                    <a:pt x="12787" y="15011"/>
                  </a:cubicBezTo>
                  <a:cubicBezTo>
                    <a:pt x="13800" y="14601"/>
                    <a:pt x="14822" y="14361"/>
                    <a:pt x="15894" y="14361"/>
                  </a:cubicBezTo>
                  <a:cubicBezTo>
                    <a:pt x="16244" y="14361"/>
                    <a:pt x="16599" y="14387"/>
                    <a:pt x="16961" y="14440"/>
                  </a:cubicBezTo>
                  <a:cubicBezTo>
                    <a:pt x="17127" y="14465"/>
                    <a:pt x="17292" y="14478"/>
                    <a:pt x="17457" y="14478"/>
                  </a:cubicBezTo>
                  <a:cubicBezTo>
                    <a:pt x="18252" y="14478"/>
                    <a:pt x="19033" y="14182"/>
                    <a:pt x="19763" y="13512"/>
                  </a:cubicBezTo>
                  <a:lnTo>
                    <a:pt x="19763" y="13512"/>
                  </a:lnTo>
                  <a:cubicBezTo>
                    <a:pt x="19040" y="13644"/>
                    <a:pt x="18476" y="13811"/>
                    <a:pt x="17907" y="13835"/>
                  </a:cubicBezTo>
                  <a:cubicBezTo>
                    <a:pt x="17853" y="13837"/>
                    <a:pt x="17799" y="13838"/>
                    <a:pt x="17746" y="13838"/>
                  </a:cubicBezTo>
                  <a:cubicBezTo>
                    <a:pt x="17210" y="13838"/>
                    <a:pt x="16665" y="13737"/>
                    <a:pt x="16073" y="13682"/>
                  </a:cubicBezTo>
                  <a:cubicBezTo>
                    <a:pt x="16069" y="13583"/>
                    <a:pt x="16062" y="13435"/>
                    <a:pt x="16052" y="13224"/>
                  </a:cubicBezTo>
                  <a:cubicBezTo>
                    <a:pt x="16292" y="13213"/>
                    <a:pt x="16522" y="13110"/>
                    <a:pt x="16745" y="13110"/>
                  </a:cubicBezTo>
                  <a:cubicBezTo>
                    <a:pt x="16932" y="13110"/>
                    <a:pt x="17114" y="13183"/>
                    <a:pt x="17291" y="13446"/>
                  </a:cubicBezTo>
                  <a:cubicBezTo>
                    <a:pt x="17314" y="13481"/>
                    <a:pt x="17369" y="13494"/>
                    <a:pt x="17445" y="13494"/>
                  </a:cubicBezTo>
                  <a:cubicBezTo>
                    <a:pt x="17654" y="13494"/>
                    <a:pt x="18016" y="13391"/>
                    <a:pt x="18262" y="13352"/>
                  </a:cubicBezTo>
                  <a:cubicBezTo>
                    <a:pt x="18278" y="13349"/>
                    <a:pt x="18263" y="13161"/>
                    <a:pt x="18263" y="12977"/>
                  </a:cubicBezTo>
                  <a:cubicBezTo>
                    <a:pt x="18801" y="12908"/>
                    <a:pt x="19387" y="12787"/>
                    <a:pt x="19977" y="12766"/>
                  </a:cubicBezTo>
                  <a:cubicBezTo>
                    <a:pt x="20000" y="12765"/>
                    <a:pt x="20024" y="12764"/>
                    <a:pt x="20047" y="12764"/>
                  </a:cubicBezTo>
                  <a:close/>
                  <a:moveTo>
                    <a:pt x="8922" y="74104"/>
                  </a:moveTo>
                  <a:lnTo>
                    <a:pt x="10972" y="74868"/>
                  </a:lnTo>
                  <a:lnTo>
                    <a:pt x="10450" y="75977"/>
                  </a:lnTo>
                  <a:lnTo>
                    <a:pt x="10594" y="76053"/>
                  </a:lnTo>
                  <a:lnTo>
                    <a:pt x="11352" y="74966"/>
                  </a:lnTo>
                  <a:cubicBezTo>
                    <a:pt x="12018" y="74995"/>
                    <a:pt x="12628" y="75047"/>
                    <a:pt x="13234" y="75047"/>
                  </a:cubicBezTo>
                  <a:cubicBezTo>
                    <a:pt x="13286" y="75047"/>
                    <a:pt x="13338" y="75046"/>
                    <a:pt x="13391" y="75045"/>
                  </a:cubicBezTo>
                  <a:cubicBezTo>
                    <a:pt x="13396" y="75045"/>
                    <a:pt x="13402" y="75045"/>
                    <a:pt x="13407" y="75045"/>
                  </a:cubicBezTo>
                  <a:cubicBezTo>
                    <a:pt x="13742" y="75045"/>
                    <a:pt x="13906" y="75218"/>
                    <a:pt x="14063" y="75455"/>
                  </a:cubicBezTo>
                  <a:cubicBezTo>
                    <a:pt x="14103" y="75421"/>
                    <a:pt x="14143" y="75386"/>
                    <a:pt x="14183" y="75352"/>
                  </a:cubicBezTo>
                  <a:cubicBezTo>
                    <a:pt x="14179" y="75220"/>
                    <a:pt x="14176" y="75082"/>
                    <a:pt x="14262" y="75082"/>
                  </a:cubicBezTo>
                  <a:cubicBezTo>
                    <a:pt x="14300" y="75082"/>
                    <a:pt x="14356" y="75110"/>
                    <a:pt x="14438" y="75178"/>
                  </a:cubicBezTo>
                  <a:cubicBezTo>
                    <a:pt x="14522" y="75248"/>
                    <a:pt x="14569" y="75362"/>
                    <a:pt x="14634" y="75455"/>
                  </a:cubicBezTo>
                  <a:lnTo>
                    <a:pt x="14740" y="75367"/>
                  </a:lnTo>
                  <a:cubicBezTo>
                    <a:pt x="14779" y="75088"/>
                    <a:pt x="14881" y="74982"/>
                    <a:pt x="15010" y="74982"/>
                  </a:cubicBezTo>
                  <a:cubicBezTo>
                    <a:pt x="15119" y="74982"/>
                    <a:pt x="15248" y="75058"/>
                    <a:pt x="15375" y="75171"/>
                  </a:cubicBezTo>
                  <a:cubicBezTo>
                    <a:pt x="15526" y="75308"/>
                    <a:pt x="15593" y="75538"/>
                    <a:pt x="15812" y="75690"/>
                  </a:cubicBezTo>
                  <a:cubicBezTo>
                    <a:pt x="15775" y="75492"/>
                    <a:pt x="15739" y="75293"/>
                    <a:pt x="15696" y="75057"/>
                  </a:cubicBezTo>
                  <a:cubicBezTo>
                    <a:pt x="16309" y="74848"/>
                    <a:pt x="16919" y="74609"/>
                    <a:pt x="17551" y="74445"/>
                  </a:cubicBezTo>
                  <a:cubicBezTo>
                    <a:pt x="17601" y="74432"/>
                    <a:pt x="17656" y="74426"/>
                    <a:pt x="17713" y="74426"/>
                  </a:cubicBezTo>
                  <a:cubicBezTo>
                    <a:pt x="17901" y="74426"/>
                    <a:pt x="18113" y="74491"/>
                    <a:pt x="18266" y="74582"/>
                  </a:cubicBezTo>
                  <a:cubicBezTo>
                    <a:pt x="18698" y="74840"/>
                    <a:pt x="19118" y="75135"/>
                    <a:pt x="19493" y="75470"/>
                  </a:cubicBezTo>
                  <a:cubicBezTo>
                    <a:pt x="19999" y="75923"/>
                    <a:pt x="19932" y="76478"/>
                    <a:pt x="19366" y="76885"/>
                  </a:cubicBezTo>
                  <a:cubicBezTo>
                    <a:pt x="19032" y="77127"/>
                    <a:pt x="18688" y="77352"/>
                    <a:pt x="18349" y="77588"/>
                  </a:cubicBezTo>
                  <a:cubicBezTo>
                    <a:pt x="17275" y="78333"/>
                    <a:pt x="16482" y="79278"/>
                    <a:pt x="16139" y="80575"/>
                  </a:cubicBezTo>
                  <a:cubicBezTo>
                    <a:pt x="15699" y="82238"/>
                    <a:pt x="14776" y="82492"/>
                    <a:pt x="13509" y="82492"/>
                  </a:cubicBezTo>
                  <a:cubicBezTo>
                    <a:pt x="13383" y="82492"/>
                    <a:pt x="13253" y="82489"/>
                    <a:pt x="13120" y="82485"/>
                  </a:cubicBezTo>
                  <a:cubicBezTo>
                    <a:pt x="13024" y="82484"/>
                    <a:pt x="12930" y="82470"/>
                    <a:pt x="12838" y="82445"/>
                  </a:cubicBezTo>
                  <a:cubicBezTo>
                    <a:pt x="11104" y="81944"/>
                    <a:pt x="11081" y="82385"/>
                    <a:pt x="10353" y="80292"/>
                  </a:cubicBezTo>
                  <a:cubicBezTo>
                    <a:pt x="10228" y="79934"/>
                    <a:pt x="10114" y="79571"/>
                    <a:pt x="10003" y="79209"/>
                  </a:cubicBezTo>
                  <a:cubicBezTo>
                    <a:pt x="9652" y="78069"/>
                    <a:pt x="8962" y="77178"/>
                    <a:pt x="7954" y="76564"/>
                  </a:cubicBezTo>
                  <a:cubicBezTo>
                    <a:pt x="7263" y="76144"/>
                    <a:pt x="7013" y="75670"/>
                    <a:pt x="7847" y="74912"/>
                  </a:cubicBezTo>
                  <a:cubicBezTo>
                    <a:pt x="8192" y="74597"/>
                    <a:pt x="8596" y="74347"/>
                    <a:pt x="8922" y="74104"/>
                  </a:cubicBezTo>
                  <a:close/>
                  <a:moveTo>
                    <a:pt x="10656" y="97401"/>
                  </a:moveTo>
                  <a:lnTo>
                    <a:pt x="11686" y="97893"/>
                  </a:lnTo>
                  <a:lnTo>
                    <a:pt x="11686" y="99732"/>
                  </a:lnTo>
                  <a:lnTo>
                    <a:pt x="11808" y="99748"/>
                  </a:lnTo>
                  <a:cubicBezTo>
                    <a:pt x="11906" y="99162"/>
                    <a:pt x="12004" y="98576"/>
                    <a:pt x="12101" y="97990"/>
                  </a:cubicBezTo>
                  <a:lnTo>
                    <a:pt x="12229" y="98004"/>
                  </a:lnTo>
                  <a:lnTo>
                    <a:pt x="12229" y="100085"/>
                  </a:lnTo>
                  <a:lnTo>
                    <a:pt x="12349" y="100098"/>
                  </a:lnTo>
                  <a:cubicBezTo>
                    <a:pt x="12440" y="99442"/>
                    <a:pt x="12529" y="98786"/>
                    <a:pt x="12614" y="98176"/>
                  </a:cubicBezTo>
                  <a:cubicBezTo>
                    <a:pt x="13165" y="97986"/>
                    <a:pt x="13656" y="97862"/>
                    <a:pt x="14105" y="97651"/>
                  </a:cubicBezTo>
                  <a:cubicBezTo>
                    <a:pt x="14378" y="97523"/>
                    <a:pt x="14655" y="97463"/>
                    <a:pt x="14922" y="97463"/>
                  </a:cubicBezTo>
                  <a:cubicBezTo>
                    <a:pt x="15305" y="97463"/>
                    <a:pt x="15666" y="97586"/>
                    <a:pt x="15958" y="97807"/>
                  </a:cubicBezTo>
                  <a:cubicBezTo>
                    <a:pt x="16946" y="98557"/>
                    <a:pt x="18091" y="98889"/>
                    <a:pt x="19208" y="99315"/>
                  </a:cubicBezTo>
                  <a:cubicBezTo>
                    <a:pt x="20148" y="99672"/>
                    <a:pt x="21109" y="99945"/>
                    <a:pt x="22009" y="100437"/>
                  </a:cubicBezTo>
                  <a:cubicBezTo>
                    <a:pt x="22772" y="100853"/>
                    <a:pt x="23673" y="101019"/>
                    <a:pt x="24511" y="101300"/>
                  </a:cubicBezTo>
                  <a:cubicBezTo>
                    <a:pt x="24650" y="101347"/>
                    <a:pt x="24781" y="101418"/>
                    <a:pt x="25048" y="101537"/>
                  </a:cubicBezTo>
                  <a:cubicBezTo>
                    <a:pt x="23914" y="102201"/>
                    <a:pt x="22755" y="102408"/>
                    <a:pt x="21658" y="102729"/>
                  </a:cubicBezTo>
                  <a:cubicBezTo>
                    <a:pt x="20556" y="103049"/>
                    <a:pt x="19392" y="103160"/>
                    <a:pt x="18207" y="103373"/>
                  </a:cubicBezTo>
                  <a:cubicBezTo>
                    <a:pt x="18025" y="103083"/>
                    <a:pt x="17850" y="102799"/>
                    <a:pt x="17673" y="102516"/>
                  </a:cubicBezTo>
                  <a:lnTo>
                    <a:pt x="17567" y="102544"/>
                  </a:lnTo>
                  <a:cubicBezTo>
                    <a:pt x="17634" y="102853"/>
                    <a:pt x="17702" y="103162"/>
                    <a:pt x="17768" y="103471"/>
                  </a:cubicBezTo>
                  <a:lnTo>
                    <a:pt x="17643" y="103527"/>
                  </a:lnTo>
                  <a:lnTo>
                    <a:pt x="16935" y="102298"/>
                  </a:lnTo>
                  <a:lnTo>
                    <a:pt x="16792" y="102369"/>
                  </a:lnTo>
                  <a:lnTo>
                    <a:pt x="17200" y="103517"/>
                  </a:lnTo>
                  <a:cubicBezTo>
                    <a:pt x="16384" y="103020"/>
                    <a:pt x="16509" y="102171"/>
                    <a:pt x="15922" y="101554"/>
                  </a:cubicBezTo>
                  <a:lnTo>
                    <a:pt x="15922" y="101554"/>
                  </a:lnTo>
                  <a:cubicBezTo>
                    <a:pt x="16008" y="102332"/>
                    <a:pt x="16350" y="102876"/>
                    <a:pt x="16518" y="103466"/>
                  </a:cubicBezTo>
                  <a:cubicBezTo>
                    <a:pt x="16090" y="103705"/>
                    <a:pt x="15779" y="103835"/>
                    <a:pt x="15514" y="103835"/>
                  </a:cubicBezTo>
                  <a:cubicBezTo>
                    <a:pt x="15094" y="103835"/>
                    <a:pt x="14790" y="103509"/>
                    <a:pt x="14317" y="102775"/>
                  </a:cubicBezTo>
                  <a:lnTo>
                    <a:pt x="14317" y="102775"/>
                  </a:lnTo>
                  <a:cubicBezTo>
                    <a:pt x="14415" y="103122"/>
                    <a:pt x="14513" y="103467"/>
                    <a:pt x="14643" y="103928"/>
                  </a:cubicBezTo>
                  <a:cubicBezTo>
                    <a:pt x="14035" y="103816"/>
                    <a:pt x="14205" y="103170"/>
                    <a:pt x="13798" y="102914"/>
                  </a:cubicBezTo>
                  <a:lnTo>
                    <a:pt x="13798" y="102914"/>
                  </a:lnTo>
                  <a:cubicBezTo>
                    <a:pt x="13831" y="103247"/>
                    <a:pt x="13858" y="103527"/>
                    <a:pt x="13887" y="103808"/>
                  </a:cubicBezTo>
                  <a:lnTo>
                    <a:pt x="13744" y="103852"/>
                  </a:lnTo>
                  <a:lnTo>
                    <a:pt x="13365" y="102732"/>
                  </a:lnTo>
                  <a:lnTo>
                    <a:pt x="13274" y="102752"/>
                  </a:lnTo>
                  <a:cubicBezTo>
                    <a:pt x="13293" y="103092"/>
                    <a:pt x="13313" y="103431"/>
                    <a:pt x="13341" y="103911"/>
                  </a:cubicBezTo>
                  <a:lnTo>
                    <a:pt x="10688" y="103774"/>
                  </a:lnTo>
                  <a:lnTo>
                    <a:pt x="11304" y="102199"/>
                  </a:lnTo>
                  <a:lnTo>
                    <a:pt x="11137" y="102127"/>
                  </a:lnTo>
                  <a:cubicBezTo>
                    <a:pt x="10966" y="102450"/>
                    <a:pt x="10773" y="102763"/>
                    <a:pt x="10631" y="103098"/>
                  </a:cubicBezTo>
                  <a:cubicBezTo>
                    <a:pt x="10435" y="103560"/>
                    <a:pt x="10137" y="103828"/>
                    <a:pt x="9676" y="103828"/>
                  </a:cubicBezTo>
                  <a:cubicBezTo>
                    <a:pt x="9606" y="103828"/>
                    <a:pt x="9532" y="103822"/>
                    <a:pt x="9455" y="103809"/>
                  </a:cubicBezTo>
                  <a:cubicBezTo>
                    <a:pt x="9122" y="103756"/>
                    <a:pt x="8793" y="103680"/>
                    <a:pt x="8463" y="103614"/>
                  </a:cubicBezTo>
                  <a:lnTo>
                    <a:pt x="8355" y="103516"/>
                  </a:lnTo>
                  <a:cubicBezTo>
                    <a:pt x="8181" y="103674"/>
                    <a:pt x="8009" y="103728"/>
                    <a:pt x="7833" y="103728"/>
                  </a:cubicBezTo>
                  <a:cubicBezTo>
                    <a:pt x="7562" y="103728"/>
                    <a:pt x="7282" y="103601"/>
                    <a:pt x="6970" y="103531"/>
                  </a:cubicBezTo>
                  <a:lnTo>
                    <a:pt x="9775" y="100159"/>
                  </a:lnTo>
                  <a:lnTo>
                    <a:pt x="9609" y="100019"/>
                  </a:lnTo>
                  <a:cubicBezTo>
                    <a:pt x="9065" y="100641"/>
                    <a:pt x="8520" y="101262"/>
                    <a:pt x="7976" y="101884"/>
                  </a:cubicBezTo>
                  <a:cubicBezTo>
                    <a:pt x="7643" y="102265"/>
                    <a:pt x="7285" y="102629"/>
                    <a:pt x="6981" y="103033"/>
                  </a:cubicBezTo>
                  <a:cubicBezTo>
                    <a:pt x="6720" y="103383"/>
                    <a:pt x="6431" y="103515"/>
                    <a:pt x="6065" y="103515"/>
                  </a:cubicBezTo>
                  <a:cubicBezTo>
                    <a:pt x="5939" y="103515"/>
                    <a:pt x="5804" y="103499"/>
                    <a:pt x="5658" y="103471"/>
                  </a:cubicBezTo>
                  <a:cubicBezTo>
                    <a:pt x="4380" y="103228"/>
                    <a:pt x="3155" y="102842"/>
                    <a:pt x="1697" y="102352"/>
                  </a:cubicBezTo>
                  <a:cubicBezTo>
                    <a:pt x="5043" y="101053"/>
                    <a:pt x="8255" y="99952"/>
                    <a:pt x="10656" y="97401"/>
                  </a:cubicBezTo>
                  <a:close/>
                  <a:moveTo>
                    <a:pt x="22615" y="103387"/>
                  </a:moveTo>
                  <a:lnTo>
                    <a:pt x="22615" y="104070"/>
                  </a:lnTo>
                  <a:lnTo>
                    <a:pt x="22575" y="104107"/>
                  </a:lnTo>
                  <a:lnTo>
                    <a:pt x="22575" y="103387"/>
                  </a:lnTo>
                  <a:close/>
                  <a:moveTo>
                    <a:pt x="22254" y="103154"/>
                  </a:moveTo>
                  <a:lnTo>
                    <a:pt x="22254" y="104237"/>
                  </a:lnTo>
                  <a:lnTo>
                    <a:pt x="22155" y="104257"/>
                  </a:lnTo>
                  <a:cubicBezTo>
                    <a:pt x="22100" y="103892"/>
                    <a:pt x="22045" y="103525"/>
                    <a:pt x="21991" y="103160"/>
                  </a:cubicBezTo>
                  <a:lnTo>
                    <a:pt x="22254" y="103154"/>
                  </a:lnTo>
                  <a:close/>
                  <a:moveTo>
                    <a:pt x="24958" y="102204"/>
                  </a:moveTo>
                  <a:cubicBezTo>
                    <a:pt x="25082" y="103637"/>
                    <a:pt x="24762" y="104183"/>
                    <a:pt x="23619" y="104403"/>
                  </a:cubicBezTo>
                  <a:cubicBezTo>
                    <a:pt x="23584" y="104135"/>
                    <a:pt x="23565" y="103871"/>
                    <a:pt x="23514" y="103614"/>
                  </a:cubicBezTo>
                  <a:cubicBezTo>
                    <a:pt x="23461" y="103353"/>
                    <a:pt x="23376" y="103098"/>
                    <a:pt x="23288" y="102771"/>
                  </a:cubicBezTo>
                  <a:lnTo>
                    <a:pt x="24958" y="102204"/>
                  </a:lnTo>
                  <a:close/>
                  <a:moveTo>
                    <a:pt x="21658" y="103359"/>
                  </a:moveTo>
                  <a:cubicBezTo>
                    <a:pt x="21735" y="103801"/>
                    <a:pt x="21812" y="104244"/>
                    <a:pt x="21890" y="104685"/>
                  </a:cubicBezTo>
                  <a:lnTo>
                    <a:pt x="21651" y="104714"/>
                  </a:lnTo>
                  <a:lnTo>
                    <a:pt x="21488" y="103390"/>
                  </a:lnTo>
                  <a:lnTo>
                    <a:pt x="21658" y="103359"/>
                  </a:lnTo>
                  <a:close/>
                  <a:moveTo>
                    <a:pt x="21146" y="103437"/>
                  </a:moveTo>
                  <a:lnTo>
                    <a:pt x="21378" y="104884"/>
                  </a:lnTo>
                  <a:lnTo>
                    <a:pt x="21241" y="104907"/>
                  </a:lnTo>
                  <a:lnTo>
                    <a:pt x="20969" y="103520"/>
                  </a:lnTo>
                  <a:lnTo>
                    <a:pt x="21146" y="103437"/>
                  </a:lnTo>
                  <a:close/>
                  <a:moveTo>
                    <a:pt x="8308" y="104075"/>
                  </a:moveTo>
                  <a:lnTo>
                    <a:pt x="8308" y="104075"/>
                  </a:lnTo>
                  <a:cubicBezTo>
                    <a:pt x="8785" y="104577"/>
                    <a:pt x="8786" y="104595"/>
                    <a:pt x="8473" y="106537"/>
                  </a:cubicBezTo>
                  <a:cubicBezTo>
                    <a:pt x="8422" y="105775"/>
                    <a:pt x="8371" y="105012"/>
                    <a:pt x="8308" y="104075"/>
                  </a:cubicBezTo>
                  <a:close/>
                  <a:moveTo>
                    <a:pt x="1468" y="102615"/>
                  </a:moveTo>
                  <a:lnTo>
                    <a:pt x="3010" y="103186"/>
                  </a:lnTo>
                  <a:cubicBezTo>
                    <a:pt x="3112" y="103887"/>
                    <a:pt x="3207" y="104536"/>
                    <a:pt x="3301" y="105186"/>
                  </a:cubicBezTo>
                  <a:lnTo>
                    <a:pt x="3446" y="105173"/>
                  </a:lnTo>
                  <a:cubicBezTo>
                    <a:pt x="3421" y="104588"/>
                    <a:pt x="3395" y="104001"/>
                    <a:pt x="3368" y="103394"/>
                  </a:cubicBezTo>
                  <a:cubicBezTo>
                    <a:pt x="3437" y="103384"/>
                    <a:pt x="3499" y="103379"/>
                    <a:pt x="3553" y="103379"/>
                  </a:cubicBezTo>
                  <a:cubicBezTo>
                    <a:pt x="4028" y="103379"/>
                    <a:pt x="3970" y="103762"/>
                    <a:pt x="3985" y="104090"/>
                  </a:cubicBezTo>
                  <a:cubicBezTo>
                    <a:pt x="4003" y="104463"/>
                    <a:pt x="4029" y="104837"/>
                    <a:pt x="4225" y="105220"/>
                  </a:cubicBezTo>
                  <a:lnTo>
                    <a:pt x="4225" y="103683"/>
                  </a:lnTo>
                  <a:cubicBezTo>
                    <a:pt x="4321" y="103659"/>
                    <a:pt x="4400" y="103647"/>
                    <a:pt x="4466" y="103647"/>
                  </a:cubicBezTo>
                  <a:cubicBezTo>
                    <a:pt x="4727" y="103647"/>
                    <a:pt x="4779" y="103825"/>
                    <a:pt x="4778" y="104063"/>
                  </a:cubicBezTo>
                  <a:cubicBezTo>
                    <a:pt x="4776" y="104530"/>
                    <a:pt x="4777" y="104999"/>
                    <a:pt x="4848" y="105472"/>
                  </a:cubicBezTo>
                  <a:cubicBezTo>
                    <a:pt x="5205" y="104964"/>
                    <a:pt x="4735" y="104254"/>
                    <a:pt x="5469" y="103628"/>
                  </a:cubicBezTo>
                  <a:cubicBezTo>
                    <a:pt x="5524" y="104371"/>
                    <a:pt x="5565" y="104916"/>
                    <a:pt x="5606" y="105462"/>
                  </a:cubicBezTo>
                  <a:lnTo>
                    <a:pt x="5725" y="105463"/>
                  </a:lnTo>
                  <a:cubicBezTo>
                    <a:pt x="5780" y="104978"/>
                    <a:pt x="5837" y="104492"/>
                    <a:pt x="5900" y="103939"/>
                  </a:cubicBezTo>
                  <a:cubicBezTo>
                    <a:pt x="6527" y="103977"/>
                    <a:pt x="7094" y="103996"/>
                    <a:pt x="7655" y="104055"/>
                  </a:cubicBezTo>
                  <a:cubicBezTo>
                    <a:pt x="7781" y="104067"/>
                    <a:pt x="7963" y="104194"/>
                    <a:pt x="7997" y="104306"/>
                  </a:cubicBezTo>
                  <a:cubicBezTo>
                    <a:pt x="8045" y="104462"/>
                    <a:pt x="8000" y="104497"/>
                    <a:pt x="7931" y="104497"/>
                  </a:cubicBezTo>
                  <a:cubicBezTo>
                    <a:pt x="7875" y="104497"/>
                    <a:pt x="7803" y="104474"/>
                    <a:pt x="7753" y="104474"/>
                  </a:cubicBezTo>
                  <a:cubicBezTo>
                    <a:pt x="7726" y="104474"/>
                    <a:pt x="7705" y="104481"/>
                    <a:pt x="7696" y="104501"/>
                  </a:cubicBezTo>
                  <a:cubicBezTo>
                    <a:pt x="7571" y="104775"/>
                    <a:pt x="7440" y="105060"/>
                    <a:pt x="7400" y="105352"/>
                  </a:cubicBezTo>
                  <a:cubicBezTo>
                    <a:pt x="7349" y="105720"/>
                    <a:pt x="7388" y="106101"/>
                    <a:pt x="7388" y="106556"/>
                  </a:cubicBezTo>
                  <a:cubicBezTo>
                    <a:pt x="5461" y="106318"/>
                    <a:pt x="3656" y="105968"/>
                    <a:pt x="1934" y="105061"/>
                  </a:cubicBezTo>
                  <a:lnTo>
                    <a:pt x="1934" y="103556"/>
                  </a:lnTo>
                  <a:lnTo>
                    <a:pt x="1796" y="103544"/>
                  </a:lnTo>
                  <a:lnTo>
                    <a:pt x="1588" y="104901"/>
                  </a:lnTo>
                  <a:cubicBezTo>
                    <a:pt x="1427" y="104808"/>
                    <a:pt x="1285" y="104761"/>
                    <a:pt x="1288" y="104723"/>
                  </a:cubicBezTo>
                  <a:cubicBezTo>
                    <a:pt x="1334" y="104051"/>
                    <a:pt x="1399" y="103380"/>
                    <a:pt x="1468" y="102615"/>
                  </a:cubicBezTo>
                  <a:close/>
                  <a:moveTo>
                    <a:pt x="9134" y="104283"/>
                  </a:moveTo>
                  <a:lnTo>
                    <a:pt x="9134" y="104285"/>
                  </a:lnTo>
                  <a:cubicBezTo>
                    <a:pt x="9450" y="105090"/>
                    <a:pt x="9376" y="105905"/>
                    <a:pt x="9202" y="106723"/>
                  </a:cubicBezTo>
                  <a:cubicBezTo>
                    <a:pt x="8834" y="105919"/>
                    <a:pt x="9021" y="105101"/>
                    <a:pt x="9134" y="104283"/>
                  </a:cubicBezTo>
                  <a:close/>
                  <a:moveTo>
                    <a:pt x="12873" y="104268"/>
                  </a:moveTo>
                  <a:cubicBezTo>
                    <a:pt x="13118" y="104268"/>
                    <a:pt x="13283" y="104366"/>
                    <a:pt x="13319" y="104690"/>
                  </a:cubicBezTo>
                  <a:cubicBezTo>
                    <a:pt x="13397" y="105399"/>
                    <a:pt x="13425" y="106113"/>
                    <a:pt x="13474" y="106827"/>
                  </a:cubicBezTo>
                  <a:lnTo>
                    <a:pt x="13256" y="106855"/>
                  </a:lnTo>
                  <a:lnTo>
                    <a:pt x="12908" y="104886"/>
                  </a:lnTo>
                  <a:lnTo>
                    <a:pt x="12745" y="104902"/>
                  </a:lnTo>
                  <a:lnTo>
                    <a:pt x="12852" y="106803"/>
                  </a:lnTo>
                  <a:cubicBezTo>
                    <a:pt x="12437" y="105982"/>
                    <a:pt x="12856" y="105126"/>
                    <a:pt x="12472" y="104321"/>
                  </a:cubicBezTo>
                  <a:cubicBezTo>
                    <a:pt x="12621" y="104290"/>
                    <a:pt x="12756" y="104268"/>
                    <a:pt x="12873" y="104268"/>
                  </a:cubicBezTo>
                  <a:close/>
                  <a:moveTo>
                    <a:pt x="20633" y="103384"/>
                  </a:moveTo>
                  <a:cubicBezTo>
                    <a:pt x="20758" y="104059"/>
                    <a:pt x="20867" y="104641"/>
                    <a:pt x="20999" y="105352"/>
                  </a:cubicBezTo>
                  <a:lnTo>
                    <a:pt x="17292" y="106562"/>
                  </a:lnTo>
                  <a:cubicBezTo>
                    <a:pt x="16693" y="105981"/>
                    <a:pt x="17014" y="105064"/>
                    <a:pt x="16399" y="104434"/>
                  </a:cubicBezTo>
                  <a:lnTo>
                    <a:pt x="16398" y="104434"/>
                  </a:lnTo>
                  <a:cubicBezTo>
                    <a:pt x="15996" y="105175"/>
                    <a:pt x="16594" y="105866"/>
                    <a:pt x="16256" y="106584"/>
                  </a:cubicBezTo>
                  <a:cubicBezTo>
                    <a:pt x="15856" y="105912"/>
                    <a:pt x="16182" y="105176"/>
                    <a:pt x="15838" y="104551"/>
                  </a:cubicBezTo>
                  <a:lnTo>
                    <a:pt x="15838" y="106719"/>
                  </a:lnTo>
                  <a:cubicBezTo>
                    <a:pt x="15452" y="106527"/>
                    <a:pt x="15452" y="106527"/>
                    <a:pt x="15109" y="104545"/>
                  </a:cubicBezTo>
                  <a:lnTo>
                    <a:pt x="15109" y="106755"/>
                  </a:lnTo>
                  <a:lnTo>
                    <a:pt x="13828" y="107000"/>
                  </a:lnTo>
                  <a:cubicBezTo>
                    <a:pt x="13741" y="106086"/>
                    <a:pt x="13664" y="105284"/>
                    <a:pt x="13579" y="104395"/>
                  </a:cubicBezTo>
                  <a:lnTo>
                    <a:pt x="18373" y="103799"/>
                  </a:lnTo>
                  <a:cubicBezTo>
                    <a:pt x="18563" y="104412"/>
                    <a:pt x="18752" y="105026"/>
                    <a:pt x="18942" y="105638"/>
                  </a:cubicBezTo>
                  <a:lnTo>
                    <a:pt x="19098" y="105615"/>
                  </a:lnTo>
                  <a:cubicBezTo>
                    <a:pt x="19007" y="105026"/>
                    <a:pt x="18917" y="104436"/>
                    <a:pt x="18811" y="103753"/>
                  </a:cubicBezTo>
                  <a:lnTo>
                    <a:pt x="20633" y="103384"/>
                  </a:lnTo>
                  <a:close/>
                  <a:moveTo>
                    <a:pt x="11600" y="104237"/>
                  </a:moveTo>
                  <a:cubicBezTo>
                    <a:pt x="11676" y="105127"/>
                    <a:pt x="11753" y="106019"/>
                    <a:pt x="11843" y="107063"/>
                  </a:cubicBezTo>
                  <a:cubicBezTo>
                    <a:pt x="11085" y="106781"/>
                    <a:pt x="11256" y="106255"/>
                    <a:pt x="11168" y="105881"/>
                  </a:cubicBezTo>
                  <a:cubicBezTo>
                    <a:pt x="11078" y="105498"/>
                    <a:pt x="11117" y="105086"/>
                    <a:pt x="10944" y="104693"/>
                  </a:cubicBezTo>
                  <a:lnTo>
                    <a:pt x="10944" y="106890"/>
                  </a:lnTo>
                  <a:cubicBezTo>
                    <a:pt x="10772" y="106904"/>
                    <a:pt x="10600" y="106941"/>
                    <a:pt x="10431" y="106941"/>
                  </a:cubicBezTo>
                  <a:cubicBezTo>
                    <a:pt x="10395" y="106941"/>
                    <a:pt x="10360" y="106939"/>
                    <a:pt x="10325" y="106935"/>
                  </a:cubicBezTo>
                  <a:cubicBezTo>
                    <a:pt x="9709" y="106873"/>
                    <a:pt x="9644" y="106807"/>
                    <a:pt x="9624" y="106171"/>
                  </a:cubicBezTo>
                  <a:cubicBezTo>
                    <a:pt x="9604" y="105547"/>
                    <a:pt x="9620" y="104921"/>
                    <a:pt x="9620" y="104237"/>
                  </a:cubicBezTo>
                  <a:close/>
                  <a:moveTo>
                    <a:pt x="12274" y="104287"/>
                  </a:moveTo>
                  <a:lnTo>
                    <a:pt x="12274" y="104288"/>
                  </a:lnTo>
                  <a:cubicBezTo>
                    <a:pt x="12325" y="105145"/>
                    <a:pt x="12376" y="106002"/>
                    <a:pt x="12440" y="107067"/>
                  </a:cubicBezTo>
                  <a:cubicBezTo>
                    <a:pt x="12045" y="106387"/>
                    <a:pt x="11902" y="105083"/>
                    <a:pt x="12042" y="104314"/>
                  </a:cubicBezTo>
                  <a:lnTo>
                    <a:pt x="12274" y="104287"/>
                  </a:lnTo>
                  <a:close/>
                  <a:moveTo>
                    <a:pt x="17854" y="0"/>
                  </a:moveTo>
                  <a:cubicBezTo>
                    <a:pt x="17560" y="0"/>
                    <a:pt x="17416" y="425"/>
                    <a:pt x="17209" y="641"/>
                  </a:cubicBezTo>
                  <a:cubicBezTo>
                    <a:pt x="17166" y="687"/>
                    <a:pt x="17140" y="749"/>
                    <a:pt x="17100" y="798"/>
                  </a:cubicBezTo>
                  <a:cubicBezTo>
                    <a:pt x="16243" y="1847"/>
                    <a:pt x="15846" y="3130"/>
                    <a:pt x="15276" y="4328"/>
                  </a:cubicBezTo>
                  <a:cubicBezTo>
                    <a:pt x="14908" y="5106"/>
                    <a:pt x="14711" y="5899"/>
                    <a:pt x="14858" y="6719"/>
                  </a:cubicBezTo>
                  <a:cubicBezTo>
                    <a:pt x="14974" y="7362"/>
                    <a:pt x="14928" y="7971"/>
                    <a:pt x="14808" y="8586"/>
                  </a:cubicBezTo>
                  <a:cubicBezTo>
                    <a:pt x="14619" y="9554"/>
                    <a:pt x="14785" y="10415"/>
                    <a:pt x="15524" y="11106"/>
                  </a:cubicBezTo>
                  <a:cubicBezTo>
                    <a:pt x="15794" y="11357"/>
                    <a:pt x="15856" y="11619"/>
                    <a:pt x="15738" y="11955"/>
                  </a:cubicBezTo>
                  <a:cubicBezTo>
                    <a:pt x="15657" y="12188"/>
                    <a:pt x="15597" y="12431"/>
                    <a:pt x="15506" y="12742"/>
                  </a:cubicBezTo>
                  <a:cubicBezTo>
                    <a:pt x="14873" y="12813"/>
                    <a:pt x="14247" y="12868"/>
                    <a:pt x="13627" y="12959"/>
                  </a:cubicBezTo>
                  <a:cubicBezTo>
                    <a:pt x="13099" y="13037"/>
                    <a:pt x="12577" y="13159"/>
                    <a:pt x="12051" y="13261"/>
                  </a:cubicBezTo>
                  <a:cubicBezTo>
                    <a:pt x="11112" y="13442"/>
                    <a:pt x="10817" y="14106"/>
                    <a:pt x="10682" y="14965"/>
                  </a:cubicBezTo>
                  <a:cubicBezTo>
                    <a:pt x="10552" y="15803"/>
                    <a:pt x="10323" y="16626"/>
                    <a:pt x="10120" y="17453"/>
                  </a:cubicBezTo>
                  <a:cubicBezTo>
                    <a:pt x="9999" y="17943"/>
                    <a:pt x="9789" y="18420"/>
                    <a:pt x="9731" y="18917"/>
                  </a:cubicBezTo>
                  <a:cubicBezTo>
                    <a:pt x="9694" y="19226"/>
                    <a:pt x="9763" y="19672"/>
                    <a:pt x="9966" y="19859"/>
                  </a:cubicBezTo>
                  <a:cubicBezTo>
                    <a:pt x="10282" y="20150"/>
                    <a:pt x="10283" y="20435"/>
                    <a:pt x="10262" y="20784"/>
                  </a:cubicBezTo>
                  <a:cubicBezTo>
                    <a:pt x="10124" y="22964"/>
                    <a:pt x="9988" y="25144"/>
                    <a:pt x="9857" y="27324"/>
                  </a:cubicBezTo>
                  <a:cubicBezTo>
                    <a:pt x="9799" y="28270"/>
                    <a:pt x="9815" y="29227"/>
                    <a:pt x="9682" y="30164"/>
                  </a:cubicBezTo>
                  <a:cubicBezTo>
                    <a:pt x="9462" y="31731"/>
                    <a:pt x="9268" y="33288"/>
                    <a:pt x="9328" y="34880"/>
                  </a:cubicBezTo>
                  <a:cubicBezTo>
                    <a:pt x="9385" y="36367"/>
                    <a:pt x="9363" y="37861"/>
                    <a:pt x="9276" y="39348"/>
                  </a:cubicBezTo>
                  <a:cubicBezTo>
                    <a:pt x="9148" y="41528"/>
                    <a:pt x="8891" y="43701"/>
                    <a:pt x="8764" y="45881"/>
                  </a:cubicBezTo>
                  <a:cubicBezTo>
                    <a:pt x="8665" y="47557"/>
                    <a:pt x="8594" y="49243"/>
                    <a:pt x="8668" y="50917"/>
                  </a:cubicBezTo>
                  <a:cubicBezTo>
                    <a:pt x="8771" y="53266"/>
                    <a:pt x="8709" y="55605"/>
                    <a:pt x="8521" y="57944"/>
                  </a:cubicBezTo>
                  <a:cubicBezTo>
                    <a:pt x="8501" y="58183"/>
                    <a:pt x="8390" y="58414"/>
                    <a:pt x="8331" y="58612"/>
                  </a:cubicBezTo>
                  <a:cubicBezTo>
                    <a:pt x="7498" y="58842"/>
                    <a:pt x="6727" y="59027"/>
                    <a:pt x="5974" y="59271"/>
                  </a:cubicBezTo>
                  <a:cubicBezTo>
                    <a:pt x="5062" y="59566"/>
                    <a:pt x="4942" y="59922"/>
                    <a:pt x="5405" y="60749"/>
                  </a:cubicBezTo>
                  <a:cubicBezTo>
                    <a:pt x="5544" y="60997"/>
                    <a:pt x="5715" y="61235"/>
                    <a:pt x="5815" y="61499"/>
                  </a:cubicBezTo>
                  <a:cubicBezTo>
                    <a:pt x="6185" y="62471"/>
                    <a:pt x="6722" y="63431"/>
                    <a:pt x="6839" y="64436"/>
                  </a:cubicBezTo>
                  <a:cubicBezTo>
                    <a:pt x="6995" y="65777"/>
                    <a:pt x="6817" y="67155"/>
                    <a:pt x="6786" y="68517"/>
                  </a:cubicBezTo>
                  <a:cubicBezTo>
                    <a:pt x="6777" y="68894"/>
                    <a:pt x="6753" y="69274"/>
                    <a:pt x="6781" y="69650"/>
                  </a:cubicBezTo>
                  <a:cubicBezTo>
                    <a:pt x="6901" y="71237"/>
                    <a:pt x="7431" y="72661"/>
                    <a:pt x="8578" y="73860"/>
                  </a:cubicBezTo>
                  <a:cubicBezTo>
                    <a:pt x="8269" y="74100"/>
                    <a:pt x="7992" y="74304"/>
                    <a:pt x="7727" y="74522"/>
                  </a:cubicBezTo>
                  <a:cubicBezTo>
                    <a:pt x="6617" y="75438"/>
                    <a:pt x="6650" y="76230"/>
                    <a:pt x="7770" y="76931"/>
                  </a:cubicBezTo>
                  <a:cubicBezTo>
                    <a:pt x="8792" y="77571"/>
                    <a:pt x="9353" y="78541"/>
                    <a:pt x="9708" y="79660"/>
                  </a:cubicBezTo>
                  <a:cubicBezTo>
                    <a:pt x="9957" y="80441"/>
                    <a:pt x="10226" y="81217"/>
                    <a:pt x="10512" y="82076"/>
                  </a:cubicBezTo>
                  <a:cubicBezTo>
                    <a:pt x="9570" y="83475"/>
                    <a:pt x="9258" y="84928"/>
                    <a:pt x="10828" y="86286"/>
                  </a:cubicBezTo>
                  <a:cubicBezTo>
                    <a:pt x="10423" y="88053"/>
                    <a:pt x="10049" y="89817"/>
                    <a:pt x="9609" y="91563"/>
                  </a:cubicBezTo>
                  <a:cubicBezTo>
                    <a:pt x="9177" y="93276"/>
                    <a:pt x="9318" y="94889"/>
                    <a:pt x="10227" y="96419"/>
                  </a:cubicBezTo>
                  <a:cubicBezTo>
                    <a:pt x="10306" y="96552"/>
                    <a:pt x="10350" y="96704"/>
                    <a:pt x="10417" y="96865"/>
                  </a:cubicBezTo>
                  <a:cubicBezTo>
                    <a:pt x="9730" y="97857"/>
                    <a:pt x="8890" y="98644"/>
                    <a:pt x="7855" y="99241"/>
                  </a:cubicBezTo>
                  <a:cubicBezTo>
                    <a:pt x="5760" y="100447"/>
                    <a:pt x="3544" y="101369"/>
                    <a:pt x="1235" y="102067"/>
                  </a:cubicBezTo>
                  <a:cubicBezTo>
                    <a:pt x="722" y="102224"/>
                    <a:pt x="408" y="102494"/>
                    <a:pt x="280" y="103004"/>
                  </a:cubicBezTo>
                  <a:cubicBezTo>
                    <a:pt x="205" y="103303"/>
                    <a:pt x="122" y="103601"/>
                    <a:pt x="0" y="104051"/>
                  </a:cubicBezTo>
                  <a:lnTo>
                    <a:pt x="521" y="103627"/>
                  </a:lnTo>
                  <a:lnTo>
                    <a:pt x="650" y="103682"/>
                  </a:lnTo>
                  <a:cubicBezTo>
                    <a:pt x="535" y="103954"/>
                    <a:pt x="418" y="104226"/>
                    <a:pt x="279" y="104553"/>
                  </a:cubicBezTo>
                  <a:cubicBezTo>
                    <a:pt x="1155" y="105224"/>
                    <a:pt x="2233" y="105688"/>
                    <a:pt x="3342" y="106049"/>
                  </a:cubicBezTo>
                  <a:cubicBezTo>
                    <a:pt x="6224" y="106986"/>
                    <a:pt x="9205" y="107342"/>
                    <a:pt x="12223" y="107408"/>
                  </a:cubicBezTo>
                  <a:cubicBezTo>
                    <a:pt x="12412" y="107412"/>
                    <a:pt x="12601" y="107414"/>
                    <a:pt x="12790" y="107414"/>
                  </a:cubicBezTo>
                  <a:cubicBezTo>
                    <a:pt x="14463" y="107414"/>
                    <a:pt x="16125" y="107246"/>
                    <a:pt x="17749" y="106821"/>
                  </a:cubicBezTo>
                  <a:cubicBezTo>
                    <a:pt x="19248" y="106429"/>
                    <a:pt x="20734" y="105977"/>
                    <a:pt x="22211" y="105505"/>
                  </a:cubicBezTo>
                  <a:cubicBezTo>
                    <a:pt x="22962" y="105265"/>
                    <a:pt x="23674" y="104906"/>
                    <a:pt x="24414" y="104632"/>
                  </a:cubicBezTo>
                  <a:cubicBezTo>
                    <a:pt x="25022" y="104408"/>
                    <a:pt x="25265" y="103928"/>
                    <a:pt x="25395" y="103358"/>
                  </a:cubicBezTo>
                  <a:cubicBezTo>
                    <a:pt x="25493" y="102928"/>
                    <a:pt x="25565" y="102491"/>
                    <a:pt x="25645" y="102056"/>
                  </a:cubicBezTo>
                  <a:cubicBezTo>
                    <a:pt x="25732" y="101582"/>
                    <a:pt x="25496" y="101066"/>
                    <a:pt x="25055" y="100899"/>
                  </a:cubicBezTo>
                  <a:cubicBezTo>
                    <a:pt x="23668" y="100371"/>
                    <a:pt x="22266" y="99882"/>
                    <a:pt x="20879" y="99352"/>
                  </a:cubicBezTo>
                  <a:cubicBezTo>
                    <a:pt x="19430" y="98798"/>
                    <a:pt x="17984" y="98238"/>
                    <a:pt x="16553" y="97634"/>
                  </a:cubicBezTo>
                  <a:cubicBezTo>
                    <a:pt x="15765" y="97301"/>
                    <a:pt x="15700" y="97029"/>
                    <a:pt x="16055" y="96248"/>
                  </a:cubicBezTo>
                  <a:cubicBezTo>
                    <a:pt x="16438" y="95409"/>
                    <a:pt x="16739" y="94562"/>
                    <a:pt x="16814" y="93620"/>
                  </a:cubicBezTo>
                  <a:cubicBezTo>
                    <a:pt x="17003" y="91258"/>
                    <a:pt x="16341" y="89039"/>
                    <a:pt x="15760" y="86805"/>
                  </a:cubicBezTo>
                  <a:cubicBezTo>
                    <a:pt x="15749" y="86765"/>
                    <a:pt x="15661" y="86749"/>
                    <a:pt x="15558" y="86695"/>
                  </a:cubicBezTo>
                  <a:lnTo>
                    <a:pt x="15558" y="86695"/>
                  </a:lnTo>
                  <a:cubicBezTo>
                    <a:pt x="15359" y="87244"/>
                    <a:pt x="15602" y="87747"/>
                    <a:pt x="15714" y="88236"/>
                  </a:cubicBezTo>
                  <a:cubicBezTo>
                    <a:pt x="16120" y="90000"/>
                    <a:pt x="16572" y="91756"/>
                    <a:pt x="16356" y="93587"/>
                  </a:cubicBezTo>
                  <a:cubicBezTo>
                    <a:pt x="16163" y="95237"/>
                    <a:pt x="15241" y="96399"/>
                    <a:pt x="13763" y="97080"/>
                  </a:cubicBezTo>
                  <a:cubicBezTo>
                    <a:pt x="13431" y="97234"/>
                    <a:pt x="13063" y="97305"/>
                    <a:pt x="12695" y="97305"/>
                  </a:cubicBezTo>
                  <a:cubicBezTo>
                    <a:pt x="11832" y="97305"/>
                    <a:pt x="10974" y="96914"/>
                    <a:pt x="10612" y="96281"/>
                  </a:cubicBezTo>
                  <a:cubicBezTo>
                    <a:pt x="9919" y="95068"/>
                    <a:pt x="9560" y="93787"/>
                    <a:pt x="9875" y="92361"/>
                  </a:cubicBezTo>
                  <a:cubicBezTo>
                    <a:pt x="10270" y="90569"/>
                    <a:pt x="10597" y="88763"/>
                    <a:pt x="10976" y="86968"/>
                  </a:cubicBezTo>
                  <a:cubicBezTo>
                    <a:pt x="11027" y="86724"/>
                    <a:pt x="11207" y="86506"/>
                    <a:pt x="11324" y="86283"/>
                  </a:cubicBezTo>
                  <a:cubicBezTo>
                    <a:pt x="9869" y="84676"/>
                    <a:pt x="9775" y="83889"/>
                    <a:pt x="10890" y="82305"/>
                  </a:cubicBezTo>
                  <a:lnTo>
                    <a:pt x="10890" y="82305"/>
                  </a:lnTo>
                  <a:cubicBezTo>
                    <a:pt x="11438" y="82472"/>
                    <a:pt x="12000" y="82676"/>
                    <a:pt x="12579" y="82809"/>
                  </a:cubicBezTo>
                  <a:cubicBezTo>
                    <a:pt x="12912" y="82885"/>
                    <a:pt x="13265" y="82950"/>
                    <a:pt x="13608" y="82950"/>
                  </a:cubicBezTo>
                  <a:cubicBezTo>
                    <a:pt x="13701" y="82950"/>
                    <a:pt x="13793" y="82945"/>
                    <a:pt x="13883" y="82935"/>
                  </a:cubicBezTo>
                  <a:cubicBezTo>
                    <a:pt x="14468" y="82867"/>
                    <a:pt x="15036" y="82670"/>
                    <a:pt x="15651" y="82518"/>
                  </a:cubicBezTo>
                  <a:cubicBezTo>
                    <a:pt x="16060" y="82904"/>
                    <a:pt x="16462" y="83303"/>
                    <a:pt x="16670" y="83918"/>
                  </a:cubicBezTo>
                  <a:cubicBezTo>
                    <a:pt x="17011" y="84921"/>
                    <a:pt x="16177" y="85528"/>
                    <a:pt x="15856" y="86502"/>
                  </a:cubicBezTo>
                  <a:cubicBezTo>
                    <a:pt x="16629" y="85994"/>
                    <a:pt x="17029" y="85417"/>
                    <a:pt x="17145" y="84743"/>
                  </a:cubicBezTo>
                  <a:cubicBezTo>
                    <a:pt x="17332" y="83639"/>
                    <a:pt x="16652" y="82850"/>
                    <a:pt x="15965" y="82230"/>
                  </a:cubicBezTo>
                  <a:cubicBezTo>
                    <a:pt x="16219" y="81591"/>
                    <a:pt x="16462" y="81073"/>
                    <a:pt x="16632" y="80533"/>
                  </a:cubicBezTo>
                  <a:cubicBezTo>
                    <a:pt x="16927" y="79588"/>
                    <a:pt x="17460" y="78828"/>
                    <a:pt x="18246" y="78241"/>
                  </a:cubicBezTo>
                  <a:cubicBezTo>
                    <a:pt x="18755" y="77862"/>
                    <a:pt x="19285" y="77513"/>
                    <a:pt x="19785" y="77123"/>
                  </a:cubicBezTo>
                  <a:cubicBezTo>
                    <a:pt x="20356" y="76679"/>
                    <a:pt x="20466" y="76145"/>
                    <a:pt x="20069" y="75538"/>
                  </a:cubicBezTo>
                  <a:cubicBezTo>
                    <a:pt x="19887" y="75258"/>
                    <a:pt x="19586" y="75052"/>
                    <a:pt x="19322" y="74831"/>
                  </a:cubicBezTo>
                  <a:cubicBezTo>
                    <a:pt x="19116" y="74658"/>
                    <a:pt x="18886" y="74513"/>
                    <a:pt x="18705" y="74383"/>
                  </a:cubicBezTo>
                  <a:cubicBezTo>
                    <a:pt x="19160" y="73708"/>
                    <a:pt x="19673" y="73155"/>
                    <a:pt x="19943" y="72503"/>
                  </a:cubicBezTo>
                  <a:cubicBezTo>
                    <a:pt x="20475" y="71215"/>
                    <a:pt x="20802" y="69861"/>
                    <a:pt x="20803" y="68440"/>
                  </a:cubicBezTo>
                  <a:cubicBezTo>
                    <a:pt x="20804" y="66095"/>
                    <a:pt x="21046" y="63774"/>
                    <a:pt x="21572" y="61485"/>
                  </a:cubicBezTo>
                  <a:lnTo>
                    <a:pt x="21572" y="61485"/>
                  </a:lnTo>
                  <a:cubicBezTo>
                    <a:pt x="21361" y="61886"/>
                    <a:pt x="21030" y="62266"/>
                    <a:pt x="20962" y="62691"/>
                  </a:cubicBezTo>
                  <a:cubicBezTo>
                    <a:pt x="20613" y="64845"/>
                    <a:pt x="20411" y="67015"/>
                    <a:pt x="20299" y="69200"/>
                  </a:cubicBezTo>
                  <a:cubicBezTo>
                    <a:pt x="20242" y="70339"/>
                    <a:pt x="19790" y="71469"/>
                    <a:pt x="19427" y="72576"/>
                  </a:cubicBezTo>
                  <a:cubicBezTo>
                    <a:pt x="19293" y="72989"/>
                    <a:pt x="18910" y="73322"/>
                    <a:pt x="18475" y="73608"/>
                  </a:cubicBezTo>
                  <a:lnTo>
                    <a:pt x="18475" y="72833"/>
                  </a:lnTo>
                  <a:cubicBezTo>
                    <a:pt x="17617" y="74364"/>
                    <a:pt x="16295" y="74484"/>
                    <a:pt x="14893" y="74548"/>
                  </a:cubicBezTo>
                  <a:cubicBezTo>
                    <a:pt x="14794" y="74245"/>
                    <a:pt x="14708" y="73985"/>
                    <a:pt x="14571" y="73568"/>
                  </a:cubicBezTo>
                  <a:cubicBezTo>
                    <a:pt x="14499" y="74001"/>
                    <a:pt x="14452" y="74292"/>
                    <a:pt x="14370" y="74794"/>
                  </a:cubicBezTo>
                  <a:cubicBezTo>
                    <a:pt x="13763" y="73885"/>
                    <a:pt x="14148" y="73014"/>
                    <a:pt x="13806" y="72270"/>
                  </a:cubicBezTo>
                  <a:lnTo>
                    <a:pt x="13806" y="72270"/>
                  </a:lnTo>
                  <a:lnTo>
                    <a:pt x="13806" y="74590"/>
                  </a:lnTo>
                  <a:cubicBezTo>
                    <a:pt x="13516" y="74609"/>
                    <a:pt x="13230" y="74620"/>
                    <a:pt x="12947" y="74620"/>
                  </a:cubicBezTo>
                  <a:cubicBezTo>
                    <a:pt x="11542" y="74620"/>
                    <a:pt x="10232" y="74357"/>
                    <a:pt x="9031" y="73599"/>
                  </a:cubicBezTo>
                  <a:cubicBezTo>
                    <a:pt x="8177" y="73060"/>
                    <a:pt x="7818" y="72151"/>
                    <a:pt x="7518" y="71250"/>
                  </a:cubicBezTo>
                  <a:cubicBezTo>
                    <a:pt x="7166" y="70190"/>
                    <a:pt x="7104" y="69103"/>
                    <a:pt x="7231" y="67971"/>
                  </a:cubicBezTo>
                  <a:cubicBezTo>
                    <a:pt x="7361" y="66813"/>
                    <a:pt x="7381" y="65624"/>
                    <a:pt x="7278" y="64463"/>
                  </a:cubicBezTo>
                  <a:cubicBezTo>
                    <a:pt x="7164" y="63187"/>
                    <a:pt x="6493" y="62073"/>
                    <a:pt x="5894" y="60957"/>
                  </a:cubicBezTo>
                  <a:cubicBezTo>
                    <a:pt x="5732" y="60656"/>
                    <a:pt x="5535" y="60374"/>
                    <a:pt x="5364" y="60099"/>
                  </a:cubicBezTo>
                  <a:cubicBezTo>
                    <a:pt x="5898" y="59568"/>
                    <a:pt x="6918" y="59185"/>
                    <a:pt x="7859" y="59185"/>
                  </a:cubicBezTo>
                  <a:cubicBezTo>
                    <a:pt x="7997" y="59185"/>
                    <a:pt x="8134" y="59193"/>
                    <a:pt x="8267" y="59210"/>
                  </a:cubicBezTo>
                  <a:lnTo>
                    <a:pt x="6429" y="59907"/>
                  </a:lnTo>
                  <a:cubicBezTo>
                    <a:pt x="6850" y="60358"/>
                    <a:pt x="7470" y="60493"/>
                    <a:pt x="8067" y="60516"/>
                  </a:cubicBezTo>
                  <a:cubicBezTo>
                    <a:pt x="11136" y="60627"/>
                    <a:pt x="14206" y="60734"/>
                    <a:pt x="17276" y="60757"/>
                  </a:cubicBezTo>
                  <a:cubicBezTo>
                    <a:pt x="17291" y="60757"/>
                    <a:pt x="17306" y="60757"/>
                    <a:pt x="17321" y="60757"/>
                  </a:cubicBezTo>
                  <a:cubicBezTo>
                    <a:pt x="18703" y="60757"/>
                    <a:pt x="20027" y="60301"/>
                    <a:pt x="21332" y="59857"/>
                  </a:cubicBezTo>
                  <a:cubicBezTo>
                    <a:pt x="21411" y="59830"/>
                    <a:pt x="21468" y="59737"/>
                    <a:pt x="21578" y="59633"/>
                  </a:cubicBezTo>
                  <a:cubicBezTo>
                    <a:pt x="21029" y="58971"/>
                    <a:pt x="20208" y="59129"/>
                    <a:pt x="19498" y="58924"/>
                  </a:cubicBezTo>
                  <a:cubicBezTo>
                    <a:pt x="19692" y="58797"/>
                    <a:pt x="19948" y="58734"/>
                    <a:pt x="20263" y="58734"/>
                  </a:cubicBezTo>
                  <a:cubicBezTo>
                    <a:pt x="20809" y="58734"/>
                    <a:pt x="21533" y="58924"/>
                    <a:pt x="22418" y="59302"/>
                  </a:cubicBezTo>
                  <a:cubicBezTo>
                    <a:pt x="22308" y="59602"/>
                    <a:pt x="22204" y="59912"/>
                    <a:pt x="22084" y="60217"/>
                  </a:cubicBezTo>
                  <a:cubicBezTo>
                    <a:pt x="21913" y="60649"/>
                    <a:pt x="21731" y="61077"/>
                    <a:pt x="21554" y="61507"/>
                  </a:cubicBezTo>
                  <a:cubicBezTo>
                    <a:pt x="21855" y="61039"/>
                    <a:pt x="22195" y="60589"/>
                    <a:pt x="22449" y="60097"/>
                  </a:cubicBezTo>
                  <a:cubicBezTo>
                    <a:pt x="22909" y="59203"/>
                    <a:pt x="22797" y="58964"/>
                    <a:pt x="21797" y="58713"/>
                  </a:cubicBezTo>
                  <a:cubicBezTo>
                    <a:pt x="21039" y="58522"/>
                    <a:pt x="20263" y="58399"/>
                    <a:pt x="19466" y="58241"/>
                  </a:cubicBezTo>
                  <a:cubicBezTo>
                    <a:pt x="19434" y="57616"/>
                    <a:pt x="19381" y="57051"/>
                    <a:pt x="19382" y="56487"/>
                  </a:cubicBezTo>
                  <a:cubicBezTo>
                    <a:pt x="19387" y="54268"/>
                    <a:pt x="19308" y="52045"/>
                    <a:pt x="19445" y="49834"/>
                  </a:cubicBezTo>
                  <a:cubicBezTo>
                    <a:pt x="19679" y="46072"/>
                    <a:pt x="20184" y="42328"/>
                    <a:pt x="20103" y="38545"/>
                  </a:cubicBezTo>
                  <a:cubicBezTo>
                    <a:pt x="20063" y="36612"/>
                    <a:pt x="20012" y="34675"/>
                    <a:pt x="20091" y="32745"/>
                  </a:cubicBezTo>
                  <a:cubicBezTo>
                    <a:pt x="20202" y="30024"/>
                    <a:pt x="20423" y="27309"/>
                    <a:pt x="20606" y="24591"/>
                  </a:cubicBezTo>
                  <a:cubicBezTo>
                    <a:pt x="20803" y="21751"/>
                    <a:pt x="21004" y="18912"/>
                    <a:pt x="21206" y="16072"/>
                  </a:cubicBezTo>
                  <a:cubicBezTo>
                    <a:pt x="21219" y="15884"/>
                    <a:pt x="21273" y="15699"/>
                    <a:pt x="21291" y="15509"/>
                  </a:cubicBezTo>
                  <a:cubicBezTo>
                    <a:pt x="21341" y="14974"/>
                    <a:pt x="21418" y="14438"/>
                    <a:pt x="21420" y="13903"/>
                  </a:cubicBezTo>
                  <a:cubicBezTo>
                    <a:pt x="21425" y="12826"/>
                    <a:pt x="21010" y="12351"/>
                    <a:pt x="20010" y="12351"/>
                  </a:cubicBezTo>
                  <a:cubicBezTo>
                    <a:pt x="19936" y="12351"/>
                    <a:pt x="19859" y="12354"/>
                    <a:pt x="19778" y="12359"/>
                  </a:cubicBezTo>
                  <a:cubicBezTo>
                    <a:pt x="19214" y="12395"/>
                    <a:pt x="18656" y="12541"/>
                    <a:pt x="18100" y="12662"/>
                  </a:cubicBezTo>
                  <a:cubicBezTo>
                    <a:pt x="17747" y="12738"/>
                    <a:pt x="17397" y="12766"/>
                    <a:pt x="17050" y="12766"/>
                  </a:cubicBezTo>
                  <a:cubicBezTo>
                    <a:pt x="16730" y="12766"/>
                    <a:pt x="16412" y="12742"/>
                    <a:pt x="16096" y="12712"/>
                  </a:cubicBezTo>
                  <a:cubicBezTo>
                    <a:pt x="16031" y="11898"/>
                    <a:pt x="16793" y="11322"/>
                    <a:pt x="16444" y="10537"/>
                  </a:cubicBezTo>
                  <a:lnTo>
                    <a:pt x="16444" y="10537"/>
                  </a:lnTo>
                  <a:lnTo>
                    <a:pt x="15604" y="10681"/>
                  </a:lnTo>
                  <a:cubicBezTo>
                    <a:pt x="14902" y="9943"/>
                    <a:pt x="15089" y="9080"/>
                    <a:pt x="15155" y="8232"/>
                  </a:cubicBezTo>
                  <a:cubicBezTo>
                    <a:pt x="15189" y="7801"/>
                    <a:pt x="15221" y="7357"/>
                    <a:pt x="15154" y="6936"/>
                  </a:cubicBezTo>
                  <a:cubicBezTo>
                    <a:pt x="15032" y="6157"/>
                    <a:pt x="15109" y="5426"/>
                    <a:pt x="15432" y="4709"/>
                  </a:cubicBezTo>
                  <a:cubicBezTo>
                    <a:pt x="15666" y="4190"/>
                    <a:pt x="15865" y="3657"/>
                    <a:pt x="16091" y="3135"/>
                  </a:cubicBezTo>
                  <a:cubicBezTo>
                    <a:pt x="16543" y="2099"/>
                    <a:pt x="17092" y="1126"/>
                    <a:pt x="17930" y="286"/>
                  </a:cubicBezTo>
                  <a:cubicBezTo>
                    <a:pt x="18279" y="836"/>
                    <a:pt x="18312" y="1351"/>
                    <a:pt x="18198" y="1894"/>
                  </a:cubicBezTo>
                  <a:cubicBezTo>
                    <a:pt x="18080" y="2450"/>
                    <a:pt x="17995" y="3015"/>
                    <a:pt x="17851" y="3565"/>
                  </a:cubicBezTo>
                  <a:cubicBezTo>
                    <a:pt x="17657" y="4306"/>
                    <a:pt x="17728" y="5009"/>
                    <a:pt x="18046" y="5694"/>
                  </a:cubicBezTo>
                  <a:cubicBezTo>
                    <a:pt x="18532" y="6735"/>
                    <a:pt x="18198" y="7815"/>
                    <a:pt x="18196" y="8878"/>
                  </a:cubicBezTo>
                  <a:cubicBezTo>
                    <a:pt x="18196" y="9045"/>
                    <a:pt x="18048" y="9228"/>
                    <a:pt x="17932" y="9374"/>
                  </a:cubicBezTo>
                  <a:cubicBezTo>
                    <a:pt x="17617" y="9768"/>
                    <a:pt x="17282" y="10145"/>
                    <a:pt x="16955" y="10530"/>
                  </a:cubicBezTo>
                  <a:lnTo>
                    <a:pt x="16976" y="10511"/>
                  </a:lnTo>
                  <a:cubicBezTo>
                    <a:pt x="17070" y="10531"/>
                    <a:pt x="17209" y="10588"/>
                    <a:pt x="17282" y="10588"/>
                  </a:cubicBezTo>
                  <a:cubicBezTo>
                    <a:pt x="17301" y="10588"/>
                    <a:pt x="17315" y="10584"/>
                    <a:pt x="17323" y="10575"/>
                  </a:cubicBezTo>
                  <a:cubicBezTo>
                    <a:pt x="18005" y="9786"/>
                    <a:pt x="18774" y="9032"/>
                    <a:pt x="18523" y="7826"/>
                  </a:cubicBezTo>
                  <a:cubicBezTo>
                    <a:pt x="18478" y="7619"/>
                    <a:pt x="18577" y="7385"/>
                    <a:pt x="18563" y="7166"/>
                  </a:cubicBezTo>
                  <a:cubicBezTo>
                    <a:pt x="18537" y="6728"/>
                    <a:pt x="18587" y="6241"/>
                    <a:pt x="18413" y="5863"/>
                  </a:cubicBezTo>
                  <a:cubicBezTo>
                    <a:pt x="17955" y="4873"/>
                    <a:pt x="18045" y="3907"/>
                    <a:pt x="18276" y="2900"/>
                  </a:cubicBezTo>
                  <a:cubicBezTo>
                    <a:pt x="18415" y="2289"/>
                    <a:pt x="18495" y="1648"/>
                    <a:pt x="18480" y="1024"/>
                  </a:cubicBezTo>
                  <a:cubicBezTo>
                    <a:pt x="18472" y="684"/>
                    <a:pt x="18296" y="183"/>
                    <a:pt x="18041" y="51"/>
                  </a:cubicBezTo>
                  <a:cubicBezTo>
                    <a:pt x="17973" y="16"/>
                    <a:pt x="17911" y="0"/>
                    <a:pt x="17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29">
              <a:extLst>
                <a:ext uri="{FF2B5EF4-FFF2-40B4-BE49-F238E27FC236}">
                  <a16:creationId xmlns:a16="http://schemas.microsoft.com/office/drawing/2014/main" id="{DD6D92B0-8ACC-D816-D385-9ABE872015AC}"/>
                </a:ext>
              </a:extLst>
            </p:cNvPr>
            <p:cNvSpPr/>
            <p:nvPr/>
          </p:nvSpPr>
          <p:spPr>
            <a:xfrm>
              <a:off x="2060950" y="2406925"/>
              <a:ext cx="61225" cy="12175"/>
            </a:xfrm>
            <a:custGeom>
              <a:avLst/>
              <a:gdLst/>
              <a:ahLst/>
              <a:cxnLst/>
              <a:rect l="l" t="t" r="r" b="b"/>
              <a:pathLst>
                <a:path w="2449" h="487" extrusionOk="0">
                  <a:moveTo>
                    <a:pt x="1" y="1"/>
                  </a:moveTo>
                  <a:cubicBezTo>
                    <a:pt x="592" y="330"/>
                    <a:pt x="1058" y="486"/>
                    <a:pt x="1444" y="486"/>
                  </a:cubicBezTo>
                  <a:cubicBezTo>
                    <a:pt x="1847" y="486"/>
                    <a:pt x="2164" y="318"/>
                    <a:pt x="2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29">
              <a:extLst>
                <a:ext uri="{FF2B5EF4-FFF2-40B4-BE49-F238E27FC236}">
                  <a16:creationId xmlns:a16="http://schemas.microsoft.com/office/drawing/2014/main" id="{6DB0CB04-329D-0C5E-80C4-745A3F4238EB}"/>
                </a:ext>
              </a:extLst>
            </p:cNvPr>
            <p:cNvSpPr/>
            <p:nvPr/>
          </p:nvSpPr>
          <p:spPr>
            <a:xfrm>
              <a:off x="2021700" y="2431850"/>
              <a:ext cx="23250" cy="55450"/>
            </a:xfrm>
            <a:custGeom>
              <a:avLst/>
              <a:gdLst/>
              <a:ahLst/>
              <a:cxnLst/>
              <a:rect l="l" t="t" r="r" b="b"/>
              <a:pathLst>
                <a:path w="930" h="2218" extrusionOk="0">
                  <a:moveTo>
                    <a:pt x="391" y="0"/>
                  </a:moveTo>
                  <a:lnTo>
                    <a:pt x="272" y="13"/>
                  </a:lnTo>
                  <a:lnTo>
                    <a:pt x="0" y="2217"/>
                  </a:lnTo>
                  <a:cubicBezTo>
                    <a:pt x="923" y="1102"/>
                    <a:pt x="930" y="1079"/>
                    <a:pt x="622" y="326"/>
                  </a:cubicBezTo>
                  <a:lnTo>
                    <a:pt x="622" y="326"/>
                  </a:lnTo>
                  <a:cubicBezTo>
                    <a:pt x="590" y="591"/>
                    <a:pt x="566" y="795"/>
                    <a:pt x="542" y="998"/>
                  </a:cubicBezTo>
                  <a:lnTo>
                    <a:pt x="492" y="994"/>
                  </a:lnTo>
                  <a:cubicBezTo>
                    <a:pt x="458" y="663"/>
                    <a:pt x="425" y="331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29">
              <a:extLst>
                <a:ext uri="{FF2B5EF4-FFF2-40B4-BE49-F238E27FC236}">
                  <a16:creationId xmlns:a16="http://schemas.microsoft.com/office/drawing/2014/main" id="{43DAD973-5245-DBD8-8F20-3D4059BC32B9}"/>
                </a:ext>
              </a:extLst>
            </p:cNvPr>
            <p:cNvSpPr/>
            <p:nvPr/>
          </p:nvSpPr>
          <p:spPr>
            <a:xfrm>
              <a:off x="2110125" y="2483100"/>
              <a:ext cx="13400" cy="73100"/>
            </a:xfrm>
            <a:custGeom>
              <a:avLst/>
              <a:gdLst/>
              <a:ahLst/>
              <a:cxnLst/>
              <a:rect l="l" t="t" r="r" b="b"/>
              <a:pathLst>
                <a:path w="536" h="2924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975"/>
                    <a:pt x="244" y="1949"/>
                    <a:pt x="365" y="2924"/>
                  </a:cubicBezTo>
                  <a:cubicBezTo>
                    <a:pt x="535" y="1894"/>
                    <a:pt x="486" y="9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29">
              <a:extLst>
                <a:ext uri="{FF2B5EF4-FFF2-40B4-BE49-F238E27FC236}">
                  <a16:creationId xmlns:a16="http://schemas.microsoft.com/office/drawing/2014/main" id="{4EA4FDFC-9719-92DD-D1C0-BB77FA15578A}"/>
                </a:ext>
              </a:extLst>
            </p:cNvPr>
            <p:cNvSpPr/>
            <p:nvPr/>
          </p:nvSpPr>
          <p:spPr>
            <a:xfrm>
              <a:off x="2010675" y="2562075"/>
              <a:ext cx="21625" cy="51775"/>
            </a:xfrm>
            <a:custGeom>
              <a:avLst/>
              <a:gdLst/>
              <a:ahLst/>
              <a:cxnLst/>
              <a:rect l="l" t="t" r="r" b="b"/>
              <a:pathLst>
                <a:path w="865" h="2071" extrusionOk="0">
                  <a:moveTo>
                    <a:pt x="234" y="0"/>
                  </a:moveTo>
                  <a:lnTo>
                    <a:pt x="1" y="82"/>
                  </a:lnTo>
                  <a:cubicBezTo>
                    <a:pt x="224" y="744"/>
                    <a:pt x="448" y="1408"/>
                    <a:pt x="671" y="2070"/>
                  </a:cubicBezTo>
                  <a:lnTo>
                    <a:pt x="865" y="2008"/>
                  </a:lnTo>
                  <a:cubicBezTo>
                    <a:pt x="655" y="1339"/>
                    <a:pt x="444" y="669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29">
              <a:extLst>
                <a:ext uri="{FF2B5EF4-FFF2-40B4-BE49-F238E27FC236}">
                  <a16:creationId xmlns:a16="http://schemas.microsoft.com/office/drawing/2014/main" id="{0CF1180B-42E2-6FEA-B6F8-D249347D6C61}"/>
                </a:ext>
              </a:extLst>
            </p:cNvPr>
            <p:cNvSpPr/>
            <p:nvPr/>
          </p:nvSpPr>
          <p:spPr>
            <a:xfrm>
              <a:off x="2007450" y="2322900"/>
              <a:ext cx="13875" cy="44300"/>
            </a:xfrm>
            <a:custGeom>
              <a:avLst/>
              <a:gdLst/>
              <a:ahLst/>
              <a:cxnLst/>
              <a:rect l="l" t="t" r="r" b="b"/>
              <a:pathLst>
                <a:path w="555" h="1772" extrusionOk="0">
                  <a:moveTo>
                    <a:pt x="346" y="1"/>
                  </a:moveTo>
                  <a:cubicBezTo>
                    <a:pt x="1" y="625"/>
                    <a:pt x="71" y="1166"/>
                    <a:pt x="554" y="1772"/>
                  </a:cubicBezTo>
                  <a:cubicBezTo>
                    <a:pt x="485" y="1184"/>
                    <a:pt x="418" y="609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29">
              <a:extLst>
                <a:ext uri="{FF2B5EF4-FFF2-40B4-BE49-F238E27FC236}">
                  <a16:creationId xmlns:a16="http://schemas.microsoft.com/office/drawing/2014/main" id="{1222F00A-7D28-36AD-453A-AB77CB1C9CC7}"/>
                </a:ext>
              </a:extLst>
            </p:cNvPr>
            <p:cNvSpPr/>
            <p:nvPr/>
          </p:nvSpPr>
          <p:spPr>
            <a:xfrm>
              <a:off x="2069875" y="2391325"/>
              <a:ext cx="33225" cy="7350"/>
            </a:xfrm>
            <a:custGeom>
              <a:avLst/>
              <a:gdLst/>
              <a:ahLst/>
              <a:cxnLst/>
              <a:rect l="l" t="t" r="r" b="b"/>
              <a:pathLst>
                <a:path w="1329" h="294" extrusionOk="0">
                  <a:moveTo>
                    <a:pt x="0" y="1"/>
                  </a:moveTo>
                  <a:cubicBezTo>
                    <a:pt x="296" y="209"/>
                    <a:pt x="552" y="294"/>
                    <a:pt x="792" y="294"/>
                  </a:cubicBezTo>
                  <a:cubicBezTo>
                    <a:pt x="964" y="294"/>
                    <a:pt x="1128" y="250"/>
                    <a:pt x="1292" y="178"/>
                  </a:cubicBezTo>
                  <a:cubicBezTo>
                    <a:pt x="1313" y="111"/>
                    <a:pt x="1329" y="80"/>
                    <a:pt x="1328" y="51"/>
                  </a:cubicBezTo>
                  <a:cubicBezTo>
                    <a:pt x="1326" y="34"/>
                    <a:pt x="1298" y="3"/>
                    <a:pt x="1282" y="3"/>
                  </a:cubicBezTo>
                  <a:cubicBezTo>
                    <a:pt x="903" y="1"/>
                    <a:pt x="5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29">
              <a:extLst>
                <a:ext uri="{FF2B5EF4-FFF2-40B4-BE49-F238E27FC236}">
                  <a16:creationId xmlns:a16="http://schemas.microsoft.com/office/drawing/2014/main" id="{3FE6E04F-3E03-8D90-E6DC-67B58D02FE21}"/>
                </a:ext>
              </a:extLst>
            </p:cNvPr>
            <p:cNvSpPr/>
            <p:nvPr/>
          </p:nvSpPr>
          <p:spPr>
            <a:xfrm>
              <a:off x="2132975" y="2319800"/>
              <a:ext cx="11650" cy="52400"/>
            </a:xfrm>
            <a:custGeom>
              <a:avLst/>
              <a:gdLst/>
              <a:ahLst/>
              <a:cxnLst/>
              <a:rect l="l" t="t" r="r" b="b"/>
              <a:pathLst>
                <a:path w="466" h="2096" extrusionOk="0">
                  <a:moveTo>
                    <a:pt x="164" y="0"/>
                  </a:moveTo>
                  <a:lnTo>
                    <a:pt x="164" y="0"/>
                  </a:lnTo>
                  <a:cubicBezTo>
                    <a:pt x="114" y="634"/>
                    <a:pt x="65" y="1268"/>
                    <a:pt x="0" y="2095"/>
                  </a:cubicBezTo>
                  <a:cubicBezTo>
                    <a:pt x="466" y="1294"/>
                    <a:pt x="439" y="641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29">
              <a:extLst>
                <a:ext uri="{FF2B5EF4-FFF2-40B4-BE49-F238E27FC236}">
                  <a16:creationId xmlns:a16="http://schemas.microsoft.com/office/drawing/2014/main" id="{CE6D2963-2913-5D0A-FCB3-6B2954F5A192}"/>
                </a:ext>
              </a:extLst>
            </p:cNvPr>
            <p:cNvSpPr/>
            <p:nvPr/>
          </p:nvSpPr>
          <p:spPr>
            <a:xfrm>
              <a:off x="1997475" y="2539075"/>
              <a:ext cx="11650" cy="47400"/>
            </a:xfrm>
            <a:custGeom>
              <a:avLst/>
              <a:gdLst/>
              <a:ahLst/>
              <a:cxnLst/>
              <a:rect l="l" t="t" r="r" b="b"/>
              <a:pathLst>
                <a:path w="466" h="1896" extrusionOk="0">
                  <a:moveTo>
                    <a:pt x="229" y="1"/>
                  </a:moveTo>
                  <a:lnTo>
                    <a:pt x="1" y="29"/>
                  </a:lnTo>
                  <a:lnTo>
                    <a:pt x="239" y="1895"/>
                  </a:lnTo>
                  <a:lnTo>
                    <a:pt x="465" y="1867"/>
                  </a:lnTo>
                  <a:cubicBezTo>
                    <a:pt x="386" y="1244"/>
                    <a:pt x="308" y="622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29">
              <a:extLst>
                <a:ext uri="{FF2B5EF4-FFF2-40B4-BE49-F238E27FC236}">
                  <a16:creationId xmlns:a16="http://schemas.microsoft.com/office/drawing/2014/main" id="{169A37C2-EE5A-2ED2-1EE2-2E319998A39A}"/>
                </a:ext>
              </a:extLst>
            </p:cNvPr>
            <p:cNvSpPr/>
            <p:nvPr/>
          </p:nvSpPr>
          <p:spPr>
            <a:xfrm>
              <a:off x="2023300" y="2335200"/>
              <a:ext cx="9350" cy="21100"/>
            </a:xfrm>
            <a:custGeom>
              <a:avLst/>
              <a:gdLst/>
              <a:ahLst/>
              <a:cxnLst/>
              <a:rect l="l" t="t" r="r" b="b"/>
              <a:pathLst>
                <a:path w="374" h="844" extrusionOk="0">
                  <a:moveTo>
                    <a:pt x="114" y="0"/>
                  </a:moveTo>
                  <a:lnTo>
                    <a:pt x="1" y="70"/>
                  </a:lnTo>
                  <a:lnTo>
                    <a:pt x="214" y="844"/>
                  </a:lnTo>
                  <a:lnTo>
                    <a:pt x="343" y="829"/>
                  </a:lnTo>
                  <a:cubicBezTo>
                    <a:pt x="343" y="683"/>
                    <a:pt x="373" y="528"/>
                    <a:pt x="335" y="392"/>
                  </a:cubicBezTo>
                  <a:cubicBezTo>
                    <a:pt x="295" y="252"/>
                    <a:pt x="190" y="13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29">
              <a:extLst>
                <a:ext uri="{FF2B5EF4-FFF2-40B4-BE49-F238E27FC236}">
                  <a16:creationId xmlns:a16="http://schemas.microsoft.com/office/drawing/2014/main" id="{13388A75-3FFF-B27A-2AFC-819E9F126428}"/>
                </a:ext>
              </a:extLst>
            </p:cNvPr>
            <p:cNvSpPr/>
            <p:nvPr/>
          </p:nvSpPr>
          <p:spPr>
            <a:xfrm>
              <a:off x="2126550" y="2508100"/>
              <a:ext cx="6425" cy="22400"/>
            </a:xfrm>
            <a:custGeom>
              <a:avLst/>
              <a:gdLst/>
              <a:ahLst/>
              <a:cxnLst/>
              <a:rect l="l" t="t" r="r" b="b"/>
              <a:pathLst>
                <a:path w="257" h="896" extrusionOk="0">
                  <a:moveTo>
                    <a:pt x="204" y="1"/>
                  </a:moveTo>
                  <a:lnTo>
                    <a:pt x="0" y="26"/>
                  </a:lnTo>
                  <a:cubicBezTo>
                    <a:pt x="16" y="316"/>
                    <a:pt x="33" y="605"/>
                    <a:pt x="50" y="895"/>
                  </a:cubicBezTo>
                  <a:lnTo>
                    <a:pt x="256" y="878"/>
                  </a:lnTo>
                  <a:cubicBezTo>
                    <a:pt x="239" y="586"/>
                    <a:pt x="222" y="293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29">
              <a:extLst>
                <a:ext uri="{FF2B5EF4-FFF2-40B4-BE49-F238E27FC236}">
                  <a16:creationId xmlns:a16="http://schemas.microsoft.com/office/drawing/2014/main" id="{D89B3C01-7291-5C44-130B-0058D4B64CFD}"/>
                </a:ext>
              </a:extLst>
            </p:cNvPr>
            <p:cNvSpPr/>
            <p:nvPr/>
          </p:nvSpPr>
          <p:spPr>
            <a:xfrm>
              <a:off x="2057750" y="814325"/>
              <a:ext cx="51375" cy="168625"/>
            </a:xfrm>
            <a:custGeom>
              <a:avLst/>
              <a:gdLst/>
              <a:ahLst/>
              <a:cxnLst/>
              <a:rect l="l" t="t" r="r" b="b"/>
              <a:pathLst>
                <a:path w="2055" h="6745" extrusionOk="0">
                  <a:moveTo>
                    <a:pt x="1399" y="0"/>
                  </a:moveTo>
                  <a:cubicBezTo>
                    <a:pt x="1225" y="327"/>
                    <a:pt x="1157" y="639"/>
                    <a:pt x="1182" y="945"/>
                  </a:cubicBezTo>
                  <a:cubicBezTo>
                    <a:pt x="1285" y="2205"/>
                    <a:pt x="1405" y="3463"/>
                    <a:pt x="1542" y="4719"/>
                  </a:cubicBezTo>
                  <a:cubicBezTo>
                    <a:pt x="1599" y="5246"/>
                    <a:pt x="1754" y="5770"/>
                    <a:pt x="1449" y="6265"/>
                  </a:cubicBezTo>
                  <a:cubicBezTo>
                    <a:pt x="819" y="6123"/>
                    <a:pt x="749" y="6086"/>
                    <a:pt x="590" y="5648"/>
                  </a:cubicBezTo>
                  <a:cubicBezTo>
                    <a:pt x="323" y="4915"/>
                    <a:pt x="295" y="4161"/>
                    <a:pt x="439" y="3399"/>
                  </a:cubicBezTo>
                  <a:cubicBezTo>
                    <a:pt x="625" y="2412"/>
                    <a:pt x="816" y="1427"/>
                    <a:pt x="1004" y="441"/>
                  </a:cubicBezTo>
                  <a:lnTo>
                    <a:pt x="779" y="382"/>
                  </a:lnTo>
                  <a:cubicBezTo>
                    <a:pt x="408" y="1702"/>
                    <a:pt x="1" y="3020"/>
                    <a:pt x="30" y="4420"/>
                  </a:cubicBezTo>
                  <a:cubicBezTo>
                    <a:pt x="43" y="4893"/>
                    <a:pt x="123" y="5363"/>
                    <a:pt x="270" y="5813"/>
                  </a:cubicBezTo>
                  <a:cubicBezTo>
                    <a:pt x="361" y="6093"/>
                    <a:pt x="584" y="6372"/>
                    <a:pt x="823" y="6551"/>
                  </a:cubicBezTo>
                  <a:cubicBezTo>
                    <a:pt x="996" y="6681"/>
                    <a:pt x="1170" y="6744"/>
                    <a:pt x="1327" y="6744"/>
                  </a:cubicBezTo>
                  <a:cubicBezTo>
                    <a:pt x="1604" y="6744"/>
                    <a:pt x="1831" y="6551"/>
                    <a:pt x="1921" y="6187"/>
                  </a:cubicBezTo>
                  <a:cubicBezTo>
                    <a:pt x="2024" y="5771"/>
                    <a:pt x="2055" y="5297"/>
                    <a:pt x="1965" y="4882"/>
                  </a:cubicBezTo>
                  <a:cubicBezTo>
                    <a:pt x="1654" y="3450"/>
                    <a:pt x="1489" y="2008"/>
                    <a:pt x="1497" y="544"/>
                  </a:cubicBezTo>
                  <a:cubicBezTo>
                    <a:pt x="1498" y="363"/>
                    <a:pt x="1433" y="182"/>
                    <a:pt x="1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29">
              <a:extLst>
                <a:ext uri="{FF2B5EF4-FFF2-40B4-BE49-F238E27FC236}">
                  <a16:creationId xmlns:a16="http://schemas.microsoft.com/office/drawing/2014/main" id="{0E3D11AC-28FD-B129-6F4A-63C12DBBDA30}"/>
                </a:ext>
              </a:extLst>
            </p:cNvPr>
            <p:cNvSpPr/>
            <p:nvPr/>
          </p:nvSpPr>
          <p:spPr>
            <a:xfrm>
              <a:off x="2117175" y="939925"/>
              <a:ext cx="40350" cy="131475"/>
            </a:xfrm>
            <a:custGeom>
              <a:avLst/>
              <a:gdLst/>
              <a:ahLst/>
              <a:cxnLst/>
              <a:rect l="l" t="t" r="r" b="b"/>
              <a:pathLst>
                <a:path w="1614" h="5259" extrusionOk="0">
                  <a:moveTo>
                    <a:pt x="914" y="1210"/>
                  </a:moveTo>
                  <a:lnTo>
                    <a:pt x="914" y="1210"/>
                  </a:lnTo>
                  <a:cubicBezTo>
                    <a:pt x="1396" y="2284"/>
                    <a:pt x="1361" y="4193"/>
                    <a:pt x="827" y="4886"/>
                  </a:cubicBezTo>
                  <a:lnTo>
                    <a:pt x="827" y="4885"/>
                  </a:lnTo>
                  <a:cubicBezTo>
                    <a:pt x="311" y="3627"/>
                    <a:pt x="635" y="2455"/>
                    <a:pt x="914" y="1210"/>
                  </a:cubicBezTo>
                  <a:close/>
                  <a:moveTo>
                    <a:pt x="1213" y="1"/>
                  </a:moveTo>
                  <a:lnTo>
                    <a:pt x="970" y="2"/>
                  </a:lnTo>
                  <a:cubicBezTo>
                    <a:pt x="466" y="1443"/>
                    <a:pt x="1" y="2893"/>
                    <a:pt x="262" y="4476"/>
                  </a:cubicBezTo>
                  <a:cubicBezTo>
                    <a:pt x="283" y="4598"/>
                    <a:pt x="317" y="4748"/>
                    <a:pt x="400" y="4824"/>
                  </a:cubicBezTo>
                  <a:cubicBezTo>
                    <a:pt x="596" y="5000"/>
                    <a:pt x="815" y="5235"/>
                    <a:pt x="1043" y="5258"/>
                  </a:cubicBezTo>
                  <a:cubicBezTo>
                    <a:pt x="1047" y="5259"/>
                    <a:pt x="1050" y="5259"/>
                    <a:pt x="1053" y="5259"/>
                  </a:cubicBezTo>
                  <a:cubicBezTo>
                    <a:pt x="1192" y="5259"/>
                    <a:pt x="1421" y="4956"/>
                    <a:pt x="1499" y="4752"/>
                  </a:cubicBezTo>
                  <a:cubicBezTo>
                    <a:pt x="1597" y="4495"/>
                    <a:pt x="1613" y="4192"/>
                    <a:pt x="1602" y="3911"/>
                  </a:cubicBezTo>
                  <a:cubicBezTo>
                    <a:pt x="1566" y="3059"/>
                    <a:pt x="1513" y="2208"/>
                    <a:pt x="1436" y="1359"/>
                  </a:cubicBezTo>
                  <a:cubicBezTo>
                    <a:pt x="1396" y="902"/>
                    <a:pt x="1290" y="454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29">
              <a:extLst>
                <a:ext uri="{FF2B5EF4-FFF2-40B4-BE49-F238E27FC236}">
                  <a16:creationId xmlns:a16="http://schemas.microsoft.com/office/drawing/2014/main" id="{A5C78B87-EEAF-28B7-6CB4-F1AE3C3F7990}"/>
                </a:ext>
              </a:extLst>
            </p:cNvPr>
            <p:cNvSpPr/>
            <p:nvPr/>
          </p:nvSpPr>
          <p:spPr>
            <a:xfrm>
              <a:off x="2061000" y="1302650"/>
              <a:ext cx="40275" cy="127475"/>
            </a:xfrm>
            <a:custGeom>
              <a:avLst/>
              <a:gdLst/>
              <a:ahLst/>
              <a:cxnLst/>
              <a:rect l="l" t="t" r="r" b="b"/>
              <a:pathLst>
                <a:path w="1611" h="5099" extrusionOk="0">
                  <a:moveTo>
                    <a:pt x="857" y="1215"/>
                  </a:moveTo>
                  <a:cubicBezTo>
                    <a:pt x="1037" y="2494"/>
                    <a:pt x="1610" y="3592"/>
                    <a:pt x="1054" y="4766"/>
                  </a:cubicBezTo>
                  <a:cubicBezTo>
                    <a:pt x="268" y="4185"/>
                    <a:pt x="175" y="2809"/>
                    <a:pt x="857" y="1215"/>
                  </a:cubicBezTo>
                  <a:close/>
                  <a:moveTo>
                    <a:pt x="1029" y="1"/>
                  </a:moveTo>
                  <a:cubicBezTo>
                    <a:pt x="909" y="122"/>
                    <a:pt x="738" y="220"/>
                    <a:pt x="684" y="362"/>
                  </a:cubicBezTo>
                  <a:cubicBezTo>
                    <a:pt x="246" y="1521"/>
                    <a:pt x="1" y="2716"/>
                    <a:pt x="132" y="3962"/>
                  </a:cubicBezTo>
                  <a:cubicBezTo>
                    <a:pt x="154" y="4176"/>
                    <a:pt x="196" y="4427"/>
                    <a:pt x="324" y="4581"/>
                  </a:cubicBezTo>
                  <a:cubicBezTo>
                    <a:pt x="508" y="4801"/>
                    <a:pt x="769" y="5074"/>
                    <a:pt x="1018" y="5097"/>
                  </a:cubicBezTo>
                  <a:cubicBezTo>
                    <a:pt x="1032" y="5098"/>
                    <a:pt x="1047" y="5099"/>
                    <a:pt x="1061" y="5099"/>
                  </a:cubicBezTo>
                  <a:cubicBezTo>
                    <a:pt x="1385" y="5099"/>
                    <a:pt x="1536" y="4752"/>
                    <a:pt x="1543" y="4433"/>
                  </a:cubicBezTo>
                  <a:cubicBezTo>
                    <a:pt x="1558" y="3840"/>
                    <a:pt x="1577" y="3237"/>
                    <a:pt x="1502" y="2651"/>
                  </a:cubicBezTo>
                  <a:cubicBezTo>
                    <a:pt x="1392" y="1783"/>
                    <a:pt x="1199" y="925"/>
                    <a:pt x="1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29">
              <a:extLst>
                <a:ext uri="{FF2B5EF4-FFF2-40B4-BE49-F238E27FC236}">
                  <a16:creationId xmlns:a16="http://schemas.microsoft.com/office/drawing/2014/main" id="{B61E537E-74D4-1F26-5607-7A399B60F79E}"/>
                </a:ext>
              </a:extLst>
            </p:cNvPr>
            <p:cNvSpPr/>
            <p:nvPr/>
          </p:nvSpPr>
          <p:spPr>
            <a:xfrm>
              <a:off x="2193975" y="1249150"/>
              <a:ext cx="12175" cy="146200"/>
            </a:xfrm>
            <a:custGeom>
              <a:avLst/>
              <a:gdLst/>
              <a:ahLst/>
              <a:cxnLst/>
              <a:rect l="l" t="t" r="r" b="b"/>
              <a:pathLst>
                <a:path w="487" h="5848" extrusionOk="0">
                  <a:moveTo>
                    <a:pt x="235" y="1"/>
                  </a:moveTo>
                  <a:cubicBezTo>
                    <a:pt x="157" y="1950"/>
                    <a:pt x="79" y="3898"/>
                    <a:pt x="1" y="5847"/>
                  </a:cubicBezTo>
                  <a:cubicBezTo>
                    <a:pt x="383" y="3910"/>
                    <a:pt x="486" y="196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29">
              <a:extLst>
                <a:ext uri="{FF2B5EF4-FFF2-40B4-BE49-F238E27FC236}">
                  <a16:creationId xmlns:a16="http://schemas.microsoft.com/office/drawing/2014/main" id="{65CA2D12-7041-C2E4-7251-A4E20EA40157}"/>
                </a:ext>
              </a:extLst>
            </p:cNvPr>
            <p:cNvSpPr/>
            <p:nvPr/>
          </p:nvSpPr>
          <p:spPr>
            <a:xfrm>
              <a:off x="2005275" y="1197300"/>
              <a:ext cx="13625" cy="130575"/>
            </a:xfrm>
            <a:custGeom>
              <a:avLst/>
              <a:gdLst/>
              <a:ahLst/>
              <a:cxnLst/>
              <a:rect l="l" t="t" r="r" b="b"/>
              <a:pathLst>
                <a:path w="545" h="5223" extrusionOk="0">
                  <a:moveTo>
                    <a:pt x="545" y="0"/>
                  </a:moveTo>
                  <a:lnTo>
                    <a:pt x="545" y="0"/>
                  </a:lnTo>
                  <a:cubicBezTo>
                    <a:pt x="93" y="1560"/>
                    <a:pt x="0" y="4463"/>
                    <a:pt x="256" y="5223"/>
                  </a:cubicBezTo>
                  <a:cubicBezTo>
                    <a:pt x="354" y="3453"/>
                    <a:pt x="450" y="1727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29">
              <a:extLst>
                <a:ext uri="{FF2B5EF4-FFF2-40B4-BE49-F238E27FC236}">
                  <a16:creationId xmlns:a16="http://schemas.microsoft.com/office/drawing/2014/main" id="{1795BC5B-D96F-6CAC-5C48-09F138F14261}"/>
                </a:ext>
              </a:extLst>
            </p:cNvPr>
            <p:cNvSpPr/>
            <p:nvPr/>
          </p:nvSpPr>
          <p:spPr>
            <a:xfrm>
              <a:off x="2120625" y="1592550"/>
              <a:ext cx="11875" cy="116750"/>
            </a:xfrm>
            <a:custGeom>
              <a:avLst/>
              <a:gdLst/>
              <a:ahLst/>
              <a:cxnLst/>
              <a:rect l="l" t="t" r="r" b="b"/>
              <a:pathLst>
                <a:path w="475" h="4670" extrusionOk="0">
                  <a:moveTo>
                    <a:pt x="243" y="1"/>
                  </a:moveTo>
                  <a:lnTo>
                    <a:pt x="1" y="42"/>
                  </a:lnTo>
                  <a:cubicBezTo>
                    <a:pt x="79" y="1585"/>
                    <a:pt x="158" y="3127"/>
                    <a:pt x="236" y="4669"/>
                  </a:cubicBezTo>
                  <a:lnTo>
                    <a:pt x="474" y="465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29">
              <a:extLst>
                <a:ext uri="{FF2B5EF4-FFF2-40B4-BE49-F238E27FC236}">
                  <a16:creationId xmlns:a16="http://schemas.microsoft.com/office/drawing/2014/main" id="{FEBC3EBC-F552-704C-7944-3B30F03252E7}"/>
                </a:ext>
              </a:extLst>
            </p:cNvPr>
            <p:cNvSpPr/>
            <p:nvPr/>
          </p:nvSpPr>
          <p:spPr>
            <a:xfrm>
              <a:off x="2005825" y="998725"/>
              <a:ext cx="6150" cy="103150"/>
            </a:xfrm>
            <a:custGeom>
              <a:avLst/>
              <a:gdLst/>
              <a:ahLst/>
              <a:cxnLst/>
              <a:rect l="l" t="t" r="r" b="b"/>
              <a:pathLst>
                <a:path w="246" h="4126" extrusionOk="0">
                  <a:moveTo>
                    <a:pt x="246" y="1"/>
                  </a:moveTo>
                  <a:lnTo>
                    <a:pt x="54" y="37"/>
                  </a:lnTo>
                  <a:cubicBezTo>
                    <a:pt x="46" y="1401"/>
                    <a:pt x="1" y="2767"/>
                    <a:pt x="246" y="412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29">
              <a:extLst>
                <a:ext uri="{FF2B5EF4-FFF2-40B4-BE49-F238E27FC236}">
                  <a16:creationId xmlns:a16="http://schemas.microsoft.com/office/drawing/2014/main" id="{34436664-5517-4EE5-E010-62036843CADB}"/>
                </a:ext>
              </a:extLst>
            </p:cNvPr>
            <p:cNvSpPr/>
            <p:nvPr/>
          </p:nvSpPr>
          <p:spPr>
            <a:xfrm>
              <a:off x="2223475" y="825375"/>
              <a:ext cx="13550" cy="79875"/>
            </a:xfrm>
            <a:custGeom>
              <a:avLst/>
              <a:gdLst/>
              <a:ahLst/>
              <a:cxnLst/>
              <a:rect l="l" t="t" r="r" b="b"/>
              <a:pathLst>
                <a:path w="542" h="3195" extrusionOk="0">
                  <a:moveTo>
                    <a:pt x="542" y="0"/>
                  </a:moveTo>
                  <a:lnTo>
                    <a:pt x="542" y="0"/>
                  </a:lnTo>
                  <a:cubicBezTo>
                    <a:pt x="26" y="1462"/>
                    <a:pt x="1" y="1955"/>
                    <a:pt x="302" y="3194"/>
                  </a:cubicBezTo>
                  <a:cubicBezTo>
                    <a:pt x="388" y="2055"/>
                    <a:pt x="465" y="1028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29">
              <a:extLst>
                <a:ext uri="{FF2B5EF4-FFF2-40B4-BE49-F238E27FC236}">
                  <a16:creationId xmlns:a16="http://schemas.microsoft.com/office/drawing/2014/main" id="{FD8E8A0C-BD3C-F30F-B037-54FB2E81A704}"/>
                </a:ext>
              </a:extLst>
            </p:cNvPr>
            <p:cNvSpPr/>
            <p:nvPr/>
          </p:nvSpPr>
          <p:spPr>
            <a:xfrm>
              <a:off x="2023025" y="1224350"/>
              <a:ext cx="3700" cy="78100"/>
            </a:xfrm>
            <a:custGeom>
              <a:avLst/>
              <a:gdLst/>
              <a:ahLst/>
              <a:cxnLst/>
              <a:rect l="l" t="t" r="r" b="b"/>
              <a:pathLst>
                <a:path w="148" h="3124" extrusionOk="0">
                  <a:moveTo>
                    <a:pt x="0" y="1"/>
                  </a:moveTo>
                  <a:lnTo>
                    <a:pt x="0" y="3120"/>
                  </a:lnTo>
                  <a:lnTo>
                    <a:pt x="148" y="3124"/>
                  </a:lnTo>
                  <a:lnTo>
                    <a:pt x="148" y="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29">
              <a:extLst>
                <a:ext uri="{FF2B5EF4-FFF2-40B4-BE49-F238E27FC236}">
                  <a16:creationId xmlns:a16="http://schemas.microsoft.com/office/drawing/2014/main" id="{1C0ACB21-FD8D-27FE-AE7A-BF4FBFCE81F7}"/>
                </a:ext>
              </a:extLst>
            </p:cNvPr>
            <p:cNvSpPr/>
            <p:nvPr/>
          </p:nvSpPr>
          <p:spPr>
            <a:xfrm>
              <a:off x="2136025" y="1604100"/>
              <a:ext cx="10525" cy="69600"/>
            </a:xfrm>
            <a:custGeom>
              <a:avLst/>
              <a:gdLst/>
              <a:ahLst/>
              <a:cxnLst/>
              <a:rect l="l" t="t" r="r" b="b"/>
              <a:pathLst>
                <a:path w="421" h="2784" extrusionOk="0">
                  <a:moveTo>
                    <a:pt x="222" y="1"/>
                  </a:moveTo>
                  <a:lnTo>
                    <a:pt x="1" y="16"/>
                  </a:lnTo>
                  <a:cubicBezTo>
                    <a:pt x="73" y="939"/>
                    <a:pt x="146" y="1862"/>
                    <a:pt x="217" y="2784"/>
                  </a:cubicBezTo>
                  <a:lnTo>
                    <a:pt x="421" y="2770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29">
              <a:extLst>
                <a:ext uri="{FF2B5EF4-FFF2-40B4-BE49-F238E27FC236}">
                  <a16:creationId xmlns:a16="http://schemas.microsoft.com/office/drawing/2014/main" id="{DC4DD3BF-5129-FBF6-3DB1-A12898E7DEF1}"/>
                </a:ext>
              </a:extLst>
            </p:cNvPr>
            <p:cNvSpPr/>
            <p:nvPr/>
          </p:nvSpPr>
          <p:spPr>
            <a:xfrm>
              <a:off x="2185975" y="1257300"/>
              <a:ext cx="6775" cy="70800"/>
            </a:xfrm>
            <a:custGeom>
              <a:avLst/>
              <a:gdLst/>
              <a:ahLst/>
              <a:cxnLst/>
              <a:rect l="l" t="t" r="r" b="b"/>
              <a:pathLst>
                <a:path w="271" h="2832" extrusionOk="0">
                  <a:moveTo>
                    <a:pt x="271" y="1"/>
                  </a:moveTo>
                  <a:cubicBezTo>
                    <a:pt x="0" y="901"/>
                    <a:pt x="21" y="2082"/>
                    <a:pt x="271" y="2832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29">
              <a:extLst>
                <a:ext uri="{FF2B5EF4-FFF2-40B4-BE49-F238E27FC236}">
                  <a16:creationId xmlns:a16="http://schemas.microsoft.com/office/drawing/2014/main" id="{C9E8D9C3-424F-2624-046A-DD07321EC6F4}"/>
                </a:ext>
              </a:extLst>
            </p:cNvPr>
            <p:cNvSpPr/>
            <p:nvPr/>
          </p:nvSpPr>
          <p:spPr>
            <a:xfrm>
              <a:off x="2179775" y="1510375"/>
              <a:ext cx="3100" cy="66625"/>
            </a:xfrm>
            <a:custGeom>
              <a:avLst/>
              <a:gdLst/>
              <a:ahLst/>
              <a:cxnLst/>
              <a:rect l="l" t="t" r="r" b="b"/>
              <a:pathLst>
                <a:path w="124" h="2665" extrusionOk="0">
                  <a:moveTo>
                    <a:pt x="0" y="0"/>
                  </a:moveTo>
                  <a:lnTo>
                    <a:pt x="0" y="2665"/>
                  </a:lnTo>
                  <a:lnTo>
                    <a:pt x="124" y="2665"/>
                  </a:lnTo>
                  <a:lnTo>
                    <a:pt x="12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29">
              <a:extLst>
                <a:ext uri="{FF2B5EF4-FFF2-40B4-BE49-F238E27FC236}">
                  <a16:creationId xmlns:a16="http://schemas.microsoft.com/office/drawing/2014/main" id="{55B40ED7-C15A-B6C3-9286-EBC2BD9C3918}"/>
                </a:ext>
              </a:extLst>
            </p:cNvPr>
            <p:cNvSpPr/>
            <p:nvPr/>
          </p:nvSpPr>
          <p:spPr>
            <a:xfrm>
              <a:off x="2023650" y="1019775"/>
              <a:ext cx="7800" cy="62325"/>
            </a:xfrm>
            <a:custGeom>
              <a:avLst/>
              <a:gdLst/>
              <a:ahLst/>
              <a:cxnLst/>
              <a:rect l="l" t="t" r="r" b="b"/>
              <a:pathLst>
                <a:path w="312" h="2493" extrusionOk="0">
                  <a:moveTo>
                    <a:pt x="312" y="0"/>
                  </a:moveTo>
                  <a:cubicBezTo>
                    <a:pt x="162" y="837"/>
                    <a:pt x="0" y="1667"/>
                    <a:pt x="312" y="2492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29">
              <a:extLst>
                <a:ext uri="{FF2B5EF4-FFF2-40B4-BE49-F238E27FC236}">
                  <a16:creationId xmlns:a16="http://schemas.microsoft.com/office/drawing/2014/main" id="{92572C2A-BA38-E395-66DA-A7567FBE5586}"/>
                </a:ext>
              </a:extLst>
            </p:cNvPr>
            <p:cNvSpPr/>
            <p:nvPr/>
          </p:nvSpPr>
          <p:spPr>
            <a:xfrm>
              <a:off x="2217925" y="976625"/>
              <a:ext cx="3000" cy="64425"/>
            </a:xfrm>
            <a:custGeom>
              <a:avLst/>
              <a:gdLst/>
              <a:ahLst/>
              <a:cxnLst/>
              <a:rect l="l" t="t" r="r" b="b"/>
              <a:pathLst>
                <a:path w="120" h="2577" extrusionOk="0">
                  <a:moveTo>
                    <a:pt x="1" y="0"/>
                  </a:moveTo>
                  <a:lnTo>
                    <a:pt x="1" y="2577"/>
                  </a:lnTo>
                  <a:lnTo>
                    <a:pt x="120" y="2577"/>
                  </a:lnTo>
                  <a:lnTo>
                    <a:pt x="12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29">
              <a:extLst>
                <a:ext uri="{FF2B5EF4-FFF2-40B4-BE49-F238E27FC236}">
                  <a16:creationId xmlns:a16="http://schemas.microsoft.com/office/drawing/2014/main" id="{AF64B840-C317-ABC6-39AF-346574840C4A}"/>
                </a:ext>
              </a:extLst>
            </p:cNvPr>
            <p:cNvSpPr/>
            <p:nvPr/>
          </p:nvSpPr>
          <p:spPr>
            <a:xfrm>
              <a:off x="2204900" y="970375"/>
              <a:ext cx="2750" cy="60650"/>
            </a:xfrm>
            <a:custGeom>
              <a:avLst/>
              <a:gdLst/>
              <a:ahLst/>
              <a:cxnLst/>
              <a:rect l="l" t="t" r="r" b="b"/>
              <a:pathLst>
                <a:path w="110" h="2426" extrusionOk="0">
                  <a:moveTo>
                    <a:pt x="1" y="0"/>
                  </a:moveTo>
                  <a:lnTo>
                    <a:pt x="1" y="2426"/>
                  </a:lnTo>
                  <a:lnTo>
                    <a:pt x="110" y="2425"/>
                  </a:lnTo>
                  <a:lnTo>
                    <a:pt x="110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29">
              <a:extLst>
                <a:ext uri="{FF2B5EF4-FFF2-40B4-BE49-F238E27FC236}">
                  <a16:creationId xmlns:a16="http://schemas.microsoft.com/office/drawing/2014/main" id="{3266ECDA-3C73-7D24-D6B3-D5C985D2CFD8}"/>
                </a:ext>
              </a:extLst>
            </p:cNvPr>
            <p:cNvSpPr/>
            <p:nvPr/>
          </p:nvSpPr>
          <p:spPr>
            <a:xfrm>
              <a:off x="2217125" y="826125"/>
              <a:ext cx="9225" cy="45575"/>
            </a:xfrm>
            <a:custGeom>
              <a:avLst/>
              <a:gdLst/>
              <a:ahLst/>
              <a:cxnLst/>
              <a:rect l="l" t="t" r="r" b="b"/>
              <a:pathLst>
                <a:path w="369" h="1823" extrusionOk="0">
                  <a:moveTo>
                    <a:pt x="156" y="1"/>
                  </a:moveTo>
                  <a:cubicBezTo>
                    <a:pt x="104" y="603"/>
                    <a:pt x="52" y="1204"/>
                    <a:pt x="1" y="1807"/>
                  </a:cubicBezTo>
                  <a:lnTo>
                    <a:pt x="197" y="1823"/>
                  </a:lnTo>
                  <a:lnTo>
                    <a:pt x="369" y="1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29">
              <a:extLst>
                <a:ext uri="{FF2B5EF4-FFF2-40B4-BE49-F238E27FC236}">
                  <a16:creationId xmlns:a16="http://schemas.microsoft.com/office/drawing/2014/main" id="{146C8F75-4D94-197E-FF24-C6B412B8E070}"/>
                </a:ext>
              </a:extLst>
            </p:cNvPr>
            <p:cNvSpPr/>
            <p:nvPr/>
          </p:nvSpPr>
          <p:spPr>
            <a:xfrm>
              <a:off x="2024050" y="820775"/>
              <a:ext cx="2850" cy="43025"/>
            </a:xfrm>
            <a:custGeom>
              <a:avLst/>
              <a:gdLst/>
              <a:ahLst/>
              <a:cxnLst/>
              <a:rect l="l" t="t" r="r" b="b"/>
              <a:pathLst>
                <a:path w="114" h="1721" extrusionOk="0">
                  <a:moveTo>
                    <a:pt x="0" y="1"/>
                  </a:moveTo>
                  <a:lnTo>
                    <a:pt x="0" y="1720"/>
                  </a:lnTo>
                  <a:lnTo>
                    <a:pt x="113" y="1721"/>
                  </a:lnTo>
                  <a:lnTo>
                    <a:pt x="113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29">
              <a:extLst>
                <a:ext uri="{FF2B5EF4-FFF2-40B4-BE49-F238E27FC236}">
                  <a16:creationId xmlns:a16="http://schemas.microsoft.com/office/drawing/2014/main" id="{5E3BDD85-CA75-7316-DB38-75C800DCE2DB}"/>
                </a:ext>
              </a:extLst>
            </p:cNvPr>
            <p:cNvSpPr/>
            <p:nvPr/>
          </p:nvSpPr>
          <p:spPr>
            <a:xfrm>
              <a:off x="2045100" y="1597925"/>
              <a:ext cx="7025" cy="33575"/>
            </a:xfrm>
            <a:custGeom>
              <a:avLst/>
              <a:gdLst/>
              <a:ahLst/>
              <a:cxnLst/>
              <a:rect l="l" t="t" r="r" b="b"/>
              <a:pathLst>
                <a:path w="281" h="1343" extrusionOk="0">
                  <a:moveTo>
                    <a:pt x="213" y="1"/>
                  </a:moveTo>
                  <a:lnTo>
                    <a:pt x="1" y="12"/>
                  </a:lnTo>
                  <a:lnTo>
                    <a:pt x="64" y="1343"/>
                  </a:lnTo>
                  <a:lnTo>
                    <a:pt x="280" y="1343"/>
                  </a:lnTo>
                  <a:cubicBezTo>
                    <a:pt x="258" y="895"/>
                    <a:pt x="235" y="448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29">
              <a:extLst>
                <a:ext uri="{FF2B5EF4-FFF2-40B4-BE49-F238E27FC236}">
                  <a16:creationId xmlns:a16="http://schemas.microsoft.com/office/drawing/2014/main" id="{4025C16E-51F2-9D52-3BE5-9A99AC04C5B1}"/>
                </a:ext>
              </a:extLst>
            </p:cNvPr>
            <p:cNvSpPr/>
            <p:nvPr/>
          </p:nvSpPr>
          <p:spPr>
            <a:xfrm>
              <a:off x="2165925" y="826925"/>
              <a:ext cx="2750" cy="28775"/>
            </a:xfrm>
            <a:custGeom>
              <a:avLst/>
              <a:gdLst/>
              <a:ahLst/>
              <a:cxnLst/>
              <a:rect l="l" t="t" r="r" b="b"/>
              <a:pathLst>
                <a:path w="110" h="1151" extrusionOk="0">
                  <a:moveTo>
                    <a:pt x="109" y="0"/>
                  </a:moveTo>
                  <a:lnTo>
                    <a:pt x="1" y="4"/>
                  </a:lnTo>
                  <a:lnTo>
                    <a:pt x="1" y="1151"/>
                  </a:lnTo>
                  <a:lnTo>
                    <a:pt x="109" y="114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29">
              <a:extLst>
                <a:ext uri="{FF2B5EF4-FFF2-40B4-BE49-F238E27FC236}">
                  <a16:creationId xmlns:a16="http://schemas.microsoft.com/office/drawing/2014/main" id="{29A05E43-01FC-ECE9-8C98-C415FDB8AD9C}"/>
                </a:ext>
              </a:extLst>
            </p:cNvPr>
            <p:cNvSpPr/>
            <p:nvPr/>
          </p:nvSpPr>
          <p:spPr>
            <a:xfrm>
              <a:off x="1946700" y="1988000"/>
              <a:ext cx="43475" cy="81325"/>
            </a:xfrm>
            <a:custGeom>
              <a:avLst/>
              <a:gdLst/>
              <a:ahLst/>
              <a:cxnLst/>
              <a:rect l="l" t="t" r="r" b="b"/>
              <a:pathLst>
                <a:path w="1739" h="3253" extrusionOk="0">
                  <a:moveTo>
                    <a:pt x="41" y="1"/>
                  </a:moveTo>
                  <a:cubicBezTo>
                    <a:pt x="0" y="1010"/>
                    <a:pt x="815" y="2595"/>
                    <a:pt x="1739" y="3253"/>
                  </a:cubicBezTo>
                  <a:cubicBezTo>
                    <a:pt x="1178" y="2179"/>
                    <a:pt x="586" y="1044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29">
              <a:extLst>
                <a:ext uri="{FF2B5EF4-FFF2-40B4-BE49-F238E27FC236}">
                  <a16:creationId xmlns:a16="http://schemas.microsoft.com/office/drawing/2014/main" id="{65527C2E-607C-B0CA-1B91-6491EF78CF3C}"/>
                </a:ext>
              </a:extLst>
            </p:cNvPr>
            <p:cNvSpPr/>
            <p:nvPr/>
          </p:nvSpPr>
          <p:spPr>
            <a:xfrm>
              <a:off x="2181175" y="1806975"/>
              <a:ext cx="13150" cy="108800"/>
            </a:xfrm>
            <a:custGeom>
              <a:avLst/>
              <a:gdLst/>
              <a:ahLst/>
              <a:cxnLst/>
              <a:rect l="l" t="t" r="r" b="b"/>
              <a:pathLst>
                <a:path w="526" h="4352" extrusionOk="0">
                  <a:moveTo>
                    <a:pt x="210" y="0"/>
                  </a:moveTo>
                  <a:cubicBezTo>
                    <a:pt x="1" y="996"/>
                    <a:pt x="110" y="2990"/>
                    <a:pt x="525" y="4352"/>
                  </a:cubicBezTo>
                  <a:cubicBezTo>
                    <a:pt x="456" y="3037"/>
                    <a:pt x="388" y="1724"/>
                    <a:pt x="315" y="409"/>
                  </a:cubicBezTo>
                  <a:cubicBezTo>
                    <a:pt x="308" y="300"/>
                    <a:pt x="260" y="194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29">
              <a:extLst>
                <a:ext uri="{FF2B5EF4-FFF2-40B4-BE49-F238E27FC236}">
                  <a16:creationId xmlns:a16="http://schemas.microsoft.com/office/drawing/2014/main" id="{5A1561E5-867C-989C-1FD9-3E734FA5D676}"/>
                </a:ext>
              </a:extLst>
            </p:cNvPr>
            <p:cNvSpPr/>
            <p:nvPr/>
          </p:nvSpPr>
          <p:spPr>
            <a:xfrm>
              <a:off x="2174650" y="1753375"/>
              <a:ext cx="78275" cy="15700"/>
            </a:xfrm>
            <a:custGeom>
              <a:avLst/>
              <a:gdLst/>
              <a:ahLst/>
              <a:cxnLst/>
              <a:rect l="l" t="t" r="r" b="b"/>
              <a:pathLst>
                <a:path w="3131" h="628" extrusionOk="0">
                  <a:moveTo>
                    <a:pt x="3130" y="1"/>
                  </a:moveTo>
                  <a:lnTo>
                    <a:pt x="0" y="585"/>
                  </a:lnTo>
                  <a:cubicBezTo>
                    <a:pt x="247" y="613"/>
                    <a:pt x="491" y="628"/>
                    <a:pt x="733" y="628"/>
                  </a:cubicBezTo>
                  <a:cubicBezTo>
                    <a:pt x="1574" y="628"/>
                    <a:pt x="2379" y="447"/>
                    <a:pt x="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29">
              <a:extLst>
                <a:ext uri="{FF2B5EF4-FFF2-40B4-BE49-F238E27FC236}">
                  <a16:creationId xmlns:a16="http://schemas.microsoft.com/office/drawing/2014/main" id="{0803CB7B-5197-56A6-CB59-0DCDD7222FEF}"/>
                </a:ext>
              </a:extLst>
            </p:cNvPr>
            <p:cNvSpPr/>
            <p:nvPr/>
          </p:nvSpPr>
          <p:spPr>
            <a:xfrm>
              <a:off x="2253675" y="1757450"/>
              <a:ext cx="21550" cy="36625"/>
            </a:xfrm>
            <a:custGeom>
              <a:avLst/>
              <a:gdLst/>
              <a:ahLst/>
              <a:cxnLst/>
              <a:rect l="l" t="t" r="r" b="b"/>
              <a:pathLst>
                <a:path w="862" h="1465" extrusionOk="0">
                  <a:moveTo>
                    <a:pt x="861" y="1"/>
                  </a:moveTo>
                  <a:cubicBezTo>
                    <a:pt x="1" y="211"/>
                    <a:pt x="144" y="918"/>
                    <a:pt x="20" y="1465"/>
                  </a:cubicBezTo>
                  <a:cubicBezTo>
                    <a:pt x="564" y="1161"/>
                    <a:pt x="751" y="656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29">
              <a:extLst>
                <a:ext uri="{FF2B5EF4-FFF2-40B4-BE49-F238E27FC236}">
                  <a16:creationId xmlns:a16="http://schemas.microsoft.com/office/drawing/2014/main" id="{5C190BE8-E1A2-0712-E39A-8D55FE998FE9}"/>
                </a:ext>
              </a:extLst>
            </p:cNvPr>
            <p:cNvSpPr/>
            <p:nvPr/>
          </p:nvSpPr>
          <p:spPr>
            <a:xfrm>
              <a:off x="2212525" y="1978775"/>
              <a:ext cx="25300" cy="70400"/>
            </a:xfrm>
            <a:custGeom>
              <a:avLst/>
              <a:gdLst/>
              <a:ahLst/>
              <a:cxnLst/>
              <a:rect l="l" t="t" r="r" b="b"/>
              <a:pathLst>
                <a:path w="1012" h="2816" extrusionOk="0">
                  <a:moveTo>
                    <a:pt x="756" y="1"/>
                  </a:moveTo>
                  <a:lnTo>
                    <a:pt x="0" y="2756"/>
                  </a:lnTo>
                  <a:lnTo>
                    <a:pt x="227" y="2816"/>
                  </a:lnTo>
                  <a:lnTo>
                    <a:pt x="1012" y="5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29">
              <a:extLst>
                <a:ext uri="{FF2B5EF4-FFF2-40B4-BE49-F238E27FC236}">
                  <a16:creationId xmlns:a16="http://schemas.microsoft.com/office/drawing/2014/main" id="{EB7182C5-AFFB-F5DD-22CA-AEA54F708E91}"/>
                </a:ext>
              </a:extLst>
            </p:cNvPr>
            <p:cNvSpPr/>
            <p:nvPr/>
          </p:nvSpPr>
          <p:spPr>
            <a:xfrm>
              <a:off x="1909125" y="1754875"/>
              <a:ext cx="50425" cy="12700"/>
            </a:xfrm>
            <a:custGeom>
              <a:avLst/>
              <a:gdLst/>
              <a:ahLst/>
              <a:cxnLst/>
              <a:rect l="l" t="t" r="r" b="b"/>
              <a:pathLst>
                <a:path w="2017" h="508" extrusionOk="0">
                  <a:moveTo>
                    <a:pt x="32" y="1"/>
                  </a:moveTo>
                  <a:cubicBezTo>
                    <a:pt x="22" y="76"/>
                    <a:pt x="11" y="153"/>
                    <a:pt x="1" y="230"/>
                  </a:cubicBezTo>
                  <a:lnTo>
                    <a:pt x="1989" y="508"/>
                  </a:lnTo>
                  <a:lnTo>
                    <a:pt x="2016" y="25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29">
              <a:extLst>
                <a:ext uri="{FF2B5EF4-FFF2-40B4-BE49-F238E27FC236}">
                  <a16:creationId xmlns:a16="http://schemas.microsoft.com/office/drawing/2014/main" id="{34D03555-482E-9131-0605-50C283804262}"/>
                </a:ext>
              </a:extLst>
            </p:cNvPr>
            <p:cNvSpPr/>
            <p:nvPr/>
          </p:nvSpPr>
          <p:spPr>
            <a:xfrm>
              <a:off x="2015950" y="2000400"/>
              <a:ext cx="20425" cy="66975"/>
            </a:xfrm>
            <a:custGeom>
              <a:avLst/>
              <a:gdLst/>
              <a:ahLst/>
              <a:cxnLst/>
              <a:rect l="l" t="t" r="r" b="b"/>
              <a:pathLst>
                <a:path w="817" h="267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982"/>
                    <a:pt x="287" y="1859"/>
                    <a:pt x="817" y="2679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29">
              <a:extLst>
                <a:ext uri="{FF2B5EF4-FFF2-40B4-BE49-F238E27FC236}">
                  <a16:creationId xmlns:a16="http://schemas.microsoft.com/office/drawing/2014/main" id="{8AC12C67-DEEF-243C-D125-DE353F09E99B}"/>
                </a:ext>
              </a:extLst>
            </p:cNvPr>
            <p:cNvSpPr/>
            <p:nvPr/>
          </p:nvSpPr>
          <p:spPr>
            <a:xfrm>
              <a:off x="2132750" y="1822900"/>
              <a:ext cx="3250" cy="80025"/>
            </a:xfrm>
            <a:custGeom>
              <a:avLst/>
              <a:gdLst/>
              <a:ahLst/>
              <a:cxnLst/>
              <a:rect l="l" t="t" r="r" b="b"/>
              <a:pathLst>
                <a:path w="130" h="3201" extrusionOk="0">
                  <a:moveTo>
                    <a:pt x="129" y="1"/>
                  </a:moveTo>
                  <a:lnTo>
                    <a:pt x="0" y="3"/>
                  </a:lnTo>
                  <a:lnTo>
                    <a:pt x="0" y="3201"/>
                  </a:lnTo>
                  <a:lnTo>
                    <a:pt x="129" y="319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29">
              <a:extLst>
                <a:ext uri="{FF2B5EF4-FFF2-40B4-BE49-F238E27FC236}">
                  <a16:creationId xmlns:a16="http://schemas.microsoft.com/office/drawing/2014/main" id="{ADDC9B36-6609-779A-4E14-CA78CBE5B22E}"/>
                </a:ext>
              </a:extLst>
            </p:cNvPr>
            <p:cNvSpPr/>
            <p:nvPr/>
          </p:nvSpPr>
          <p:spPr>
            <a:xfrm>
              <a:off x="2168775" y="1982025"/>
              <a:ext cx="15275" cy="63750"/>
            </a:xfrm>
            <a:custGeom>
              <a:avLst/>
              <a:gdLst/>
              <a:ahLst/>
              <a:cxnLst/>
              <a:rect l="l" t="t" r="r" b="b"/>
              <a:pathLst>
                <a:path w="611" h="255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83" y="850"/>
                    <a:pt x="93" y="1700"/>
                    <a:pt x="1" y="2550"/>
                  </a:cubicBezTo>
                  <a:lnTo>
                    <a:pt x="236" y="2543"/>
                  </a:lnTo>
                  <a:cubicBezTo>
                    <a:pt x="219" y="1694"/>
                    <a:pt x="610" y="868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29">
              <a:extLst>
                <a:ext uri="{FF2B5EF4-FFF2-40B4-BE49-F238E27FC236}">
                  <a16:creationId xmlns:a16="http://schemas.microsoft.com/office/drawing/2014/main" id="{85BF26BF-56B9-B675-BB73-E50BE9A534A7}"/>
                </a:ext>
              </a:extLst>
            </p:cNvPr>
            <p:cNvSpPr/>
            <p:nvPr/>
          </p:nvSpPr>
          <p:spPr>
            <a:xfrm>
              <a:off x="2203650" y="1823550"/>
              <a:ext cx="3200" cy="69400"/>
            </a:xfrm>
            <a:custGeom>
              <a:avLst/>
              <a:gdLst/>
              <a:ahLst/>
              <a:cxnLst/>
              <a:rect l="l" t="t" r="r" b="b"/>
              <a:pathLst>
                <a:path w="128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28" y="2775"/>
                  </a:lnTo>
                  <a:lnTo>
                    <a:pt x="128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29">
              <a:extLst>
                <a:ext uri="{FF2B5EF4-FFF2-40B4-BE49-F238E27FC236}">
                  <a16:creationId xmlns:a16="http://schemas.microsoft.com/office/drawing/2014/main" id="{08939B55-0CC0-1FE8-E36B-40FC6C55DE0B}"/>
                </a:ext>
              </a:extLst>
            </p:cNvPr>
            <p:cNvSpPr/>
            <p:nvPr/>
          </p:nvSpPr>
          <p:spPr>
            <a:xfrm>
              <a:off x="1931550" y="1796975"/>
              <a:ext cx="21525" cy="51350"/>
            </a:xfrm>
            <a:custGeom>
              <a:avLst/>
              <a:gdLst/>
              <a:ahLst/>
              <a:cxnLst/>
              <a:rect l="l" t="t" r="r" b="b"/>
              <a:pathLst>
                <a:path w="861" h="2054" extrusionOk="0">
                  <a:moveTo>
                    <a:pt x="206" y="0"/>
                  </a:moveTo>
                  <a:lnTo>
                    <a:pt x="1" y="65"/>
                  </a:lnTo>
                  <a:lnTo>
                    <a:pt x="638" y="2053"/>
                  </a:lnTo>
                  <a:lnTo>
                    <a:pt x="860" y="1970"/>
                  </a:lnTo>
                  <a:cubicBezTo>
                    <a:pt x="643" y="1313"/>
                    <a:pt x="424" y="657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29">
              <a:extLst>
                <a:ext uri="{FF2B5EF4-FFF2-40B4-BE49-F238E27FC236}">
                  <a16:creationId xmlns:a16="http://schemas.microsoft.com/office/drawing/2014/main" id="{3E61E458-18F5-6F93-9469-B7DF17A900F6}"/>
                </a:ext>
              </a:extLst>
            </p:cNvPr>
            <p:cNvSpPr/>
            <p:nvPr/>
          </p:nvSpPr>
          <p:spPr>
            <a:xfrm>
              <a:off x="2142400" y="1828575"/>
              <a:ext cx="2575" cy="54875"/>
            </a:xfrm>
            <a:custGeom>
              <a:avLst/>
              <a:gdLst/>
              <a:ahLst/>
              <a:cxnLst/>
              <a:rect l="l" t="t" r="r" b="b"/>
              <a:pathLst>
                <a:path w="103" h="2195" extrusionOk="0">
                  <a:moveTo>
                    <a:pt x="102" y="0"/>
                  </a:moveTo>
                  <a:lnTo>
                    <a:pt x="1" y="7"/>
                  </a:lnTo>
                  <a:lnTo>
                    <a:pt x="1" y="2195"/>
                  </a:lnTo>
                  <a:lnTo>
                    <a:pt x="102" y="219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29">
              <a:extLst>
                <a:ext uri="{FF2B5EF4-FFF2-40B4-BE49-F238E27FC236}">
                  <a16:creationId xmlns:a16="http://schemas.microsoft.com/office/drawing/2014/main" id="{9A865841-04D8-A641-8FCF-5458A6062E77}"/>
                </a:ext>
              </a:extLst>
            </p:cNvPr>
            <p:cNvSpPr/>
            <p:nvPr/>
          </p:nvSpPr>
          <p:spPr>
            <a:xfrm>
              <a:off x="2028575" y="1806050"/>
              <a:ext cx="2925" cy="55125"/>
            </a:xfrm>
            <a:custGeom>
              <a:avLst/>
              <a:gdLst/>
              <a:ahLst/>
              <a:cxnLst/>
              <a:rect l="l" t="t" r="r" b="b"/>
              <a:pathLst>
                <a:path w="117" h="2205" extrusionOk="0">
                  <a:moveTo>
                    <a:pt x="117" y="1"/>
                  </a:moveTo>
                  <a:lnTo>
                    <a:pt x="0" y="2"/>
                  </a:lnTo>
                  <a:lnTo>
                    <a:pt x="0" y="2205"/>
                  </a:lnTo>
                  <a:lnTo>
                    <a:pt x="117" y="2203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29">
              <a:extLst>
                <a:ext uri="{FF2B5EF4-FFF2-40B4-BE49-F238E27FC236}">
                  <a16:creationId xmlns:a16="http://schemas.microsoft.com/office/drawing/2014/main" id="{FA6BB74E-34CB-F794-4E59-489FCAD2FC0A}"/>
                </a:ext>
              </a:extLst>
            </p:cNvPr>
            <p:cNvSpPr/>
            <p:nvPr/>
          </p:nvSpPr>
          <p:spPr>
            <a:xfrm>
              <a:off x="2034625" y="2019375"/>
              <a:ext cx="17400" cy="42350"/>
            </a:xfrm>
            <a:custGeom>
              <a:avLst/>
              <a:gdLst/>
              <a:ahLst/>
              <a:cxnLst/>
              <a:rect l="l" t="t" r="r" b="b"/>
              <a:pathLst>
                <a:path w="696" h="1694" extrusionOk="0">
                  <a:moveTo>
                    <a:pt x="227" y="0"/>
                  </a:moveTo>
                  <a:lnTo>
                    <a:pt x="1" y="95"/>
                  </a:lnTo>
                  <a:cubicBezTo>
                    <a:pt x="165" y="629"/>
                    <a:pt x="328" y="1161"/>
                    <a:pt x="492" y="1693"/>
                  </a:cubicBezTo>
                  <a:lnTo>
                    <a:pt x="696" y="1636"/>
                  </a:lnTo>
                  <a:cubicBezTo>
                    <a:pt x="540" y="1091"/>
                    <a:pt x="383" y="545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29">
              <a:extLst>
                <a:ext uri="{FF2B5EF4-FFF2-40B4-BE49-F238E27FC236}">
                  <a16:creationId xmlns:a16="http://schemas.microsoft.com/office/drawing/2014/main" id="{605D0E33-E6F3-8797-6B4D-8B533CFC7E6B}"/>
                </a:ext>
              </a:extLst>
            </p:cNvPr>
            <p:cNvSpPr/>
            <p:nvPr/>
          </p:nvSpPr>
          <p:spPr>
            <a:xfrm>
              <a:off x="2041100" y="1767000"/>
              <a:ext cx="47200" cy="2675"/>
            </a:xfrm>
            <a:custGeom>
              <a:avLst/>
              <a:gdLst/>
              <a:ahLst/>
              <a:cxnLst/>
              <a:rect l="l" t="t" r="r" b="b"/>
              <a:pathLst>
                <a:path w="1888" h="107" extrusionOk="0">
                  <a:moveTo>
                    <a:pt x="46" y="0"/>
                  </a:moveTo>
                  <a:lnTo>
                    <a:pt x="1" y="107"/>
                  </a:lnTo>
                  <a:lnTo>
                    <a:pt x="1887" y="107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29">
              <a:extLst>
                <a:ext uri="{FF2B5EF4-FFF2-40B4-BE49-F238E27FC236}">
                  <a16:creationId xmlns:a16="http://schemas.microsoft.com/office/drawing/2014/main" id="{BECDFAD4-5AEF-1D10-89DC-7781502DA831}"/>
                </a:ext>
              </a:extLst>
            </p:cNvPr>
            <p:cNvSpPr/>
            <p:nvPr/>
          </p:nvSpPr>
          <p:spPr>
            <a:xfrm>
              <a:off x="2152325" y="2007250"/>
              <a:ext cx="2750" cy="44925"/>
            </a:xfrm>
            <a:custGeom>
              <a:avLst/>
              <a:gdLst/>
              <a:ahLst/>
              <a:cxnLst/>
              <a:rect l="l" t="t" r="r" b="b"/>
              <a:pathLst>
                <a:path w="110" h="1797" extrusionOk="0">
                  <a:moveTo>
                    <a:pt x="110" y="1"/>
                  </a:moveTo>
                  <a:lnTo>
                    <a:pt x="1" y="2"/>
                  </a:lnTo>
                  <a:lnTo>
                    <a:pt x="1" y="1797"/>
                  </a:lnTo>
                  <a:lnTo>
                    <a:pt x="110" y="1797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29">
              <a:extLst>
                <a:ext uri="{FF2B5EF4-FFF2-40B4-BE49-F238E27FC236}">
                  <a16:creationId xmlns:a16="http://schemas.microsoft.com/office/drawing/2014/main" id="{2F7A9C6E-6094-E54B-03F4-F9A08C5D764E}"/>
                </a:ext>
              </a:extLst>
            </p:cNvPr>
            <p:cNvSpPr/>
            <p:nvPr/>
          </p:nvSpPr>
          <p:spPr>
            <a:xfrm>
              <a:off x="2207175" y="1984250"/>
              <a:ext cx="13375" cy="35425"/>
            </a:xfrm>
            <a:custGeom>
              <a:avLst/>
              <a:gdLst/>
              <a:ahLst/>
              <a:cxnLst/>
              <a:rect l="l" t="t" r="r" b="b"/>
              <a:pathLst>
                <a:path w="535" h="1417" extrusionOk="0">
                  <a:moveTo>
                    <a:pt x="221" y="0"/>
                  </a:moveTo>
                  <a:lnTo>
                    <a:pt x="0" y="1417"/>
                  </a:lnTo>
                  <a:cubicBezTo>
                    <a:pt x="281" y="973"/>
                    <a:pt x="535" y="522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29">
              <a:extLst>
                <a:ext uri="{FF2B5EF4-FFF2-40B4-BE49-F238E27FC236}">
                  <a16:creationId xmlns:a16="http://schemas.microsoft.com/office/drawing/2014/main" id="{CAA53FC4-C3D1-EA14-61BE-42C5B667E572}"/>
                </a:ext>
              </a:extLst>
            </p:cNvPr>
            <p:cNvSpPr/>
            <p:nvPr/>
          </p:nvSpPr>
          <p:spPr>
            <a:xfrm>
              <a:off x="1963750" y="2000075"/>
              <a:ext cx="16750" cy="26875"/>
            </a:xfrm>
            <a:custGeom>
              <a:avLst/>
              <a:gdLst/>
              <a:ahLst/>
              <a:cxnLst/>
              <a:rect l="l" t="t" r="r" b="b"/>
              <a:pathLst>
                <a:path w="670" h="1075" extrusionOk="0">
                  <a:moveTo>
                    <a:pt x="203" y="0"/>
                  </a:moveTo>
                  <a:lnTo>
                    <a:pt x="0" y="94"/>
                  </a:lnTo>
                  <a:cubicBezTo>
                    <a:pt x="150" y="421"/>
                    <a:pt x="300" y="749"/>
                    <a:pt x="450" y="1075"/>
                  </a:cubicBezTo>
                  <a:lnTo>
                    <a:pt x="669" y="97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29">
              <a:extLst>
                <a:ext uri="{FF2B5EF4-FFF2-40B4-BE49-F238E27FC236}">
                  <a16:creationId xmlns:a16="http://schemas.microsoft.com/office/drawing/2014/main" id="{9E25E208-953F-B009-46AD-853CADF16AC0}"/>
                </a:ext>
              </a:extLst>
            </p:cNvPr>
            <p:cNvSpPr/>
            <p:nvPr/>
          </p:nvSpPr>
          <p:spPr>
            <a:xfrm>
              <a:off x="1983575" y="1761425"/>
              <a:ext cx="19775" cy="9350"/>
            </a:xfrm>
            <a:custGeom>
              <a:avLst/>
              <a:gdLst/>
              <a:ahLst/>
              <a:cxnLst/>
              <a:rect l="l" t="t" r="r" b="b"/>
              <a:pathLst>
                <a:path w="791" h="374" extrusionOk="0">
                  <a:moveTo>
                    <a:pt x="747" y="0"/>
                  </a:moveTo>
                  <a:lnTo>
                    <a:pt x="1" y="130"/>
                  </a:lnTo>
                  <a:cubicBezTo>
                    <a:pt x="20" y="211"/>
                    <a:pt x="39" y="292"/>
                    <a:pt x="59" y="374"/>
                  </a:cubicBezTo>
                  <a:lnTo>
                    <a:pt x="790" y="163"/>
                  </a:lnTo>
                  <a:cubicBezTo>
                    <a:pt x="775" y="109"/>
                    <a:pt x="762" y="55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29">
              <a:extLst>
                <a:ext uri="{FF2B5EF4-FFF2-40B4-BE49-F238E27FC236}">
                  <a16:creationId xmlns:a16="http://schemas.microsoft.com/office/drawing/2014/main" id="{AA238777-90D1-091A-7720-E814C0506721}"/>
                </a:ext>
              </a:extLst>
            </p:cNvPr>
            <p:cNvSpPr/>
            <p:nvPr/>
          </p:nvSpPr>
          <p:spPr>
            <a:xfrm>
              <a:off x="2035325" y="1806475"/>
              <a:ext cx="7150" cy="35475"/>
            </a:xfrm>
            <a:custGeom>
              <a:avLst/>
              <a:gdLst/>
              <a:ahLst/>
              <a:cxnLst/>
              <a:rect l="l" t="t" r="r" b="b"/>
              <a:pathLst>
                <a:path w="286" h="1419" extrusionOk="0">
                  <a:moveTo>
                    <a:pt x="269" y="1"/>
                  </a:moveTo>
                  <a:lnTo>
                    <a:pt x="269" y="1"/>
                  </a:lnTo>
                  <a:cubicBezTo>
                    <a:pt x="6" y="849"/>
                    <a:pt x="1" y="865"/>
                    <a:pt x="269" y="1375"/>
                  </a:cubicBezTo>
                  <a:lnTo>
                    <a:pt x="269" y="1375"/>
                  </a:lnTo>
                  <a:lnTo>
                    <a:pt x="269" y="1"/>
                  </a:lnTo>
                  <a:close/>
                  <a:moveTo>
                    <a:pt x="269" y="1375"/>
                  </a:moveTo>
                  <a:lnTo>
                    <a:pt x="269" y="1419"/>
                  </a:lnTo>
                  <a:lnTo>
                    <a:pt x="285" y="1405"/>
                  </a:lnTo>
                  <a:cubicBezTo>
                    <a:pt x="280" y="1395"/>
                    <a:pt x="274" y="1385"/>
                    <a:pt x="269" y="1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29">
              <a:extLst>
                <a:ext uri="{FF2B5EF4-FFF2-40B4-BE49-F238E27FC236}">
                  <a16:creationId xmlns:a16="http://schemas.microsoft.com/office/drawing/2014/main" id="{7FF069A9-B0C3-C752-C777-B204F42F0E8C}"/>
                </a:ext>
              </a:extLst>
            </p:cNvPr>
            <p:cNvSpPr/>
            <p:nvPr/>
          </p:nvSpPr>
          <p:spPr>
            <a:xfrm>
              <a:off x="2040950" y="1841600"/>
              <a:ext cx="6225" cy="25800"/>
            </a:xfrm>
            <a:custGeom>
              <a:avLst/>
              <a:gdLst/>
              <a:ahLst/>
              <a:cxnLst/>
              <a:rect l="l" t="t" r="r" b="b"/>
              <a:pathLst>
                <a:path w="249" h="1032" extrusionOk="0">
                  <a:moveTo>
                    <a:pt x="59" y="0"/>
                  </a:moveTo>
                  <a:lnTo>
                    <a:pt x="44" y="12"/>
                  </a:lnTo>
                  <a:lnTo>
                    <a:pt x="55" y="67"/>
                  </a:lnTo>
                  <a:lnTo>
                    <a:pt x="55" y="67"/>
                  </a:lnTo>
                  <a:cubicBezTo>
                    <a:pt x="56" y="44"/>
                    <a:pt x="58" y="22"/>
                    <a:pt x="59" y="0"/>
                  </a:cubicBezTo>
                  <a:close/>
                  <a:moveTo>
                    <a:pt x="55" y="67"/>
                  </a:moveTo>
                  <a:cubicBezTo>
                    <a:pt x="37" y="388"/>
                    <a:pt x="18" y="710"/>
                    <a:pt x="0" y="1032"/>
                  </a:cubicBezTo>
                  <a:lnTo>
                    <a:pt x="248" y="1015"/>
                  </a:lnTo>
                  <a:lnTo>
                    <a:pt x="55" y="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29">
              <a:extLst>
                <a:ext uri="{FF2B5EF4-FFF2-40B4-BE49-F238E27FC236}">
                  <a16:creationId xmlns:a16="http://schemas.microsoft.com/office/drawing/2014/main" id="{A3FC5BC3-1AD2-C758-7C25-FC8F1B761E5E}"/>
                </a:ext>
              </a:extLst>
            </p:cNvPr>
            <p:cNvSpPr/>
            <p:nvPr/>
          </p:nvSpPr>
          <p:spPr>
            <a:xfrm>
              <a:off x="2175725" y="2722550"/>
              <a:ext cx="107000" cy="76375"/>
            </a:xfrm>
            <a:custGeom>
              <a:avLst/>
              <a:gdLst/>
              <a:ahLst/>
              <a:cxnLst/>
              <a:rect l="l" t="t" r="r" b="b"/>
              <a:pathLst>
                <a:path w="4280" h="3055" extrusionOk="0">
                  <a:moveTo>
                    <a:pt x="138" y="0"/>
                  </a:moveTo>
                  <a:cubicBezTo>
                    <a:pt x="59" y="0"/>
                    <a:pt x="13" y="78"/>
                    <a:pt x="0" y="280"/>
                  </a:cubicBezTo>
                  <a:lnTo>
                    <a:pt x="483" y="747"/>
                  </a:lnTo>
                  <a:cubicBezTo>
                    <a:pt x="1324" y="1285"/>
                    <a:pt x="2164" y="1826"/>
                    <a:pt x="3009" y="2358"/>
                  </a:cubicBezTo>
                  <a:cubicBezTo>
                    <a:pt x="3393" y="2599"/>
                    <a:pt x="3788" y="2822"/>
                    <a:pt x="4178" y="3055"/>
                  </a:cubicBezTo>
                  <a:lnTo>
                    <a:pt x="4280" y="2886"/>
                  </a:lnTo>
                  <a:cubicBezTo>
                    <a:pt x="3982" y="2687"/>
                    <a:pt x="3678" y="2494"/>
                    <a:pt x="3386" y="2286"/>
                  </a:cubicBezTo>
                  <a:cubicBezTo>
                    <a:pt x="2390" y="1575"/>
                    <a:pt x="1393" y="865"/>
                    <a:pt x="408" y="139"/>
                  </a:cubicBezTo>
                  <a:cubicBezTo>
                    <a:pt x="296" y="56"/>
                    <a:pt x="20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29">
              <a:extLst>
                <a:ext uri="{FF2B5EF4-FFF2-40B4-BE49-F238E27FC236}">
                  <a16:creationId xmlns:a16="http://schemas.microsoft.com/office/drawing/2014/main" id="{5E0B200A-3851-3FC8-DF8D-19EED9B5B665}"/>
                </a:ext>
              </a:extLst>
            </p:cNvPr>
            <p:cNvSpPr/>
            <p:nvPr/>
          </p:nvSpPr>
          <p:spPr>
            <a:xfrm>
              <a:off x="2220850" y="2733875"/>
              <a:ext cx="76625" cy="50350"/>
            </a:xfrm>
            <a:custGeom>
              <a:avLst/>
              <a:gdLst/>
              <a:ahLst/>
              <a:cxnLst/>
              <a:rect l="l" t="t" r="r" b="b"/>
              <a:pathLst>
                <a:path w="3065" h="2014" extrusionOk="0">
                  <a:moveTo>
                    <a:pt x="0" y="0"/>
                  </a:moveTo>
                  <a:lnTo>
                    <a:pt x="0" y="0"/>
                  </a:lnTo>
                  <a:cubicBezTo>
                    <a:pt x="476" y="722"/>
                    <a:pt x="1955" y="1683"/>
                    <a:pt x="3065" y="2014"/>
                  </a:cubicBezTo>
                  <a:cubicBezTo>
                    <a:pt x="2991" y="1807"/>
                    <a:pt x="2981" y="1562"/>
                    <a:pt x="2870" y="1500"/>
                  </a:cubicBezTo>
                  <a:cubicBezTo>
                    <a:pt x="2391" y="1235"/>
                    <a:pt x="2069" y="741"/>
                    <a:pt x="1394" y="741"/>
                  </a:cubicBezTo>
                  <a:cubicBezTo>
                    <a:pt x="1373" y="741"/>
                    <a:pt x="1352" y="741"/>
                    <a:pt x="1330" y="742"/>
                  </a:cubicBezTo>
                  <a:cubicBezTo>
                    <a:pt x="1322" y="743"/>
                    <a:pt x="1314" y="743"/>
                    <a:pt x="1307" y="743"/>
                  </a:cubicBezTo>
                  <a:cubicBezTo>
                    <a:pt x="908" y="743"/>
                    <a:pt x="487" y="2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29">
              <a:extLst>
                <a:ext uri="{FF2B5EF4-FFF2-40B4-BE49-F238E27FC236}">
                  <a16:creationId xmlns:a16="http://schemas.microsoft.com/office/drawing/2014/main" id="{0A758431-9985-4FCB-71CB-44678787F693}"/>
                </a:ext>
              </a:extLst>
            </p:cNvPr>
            <p:cNvSpPr/>
            <p:nvPr/>
          </p:nvSpPr>
          <p:spPr>
            <a:xfrm>
              <a:off x="2148350" y="2706550"/>
              <a:ext cx="98675" cy="84750"/>
            </a:xfrm>
            <a:custGeom>
              <a:avLst/>
              <a:gdLst/>
              <a:ahLst/>
              <a:cxnLst/>
              <a:rect l="l" t="t" r="r" b="b"/>
              <a:pathLst>
                <a:path w="3947" h="3390" extrusionOk="0">
                  <a:moveTo>
                    <a:pt x="0" y="1"/>
                  </a:moveTo>
                  <a:cubicBezTo>
                    <a:pt x="514" y="1175"/>
                    <a:pt x="3032" y="3264"/>
                    <a:pt x="3947" y="3390"/>
                  </a:cubicBezTo>
                  <a:lnTo>
                    <a:pt x="1577" y="1387"/>
                  </a:lnTo>
                  <a:lnTo>
                    <a:pt x="1095" y="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29">
              <a:extLst>
                <a:ext uri="{FF2B5EF4-FFF2-40B4-BE49-F238E27FC236}">
                  <a16:creationId xmlns:a16="http://schemas.microsoft.com/office/drawing/2014/main" id="{2690165D-A01D-F164-B24D-EE5B0C7E1709}"/>
                </a:ext>
              </a:extLst>
            </p:cNvPr>
            <p:cNvSpPr/>
            <p:nvPr/>
          </p:nvSpPr>
          <p:spPr>
            <a:xfrm>
              <a:off x="1892750" y="2742350"/>
              <a:ext cx="53625" cy="60225"/>
            </a:xfrm>
            <a:custGeom>
              <a:avLst/>
              <a:gdLst/>
              <a:ahLst/>
              <a:cxnLst/>
              <a:rect l="l" t="t" r="r" b="b"/>
              <a:pathLst>
                <a:path w="2145" h="2409" extrusionOk="0">
                  <a:moveTo>
                    <a:pt x="2145" y="0"/>
                  </a:moveTo>
                  <a:lnTo>
                    <a:pt x="803" y="1006"/>
                  </a:lnTo>
                  <a:cubicBezTo>
                    <a:pt x="683" y="1228"/>
                    <a:pt x="563" y="1449"/>
                    <a:pt x="444" y="1670"/>
                  </a:cubicBezTo>
                  <a:lnTo>
                    <a:pt x="0" y="2287"/>
                  </a:lnTo>
                  <a:lnTo>
                    <a:pt x="135" y="2409"/>
                  </a:lnTo>
                  <a:lnTo>
                    <a:pt x="1394" y="1229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29">
              <a:extLst>
                <a:ext uri="{FF2B5EF4-FFF2-40B4-BE49-F238E27FC236}">
                  <a16:creationId xmlns:a16="http://schemas.microsoft.com/office/drawing/2014/main" id="{2C3A5210-2DE2-6199-77E4-3A14F2D0CFFF}"/>
                </a:ext>
              </a:extLst>
            </p:cNvPr>
            <p:cNvSpPr/>
            <p:nvPr/>
          </p:nvSpPr>
          <p:spPr>
            <a:xfrm>
              <a:off x="2073175" y="2704825"/>
              <a:ext cx="12525" cy="63075"/>
            </a:xfrm>
            <a:custGeom>
              <a:avLst/>
              <a:gdLst/>
              <a:ahLst/>
              <a:cxnLst/>
              <a:rect l="l" t="t" r="r" b="b"/>
              <a:pathLst>
                <a:path w="501" h="2523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841"/>
                    <a:pt x="188" y="1682"/>
                    <a:pt x="281" y="2522"/>
                  </a:cubicBezTo>
                  <a:lnTo>
                    <a:pt x="500" y="2500"/>
                  </a:lnTo>
                  <a:cubicBezTo>
                    <a:pt x="412" y="1672"/>
                    <a:pt x="325" y="845"/>
                    <a:pt x="236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29">
              <a:extLst>
                <a:ext uri="{FF2B5EF4-FFF2-40B4-BE49-F238E27FC236}">
                  <a16:creationId xmlns:a16="http://schemas.microsoft.com/office/drawing/2014/main" id="{61A0520D-2E8F-327C-62D5-33A6C2BCB0D0}"/>
                </a:ext>
              </a:extLst>
            </p:cNvPr>
            <p:cNvSpPr/>
            <p:nvPr/>
          </p:nvSpPr>
          <p:spPr>
            <a:xfrm>
              <a:off x="2102575" y="2707950"/>
              <a:ext cx="20375" cy="53150"/>
            </a:xfrm>
            <a:custGeom>
              <a:avLst/>
              <a:gdLst/>
              <a:ahLst/>
              <a:cxnLst/>
              <a:rect l="l" t="t" r="r" b="b"/>
              <a:pathLst>
                <a:path w="815" h="2126" extrusionOk="0">
                  <a:moveTo>
                    <a:pt x="181" y="0"/>
                  </a:moveTo>
                  <a:lnTo>
                    <a:pt x="0" y="53"/>
                  </a:lnTo>
                  <a:cubicBezTo>
                    <a:pt x="136" y="783"/>
                    <a:pt x="274" y="1513"/>
                    <a:pt x="814" y="2126"/>
                  </a:cubicBezTo>
                  <a:cubicBezTo>
                    <a:pt x="603" y="1417"/>
                    <a:pt x="392" y="70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29">
              <a:extLst>
                <a:ext uri="{FF2B5EF4-FFF2-40B4-BE49-F238E27FC236}">
                  <a16:creationId xmlns:a16="http://schemas.microsoft.com/office/drawing/2014/main" id="{957B4089-9CD9-1DE2-D97F-86F694EF0EA5}"/>
                </a:ext>
              </a:extLst>
            </p:cNvPr>
            <p:cNvSpPr/>
            <p:nvPr/>
          </p:nvSpPr>
          <p:spPr>
            <a:xfrm>
              <a:off x="1954325" y="2790075"/>
              <a:ext cx="25825" cy="38475"/>
            </a:xfrm>
            <a:custGeom>
              <a:avLst/>
              <a:gdLst/>
              <a:ahLst/>
              <a:cxnLst/>
              <a:rect l="l" t="t" r="r" b="b"/>
              <a:pathLst>
                <a:path w="1033" h="1539" extrusionOk="0">
                  <a:moveTo>
                    <a:pt x="1033" y="0"/>
                  </a:moveTo>
                  <a:lnTo>
                    <a:pt x="0" y="1441"/>
                  </a:lnTo>
                  <a:lnTo>
                    <a:pt x="108" y="1538"/>
                  </a:lnTo>
                  <a:cubicBezTo>
                    <a:pt x="565" y="1126"/>
                    <a:pt x="950" y="666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29">
              <a:extLst>
                <a:ext uri="{FF2B5EF4-FFF2-40B4-BE49-F238E27FC236}">
                  <a16:creationId xmlns:a16="http://schemas.microsoft.com/office/drawing/2014/main" id="{55E7B694-5234-8C55-0A31-E766080F43BB}"/>
                </a:ext>
              </a:extLst>
            </p:cNvPr>
            <p:cNvSpPr/>
            <p:nvPr/>
          </p:nvSpPr>
          <p:spPr>
            <a:xfrm>
              <a:off x="1927600" y="2742350"/>
              <a:ext cx="28975" cy="30725"/>
            </a:xfrm>
            <a:custGeom>
              <a:avLst/>
              <a:gdLst/>
              <a:ahLst/>
              <a:cxnLst/>
              <a:rect l="l" t="t" r="r" b="b"/>
              <a:pathLst>
                <a:path w="1159" h="1229" extrusionOk="0">
                  <a:moveTo>
                    <a:pt x="751" y="0"/>
                  </a:moveTo>
                  <a:lnTo>
                    <a:pt x="0" y="1229"/>
                  </a:lnTo>
                  <a:lnTo>
                    <a:pt x="0" y="1229"/>
                  </a:lnTo>
                  <a:lnTo>
                    <a:pt x="1158" y="236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29">
              <a:extLst>
                <a:ext uri="{FF2B5EF4-FFF2-40B4-BE49-F238E27FC236}">
                  <a16:creationId xmlns:a16="http://schemas.microsoft.com/office/drawing/2014/main" id="{20EA0DA7-6D17-5397-1BC6-F64297A4F763}"/>
                </a:ext>
              </a:extLst>
            </p:cNvPr>
            <p:cNvSpPr/>
            <p:nvPr/>
          </p:nvSpPr>
          <p:spPr>
            <a:xfrm>
              <a:off x="2027175" y="2805750"/>
              <a:ext cx="14600" cy="22325"/>
            </a:xfrm>
            <a:custGeom>
              <a:avLst/>
              <a:gdLst/>
              <a:ahLst/>
              <a:cxnLst/>
              <a:rect l="l" t="t" r="r" b="b"/>
              <a:pathLst>
                <a:path w="584" h="893" extrusionOk="0">
                  <a:moveTo>
                    <a:pt x="584" y="1"/>
                  </a:moveTo>
                  <a:lnTo>
                    <a:pt x="584" y="1"/>
                  </a:lnTo>
                  <a:cubicBezTo>
                    <a:pt x="249" y="155"/>
                    <a:pt x="1" y="389"/>
                    <a:pt x="113" y="893"/>
                  </a:cubicBezTo>
                  <a:cubicBezTo>
                    <a:pt x="242" y="699"/>
                    <a:pt x="320" y="605"/>
                    <a:pt x="372" y="500"/>
                  </a:cubicBezTo>
                  <a:cubicBezTo>
                    <a:pt x="453" y="338"/>
                    <a:pt x="514" y="167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29">
              <a:extLst>
                <a:ext uri="{FF2B5EF4-FFF2-40B4-BE49-F238E27FC236}">
                  <a16:creationId xmlns:a16="http://schemas.microsoft.com/office/drawing/2014/main" id="{37570A42-F557-64DA-6B76-B5F8AE56A72A}"/>
                </a:ext>
              </a:extLst>
            </p:cNvPr>
            <p:cNvSpPr/>
            <p:nvPr/>
          </p:nvSpPr>
          <p:spPr>
            <a:xfrm>
              <a:off x="1893125" y="2767475"/>
              <a:ext cx="19700" cy="18550"/>
            </a:xfrm>
            <a:custGeom>
              <a:avLst/>
              <a:gdLst/>
              <a:ahLst/>
              <a:cxnLst/>
              <a:rect l="l" t="t" r="r" b="b"/>
              <a:pathLst>
                <a:path w="788" h="742" extrusionOk="0">
                  <a:moveTo>
                    <a:pt x="788" y="1"/>
                  </a:moveTo>
                  <a:lnTo>
                    <a:pt x="1" y="647"/>
                  </a:lnTo>
                  <a:lnTo>
                    <a:pt x="90" y="741"/>
                  </a:lnTo>
                  <a:lnTo>
                    <a:pt x="428" y="665"/>
                  </a:lnTo>
                  <a:cubicBezTo>
                    <a:pt x="548" y="443"/>
                    <a:pt x="668" y="223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29">
              <a:extLst>
                <a:ext uri="{FF2B5EF4-FFF2-40B4-BE49-F238E27FC236}">
                  <a16:creationId xmlns:a16="http://schemas.microsoft.com/office/drawing/2014/main" id="{C2950211-2379-DA30-C4AE-2CB1338CDECD}"/>
                </a:ext>
              </a:extLst>
            </p:cNvPr>
            <p:cNvSpPr/>
            <p:nvPr/>
          </p:nvSpPr>
          <p:spPr>
            <a:xfrm>
              <a:off x="1876375" y="2783650"/>
              <a:ext cx="19025" cy="15450"/>
            </a:xfrm>
            <a:custGeom>
              <a:avLst/>
              <a:gdLst/>
              <a:ahLst/>
              <a:cxnLst/>
              <a:rect l="l" t="t" r="r" b="b"/>
              <a:pathLst>
                <a:path w="761" h="618" extrusionOk="0">
                  <a:moveTo>
                    <a:pt x="671" y="0"/>
                  </a:moveTo>
                  <a:lnTo>
                    <a:pt x="1" y="450"/>
                  </a:lnTo>
                  <a:lnTo>
                    <a:pt x="129" y="617"/>
                  </a:lnTo>
                  <a:lnTo>
                    <a:pt x="760" y="94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29">
              <a:extLst>
                <a:ext uri="{FF2B5EF4-FFF2-40B4-BE49-F238E27FC236}">
                  <a16:creationId xmlns:a16="http://schemas.microsoft.com/office/drawing/2014/main" id="{9388870B-B254-5316-4C95-4F286ECBE70B}"/>
                </a:ext>
              </a:extLst>
            </p:cNvPr>
            <p:cNvSpPr/>
            <p:nvPr/>
          </p:nvSpPr>
          <p:spPr>
            <a:xfrm>
              <a:off x="2026925" y="2166750"/>
              <a:ext cx="154425" cy="60050"/>
            </a:xfrm>
            <a:custGeom>
              <a:avLst/>
              <a:gdLst/>
              <a:ahLst/>
              <a:cxnLst/>
              <a:rect l="l" t="t" r="r" b="b"/>
              <a:pathLst>
                <a:path w="6177" h="2402" extrusionOk="0">
                  <a:moveTo>
                    <a:pt x="6177" y="1"/>
                  </a:moveTo>
                  <a:lnTo>
                    <a:pt x="6177" y="1"/>
                  </a:lnTo>
                  <a:cubicBezTo>
                    <a:pt x="6133" y="10"/>
                    <a:pt x="6091" y="20"/>
                    <a:pt x="6050" y="32"/>
                  </a:cubicBezTo>
                  <a:lnTo>
                    <a:pt x="6050" y="32"/>
                  </a:lnTo>
                  <a:cubicBezTo>
                    <a:pt x="6092" y="22"/>
                    <a:pt x="6134" y="11"/>
                    <a:pt x="6177" y="1"/>
                  </a:cubicBezTo>
                  <a:close/>
                  <a:moveTo>
                    <a:pt x="4437" y="563"/>
                  </a:moveTo>
                  <a:lnTo>
                    <a:pt x="4640" y="678"/>
                  </a:lnTo>
                  <a:lnTo>
                    <a:pt x="4184" y="1433"/>
                  </a:lnTo>
                  <a:lnTo>
                    <a:pt x="4001" y="1295"/>
                  </a:lnTo>
                  <a:lnTo>
                    <a:pt x="4437" y="563"/>
                  </a:lnTo>
                  <a:close/>
                  <a:moveTo>
                    <a:pt x="6050" y="32"/>
                  </a:moveTo>
                  <a:lnTo>
                    <a:pt x="6050" y="32"/>
                  </a:lnTo>
                  <a:cubicBezTo>
                    <a:pt x="5112" y="256"/>
                    <a:pt x="4177" y="345"/>
                    <a:pt x="3244" y="345"/>
                  </a:cubicBezTo>
                  <a:cubicBezTo>
                    <a:pt x="2166" y="345"/>
                    <a:pt x="1091" y="226"/>
                    <a:pt x="13" y="63"/>
                  </a:cubicBezTo>
                  <a:lnTo>
                    <a:pt x="1" y="303"/>
                  </a:lnTo>
                  <a:lnTo>
                    <a:pt x="3201" y="724"/>
                  </a:lnTo>
                  <a:cubicBezTo>
                    <a:pt x="3066" y="1240"/>
                    <a:pt x="2957" y="1655"/>
                    <a:pt x="2850" y="2069"/>
                  </a:cubicBezTo>
                  <a:cubicBezTo>
                    <a:pt x="3384" y="1698"/>
                    <a:pt x="3218" y="917"/>
                    <a:pt x="3981" y="530"/>
                  </a:cubicBezTo>
                  <a:lnTo>
                    <a:pt x="3981" y="530"/>
                  </a:lnTo>
                  <a:cubicBezTo>
                    <a:pt x="3765" y="1236"/>
                    <a:pt x="3371" y="1811"/>
                    <a:pt x="3885" y="2401"/>
                  </a:cubicBezTo>
                  <a:cubicBezTo>
                    <a:pt x="4552" y="1581"/>
                    <a:pt x="4823" y="371"/>
                    <a:pt x="6050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29">
              <a:extLst>
                <a:ext uri="{FF2B5EF4-FFF2-40B4-BE49-F238E27FC236}">
                  <a16:creationId xmlns:a16="http://schemas.microsoft.com/office/drawing/2014/main" id="{02213BC0-A25A-4E5F-D508-F0BAA4573E9C}"/>
                </a:ext>
              </a:extLst>
            </p:cNvPr>
            <p:cNvSpPr/>
            <p:nvPr/>
          </p:nvSpPr>
          <p:spPr>
            <a:xfrm>
              <a:off x="2019375" y="2222825"/>
              <a:ext cx="22600" cy="49050"/>
            </a:xfrm>
            <a:custGeom>
              <a:avLst/>
              <a:gdLst/>
              <a:ahLst/>
              <a:cxnLst/>
              <a:rect l="l" t="t" r="r" b="b"/>
              <a:pathLst>
                <a:path w="904" h="1962" extrusionOk="0">
                  <a:moveTo>
                    <a:pt x="42" y="1"/>
                  </a:moveTo>
                  <a:lnTo>
                    <a:pt x="42" y="1"/>
                  </a:lnTo>
                  <a:cubicBezTo>
                    <a:pt x="0" y="694"/>
                    <a:pt x="258" y="1286"/>
                    <a:pt x="596" y="1844"/>
                  </a:cubicBezTo>
                  <a:cubicBezTo>
                    <a:pt x="642" y="1921"/>
                    <a:pt x="698" y="1962"/>
                    <a:pt x="751" y="1962"/>
                  </a:cubicBezTo>
                  <a:cubicBezTo>
                    <a:pt x="815" y="1962"/>
                    <a:pt x="875" y="1901"/>
                    <a:pt x="904" y="1771"/>
                  </a:cubicBezTo>
                  <a:lnTo>
                    <a:pt x="716" y="1357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29">
              <a:extLst>
                <a:ext uri="{FF2B5EF4-FFF2-40B4-BE49-F238E27FC236}">
                  <a16:creationId xmlns:a16="http://schemas.microsoft.com/office/drawing/2014/main" id="{0168F217-EF2C-DD22-B0DD-2A749C8AFD8F}"/>
                </a:ext>
              </a:extLst>
            </p:cNvPr>
            <p:cNvSpPr/>
            <p:nvPr/>
          </p:nvSpPr>
          <p:spPr>
            <a:xfrm>
              <a:off x="2036350" y="2241875"/>
              <a:ext cx="16450" cy="25225"/>
            </a:xfrm>
            <a:custGeom>
              <a:avLst/>
              <a:gdLst/>
              <a:ahLst/>
              <a:cxnLst/>
              <a:rect l="l" t="t" r="r" b="b"/>
              <a:pathLst>
                <a:path w="658" h="1009" extrusionOk="0">
                  <a:moveTo>
                    <a:pt x="1" y="1"/>
                  </a:moveTo>
                  <a:lnTo>
                    <a:pt x="37" y="595"/>
                  </a:lnTo>
                  <a:cubicBezTo>
                    <a:pt x="100" y="734"/>
                    <a:pt x="163" y="872"/>
                    <a:pt x="225" y="1009"/>
                  </a:cubicBezTo>
                  <a:cubicBezTo>
                    <a:pt x="657" y="600"/>
                    <a:pt x="158" y="33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29">
              <a:extLst>
                <a:ext uri="{FF2B5EF4-FFF2-40B4-BE49-F238E27FC236}">
                  <a16:creationId xmlns:a16="http://schemas.microsoft.com/office/drawing/2014/main" id="{1D6CA60C-2079-AF8F-E652-87E30293B3F1}"/>
                </a:ext>
              </a:extLst>
            </p:cNvPr>
            <p:cNvSpPr/>
            <p:nvPr/>
          </p:nvSpPr>
          <p:spPr>
            <a:xfrm>
              <a:off x="2179550" y="2113300"/>
              <a:ext cx="19525" cy="17725"/>
            </a:xfrm>
            <a:custGeom>
              <a:avLst/>
              <a:gdLst/>
              <a:ahLst/>
              <a:cxnLst/>
              <a:rect l="l" t="t" r="r" b="b"/>
              <a:pathLst>
                <a:path w="781" h="709" extrusionOk="0">
                  <a:moveTo>
                    <a:pt x="116" y="1"/>
                  </a:moveTo>
                  <a:lnTo>
                    <a:pt x="0" y="144"/>
                  </a:lnTo>
                  <a:lnTo>
                    <a:pt x="655" y="708"/>
                  </a:lnTo>
                  <a:cubicBezTo>
                    <a:pt x="697" y="648"/>
                    <a:pt x="739" y="587"/>
                    <a:pt x="780" y="527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29">
              <a:extLst>
                <a:ext uri="{FF2B5EF4-FFF2-40B4-BE49-F238E27FC236}">
                  <a16:creationId xmlns:a16="http://schemas.microsoft.com/office/drawing/2014/main" id="{1D25C005-9311-78CB-F134-269C484FABA9}"/>
                </a:ext>
              </a:extLst>
            </p:cNvPr>
            <p:cNvSpPr/>
            <p:nvPr/>
          </p:nvSpPr>
          <p:spPr>
            <a:xfrm>
              <a:off x="2097025" y="2121975"/>
              <a:ext cx="12725" cy="23000"/>
            </a:xfrm>
            <a:custGeom>
              <a:avLst/>
              <a:gdLst/>
              <a:ahLst/>
              <a:cxnLst/>
              <a:rect l="l" t="t" r="r" b="b"/>
              <a:pathLst>
                <a:path w="509" h="920" extrusionOk="0">
                  <a:moveTo>
                    <a:pt x="119" y="0"/>
                  </a:moveTo>
                  <a:cubicBezTo>
                    <a:pt x="80" y="35"/>
                    <a:pt x="40" y="70"/>
                    <a:pt x="0" y="104"/>
                  </a:cubicBezTo>
                  <a:lnTo>
                    <a:pt x="319" y="920"/>
                  </a:lnTo>
                  <a:lnTo>
                    <a:pt x="509" y="844"/>
                  </a:lnTo>
                  <a:cubicBezTo>
                    <a:pt x="379" y="562"/>
                    <a:pt x="249" y="281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29">
              <a:extLst>
                <a:ext uri="{FF2B5EF4-FFF2-40B4-BE49-F238E27FC236}">
                  <a16:creationId xmlns:a16="http://schemas.microsoft.com/office/drawing/2014/main" id="{096E8646-6D9C-BD76-4259-57F1E7C9339C}"/>
                </a:ext>
              </a:extLst>
            </p:cNvPr>
            <p:cNvSpPr/>
            <p:nvPr/>
          </p:nvSpPr>
          <p:spPr>
            <a:xfrm>
              <a:off x="2026650" y="2119075"/>
              <a:ext cx="13075" cy="16725"/>
            </a:xfrm>
            <a:custGeom>
              <a:avLst/>
              <a:gdLst/>
              <a:ahLst/>
              <a:cxnLst/>
              <a:rect l="l" t="t" r="r" b="b"/>
              <a:pathLst>
                <a:path w="523" h="669" extrusionOk="0">
                  <a:moveTo>
                    <a:pt x="367" y="1"/>
                  </a:moveTo>
                  <a:cubicBezTo>
                    <a:pt x="245" y="193"/>
                    <a:pt x="123" y="386"/>
                    <a:pt x="0" y="579"/>
                  </a:cubicBezTo>
                  <a:lnTo>
                    <a:pt x="143" y="669"/>
                  </a:lnTo>
                  <a:lnTo>
                    <a:pt x="522" y="99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29">
              <a:extLst>
                <a:ext uri="{FF2B5EF4-FFF2-40B4-BE49-F238E27FC236}">
                  <a16:creationId xmlns:a16="http://schemas.microsoft.com/office/drawing/2014/main" id="{AC5B4426-BA00-DD54-A1C0-E2EDC281CAA7}"/>
                </a:ext>
              </a:extLst>
            </p:cNvPr>
            <p:cNvSpPr/>
            <p:nvPr/>
          </p:nvSpPr>
          <p:spPr>
            <a:xfrm>
              <a:off x="2111250" y="2122325"/>
              <a:ext cx="12850" cy="21550"/>
            </a:xfrm>
            <a:custGeom>
              <a:avLst/>
              <a:gdLst/>
              <a:ahLst/>
              <a:cxnLst/>
              <a:rect l="l" t="t" r="r" b="b"/>
              <a:pathLst>
                <a:path w="514" h="862" extrusionOk="0">
                  <a:moveTo>
                    <a:pt x="107" y="1"/>
                  </a:moveTo>
                  <a:lnTo>
                    <a:pt x="1" y="90"/>
                  </a:lnTo>
                  <a:cubicBezTo>
                    <a:pt x="102" y="347"/>
                    <a:pt x="202" y="604"/>
                    <a:pt x="304" y="861"/>
                  </a:cubicBezTo>
                  <a:lnTo>
                    <a:pt x="514" y="761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29">
              <a:extLst>
                <a:ext uri="{FF2B5EF4-FFF2-40B4-BE49-F238E27FC236}">
                  <a16:creationId xmlns:a16="http://schemas.microsoft.com/office/drawing/2014/main" id="{34C3587C-135D-4260-D112-83120D4AAE85}"/>
                </a:ext>
              </a:extLst>
            </p:cNvPr>
            <p:cNvSpPr/>
            <p:nvPr/>
          </p:nvSpPr>
          <p:spPr>
            <a:xfrm>
              <a:off x="2199500" y="2843850"/>
              <a:ext cx="11775" cy="35925"/>
            </a:xfrm>
            <a:custGeom>
              <a:avLst/>
              <a:gdLst/>
              <a:ahLst/>
              <a:cxnLst/>
              <a:rect l="l" t="t" r="r" b="b"/>
              <a:pathLst>
                <a:path w="471" h="1437" extrusionOk="0">
                  <a:moveTo>
                    <a:pt x="1" y="1"/>
                  </a:moveTo>
                  <a:lnTo>
                    <a:pt x="173" y="1437"/>
                  </a:lnTo>
                  <a:cubicBezTo>
                    <a:pt x="312" y="933"/>
                    <a:pt x="470" y="4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29">
              <a:extLst>
                <a:ext uri="{FF2B5EF4-FFF2-40B4-BE49-F238E27FC236}">
                  <a16:creationId xmlns:a16="http://schemas.microsoft.com/office/drawing/2014/main" id="{EBFA41F4-1623-EB8D-4128-3C96D9EDEA22}"/>
                </a:ext>
              </a:extLst>
            </p:cNvPr>
            <p:cNvSpPr/>
            <p:nvPr/>
          </p:nvSpPr>
          <p:spPr>
            <a:xfrm>
              <a:off x="2231450" y="2844850"/>
              <a:ext cx="10650" cy="25225"/>
            </a:xfrm>
            <a:custGeom>
              <a:avLst/>
              <a:gdLst/>
              <a:ahLst/>
              <a:cxnLst/>
              <a:rect l="l" t="t" r="r" b="b"/>
              <a:pathLst>
                <a:path w="426" h="1009" extrusionOk="0">
                  <a:moveTo>
                    <a:pt x="197" y="0"/>
                  </a:moveTo>
                  <a:lnTo>
                    <a:pt x="1" y="43"/>
                  </a:lnTo>
                  <a:lnTo>
                    <a:pt x="197" y="1008"/>
                  </a:lnTo>
                  <a:lnTo>
                    <a:pt x="426" y="991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29">
              <a:extLst>
                <a:ext uri="{FF2B5EF4-FFF2-40B4-BE49-F238E27FC236}">
                  <a16:creationId xmlns:a16="http://schemas.microsoft.com/office/drawing/2014/main" id="{A6C7696E-B7F3-DF8D-B328-8949CD16FE22}"/>
                </a:ext>
              </a:extLst>
            </p:cNvPr>
            <p:cNvSpPr/>
            <p:nvPr/>
          </p:nvSpPr>
          <p:spPr>
            <a:xfrm>
              <a:off x="1809200" y="2822675"/>
              <a:ext cx="3025" cy="38425"/>
            </a:xfrm>
            <a:custGeom>
              <a:avLst/>
              <a:gdLst/>
              <a:ahLst/>
              <a:cxnLst/>
              <a:rect l="l" t="t" r="r" b="b"/>
              <a:pathLst>
                <a:path w="121" h="1537" extrusionOk="0">
                  <a:moveTo>
                    <a:pt x="121" y="1"/>
                  </a:moveTo>
                  <a:lnTo>
                    <a:pt x="0" y="3"/>
                  </a:lnTo>
                  <a:lnTo>
                    <a:pt x="0" y="1536"/>
                  </a:lnTo>
                  <a:lnTo>
                    <a:pt x="121" y="1533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29">
              <a:extLst>
                <a:ext uri="{FF2B5EF4-FFF2-40B4-BE49-F238E27FC236}">
                  <a16:creationId xmlns:a16="http://schemas.microsoft.com/office/drawing/2014/main" id="{77501113-D6BA-7419-8E9B-EEBE627B58E4}"/>
                </a:ext>
              </a:extLst>
            </p:cNvPr>
            <p:cNvSpPr/>
            <p:nvPr/>
          </p:nvSpPr>
          <p:spPr>
            <a:xfrm>
              <a:off x="1915275" y="1582250"/>
              <a:ext cx="3242425" cy="2137700"/>
            </a:xfrm>
            <a:custGeom>
              <a:avLst/>
              <a:gdLst/>
              <a:ahLst/>
              <a:cxnLst/>
              <a:rect l="l" t="t" r="r" b="b"/>
              <a:pathLst>
                <a:path w="129697" h="85508" extrusionOk="0">
                  <a:moveTo>
                    <a:pt x="86185" y="0"/>
                  </a:moveTo>
                  <a:cubicBezTo>
                    <a:pt x="84494" y="0"/>
                    <a:pt x="82817" y="191"/>
                    <a:pt x="81146" y="684"/>
                  </a:cubicBezTo>
                  <a:cubicBezTo>
                    <a:pt x="80576" y="853"/>
                    <a:pt x="80020" y="1129"/>
                    <a:pt x="79511" y="1448"/>
                  </a:cubicBezTo>
                  <a:cubicBezTo>
                    <a:pt x="77422" y="2750"/>
                    <a:pt x="75786" y="4524"/>
                    <a:pt x="74335" y="6493"/>
                  </a:cubicBezTo>
                  <a:cubicBezTo>
                    <a:pt x="74091" y="6827"/>
                    <a:pt x="73729" y="7078"/>
                    <a:pt x="73418" y="7364"/>
                  </a:cubicBezTo>
                  <a:lnTo>
                    <a:pt x="73426" y="7397"/>
                  </a:lnTo>
                  <a:lnTo>
                    <a:pt x="73404" y="7378"/>
                  </a:lnTo>
                  <a:cubicBezTo>
                    <a:pt x="73409" y="7373"/>
                    <a:pt x="73414" y="7369"/>
                    <a:pt x="73418" y="7363"/>
                  </a:cubicBezTo>
                  <a:cubicBezTo>
                    <a:pt x="73210" y="6232"/>
                    <a:pt x="72409" y="5462"/>
                    <a:pt x="71564" y="4867"/>
                  </a:cubicBezTo>
                  <a:cubicBezTo>
                    <a:pt x="69646" y="3522"/>
                    <a:pt x="67499" y="2583"/>
                    <a:pt x="65158" y="2293"/>
                  </a:cubicBezTo>
                  <a:cubicBezTo>
                    <a:pt x="63562" y="2096"/>
                    <a:pt x="61934" y="2150"/>
                    <a:pt x="60322" y="2048"/>
                  </a:cubicBezTo>
                  <a:cubicBezTo>
                    <a:pt x="59741" y="2011"/>
                    <a:pt x="59162" y="1994"/>
                    <a:pt x="58583" y="1994"/>
                  </a:cubicBezTo>
                  <a:cubicBezTo>
                    <a:pt x="55552" y="1994"/>
                    <a:pt x="52555" y="2456"/>
                    <a:pt x="49570" y="2917"/>
                  </a:cubicBezTo>
                  <a:cubicBezTo>
                    <a:pt x="45745" y="3506"/>
                    <a:pt x="41950" y="4275"/>
                    <a:pt x="38141" y="4954"/>
                  </a:cubicBezTo>
                  <a:cubicBezTo>
                    <a:pt x="36286" y="5285"/>
                    <a:pt x="34426" y="5578"/>
                    <a:pt x="32573" y="5915"/>
                  </a:cubicBezTo>
                  <a:cubicBezTo>
                    <a:pt x="32340" y="5958"/>
                    <a:pt x="32126" y="6156"/>
                    <a:pt x="31919" y="6303"/>
                  </a:cubicBezTo>
                  <a:cubicBezTo>
                    <a:pt x="31708" y="6455"/>
                    <a:pt x="31523" y="6769"/>
                    <a:pt x="31320" y="6774"/>
                  </a:cubicBezTo>
                  <a:cubicBezTo>
                    <a:pt x="30682" y="6792"/>
                    <a:pt x="30251" y="7138"/>
                    <a:pt x="29826" y="7523"/>
                  </a:cubicBezTo>
                  <a:cubicBezTo>
                    <a:pt x="29330" y="7971"/>
                    <a:pt x="28894" y="8500"/>
                    <a:pt x="28356" y="8886"/>
                  </a:cubicBezTo>
                  <a:cubicBezTo>
                    <a:pt x="26550" y="10178"/>
                    <a:pt x="24718" y="11433"/>
                    <a:pt x="22881" y="12682"/>
                  </a:cubicBezTo>
                  <a:cubicBezTo>
                    <a:pt x="21842" y="13390"/>
                    <a:pt x="20761" y="14016"/>
                    <a:pt x="20199" y="15250"/>
                  </a:cubicBezTo>
                  <a:cubicBezTo>
                    <a:pt x="19922" y="15850"/>
                    <a:pt x="19441" y="16358"/>
                    <a:pt x="19031" y="16892"/>
                  </a:cubicBezTo>
                  <a:cubicBezTo>
                    <a:pt x="18374" y="17748"/>
                    <a:pt x="17668" y="18566"/>
                    <a:pt x="17043" y="19442"/>
                  </a:cubicBezTo>
                  <a:cubicBezTo>
                    <a:pt x="14792" y="22594"/>
                    <a:pt x="12570" y="25763"/>
                    <a:pt x="10333" y="28926"/>
                  </a:cubicBezTo>
                  <a:cubicBezTo>
                    <a:pt x="7179" y="33376"/>
                    <a:pt x="4026" y="37830"/>
                    <a:pt x="878" y="42284"/>
                  </a:cubicBezTo>
                  <a:cubicBezTo>
                    <a:pt x="645" y="42614"/>
                    <a:pt x="423" y="42958"/>
                    <a:pt x="264" y="43326"/>
                  </a:cubicBezTo>
                  <a:cubicBezTo>
                    <a:pt x="0" y="43940"/>
                    <a:pt x="142" y="44377"/>
                    <a:pt x="755" y="44626"/>
                  </a:cubicBezTo>
                  <a:cubicBezTo>
                    <a:pt x="1247" y="44826"/>
                    <a:pt x="1794" y="45017"/>
                    <a:pt x="2313" y="45017"/>
                  </a:cubicBezTo>
                  <a:cubicBezTo>
                    <a:pt x="2339" y="45017"/>
                    <a:pt x="2364" y="45017"/>
                    <a:pt x="2390" y="45016"/>
                  </a:cubicBezTo>
                  <a:cubicBezTo>
                    <a:pt x="3968" y="44950"/>
                    <a:pt x="5540" y="44768"/>
                    <a:pt x="7115" y="44641"/>
                  </a:cubicBezTo>
                  <a:cubicBezTo>
                    <a:pt x="7627" y="44601"/>
                    <a:pt x="8143" y="44589"/>
                    <a:pt x="8519" y="44571"/>
                  </a:cubicBezTo>
                  <a:lnTo>
                    <a:pt x="8519" y="44571"/>
                  </a:lnTo>
                  <a:cubicBezTo>
                    <a:pt x="8234" y="44958"/>
                    <a:pt x="7942" y="45368"/>
                    <a:pt x="7638" y="45769"/>
                  </a:cubicBezTo>
                  <a:cubicBezTo>
                    <a:pt x="5647" y="48402"/>
                    <a:pt x="5375" y="51368"/>
                    <a:pt x="5928" y="54502"/>
                  </a:cubicBezTo>
                  <a:cubicBezTo>
                    <a:pt x="6110" y="55521"/>
                    <a:pt x="6604" y="56318"/>
                    <a:pt x="7482" y="56866"/>
                  </a:cubicBezTo>
                  <a:cubicBezTo>
                    <a:pt x="7765" y="57044"/>
                    <a:pt x="8063" y="57199"/>
                    <a:pt x="8371" y="57329"/>
                  </a:cubicBezTo>
                  <a:cubicBezTo>
                    <a:pt x="9491" y="57790"/>
                    <a:pt x="10636" y="58199"/>
                    <a:pt x="11740" y="58695"/>
                  </a:cubicBezTo>
                  <a:cubicBezTo>
                    <a:pt x="15054" y="60184"/>
                    <a:pt x="18343" y="61736"/>
                    <a:pt x="21668" y="63206"/>
                  </a:cubicBezTo>
                  <a:cubicBezTo>
                    <a:pt x="29065" y="66472"/>
                    <a:pt x="36251" y="70165"/>
                    <a:pt x="43405" y="73921"/>
                  </a:cubicBezTo>
                  <a:cubicBezTo>
                    <a:pt x="47014" y="75815"/>
                    <a:pt x="50654" y="77637"/>
                    <a:pt x="54421" y="79200"/>
                  </a:cubicBezTo>
                  <a:cubicBezTo>
                    <a:pt x="58494" y="80892"/>
                    <a:pt x="62514" y="82693"/>
                    <a:pt x="66369" y="84856"/>
                  </a:cubicBezTo>
                  <a:cubicBezTo>
                    <a:pt x="67019" y="85221"/>
                    <a:pt x="67816" y="85501"/>
                    <a:pt x="68548" y="85507"/>
                  </a:cubicBezTo>
                  <a:cubicBezTo>
                    <a:pt x="68570" y="85508"/>
                    <a:pt x="68592" y="85508"/>
                    <a:pt x="68613" y="85508"/>
                  </a:cubicBezTo>
                  <a:cubicBezTo>
                    <a:pt x="69686" y="85508"/>
                    <a:pt x="70725" y="85183"/>
                    <a:pt x="71698" y="84626"/>
                  </a:cubicBezTo>
                  <a:cubicBezTo>
                    <a:pt x="73744" y="83460"/>
                    <a:pt x="75826" y="82357"/>
                    <a:pt x="77905" y="81253"/>
                  </a:cubicBezTo>
                  <a:cubicBezTo>
                    <a:pt x="83136" y="78474"/>
                    <a:pt x="88478" y="75907"/>
                    <a:pt x="93532" y="72803"/>
                  </a:cubicBezTo>
                  <a:cubicBezTo>
                    <a:pt x="94678" y="72098"/>
                    <a:pt x="95816" y="71380"/>
                    <a:pt x="96978" y="70700"/>
                  </a:cubicBezTo>
                  <a:cubicBezTo>
                    <a:pt x="98866" y="69596"/>
                    <a:pt x="100705" y="68382"/>
                    <a:pt x="102681" y="67464"/>
                  </a:cubicBezTo>
                  <a:cubicBezTo>
                    <a:pt x="105584" y="66113"/>
                    <a:pt x="108401" y="64612"/>
                    <a:pt x="111184" y="63038"/>
                  </a:cubicBezTo>
                  <a:cubicBezTo>
                    <a:pt x="111998" y="62579"/>
                    <a:pt x="112751" y="61992"/>
                    <a:pt x="113470" y="61390"/>
                  </a:cubicBezTo>
                  <a:cubicBezTo>
                    <a:pt x="114160" y="60809"/>
                    <a:pt x="114206" y="60502"/>
                    <a:pt x="113772" y="59722"/>
                  </a:cubicBezTo>
                  <a:cubicBezTo>
                    <a:pt x="113594" y="59398"/>
                    <a:pt x="113252" y="59103"/>
                    <a:pt x="112915" y="58945"/>
                  </a:cubicBezTo>
                  <a:cubicBezTo>
                    <a:pt x="112501" y="58754"/>
                    <a:pt x="112013" y="58721"/>
                    <a:pt x="111459" y="58596"/>
                  </a:cubicBezTo>
                  <a:cubicBezTo>
                    <a:pt x="111407" y="58273"/>
                    <a:pt x="111315" y="57920"/>
                    <a:pt x="111301" y="57563"/>
                  </a:cubicBezTo>
                  <a:cubicBezTo>
                    <a:pt x="111241" y="56062"/>
                    <a:pt x="111675" y="54638"/>
                    <a:pt x="112000" y="53195"/>
                  </a:cubicBezTo>
                  <a:cubicBezTo>
                    <a:pt x="112127" y="52636"/>
                    <a:pt x="112319" y="52209"/>
                    <a:pt x="112817" y="51889"/>
                  </a:cubicBezTo>
                  <a:cubicBezTo>
                    <a:pt x="113149" y="51675"/>
                    <a:pt x="113439" y="51366"/>
                    <a:pt x="113684" y="51051"/>
                  </a:cubicBezTo>
                  <a:cubicBezTo>
                    <a:pt x="114145" y="50453"/>
                    <a:pt x="114100" y="50116"/>
                    <a:pt x="113568" y="49555"/>
                  </a:cubicBezTo>
                  <a:cubicBezTo>
                    <a:pt x="113456" y="49438"/>
                    <a:pt x="113340" y="49324"/>
                    <a:pt x="113199" y="49183"/>
                  </a:cubicBezTo>
                  <a:cubicBezTo>
                    <a:pt x="113298" y="48891"/>
                    <a:pt x="113391" y="48621"/>
                    <a:pt x="113473" y="48379"/>
                  </a:cubicBezTo>
                  <a:cubicBezTo>
                    <a:pt x="114201" y="48411"/>
                    <a:pt x="114839" y="48436"/>
                    <a:pt x="115475" y="48464"/>
                  </a:cubicBezTo>
                  <a:cubicBezTo>
                    <a:pt x="116147" y="48496"/>
                    <a:pt x="116819" y="48515"/>
                    <a:pt x="117490" y="48564"/>
                  </a:cubicBezTo>
                  <a:cubicBezTo>
                    <a:pt x="118395" y="48629"/>
                    <a:pt x="119298" y="48780"/>
                    <a:pt x="120203" y="48782"/>
                  </a:cubicBezTo>
                  <a:cubicBezTo>
                    <a:pt x="120211" y="48782"/>
                    <a:pt x="120219" y="48782"/>
                    <a:pt x="120226" y="48782"/>
                  </a:cubicBezTo>
                  <a:cubicBezTo>
                    <a:pt x="121727" y="48782"/>
                    <a:pt x="122436" y="48346"/>
                    <a:pt x="122642" y="46966"/>
                  </a:cubicBezTo>
                  <a:cubicBezTo>
                    <a:pt x="122652" y="46900"/>
                    <a:pt x="122666" y="46834"/>
                    <a:pt x="122681" y="46769"/>
                  </a:cubicBezTo>
                  <a:cubicBezTo>
                    <a:pt x="123006" y="45428"/>
                    <a:pt x="123196" y="44034"/>
                    <a:pt x="123696" y="42762"/>
                  </a:cubicBezTo>
                  <a:cubicBezTo>
                    <a:pt x="124183" y="41522"/>
                    <a:pt x="124481" y="40263"/>
                    <a:pt x="124674" y="38971"/>
                  </a:cubicBezTo>
                  <a:cubicBezTo>
                    <a:pt x="125346" y="34472"/>
                    <a:pt x="126303" y="30040"/>
                    <a:pt x="127585" y="25672"/>
                  </a:cubicBezTo>
                  <a:cubicBezTo>
                    <a:pt x="128303" y="23221"/>
                    <a:pt x="128876" y="20727"/>
                    <a:pt x="129474" y="18243"/>
                  </a:cubicBezTo>
                  <a:cubicBezTo>
                    <a:pt x="129697" y="17313"/>
                    <a:pt x="129413" y="17012"/>
                    <a:pt x="128484" y="17012"/>
                  </a:cubicBezTo>
                  <a:cubicBezTo>
                    <a:pt x="128476" y="17012"/>
                    <a:pt x="128467" y="17012"/>
                    <a:pt x="128458" y="17012"/>
                  </a:cubicBezTo>
                  <a:cubicBezTo>
                    <a:pt x="128322" y="17012"/>
                    <a:pt x="128183" y="17012"/>
                    <a:pt x="128055" y="17048"/>
                  </a:cubicBezTo>
                  <a:cubicBezTo>
                    <a:pt x="127948" y="17078"/>
                    <a:pt x="127846" y="17091"/>
                    <a:pt x="127748" y="17091"/>
                  </a:cubicBezTo>
                  <a:cubicBezTo>
                    <a:pt x="127421" y="17091"/>
                    <a:pt x="127132" y="16948"/>
                    <a:pt x="126819" y="16790"/>
                  </a:cubicBezTo>
                  <a:cubicBezTo>
                    <a:pt x="124951" y="15842"/>
                    <a:pt x="123536" y="14343"/>
                    <a:pt x="122039" y="12943"/>
                  </a:cubicBezTo>
                  <a:cubicBezTo>
                    <a:pt x="121724" y="12649"/>
                    <a:pt x="121356" y="12346"/>
                    <a:pt x="121189" y="11970"/>
                  </a:cubicBezTo>
                  <a:cubicBezTo>
                    <a:pt x="120728" y="10921"/>
                    <a:pt x="119966" y="10136"/>
                    <a:pt x="119159" y="9376"/>
                  </a:cubicBezTo>
                  <a:cubicBezTo>
                    <a:pt x="118994" y="9224"/>
                    <a:pt x="118793" y="9023"/>
                    <a:pt x="118595" y="9008"/>
                  </a:cubicBezTo>
                  <a:cubicBezTo>
                    <a:pt x="118022" y="8964"/>
                    <a:pt x="117948" y="8571"/>
                    <a:pt x="117933" y="8159"/>
                  </a:cubicBezTo>
                  <a:cubicBezTo>
                    <a:pt x="117489" y="8048"/>
                    <a:pt x="117091" y="7970"/>
                    <a:pt x="116710" y="7850"/>
                  </a:cubicBezTo>
                  <a:cubicBezTo>
                    <a:pt x="112892" y="6643"/>
                    <a:pt x="109090" y="5395"/>
                    <a:pt x="105261" y="4230"/>
                  </a:cubicBezTo>
                  <a:cubicBezTo>
                    <a:pt x="100309" y="2723"/>
                    <a:pt x="95422" y="998"/>
                    <a:pt x="90244" y="304"/>
                  </a:cubicBezTo>
                  <a:cubicBezTo>
                    <a:pt x="88879" y="120"/>
                    <a:pt x="87527" y="0"/>
                    <a:pt x="86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29">
              <a:extLst>
                <a:ext uri="{FF2B5EF4-FFF2-40B4-BE49-F238E27FC236}">
                  <a16:creationId xmlns:a16="http://schemas.microsoft.com/office/drawing/2014/main" id="{A0F12C0F-5605-70CF-CD4C-0D8B3C358296}"/>
                </a:ext>
              </a:extLst>
            </p:cNvPr>
            <p:cNvSpPr/>
            <p:nvPr/>
          </p:nvSpPr>
          <p:spPr>
            <a:xfrm>
              <a:off x="1915275" y="1582250"/>
              <a:ext cx="3242400" cy="2137700"/>
            </a:xfrm>
            <a:custGeom>
              <a:avLst/>
              <a:gdLst/>
              <a:ahLst/>
              <a:cxnLst/>
              <a:rect l="l" t="t" r="r" b="b"/>
              <a:pathLst>
                <a:path w="129696" h="85508" extrusionOk="0">
                  <a:moveTo>
                    <a:pt x="105485" y="5356"/>
                  </a:moveTo>
                  <a:lnTo>
                    <a:pt x="105462" y="5377"/>
                  </a:lnTo>
                  <a:lnTo>
                    <a:pt x="105482" y="5392"/>
                  </a:lnTo>
                  <a:cubicBezTo>
                    <a:pt x="105483" y="5380"/>
                    <a:pt x="105484" y="5368"/>
                    <a:pt x="105485" y="5356"/>
                  </a:cubicBezTo>
                  <a:close/>
                  <a:moveTo>
                    <a:pt x="119786" y="10747"/>
                  </a:moveTo>
                  <a:lnTo>
                    <a:pt x="119923" y="10765"/>
                  </a:lnTo>
                  <a:lnTo>
                    <a:pt x="119961" y="11547"/>
                  </a:lnTo>
                  <a:lnTo>
                    <a:pt x="119520" y="11808"/>
                  </a:lnTo>
                  <a:lnTo>
                    <a:pt x="119520" y="11808"/>
                  </a:lnTo>
                  <a:lnTo>
                    <a:pt x="119786" y="10747"/>
                  </a:lnTo>
                  <a:close/>
                  <a:moveTo>
                    <a:pt x="126640" y="19174"/>
                  </a:moveTo>
                  <a:lnTo>
                    <a:pt x="126640" y="19174"/>
                  </a:lnTo>
                  <a:cubicBezTo>
                    <a:pt x="126640" y="19174"/>
                    <a:pt x="126639" y="19175"/>
                    <a:pt x="126639" y="19175"/>
                  </a:cubicBezTo>
                  <a:lnTo>
                    <a:pt x="126641" y="19175"/>
                  </a:lnTo>
                  <a:lnTo>
                    <a:pt x="126640" y="19174"/>
                  </a:lnTo>
                  <a:close/>
                  <a:moveTo>
                    <a:pt x="69673" y="29184"/>
                  </a:moveTo>
                  <a:lnTo>
                    <a:pt x="69688" y="29316"/>
                  </a:lnTo>
                  <a:lnTo>
                    <a:pt x="68869" y="29356"/>
                  </a:lnTo>
                  <a:cubicBezTo>
                    <a:pt x="68866" y="29337"/>
                    <a:pt x="68862" y="29316"/>
                    <a:pt x="68859" y="29297"/>
                  </a:cubicBezTo>
                  <a:lnTo>
                    <a:pt x="69673" y="29184"/>
                  </a:lnTo>
                  <a:close/>
                  <a:moveTo>
                    <a:pt x="86143" y="301"/>
                  </a:moveTo>
                  <a:cubicBezTo>
                    <a:pt x="88096" y="301"/>
                    <a:pt x="90055" y="734"/>
                    <a:pt x="92087" y="1058"/>
                  </a:cubicBezTo>
                  <a:lnTo>
                    <a:pt x="91769" y="2609"/>
                  </a:lnTo>
                  <a:lnTo>
                    <a:pt x="91780" y="2617"/>
                  </a:lnTo>
                  <a:lnTo>
                    <a:pt x="92480" y="1231"/>
                  </a:lnTo>
                  <a:cubicBezTo>
                    <a:pt x="92642" y="1199"/>
                    <a:pt x="92806" y="1185"/>
                    <a:pt x="92971" y="1185"/>
                  </a:cubicBezTo>
                  <a:cubicBezTo>
                    <a:pt x="93500" y="1185"/>
                    <a:pt x="94044" y="1329"/>
                    <a:pt x="94575" y="1481"/>
                  </a:cubicBezTo>
                  <a:cubicBezTo>
                    <a:pt x="97639" y="2360"/>
                    <a:pt x="100694" y="3267"/>
                    <a:pt x="103754" y="4164"/>
                  </a:cubicBezTo>
                  <a:cubicBezTo>
                    <a:pt x="104109" y="4268"/>
                    <a:pt x="104460" y="4392"/>
                    <a:pt x="104820" y="4468"/>
                  </a:cubicBezTo>
                  <a:cubicBezTo>
                    <a:pt x="105326" y="4574"/>
                    <a:pt x="105523" y="4874"/>
                    <a:pt x="105485" y="5356"/>
                  </a:cubicBezTo>
                  <a:lnTo>
                    <a:pt x="105485" y="5356"/>
                  </a:lnTo>
                  <a:lnTo>
                    <a:pt x="106038" y="4860"/>
                  </a:lnTo>
                  <a:lnTo>
                    <a:pt x="106237" y="4958"/>
                  </a:lnTo>
                  <a:lnTo>
                    <a:pt x="105920" y="6206"/>
                  </a:lnTo>
                  <a:lnTo>
                    <a:pt x="106047" y="6258"/>
                  </a:lnTo>
                  <a:cubicBezTo>
                    <a:pt x="106222" y="5899"/>
                    <a:pt x="106396" y="5541"/>
                    <a:pt x="106621" y="5078"/>
                  </a:cubicBezTo>
                  <a:cubicBezTo>
                    <a:pt x="107817" y="5481"/>
                    <a:pt x="109002" y="5908"/>
                    <a:pt x="110203" y="6277"/>
                  </a:cubicBezTo>
                  <a:cubicBezTo>
                    <a:pt x="111383" y="6639"/>
                    <a:pt x="112581" y="6944"/>
                    <a:pt x="113813" y="7285"/>
                  </a:cubicBezTo>
                  <a:cubicBezTo>
                    <a:pt x="113770" y="7609"/>
                    <a:pt x="113733" y="7894"/>
                    <a:pt x="113692" y="8208"/>
                  </a:cubicBezTo>
                  <a:cubicBezTo>
                    <a:pt x="113707" y="8207"/>
                    <a:pt x="113723" y="8207"/>
                    <a:pt x="113737" y="8207"/>
                  </a:cubicBezTo>
                  <a:cubicBezTo>
                    <a:pt x="113765" y="8207"/>
                    <a:pt x="113790" y="8208"/>
                    <a:pt x="113811" y="8208"/>
                  </a:cubicBezTo>
                  <a:cubicBezTo>
                    <a:pt x="113840" y="8208"/>
                    <a:pt x="113860" y="8206"/>
                    <a:pt x="113864" y="8196"/>
                  </a:cubicBezTo>
                  <a:cubicBezTo>
                    <a:pt x="113969" y="7955"/>
                    <a:pt x="114064" y="7710"/>
                    <a:pt x="114172" y="7438"/>
                  </a:cubicBezTo>
                  <a:lnTo>
                    <a:pt x="115351" y="7817"/>
                  </a:lnTo>
                  <a:cubicBezTo>
                    <a:pt x="115345" y="8087"/>
                    <a:pt x="115341" y="8317"/>
                    <a:pt x="115336" y="8545"/>
                  </a:cubicBezTo>
                  <a:lnTo>
                    <a:pt x="115367" y="8568"/>
                  </a:lnTo>
                  <a:cubicBezTo>
                    <a:pt x="115504" y="8389"/>
                    <a:pt x="115641" y="8210"/>
                    <a:pt x="115855" y="7930"/>
                  </a:cubicBezTo>
                  <a:lnTo>
                    <a:pt x="116018" y="8631"/>
                  </a:lnTo>
                  <a:lnTo>
                    <a:pt x="116445" y="8181"/>
                  </a:lnTo>
                  <a:lnTo>
                    <a:pt x="117522" y="8503"/>
                  </a:lnTo>
                  <a:cubicBezTo>
                    <a:pt x="117306" y="9168"/>
                    <a:pt x="117137" y="9807"/>
                    <a:pt x="116895" y="10417"/>
                  </a:cubicBezTo>
                  <a:cubicBezTo>
                    <a:pt x="115765" y="13274"/>
                    <a:pt x="114966" y="16219"/>
                    <a:pt x="114392" y="19234"/>
                  </a:cubicBezTo>
                  <a:cubicBezTo>
                    <a:pt x="114197" y="20255"/>
                    <a:pt x="113889" y="21256"/>
                    <a:pt x="113617" y="22262"/>
                  </a:cubicBezTo>
                  <a:cubicBezTo>
                    <a:pt x="113123" y="24080"/>
                    <a:pt x="112621" y="25896"/>
                    <a:pt x="112118" y="27712"/>
                  </a:cubicBezTo>
                  <a:cubicBezTo>
                    <a:pt x="111449" y="30145"/>
                    <a:pt x="110774" y="32577"/>
                    <a:pt x="110091" y="35007"/>
                  </a:cubicBezTo>
                  <a:cubicBezTo>
                    <a:pt x="109984" y="35386"/>
                    <a:pt x="109824" y="35752"/>
                    <a:pt x="109662" y="36195"/>
                  </a:cubicBezTo>
                  <a:cubicBezTo>
                    <a:pt x="109565" y="36199"/>
                    <a:pt x="109468" y="36202"/>
                    <a:pt x="109372" y="36202"/>
                  </a:cubicBezTo>
                  <a:cubicBezTo>
                    <a:pt x="108527" y="36202"/>
                    <a:pt x="107722" y="36016"/>
                    <a:pt x="106940" y="35685"/>
                  </a:cubicBezTo>
                  <a:lnTo>
                    <a:pt x="106940" y="35685"/>
                  </a:lnTo>
                  <a:lnTo>
                    <a:pt x="106954" y="35694"/>
                  </a:lnTo>
                  <a:lnTo>
                    <a:pt x="106489" y="35623"/>
                  </a:lnTo>
                  <a:cubicBezTo>
                    <a:pt x="106621" y="35146"/>
                    <a:pt x="106749" y="34686"/>
                    <a:pt x="106876" y="34226"/>
                  </a:cubicBezTo>
                  <a:lnTo>
                    <a:pt x="106745" y="34183"/>
                  </a:lnTo>
                  <a:lnTo>
                    <a:pt x="106112" y="35496"/>
                  </a:lnTo>
                  <a:cubicBezTo>
                    <a:pt x="104591" y="35220"/>
                    <a:pt x="103114" y="34896"/>
                    <a:pt x="101621" y="34712"/>
                  </a:cubicBezTo>
                  <a:cubicBezTo>
                    <a:pt x="101185" y="34659"/>
                    <a:pt x="101160" y="34111"/>
                    <a:pt x="100784" y="34111"/>
                  </a:cubicBezTo>
                  <a:cubicBezTo>
                    <a:pt x="100743" y="34111"/>
                    <a:pt x="100699" y="34117"/>
                    <a:pt x="100649" y="34131"/>
                  </a:cubicBezTo>
                  <a:cubicBezTo>
                    <a:pt x="100665" y="33870"/>
                    <a:pt x="100668" y="33606"/>
                    <a:pt x="100700" y="33347"/>
                  </a:cubicBezTo>
                  <a:cubicBezTo>
                    <a:pt x="100753" y="32915"/>
                    <a:pt x="100827" y="32486"/>
                    <a:pt x="100888" y="32055"/>
                  </a:cubicBezTo>
                  <a:cubicBezTo>
                    <a:pt x="100892" y="32030"/>
                    <a:pt x="100859" y="31998"/>
                    <a:pt x="100759" y="31827"/>
                  </a:cubicBezTo>
                  <a:cubicBezTo>
                    <a:pt x="100572" y="32659"/>
                    <a:pt x="100410" y="33375"/>
                    <a:pt x="100240" y="34129"/>
                  </a:cubicBezTo>
                  <a:cubicBezTo>
                    <a:pt x="100180" y="34138"/>
                    <a:pt x="100124" y="34143"/>
                    <a:pt x="100072" y="34143"/>
                  </a:cubicBezTo>
                  <a:cubicBezTo>
                    <a:pt x="99812" y="34143"/>
                    <a:pt x="99667" y="34018"/>
                    <a:pt x="99732" y="33659"/>
                  </a:cubicBezTo>
                  <a:cubicBezTo>
                    <a:pt x="99852" y="32998"/>
                    <a:pt x="99990" y="32340"/>
                    <a:pt x="100105" y="31679"/>
                  </a:cubicBezTo>
                  <a:cubicBezTo>
                    <a:pt x="100149" y="31437"/>
                    <a:pt x="100129" y="31188"/>
                    <a:pt x="100049" y="30956"/>
                  </a:cubicBezTo>
                  <a:cubicBezTo>
                    <a:pt x="99202" y="31673"/>
                    <a:pt x="99040" y="32752"/>
                    <a:pt x="98452" y="33589"/>
                  </a:cubicBezTo>
                  <a:cubicBezTo>
                    <a:pt x="98319" y="33698"/>
                    <a:pt x="98193" y="33738"/>
                    <a:pt x="98070" y="33738"/>
                  </a:cubicBezTo>
                  <a:cubicBezTo>
                    <a:pt x="97703" y="33738"/>
                    <a:pt x="97368" y="33374"/>
                    <a:pt x="96967" y="33374"/>
                  </a:cubicBezTo>
                  <a:cubicBezTo>
                    <a:pt x="96966" y="33374"/>
                    <a:pt x="96965" y="33374"/>
                    <a:pt x="96963" y="33374"/>
                  </a:cubicBezTo>
                  <a:cubicBezTo>
                    <a:pt x="96953" y="33374"/>
                    <a:pt x="96943" y="33374"/>
                    <a:pt x="96933" y="33374"/>
                  </a:cubicBezTo>
                  <a:cubicBezTo>
                    <a:pt x="96393" y="33374"/>
                    <a:pt x="95751" y="33315"/>
                    <a:pt x="95173" y="33117"/>
                  </a:cubicBezTo>
                  <a:cubicBezTo>
                    <a:pt x="94605" y="32921"/>
                    <a:pt x="93995" y="32845"/>
                    <a:pt x="93404" y="32712"/>
                  </a:cubicBezTo>
                  <a:cubicBezTo>
                    <a:pt x="92781" y="32574"/>
                    <a:pt x="92159" y="32432"/>
                    <a:pt x="91537" y="32284"/>
                  </a:cubicBezTo>
                  <a:cubicBezTo>
                    <a:pt x="90952" y="32146"/>
                    <a:pt x="90367" y="32001"/>
                    <a:pt x="89746" y="31850"/>
                  </a:cubicBezTo>
                  <a:cubicBezTo>
                    <a:pt x="89803" y="31529"/>
                    <a:pt x="89849" y="31279"/>
                    <a:pt x="89937" y="30787"/>
                  </a:cubicBezTo>
                  <a:lnTo>
                    <a:pt x="89937" y="30787"/>
                  </a:lnTo>
                  <a:lnTo>
                    <a:pt x="89289" y="31793"/>
                  </a:lnTo>
                  <a:cubicBezTo>
                    <a:pt x="89182" y="31526"/>
                    <a:pt x="89126" y="31389"/>
                    <a:pt x="89030" y="31151"/>
                  </a:cubicBezTo>
                  <a:cubicBezTo>
                    <a:pt x="88882" y="31425"/>
                    <a:pt x="88708" y="31506"/>
                    <a:pt x="88521" y="31506"/>
                  </a:cubicBezTo>
                  <a:cubicBezTo>
                    <a:pt x="88328" y="31506"/>
                    <a:pt x="88122" y="31420"/>
                    <a:pt x="87920" y="31372"/>
                  </a:cubicBezTo>
                  <a:cubicBezTo>
                    <a:pt x="85662" y="30836"/>
                    <a:pt x="83414" y="30253"/>
                    <a:pt x="81144" y="29777"/>
                  </a:cubicBezTo>
                  <a:cubicBezTo>
                    <a:pt x="78118" y="29143"/>
                    <a:pt x="75057" y="28708"/>
                    <a:pt x="71963" y="28708"/>
                  </a:cubicBezTo>
                  <a:cubicBezTo>
                    <a:pt x="71719" y="28708"/>
                    <a:pt x="71474" y="28711"/>
                    <a:pt x="71229" y="28716"/>
                  </a:cubicBezTo>
                  <a:cubicBezTo>
                    <a:pt x="67741" y="28796"/>
                    <a:pt x="64564" y="29870"/>
                    <a:pt x="61751" y="31964"/>
                  </a:cubicBezTo>
                  <a:cubicBezTo>
                    <a:pt x="61672" y="32023"/>
                    <a:pt x="61586" y="32074"/>
                    <a:pt x="61294" y="32264"/>
                  </a:cubicBezTo>
                  <a:cubicBezTo>
                    <a:pt x="61449" y="31798"/>
                    <a:pt x="61518" y="31503"/>
                    <a:pt x="61640" y="31232"/>
                  </a:cubicBezTo>
                  <a:cubicBezTo>
                    <a:pt x="63651" y="26783"/>
                    <a:pt x="65898" y="22455"/>
                    <a:pt x="68280" y="18192"/>
                  </a:cubicBezTo>
                  <a:cubicBezTo>
                    <a:pt x="70020" y="15079"/>
                    <a:pt x="71554" y="11852"/>
                    <a:pt x="73240" y="8709"/>
                  </a:cubicBezTo>
                  <a:cubicBezTo>
                    <a:pt x="73753" y="7756"/>
                    <a:pt x="74466" y="6910"/>
                    <a:pt x="75212" y="6099"/>
                  </a:cubicBezTo>
                  <a:lnTo>
                    <a:pt x="75212" y="6099"/>
                  </a:lnTo>
                  <a:cubicBezTo>
                    <a:pt x="75204" y="6307"/>
                    <a:pt x="75195" y="6513"/>
                    <a:pt x="75187" y="6720"/>
                  </a:cubicBezTo>
                  <a:cubicBezTo>
                    <a:pt x="75521" y="6001"/>
                    <a:pt x="76308" y="5559"/>
                    <a:pt x="76342" y="4710"/>
                  </a:cubicBezTo>
                  <a:cubicBezTo>
                    <a:pt x="76345" y="4626"/>
                    <a:pt x="76438" y="4537"/>
                    <a:pt x="76505" y="4464"/>
                  </a:cubicBezTo>
                  <a:cubicBezTo>
                    <a:pt x="78494" y="2293"/>
                    <a:pt x="80748" y="621"/>
                    <a:pt x="83855" y="552"/>
                  </a:cubicBezTo>
                  <a:cubicBezTo>
                    <a:pt x="83858" y="552"/>
                    <a:pt x="83860" y="552"/>
                    <a:pt x="83863" y="552"/>
                  </a:cubicBezTo>
                  <a:cubicBezTo>
                    <a:pt x="83925" y="552"/>
                    <a:pt x="83992" y="577"/>
                    <a:pt x="84129" y="604"/>
                  </a:cubicBezTo>
                  <a:cubicBezTo>
                    <a:pt x="84040" y="1000"/>
                    <a:pt x="83950" y="1395"/>
                    <a:pt x="83862" y="1792"/>
                  </a:cubicBezTo>
                  <a:lnTo>
                    <a:pt x="83976" y="1823"/>
                  </a:lnTo>
                  <a:lnTo>
                    <a:pt x="84564" y="490"/>
                  </a:lnTo>
                  <a:lnTo>
                    <a:pt x="84701" y="530"/>
                  </a:lnTo>
                  <a:lnTo>
                    <a:pt x="84267" y="2368"/>
                  </a:lnTo>
                  <a:lnTo>
                    <a:pt x="84274" y="2373"/>
                  </a:lnTo>
                  <a:lnTo>
                    <a:pt x="85201" y="337"/>
                  </a:lnTo>
                  <a:cubicBezTo>
                    <a:pt x="85515" y="312"/>
                    <a:pt x="85829" y="301"/>
                    <a:pt x="86143" y="301"/>
                  </a:cubicBezTo>
                  <a:close/>
                  <a:moveTo>
                    <a:pt x="60397" y="2387"/>
                  </a:moveTo>
                  <a:cubicBezTo>
                    <a:pt x="61000" y="2387"/>
                    <a:pt x="61605" y="2395"/>
                    <a:pt x="62210" y="2412"/>
                  </a:cubicBezTo>
                  <a:cubicBezTo>
                    <a:pt x="64995" y="2490"/>
                    <a:pt x="67583" y="3068"/>
                    <a:pt x="70058" y="4331"/>
                  </a:cubicBezTo>
                  <a:cubicBezTo>
                    <a:pt x="71334" y="4983"/>
                    <a:pt x="72288" y="5923"/>
                    <a:pt x="73086" y="7069"/>
                  </a:cubicBezTo>
                  <a:cubicBezTo>
                    <a:pt x="73168" y="7187"/>
                    <a:pt x="73295" y="7277"/>
                    <a:pt x="73405" y="7377"/>
                  </a:cubicBezTo>
                  <a:lnTo>
                    <a:pt x="73405" y="7377"/>
                  </a:lnTo>
                  <a:cubicBezTo>
                    <a:pt x="73405" y="7377"/>
                    <a:pt x="73405" y="7377"/>
                    <a:pt x="73404" y="7378"/>
                  </a:cubicBezTo>
                  <a:cubicBezTo>
                    <a:pt x="72143" y="9906"/>
                    <a:pt x="70930" y="12459"/>
                    <a:pt x="69609" y="14957"/>
                  </a:cubicBezTo>
                  <a:cubicBezTo>
                    <a:pt x="67990" y="18022"/>
                    <a:pt x="66210" y="21004"/>
                    <a:pt x="64636" y="24092"/>
                  </a:cubicBezTo>
                  <a:cubicBezTo>
                    <a:pt x="63308" y="26696"/>
                    <a:pt x="62154" y="29391"/>
                    <a:pt x="60965" y="32065"/>
                  </a:cubicBezTo>
                  <a:cubicBezTo>
                    <a:pt x="60273" y="33620"/>
                    <a:pt x="59365" y="35093"/>
                    <a:pt x="59167" y="37000"/>
                  </a:cubicBezTo>
                  <a:cubicBezTo>
                    <a:pt x="58253" y="34861"/>
                    <a:pt x="56539" y="33845"/>
                    <a:pt x="54750" y="33024"/>
                  </a:cubicBezTo>
                  <a:cubicBezTo>
                    <a:pt x="53016" y="32229"/>
                    <a:pt x="51174" y="31670"/>
                    <a:pt x="49294" y="30977"/>
                  </a:cubicBezTo>
                  <a:cubicBezTo>
                    <a:pt x="49312" y="30837"/>
                    <a:pt x="49348" y="30556"/>
                    <a:pt x="49388" y="30250"/>
                  </a:cubicBezTo>
                  <a:lnTo>
                    <a:pt x="49388" y="30250"/>
                  </a:lnTo>
                  <a:cubicBezTo>
                    <a:pt x="48972" y="30389"/>
                    <a:pt x="49152" y="31030"/>
                    <a:pt x="48565" y="31030"/>
                  </a:cubicBezTo>
                  <a:cubicBezTo>
                    <a:pt x="48559" y="31030"/>
                    <a:pt x="48553" y="31030"/>
                    <a:pt x="48548" y="31030"/>
                  </a:cubicBezTo>
                  <a:cubicBezTo>
                    <a:pt x="48518" y="29959"/>
                    <a:pt x="49225" y="29018"/>
                    <a:pt x="49049" y="27819"/>
                  </a:cubicBezTo>
                  <a:lnTo>
                    <a:pt x="49049" y="27819"/>
                  </a:lnTo>
                  <a:cubicBezTo>
                    <a:pt x="48020" y="28722"/>
                    <a:pt x="47707" y="30011"/>
                    <a:pt x="46953" y="30721"/>
                  </a:cubicBezTo>
                  <a:cubicBezTo>
                    <a:pt x="44880" y="30793"/>
                    <a:pt x="42968" y="30869"/>
                    <a:pt x="41056" y="30914"/>
                  </a:cubicBezTo>
                  <a:cubicBezTo>
                    <a:pt x="41052" y="30914"/>
                    <a:pt x="41048" y="30914"/>
                    <a:pt x="41044" y="30914"/>
                  </a:cubicBezTo>
                  <a:cubicBezTo>
                    <a:pt x="40814" y="30914"/>
                    <a:pt x="40579" y="30760"/>
                    <a:pt x="40298" y="30662"/>
                  </a:cubicBezTo>
                  <a:lnTo>
                    <a:pt x="39868" y="31089"/>
                  </a:lnTo>
                  <a:cubicBezTo>
                    <a:pt x="39800" y="30930"/>
                    <a:pt x="39718" y="30833"/>
                    <a:pt x="39740" y="30774"/>
                  </a:cubicBezTo>
                  <a:cubicBezTo>
                    <a:pt x="39909" y="30336"/>
                    <a:pt x="40097" y="29905"/>
                    <a:pt x="40278" y="29472"/>
                  </a:cubicBezTo>
                  <a:cubicBezTo>
                    <a:pt x="40401" y="29175"/>
                    <a:pt x="40522" y="28877"/>
                    <a:pt x="40482" y="28494"/>
                  </a:cubicBezTo>
                  <a:lnTo>
                    <a:pt x="40482" y="28494"/>
                  </a:lnTo>
                  <a:lnTo>
                    <a:pt x="38730" y="31084"/>
                  </a:lnTo>
                  <a:lnTo>
                    <a:pt x="38586" y="31040"/>
                  </a:lnTo>
                  <a:cubicBezTo>
                    <a:pt x="38599" y="30819"/>
                    <a:pt x="38610" y="30598"/>
                    <a:pt x="38622" y="30376"/>
                  </a:cubicBezTo>
                  <a:lnTo>
                    <a:pt x="38622" y="30376"/>
                  </a:lnTo>
                  <a:cubicBezTo>
                    <a:pt x="38215" y="31189"/>
                    <a:pt x="37517" y="31408"/>
                    <a:pt x="36711" y="31497"/>
                  </a:cubicBezTo>
                  <a:cubicBezTo>
                    <a:pt x="32689" y="31942"/>
                    <a:pt x="28774" y="32957"/>
                    <a:pt x="24815" y="33745"/>
                  </a:cubicBezTo>
                  <a:cubicBezTo>
                    <a:pt x="24749" y="33758"/>
                    <a:pt x="24681" y="33764"/>
                    <a:pt x="24612" y="33764"/>
                  </a:cubicBezTo>
                  <a:cubicBezTo>
                    <a:pt x="24369" y="33764"/>
                    <a:pt x="24113" y="33699"/>
                    <a:pt x="23868" y="33678"/>
                  </a:cubicBezTo>
                  <a:lnTo>
                    <a:pt x="23798" y="33629"/>
                  </a:lnTo>
                  <a:lnTo>
                    <a:pt x="23318" y="34092"/>
                  </a:lnTo>
                  <a:lnTo>
                    <a:pt x="23101" y="33997"/>
                  </a:lnTo>
                  <a:lnTo>
                    <a:pt x="23101" y="31545"/>
                  </a:lnTo>
                  <a:cubicBezTo>
                    <a:pt x="22184" y="32338"/>
                    <a:pt x="22255" y="33477"/>
                    <a:pt x="21650" y="34240"/>
                  </a:cubicBezTo>
                  <a:cubicBezTo>
                    <a:pt x="20008" y="34514"/>
                    <a:pt x="18361" y="34807"/>
                    <a:pt x="16706" y="35060"/>
                  </a:cubicBezTo>
                  <a:cubicBezTo>
                    <a:pt x="15379" y="35264"/>
                    <a:pt x="14045" y="35428"/>
                    <a:pt x="12711" y="35588"/>
                  </a:cubicBezTo>
                  <a:cubicBezTo>
                    <a:pt x="12682" y="35591"/>
                    <a:pt x="12652" y="35593"/>
                    <a:pt x="12623" y="35593"/>
                  </a:cubicBezTo>
                  <a:cubicBezTo>
                    <a:pt x="12431" y="35593"/>
                    <a:pt x="12230" y="35528"/>
                    <a:pt x="12035" y="35500"/>
                  </a:cubicBezTo>
                  <a:lnTo>
                    <a:pt x="11939" y="35417"/>
                  </a:lnTo>
                  <a:lnTo>
                    <a:pt x="11384" y="35711"/>
                  </a:lnTo>
                  <a:lnTo>
                    <a:pt x="11280" y="35596"/>
                  </a:lnTo>
                  <a:lnTo>
                    <a:pt x="12215" y="34249"/>
                  </a:lnTo>
                  <a:lnTo>
                    <a:pt x="12215" y="34249"/>
                  </a:lnTo>
                  <a:cubicBezTo>
                    <a:pt x="11343" y="34608"/>
                    <a:pt x="11205" y="35773"/>
                    <a:pt x="10217" y="35773"/>
                  </a:cubicBezTo>
                  <a:cubicBezTo>
                    <a:pt x="10129" y="35773"/>
                    <a:pt x="10033" y="35764"/>
                    <a:pt x="9930" y="35744"/>
                  </a:cubicBezTo>
                  <a:cubicBezTo>
                    <a:pt x="9962" y="35532"/>
                    <a:pt x="9933" y="35289"/>
                    <a:pt x="10034" y="35131"/>
                  </a:cubicBezTo>
                  <a:cubicBezTo>
                    <a:pt x="10928" y="33746"/>
                    <a:pt x="11841" y="32374"/>
                    <a:pt x="12759" y="31005"/>
                  </a:cubicBezTo>
                  <a:cubicBezTo>
                    <a:pt x="13246" y="30278"/>
                    <a:pt x="13779" y="29580"/>
                    <a:pt x="14247" y="28842"/>
                  </a:cubicBezTo>
                  <a:cubicBezTo>
                    <a:pt x="15332" y="27133"/>
                    <a:pt x="16583" y="25559"/>
                    <a:pt x="17869" y="23997"/>
                  </a:cubicBezTo>
                  <a:cubicBezTo>
                    <a:pt x="19860" y="21582"/>
                    <a:pt x="21672" y="19021"/>
                    <a:pt x="23644" y="16592"/>
                  </a:cubicBezTo>
                  <a:cubicBezTo>
                    <a:pt x="25555" y="14240"/>
                    <a:pt x="27576" y="11980"/>
                    <a:pt x="29540" y="9672"/>
                  </a:cubicBezTo>
                  <a:cubicBezTo>
                    <a:pt x="30325" y="8750"/>
                    <a:pt x="31077" y="7799"/>
                    <a:pt x="31870" y="6883"/>
                  </a:cubicBezTo>
                  <a:cubicBezTo>
                    <a:pt x="32077" y="6645"/>
                    <a:pt x="32356" y="6370"/>
                    <a:pt x="32641" y="6314"/>
                  </a:cubicBezTo>
                  <a:cubicBezTo>
                    <a:pt x="34119" y="6028"/>
                    <a:pt x="35609" y="5808"/>
                    <a:pt x="37134" y="5558"/>
                  </a:cubicBezTo>
                  <a:lnTo>
                    <a:pt x="37134" y="5558"/>
                  </a:lnTo>
                  <a:cubicBezTo>
                    <a:pt x="37099" y="5732"/>
                    <a:pt x="37068" y="5891"/>
                    <a:pt x="37035" y="6049"/>
                  </a:cubicBezTo>
                  <a:lnTo>
                    <a:pt x="37120" y="6119"/>
                  </a:lnTo>
                  <a:lnTo>
                    <a:pt x="37873" y="5378"/>
                  </a:lnTo>
                  <a:lnTo>
                    <a:pt x="38046" y="5508"/>
                  </a:lnTo>
                  <a:cubicBezTo>
                    <a:pt x="37920" y="5815"/>
                    <a:pt x="37793" y="6122"/>
                    <a:pt x="37667" y="6430"/>
                  </a:cubicBezTo>
                  <a:lnTo>
                    <a:pt x="37741" y="6490"/>
                  </a:lnTo>
                  <a:cubicBezTo>
                    <a:pt x="38254" y="5464"/>
                    <a:pt x="39139" y="5148"/>
                    <a:pt x="40228" y="4974"/>
                  </a:cubicBezTo>
                  <a:cubicBezTo>
                    <a:pt x="43610" y="4430"/>
                    <a:pt x="46969" y="3733"/>
                    <a:pt x="50350" y="3187"/>
                  </a:cubicBezTo>
                  <a:cubicBezTo>
                    <a:pt x="53675" y="2653"/>
                    <a:pt x="57024" y="2387"/>
                    <a:pt x="60397" y="2387"/>
                  </a:cubicBezTo>
                  <a:close/>
                  <a:moveTo>
                    <a:pt x="57598" y="35906"/>
                  </a:moveTo>
                  <a:lnTo>
                    <a:pt x="57598" y="35906"/>
                  </a:lnTo>
                  <a:cubicBezTo>
                    <a:pt x="58190" y="36087"/>
                    <a:pt x="58190" y="36087"/>
                    <a:pt x="58482" y="37017"/>
                  </a:cubicBezTo>
                  <a:lnTo>
                    <a:pt x="57598" y="35906"/>
                  </a:lnTo>
                  <a:close/>
                  <a:moveTo>
                    <a:pt x="71174" y="29094"/>
                  </a:moveTo>
                  <a:cubicBezTo>
                    <a:pt x="71196" y="29094"/>
                    <a:pt x="71217" y="29094"/>
                    <a:pt x="71239" y="29096"/>
                  </a:cubicBezTo>
                  <a:cubicBezTo>
                    <a:pt x="73352" y="29217"/>
                    <a:pt x="75471" y="29292"/>
                    <a:pt x="77571" y="29533"/>
                  </a:cubicBezTo>
                  <a:cubicBezTo>
                    <a:pt x="79304" y="29732"/>
                    <a:pt x="81014" y="30136"/>
                    <a:pt x="82732" y="30458"/>
                  </a:cubicBezTo>
                  <a:cubicBezTo>
                    <a:pt x="82962" y="30502"/>
                    <a:pt x="83179" y="30594"/>
                    <a:pt x="83370" y="30727"/>
                  </a:cubicBezTo>
                  <a:cubicBezTo>
                    <a:pt x="79764" y="30222"/>
                    <a:pt x="76166" y="29657"/>
                    <a:pt x="72509" y="29589"/>
                  </a:cubicBezTo>
                  <a:lnTo>
                    <a:pt x="72509" y="29589"/>
                  </a:lnTo>
                  <a:cubicBezTo>
                    <a:pt x="73304" y="29672"/>
                    <a:pt x="74101" y="29732"/>
                    <a:pt x="74891" y="29842"/>
                  </a:cubicBezTo>
                  <a:cubicBezTo>
                    <a:pt x="77748" y="30243"/>
                    <a:pt x="80604" y="30661"/>
                    <a:pt x="83460" y="31073"/>
                  </a:cubicBezTo>
                  <a:cubicBezTo>
                    <a:pt x="83588" y="31091"/>
                    <a:pt x="83731" y="31145"/>
                    <a:pt x="83853" y="31145"/>
                  </a:cubicBezTo>
                  <a:cubicBezTo>
                    <a:pt x="83889" y="31145"/>
                    <a:pt x="83924" y="31140"/>
                    <a:pt x="83956" y="31128"/>
                  </a:cubicBezTo>
                  <a:cubicBezTo>
                    <a:pt x="84207" y="31033"/>
                    <a:pt x="84452" y="30995"/>
                    <a:pt x="84692" y="30995"/>
                  </a:cubicBezTo>
                  <a:cubicBezTo>
                    <a:pt x="85346" y="30995"/>
                    <a:pt x="85964" y="31275"/>
                    <a:pt x="86589" y="31442"/>
                  </a:cubicBezTo>
                  <a:cubicBezTo>
                    <a:pt x="87451" y="31672"/>
                    <a:pt x="88339" y="31771"/>
                    <a:pt x="89154" y="32253"/>
                  </a:cubicBezTo>
                  <a:cubicBezTo>
                    <a:pt x="89770" y="32615"/>
                    <a:pt x="90591" y="32611"/>
                    <a:pt x="91266" y="32898"/>
                  </a:cubicBezTo>
                  <a:cubicBezTo>
                    <a:pt x="93476" y="33843"/>
                    <a:pt x="95822" y="34237"/>
                    <a:pt x="98150" y="34713"/>
                  </a:cubicBezTo>
                  <a:cubicBezTo>
                    <a:pt x="98281" y="34739"/>
                    <a:pt x="98413" y="34765"/>
                    <a:pt x="98544" y="34795"/>
                  </a:cubicBezTo>
                  <a:cubicBezTo>
                    <a:pt x="101160" y="35380"/>
                    <a:pt x="103773" y="35982"/>
                    <a:pt x="106395" y="36544"/>
                  </a:cubicBezTo>
                  <a:cubicBezTo>
                    <a:pt x="107313" y="36741"/>
                    <a:pt x="108250" y="36862"/>
                    <a:pt x="109182" y="36983"/>
                  </a:cubicBezTo>
                  <a:cubicBezTo>
                    <a:pt x="109335" y="37003"/>
                    <a:pt x="109464" y="37014"/>
                    <a:pt x="109576" y="37014"/>
                  </a:cubicBezTo>
                  <a:cubicBezTo>
                    <a:pt x="110091" y="37014"/>
                    <a:pt x="110214" y="36778"/>
                    <a:pt x="110407" y="36091"/>
                  </a:cubicBezTo>
                  <a:cubicBezTo>
                    <a:pt x="110818" y="34634"/>
                    <a:pt x="111301" y="33198"/>
                    <a:pt x="111750" y="31752"/>
                  </a:cubicBezTo>
                  <a:cubicBezTo>
                    <a:pt x="111968" y="31049"/>
                    <a:pt x="112174" y="30342"/>
                    <a:pt x="112387" y="29638"/>
                  </a:cubicBezTo>
                  <a:lnTo>
                    <a:pt x="112387" y="29638"/>
                  </a:lnTo>
                  <a:cubicBezTo>
                    <a:pt x="112127" y="32017"/>
                    <a:pt x="111705" y="34328"/>
                    <a:pt x="110993" y="36574"/>
                  </a:cubicBezTo>
                  <a:cubicBezTo>
                    <a:pt x="110716" y="37446"/>
                    <a:pt x="110443" y="37749"/>
                    <a:pt x="109818" y="37749"/>
                  </a:cubicBezTo>
                  <a:cubicBezTo>
                    <a:pt x="109601" y="37749"/>
                    <a:pt x="109340" y="37712"/>
                    <a:pt x="109022" y="37650"/>
                  </a:cubicBezTo>
                  <a:cubicBezTo>
                    <a:pt x="106481" y="37154"/>
                    <a:pt x="103923" y="36743"/>
                    <a:pt x="101390" y="36208"/>
                  </a:cubicBezTo>
                  <a:cubicBezTo>
                    <a:pt x="99056" y="35716"/>
                    <a:pt x="96764" y="35002"/>
                    <a:pt x="94419" y="34577"/>
                  </a:cubicBezTo>
                  <a:cubicBezTo>
                    <a:pt x="91333" y="34017"/>
                    <a:pt x="88336" y="33127"/>
                    <a:pt x="85293" y="32408"/>
                  </a:cubicBezTo>
                  <a:cubicBezTo>
                    <a:pt x="83006" y="31867"/>
                    <a:pt x="80680" y="31479"/>
                    <a:pt x="78367" y="31047"/>
                  </a:cubicBezTo>
                  <a:cubicBezTo>
                    <a:pt x="77046" y="30799"/>
                    <a:pt x="75722" y="30541"/>
                    <a:pt x="74387" y="30390"/>
                  </a:cubicBezTo>
                  <a:cubicBezTo>
                    <a:pt x="73087" y="30243"/>
                    <a:pt x="71773" y="30213"/>
                    <a:pt x="70464" y="30158"/>
                  </a:cubicBezTo>
                  <a:cubicBezTo>
                    <a:pt x="69496" y="30117"/>
                    <a:pt x="68528" y="30122"/>
                    <a:pt x="67560" y="30096"/>
                  </a:cubicBezTo>
                  <a:cubicBezTo>
                    <a:pt x="67404" y="30091"/>
                    <a:pt x="67249" y="30033"/>
                    <a:pt x="67087" y="29923"/>
                  </a:cubicBezTo>
                  <a:cubicBezTo>
                    <a:pt x="67244" y="29831"/>
                    <a:pt x="67355" y="29573"/>
                    <a:pt x="67527" y="29573"/>
                  </a:cubicBezTo>
                  <a:cubicBezTo>
                    <a:pt x="67606" y="29573"/>
                    <a:pt x="67697" y="29627"/>
                    <a:pt x="67810" y="29773"/>
                  </a:cubicBezTo>
                  <a:cubicBezTo>
                    <a:pt x="68618" y="29645"/>
                    <a:pt x="69464" y="29620"/>
                    <a:pt x="70216" y="29343"/>
                  </a:cubicBezTo>
                  <a:cubicBezTo>
                    <a:pt x="70540" y="29223"/>
                    <a:pt x="70852" y="29094"/>
                    <a:pt x="71174" y="29094"/>
                  </a:cubicBezTo>
                  <a:close/>
                  <a:moveTo>
                    <a:pt x="118261" y="9314"/>
                  </a:moveTo>
                  <a:cubicBezTo>
                    <a:pt x="118281" y="9314"/>
                    <a:pt x="118301" y="9317"/>
                    <a:pt x="118318" y="9322"/>
                  </a:cubicBezTo>
                  <a:cubicBezTo>
                    <a:pt x="118453" y="9366"/>
                    <a:pt x="118600" y="9601"/>
                    <a:pt x="118609" y="9760"/>
                  </a:cubicBezTo>
                  <a:cubicBezTo>
                    <a:pt x="118623" y="10021"/>
                    <a:pt x="118541" y="10290"/>
                    <a:pt x="118482" y="10553"/>
                  </a:cubicBezTo>
                  <a:cubicBezTo>
                    <a:pt x="118102" y="12225"/>
                    <a:pt x="117694" y="13891"/>
                    <a:pt x="117340" y="15569"/>
                  </a:cubicBezTo>
                  <a:cubicBezTo>
                    <a:pt x="116542" y="19354"/>
                    <a:pt x="115807" y="23152"/>
                    <a:pt x="114978" y="26928"/>
                  </a:cubicBezTo>
                  <a:cubicBezTo>
                    <a:pt x="114264" y="30182"/>
                    <a:pt x="113457" y="33413"/>
                    <a:pt x="112682" y="36653"/>
                  </a:cubicBezTo>
                  <a:cubicBezTo>
                    <a:pt x="112590" y="37038"/>
                    <a:pt x="112442" y="37411"/>
                    <a:pt x="112310" y="37816"/>
                  </a:cubicBezTo>
                  <a:lnTo>
                    <a:pt x="111068" y="37733"/>
                  </a:lnTo>
                  <a:cubicBezTo>
                    <a:pt x="111123" y="37482"/>
                    <a:pt x="111167" y="37271"/>
                    <a:pt x="111215" y="37062"/>
                  </a:cubicBezTo>
                  <a:cubicBezTo>
                    <a:pt x="111734" y="34801"/>
                    <a:pt x="112262" y="32543"/>
                    <a:pt x="112767" y="30279"/>
                  </a:cubicBezTo>
                  <a:cubicBezTo>
                    <a:pt x="113281" y="27980"/>
                    <a:pt x="113775" y="25678"/>
                    <a:pt x="114274" y="23376"/>
                  </a:cubicBezTo>
                  <a:cubicBezTo>
                    <a:pt x="114866" y="20649"/>
                    <a:pt x="115411" y="17910"/>
                    <a:pt x="116062" y="15196"/>
                  </a:cubicBezTo>
                  <a:cubicBezTo>
                    <a:pt x="116462" y="13532"/>
                    <a:pt x="117019" y="11905"/>
                    <a:pt x="117516" y="10265"/>
                  </a:cubicBezTo>
                  <a:cubicBezTo>
                    <a:pt x="117593" y="10008"/>
                    <a:pt x="117689" y="9743"/>
                    <a:pt x="117844" y="9532"/>
                  </a:cubicBezTo>
                  <a:cubicBezTo>
                    <a:pt x="117925" y="9422"/>
                    <a:pt x="118125" y="9314"/>
                    <a:pt x="118261" y="9314"/>
                  </a:cubicBezTo>
                  <a:close/>
                  <a:moveTo>
                    <a:pt x="55569" y="37154"/>
                  </a:moveTo>
                  <a:lnTo>
                    <a:pt x="56600" y="37723"/>
                  </a:lnTo>
                  <a:lnTo>
                    <a:pt x="56458" y="37919"/>
                  </a:lnTo>
                  <a:lnTo>
                    <a:pt x="55477" y="37327"/>
                  </a:lnTo>
                  <a:cubicBezTo>
                    <a:pt x="55507" y="37269"/>
                    <a:pt x="55539" y="37211"/>
                    <a:pt x="55569" y="37154"/>
                  </a:cubicBezTo>
                  <a:close/>
                  <a:moveTo>
                    <a:pt x="62847" y="37394"/>
                  </a:moveTo>
                  <a:lnTo>
                    <a:pt x="62847" y="37394"/>
                  </a:lnTo>
                  <a:cubicBezTo>
                    <a:pt x="62511" y="37770"/>
                    <a:pt x="62182" y="38156"/>
                    <a:pt x="61660" y="38156"/>
                  </a:cubicBezTo>
                  <a:cubicBezTo>
                    <a:pt x="61577" y="38156"/>
                    <a:pt x="61488" y="38147"/>
                    <a:pt x="61394" y="38125"/>
                  </a:cubicBezTo>
                  <a:lnTo>
                    <a:pt x="62847" y="37394"/>
                  </a:lnTo>
                  <a:close/>
                  <a:moveTo>
                    <a:pt x="117861" y="39220"/>
                  </a:moveTo>
                  <a:lnTo>
                    <a:pt x="117863" y="39257"/>
                  </a:lnTo>
                  <a:lnTo>
                    <a:pt x="117878" y="39234"/>
                  </a:lnTo>
                  <a:lnTo>
                    <a:pt x="117861" y="39220"/>
                  </a:lnTo>
                  <a:close/>
                  <a:moveTo>
                    <a:pt x="119123" y="9869"/>
                  </a:moveTo>
                  <a:cubicBezTo>
                    <a:pt x="119612" y="10013"/>
                    <a:pt x="119490" y="10415"/>
                    <a:pt x="119426" y="10747"/>
                  </a:cubicBezTo>
                  <a:cubicBezTo>
                    <a:pt x="119273" y="11538"/>
                    <a:pt x="119079" y="12322"/>
                    <a:pt x="118911" y="13111"/>
                  </a:cubicBezTo>
                  <a:cubicBezTo>
                    <a:pt x="118857" y="13367"/>
                    <a:pt x="118833" y="13628"/>
                    <a:pt x="118784" y="13968"/>
                  </a:cubicBezTo>
                  <a:cubicBezTo>
                    <a:pt x="119839" y="13401"/>
                    <a:pt x="119810" y="12427"/>
                    <a:pt x="119982" y="11547"/>
                  </a:cubicBezTo>
                  <a:lnTo>
                    <a:pt x="119982" y="11547"/>
                  </a:lnTo>
                  <a:cubicBezTo>
                    <a:pt x="120079" y="11491"/>
                    <a:pt x="120180" y="11432"/>
                    <a:pt x="120341" y="11341"/>
                  </a:cubicBezTo>
                  <a:lnTo>
                    <a:pt x="120341" y="11341"/>
                  </a:lnTo>
                  <a:cubicBezTo>
                    <a:pt x="120282" y="11784"/>
                    <a:pt x="120231" y="12170"/>
                    <a:pt x="120171" y="12618"/>
                  </a:cubicBezTo>
                  <a:lnTo>
                    <a:pt x="120711" y="12375"/>
                  </a:lnTo>
                  <a:lnTo>
                    <a:pt x="120711" y="12375"/>
                  </a:lnTo>
                  <a:cubicBezTo>
                    <a:pt x="118622" y="21358"/>
                    <a:pt x="116559" y="30226"/>
                    <a:pt x="114485" y="39091"/>
                  </a:cubicBezTo>
                  <a:cubicBezTo>
                    <a:pt x="114455" y="39219"/>
                    <a:pt x="114269" y="39312"/>
                    <a:pt x="114012" y="39562"/>
                  </a:cubicBezTo>
                  <a:cubicBezTo>
                    <a:pt x="114163" y="38838"/>
                    <a:pt x="114274" y="38301"/>
                    <a:pt x="114385" y="37765"/>
                  </a:cubicBezTo>
                  <a:lnTo>
                    <a:pt x="114204" y="37713"/>
                  </a:lnTo>
                  <a:lnTo>
                    <a:pt x="113713" y="39215"/>
                  </a:lnTo>
                  <a:lnTo>
                    <a:pt x="113626" y="39202"/>
                  </a:lnTo>
                  <a:cubicBezTo>
                    <a:pt x="113668" y="38842"/>
                    <a:pt x="113710" y="38481"/>
                    <a:pt x="113752" y="38120"/>
                  </a:cubicBezTo>
                  <a:lnTo>
                    <a:pt x="113648" y="38094"/>
                  </a:lnTo>
                  <a:lnTo>
                    <a:pt x="113280" y="38821"/>
                  </a:lnTo>
                  <a:lnTo>
                    <a:pt x="113155" y="38779"/>
                  </a:lnTo>
                  <a:cubicBezTo>
                    <a:pt x="113213" y="38439"/>
                    <a:pt x="113272" y="38100"/>
                    <a:pt x="113329" y="37761"/>
                  </a:cubicBezTo>
                  <a:lnTo>
                    <a:pt x="113217" y="37724"/>
                  </a:lnTo>
                  <a:lnTo>
                    <a:pt x="112851" y="38433"/>
                  </a:lnTo>
                  <a:cubicBezTo>
                    <a:pt x="112770" y="38369"/>
                    <a:pt x="112639" y="38312"/>
                    <a:pt x="112639" y="38255"/>
                  </a:cubicBezTo>
                  <a:cubicBezTo>
                    <a:pt x="112639" y="38064"/>
                    <a:pt x="112660" y="37865"/>
                    <a:pt x="112717" y="37682"/>
                  </a:cubicBezTo>
                  <a:cubicBezTo>
                    <a:pt x="113941" y="33792"/>
                    <a:pt x="114862" y="29823"/>
                    <a:pt x="115540" y="25811"/>
                  </a:cubicBezTo>
                  <a:cubicBezTo>
                    <a:pt x="116439" y="20498"/>
                    <a:pt x="117817" y="15295"/>
                    <a:pt x="118963" y="10040"/>
                  </a:cubicBezTo>
                  <a:cubicBezTo>
                    <a:pt x="118974" y="9987"/>
                    <a:pt x="119048" y="9946"/>
                    <a:pt x="119123" y="9869"/>
                  </a:cubicBezTo>
                  <a:close/>
                  <a:moveTo>
                    <a:pt x="121171" y="15505"/>
                  </a:moveTo>
                  <a:lnTo>
                    <a:pt x="121171" y="15505"/>
                  </a:lnTo>
                  <a:cubicBezTo>
                    <a:pt x="120651" y="17757"/>
                    <a:pt x="120175" y="20022"/>
                    <a:pt x="119602" y="22261"/>
                  </a:cubicBezTo>
                  <a:cubicBezTo>
                    <a:pt x="118169" y="27861"/>
                    <a:pt x="117015" y="33519"/>
                    <a:pt x="116034" y="39213"/>
                  </a:cubicBezTo>
                  <a:cubicBezTo>
                    <a:pt x="115886" y="40068"/>
                    <a:pt x="115752" y="40324"/>
                    <a:pt x="115152" y="40324"/>
                  </a:cubicBezTo>
                  <a:cubicBezTo>
                    <a:pt x="115006" y="40324"/>
                    <a:pt x="114833" y="40309"/>
                    <a:pt x="114625" y="40284"/>
                  </a:cubicBezTo>
                  <a:cubicBezTo>
                    <a:pt x="116557" y="31959"/>
                    <a:pt x="118096" y="23544"/>
                    <a:pt x="121171" y="15505"/>
                  </a:cubicBezTo>
                  <a:close/>
                  <a:moveTo>
                    <a:pt x="72110" y="30519"/>
                  </a:moveTo>
                  <a:cubicBezTo>
                    <a:pt x="73189" y="30519"/>
                    <a:pt x="74255" y="30669"/>
                    <a:pt x="75313" y="30838"/>
                  </a:cubicBezTo>
                  <a:cubicBezTo>
                    <a:pt x="78067" y="31278"/>
                    <a:pt x="80818" y="31750"/>
                    <a:pt x="83546" y="32326"/>
                  </a:cubicBezTo>
                  <a:cubicBezTo>
                    <a:pt x="85649" y="32770"/>
                    <a:pt x="87704" y="33427"/>
                    <a:pt x="89795" y="33929"/>
                  </a:cubicBezTo>
                  <a:cubicBezTo>
                    <a:pt x="92377" y="34548"/>
                    <a:pt x="94973" y="35105"/>
                    <a:pt x="97563" y="35686"/>
                  </a:cubicBezTo>
                  <a:cubicBezTo>
                    <a:pt x="99990" y="36230"/>
                    <a:pt x="102412" y="36792"/>
                    <a:pt x="104846" y="37302"/>
                  </a:cubicBezTo>
                  <a:cubicBezTo>
                    <a:pt x="106357" y="37618"/>
                    <a:pt x="107881" y="37890"/>
                    <a:pt x="109409" y="38104"/>
                  </a:cubicBezTo>
                  <a:cubicBezTo>
                    <a:pt x="109697" y="38144"/>
                    <a:pt x="109989" y="38157"/>
                    <a:pt x="110283" y="38157"/>
                  </a:cubicBezTo>
                  <a:cubicBezTo>
                    <a:pt x="110724" y="38157"/>
                    <a:pt x="111168" y="38128"/>
                    <a:pt x="111607" y="38121"/>
                  </a:cubicBezTo>
                  <a:cubicBezTo>
                    <a:pt x="111620" y="38121"/>
                    <a:pt x="111632" y="38120"/>
                    <a:pt x="111644" y="38120"/>
                  </a:cubicBezTo>
                  <a:cubicBezTo>
                    <a:pt x="112018" y="38120"/>
                    <a:pt x="112277" y="38210"/>
                    <a:pt x="112207" y="38731"/>
                  </a:cubicBezTo>
                  <a:lnTo>
                    <a:pt x="109905" y="38843"/>
                  </a:lnTo>
                  <a:cubicBezTo>
                    <a:pt x="110863" y="39374"/>
                    <a:pt x="111789" y="38825"/>
                    <a:pt x="112738" y="39413"/>
                  </a:cubicBezTo>
                  <a:lnTo>
                    <a:pt x="111138" y="39569"/>
                  </a:lnTo>
                  <a:cubicBezTo>
                    <a:pt x="111139" y="39610"/>
                    <a:pt x="111139" y="39652"/>
                    <a:pt x="111139" y="39694"/>
                  </a:cubicBezTo>
                  <a:lnTo>
                    <a:pt x="111890" y="39771"/>
                  </a:lnTo>
                  <a:cubicBezTo>
                    <a:pt x="111861" y="39834"/>
                    <a:pt x="111840" y="39926"/>
                    <a:pt x="111816" y="39927"/>
                  </a:cubicBezTo>
                  <a:cubicBezTo>
                    <a:pt x="111283" y="39961"/>
                    <a:pt x="110752" y="39985"/>
                    <a:pt x="110205" y="40104"/>
                  </a:cubicBezTo>
                  <a:lnTo>
                    <a:pt x="111761" y="40328"/>
                  </a:lnTo>
                  <a:lnTo>
                    <a:pt x="111757" y="40445"/>
                  </a:lnTo>
                  <a:cubicBezTo>
                    <a:pt x="111575" y="40455"/>
                    <a:pt x="111390" y="40489"/>
                    <a:pt x="111210" y="40489"/>
                  </a:cubicBezTo>
                  <a:cubicBezTo>
                    <a:pt x="111147" y="40489"/>
                    <a:pt x="111085" y="40485"/>
                    <a:pt x="111024" y="40474"/>
                  </a:cubicBezTo>
                  <a:cubicBezTo>
                    <a:pt x="108476" y="40028"/>
                    <a:pt x="105932" y="39566"/>
                    <a:pt x="103385" y="39106"/>
                  </a:cubicBezTo>
                  <a:cubicBezTo>
                    <a:pt x="98383" y="38203"/>
                    <a:pt x="93534" y="36662"/>
                    <a:pt x="88579" y="35560"/>
                  </a:cubicBezTo>
                  <a:cubicBezTo>
                    <a:pt x="85988" y="34984"/>
                    <a:pt x="83444" y="34188"/>
                    <a:pt x="80843" y="33669"/>
                  </a:cubicBezTo>
                  <a:cubicBezTo>
                    <a:pt x="78473" y="33197"/>
                    <a:pt x="76067" y="32964"/>
                    <a:pt x="73648" y="32964"/>
                  </a:cubicBezTo>
                  <a:cubicBezTo>
                    <a:pt x="73100" y="32964"/>
                    <a:pt x="72552" y="32976"/>
                    <a:pt x="72004" y="33000"/>
                  </a:cubicBezTo>
                  <a:cubicBezTo>
                    <a:pt x="70929" y="33048"/>
                    <a:pt x="69845" y="33033"/>
                    <a:pt x="68782" y="33167"/>
                  </a:cubicBezTo>
                  <a:cubicBezTo>
                    <a:pt x="66000" y="33516"/>
                    <a:pt x="63567" y="34624"/>
                    <a:pt x="61542" y="36606"/>
                  </a:cubicBezTo>
                  <a:cubicBezTo>
                    <a:pt x="61145" y="36993"/>
                    <a:pt x="60594" y="37220"/>
                    <a:pt x="60114" y="37522"/>
                  </a:cubicBezTo>
                  <a:lnTo>
                    <a:pt x="59960" y="37368"/>
                  </a:lnTo>
                  <a:lnTo>
                    <a:pt x="62090" y="34939"/>
                  </a:lnTo>
                  <a:lnTo>
                    <a:pt x="62090" y="34939"/>
                  </a:lnTo>
                  <a:cubicBezTo>
                    <a:pt x="61133" y="35352"/>
                    <a:pt x="60636" y="36265"/>
                    <a:pt x="59757" y="37042"/>
                  </a:cubicBezTo>
                  <a:cubicBezTo>
                    <a:pt x="59757" y="36700"/>
                    <a:pt x="59697" y="36478"/>
                    <a:pt x="59767" y="36310"/>
                  </a:cubicBezTo>
                  <a:cubicBezTo>
                    <a:pt x="60628" y="34245"/>
                    <a:pt x="62109" y="32793"/>
                    <a:pt x="64209" y="32029"/>
                  </a:cubicBezTo>
                  <a:cubicBezTo>
                    <a:pt x="66432" y="31220"/>
                    <a:pt x="68743" y="30799"/>
                    <a:pt x="71095" y="30567"/>
                  </a:cubicBezTo>
                  <a:cubicBezTo>
                    <a:pt x="71435" y="30533"/>
                    <a:pt x="71773" y="30519"/>
                    <a:pt x="72110" y="30519"/>
                  </a:cubicBezTo>
                  <a:close/>
                  <a:moveTo>
                    <a:pt x="27723" y="9994"/>
                  </a:moveTo>
                  <a:lnTo>
                    <a:pt x="27723" y="9994"/>
                  </a:lnTo>
                  <a:cubicBezTo>
                    <a:pt x="27684" y="10853"/>
                    <a:pt x="24712" y="14876"/>
                    <a:pt x="22231" y="17554"/>
                  </a:cubicBezTo>
                  <a:cubicBezTo>
                    <a:pt x="22111" y="17678"/>
                    <a:pt x="21992" y="17800"/>
                    <a:pt x="21871" y="17924"/>
                  </a:cubicBezTo>
                  <a:cubicBezTo>
                    <a:pt x="21668" y="18267"/>
                    <a:pt x="21499" y="18637"/>
                    <a:pt x="21255" y="18948"/>
                  </a:cubicBezTo>
                  <a:cubicBezTo>
                    <a:pt x="19657" y="20991"/>
                    <a:pt x="18028" y="23007"/>
                    <a:pt x="16445" y="25060"/>
                  </a:cubicBezTo>
                  <a:cubicBezTo>
                    <a:pt x="15602" y="26151"/>
                    <a:pt x="14832" y="27299"/>
                    <a:pt x="14032" y="28423"/>
                  </a:cubicBezTo>
                  <a:cubicBezTo>
                    <a:pt x="13723" y="28858"/>
                    <a:pt x="13418" y="29297"/>
                    <a:pt x="13111" y="29734"/>
                  </a:cubicBezTo>
                  <a:lnTo>
                    <a:pt x="12906" y="29670"/>
                  </a:lnTo>
                  <a:cubicBezTo>
                    <a:pt x="12968" y="29358"/>
                    <a:pt x="13031" y="29047"/>
                    <a:pt x="13093" y="28736"/>
                  </a:cubicBezTo>
                  <a:cubicBezTo>
                    <a:pt x="13064" y="28712"/>
                    <a:pt x="13034" y="28689"/>
                    <a:pt x="13006" y="28666"/>
                  </a:cubicBezTo>
                  <a:cubicBezTo>
                    <a:pt x="12511" y="29327"/>
                    <a:pt x="11895" y="29917"/>
                    <a:pt x="11926" y="30851"/>
                  </a:cubicBezTo>
                  <a:cubicBezTo>
                    <a:pt x="11932" y="31059"/>
                    <a:pt x="11770" y="31292"/>
                    <a:pt x="11639" y="31482"/>
                  </a:cubicBezTo>
                  <a:cubicBezTo>
                    <a:pt x="10985" y="32426"/>
                    <a:pt x="10555" y="33555"/>
                    <a:pt x="9478" y="34160"/>
                  </a:cubicBezTo>
                  <a:lnTo>
                    <a:pt x="8429" y="35396"/>
                  </a:lnTo>
                  <a:lnTo>
                    <a:pt x="7389" y="36912"/>
                  </a:lnTo>
                  <a:lnTo>
                    <a:pt x="7207" y="36824"/>
                  </a:lnTo>
                  <a:cubicBezTo>
                    <a:pt x="7268" y="36586"/>
                    <a:pt x="7329" y="36350"/>
                    <a:pt x="7390" y="36112"/>
                  </a:cubicBezTo>
                  <a:lnTo>
                    <a:pt x="7287" y="36029"/>
                  </a:lnTo>
                  <a:lnTo>
                    <a:pt x="6045" y="38061"/>
                  </a:lnTo>
                  <a:lnTo>
                    <a:pt x="5879" y="37968"/>
                  </a:lnTo>
                  <a:cubicBezTo>
                    <a:pt x="5998" y="37644"/>
                    <a:pt x="6116" y="37320"/>
                    <a:pt x="6234" y="36995"/>
                  </a:cubicBezTo>
                  <a:lnTo>
                    <a:pt x="6146" y="36918"/>
                  </a:lnTo>
                  <a:cubicBezTo>
                    <a:pt x="5771" y="37587"/>
                    <a:pt x="5400" y="38258"/>
                    <a:pt x="5019" y="38924"/>
                  </a:cubicBezTo>
                  <a:cubicBezTo>
                    <a:pt x="4860" y="39204"/>
                    <a:pt x="4681" y="39474"/>
                    <a:pt x="4352" y="39671"/>
                  </a:cubicBezTo>
                  <a:lnTo>
                    <a:pt x="4853" y="38443"/>
                  </a:lnTo>
                  <a:lnTo>
                    <a:pt x="4799" y="38402"/>
                  </a:lnTo>
                  <a:cubicBezTo>
                    <a:pt x="4561" y="38761"/>
                    <a:pt x="4336" y="39131"/>
                    <a:pt x="4079" y="39477"/>
                  </a:cubicBezTo>
                  <a:cubicBezTo>
                    <a:pt x="3703" y="39981"/>
                    <a:pt x="3605" y="40678"/>
                    <a:pt x="2877" y="40954"/>
                  </a:cubicBezTo>
                  <a:cubicBezTo>
                    <a:pt x="2614" y="41054"/>
                    <a:pt x="2505" y="41556"/>
                    <a:pt x="2295" y="41933"/>
                  </a:cubicBezTo>
                  <a:cubicBezTo>
                    <a:pt x="2167" y="41120"/>
                    <a:pt x="2551" y="40563"/>
                    <a:pt x="2948" y="40002"/>
                  </a:cubicBezTo>
                  <a:cubicBezTo>
                    <a:pt x="5691" y="36129"/>
                    <a:pt x="8430" y="32255"/>
                    <a:pt x="11167" y="28380"/>
                  </a:cubicBezTo>
                  <a:cubicBezTo>
                    <a:pt x="13262" y="25412"/>
                    <a:pt x="15336" y="22428"/>
                    <a:pt x="17458" y="19478"/>
                  </a:cubicBezTo>
                  <a:cubicBezTo>
                    <a:pt x="18457" y="18089"/>
                    <a:pt x="19545" y="16763"/>
                    <a:pt x="20695" y="15275"/>
                  </a:cubicBezTo>
                  <a:lnTo>
                    <a:pt x="20695" y="15275"/>
                  </a:lnTo>
                  <a:cubicBezTo>
                    <a:pt x="20784" y="15873"/>
                    <a:pt x="20414" y="16150"/>
                    <a:pt x="20231" y="16485"/>
                  </a:cubicBezTo>
                  <a:cubicBezTo>
                    <a:pt x="20045" y="16826"/>
                    <a:pt x="19828" y="17151"/>
                    <a:pt x="19626" y="17483"/>
                  </a:cubicBezTo>
                  <a:lnTo>
                    <a:pt x="19792" y="17592"/>
                  </a:lnTo>
                  <a:cubicBezTo>
                    <a:pt x="20622" y="16365"/>
                    <a:pt x="21519" y="15176"/>
                    <a:pt x="22249" y="13893"/>
                  </a:cubicBezTo>
                  <a:cubicBezTo>
                    <a:pt x="22519" y="13418"/>
                    <a:pt x="22797" y="13099"/>
                    <a:pt x="23376" y="12950"/>
                  </a:cubicBezTo>
                  <a:lnTo>
                    <a:pt x="23376" y="12950"/>
                  </a:lnTo>
                  <a:cubicBezTo>
                    <a:pt x="22942" y="13657"/>
                    <a:pt x="22510" y="14363"/>
                    <a:pt x="22076" y="15069"/>
                  </a:cubicBezTo>
                  <a:lnTo>
                    <a:pt x="22178" y="15154"/>
                  </a:lnTo>
                  <a:cubicBezTo>
                    <a:pt x="22791" y="14315"/>
                    <a:pt x="23401" y="13472"/>
                    <a:pt x="24018" y="12635"/>
                  </a:cubicBezTo>
                  <a:cubicBezTo>
                    <a:pt x="24203" y="12385"/>
                    <a:pt x="24412" y="12153"/>
                    <a:pt x="24610" y="11913"/>
                  </a:cubicBezTo>
                  <a:lnTo>
                    <a:pt x="24822" y="12054"/>
                  </a:lnTo>
                  <a:cubicBezTo>
                    <a:pt x="24666" y="12321"/>
                    <a:pt x="24507" y="12586"/>
                    <a:pt x="24351" y="12853"/>
                  </a:cubicBezTo>
                  <a:cubicBezTo>
                    <a:pt x="24001" y="13455"/>
                    <a:pt x="23652" y="14058"/>
                    <a:pt x="23302" y="14660"/>
                  </a:cubicBezTo>
                  <a:cubicBezTo>
                    <a:pt x="23788" y="14003"/>
                    <a:pt x="24276" y="13348"/>
                    <a:pt x="24765" y="12693"/>
                  </a:cubicBezTo>
                  <a:cubicBezTo>
                    <a:pt x="24950" y="12446"/>
                    <a:pt x="25141" y="12205"/>
                    <a:pt x="25331" y="11961"/>
                  </a:cubicBezTo>
                  <a:lnTo>
                    <a:pt x="25542" y="12102"/>
                  </a:lnTo>
                  <a:lnTo>
                    <a:pt x="24485" y="13994"/>
                  </a:lnTo>
                  <a:cubicBezTo>
                    <a:pt x="24938" y="13473"/>
                    <a:pt x="25414" y="12972"/>
                    <a:pt x="25839" y="12428"/>
                  </a:cubicBezTo>
                  <a:cubicBezTo>
                    <a:pt x="26470" y="11620"/>
                    <a:pt x="27063" y="10781"/>
                    <a:pt x="27723" y="9994"/>
                  </a:cubicBezTo>
                  <a:close/>
                  <a:moveTo>
                    <a:pt x="48005" y="32354"/>
                  </a:moveTo>
                  <a:cubicBezTo>
                    <a:pt x="50659" y="32354"/>
                    <a:pt x="53265" y="32752"/>
                    <a:pt x="55625" y="34143"/>
                  </a:cubicBezTo>
                  <a:cubicBezTo>
                    <a:pt x="56124" y="34437"/>
                    <a:pt x="56783" y="34593"/>
                    <a:pt x="56795" y="35422"/>
                  </a:cubicBezTo>
                  <a:cubicBezTo>
                    <a:pt x="56798" y="35673"/>
                    <a:pt x="57224" y="35910"/>
                    <a:pt x="57440" y="36167"/>
                  </a:cubicBezTo>
                  <a:cubicBezTo>
                    <a:pt x="57630" y="36394"/>
                    <a:pt x="57797" y="36638"/>
                    <a:pt x="57885" y="36962"/>
                  </a:cubicBezTo>
                  <a:lnTo>
                    <a:pt x="56375" y="35667"/>
                  </a:lnTo>
                  <a:lnTo>
                    <a:pt x="56281" y="35782"/>
                  </a:lnTo>
                  <a:lnTo>
                    <a:pt x="56712" y="36324"/>
                  </a:lnTo>
                  <a:lnTo>
                    <a:pt x="56643" y="36460"/>
                  </a:lnTo>
                  <a:cubicBezTo>
                    <a:pt x="55858" y="36161"/>
                    <a:pt x="55071" y="35868"/>
                    <a:pt x="54290" y="35562"/>
                  </a:cubicBezTo>
                  <a:cubicBezTo>
                    <a:pt x="52769" y="34966"/>
                    <a:pt x="51181" y="34678"/>
                    <a:pt x="49560" y="34604"/>
                  </a:cubicBezTo>
                  <a:cubicBezTo>
                    <a:pt x="47953" y="34529"/>
                    <a:pt x="46338" y="34392"/>
                    <a:pt x="44732" y="34392"/>
                  </a:cubicBezTo>
                  <a:cubicBezTo>
                    <a:pt x="44256" y="34392"/>
                    <a:pt x="43781" y="34404"/>
                    <a:pt x="43307" y="34434"/>
                  </a:cubicBezTo>
                  <a:cubicBezTo>
                    <a:pt x="39476" y="34670"/>
                    <a:pt x="35650" y="35036"/>
                    <a:pt x="31839" y="35496"/>
                  </a:cubicBezTo>
                  <a:cubicBezTo>
                    <a:pt x="29045" y="35833"/>
                    <a:pt x="26282" y="36427"/>
                    <a:pt x="23498" y="36862"/>
                  </a:cubicBezTo>
                  <a:cubicBezTo>
                    <a:pt x="22503" y="37017"/>
                    <a:pt x="21485" y="37030"/>
                    <a:pt x="20481" y="37130"/>
                  </a:cubicBezTo>
                  <a:cubicBezTo>
                    <a:pt x="20031" y="37175"/>
                    <a:pt x="19588" y="37274"/>
                    <a:pt x="19142" y="37348"/>
                  </a:cubicBezTo>
                  <a:lnTo>
                    <a:pt x="19177" y="37566"/>
                  </a:lnTo>
                  <a:cubicBezTo>
                    <a:pt x="21108" y="37330"/>
                    <a:pt x="23039" y="37093"/>
                    <a:pt x="24969" y="36850"/>
                  </a:cubicBezTo>
                  <a:cubicBezTo>
                    <a:pt x="26905" y="36608"/>
                    <a:pt x="28850" y="36426"/>
                    <a:pt x="30770" y="36098"/>
                  </a:cubicBezTo>
                  <a:cubicBezTo>
                    <a:pt x="33886" y="35566"/>
                    <a:pt x="37026" y="35837"/>
                    <a:pt x="40151" y="35683"/>
                  </a:cubicBezTo>
                  <a:cubicBezTo>
                    <a:pt x="40661" y="35658"/>
                    <a:pt x="41172" y="35652"/>
                    <a:pt x="41683" y="35652"/>
                  </a:cubicBezTo>
                  <a:cubicBezTo>
                    <a:pt x="42144" y="35652"/>
                    <a:pt x="42604" y="35657"/>
                    <a:pt x="43065" y="35657"/>
                  </a:cubicBezTo>
                  <a:cubicBezTo>
                    <a:pt x="43643" y="35657"/>
                    <a:pt x="44220" y="35649"/>
                    <a:pt x="44796" y="35615"/>
                  </a:cubicBezTo>
                  <a:cubicBezTo>
                    <a:pt x="46766" y="35497"/>
                    <a:pt x="48729" y="35240"/>
                    <a:pt x="50699" y="35101"/>
                  </a:cubicBezTo>
                  <a:cubicBezTo>
                    <a:pt x="50760" y="35096"/>
                    <a:pt x="50822" y="35094"/>
                    <a:pt x="50884" y="35094"/>
                  </a:cubicBezTo>
                  <a:cubicBezTo>
                    <a:pt x="51350" y="35094"/>
                    <a:pt x="51830" y="35213"/>
                    <a:pt x="52291" y="35317"/>
                  </a:cubicBezTo>
                  <a:cubicBezTo>
                    <a:pt x="53536" y="35600"/>
                    <a:pt x="54763" y="35935"/>
                    <a:pt x="55752" y="36867"/>
                  </a:cubicBezTo>
                  <a:cubicBezTo>
                    <a:pt x="55404" y="36752"/>
                    <a:pt x="55062" y="36590"/>
                    <a:pt x="54704" y="36534"/>
                  </a:cubicBezTo>
                  <a:cubicBezTo>
                    <a:pt x="54632" y="36523"/>
                    <a:pt x="54559" y="36518"/>
                    <a:pt x="54485" y="36518"/>
                  </a:cubicBezTo>
                  <a:cubicBezTo>
                    <a:pt x="54228" y="36518"/>
                    <a:pt x="53960" y="36581"/>
                    <a:pt x="53678" y="36680"/>
                  </a:cubicBezTo>
                  <a:cubicBezTo>
                    <a:pt x="54712" y="37069"/>
                    <a:pt x="55270" y="37885"/>
                    <a:pt x="55851" y="38697"/>
                  </a:cubicBezTo>
                  <a:cubicBezTo>
                    <a:pt x="54681" y="38140"/>
                    <a:pt x="53599" y="37422"/>
                    <a:pt x="52300" y="37213"/>
                  </a:cubicBezTo>
                  <a:lnTo>
                    <a:pt x="52300" y="37213"/>
                  </a:lnTo>
                  <a:lnTo>
                    <a:pt x="55605" y="39002"/>
                  </a:lnTo>
                  <a:cubicBezTo>
                    <a:pt x="55584" y="39081"/>
                    <a:pt x="55564" y="39161"/>
                    <a:pt x="55545" y="39241"/>
                  </a:cubicBezTo>
                  <a:cubicBezTo>
                    <a:pt x="55436" y="39251"/>
                    <a:pt x="55304" y="39298"/>
                    <a:pt x="55202" y="39298"/>
                  </a:cubicBezTo>
                  <a:cubicBezTo>
                    <a:pt x="55163" y="39298"/>
                    <a:pt x="55129" y="39291"/>
                    <a:pt x="55102" y="39273"/>
                  </a:cubicBezTo>
                  <a:cubicBezTo>
                    <a:pt x="54521" y="38895"/>
                    <a:pt x="53963" y="38482"/>
                    <a:pt x="53396" y="38081"/>
                  </a:cubicBezTo>
                  <a:lnTo>
                    <a:pt x="53272" y="38240"/>
                  </a:lnTo>
                  <a:lnTo>
                    <a:pt x="55139" y="39728"/>
                  </a:lnTo>
                  <a:cubicBezTo>
                    <a:pt x="55038" y="39762"/>
                    <a:pt x="54948" y="39776"/>
                    <a:pt x="54866" y="39776"/>
                  </a:cubicBezTo>
                  <a:cubicBezTo>
                    <a:pt x="54424" y="39776"/>
                    <a:pt x="54217" y="39355"/>
                    <a:pt x="53879" y="39303"/>
                  </a:cubicBezTo>
                  <a:cubicBezTo>
                    <a:pt x="53465" y="39239"/>
                    <a:pt x="53040" y="39254"/>
                    <a:pt x="52520" y="39230"/>
                  </a:cubicBezTo>
                  <a:lnTo>
                    <a:pt x="52520" y="39230"/>
                  </a:lnTo>
                  <a:lnTo>
                    <a:pt x="54151" y="40413"/>
                  </a:lnTo>
                  <a:cubicBezTo>
                    <a:pt x="54125" y="40451"/>
                    <a:pt x="54100" y="40491"/>
                    <a:pt x="54075" y="40529"/>
                  </a:cubicBezTo>
                  <a:lnTo>
                    <a:pt x="51833" y="39350"/>
                  </a:lnTo>
                  <a:lnTo>
                    <a:pt x="51833" y="39350"/>
                  </a:lnTo>
                  <a:cubicBezTo>
                    <a:pt x="52271" y="39979"/>
                    <a:pt x="53074" y="40110"/>
                    <a:pt x="53461" y="40792"/>
                  </a:cubicBezTo>
                  <a:cubicBezTo>
                    <a:pt x="52334" y="40462"/>
                    <a:pt x="51366" y="39665"/>
                    <a:pt x="50008" y="39665"/>
                  </a:cubicBezTo>
                  <a:cubicBezTo>
                    <a:pt x="49963" y="39665"/>
                    <a:pt x="49918" y="39666"/>
                    <a:pt x="49872" y="39668"/>
                  </a:cubicBezTo>
                  <a:lnTo>
                    <a:pt x="52861" y="40935"/>
                  </a:lnTo>
                  <a:cubicBezTo>
                    <a:pt x="52646" y="41264"/>
                    <a:pt x="52411" y="41387"/>
                    <a:pt x="52184" y="41387"/>
                  </a:cubicBezTo>
                  <a:cubicBezTo>
                    <a:pt x="52063" y="41387"/>
                    <a:pt x="51943" y="41352"/>
                    <a:pt x="51830" y="41294"/>
                  </a:cubicBezTo>
                  <a:cubicBezTo>
                    <a:pt x="50856" y="40789"/>
                    <a:pt x="49808" y="40812"/>
                    <a:pt x="48770" y="40810"/>
                  </a:cubicBezTo>
                  <a:cubicBezTo>
                    <a:pt x="48741" y="40810"/>
                    <a:pt x="48713" y="40810"/>
                    <a:pt x="48684" y="40810"/>
                  </a:cubicBezTo>
                  <a:cubicBezTo>
                    <a:pt x="47468" y="40810"/>
                    <a:pt x="46253" y="40880"/>
                    <a:pt x="45038" y="40903"/>
                  </a:cubicBezTo>
                  <a:cubicBezTo>
                    <a:pt x="42041" y="40963"/>
                    <a:pt x="39041" y="40970"/>
                    <a:pt x="36045" y="41078"/>
                  </a:cubicBezTo>
                  <a:cubicBezTo>
                    <a:pt x="32983" y="41191"/>
                    <a:pt x="29925" y="41391"/>
                    <a:pt x="26865" y="41565"/>
                  </a:cubicBezTo>
                  <a:cubicBezTo>
                    <a:pt x="24746" y="41691"/>
                    <a:pt x="22628" y="41825"/>
                    <a:pt x="20510" y="41970"/>
                  </a:cubicBezTo>
                  <a:cubicBezTo>
                    <a:pt x="19469" y="42041"/>
                    <a:pt x="18432" y="42178"/>
                    <a:pt x="17390" y="42224"/>
                  </a:cubicBezTo>
                  <a:cubicBezTo>
                    <a:pt x="16079" y="42283"/>
                    <a:pt x="14763" y="42241"/>
                    <a:pt x="13453" y="42314"/>
                  </a:cubicBezTo>
                  <a:cubicBezTo>
                    <a:pt x="10494" y="42477"/>
                    <a:pt x="7538" y="42686"/>
                    <a:pt x="4580" y="42871"/>
                  </a:cubicBezTo>
                  <a:cubicBezTo>
                    <a:pt x="4435" y="42880"/>
                    <a:pt x="4290" y="42890"/>
                    <a:pt x="4141" y="42890"/>
                  </a:cubicBezTo>
                  <a:cubicBezTo>
                    <a:pt x="3754" y="42890"/>
                    <a:pt x="3341" y="42823"/>
                    <a:pt x="2853" y="42494"/>
                  </a:cubicBezTo>
                  <a:cubicBezTo>
                    <a:pt x="4481" y="42093"/>
                    <a:pt x="5955" y="42294"/>
                    <a:pt x="7398" y="42001"/>
                  </a:cubicBezTo>
                  <a:lnTo>
                    <a:pt x="6406" y="41914"/>
                  </a:lnTo>
                  <a:lnTo>
                    <a:pt x="6403" y="41878"/>
                  </a:lnTo>
                  <a:lnTo>
                    <a:pt x="9144" y="41745"/>
                  </a:lnTo>
                  <a:lnTo>
                    <a:pt x="9142" y="41556"/>
                  </a:lnTo>
                  <a:lnTo>
                    <a:pt x="3557" y="41540"/>
                  </a:lnTo>
                  <a:cubicBezTo>
                    <a:pt x="3621" y="41163"/>
                    <a:pt x="3822" y="41112"/>
                    <a:pt x="4026" y="41112"/>
                  </a:cubicBezTo>
                  <a:cubicBezTo>
                    <a:pt x="4102" y="41112"/>
                    <a:pt x="4179" y="41119"/>
                    <a:pt x="4249" y="41119"/>
                  </a:cubicBezTo>
                  <a:cubicBezTo>
                    <a:pt x="4263" y="41119"/>
                    <a:pt x="4277" y="41119"/>
                    <a:pt x="4291" y="41118"/>
                  </a:cubicBezTo>
                  <a:cubicBezTo>
                    <a:pt x="6310" y="41005"/>
                    <a:pt x="8330" y="40913"/>
                    <a:pt x="10350" y="40814"/>
                  </a:cubicBezTo>
                  <a:cubicBezTo>
                    <a:pt x="10549" y="40804"/>
                    <a:pt x="10747" y="40794"/>
                    <a:pt x="10944" y="40698"/>
                  </a:cubicBezTo>
                  <a:cubicBezTo>
                    <a:pt x="10469" y="40669"/>
                    <a:pt x="9995" y="40658"/>
                    <a:pt x="9521" y="40658"/>
                  </a:cubicBezTo>
                  <a:cubicBezTo>
                    <a:pt x="7750" y="40658"/>
                    <a:pt x="5975" y="40819"/>
                    <a:pt x="4162" y="40851"/>
                  </a:cubicBezTo>
                  <a:cubicBezTo>
                    <a:pt x="4239" y="40345"/>
                    <a:pt x="4582" y="40285"/>
                    <a:pt x="4948" y="40260"/>
                  </a:cubicBezTo>
                  <a:cubicBezTo>
                    <a:pt x="5957" y="40190"/>
                    <a:pt x="6966" y="40133"/>
                    <a:pt x="7974" y="40049"/>
                  </a:cubicBezTo>
                  <a:cubicBezTo>
                    <a:pt x="8703" y="39989"/>
                    <a:pt x="9429" y="39896"/>
                    <a:pt x="10157" y="39818"/>
                  </a:cubicBezTo>
                  <a:lnTo>
                    <a:pt x="10141" y="39622"/>
                  </a:lnTo>
                  <a:lnTo>
                    <a:pt x="5297" y="39858"/>
                  </a:lnTo>
                  <a:cubicBezTo>
                    <a:pt x="5293" y="39786"/>
                    <a:pt x="5289" y="39716"/>
                    <a:pt x="5285" y="39645"/>
                  </a:cubicBezTo>
                  <a:cubicBezTo>
                    <a:pt x="7217" y="39379"/>
                    <a:pt x="9183" y="39502"/>
                    <a:pt x="11123" y="39162"/>
                  </a:cubicBezTo>
                  <a:lnTo>
                    <a:pt x="11123" y="39162"/>
                  </a:lnTo>
                  <a:lnTo>
                    <a:pt x="5833" y="39202"/>
                  </a:lnTo>
                  <a:lnTo>
                    <a:pt x="5824" y="38980"/>
                  </a:lnTo>
                  <a:cubicBezTo>
                    <a:pt x="7418" y="38739"/>
                    <a:pt x="9038" y="38770"/>
                    <a:pt x="10645" y="38723"/>
                  </a:cubicBezTo>
                  <a:cubicBezTo>
                    <a:pt x="12278" y="38676"/>
                    <a:pt x="13913" y="38723"/>
                    <a:pt x="15546" y="38645"/>
                  </a:cubicBezTo>
                  <a:cubicBezTo>
                    <a:pt x="13954" y="38470"/>
                    <a:pt x="12360" y="38405"/>
                    <a:pt x="10758" y="38405"/>
                  </a:cubicBezTo>
                  <a:cubicBezTo>
                    <a:pt x="9266" y="38405"/>
                    <a:pt x="7767" y="38462"/>
                    <a:pt x="6255" y="38539"/>
                  </a:cubicBezTo>
                  <a:cubicBezTo>
                    <a:pt x="6342" y="38071"/>
                    <a:pt x="6662" y="38100"/>
                    <a:pt x="6934" y="38086"/>
                  </a:cubicBezTo>
                  <a:cubicBezTo>
                    <a:pt x="8347" y="38013"/>
                    <a:pt x="9762" y="37952"/>
                    <a:pt x="11176" y="37886"/>
                  </a:cubicBezTo>
                  <a:cubicBezTo>
                    <a:pt x="11510" y="37870"/>
                    <a:pt x="11844" y="37853"/>
                    <a:pt x="12178" y="37668"/>
                  </a:cubicBezTo>
                  <a:lnTo>
                    <a:pt x="12178" y="37668"/>
                  </a:lnTo>
                  <a:lnTo>
                    <a:pt x="7090" y="37705"/>
                  </a:lnTo>
                  <a:cubicBezTo>
                    <a:pt x="7079" y="37637"/>
                    <a:pt x="7068" y="37568"/>
                    <a:pt x="7056" y="37500"/>
                  </a:cubicBezTo>
                  <a:cubicBezTo>
                    <a:pt x="7457" y="37403"/>
                    <a:pt x="7853" y="37252"/>
                    <a:pt x="8260" y="37219"/>
                  </a:cubicBezTo>
                  <a:cubicBezTo>
                    <a:pt x="9234" y="37139"/>
                    <a:pt x="10212" y="37132"/>
                    <a:pt x="11187" y="37059"/>
                  </a:cubicBezTo>
                  <a:cubicBezTo>
                    <a:pt x="11852" y="37009"/>
                    <a:pt x="12511" y="36890"/>
                    <a:pt x="13152" y="36705"/>
                  </a:cubicBezTo>
                  <a:lnTo>
                    <a:pt x="13152" y="36705"/>
                  </a:lnTo>
                  <a:cubicBezTo>
                    <a:pt x="11920" y="36743"/>
                    <a:pt x="10691" y="36816"/>
                    <a:pt x="9459" y="36816"/>
                  </a:cubicBezTo>
                  <a:cubicBezTo>
                    <a:pt x="8998" y="36816"/>
                    <a:pt x="8536" y="36806"/>
                    <a:pt x="8074" y="36780"/>
                  </a:cubicBezTo>
                  <a:cubicBezTo>
                    <a:pt x="8426" y="36399"/>
                    <a:pt x="8869" y="36380"/>
                    <a:pt x="9296" y="36380"/>
                  </a:cubicBezTo>
                  <a:cubicBezTo>
                    <a:pt x="9342" y="36380"/>
                    <a:pt x="9389" y="36380"/>
                    <a:pt x="9435" y="36380"/>
                  </a:cubicBezTo>
                  <a:cubicBezTo>
                    <a:pt x="9499" y="36380"/>
                    <a:pt x="9561" y="36380"/>
                    <a:pt x="9623" y="36378"/>
                  </a:cubicBezTo>
                  <a:cubicBezTo>
                    <a:pt x="11199" y="36325"/>
                    <a:pt x="12739" y="36007"/>
                    <a:pt x="14298" y="35830"/>
                  </a:cubicBezTo>
                  <a:cubicBezTo>
                    <a:pt x="15733" y="35668"/>
                    <a:pt x="17151" y="35376"/>
                    <a:pt x="18582" y="35162"/>
                  </a:cubicBezTo>
                  <a:cubicBezTo>
                    <a:pt x="18979" y="35102"/>
                    <a:pt x="19388" y="35114"/>
                    <a:pt x="19791" y="35095"/>
                  </a:cubicBezTo>
                  <a:cubicBezTo>
                    <a:pt x="20558" y="35058"/>
                    <a:pt x="21323" y="35026"/>
                    <a:pt x="22089" y="34984"/>
                  </a:cubicBezTo>
                  <a:cubicBezTo>
                    <a:pt x="25656" y="34786"/>
                    <a:pt x="29144" y="34001"/>
                    <a:pt x="32677" y="33553"/>
                  </a:cubicBezTo>
                  <a:cubicBezTo>
                    <a:pt x="34913" y="33268"/>
                    <a:pt x="37157" y="33045"/>
                    <a:pt x="39403" y="32864"/>
                  </a:cubicBezTo>
                  <a:cubicBezTo>
                    <a:pt x="42089" y="32648"/>
                    <a:pt x="44778" y="32411"/>
                    <a:pt x="47468" y="32359"/>
                  </a:cubicBezTo>
                  <a:cubicBezTo>
                    <a:pt x="47648" y="32356"/>
                    <a:pt x="47827" y="32354"/>
                    <a:pt x="48005" y="32354"/>
                  </a:cubicBezTo>
                  <a:close/>
                  <a:moveTo>
                    <a:pt x="64624" y="41437"/>
                  </a:moveTo>
                  <a:lnTo>
                    <a:pt x="64624" y="41437"/>
                  </a:lnTo>
                  <a:cubicBezTo>
                    <a:pt x="64788" y="42170"/>
                    <a:pt x="64528" y="42590"/>
                    <a:pt x="64155" y="42970"/>
                  </a:cubicBezTo>
                  <a:cubicBezTo>
                    <a:pt x="64153" y="42971"/>
                    <a:pt x="64151" y="42972"/>
                    <a:pt x="64148" y="42972"/>
                  </a:cubicBezTo>
                  <a:cubicBezTo>
                    <a:pt x="64122" y="42972"/>
                    <a:pt x="64047" y="42926"/>
                    <a:pt x="63951" y="42885"/>
                  </a:cubicBezTo>
                  <a:lnTo>
                    <a:pt x="64624" y="41437"/>
                  </a:lnTo>
                  <a:close/>
                  <a:moveTo>
                    <a:pt x="52802" y="42193"/>
                  </a:moveTo>
                  <a:cubicBezTo>
                    <a:pt x="53199" y="42266"/>
                    <a:pt x="53459" y="42241"/>
                    <a:pt x="53530" y="42344"/>
                  </a:cubicBezTo>
                  <a:cubicBezTo>
                    <a:pt x="53646" y="42512"/>
                    <a:pt x="53638" y="42765"/>
                    <a:pt x="53682" y="42981"/>
                  </a:cubicBezTo>
                  <a:lnTo>
                    <a:pt x="53520" y="43031"/>
                  </a:lnTo>
                  <a:lnTo>
                    <a:pt x="52802" y="42193"/>
                  </a:lnTo>
                  <a:close/>
                  <a:moveTo>
                    <a:pt x="44222" y="43803"/>
                  </a:moveTo>
                  <a:cubicBezTo>
                    <a:pt x="44450" y="43803"/>
                    <a:pt x="44575" y="44014"/>
                    <a:pt x="44681" y="44251"/>
                  </a:cubicBezTo>
                  <a:cubicBezTo>
                    <a:pt x="44690" y="44272"/>
                    <a:pt x="44570" y="44350"/>
                    <a:pt x="44510" y="44402"/>
                  </a:cubicBezTo>
                  <a:lnTo>
                    <a:pt x="43471" y="44050"/>
                  </a:lnTo>
                  <a:lnTo>
                    <a:pt x="43521" y="43847"/>
                  </a:lnTo>
                  <a:lnTo>
                    <a:pt x="43942" y="43888"/>
                  </a:lnTo>
                  <a:cubicBezTo>
                    <a:pt x="44050" y="43828"/>
                    <a:pt x="44143" y="43803"/>
                    <a:pt x="44222" y="43803"/>
                  </a:cubicBezTo>
                  <a:close/>
                  <a:moveTo>
                    <a:pt x="81248" y="44153"/>
                  </a:moveTo>
                  <a:lnTo>
                    <a:pt x="81248" y="44153"/>
                  </a:lnTo>
                  <a:cubicBezTo>
                    <a:pt x="81237" y="44317"/>
                    <a:pt x="81227" y="44480"/>
                    <a:pt x="81216" y="44642"/>
                  </a:cubicBezTo>
                  <a:lnTo>
                    <a:pt x="81216" y="44642"/>
                  </a:lnTo>
                  <a:cubicBezTo>
                    <a:pt x="81093" y="44556"/>
                    <a:pt x="80967" y="44467"/>
                    <a:pt x="80752" y="44310"/>
                  </a:cubicBezTo>
                  <a:lnTo>
                    <a:pt x="81248" y="44153"/>
                  </a:lnTo>
                  <a:close/>
                  <a:moveTo>
                    <a:pt x="83180" y="44239"/>
                  </a:moveTo>
                  <a:lnTo>
                    <a:pt x="83659" y="44438"/>
                  </a:lnTo>
                  <a:cubicBezTo>
                    <a:pt x="83619" y="44510"/>
                    <a:pt x="83581" y="44580"/>
                    <a:pt x="83542" y="44650"/>
                  </a:cubicBezTo>
                  <a:lnTo>
                    <a:pt x="83102" y="44399"/>
                  </a:lnTo>
                  <a:cubicBezTo>
                    <a:pt x="83128" y="44345"/>
                    <a:pt x="83154" y="44292"/>
                    <a:pt x="83180" y="44239"/>
                  </a:cubicBezTo>
                  <a:close/>
                  <a:moveTo>
                    <a:pt x="81983" y="44490"/>
                  </a:moveTo>
                  <a:lnTo>
                    <a:pt x="81983" y="44490"/>
                  </a:lnTo>
                  <a:cubicBezTo>
                    <a:pt x="81882" y="44783"/>
                    <a:pt x="81775" y="44874"/>
                    <a:pt x="81666" y="44874"/>
                  </a:cubicBezTo>
                  <a:cubicBezTo>
                    <a:pt x="81525" y="44874"/>
                    <a:pt x="81382" y="44721"/>
                    <a:pt x="81247" y="44659"/>
                  </a:cubicBezTo>
                  <a:lnTo>
                    <a:pt x="81247" y="44659"/>
                  </a:lnTo>
                  <a:lnTo>
                    <a:pt x="81983" y="44490"/>
                  </a:lnTo>
                  <a:close/>
                  <a:moveTo>
                    <a:pt x="62245" y="43689"/>
                  </a:moveTo>
                  <a:lnTo>
                    <a:pt x="62985" y="44319"/>
                  </a:lnTo>
                  <a:lnTo>
                    <a:pt x="61640" y="45199"/>
                  </a:lnTo>
                  <a:lnTo>
                    <a:pt x="61376" y="44707"/>
                  </a:lnTo>
                  <a:lnTo>
                    <a:pt x="61918" y="44485"/>
                  </a:lnTo>
                  <a:cubicBezTo>
                    <a:pt x="61914" y="44447"/>
                    <a:pt x="61910" y="44409"/>
                    <a:pt x="61905" y="44370"/>
                  </a:cubicBezTo>
                  <a:lnTo>
                    <a:pt x="61063" y="44364"/>
                  </a:lnTo>
                  <a:cubicBezTo>
                    <a:pt x="61084" y="44313"/>
                    <a:pt x="61090" y="44248"/>
                    <a:pt x="61121" y="44232"/>
                  </a:cubicBezTo>
                  <a:cubicBezTo>
                    <a:pt x="61465" y="44061"/>
                    <a:pt x="61811" y="43897"/>
                    <a:pt x="62245" y="43689"/>
                  </a:cubicBezTo>
                  <a:close/>
                  <a:moveTo>
                    <a:pt x="54615" y="43369"/>
                  </a:moveTo>
                  <a:cubicBezTo>
                    <a:pt x="55180" y="43369"/>
                    <a:pt x="55632" y="43646"/>
                    <a:pt x="55940" y="44160"/>
                  </a:cubicBezTo>
                  <a:cubicBezTo>
                    <a:pt x="56081" y="44396"/>
                    <a:pt x="56321" y="44623"/>
                    <a:pt x="56570" y="44736"/>
                  </a:cubicBezTo>
                  <a:cubicBezTo>
                    <a:pt x="57022" y="44941"/>
                    <a:pt x="57515" y="45055"/>
                    <a:pt x="57998" y="45212"/>
                  </a:cubicBezTo>
                  <a:lnTo>
                    <a:pt x="58862" y="44288"/>
                  </a:lnTo>
                  <a:lnTo>
                    <a:pt x="60608" y="44972"/>
                  </a:lnTo>
                  <a:lnTo>
                    <a:pt x="59718" y="45100"/>
                  </a:lnTo>
                  <a:cubicBezTo>
                    <a:pt x="59721" y="45147"/>
                    <a:pt x="59723" y="45195"/>
                    <a:pt x="59725" y="45243"/>
                  </a:cubicBezTo>
                  <a:lnTo>
                    <a:pt x="60941" y="45272"/>
                  </a:lnTo>
                  <a:cubicBezTo>
                    <a:pt x="60307" y="45377"/>
                    <a:pt x="59684" y="45432"/>
                    <a:pt x="59073" y="45432"/>
                  </a:cubicBezTo>
                  <a:cubicBezTo>
                    <a:pt x="57147" y="45432"/>
                    <a:pt x="55343" y="44879"/>
                    <a:pt x="53684" y="43584"/>
                  </a:cubicBezTo>
                  <a:cubicBezTo>
                    <a:pt x="54020" y="43439"/>
                    <a:pt x="54332" y="43369"/>
                    <a:pt x="54615" y="43369"/>
                  </a:cubicBezTo>
                  <a:close/>
                  <a:moveTo>
                    <a:pt x="121843" y="13364"/>
                  </a:moveTo>
                  <a:lnTo>
                    <a:pt x="121843" y="13364"/>
                  </a:lnTo>
                  <a:cubicBezTo>
                    <a:pt x="122579" y="14054"/>
                    <a:pt x="121701" y="14759"/>
                    <a:pt x="122114" y="15530"/>
                  </a:cubicBezTo>
                  <a:lnTo>
                    <a:pt x="122892" y="14286"/>
                  </a:lnTo>
                  <a:cubicBezTo>
                    <a:pt x="122988" y="14505"/>
                    <a:pt x="123062" y="14677"/>
                    <a:pt x="123138" y="14849"/>
                  </a:cubicBezTo>
                  <a:lnTo>
                    <a:pt x="123156" y="14862"/>
                  </a:lnTo>
                  <a:cubicBezTo>
                    <a:pt x="123177" y="14860"/>
                    <a:pt x="123196" y="14859"/>
                    <a:pt x="123215" y="14859"/>
                  </a:cubicBezTo>
                  <a:cubicBezTo>
                    <a:pt x="123495" y="14859"/>
                    <a:pt x="123547" y="15034"/>
                    <a:pt x="123495" y="15298"/>
                  </a:cubicBezTo>
                  <a:cubicBezTo>
                    <a:pt x="123340" y="16085"/>
                    <a:pt x="123190" y="16873"/>
                    <a:pt x="123037" y="17661"/>
                  </a:cubicBezTo>
                  <a:lnTo>
                    <a:pt x="123112" y="17716"/>
                  </a:lnTo>
                  <a:lnTo>
                    <a:pt x="123836" y="15320"/>
                  </a:lnTo>
                  <a:lnTo>
                    <a:pt x="123991" y="15303"/>
                  </a:lnTo>
                  <a:lnTo>
                    <a:pt x="124176" y="15992"/>
                  </a:lnTo>
                  <a:lnTo>
                    <a:pt x="124237" y="16034"/>
                  </a:lnTo>
                  <a:cubicBezTo>
                    <a:pt x="124323" y="15986"/>
                    <a:pt x="124406" y="15934"/>
                    <a:pt x="124495" y="15891"/>
                  </a:cubicBezTo>
                  <a:cubicBezTo>
                    <a:pt x="124501" y="15888"/>
                    <a:pt x="124508" y="15887"/>
                    <a:pt x="124518" y="15887"/>
                  </a:cubicBezTo>
                  <a:cubicBezTo>
                    <a:pt x="124547" y="15887"/>
                    <a:pt x="124601" y="15897"/>
                    <a:pt x="124734" y="15907"/>
                  </a:cubicBezTo>
                  <a:cubicBezTo>
                    <a:pt x="124601" y="16720"/>
                    <a:pt x="124257" y="17564"/>
                    <a:pt x="124398" y="18317"/>
                  </a:cubicBezTo>
                  <a:cubicBezTo>
                    <a:pt x="124550" y="19123"/>
                    <a:pt x="124521" y="19881"/>
                    <a:pt x="124603" y="20712"/>
                  </a:cubicBezTo>
                  <a:cubicBezTo>
                    <a:pt x="124868" y="19892"/>
                    <a:pt x="125132" y="19071"/>
                    <a:pt x="125396" y="18250"/>
                  </a:cubicBezTo>
                  <a:lnTo>
                    <a:pt x="125533" y="18263"/>
                  </a:lnTo>
                  <a:lnTo>
                    <a:pt x="125478" y="19546"/>
                  </a:lnTo>
                  <a:lnTo>
                    <a:pt x="125678" y="19613"/>
                  </a:lnTo>
                  <a:cubicBezTo>
                    <a:pt x="125832" y="19310"/>
                    <a:pt x="126019" y="19017"/>
                    <a:pt x="126130" y="18698"/>
                  </a:cubicBezTo>
                  <a:cubicBezTo>
                    <a:pt x="126246" y="18358"/>
                    <a:pt x="126291" y="17995"/>
                    <a:pt x="126380" y="17576"/>
                  </a:cubicBezTo>
                  <a:cubicBezTo>
                    <a:pt x="126994" y="18089"/>
                    <a:pt x="126395" y="18651"/>
                    <a:pt x="126574" y="19128"/>
                  </a:cubicBezTo>
                  <a:lnTo>
                    <a:pt x="126640" y="19174"/>
                  </a:lnTo>
                  <a:lnTo>
                    <a:pt x="126640" y="19174"/>
                  </a:lnTo>
                  <a:cubicBezTo>
                    <a:pt x="126822" y="18643"/>
                    <a:pt x="127004" y="18113"/>
                    <a:pt x="127189" y="17576"/>
                  </a:cubicBezTo>
                  <a:cubicBezTo>
                    <a:pt x="127621" y="17719"/>
                    <a:pt x="127426" y="18007"/>
                    <a:pt x="127361" y="18241"/>
                  </a:cubicBezTo>
                  <a:cubicBezTo>
                    <a:pt x="126883" y="19918"/>
                    <a:pt x="126371" y="21586"/>
                    <a:pt x="125918" y="23271"/>
                  </a:cubicBezTo>
                  <a:cubicBezTo>
                    <a:pt x="125325" y="25473"/>
                    <a:pt x="124708" y="27673"/>
                    <a:pt x="124222" y="29901"/>
                  </a:cubicBezTo>
                  <a:cubicBezTo>
                    <a:pt x="123156" y="34789"/>
                    <a:pt x="121912" y="39629"/>
                    <a:pt x="120525" y="44434"/>
                  </a:cubicBezTo>
                  <a:cubicBezTo>
                    <a:pt x="120392" y="44893"/>
                    <a:pt x="120137" y="45318"/>
                    <a:pt x="119939" y="45759"/>
                  </a:cubicBezTo>
                  <a:lnTo>
                    <a:pt x="119718" y="45685"/>
                  </a:lnTo>
                  <a:cubicBezTo>
                    <a:pt x="119824" y="45188"/>
                    <a:pt x="119929" y="44692"/>
                    <a:pt x="120034" y="44195"/>
                  </a:cubicBezTo>
                  <a:lnTo>
                    <a:pt x="119911" y="44151"/>
                  </a:lnTo>
                  <a:cubicBezTo>
                    <a:pt x="119769" y="44487"/>
                    <a:pt x="119628" y="44823"/>
                    <a:pt x="119445" y="45258"/>
                  </a:cubicBezTo>
                  <a:cubicBezTo>
                    <a:pt x="119405" y="44991"/>
                    <a:pt x="119380" y="44835"/>
                    <a:pt x="119356" y="44677"/>
                  </a:cubicBezTo>
                  <a:lnTo>
                    <a:pt x="119279" y="43843"/>
                  </a:lnTo>
                  <a:cubicBezTo>
                    <a:pt x="119388" y="42956"/>
                    <a:pt x="119496" y="42069"/>
                    <a:pt x="119605" y="41184"/>
                  </a:cubicBezTo>
                  <a:lnTo>
                    <a:pt x="119442" y="41154"/>
                  </a:lnTo>
                  <a:cubicBezTo>
                    <a:pt x="119251" y="42059"/>
                    <a:pt x="119059" y="42965"/>
                    <a:pt x="118868" y="43870"/>
                  </a:cubicBezTo>
                  <a:lnTo>
                    <a:pt x="118661" y="43834"/>
                  </a:lnTo>
                  <a:cubicBezTo>
                    <a:pt x="118930" y="41869"/>
                    <a:pt x="119201" y="39903"/>
                    <a:pt x="119470" y="37938"/>
                  </a:cubicBezTo>
                  <a:lnTo>
                    <a:pt x="119248" y="37907"/>
                  </a:lnTo>
                  <a:lnTo>
                    <a:pt x="118412" y="43288"/>
                  </a:lnTo>
                  <a:cubicBezTo>
                    <a:pt x="117826" y="42549"/>
                    <a:pt x="118250" y="41938"/>
                    <a:pt x="118282" y="41350"/>
                  </a:cubicBezTo>
                  <a:cubicBezTo>
                    <a:pt x="118315" y="40759"/>
                    <a:pt x="118435" y="40173"/>
                    <a:pt x="118384" y="39554"/>
                  </a:cubicBezTo>
                  <a:lnTo>
                    <a:pt x="118384" y="39554"/>
                  </a:lnTo>
                  <a:lnTo>
                    <a:pt x="118064" y="40423"/>
                  </a:lnTo>
                  <a:lnTo>
                    <a:pt x="117918" y="40401"/>
                  </a:lnTo>
                  <a:lnTo>
                    <a:pt x="117863" y="39257"/>
                  </a:lnTo>
                  <a:lnTo>
                    <a:pt x="117548" y="39734"/>
                  </a:lnTo>
                  <a:lnTo>
                    <a:pt x="117345" y="39024"/>
                  </a:lnTo>
                  <a:cubicBezTo>
                    <a:pt x="117207" y="39643"/>
                    <a:pt x="117108" y="40080"/>
                    <a:pt x="116988" y="40614"/>
                  </a:cubicBezTo>
                  <a:cubicBezTo>
                    <a:pt x="116930" y="40304"/>
                    <a:pt x="116890" y="40085"/>
                    <a:pt x="116849" y="39867"/>
                  </a:cubicBezTo>
                  <a:lnTo>
                    <a:pt x="116739" y="39852"/>
                  </a:lnTo>
                  <a:cubicBezTo>
                    <a:pt x="116639" y="40409"/>
                    <a:pt x="116539" y="40968"/>
                    <a:pt x="116417" y="41647"/>
                  </a:cubicBezTo>
                  <a:cubicBezTo>
                    <a:pt x="116045" y="41257"/>
                    <a:pt x="116155" y="40886"/>
                    <a:pt x="116205" y="40568"/>
                  </a:cubicBezTo>
                  <a:cubicBezTo>
                    <a:pt x="116459" y="38942"/>
                    <a:pt x="116735" y="37319"/>
                    <a:pt x="117017" y="35697"/>
                  </a:cubicBezTo>
                  <a:cubicBezTo>
                    <a:pt x="118011" y="29965"/>
                    <a:pt x="119494" y="24343"/>
                    <a:pt x="120810" y="18682"/>
                  </a:cubicBezTo>
                  <a:cubicBezTo>
                    <a:pt x="121175" y="17114"/>
                    <a:pt x="121414" y="15516"/>
                    <a:pt x="121710" y="13933"/>
                  </a:cubicBezTo>
                  <a:cubicBezTo>
                    <a:pt x="121740" y="13777"/>
                    <a:pt x="121782" y="13624"/>
                    <a:pt x="121843" y="13364"/>
                  </a:cubicBezTo>
                  <a:close/>
                  <a:moveTo>
                    <a:pt x="90896" y="45206"/>
                  </a:moveTo>
                  <a:cubicBezTo>
                    <a:pt x="91018" y="45206"/>
                    <a:pt x="91150" y="45231"/>
                    <a:pt x="91294" y="45292"/>
                  </a:cubicBezTo>
                  <a:cubicBezTo>
                    <a:pt x="90729" y="45553"/>
                    <a:pt x="90260" y="45859"/>
                    <a:pt x="89717" y="45859"/>
                  </a:cubicBezTo>
                  <a:cubicBezTo>
                    <a:pt x="89598" y="45859"/>
                    <a:pt x="89474" y="45844"/>
                    <a:pt x="89346" y="45811"/>
                  </a:cubicBezTo>
                  <a:lnTo>
                    <a:pt x="89346" y="45811"/>
                  </a:lnTo>
                  <a:cubicBezTo>
                    <a:pt x="89360" y="45812"/>
                    <a:pt x="89374" y="45812"/>
                    <a:pt x="89388" y="45812"/>
                  </a:cubicBezTo>
                  <a:cubicBezTo>
                    <a:pt x="89927" y="45812"/>
                    <a:pt x="90299" y="45206"/>
                    <a:pt x="90896" y="45206"/>
                  </a:cubicBezTo>
                  <a:close/>
                  <a:moveTo>
                    <a:pt x="69030" y="35381"/>
                  </a:moveTo>
                  <a:cubicBezTo>
                    <a:pt x="69285" y="35381"/>
                    <a:pt x="69541" y="35390"/>
                    <a:pt x="69799" y="35410"/>
                  </a:cubicBezTo>
                  <a:cubicBezTo>
                    <a:pt x="72108" y="35582"/>
                    <a:pt x="74436" y="35494"/>
                    <a:pt x="76741" y="35694"/>
                  </a:cubicBezTo>
                  <a:cubicBezTo>
                    <a:pt x="79385" y="35924"/>
                    <a:pt x="82014" y="36343"/>
                    <a:pt x="84648" y="36685"/>
                  </a:cubicBezTo>
                  <a:cubicBezTo>
                    <a:pt x="88283" y="37156"/>
                    <a:pt x="91908" y="37744"/>
                    <a:pt x="95557" y="38051"/>
                  </a:cubicBezTo>
                  <a:cubicBezTo>
                    <a:pt x="97080" y="38177"/>
                    <a:pt x="98510" y="38541"/>
                    <a:pt x="99981" y="38834"/>
                  </a:cubicBezTo>
                  <a:cubicBezTo>
                    <a:pt x="103638" y="39561"/>
                    <a:pt x="107309" y="40217"/>
                    <a:pt x="110979" y="40881"/>
                  </a:cubicBezTo>
                  <a:cubicBezTo>
                    <a:pt x="111174" y="40917"/>
                    <a:pt x="111374" y="40926"/>
                    <a:pt x="111576" y="40926"/>
                  </a:cubicBezTo>
                  <a:cubicBezTo>
                    <a:pt x="111778" y="40926"/>
                    <a:pt x="111982" y="40917"/>
                    <a:pt x="112184" y="40917"/>
                  </a:cubicBezTo>
                  <a:cubicBezTo>
                    <a:pt x="112219" y="40917"/>
                    <a:pt x="112255" y="40917"/>
                    <a:pt x="112290" y="40918"/>
                  </a:cubicBezTo>
                  <a:cubicBezTo>
                    <a:pt x="113123" y="40934"/>
                    <a:pt x="113958" y="40947"/>
                    <a:pt x="114805" y="41115"/>
                  </a:cubicBezTo>
                  <a:lnTo>
                    <a:pt x="113912" y="41248"/>
                  </a:lnTo>
                  <a:lnTo>
                    <a:pt x="113901" y="41367"/>
                  </a:lnTo>
                  <a:lnTo>
                    <a:pt x="114438" y="41470"/>
                  </a:lnTo>
                  <a:lnTo>
                    <a:pt x="114454" y="41570"/>
                  </a:lnTo>
                  <a:lnTo>
                    <a:pt x="113316" y="41624"/>
                  </a:lnTo>
                  <a:cubicBezTo>
                    <a:pt x="114359" y="42073"/>
                    <a:pt x="115570" y="41751"/>
                    <a:pt x="116510" y="42457"/>
                  </a:cubicBezTo>
                  <a:cubicBezTo>
                    <a:pt x="116497" y="42529"/>
                    <a:pt x="116483" y="42603"/>
                    <a:pt x="116471" y="42675"/>
                  </a:cubicBezTo>
                  <a:lnTo>
                    <a:pt x="112467" y="42147"/>
                  </a:lnTo>
                  <a:cubicBezTo>
                    <a:pt x="112456" y="42207"/>
                    <a:pt x="112446" y="42267"/>
                    <a:pt x="112436" y="42326"/>
                  </a:cubicBezTo>
                  <a:cubicBezTo>
                    <a:pt x="112974" y="42427"/>
                    <a:pt x="113510" y="42540"/>
                    <a:pt x="114050" y="42624"/>
                  </a:cubicBezTo>
                  <a:cubicBezTo>
                    <a:pt x="114813" y="42743"/>
                    <a:pt x="115584" y="42819"/>
                    <a:pt x="116344" y="42956"/>
                  </a:cubicBezTo>
                  <a:cubicBezTo>
                    <a:pt x="116635" y="43008"/>
                    <a:pt x="116906" y="43175"/>
                    <a:pt x="117152" y="43412"/>
                  </a:cubicBezTo>
                  <a:cubicBezTo>
                    <a:pt x="116940" y="43432"/>
                    <a:pt x="116729" y="43440"/>
                    <a:pt x="116518" y="43440"/>
                  </a:cubicBezTo>
                  <a:cubicBezTo>
                    <a:pt x="115328" y="43440"/>
                    <a:pt x="114164" y="43172"/>
                    <a:pt x="112981" y="43172"/>
                  </a:cubicBezTo>
                  <a:cubicBezTo>
                    <a:pt x="112721" y="43172"/>
                    <a:pt x="112460" y="43185"/>
                    <a:pt x="112197" y="43216"/>
                  </a:cubicBezTo>
                  <a:lnTo>
                    <a:pt x="117377" y="43935"/>
                  </a:lnTo>
                  <a:lnTo>
                    <a:pt x="117369" y="44069"/>
                  </a:lnTo>
                  <a:lnTo>
                    <a:pt x="111775" y="43691"/>
                  </a:lnTo>
                  <a:cubicBezTo>
                    <a:pt x="111772" y="43742"/>
                    <a:pt x="111771" y="43793"/>
                    <a:pt x="111769" y="43844"/>
                  </a:cubicBezTo>
                  <a:cubicBezTo>
                    <a:pt x="113856" y="44078"/>
                    <a:pt x="115943" y="44317"/>
                    <a:pt x="118029" y="44562"/>
                  </a:cubicBezTo>
                  <a:cubicBezTo>
                    <a:pt x="118065" y="44566"/>
                    <a:pt x="118090" y="44672"/>
                    <a:pt x="118196" y="44884"/>
                  </a:cubicBezTo>
                  <a:lnTo>
                    <a:pt x="113418" y="44428"/>
                  </a:lnTo>
                  <a:cubicBezTo>
                    <a:pt x="113412" y="44497"/>
                    <a:pt x="113406" y="44566"/>
                    <a:pt x="113401" y="44634"/>
                  </a:cubicBezTo>
                  <a:lnTo>
                    <a:pt x="118173" y="45199"/>
                  </a:lnTo>
                  <a:cubicBezTo>
                    <a:pt x="117741" y="45268"/>
                    <a:pt x="117321" y="45293"/>
                    <a:pt x="116909" y="45293"/>
                  </a:cubicBezTo>
                  <a:cubicBezTo>
                    <a:pt x="115806" y="45293"/>
                    <a:pt x="114762" y="45113"/>
                    <a:pt x="113720" y="45113"/>
                  </a:cubicBezTo>
                  <a:cubicBezTo>
                    <a:pt x="113476" y="45113"/>
                    <a:pt x="113233" y="45123"/>
                    <a:pt x="112990" y="45147"/>
                  </a:cubicBezTo>
                  <a:cubicBezTo>
                    <a:pt x="113170" y="45192"/>
                    <a:pt x="113348" y="45260"/>
                    <a:pt x="113530" y="45277"/>
                  </a:cubicBezTo>
                  <a:cubicBezTo>
                    <a:pt x="115001" y="45415"/>
                    <a:pt x="116474" y="45533"/>
                    <a:pt x="117943" y="45687"/>
                  </a:cubicBezTo>
                  <a:cubicBezTo>
                    <a:pt x="118235" y="45718"/>
                    <a:pt x="118513" y="45873"/>
                    <a:pt x="118799" y="45973"/>
                  </a:cubicBezTo>
                  <a:cubicBezTo>
                    <a:pt x="118783" y="46054"/>
                    <a:pt x="118767" y="46136"/>
                    <a:pt x="118751" y="46217"/>
                  </a:cubicBezTo>
                  <a:cubicBezTo>
                    <a:pt x="118006" y="46173"/>
                    <a:pt x="117260" y="46139"/>
                    <a:pt x="116516" y="46085"/>
                  </a:cubicBezTo>
                  <a:cubicBezTo>
                    <a:pt x="114133" y="45907"/>
                    <a:pt x="111745" y="45777"/>
                    <a:pt x="109370" y="45524"/>
                  </a:cubicBezTo>
                  <a:cubicBezTo>
                    <a:pt x="107098" y="45283"/>
                    <a:pt x="104837" y="44940"/>
                    <a:pt x="102579" y="44590"/>
                  </a:cubicBezTo>
                  <a:cubicBezTo>
                    <a:pt x="99054" y="44044"/>
                    <a:pt x="95531" y="43493"/>
                    <a:pt x="92019" y="42871"/>
                  </a:cubicBezTo>
                  <a:cubicBezTo>
                    <a:pt x="89579" y="42440"/>
                    <a:pt x="87123" y="42214"/>
                    <a:pt x="84660" y="41992"/>
                  </a:cubicBezTo>
                  <a:cubicBezTo>
                    <a:pt x="82752" y="41820"/>
                    <a:pt x="80847" y="41594"/>
                    <a:pt x="78946" y="41354"/>
                  </a:cubicBezTo>
                  <a:cubicBezTo>
                    <a:pt x="77723" y="41200"/>
                    <a:pt x="77728" y="41169"/>
                    <a:pt x="77428" y="39824"/>
                  </a:cubicBezTo>
                  <a:cubicBezTo>
                    <a:pt x="77588" y="39816"/>
                    <a:pt x="77741" y="39796"/>
                    <a:pt x="77892" y="39796"/>
                  </a:cubicBezTo>
                  <a:cubicBezTo>
                    <a:pt x="77928" y="39796"/>
                    <a:pt x="77964" y="39797"/>
                    <a:pt x="77999" y="39800"/>
                  </a:cubicBezTo>
                  <a:cubicBezTo>
                    <a:pt x="78099" y="39808"/>
                    <a:pt x="78198" y="39826"/>
                    <a:pt x="78302" y="39826"/>
                  </a:cubicBezTo>
                  <a:cubicBezTo>
                    <a:pt x="78400" y="39826"/>
                    <a:pt x="78503" y="39810"/>
                    <a:pt x="78615" y="39754"/>
                  </a:cubicBezTo>
                  <a:lnTo>
                    <a:pt x="77241" y="39350"/>
                  </a:lnTo>
                  <a:cubicBezTo>
                    <a:pt x="77252" y="39283"/>
                    <a:pt x="77263" y="39215"/>
                    <a:pt x="77275" y="39147"/>
                  </a:cubicBezTo>
                  <a:lnTo>
                    <a:pt x="78749" y="39294"/>
                  </a:lnTo>
                  <a:cubicBezTo>
                    <a:pt x="78682" y="39184"/>
                    <a:pt x="78642" y="39129"/>
                    <a:pt x="78613" y="39069"/>
                  </a:cubicBezTo>
                  <a:cubicBezTo>
                    <a:pt x="78593" y="39022"/>
                    <a:pt x="78586" y="38969"/>
                    <a:pt x="78562" y="38874"/>
                  </a:cubicBezTo>
                  <a:lnTo>
                    <a:pt x="78562" y="38874"/>
                  </a:lnTo>
                  <a:lnTo>
                    <a:pt x="80389" y="39245"/>
                  </a:lnTo>
                  <a:cubicBezTo>
                    <a:pt x="80401" y="39182"/>
                    <a:pt x="80414" y="39117"/>
                    <a:pt x="80426" y="39054"/>
                  </a:cubicBezTo>
                  <a:cubicBezTo>
                    <a:pt x="79624" y="38852"/>
                    <a:pt x="78768" y="38766"/>
                    <a:pt x="78031" y="38424"/>
                  </a:cubicBezTo>
                  <a:cubicBezTo>
                    <a:pt x="77158" y="38019"/>
                    <a:pt x="76265" y="37955"/>
                    <a:pt x="75368" y="37955"/>
                  </a:cubicBezTo>
                  <a:cubicBezTo>
                    <a:pt x="74947" y="37955"/>
                    <a:pt x="74526" y="37969"/>
                    <a:pt x="74105" y="37969"/>
                  </a:cubicBezTo>
                  <a:cubicBezTo>
                    <a:pt x="74084" y="37969"/>
                    <a:pt x="74064" y="37969"/>
                    <a:pt x="74044" y="37969"/>
                  </a:cubicBezTo>
                  <a:cubicBezTo>
                    <a:pt x="73819" y="37968"/>
                    <a:pt x="73594" y="37968"/>
                    <a:pt x="73369" y="37968"/>
                  </a:cubicBezTo>
                  <a:cubicBezTo>
                    <a:pt x="72250" y="37968"/>
                    <a:pt x="71128" y="37983"/>
                    <a:pt x="70020" y="38100"/>
                  </a:cubicBezTo>
                  <a:cubicBezTo>
                    <a:pt x="69186" y="38188"/>
                    <a:pt x="68380" y="38541"/>
                    <a:pt x="67573" y="38877"/>
                  </a:cubicBezTo>
                  <a:cubicBezTo>
                    <a:pt x="67607" y="38879"/>
                    <a:pt x="67641" y="38880"/>
                    <a:pt x="67675" y="38880"/>
                  </a:cubicBezTo>
                  <a:cubicBezTo>
                    <a:pt x="67923" y="38880"/>
                    <a:pt x="68176" y="38833"/>
                    <a:pt x="68415" y="38833"/>
                  </a:cubicBezTo>
                  <a:cubicBezTo>
                    <a:pt x="68721" y="38833"/>
                    <a:pt x="69005" y="38910"/>
                    <a:pt x="69229" y="39263"/>
                  </a:cubicBezTo>
                  <a:lnTo>
                    <a:pt x="68482" y="39469"/>
                  </a:lnTo>
                  <a:cubicBezTo>
                    <a:pt x="68702" y="39552"/>
                    <a:pt x="68933" y="39562"/>
                    <a:pt x="69162" y="39562"/>
                  </a:cubicBezTo>
                  <a:cubicBezTo>
                    <a:pt x="69236" y="39562"/>
                    <a:pt x="69310" y="39561"/>
                    <a:pt x="69383" y="39561"/>
                  </a:cubicBezTo>
                  <a:cubicBezTo>
                    <a:pt x="69873" y="39561"/>
                    <a:pt x="70333" y="39608"/>
                    <a:pt x="70633" y="40336"/>
                  </a:cubicBezTo>
                  <a:lnTo>
                    <a:pt x="65431" y="40295"/>
                  </a:lnTo>
                  <a:cubicBezTo>
                    <a:pt x="65422" y="40264"/>
                    <a:pt x="65413" y="40235"/>
                    <a:pt x="65404" y="40204"/>
                  </a:cubicBezTo>
                  <a:lnTo>
                    <a:pt x="66803" y="39824"/>
                  </a:lnTo>
                  <a:cubicBezTo>
                    <a:pt x="66797" y="39765"/>
                    <a:pt x="66791" y="39707"/>
                    <a:pt x="66786" y="39649"/>
                  </a:cubicBezTo>
                  <a:lnTo>
                    <a:pt x="65127" y="39894"/>
                  </a:lnTo>
                  <a:cubicBezTo>
                    <a:pt x="65113" y="39858"/>
                    <a:pt x="65099" y="39822"/>
                    <a:pt x="65086" y="39785"/>
                  </a:cubicBezTo>
                  <a:lnTo>
                    <a:pt x="66424" y="39062"/>
                  </a:lnTo>
                  <a:cubicBezTo>
                    <a:pt x="66274" y="39030"/>
                    <a:pt x="66133" y="39017"/>
                    <a:pt x="66000" y="39017"/>
                  </a:cubicBezTo>
                  <a:cubicBezTo>
                    <a:pt x="65465" y="39017"/>
                    <a:pt x="65052" y="39221"/>
                    <a:pt x="64617" y="39221"/>
                  </a:cubicBezTo>
                  <a:cubicBezTo>
                    <a:pt x="64533" y="39221"/>
                    <a:pt x="64448" y="39214"/>
                    <a:pt x="64361" y="39195"/>
                  </a:cubicBezTo>
                  <a:lnTo>
                    <a:pt x="66406" y="38392"/>
                  </a:lnTo>
                  <a:lnTo>
                    <a:pt x="66393" y="38269"/>
                  </a:lnTo>
                  <a:lnTo>
                    <a:pt x="64511" y="38361"/>
                  </a:lnTo>
                  <a:cubicBezTo>
                    <a:pt x="64499" y="38306"/>
                    <a:pt x="64488" y="38253"/>
                    <a:pt x="64477" y="38200"/>
                  </a:cubicBezTo>
                  <a:lnTo>
                    <a:pt x="66441" y="37276"/>
                  </a:lnTo>
                  <a:lnTo>
                    <a:pt x="66389" y="37134"/>
                  </a:lnTo>
                  <a:cubicBezTo>
                    <a:pt x="65754" y="37361"/>
                    <a:pt x="65126" y="37608"/>
                    <a:pt x="64483" y="37807"/>
                  </a:cubicBezTo>
                  <a:cubicBezTo>
                    <a:pt x="63997" y="37957"/>
                    <a:pt x="63567" y="38353"/>
                    <a:pt x="62956" y="38353"/>
                  </a:cubicBezTo>
                  <a:cubicBezTo>
                    <a:pt x="62821" y="38353"/>
                    <a:pt x="62678" y="38334"/>
                    <a:pt x="62522" y="38288"/>
                  </a:cubicBezTo>
                  <a:cubicBezTo>
                    <a:pt x="63382" y="37527"/>
                    <a:pt x="64368" y="37288"/>
                    <a:pt x="65232" y="36789"/>
                  </a:cubicBezTo>
                  <a:lnTo>
                    <a:pt x="65232" y="36789"/>
                  </a:lnTo>
                  <a:cubicBezTo>
                    <a:pt x="64111" y="37247"/>
                    <a:pt x="62830" y="36856"/>
                    <a:pt x="61748" y="37525"/>
                  </a:cubicBezTo>
                  <a:cubicBezTo>
                    <a:pt x="62374" y="36833"/>
                    <a:pt x="63186" y="36411"/>
                    <a:pt x="64028" y="36200"/>
                  </a:cubicBezTo>
                  <a:cubicBezTo>
                    <a:pt x="65671" y="35790"/>
                    <a:pt x="67314" y="35381"/>
                    <a:pt x="69030" y="35381"/>
                  </a:cubicBezTo>
                  <a:close/>
                  <a:moveTo>
                    <a:pt x="67244" y="40628"/>
                  </a:moveTo>
                  <a:cubicBezTo>
                    <a:pt x="68607" y="40628"/>
                    <a:pt x="69728" y="40925"/>
                    <a:pt x="70204" y="41467"/>
                  </a:cubicBezTo>
                  <a:cubicBezTo>
                    <a:pt x="69898" y="41679"/>
                    <a:pt x="69559" y="41784"/>
                    <a:pt x="69225" y="41784"/>
                  </a:cubicBezTo>
                  <a:cubicBezTo>
                    <a:pt x="69068" y="41784"/>
                    <a:pt x="68911" y="41760"/>
                    <a:pt x="68760" y="41714"/>
                  </a:cubicBezTo>
                  <a:cubicBezTo>
                    <a:pt x="68424" y="41609"/>
                    <a:pt x="68122" y="41560"/>
                    <a:pt x="67849" y="41560"/>
                  </a:cubicBezTo>
                  <a:cubicBezTo>
                    <a:pt x="66849" y="41560"/>
                    <a:pt x="66229" y="42221"/>
                    <a:pt x="65654" y="43273"/>
                  </a:cubicBezTo>
                  <a:cubicBezTo>
                    <a:pt x="64845" y="44756"/>
                    <a:pt x="63475" y="45725"/>
                    <a:pt x="61818" y="46206"/>
                  </a:cubicBezTo>
                  <a:cubicBezTo>
                    <a:pt x="60855" y="46486"/>
                    <a:pt x="59903" y="46642"/>
                    <a:pt x="58962" y="46642"/>
                  </a:cubicBezTo>
                  <a:cubicBezTo>
                    <a:pt x="57669" y="46642"/>
                    <a:pt x="56399" y="46347"/>
                    <a:pt x="55158" y="45671"/>
                  </a:cubicBezTo>
                  <a:cubicBezTo>
                    <a:pt x="54836" y="45496"/>
                    <a:pt x="54471" y="45400"/>
                    <a:pt x="54131" y="45254"/>
                  </a:cubicBezTo>
                  <a:cubicBezTo>
                    <a:pt x="53332" y="44908"/>
                    <a:pt x="52635" y="44388"/>
                    <a:pt x="52335" y="43573"/>
                  </a:cubicBezTo>
                  <a:cubicBezTo>
                    <a:pt x="52075" y="42864"/>
                    <a:pt x="51577" y="42705"/>
                    <a:pt x="50966" y="42660"/>
                  </a:cubicBezTo>
                  <a:cubicBezTo>
                    <a:pt x="49122" y="42530"/>
                    <a:pt x="47278" y="42354"/>
                    <a:pt x="45431" y="42320"/>
                  </a:cubicBezTo>
                  <a:cubicBezTo>
                    <a:pt x="44917" y="42310"/>
                    <a:pt x="44403" y="42306"/>
                    <a:pt x="43890" y="42306"/>
                  </a:cubicBezTo>
                  <a:cubicBezTo>
                    <a:pt x="40170" y="42306"/>
                    <a:pt x="36457" y="42538"/>
                    <a:pt x="32745" y="42813"/>
                  </a:cubicBezTo>
                  <a:cubicBezTo>
                    <a:pt x="30868" y="42953"/>
                    <a:pt x="28976" y="42910"/>
                    <a:pt x="27093" y="42993"/>
                  </a:cubicBezTo>
                  <a:cubicBezTo>
                    <a:pt x="23931" y="43133"/>
                    <a:pt x="20769" y="43299"/>
                    <a:pt x="17609" y="43469"/>
                  </a:cubicBezTo>
                  <a:cubicBezTo>
                    <a:pt x="15427" y="43587"/>
                    <a:pt x="13241" y="43685"/>
                    <a:pt x="11065" y="43873"/>
                  </a:cubicBezTo>
                  <a:cubicBezTo>
                    <a:pt x="8688" y="44079"/>
                    <a:pt x="6321" y="44393"/>
                    <a:pt x="3947" y="44630"/>
                  </a:cubicBezTo>
                  <a:cubicBezTo>
                    <a:pt x="3554" y="44669"/>
                    <a:pt x="3156" y="44692"/>
                    <a:pt x="2760" y="44692"/>
                  </a:cubicBezTo>
                  <a:cubicBezTo>
                    <a:pt x="2482" y="44692"/>
                    <a:pt x="2206" y="44681"/>
                    <a:pt x="1932" y="44656"/>
                  </a:cubicBezTo>
                  <a:cubicBezTo>
                    <a:pt x="1452" y="44612"/>
                    <a:pt x="988" y="44397"/>
                    <a:pt x="558" y="44271"/>
                  </a:cubicBezTo>
                  <a:cubicBezTo>
                    <a:pt x="433" y="43427"/>
                    <a:pt x="836" y="42957"/>
                    <a:pt x="1256" y="42463"/>
                  </a:cubicBezTo>
                  <a:cubicBezTo>
                    <a:pt x="1306" y="42536"/>
                    <a:pt x="1341" y="42563"/>
                    <a:pt x="1341" y="42591"/>
                  </a:cubicBezTo>
                  <a:cubicBezTo>
                    <a:pt x="1364" y="43964"/>
                    <a:pt x="1515" y="44151"/>
                    <a:pt x="2832" y="44151"/>
                  </a:cubicBezTo>
                  <a:cubicBezTo>
                    <a:pt x="2853" y="44151"/>
                    <a:pt x="2874" y="44151"/>
                    <a:pt x="2895" y="44151"/>
                  </a:cubicBezTo>
                  <a:cubicBezTo>
                    <a:pt x="4746" y="44143"/>
                    <a:pt x="6576" y="43968"/>
                    <a:pt x="8399" y="43595"/>
                  </a:cubicBezTo>
                  <a:cubicBezTo>
                    <a:pt x="9511" y="43366"/>
                    <a:pt x="10680" y="43417"/>
                    <a:pt x="11822" y="43330"/>
                  </a:cubicBezTo>
                  <a:cubicBezTo>
                    <a:pt x="14206" y="43146"/>
                    <a:pt x="16589" y="42934"/>
                    <a:pt x="18975" y="42780"/>
                  </a:cubicBezTo>
                  <a:cubicBezTo>
                    <a:pt x="19079" y="42774"/>
                    <a:pt x="19184" y="42771"/>
                    <a:pt x="19289" y="42771"/>
                  </a:cubicBezTo>
                  <a:cubicBezTo>
                    <a:pt x="19848" y="42771"/>
                    <a:pt x="20413" y="42851"/>
                    <a:pt x="20973" y="42851"/>
                  </a:cubicBezTo>
                  <a:cubicBezTo>
                    <a:pt x="21076" y="42851"/>
                    <a:pt x="21179" y="42848"/>
                    <a:pt x="21281" y="42842"/>
                  </a:cubicBezTo>
                  <a:cubicBezTo>
                    <a:pt x="22658" y="42758"/>
                    <a:pt x="24031" y="42592"/>
                    <a:pt x="25404" y="42457"/>
                  </a:cubicBezTo>
                  <a:cubicBezTo>
                    <a:pt x="26643" y="42334"/>
                    <a:pt x="27881" y="42201"/>
                    <a:pt x="29121" y="42084"/>
                  </a:cubicBezTo>
                  <a:cubicBezTo>
                    <a:pt x="30227" y="41980"/>
                    <a:pt x="31333" y="41844"/>
                    <a:pt x="32442" y="41809"/>
                  </a:cubicBezTo>
                  <a:cubicBezTo>
                    <a:pt x="33073" y="41788"/>
                    <a:pt x="33705" y="41782"/>
                    <a:pt x="34337" y="41782"/>
                  </a:cubicBezTo>
                  <a:cubicBezTo>
                    <a:pt x="35186" y="41782"/>
                    <a:pt x="36035" y="41793"/>
                    <a:pt x="36883" y="41796"/>
                  </a:cubicBezTo>
                  <a:cubicBezTo>
                    <a:pt x="37649" y="41799"/>
                    <a:pt x="38416" y="41830"/>
                    <a:pt x="39182" y="41830"/>
                  </a:cubicBezTo>
                  <a:cubicBezTo>
                    <a:pt x="39290" y="41830"/>
                    <a:pt x="39399" y="41830"/>
                    <a:pt x="39508" y="41828"/>
                  </a:cubicBezTo>
                  <a:cubicBezTo>
                    <a:pt x="41494" y="41801"/>
                    <a:pt x="43481" y="41792"/>
                    <a:pt x="45465" y="41700"/>
                  </a:cubicBezTo>
                  <a:cubicBezTo>
                    <a:pt x="46837" y="41637"/>
                    <a:pt x="48208" y="41485"/>
                    <a:pt x="49570" y="41300"/>
                  </a:cubicBezTo>
                  <a:cubicBezTo>
                    <a:pt x="49686" y="41285"/>
                    <a:pt x="49806" y="41277"/>
                    <a:pt x="49928" y="41277"/>
                  </a:cubicBezTo>
                  <a:cubicBezTo>
                    <a:pt x="50985" y="41277"/>
                    <a:pt x="52243" y="41842"/>
                    <a:pt x="52654" y="42771"/>
                  </a:cubicBezTo>
                  <a:cubicBezTo>
                    <a:pt x="53102" y="43786"/>
                    <a:pt x="53922" y="44333"/>
                    <a:pt x="54803" y="44792"/>
                  </a:cubicBezTo>
                  <a:cubicBezTo>
                    <a:pt x="56225" y="45530"/>
                    <a:pt x="57741" y="45931"/>
                    <a:pt x="59311" y="45931"/>
                  </a:cubicBezTo>
                  <a:cubicBezTo>
                    <a:pt x="59697" y="45931"/>
                    <a:pt x="60087" y="45907"/>
                    <a:pt x="60479" y="45857"/>
                  </a:cubicBezTo>
                  <a:cubicBezTo>
                    <a:pt x="62528" y="45599"/>
                    <a:pt x="64032" y="44464"/>
                    <a:pt x="64922" y="42607"/>
                  </a:cubicBezTo>
                  <a:cubicBezTo>
                    <a:pt x="65184" y="42057"/>
                    <a:pt x="65212" y="41391"/>
                    <a:pt x="65341" y="40804"/>
                  </a:cubicBezTo>
                  <a:cubicBezTo>
                    <a:pt x="65999" y="40686"/>
                    <a:pt x="66645" y="40628"/>
                    <a:pt x="67244" y="40628"/>
                  </a:cubicBezTo>
                  <a:close/>
                  <a:moveTo>
                    <a:pt x="128388" y="17417"/>
                  </a:moveTo>
                  <a:cubicBezTo>
                    <a:pt x="128562" y="17417"/>
                    <a:pt x="128817" y="17471"/>
                    <a:pt x="129197" y="17553"/>
                  </a:cubicBezTo>
                  <a:cubicBezTo>
                    <a:pt x="128989" y="19235"/>
                    <a:pt x="128697" y="20897"/>
                    <a:pt x="127998" y="22470"/>
                  </a:cubicBezTo>
                  <a:lnTo>
                    <a:pt x="128015" y="22444"/>
                  </a:lnTo>
                  <a:lnTo>
                    <a:pt x="128015" y="22444"/>
                  </a:lnTo>
                  <a:cubicBezTo>
                    <a:pt x="127793" y="23358"/>
                    <a:pt x="127627" y="24290"/>
                    <a:pt x="127339" y="25181"/>
                  </a:cubicBezTo>
                  <a:cubicBezTo>
                    <a:pt x="126219" y="28649"/>
                    <a:pt x="125533" y="32218"/>
                    <a:pt x="124763" y="35769"/>
                  </a:cubicBezTo>
                  <a:cubicBezTo>
                    <a:pt x="123944" y="39548"/>
                    <a:pt x="123097" y="43321"/>
                    <a:pt x="122251" y="47095"/>
                  </a:cubicBezTo>
                  <a:cubicBezTo>
                    <a:pt x="122023" y="48111"/>
                    <a:pt x="121810" y="48355"/>
                    <a:pt x="120806" y="48355"/>
                  </a:cubicBezTo>
                  <a:cubicBezTo>
                    <a:pt x="120785" y="48355"/>
                    <a:pt x="120764" y="48355"/>
                    <a:pt x="120742" y="48355"/>
                  </a:cubicBezTo>
                  <a:cubicBezTo>
                    <a:pt x="119399" y="48342"/>
                    <a:pt x="118059" y="48172"/>
                    <a:pt x="116715" y="48125"/>
                  </a:cubicBezTo>
                  <a:cubicBezTo>
                    <a:pt x="111919" y="47958"/>
                    <a:pt x="107234" y="47043"/>
                    <a:pt x="102547" y="46109"/>
                  </a:cubicBezTo>
                  <a:cubicBezTo>
                    <a:pt x="100007" y="45602"/>
                    <a:pt x="97428" y="45295"/>
                    <a:pt x="94890" y="44778"/>
                  </a:cubicBezTo>
                  <a:cubicBezTo>
                    <a:pt x="93300" y="44454"/>
                    <a:pt x="91694" y="44410"/>
                    <a:pt x="90100" y="44204"/>
                  </a:cubicBezTo>
                  <a:cubicBezTo>
                    <a:pt x="88003" y="43932"/>
                    <a:pt x="85876" y="43870"/>
                    <a:pt x="83816" y="43297"/>
                  </a:cubicBezTo>
                  <a:cubicBezTo>
                    <a:pt x="83046" y="43082"/>
                    <a:pt x="82219" y="43081"/>
                    <a:pt x="81428" y="42929"/>
                  </a:cubicBezTo>
                  <a:cubicBezTo>
                    <a:pt x="80911" y="42830"/>
                    <a:pt x="80413" y="42634"/>
                    <a:pt x="79906" y="42481"/>
                  </a:cubicBezTo>
                  <a:cubicBezTo>
                    <a:pt x="79920" y="42411"/>
                    <a:pt x="79935" y="42341"/>
                    <a:pt x="79948" y="42271"/>
                  </a:cubicBezTo>
                  <a:cubicBezTo>
                    <a:pt x="80847" y="42380"/>
                    <a:pt x="81743" y="42505"/>
                    <a:pt x="82643" y="42595"/>
                  </a:cubicBezTo>
                  <a:cubicBezTo>
                    <a:pt x="87500" y="43073"/>
                    <a:pt x="92304" y="43896"/>
                    <a:pt x="97107" y="44738"/>
                  </a:cubicBezTo>
                  <a:cubicBezTo>
                    <a:pt x="100649" y="45360"/>
                    <a:pt x="104199" y="45956"/>
                    <a:pt x="107759" y="46461"/>
                  </a:cubicBezTo>
                  <a:cubicBezTo>
                    <a:pt x="111084" y="46933"/>
                    <a:pt x="114426" y="47294"/>
                    <a:pt x="117765" y="47649"/>
                  </a:cubicBezTo>
                  <a:cubicBezTo>
                    <a:pt x="118018" y="47676"/>
                    <a:pt x="118274" y="47686"/>
                    <a:pt x="118531" y="47686"/>
                  </a:cubicBezTo>
                  <a:cubicBezTo>
                    <a:pt x="119114" y="47686"/>
                    <a:pt x="119703" y="47630"/>
                    <a:pt x="120285" y="47582"/>
                  </a:cubicBezTo>
                  <a:cubicBezTo>
                    <a:pt x="120949" y="47526"/>
                    <a:pt x="121326" y="47143"/>
                    <a:pt x="121526" y="46456"/>
                  </a:cubicBezTo>
                  <a:cubicBezTo>
                    <a:pt x="122626" y="42671"/>
                    <a:pt x="123388" y="38813"/>
                    <a:pt x="124140" y="34947"/>
                  </a:cubicBezTo>
                  <a:cubicBezTo>
                    <a:pt x="124648" y="32341"/>
                    <a:pt x="125333" y="29771"/>
                    <a:pt x="125929" y="27182"/>
                  </a:cubicBezTo>
                  <a:cubicBezTo>
                    <a:pt x="126582" y="24329"/>
                    <a:pt x="127234" y="21476"/>
                    <a:pt x="127885" y="18622"/>
                  </a:cubicBezTo>
                  <a:cubicBezTo>
                    <a:pt x="127908" y="18525"/>
                    <a:pt x="127937" y="18426"/>
                    <a:pt x="127947" y="18328"/>
                  </a:cubicBezTo>
                  <a:cubicBezTo>
                    <a:pt x="128013" y="17643"/>
                    <a:pt x="128035" y="17417"/>
                    <a:pt x="128388" y="17417"/>
                  </a:cubicBezTo>
                  <a:close/>
                  <a:moveTo>
                    <a:pt x="82425" y="44855"/>
                  </a:moveTo>
                  <a:cubicBezTo>
                    <a:pt x="82549" y="44855"/>
                    <a:pt x="82656" y="45005"/>
                    <a:pt x="82896" y="45338"/>
                  </a:cubicBezTo>
                  <a:lnTo>
                    <a:pt x="82965" y="45404"/>
                  </a:lnTo>
                  <a:lnTo>
                    <a:pt x="83741" y="45119"/>
                  </a:lnTo>
                  <a:cubicBezTo>
                    <a:pt x="83773" y="45172"/>
                    <a:pt x="83805" y="45226"/>
                    <a:pt x="83837" y="45280"/>
                  </a:cubicBezTo>
                  <a:lnTo>
                    <a:pt x="82725" y="46340"/>
                  </a:lnTo>
                  <a:lnTo>
                    <a:pt x="82801" y="46415"/>
                  </a:lnTo>
                  <a:cubicBezTo>
                    <a:pt x="83197" y="46142"/>
                    <a:pt x="83587" y="45858"/>
                    <a:pt x="83993" y="45603"/>
                  </a:cubicBezTo>
                  <a:cubicBezTo>
                    <a:pt x="84067" y="45557"/>
                    <a:pt x="84126" y="45536"/>
                    <a:pt x="84172" y="45536"/>
                  </a:cubicBezTo>
                  <a:cubicBezTo>
                    <a:pt x="84289" y="45536"/>
                    <a:pt x="84323" y="45668"/>
                    <a:pt x="84309" y="45842"/>
                  </a:cubicBezTo>
                  <a:lnTo>
                    <a:pt x="84395" y="45931"/>
                  </a:lnTo>
                  <a:cubicBezTo>
                    <a:pt x="84596" y="45840"/>
                    <a:pt x="84845" y="45797"/>
                    <a:pt x="84986" y="45650"/>
                  </a:cubicBezTo>
                  <a:cubicBezTo>
                    <a:pt x="85121" y="45509"/>
                    <a:pt x="85257" y="45444"/>
                    <a:pt x="85370" y="45444"/>
                  </a:cubicBezTo>
                  <a:cubicBezTo>
                    <a:pt x="85515" y="45444"/>
                    <a:pt x="85622" y="45553"/>
                    <a:pt x="85638" y="45753"/>
                  </a:cubicBezTo>
                  <a:cubicBezTo>
                    <a:pt x="85656" y="45957"/>
                    <a:pt x="85705" y="46005"/>
                    <a:pt x="85770" y="46005"/>
                  </a:cubicBezTo>
                  <a:cubicBezTo>
                    <a:pt x="85828" y="46005"/>
                    <a:pt x="85899" y="45968"/>
                    <a:pt x="85971" y="45968"/>
                  </a:cubicBezTo>
                  <a:cubicBezTo>
                    <a:pt x="85979" y="45968"/>
                    <a:pt x="85986" y="45968"/>
                    <a:pt x="85994" y="45969"/>
                  </a:cubicBezTo>
                  <a:cubicBezTo>
                    <a:pt x="86052" y="45976"/>
                    <a:pt x="86085" y="46188"/>
                    <a:pt x="86131" y="46315"/>
                  </a:cubicBezTo>
                  <a:cubicBezTo>
                    <a:pt x="87019" y="46175"/>
                    <a:pt x="87074" y="46148"/>
                    <a:pt x="87421" y="45668"/>
                  </a:cubicBezTo>
                  <a:lnTo>
                    <a:pt x="89251" y="46103"/>
                  </a:lnTo>
                  <a:lnTo>
                    <a:pt x="78575" y="51073"/>
                  </a:lnTo>
                  <a:lnTo>
                    <a:pt x="78480" y="50919"/>
                  </a:lnTo>
                  <a:lnTo>
                    <a:pt x="78937" y="50478"/>
                  </a:lnTo>
                  <a:lnTo>
                    <a:pt x="78488" y="50311"/>
                  </a:lnTo>
                  <a:cubicBezTo>
                    <a:pt x="78563" y="49677"/>
                    <a:pt x="79261" y="49845"/>
                    <a:pt x="79603" y="49390"/>
                  </a:cubicBezTo>
                  <a:lnTo>
                    <a:pt x="79603" y="49390"/>
                  </a:lnTo>
                  <a:lnTo>
                    <a:pt x="78731" y="49569"/>
                  </a:lnTo>
                  <a:lnTo>
                    <a:pt x="78632" y="47517"/>
                  </a:lnTo>
                  <a:cubicBezTo>
                    <a:pt x="78596" y="46780"/>
                    <a:pt x="78560" y="46043"/>
                    <a:pt x="78519" y="45188"/>
                  </a:cubicBezTo>
                  <a:lnTo>
                    <a:pt x="78519" y="45188"/>
                  </a:lnTo>
                  <a:lnTo>
                    <a:pt x="79465" y="45508"/>
                  </a:lnTo>
                  <a:lnTo>
                    <a:pt x="80227" y="45017"/>
                  </a:lnTo>
                  <a:lnTo>
                    <a:pt x="80227" y="45017"/>
                  </a:lnTo>
                  <a:cubicBezTo>
                    <a:pt x="80094" y="45341"/>
                    <a:pt x="80042" y="45471"/>
                    <a:pt x="79986" y="45608"/>
                  </a:cubicBezTo>
                  <a:cubicBezTo>
                    <a:pt x="80027" y="45618"/>
                    <a:pt x="80079" y="45646"/>
                    <a:pt x="80113" y="45646"/>
                  </a:cubicBezTo>
                  <a:cubicBezTo>
                    <a:pt x="80122" y="45646"/>
                    <a:pt x="80129" y="45645"/>
                    <a:pt x="80135" y="45641"/>
                  </a:cubicBezTo>
                  <a:cubicBezTo>
                    <a:pt x="80415" y="45459"/>
                    <a:pt x="80670" y="45226"/>
                    <a:pt x="80969" y="45088"/>
                  </a:cubicBezTo>
                  <a:cubicBezTo>
                    <a:pt x="81025" y="45062"/>
                    <a:pt x="81071" y="45051"/>
                    <a:pt x="81109" y="45051"/>
                  </a:cubicBezTo>
                  <a:cubicBezTo>
                    <a:pt x="81267" y="45051"/>
                    <a:pt x="81281" y="45248"/>
                    <a:pt x="81281" y="45419"/>
                  </a:cubicBezTo>
                  <a:lnTo>
                    <a:pt x="81322" y="45460"/>
                  </a:lnTo>
                  <a:cubicBezTo>
                    <a:pt x="81539" y="45368"/>
                    <a:pt x="81801" y="45326"/>
                    <a:pt x="81965" y="45178"/>
                  </a:cubicBezTo>
                  <a:cubicBezTo>
                    <a:pt x="82197" y="44969"/>
                    <a:pt x="82317" y="44855"/>
                    <a:pt x="82425" y="44855"/>
                  </a:cubicBezTo>
                  <a:close/>
                  <a:moveTo>
                    <a:pt x="92802" y="45360"/>
                  </a:moveTo>
                  <a:cubicBezTo>
                    <a:pt x="93412" y="45360"/>
                    <a:pt x="94049" y="45553"/>
                    <a:pt x="94737" y="45623"/>
                  </a:cubicBezTo>
                  <a:cubicBezTo>
                    <a:pt x="92409" y="46698"/>
                    <a:pt x="90225" y="47721"/>
                    <a:pt x="88029" y="48720"/>
                  </a:cubicBezTo>
                  <a:cubicBezTo>
                    <a:pt x="85704" y="49776"/>
                    <a:pt x="83375" y="50820"/>
                    <a:pt x="81041" y="51853"/>
                  </a:cubicBezTo>
                  <a:cubicBezTo>
                    <a:pt x="80654" y="52024"/>
                    <a:pt x="80288" y="52256"/>
                    <a:pt x="79840" y="52256"/>
                  </a:cubicBezTo>
                  <a:cubicBezTo>
                    <a:pt x="79740" y="52256"/>
                    <a:pt x="79635" y="52245"/>
                    <a:pt x="79525" y="52218"/>
                  </a:cubicBezTo>
                  <a:cubicBezTo>
                    <a:pt x="79053" y="52103"/>
                    <a:pt x="78815" y="51901"/>
                    <a:pt x="78756" y="51288"/>
                  </a:cubicBezTo>
                  <a:cubicBezTo>
                    <a:pt x="80131" y="50722"/>
                    <a:pt x="81466" y="50178"/>
                    <a:pt x="82794" y="49620"/>
                  </a:cubicBezTo>
                  <a:cubicBezTo>
                    <a:pt x="83289" y="49413"/>
                    <a:pt x="83793" y="49208"/>
                    <a:pt x="84254" y="48937"/>
                  </a:cubicBezTo>
                  <a:cubicBezTo>
                    <a:pt x="86701" y="47497"/>
                    <a:pt x="89374" y="46568"/>
                    <a:pt x="91987" y="45508"/>
                  </a:cubicBezTo>
                  <a:cubicBezTo>
                    <a:pt x="92254" y="45400"/>
                    <a:pt x="92525" y="45360"/>
                    <a:pt x="92802" y="45360"/>
                  </a:cubicBezTo>
                  <a:close/>
                  <a:moveTo>
                    <a:pt x="85677" y="56551"/>
                  </a:moveTo>
                  <a:cubicBezTo>
                    <a:pt x="85646" y="56569"/>
                    <a:pt x="85615" y="56587"/>
                    <a:pt x="85583" y="56605"/>
                  </a:cubicBezTo>
                  <a:lnTo>
                    <a:pt x="85583" y="56605"/>
                  </a:lnTo>
                  <a:cubicBezTo>
                    <a:pt x="85620" y="56593"/>
                    <a:pt x="85657" y="56582"/>
                    <a:pt x="85694" y="56571"/>
                  </a:cubicBezTo>
                  <a:lnTo>
                    <a:pt x="85677" y="56551"/>
                  </a:lnTo>
                  <a:close/>
                  <a:moveTo>
                    <a:pt x="73469" y="56557"/>
                  </a:moveTo>
                  <a:lnTo>
                    <a:pt x="73469" y="56557"/>
                  </a:lnTo>
                  <a:cubicBezTo>
                    <a:pt x="73461" y="56608"/>
                    <a:pt x="73452" y="56659"/>
                    <a:pt x="73443" y="56710"/>
                  </a:cubicBezTo>
                  <a:lnTo>
                    <a:pt x="72692" y="56854"/>
                  </a:lnTo>
                  <a:cubicBezTo>
                    <a:pt x="72706" y="56749"/>
                    <a:pt x="72706" y="56658"/>
                    <a:pt x="72720" y="56655"/>
                  </a:cubicBezTo>
                  <a:cubicBezTo>
                    <a:pt x="72968" y="56617"/>
                    <a:pt x="73220" y="56588"/>
                    <a:pt x="73469" y="56557"/>
                  </a:cubicBezTo>
                  <a:close/>
                  <a:moveTo>
                    <a:pt x="79903" y="56879"/>
                  </a:moveTo>
                  <a:cubicBezTo>
                    <a:pt x="79942" y="56879"/>
                    <a:pt x="79983" y="56880"/>
                    <a:pt x="80025" y="56883"/>
                  </a:cubicBezTo>
                  <a:cubicBezTo>
                    <a:pt x="79739" y="57325"/>
                    <a:pt x="79387" y="57293"/>
                    <a:pt x="79047" y="57296"/>
                  </a:cubicBezTo>
                  <a:lnTo>
                    <a:pt x="78545" y="57457"/>
                  </a:lnTo>
                  <a:lnTo>
                    <a:pt x="78545" y="57457"/>
                  </a:lnTo>
                  <a:lnTo>
                    <a:pt x="79039" y="57286"/>
                  </a:lnTo>
                  <a:cubicBezTo>
                    <a:pt x="79249" y="57028"/>
                    <a:pt x="79502" y="56879"/>
                    <a:pt x="79903" y="56879"/>
                  </a:cubicBezTo>
                  <a:close/>
                  <a:moveTo>
                    <a:pt x="50402" y="59492"/>
                  </a:moveTo>
                  <a:lnTo>
                    <a:pt x="50391" y="59506"/>
                  </a:lnTo>
                  <a:lnTo>
                    <a:pt x="50406" y="59497"/>
                  </a:lnTo>
                  <a:lnTo>
                    <a:pt x="50406" y="59497"/>
                  </a:lnTo>
                  <a:cubicBezTo>
                    <a:pt x="50405" y="59495"/>
                    <a:pt x="50404" y="59494"/>
                    <a:pt x="50402" y="59492"/>
                  </a:cubicBezTo>
                  <a:close/>
                  <a:moveTo>
                    <a:pt x="50966" y="59954"/>
                  </a:moveTo>
                  <a:cubicBezTo>
                    <a:pt x="51422" y="60304"/>
                    <a:pt x="51422" y="60304"/>
                    <a:pt x="51229" y="60920"/>
                  </a:cubicBezTo>
                  <a:cubicBezTo>
                    <a:pt x="50751" y="60683"/>
                    <a:pt x="50751" y="60683"/>
                    <a:pt x="50966" y="59954"/>
                  </a:cubicBezTo>
                  <a:close/>
                  <a:moveTo>
                    <a:pt x="93928" y="46676"/>
                  </a:moveTo>
                  <a:cubicBezTo>
                    <a:pt x="94329" y="46676"/>
                    <a:pt x="94732" y="46707"/>
                    <a:pt x="95145" y="46722"/>
                  </a:cubicBezTo>
                  <a:cubicBezTo>
                    <a:pt x="95181" y="47413"/>
                    <a:pt x="94362" y="47425"/>
                    <a:pt x="93904" y="47946"/>
                  </a:cubicBezTo>
                  <a:cubicBezTo>
                    <a:pt x="94029" y="47972"/>
                    <a:pt x="94148" y="47983"/>
                    <a:pt x="94262" y="47983"/>
                  </a:cubicBezTo>
                  <a:cubicBezTo>
                    <a:pt x="94954" y="47983"/>
                    <a:pt x="95446" y="47568"/>
                    <a:pt x="96013" y="47495"/>
                  </a:cubicBezTo>
                  <a:cubicBezTo>
                    <a:pt x="96664" y="47412"/>
                    <a:pt x="97301" y="47210"/>
                    <a:pt x="97992" y="47051"/>
                  </a:cubicBezTo>
                  <a:lnTo>
                    <a:pt x="97992" y="47051"/>
                  </a:lnTo>
                  <a:cubicBezTo>
                    <a:pt x="97924" y="47253"/>
                    <a:pt x="97885" y="47365"/>
                    <a:pt x="97832" y="47522"/>
                  </a:cubicBezTo>
                  <a:lnTo>
                    <a:pt x="98937" y="47172"/>
                  </a:lnTo>
                  <a:lnTo>
                    <a:pt x="99042" y="47388"/>
                  </a:lnTo>
                  <a:cubicBezTo>
                    <a:pt x="98389" y="47767"/>
                    <a:pt x="97754" y="48186"/>
                    <a:pt x="97077" y="48518"/>
                  </a:cubicBezTo>
                  <a:cubicBezTo>
                    <a:pt x="95815" y="49136"/>
                    <a:pt x="94530" y="49704"/>
                    <a:pt x="93255" y="50293"/>
                  </a:cubicBezTo>
                  <a:lnTo>
                    <a:pt x="93323" y="50365"/>
                  </a:lnTo>
                  <a:cubicBezTo>
                    <a:pt x="93668" y="50239"/>
                    <a:pt x="94017" y="50119"/>
                    <a:pt x="94359" y="49987"/>
                  </a:cubicBezTo>
                  <a:cubicBezTo>
                    <a:pt x="96270" y="49246"/>
                    <a:pt x="98176" y="48492"/>
                    <a:pt x="100094" y="47771"/>
                  </a:cubicBezTo>
                  <a:cubicBezTo>
                    <a:pt x="100510" y="47615"/>
                    <a:pt x="100970" y="47575"/>
                    <a:pt x="101409" y="47482"/>
                  </a:cubicBezTo>
                  <a:cubicBezTo>
                    <a:pt x="101428" y="47550"/>
                    <a:pt x="101448" y="47618"/>
                    <a:pt x="101467" y="47686"/>
                  </a:cubicBezTo>
                  <a:lnTo>
                    <a:pt x="94605" y="50412"/>
                  </a:lnTo>
                  <a:lnTo>
                    <a:pt x="94680" y="50624"/>
                  </a:lnTo>
                  <a:cubicBezTo>
                    <a:pt x="94905" y="50551"/>
                    <a:pt x="95135" y="50490"/>
                    <a:pt x="95352" y="50401"/>
                  </a:cubicBezTo>
                  <a:cubicBezTo>
                    <a:pt x="95974" y="50147"/>
                    <a:pt x="96579" y="49848"/>
                    <a:pt x="97214" y="49627"/>
                  </a:cubicBezTo>
                  <a:cubicBezTo>
                    <a:pt x="97820" y="49415"/>
                    <a:pt x="98377" y="49087"/>
                    <a:pt x="99068" y="49087"/>
                  </a:cubicBezTo>
                  <a:cubicBezTo>
                    <a:pt x="99145" y="49087"/>
                    <a:pt x="99223" y="49092"/>
                    <a:pt x="99304" y="49100"/>
                  </a:cubicBezTo>
                  <a:cubicBezTo>
                    <a:pt x="99346" y="49105"/>
                    <a:pt x="99389" y="49107"/>
                    <a:pt x="99432" y="49107"/>
                  </a:cubicBezTo>
                  <a:cubicBezTo>
                    <a:pt x="99923" y="49107"/>
                    <a:pt x="100442" y="48823"/>
                    <a:pt x="100950" y="48697"/>
                  </a:cubicBezTo>
                  <a:cubicBezTo>
                    <a:pt x="101299" y="48610"/>
                    <a:pt x="101656" y="48553"/>
                    <a:pt x="102043" y="48553"/>
                  </a:cubicBezTo>
                  <a:cubicBezTo>
                    <a:pt x="101471" y="49172"/>
                    <a:pt x="100861" y="49706"/>
                    <a:pt x="100081" y="50029"/>
                  </a:cubicBezTo>
                  <a:cubicBezTo>
                    <a:pt x="98341" y="50747"/>
                    <a:pt x="96607" y="51478"/>
                    <a:pt x="94872" y="52207"/>
                  </a:cubicBezTo>
                  <a:cubicBezTo>
                    <a:pt x="94626" y="52311"/>
                    <a:pt x="94388" y="52433"/>
                    <a:pt x="94182" y="52676"/>
                  </a:cubicBezTo>
                  <a:cubicBezTo>
                    <a:pt x="94365" y="52622"/>
                    <a:pt x="94554" y="52582"/>
                    <a:pt x="94729" y="52510"/>
                  </a:cubicBezTo>
                  <a:cubicBezTo>
                    <a:pt x="97904" y="51216"/>
                    <a:pt x="101089" y="49939"/>
                    <a:pt x="104248" y="48607"/>
                  </a:cubicBezTo>
                  <a:cubicBezTo>
                    <a:pt x="104908" y="48327"/>
                    <a:pt x="105576" y="48220"/>
                    <a:pt x="106282" y="48220"/>
                  </a:cubicBezTo>
                  <a:cubicBezTo>
                    <a:pt x="106493" y="48220"/>
                    <a:pt x="106706" y="48229"/>
                    <a:pt x="106924" y="48246"/>
                  </a:cubicBezTo>
                  <a:lnTo>
                    <a:pt x="100708" y="50793"/>
                  </a:lnTo>
                  <a:cubicBezTo>
                    <a:pt x="100728" y="50849"/>
                    <a:pt x="100749" y="50904"/>
                    <a:pt x="100769" y="50960"/>
                  </a:cubicBezTo>
                  <a:cubicBezTo>
                    <a:pt x="101075" y="50859"/>
                    <a:pt x="101385" y="50771"/>
                    <a:pt x="101684" y="50654"/>
                  </a:cubicBezTo>
                  <a:cubicBezTo>
                    <a:pt x="103405" y="49978"/>
                    <a:pt x="105122" y="49287"/>
                    <a:pt x="106847" y="48619"/>
                  </a:cubicBezTo>
                  <a:cubicBezTo>
                    <a:pt x="107165" y="48496"/>
                    <a:pt x="107514" y="48455"/>
                    <a:pt x="107849" y="48376"/>
                  </a:cubicBezTo>
                  <a:cubicBezTo>
                    <a:pt x="107876" y="48454"/>
                    <a:pt x="107903" y="48532"/>
                    <a:pt x="107930" y="48611"/>
                  </a:cubicBezTo>
                  <a:lnTo>
                    <a:pt x="105344" y="49800"/>
                  </a:lnTo>
                  <a:cubicBezTo>
                    <a:pt x="106607" y="49748"/>
                    <a:pt x="107705" y="49082"/>
                    <a:pt x="108968" y="49073"/>
                  </a:cubicBezTo>
                  <a:lnTo>
                    <a:pt x="108968" y="49073"/>
                  </a:lnTo>
                  <a:lnTo>
                    <a:pt x="106767" y="49947"/>
                  </a:lnTo>
                  <a:cubicBezTo>
                    <a:pt x="106896" y="49971"/>
                    <a:pt x="107021" y="49981"/>
                    <a:pt x="107141" y="49981"/>
                  </a:cubicBezTo>
                  <a:cubicBezTo>
                    <a:pt x="108061" y="49981"/>
                    <a:pt x="108748" y="49376"/>
                    <a:pt x="109649" y="49353"/>
                  </a:cubicBezTo>
                  <a:lnTo>
                    <a:pt x="109649" y="49353"/>
                  </a:lnTo>
                  <a:cubicBezTo>
                    <a:pt x="108797" y="50275"/>
                    <a:pt x="107953" y="50978"/>
                    <a:pt x="106859" y="51409"/>
                  </a:cubicBezTo>
                  <a:cubicBezTo>
                    <a:pt x="102298" y="53223"/>
                    <a:pt x="97788" y="55158"/>
                    <a:pt x="93327" y="57215"/>
                  </a:cubicBezTo>
                  <a:cubicBezTo>
                    <a:pt x="90428" y="58551"/>
                    <a:pt x="87440" y="59691"/>
                    <a:pt x="84492" y="60921"/>
                  </a:cubicBezTo>
                  <a:cubicBezTo>
                    <a:pt x="84062" y="61100"/>
                    <a:pt x="83635" y="61288"/>
                    <a:pt x="83211" y="61471"/>
                  </a:cubicBezTo>
                  <a:cubicBezTo>
                    <a:pt x="82788" y="60729"/>
                    <a:pt x="82788" y="60729"/>
                    <a:pt x="83515" y="60227"/>
                  </a:cubicBezTo>
                  <a:cubicBezTo>
                    <a:pt x="83472" y="60175"/>
                    <a:pt x="83416" y="60156"/>
                    <a:pt x="83352" y="60156"/>
                  </a:cubicBezTo>
                  <a:cubicBezTo>
                    <a:pt x="83191" y="60156"/>
                    <a:pt x="82984" y="60272"/>
                    <a:pt x="82826" y="60272"/>
                  </a:cubicBezTo>
                  <a:cubicBezTo>
                    <a:pt x="82684" y="60272"/>
                    <a:pt x="82582" y="60178"/>
                    <a:pt x="82591" y="59819"/>
                  </a:cubicBezTo>
                  <a:lnTo>
                    <a:pt x="84635" y="59006"/>
                  </a:lnTo>
                  <a:cubicBezTo>
                    <a:pt x="84573" y="58997"/>
                    <a:pt x="84511" y="58993"/>
                    <a:pt x="84449" y="58993"/>
                  </a:cubicBezTo>
                  <a:cubicBezTo>
                    <a:pt x="83853" y="58993"/>
                    <a:pt x="83293" y="59394"/>
                    <a:pt x="82718" y="59394"/>
                  </a:cubicBezTo>
                  <a:cubicBezTo>
                    <a:pt x="82554" y="59394"/>
                    <a:pt x="82389" y="59361"/>
                    <a:pt x="82222" y="59278"/>
                  </a:cubicBezTo>
                  <a:lnTo>
                    <a:pt x="82162" y="58916"/>
                  </a:lnTo>
                  <a:lnTo>
                    <a:pt x="85686" y="57534"/>
                  </a:lnTo>
                  <a:cubicBezTo>
                    <a:pt x="85679" y="57498"/>
                    <a:pt x="85672" y="57462"/>
                    <a:pt x="85666" y="57425"/>
                  </a:cubicBezTo>
                  <a:cubicBezTo>
                    <a:pt x="85504" y="57449"/>
                    <a:pt x="85333" y="57448"/>
                    <a:pt x="85181" y="57501"/>
                  </a:cubicBezTo>
                  <a:cubicBezTo>
                    <a:pt x="84357" y="57790"/>
                    <a:pt x="83533" y="58083"/>
                    <a:pt x="82718" y="58395"/>
                  </a:cubicBezTo>
                  <a:cubicBezTo>
                    <a:pt x="82542" y="58462"/>
                    <a:pt x="82373" y="58536"/>
                    <a:pt x="82182" y="58536"/>
                  </a:cubicBezTo>
                  <a:cubicBezTo>
                    <a:pt x="82034" y="58536"/>
                    <a:pt x="81872" y="58491"/>
                    <a:pt x="81684" y="58362"/>
                  </a:cubicBezTo>
                  <a:cubicBezTo>
                    <a:pt x="81929" y="58196"/>
                    <a:pt x="82087" y="58040"/>
                    <a:pt x="82276" y="57968"/>
                  </a:cubicBezTo>
                  <a:cubicBezTo>
                    <a:pt x="83123" y="57641"/>
                    <a:pt x="83983" y="57350"/>
                    <a:pt x="84828" y="57018"/>
                  </a:cubicBezTo>
                  <a:cubicBezTo>
                    <a:pt x="85093" y="56914"/>
                    <a:pt x="85335" y="56751"/>
                    <a:pt x="85583" y="56605"/>
                  </a:cubicBezTo>
                  <a:lnTo>
                    <a:pt x="85583" y="56605"/>
                  </a:lnTo>
                  <a:cubicBezTo>
                    <a:pt x="84600" y="56910"/>
                    <a:pt x="83615" y="57215"/>
                    <a:pt x="82633" y="57525"/>
                  </a:cubicBezTo>
                  <a:cubicBezTo>
                    <a:pt x="82409" y="57595"/>
                    <a:pt x="82194" y="57695"/>
                    <a:pt x="81970" y="57765"/>
                  </a:cubicBezTo>
                  <a:cubicBezTo>
                    <a:pt x="81834" y="57809"/>
                    <a:pt x="81740" y="57838"/>
                    <a:pt x="81662" y="57838"/>
                  </a:cubicBezTo>
                  <a:cubicBezTo>
                    <a:pt x="81491" y="57838"/>
                    <a:pt x="81387" y="57701"/>
                    <a:pt x="81061" y="57273"/>
                  </a:cubicBezTo>
                  <a:lnTo>
                    <a:pt x="84791" y="55664"/>
                  </a:lnTo>
                  <a:cubicBezTo>
                    <a:pt x="84765" y="55600"/>
                    <a:pt x="84739" y="55537"/>
                    <a:pt x="84712" y="55473"/>
                  </a:cubicBezTo>
                  <a:cubicBezTo>
                    <a:pt x="83606" y="55917"/>
                    <a:pt x="82483" y="56326"/>
                    <a:pt x="81400" y="56822"/>
                  </a:cubicBezTo>
                  <a:cubicBezTo>
                    <a:pt x="81216" y="56907"/>
                    <a:pt x="81059" y="56951"/>
                    <a:pt x="80924" y="56951"/>
                  </a:cubicBezTo>
                  <a:cubicBezTo>
                    <a:pt x="80638" y="56951"/>
                    <a:pt x="80446" y="56752"/>
                    <a:pt x="80278" y="56325"/>
                  </a:cubicBezTo>
                  <a:lnTo>
                    <a:pt x="83303" y="55336"/>
                  </a:lnTo>
                  <a:cubicBezTo>
                    <a:pt x="83199" y="55324"/>
                    <a:pt x="83097" y="55318"/>
                    <a:pt x="82997" y="55318"/>
                  </a:cubicBezTo>
                  <a:cubicBezTo>
                    <a:pt x="81970" y="55318"/>
                    <a:pt x="81172" y="55925"/>
                    <a:pt x="80298" y="55925"/>
                  </a:cubicBezTo>
                  <a:cubicBezTo>
                    <a:pt x="80146" y="55925"/>
                    <a:pt x="79991" y="55906"/>
                    <a:pt x="79832" y="55863"/>
                  </a:cubicBezTo>
                  <a:cubicBezTo>
                    <a:pt x="79801" y="55854"/>
                    <a:pt x="79798" y="55745"/>
                    <a:pt x="79751" y="55571"/>
                  </a:cubicBezTo>
                  <a:lnTo>
                    <a:pt x="82740" y="54624"/>
                  </a:lnTo>
                  <a:lnTo>
                    <a:pt x="82694" y="54455"/>
                  </a:lnTo>
                  <a:cubicBezTo>
                    <a:pt x="82004" y="54633"/>
                    <a:pt x="81313" y="54805"/>
                    <a:pt x="80625" y="54990"/>
                  </a:cubicBezTo>
                  <a:cubicBezTo>
                    <a:pt x="80199" y="55105"/>
                    <a:pt x="79871" y="55173"/>
                    <a:pt x="79609" y="55173"/>
                  </a:cubicBezTo>
                  <a:cubicBezTo>
                    <a:pt x="78949" y="55173"/>
                    <a:pt x="78707" y="54741"/>
                    <a:pt x="78378" y="53538"/>
                  </a:cubicBezTo>
                  <a:cubicBezTo>
                    <a:pt x="78790" y="53313"/>
                    <a:pt x="79213" y="53053"/>
                    <a:pt x="79660" y="52844"/>
                  </a:cubicBezTo>
                  <a:cubicBezTo>
                    <a:pt x="80452" y="52475"/>
                    <a:pt x="81261" y="52141"/>
                    <a:pt x="82058" y="51781"/>
                  </a:cubicBezTo>
                  <a:cubicBezTo>
                    <a:pt x="85672" y="50144"/>
                    <a:pt x="89289" y="48513"/>
                    <a:pt x="92907" y="46885"/>
                  </a:cubicBezTo>
                  <a:cubicBezTo>
                    <a:pt x="93146" y="46778"/>
                    <a:pt x="93413" y="46691"/>
                    <a:pt x="93670" y="46680"/>
                  </a:cubicBezTo>
                  <a:cubicBezTo>
                    <a:pt x="93756" y="46677"/>
                    <a:pt x="93842" y="46676"/>
                    <a:pt x="93928" y="46676"/>
                  </a:cubicBezTo>
                  <a:close/>
                  <a:moveTo>
                    <a:pt x="23587" y="62008"/>
                  </a:moveTo>
                  <a:cubicBezTo>
                    <a:pt x="23586" y="62031"/>
                    <a:pt x="23585" y="62053"/>
                    <a:pt x="23584" y="62076"/>
                  </a:cubicBezTo>
                  <a:lnTo>
                    <a:pt x="23584" y="62076"/>
                  </a:lnTo>
                  <a:cubicBezTo>
                    <a:pt x="23590" y="62057"/>
                    <a:pt x="23596" y="62038"/>
                    <a:pt x="23603" y="62020"/>
                  </a:cubicBezTo>
                  <a:lnTo>
                    <a:pt x="23587" y="62008"/>
                  </a:lnTo>
                  <a:close/>
                  <a:moveTo>
                    <a:pt x="112465" y="48999"/>
                  </a:moveTo>
                  <a:lnTo>
                    <a:pt x="112465" y="48999"/>
                  </a:lnTo>
                  <a:cubicBezTo>
                    <a:pt x="112473" y="49740"/>
                    <a:pt x="112136" y="50203"/>
                    <a:pt x="111575" y="50495"/>
                  </a:cubicBezTo>
                  <a:cubicBezTo>
                    <a:pt x="109936" y="51348"/>
                    <a:pt x="108296" y="52204"/>
                    <a:pt x="106635" y="53014"/>
                  </a:cubicBezTo>
                  <a:cubicBezTo>
                    <a:pt x="104975" y="53822"/>
                    <a:pt x="103291" y="54585"/>
                    <a:pt x="101611" y="55352"/>
                  </a:cubicBezTo>
                  <a:cubicBezTo>
                    <a:pt x="100602" y="55812"/>
                    <a:pt x="99576" y="56233"/>
                    <a:pt x="98562" y="56685"/>
                  </a:cubicBezTo>
                  <a:cubicBezTo>
                    <a:pt x="96812" y="57465"/>
                    <a:pt x="95060" y="58243"/>
                    <a:pt x="93318" y="59044"/>
                  </a:cubicBezTo>
                  <a:cubicBezTo>
                    <a:pt x="91149" y="60039"/>
                    <a:pt x="88993" y="61064"/>
                    <a:pt x="86822" y="62056"/>
                  </a:cubicBezTo>
                  <a:cubicBezTo>
                    <a:pt x="86436" y="62232"/>
                    <a:pt x="86008" y="62315"/>
                    <a:pt x="85598" y="62439"/>
                  </a:cubicBezTo>
                  <a:lnTo>
                    <a:pt x="85598" y="62439"/>
                  </a:lnTo>
                  <a:cubicBezTo>
                    <a:pt x="85617" y="62351"/>
                    <a:pt x="85635" y="62258"/>
                    <a:pt x="85667" y="62099"/>
                  </a:cubicBezTo>
                  <a:lnTo>
                    <a:pt x="85667" y="62099"/>
                  </a:lnTo>
                  <a:lnTo>
                    <a:pt x="83617" y="62572"/>
                  </a:lnTo>
                  <a:lnTo>
                    <a:pt x="83568" y="62391"/>
                  </a:lnTo>
                  <a:lnTo>
                    <a:pt x="84962" y="61829"/>
                  </a:lnTo>
                  <a:cubicBezTo>
                    <a:pt x="84952" y="61793"/>
                    <a:pt x="84942" y="61756"/>
                    <a:pt x="84931" y="61719"/>
                  </a:cubicBezTo>
                  <a:lnTo>
                    <a:pt x="83732" y="61931"/>
                  </a:lnTo>
                  <a:cubicBezTo>
                    <a:pt x="83709" y="61856"/>
                    <a:pt x="83686" y="61782"/>
                    <a:pt x="83662" y="61706"/>
                  </a:cubicBezTo>
                  <a:cubicBezTo>
                    <a:pt x="83986" y="61564"/>
                    <a:pt x="84301" y="61394"/>
                    <a:pt x="84635" y="61286"/>
                  </a:cubicBezTo>
                  <a:cubicBezTo>
                    <a:pt x="88383" y="60059"/>
                    <a:pt x="91940" y="58364"/>
                    <a:pt x="95548" y="56800"/>
                  </a:cubicBezTo>
                  <a:cubicBezTo>
                    <a:pt x="96463" y="56404"/>
                    <a:pt x="97429" y="56037"/>
                    <a:pt x="98260" y="55547"/>
                  </a:cubicBezTo>
                  <a:cubicBezTo>
                    <a:pt x="100363" y="54306"/>
                    <a:pt x="102733" y="53744"/>
                    <a:pt x="104883" y="52642"/>
                  </a:cubicBezTo>
                  <a:cubicBezTo>
                    <a:pt x="106314" y="51909"/>
                    <a:pt x="107874" y="51426"/>
                    <a:pt x="109328" y="50729"/>
                  </a:cubicBezTo>
                  <a:cubicBezTo>
                    <a:pt x="110256" y="50284"/>
                    <a:pt x="111094" y="49647"/>
                    <a:pt x="111981" y="49110"/>
                  </a:cubicBezTo>
                  <a:cubicBezTo>
                    <a:pt x="112105" y="49036"/>
                    <a:pt x="112276" y="49040"/>
                    <a:pt x="112465" y="48999"/>
                  </a:cubicBezTo>
                  <a:close/>
                  <a:moveTo>
                    <a:pt x="85532" y="62464"/>
                  </a:moveTo>
                  <a:lnTo>
                    <a:pt x="83730" y="63237"/>
                  </a:lnTo>
                  <a:cubicBezTo>
                    <a:pt x="84085" y="62715"/>
                    <a:pt x="84600" y="62534"/>
                    <a:pt x="85532" y="62464"/>
                  </a:cubicBezTo>
                  <a:close/>
                  <a:moveTo>
                    <a:pt x="38611" y="43630"/>
                  </a:moveTo>
                  <a:lnTo>
                    <a:pt x="38509" y="44268"/>
                  </a:lnTo>
                  <a:lnTo>
                    <a:pt x="38537" y="44291"/>
                  </a:lnTo>
                  <a:cubicBezTo>
                    <a:pt x="38874" y="43870"/>
                    <a:pt x="39229" y="43708"/>
                    <a:pt x="39601" y="43708"/>
                  </a:cubicBezTo>
                  <a:cubicBezTo>
                    <a:pt x="40006" y="43708"/>
                    <a:pt x="40432" y="43901"/>
                    <a:pt x="40875" y="44161"/>
                  </a:cubicBezTo>
                  <a:lnTo>
                    <a:pt x="40743" y="44702"/>
                  </a:lnTo>
                  <a:cubicBezTo>
                    <a:pt x="40646" y="45053"/>
                    <a:pt x="40547" y="45404"/>
                    <a:pt x="40449" y="45754"/>
                  </a:cubicBezTo>
                  <a:cubicBezTo>
                    <a:pt x="40406" y="46008"/>
                    <a:pt x="40363" y="46261"/>
                    <a:pt x="40281" y="46735"/>
                  </a:cubicBezTo>
                  <a:lnTo>
                    <a:pt x="41733" y="44378"/>
                  </a:lnTo>
                  <a:cubicBezTo>
                    <a:pt x="42353" y="44556"/>
                    <a:pt x="42962" y="44695"/>
                    <a:pt x="43544" y="44908"/>
                  </a:cubicBezTo>
                  <a:cubicBezTo>
                    <a:pt x="44043" y="45090"/>
                    <a:pt x="44512" y="45355"/>
                    <a:pt x="45035" y="45602"/>
                  </a:cubicBezTo>
                  <a:lnTo>
                    <a:pt x="44827" y="46137"/>
                  </a:lnTo>
                  <a:lnTo>
                    <a:pt x="44948" y="46241"/>
                  </a:lnTo>
                  <a:cubicBezTo>
                    <a:pt x="45304" y="45909"/>
                    <a:pt x="45486" y="45756"/>
                    <a:pt x="45702" y="45756"/>
                  </a:cubicBezTo>
                  <a:cubicBezTo>
                    <a:pt x="45862" y="45756"/>
                    <a:pt x="46042" y="45840"/>
                    <a:pt x="46326" y="45996"/>
                  </a:cubicBezTo>
                  <a:cubicBezTo>
                    <a:pt x="46824" y="46269"/>
                    <a:pt x="47292" y="46598"/>
                    <a:pt x="47809" y="46924"/>
                  </a:cubicBezTo>
                  <a:lnTo>
                    <a:pt x="47644" y="47797"/>
                  </a:lnTo>
                  <a:lnTo>
                    <a:pt x="47858" y="47970"/>
                  </a:lnTo>
                  <a:cubicBezTo>
                    <a:pt x="47958" y="47696"/>
                    <a:pt x="48057" y="47423"/>
                    <a:pt x="48157" y="47149"/>
                  </a:cubicBezTo>
                  <a:lnTo>
                    <a:pt x="48379" y="47312"/>
                  </a:lnTo>
                  <a:cubicBezTo>
                    <a:pt x="48459" y="48020"/>
                    <a:pt x="47741" y="48484"/>
                    <a:pt x="47805" y="49212"/>
                  </a:cubicBezTo>
                  <a:lnTo>
                    <a:pt x="48797" y="47578"/>
                  </a:lnTo>
                  <a:lnTo>
                    <a:pt x="56167" y="50885"/>
                  </a:lnTo>
                  <a:lnTo>
                    <a:pt x="53967" y="53532"/>
                  </a:lnTo>
                  <a:lnTo>
                    <a:pt x="52347" y="52874"/>
                  </a:lnTo>
                  <a:lnTo>
                    <a:pt x="52286" y="52949"/>
                  </a:lnTo>
                  <a:lnTo>
                    <a:pt x="53708" y="53809"/>
                  </a:lnTo>
                  <a:lnTo>
                    <a:pt x="51439" y="59710"/>
                  </a:lnTo>
                  <a:cubicBezTo>
                    <a:pt x="51109" y="59597"/>
                    <a:pt x="51109" y="59597"/>
                    <a:pt x="51077" y="59105"/>
                  </a:cubicBezTo>
                  <a:lnTo>
                    <a:pt x="50406" y="59497"/>
                  </a:lnTo>
                  <a:lnTo>
                    <a:pt x="50406" y="59497"/>
                  </a:lnTo>
                  <a:cubicBezTo>
                    <a:pt x="50651" y="59813"/>
                    <a:pt x="50691" y="60131"/>
                    <a:pt x="50445" y="60426"/>
                  </a:cubicBezTo>
                  <a:cubicBezTo>
                    <a:pt x="50401" y="60455"/>
                    <a:pt x="50360" y="60467"/>
                    <a:pt x="50321" y="60467"/>
                  </a:cubicBezTo>
                  <a:cubicBezTo>
                    <a:pt x="50133" y="60467"/>
                    <a:pt x="50001" y="60188"/>
                    <a:pt x="49827" y="60188"/>
                  </a:cubicBezTo>
                  <a:cubicBezTo>
                    <a:pt x="49765" y="60188"/>
                    <a:pt x="49696" y="60224"/>
                    <a:pt x="49618" y="60323"/>
                  </a:cubicBezTo>
                  <a:cubicBezTo>
                    <a:pt x="49584" y="61012"/>
                    <a:pt x="49551" y="61700"/>
                    <a:pt x="49517" y="62389"/>
                  </a:cubicBezTo>
                  <a:lnTo>
                    <a:pt x="49630" y="62403"/>
                  </a:lnTo>
                  <a:cubicBezTo>
                    <a:pt x="49738" y="61869"/>
                    <a:pt x="49845" y="61336"/>
                    <a:pt x="49987" y="60634"/>
                  </a:cubicBezTo>
                  <a:lnTo>
                    <a:pt x="49987" y="60634"/>
                  </a:lnTo>
                  <a:cubicBezTo>
                    <a:pt x="50641" y="61430"/>
                    <a:pt x="49927" y="62169"/>
                    <a:pt x="50287" y="62930"/>
                  </a:cubicBezTo>
                  <a:cubicBezTo>
                    <a:pt x="50425" y="62273"/>
                    <a:pt x="50538" y="61734"/>
                    <a:pt x="50652" y="61191"/>
                  </a:cubicBezTo>
                  <a:cubicBezTo>
                    <a:pt x="50661" y="61191"/>
                    <a:pt x="50670" y="61190"/>
                    <a:pt x="50679" y="61190"/>
                  </a:cubicBezTo>
                  <a:cubicBezTo>
                    <a:pt x="51037" y="61190"/>
                    <a:pt x="51193" y="61303"/>
                    <a:pt x="51172" y="61655"/>
                  </a:cubicBezTo>
                  <a:cubicBezTo>
                    <a:pt x="51129" y="62357"/>
                    <a:pt x="51116" y="63060"/>
                    <a:pt x="51085" y="63885"/>
                  </a:cubicBezTo>
                  <a:lnTo>
                    <a:pt x="48959" y="62920"/>
                  </a:lnTo>
                  <a:cubicBezTo>
                    <a:pt x="49015" y="62354"/>
                    <a:pt x="49071" y="61796"/>
                    <a:pt x="49126" y="61239"/>
                  </a:cubicBezTo>
                  <a:lnTo>
                    <a:pt x="49126" y="61239"/>
                  </a:lnTo>
                  <a:cubicBezTo>
                    <a:pt x="48948" y="61693"/>
                    <a:pt x="48771" y="62146"/>
                    <a:pt x="48566" y="62668"/>
                  </a:cubicBezTo>
                  <a:lnTo>
                    <a:pt x="36666" y="56645"/>
                  </a:lnTo>
                  <a:cubicBezTo>
                    <a:pt x="36804" y="55996"/>
                    <a:pt x="36922" y="55448"/>
                    <a:pt x="37038" y="54899"/>
                  </a:cubicBezTo>
                  <a:lnTo>
                    <a:pt x="37005" y="54874"/>
                  </a:lnTo>
                  <a:cubicBezTo>
                    <a:pt x="36795" y="55354"/>
                    <a:pt x="36584" y="55833"/>
                    <a:pt x="36332" y="56410"/>
                  </a:cubicBezTo>
                  <a:lnTo>
                    <a:pt x="21967" y="49688"/>
                  </a:lnTo>
                  <a:lnTo>
                    <a:pt x="22589" y="48551"/>
                  </a:lnTo>
                  <a:lnTo>
                    <a:pt x="22514" y="48485"/>
                  </a:lnTo>
                  <a:cubicBezTo>
                    <a:pt x="22220" y="48830"/>
                    <a:pt x="21925" y="49173"/>
                    <a:pt x="21571" y="49587"/>
                  </a:cubicBezTo>
                  <a:lnTo>
                    <a:pt x="20949" y="49189"/>
                  </a:lnTo>
                  <a:lnTo>
                    <a:pt x="20931" y="49173"/>
                  </a:lnTo>
                  <a:lnTo>
                    <a:pt x="19652" y="48541"/>
                  </a:lnTo>
                  <a:cubicBezTo>
                    <a:pt x="19724" y="48234"/>
                    <a:pt x="19784" y="47985"/>
                    <a:pt x="19844" y="47737"/>
                  </a:cubicBezTo>
                  <a:lnTo>
                    <a:pt x="19754" y="47686"/>
                  </a:lnTo>
                  <a:lnTo>
                    <a:pt x="19383" y="48215"/>
                  </a:lnTo>
                  <a:cubicBezTo>
                    <a:pt x="18309" y="47935"/>
                    <a:pt x="17723" y="47051"/>
                    <a:pt x="17096" y="46261"/>
                  </a:cubicBezTo>
                  <a:cubicBezTo>
                    <a:pt x="16495" y="45506"/>
                    <a:pt x="16825" y="44599"/>
                    <a:pt x="17746" y="44267"/>
                  </a:cubicBezTo>
                  <a:cubicBezTo>
                    <a:pt x="18026" y="44166"/>
                    <a:pt x="18326" y="44080"/>
                    <a:pt x="18620" y="44072"/>
                  </a:cubicBezTo>
                  <a:cubicBezTo>
                    <a:pt x="19634" y="44041"/>
                    <a:pt x="20648" y="44046"/>
                    <a:pt x="21663" y="44039"/>
                  </a:cubicBezTo>
                  <a:cubicBezTo>
                    <a:pt x="21687" y="44062"/>
                    <a:pt x="21710" y="44087"/>
                    <a:pt x="21735" y="44111"/>
                  </a:cubicBezTo>
                  <a:cubicBezTo>
                    <a:pt x="22478" y="44009"/>
                    <a:pt x="23220" y="43877"/>
                    <a:pt x="23966" y="43811"/>
                  </a:cubicBezTo>
                  <a:cubicBezTo>
                    <a:pt x="24802" y="43737"/>
                    <a:pt x="25642" y="43721"/>
                    <a:pt x="26608" y="43675"/>
                  </a:cubicBezTo>
                  <a:lnTo>
                    <a:pt x="26608" y="43675"/>
                  </a:lnTo>
                  <a:cubicBezTo>
                    <a:pt x="26456" y="44019"/>
                    <a:pt x="26345" y="44274"/>
                    <a:pt x="26206" y="44590"/>
                  </a:cubicBezTo>
                  <a:cubicBezTo>
                    <a:pt x="26311" y="44549"/>
                    <a:pt x="26400" y="44540"/>
                    <a:pt x="26446" y="44493"/>
                  </a:cubicBezTo>
                  <a:cubicBezTo>
                    <a:pt x="26631" y="44298"/>
                    <a:pt x="26774" y="44050"/>
                    <a:pt x="26988" y="43901"/>
                  </a:cubicBezTo>
                  <a:cubicBezTo>
                    <a:pt x="27168" y="43778"/>
                    <a:pt x="27425" y="43764"/>
                    <a:pt x="27647" y="43701"/>
                  </a:cubicBezTo>
                  <a:lnTo>
                    <a:pt x="27740" y="43878"/>
                  </a:lnTo>
                  <a:lnTo>
                    <a:pt x="27241" y="44575"/>
                  </a:lnTo>
                  <a:lnTo>
                    <a:pt x="27307" y="44658"/>
                  </a:lnTo>
                  <a:lnTo>
                    <a:pt x="28558" y="43668"/>
                  </a:lnTo>
                  <a:lnTo>
                    <a:pt x="28728" y="43835"/>
                  </a:lnTo>
                  <a:lnTo>
                    <a:pt x="27958" y="44985"/>
                  </a:lnTo>
                  <a:lnTo>
                    <a:pt x="28061" y="45075"/>
                  </a:lnTo>
                  <a:cubicBezTo>
                    <a:pt x="28479" y="44642"/>
                    <a:pt x="28896" y="44210"/>
                    <a:pt x="29313" y="43777"/>
                  </a:cubicBezTo>
                  <a:lnTo>
                    <a:pt x="29432" y="43860"/>
                  </a:lnTo>
                  <a:lnTo>
                    <a:pt x="28847" y="44853"/>
                  </a:lnTo>
                  <a:cubicBezTo>
                    <a:pt x="28986" y="44819"/>
                    <a:pt x="29073" y="44822"/>
                    <a:pt x="29090" y="44789"/>
                  </a:cubicBezTo>
                  <a:cubicBezTo>
                    <a:pt x="29509" y="43971"/>
                    <a:pt x="30183" y="43777"/>
                    <a:pt x="30960" y="43777"/>
                  </a:cubicBezTo>
                  <a:cubicBezTo>
                    <a:pt x="31098" y="43777"/>
                    <a:pt x="31241" y="43783"/>
                    <a:pt x="31385" y="43793"/>
                  </a:cubicBezTo>
                  <a:cubicBezTo>
                    <a:pt x="31514" y="43802"/>
                    <a:pt x="31644" y="43805"/>
                    <a:pt x="31773" y="43805"/>
                  </a:cubicBezTo>
                  <a:cubicBezTo>
                    <a:pt x="32180" y="43805"/>
                    <a:pt x="32589" y="43772"/>
                    <a:pt x="32996" y="43772"/>
                  </a:cubicBezTo>
                  <a:cubicBezTo>
                    <a:pt x="33064" y="43772"/>
                    <a:pt x="33131" y="43773"/>
                    <a:pt x="33198" y="43775"/>
                  </a:cubicBezTo>
                  <a:cubicBezTo>
                    <a:pt x="33336" y="43779"/>
                    <a:pt x="33469" y="43965"/>
                    <a:pt x="33604" y="44068"/>
                  </a:cubicBezTo>
                  <a:lnTo>
                    <a:pt x="33674" y="44127"/>
                  </a:lnTo>
                  <a:cubicBezTo>
                    <a:pt x="33945" y="44023"/>
                    <a:pt x="34175" y="43660"/>
                    <a:pt x="34466" y="43660"/>
                  </a:cubicBezTo>
                  <a:cubicBezTo>
                    <a:pt x="34596" y="43660"/>
                    <a:pt x="34739" y="43733"/>
                    <a:pt x="34902" y="43933"/>
                  </a:cubicBezTo>
                  <a:cubicBezTo>
                    <a:pt x="34907" y="43939"/>
                    <a:pt x="34917" y="43942"/>
                    <a:pt x="34930" y="43942"/>
                  </a:cubicBezTo>
                  <a:cubicBezTo>
                    <a:pt x="34994" y="43942"/>
                    <a:pt x="35140" y="43883"/>
                    <a:pt x="35220" y="43836"/>
                  </a:cubicBezTo>
                  <a:cubicBezTo>
                    <a:pt x="35382" y="43740"/>
                    <a:pt x="35536" y="43693"/>
                    <a:pt x="35682" y="43693"/>
                  </a:cubicBezTo>
                  <a:cubicBezTo>
                    <a:pt x="35895" y="43693"/>
                    <a:pt x="36094" y="43792"/>
                    <a:pt x="36281" y="43983"/>
                  </a:cubicBezTo>
                  <a:lnTo>
                    <a:pt x="36286" y="43988"/>
                  </a:lnTo>
                  <a:cubicBezTo>
                    <a:pt x="36554" y="43833"/>
                    <a:pt x="36824" y="43716"/>
                    <a:pt x="37103" y="43716"/>
                  </a:cubicBezTo>
                  <a:cubicBezTo>
                    <a:pt x="37287" y="43716"/>
                    <a:pt x="37474" y="43767"/>
                    <a:pt x="37667" y="43891"/>
                  </a:cubicBezTo>
                  <a:lnTo>
                    <a:pt x="37712" y="43930"/>
                  </a:lnTo>
                  <a:lnTo>
                    <a:pt x="38611" y="43630"/>
                  </a:lnTo>
                  <a:close/>
                  <a:moveTo>
                    <a:pt x="113173" y="50701"/>
                  </a:moveTo>
                  <a:lnTo>
                    <a:pt x="113307" y="50985"/>
                  </a:lnTo>
                  <a:cubicBezTo>
                    <a:pt x="112675" y="51408"/>
                    <a:pt x="112075" y="51888"/>
                    <a:pt x="111407" y="52241"/>
                  </a:cubicBezTo>
                  <a:cubicBezTo>
                    <a:pt x="109063" y="53489"/>
                    <a:pt x="106714" y="54730"/>
                    <a:pt x="104332" y="55905"/>
                  </a:cubicBezTo>
                  <a:cubicBezTo>
                    <a:pt x="100894" y="57600"/>
                    <a:pt x="97443" y="59275"/>
                    <a:pt x="93963" y="60880"/>
                  </a:cubicBezTo>
                  <a:cubicBezTo>
                    <a:pt x="90667" y="62402"/>
                    <a:pt x="87325" y="63822"/>
                    <a:pt x="84000" y="65283"/>
                  </a:cubicBezTo>
                  <a:cubicBezTo>
                    <a:pt x="83889" y="65332"/>
                    <a:pt x="83758" y="65333"/>
                    <a:pt x="83551" y="65373"/>
                  </a:cubicBezTo>
                  <a:cubicBezTo>
                    <a:pt x="83598" y="64911"/>
                    <a:pt x="83638" y="64522"/>
                    <a:pt x="83682" y="64086"/>
                  </a:cubicBezTo>
                  <a:cubicBezTo>
                    <a:pt x="84397" y="63792"/>
                    <a:pt x="85103" y="63481"/>
                    <a:pt x="85823" y="63209"/>
                  </a:cubicBezTo>
                  <a:cubicBezTo>
                    <a:pt x="88064" y="62359"/>
                    <a:pt x="90099" y="61102"/>
                    <a:pt x="92218" y="60010"/>
                  </a:cubicBezTo>
                  <a:cubicBezTo>
                    <a:pt x="94038" y="59071"/>
                    <a:pt x="95906" y="58210"/>
                    <a:pt x="97794" y="57418"/>
                  </a:cubicBezTo>
                  <a:cubicBezTo>
                    <a:pt x="100336" y="56353"/>
                    <a:pt x="102884" y="55316"/>
                    <a:pt x="105321" y="54020"/>
                  </a:cubicBezTo>
                  <a:cubicBezTo>
                    <a:pt x="105849" y="53741"/>
                    <a:pt x="106450" y="53604"/>
                    <a:pt x="107005" y="53370"/>
                  </a:cubicBezTo>
                  <a:cubicBezTo>
                    <a:pt x="108613" y="52691"/>
                    <a:pt x="110219" y="52008"/>
                    <a:pt x="111823" y="51319"/>
                  </a:cubicBezTo>
                  <a:cubicBezTo>
                    <a:pt x="112278" y="51124"/>
                    <a:pt x="112724" y="50908"/>
                    <a:pt x="113173" y="50701"/>
                  </a:cubicBezTo>
                  <a:close/>
                  <a:moveTo>
                    <a:pt x="56701" y="51100"/>
                  </a:moveTo>
                  <a:lnTo>
                    <a:pt x="59529" y="52203"/>
                  </a:lnTo>
                  <a:cubicBezTo>
                    <a:pt x="59139" y="52682"/>
                    <a:pt x="58813" y="53065"/>
                    <a:pt x="58506" y="53461"/>
                  </a:cubicBezTo>
                  <a:cubicBezTo>
                    <a:pt x="57378" y="54914"/>
                    <a:pt x="56595" y="56541"/>
                    <a:pt x="56076" y="58302"/>
                  </a:cubicBezTo>
                  <a:cubicBezTo>
                    <a:pt x="55705" y="59559"/>
                    <a:pt x="55284" y="60803"/>
                    <a:pt x="54961" y="62073"/>
                  </a:cubicBezTo>
                  <a:cubicBezTo>
                    <a:pt x="54682" y="63170"/>
                    <a:pt x="54510" y="64294"/>
                    <a:pt x="54268" y="65517"/>
                  </a:cubicBezTo>
                  <a:lnTo>
                    <a:pt x="51713" y="64279"/>
                  </a:lnTo>
                  <a:cubicBezTo>
                    <a:pt x="51480" y="63315"/>
                    <a:pt x="51196" y="62406"/>
                    <a:pt x="51769" y="61516"/>
                  </a:cubicBezTo>
                  <a:cubicBezTo>
                    <a:pt x="51586" y="60333"/>
                    <a:pt x="52103" y="59274"/>
                    <a:pt x="52415" y="58198"/>
                  </a:cubicBezTo>
                  <a:cubicBezTo>
                    <a:pt x="53076" y="55918"/>
                    <a:pt x="54101" y="53805"/>
                    <a:pt x="55686" y="52003"/>
                  </a:cubicBezTo>
                  <a:cubicBezTo>
                    <a:pt x="55865" y="51801"/>
                    <a:pt x="56054" y="51610"/>
                    <a:pt x="56253" y="51428"/>
                  </a:cubicBezTo>
                  <a:cubicBezTo>
                    <a:pt x="56375" y="51316"/>
                    <a:pt x="56519" y="51231"/>
                    <a:pt x="56701" y="51100"/>
                  </a:cubicBezTo>
                  <a:close/>
                  <a:moveTo>
                    <a:pt x="70834" y="56786"/>
                  </a:moveTo>
                  <a:cubicBezTo>
                    <a:pt x="71798" y="56786"/>
                    <a:pt x="72469" y="57213"/>
                    <a:pt x="72625" y="58350"/>
                  </a:cubicBezTo>
                  <a:lnTo>
                    <a:pt x="70076" y="58855"/>
                  </a:lnTo>
                  <a:cubicBezTo>
                    <a:pt x="70286" y="58906"/>
                    <a:pt x="70490" y="58926"/>
                    <a:pt x="70689" y="58926"/>
                  </a:cubicBezTo>
                  <a:cubicBezTo>
                    <a:pt x="71316" y="58926"/>
                    <a:pt x="71897" y="58732"/>
                    <a:pt x="72468" y="58732"/>
                  </a:cubicBezTo>
                  <a:cubicBezTo>
                    <a:pt x="72729" y="58732"/>
                    <a:pt x="72987" y="58772"/>
                    <a:pt x="73247" y="58890"/>
                  </a:cubicBezTo>
                  <a:lnTo>
                    <a:pt x="69652" y="59567"/>
                  </a:lnTo>
                  <a:lnTo>
                    <a:pt x="69687" y="59784"/>
                  </a:lnTo>
                  <a:cubicBezTo>
                    <a:pt x="70654" y="59621"/>
                    <a:pt x="71625" y="59481"/>
                    <a:pt x="72586" y="59291"/>
                  </a:cubicBezTo>
                  <a:cubicBezTo>
                    <a:pt x="72814" y="59245"/>
                    <a:pt x="73034" y="59217"/>
                    <a:pt x="73242" y="59217"/>
                  </a:cubicBezTo>
                  <a:cubicBezTo>
                    <a:pt x="73818" y="59217"/>
                    <a:pt x="74305" y="59435"/>
                    <a:pt x="74642" y="60113"/>
                  </a:cubicBezTo>
                  <a:lnTo>
                    <a:pt x="68499" y="61612"/>
                  </a:lnTo>
                  <a:lnTo>
                    <a:pt x="68548" y="61817"/>
                  </a:lnTo>
                  <a:lnTo>
                    <a:pt x="75157" y="60320"/>
                  </a:lnTo>
                  <a:lnTo>
                    <a:pt x="75872" y="61079"/>
                  </a:lnTo>
                  <a:lnTo>
                    <a:pt x="74471" y="61791"/>
                  </a:lnTo>
                  <a:cubicBezTo>
                    <a:pt x="74489" y="61834"/>
                    <a:pt x="74507" y="61877"/>
                    <a:pt x="74524" y="61919"/>
                  </a:cubicBezTo>
                  <a:cubicBezTo>
                    <a:pt x="74833" y="61818"/>
                    <a:pt x="75141" y="61713"/>
                    <a:pt x="75452" y="61615"/>
                  </a:cubicBezTo>
                  <a:cubicBezTo>
                    <a:pt x="75667" y="61548"/>
                    <a:pt x="75811" y="61503"/>
                    <a:pt x="75923" y="61503"/>
                  </a:cubicBezTo>
                  <a:cubicBezTo>
                    <a:pt x="76148" y="61503"/>
                    <a:pt x="76248" y="61682"/>
                    <a:pt x="76548" y="62215"/>
                  </a:cubicBezTo>
                  <a:lnTo>
                    <a:pt x="75071" y="62676"/>
                  </a:lnTo>
                  <a:cubicBezTo>
                    <a:pt x="75081" y="62718"/>
                    <a:pt x="75092" y="62759"/>
                    <a:pt x="75103" y="62800"/>
                  </a:cubicBezTo>
                  <a:lnTo>
                    <a:pt x="76587" y="62648"/>
                  </a:lnTo>
                  <a:cubicBezTo>
                    <a:pt x="76601" y="62716"/>
                    <a:pt x="76615" y="62784"/>
                    <a:pt x="76629" y="62852"/>
                  </a:cubicBezTo>
                  <a:lnTo>
                    <a:pt x="73032" y="63831"/>
                  </a:lnTo>
                  <a:cubicBezTo>
                    <a:pt x="73067" y="63832"/>
                    <a:pt x="73103" y="63833"/>
                    <a:pt x="73138" y="63833"/>
                  </a:cubicBezTo>
                  <a:cubicBezTo>
                    <a:pt x="74276" y="63833"/>
                    <a:pt x="75328" y="63352"/>
                    <a:pt x="76583" y="63344"/>
                  </a:cubicBezTo>
                  <a:lnTo>
                    <a:pt x="76583" y="63344"/>
                  </a:lnTo>
                  <a:cubicBezTo>
                    <a:pt x="76248" y="63836"/>
                    <a:pt x="75817" y="63813"/>
                    <a:pt x="75461" y="63919"/>
                  </a:cubicBezTo>
                  <a:cubicBezTo>
                    <a:pt x="74077" y="64332"/>
                    <a:pt x="72685" y="64723"/>
                    <a:pt x="71300" y="65135"/>
                  </a:cubicBezTo>
                  <a:cubicBezTo>
                    <a:pt x="71012" y="65220"/>
                    <a:pt x="70745" y="65367"/>
                    <a:pt x="70520" y="65567"/>
                  </a:cubicBezTo>
                  <a:lnTo>
                    <a:pt x="76165" y="64007"/>
                  </a:lnTo>
                  <a:lnTo>
                    <a:pt x="76165" y="64007"/>
                  </a:lnTo>
                  <a:cubicBezTo>
                    <a:pt x="76056" y="64623"/>
                    <a:pt x="75762" y="64840"/>
                    <a:pt x="75358" y="65001"/>
                  </a:cubicBezTo>
                  <a:cubicBezTo>
                    <a:pt x="73857" y="65596"/>
                    <a:pt x="72373" y="66234"/>
                    <a:pt x="70870" y="66820"/>
                  </a:cubicBezTo>
                  <a:cubicBezTo>
                    <a:pt x="69367" y="67405"/>
                    <a:pt x="67866" y="68010"/>
                    <a:pt x="66326" y="68475"/>
                  </a:cubicBezTo>
                  <a:cubicBezTo>
                    <a:pt x="66033" y="68563"/>
                    <a:pt x="65693" y="68681"/>
                    <a:pt x="65351" y="68681"/>
                  </a:cubicBezTo>
                  <a:cubicBezTo>
                    <a:pt x="65029" y="68681"/>
                    <a:pt x="64706" y="68577"/>
                    <a:pt x="64418" y="68247"/>
                  </a:cubicBezTo>
                  <a:lnTo>
                    <a:pt x="66587" y="67575"/>
                  </a:lnTo>
                  <a:lnTo>
                    <a:pt x="66553" y="67421"/>
                  </a:lnTo>
                  <a:lnTo>
                    <a:pt x="64146" y="67935"/>
                  </a:lnTo>
                  <a:cubicBezTo>
                    <a:pt x="64169" y="67009"/>
                    <a:pt x="64861" y="67191"/>
                    <a:pt x="65283" y="67030"/>
                  </a:cubicBezTo>
                  <a:cubicBezTo>
                    <a:pt x="65747" y="66855"/>
                    <a:pt x="66233" y="66731"/>
                    <a:pt x="66710" y="66585"/>
                  </a:cubicBezTo>
                  <a:cubicBezTo>
                    <a:pt x="66705" y="66525"/>
                    <a:pt x="66701" y="66465"/>
                    <a:pt x="66696" y="66404"/>
                  </a:cubicBezTo>
                  <a:lnTo>
                    <a:pt x="64203" y="66948"/>
                  </a:lnTo>
                  <a:lnTo>
                    <a:pt x="64135" y="66717"/>
                  </a:lnTo>
                  <a:cubicBezTo>
                    <a:pt x="65034" y="66126"/>
                    <a:pt x="66194" y="66183"/>
                    <a:pt x="67095" y="65548"/>
                  </a:cubicBezTo>
                  <a:lnTo>
                    <a:pt x="67095" y="65548"/>
                  </a:lnTo>
                  <a:lnTo>
                    <a:pt x="64155" y="66269"/>
                  </a:lnTo>
                  <a:cubicBezTo>
                    <a:pt x="64144" y="66026"/>
                    <a:pt x="64135" y="65839"/>
                    <a:pt x="64123" y="65614"/>
                  </a:cubicBezTo>
                  <a:lnTo>
                    <a:pt x="68916" y="64272"/>
                  </a:lnTo>
                  <a:cubicBezTo>
                    <a:pt x="68897" y="64208"/>
                    <a:pt x="68879" y="64144"/>
                    <a:pt x="68861" y="64079"/>
                  </a:cubicBezTo>
                  <a:lnTo>
                    <a:pt x="64238" y="65272"/>
                  </a:lnTo>
                  <a:cubicBezTo>
                    <a:pt x="64042" y="64937"/>
                    <a:pt x="64110" y="64783"/>
                    <a:pt x="64417" y="64703"/>
                  </a:cubicBezTo>
                  <a:cubicBezTo>
                    <a:pt x="65686" y="64375"/>
                    <a:pt x="66952" y="64039"/>
                    <a:pt x="68219" y="63706"/>
                  </a:cubicBezTo>
                  <a:cubicBezTo>
                    <a:pt x="68657" y="63591"/>
                    <a:pt x="69096" y="63477"/>
                    <a:pt x="69513" y="63283"/>
                  </a:cubicBezTo>
                  <a:lnTo>
                    <a:pt x="69513" y="63283"/>
                  </a:lnTo>
                  <a:cubicBezTo>
                    <a:pt x="67739" y="63451"/>
                    <a:pt x="66050" y="63991"/>
                    <a:pt x="64233" y="64472"/>
                  </a:cubicBezTo>
                  <a:cubicBezTo>
                    <a:pt x="64243" y="64148"/>
                    <a:pt x="64251" y="63872"/>
                    <a:pt x="64258" y="63624"/>
                  </a:cubicBezTo>
                  <a:lnTo>
                    <a:pt x="65754" y="63171"/>
                  </a:lnTo>
                  <a:cubicBezTo>
                    <a:pt x="65747" y="63128"/>
                    <a:pt x="65739" y="63085"/>
                    <a:pt x="65731" y="63043"/>
                  </a:cubicBezTo>
                  <a:lnTo>
                    <a:pt x="64423" y="63253"/>
                  </a:lnTo>
                  <a:lnTo>
                    <a:pt x="64328" y="63018"/>
                  </a:lnTo>
                  <a:lnTo>
                    <a:pt x="65726" y="62249"/>
                  </a:lnTo>
                  <a:lnTo>
                    <a:pt x="64495" y="62465"/>
                  </a:lnTo>
                  <a:cubicBezTo>
                    <a:pt x="64511" y="62213"/>
                    <a:pt x="64525" y="62021"/>
                    <a:pt x="64537" y="61828"/>
                  </a:cubicBezTo>
                  <a:cubicBezTo>
                    <a:pt x="64594" y="60906"/>
                    <a:pt x="65044" y="60350"/>
                    <a:pt x="65985" y="60196"/>
                  </a:cubicBezTo>
                  <a:cubicBezTo>
                    <a:pt x="66341" y="60139"/>
                    <a:pt x="66681" y="59981"/>
                    <a:pt x="66993" y="59714"/>
                  </a:cubicBezTo>
                  <a:lnTo>
                    <a:pt x="66993" y="59714"/>
                  </a:lnTo>
                  <a:lnTo>
                    <a:pt x="64918" y="60224"/>
                  </a:lnTo>
                  <a:cubicBezTo>
                    <a:pt x="65427" y="59483"/>
                    <a:pt x="66171" y="59586"/>
                    <a:pt x="66857" y="59058"/>
                  </a:cubicBezTo>
                  <a:lnTo>
                    <a:pt x="66857" y="59058"/>
                  </a:lnTo>
                  <a:cubicBezTo>
                    <a:pt x="66198" y="59208"/>
                    <a:pt x="65765" y="59306"/>
                    <a:pt x="65326" y="59406"/>
                  </a:cubicBezTo>
                  <a:cubicBezTo>
                    <a:pt x="65388" y="58573"/>
                    <a:pt x="65940" y="57958"/>
                    <a:pt x="66750" y="57753"/>
                  </a:cubicBezTo>
                  <a:cubicBezTo>
                    <a:pt x="67790" y="57490"/>
                    <a:pt x="68822" y="57204"/>
                    <a:pt x="69859" y="56934"/>
                  </a:cubicBezTo>
                  <a:cubicBezTo>
                    <a:pt x="70112" y="56868"/>
                    <a:pt x="70374" y="56807"/>
                    <a:pt x="70636" y="56791"/>
                  </a:cubicBezTo>
                  <a:cubicBezTo>
                    <a:pt x="70703" y="56788"/>
                    <a:pt x="70769" y="56786"/>
                    <a:pt x="70834" y="56786"/>
                  </a:cubicBezTo>
                  <a:close/>
                  <a:moveTo>
                    <a:pt x="70142" y="42575"/>
                  </a:moveTo>
                  <a:cubicBezTo>
                    <a:pt x="70159" y="42575"/>
                    <a:pt x="70177" y="42575"/>
                    <a:pt x="70194" y="42577"/>
                  </a:cubicBezTo>
                  <a:cubicBezTo>
                    <a:pt x="72307" y="42739"/>
                    <a:pt x="72250" y="42432"/>
                    <a:pt x="72353" y="44519"/>
                  </a:cubicBezTo>
                  <a:cubicBezTo>
                    <a:pt x="72382" y="45089"/>
                    <a:pt x="72404" y="45660"/>
                    <a:pt x="72415" y="46232"/>
                  </a:cubicBezTo>
                  <a:cubicBezTo>
                    <a:pt x="72417" y="46354"/>
                    <a:pt x="72358" y="46479"/>
                    <a:pt x="72310" y="46672"/>
                  </a:cubicBezTo>
                  <a:lnTo>
                    <a:pt x="71254" y="46293"/>
                  </a:lnTo>
                  <a:lnTo>
                    <a:pt x="71193" y="46367"/>
                  </a:lnTo>
                  <a:lnTo>
                    <a:pt x="72338" y="47211"/>
                  </a:lnTo>
                  <a:lnTo>
                    <a:pt x="72248" y="47391"/>
                  </a:lnTo>
                  <a:lnTo>
                    <a:pt x="71673" y="47384"/>
                  </a:lnTo>
                  <a:lnTo>
                    <a:pt x="72305" y="48038"/>
                  </a:lnTo>
                  <a:lnTo>
                    <a:pt x="72305" y="48038"/>
                  </a:lnTo>
                  <a:lnTo>
                    <a:pt x="71631" y="47960"/>
                  </a:lnTo>
                  <a:cubicBezTo>
                    <a:pt x="71620" y="48001"/>
                    <a:pt x="71579" y="48079"/>
                    <a:pt x="71598" y="48098"/>
                  </a:cubicBezTo>
                  <a:cubicBezTo>
                    <a:pt x="71766" y="48268"/>
                    <a:pt x="71944" y="48426"/>
                    <a:pt x="72118" y="48590"/>
                  </a:cubicBezTo>
                  <a:lnTo>
                    <a:pt x="71996" y="48781"/>
                  </a:lnTo>
                  <a:lnTo>
                    <a:pt x="70630" y="48184"/>
                  </a:lnTo>
                  <a:cubicBezTo>
                    <a:pt x="70611" y="48226"/>
                    <a:pt x="70591" y="48268"/>
                    <a:pt x="70572" y="48311"/>
                  </a:cubicBezTo>
                  <a:cubicBezTo>
                    <a:pt x="71005" y="48600"/>
                    <a:pt x="71438" y="48890"/>
                    <a:pt x="71906" y="49202"/>
                  </a:cubicBezTo>
                  <a:cubicBezTo>
                    <a:pt x="71679" y="50602"/>
                    <a:pt x="71444" y="51988"/>
                    <a:pt x="71234" y="53376"/>
                  </a:cubicBezTo>
                  <a:cubicBezTo>
                    <a:pt x="71175" y="53765"/>
                    <a:pt x="70960" y="53950"/>
                    <a:pt x="70618" y="54085"/>
                  </a:cubicBezTo>
                  <a:cubicBezTo>
                    <a:pt x="69618" y="54480"/>
                    <a:pt x="68625" y="54896"/>
                    <a:pt x="67631" y="55309"/>
                  </a:cubicBezTo>
                  <a:cubicBezTo>
                    <a:pt x="67366" y="55420"/>
                    <a:pt x="67111" y="55553"/>
                    <a:pt x="66880" y="55746"/>
                  </a:cubicBezTo>
                  <a:cubicBezTo>
                    <a:pt x="66974" y="55762"/>
                    <a:pt x="67067" y="55769"/>
                    <a:pt x="67157" y="55769"/>
                  </a:cubicBezTo>
                  <a:cubicBezTo>
                    <a:pt x="67839" y="55769"/>
                    <a:pt x="68399" y="55365"/>
                    <a:pt x="69011" y="55146"/>
                  </a:cubicBezTo>
                  <a:cubicBezTo>
                    <a:pt x="69704" y="54899"/>
                    <a:pt x="70375" y="54590"/>
                    <a:pt x="71133" y="54276"/>
                  </a:cubicBezTo>
                  <a:cubicBezTo>
                    <a:pt x="71179" y="54600"/>
                    <a:pt x="71211" y="54883"/>
                    <a:pt x="71262" y="55163"/>
                  </a:cubicBezTo>
                  <a:cubicBezTo>
                    <a:pt x="71365" y="55729"/>
                    <a:pt x="71104" y="56070"/>
                    <a:pt x="70591" y="56242"/>
                  </a:cubicBezTo>
                  <a:cubicBezTo>
                    <a:pt x="69541" y="56595"/>
                    <a:pt x="68488" y="56944"/>
                    <a:pt x="67432" y="57286"/>
                  </a:cubicBezTo>
                  <a:cubicBezTo>
                    <a:pt x="67324" y="57322"/>
                    <a:pt x="67203" y="57327"/>
                    <a:pt x="67086" y="57327"/>
                  </a:cubicBezTo>
                  <a:cubicBezTo>
                    <a:pt x="67070" y="57327"/>
                    <a:pt x="67053" y="57327"/>
                    <a:pt x="67037" y="57327"/>
                  </a:cubicBezTo>
                  <a:cubicBezTo>
                    <a:pt x="67016" y="57327"/>
                    <a:pt x="66996" y="57327"/>
                    <a:pt x="66975" y="57327"/>
                  </a:cubicBezTo>
                  <a:cubicBezTo>
                    <a:pt x="65663" y="57327"/>
                    <a:pt x="64952" y="57725"/>
                    <a:pt x="64506" y="58997"/>
                  </a:cubicBezTo>
                  <a:cubicBezTo>
                    <a:pt x="63960" y="60550"/>
                    <a:pt x="63503" y="62134"/>
                    <a:pt x="63138" y="63739"/>
                  </a:cubicBezTo>
                  <a:cubicBezTo>
                    <a:pt x="62911" y="64744"/>
                    <a:pt x="62925" y="65803"/>
                    <a:pt x="62837" y="66839"/>
                  </a:cubicBezTo>
                  <a:cubicBezTo>
                    <a:pt x="62826" y="66971"/>
                    <a:pt x="62848" y="67108"/>
                    <a:pt x="62863" y="67242"/>
                  </a:cubicBezTo>
                  <a:cubicBezTo>
                    <a:pt x="63025" y="68667"/>
                    <a:pt x="63527" y="69368"/>
                    <a:pt x="64504" y="69368"/>
                  </a:cubicBezTo>
                  <a:cubicBezTo>
                    <a:pt x="64852" y="69368"/>
                    <a:pt x="65260" y="69279"/>
                    <a:pt x="65735" y="69103"/>
                  </a:cubicBezTo>
                  <a:cubicBezTo>
                    <a:pt x="69292" y="67778"/>
                    <a:pt x="72817" y="66366"/>
                    <a:pt x="76355" y="64991"/>
                  </a:cubicBezTo>
                  <a:cubicBezTo>
                    <a:pt x="76562" y="64911"/>
                    <a:pt x="76773" y="64839"/>
                    <a:pt x="77078" y="64729"/>
                  </a:cubicBezTo>
                  <a:lnTo>
                    <a:pt x="77078" y="64729"/>
                  </a:lnTo>
                  <a:cubicBezTo>
                    <a:pt x="77035" y="65554"/>
                    <a:pt x="76947" y="66164"/>
                    <a:pt x="76167" y="66554"/>
                  </a:cubicBezTo>
                  <a:cubicBezTo>
                    <a:pt x="73454" y="67906"/>
                    <a:pt x="70605" y="68923"/>
                    <a:pt x="67796" y="70032"/>
                  </a:cubicBezTo>
                  <a:cubicBezTo>
                    <a:pt x="67006" y="70343"/>
                    <a:pt x="66196" y="70669"/>
                    <a:pt x="65323" y="70669"/>
                  </a:cubicBezTo>
                  <a:cubicBezTo>
                    <a:pt x="65173" y="70669"/>
                    <a:pt x="65021" y="70659"/>
                    <a:pt x="64867" y="70638"/>
                  </a:cubicBezTo>
                  <a:cubicBezTo>
                    <a:pt x="63770" y="70489"/>
                    <a:pt x="63142" y="70082"/>
                    <a:pt x="62189" y="68800"/>
                  </a:cubicBezTo>
                  <a:lnTo>
                    <a:pt x="62189" y="68800"/>
                  </a:lnTo>
                  <a:cubicBezTo>
                    <a:pt x="62258" y="69191"/>
                    <a:pt x="62300" y="69431"/>
                    <a:pt x="62369" y="69817"/>
                  </a:cubicBezTo>
                  <a:cubicBezTo>
                    <a:pt x="61719" y="69516"/>
                    <a:pt x="61142" y="69279"/>
                    <a:pt x="60595" y="68987"/>
                  </a:cubicBezTo>
                  <a:cubicBezTo>
                    <a:pt x="58902" y="68085"/>
                    <a:pt x="57236" y="67131"/>
                    <a:pt x="55528" y="66261"/>
                  </a:cubicBezTo>
                  <a:cubicBezTo>
                    <a:pt x="54901" y="65942"/>
                    <a:pt x="54705" y="65516"/>
                    <a:pt x="54819" y="64889"/>
                  </a:cubicBezTo>
                  <a:cubicBezTo>
                    <a:pt x="54992" y="63932"/>
                    <a:pt x="55123" y="62962"/>
                    <a:pt x="55386" y="62030"/>
                  </a:cubicBezTo>
                  <a:cubicBezTo>
                    <a:pt x="55870" y="60314"/>
                    <a:pt x="56393" y="58608"/>
                    <a:pt x="56979" y="56925"/>
                  </a:cubicBezTo>
                  <a:cubicBezTo>
                    <a:pt x="57584" y="55186"/>
                    <a:pt x="58657" y="53726"/>
                    <a:pt x="59837" y="52420"/>
                  </a:cubicBezTo>
                  <a:cubicBezTo>
                    <a:pt x="61949" y="53246"/>
                    <a:pt x="63990" y="54023"/>
                    <a:pt x="66012" y="54845"/>
                  </a:cubicBezTo>
                  <a:cubicBezTo>
                    <a:pt x="66323" y="54971"/>
                    <a:pt x="66616" y="55036"/>
                    <a:pt x="66894" y="55036"/>
                  </a:cubicBezTo>
                  <a:cubicBezTo>
                    <a:pt x="67365" y="55036"/>
                    <a:pt x="67795" y="54851"/>
                    <a:pt x="68203" y="54470"/>
                  </a:cubicBezTo>
                  <a:cubicBezTo>
                    <a:pt x="68176" y="54446"/>
                    <a:pt x="68136" y="54405"/>
                    <a:pt x="68126" y="54405"/>
                  </a:cubicBezTo>
                  <a:cubicBezTo>
                    <a:pt x="68126" y="54405"/>
                    <a:pt x="68126" y="54405"/>
                    <a:pt x="68125" y="54405"/>
                  </a:cubicBezTo>
                  <a:cubicBezTo>
                    <a:pt x="67810" y="54633"/>
                    <a:pt x="67499" y="54717"/>
                    <a:pt x="67192" y="54717"/>
                  </a:cubicBezTo>
                  <a:cubicBezTo>
                    <a:pt x="66711" y="54717"/>
                    <a:pt x="66238" y="54511"/>
                    <a:pt x="65765" y="54322"/>
                  </a:cubicBezTo>
                  <a:cubicBezTo>
                    <a:pt x="64267" y="53723"/>
                    <a:pt x="62765" y="53135"/>
                    <a:pt x="61278" y="52511"/>
                  </a:cubicBezTo>
                  <a:cubicBezTo>
                    <a:pt x="57989" y="51132"/>
                    <a:pt x="54681" y="49796"/>
                    <a:pt x="51436" y="48319"/>
                  </a:cubicBezTo>
                  <a:cubicBezTo>
                    <a:pt x="49575" y="47471"/>
                    <a:pt x="47823" y="46380"/>
                    <a:pt x="46024" y="45395"/>
                  </a:cubicBezTo>
                  <a:cubicBezTo>
                    <a:pt x="45911" y="45333"/>
                    <a:pt x="45791" y="45243"/>
                    <a:pt x="45730" y="45135"/>
                  </a:cubicBezTo>
                  <a:cubicBezTo>
                    <a:pt x="45448" y="44635"/>
                    <a:pt x="45186" y="44123"/>
                    <a:pt x="44855" y="43501"/>
                  </a:cubicBezTo>
                  <a:lnTo>
                    <a:pt x="44855" y="43501"/>
                  </a:lnTo>
                  <a:lnTo>
                    <a:pt x="45733" y="43781"/>
                  </a:lnTo>
                  <a:lnTo>
                    <a:pt x="45800" y="43706"/>
                  </a:lnTo>
                  <a:cubicBezTo>
                    <a:pt x="45906" y="43546"/>
                    <a:pt x="46010" y="43492"/>
                    <a:pt x="46114" y="43492"/>
                  </a:cubicBezTo>
                  <a:cubicBezTo>
                    <a:pt x="46325" y="43492"/>
                    <a:pt x="46535" y="43714"/>
                    <a:pt x="46746" y="43714"/>
                  </a:cubicBezTo>
                  <a:cubicBezTo>
                    <a:pt x="46751" y="43714"/>
                    <a:pt x="46756" y="43714"/>
                    <a:pt x="46761" y="43714"/>
                  </a:cubicBezTo>
                  <a:cubicBezTo>
                    <a:pt x="46783" y="43687"/>
                    <a:pt x="46806" y="43660"/>
                    <a:pt x="46828" y="43634"/>
                  </a:cubicBezTo>
                  <a:cubicBezTo>
                    <a:pt x="46968" y="43517"/>
                    <a:pt x="47106" y="43472"/>
                    <a:pt x="47243" y="43472"/>
                  </a:cubicBezTo>
                  <a:cubicBezTo>
                    <a:pt x="47437" y="43472"/>
                    <a:pt x="47628" y="43560"/>
                    <a:pt x="47821" y="43655"/>
                  </a:cubicBezTo>
                  <a:cubicBezTo>
                    <a:pt x="48080" y="43781"/>
                    <a:pt x="48345" y="43898"/>
                    <a:pt x="48608" y="44019"/>
                  </a:cubicBezTo>
                  <a:lnTo>
                    <a:pt x="48654" y="43964"/>
                  </a:lnTo>
                  <a:cubicBezTo>
                    <a:pt x="48548" y="43761"/>
                    <a:pt x="48478" y="43565"/>
                    <a:pt x="48719" y="43565"/>
                  </a:cubicBezTo>
                  <a:cubicBezTo>
                    <a:pt x="48759" y="43565"/>
                    <a:pt x="48808" y="43570"/>
                    <a:pt x="48867" y="43582"/>
                  </a:cubicBezTo>
                  <a:cubicBezTo>
                    <a:pt x="49054" y="43621"/>
                    <a:pt x="49224" y="43740"/>
                    <a:pt x="49403" y="43822"/>
                  </a:cubicBezTo>
                  <a:lnTo>
                    <a:pt x="49744" y="43618"/>
                  </a:lnTo>
                  <a:lnTo>
                    <a:pt x="50911" y="44424"/>
                  </a:lnTo>
                  <a:lnTo>
                    <a:pt x="51416" y="44243"/>
                  </a:lnTo>
                  <a:cubicBezTo>
                    <a:pt x="51979" y="44653"/>
                    <a:pt x="52669" y="45165"/>
                    <a:pt x="53369" y="45666"/>
                  </a:cubicBezTo>
                  <a:cubicBezTo>
                    <a:pt x="53641" y="45861"/>
                    <a:pt x="53913" y="46142"/>
                    <a:pt x="54215" y="46191"/>
                  </a:cubicBezTo>
                  <a:cubicBezTo>
                    <a:pt x="55598" y="46414"/>
                    <a:pt x="56581" y="47378"/>
                    <a:pt x="57747" y="48000"/>
                  </a:cubicBezTo>
                  <a:cubicBezTo>
                    <a:pt x="57922" y="48092"/>
                    <a:pt x="58112" y="48160"/>
                    <a:pt x="58296" y="48240"/>
                  </a:cubicBezTo>
                  <a:lnTo>
                    <a:pt x="58407" y="48106"/>
                  </a:lnTo>
                  <a:lnTo>
                    <a:pt x="57105" y="47261"/>
                  </a:lnTo>
                  <a:cubicBezTo>
                    <a:pt x="57339" y="47249"/>
                    <a:pt x="57491" y="47218"/>
                    <a:pt x="57606" y="47218"/>
                  </a:cubicBezTo>
                  <a:cubicBezTo>
                    <a:pt x="57653" y="47218"/>
                    <a:pt x="57694" y="47223"/>
                    <a:pt x="57731" y="47237"/>
                  </a:cubicBezTo>
                  <a:cubicBezTo>
                    <a:pt x="58230" y="47427"/>
                    <a:pt x="58725" y="47502"/>
                    <a:pt x="59216" y="47502"/>
                  </a:cubicBezTo>
                  <a:cubicBezTo>
                    <a:pt x="59945" y="47502"/>
                    <a:pt x="60668" y="47336"/>
                    <a:pt x="61391" y="47129"/>
                  </a:cubicBezTo>
                  <a:cubicBezTo>
                    <a:pt x="61616" y="47064"/>
                    <a:pt x="61860" y="47052"/>
                    <a:pt x="62075" y="46962"/>
                  </a:cubicBezTo>
                  <a:cubicBezTo>
                    <a:pt x="62346" y="46850"/>
                    <a:pt x="62612" y="46799"/>
                    <a:pt x="62881" y="46799"/>
                  </a:cubicBezTo>
                  <a:cubicBezTo>
                    <a:pt x="63205" y="46799"/>
                    <a:pt x="63532" y="46873"/>
                    <a:pt x="63879" y="47008"/>
                  </a:cubicBezTo>
                  <a:lnTo>
                    <a:pt x="63597" y="46604"/>
                  </a:lnTo>
                  <a:cubicBezTo>
                    <a:pt x="64034" y="46374"/>
                    <a:pt x="64428" y="46020"/>
                    <a:pt x="64910" y="46020"/>
                  </a:cubicBezTo>
                  <a:cubicBezTo>
                    <a:pt x="65126" y="46020"/>
                    <a:pt x="65360" y="46091"/>
                    <a:pt x="65623" y="46275"/>
                  </a:cubicBezTo>
                  <a:cubicBezTo>
                    <a:pt x="65558" y="46201"/>
                    <a:pt x="65497" y="46127"/>
                    <a:pt x="65430" y="46058"/>
                  </a:cubicBezTo>
                  <a:cubicBezTo>
                    <a:pt x="65338" y="45965"/>
                    <a:pt x="65243" y="45876"/>
                    <a:pt x="65017" y="45659"/>
                  </a:cubicBezTo>
                  <a:lnTo>
                    <a:pt x="65017" y="45659"/>
                  </a:lnTo>
                  <a:lnTo>
                    <a:pt x="65823" y="45755"/>
                  </a:lnTo>
                  <a:lnTo>
                    <a:pt x="65620" y="45243"/>
                  </a:lnTo>
                  <a:lnTo>
                    <a:pt x="65620" y="45243"/>
                  </a:lnTo>
                  <a:lnTo>
                    <a:pt x="66698" y="45495"/>
                  </a:lnTo>
                  <a:cubicBezTo>
                    <a:pt x="66428" y="45263"/>
                    <a:pt x="66269" y="45126"/>
                    <a:pt x="66048" y="44935"/>
                  </a:cubicBezTo>
                  <a:cubicBezTo>
                    <a:pt x="66661" y="44375"/>
                    <a:pt x="67014" y="43623"/>
                    <a:pt x="67874" y="43312"/>
                  </a:cubicBezTo>
                  <a:cubicBezTo>
                    <a:pt x="67984" y="43271"/>
                    <a:pt x="68083" y="43261"/>
                    <a:pt x="68175" y="43261"/>
                  </a:cubicBezTo>
                  <a:cubicBezTo>
                    <a:pt x="68274" y="43261"/>
                    <a:pt x="68367" y="43273"/>
                    <a:pt x="68461" y="43273"/>
                  </a:cubicBezTo>
                  <a:cubicBezTo>
                    <a:pt x="68508" y="43273"/>
                    <a:pt x="68555" y="43270"/>
                    <a:pt x="68604" y="43261"/>
                  </a:cubicBezTo>
                  <a:lnTo>
                    <a:pt x="68647" y="43211"/>
                  </a:lnTo>
                  <a:cubicBezTo>
                    <a:pt x="68739" y="43102"/>
                    <a:pt x="69698" y="42629"/>
                    <a:pt x="69893" y="42600"/>
                  </a:cubicBezTo>
                  <a:cubicBezTo>
                    <a:pt x="69975" y="42588"/>
                    <a:pt x="70059" y="42575"/>
                    <a:pt x="70142" y="42575"/>
                  </a:cubicBezTo>
                  <a:close/>
                  <a:moveTo>
                    <a:pt x="73145" y="38578"/>
                  </a:moveTo>
                  <a:cubicBezTo>
                    <a:pt x="73211" y="38578"/>
                    <a:pt x="73277" y="38579"/>
                    <a:pt x="73342" y="38580"/>
                  </a:cubicBezTo>
                  <a:cubicBezTo>
                    <a:pt x="74351" y="38601"/>
                    <a:pt x="75360" y="38646"/>
                    <a:pt x="76445" y="38685"/>
                  </a:cubicBezTo>
                  <a:cubicBezTo>
                    <a:pt x="76501" y="38917"/>
                    <a:pt x="76568" y="39189"/>
                    <a:pt x="76650" y="39525"/>
                  </a:cubicBezTo>
                  <a:lnTo>
                    <a:pt x="75520" y="39662"/>
                  </a:lnTo>
                  <a:cubicBezTo>
                    <a:pt x="75520" y="39707"/>
                    <a:pt x="75518" y="39752"/>
                    <a:pt x="75517" y="39798"/>
                  </a:cubicBezTo>
                  <a:lnTo>
                    <a:pt x="76669" y="39886"/>
                  </a:lnTo>
                  <a:lnTo>
                    <a:pt x="75704" y="40105"/>
                  </a:lnTo>
                  <a:lnTo>
                    <a:pt x="75720" y="40208"/>
                  </a:lnTo>
                  <a:lnTo>
                    <a:pt x="76955" y="40294"/>
                  </a:lnTo>
                  <a:lnTo>
                    <a:pt x="76972" y="40519"/>
                  </a:lnTo>
                  <a:cubicBezTo>
                    <a:pt x="76539" y="40812"/>
                    <a:pt x="75974" y="40615"/>
                    <a:pt x="75431" y="40794"/>
                  </a:cubicBezTo>
                  <a:lnTo>
                    <a:pt x="76387" y="41607"/>
                  </a:lnTo>
                  <a:cubicBezTo>
                    <a:pt x="77537" y="41680"/>
                    <a:pt x="77579" y="41674"/>
                    <a:pt x="77792" y="43095"/>
                  </a:cubicBezTo>
                  <a:cubicBezTo>
                    <a:pt x="78133" y="45360"/>
                    <a:pt x="78334" y="47636"/>
                    <a:pt x="77947" y="50057"/>
                  </a:cubicBezTo>
                  <a:lnTo>
                    <a:pt x="74999" y="50313"/>
                  </a:lnTo>
                  <a:lnTo>
                    <a:pt x="75003" y="50543"/>
                  </a:lnTo>
                  <a:lnTo>
                    <a:pt x="77680" y="50413"/>
                  </a:lnTo>
                  <a:lnTo>
                    <a:pt x="77689" y="50669"/>
                  </a:lnTo>
                  <a:lnTo>
                    <a:pt x="75050" y="50798"/>
                  </a:lnTo>
                  <a:lnTo>
                    <a:pt x="75060" y="51018"/>
                  </a:lnTo>
                  <a:lnTo>
                    <a:pt x="77638" y="50893"/>
                  </a:lnTo>
                  <a:lnTo>
                    <a:pt x="77650" y="51116"/>
                  </a:lnTo>
                  <a:lnTo>
                    <a:pt x="75214" y="51235"/>
                  </a:lnTo>
                  <a:cubicBezTo>
                    <a:pt x="75206" y="51316"/>
                    <a:pt x="75198" y="51398"/>
                    <a:pt x="75190" y="51479"/>
                  </a:cubicBezTo>
                  <a:lnTo>
                    <a:pt x="77763" y="52035"/>
                  </a:lnTo>
                  <a:cubicBezTo>
                    <a:pt x="77577" y="53785"/>
                    <a:pt x="78365" y="55239"/>
                    <a:pt x="79798" y="56550"/>
                  </a:cubicBezTo>
                  <a:lnTo>
                    <a:pt x="76356" y="57867"/>
                  </a:lnTo>
                  <a:lnTo>
                    <a:pt x="76389" y="57970"/>
                  </a:lnTo>
                  <a:lnTo>
                    <a:pt x="77604" y="57774"/>
                  </a:lnTo>
                  <a:lnTo>
                    <a:pt x="77604" y="57774"/>
                  </a:lnTo>
                  <a:cubicBezTo>
                    <a:pt x="77486" y="57888"/>
                    <a:pt x="77359" y="58011"/>
                    <a:pt x="77098" y="58261"/>
                  </a:cubicBezTo>
                  <a:lnTo>
                    <a:pt x="80239" y="57354"/>
                  </a:lnTo>
                  <a:lnTo>
                    <a:pt x="80299" y="57555"/>
                  </a:lnTo>
                  <a:lnTo>
                    <a:pt x="78054" y="58270"/>
                  </a:lnTo>
                  <a:cubicBezTo>
                    <a:pt x="78072" y="58333"/>
                    <a:pt x="78090" y="58396"/>
                    <a:pt x="78108" y="58459"/>
                  </a:cubicBezTo>
                  <a:lnTo>
                    <a:pt x="80419" y="57840"/>
                  </a:lnTo>
                  <a:cubicBezTo>
                    <a:pt x="80435" y="57882"/>
                    <a:pt x="80451" y="57925"/>
                    <a:pt x="80466" y="57968"/>
                  </a:cubicBezTo>
                  <a:lnTo>
                    <a:pt x="79055" y="58553"/>
                  </a:lnTo>
                  <a:cubicBezTo>
                    <a:pt x="79071" y="58604"/>
                    <a:pt x="79088" y="58654"/>
                    <a:pt x="79104" y="58705"/>
                  </a:cubicBezTo>
                  <a:cubicBezTo>
                    <a:pt x="79517" y="58590"/>
                    <a:pt x="79931" y="58481"/>
                    <a:pt x="80342" y="58355"/>
                  </a:cubicBezTo>
                  <a:cubicBezTo>
                    <a:pt x="80455" y="58321"/>
                    <a:pt x="80565" y="58304"/>
                    <a:pt x="80671" y="58304"/>
                  </a:cubicBezTo>
                  <a:cubicBezTo>
                    <a:pt x="80975" y="58304"/>
                    <a:pt x="81238" y="58443"/>
                    <a:pt x="81374" y="58706"/>
                  </a:cubicBezTo>
                  <a:cubicBezTo>
                    <a:pt x="82604" y="61058"/>
                    <a:pt x="83606" y="63471"/>
                    <a:pt x="82923" y="66222"/>
                  </a:cubicBezTo>
                  <a:lnTo>
                    <a:pt x="82935" y="66204"/>
                  </a:lnTo>
                  <a:lnTo>
                    <a:pt x="82935" y="66204"/>
                  </a:lnTo>
                  <a:cubicBezTo>
                    <a:pt x="82874" y="66489"/>
                    <a:pt x="82813" y="66774"/>
                    <a:pt x="82751" y="67060"/>
                  </a:cubicBezTo>
                  <a:lnTo>
                    <a:pt x="82770" y="67035"/>
                  </a:lnTo>
                  <a:lnTo>
                    <a:pt x="82770" y="67035"/>
                  </a:lnTo>
                  <a:cubicBezTo>
                    <a:pt x="82495" y="68453"/>
                    <a:pt x="82219" y="69870"/>
                    <a:pt x="81923" y="71397"/>
                  </a:cubicBezTo>
                  <a:cubicBezTo>
                    <a:pt x="80783" y="70551"/>
                    <a:pt x="81055" y="68927"/>
                    <a:pt x="79863" y="68164"/>
                  </a:cubicBezTo>
                  <a:cubicBezTo>
                    <a:pt x="78951" y="69327"/>
                    <a:pt x="78584" y="70839"/>
                    <a:pt x="77164" y="71686"/>
                  </a:cubicBezTo>
                  <a:cubicBezTo>
                    <a:pt x="77164" y="71366"/>
                    <a:pt x="77139" y="71151"/>
                    <a:pt x="77168" y="70945"/>
                  </a:cubicBezTo>
                  <a:cubicBezTo>
                    <a:pt x="77345" y="69714"/>
                    <a:pt x="77540" y="68488"/>
                    <a:pt x="77716" y="67257"/>
                  </a:cubicBezTo>
                  <a:cubicBezTo>
                    <a:pt x="77811" y="66594"/>
                    <a:pt x="77988" y="66383"/>
                    <a:pt x="78647" y="66255"/>
                  </a:cubicBezTo>
                  <a:cubicBezTo>
                    <a:pt x="79265" y="66133"/>
                    <a:pt x="79885" y="66026"/>
                    <a:pt x="80499" y="65847"/>
                  </a:cubicBezTo>
                  <a:cubicBezTo>
                    <a:pt x="80351" y="65801"/>
                    <a:pt x="80202" y="65783"/>
                    <a:pt x="80052" y="65783"/>
                  </a:cubicBezTo>
                  <a:cubicBezTo>
                    <a:pt x="79513" y="65783"/>
                    <a:pt x="78966" y="66015"/>
                    <a:pt x="78431" y="66015"/>
                  </a:cubicBezTo>
                  <a:cubicBezTo>
                    <a:pt x="78239" y="66015"/>
                    <a:pt x="78048" y="65985"/>
                    <a:pt x="77859" y="65904"/>
                  </a:cubicBezTo>
                  <a:cubicBezTo>
                    <a:pt x="77852" y="65798"/>
                    <a:pt x="77845" y="65694"/>
                    <a:pt x="77839" y="65590"/>
                  </a:cubicBezTo>
                  <a:lnTo>
                    <a:pt x="80930" y="65078"/>
                  </a:lnTo>
                  <a:cubicBezTo>
                    <a:pt x="80923" y="65010"/>
                    <a:pt x="80918" y="64941"/>
                    <a:pt x="80911" y="64873"/>
                  </a:cubicBezTo>
                  <a:cubicBezTo>
                    <a:pt x="80319" y="64942"/>
                    <a:pt x="79726" y="65014"/>
                    <a:pt x="79134" y="65082"/>
                  </a:cubicBezTo>
                  <a:cubicBezTo>
                    <a:pt x="78767" y="65125"/>
                    <a:pt x="78400" y="65181"/>
                    <a:pt x="78032" y="65187"/>
                  </a:cubicBezTo>
                  <a:cubicBezTo>
                    <a:pt x="78032" y="65187"/>
                    <a:pt x="78032" y="65187"/>
                    <a:pt x="78032" y="65187"/>
                  </a:cubicBezTo>
                  <a:cubicBezTo>
                    <a:pt x="77956" y="65187"/>
                    <a:pt x="77877" y="64991"/>
                    <a:pt x="77789" y="64870"/>
                  </a:cubicBezTo>
                  <a:lnTo>
                    <a:pt x="81489" y="64237"/>
                  </a:lnTo>
                  <a:cubicBezTo>
                    <a:pt x="81264" y="64173"/>
                    <a:pt x="81039" y="64150"/>
                    <a:pt x="80815" y="64150"/>
                  </a:cubicBezTo>
                  <a:cubicBezTo>
                    <a:pt x="80135" y="64150"/>
                    <a:pt x="79461" y="64370"/>
                    <a:pt x="78777" y="64370"/>
                  </a:cubicBezTo>
                  <a:cubicBezTo>
                    <a:pt x="78431" y="64370"/>
                    <a:pt x="78083" y="64313"/>
                    <a:pt x="77730" y="64144"/>
                  </a:cubicBezTo>
                  <a:lnTo>
                    <a:pt x="80886" y="63485"/>
                  </a:lnTo>
                  <a:cubicBezTo>
                    <a:pt x="80876" y="63419"/>
                    <a:pt x="80864" y="63355"/>
                    <a:pt x="80854" y="63290"/>
                  </a:cubicBezTo>
                  <a:lnTo>
                    <a:pt x="77807" y="63793"/>
                  </a:lnTo>
                  <a:cubicBezTo>
                    <a:pt x="77505" y="63098"/>
                    <a:pt x="77274" y="62412"/>
                    <a:pt x="76924" y="61793"/>
                  </a:cubicBezTo>
                  <a:cubicBezTo>
                    <a:pt x="76218" y="60543"/>
                    <a:pt x="75178" y="59580"/>
                    <a:pt x="74076" y="58681"/>
                  </a:cubicBezTo>
                  <a:cubicBezTo>
                    <a:pt x="73826" y="58479"/>
                    <a:pt x="73597" y="58250"/>
                    <a:pt x="73265" y="57949"/>
                  </a:cubicBezTo>
                  <a:lnTo>
                    <a:pt x="74807" y="57449"/>
                  </a:lnTo>
                  <a:lnTo>
                    <a:pt x="74375" y="56794"/>
                  </a:lnTo>
                  <a:lnTo>
                    <a:pt x="76036" y="56369"/>
                  </a:lnTo>
                  <a:cubicBezTo>
                    <a:pt x="75538" y="56197"/>
                    <a:pt x="75050" y="56132"/>
                    <a:pt x="74568" y="56132"/>
                  </a:cubicBezTo>
                  <a:cubicBezTo>
                    <a:pt x="73834" y="56132"/>
                    <a:pt x="73111" y="56282"/>
                    <a:pt x="72378" y="56434"/>
                  </a:cubicBezTo>
                  <a:cubicBezTo>
                    <a:pt x="72317" y="56118"/>
                    <a:pt x="72275" y="55899"/>
                    <a:pt x="72219" y="55606"/>
                  </a:cubicBezTo>
                  <a:lnTo>
                    <a:pt x="73493" y="55273"/>
                  </a:lnTo>
                  <a:lnTo>
                    <a:pt x="73482" y="55168"/>
                  </a:lnTo>
                  <a:lnTo>
                    <a:pt x="72364" y="55147"/>
                  </a:lnTo>
                  <a:cubicBezTo>
                    <a:pt x="72355" y="55119"/>
                    <a:pt x="72346" y="55091"/>
                    <a:pt x="72338" y="55062"/>
                  </a:cubicBezTo>
                  <a:lnTo>
                    <a:pt x="73948" y="54699"/>
                  </a:lnTo>
                  <a:cubicBezTo>
                    <a:pt x="73942" y="54658"/>
                    <a:pt x="73938" y="54617"/>
                    <a:pt x="73932" y="54576"/>
                  </a:cubicBezTo>
                  <a:lnTo>
                    <a:pt x="72223" y="54659"/>
                  </a:lnTo>
                  <a:cubicBezTo>
                    <a:pt x="72210" y="54613"/>
                    <a:pt x="72196" y="54567"/>
                    <a:pt x="72182" y="54521"/>
                  </a:cubicBezTo>
                  <a:lnTo>
                    <a:pt x="73110" y="54245"/>
                  </a:lnTo>
                  <a:lnTo>
                    <a:pt x="73105" y="54148"/>
                  </a:lnTo>
                  <a:lnTo>
                    <a:pt x="72083" y="54084"/>
                  </a:lnTo>
                  <a:lnTo>
                    <a:pt x="72061" y="53883"/>
                  </a:lnTo>
                  <a:lnTo>
                    <a:pt x="73809" y="53663"/>
                  </a:lnTo>
                  <a:cubicBezTo>
                    <a:pt x="73805" y="53618"/>
                    <a:pt x="73802" y="53574"/>
                    <a:pt x="73797" y="53530"/>
                  </a:cubicBezTo>
                  <a:lnTo>
                    <a:pt x="72014" y="53502"/>
                  </a:lnTo>
                  <a:cubicBezTo>
                    <a:pt x="72307" y="51894"/>
                    <a:pt x="72227" y="50280"/>
                    <a:pt x="73196" y="48895"/>
                  </a:cubicBezTo>
                  <a:lnTo>
                    <a:pt x="73017" y="48748"/>
                  </a:lnTo>
                  <a:cubicBezTo>
                    <a:pt x="73562" y="48514"/>
                    <a:pt x="74087" y="48287"/>
                    <a:pt x="74730" y="48010"/>
                  </a:cubicBezTo>
                  <a:lnTo>
                    <a:pt x="73121" y="47753"/>
                  </a:lnTo>
                  <a:cubicBezTo>
                    <a:pt x="73165" y="46919"/>
                    <a:pt x="73208" y="46097"/>
                    <a:pt x="73253" y="45244"/>
                  </a:cubicBezTo>
                  <a:lnTo>
                    <a:pt x="74785" y="45365"/>
                  </a:lnTo>
                  <a:cubicBezTo>
                    <a:pt x="74793" y="45316"/>
                    <a:pt x="74799" y="45267"/>
                    <a:pt x="74806" y="45218"/>
                  </a:cubicBezTo>
                  <a:lnTo>
                    <a:pt x="73378" y="44924"/>
                  </a:lnTo>
                  <a:lnTo>
                    <a:pt x="73377" y="44853"/>
                  </a:lnTo>
                  <a:lnTo>
                    <a:pt x="74771" y="44785"/>
                  </a:lnTo>
                  <a:cubicBezTo>
                    <a:pt x="74777" y="44745"/>
                    <a:pt x="74784" y="44707"/>
                    <a:pt x="74790" y="44668"/>
                  </a:cubicBezTo>
                  <a:lnTo>
                    <a:pt x="73297" y="44409"/>
                  </a:lnTo>
                  <a:cubicBezTo>
                    <a:pt x="73305" y="44351"/>
                    <a:pt x="73313" y="44293"/>
                    <a:pt x="73321" y="44236"/>
                  </a:cubicBezTo>
                  <a:lnTo>
                    <a:pt x="75158" y="44337"/>
                  </a:lnTo>
                  <a:cubicBezTo>
                    <a:pt x="75164" y="44277"/>
                    <a:pt x="75169" y="44219"/>
                    <a:pt x="75173" y="44159"/>
                  </a:cubicBezTo>
                  <a:cubicBezTo>
                    <a:pt x="74683" y="44095"/>
                    <a:pt x="74194" y="43997"/>
                    <a:pt x="73701" y="43975"/>
                  </a:cubicBezTo>
                  <a:cubicBezTo>
                    <a:pt x="73130" y="43951"/>
                    <a:pt x="72903" y="43701"/>
                    <a:pt x="73022" y="43023"/>
                  </a:cubicBezTo>
                  <a:lnTo>
                    <a:pt x="73022" y="43023"/>
                  </a:lnTo>
                  <a:lnTo>
                    <a:pt x="74429" y="43032"/>
                  </a:lnTo>
                  <a:lnTo>
                    <a:pt x="75508" y="42227"/>
                  </a:lnTo>
                  <a:lnTo>
                    <a:pt x="73015" y="41936"/>
                  </a:lnTo>
                  <a:cubicBezTo>
                    <a:pt x="73137" y="41574"/>
                    <a:pt x="73256" y="41223"/>
                    <a:pt x="73387" y="40833"/>
                  </a:cubicBezTo>
                  <a:lnTo>
                    <a:pt x="71697" y="40686"/>
                  </a:lnTo>
                  <a:cubicBezTo>
                    <a:pt x="71682" y="40609"/>
                    <a:pt x="71668" y="40533"/>
                    <a:pt x="71654" y="40456"/>
                  </a:cubicBezTo>
                  <a:lnTo>
                    <a:pt x="71654" y="40456"/>
                  </a:lnTo>
                  <a:cubicBezTo>
                    <a:pt x="71796" y="40489"/>
                    <a:pt x="71928" y="40504"/>
                    <a:pt x="72052" y="40504"/>
                  </a:cubicBezTo>
                  <a:cubicBezTo>
                    <a:pt x="72997" y="40504"/>
                    <a:pt x="73463" y="39619"/>
                    <a:pt x="74331" y="39080"/>
                  </a:cubicBezTo>
                  <a:lnTo>
                    <a:pt x="74331" y="39080"/>
                  </a:lnTo>
                  <a:lnTo>
                    <a:pt x="71954" y="39195"/>
                  </a:lnTo>
                  <a:cubicBezTo>
                    <a:pt x="72304" y="38639"/>
                    <a:pt x="72727" y="38578"/>
                    <a:pt x="73145" y="38578"/>
                  </a:cubicBezTo>
                  <a:close/>
                  <a:moveTo>
                    <a:pt x="109142" y="54947"/>
                  </a:moveTo>
                  <a:lnTo>
                    <a:pt x="105744" y="57377"/>
                  </a:lnTo>
                  <a:lnTo>
                    <a:pt x="105831" y="57462"/>
                  </a:lnTo>
                  <a:lnTo>
                    <a:pt x="109655" y="55312"/>
                  </a:lnTo>
                  <a:lnTo>
                    <a:pt x="109734" y="55360"/>
                  </a:lnTo>
                  <a:lnTo>
                    <a:pt x="108632" y="56492"/>
                  </a:lnTo>
                  <a:lnTo>
                    <a:pt x="108705" y="56619"/>
                  </a:lnTo>
                  <a:lnTo>
                    <a:pt x="110471" y="55824"/>
                  </a:lnTo>
                  <a:cubicBezTo>
                    <a:pt x="110578" y="56501"/>
                    <a:pt x="110660" y="57023"/>
                    <a:pt x="110753" y="57616"/>
                  </a:cubicBezTo>
                  <a:lnTo>
                    <a:pt x="109424" y="58586"/>
                  </a:lnTo>
                  <a:lnTo>
                    <a:pt x="109541" y="58704"/>
                  </a:lnTo>
                  <a:lnTo>
                    <a:pt x="110760" y="58047"/>
                  </a:lnTo>
                  <a:cubicBezTo>
                    <a:pt x="110854" y="58274"/>
                    <a:pt x="110947" y="58498"/>
                    <a:pt x="111048" y="58740"/>
                  </a:cubicBezTo>
                  <a:lnTo>
                    <a:pt x="110229" y="59429"/>
                  </a:lnTo>
                  <a:lnTo>
                    <a:pt x="111279" y="59149"/>
                  </a:lnTo>
                  <a:lnTo>
                    <a:pt x="111462" y="60127"/>
                  </a:lnTo>
                  <a:cubicBezTo>
                    <a:pt x="110529" y="60703"/>
                    <a:pt x="109599" y="61306"/>
                    <a:pt x="108644" y="61862"/>
                  </a:cubicBezTo>
                  <a:cubicBezTo>
                    <a:pt x="106113" y="63335"/>
                    <a:pt x="103583" y="64809"/>
                    <a:pt x="101029" y="66240"/>
                  </a:cubicBezTo>
                  <a:cubicBezTo>
                    <a:pt x="99415" y="67145"/>
                    <a:pt x="97756" y="67967"/>
                    <a:pt x="96123" y="68838"/>
                  </a:cubicBezTo>
                  <a:cubicBezTo>
                    <a:pt x="94639" y="69629"/>
                    <a:pt x="93159" y="70430"/>
                    <a:pt x="91683" y="71237"/>
                  </a:cubicBezTo>
                  <a:cubicBezTo>
                    <a:pt x="90265" y="72014"/>
                    <a:pt x="88859" y="72808"/>
                    <a:pt x="87445" y="73587"/>
                  </a:cubicBezTo>
                  <a:cubicBezTo>
                    <a:pt x="84085" y="75438"/>
                    <a:pt x="80739" y="77313"/>
                    <a:pt x="77356" y="79121"/>
                  </a:cubicBezTo>
                  <a:cubicBezTo>
                    <a:pt x="75489" y="80118"/>
                    <a:pt x="73562" y="81005"/>
                    <a:pt x="71654" y="81928"/>
                  </a:cubicBezTo>
                  <a:cubicBezTo>
                    <a:pt x="71446" y="82028"/>
                    <a:pt x="71218" y="82086"/>
                    <a:pt x="70965" y="82086"/>
                  </a:cubicBezTo>
                  <a:cubicBezTo>
                    <a:pt x="70870" y="82086"/>
                    <a:pt x="70771" y="82078"/>
                    <a:pt x="70668" y="82060"/>
                  </a:cubicBezTo>
                  <a:lnTo>
                    <a:pt x="71996" y="81246"/>
                  </a:lnTo>
                  <a:cubicBezTo>
                    <a:pt x="71972" y="81195"/>
                    <a:pt x="71947" y="81144"/>
                    <a:pt x="71922" y="81093"/>
                  </a:cubicBezTo>
                  <a:cubicBezTo>
                    <a:pt x="71393" y="81349"/>
                    <a:pt x="70845" y="81571"/>
                    <a:pt x="70341" y="81869"/>
                  </a:cubicBezTo>
                  <a:cubicBezTo>
                    <a:pt x="69982" y="82081"/>
                    <a:pt x="69641" y="82200"/>
                    <a:pt x="69308" y="82200"/>
                  </a:cubicBezTo>
                  <a:cubicBezTo>
                    <a:pt x="68939" y="82200"/>
                    <a:pt x="68581" y="82054"/>
                    <a:pt x="68223" y="81725"/>
                  </a:cubicBezTo>
                  <a:cubicBezTo>
                    <a:pt x="67930" y="81457"/>
                    <a:pt x="67528" y="81306"/>
                    <a:pt x="67237" y="81038"/>
                  </a:cubicBezTo>
                  <a:cubicBezTo>
                    <a:pt x="66662" y="80504"/>
                    <a:pt x="66694" y="80038"/>
                    <a:pt x="67331" y="79549"/>
                  </a:cubicBezTo>
                  <a:cubicBezTo>
                    <a:pt x="67812" y="79181"/>
                    <a:pt x="68334" y="78868"/>
                    <a:pt x="68832" y="78524"/>
                  </a:cubicBezTo>
                  <a:cubicBezTo>
                    <a:pt x="69068" y="78361"/>
                    <a:pt x="69295" y="78183"/>
                    <a:pt x="69526" y="78012"/>
                  </a:cubicBezTo>
                  <a:lnTo>
                    <a:pt x="69418" y="77804"/>
                  </a:lnTo>
                  <a:lnTo>
                    <a:pt x="66668" y="78839"/>
                  </a:lnTo>
                  <a:cubicBezTo>
                    <a:pt x="66594" y="78440"/>
                    <a:pt x="66524" y="78066"/>
                    <a:pt x="66452" y="77674"/>
                  </a:cubicBezTo>
                  <a:lnTo>
                    <a:pt x="67852" y="76875"/>
                  </a:lnTo>
                  <a:lnTo>
                    <a:pt x="67836" y="76857"/>
                  </a:lnTo>
                  <a:lnTo>
                    <a:pt x="66613" y="77120"/>
                  </a:lnTo>
                  <a:cubicBezTo>
                    <a:pt x="66363" y="76430"/>
                    <a:pt x="66997" y="76420"/>
                    <a:pt x="67243" y="76137"/>
                  </a:cubicBezTo>
                  <a:cubicBezTo>
                    <a:pt x="67215" y="76106"/>
                    <a:pt x="67185" y="76076"/>
                    <a:pt x="67157" y="76045"/>
                  </a:cubicBezTo>
                  <a:lnTo>
                    <a:pt x="66677" y="76068"/>
                  </a:lnTo>
                  <a:cubicBezTo>
                    <a:pt x="66735" y="75318"/>
                    <a:pt x="67378" y="75294"/>
                    <a:pt x="67784" y="75042"/>
                  </a:cubicBezTo>
                  <a:cubicBezTo>
                    <a:pt x="68200" y="74784"/>
                    <a:pt x="68639" y="74565"/>
                    <a:pt x="69068" y="74329"/>
                  </a:cubicBezTo>
                  <a:cubicBezTo>
                    <a:pt x="69038" y="74267"/>
                    <a:pt x="69008" y="74206"/>
                    <a:pt x="68978" y="74144"/>
                  </a:cubicBezTo>
                  <a:lnTo>
                    <a:pt x="66854" y="75166"/>
                  </a:lnTo>
                  <a:cubicBezTo>
                    <a:pt x="67297" y="74160"/>
                    <a:pt x="67562" y="73269"/>
                    <a:pt x="68480" y="72837"/>
                  </a:cubicBezTo>
                  <a:cubicBezTo>
                    <a:pt x="70305" y="71982"/>
                    <a:pt x="72135" y="71137"/>
                    <a:pt x="73970" y="70305"/>
                  </a:cubicBezTo>
                  <a:cubicBezTo>
                    <a:pt x="74611" y="70014"/>
                    <a:pt x="75272" y="69760"/>
                    <a:pt x="75928" y="69502"/>
                  </a:cubicBezTo>
                  <a:cubicBezTo>
                    <a:pt x="76249" y="69375"/>
                    <a:pt x="76581" y="69276"/>
                    <a:pt x="76907" y="69164"/>
                  </a:cubicBezTo>
                  <a:lnTo>
                    <a:pt x="77020" y="69423"/>
                  </a:lnTo>
                  <a:lnTo>
                    <a:pt x="75626" y="70226"/>
                  </a:lnTo>
                  <a:lnTo>
                    <a:pt x="75677" y="70343"/>
                  </a:lnTo>
                  <a:lnTo>
                    <a:pt x="76970" y="69916"/>
                  </a:lnTo>
                  <a:lnTo>
                    <a:pt x="76970" y="69916"/>
                  </a:lnTo>
                  <a:cubicBezTo>
                    <a:pt x="76750" y="70434"/>
                    <a:pt x="76610" y="70766"/>
                    <a:pt x="76453" y="71139"/>
                  </a:cubicBezTo>
                  <a:cubicBezTo>
                    <a:pt x="76715" y="71331"/>
                    <a:pt x="76765" y="71616"/>
                    <a:pt x="76346" y="71876"/>
                  </a:cubicBezTo>
                  <a:cubicBezTo>
                    <a:pt x="75982" y="72102"/>
                    <a:pt x="75603" y="72306"/>
                    <a:pt x="75289" y="72645"/>
                  </a:cubicBezTo>
                  <a:cubicBezTo>
                    <a:pt x="75495" y="72567"/>
                    <a:pt x="75702" y="72492"/>
                    <a:pt x="75906" y="72410"/>
                  </a:cubicBezTo>
                  <a:cubicBezTo>
                    <a:pt x="76074" y="72343"/>
                    <a:pt x="76259" y="72185"/>
                    <a:pt x="76407" y="72185"/>
                  </a:cubicBezTo>
                  <a:cubicBezTo>
                    <a:pt x="76423" y="72185"/>
                    <a:pt x="76438" y="72187"/>
                    <a:pt x="76453" y="72191"/>
                  </a:cubicBezTo>
                  <a:cubicBezTo>
                    <a:pt x="76602" y="72228"/>
                    <a:pt x="76740" y="72246"/>
                    <a:pt x="76868" y="72246"/>
                  </a:cubicBezTo>
                  <a:cubicBezTo>
                    <a:pt x="77677" y="72246"/>
                    <a:pt x="78089" y="71556"/>
                    <a:pt x="78568" y="71005"/>
                  </a:cubicBezTo>
                  <a:cubicBezTo>
                    <a:pt x="78892" y="70634"/>
                    <a:pt x="79148" y="70203"/>
                    <a:pt x="79449" y="69781"/>
                  </a:cubicBezTo>
                  <a:cubicBezTo>
                    <a:pt x="80451" y="70609"/>
                    <a:pt x="80698" y="71943"/>
                    <a:pt x="81851" y="72665"/>
                  </a:cubicBezTo>
                  <a:cubicBezTo>
                    <a:pt x="81993" y="72353"/>
                    <a:pt x="82135" y="72134"/>
                    <a:pt x="82195" y="71895"/>
                  </a:cubicBezTo>
                  <a:cubicBezTo>
                    <a:pt x="82434" y="70949"/>
                    <a:pt x="82692" y="70005"/>
                    <a:pt x="82855" y="69045"/>
                  </a:cubicBezTo>
                  <a:cubicBezTo>
                    <a:pt x="82972" y="68359"/>
                    <a:pt x="83319" y="67997"/>
                    <a:pt x="83960" y="67792"/>
                  </a:cubicBezTo>
                  <a:cubicBezTo>
                    <a:pt x="84596" y="67590"/>
                    <a:pt x="85205" y="67307"/>
                    <a:pt x="85825" y="67060"/>
                  </a:cubicBezTo>
                  <a:cubicBezTo>
                    <a:pt x="85805" y="66997"/>
                    <a:pt x="85785" y="66935"/>
                    <a:pt x="85764" y="66874"/>
                  </a:cubicBezTo>
                  <a:lnTo>
                    <a:pt x="83315" y="67737"/>
                  </a:lnTo>
                  <a:cubicBezTo>
                    <a:pt x="83095" y="67367"/>
                    <a:pt x="83347" y="67264"/>
                    <a:pt x="83607" y="67161"/>
                  </a:cubicBezTo>
                  <a:cubicBezTo>
                    <a:pt x="84733" y="66717"/>
                    <a:pt x="85856" y="66269"/>
                    <a:pt x="86978" y="65820"/>
                  </a:cubicBezTo>
                  <a:cubicBezTo>
                    <a:pt x="87161" y="65746"/>
                    <a:pt x="87337" y="65650"/>
                    <a:pt x="87457" y="65409"/>
                  </a:cubicBezTo>
                  <a:lnTo>
                    <a:pt x="87457" y="65409"/>
                  </a:lnTo>
                  <a:lnTo>
                    <a:pt x="83541" y="66880"/>
                  </a:lnTo>
                  <a:cubicBezTo>
                    <a:pt x="83365" y="66011"/>
                    <a:pt x="83365" y="65955"/>
                    <a:pt x="84102" y="65614"/>
                  </a:cubicBezTo>
                  <a:cubicBezTo>
                    <a:pt x="85963" y="64753"/>
                    <a:pt x="87808" y="63847"/>
                    <a:pt x="89712" y="63091"/>
                  </a:cubicBezTo>
                  <a:cubicBezTo>
                    <a:pt x="94124" y="61338"/>
                    <a:pt x="98400" y="59294"/>
                    <a:pt x="102649" y="57188"/>
                  </a:cubicBezTo>
                  <a:cubicBezTo>
                    <a:pt x="103523" y="56754"/>
                    <a:pt x="104379" y="56267"/>
                    <a:pt x="105292" y="55938"/>
                  </a:cubicBezTo>
                  <a:cubicBezTo>
                    <a:pt x="106533" y="55490"/>
                    <a:pt x="107819" y="55172"/>
                    <a:pt x="109142" y="54947"/>
                  </a:cubicBezTo>
                  <a:close/>
                  <a:moveTo>
                    <a:pt x="12328" y="45072"/>
                  </a:moveTo>
                  <a:cubicBezTo>
                    <a:pt x="12739" y="45072"/>
                    <a:pt x="13166" y="45167"/>
                    <a:pt x="13571" y="45369"/>
                  </a:cubicBezTo>
                  <a:cubicBezTo>
                    <a:pt x="14411" y="45787"/>
                    <a:pt x="15206" y="46298"/>
                    <a:pt x="16024" y="46763"/>
                  </a:cubicBezTo>
                  <a:cubicBezTo>
                    <a:pt x="18182" y="47994"/>
                    <a:pt x="20264" y="49392"/>
                    <a:pt x="22518" y="50416"/>
                  </a:cubicBezTo>
                  <a:cubicBezTo>
                    <a:pt x="26585" y="52266"/>
                    <a:pt x="30646" y="54125"/>
                    <a:pt x="34643" y="56124"/>
                  </a:cubicBezTo>
                  <a:cubicBezTo>
                    <a:pt x="38910" y="58253"/>
                    <a:pt x="43174" y="60388"/>
                    <a:pt x="47437" y="62528"/>
                  </a:cubicBezTo>
                  <a:cubicBezTo>
                    <a:pt x="49088" y="63357"/>
                    <a:pt x="50729" y="64206"/>
                    <a:pt x="52369" y="65054"/>
                  </a:cubicBezTo>
                  <a:cubicBezTo>
                    <a:pt x="52571" y="65159"/>
                    <a:pt x="52743" y="65318"/>
                    <a:pt x="52930" y="65452"/>
                  </a:cubicBezTo>
                  <a:lnTo>
                    <a:pt x="52908" y="65431"/>
                  </a:lnTo>
                  <a:lnTo>
                    <a:pt x="53344" y="65574"/>
                  </a:lnTo>
                  <a:lnTo>
                    <a:pt x="52370" y="67456"/>
                  </a:lnTo>
                  <a:cubicBezTo>
                    <a:pt x="53164" y="67047"/>
                    <a:pt x="53051" y="65959"/>
                    <a:pt x="54086" y="65869"/>
                  </a:cubicBezTo>
                  <a:lnTo>
                    <a:pt x="54086" y="65869"/>
                  </a:lnTo>
                  <a:cubicBezTo>
                    <a:pt x="53754" y="66662"/>
                    <a:pt x="53468" y="67347"/>
                    <a:pt x="53181" y="68031"/>
                  </a:cubicBezTo>
                  <a:lnTo>
                    <a:pt x="53355" y="68114"/>
                  </a:lnTo>
                  <a:lnTo>
                    <a:pt x="54382" y="66104"/>
                  </a:lnTo>
                  <a:lnTo>
                    <a:pt x="57284" y="67653"/>
                  </a:lnTo>
                  <a:cubicBezTo>
                    <a:pt x="56912" y="68441"/>
                    <a:pt x="56567" y="69174"/>
                    <a:pt x="56222" y="69905"/>
                  </a:cubicBezTo>
                  <a:cubicBezTo>
                    <a:pt x="56824" y="69309"/>
                    <a:pt x="57112" y="68510"/>
                    <a:pt x="57621" y="67875"/>
                  </a:cubicBezTo>
                  <a:lnTo>
                    <a:pt x="57892" y="68032"/>
                  </a:lnTo>
                  <a:cubicBezTo>
                    <a:pt x="57633" y="68570"/>
                    <a:pt x="57373" y="69108"/>
                    <a:pt x="57115" y="69646"/>
                  </a:cubicBezTo>
                  <a:lnTo>
                    <a:pt x="57196" y="69715"/>
                  </a:lnTo>
                  <a:lnTo>
                    <a:pt x="58269" y="68231"/>
                  </a:lnTo>
                  <a:lnTo>
                    <a:pt x="58841" y="68514"/>
                  </a:lnTo>
                  <a:cubicBezTo>
                    <a:pt x="58730" y="68824"/>
                    <a:pt x="58629" y="69104"/>
                    <a:pt x="58528" y="69383"/>
                  </a:cubicBezTo>
                  <a:lnTo>
                    <a:pt x="58626" y="69463"/>
                  </a:lnTo>
                  <a:cubicBezTo>
                    <a:pt x="58742" y="69302"/>
                    <a:pt x="58856" y="69138"/>
                    <a:pt x="58976" y="68979"/>
                  </a:cubicBezTo>
                  <a:cubicBezTo>
                    <a:pt x="59087" y="68831"/>
                    <a:pt x="59193" y="68772"/>
                    <a:pt x="59295" y="68772"/>
                  </a:cubicBezTo>
                  <a:cubicBezTo>
                    <a:pt x="59440" y="68772"/>
                    <a:pt x="59580" y="68891"/>
                    <a:pt x="59724" y="69041"/>
                  </a:cubicBezTo>
                  <a:lnTo>
                    <a:pt x="59016" y="70792"/>
                  </a:lnTo>
                  <a:lnTo>
                    <a:pt x="59092" y="70852"/>
                  </a:lnTo>
                  <a:lnTo>
                    <a:pt x="60033" y="69257"/>
                  </a:lnTo>
                  <a:cubicBezTo>
                    <a:pt x="60049" y="69258"/>
                    <a:pt x="60064" y="69258"/>
                    <a:pt x="60077" y="69258"/>
                  </a:cubicBezTo>
                  <a:cubicBezTo>
                    <a:pt x="60095" y="69258"/>
                    <a:pt x="60110" y="69257"/>
                    <a:pt x="60123" y="69257"/>
                  </a:cubicBezTo>
                  <a:cubicBezTo>
                    <a:pt x="60143" y="69257"/>
                    <a:pt x="60157" y="69259"/>
                    <a:pt x="60167" y="69266"/>
                  </a:cubicBezTo>
                  <a:cubicBezTo>
                    <a:pt x="60393" y="69436"/>
                    <a:pt x="60596" y="69659"/>
                    <a:pt x="60847" y="69770"/>
                  </a:cubicBezTo>
                  <a:cubicBezTo>
                    <a:pt x="61163" y="69910"/>
                    <a:pt x="61522" y="69952"/>
                    <a:pt x="61859" y="70048"/>
                  </a:cubicBezTo>
                  <a:cubicBezTo>
                    <a:pt x="62179" y="70139"/>
                    <a:pt x="62493" y="70252"/>
                    <a:pt x="62812" y="70341"/>
                  </a:cubicBezTo>
                  <a:cubicBezTo>
                    <a:pt x="63651" y="70579"/>
                    <a:pt x="64455" y="70872"/>
                    <a:pt x="65028" y="71707"/>
                  </a:cubicBezTo>
                  <a:lnTo>
                    <a:pt x="64583" y="72399"/>
                  </a:lnTo>
                  <a:cubicBezTo>
                    <a:pt x="64551" y="72465"/>
                    <a:pt x="64519" y="72530"/>
                    <a:pt x="64487" y="72596"/>
                  </a:cubicBezTo>
                  <a:cubicBezTo>
                    <a:pt x="64234" y="74050"/>
                    <a:pt x="63913" y="75496"/>
                    <a:pt x="63746" y="76960"/>
                  </a:cubicBezTo>
                  <a:cubicBezTo>
                    <a:pt x="63529" y="78878"/>
                    <a:pt x="63602" y="80790"/>
                    <a:pt x="64416" y="82601"/>
                  </a:cubicBezTo>
                  <a:cubicBezTo>
                    <a:pt x="64469" y="82718"/>
                    <a:pt x="64481" y="82859"/>
                    <a:pt x="64496" y="82990"/>
                  </a:cubicBezTo>
                  <a:cubicBezTo>
                    <a:pt x="64503" y="83052"/>
                    <a:pt x="64471" y="83119"/>
                    <a:pt x="64442" y="83255"/>
                  </a:cubicBezTo>
                  <a:cubicBezTo>
                    <a:pt x="63658" y="83152"/>
                    <a:pt x="63232" y="82722"/>
                    <a:pt x="63170" y="81706"/>
                  </a:cubicBezTo>
                  <a:cubicBezTo>
                    <a:pt x="63025" y="82137"/>
                    <a:pt x="62958" y="82337"/>
                    <a:pt x="62891" y="82536"/>
                  </a:cubicBezTo>
                  <a:lnTo>
                    <a:pt x="62715" y="82556"/>
                  </a:lnTo>
                  <a:cubicBezTo>
                    <a:pt x="62578" y="82168"/>
                    <a:pt x="62441" y="81781"/>
                    <a:pt x="62266" y="81288"/>
                  </a:cubicBezTo>
                  <a:cubicBezTo>
                    <a:pt x="62220" y="81635"/>
                    <a:pt x="62184" y="81897"/>
                    <a:pt x="62138" y="82238"/>
                  </a:cubicBezTo>
                  <a:lnTo>
                    <a:pt x="55590" y="79203"/>
                  </a:lnTo>
                  <a:cubicBezTo>
                    <a:pt x="55742" y="78372"/>
                    <a:pt x="55900" y="77499"/>
                    <a:pt x="56060" y="76627"/>
                  </a:cubicBezTo>
                  <a:lnTo>
                    <a:pt x="55894" y="76580"/>
                  </a:lnTo>
                  <a:cubicBezTo>
                    <a:pt x="55680" y="77392"/>
                    <a:pt x="55465" y="78202"/>
                    <a:pt x="55199" y="79209"/>
                  </a:cubicBezTo>
                  <a:cubicBezTo>
                    <a:pt x="54840" y="78297"/>
                    <a:pt x="55389" y="77618"/>
                    <a:pt x="55130" y="76891"/>
                  </a:cubicBezTo>
                  <a:lnTo>
                    <a:pt x="55130" y="76891"/>
                  </a:lnTo>
                  <a:cubicBezTo>
                    <a:pt x="54984" y="77508"/>
                    <a:pt x="54838" y="78124"/>
                    <a:pt x="54666" y="78851"/>
                  </a:cubicBezTo>
                  <a:cubicBezTo>
                    <a:pt x="52005" y="77798"/>
                    <a:pt x="49401" y="76605"/>
                    <a:pt x="46847" y="75232"/>
                  </a:cubicBezTo>
                  <a:cubicBezTo>
                    <a:pt x="46860" y="74969"/>
                    <a:pt x="46873" y="74712"/>
                    <a:pt x="46885" y="74456"/>
                  </a:cubicBezTo>
                  <a:lnTo>
                    <a:pt x="46865" y="74441"/>
                  </a:lnTo>
                  <a:lnTo>
                    <a:pt x="46413" y="75002"/>
                  </a:lnTo>
                  <a:cubicBezTo>
                    <a:pt x="46293" y="74949"/>
                    <a:pt x="46172" y="74905"/>
                    <a:pt x="46060" y="74844"/>
                  </a:cubicBezTo>
                  <a:cubicBezTo>
                    <a:pt x="45944" y="74781"/>
                    <a:pt x="45838" y="74701"/>
                    <a:pt x="45699" y="74608"/>
                  </a:cubicBezTo>
                  <a:lnTo>
                    <a:pt x="46020" y="73472"/>
                  </a:lnTo>
                  <a:lnTo>
                    <a:pt x="45890" y="73416"/>
                  </a:lnTo>
                  <a:lnTo>
                    <a:pt x="45415" y="74390"/>
                  </a:lnTo>
                  <a:cubicBezTo>
                    <a:pt x="45397" y="74390"/>
                    <a:pt x="45380" y="74391"/>
                    <a:pt x="45362" y="74391"/>
                  </a:cubicBezTo>
                  <a:cubicBezTo>
                    <a:pt x="44812" y="74391"/>
                    <a:pt x="44679" y="74095"/>
                    <a:pt x="44844" y="73582"/>
                  </a:cubicBezTo>
                  <a:cubicBezTo>
                    <a:pt x="44961" y="73213"/>
                    <a:pt x="45081" y="72844"/>
                    <a:pt x="45028" y="72415"/>
                  </a:cubicBezTo>
                  <a:lnTo>
                    <a:pt x="45028" y="72415"/>
                  </a:lnTo>
                  <a:lnTo>
                    <a:pt x="44411" y="73863"/>
                  </a:lnTo>
                  <a:lnTo>
                    <a:pt x="23532" y="63406"/>
                  </a:lnTo>
                  <a:cubicBezTo>
                    <a:pt x="23547" y="63016"/>
                    <a:pt x="23566" y="62549"/>
                    <a:pt x="23584" y="62076"/>
                  </a:cubicBezTo>
                  <a:lnTo>
                    <a:pt x="23584" y="62076"/>
                  </a:lnTo>
                  <a:cubicBezTo>
                    <a:pt x="23450" y="62484"/>
                    <a:pt x="23314" y="62893"/>
                    <a:pt x="23181" y="63296"/>
                  </a:cubicBezTo>
                  <a:cubicBezTo>
                    <a:pt x="23138" y="63297"/>
                    <a:pt x="23092" y="63310"/>
                    <a:pt x="23051" y="63310"/>
                  </a:cubicBezTo>
                  <a:cubicBezTo>
                    <a:pt x="23033" y="63310"/>
                    <a:pt x="23017" y="63307"/>
                    <a:pt x="23002" y="63301"/>
                  </a:cubicBezTo>
                  <a:cubicBezTo>
                    <a:pt x="21791" y="62814"/>
                    <a:pt x="21620" y="62552"/>
                    <a:pt x="21813" y="61257"/>
                  </a:cubicBezTo>
                  <a:cubicBezTo>
                    <a:pt x="21925" y="60511"/>
                    <a:pt x="22116" y="59775"/>
                    <a:pt x="22193" y="59021"/>
                  </a:cubicBezTo>
                  <a:lnTo>
                    <a:pt x="22193" y="59021"/>
                  </a:lnTo>
                  <a:cubicBezTo>
                    <a:pt x="21653" y="60116"/>
                    <a:pt x="21473" y="61279"/>
                    <a:pt x="21580" y="62569"/>
                  </a:cubicBezTo>
                  <a:cubicBezTo>
                    <a:pt x="21337" y="62504"/>
                    <a:pt x="21150" y="62479"/>
                    <a:pt x="20984" y="62405"/>
                  </a:cubicBezTo>
                  <a:cubicBezTo>
                    <a:pt x="19425" y="61704"/>
                    <a:pt x="17869" y="60992"/>
                    <a:pt x="16312" y="60287"/>
                  </a:cubicBezTo>
                  <a:cubicBezTo>
                    <a:pt x="15408" y="59877"/>
                    <a:pt x="15414" y="59879"/>
                    <a:pt x="15515" y="58868"/>
                  </a:cubicBezTo>
                  <a:cubicBezTo>
                    <a:pt x="15546" y="58570"/>
                    <a:pt x="15520" y="58267"/>
                    <a:pt x="15520" y="57966"/>
                  </a:cubicBezTo>
                  <a:lnTo>
                    <a:pt x="15456" y="57920"/>
                  </a:lnTo>
                  <a:cubicBezTo>
                    <a:pt x="15332" y="58481"/>
                    <a:pt x="15207" y="59041"/>
                    <a:pt x="15070" y="59660"/>
                  </a:cubicBezTo>
                  <a:cubicBezTo>
                    <a:pt x="14575" y="59388"/>
                    <a:pt x="14592" y="58999"/>
                    <a:pt x="14615" y="58600"/>
                  </a:cubicBezTo>
                  <a:cubicBezTo>
                    <a:pt x="14645" y="58071"/>
                    <a:pt x="14661" y="57541"/>
                    <a:pt x="14683" y="57011"/>
                  </a:cubicBezTo>
                  <a:lnTo>
                    <a:pt x="14615" y="56960"/>
                  </a:lnTo>
                  <a:cubicBezTo>
                    <a:pt x="14489" y="57701"/>
                    <a:pt x="14364" y="58442"/>
                    <a:pt x="14222" y="59281"/>
                  </a:cubicBezTo>
                  <a:lnTo>
                    <a:pt x="12347" y="58462"/>
                  </a:lnTo>
                  <a:cubicBezTo>
                    <a:pt x="12112" y="57266"/>
                    <a:pt x="12472" y="56137"/>
                    <a:pt x="12616" y="54987"/>
                  </a:cubicBezTo>
                  <a:lnTo>
                    <a:pt x="12616" y="54987"/>
                  </a:lnTo>
                  <a:cubicBezTo>
                    <a:pt x="12017" y="55956"/>
                    <a:pt x="12049" y="57052"/>
                    <a:pt x="11981" y="58125"/>
                  </a:cubicBezTo>
                  <a:cubicBezTo>
                    <a:pt x="11105" y="57997"/>
                    <a:pt x="11009" y="57900"/>
                    <a:pt x="11099" y="57163"/>
                  </a:cubicBezTo>
                  <a:cubicBezTo>
                    <a:pt x="11166" y="56607"/>
                    <a:pt x="11262" y="56054"/>
                    <a:pt x="11346" y="55502"/>
                  </a:cubicBezTo>
                  <a:lnTo>
                    <a:pt x="11150" y="55471"/>
                  </a:lnTo>
                  <a:lnTo>
                    <a:pt x="10721" y="57695"/>
                  </a:lnTo>
                  <a:cubicBezTo>
                    <a:pt x="10694" y="57699"/>
                    <a:pt x="10643" y="57721"/>
                    <a:pt x="10597" y="57721"/>
                  </a:cubicBezTo>
                  <a:cubicBezTo>
                    <a:pt x="10584" y="57721"/>
                    <a:pt x="10572" y="57719"/>
                    <a:pt x="10561" y="57715"/>
                  </a:cubicBezTo>
                  <a:cubicBezTo>
                    <a:pt x="9118" y="57238"/>
                    <a:pt x="9112" y="57239"/>
                    <a:pt x="8789" y="55763"/>
                  </a:cubicBezTo>
                  <a:cubicBezTo>
                    <a:pt x="8696" y="55342"/>
                    <a:pt x="8659" y="54909"/>
                    <a:pt x="8574" y="54323"/>
                  </a:cubicBezTo>
                  <a:lnTo>
                    <a:pt x="8574" y="54323"/>
                  </a:lnTo>
                  <a:cubicBezTo>
                    <a:pt x="8228" y="55285"/>
                    <a:pt x="8771" y="56044"/>
                    <a:pt x="8702" y="56931"/>
                  </a:cubicBezTo>
                  <a:cubicBezTo>
                    <a:pt x="8074" y="56004"/>
                    <a:pt x="8456" y="54997"/>
                    <a:pt x="8028" y="54103"/>
                  </a:cubicBezTo>
                  <a:lnTo>
                    <a:pt x="8028" y="54103"/>
                  </a:lnTo>
                  <a:cubicBezTo>
                    <a:pt x="8031" y="54490"/>
                    <a:pt x="8027" y="54878"/>
                    <a:pt x="8038" y="55264"/>
                  </a:cubicBezTo>
                  <a:cubicBezTo>
                    <a:pt x="8052" y="55699"/>
                    <a:pt x="8079" y="56132"/>
                    <a:pt x="8100" y="56571"/>
                  </a:cubicBezTo>
                  <a:cubicBezTo>
                    <a:pt x="7641" y="56419"/>
                    <a:pt x="7641" y="56419"/>
                    <a:pt x="7283" y="54784"/>
                  </a:cubicBezTo>
                  <a:cubicBezTo>
                    <a:pt x="7266" y="55134"/>
                    <a:pt x="7249" y="55485"/>
                    <a:pt x="7232" y="55836"/>
                  </a:cubicBezTo>
                  <a:lnTo>
                    <a:pt x="7052" y="55913"/>
                  </a:lnTo>
                  <a:cubicBezTo>
                    <a:pt x="6911" y="55682"/>
                    <a:pt x="6734" y="55464"/>
                    <a:pt x="6635" y="55216"/>
                  </a:cubicBezTo>
                  <a:cubicBezTo>
                    <a:pt x="6034" y="53701"/>
                    <a:pt x="5834" y="52082"/>
                    <a:pt x="6286" y="50561"/>
                  </a:cubicBezTo>
                  <a:cubicBezTo>
                    <a:pt x="6714" y="49119"/>
                    <a:pt x="7191" y="47607"/>
                    <a:pt x="8423" y="46535"/>
                  </a:cubicBezTo>
                  <a:cubicBezTo>
                    <a:pt x="8650" y="46338"/>
                    <a:pt x="8859" y="46203"/>
                    <a:pt x="9080" y="46203"/>
                  </a:cubicBezTo>
                  <a:cubicBezTo>
                    <a:pt x="9242" y="46203"/>
                    <a:pt x="9411" y="46275"/>
                    <a:pt x="9597" y="46448"/>
                  </a:cubicBezTo>
                  <a:lnTo>
                    <a:pt x="10322" y="45367"/>
                  </a:lnTo>
                  <a:lnTo>
                    <a:pt x="10446" y="45393"/>
                  </a:lnTo>
                  <a:lnTo>
                    <a:pt x="10395" y="45794"/>
                  </a:lnTo>
                  <a:lnTo>
                    <a:pt x="10495" y="45880"/>
                  </a:lnTo>
                  <a:cubicBezTo>
                    <a:pt x="10941" y="45360"/>
                    <a:pt x="11613" y="45072"/>
                    <a:pt x="12328" y="45072"/>
                  </a:cubicBezTo>
                  <a:close/>
                  <a:moveTo>
                    <a:pt x="112019" y="59085"/>
                  </a:moveTo>
                  <a:cubicBezTo>
                    <a:pt x="112023" y="59085"/>
                    <a:pt x="112027" y="59086"/>
                    <a:pt x="112031" y="59087"/>
                  </a:cubicBezTo>
                  <a:cubicBezTo>
                    <a:pt x="112319" y="59167"/>
                    <a:pt x="112629" y="59220"/>
                    <a:pt x="112888" y="59362"/>
                  </a:cubicBezTo>
                  <a:cubicBezTo>
                    <a:pt x="113659" y="59782"/>
                    <a:pt x="113781" y="60588"/>
                    <a:pt x="113121" y="61154"/>
                  </a:cubicBezTo>
                  <a:cubicBezTo>
                    <a:pt x="112511" y="61678"/>
                    <a:pt x="111866" y="62186"/>
                    <a:pt x="111168" y="62577"/>
                  </a:cubicBezTo>
                  <a:cubicBezTo>
                    <a:pt x="108349" y="64152"/>
                    <a:pt x="105515" y="65694"/>
                    <a:pt x="102574" y="67046"/>
                  </a:cubicBezTo>
                  <a:cubicBezTo>
                    <a:pt x="100625" y="67942"/>
                    <a:pt x="98805" y="69121"/>
                    <a:pt x="96947" y="70210"/>
                  </a:cubicBezTo>
                  <a:cubicBezTo>
                    <a:pt x="95410" y="71113"/>
                    <a:pt x="93921" y="72097"/>
                    <a:pt x="92381" y="72996"/>
                  </a:cubicBezTo>
                  <a:cubicBezTo>
                    <a:pt x="88981" y="74981"/>
                    <a:pt x="85564" y="76925"/>
                    <a:pt x="82023" y="78663"/>
                  </a:cubicBezTo>
                  <a:cubicBezTo>
                    <a:pt x="78491" y="80397"/>
                    <a:pt x="75082" y="82382"/>
                    <a:pt x="71633" y="84280"/>
                  </a:cubicBezTo>
                  <a:cubicBezTo>
                    <a:pt x="70731" y="84776"/>
                    <a:pt x="69800" y="84959"/>
                    <a:pt x="68773" y="85052"/>
                  </a:cubicBezTo>
                  <a:cubicBezTo>
                    <a:pt x="68675" y="85061"/>
                    <a:pt x="68581" y="85065"/>
                    <a:pt x="68490" y="85065"/>
                  </a:cubicBezTo>
                  <a:cubicBezTo>
                    <a:pt x="67471" y="85065"/>
                    <a:pt x="66843" y="84533"/>
                    <a:pt x="66089" y="83902"/>
                  </a:cubicBezTo>
                  <a:cubicBezTo>
                    <a:pt x="64560" y="82620"/>
                    <a:pt x="64196" y="80970"/>
                    <a:pt x="64101" y="79135"/>
                  </a:cubicBezTo>
                  <a:cubicBezTo>
                    <a:pt x="64003" y="77268"/>
                    <a:pt x="64246" y="75452"/>
                    <a:pt x="64659" y="73634"/>
                  </a:cubicBezTo>
                  <a:cubicBezTo>
                    <a:pt x="64955" y="72329"/>
                    <a:pt x="65654" y="71460"/>
                    <a:pt x="66883" y="70987"/>
                  </a:cubicBezTo>
                  <a:cubicBezTo>
                    <a:pt x="69768" y="69874"/>
                    <a:pt x="72650" y="68749"/>
                    <a:pt x="75543" y="67653"/>
                  </a:cubicBezTo>
                  <a:cubicBezTo>
                    <a:pt x="75788" y="67560"/>
                    <a:pt x="75981" y="67511"/>
                    <a:pt x="76135" y="67511"/>
                  </a:cubicBezTo>
                  <a:cubicBezTo>
                    <a:pt x="76492" y="67511"/>
                    <a:pt x="76642" y="67777"/>
                    <a:pt x="76760" y="68381"/>
                  </a:cubicBezTo>
                  <a:cubicBezTo>
                    <a:pt x="76615" y="68869"/>
                    <a:pt x="76146" y="68835"/>
                    <a:pt x="75790" y="68983"/>
                  </a:cubicBezTo>
                  <a:cubicBezTo>
                    <a:pt x="75231" y="69266"/>
                    <a:pt x="74676" y="69561"/>
                    <a:pt x="74110" y="69828"/>
                  </a:cubicBezTo>
                  <a:cubicBezTo>
                    <a:pt x="72015" y="70819"/>
                    <a:pt x="69909" y="71787"/>
                    <a:pt x="67819" y="72791"/>
                  </a:cubicBezTo>
                  <a:cubicBezTo>
                    <a:pt x="66726" y="73315"/>
                    <a:pt x="66167" y="74216"/>
                    <a:pt x="66074" y="75434"/>
                  </a:cubicBezTo>
                  <a:cubicBezTo>
                    <a:pt x="65976" y="76705"/>
                    <a:pt x="65820" y="77973"/>
                    <a:pt x="65718" y="79244"/>
                  </a:cubicBezTo>
                  <a:cubicBezTo>
                    <a:pt x="65624" y="80412"/>
                    <a:pt x="66163" y="81408"/>
                    <a:pt x="66723" y="82354"/>
                  </a:cubicBezTo>
                  <a:cubicBezTo>
                    <a:pt x="67152" y="83078"/>
                    <a:pt x="67929" y="83503"/>
                    <a:pt x="68741" y="83503"/>
                  </a:cubicBezTo>
                  <a:cubicBezTo>
                    <a:pt x="68980" y="83503"/>
                    <a:pt x="69222" y="83466"/>
                    <a:pt x="69459" y="83390"/>
                  </a:cubicBezTo>
                  <a:cubicBezTo>
                    <a:pt x="71008" y="82888"/>
                    <a:pt x="72563" y="82362"/>
                    <a:pt x="74037" y="81679"/>
                  </a:cubicBezTo>
                  <a:cubicBezTo>
                    <a:pt x="75837" y="80848"/>
                    <a:pt x="77560" y="79850"/>
                    <a:pt x="79308" y="78910"/>
                  </a:cubicBezTo>
                  <a:cubicBezTo>
                    <a:pt x="79894" y="78595"/>
                    <a:pt x="80487" y="78318"/>
                    <a:pt x="80923" y="77744"/>
                  </a:cubicBezTo>
                  <a:cubicBezTo>
                    <a:pt x="81187" y="77398"/>
                    <a:pt x="81701" y="77236"/>
                    <a:pt x="82111" y="77008"/>
                  </a:cubicBezTo>
                  <a:cubicBezTo>
                    <a:pt x="85965" y="74871"/>
                    <a:pt x="89812" y="72722"/>
                    <a:pt x="93678" y="70608"/>
                  </a:cubicBezTo>
                  <a:cubicBezTo>
                    <a:pt x="95657" y="69526"/>
                    <a:pt x="97672" y="68514"/>
                    <a:pt x="99663" y="67457"/>
                  </a:cubicBezTo>
                  <a:cubicBezTo>
                    <a:pt x="100525" y="67001"/>
                    <a:pt x="101392" y="66549"/>
                    <a:pt x="102218" y="66032"/>
                  </a:cubicBezTo>
                  <a:cubicBezTo>
                    <a:pt x="104811" y="64404"/>
                    <a:pt x="107698" y="63349"/>
                    <a:pt x="110345" y="61829"/>
                  </a:cubicBezTo>
                  <a:cubicBezTo>
                    <a:pt x="110432" y="61779"/>
                    <a:pt x="110521" y="61712"/>
                    <a:pt x="110616" y="61697"/>
                  </a:cubicBezTo>
                  <a:cubicBezTo>
                    <a:pt x="111727" y="61536"/>
                    <a:pt x="112365" y="60928"/>
                    <a:pt x="112412" y="59702"/>
                  </a:cubicBezTo>
                  <a:lnTo>
                    <a:pt x="111805" y="59198"/>
                  </a:lnTo>
                  <a:cubicBezTo>
                    <a:pt x="111916" y="59140"/>
                    <a:pt x="111977" y="59085"/>
                    <a:pt x="112019" y="59085"/>
                  </a:cubicBezTo>
                  <a:close/>
                  <a:moveTo>
                    <a:pt x="86187" y="0"/>
                  </a:moveTo>
                  <a:cubicBezTo>
                    <a:pt x="84496" y="0"/>
                    <a:pt x="82818" y="190"/>
                    <a:pt x="81147" y="684"/>
                  </a:cubicBezTo>
                  <a:cubicBezTo>
                    <a:pt x="80577" y="853"/>
                    <a:pt x="80020" y="1129"/>
                    <a:pt x="79512" y="1446"/>
                  </a:cubicBezTo>
                  <a:cubicBezTo>
                    <a:pt x="77423" y="2750"/>
                    <a:pt x="75786" y="4524"/>
                    <a:pt x="74336" y="6493"/>
                  </a:cubicBezTo>
                  <a:cubicBezTo>
                    <a:pt x="74090" y="6828"/>
                    <a:pt x="73730" y="7078"/>
                    <a:pt x="73419" y="7364"/>
                  </a:cubicBezTo>
                  <a:lnTo>
                    <a:pt x="73419" y="7364"/>
                  </a:lnTo>
                  <a:cubicBezTo>
                    <a:pt x="73210" y="6231"/>
                    <a:pt x="72409" y="5461"/>
                    <a:pt x="71563" y="4866"/>
                  </a:cubicBezTo>
                  <a:cubicBezTo>
                    <a:pt x="69645" y="3520"/>
                    <a:pt x="67499" y="2582"/>
                    <a:pt x="65158" y="2292"/>
                  </a:cubicBezTo>
                  <a:cubicBezTo>
                    <a:pt x="63561" y="2094"/>
                    <a:pt x="61933" y="2147"/>
                    <a:pt x="60322" y="2045"/>
                  </a:cubicBezTo>
                  <a:cubicBezTo>
                    <a:pt x="59743" y="2009"/>
                    <a:pt x="59166" y="1992"/>
                    <a:pt x="58590" y="1992"/>
                  </a:cubicBezTo>
                  <a:cubicBezTo>
                    <a:pt x="55556" y="1992"/>
                    <a:pt x="52558" y="2454"/>
                    <a:pt x="49569" y="2915"/>
                  </a:cubicBezTo>
                  <a:cubicBezTo>
                    <a:pt x="45745" y="3505"/>
                    <a:pt x="41949" y="4275"/>
                    <a:pt x="38139" y="4953"/>
                  </a:cubicBezTo>
                  <a:cubicBezTo>
                    <a:pt x="36286" y="5284"/>
                    <a:pt x="34425" y="5576"/>
                    <a:pt x="32573" y="5914"/>
                  </a:cubicBezTo>
                  <a:cubicBezTo>
                    <a:pt x="32339" y="5957"/>
                    <a:pt x="32126" y="6154"/>
                    <a:pt x="31919" y="6302"/>
                  </a:cubicBezTo>
                  <a:cubicBezTo>
                    <a:pt x="31708" y="6453"/>
                    <a:pt x="31522" y="6766"/>
                    <a:pt x="31319" y="6772"/>
                  </a:cubicBezTo>
                  <a:cubicBezTo>
                    <a:pt x="30682" y="6791"/>
                    <a:pt x="30251" y="7138"/>
                    <a:pt x="29826" y="7522"/>
                  </a:cubicBezTo>
                  <a:cubicBezTo>
                    <a:pt x="29330" y="7971"/>
                    <a:pt x="28894" y="8498"/>
                    <a:pt x="28355" y="8884"/>
                  </a:cubicBezTo>
                  <a:cubicBezTo>
                    <a:pt x="26549" y="10177"/>
                    <a:pt x="24717" y="11432"/>
                    <a:pt x="22880" y="12682"/>
                  </a:cubicBezTo>
                  <a:cubicBezTo>
                    <a:pt x="21841" y="13390"/>
                    <a:pt x="20761" y="14015"/>
                    <a:pt x="20197" y="15248"/>
                  </a:cubicBezTo>
                  <a:cubicBezTo>
                    <a:pt x="19922" y="15848"/>
                    <a:pt x="19440" y="16356"/>
                    <a:pt x="19030" y="16891"/>
                  </a:cubicBezTo>
                  <a:cubicBezTo>
                    <a:pt x="18374" y="17746"/>
                    <a:pt x="17668" y="18563"/>
                    <a:pt x="17042" y="19440"/>
                  </a:cubicBezTo>
                  <a:cubicBezTo>
                    <a:pt x="14792" y="22592"/>
                    <a:pt x="12569" y="25763"/>
                    <a:pt x="10332" y="28925"/>
                  </a:cubicBezTo>
                  <a:cubicBezTo>
                    <a:pt x="7177" y="33375"/>
                    <a:pt x="4025" y="37829"/>
                    <a:pt x="877" y="42284"/>
                  </a:cubicBezTo>
                  <a:cubicBezTo>
                    <a:pt x="646" y="42613"/>
                    <a:pt x="422" y="42957"/>
                    <a:pt x="263" y="43325"/>
                  </a:cubicBezTo>
                  <a:cubicBezTo>
                    <a:pt x="0" y="43939"/>
                    <a:pt x="142" y="44376"/>
                    <a:pt x="754" y="44625"/>
                  </a:cubicBezTo>
                  <a:cubicBezTo>
                    <a:pt x="1243" y="44824"/>
                    <a:pt x="1789" y="45015"/>
                    <a:pt x="2305" y="45015"/>
                  </a:cubicBezTo>
                  <a:cubicBezTo>
                    <a:pt x="2334" y="45015"/>
                    <a:pt x="2362" y="45015"/>
                    <a:pt x="2390" y="45013"/>
                  </a:cubicBezTo>
                  <a:cubicBezTo>
                    <a:pt x="3967" y="44950"/>
                    <a:pt x="5540" y="44768"/>
                    <a:pt x="7115" y="44641"/>
                  </a:cubicBezTo>
                  <a:cubicBezTo>
                    <a:pt x="7628" y="44600"/>
                    <a:pt x="8143" y="44589"/>
                    <a:pt x="8518" y="44571"/>
                  </a:cubicBezTo>
                  <a:lnTo>
                    <a:pt x="8518" y="44571"/>
                  </a:lnTo>
                  <a:cubicBezTo>
                    <a:pt x="8234" y="44958"/>
                    <a:pt x="7941" y="45367"/>
                    <a:pt x="7637" y="45768"/>
                  </a:cubicBezTo>
                  <a:cubicBezTo>
                    <a:pt x="5645" y="48402"/>
                    <a:pt x="5375" y="51367"/>
                    <a:pt x="5928" y="54501"/>
                  </a:cubicBezTo>
                  <a:cubicBezTo>
                    <a:pt x="6109" y="55521"/>
                    <a:pt x="6604" y="56317"/>
                    <a:pt x="7482" y="56865"/>
                  </a:cubicBezTo>
                  <a:cubicBezTo>
                    <a:pt x="7765" y="57044"/>
                    <a:pt x="8062" y="57199"/>
                    <a:pt x="8371" y="57328"/>
                  </a:cubicBezTo>
                  <a:cubicBezTo>
                    <a:pt x="9491" y="57791"/>
                    <a:pt x="10635" y="58200"/>
                    <a:pt x="11739" y="58696"/>
                  </a:cubicBezTo>
                  <a:cubicBezTo>
                    <a:pt x="15054" y="60184"/>
                    <a:pt x="18343" y="61738"/>
                    <a:pt x="21668" y="63205"/>
                  </a:cubicBezTo>
                  <a:cubicBezTo>
                    <a:pt x="29065" y="66472"/>
                    <a:pt x="36251" y="70165"/>
                    <a:pt x="43404" y="73921"/>
                  </a:cubicBezTo>
                  <a:cubicBezTo>
                    <a:pt x="47013" y="75815"/>
                    <a:pt x="50652" y="77637"/>
                    <a:pt x="54420" y="79201"/>
                  </a:cubicBezTo>
                  <a:cubicBezTo>
                    <a:pt x="58492" y="80892"/>
                    <a:pt x="62514" y="82695"/>
                    <a:pt x="66367" y="84856"/>
                  </a:cubicBezTo>
                  <a:cubicBezTo>
                    <a:pt x="67019" y="85221"/>
                    <a:pt x="67815" y="85498"/>
                    <a:pt x="68548" y="85507"/>
                  </a:cubicBezTo>
                  <a:cubicBezTo>
                    <a:pt x="68569" y="85508"/>
                    <a:pt x="68591" y="85508"/>
                    <a:pt x="68613" y="85508"/>
                  </a:cubicBezTo>
                  <a:cubicBezTo>
                    <a:pt x="69685" y="85508"/>
                    <a:pt x="70723" y="85182"/>
                    <a:pt x="71697" y="84626"/>
                  </a:cubicBezTo>
                  <a:cubicBezTo>
                    <a:pt x="73742" y="83459"/>
                    <a:pt x="75824" y="82357"/>
                    <a:pt x="77904" y="81252"/>
                  </a:cubicBezTo>
                  <a:cubicBezTo>
                    <a:pt x="83135" y="78474"/>
                    <a:pt x="88478" y="75907"/>
                    <a:pt x="93531" y="72802"/>
                  </a:cubicBezTo>
                  <a:cubicBezTo>
                    <a:pt x="94678" y="72098"/>
                    <a:pt x="95817" y="71380"/>
                    <a:pt x="96978" y="70700"/>
                  </a:cubicBezTo>
                  <a:cubicBezTo>
                    <a:pt x="98866" y="69596"/>
                    <a:pt x="100705" y="68381"/>
                    <a:pt x="102680" y="67463"/>
                  </a:cubicBezTo>
                  <a:cubicBezTo>
                    <a:pt x="105584" y="66113"/>
                    <a:pt x="108401" y="64610"/>
                    <a:pt x="111184" y="63039"/>
                  </a:cubicBezTo>
                  <a:cubicBezTo>
                    <a:pt x="111997" y="62579"/>
                    <a:pt x="112752" y="61994"/>
                    <a:pt x="113469" y="61390"/>
                  </a:cubicBezTo>
                  <a:cubicBezTo>
                    <a:pt x="114161" y="60809"/>
                    <a:pt x="114207" y="60502"/>
                    <a:pt x="113773" y="59721"/>
                  </a:cubicBezTo>
                  <a:cubicBezTo>
                    <a:pt x="113593" y="59398"/>
                    <a:pt x="113252" y="59103"/>
                    <a:pt x="112914" y="58945"/>
                  </a:cubicBezTo>
                  <a:cubicBezTo>
                    <a:pt x="112501" y="58754"/>
                    <a:pt x="112014" y="58720"/>
                    <a:pt x="111459" y="58596"/>
                  </a:cubicBezTo>
                  <a:cubicBezTo>
                    <a:pt x="111407" y="58271"/>
                    <a:pt x="111315" y="57919"/>
                    <a:pt x="111300" y="57563"/>
                  </a:cubicBezTo>
                  <a:cubicBezTo>
                    <a:pt x="111241" y="56061"/>
                    <a:pt x="111675" y="54638"/>
                    <a:pt x="112000" y="53194"/>
                  </a:cubicBezTo>
                  <a:cubicBezTo>
                    <a:pt x="112127" y="52636"/>
                    <a:pt x="112321" y="52207"/>
                    <a:pt x="112817" y="51888"/>
                  </a:cubicBezTo>
                  <a:cubicBezTo>
                    <a:pt x="113148" y="51674"/>
                    <a:pt x="113438" y="51366"/>
                    <a:pt x="113683" y="51050"/>
                  </a:cubicBezTo>
                  <a:cubicBezTo>
                    <a:pt x="114145" y="50453"/>
                    <a:pt x="114100" y="50114"/>
                    <a:pt x="113568" y="49554"/>
                  </a:cubicBezTo>
                  <a:cubicBezTo>
                    <a:pt x="113456" y="49437"/>
                    <a:pt x="113339" y="49323"/>
                    <a:pt x="113198" y="49183"/>
                  </a:cubicBezTo>
                  <a:lnTo>
                    <a:pt x="113472" y="48379"/>
                  </a:lnTo>
                  <a:cubicBezTo>
                    <a:pt x="114201" y="48409"/>
                    <a:pt x="114837" y="48436"/>
                    <a:pt x="115474" y="48464"/>
                  </a:cubicBezTo>
                  <a:cubicBezTo>
                    <a:pt x="116146" y="48493"/>
                    <a:pt x="116818" y="48513"/>
                    <a:pt x="117489" y="48561"/>
                  </a:cubicBezTo>
                  <a:cubicBezTo>
                    <a:pt x="118395" y="48627"/>
                    <a:pt x="119298" y="48779"/>
                    <a:pt x="120203" y="48781"/>
                  </a:cubicBezTo>
                  <a:cubicBezTo>
                    <a:pt x="120209" y="48781"/>
                    <a:pt x="120215" y="48781"/>
                    <a:pt x="120221" y="48781"/>
                  </a:cubicBezTo>
                  <a:cubicBezTo>
                    <a:pt x="121726" y="48781"/>
                    <a:pt x="122436" y="48345"/>
                    <a:pt x="122641" y="46965"/>
                  </a:cubicBezTo>
                  <a:cubicBezTo>
                    <a:pt x="122651" y="46899"/>
                    <a:pt x="122665" y="46832"/>
                    <a:pt x="122681" y="46766"/>
                  </a:cubicBezTo>
                  <a:cubicBezTo>
                    <a:pt x="123006" y="45427"/>
                    <a:pt x="123196" y="44033"/>
                    <a:pt x="123696" y="42761"/>
                  </a:cubicBezTo>
                  <a:cubicBezTo>
                    <a:pt x="124184" y="41521"/>
                    <a:pt x="124481" y="40262"/>
                    <a:pt x="124674" y="38970"/>
                  </a:cubicBezTo>
                  <a:cubicBezTo>
                    <a:pt x="125346" y="34471"/>
                    <a:pt x="126304" y="30039"/>
                    <a:pt x="127585" y="25670"/>
                  </a:cubicBezTo>
                  <a:cubicBezTo>
                    <a:pt x="128303" y="23220"/>
                    <a:pt x="128876" y="20725"/>
                    <a:pt x="129473" y="18241"/>
                  </a:cubicBezTo>
                  <a:cubicBezTo>
                    <a:pt x="129695" y="17312"/>
                    <a:pt x="129414" y="17011"/>
                    <a:pt x="128488" y="17011"/>
                  </a:cubicBezTo>
                  <a:cubicBezTo>
                    <a:pt x="128478" y="17011"/>
                    <a:pt x="128467" y="17011"/>
                    <a:pt x="128457" y="17011"/>
                  </a:cubicBezTo>
                  <a:cubicBezTo>
                    <a:pt x="128322" y="17012"/>
                    <a:pt x="128183" y="17010"/>
                    <a:pt x="128055" y="17046"/>
                  </a:cubicBezTo>
                  <a:cubicBezTo>
                    <a:pt x="127947" y="17077"/>
                    <a:pt x="127844" y="17090"/>
                    <a:pt x="127744" y="17090"/>
                  </a:cubicBezTo>
                  <a:cubicBezTo>
                    <a:pt x="127419" y="17090"/>
                    <a:pt x="127131" y="16947"/>
                    <a:pt x="126819" y="16789"/>
                  </a:cubicBezTo>
                  <a:cubicBezTo>
                    <a:pt x="124951" y="15841"/>
                    <a:pt x="123536" y="14342"/>
                    <a:pt x="122039" y="12942"/>
                  </a:cubicBezTo>
                  <a:cubicBezTo>
                    <a:pt x="121723" y="12647"/>
                    <a:pt x="121356" y="12344"/>
                    <a:pt x="121189" y="11967"/>
                  </a:cubicBezTo>
                  <a:cubicBezTo>
                    <a:pt x="120730" y="10920"/>
                    <a:pt x="119966" y="10135"/>
                    <a:pt x="119158" y="9376"/>
                  </a:cubicBezTo>
                  <a:cubicBezTo>
                    <a:pt x="118995" y="9222"/>
                    <a:pt x="118792" y="9023"/>
                    <a:pt x="118596" y="9008"/>
                  </a:cubicBezTo>
                  <a:cubicBezTo>
                    <a:pt x="118021" y="8964"/>
                    <a:pt x="117950" y="8571"/>
                    <a:pt x="117931" y="8159"/>
                  </a:cubicBezTo>
                  <a:cubicBezTo>
                    <a:pt x="117489" y="8047"/>
                    <a:pt x="117091" y="7970"/>
                    <a:pt x="116708" y="7849"/>
                  </a:cubicBezTo>
                  <a:cubicBezTo>
                    <a:pt x="112892" y="6643"/>
                    <a:pt x="109090" y="5394"/>
                    <a:pt x="105261" y="4229"/>
                  </a:cubicBezTo>
                  <a:cubicBezTo>
                    <a:pt x="100309" y="2721"/>
                    <a:pt x="95422" y="998"/>
                    <a:pt x="90243" y="303"/>
                  </a:cubicBezTo>
                  <a:cubicBezTo>
                    <a:pt x="88879" y="120"/>
                    <a:pt x="87529" y="0"/>
                    <a:pt x="86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29">
              <a:extLst>
                <a:ext uri="{FF2B5EF4-FFF2-40B4-BE49-F238E27FC236}">
                  <a16:creationId xmlns:a16="http://schemas.microsoft.com/office/drawing/2014/main" id="{BEC5590B-9479-790A-F470-490E8914D098}"/>
                </a:ext>
              </a:extLst>
            </p:cNvPr>
            <p:cNvSpPr/>
            <p:nvPr/>
          </p:nvSpPr>
          <p:spPr>
            <a:xfrm>
              <a:off x="3733525" y="3291775"/>
              <a:ext cx="100750" cy="37700"/>
            </a:xfrm>
            <a:custGeom>
              <a:avLst/>
              <a:gdLst/>
              <a:ahLst/>
              <a:cxnLst/>
              <a:rect l="l" t="t" r="r" b="b"/>
              <a:pathLst>
                <a:path w="4030" h="1508" extrusionOk="0">
                  <a:moveTo>
                    <a:pt x="4030" y="0"/>
                  </a:moveTo>
                  <a:cubicBezTo>
                    <a:pt x="2690" y="462"/>
                    <a:pt x="1351" y="928"/>
                    <a:pt x="14" y="1398"/>
                  </a:cubicBezTo>
                  <a:cubicBezTo>
                    <a:pt x="1" y="1402"/>
                    <a:pt x="12" y="1479"/>
                    <a:pt x="12" y="1507"/>
                  </a:cubicBezTo>
                  <a:lnTo>
                    <a:pt x="3059" y="602"/>
                  </a:lnTo>
                  <a:cubicBezTo>
                    <a:pt x="3416" y="454"/>
                    <a:pt x="3885" y="488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29">
              <a:extLst>
                <a:ext uri="{FF2B5EF4-FFF2-40B4-BE49-F238E27FC236}">
                  <a16:creationId xmlns:a16="http://schemas.microsoft.com/office/drawing/2014/main" id="{A491C614-2B6E-7E30-3FA6-5EBED1B997B0}"/>
                </a:ext>
              </a:extLst>
            </p:cNvPr>
            <p:cNvSpPr/>
            <p:nvPr/>
          </p:nvSpPr>
          <p:spPr>
            <a:xfrm>
              <a:off x="2125975" y="2422900"/>
              <a:ext cx="26275" cy="44275"/>
            </a:xfrm>
            <a:custGeom>
              <a:avLst/>
              <a:gdLst/>
              <a:ahLst/>
              <a:cxnLst/>
              <a:rect l="l" t="t" r="r" b="b"/>
              <a:pathLst>
                <a:path w="1051" h="1771" extrusionOk="0">
                  <a:moveTo>
                    <a:pt x="963" y="0"/>
                  </a:moveTo>
                  <a:lnTo>
                    <a:pt x="1" y="1770"/>
                  </a:lnTo>
                  <a:lnTo>
                    <a:pt x="1050" y="534"/>
                  </a:lnTo>
                  <a:cubicBezTo>
                    <a:pt x="1031" y="416"/>
                    <a:pt x="1012" y="299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29">
              <a:extLst>
                <a:ext uri="{FF2B5EF4-FFF2-40B4-BE49-F238E27FC236}">
                  <a16:creationId xmlns:a16="http://schemas.microsoft.com/office/drawing/2014/main" id="{099595CB-D678-B90C-F62F-39C3AFAC8511}"/>
                </a:ext>
              </a:extLst>
            </p:cNvPr>
            <p:cNvSpPr/>
            <p:nvPr/>
          </p:nvSpPr>
          <p:spPr>
            <a:xfrm>
              <a:off x="2451225" y="2010150"/>
              <a:ext cx="19850" cy="25025"/>
            </a:xfrm>
            <a:custGeom>
              <a:avLst/>
              <a:gdLst/>
              <a:ahLst/>
              <a:cxnLst/>
              <a:rect l="l" t="t" r="r" b="b"/>
              <a:pathLst>
                <a:path w="794" h="1001" extrusionOk="0">
                  <a:moveTo>
                    <a:pt x="793" y="0"/>
                  </a:moveTo>
                  <a:lnTo>
                    <a:pt x="1" y="882"/>
                  </a:lnTo>
                  <a:lnTo>
                    <a:pt x="130" y="1000"/>
                  </a:lnTo>
                  <a:lnTo>
                    <a:pt x="433" y="808"/>
                  </a:lnTo>
                  <a:cubicBezTo>
                    <a:pt x="553" y="685"/>
                    <a:pt x="673" y="562"/>
                    <a:pt x="793" y="438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29">
              <a:extLst>
                <a:ext uri="{FF2B5EF4-FFF2-40B4-BE49-F238E27FC236}">
                  <a16:creationId xmlns:a16="http://schemas.microsoft.com/office/drawing/2014/main" id="{F1192085-9DE5-1E23-45AE-9CFF7D429555}"/>
                </a:ext>
              </a:extLst>
            </p:cNvPr>
            <p:cNvSpPr/>
            <p:nvPr/>
          </p:nvSpPr>
          <p:spPr>
            <a:xfrm>
              <a:off x="3013825" y="2677300"/>
              <a:ext cx="18700" cy="15025"/>
            </a:xfrm>
            <a:custGeom>
              <a:avLst/>
              <a:gdLst/>
              <a:ahLst/>
              <a:cxnLst/>
              <a:rect l="l" t="t" r="r" b="b"/>
              <a:pathLst>
                <a:path w="748" h="601" extrusionOk="0">
                  <a:moveTo>
                    <a:pt x="280" y="1"/>
                  </a:moveTo>
                  <a:cubicBezTo>
                    <a:pt x="201" y="1"/>
                    <a:pt x="108" y="26"/>
                    <a:pt x="0" y="86"/>
                  </a:cubicBezTo>
                  <a:lnTo>
                    <a:pt x="568" y="600"/>
                  </a:lnTo>
                  <a:cubicBezTo>
                    <a:pt x="628" y="548"/>
                    <a:pt x="748" y="470"/>
                    <a:pt x="739" y="449"/>
                  </a:cubicBezTo>
                  <a:cubicBezTo>
                    <a:pt x="633" y="212"/>
                    <a:pt x="50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29">
              <a:extLst>
                <a:ext uri="{FF2B5EF4-FFF2-40B4-BE49-F238E27FC236}">
                  <a16:creationId xmlns:a16="http://schemas.microsoft.com/office/drawing/2014/main" id="{0E203FC1-8677-20CB-6B3B-4AEBDB3016E4}"/>
                </a:ext>
              </a:extLst>
            </p:cNvPr>
            <p:cNvSpPr/>
            <p:nvPr/>
          </p:nvSpPr>
          <p:spPr>
            <a:xfrm>
              <a:off x="2921250" y="2699800"/>
              <a:ext cx="12625" cy="26350"/>
            </a:xfrm>
            <a:custGeom>
              <a:avLst/>
              <a:gdLst/>
              <a:ahLst/>
              <a:cxnLst/>
              <a:rect l="l" t="t" r="r" b="b"/>
              <a:pathLst>
                <a:path w="505" h="1054" extrusionOk="0">
                  <a:moveTo>
                    <a:pt x="504" y="0"/>
                  </a:moveTo>
                  <a:lnTo>
                    <a:pt x="504" y="0"/>
                  </a:lnTo>
                  <a:cubicBezTo>
                    <a:pt x="338" y="278"/>
                    <a:pt x="163" y="552"/>
                    <a:pt x="16" y="838"/>
                  </a:cubicBezTo>
                  <a:cubicBezTo>
                    <a:pt x="0" y="869"/>
                    <a:pt x="142" y="980"/>
                    <a:pt x="210" y="1053"/>
                  </a:cubicBezTo>
                  <a:cubicBezTo>
                    <a:pt x="308" y="702"/>
                    <a:pt x="407" y="351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29">
              <a:extLst>
                <a:ext uri="{FF2B5EF4-FFF2-40B4-BE49-F238E27FC236}">
                  <a16:creationId xmlns:a16="http://schemas.microsoft.com/office/drawing/2014/main" id="{0F0B7736-3C03-2644-A219-7408BD806063}"/>
                </a:ext>
              </a:extLst>
            </p:cNvPr>
            <p:cNvSpPr/>
            <p:nvPr/>
          </p:nvSpPr>
          <p:spPr>
            <a:xfrm>
              <a:off x="3150325" y="2672700"/>
              <a:ext cx="23000" cy="17650"/>
            </a:xfrm>
            <a:custGeom>
              <a:avLst/>
              <a:gdLst/>
              <a:ahLst/>
              <a:cxnLst/>
              <a:rect l="l" t="t" r="r" b="b"/>
              <a:pathLst>
                <a:path w="920" h="706" extrusionOk="0">
                  <a:moveTo>
                    <a:pt x="342" y="0"/>
                  </a:moveTo>
                  <a:lnTo>
                    <a:pt x="1" y="204"/>
                  </a:lnTo>
                  <a:lnTo>
                    <a:pt x="920" y="706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29">
              <a:extLst>
                <a:ext uri="{FF2B5EF4-FFF2-40B4-BE49-F238E27FC236}">
                  <a16:creationId xmlns:a16="http://schemas.microsoft.com/office/drawing/2014/main" id="{33227CA0-34F8-1A1B-D9FF-947FAD259B45}"/>
                </a:ext>
              </a:extLst>
            </p:cNvPr>
            <p:cNvSpPr/>
            <p:nvPr/>
          </p:nvSpPr>
          <p:spPr>
            <a:xfrm>
              <a:off x="4897225" y="2664000"/>
              <a:ext cx="10575" cy="35200"/>
            </a:xfrm>
            <a:custGeom>
              <a:avLst/>
              <a:gdLst/>
              <a:ahLst/>
              <a:cxnLst/>
              <a:rect l="l" t="t" r="r" b="b"/>
              <a:pathLst>
                <a:path w="423" h="1408" extrusionOk="0">
                  <a:moveTo>
                    <a:pt x="351" y="1"/>
                  </a:moveTo>
                  <a:lnTo>
                    <a:pt x="1" y="573"/>
                  </a:lnTo>
                  <a:lnTo>
                    <a:pt x="77" y="1407"/>
                  </a:lnTo>
                  <a:cubicBezTo>
                    <a:pt x="319" y="1000"/>
                    <a:pt x="422" y="569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29">
              <a:extLst>
                <a:ext uri="{FF2B5EF4-FFF2-40B4-BE49-F238E27FC236}">
                  <a16:creationId xmlns:a16="http://schemas.microsoft.com/office/drawing/2014/main" id="{4101AFB3-3E11-0F4A-F361-1E8AC1C3F91D}"/>
                </a:ext>
              </a:extLst>
            </p:cNvPr>
            <p:cNvSpPr/>
            <p:nvPr/>
          </p:nvSpPr>
          <p:spPr>
            <a:xfrm>
              <a:off x="3620350" y="1886125"/>
              <a:ext cx="35050" cy="64150"/>
            </a:xfrm>
            <a:custGeom>
              <a:avLst/>
              <a:gdLst/>
              <a:ahLst/>
              <a:cxnLst/>
              <a:rect l="l" t="t" r="r" b="b"/>
              <a:pathLst>
                <a:path w="1402" h="2566" extrusionOk="0">
                  <a:moveTo>
                    <a:pt x="1307" y="0"/>
                  </a:moveTo>
                  <a:lnTo>
                    <a:pt x="0" y="2479"/>
                  </a:lnTo>
                  <a:lnTo>
                    <a:pt x="101" y="2565"/>
                  </a:lnTo>
                  <a:lnTo>
                    <a:pt x="1401" y="76"/>
                  </a:lnTo>
                  <a:cubicBezTo>
                    <a:pt x="1370" y="50"/>
                    <a:pt x="1339" y="25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29">
              <a:extLst>
                <a:ext uri="{FF2B5EF4-FFF2-40B4-BE49-F238E27FC236}">
                  <a16:creationId xmlns:a16="http://schemas.microsoft.com/office/drawing/2014/main" id="{D23A7DD7-25B2-4D9C-B3F6-E5502BF05291}"/>
                </a:ext>
              </a:extLst>
            </p:cNvPr>
            <p:cNvSpPr/>
            <p:nvPr/>
          </p:nvSpPr>
          <p:spPr>
            <a:xfrm>
              <a:off x="2709250" y="2310150"/>
              <a:ext cx="24625" cy="55500"/>
            </a:xfrm>
            <a:custGeom>
              <a:avLst/>
              <a:gdLst/>
              <a:ahLst/>
              <a:cxnLst/>
              <a:rect l="l" t="t" r="r" b="b"/>
              <a:pathLst>
                <a:path w="985" h="2220" extrusionOk="0">
                  <a:moveTo>
                    <a:pt x="984" y="0"/>
                  </a:moveTo>
                  <a:cubicBezTo>
                    <a:pt x="426" y="643"/>
                    <a:pt x="0" y="1342"/>
                    <a:pt x="0" y="2219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29">
              <a:extLst>
                <a:ext uri="{FF2B5EF4-FFF2-40B4-BE49-F238E27FC236}">
                  <a16:creationId xmlns:a16="http://schemas.microsoft.com/office/drawing/2014/main" id="{7828683C-EB03-2093-1627-9C9C0050786B}"/>
                </a:ext>
              </a:extLst>
            </p:cNvPr>
            <p:cNvSpPr/>
            <p:nvPr/>
          </p:nvSpPr>
          <p:spPr>
            <a:xfrm>
              <a:off x="3471800" y="2139625"/>
              <a:ext cx="28725" cy="53175"/>
            </a:xfrm>
            <a:custGeom>
              <a:avLst/>
              <a:gdLst/>
              <a:ahLst/>
              <a:cxnLst/>
              <a:rect l="l" t="t" r="r" b="b"/>
              <a:pathLst>
                <a:path w="1149" h="2127" extrusionOk="0">
                  <a:moveTo>
                    <a:pt x="910" y="1"/>
                  </a:moveTo>
                  <a:lnTo>
                    <a:pt x="1" y="2041"/>
                  </a:lnTo>
                  <a:lnTo>
                    <a:pt x="192" y="2126"/>
                  </a:lnTo>
                  <a:cubicBezTo>
                    <a:pt x="511" y="1450"/>
                    <a:pt x="831" y="773"/>
                    <a:pt x="1149" y="97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29">
              <a:extLst>
                <a:ext uri="{FF2B5EF4-FFF2-40B4-BE49-F238E27FC236}">
                  <a16:creationId xmlns:a16="http://schemas.microsoft.com/office/drawing/2014/main" id="{5B35D185-2F65-E760-6BED-B878154ABE14}"/>
                </a:ext>
              </a:extLst>
            </p:cNvPr>
            <p:cNvSpPr/>
            <p:nvPr/>
          </p:nvSpPr>
          <p:spPr>
            <a:xfrm>
              <a:off x="2729200" y="2299575"/>
              <a:ext cx="24400" cy="50025"/>
            </a:xfrm>
            <a:custGeom>
              <a:avLst/>
              <a:gdLst/>
              <a:ahLst/>
              <a:cxnLst/>
              <a:rect l="l" t="t" r="r" b="b"/>
              <a:pathLst>
                <a:path w="976" h="2001" extrusionOk="0">
                  <a:moveTo>
                    <a:pt x="783" y="1"/>
                  </a:moveTo>
                  <a:cubicBezTo>
                    <a:pt x="521" y="640"/>
                    <a:pt x="261" y="1281"/>
                    <a:pt x="0" y="1922"/>
                  </a:cubicBezTo>
                  <a:lnTo>
                    <a:pt x="201" y="2000"/>
                  </a:lnTo>
                  <a:lnTo>
                    <a:pt x="975" y="75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29">
              <a:extLst>
                <a:ext uri="{FF2B5EF4-FFF2-40B4-BE49-F238E27FC236}">
                  <a16:creationId xmlns:a16="http://schemas.microsoft.com/office/drawing/2014/main" id="{7CADE4A7-9D7C-1218-7A3B-754AB0333EA8}"/>
                </a:ext>
              </a:extLst>
            </p:cNvPr>
            <p:cNvSpPr/>
            <p:nvPr/>
          </p:nvSpPr>
          <p:spPr>
            <a:xfrm>
              <a:off x="3365200" y="2372700"/>
              <a:ext cx="23875" cy="46225"/>
            </a:xfrm>
            <a:custGeom>
              <a:avLst/>
              <a:gdLst/>
              <a:ahLst/>
              <a:cxnLst/>
              <a:rect l="l" t="t" r="r" b="b"/>
              <a:pathLst>
                <a:path w="955" h="1849" extrusionOk="0">
                  <a:moveTo>
                    <a:pt x="761" y="1"/>
                  </a:moveTo>
                  <a:lnTo>
                    <a:pt x="0" y="1770"/>
                  </a:lnTo>
                  <a:lnTo>
                    <a:pt x="213" y="1849"/>
                  </a:lnTo>
                  <a:lnTo>
                    <a:pt x="955" y="80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29">
              <a:extLst>
                <a:ext uri="{FF2B5EF4-FFF2-40B4-BE49-F238E27FC236}">
                  <a16:creationId xmlns:a16="http://schemas.microsoft.com/office/drawing/2014/main" id="{053AF93F-E505-E51A-D8AF-FDEF86B31E40}"/>
                </a:ext>
              </a:extLst>
            </p:cNvPr>
            <p:cNvSpPr/>
            <p:nvPr/>
          </p:nvSpPr>
          <p:spPr>
            <a:xfrm>
              <a:off x="3382850" y="1687775"/>
              <a:ext cx="19725" cy="46300"/>
            </a:xfrm>
            <a:custGeom>
              <a:avLst/>
              <a:gdLst/>
              <a:ahLst/>
              <a:cxnLst/>
              <a:rect l="l" t="t" r="r" b="b"/>
              <a:pathLst>
                <a:path w="789" h="1852" extrusionOk="0">
                  <a:moveTo>
                    <a:pt x="764" y="1"/>
                  </a:moveTo>
                  <a:lnTo>
                    <a:pt x="764" y="1"/>
                  </a:lnTo>
                  <a:cubicBezTo>
                    <a:pt x="509" y="600"/>
                    <a:pt x="256" y="1198"/>
                    <a:pt x="1" y="1796"/>
                  </a:cubicBezTo>
                  <a:lnTo>
                    <a:pt x="71" y="1851"/>
                  </a:lnTo>
                  <a:cubicBezTo>
                    <a:pt x="493" y="1318"/>
                    <a:pt x="789" y="730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29">
              <a:extLst>
                <a:ext uri="{FF2B5EF4-FFF2-40B4-BE49-F238E27FC236}">
                  <a16:creationId xmlns:a16="http://schemas.microsoft.com/office/drawing/2014/main" id="{76CE2782-66BA-2366-4024-F6F83BF2F0D8}"/>
                </a:ext>
              </a:extLst>
            </p:cNvPr>
            <p:cNvSpPr/>
            <p:nvPr/>
          </p:nvSpPr>
          <p:spPr>
            <a:xfrm>
              <a:off x="3619625" y="1871700"/>
              <a:ext cx="19250" cy="36375"/>
            </a:xfrm>
            <a:custGeom>
              <a:avLst/>
              <a:gdLst/>
              <a:ahLst/>
              <a:cxnLst/>
              <a:rect l="l" t="t" r="r" b="b"/>
              <a:pathLst>
                <a:path w="770" h="1455" extrusionOk="0">
                  <a:moveTo>
                    <a:pt x="601" y="1"/>
                  </a:moveTo>
                  <a:lnTo>
                    <a:pt x="1" y="1318"/>
                  </a:lnTo>
                  <a:lnTo>
                    <a:pt x="204" y="1455"/>
                  </a:lnTo>
                  <a:cubicBezTo>
                    <a:pt x="393" y="994"/>
                    <a:pt x="582" y="532"/>
                    <a:pt x="770" y="71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29">
              <a:extLst>
                <a:ext uri="{FF2B5EF4-FFF2-40B4-BE49-F238E27FC236}">
                  <a16:creationId xmlns:a16="http://schemas.microsoft.com/office/drawing/2014/main" id="{D754B14A-B05D-1644-79EC-B282481C1E0B}"/>
                </a:ext>
              </a:extLst>
            </p:cNvPr>
            <p:cNvSpPr/>
            <p:nvPr/>
          </p:nvSpPr>
          <p:spPr>
            <a:xfrm>
              <a:off x="2351200" y="2229700"/>
              <a:ext cx="25950" cy="35450"/>
            </a:xfrm>
            <a:custGeom>
              <a:avLst/>
              <a:gdLst/>
              <a:ahLst/>
              <a:cxnLst/>
              <a:rect l="l" t="t" r="r" b="b"/>
              <a:pathLst>
                <a:path w="1038" h="1418" extrusionOk="0">
                  <a:moveTo>
                    <a:pt x="820" y="1"/>
                  </a:moveTo>
                  <a:lnTo>
                    <a:pt x="1" y="1377"/>
                  </a:lnTo>
                  <a:lnTo>
                    <a:pt x="53" y="1418"/>
                  </a:lnTo>
                  <a:cubicBezTo>
                    <a:pt x="380" y="994"/>
                    <a:pt x="709" y="571"/>
                    <a:pt x="1037" y="148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29">
              <a:extLst>
                <a:ext uri="{FF2B5EF4-FFF2-40B4-BE49-F238E27FC236}">
                  <a16:creationId xmlns:a16="http://schemas.microsoft.com/office/drawing/2014/main" id="{7FBBDBEE-AD70-FA64-C3D6-0DB176FBB309}"/>
                </a:ext>
              </a:extLst>
            </p:cNvPr>
            <p:cNvSpPr/>
            <p:nvPr/>
          </p:nvSpPr>
          <p:spPr>
            <a:xfrm>
              <a:off x="3341100" y="1768500"/>
              <a:ext cx="24800" cy="43625"/>
            </a:xfrm>
            <a:custGeom>
              <a:avLst/>
              <a:gdLst/>
              <a:ahLst/>
              <a:cxnLst/>
              <a:rect l="l" t="t" r="r" b="b"/>
              <a:pathLst>
                <a:path w="992" h="1745" extrusionOk="0">
                  <a:moveTo>
                    <a:pt x="905" y="0"/>
                  </a:moveTo>
                  <a:lnTo>
                    <a:pt x="1" y="1685"/>
                  </a:lnTo>
                  <a:lnTo>
                    <a:pt x="73" y="1744"/>
                  </a:lnTo>
                  <a:lnTo>
                    <a:pt x="991" y="68"/>
                  </a:lnTo>
                  <a:cubicBezTo>
                    <a:pt x="963" y="46"/>
                    <a:pt x="934" y="23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29">
              <a:extLst>
                <a:ext uri="{FF2B5EF4-FFF2-40B4-BE49-F238E27FC236}">
                  <a16:creationId xmlns:a16="http://schemas.microsoft.com/office/drawing/2014/main" id="{9612791A-0375-34CC-43F8-C742855357CE}"/>
                </a:ext>
              </a:extLst>
            </p:cNvPr>
            <p:cNvSpPr/>
            <p:nvPr/>
          </p:nvSpPr>
          <p:spPr>
            <a:xfrm>
              <a:off x="2839125" y="1743050"/>
              <a:ext cx="19700" cy="40700"/>
            </a:xfrm>
            <a:custGeom>
              <a:avLst/>
              <a:gdLst/>
              <a:ahLst/>
              <a:cxnLst/>
              <a:rect l="l" t="t" r="r" b="b"/>
              <a:pathLst>
                <a:path w="788" h="1628" extrusionOk="0">
                  <a:moveTo>
                    <a:pt x="713" y="0"/>
                  </a:moveTo>
                  <a:cubicBezTo>
                    <a:pt x="308" y="460"/>
                    <a:pt x="16" y="974"/>
                    <a:pt x="0" y="1627"/>
                  </a:cubicBezTo>
                  <a:lnTo>
                    <a:pt x="787" y="60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29">
              <a:extLst>
                <a:ext uri="{FF2B5EF4-FFF2-40B4-BE49-F238E27FC236}">
                  <a16:creationId xmlns:a16="http://schemas.microsoft.com/office/drawing/2014/main" id="{92EF9EB3-41AD-6D72-85C6-EB6E6752B653}"/>
                </a:ext>
              </a:extLst>
            </p:cNvPr>
            <p:cNvSpPr/>
            <p:nvPr/>
          </p:nvSpPr>
          <p:spPr>
            <a:xfrm>
              <a:off x="2817850" y="1733525"/>
              <a:ext cx="25425" cy="36500"/>
            </a:xfrm>
            <a:custGeom>
              <a:avLst/>
              <a:gdLst/>
              <a:ahLst/>
              <a:cxnLst/>
              <a:rect l="l" t="t" r="r" b="b"/>
              <a:pathLst>
                <a:path w="1017" h="1460" extrusionOk="0">
                  <a:moveTo>
                    <a:pt x="932" y="1"/>
                  </a:moveTo>
                  <a:lnTo>
                    <a:pt x="1" y="1318"/>
                  </a:lnTo>
                  <a:lnTo>
                    <a:pt x="226" y="1459"/>
                  </a:lnTo>
                  <a:lnTo>
                    <a:pt x="1017" y="70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29">
              <a:extLst>
                <a:ext uri="{FF2B5EF4-FFF2-40B4-BE49-F238E27FC236}">
                  <a16:creationId xmlns:a16="http://schemas.microsoft.com/office/drawing/2014/main" id="{E4428D32-888E-F1A0-D108-6C8F25EF3770}"/>
                </a:ext>
              </a:extLst>
            </p:cNvPr>
            <p:cNvSpPr/>
            <p:nvPr/>
          </p:nvSpPr>
          <p:spPr>
            <a:xfrm>
              <a:off x="3393000" y="1705600"/>
              <a:ext cx="20425" cy="36225"/>
            </a:xfrm>
            <a:custGeom>
              <a:avLst/>
              <a:gdLst/>
              <a:ahLst/>
              <a:cxnLst/>
              <a:rect l="l" t="t" r="r" b="b"/>
              <a:pathLst>
                <a:path w="817" h="1449" extrusionOk="0">
                  <a:moveTo>
                    <a:pt x="740" y="0"/>
                  </a:moveTo>
                  <a:lnTo>
                    <a:pt x="0" y="1337"/>
                  </a:lnTo>
                  <a:lnTo>
                    <a:pt x="235" y="1448"/>
                  </a:lnTo>
                  <a:cubicBezTo>
                    <a:pt x="428" y="985"/>
                    <a:pt x="622" y="522"/>
                    <a:pt x="817" y="60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29">
              <a:extLst>
                <a:ext uri="{FF2B5EF4-FFF2-40B4-BE49-F238E27FC236}">
                  <a16:creationId xmlns:a16="http://schemas.microsoft.com/office/drawing/2014/main" id="{C036726B-912D-D26F-F68C-4EBBC38C8C85}"/>
                </a:ext>
              </a:extLst>
            </p:cNvPr>
            <p:cNvSpPr/>
            <p:nvPr/>
          </p:nvSpPr>
          <p:spPr>
            <a:xfrm>
              <a:off x="3363725" y="1732650"/>
              <a:ext cx="20925" cy="37550"/>
            </a:xfrm>
            <a:custGeom>
              <a:avLst/>
              <a:gdLst/>
              <a:ahLst/>
              <a:cxnLst/>
              <a:rect l="l" t="t" r="r" b="b"/>
              <a:pathLst>
                <a:path w="837" h="1502" extrusionOk="0">
                  <a:moveTo>
                    <a:pt x="766" y="1"/>
                  </a:moveTo>
                  <a:cubicBezTo>
                    <a:pt x="511" y="479"/>
                    <a:pt x="255" y="956"/>
                    <a:pt x="0" y="1434"/>
                  </a:cubicBezTo>
                  <a:cubicBezTo>
                    <a:pt x="29" y="1457"/>
                    <a:pt x="57" y="1480"/>
                    <a:pt x="86" y="1501"/>
                  </a:cubicBezTo>
                  <a:lnTo>
                    <a:pt x="836" y="5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29">
              <a:extLst>
                <a:ext uri="{FF2B5EF4-FFF2-40B4-BE49-F238E27FC236}">
                  <a16:creationId xmlns:a16="http://schemas.microsoft.com/office/drawing/2014/main" id="{71259EF9-2BD6-6330-A14B-F7B5BF349AC1}"/>
                </a:ext>
              </a:extLst>
            </p:cNvPr>
            <p:cNvSpPr/>
            <p:nvPr/>
          </p:nvSpPr>
          <p:spPr>
            <a:xfrm>
              <a:off x="3588750" y="1974675"/>
              <a:ext cx="20300" cy="35475"/>
            </a:xfrm>
            <a:custGeom>
              <a:avLst/>
              <a:gdLst/>
              <a:ahLst/>
              <a:cxnLst/>
              <a:rect l="l" t="t" r="r" b="b"/>
              <a:pathLst>
                <a:path w="812" h="1419" extrusionOk="0">
                  <a:moveTo>
                    <a:pt x="732" y="0"/>
                  </a:moveTo>
                  <a:lnTo>
                    <a:pt x="1" y="1320"/>
                  </a:lnTo>
                  <a:lnTo>
                    <a:pt x="207" y="1418"/>
                  </a:lnTo>
                  <a:lnTo>
                    <a:pt x="811" y="66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29">
              <a:extLst>
                <a:ext uri="{FF2B5EF4-FFF2-40B4-BE49-F238E27FC236}">
                  <a16:creationId xmlns:a16="http://schemas.microsoft.com/office/drawing/2014/main" id="{45120265-CD87-4DDE-6325-1436464805CE}"/>
                </a:ext>
              </a:extLst>
            </p:cNvPr>
            <p:cNvSpPr/>
            <p:nvPr/>
          </p:nvSpPr>
          <p:spPr>
            <a:xfrm>
              <a:off x="3503100" y="2095075"/>
              <a:ext cx="17800" cy="31250"/>
            </a:xfrm>
            <a:custGeom>
              <a:avLst/>
              <a:gdLst/>
              <a:ahLst/>
              <a:cxnLst/>
              <a:rect l="l" t="t" r="r" b="b"/>
              <a:pathLst>
                <a:path w="712" h="1250" extrusionOk="0">
                  <a:moveTo>
                    <a:pt x="522" y="0"/>
                  </a:moveTo>
                  <a:cubicBezTo>
                    <a:pt x="348" y="371"/>
                    <a:pt x="174" y="741"/>
                    <a:pt x="0" y="1110"/>
                  </a:cubicBezTo>
                  <a:lnTo>
                    <a:pt x="199" y="1249"/>
                  </a:lnTo>
                  <a:lnTo>
                    <a:pt x="711" y="8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29">
              <a:extLst>
                <a:ext uri="{FF2B5EF4-FFF2-40B4-BE49-F238E27FC236}">
                  <a16:creationId xmlns:a16="http://schemas.microsoft.com/office/drawing/2014/main" id="{B4EF2478-1232-9880-22B3-1ACC91981DBD}"/>
                </a:ext>
              </a:extLst>
            </p:cNvPr>
            <p:cNvSpPr/>
            <p:nvPr/>
          </p:nvSpPr>
          <p:spPr>
            <a:xfrm>
              <a:off x="3444825" y="2217700"/>
              <a:ext cx="18475" cy="30575"/>
            </a:xfrm>
            <a:custGeom>
              <a:avLst/>
              <a:gdLst/>
              <a:ahLst/>
              <a:cxnLst/>
              <a:rect l="l" t="t" r="r" b="b"/>
              <a:pathLst>
                <a:path w="739" h="1223" extrusionOk="0">
                  <a:moveTo>
                    <a:pt x="538" y="1"/>
                  </a:moveTo>
                  <a:lnTo>
                    <a:pt x="1" y="1142"/>
                  </a:lnTo>
                  <a:lnTo>
                    <a:pt x="183" y="1223"/>
                  </a:lnTo>
                  <a:lnTo>
                    <a:pt x="739" y="9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29">
              <a:extLst>
                <a:ext uri="{FF2B5EF4-FFF2-40B4-BE49-F238E27FC236}">
                  <a16:creationId xmlns:a16="http://schemas.microsoft.com/office/drawing/2014/main" id="{FAA201CF-16FC-26CD-7298-1BFC17C33296}"/>
                </a:ext>
              </a:extLst>
            </p:cNvPr>
            <p:cNvSpPr/>
            <p:nvPr/>
          </p:nvSpPr>
          <p:spPr>
            <a:xfrm>
              <a:off x="3263650" y="2271925"/>
              <a:ext cx="17075" cy="32225"/>
            </a:xfrm>
            <a:custGeom>
              <a:avLst/>
              <a:gdLst/>
              <a:ahLst/>
              <a:cxnLst/>
              <a:rect l="l" t="t" r="r" b="b"/>
              <a:pathLst>
                <a:path w="683" h="1289" extrusionOk="0">
                  <a:moveTo>
                    <a:pt x="592" y="0"/>
                  </a:moveTo>
                  <a:lnTo>
                    <a:pt x="0" y="1201"/>
                  </a:lnTo>
                  <a:lnTo>
                    <a:pt x="199" y="1289"/>
                  </a:lnTo>
                  <a:cubicBezTo>
                    <a:pt x="382" y="881"/>
                    <a:pt x="682" y="523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29">
              <a:extLst>
                <a:ext uri="{FF2B5EF4-FFF2-40B4-BE49-F238E27FC236}">
                  <a16:creationId xmlns:a16="http://schemas.microsoft.com/office/drawing/2014/main" id="{D0969BEB-1A6D-78BF-8A1C-AD887E368D01}"/>
                </a:ext>
              </a:extLst>
            </p:cNvPr>
            <p:cNvSpPr/>
            <p:nvPr/>
          </p:nvSpPr>
          <p:spPr>
            <a:xfrm>
              <a:off x="3258150" y="2332650"/>
              <a:ext cx="17925" cy="30575"/>
            </a:xfrm>
            <a:custGeom>
              <a:avLst/>
              <a:gdLst/>
              <a:ahLst/>
              <a:cxnLst/>
              <a:rect l="l" t="t" r="r" b="b"/>
              <a:pathLst>
                <a:path w="717" h="1223" extrusionOk="0">
                  <a:moveTo>
                    <a:pt x="534" y="0"/>
                  </a:moveTo>
                  <a:cubicBezTo>
                    <a:pt x="356" y="373"/>
                    <a:pt x="179" y="745"/>
                    <a:pt x="1" y="1118"/>
                  </a:cubicBezTo>
                  <a:lnTo>
                    <a:pt x="214" y="1222"/>
                  </a:lnTo>
                  <a:lnTo>
                    <a:pt x="716" y="80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29">
              <a:extLst>
                <a:ext uri="{FF2B5EF4-FFF2-40B4-BE49-F238E27FC236}">
                  <a16:creationId xmlns:a16="http://schemas.microsoft.com/office/drawing/2014/main" id="{52BB2FB2-5959-F05C-ACFD-DD6D4EDE744C}"/>
                </a:ext>
              </a:extLst>
            </p:cNvPr>
            <p:cNvSpPr/>
            <p:nvPr/>
          </p:nvSpPr>
          <p:spPr>
            <a:xfrm>
              <a:off x="3118725" y="1678075"/>
              <a:ext cx="15675" cy="25900"/>
            </a:xfrm>
            <a:custGeom>
              <a:avLst/>
              <a:gdLst/>
              <a:ahLst/>
              <a:cxnLst/>
              <a:rect l="l" t="t" r="r" b="b"/>
              <a:pathLst>
                <a:path w="627" h="1036" extrusionOk="0">
                  <a:moveTo>
                    <a:pt x="448" y="0"/>
                  </a:moveTo>
                  <a:cubicBezTo>
                    <a:pt x="299" y="314"/>
                    <a:pt x="150" y="629"/>
                    <a:pt x="1" y="943"/>
                  </a:cubicBezTo>
                  <a:lnTo>
                    <a:pt x="191" y="1035"/>
                  </a:lnTo>
                  <a:cubicBezTo>
                    <a:pt x="336" y="715"/>
                    <a:pt x="482" y="393"/>
                    <a:pt x="627" y="7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29">
              <a:extLst>
                <a:ext uri="{FF2B5EF4-FFF2-40B4-BE49-F238E27FC236}">
                  <a16:creationId xmlns:a16="http://schemas.microsoft.com/office/drawing/2014/main" id="{460959A0-93AE-4355-7C30-904E550972D8}"/>
                </a:ext>
              </a:extLst>
            </p:cNvPr>
            <p:cNvSpPr/>
            <p:nvPr/>
          </p:nvSpPr>
          <p:spPr>
            <a:xfrm>
              <a:off x="2712850" y="1766675"/>
              <a:ext cx="19225" cy="24625"/>
            </a:xfrm>
            <a:custGeom>
              <a:avLst/>
              <a:gdLst/>
              <a:ahLst/>
              <a:cxnLst/>
              <a:rect l="l" t="t" r="r" b="b"/>
              <a:pathLst>
                <a:path w="769" h="985" extrusionOk="0">
                  <a:moveTo>
                    <a:pt x="603" y="1"/>
                  </a:moveTo>
                  <a:lnTo>
                    <a:pt x="40" y="954"/>
                  </a:lnTo>
                  <a:lnTo>
                    <a:pt x="40" y="954"/>
                  </a:lnTo>
                  <a:cubicBezTo>
                    <a:pt x="448" y="799"/>
                    <a:pt x="601" y="451"/>
                    <a:pt x="769" y="113"/>
                  </a:cubicBezTo>
                  <a:lnTo>
                    <a:pt x="603" y="1"/>
                  </a:lnTo>
                  <a:close/>
                  <a:moveTo>
                    <a:pt x="40" y="954"/>
                  </a:moveTo>
                  <a:lnTo>
                    <a:pt x="40" y="954"/>
                  </a:lnTo>
                  <a:cubicBezTo>
                    <a:pt x="27" y="959"/>
                    <a:pt x="14" y="963"/>
                    <a:pt x="1" y="968"/>
                  </a:cubicBezTo>
                  <a:lnTo>
                    <a:pt x="21" y="985"/>
                  </a:lnTo>
                  <a:lnTo>
                    <a:pt x="40" y="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29">
              <a:extLst>
                <a:ext uri="{FF2B5EF4-FFF2-40B4-BE49-F238E27FC236}">
                  <a16:creationId xmlns:a16="http://schemas.microsoft.com/office/drawing/2014/main" id="{0BEC23F6-C7E8-76D7-1C95-E40B04CB45C6}"/>
                </a:ext>
              </a:extLst>
            </p:cNvPr>
            <p:cNvSpPr/>
            <p:nvPr/>
          </p:nvSpPr>
          <p:spPr>
            <a:xfrm>
              <a:off x="2738050" y="2269300"/>
              <a:ext cx="14450" cy="24650"/>
            </a:xfrm>
            <a:custGeom>
              <a:avLst/>
              <a:gdLst/>
              <a:ahLst/>
              <a:cxnLst/>
              <a:rect l="l" t="t" r="r" b="b"/>
              <a:pathLst>
                <a:path w="578" h="986" extrusionOk="0">
                  <a:moveTo>
                    <a:pt x="397" y="0"/>
                  </a:moveTo>
                  <a:lnTo>
                    <a:pt x="1" y="939"/>
                  </a:lnTo>
                  <a:lnTo>
                    <a:pt x="194" y="985"/>
                  </a:lnTo>
                  <a:cubicBezTo>
                    <a:pt x="322" y="679"/>
                    <a:pt x="449" y="375"/>
                    <a:pt x="577" y="69"/>
                  </a:cubicBezTo>
                  <a:lnTo>
                    <a:pt x="3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29">
              <a:extLst>
                <a:ext uri="{FF2B5EF4-FFF2-40B4-BE49-F238E27FC236}">
                  <a16:creationId xmlns:a16="http://schemas.microsoft.com/office/drawing/2014/main" id="{DC5DD759-0537-9554-13A7-520547CA6892}"/>
                </a:ext>
              </a:extLst>
            </p:cNvPr>
            <p:cNvSpPr/>
            <p:nvPr/>
          </p:nvSpPr>
          <p:spPr>
            <a:xfrm>
              <a:off x="2213750" y="2443875"/>
              <a:ext cx="19975" cy="25900"/>
            </a:xfrm>
            <a:custGeom>
              <a:avLst/>
              <a:gdLst/>
              <a:ahLst/>
              <a:cxnLst/>
              <a:rect l="l" t="t" r="r" b="b"/>
              <a:pathLst>
                <a:path w="799" h="1036" extrusionOk="0">
                  <a:moveTo>
                    <a:pt x="603" y="0"/>
                  </a:moveTo>
                  <a:cubicBezTo>
                    <a:pt x="401" y="317"/>
                    <a:pt x="201" y="635"/>
                    <a:pt x="0" y="952"/>
                  </a:cubicBezTo>
                  <a:lnTo>
                    <a:pt x="96" y="1035"/>
                  </a:lnTo>
                  <a:lnTo>
                    <a:pt x="798" y="13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29">
              <a:extLst>
                <a:ext uri="{FF2B5EF4-FFF2-40B4-BE49-F238E27FC236}">
                  <a16:creationId xmlns:a16="http://schemas.microsoft.com/office/drawing/2014/main" id="{5104FFF4-1DAF-8E90-7C64-F23C8844F5DC}"/>
                </a:ext>
              </a:extLst>
            </p:cNvPr>
            <p:cNvSpPr/>
            <p:nvPr/>
          </p:nvSpPr>
          <p:spPr>
            <a:xfrm>
              <a:off x="2510225" y="2393925"/>
              <a:ext cx="10375" cy="30300"/>
            </a:xfrm>
            <a:custGeom>
              <a:avLst/>
              <a:gdLst/>
              <a:ahLst/>
              <a:cxnLst/>
              <a:rect l="l" t="t" r="r" b="b"/>
              <a:pathLst>
                <a:path w="415" h="1212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22" y="388"/>
                    <a:pt x="62" y="775"/>
                    <a:pt x="0" y="1162"/>
                  </a:cubicBezTo>
                  <a:lnTo>
                    <a:pt x="70" y="1211"/>
                  </a:lnTo>
                  <a:cubicBezTo>
                    <a:pt x="287" y="835"/>
                    <a:pt x="415" y="446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29">
              <a:extLst>
                <a:ext uri="{FF2B5EF4-FFF2-40B4-BE49-F238E27FC236}">
                  <a16:creationId xmlns:a16="http://schemas.microsoft.com/office/drawing/2014/main" id="{8165B740-2498-3F91-487D-A663825FFC3C}"/>
                </a:ext>
              </a:extLst>
            </p:cNvPr>
            <p:cNvSpPr/>
            <p:nvPr/>
          </p:nvSpPr>
          <p:spPr>
            <a:xfrm>
              <a:off x="2336000" y="2232850"/>
              <a:ext cx="19450" cy="27625"/>
            </a:xfrm>
            <a:custGeom>
              <a:avLst/>
              <a:gdLst/>
              <a:ahLst/>
              <a:cxnLst/>
              <a:rect l="l" t="t" r="r" b="b"/>
              <a:pathLst>
                <a:path w="778" h="1105" extrusionOk="0">
                  <a:moveTo>
                    <a:pt x="718" y="1"/>
                  </a:moveTo>
                  <a:lnTo>
                    <a:pt x="1" y="1084"/>
                  </a:lnTo>
                  <a:lnTo>
                    <a:pt x="27" y="1105"/>
                  </a:lnTo>
                  <a:cubicBezTo>
                    <a:pt x="277" y="753"/>
                    <a:pt x="527" y="400"/>
                    <a:pt x="778" y="48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29">
              <a:extLst>
                <a:ext uri="{FF2B5EF4-FFF2-40B4-BE49-F238E27FC236}">
                  <a16:creationId xmlns:a16="http://schemas.microsoft.com/office/drawing/2014/main" id="{B7F4525D-BF65-641C-E2D3-AC838324AC7F}"/>
                </a:ext>
              </a:extLst>
            </p:cNvPr>
            <p:cNvSpPr/>
            <p:nvPr/>
          </p:nvSpPr>
          <p:spPr>
            <a:xfrm>
              <a:off x="3243075" y="2329000"/>
              <a:ext cx="12950" cy="25750"/>
            </a:xfrm>
            <a:custGeom>
              <a:avLst/>
              <a:gdLst/>
              <a:ahLst/>
              <a:cxnLst/>
              <a:rect l="l" t="t" r="r" b="b"/>
              <a:pathLst>
                <a:path w="518" h="1030" extrusionOk="0">
                  <a:moveTo>
                    <a:pt x="348" y="0"/>
                  </a:moveTo>
                  <a:lnTo>
                    <a:pt x="0" y="963"/>
                  </a:lnTo>
                  <a:lnTo>
                    <a:pt x="211" y="1030"/>
                  </a:lnTo>
                  <a:cubicBezTo>
                    <a:pt x="313" y="705"/>
                    <a:pt x="415" y="381"/>
                    <a:pt x="518" y="56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29">
              <a:extLst>
                <a:ext uri="{FF2B5EF4-FFF2-40B4-BE49-F238E27FC236}">
                  <a16:creationId xmlns:a16="http://schemas.microsoft.com/office/drawing/2014/main" id="{A07F48AA-0CDE-F871-547E-FDE5684DD283}"/>
                </a:ext>
              </a:extLst>
            </p:cNvPr>
            <p:cNvSpPr/>
            <p:nvPr/>
          </p:nvSpPr>
          <p:spPr>
            <a:xfrm>
              <a:off x="3709725" y="1747725"/>
              <a:ext cx="14050" cy="23650"/>
            </a:xfrm>
            <a:custGeom>
              <a:avLst/>
              <a:gdLst/>
              <a:ahLst/>
              <a:cxnLst/>
              <a:rect l="l" t="t" r="r" b="b"/>
              <a:pathLst>
                <a:path w="562" h="946" extrusionOk="0">
                  <a:moveTo>
                    <a:pt x="381" y="0"/>
                  </a:moveTo>
                  <a:lnTo>
                    <a:pt x="0" y="872"/>
                  </a:lnTo>
                  <a:lnTo>
                    <a:pt x="188" y="946"/>
                  </a:lnTo>
                  <a:lnTo>
                    <a:pt x="562" y="6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29">
              <a:extLst>
                <a:ext uri="{FF2B5EF4-FFF2-40B4-BE49-F238E27FC236}">
                  <a16:creationId xmlns:a16="http://schemas.microsoft.com/office/drawing/2014/main" id="{034C4830-D7DD-6A41-4E76-4C849A1E9655}"/>
                </a:ext>
              </a:extLst>
            </p:cNvPr>
            <p:cNvSpPr/>
            <p:nvPr/>
          </p:nvSpPr>
          <p:spPr>
            <a:xfrm>
              <a:off x="2307925" y="2280775"/>
              <a:ext cx="14275" cy="19725"/>
            </a:xfrm>
            <a:custGeom>
              <a:avLst/>
              <a:gdLst/>
              <a:ahLst/>
              <a:cxnLst/>
              <a:rect l="l" t="t" r="r" b="b"/>
              <a:pathLst>
                <a:path w="571" h="789" extrusionOk="0">
                  <a:moveTo>
                    <a:pt x="551" y="1"/>
                  </a:moveTo>
                  <a:cubicBezTo>
                    <a:pt x="546" y="11"/>
                    <a:pt x="542" y="21"/>
                    <a:pt x="537" y="31"/>
                  </a:cubicBezTo>
                  <a:lnTo>
                    <a:pt x="537" y="31"/>
                  </a:lnTo>
                  <a:cubicBezTo>
                    <a:pt x="548" y="26"/>
                    <a:pt x="559" y="22"/>
                    <a:pt x="570" y="18"/>
                  </a:cubicBezTo>
                  <a:lnTo>
                    <a:pt x="551" y="1"/>
                  </a:lnTo>
                  <a:close/>
                  <a:moveTo>
                    <a:pt x="537" y="31"/>
                  </a:moveTo>
                  <a:cubicBezTo>
                    <a:pt x="219" y="162"/>
                    <a:pt x="0" y="354"/>
                    <a:pt x="200" y="789"/>
                  </a:cubicBezTo>
                  <a:cubicBezTo>
                    <a:pt x="312" y="536"/>
                    <a:pt x="425" y="283"/>
                    <a:pt x="53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29">
              <a:extLst>
                <a:ext uri="{FF2B5EF4-FFF2-40B4-BE49-F238E27FC236}">
                  <a16:creationId xmlns:a16="http://schemas.microsoft.com/office/drawing/2014/main" id="{6993CE93-56C7-5158-6B75-42DFA0CDBA70}"/>
                </a:ext>
              </a:extLst>
            </p:cNvPr>
            <p:cNvSpPr/>
            <p:nvPr/>
          </p:nvSpPr>
          <p:spPr>
            <a:xfrm>
              <a:off x="3607050" y="1948100"/>
              <a:ext cx="15850" cy="28250"/>
            </a:xfrm>
            <a:custGeom>
              <a:avLst/>
              <a:gdLst/>
              <a:ahLst/>
              <a:cxnLst/>
              <a:rect l="l" t="t" r="r" b="b"/>
              <a:pathLst>
                <a:path w="634" h="1130" extrusionOk="0">
                  <a:moveTo>
                    <a:pt x="532" y="0"/>
                  </a:moveTo>
                  <a:cubicBezTo>
                    <a:pt x="355" y="354"/>
                    <a:pt x="178" y="709"/>
                    <a:pt x="0" y="1063"/>
                  </a:cubicBezTo>
                  <a:lnTo>
                    <a:pt x="79" y="1129"/>
                  </a:lnTo>
                  <a:lnTo>
                    <a:pt x="633" y="86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29">
              <a:extLst>
                <a:ext uri="{FF2B5EF4-FFF2-40B4-BE49-F238E27FC236}">
                  <a16:creationId xmlns:a16="http://schemas.microsoft.com/office/drawing/2014/main" id="{8417313D-709E-3CE3-5E25-0247F4E27E2C}"/>
                </a:ext>
              </a:extLst>
            </p:cNvPr>
            <p:cNvSpPr/>
            <p:nvPr/>
          </p:nvSpPr>
          <p:spPr>
            <a:xfrm>
              <a:off x="3653025" y="1863925"/>
              <a:ext cx="14950" cy="24125"/>
            </a:xfrm>
            <a:custGeom>
              <a:avLst/>
              <a:gdLst/>
              <a:ahLst/>
              <a:cxnLst/>
              <a:rect l="l" t="t" r="r" b="b"/>
              <a:pathLst>
                <a:path w="598" h="965" extrusionOk="0">
                  <a:moveTo>
                    <a:pt x="395" y="0"/>
                  </a:moveTo>
                  <a:cubicBezTo>
                    <a:pt x="264" y="297"/>
                    <a:pt x="131" y="593"/>
                    <a:pt x="0" y="888"/>
                  </a:cubicBezTo>
                  <a:lnTo>
                    <a:pt x="94" y="964"/>
                  </a:lnTo>
                  <a:cubicBezTo>
                    <a:pt x="262" y="678"/>
                    <a:pt x="430" y="390"/>
                    <a:pt x="598" y="104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29">
              <a:extLst>
                <a:ext uri="{FF2B5EF4-FFF2-40B4-BE49-F238E27FC236}">
                  <a16:creationId xmlns:a16="http://schemas.microsoft.com/office/drawing/2014/main" id="{A6C8D14F-ABEE-130E-B8FC-795808EC39A7}"/>
                </a:ext>
              </a:extLst>
            </p:cNvPr>
            <p:cNvSpPr/>
            <p:nvPr/>
          </p:nvSpPr>
          <p:spPr>
            <a:xfrm>
              <a:off x="3329475" y="1810625"/>
              <a:ext cx="13475" cy="24975"/>
            </a:xfrm>
            <a:custGeom>
              <a:avLst/>
              <a:gdLst/>
              <a:ahLst/>
              <a:cxnLst/>
              <a:rect l="l" t="t" r="r" b="b"/>
              <a:pathLst>
                <a:path w="539" h="999" extrusionOk="0">
                  <a:moveTo>
                    <a:pt x="466" y="0"/>
                  </a:moveTo>
                  <a:cubicBezTo>
                    <a:pt x="196" y="267"/>
                    <a:pt x="0" y="566"/>
                    <a:pt x="103" y="999"/>
                  </a:cubicBezTo>
                  <a:cubicBezTo>
                    <a:pt x="248" y="685"/>
                    <a:pt x="393" y="372"/>
                    <a:pt x="538" y="58"/>
                  </a:cubicBez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29">
              <a:extLst>
                <a:ext uri="{FF2B5EF4-FFF2-40B4-BE49-F238E27FC236}">
                  <a16:creationId xmlns:a16="http://schemas.microsoft.com/office/drawing/2014/main" id="{0581BCCC-CA5B-DD61-BA7A-B224EF9E7E65}"/>
                </a:ext>
              </a:extLst>
            </p:cNvPr>
            <p:cNvSpPr/>
            <p:nvPr/>
          </p:nvSpPr>
          <p:spPr>
            <a:xfrm>
              <a:off x="3698175" y="1732225"/>
              <a:ext cx="12775" cy="19725"/>
            </a:xfrm>
            <a:custGeom>
              <a:avLst/>
              <a:gdLst/>
              <a:ahLst/>
              <a:cxnLst/>
              <a:rect l="l" t="t" r="r" b="b"/>
              <a:pathLst>
                <a:path w="511" h="789" extrusionOk="0">
                  <a:moveTo>
                    <a:pt x="310" y="1"/>
                  </a:moveTo>
                  <a:cubicBezTo>
                    <a:pt x="207" y="241"/>
                    <a:pt x="104" y="481"/>
                    <a:pt x="0" y="721"/>
                  </a:cubicBezTo>
                  <a:lnTo>
                    <a:pt x="139" y="789"/>
                  </a:lnTo>
                  <a:cubicBezTo>
                    <a:pt x="263" y="560"/>
                    <a:pt x="387" y="331"/>
                    <a:pt x="511" y="103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29">
              <a:extLst>
                <a:ext uri="{FF2B5EF4-FFF2-40B4-BE49-F238E27FC236}">
                  <a16:creationId xmlns:a16="http://schemas.microsoft.com/office/drawing/2014/main" id="{62FC2E29-885D-8C3E-7503-DCDFE661B727}"/>
                </a:ext>
              </a:extLst>
            </p:cNvPr>
            <p:cNvSpPr/>
            <p:nvPr/>
          </p:nvSpPr>
          <p:spPr>
            <a:xfrm>
              <a:off x="3129575" y="1702875"/>
              <a:ext cx="14175" cy="20650"/>
            </a:xfrm>
            <a:custGeom>
              <a:avLst/>
              <a:gdLst/>
              <a:ahLst/>
              <a:cxnLst/>
              <a:rect l="l" t="t" r="r" b="b"/>
              <a:pathLst>
                <a:path w="567" h="826" extrusionOk="0">
                  <a:moveTo>
                    <a:pt x="413" y="0"/>
                  </a:moveTo>
                  <a:cubicBezTo>
                    <a:pt x="412" y="0"/>
                    <a:pt x="412" y="0"/>
                    <a:pt x="412" y="0"/>
                  </a:cubicBezTo>
                  <a:cubicBezTo>
                    <a:pt x="270" y="247"/>
                    <a:pt x="135" y="498"/>
                    <a:pt x="0" y="748"/>
                  </a:cubicBezTo>
                  <a:lnTo>
                    <a:pt x="167" y="826"/>
                  </a:lnTo>
                  <a:cubicBezTo>
                    <a:pt x="299" y="573"/>
                    <a:pt x="432" y="321"/>
                    <a:pt x="567" y="66"/>
                  </a:cubicBezTo>
                  <a:cubicBezTo>
                    <a:pt x="495" y="35"/>
                    <a:pt x="422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29">
              <a:extLst>
                <a:ext uri="{FF2B5EF4-FFF2-40B4-BE49-F238E27FC236}">
                  <a16:creationId xmlns:a16="http://schemas.microsoft.com/office/drawing/2014/main" id="{5AFBBC6C-E1B2-4B16-36FB-49317D4EB000}"/>
                </a:ext>
              </a:extLst>
            </p:cNvPr>
            <p:cNvSpPr/>
            <p:nvPr/>
          </p:nvSpPr>
          <p:spPr>
            <a:xfrm>
              <a:off x="2353925" y="2214425"/>
              <a:ext cx="15100" cy="19650"/>
            </a:xfrm>
            <a:custGeom>
              <a:avLst/>
              <a:gdLst/>
              <a:ahLst/>
              <a:cxnLst/>
              <a:rect l="l" t="t" r="r" b="b"/>
              <a:pathLst>
                <a:path w="604" h="786" extrusionOk="0">
                  <a:moveTo>
                    <a:pt x="407" y="0"/>
                  </a:moveTo>
                  <a:lnTo>
                    <a:pt x="1" y="738"/>
                  </a:lnTo>
                  <a:lnTo>
                    <a:pt x="59" y="785"/>
                  </a:lnTo>
                  <a:cubicBezTo>
                    <a:pt x="241" y="564"/>
                    <a:pt x="422" y="344"/>
                    <a:pt x="603" y="123"/>
                  </a:cubicBezTo>
                  <a:lnTo>
                    <a:pt x="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29">
              <a:extLst>
                <a:ext uri="{FF2B5EF4-FFF2-40B4-BE49-F238E27FC236}">
                  <a16:creationId xmlns:a16="http://schemas.microsoft.com/office/drawing/2014/main" id="{643020FD-7738-B87F-7323-8D0D2B9A51D7}"/>
                </a:ext>
              </a:extLst>
            </p:cNvPr>
            <p:cNvSpPr/>
            <p:nvPr/>
          </p:nvSpPr>
          <p:spPr>
            <a:xfrm>
              <a:off x="2336850" y="2264100"/>
              <a:ext cx="15675" cy="21650"/>
            </a:xfrm>
            <a:custGeom>
              <a:avLst/>
              <a:gdLst/>
              <a:ahLst/>
              <a:cxnLst/>
              <a:rect l="l" t="t" r="r" b="b"/>
              <a:pathLst>
                <a:path w="627" h="866" extrusionOk="0">
                  <a:moveTo>
                    <a:pt x="575" y="1"/>
                  </a:moveTo>
                  <a:lnTo>
                    <a:pt x="1" y="832"/>
                  </a:lnTo>
                  <a:lnTo>
                    <a:pt x="42" y="866"/>
                  </a:lnTo>
                  <a:cubicBezTo>
                    <a:pt x="236" y="591"/>
                    <a:pt x="431" y="317"/>
                    <a:pt x="627" y="42"/>
                  </a:cubicBezTo>
                  <a:cubicBezTo>
                    <a:pt x="626" y="42"/>
                    <a:pt x="575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29">
              <a:extLst>
                <a:ext uri="{FF2B5EF4-FFF2-40B4-BE49-F238E27FC236}">
                  <a16:creationId xmlns:a16="http://schemas.microsoft.com/office/drawing/2014/main" id="{D3F44094-EB15-F965-DD58-651F84656075}"/>
                </a:ext>
              </a:extLst>
            </p:cNvPr>
            <p:cNvSpPr/>
            <p:nvPr/>
          </p:nvSpPr>
          <p:spPr>
            <a:xfrm>
              <a:off x="2795675" y="1787850"/>
              <a:ext cx="12975" cy="17750"/>
            </a:xfrm>
            <a:custGeom>
              <a:avLst/>
              <a:gdLst/>
              <a:ahLst/>
              <a:cxnLst/>
              <a:rect l="l" t="t" r="r" b="b"/>
              <a:pathLst>
                <a:path w="519" h="710" extrusionOk="0">
                  <a:moveTo>
                    <a:pt x="378" y="1"/>
                  </a:moveTo>
                  <a:lnTo>
                    <a:pt x="0" y="622"/>
                  </a:lnTo>
                  <a:lnTo>
                    <a:pt x="147" y="710"/>
                  </a:lnTo>
                  <a:lnTo>
                    <a:pt x="519" y="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29">
              <a:extLst>
                <a:ext uri="{FF2B5EF4-FFF2-40B4-BE49-F238E27FC236}">
                  <a16:creationId xmlns:a16="http://schemas.microsoft.com/office/drawing/2014/main" id="{7952AEBD-8C43-FB18-F5B5-505A15AD05DC}"/>
                </a:ext>
              </a:extLst>
            </p:cNvPr>
            <p:cNvSpPr/>
            <p:nvPr/>
          </p:nvSpPr>
          <p:spPr>
            <a:xfrm>
              <a:off x="2702950" y="1790850"/>
              <a:ext cx="10450" cy="19625"/>
            </a:xfrm>
            <a:custGeom>
              <a:avLst/>
              <a:gdLst/>
              <a:ahLst/>
              <a:cxnLst/>
              <a:rect l="l" t="t" r="r" b="b"/>
              <a:pathLst>
                <a:path w="418" h="785" extrusionOk="0">
                  <a:moveTo>
                    <a:pt x="397" y="1"/>
                  </a:moveTo>
                  <a:lnTo>
                    <a:pt x="385" y="31"/>
                  </a:lnTo>
                  <a:lnTo>
                    <a:pt x="385" y="31"/>
                  </a:lnTo>
                  <a:cubicBezTo>
                    <a:pt x="395" y="27"/>
                    <a:pt x="406" y="22"/>
                    <a:pt x="417" y="18"/>
                  </a:cubicBezTo>
                  <a:lnTo>
                    <a:pt x="397" y="1"/>
                  </a:lnTo>
                  <a:close/>
                  <a:moveTo>
                    <a:pt x="385" y="31"/>
                  </a:moveTo>
                  <a:cubicBezTo>
                    <a:pt x="78" y="166"/>
                    <a:pt x="0" y="434"/>
                    <a:pt x="82" y="784"/>
                  </a:cubicBezTo>
                  <a:lnTo>
                    <a:pt x="385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29">
              <a:extLst>
                <a:ext uri="{FF2B5EF4-FFF2-40B4-BE49-F238E27FC236}">
                  <a16:creationId xmlns:a16="http://schemas.microsoft.com/office/drawing/2014/main" id="{D6B57CC9-E309-44BE-1A86-8366836D29D8}"/>
                </a:ext>
              </a:extLst>
            </p:cNvPr>
            <p:cNvSpPr/>
            <p:nvPr/>
          </p:nvSpPr>
          <p:spPr>
            <a:xfrm>
              <a:off x="2727150" y="1784875"/>
              <a:ext cx="11100" cy="19275"/>
            </a:xfrm>
            <a:custGeom>
              <a:avLst/>
              <a:gdLst/>
              <a:ahLst/>
              <a:cxnLst/>
              <a:rect l="l" t="t" r="r" b="b"/>
              <a:pathLst>
                <a:path w="444" h="771" extrusionOk="0">
                  <a:moveTo>
                    <a:pt x="442" y="1"/>
                  </a:moveTo>
                  <a:lnTo>
                    <a:pt x="442" y="2"/>
                  </a:lnTo>
                  <a:lnTo>
                    <a:pt x="442" y="2"/>
                  </a:lnTo>
                  <a:cubicBezTo>
                    <a:pt x="443" y="1"/>
                    <a:pt x="443" y="1"/>
                    <a:pt x="444" y="1"/>
                  </a:cubicBezTo>
                  <a:close/>
                  <a:moveTo>
                    <a:pt x="442" y="2"/>
                  </a:moveTo>
                  <a:lnTo>
                    <a:pt x="442" y="2"/>
                  </a:lnTo>
                  <a:cubicBezTo>
                    <a:pt x="125" y="145"/>
                    <a:pt x="1" y="398"/>
                    <a:pt x="104" y="771"/>
                  </a:cubicBezTo>
                  <a:lnTo>
                    <a:pt x="442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29">
              <a:extLst>
                <a:ext uri="{FF2B5EF4-FFF2-40B4-BE49-F238E27FC236}">
                  <a16:creationId xmlns:a16="http://schemas.microsoft.com/office/drawing/2014/main" id="{35A78362-63C1-3049-3731-941AA5CEC559}"/>
                </a:ext>
              </a:extLst>
            </p:cNvPr>
            <p:cNvSpPr/>
            <p:nvPr/>
          </p:nvSpPr>
          <p:spPr>
            <a:xfrm>
              <a:off x="3087700" y="1761400"/>
              <a:ext cx="8475" cy="16775"/>
            </a:xfrm>
            <a:custGeom>
              <a:avLst/>
              <a:gdLst/>
              <a:ahLst/>
              <a:cxnLst/>
              <a:rect l="l" t="t" r="r" b="b"/>
              <a:pathLst>
                <a:path w="339" h="671" extrusionOk="0">
                  <a:moveTo>
                    <a:pt x="299" y="0"/>
                  </a:moveTo>
                  <a:cubicBezTo>
                    <a:pt x="242" y="35"/>
                    <a:pt x="205" y="45"/>
                    <a:pt x="197" y="67"/>
                  </a:cubicBezTo>
                  <a:cubicBezTo>
                    <a:pt x="129" y="242"/>
                    <a:pt x="64" y="420"/>
                    <a:pt x="6" y="599"/>
                  </a:cubicBezTo>
                  <a:cubicBezTo>
                    <a:pt x="1" y="614"/>
                    <a:pt x="45" y="645"/>
                    <a:pt x="66" y="670"/>
                  </a:cubicBezTo>
                  <a:cubicBezTo>
                    <a:pt x="148" y="541"/>
                    <a:pt x="245" y="419"/>
                    <a:pt x="306" y="281"/>
                  </a:cubicBezTo>
                  <a:cubicBezTo>
                    <a:pt x="338" y="208"/>
                    <a:pt x="303" y="108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29">
              <a:extLst>
                <a:ext uri="{FF2B5EF4-FFF2-40B4-BE49-F238E27FC236}">
                  <a16:creationId xmlns:a16="http://schemas.microsoft.com/office/drawing/2014/main" id="{9F5FBCBD-388B-C9C9-7B60-79A0BACE9E42}"/>
                </a:ext>
              </a:extLst>
            </p:cNvPr>
            <p:cNvSpPr/>
            <p:nvPr/>
          </p:nvSpPr>
          <p:spPr>
            <a:xfrm>
              <a:off x="3112100" y="1749250"/>
              <a:ext cx="9000" cy="16725"/>
            </a:xfrm>
            <a:custGeom>
              <a:avLst/>
              <a:gdLst/>
              <a:ahLst/>
              <a:cxnLst/>
              <a:rect l="l" t="t" r="r" b="b"/>
              <a:pathLst>
                <a:path w="360" h="669" extrusionOk="0">
                  <a:moveTo>
                    <a:pt x="234" y="0"/>
                  </a:moveTo>
                  <a:cubicBezTo>
                    <a:pt x="157" y="207"/>
                    <a:pt x="79" y="415"/>
                    <a:pt x="1" y="622"/>
                  </a:cubicBezTo>
                  <a:lnTo>
                    <a:pt x="131" y="668"/>
                  </a:lnTo>
                  <a:lnTo>
                    <a:pt x="360" y="4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29">
              <a:extLst>
                <a:ext uri="{FF2B5EF4-FFF2-40B4-BE49-F238E27FC236}">
                  <a16:creationId xmlns:a16="http://schemas.microsoft.com/office/drawing/2014/main" id="{140871EC-70C1-CDAC-145B-3862013BF357}"/>
                </a:ext>
              </a:extLst>
            </p:cNvPr>
            <p:cNvSpPr/>
            <p:nvPr/>
          </p:nvSpPr>
          <p:spPr>
            <a:xfrm>
              <a:off x="3372925" y="2418825"/>
              <a:ext cx="9225" cy="18300"/>
            </a:xfrm>
            <a:custGeom>
              <a:avLst/>
              <a:gdLst/>
              <a:ahLst/>
              <a:cxnLst/>
              <a:rect l="l" t="t" r="r" b="b"/>
              <a:pathLst>
                <a:path w="369" h="732" extrusionOk="0">
                  <a:moveTo>
                    <a:pt x="197" y="0"/>
                  </a:moveTo>
                  <a:cubicBezTo>
                    <a:pt x="132" y="230"/>
                    <a:pt x="66" y="460"/>
                    <a:pt x="0" y="690"/>
                  </a:cubicBezTo>
                  <a:lnTo>
                    <a:pt x="135" y="732"/>
                  </a:lnTo>
                  <a:cubicBezTo>
                    <a:pt x="213" y="525"/>
                    <a:pt x="290" y="316"/>
                    <a:pt x="368" y="109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29">
              <a:extLst>
                <a:ext uri="{FF2B5EF4-FFF2-40B4-BE49-F238E27FC236}">
                  <a16:creationId xmlns:a16="http://schemas.microsoft.com/office/drawing/2014/main" id="{450D6BF0-7C78-5C8C-08A2-DBA654646D47}"/>
                </a:ext>
              </a:extLst>
            </p:cNvPr>
            <p:cNvSpPr/>
            <p:nvPr/>
          </p:nvSpPr>
          <p:spPr>
            <a:xfrm>
              <a:off x="2738200" y="1765275"/>
              <a:ext cx="10550" cy="19625"/>
            </a:xfrm>
            <a:custGeom>
              <a:avLst/>
              <a:gdLst/>
              <a:ahLst/>
              <a:cxnLst/>
              <a:rect l="l" t="t" r="r" b="b"/>
              <a:pathLst>
                <a:path w="422" h="785" extrusionOk="0">
                  <a:moveTo>
                    <a:pt x="339" y="0"/>
                  </a:moveTo>
                  <a:lnTo>
                    <a:pt x="339" y="0"/>
                  </a:lnTo>
                  <a:cubicBezTo>
                    <a:pt x="226" y="262"/>
                    <a:pt x="114" y="523"/>
                    <a:pt x="2" y="784"/>
                  </a:cubicBezTo>
                  <a:lnTo>
                    <a:pt x="2" y="784"/>
                  </a:lnTo>
                  <a:cubicBezTo>
                    <a:pt x="334" y="645"/>
                    <a:pt x="422" y="365"/>
                    <a:pt x="339" y="0"/>
                  </a:cubicBezTo>
                  <a:close/>
                  <a:moveTo>
                    <a:pt x="2" y="784"/>
                  </a:moveTo>
                  <a:cubicBezTo>
                    <a:pt x="1" y="785"/>
                    <a:pt x="1" y="785"/>
                    <a:pt x="0" y="785"/>
                  </a:cubicBezTo>
                  <a:lnTo>
                    <a:pt x="2" y="785"/>
                  </a:lnTo>
                  <a:cubicBezTo>
                    <a:pt x="2" y="785"/>
                    <a:pt x="2" y="785"/>
                    <a:pt x="2" y="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29">
              <a:extLst>
                <a:ext uri="{FF2B5EF4-FFF2-40B4-BE49-F238E27FC236}">
                  <a16:creationId xmlns:a16="http://schemas.microsoft.com/office/drawing/2014/main" id="{C18A7E1A-38A3-4DE7-FD91-AEE773181FEC}"/>
                </a:ext>
              </a:extLst>
            </p:cNvPr>
            <p:cNvSpPr/>
            <p:nvPr/>
          </p:nvSpPr>
          <p:spPr>
            <a:xfrm>
              <a:off x="2312025" y="2306100"/>
              <a:ext cx="11350" cy="19425"/>
            </a:xfrm>
            <a:custGeom>
              <a:avLst/>
              <a:gdLst/>
              <a:ahLst/>
              <a:cxnLst/>
              <a:rect l="l" t="t" r="r" b="b"/>
              <a:pathLst>
                <a:path w="454" h="777" extrusionOk="0">
                  <a:moveTo>
                    <a:pt x="440" y="0"/>
                  </a:moveTo>
                  <a:cubicBezTo>
                    <a:pt x="437" y="7"/>
                    <a:pt x="434" y="13"/>
                    <a:pt x="431" y="20"/>
                  </a:cubicBezTo>
                  <a:lnTo>
                    <a:pt x="431" y="20"/>
                  </a:lnTo>
                  <a:cubicBezTo>
                    <a:pt x="439" y="16"/>
                    <a:pt x="446" y="13"/>
                    <a:pt x="454" y="10"/>
                  </a:cubicBezTo>
                  <a:lnTo>
                    <a:pt x="440" y="0"/>
                  </a:lnTo>
                  <a:close/>
                  <a:moveTo>
                    <a:pt x="431" y="20"/>
                  </a:moveTo>
                  <a:lnTo>
                    <a:pt x="431" y="20"/>
                  </a:lnTo>
                  <a:cubicBezTo>
                    <a:pt x="116" y="156"/>
                    <a:pt x="0" y="411"/>
                    <a:pt x="87" y="777"/>
                  </a:cubicBezTo>
                  <a:cubicBezTo>
                    <a:pt x="202" y="524"/>
                    <a:pt x="316" y="272"/>
                    <a:pt x="4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29">
              <a:extLst>
                <a:ext uri="{FF2B5EF4-FFF2-40B4-BE49-F238E27FC236}">
                  <a16:creationId xmlns:a16="http://schemas.microsoft.com/office/drawing/2014/main" id="{4E287B46-00E0-DD05-1DF7-144871630660}"/>
                </a:ext>
              </a:extLst>
            </p:cNvPr>
            <p:cNvSpPr/>
            <p:nvPr/>
          </p:nvSpPr>
          <p:spPr>
            <a:xfrm>
              <a:off x="2323025" y="2284875"/>
              <a:ext cx="14875" cy="21500"/>
            </a:xfrm>
            <a:custGeom>
              <a:avLst/>
              <a:gdLst/>
              <a:ahLst/>
              <a:cxnLst/>
              <a:rect l="l" t="t" r="r" b="b"/>
              <a:pathLst>
                <a:path w="595" h="860" extrusionOk="0">
                  <a:moveTo>
                    <a:pt x="554" y="1"/>
                  </a:moveTo>
                  <a:lnTo>
                    <a:pt x="139" y="659"/>
                  </a:lnTo>
                  <a:lnTo>
                    <a:pt x="595" y="35"/>
                  </a:lnTo>
                  <a:lnTo>
                    <a:pt x="554" y="1"/>
                  </a:lnTo>
                  <a:close/>
                  <a:moveTo>
                    <a:pt x="139" y="659"/>
                  </a:moveTo>
                  <a:lnTo>
                    <a:pt x="0" y="849"/>
                  </a:lnTo>
                  <a:lnTo>
                    <a:pt x="13" y="859"/>
                  </a:lnTo>
                  <a:lnTo>
                    <a:pt x="139" y="6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29">
              <a:extLst>
                <a:ext uri="{FF2B5EF4-FFF2-40B4-BE49-F238E27FC236}">
                  <a16:creationId xmlns:a16="http://schemas.microsoft.com/office/drawing/2014/main" id="{77EA3773-A664-622A-8553-B03DC917E32A}"/>
                </a:ext>
              </a:extLst>
            </p:cNvPr>
            <p:cNvSpPr/>
            <p:nvPr/>
          </p:nvSpPr>
          <p:spPr>
            <a:xfrm>
              <a:off x="3411475" y="1688175"/>
              <a:ext cx="12600" cy="18950"/>
            </a:xfrm>
            <a:custGeom>
              <a:avLst/>
              <a:gdLst/>
              <a:ahLst/>
              <a:cxnLst/>
              <a:rect l="l" t="t" r="r" b="b"/>
              <a:pathLst>
                <a:path w="504" h="758" extrusionOk="0">
                  <a:moveTo>
                    <a:pt x="313" y="1"/>
                  </a:moveTo>
                  <a:cubicBezTo>
                    <a:pt x="208" y="233"/>
                    <a:pt x="105" y="465"/>
                    <a:pt x="1" y="697"/>
                  </a:cubicBezTo>
                  <a:lnTo>
                    <a:pt x="78" y="757"/>
                  </a:lnTo>
                  <a:cubicBezTo>
                    <a:pt x="219" y="536"/>
                    <a:pt x="362" y="315"/>
                    <a:pt x="503" y="95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29">
              <a:extLst>
                <a:ext uri="{FF2B5EF4-FFF2-40B4-BE49-F238E27FC236}">
                  <a16:creationId xmlns:a16="http://schemas.microsoft.com/office/drawing/2014/main" id="{C9B04BB5-0624-7938-CC8F-723699A38547}"/>
                </a:ext>
              </a:extLst>
            </p:cNvPr>
            <p:cNvSpPr/>
            <p:nvPr/>
          </p:nvSpPr>
          <p:spPr>
            <a:xfrm>
              <a:off x="2321650" y="2259950"/>
              <a:ext cx="15025" cy="21275"/>
            </a:xfrm>
            <a:custGeom>
              <a:avLst/>
              <a:gdLst/>
              <a:ahLst/>
              <a:cxnLst/>
              <a:rect l="l" t="t" r="r" b="b"/>
              <a:pathLst>
                <a:path w="601" h="851" extrusionOk="0">
                  <a:moveTo>
                    <a:pt x="574" y="0"/>
                  </a:moveTo>
                  <a:lnTo>
                    <a:pt x="266" y="475"/>
                  </a:lnTo>
                  <a:lnTo>
                    <a:pt x="266" y="475"/>
                  </a:lnTo>
                  <a:cubicBezTo>
                    <a:pt x="378" y="324"/>
                    <a:pt x="489" y="172"/>
                    <a:pt x="601" y="21"/>
                  </a:cubicBezTo>
                  <a:lnTo>
                    <a:pt x="574" y="0"/>
                  </a:lnTo>
                  <a:close/>
                  <a:moveTo>
                    <a:pt x="266" y="475"/>
                  </a:moveTo>
                  <a:cubicBezTo>
                    <a:pt x="178" y="594"/>
                    <a:pt x="89" y="714"/>
                    <a:pt x="1" y="834"/>
                  </a:cubicBezTo>
                  <a:lnTo>
                    <a:pt x="22" y="851"/>
                  </a:lnTo>
                  <a:lnTo>
                    <a:pt x="266" y="4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29">
              <a:extLst>
                <a:ext uri="{FF2B5EF4-FFF2-40B4-BE49-F238E27FC236}">
                  <a16:creationId xmlns:a16="http://schemas.microsoft.com/office/drawing/2014/main" id="{20A779AB-6BF6-A6E6-72CB-8B51E6ADFBA5}"/>
                </a:ext>
              </a:extLst>
            </p:cNvPr>
            <p:cNvSpPr/>
            <p:nvPr/>
          </p:nvSpPr>
          <p:spPr>
            <a:xfrm>
              <a:off x="4703625" y="1986725"/>
              <a:ext cx="48475" cy="154625"/>
            </a:xfrm>
            <a:custGeom>
              <a:avLst/>
              <a:gdLst/>
              <a:ahLst/>
              <a:cxnLst/>
              <a:rect l="l" t="t" r="r" b="b"/>
              <a:pathLst>
                <a:path w="1939" h="6185" extrusionOk="0">
                  <a:moveTo>
                    <a:pt x="1703" y="1"/>
                  </a:moveTo>
                  <a:lnTo>
                    <a:pt x="1" y="6124"/>
                  </a:lnTo>
                  <a:lnTo>
                    <a:pt x="218" y="6185"/>
                  </a:lnTo>
                  <a:lnTo>
                    <a:pt x="1938" y="65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29">
              <a:extLst>
                <a:ext uri="{FF2B5EF4-FFF2-40B4-BE49-F238E27FC236}">
                  <a16:creationId xmlns:a16="http://schemas.microsoft.com/office/drawing/2014/main" id="{8F4BA2F3-C329-77B6-74A4-638FE8131ADE}"/>
                </a:ext>
              </a:extLst>
            </p:cNvPr>
            <p:cNvSpPr/>
            <p:nvPr/>
          </p:nvSpPr>
          <p:spPr>
            <a:xfrm>
              <a:off x="3615225" y="2036850"/>
              <a:ext cx="37725" cy="77725"/>
            </a:xfrm>
            <a:custGeom>
              <a:avLst/>
              <a:gdLst/>
              <a:ahLst/>
              <a:cxnLst/>
              <a:rect l="l" t="t" r="r" b="b"/>
              <a:pathLst>
                <a:path w="1509" h="3109" extrusionOk="0">
                  <a:moveTo>
                    <a:pt x="1291" y="0"/>
                  </a:moveTo>
                  <a:cubicBezTo>
                    <a:pt x="861" y="1007"/>
                    <a:pt x="431" y="2015"/>
                    <a:pt x="0" y="3021"/>
                  </a:cubicBezTo>
                  <a:lnTo>
                    <a:pt x="204" y="3108"/>
                  </a:lnTo>
                  <a:lnTo>
                    <a:pt x="1509" y="94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29">
              <a:extLst>
                <a:ext uri="{FF2B5EF4-FFF2-40B4-BE49-F238E27FC236}">
                  <a16:creationId xmlns:a16="http://schemas.microsoft.com/office/drawing/2014/main" id="{CBB2FCAF-296C-56EA-B365-30355BED084D}"/>
                </a:ext>
              </a:extLst>
            </p:cNvPr>
            <p:cNvSpPr/>
            <p:nvPr/>
          </p:nvSpPr>
          <p:spPr>
            <a:xfrm>
              <a:off x="4701925" y="2023000"/>
              <a:ext cx="23225" cy="68000"/>
            </a:xfrm>
            <a:custGeom>
              <a:avLst/>
              <a:gdLst/>
              <a:ahLst/>
              <a:cxnLst/>
              <a:rect l="l" t="t" r="r" b="b"/>
              <a:pathLst>
                <a:path w="929" h="2720" extrusionOk="0">
                  <a:moveTo>
                    <a:pt x="708" y="0"/>
                  </a:moveTo>
                  <a:cubicBezTo>
                    <a:pt x="472" y="889"/>
                    <a:pt x="236" y="1778"/>
                    <a:pt x="1" y="2667"/>
                  </a:cubicBezTo>
                  <a:lnTo>
                    <a:pt x="192" y="2719"/>
                  </a:lnTo>
                  <a:lnTo>
                    <a:pt x="928" y="7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29">
              <a:extLst>
                <a:ext uri="{FF2B5EF4-FFF2-40B4-BE49-F238E27FC236}">
                  <a16:creationId xmlns:a16="http://schemas.microsoft.com/office/drawing/2014/main" id="{8081D060-8053-75D5-623A-8DBE3F1F5DC6}"/>
                </a:ext>
              </a:extLst>
            </p:cNvPr>
            <p:cNvSpPr/>
            <p:nvPr/>
          </p:nvSpPr>
          <p:spPr>
            <a:xfrm>
              <a:off x="3654450" y="1970375"/>
              <a:ext cx="25350" cy="50900"/>
            </a:xfrm>
            <a:custGeom>
              <a:avLst/>
              <a:gdLst/>
              <a:ahLst/>
              <a:cxnLst/>
              <a:rect l="l" t="t" r="r" b="b"/>
              <a:pathLst>
                <a:path w="1014" h="2036" extrusionOk="0">
                  <a:moveTo>
                    <a:pt x="807" y="0"/>
                  </a:moveTo>
                  <a:cubicBezTo>
                    <a:pt x="539" y="640"/>
                    <a:pt x="269" y="1280"/>
                    <a:pt x="1" y="1920"/>
                  </a:cubicBezTo>
                  <a:lnTo>
                    <a:pt x="219" y="2035"/>
                  </a:lnTo>
                  <a:lnTo>
                    <a:pt x="1013" y="82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29">
              <a:extLst>
                <a:ext uri="{FF2B5EF4-FFF2-40B4-BE49-F238E27FC236}">
                  <a16:creationId xmlns:a16="http://schemas.microsoft.com/office/drawing/2014/main" id="{3C508A50-8225-D259-24AD-A6C5A344BB80}"/>
                </a:ext>
              </a:extLst>
            </p:cNvPr>
            <p:cNvSpPr/>
            <p:nvPr/>
          </p:nvSpPr>
          <p:spPr>
            <a:xfrm>
              <a:off x="4781900" y="1795875"/>
              <a:ext cx="17550" cy="49650"/>
            </a:xfrm>
            <a:custGeom>
              <a:avLst/>
              <a:gdLst/>
              <a:ahLst/>
              <a:cxnLst/>
              <a:rect l="l" t="t" r="r" b="b"/>
              <a:pathLst>
                <a:path w="702" h="1986" extrusionOk="0">
                  <a:moveTo>
                    <a:pt x="671" y="0"/>
                  </a:moveTo>
                  <a:cubicBezTo>
                    <a:pt x="233" y="577"/>
                    <a:pt x="1" y="1236"/>
                    <a:pt x="6" y="1985"/>
                  </a:cubicBezTo>
                  <a:cubicBezTo>
                    <a:pt x="237" y="1331"/>
                    <a:pt x="469" y="677"/>
                    <a:pt x="702" y="23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29">
              <a:extLst>
                <a:ext uri="{FF2B5EF4-FFF2-40B4-BE49-F238E27FC236}">
                  <a16:creationId xmlns:a16="http://schemas.microsoft.com/office/drawing/2014/main" id="{B36D8977-E889-D69F-E072-B4C438FDDC00}"/>
                </a:ext>
              </a:extLst>
            </p:cNvPr>
            <p:cNvSpPr/>
            <p:nvPr/>
          </p:nvSpPr>
          <p:spPr>
            <a:xfrm>
              <a:off x="4336100" y="2356800"/>
              <a:ext cx="17075" cy="39450"/>
            </a:xfrm>
            <a:custGeom>
              <a:avLst/>
              <a:gdLst/>
              <a:ahLst/>
              <a:cxnLst/>
              <a:rect l="l" t="t" r="r" b="b"/>
              <a:pathLst>
                <a:path w="683" h="1578" extrusionOk="0">
                  <a:moveTo>
                    <a:pt x="632" y="0"/>
                  </a:moveTo>
                  <a:lnTo>
                    <a:pt x="0" y="1578"/>
                  </a:lnTo>
                  <a:cubicBezTo>
                    <a:pt x="629" y="853"/>
                    <a:pt x="683" y="691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29">
              <a:extLst>
                <a:ext uri="{FF2B5EF4-FFF2-40B4-BE49-F238E27FC236}">
                  <a16:creationId xmlns:a16="http://schemas.microsoft.com/office/drawing/2014/main" id="{17325C61-B164-FEBD-1609-00D13AE01434}"/>
                </a:ext>
              </a:extLst>
            </p:cNvPr>
            <p:cNvSpPr/>
            <p:nvPr/>
          </p:nvSpPr>
          <p:spPr>
            <a:xfrm>
              <a:off x="3946750" y="1638450"/>
              <a:ext cx="14625" cy="33525"/>
            </a:xfrm>
            <a:custGeom>
              <a:avLst/>
              <a:gdLst/>
              <a:ahLst/>
              <a:cxnLst/>
              <a:rect l="l" t="t" r="r" b="b"/>
              <a:pathLst>
                <a:path w="585" h="1341" extrusionOk="0">
                  <a:moveTo>
                    <a:pt x="410" y="0"/>
                  </a:moveTo>
                  <a:cubicBezTo>
                    <a:pt x="275" y="422"/>
                    <a:pt x="138" y="845"/>
                    <a:pt x="1" y="1268"/>
                  </a:cubicBezTo>
                  <a:lnTo>
                    <a:pt x="227" y="1341"/>
                  </a:lnTo>
                  <a:cubicBezTo>
                    <a:pt x="347" y="909"/>
                    <a:pt x="466" y="478"/>
                    <a:pt x="585" y="47"/>
                  </a:cubicBezTo>
                  <a:lnTo>
                    <a:pt x="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29">
              <a:extLst>
                <a:ext uri="{FF2B5EF4-FFF2-40B4-BE49-F238E27FC236}">
                  <a16:creationId xmlns:a16="http://schemas.microsoft.com/office/drawing/2014/main" id="{40E99894-6C10-1F16-E191-25BEADC07091}"/>
                </a:ext>
              </a:extLst>
            </p:cNvPr>
            <p:cNvSpPr/>
            <p:nvPr/>
          </p:nvSpPr>
          <p:spPr>
            <a:xfrm>
              <a:off x="4129600" y="1654275"/>
              <a:ext cx="15225" cy="34175"/>
            </a:xfrm>
            <a:custGeom>
              <a:avLst/>
              <a:gdLst/>
              <a:ahLst/>
              <a:cxnLst/>
              <a:rect l="l" t="t" r="r" b="b"/>
              <a:pathLst>
                <a:path w="609" h="1367" extrusionOk="0">
                  <a:moveTo>
                    <a:pt x="415" y="0"/>
                  </a:moveTo>
                  <a:cubicBezTo>
                    <a:pt x="277" y="436"/>
                    <a:pt x="139" y="872"/>
                    <a:pt x="1" y="1307"/>
                  </a:cubicBezTo>
                  <a:lnTo>
                    <a:pt x="200" y="1367"/>
                  </a:lnTo>
                  <a:cubicBezTo>
                    <a:pt x="336" y="931"/>
                    <a:pt x="472" y="494"/>
                    <a:pt x="609" y="58"/>
                  </a:cubicBezTo>
                  <a:lnTo>
                    <a:pt x="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29">
              <a:extLst>
                <a:ext uri="{FF2B5EF4-FFF2-40B4-BE49-F238E27FC236}">
                  <a16:creationId xmlns:a16="http://schemas.microsoft.com/office/drawing/2014/main" id="{D9C346F8-ACEA-7A5C-C658-70ABB0D7F38E}"/>
                </a:ext>
              </a:extLst>
            </p:cNvPr>
            <p:cNvSpPr/>
            <p:nvPr/>
          </p:nvSpPr>
          <p:spPr>
            <a:xfrm>
              <a:off x="3944300" y="1669575"/>
              <a:ext cx="18575" cy="35500"/>
            </a:xfrm>
            <a:custGeom>
              <a:avLst/>
              <a:gdLst/>
              <a:ahLst/>
              <a:cxnLst/>
              <a:rect l="l" t="t" r="r" b="b"/>
              <a:pathLst>
                <a:path w="743" h="1420" extrusionOk="0">
                  <a:moveTo>
                    <a:pt x="727" y="1"/>
                  </a:moveTo>
                  <a:lnTo>
                    <a:pt x="697" y="82"/>
                  </a:lnTo>
                  <a:lnTo>
                    <a:pt x="697" y="82"/>
                  </a:lnTo>
                  <a:cubicBezTo>
                    <a:pt x="712" y="59"/>
                    <a:pt x="727" y="35"/>
                    <a:pt x="743" y="12"/>
                  </a:cubicBezTo>
                  <a:lnTo>
                    <a:pt x="727" y="1"/>
                  </a:lnTo>
                  <a:close/>
                  <a:moveTo>
                    <a:pt x="697" y="82"/>
                  </a:moveTo>
                  <a:cubicBezTo>
                    <a:pt x="594" y="239"/>
                    <a:pt x="495" y="400"/>
                    <a:pt x="378" y="545"/>
                  </a:cubicBezTo>
                  <a:cubicBezTo>
                    <a:pt x="266" y="688"/>
                    <a:pt x="127" y="808"/>
                    <a:pt x="0" y="938"/>
                  </a:cubicBezTo>
                  <a:lnTo>
                    <a:pt x="195" y="1420"/>
                  </a:lnTo>
                  <a:lnTo>
                    <a:pt x="69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29">
              <a:extLst>
                <a:ext uri="{FF2B5EF4-FFF2-40B4-BE49-F238E27FC236}">
                  <a16:creationId xmlns:a16="http://schemas.microsoft.com/office/drawing/2014/main" id="{4E92BA4C-C072-675E-9D6C-2D36C89802B1}"/>
                </a:ext>
              </a:extLst>
            </p:cNvPr>
            <p:cNvSpPr/>
            <p:nvPr/>
          </p:nvSpPr>
          <p:spPr>
            <a:xfrm>
              <a:off x="4009000" y="1641400"/>
              <a:ext cx="13125" cy="32725"/>
            </a:xfrm>
            <a:custGeom>
              <a:avLst/>
              <a:gdLst/>
              <a:ahLst/>
              <a:cxnLst/>
              <a:rect l="l" t="t" r="r" b="b"/>
              <a:pathLst>
                <a:path w="525" h="1309" extrusionOk="0">
                  <a:moveTo>
                    <a:pt x="518" y="1"/>
                  </a:moveTo>
                  <a:lnTo>
                    <a:pt x="1" y="1233"/>
                  </a:lnTo>
                  <a:lnTo>
                    <a:pt x="253" y="1309"/>
                  </a:lnTo>
                  <a:cubicBezTo>
                    <a:pt x="344" y="875"/>
                    <a:pt x="434" y="440"/>
                    <a:pt x="525" y="7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29">
              <a:extLst>
                <a:ext uri="{FF2B5EF4-FFF2-40B4-BE49-F238E27FC236}">
                  <a16:creationId xmlns:a16="http://schemas.microsoft.com/office/drawing/2014/main" id="{6B032442-A94F-B845-4226-C3AB5E421106}"/>
                </a:ext>
              </a:extLst>
            </p:cNvPr>
            <p:cNvSpPr/>
            <p:nvPr/>
          </p:nvSpPr>
          <p:spPr>
            <a:xfrm>
              <a:off x="4646750" y="2388150"/>
              <a:ext cx="11600" cy="32950"/>
            </a:xfrm>
            <a:custGeom>
              <a:avLst/>
              <a:gdLst/>
              <a:ahLst/>
              <a:cxnLst/>
              <a:rect l="l" t="t" r="r" b="b"/>
              <a:pathLst>
                <a:path w="464" h="1318" extrusionOk="0">
                  <a:moveTo>
                    <a:pt x="364" y="1"/>
                  </a:moveTo>
                  <a:lnTo>
                    <a:pt x="364" y="1"/>
                  </a:lnTo>
                  <a:cubicBezTo>
                    <a:pt x="254" y="425"/>
                    <a:pt x="143" y="849"/>
                    <a:pt x="33" y="1273"/>
                  </a:cubicBezTo>
                  <a:lnTo>
                    <a:pt x="33" y="1273"/>
                  </a:lnTo>
                  <a:cubicBezTo>
                    <a:pt x="398" y="936"/>
                    <a:pt x="463" y="495"/>
                    <a:pt x="364" y="1"/>
                  </a:cubicBezTo>
                  <a:close/>
                  <a:moveTo>
                    <a:pt x="33" y="1273"/>
                  </a:moveTo>
                  <a:lnTo>
                    <a:pt x="33" y="1273"/>
                  </a:lnTo>
                  <a:cubicBezTo>
                    <a:pt x="22" y="1283"/>
                    <a:pt x="12" y="1293"/>
                    <a:pt x="1" y="1302"/>
                  </a:cubicBezTo>
                  <a:lnTo>
                    <a:pt x="21" y="1318"/>
                  </a:lnTo>
                  <a:cubicBezTo>
                    <a:pt x="25" y="1303"/>
                    <a:pt x="29" y="1288"/>
                    <a:pt x="33" y="12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29">
              <a:extLst>
                <a:ext uri="{FF2B5EF4-FFF2-40B4-BE49-F238E27FC236}">
                  <a16:creationId xmlns:a16="http://schemas.microsoft.com/office/drawing/2014/main" id="{7FE5E20F-988A-EC48-316E-9116C2607ADE}"/>
                </a:ext>
              </a:extLst>
            </p:cNvPr>
            <p:cNvSpPr/>
            <p:nvPr/>
          </p:nvSpPr>
          <p:spPr>
            <a:xfrm>
              <a:off x="3784050" y="2254075"/>
              <a:ext cx="11675" cy="26475"/>
            </a:xfrm>
            <a:custGeom>
              <a:avLst/>
              <a:gdLst/>
              <a:ahLst/>
              <a:cxnLst/>
              <a:rect l="l" t="t" r="r" b="b"/>
              <a:pathLst>
                <a:path w="467" h="1059" extrusionOk="0">
                  <a:moveTo>
                    <a:pt x="449" y="1"/>
                  </a:moveTo>
                  <a:lnTo>
                    <a:pt x="449" y="1"/>
                  </a:lnTo>
                  <a:cubicBezTo>
                    <a:pt x="269" y="427"/>
                    <a:pt x="136" y="743"/>
                    <a:pt x="1" y="1059"/>
                  </a:cubicBezTo>
                  <a:cubicBezTo>
                    <a:pt x="466" y="599"/>
                    <a:pt x="466" y="599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29">
              <a:extLst>
                <a:ext uri="{FF2B5EF4-FFF2-40B4-BE49-F238E27FC236}">
                  <a16:creationId xmlns:a16="http://schemas.microsoft.com/office/drawing/2014/main" id="{7CEB12CB-F647-267E-D8F1-4B4324AAA8C6}"/>
                </a:ext>
              </a:extLst>
            </p:cNvPr>
            <p:cNvSpPr/>
            <p:nvPr/>
          </p:nvSpPr>
          <p:spPr>
            <a:xfrm>
              <a:off x="3931100" y="1693025"/>
              <a:ext cx="18075" cy="20400"/>
            </a:xfrm>
            <a:custGeom>
              <a:avLst/>
              <a:gdLst/>
              <a:ahLst/>
              <a:cxnLst/>
              <a:rect l="l" t="t" r="r" b="b"/>
              <a:pathLst>
                <a:path w="723" h="816" extrusionOk="0">
                  <a:moveTo>
                    <a:pt x="528" y="0"/>
                  </a:moveTo>
                  <a:cubicBezTo>
                    <a:pt x="385" y="220"/>
                    <a:pt x="244" y="440"/>
                    <a:pt x="0" y="816"/>
                  </a:cubicBezTo>
                  <a:lnTo>
                    <a:pt x="723" y="482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29">
              <a:extLst>
                <a:ext uri="{FF2B5EF4-FFF2-40B4-BE49-F238E27FC236}">
                  <a16:creationId xmlns:a16="http://schemas.microsoft.com/office/drawing/2014/main" id="{6FE046CC-C0F9-CDF9-E529-8AB86235390F}"/>
                </a:ext>
              </a:extLst>
            </p:cNvPr>
            <p:cNvSpPr/>
            <p:nvPr/>
          </p:nvSpPr>
          <p:spPr>
            <a:xfrm>
              <a:off x="4588775" y="2448175"/>
              <a:ext cx="9675" cy="26450"/>
            </a:xfrm>
            <a:custGeom>
              <a:avLst/>
              <a:gdLst/>
              <a:ahLst/>
              <a:cxnLst/>
              <a:rect l="l" t="t" r="r" b="b"/>
              <a:pathLst>
                <a:path w="387" h="1058" extrusionOk="0">
                  <a:moveTo>
                    <a:pt x="155" y="1"/>
                  </a:moveTo>
                  <a:lnTo>
                    <a:pt x="23" y="989"/>
                  </a:lnTo>
                  <a:lnTo>
                    <a:pt x="387" y="56"/>
                  </a:lnTo>
                  <a:lnTo>
                    <a:pt x="155" y="1"/>
                  </a:lnTo>
                  <a:close/>
                  <a:moveTo>
                    <a:pt x="23" y="989"/>
                  </a:moveTo>
                  <a:lnTo>
                    <a:pt x="1" y="1047"/>
                  </a:lnTo>
                  <a:lnTo>
                    <a:pt x="14" y="1057"/>
                  </a:lnTo>
                  <a:lnTo>
                    <a:pt x="23" y="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29">
              <a:extLst>
                <a:ext uri="{FF2B5EF4-FFF2-40B4-BE49-F238E27FC236}">
                  <a16:creationId xmlns:a16="http://schemas.microsoft.com/office/drawing/2014/main" id="{0611C324-15CB-0DF7-FA6D-B8EF9690C6C7}"/>
                </a:ext>
              </a:extLst>
            </p:cNvPr>
            <p:cNvSpPr/>
            <p:nvPr/>
          </p:nvSpPr>
          <p:spPr>
            <a:xfrm>
              <a:off x="3528425" y="2288775"/>
              <a:ext cx="13925" cy="23150"/>
            </a:xfrm>
            <a:custGeom>
              <a:avLst/>
              <a:gdLst/>
              <a:ahLst/>
              <a:cxnLst/>
              <a:rect l="l" t="t" r="r" b="b"/>
              <a:pathLst>
                <a:path w="557" h="926" extrusionOk="0">
                  <a:moveTo>
                    <a:pt x="380" y="0"/>
                  </a:moveTo>
                  <a:lnTo>
                    <a:pt x="0" y="855"/>
                  </a:lnTo>
                  <a:lnTo>
                    <a:pt x="166" y="925"/>
                  </a:lnTo>
                  <a:cubicBezTo>
                    <a:pt x="296" y="643"/>
                    <a:pt x="426" y="360"/>
                    <a:pt x="556" y="77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29">
              <a:extLst>
                <a:ext uri="{FF2B5EF4-FFF2-40B4-BE49-F238E27FC236}">
                  <a16:creationId xmlns:a16="http://schemas.microsoft.com/office/drawing/2014/main" id="{1FB101D5-C853-AB9E-A10A-FDCBB39121FE}"/>
                </a:ext>
              </a:extLst>
            </p:cNvPr>
            <p:cNvSpPr/>
            <p:nvPr/>
          </p:nvSpPr>
          <p:spPr>
            <a:xfrm>
              <a:off x="4549050" y="1754725"/>
              <a:ext cx="10125" cy="18975"/>
            </a:xfrm>
            <a:custGeom>
              <a:avLst/>
              <a:gdLst/>
              <a:ahLst/>
              <a:cxnLst/>
              <a:rect l="l" t="t" r="r" b="b"/>
              <a:pathLst>
                <a:path w="405" h="759" extrusionOk="0">
                  <a:moveTo>
                    <a:pt x="251" y="1"/>
                  </a:moveTo>
                  <a:lnTo>
                    <a:pt x="1" y="689"/>
                  </a:lnTo>
                  <a:lnTo>
                    <a:pt x="179" y="758"/>
                  </a:lnTo>
                  <a:cubicBezTo>
                    <a:pt x="253" y="522"/>
                    <a:pt x="328" y="285"/>
                    <a:pt x="404" y="50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29">
              <a:extLst>
                <a:ext uri="{FF2B5EF4-FFF2-40B4-BE49-F238E27FC236}">
                  <a16:creationId xmlns:a16="http://schemas.microsoft.com/office/drawing/2014/main" id="{2597F32D-FC3F-87F8-2531-7539FAE45D40}"/>
                </a:ext>
              </a:extLst>
            </p:cNvPr>
            <p:cNvSpPr/>
            <p:nvPr/>
          </p:nvSpPr>
          <p:spPr>
            <a:xfrm>
              <a:off x="3718475" y="2257975"/>
              <a:ext cx="9300" cy="21675"/>
            </a:xfrm>
            <a:custGeom>
              <a:avLst/>
              <a:gdLst/>
              <a:ahLst/>
              <a:cxnLst/>
              <a:rect l="l" t="t" r="r" b="b"/>
              <a:pathLst>
                <a:path w="372" h="867" extrusionOk="0">
                  <a:moveTo>
                    <a:pt x="196" y="0"/>
                  </a:moveTo>
                  <a:lnTo>
                    <a:pt x="0" y="832"/>
                  </a:lnTo>
                  <a:lnTo>
                    <a:pt x="174" y="866"/>
                  </a:lnTo>
                  <a:cubicBezTo>
                    <a:pt x="239" y="588"/>
                    <a:pt x="305" y="309"/>
                    <a:pt x="372" y="3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29">
              <a:extLst>
                <a:ext uri="{FF2B5EF4-FFF2-40B4-BE49-F238E27FC236}">
                  <a16:creationId xmlns:a16="http://schemas.microsoft.com/office/drawing/2014/main" id="{98561CE6-CEB6-8B57-E07D-1B594D07965D}"/>
                </a:ext>
              </a:extLst>
            </p:cNvPr>
            <p:cNvSpPr/>
            <p:nvPr/>
          </p:nvSpPr>
          <p:spPr>
            <a:xfrm>
              <a:off x="3662325" y="2036000"/>
              <a:ext cx="10025" cy="20400"/>
            </a:xfrm>
            <a:custGeom>
              <a:avLst/>
              <a:gdLst/>
              <a:ahLst/>
              <a:cxnLst/>
              <a:rect l="l" t="t" r="r" b="b"/>
              <a:pathLst>
                <a:path w="401" h="816" extrusionOk="0">
                  <a:moveTo>
                    <a:pt x="218" y="0"/>
                  </a:moveTo>
                  <a:cubicBezTo>
                    <a:pt x="146" y="257"/>
                    <a:pt x="73" y="515"/>
                    <a:pt x="1" y="772"/>
                  </a:cubicBezTo>
                  <a:lnTo>
                    <a:pt x="141" y="815"/>
                  </a:lnTo>
                  <a:cubicBezTo>
                    <a:pt x="228" y="581"/>
                    <a:pt x="314" y="347"/>
                    <a:pt x="400" y="11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29">
              <a:extLst>
                <a:ext uri="{FF2B5EF4-FFF2-40B4-BE49-F238E27FC236}">
                  <a16:creationId xmlns:a16="http://schemas.microsoft.com/office/drawing/2014/main" id="{860E5E78-A23F-6A48-534B-7E2C3B114F27}"/>
                </a:ext>
              </a:extLst>
            </p:cNvPr>
            <p:cNvSpPr/>
            <p:nvPr/>
          </p:nvSpPr>
          <p:spPr>
            <a:xfrm>
              <a:off x="4653775" y="2307225"/>
              <a:ext cx="8350" cy="17525"/>
            </a:xfrm>
            <a:custGeom>
              <a:avLst/>
              <a:gdLst/>
              <a:ahLst/>
              <a:cxnLst/>
              <a:rect l="l" t="t" r="r" b="b"/>
              <a:pathLst>
                <a:path w="334" h="701" extrusionOk="0">
                  <a:moveTo>
                    <a:pt x="199" y="0"/>
                  </a:moveTo>
                  <a:cubicBezTo>
                    <a:pt x="140" y="115"/>
                    <a:pt x="62" y="223"/>
                    <a:pt x="30" y="344"/>
                  </a:cubicBezTo>
                  <a:cubicBezTo>
                    <a:pt x="1" y="454"/>
                    <a:pt x="22" y="578"/>
                    <a:pt x="22" y="697"/>
                  </a:cubicBezTo>
                  <a:lnTo>
                    <a:pt x="121" y="700"/>
                  </a:lnTo>
                  <a:lnTo>
                    <a:pt x="333" y="89"/>
                  </a:lnTo>
                  <a:cubicBezTo>
                    <a:pt x="288" y="59"/>
                    <a:pt x="243" y="3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29">
              <a:extLst>
                <a:ext uri="{FF2B5EF4-FFF2-40B4-BE49-F238E27FC236}">
                  <a16:creationId xmlns:a16="http://schemas.microsoft.com/office/drawing/2014/main" id="{7703E96F-62AF-FC7F-1FB4-0C50184B78F1}"/>
                </a:ext>
              </a:extLst>
            </p:cNvPr>
            <p:cNvSpPr/>
            <p:nvPr/>
          </p:nvSpPr>
          <p:spPr>
            <a:xfrm>
              <a:off x="4638250" y="2420725"/>
              <a:ext cx="9050" cy="23075"/>
            </a:xfrm>
            <a:custGeom>
              <a:avLst/>
              <a:gdLst/>
              <a:ahLst/>
              <a:cxnLst/>
              <a:rect l="l" t="t" r="r" b="b"/>
              <a:pathLst>
                <a:path w="362" h="923" extrusionOk="0">
                  <a:moveTo>
                    <a:pt x="341" y="0"/>
                  </a:moveTo>
                  <a:cubicBezTo>
                    <a:pt x="339" y="12"/>
                    <a:pt x="337" y="25"/>
                    <a:pt x="335" y="37"/>
                  </a:cubicBezTo>
                  <a:lnTo>
                    <a:pt x="335" y="37"/>
                  </a:lnTo>
                  <a:cubicBezTo>
                    <a:pt x="343" y="29"/>
                    <a:pt x="352" y="22"/>
                    <a:pt x="361" y="15"/>
                  </a:cubicBezTo>
                  <a:lnTo>
                    <a:pt x="341" y="0"/>
                  </a:lnTo>
                  <a:close/>
                  <a:moveTo>
                    <a:pt x="335" y="37"/>
                  </a:moveTo>
                  <a:lnTo>
                    <a:pt x="335" y="37"/>
                  </a:lnTo>
                  <a:cubicBezTo>
                    <a:pt x="63" y="273"/>
                    <a:pt x="0" y="567"/>
                    <a:pt x="196" y="923"/>
                  </a:cubicBezTo>
                  <a:cubicBezTo>
                    <a:pt x="243" y="627"/>
                    <a:pt x="288" y="332"/>
                    <a:pt x="33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29">
              <a:extLst>
                <a:ext uri="{FF2B5EF4-FFF2-40B4-BE49-F238E27FC236}">
                  <a16:creationId xmlns:a16="http://schemas.microsoft.com/office/drawing/2014/main" id="{A2132A4C-5FB9-DA0E-F33E-7EAAEEB61192}"/>
                </a:ext>
              </a:extLst>
            </p:cNvPr>
            <p:cNvSpPr/>
            <p:nvPr/>
          </p:nvSpPr>
          <p:spPr>
            <a:xfrm>
              <a:off x="4543125" y="1716675"/>
              <a:ext cx="9200" cy="23225"/>
            </a:xfrm>
            <a:custGeom>
              <a:avLst/>
              <a:gdLst/>
              <a:ahLst/>
              <a:cxnLst/>
              <a:rect l="l" t="t" r="r" b="b"/>
              <a:pathLst>
                <a:path w="368" h="929" extrusionOk="0">
                  <a:moveTo>
                    <a:pt x="348" y="1"/>
                  </a:moveTo>
                  <a:cubicBezTo>
                    <a:pt x="346" y="13"/>
                    <a:pt x="344" y="24"/>
                    <a:pt x="343" y="36"/>
                  </a:cubicBezTo>
                  <a:lnTo>
                    <a:pt x="343" y="36"/>
                  </a:lnTo>
                  <a:cubicBezTo>
                    <a:pt x="351" y="29"/>
                    <a:pt x="359" y="22"/>
                    <a:pt x="367" y="15"/>
                  </a:cubicBezTo>
                  <a:lnTo>
                    <a:pt x="348" y="1"/>
                  </a:lnTo>
                  <a:close/>
                  <a:moveTo>
                    <a:pt x="343" y="36"/>
                  </a:moveTo>
                  <a:cubicBezTo>
                    <a:pt x="72" y="275"/>
                    <a:pt x="1" y="569"/>
                    <a:pt x="208" y="928"/>
                  </a:cubicBezTo>
                  <a:cubicBezTo>
                    <a:pt x="253" y="631"/>
                    <a:pt x="298" y="333"/>
                    <a:pt x="343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29">
              <a:extLst>
                <a:ext uri="{FF2B5EF4-FFF2-40B4-BE49-F238E27FC236}">
                  <a16:creationId xmlns:a16="http://schemas.microsoft.com/office/drawing/2014/main" id="{C34EFC10-B14D-306F-4F1A-B95DB1DCCFBE}"/>
                </a:ext>
              </a:extLst>
            </p:cNvPr>
            <p:cNvSpPr/>
            <p:nvPr/>
          </p:nvSpPr>
          <p:spPr>
            <a:xfrm>
              <a:off x="3677050" y="2001025"/>
              <a:ext cx="8400" cy="17975"/>
            </a:xfrm>
            <a:custGeom>
              <a:avLst/>
              <a:gdLst/>
              <a:ahLst/>
              <a:cxnLst/>
              <a:rect l="l" t="t" r="r" b="b"/>
              <a:pathLst>
                <a:path w="336" h="719" extrusionOk="0">
                  <a:moveTo>
                    <a:pt x="208" y="1"/>
                  </a:moveTo>
                  <a:cubicBezTo>
                    <a:pt x="148" y="113"/>
                    <a:pt x="66" y="219"/>
                    <a:pt x="32" y="339"/>
                  </a:cubicBezTo>
                  <a:cubicBezTo>
                    <a:pt x="0" y="455"/>
                    <a:pt x="19" y="585"/>
                    <a:pt x="14" y="708"/>
                  </a:cubicBezTo>
                  <a:lnTo>
                    <a:pt x="113" y="719"/>
                  </a:lnTo>
                  <a:cubicBezTo>
                    <a:pt x="187" y="514"/>
                    <a:pt x="262" y="309"/>
                    <a:pt x="336" y="104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29">
              <a:extLst>
                <a:ext uri="{FF2B5EF4-FFF2-40B4-BE49-F238E27FC236}">
                  <a16:creationId xmlns:a16="http://schemas.microsoft.com/office/drawing/2014/main" id="{F919BA35-7A56-0509-2B37-C4C52721A9D7}"/>
                </a:ext>
              </a:extLst>
            </p:cNvPr>
            <p:cNvSpPr/>
            <p:nvPr/>
          </p:nvSpPr>
          <p:spPr>
            <a:xfrm>
              <a:off x="4141300" y="1683825"/>
              <a:ext cx="9050" cy="19375"/>
            </a:xfrm>
            <a:custGeom>
              <a:avLst/>
              <a:gdLst/>
              <a:ahLst/>
              <a:cxnLst/>
              <a:rect l="l" t="t" r="r" b="b"/>
              <a:pathLst>
                <a:path w="362" h="775" extrusionOk="0">
                  <a:moveTo>
                    <a:pt x="209" y="0"/>
                  </a:moveTo>
                  <a:cubicBezTo>
                    <a:pt x="138" y="238"/>
                    <a:pt x="69" y="475"/>
                    <a:pt x="0" y="711"/>
                  </a:cubicBezTo>
                  <a:lnTo>
                    <a:pt x="178" y="775"/>
                  </a:lnTo>
                  <a:lnTo>
                    <a:pt x="361" y="37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29">
              <a:extLst>
                <a:ext uri="{FF2B5EF4-FFF2-40B4-BE49-F238E27FC236}">
                  <a16:creationId xmlns:a16="http://schemas.microsoft.com/office/drawing/2014/main" id="{3B0C9005-66E5-5B47-D49E-D8A945D5BB5B}"/>
                </a:ext>
              </a:extLst>
            </p:cNvPr>
            <p:cNvSpPr/>
            <p:nvPr/>
          </p:nvSpPr>
          <p:spPr>
            <a:xfrm>
              <a:off x="4191425" y="1673225"/>
              <a:ext cx="9650" cy="19075"/>
            </a:xfrm>
            <a:custGeom>
              <a:avLst/>
              <a:gdLst/>
              <a:ahLst/>
              <a:cxnLst/>
              <a:rect l="l" t="t" r="r" b="b"/>
              <a:pathLst>
                <a:path w="386" h="763" extrusionOk="0">
                  <a:moveTo>
                    <a:pt x="365" y="1"/>
                  </a:moveTo>
                  <a:cubicBezTo>
                    <a:pt x="360" y="26"/>
                    <a:pt x="356" y="52"/>
                    <a:pt x="351" y="77"/>
                  </a:cubicBezTo>
                  <a:lnTo>
                    <a:pt x="351" y="77"/>
                  </a:lnTo>
                  <a:lnTo>
                    <a:pt x="386" y="17"/>
                  </a:lnTo>
                  <a:lnTo>
                    <a:pt x="365" y="1"/>
                  </a:lnTo>
                  <a:close/>
                  <a:moveTo>
                    <a:pt x="351" y="77"/>
                  </a:moveTo>
                  <a:lnTo>
                    <a:pt x="1" y="684"/>
                  </a:lnTo>
                  <a:lnTo>
                    <a:pt x="218" y="763"/>
                  </a:lnTo>
                  <a:cubicBezTo>
                    <a:pt x="262" y="535"/>
                    <a:pt x="307" y="306"/>
                    <a:pt x="351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29">
              <a:extLst>
                <a:ext uri="{FF2B5EF4-FFF2-40B4-BE49-F238E27FC236}">
                  <a16:creationId xmlns:a16="http://schemas.microsoft.com/office/drawing/2014/main" id="{2BFBC7DC-EF84-861C-C33D-7294355429F5}"/>
                </a:ext>
              </a:extLst>
            </p:cNvPr>
            <p:cNvSpPr/>
            <p:nvPr/>
          </p:nvSpPr>
          <p:spPr>
            <a:xfrm>
              <a:off x="4669350" y="2343475"/>
              <a:ext cx="8600" cy="16475"/>
            </a:xfrm>
            <a:custGeom>
              <a:avLst/>
              <a:gdLst/>
              <a:ahLst/>
              <a:cxnLst/>
              <a:rect l="l" t="t" r="r" b="b"/>
              <a:pathLst>
                <a:path w="344" h="659" extrusionOk="0">
                  <a:moveTo>
                    <a:pt x="208" y="1"/>
                  </a:moveTo>
                  <a:lnTo>
                    <a:pt x="0" y="616"/>
                  </a:lnTo>
                  <a:lnTo>
                    <a:pt x="187" y="659"/>
                  </a:lnTo>
                  <a:lnTo>
                    <a:pt x="343" y="3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29">
              <a:extLst>
                <a:ext uri="{FF2B5EF4-FFF2-40B4-BE49-F238E27FC236}">
                  <a16:creationId xmlns:a16="http://schemas.microsoft.com/office/drawing/2014/main" id="{86816D2C-1870-DF28-CD6A-A080BF9C73BE}"/>
                </a:ext>
              </a:extLst>
            </p:cNvPr>
            <p:cNvSpPr/>
            <p:nvPr/>
          </p:nvSpPr>
          <p:spPr>
            <a:xfrm>
              <a:off x="4200575" y="1647475"/>
              <a:ext cx="9225" cy="26175"/>
            </a:xfrm>
            <a:custGeom>
              <a:avLst/>
              <a:gdLst/>
              <a:ahLst/>
              <a:cxnLst/>
              <a:rect l="l" t="t" r="r" b="b"/>
              <a:pathLst>
                <a:path w="369" h="1047" extrusionOk="0">
                  <a:moveTo>
                    <a:pt x="357" y="0"/>
                  </a:moveTo>
                  <a:cubicBezTo>
                    <a:pt x="319" y="119"/>
                    <a:pt x="281" y="239"/>
                    <a:pt x="242" y="358"/>
                  </a:cubicBezTo>
                  <a:lnTo>
                    <a:pt x="242" y="358"/>
                  </a:lnTo>
                  <a:cubicBezTo>
                    <a:pt x="284" y="241"/>
                    <a:pt x="326" y="125"/>
                    <a:pt x="368" y="8"/>
                  </a:cubicBezTo>
                  <a:lnTo>
                    <a:pt x="357" y="0"/>
                  </a:lnTo>
                  <a:close/>
                  <a:moveTo>
                    <a:pt x="242" y="358"/>
                  </a:moveTo>
                  <a:cubicBezTo>
                    <a:pt x="161" y="582"/>
                    <a:pt x="81" y="806"/>
                    <a:pt x="0" y="1031"/>
                  </a:cubicBezTo>
                  <a:cubicBezTo>
                    <a:pt x="0" y="1031"/>
                    <a:pt x="21" y="1047"/>
                    <a:pt x="21" y="1047"/>
                  </a:cubicBezTo>
                  <a:cubicBezTo>
                    <a:pt x="95" y="817"/>
                    <a:pt x="168" y="587"/>
                    <a:pt x="242" y="3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29">
              <a:extLst>
                <a:ext uri="{FF2B5EF4-FFF2-40B4-BE49-F238E27FC236}">
                  <a16:creationId xmlns:a16="http://schemas.microsoft.com/office/drawing/2014/main" id="{8D741FB2-FB34-B100-A7C8-68A1F8A49A92}"/>
                </a:ext>
              </a:extLst>
            </p:cNvPr>
            <p:cNvSpPr/>
            <p:nvPr/>
          </p:nvSpPr>
          <p:spPr>
            <a:xfrm>
              <a:off x="3962475" y="1647000"/>
              <a:ext cx="9500" cy="22900"/>
            </a:xfrm>
            <a:custGeom>
              <a:avLst/>
              <a:gdLst/>
              <a:ahLst/>
              <a:cxnLst/>
              <a:rect l="l" t="t" r="r" b="b"/>
              <a:pathLst>
                <a:path w="380" h="916" extrusionOk="0">
                  <a:moveTo>
                    <a:pt x="172" y="0"/>
                  </a:moveTo>
                  <a:lnTo>
                    <a:pt x="172" y="0"/>
                  </a:lnTo>
                  <a:cubicBezTo>
                    <a:pt x="122" y="296"/>
                    <a:pt x="71" y="593"/>
                    <a:pt x="20" y="889"/>
                  </a:cubicBezTo>
                  <a:lnTo>
                    <a:pt x="20" y="889"/>
                  </a:lnTo>
                  <a:cubicBezTo>
                    <a:pt x="321" y="660"/>
                    <a:pt x="379" y="363"/>
                    <a:pt x="172" y="0"/>
                  </a:cubicBezTo>
                  <a:close/>
                  <a:moveTo>
                    <a:pt x="20" y="889"/>
                  </a:moveTo>
                  <a:cubicBezTo>
                    <a:pt x="14" y="894"/>
                    <a:pt x="7" y="899"/>
                    <a:pt x="0" y="904"/>
                  </a:cubicBezTo>
                  <a:lnTo>
                    <a:pt x="16" y="915"/>
                  </a:lnTo>
                  <a:cubicBezTo>
                    <a:pt x="17" y="906"/>
                    <a:pt x="19" y="897"/>
                    <a:pt x="20" y="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29">
              <a:extLst>
                <a:ext uri="{FF2B5EF4-FFF2-40B4-BE49-F238E27FC236}">
                  <a16:creationId xmlns:a16="http://schemas.microsoft.com/office/drawing/2014/main" id="{4807E3FB-9FE3-214E-4403-8BDE57039220}"/>
                </a:ext>
              </a:extLst>
            </p:cNvPr>
            <p:cNvSpPr/>
            <p:nvPr/>
          </p:nvSpPr>
          <p:spPr>
            <a:xfrm>
              <a:off x="3149750" y="3344025"/>
              <a:ext cx="125075" cy="59175"/>
            </a:xfrm>
            <a:custGeom>
              <a:avLst/>
              <a:gdLst/>
              <a:ahLst/>
              <a:cxnLst/>
              <a:rect l="l" t="t" r="r" b="b"/>
              <a:pathLst>
                <a:path w="5003" h="2367" extrusionOk="0">
                  <a:moveTo>
                    <a:pt x="90" y="1"/>
                  </a:moveTo>
                  <a:lnTo>
                    <a:pt x="1" y="208"/>
                  </a:lnTo>
                  <a:lnTo>
                    <a:pt x="4914" y="2366"/>
                  </a:lnTo>
                  <a:lnTo>
                    <a:pt x="5003" y="216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29">
              <a:extLst>
                <a:ext uri="{FF2B5EF4-FFF2-40B4-BE49-F238E27FC236}">
                  <a16:creationId xmlns:a16="http://schemas.microsoft.com/office/drawing/2014/main" id="{F4F656C1-B208-E2C5-6685-EB2A1B63C622}"/>
                </a:ext>
              </a:extLst>
            </p:cNvPr>
            <p:cNvSpPr/>
            <p:nvPr/>
          </p:nvSpPr>
          <p:spPr>
            <a:xfrm>
              <a:off x="3144125" y="3324050"/>
              <a:ext cx="81450" cy="36525"/>
            </a:xfrm>
            <a:custGeom>
              <a:avLst/>
              <a:gdLst/>
              <a:ahLst/>
              <a:cxnLst/>
              <a:rect l="l" t="t" r="r" b="b"/>
              <a:pathLst>
                <a:path w="3258" h="1461" extrusionOk="0">
                  <a:moveTo>
                    <a:pt x="1" y="0"/>
                  </a:moveTo>
                  <a:lnTo>
                    <a:pt x="3257" y="1461"/>
                  </a:lnTo>
                  <a:cubicBezTo>
                    <a:pt x="2273" y="742"/>
                    <a:pt x="1188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29">
              <a:extLst>
                <a:ext uri="{FF2B5EF4-FFF2-40B4-BE49-F238E27FC236}">
                  <a16:creationId xmlns:a16="http://schemas.microsoft.com/office/drawing/2014/main" id="{7ECEDFE8-AEA0-95A1-A2CD-8C81615A60A8}"/>
                </a:ext>
              </a:extLst>
            </p:cNvPr>
            <p:cNvSpPr/>
            <p:nvPr/>
          </p:nvSpPr>
          <p:spPr>
            <a:xfrm>
              <a:off x="2882000" y="3214250"/>
              <a:ext cx="77350" cy="37625"/>
            </a:xfrm>
            <a:custGeom>
              <a:avLst/>
              <a:gdLst/>
              <a:ahLst/>
              <a:cxnLst/>
              <a:rect l="l" t="t" r="r" b="b"/>
              <a:pathLst>
                <a:path w="3094" h="1505" extrusionOk="0">
                  <a:moveTo>
                    <a:pt x="88" y="1"/>
                  </a:moveTo>
                  <a:cubicBezTo>
                    <a:pt x="59" y="70"/>
                    <a:pt x="30" y="138"/>
                    <a:pt x="1" y="206"/>
                  </a:cubicBezTo>
                  <a:lnTo>
                    <a:pt x="3014" y="1505"/>
                  </a:lnTo>
                  <a:cubicBezTo>
                    <a:pt x="3041" y="1442"/>
                    <a:pt x="3067" y="1381"/>
                    <a:pt x="3093" y="1319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29">
              <a:extLst>
                <a:ext uri="{FF2B5EF4-FFF2-40B4-BE49-F238E27FC236}">
                  <a16:creationId xmlns:a16="http://schemas.microsoft.com/office/drawing/2014/main" id="{D457CABA-44F5-1E74-D412-5D97AC98D1F3}"/>
                </a:ext>
              </a:extLst>
            </p:cNvPr>
            <p:cNvSpPr/>
            <p:nvPr/>
          </p:nvSpPr>
          <p:spPr>
            <a:xfrm>
              <a:off x="2659700" y="3224450"/>
              <a:ext cx="64275" cy="29375"/>
            </a:xfrm>
            <a:custGeom>
              <a:avLst/>
              <a:gdLst/>
              <a:ahLst/>
              <a:cxnLst/>
              <a:rect l="l" t="t" r="r" b="b"/>
              <a:pathLst>
                <a:path w="2571" h="1175" extrusionOk="0">
                  <a:moveTo>
                    <a:pt x="0" y="0"/>
                  </a:moveTo>
                  <a:lnTo>
                    <a:pt x="2571" y="1175"/>
                  </a:lnTo>
                  <a:cubicBezTo>
                    <a:pt x="1688" y="417"/>
                    <a:pt x="776" y="3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29">
              <a:extLst>
                <a:ext uri="{FF2B5EF4-FFF2-40B4-BE49-F238E27FC236}">
                  <a16:creationId xmlns:a16="http://schemas.microsoft.com/office/drawing/2014/main" id="{0AFB6D68-0F95-F635-9DCA-1B2FE6D0344C}"/>
                </a:ext>
              </a:extLst>
            </p:cNvPr>
            <p:cNvSpPr/>
            <p:nvPr/>
          </p:nvSpPr>
          <p:spPr>
            <a:xfrm>
              <a:off x="2214775" y="2770200"/>
              <a:ext cx="25850" cy="60350"/>
            </a:xfrm>
            <a:custGeom>
              <a:avLst/>
              <a:gdLst/>
              <a:ahLst/>
              <a:cxnLst/>
              <a:rect l="l" t="t" r="r" b="b"/>
              <a:pathLst>
                <a:path w="1034" h="2414" extrusionOk="0">
                  <a:moveTo>
                    <a:pt x="953" y="0"/>
                  </a:moveTo>
                  <a:cubicBezTo>
                    <a:pt x="257" y="1001"/>
                    <a:pt x="1" y="1631"/>
                    <a:pt x="10" y="2413"/>
                  </a:cubicBezTo>
                  <a:cubicBezTo>
                    <a:pt x="372" y="1583"/>
                    <a:pt x="703" y="826"/>
                    <a:pt x="1034" y="69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29">
              <a:extLst>
                <a:ext uri="{FF2B5EF4-FFF2-40B4-BE49-F238E27FC236}">
                  <a16:creationId xmlns:a16="http://schemas.microsoft.com/office/drawing/2014/main" id="{77039723-74C4-B92E-97C8-D45D19E0DF20}"/>
                </a:ext>
              </a:extLst>
            </p:cNvPr>
            <p:cNvSpPr/>
            <p:nvPr/>
          </p:nvSpPr>
          <p:spPr>
            <a:xfrm>
              <a:off x="2314900" y="3024300"/>
              <a:ext cx="15000" cy="51425"/>
            </a:xfrm>
            <a:custGeom>
              <a:avLst/>
              <a:gdLst/>
              <a:ahLst/>
              <a:cxnLst/>
              <a:rect l="l" t="t" r="r" b="b"/>
              <a:pathLst>
                <a:path w="600" h="2057" extrusionOk="0">
                  <a:moveTo>
                    <a:pt x="352" y="1"/>
                  </a:moveTo>
                  <a:lnTo>
                    <a:pt x="0" y="2023"/>
                  </a:lnTo>
                  <a:lnTo>
                    <a:pt x="196" y="2057"/>
                  </a:lnTo>
                  <a:cubicBezTo>
                    <a:pt x="331" y="1390"/>
                    <a:pt x="465" y="724"/>
                    <a:pt x="599" y="57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29">
              <a:extLst>
                <a:ext uri="{FF2B5EF4-FFF2-40B4-BE49-F238E27FC236}">
                  <a16:creationId xmlns:a16="http://schemas.microsoft.com/office/drawing/2014/main" id="{FF073CED-5B75-65D8-1F79-AE7672DD1720}"/>
                </a:ext>
              </a:extLst>
            </p:cNvPr>
            <p:cNvSpPr/>
            <p:nvPr/>
          </p:nvSpPr>
          <p:spPr>
            <a:xfrm>
              <a:off x="3371725" y="3352000"/>
              <a:ext cx="20850" cy="50150"/>
            </a:xfrm>
            <a:custGeom>
              <a:avLst/>
              <a:gdLst/>
              <a:ahLst/>
              <a:cxnLst/>
              <a:rect l="l" t="t" r="r" b="b"/>
              <a:pathLst>
                <a:path w="834" h="2006" extrusionOk="0">
                  <a:moveTo>
                    <a:pt x="757" y="1"/>
                  </a:moveTo>
                  <a:cubicBezTo>
                    <a:pt x="143" y="922"/>
                    <a:pt x="19" y="1226"/>
                    <a:pt x="1" y="2005"/>
                  </a:cubicBezTo>
                  <a:lnTo>
                    <a:pt x="833" y="62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29">
              <a:extLst>
                <a:ext uri="{FF2B5EF4-FFF2-40B4-BE49-F238E27FC236}">
                  <a16:creationId xmlns:a16="http://schemas.microsoft.com/office/drawing/2014/main" id="{742D3B4D-D0D0-5A40-970F-704BAE91E1F0}"/>
                </a:ext>
              </a:extLst>
            </p:cNvPr>
            <p:cNvSpPr/>
            <p:nvPr/>
          </p:nvSpPr>
          <p:spPr>
            <a:xfrm>
              <a:off x="2505275" y="3000175"/>
              <a:ext cx="43925" cy="24625"/>
            </a:xfrm>
            <a:custGeom>
              <a:avLst/>
              <a:gdLst/>
              <a:ahLst/>
              <a:cxnLst/>
              <a:rect l="l" t="t" r="r" b="b"/>
              <a:pathLst>
                <a:path w="1757" h="985" extrusionOk="0">
                  <a:moveTo>
                    <a:pt x="94" y="1"/>
                  </a:moveTo>
                  <a:lnTo>
                    <a:pt x="0" y="208"/>
                  </a:lnTo>
                  <a:lnTo>
                    <a:pt x="1671" y="985"/>
                  </a:lnTo>
                  <a:cubicBezTo>
                    <a:pt x="1700" y="921"/>
                    <a:pt x="1728" y="859"/>
                    <a:pt x="1757" y="79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29">
              <a:extLst>
                <a:ext uri="{FF2B5EF4-FFF2-40B4-BE49-F238E27FC236}">
                  <a16:creationId xmlns:a16="http://schemas.microsoft.com/office/drawing/2014/main" id="{BB2F13D6-9C9B-291B-A4BA-3A71049FBCC1}"/>
                </a:ext>
              </a:extLst>
            </p:cNvPr>
            <p:cNvSpPr/>
            <p:nvPr/>
          </p:nvSpPr>
          <p:spPr>
            <a:xfrm>
              <a:off x="2299125" y="2812650"/>
              <a:ext cx="43450" cy="19675"/>
            </a:xfrm>
            <a:custGeom>
              <a:avLst/>
              <a:gdLst/>
              <a:ahLst/>
              <a:cxnLst/>
              <a:rect l="l" t="t" r="r" b="b"/>
              <a:pathLst>
                <a:path w="1738" h="787" extrusionOk="0">
                  <a:moveTo>
                    <a:pt x="89" y="1"/>
                  </a:moveTo>
                  <a:lnTo>
                    <a:pt x="0" y="204"/>
                  </a:lnTo>
                  <a:cubicBezTo>
                    <a:pt x="527" y="408"/>
                    <a:pt x="981" y="786"/>
                    <a:pt x="1598" y="786"/>
                  </a:cubicBezTo>
                  <a:cubicBezTo>
                    <a:pt x="1643" y="786"/>
                    <a:pt x="1690" y="784"/>
                    <a:pt x="1737" y="780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29">
              <a:extLst>
                <a:ext uri="{FF2B5EF4-FFF2-40B4-BE49-F238E27FC236}">
                  <a16:creationId xmlns:a16="http://schemas.microsoft.com/office/drawing/2014/main" id="{BC999042-C13A-1EE0-361C-C47F91A04ED5}"/>
                </a:ext>
              </a:extLst>
            </p:cNvPr>
            <p:cNvSpPr/>
            <p:nvPr/>
          </p:nvSpPr>
          <p:spPr>
            <a:xfrm>
              <a:off x="2102600" y="2832725"/>
              <a:ext cx="13725" cy="46575"/>
            </a:xfrm>
            <a:custGeom>
              <a:avLst/>
              <a:gdLst/>
              <a:ahLst/>
              <a:cxnLst/>
              <a:rect l="l" t="t" r="r" b="b"/>
              <a:pathLst>
                <a:path w="549" h="1863" extrusionOk="0">
                  <a:moveTo>
                    <a:pt x="341" y="1"/>
                  </a:moveTo>
                  <a:cubicBezTo>
                    <a:pt x="228" y="610"/>
                    <a:pt x="114" y="1219"/>
                    <a:pt x="0" y="1828"/>
                  </a:cubicBezTo>
                  <a:lnTo>
                    <a:pt x="187" y="1862"/>
                  </a:lnTo>
                  <a:cubicBezTo>
                    <a:pt x="308" y="1258"/>
                    <a:pt x="428" y="654"/>
                    <a:pt x="548" y="51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29">
              <a:extLst>
                <a:ext uri="{FF2B5EF4-FFF2-40B4-BE49-F238E27FC236}">
                  <a16:creationId xmlns:a16="http://schemas.microsoft.com/office/drawing/2014/main" id="{0BDA12C2-D5C2-2985-742B-D762A706093B}"/>
                </a:ext>
              </a:extLst>
            </p:cNvPr>
            <p:cNvSpPr/>
            <p:nvPr/>
          </p:nvSpPr>
          <p:spPr>
            <a:xfrm>
              <a:off x="3360750" y="3316825"/>
              <a:ext cx="20175" cy="46500"/>
            </a:xfrm>
            <a:custGeom>
              <a:avLst/>
              <a:gdLst/>
              <a:ahLst/>
              <a:cxnLst/>
              <a:rect l="l" t="t" r="r" b="b"/>
              <a:pathLst>
                <a:path w="807" h="1860" extrusionOk="0">
                  <a:moveTo>
                    <a:pt x="709" y="0"/>
                  </a:moveTo>
                  <a:cubicBezTo>
                    <a:pt x="310" y="546"/>
                    <a:pt x="0" y="1131"/>
                    <a:pt x="20" y="1860"/>
                  </a:cubicBezTo>
                  <a:lnTo>
                    <a:pt x="807" y="8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29">
              <a:extLst>
                <a:ext uri="{FF2B5EF4-FFF2-40B4-BE49-F238E27FC236}">
                  <a16:creationId xmlns:a16="http://schemas.microsoft.com/office/drawing/2014/main" id="{08D26AC9-7ABB-C495-A02E-53E483BEB264}"/>
                </a:ext>
              </a:extLst>
            </p:cNvPr>
            <p:cNvSpPr/>
            <p:nvPr/>
          </p:nvSpPr>
          <p:spPr>
            <a:xfrm>
              <a:off x="2616050" y="3092950"/>
              <a:ext cx="40975" cy="21975"/>
            </a:xfrm>
            <a:custGeom>
              <a:avLst/>
              <a:gdLst/>
              <a:ahLst/>
              <a:cxnLst/>
              <a:rect l="l" t="t" r="r" b="b"/>
              <a:pathLst>
                <a:path w="1639" h="879" extrusionOk="0">
                  <a:moveTo>
                    <a:pt x="207" y="1"/>
                  </a:moveTo>
                  <a:cubicBezTo>
                    <a:pt x="151" y="1"/>
                    <a:pt x="90" y="12"/>
                    <a:pt x="34" y="12"/>
                  </a:cubicBezTo>
                  <a:cubicBezTo>
                    <a:pt x="23" y="48"/>
                    <a:pt x="12" y="87"/>
                    <a:pt x="0" y="125"/>
                  </a:cubicBezTo>
                  <a:lnTo>
                    <a:pt x="1639" y="878"/>
                  </a:lnTo>
                  <a:cubicBezTo>
                    <a:pt x="1245" y="476"/>
                    <a:pt x="775" y="239"/>
                    <a:pt x="299" y="18"/>
                  </a:cubicBezTo>
                  <a:cubicBezTo>
                    <a:pt x="272" y="5"/>
                    <a:pt x="24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29">
              <a:extLst>
                <a:ext uri="{FF2B5EF4-FFF2-40B4-BE49-F238E27FC236}">
                  <a16:creationId xmlns:a16="http://schemas.microsoft.com/office/drawing/2014/main" id="{A65F8890-1CE9-2ADA-E24A-2705A0392378}"/>
                </a:ext>
              </a:extLst>
            </p:cNvPr>
            <p:cNvSpPr/>
            <p:nvPr/>
          </p:nvSpPr>
          <p:spPr>
            <a:xfrm>
              <a:off x="2347200" y="2815175"/>
              <a:ext cx="41650" cy="19850"/>
            </a:xfrm>
            <a:custGeom>
              <a:avLst/>
              <a:gdLst/>
              <a:ahLst/>
              <a:cxnLst/>
              <a:rect l="l" t="t" r="r" b="b"/>
              <a:pathLst>
                <a:path w="1666" h="794" extrusionOk="0">
                  <a:moveTo>
                    <a:pt x="66" y="1"/>
                  </a:moveTo>
                  <a:lnTo>
                    <a:pt x="0" y="80"/>
                  </a:lnTo>
                  <a:cubicBezTo>
                    <a:pt x="475" y="450"/>
                    <a:pt x="962" y="794"/>
                    <a:pt x="1618" y="794"/>
                  </a:cubicBezTo>
                  <a:cubicBezTo>
                    <a:pt x="1634" y="794"/>
                    <a:pt x="1650" y="794"/>
                    <a:pt x="1666" y="793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29">
              <a:extLst>
                <a:ext uri="{FF2B5EF4-FFF2-40B4-BE49-F238E27FC236}">
                  <a16:creationId xmlns:a16="http://schemas.microsoft.com/office/drawing/2014/main" id="{459D5CD6-CFFA-7C56-9363-C7FCACAC90C9}"/>
                </a:ext>
              </a:extLst>
            </p:cNvPr>
            <p:cNvSpPr/>
            <p:nvPr/>
          </p:nvSpPr>
          <p:spPr>
            <a:xfrm>
              <a:off x="2498900" y="3030700"/>
              <a:ext cx="42025" cy="25200"/>
            </a:xfrm>
            <a:custGeom>
              <a:avLst/>
              <a:gdLst/>
              <a:ahLst/>
              <a:cxnLst/>
              <a:rect l="l" t="t" r="r" b="b"/>
              <a:pathLst>
                <a:path w="1681" h="1008" extrusionOk="0">
                  <a:moveTo>
                    <a:pt x="79" y="0"/>
                  </a:moveTo>
                  <a:lnTo>
                    <a:pt x="0" y="100"/>
                  </a:lnTo>
                  <a:lnTo>
                    <a:pt x="1564" y="1007"/>
                  </a:lnTo>
                  <a:lnTo>
                    <a:pt x="1681" y="785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29">
              <a:extLst>
                <a:ext uri="{FF2B5EF4-FFF2-40B4-BE49-F238E27FC236}">
                  <a16:creationId xmlns:a16="http://schemas.microsoft.com/office/drawing/2014/main" id="{16058648-408E-2B02-12AF-7E9060029F91}"/>
                </a:ext>
              </a:extLst>
            </p:cNvPr>
            <p:cNvSpPr/>
            <p:nvPr/>
          </p:nvSpPr>
          <p:spPr>
            <a:xfrm>
              <a:off x="2587075" y="2931875"/>
              <a:ext cx="20050" cy="37050"/>
            </a:xfrm>
            <a:custGeom>
              <a:avLst/>
              <a:gdLst/>
              <a:ahLst/>
              <a:cxnLst/>
              <a:rect l="l" t="t" r="r" b="b"/>
              <a:pathLst>
                <a:path w="802" h="1482" extrusionOk="0">
                  <a:moveTo>
                    <a:pt x="609" y="0"/>
                  </a:moveTo>
                  <a:cubicBezTo>
                    <a:pt x="406" y="450"/>
                    <a:pt x="204" y="899"/>
                    <a:pt x="1" y="1349"/>
                  </a:cubicBezTo>
                  <a:lnTo>
                    <a:pt x="187" y="1481"/>
                  </a:lnTo>
                  <a:lnTo>
                    <a:pt x="801" y="83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29">
              <a:extLst>
                <a:ext uri="{FF2B5EF4-FFF2-40B4-BE49-F238E27FC236}">
                  <a16:creationId xmlns:a16="http://schemas.microsoft.com/office/drawing/2014/main" id="{ED8F600A-E974-77D9-DC05-AA162885D11A}"/>
                </a:ext>
              </a:extLst>
            </p:cNvPr>
            <p:cNvSpPr/>
            <p:nvPr/>
          </p:nvSpPr>
          <p:spPr>
            <a:xfrm>
              <a:off x="3431825" y="3338175"/>
              <a:ext cx="16525" cy="34650"/>
            </a:xfrm>
            <a:custGeom>
              <a:avLst/>
              <a:gdLst/>
              <a:ahLst/>
              <a:cxnLst/>
              <a:rect l="l" t="t" r="r" b="b"/>
              <a:pathLst>
                <a:path w="661" h="1386" extrusionOk="0">
                  <a:moveTo>
                    <a:pt x="427" y="0"/>
                  </a:moveTo>
                  <a:lnTo>
                    <a:pt x="1" y="1323"/>
                  </a:lnTo>
                  <a:lnTo>
                    <a:pt x="197" y="1385"/>
                  </a:lnTo>
                  <a:cubicBezTo>
                    <a:pt x="352" y="957"/>
                    <a:pt x="506" y="529"/>
                    <a:pt x="661" y="101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29">
              <a:extLst>
                <a:ext uri="{FF2B5EF4-FFF2-40B4-BE49-F238E27FC236}">
                  <a16:creationId xmlns:a16="http://schemas.microsoft.com/office/drawing/2014/main" id="{5DBE305A-3FC0-8396-6FC5-0B078AB788BA}"/>
                </a:ext>
              </a:extLst>
            </p:cNvPr>
            <p:cNvSpPr/>
            <p:nvPr/>
          </p:nvSpPr>
          <p:spPr>
            <a:xfrm>
              <a:off x="2767300" y="3001275"/>
              <a:ext cx="26600" cy="28400"/>
            </a:xfrm>
            <a:custGeom>
              <a:avLst/>
              <a:gdLst/>
              <a:ahLst/>
              <a:cxnLst/>
              <a:rect l="l" t="t" r="r" b="b"/>
              <a:pathLst>
                <a:path w="1064" h="1136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487" y="173"/>
                    <a:pt x="185" y="568"/>
                    <a:pt x="1" y="1062"/>
                  </a:cubicBezTo>
                  <a:lnTo>
                    <a:pt x="90" y="1136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29">
              <a:extLst>
                <a:ext uri="{FF2B5EF4-FFF2-40B4-BE49-F238E27FC236}">
                  <a16:creationId xmlns:a16="http://schemas.microsoft.com/office/drawing/2014/main" id="{780938AF-A7A8-2557-0900-7F1B2B16B1D1}"/>
                </a:ext>
              </a:extLst>
            </p:cNvPr>
            <p:cNvSpPr/>
            <p:nvPr/>
          </p:nvSpPr>
          <p:spPr>
            <a:xfrm>
              <a:off x="3217300" y="3218025"/>
              <a:ext cx="21225" cy="37725"/>
            </a:xfrm>
            <a:custGeom>
              <a:avLst/>
              <a:gdLst/>
              <a:ahLst/>
              <a:cxnLst/>
              <a:rect l="l" t="t" r="r" b="b"/>
              <a:pathLst>
                <a:path w="849" h="1509" extrusionOk="0">
                  <a:moveTo>
                    <a:pt x="827" y="0"/>
                  </a:moveTo>
                  <a:lnTo>
                    <a:pt x="795" y="59"/>
                  </a:lnTo>
                  <a:lnTo>
                    <a:pt x="795" y="59"/>
                  </a:lnTo>
                  <a:cubicBezTo>
                    <a:pt x="813" y="46"/>
                    <a:pt x="831" y="34"/>
                    <a:pt x="849" y="21"/>
                  </a:cubicBezTo>
                  <a:cubicBezTo>
                    <a:pt x="849" y="21"/>
                    <a:pt x="827" y="0"/>
                    <a:pt x="827" y="0"/>
                  </a:cubicBezTo>
                  <a:close/>
                  <a:moveTo>
                    <a:pt x="795" y="59"/>
                  </a:moveTo>
                  <a:cubicBezTo>
                    <a:pt x="167" y="506"/>
                    <a:pt x="81" y="665"/>
                    <a:pt x="1" y="1509"/>
                  </a:cubicBezTo>
                  <a:lnTo>
                    <a:pt x="795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29">
              <a:extLst>
                <a:ext uri="{FF2B5EF4-FFF2-40B4-BE49-F238E27FC236}">
                  <a16:creationId xmlns:a16="http://schemas.microsoft.com/office/drawing/2014/main" id="{BEDC0FCA-ECAB-C4BE-0454-0B659127DC3F}"/>
                </a:ext>
              </a:extLst>
            </p:cNvPr>
            <p:cNvSpPr/>
            <p:nvPr/>
          </p:nvSpPr>
          <p:spPr>
            <a:xfrm>
              <a:off x="2160825" y="2727075"/>
              <a:ext cx="16850" cy="38550"/>
            </a:xfrm>
            <a:custGeom>
              <a:avLst/>
              <a:gdLst/>
              <a:ahLst/>
              <a:cxnLst/>
              <a:rect l="l" t="t" r="r" b="b"/>
              <a:pathLst>
                <a:path w="674" h="1542" extrusionOk="0">
                  <a:moveTo>
                    <a:pt x="573" y="1"/>
                  </a:moveTo>
                  <a:cubicBezTo>
                    <a:pt x="211" y="440"/>
                    <a:pt x="1" y="938"/>
                    <a:pt x="51" y="1542"/>
                  </a:cubicBezTo>
                  <a:lnTo>
                    <a:pt x="673" y="87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29">
              <a:extLst>
                <a:ext uri="{FF2B5EF4-FFF2-40B4-BE49-F238E27FC236}">
                  <a16:creationId xmlns:a16="http://schemas.microsoft.com/office/drawing/2014/main" id="{E24BA155-6165-66F3-D013-3BA930193945}"/>
                </a:ext>
              </a:extLst>
            </p:cNvPr>
            <p:cNvSpPr/>
            <p:nvPr/>
          </p:nvSpPr>
          <p:spPr>
            <a:xfrm>
              <a:off x="3008525" y="3223450"/>
              <a:ext cx="12500" cy="41425"/>
            </a:xfrm>
            <a:custGeom>
              <a:avLst/>
              <a:gdLst/>
              <a:ahLst/>
              <a:cxnLst/>
              <a:rect l="l" t="t" r="r" b="b"/>
              <a:pathLst>
                <a:path w="500" h="1657" extrusionOk="0">
                  <a:moveTo>
                    <a:pt x="466" y="1"/>
                  </a:moveTo>
                  <a:cubicBezTo>
                    <a:pt x="109" y="490"/>
                    <a:pt x="0" y="1043"/>
                    <a:pt x="134" y="1656"/>
                  </a:cubicBezTo>
                  <a:cubicBezTo>
                    <a:pt x="256" y="1113"/>
                    <a:pt x="378" y="569"/>
                    <a:pt x="500" y="26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29">
              <a:extLst>
                <a:ext uri="{FF2B5EF4-FFF2-40B4-BE49-F238E27FC236}">
                  <a16:creationId xmlns:a16="http://schemas.microsoft.com/office/drawing/2014/main" id="{A7A5BC36-DF7E-DE08-C25A-53F94AAD0AF0}"/>
                </a:ext>
              </a:extLst>
            </p:cNvPr>
            <p:cNvSpPr/>
            <p:nvPr/>
          </p:nvSpPr>
          <p:spPr>
            <a:xfrm>
              <a:off x="2483375" y="3084125"/>
              <a:ext cx="13825" cy="34950"/>
            </a:xfrm>
            <a:custGeom>
              <a:avLst/>
              <a:gdLst/>
              <a:ahLst/>
              <a:cxnLst/>
              <a:rect l="l" t="t" r="r" b="b"/>
              <a:pathLst>
                <a:path w="553" h="1398" extrusionOk="0">
                  <a:moveTo>
                    <a:pt x="329" y="0"/>
                  </a:moveTo>
                  <a:lnTo>
                    <a:pt x="1" y="1352"/>
                  </a:lnTo>
                  <a:lnTo>
                    <a:pt x="184" y="1398"/>
                  </a:lnTo>
                  <a:lnTo>
                    <a:pt x="552" y="10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29">
              <a:extLst>
                <a:ext uri="{FF2B5EF4-FFF2-40B4-BE49-F238E27FC236}">
                  <a16:creationId xmlns:a16="http://schemas.microsoft.com/office/drawing/2014/main" id="{5FE635DB-5DEB-F555-53DA-9A7BDE7CFED7}"/>
                </a:ext>
              </a:extLst>
            </p:cNvPr>
            <p:cNvSpPr/>
            <p:nvPr/>
          </p:nvSpPr>
          <p:spPr>
            <a:xfrm>
              <a:off x="2740475" y="3256925"/>
              <a:ext cx="33900" cy="20325"/>
            </a:xfrm>
            <a:custGeom>
              <a:avLst/>
              <a:gdLst/>
              <a:ahLst/>
              <a:cxnLst/>
              <a:rect l="l" t="t" r="r" b="b"/>
              <a:pathLst>
                <a:path w="1356" h="813" extrusionOk="0">
                  <a:moveTo>
                    <a:pt x="142" y="0"/>
                  </a:moveTo>
                  <a:lnTo>
                    <a:pt x="0" y="191"/>
                  </a:lnTo>
                  <a:lnTo>
                    <a:pt x="1264" y="812"/>
                  </a:lnTo>
                  <a:lnTo>
                    <a:pt x="1355" y="61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29">
              <a:extLst>
                <a:ext uri="{FF2B5EF4-FFF2-40B4-BE49-F238E27FC236}">
                  <a16:creationId xmlns:a16="http://schemas.microsoft.com/office/drawing/2014/main" id="{1AC3E827-FCB8-694A-07C9-8685A77E3C96}"/>
                </a:ext>
              </a:extLst>
            </p:cNvPr>
            <p:cNvSpPr/>
            <p:nvPr/>
          </p:nvSpPr>
          <p:spPr>
            <a:xfrm>
              <a:off x="2773450" y="3057825"/>
              <a:ext cx="11575" cy="23500"/>
            </a:xfrm>
            <a:custGeom>
              <a:avLst/>
              <a:gdLst/>
              <a:ahLst/>
              <a:cxnLst/>
              <a:rect l="l" t="t" r="r" b="b"/>
              <a:pathLst>
                <a:path w="463" h="940" extrusionOk="0">
                  <a:moveTo>
                    <a:pt x="462" y="0"/>
                  </a:moveTo>
                  <a:lnTo>
                    <a:pt x="462" y="0"/>
                  </a:lnTo>
                  <a:cubicBezTo>
                    <a:pt x="0" y="394"/>
                    <a:pt x="13" y="400"/>
                    <a:pt x="17" y="939"/>
                  </a:cubicBezTo>
                  <a:cubicBezTo>
                    <a:pt x="184" y="587"/>
                    <a:pt x="323" y="294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29">
              <a:extLst>
                <a:ext uri="{FF2B5EF4-FFF2-40B4-BE49-F238E27FC236}">
                  <a16:creationId xmlns:a16="http://schemas.microsoft.com/office/drawing/2014/main" id="{B9927BD5-0DC8-E4C8-D433-FEC8CA822A0E}"/>
                </a:ext>
              </a:extLst>
            </p:cNvPr>
            <p:cNvSpPr/>
            <p:nvPr/>
          </p:nvSpPr>
          <p:spPr>
            <a:xfrm>
              <a:off x="2735950" y="3058725"/>
              <a:ext cx="14625" cy="31925"/>
            </a:xfrm>
            <a:custGeom>
              <a:avLst/>
              <a:gdLst/>
              <a:ahLst/>
              <a:cxnLst/>
              <a:rect l="l" t="t" r="r" b="b"/>
              <a:pathLst>
                <a:path w="585" h="1277" extrusionOk="0">
                  <a:moveTo>
                    <a:pt x="483" y="1"/>
                  </a:moveTo>
                  <a:cubicBezTo>
                    <a:pt x="188" y="367"/>
                    <a:pt x="1" y="769"/>
                    <a:pt x="123" y="1277"/>
                  </a:cubicBezTo>
                  <a:cubicBezTo>
                    <a:pt x="277" y="878"/>
                    <a:pt x="430" y="480"/>
                    <a:pt x="584" y="81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29">
              <a:extLst>
                <a:ext uri="{FF2B5EF4-FFF2-40B4-BE49-F238E27FC236}">
                  <a16:creationId xmlns:a16="http://schemas.microsoft.com/office/drawing/2014/main" id="{3D0B774C-9F34-6AB6-984B-AE3C898EE14D}"/>
                </a:ext>
              </a:extLst>
            </p:cNvPr>
            <p:cNvSpPr/>
            <p:nvPr/>
          </p:nvSpPr>
          <p:spPr>
            <a:xfrm>
              <a:off x="3036600" y="3215125"/>
              <a:ext cx="15175" cy="30075"/>
            </a:xfrm>
            <a:custGeom>
              <a:avLst/>
              <a:gdLst/>
              <a:ahLst/>
              <a:cxnLst/>
              <a:rect l="l" t="t" r="r" b="b"/>
              <a:pathLst>
                <a:path w="607" h="1203" extrusionOk="0">
                  <a:moveTo>
                    <a:pt x="408" y="1"/>
                  </a:moveTo>
                  <a:lnTo>
                    <a:pt x="1" y="1140"/>
                  </a:lnTo>
                  <a:lnTo>
                    <a:pt x="190" y="1202"/>
                  </a:lnTo>
                  <a:lnTo>
                    <a:pt x="607" y="6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29">
              <a:extLst>
                <a:ext uri="{FF2B5EF4-FFF2-40B4-BE49-F238E27FC236}">
                  <a16:creationId xmlns:a16="http://schemas.microsoft.com/office/drawing/2014/main" id="{2D4DEE37-1E1F-05BF-3A91-BCA87E491516}"/>
                </a:ext>
              </a:extLst>
            </p:cNvPr>
            <p:cNvSpPr/>
            <p:nvPr/>
          </p:nvSpPr>
          <p:spPr>
            <a:xfrm>
              <a:off x="3020150" y="3190475"/>
              <a:ext cx="15850" cy="33625"/>
            </a:xfrm>
            <a:custGeom>
              <a:avLst/>
              <a:gdLst/>
              <a:ahLst/>
              <a:cxnLst/>
              <a:rect l="l" t="t" r="r" b="b"/>
              <a:pathLst>
                <a:path w="634" h="1345" extrusionOk="0">
                  <a:moveTo>
                    <a:pt x="379" y="1"/>
                  </a:moveTo>
                  <a:cubicBezTo>
                    <a:pt x="253" y="440"/>
                    <a:pt x="127" y="879"/>
                    <a:pt x="1" y="1320"/>
                  </a:cubicBezTo>
                  <a:lnTo>
                    <a:pt x="35" y="1345"/>
                  </a:lnTo>
                  <a:lnTo>
                    <a:pt x="634" y="9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29">
              <a:extLst>
                <a:ext uri="{FF2B5EF4-FFF2-40B4-BE49-F238E27FC236}">
                  <a16:creationId xmlns:a16="http://schemas.microsoft.com/office/drawing/2014/main" id="{0BB8403D-F656-C298-0314-77B25419C730}"/>
                </a:ext>
              </a:extLst>
            </p:cNvPr>
            <p:cNvSpPr/>
            <p:nvPr/>
          </p:nvSpPr>
          <p:spPr>
            <a:xfrm>
              <a:off x="2748025" y="3027800"/>
              <a:ext cx="21525" cy="32950"/>
            </a:xfrm>
            <a:custGeom>
              <a:avLst/>
              <a:gdLst/>
              <a:ahLst/>
              <a:cxnLst/>
              <a:rect l="l" t="t" r="r" b="b"/>
              <a:pathLst>
                <a:path w="861" h="1318" extrusionOk="0">
                  <a:moveTo>
                    <a:pt x="772" y="1"/>
                  </a:moveTo>
                  <a:cubicBezTo>
                    <a:pt x="514" y="413"/>
                    <a:pt x="257" y="825"/>
                    <a:pt x="0" y="1238"/>
                  </a:cubicBezTo>
                  <a:lnTo>
                    <a:pt x="101" y="1318"/>
                  </a:lnTo>
                  <a:lnTo>
                    <a:pt x="861" y="75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29">
              <a:extLst>
                <a:ext uri="{FF2B5EF4-FFF2-40B4-BE49-F238E27FC236}">
                  <a16:creationId xmlns:a16="http://schemas.microsoft.com/office/drawing/2014/main" id="{A71C5E3B-9BD3-BF96-6DC9-2D72F1082335}"/>
                </a:ext>
              </a:extLst>
            </p:cNvPr>
            <p:cNvSpPr/>
            <p:nvPr/>
          </p:nvSpPr>
          <p:spPr>
            <a:xfrm>
              <a:off x="2238600" y="2746250"/>
              <a:ext cx="19475" cy="25675"/>
            </a:xfrm>
            <a:custGeom>
              <a:avLst/>
              <a:gdLst/>
              <a:ahLst/>
              <a:cxnLst/>
              <a:rect l="l" t="t" r="r" b="b"/>
              <a:pathLst>
                <a:path w="779" h="1027" extrusionOk="0">
                  <a:moveTo>
                    <a:pt x="578" y="0"/>
                  </a:moveTo>
                  <a:lnTo>
                    <a:pt x="0" y="958"/>
                  </a:lnTo>
                  <a:lnTo>
                    <a:pt x="81" y="1026"/>
                  </a:lnTo>
                  <a:lnTo>
                    <a:pt x="778" y="137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29">
              <a:extLst>
                <a:ext uri="{FF2B5EF4-FFF2-40B4-BE49-F238E27FC236}">
                  <a16:creationId xmlns:a16="http://schemas.microsoft.com/office/drawing/2014/main" id="{A1221CE2-1618-9AD0-BCB7-2B9172BDF954}"/>
                </a:ext>
              </a:extLst>
            </p:cNvPr>
            <p:cNvSpPr/>
            <p:nvPr/>
          </p:nvSpPr>
          <p:spPr>
            <a:xfrm>
              <a:off x="2091950" y="2838025"/>
              <a:ext cx="9150" cy="31175"/>
            </a:xfrm>
            <a:custGeom>
              <a:avLst/>
              <a:gdLst/>
              <a:ahLst/>
              <a:cxnLst/>
              <a:rect l="l" t="t" r="r" b="b"/>
              <a:pathLst>
                <a:path w="366" h="1247" extrusionOk="0">
                  <a:moveTo>
                    <a:pt x="168" y="0"/>
                  </a:moveTo>
                  <a:lnTo>
                    <a:pt x="27" y="1204"/>
                  </a:lnTo>
                  <a:lnTo>
                    <a:pt x="27" y="1204"/>
                  </a:lnTo>
                  <a:cubicBezTo>
                    <a:pt x="353" y="861"/>
                    <a:pt x="366" y="448"/>
                    <a:pt x="168" y="0"/>
                  </a:cubicBezTo>
                  <a:close/>
                  <a:moveTo>
                    <a:pt x="27" y="1204"/>
                  </a:moveTo>
                  <a:lnTo>
                    <a:pt x="27" y="1204"/>
                  </a:lnTo>
                  <a:cubicBezTo>
                    <a:pt x="18" y="1213"/>
                    <a:pt x="10" y="1222"/>
                    <a:pt x="1" y="1231"/>
                  </a:cubicBezTo>
                  <a:lnTo>
                    <a:pt x="22" y="1246"/>
                  </a:lnTo>
                  <a:lnTo>
                    <a:pt x="27" y="12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29">
              <a:extLst>
                <a:ext uri="{FF2B5EF4-FFF2-40B4-BE49-F238E27FC236}">
                  <a16:creationId xmlns:a16="http://schemas.microsoft.com/office/drawing/2014/main" id="{9D85E440-66D5-026C-45A7-56A0A500DC7B}"/>
                </a:ext>
              </a:extLst>
            </p:cNvPr>
            <p:cNvSpPr/>
            <p:nvPr/>
          </p:nvSpPr>
          <p:spPr>
            <a:xfrm>
              <a:off x="2280600" y="2979525"/>
              <a:ext cx="11250" cy="28025"/>
            </a:xfrm>
            <a:custGeom>
              <a:avLst/>
              <a:gdLst/>
              <a:ahLst/>
              <a:cxnLst/>
              <a:rect l="l" t="t" r="r" b="b"/>
              <a:pathLst>
                <a:path w="450" h="1121" extrusionOk="0">
                  <a:moveTo>
                    <a:pt x="201" y="0"/>
                  </a:moveTo>
                  <a:cubicBezTo>
                    <a:pt x="134" y="357"/>
                    <a:pt x="68" y="714"/>
                    <a:pt x="1" y="1070"/>
                  </a:cubicBezTo>
                  <a:lnTo>
                    <a:pt x="69" y="1120"/>
                  </a:lnTo>
                  <a:cubicBezTo>
                    <a:pt x="196" y="769"/>
                    <a:pt x="322" y="419"/>
                    <a:pt x="449" y="6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29">
              <a:extLst>
                <a:ext uri="{FF2B5EF4-FFF2-40B4-BE49-F238E27FC236}">
                  <a16:creationId xmlns:a16="http://schemas.microsoft.com/office/drawing/2014/main" id="{059C2446-DA77-799E-814A-878DB9E01FC0}"/>
                </a:ext>
              </a:extLst>
            </p:cNvPr>
            <p:cNvSpPr/>
            <p:nvPr/>
          </p:nvSpPr>
          <p:spPr>
            <a:xfrm>
              <a:off x="2083425" y="2868800"/>
              <a:ext cx="9100" cy="32200"/>
            </a:xfrm>
            <a:custGeom>
              <a:avLst/>
              <a:gdLst/>
              <a:ahLst/>
              <a:cxnLst/>
              <a:rect l="l" t="t" r="r" b="b"/>
              <a:pathLst>
                <a:path w="364" h="1288" extrusionOk="0">
                  <a:moveTo>
                    <a:pt x="342" y="0"/>
                  </a:moveTo>
                  <a:lnTo>
                    <a:pt x="335" y="110"/>
                  </a:lnTo>
                  <a:lnTo>
                    <a:pt x="335" y="110"/>
                  </a:lnTo>
                  <a:cubicBezTo>
                    <a:pt x="345" y="78"/>
                    <a:pt x="354" y="47"/>
                    <a:pt x="363" y="15"/>
                  </a:cubicBezTo>
                  <a:lnTo>
                    <a:pt x="342" y="0"/>
                  </a:lnTo>
                  <a:close/>
                  <a:moveTo>
                    <a:pt x="335" y="110"/>
                  </a:moveTo>
                  <a:lnTo>
                    <a:pt x="335" y="110"/>
                  </a:lnTo>
                  <a:cubicBezTo>
                    <a:pt x="223" y="489"/>
                    <a:pt x="112" y="869"/>
                    <a:pt x="1" y="1248"/>
                  </a:cubicBezTo>
                  <a:lnTo>
                    <a:pt x="267" y="1288"/>
                  </a:lnTo>
                  <a:lnTo>
                    <a:pt x="335" y="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29">
              <a:extLst>
                <a:ext uri="{FF2B5EF4-FFF2-40B4-BE49-F238E27FC236}">
                  <a16:creationId xmlns:a16="http://schemas.microsoft.com/office/drawing/2014/main" id="{3612D3A9-9D52-57D6-D61F-33DCC0FB2C7A}"/>
                </a:ext>
              </a:extLst>
            </p:cNvPr>
            <p:cNvSpPr/>
            <p:nvPr/>
          </p:nvSpPr>
          <p:spPr>
            <a:xfrm>
              <a:off x="2301675" y="3001325"/>
              <a:ext cx="11100" cy="30100"/>
            </a:xfrm>
            <a:custGeom>
              <a:avLst/>
              <a:gdLst/>
              <a:ahLst/>
              <a:cxnLst/>
              <a:rect l="l" t="t" r="r" b="b"/>
              <a:pathLst>
                <a:path w="444" h="1204" extrusionOk="0">
                  <a:moveTo>
                    <a:pt x="194" y="0"/>
                  </a:moveTo>
                  <a:lnTo>
                    <a:pt x="0" y="1158"/>
                  </a:lnTo>
                  <a:lnTo>
                    <a:pt x="64" y="1204"/>
                  </a:lnTo>
                  <a:cubicBezTo>
                    <a:pt x="190" y="822"/>
                    <a:pt x="317" y="441"/>
                    <a:pt x="443" y="58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29">
              <a:extLst>
                <a:ext uri="{FF2B5EF4-FFF2-40B4-BE49-F238E27FC236}">
                  <a16:creationId xmlns:a16="http://schemas.microsoft.com/office/drawing/2014/main" id="{D006D6A4-595C-6CED-3135-D7A8A56779B1}"/>
                </a:ext>
              </a:extLst>
            </p:cNvPr>
            <p:cNvSpPr/>
            <p:nvPr/>
          </p:nvSpPr>
          <p:spPr>
            <a:xfrm>
              <a:off x="2577300" y="3072175"/>
              <a:ext cx="26225" cy="15875"/>
            </a:xfrm>
            <a:custGeom>
              <a:avLst/>
              <a:gdLst/>
              <a:ahLst/>
              <a:cxnLst/>
              <a:rect l="l" t="t" r="r" b="b"/>
              <a:pathLst>
                <a:path w="1049" h="635" extrusionOk="0">
                  <a:moveTo>
                    <a:pt x="73" y="0"/>
                  </a:moveTo>
                  <a:lnTo>
                    <a:pt x="0" y="88"/>
                  </a:lnTo>
                  <a:lnTo>
                    <a:pt x="952" y="635"/>
                  </a:lnTo>
                  <a:cubicBezTo>
                    <a:pt x="985" y="568"/>
                    <a:pt x="1017" y="501"/>
                    <a:pt x="1049" y="434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29">
              <a:extLst>
                <a:ext uri="{FF2B5EF4-FFF2-40B4-BE49-F238E27FC236}">
                  <a16:creationId xmlns:a16="http://schemas.microsoft.com/office/drawing/2014/main" id="{EA266385-E0B4-B195-BBA2-97C41F1D7233}"/>
                </a:ext>
              </a:extLst>
            </p:cNvPr>
            <p:cNvSpPr/>
            <p:nvPr/>
          </p:nvSpPr>
          <p:spPr>
            <a:xfrm>
              <a:off x="2473400" y="2984350"/>
              <a:ext cx="19325" cy="12600"/>
            </a:xfrm>
            <a:custGeom>
              <a:avLst/>
              <a:gdLst/>
              <a:ahLst/>
              <a:cxnLst/>
              <a:rect l="l" t="t" r="r" b="b"/>
              <a:pathLst>
                <a:path w="773" h="504" extrusionOk="0">
                  <a:moveTo>
                    <a:pt x="70" y="1"/>
                  </a:moveTo>
                  <a:lnTo>
                    <a:pt x="0" y="148"/>
                  </a:lnTo>
                  <a:lnTo>
                    <a:pt x="647" y="504"/>
                  </a:lnTo>
                  <a:lnTo>
                    <a:pt x="773" y="3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29">
              <a:extLst>
                <a:ext uri="{FF2B5EF4-FFF2-40B4-BE49-F238E27FC236}">
                  <a16:creationId xmlns:a16="http://schemas.microsoft.com/office/drawing/2014/main" id="{F32201D3-888B-C066-EFB4-29C3BC1F9975}"/>
                </a:ext>
              </a:extLst>
            </p:cNvPr>
            <p:cNvSpPr/>
            <p:nvPr/>
          </p:nvSpPr>
          <p:spPr>
            <a:xfrm>
              <a:off x="2423000" y="2993075"/>
              <a:ext cx="26275" cy="11500"/>
            </a:xfrm>
            <a:custGeom>
              <a:avLst/>
              <a:gdLst/>
              <a:ahLst/>
              <a:cxnLst/>
              <a:rect l="l" t="t" r="r" b="b"/>
              <a:pathLst>
                <a:path w="1051" h="460" extrusionOk="0">
                  <a:moveTo>
                    <a:pt x="253" y="1"/>
                  </a:moveTo>
                  <a:cubicBezTo>
                    <a:pt x="173" y="1"/>
                    <a:pt x="90" y="12"/>
                    <a:pt x="1" y="36"/>
                  </a:cubicBezTo>
                  <a:lnTo>
                    <a:pt x="981" y="459"/>
                  </a:lnTo>
                  <a:lnTo>
                    <a:pt x="1050" y="372"/>
                  </a:lnTo>
                  <a:cubicBezTo>
                    <a:pt x="814" y="173"/>
                    <a:pt x="568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29">
              <a:extLst>
                <a:ext uri="{FF2B5EF4-FFF2-40B4-BE49-F238E27FC236}">
                  <a16:creationId xmlns:a16="http://schemas.microsoft.com/office/drawing/2014/main" id="{45FFFAF1-074D-8673-D113-4E735BCDE84C}"/>
                </a:ext>
              </a:extLst>
            </p:cNvPr>
            <p:cNvSpPr/>
            <p:nvPr/>
          </p:nvSpPr>
          <p:spPr>
            <a:xfrm>
              <a:off x="2355150" y="2844775"/>
              <a:ext cx="25750" cy="10675"/>
            </a:xfrm>
            <a:custGeom>
              <a:avLst/>
              <a:gdLst/>
              <a:ahLst/>
              <a:cxnLst/>
              <a:rect l="l" t="t" r="r" b="b"/>
              <a:pathLst>
                <a:path w="1030" h="427" extrusionOk="0">
                  <a:moveTo>
                    <a:pt x="269" y="0"/>
                  </a:moveTo>
                  <a:cubicBezTo>
                    <a:pt x="184" y="0"/>
                    <a:pt x="95" y="12"/>
                    <a:pt x="0" y="39"/>
                  </a:cubicBezTo>
                  <a:lnTo>
                    <a:pt x="996" y="427"/>
                  </a:lnTo>
                  <a:lnTo>
                    <a:pt x="1030" y="384"/>
                  </a:lnTo>
                  <a:cubicBezTo>
                    <a:pt x="816" y="160"/>
                    <a:pt x="57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29">
              <a:extLst>
                <a:ext uri="{FF2B5EF4-FFF2-40B4-BE49-F238E27FC236}">
                  <a16:creationId xmlns:a16="http://schemas.microsoft.com/office/drawing/2014/main" id="{EBCFB6A4-CEF2-559E-EEFC-C65C8611443B}"/>
                </a:ext>
              </a:extLst>
            </p:cNvPr>
            <p:cNvSpPr/>
            <p:nvPr/>
          </p:nvSpPr>
          <p:spPr>
            <a:xfrm>
              <a:off x="2380050" y="2854350"/>
              <a:ext cx="24725" cy="15300"/>
            </a:xfrm>
            <a:custGeom>
              <a:avLst/>
              <a:gdLst/>
              <a:ahLst/>
              <a:cxnLst/>
              <a:rect l="l" t="t" r="r" b="b"/>
              <a:pathLst>
                <a:path w="989" h="612" extrusionOk="0">
                  <a:moveTo>
                    <a:pt x="34" y="1"/>
                  </a:moveTo>
                  <a:lnTo>
                    <a:pt x="1" y="44"/>
                  </a:lnTo>
                  <a:cubicBezTo>
                    <a:pt x="295" y="232"/>
                    <a:pt x="591" y="421"/>
                    <a:pt x="886" y="611"/>
                  </a:cubicBezTo>
                  <a:lnTo>
                    <a:pt x="988" y="41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29">
              <a:extLst>
                <a:ext uri="{FF2B5EF4-FFF2-40B4-BE49-F238E27FC236}">
                  <a16:creationId xmlns:a16="http://schemas.microsoft.com/office/drawing/2014/main" id="{DDF60E7B-4B9E-3E97-AA5E-7414E1DBE070}"/>
                </a:ext>
              </a:extLst>
            </p:cNvPr>
            <p:cNvSpPr/>
            <p:nvPr/>
          </p:nvSpPr>
          <p:spPr>
            <a:xfrm>
              <a:off x="2447525" y="3002350"/>
              <a:ext cx="27625" cy="16450"/>
            </a:xfrm>
            <a:custGeom>
              <a:avLst/>
              <a:gdLst/>
              <a:ahLst/>
              <a:cxnLst/>
              <a:rect l="l" t="t" r="r" b="b"/>
              <a:pathLst>
                <a:path w="1105" h="658" extrusionOk="0">
                  <a:moveTo>
                    <a:pt x="69" y="1"/>
                  </a:moveTo>
                  <a:lnTo>
                    <a:pt x="0" y="88"/>
                  </a:lnTo>
                  <a:lnTo>
                    <a:pt x="1027" y="658"/>
                  </a:lnTo>
                  <a:cubicBezTo>
                    <a:pt x="1053" y="627"/>
                    <a:pt x="1078" y="597"/>
                    <a:pt x="1104" y="566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29">
              <a:extLst>
                <a:ext uri="{FF2B5EF4-FFF2-40B4-BE49-F238E27FC236}">
                  <a16:creationId xmlns:a16="http://schemas.microsoft.com/office/drawing/2014/main" id="{BEB51E73-0539-BE26-139D-FD937117CCBE}"/>
                </a:ext>
              </a:extLst>
            </p:cNvPr>
            <p:cNvSpPr/>
            <p:nvPr/>
          </p:nvSpPr>
          <p:spPr>
            <a:xfrm>
              <a:off x="2323325" y="2805625"/>
              <a:ext cx="25525" cy="11550"/>
            </a:xfrm>
            <a:custGeom>
              <a:avLst/>
              <a:gdLst/>
              <a:ahLst/>
              <a:cxnLst/>
              <a:rect l="l" t="t" r="r" b="b"/>
              <a:pathLst>
                <a:path w="1021" h="462" extrusionOk="0">
                  <a:moveTo>
                    <a:pt x="237" y="0"/>
                  </a:moveTo>
                  <a:cubicBezTo>
                    <a:pt x="162" y="0"/>
                    <a:pt x="84" y="10"/>
                    <a:pt x="1" y="32"/>
                  </a:cubicBezTo>
                  <a:lnTo>
                    <a:pt x="956" y="462"/>
                  </a:lnTo>
                  <a:lnTo>
                    <a:pt x="1021" y="383"/>
                  </a:lnTo>
                  <a:cubicBezTo>
                    <a:pt x="792" y="180"/>
                    <a:pt x="55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29">
              <a:extLst>
                <a:ext uri="{FF2B5EF4-FFF2-40B4-BE49-F238E27FC236}">
                  <a16:creationId xmlns:a16="http://schemas.microsoft.com/office/drawing/2014/main" id="{562B3DFD-B303-237F-94BF-4FF86020B45C}"/>
                </a:ext>
              </a:extLst>
            </p:cNvPr>
            <p:cNvSpPr/>
            <p:nvPr/>
          </p:nvSpPr>
          <p:spPr>
            <a:xfrm>
              <a:off x="2846375" y="3221650"/>
              <a:ext cx="23425" cy="14900"/>
            </a:xfrm>
            <a:custGeom>
              <a:avLst/>
              <a:gdLst/>
              <a:ahLst/>
              <a:cxnLst/>
              <a:rect l="l" t="t" r="r" b="b"/>
              <a:pathLst>
                <a:path w="937" h="596" extrusionOk="0">
                  <a:moveTo>
                    <a:pt x="113" y="0"/>
                  </a:moveTo>
                  <a:lnTo>
                    <a:pt x="0" y="205"/>
                  </a:lnTo>
                  <a:lnTo>
                    <a:pt x="921" y="596"/>
                  </a:lnTo>
                  <a:lnTo>
                    <a:pt x="937" y="57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29">
              <a:extLst>
                <a:ext uri="{FF2B5EF4-FFF2-40B4-BE49-F238E27FC236}">
                  <a16:creationId xmlns:a16="http://schemas.microsoft.com/office/drawing/2014/main" id="{75B34F6B-E945-AFB7-5823-E66DDDFCC1B1}"/>
                </a:ext>
              </a:extLst>
            </p:cNvPr>
            <p:cNvSpPr/>
            <p:nvPr/>
          </p:nvSpPr>
          <p:spPr>
            <a:xfrm>
              <a:off x="2473200" y="3016500"/>
              <a:ext cx="27675" cy="16725"/>
            </a:xfrm>
            <a:custGeom>
              <a:avLst/>
              <a:gdLst/>
              <a:ahLst/>
              <a:cxnLst/>
              <a:rect l="l" t="t" r="r" b="b"/>
              <a:pathLst>
                <a:path w="1107" h="669" extrusionOk="0">
                  <a:moveTo>
                    <a:pt x="77" y="0"/>
                  </a:moveTo>
                  <a:cubicBezTo>
                    <a:pt x="51" y="31"/>
                    <a:pt x="26" y="61"/>
                    <a:pt x="0" y="92"/>
                  </a:cubicBezTo>
                  <a:lnTo>
                    <a:pt x="1028" y="668"/>
                  </a:lnTo>
                  <a:lnTo>
                    <a:pt x="1107" y="56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29">
              <a:extLst>
                <a:ext uri="{FF2B5EF4-FFF2-40B4-BE49-F238E27FC236}">
                  <a16:creationId xmlns:a16="http://schemas.microsoft.com/office/drawing/2014/main" id="{F58739CB-110F-10C0-9FBF-99C696625394}"/>
                </a:ext>
              </a:extLst>
            </p:cNvPr>
            <p:cNvSpPr/>
            <p:nvPr/>
          </p:nvSpPr>
          <p:spPr>
            <a:xfrm>
              <a:off x="3043025" y="3143975"/>
              <a:ext cx="13800" cy="22175"/>
            </a:xfrm>
            <a:custGeom>
              <a:avLst/>
              <a:gdLst/>
              <a:ahLst/>
              <a:cxnLst/>
              <a:rect l="l" t="t" r="r" b="b"/>
              <a:pathLst>
                <a:path w="552" h="887" extrusionOk="0">
                  <a:moveTo>
                    <a:pt x="365" y="0"/>
                  </a:moveTo>
                  <a:lnTo>
                    <a:pt x="1" y="812"/>
                  </a:lnTo>
                  <a:lnTo>
                    <a:pt x="157" y="887"/>
                  </a:lnTo>
                  <a:lnTo>
                    <a:pt x="551" y="112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29">
              <a:extLst>
                <a:ext uri="{FF2B5EF4-FFF2-40B4-BE49-F238E27FC236}">
                  <a16:creationId xmlns:a16="http://schemas.microsoft.com/office/drawing/2014/main" id="{05A6A86D-A698-6FED-0D6B-A0755A2BF12E}"/>
                </a:ext>
              </a:extLst>
            </p:cNvPr>
            <p:cNvSpPr/>
            <p:nvPr/>
          </p:nvSpPr>
          <p:spPr>
            <a:xfrm>
              <a:off x="2628450" y="2956975"/>
              <a:ext cx="10700" cy="20025"/>
            </a:xfrm>
            <a:custGeom>
              <a:avLst/>
              <a:gdLst/>
              <a:ahLst/>
              <a:cxnLst/>
              <a:rect l="l" t="t" r="r" b="b"/>
              <a:pathLst>
                <a:path w="428" h="801" extrusionOk="0">
                  <a:moveTo>
                    <a:pt x="272" y="1"/>
                  </a:moveTo>
                  <a:lnTo>
                    <a:pt x="0" y="746"/>
                  </a:lnTo>
                  <a:lnTo>
                    <a:pt x="202" y="800"/>
                  </a:lnTo>
                  <a:lnTo>
                    <a:pt x="427" y="49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29">
              <a:extLst>
                <a:ext uri="{FF2B5EF4-FFF2-40B4-BE49-F238E27FC236}">
                  <a16:creationId xmlns:a16="http://schemas.microsoft.com/office/drawing/2014/main" id="{6DF9508B-36E0-9383-B1FF-487C4B76D5CB}"/>
                </a:ext>
              </a:extLst>
            </p:cNvPr>
            <p:cNvSpPr/>
            <p:nvPr/>
          </p:nvSpPr>
          <p:spPr>
            <a:xfrm>
              <a:off x="2790950" y="3066475"/>
              <a:ext cx="15925" cy="25600"/>
            </a:xfrm>
            <a:custGeom>
              <a:avLst/>
              <a:gdLst/>
              <a:ahLst/>
              <a:cxnLst/>
              <a:rect l="l" t="t" r="r" b="b"/>
              <a:pathLst>
                <a:path w="637" h="1024" extrusionOk="0">
                  <a:moveTo>
                    <a:pt x="545" y="1"/>
                  </a:moveTo>
                  <a:lnTo>
                    <a:pt x="0" y="927"/>
                  </a:lnTo>
                  <a:lnTo>
                    <a:pt x="197" y="1023"/>
                  </a:lnTo>
                  <a:cubicBezTo>
                    <a:pt x="343" y="709"/>
                    <a:pt x="489" y="393"/>
                    <a:pt x="636" y="78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29">
              <a:extLst>
                <a:ext uri="{FF2B5EF4-FFF2-40B4-BE49-F238E27FC236}">
                  <a16:creationId xmlns:a16="http://schemas.microsoft.com/office/drawing/2014/main" id="{A3B12CD9-FCE7-C56D-874C-0565C040BE0C}"/>
                </a:ext>
              </a:extLst>
            </p:cNvPr>
            <p:cNvSpPr/>
            <p:nvPr/>
          </p:nvSpPr>
          <p:spPr>
            <a:xfrm>
              <a:off x="2869375" y="3236000"/>
              <a:ext cx="24550" cy="10700"/>
            </a:xfrm>
            <a:custGeom>
              <a:avLst/>
              <a:gdLst/>
              <a:ahLst/>
              <a:cxnLst/>
              <a:rect l="l" t="t" r="r" b="b"/>
              <a:pathLst>
                <a:path w="982" h="428" extrusionOk="0">
                  <a:moveTo>
                    <a:pt x="18" y="0"/>
                  </a:moveTo>
                  <a:lnTo>
                    <a:pt x="1" y="21"/>
                  </a:lnTo>
                  <a:cubicBezTo>
                    <a:pt x="199" y="258"/>
                    <a:pt x="430" y="428"/>
                    <a:pt x="737" y="428"/>
                  </a:cubicBezTo>
                  <a:cubicBezTo>
                    <a:pt x="813" y="428"/>
                    <a:pt x="895" y="417"/>
                    <a:pt x="981" y="39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29">
              <a:extLst>
                <a:ext uri="{FF2B5EF4-FFF2-40B4-BE49-F238E27FC236}">
                  <a16:creationId xmlns:a16="http://schemas.microsoft.com/office/drawing/2014/main" id="{A5DE8BE7-9972-E0CD-39F1-8087CD44A9F5}"/>
                </a:ext>
              </a:extLst>
            </p:cNvPr>
            <p:cNvSpPr/>
            <p:nvPr/>
          </p:nvSpPr>
          <p:spPr>
            <a:xfrm>
              <a:off x="2759725" y="3250525"/>
              <a:ext cx="25500" cy="10775"/>
            </a:xfrm>
            <a:custGeom>
              <a:avLst/>
              <a:gdLst/>
              <a:ahLst/>
              <a:cxnLst/>
              <a:rect l="l" t="t" r="r" b="b"/>
              <a:pathLst>
                <a:path w="1020" h="431" extrusionOk="0">
                  <a:moveTo>
                    <a:pt x="247" y="1"/>
                  </a:moveTo>
                  <a:cubicBezTo>
                    <a:pt x="169" y="1"/>
                    <a:pt x="87" y="11"/>
                    <a:pt x="0" y="32"/>
                  </a:cubicBezTo>
                  <a:lnTo>
                    <a:pt x="980" y="431"/>
                  </a:lnTo>
                  <a:lnTo>
                    <a:pt x="1019" y="381"/>
                  </a:lnTo>
                  <a:cubicBezTo>
                    <a:pt x="802" y="159"/>
                    <a:pt x="558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29">
              <a:extLst>
                <a:ext uri="{FF2B5EF4-FFF2-40B4-BE49-F238E27FC236}">
                  <a16:creationId xmlns:a16="http://schemas.microsoft.com/office/drawing/2014/main" id="{71F51AFA-C894-EAF0-E129-487E6E8D1CA4}"/>
                </a:ext>
              </a:extLst>
            </p:cNvPr>
            <p:cNvSpPr/>
            <p:nvPr/>
          </p:nvSpPr>
          <p:spPr>
            <a:xfrm>
              <a:off x="2521925" y="3137375"/>
              <a:ext cx="9425" cy="21150"/>
            </a:xfrm>
            <a:custGeom>
              <a:avLst/>
              <a:gdLst/>
              <a:ahLst/>
              <a:cxnLst/>
              <a:rect l="l" t="t" r="r" b="b"/>
              <a:pathLst>
                <a:path w="377" h="846" extrusionOk="0">
                  <a:moveTo>
                    <a:pt x="177" y="0"/>
                  </a:moveTo>
                  <a:lnTo>
                    <a:pt x="0" y="809"/>
                  </a:lnTo>
                  <a:lnTo>
                    <a:pt x="193" y="845"/>
                  </a:lnTo>
                  <a:cubicBezTo>
                    <a:pt x="254" y="576"/>
                    <a:pt x="315" y="307"/>
                    <a:pt x="376" y="39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29">
              <a:extLst>
                <a:ext uri="{FF2B5EF4-FFF2-40B4-BE49-F238E27FC236}">
                  <a16:creationId xmlns:a16="http://schemas.microsoft.com/office/drawing/2014/main" id="{4B129EA7-5B1B-B95D-D166-74CD0E8B0EDA}"/>
                </a:ext>
              </a:extLst>
            </p:cNvPr>
            <p:cNvSpPr/>
            <p:nvPr/>
          </p:nvSpPr>
          <p:spPr>
            <a:xfrm>
              <a:off x="2784200" y="3260025"/>
              <a:ext cx="25200" cy="14900"/>
            </a:xfrm>
            <a:custGeom>
              <a:avLst/>
              <a:gdLst/>
              <a:ahLst/>
              <a:cxnLst/>
              <a:rect l="l" t="t" r="r" b="b"/>
              <a:pathLst>
                <a:path w="1008" h="596" extrusionOk="0">
                  <a:moveTo>
                    <a:pt x="40" y="1"/>
                  </a:moveTo>
                  <a:lnTo>
                    <a:pt x="1" y="51"/>
                  </a:lnTo>
                  <a:lnTo>
                    <a:pt x="913" y="595"/>
                  </a:lnTo>
                  <a:cubicBezTo>
                    <a:pt x="944" y="530"/>
                    <a:pt x="976" y="464"/>
                    <a:pt x="1007" y="398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29">
              <a:extLst>
                <a:ext uri="{FF2B5EF4-FFF2-40B4-BE49-F238E27FC236}">
                  <a16:creationId xmlns:a16="http://schemas.microsoft.com/office/drawing/2014/main" id="{9598B8C7-786F-FD4E-D1C8-6BAFBFE66857}"/>
                </a:ext>
              </a:extLst>
            </p:cNvPr>
            <p:cNvSpPr/>
            <p:nvPr/>
          </p:nvSpPr>
          <p:spPr>
            <a:xfrm>
              <a:off x="2504900" y="3108175"/>
              <a:ext cx="9075" cy="24625"/>
            </a:xfrm>
            <a:custGeom>
              <a:avLst/>
              <a:gdLst/>
              <a:ahLst/>
              <a:cxnLst/>
              <a:rect l="l" t="t" r="r" b="b"/>
              <a:pathLst>
                <a:path w="363" h="985" extrusionOk="0">
                  <a:moveTo>
                    <a:pt x="110" y="1"/>
                  </a:moveTo>
                  <a:lnTo>
                    <a:pt x="24" y="912"/>
                  </a:lnTo>
                  <a:lnTo>
                    <a:pt x="363" y="56"/>
                  </a:lnTo>
                  <a:lnTo>
                    <a:pt x="110" y="1"/>
                  </a:lnTo>
                  <a:close/>
                  <a:moveTo>
                    <a:pt x="24" y="912"/>
                  </a:moveTo>
                  <a:lnTo>
                    <a:pt x="1" y="972"/>
                  </a:lnTo>
                  <a:lnTo>
                    <a:pt x="18" y="985"/>
                  </a:lnTo>
                  <a:lnTo>
                    <a:pt x="24" y="9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29">
              <a:extLst>
                <a:ext uri="{FF2B5EF4-FFF2-40B4-BE49-F238E27FC236}">
                  <a16:creationId xmlns:a16="http://schemas.microsoft.com/office/drawing/2014/main" id="{613B7FAF-B2F9-1633-A7AA-1B0662090749}"/>
                </a:ext>
              </a:extLst>
            </p:cNvPr>
            <p:cNvSpPr/>
            <p:nvPr/>
          </p:nvSpPr>
          <p:spPr>
            <a:xfrm>
              <a:off x="2786900" y="3280450"/>
              <a:ext cx="23750" cy="14525"/>
            </a:xfrm>
            <a:custGeom>
              <a:avLst/>
              <a:gdLst/>
              <a:ahLst/>
              <a:cxnLst/>
              <a:rect l="l" t="t" r="r" b="b"/>
              <a:pathLst>
                <a:path w="950" h="581" extrusionOk="0">
                  <a:moveTo>
                    <a:pt x="130" y="0"/>
                  </a:moveTo>
                  <a:lnTo>
                    <a:pt x="0" y="174"/>
                  </a:lnTo>
                  <a:lnTo>
                    <a:pt x="875" y="580"/>
                  </a:lnTo>
                  <a:cubicBezTo>
                    <a:pt x="900" y="526"/>
                    <a:pt x="924" y="473"/>
                    <a:pt x="949" y="41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29">
              <a:extLst>
                <a:ext uri="{FF2B5EF4-FFF2-40B4-BE49-F238E27FC236}">
                  <a16:creationId xmlns:a16="http://schemas.microsoft.com/office/drawing/2014/main" id="{C2499B6E-4922-AA4F-52D8-211A7194688A}"/>
                </a:ext>
              </a:extLst>
            </p:cNvPr>
            <p:cNvSpPr/>
            <p:nvPr/>
          </p:nvSpPr>
          <p:spPr>
            <a:xfrm>
              <a:off x="2823600" y="3279550"/>
              <a:ext cx="20450" cy="12800"/>
            </a:xfrm>
            <a:custGeom>
              <a:avLst/>
              <a:gdLst/>
              <a:ahLst/>
              <a:cxnLst/>
              <a:rect l="l" t="t" r="r" b="b"/>
              <a:pathLst>
                <a:path w="818" h="512" extrusionOk="0">
                  <a:moveTo>
                    <a:pt x="72" y="0"/>
                  </a:moveTo>
                  <a:cubicBezTo>
                    <a:pt x="48" y="56"/>
                    <a:pt x="25" y="111"/>
                    <a:pt x="1" y="168"/>
                  </a:cubicBezTo>
                  <a:lnTo>
                    <a:pt x="763" y="512"/>
                  </a:lnTo>
                  <a:cubicBezTo>
                    <a:pt x="781" y="454"/>
                    <a:pt x="799" y="396"/>
                    <a:pt x="817" y="33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29">
              <a:extLst>
                <a:ext uri="{FF2B5EF4-FFF2-40B4-BE49-F238E27FC236}">
                  <a16:creationId xmlns:a16="http://schemas.microsoft.com/office/drawing/2014/main" id="{F4A2D7DF-DF4F-F42A-B188-9CADC3E65656}"/>
                </a:ext>
              </a:extLst>
            </p:cNvPr>
            <p:cNvSpPr/>
            <p:nvPr/>
          </p:nvSpPr>
          <p:spPr>
            <a:xfrm>
              <a:off x="2940725" y="3273475"/>
              <a:ext cx="20150" cy="14100"/>
            </a:xfrm>
            <a:custGeom>
              <a:avLst/>
              <a:gdLst/>
              <a:ahLst/>
              <a:cxnLst/>
              <a:rect l="l" t="t" r="r" b="b"/>
              <a:pathLst>
                <a:path w="806" h="564" extrusionOk="0">
                  <a:moveTo>
                    <a:pt x="64" y="1"/>
                  </a:moveTo>
                  <a:cubicBezTo>
                    <a:pt x="36" y="80"/>
                    <a:pt x="0" y="159"/>
                    <a:pt x="7" y="163"/>
                  </a:cubicBezTo>
                  <a:cubicBezTo>
                    <a:pt x="250" y="301"/>
                    <a:pt x="495" y="431"/>
                    <a:pt x="741" y="564"/>
                  </a:cubicBezTo>
                  <a:lnTo>
                    <a:pt x="806" y="43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29">
              <a:extLst>
                <a:ext uri="{FF2B5EF4-FFF2-40B4-BE49-F238E27FC236}">
                  <a16:creationId xmlns:a16="http://schemas.microsoft.com/office/drawing/2014/main" id="{CACA32F2-F209-44DF-3D4A-6AC737822E74}"/>
                </a:ext>
              </a:extLst>
            </p:cNvPr>
            <p:cNvSpPr/>
            <p:nvPr/>
          </p:nvSpPr>
          <p:spPr>
            <a:xfrm>
              <a:off x="2823325" y="3299125"/>
              <a:ext cx="22900" cy="14200"/>
            </a:xfrm>
            <a:custGeom>
              <a:avLst/>
              <a:gdLst/>
              <a:ahLst/>
              <a:cxnLst/>
              <a:rect l="l" t="t" r="r" b="b"/>
              <a:pathLst>
                <a:path w="916" h="568" extrusionOk="0">
                  <a:moveTo>
                    <a:pt x="94" y="1"/>
                  </a:moveTo>
                  <a:lnTo>
                    <a:pt x="0" y="188"/>
                  </a:lnTo>
                  <a:lnTo>
                    <a:pt x="851" y="568"/>
                  </a:lnTo>
                  <a:lnTo>
                    <a:pt x="915" y="42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29">
              <a:extLst>
                <a:ext uri="{FF2B5EF4-FFF2-40B4-BE49-F238E27FC236}">
                  <a16:creationId xmlns:a16="http://schemas.microsoft.com/office/drawing/2014/main" id="{5CF1905D-BD1E-CB35-7725-D658ECF09673}"/>
                </a:ext>
              </a:extLst>
            </p:cNvPr>
            <p:cNvSpPr/>
            <p:nvPr/>
          </p:nvSpPr>
          <p:spPr>
            <a:xfrm>
              <a:off x="2866725" y="3323200"/>
              <a:ext cx="20300" cy="13050"/>
            </a:xfrm>
            <a:custGeom>
              <a:avLst/>
              <a:gdLst/>
              <a:ahLst/>
              <a:cxnLst/>
              <a:rect l="l" t="t" r="r" b="b"/>
              <a:pathLst>
                <a:path w="812" h="522" extrusionOk="0">
                  <a:moveTo>
                    <a:pt x="83" y="0"/>
                  </a:moveTo>
                  <a:lnTo>
                    <a:pt x="0" y="162"/>
                  </a:lnTo>
                  <a:lnTo>
                    <a:pt x="742" y="521"/>
                  </a:lnTo>
                  <a:lnTo>
                    <a:pt x="811" y="38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29">
              <a:extLst>
                <a:ext uri="{FF2B5EF4-FFF2-40B4-BE49-F238E27FC236}">
                  <a16:creationId xmlns:a16="http://schemas.microsoft.com/office/drawing/2014/main" id="{0D98812B-9D3D-F82D-87E9-46074954BE3F}"/>
                </a:ext>
              </a:extLst>
            </p:cNvPr>
            <p:cNvSpPr/>
            <p:nvPr/>
          </p:nvSpPr>
          <p:spPr>
            <a:xfrm>
              <a:off x="3332575" y="3323400"/>
              <a:ext cx="12600" cy="21125"/>
            </a:xfrm>
            <a:custGeom>
              <a:avLst/>
              <a:gdLst/>
              <a:ahLst/>
              <a:cxnLst/>
              <a:rect l="l" t="t" r="r" b="b"/>
              <a:pathLst>
                <a:path w="504" h="845" extrusionOk="0">
                  <a:moveTo>
                    <a:pt x="422" y="0"/>
                  </a:moveTo>
                  <a:cubicBezTo>
                    <a:pt x="282" y="252"/>
                    <a:pt x="141" y="504"/>
                    <a:pt x="1" y="757"/>
                  </a:cubicBezTo>
                  <a:lnTo>
                    <a:pt x="192" y="845"/>
                  </a:lnTo>
                  <a:lnTo>
                    <a:pt x="504" y="68"/>
                  </a:lnTo>
                  <a:lnTo>
                    <a:pt x="4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29">
              <a:extLst>
                <a:ext uri="{FF2B5EF4-FFF2-40B4-BE49-F238E27FC236}">
                  <a16:creationId xmlns:a16="http://schemas.microsoft.com/office/drawing/2014/main" id="{5A5BB52D-94BB-F1D5-A014-61B94177C4F1}"/>
                </a:ext>
              </a:extLst>
            </p:cNvPr>
            <p:cNvSpPr/>
            <p:nvPr/>
          </p:nvSpPr>
          <p:spPr>
            <a:xfrm>
              <a:off x="2552725" y="3062750"/>
              <a:ext cx="26375" cy="11625"/>
            </a:xfrm>
            <a:custGeom>
              <a:avLst/>
              <a:gdLst/>
              <a:ahLst/>
              <a:cxnLst/>
              <a:rect l="l" t="t" r="r" b="b"/>
              <a:pathLst>
                <a:path w="1055" h="465" extrusionOk="0">
                  <a:moveTo>
                    <a:pt x="250" y="0"/>
                  </a:moveTo>
                  <a:cubicBezTo>
                    <a:pt x="171" y="0"/>
                    <a:pt x="88" y="11"/>
                    <a:pt x="0" y="35"/>
                  </a:cubicBezTo>
                  <a:lnTo>
                    <a:pt x="983" y="465"/>
                  </a:lnTo>
                  <a:cubicBezTo>
                    <a:pt x="1007" y="436"/>
                    <a:pt x="1031" y="407"/>
                    <a:pt x="1054" y="377"/>
                  </a:cubicBezTo>
                  <a:cubicBezTo>
                    <a:pt x="814" y="182"/>
                    <a:pt x="569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29">
              <a:extLst>
                <a:ext uri="{FF2B5EF4-FFF2-40B4-BE49-F238E27FC236}">
                  <a16:creationId xmlns:a16="http://schemas.microsoft.com/office/drawing/2014/main" id="{7A407C91-8FF2-5EE6-DDA9-5B1026EE6656}"/>
                </a:ext>
              </a:extLst>
            </p:cNvPr>
            <p:cNvSpPr/>
            <p:nvPr/>
          </p:nvSpPr>
          <p:spPr>
            <a:xfrm>
              <a:off x="2231950" y="2820200"/>
              <a:ext cx="10500" cy="18025"/>
            </a:xfrm>
            <a:custGeom>
              <a:avLst/>
              <a:gdLst/>
              <a:ahLst/>
              <a:cxnLst/>
              <a:rect l="l" t="t" r="r" b="b"/>
              <a:pathLst>
                <a:path w="420" h="721" extrusionOk="0">
                  <a:moveTo>
                    <a:pt x="249" y="0"/>
                  </a:moveTo>
                  <a:cubicBezTo>
                    <a:pt x="167" y="222"/>
                    <a:pt x="84" y="444"/>
                    <a:pt x="0" y="666"/>
                  </a:cubicBezTo>
                  <a:lnTo>
                    <a:pt x="146" y="720"/>
                  </a:lnTo>
                  <a:cubicBezTo>
                    <a:pt x="237" y="503"/>
                    <a:pt x="327" y="284"/>
                    <a:pt x="419" y="65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29">
              <a:extLst>
                <a:ext uri="{FF2B5EF4-FFF2-40B4-BE49-F238E27FC236}">
                  <a16:creationId xmlns:a16="http://schemas.microsoft.com/office/drawing/2014/main" id="{1A07B418-DEFC-D0E0-6C98-10074DEA68EF}"/>
                </a:ext>
              </a:extLst>
            </p:cNvPr>
            <p:cNvSpPr/>
            <p:nvPr/>
          </p:nvSpPr>
          <p:spPr>
            <a:xfrm>
              <a:off x="3120775" y="3329325"/>
              <a:ext cx="15875" cy="10775"/>
            </a:xfrm>
            <a:custGeom>
              <a:avLst/>
              <a:gdLst/>
              <a:ahLst/>
              <a:cxnLst/>
              <a:rect l="l" t="t" r="r" b="b"/>
              <a:pathLst>
                <a:path w="635" h="431" extrusionOk="0">
                  <a:moveTo>
                    <a:pt x="121" y="1"/>
                  </a:moveTo>
                  <a:cubicBezTo>
                    <a:pt x="81" y="61"/>
                    <a:pt x="40" y="120"/>
                    <a:pt x="0" y="180"/>
                  </a:cubicBezTo>
                  <a:lnTo>
                    <a:pt x="569" y="430"/>
                  </a:lnTo>
                  <a:lnTo>
                    <a:pt x="634" y="304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29">
              <a:extLst>
                <a:ext uri="{FF2B5EF4-FFF2-40B4-BE49-F238E27FC236}">
                  <a16:creationId xmlns:a16="http://schemas.microsoft.com/office/drawing/2014/main" id="{31355387-F9BF-919D-80CA-99C5C34E4600}"/>
                </a:ext>
              </a:extLst>
            </p:cNvPr>
            <p:cNvSpPr/>
            <p:nvPr/>
          </p:nvSpPr>
          <p:spPr>
            <a:xfrm>
              <a:off x="2608575" y="2962825"/>
              <a:ext cx="10050" cy="18975"/>
            </a:xfrm>
            <a:custGeom>
              <a:avLst/>
              <a:gdLst/>
              <a:ahLst/>
              <a:cxnLst/>
              <a:rect l="l" t="t" r="r" b="b"/>
              <a:pathLst>
                <a:path w="402" h="759" extrusionOk="0">
                  <a:moveTo>
                    <a:pt x="240" y="0"/>
                  </a:moveTo>
                  <a:lnTo>
                    <a:pt x="0" y="707"/>
                  </a:lnTo>
                  <a:lnTo>
                    <a:pt x="158" y="759"/>
                  </a:lnTo>
                  <a:cubicBezTo>
                    <a:pt x="239" y="524"/>
                    <a:pt x="320" y="289"/>
                    <a:pt x="401" y="54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29">
              <a:extLst>
                <a:ext uri="{FF2B5EF4-FFF2-40B4-BE49-F238E27FC236}">
                  <a16:creationId xmlns:a16="http://schemas.microsoft.com/office/drawing/2014/main" id="{7B0444D7-F98D-AC80-0849-EF1D88B2EA8F}"/>
                </a:ext>
              </a:extLst>
            </p:cNvPr>
            <p:cNvSpPr/>
            <p:nvPr/>
          </p:nvSpPr>
          <p:spPr>
            <a:xfrm>
              <a:off x="2804550" y="3047550"/>
              <a:ext cx="15075" cy="20875"/>
            </a:xfrm>
            <a:custGeom>
              <a:avLst/>
              <a:gdLst/>
              <a:ahLst/>
              <a:cxnLst/>
              <a:rect l="l" t="t" r="r" b="b"/>
              <a:pathLst>
                <a:path w="603" h="835" extrusionOk="0">
                  <a:moveTo>
                    <a:pt x="399" y="0"/>
                  </a:moveTo>
                  <a:cubicBezTo>
                    <a:pt x="267" y="253"/>
                    <a:pt x="134" y="505"/>
                    <a:pt x="1" y="758"/>
                  </a:cubicBezTo>
                  <a:lnTo>
                    <a:pt x="92" y="835"/>
                  </a:lnTo>
                  <a:lnTo>
                    <a:pt x="602" y="113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29">
              <a:extLst>
                <a:ext uri="{FF2B5EF4-FFF2-40B4-BE49-F238E27FC236}">
                  <a16:creationId xmlns:a16="http://schemas.microsoft.com/office/drawing/2014/main" id="{4409265D-452A-13BD-8515-C879F7A3E44E}"/>
                </a:ext>
              </a:extLst>
            </p:cNvPr>
            <p:cNvSpPr/>
            <p:nvPr/>
          </p:nvSpPr>
          <p:spPr>
            <a:xfrm>
              <a:off x="2793875" y="3018550"/>
              <a:ext cx="13575" cy="17775"/>
            </a:xfrm>
            <a:custGeom>
              <a:avLst/>
              <a:gdLst/>
              <a:ahLst/>
              <a:cxnLst/>
              <a:rect l="l" t="t" r="r" b="b"/>
              <a:pathLst>
                <a:path w="543" h="711" extrusionOk="0">
                  <a:moveTo>
                    <a:pt x="391" y="1"/>
                  </a:moveTo>
                  <a:lnTo>
                    <a:pt x="1" y="623"/>
                  </a:lnTo>
                  <a:lnTo>
                    <a:pt x="139" y="711"/>
                  </a:lnTo>
                  <a:cubicBezTo>
                    <a:pt x="273" y="506"/>
                    <a:pt x="407" y="301"/>
                    <a:pt x="542" y="96"/>
                  </a:cubicBezTo>
                  <a:lnTo>
                    <a:pt x="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29">
              <a:extLst>
                <a:ext uri="{FF2B5EF4-FFF2-40B4-BE49-F238E27FC236}">
                  <a16:creationId xmlns:a16="http://schemas.microsoft.com/office/drawing/2014/main" id="{7FEA6E75-8637-A40B-7676-596DF4C41FE8}"/>
                </a:ext>
              </a:extLst>
            </p:cNvPr>
            <p:cNvSpPr/>
            <p:nvPr/>
          </p:nvSpPr>
          <p:spPr>
            <a:xfrm>
              <a:off x="2754275" y="2811000"/>
              <a:ext cx="51550" cy="116850"/>
            </a:xfrm>
            <a:custGeom>
              <a:avLst/>
              <a:gdLst/>
              <a:ahLst/>
              <a:cxnLst/>
              <a:rect l="l" t="t" r="r" b="b"/>
              <a:pathLst>
                <a:path w="2062" h="4674" extrusionOk="0">
                  <a:moveTo>
                    <a:pt x="80" y="0"/>
                  </a:moveTo>
                  <a:cubicBezTo>
                    <a:pt x="54" y="56"/>
                    <a:pt x="28" y="111"/>
                    <a:pt x="1" y="167"/>
                  </a:cubicBezTo>
                  <a:lnTo>
                    <a:pt x="1663" y="1057"/>
                  </a:lnTo>
                  <a:cubicBezTo>
                    <a:pt x="1487" y="1447"/>
                    <a:pt x="1312" y="1771"/>
                    <a:pt x="1193" y="2114"/>
                  </a:cubicBezTo>
                  <a:cubicBezTo>
                    <a:pt x="902" y="2960"/>
                    <a:pt x="637" y="3814"/>
                    <a:pt x="362" y="4665"/>
                  </a:cubicBezTo>
                  <a:lnTo>
                    <a:pt x="372" y="4673"/>
                  </a:lnTo>
                  <a:cubicBezTo>
                    <a:pt x="567" y="4223"/>
                    <a:pt x="754" y="3769"/>
                    <a:pt x="955" y="3321"/>
                  </a:cubicBezTo>
                  <a:cubicBezTo>
                    <a:pt x="1313" y="2530"/>
                    <a:pt x="1681" y="1742"/>
                    <a:pt x="2062" y="913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29">
              <a:extLst>
                <a:ext uri="{FF2B5EF4-FFF2-40B4-BE49-F238E27FC236}">
                  <a16:creationId xmlns:a16="http://schemas.microsoft.com/office/drawing/2014/main" id="{6E65F138-A1E3-278E-D7D1-F34A17B8EFCE}"/>
                </a:ext>
              </a:extLst>
            </p:cNvPr>
            <p:cNvSpPr/>
            <p:nvPr/>
          </p:nvSpPr>
          <p:spPr>
            <a:xfrm>
              <a:off x="2567000" y="2806450"/>
              <a:ext cx="29050" cy="55600"/>
            </a:xfrm>
            <a:custGeom>
              <a:avLst/>
              <a:gdLst/>
              <a:ahLst/>
              <a:cxnLst/>
              <a:rect l="l" t="t" r="r" b="b"/>
              <a:pathLst>
                <a:path w="1162" h="2224" extrusionOk="0">
                  <a:moveTo>
                    <a:pt x="933" y="1"/>
                  </a:moveTo>
                  <a:lnTo>
                    <a:pt x="1" y="2143"/>
                  </a:lnTo>
                  <a:lnTo>
                    <a:pt x="193" y="2224"/>
                  </a:lnTo>
                  <a:cubicBezTo>
                    <a:pt x="516" y="1514"/>
                    <a:pt x="839" y="803"/>
                    <a:pt x="1162" y="93"/>
                  </a:cubicBez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29">
              <a:extLst>
                <a:ext uri="{FF2B5EF4-FFF2-40B4-BE49-F238E27FC236}">
                  <a16:creationId xmlns:a16="http://schemas.microsoft.com/office/drawing/2014/main" id="{3FF60D16-C581-7ED6-960E-9806D56BB12E}"/>
                </a:ext>
              </a:extLst>
            </p:cNvPr>
            <p:cNvSpPr/>
            <p:nvPr/>
          </p:nvSpPr>
          <p:spPr>
            <a:xfrm>
              <a:off x="2794400" y="2901325"/>
              <a:ext cx="28400" cy="57300"/>
            </a:xfrm>
            <a:custGeom>
              <a:avLst/>
              <a:gdLst/>
              <a:ahLst/>
              <a:cxnLst/>
              <a:rect l="l" t="t" r="r" b="b"/>
              <a:pathLst>
                <a:path w="1136" h="2292" extrusionOk="0">
                  <a:moveTo>
                    <a:pt x="937" y="0"/>
                  </a:moveTo>
                  <a:lnTo>
                    <a:pt x="0" y="2180"/>
                  </a:lnTo>
                  <a:lnTo>
                    <a:pt x="206" y="2291"/>
                  </a:lnTo>
                  <a:cubicBezTo>
                    <a:pt x="515" y="1554"/>
                    <a:pt x="826" y="818"/>
                    <a:pt x="1136" y="81"/>
                  </a:cubicBez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29">
              <a:extLst>
                <a:ext uri="{FF2B5EF4-FFF2-40B4-BE49-F238E27FC236}">
                  <a16:creationId xmlns:a16="http://schemas.microsoft.com/office/drawing/2014/main" id="{A94CC4C8-31C1-8432-D186-1CB27FB7C2F6}"/>
                </a:ext>
              </a:extLst>
            </p:cNvPr>
            <p:cNvSpPr/>
            <p:nvPr/>
          </p:nvSpPr>
          <p:spPr>
            <a:xfrm>
              <a:off x="2591275" y="2816400"/>
              <a:ext cx="24550" cy="45875"/>
            </a:xfrm>
            <a:custGeom>
              <a:avLst/>
              <a:gdLst/>
              <a:ahLst/>
              <a:cxnLst/>
              <a:rect l="l" t="t" r="r" b="b"/>
              <a:pathLst>
                <a:path w="982" h="1835" extrusionOk="0">
                  <a:moveTo>
                    <a:pt x="793" y="0"/>
                  </a:moveTo>
                  <a:lnTo>
                    <a:pt x="0" y="1706"/>
                  </a:lnTo>
                  <a:lnTo>
                    <a:pt x="205" y="1835"/>
                  </a:lnTo>
                  <a:cubicBezTo>
                    <a:pt x="464" y="1252"/>
                    <a:pt x="723" y="668"/>
                    <a:pt x="981" y="86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29">
              <a:extLst>
                <a:ext uri="{FF2B5EF4-FFF2-40B4-BE49-F238E27FC236}">
                  <a16:creationId xmlns:a16="http://schemas.microsoft.com/office/drawing/2014/main" id="{2EFC0F0E-3179-A5E5-A76C-81F94D76E92A}"/>
                </a:ext>
              </a:extLst>
            </p:cNvPr>
            <p:cNvSpPr/>
            <p:nvPr/>
          </p:nvSpPr>
          <p:spPr>
            <a:xfrm>
              <a:off x="3177225" y="2887025"/>
              <a:ext cx="46725" cy="18975"/>
            </a:xfrm>
            <a:custGeom>
              <a:avLst/>
              <a:gdLst/>
              <a:ahLst/>
              <a:cxnLst/>
              <a:rect l="l" t="t" r="r" b="b"/>
              <a:pathLst>
                <a:path w="1869" h="759" extrusionOk="0">
                  <a:moveTo>
                    <a:pt x="107" y="0"/>
                  </a:moveTo>
                  <a:cubicBezTo>
                    <a:pt x="72" y="0"/>
                    <a:pt x="36" y="1"/>
                    <a:pt x="0" y="3"/>
                  </a:cubicBezTo>
                  <a:lnTo>
                    <a:pt x="1808" y="758"/>
                  </a:lnTo>
                  <a:cubicBezTo>
                    <a:pt x="1808" y="758"/>
                    <a:pt x="1869" y="683"/>
                    <a:pt x="1869" y="683"/>
                  </a:cubicBezTo>
                  <a:cubicBezTo>
                    <a:pt x="1341" y="316"/>
                    <a:pt x="791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29">
              <a:extLst>
                <a:ext uri="{FF2B5EF4-FFF2-40B4-BE49-F238E27FC236}">
                  <a16:creationId xmlns:a16="http://schemas.microsoft.com/office/drawing/2014/main" id="{90D1A0A6-D161-531E-636A-35148A5293AD}"/>
                </a:ext>
              </a:extLst>
            </p:cNvPr>
            <p:cNvSpPr/>
            <p:nvPr/>
          </p:nvSpPr>
          <p:spPr>
            <a:xfrm>
              <a:off x="2935650" y="2922850"/>
              <a:ext cx="21175" cy="39175"/>
            </a:xfrm>
            <a:custGeom>
              <a:avLst/>
              <a:gdLst/>
              <a:ahLst/>
              <a:cxnLst/>
              <a:rect l="l" t="t" r="r" b="b"/>
              <a:pathLst>
                <a:path w="847" h="1567" extrusionOk="0">
                  <a:moveTo>
                    <a:pt x="641" y="0"/>
                  </a:moveTo>
                  <a:cubicBezTo>
                    <a:pt x="428" y="494"/>
                    <a:pt x="215" y="989"/>
                    <a:pt x="1" y="1484"/>
                  </a:cubicBezTo>
                  <a:lnTo>
                    <a:pt x="206" y="1566"/>
                  </a:lnTo>
                  <a:lnTo>
                    <a:pt x="847" y="77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29">
              <a:extLst>
                <a:ext uri="{FF2B5EF4-FFF2-40B4-BE49-F238E27FC236}">
                  <a16:creationId xmlns:a16="http://schemas.microsoft.com/office/drawing/2014/main" id="{11458F40-D6E5-B662-24F9-2235F9D2C3FA}"/>
                </a:ext>
              </a:extLst>
            </p:cNvPr>
            <p:cNvSpPr/>
            <p:nvPr/>
          </p:nvSpPr>
          <p:spPr>
            <a:xfrm>
              <a:off x="2891200" y="2916550"/>
              <a:ext cx="19875" cy="40450"/>
            </a:xfrm>
            <a:custGeom>
              <a:avLst/>
              <a:gdLst/>
              <a:ahLst/>
              <a:cxnLst/>
              <a:rect l="l" t="t" r="r" b="b"/>
              <a:pathLst>
                <a:path w="795" h="1618" extrusionOk="0">
                  <a:moveTo>
                    <a:pt x="795" y="1"/>
                  </a:moveTo>
                  <a:lnTo>
                    <a:pt x="795" y="1"/>
                  </a:lnTo>
                  <a:cubicBezTo>
                    <a:pt x="129" y="750"/>
                    <a:pt x="114" y="789"/>
                    <a:pt x="1" y="1609"/>
                  </a:cubicBezTo>
                  <a:lnTo>
                    <a:pt x="12" y="1618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29">
              <a:extLst>
                <a:ext uri="{FF2B5EF4-FFF2-40B4-BE49-F238E27FC236}">
                  <a16:creationId xmlns:a16="http://schemas.microsoft.com/office/drawing/2014/main" id="{79EF9353-0BC2-DC68-155D-F06AEF5D09CB}"/>
                </a:ext>
              </a:extLst>
            </p:cNvPr>
            <p:cNvSpPr/>
            <p:nvPr/>
          </p:nvSpPr>
          <p:spPr>
            <a:xfrm>
              <a:off x="2746525" y="2865450"/>
              <a:ext cx="20025" cy="45125"/>
            </a:xfrm>
            <a:custGeom>
              <a:avLst/>
              <a:gdLst/>
              <a:ahLst/>
              <a:cxnLst/>
              <a:rect l="l" t="t" r="r" b="b"/>
              <a:pathLst>
                <a:path w="801" h="1805" extrusionOk="0">
                  <a:moveTo>
                    <a:pt x="604" y="1"/>
                  </a:moveTo>
                  <a:lnTo>
                    <a:pt x="0" y="1690"/>
                  </a:lnTo>
                  <a:lnTo>
                    <a:pt x="211" y="1805"/>
                  </a:lnTo>
                  <a:lnTo>
                    <a:pt x="801" y="6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29">
              <a:extLst>
                <a:ext uri="{FF2B5EF4-FFF2-40B4-BE49-F238E27FC236}">
                  <a16:creationId xmlns:a16="http://schemas.microsoft.com/office/drawing/2014/main" id="{D35A501C-D1BA-B62C-DF22-87BDA6E71BE5}"/>
                </a:ext>
              </a:extLst>
            </p:cNvPr>
            <p:cNvSpPr/>
            <p:nvPr/>
          </p:nvSpPr>
          <p:spPr>
            <a:xfrm>
              <a:off x="2438550" y="2771000"/>
              <a:ext cx="27050" cy="40950"/>
            </a:xfrm>
            <a:custGeom>
              <a:avLst/>
              <a:gdLst/>
              <a:ahLst/>
              <a:cxnLst/>
              <a:rect l="l" t="t" r="r" b="b"/>
              <a:pathLst>
                <a:path w="1082" h="1638" extrusionOk="0">
                  <a:moveTo>
                    <a:pt x="906" y="0"/>
                  </a:moveTo>
                  <a:lnTo>
                    <a:pt x="0" y="1623"/>
                  </a:lnTo>
                  <a:lnTo>
                    <a:pt x="20" y="1637"/>
                  </a:lnTo>
                  <a:cubicBezTo>
                    <a:pt x="483" y="1196"/>
                    <a:pt x="859" y="699"/>
                    <a:pt x="1082" y="105"/>
                  </a:cubicBez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29">
              <a:extLst>
                <a:ext uri="{FF2B5EF4-FFF2-40B4-BE49-F238E27FC236}">
                  <a16:creationId xmlns:a16="http://schemas.microsoft.com/office/drawing/2014/main" id="{BBA84242-4146-46F0-B5EF-D20184E638DB}"/>
                </a:ext>
              </a:extLst>
            </p:cNvPr>
            <p:cNvSpPr/>
            <p:nvPr/>
          </p:nvSpPr>
          <p:spPr>
            <a:xfrm>
              <a:off x="2911575" y="2927400"/>
              <a:ext cx="20450" cy="44150"/>
            </a:xfrm>
            <a:custGeom>
              <a:avLst/>
              <a:gdLst/>
              <a:ahLst/>
              <a:cxnLst/>
              <a:rect l="l" t="t" r="r" b="b"/>
              <a:pathLst>
                <a:path w="818" h="1766" extrusionOk="0">
                  <a:moveTo>
                    <a:pt x="550" y="0"/>
                  </a:moveTo>
                  <a:cubicBezTo>
                    <a:pt x="367" y="575"/>
                    <a:pt x="184" y="1150"/>
                    <a:pt x="0" y="1724"/>
                  </a:cubicBezTo>
                  <a:lnTo>
                    <a:pt x="53" y="1766"/>
                  </a:lnTo>
                  <a:lnTo>
                    <a:pt x="818" y="10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29">
              <a:extLst>
                <a:ext uri="{FF2B5EF4-FFF2-40B4-BE49-F238E27FC236}">
                  <a16:creationId xmlns:a16="http://schemas.microsoft.com/office/drawing/2014/main" id="{B75EBBC8-73BD-48E4-C544-15C4BDEFE7E3}"/>
                </a:ext>
              </a:extLst>
            </p:cNvPr>
            <p:cNvSpPr/>
            <p:nvPr/>
          </p:nvSpPr>
          <p:spPr>
            <a:xfrm>
              <a:off x="2685250" y="2779125"/>
              <a:ext cx="34900" cy="19800"/>
            </a:xfrm>
            <a:custGeom>
              <a:avLst/>
              <a:gdLst/>
              <a:ahLst/>
              <a:cxnLst/>
              <a:rect l="l" t="t" r="r" b="b"/>
              <a:pathLst>
                <a:path w="1396" h="792" extrusionOk="0">
                  <a:moveTo>
                    <a:pt x="102" y="0"/>
                  </a:moveTo>
                  <a:cubicBezTo>
                    <a:pt x="68" y="69"/>
                    <a:pt x="34" y="137"/>
                    <a:pt x="1" y="205"/>
                  </a:cubicBezTo>
                  <a:lnTo>
                    <a:pt x="1314" y="792"/>
                  </a:lnTo>
                  <a:lnTo>
                    <a:pt x="1396" y="60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29">
              <a:extLst>
                <a:ext uri="{FF2B5EF4-FFF2-40B4-BE49-F238E27FC236}">
                  <a16:creationId xmlns:a16="http://schemas.microsoft.com/office/drawing/2014/main" id="{9AFC6263-863C-8F5D-85E3-1C86FB1BF0A9}"/>
                </a:ext>
              </a:extLst>
            </p:cNvPr>
            <p:cNvSpPr/>
            <p:nvPr/>
          </p:nvSpPr>
          <p:spPr>
            <a:xfrm>
              <a:off x="2806825" y="2939625"/>
              <a:ext cx="18300" cy="36075"/>
            </a:xfrm>
            <a:custGeom>
              <a:avLst/>
              <a:gdLst/>
              <a:ahLst/>
              <a:cxnLst/>
              <a:rect l="l" t="t" r="r" b="b"/>
              <a:pathLst>
                <a:path w="732" h="1443" extrusionOk="0">
                  <a:moveTo>
                    <a:pt x="706" y="1"/>
                  </a:moveTo>
                  <a:cubicBezTo>
                    <a:pt x="470" y="482"/>
                    <a:pt x="235" y="962"/>
                    <a:pt x="0" y="1442"/>
                  </a:cubicBezTo>
                  <a:cubicBezTo>
                    <a:pt x="467" y="1059"/>
                    <a:pt x="732" y="594"/>
                    <a:pt x="726" y="16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29">
              <a:extLst>
                <a:ext uri="{FF2B5EF4-FFF2-40B4-BE49-F238E27FC236}">
                  <a16:creationId xmlns:a16="http://schemas.microsoft.com/office/drawing/2014/main" id="{21FD28E9-1AAD-C449-141A-FE36BDEDE180}"/>
                </a:ext>
              </a:extLst>
            </p:cNvPr>
            <p:cNvSpPr/>
            <p:nvPr/>
          </p:nvSpPr>
          <p:spPr>
            <a:xfrm>
              <a:off x="2430400" y="2683200"/>
              <a:ext cx="28275" cy="30250"/>
            </a:xfrm>
            <a:custGeom>
              <a:avLst/>
              <a:gdLst/>
              <a:ahLst/>
              <a:cxnLst/>
              <a:rect l="l" t="t" r="r" b="b"/>
              <a:pathLst>
                <a:path w="1131" h="1210" extrusionOk="0">
                  <a:moveTo>
                    <a:pt x="1059" y="1"/>
                  </a:moveTo>
                  <a:lnTo>
                    <a:pt x="0" y="1024"/>
                  </a:lnTo>
                  <a:lnTo>
                    <a:pt x="206" y="1210"/>
                  </a:lnTo>
                  <a:lnTo>
                    <a:pt x="1130" y="73"/>
                  </a:lnTo>
                  <a:cubicBezTo>
                    <a:pt x="1106" y="49"/>
                    <a:pt x="1083" y="24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29">
              <a:extLst>
                <a:ext uri="{FF2B5EF4-FFF2-40B4-BE49-F238E27FC236}">
                  <a16:creationId xmlns:a16="http://schemas.microsoft.com/office/drawing/2014/main" id="{EF13EA2A-8B9E-4DA8-B098-DE8DE92E0F65}"/>
                </a:ext>
              </a:extLst>
            </p:cNvPr>
            <p:cNvSpPr/>
            <p:nvPr/>
          </p:nvSpPr>
          <p:spPr>
            <a:xfrm>
              <a:off x="2789625" y="2793925"/>
              <a:ext cx="32250" cy="15200"/>
            </a:xfrm>
            <a:custGeom>
              <a:avLst/>
              <a:gdLst/>
              <a:ahLst/>
              <a:cxnLst/>
              <a:rect l="l" t="t" r="r" b="b"/>
              <a:pathLst>
                <a:path w="1290" h="608" extrusionOk="0">
                  <a:moveTo>
                    <a:pt x="77" y="0"/>
                  </a:moveTo>
                  <a:lnTo>
                    <a:pt x="1" y="200"/>
                  </a:lnTo>
                  <a:cubicBezTo>
                    <a:pt x="358" y="396"/>
                    <a:pt x="711" y="607"/>
                    <a:pt x="1144" y="607"/>
                  </a:cubicBezTo>
                  <a:cubicBezTo>
                    <a:pt x="1191" y="607"/>
                    <a:pt x="1240" y="605"/>
                    <a:pt x="1290" y="59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29">
              <a:extLst>
                <a:ext uri="{FF2B5EF4-FFF2-40B4-BE49-F238E27FC236}">
                  <a16:creationId xmlns:a16="http://schemas.microsoft.com/office/drawing/2014/main" id="{0651F863-6EAA-4949-9455-74CFC6B0DD5A}"/>
                </a:ext>
              </a:extLst>
            </p:cNvPr>
            <p:cNvSpPr/>
            <p:nvPr/>
          </p:nvSpPr>
          <p:spPr>
            <a:xfrm>
              <a:off x="2835825" y="2817025"/>
              <a:ext cx="33000" cy="15600"/>
            </a:xfrm>
            <a:custGeom>
              <a:avLst/>
              <a:gdLst/>
              <a:ahLst/>
              <a:cxnLst/>
              <a:rect l="l" t="t" r="r" b="b"/>
              <a:pathLst>
                <a:path w="1320" h="624" extrusionOk="0">
                  <a:moveTo>
                    <a:pt x="105" y="0"/>
                  </a:moveTo>
                  <a:lnTo>
                    <a:pt x="1" y="183"/>
                  </a:lnTo>
                  <a:cubicBezTo>
                    <a:pt x="361" y="372"/>
                    <a:pt x="695" y="624"/>
                    <a:pt x="1130" y="624"/>
                  </a:cubicBezTo>
                  <a:cubicBezTo>
                    <a:pt x="1191" y="624"/>
                    <a:pt x="1254" y="619"/>
                    <a:pt x="1319" y="608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29">
              <a:extLst>
                <a:ext uri="{FF2B5EF4-FFF2-40B4-BE49-F238E27FC236}">
                  <a16:creationId xmlns:a16="http://schemas.microsoft.com/office/drawing/2014/main" id="{8CC8CF94-2F90-C49D-B30C-4B6DC0B0384E}"/>
                </a:ext>
              </a:extLst>
            </p:cNvPr>
            <p:cNvSpPr/>
            <p:nvPr/>
          </p:nvSpPr>
          <p:spPr>
            <a:xfrm>
              <a:off x="3122100" y="2855000"/>
              <a:ext cx="31900" cy="18300"/>
            </a:xfrm>
            <a:custGeom>
              <a:avLst/>
              <a:gdLst/>
              <a:ahLst/>
              <a:cxnLst/>
              <a:rect l="l" t="t" r="r" b="b"/>
              <a:pathLst>
                <a:path w="1276" h="732" extrusionOk="0">
                  <a:moveTo>
                    <a:pt x="93" y="1"/>
                  </a:moveTo>
                  <a:cubicBezTo>
                    <a:pt x="63" y="61"/>
                    <a:pt x="32" y="121"/>
                    <a:pt x="1" y="181"/>
                  </a:cubicBezTo>
                  <a:lnTo>
                    <a:pt x="1202" y="731"/>
                  </a:lnTo>
                  <a:cubicBezTo>
                    <a:pt x="1227" y="676"/>
                    <a:pt x="1251" y="620"/>
                    <a:pt x="1276" y="565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29">
              <a:extLst>
                <a:ext uri="{FF2B5EF4-FFF2-40B4-BE49-F238E27FC236}">
                  <a16:creationId xmlns:a16="http://schemas.microsoft.com/office/drawing/2014/main" id="{6830DB00-FA45-2508-1DB0-48B967B21971}"/>
                </a:ext>
              </a:extLst>
            </p:cNvPr>
            <p:cNvSpPr/>
            <p:nvPr/>
          </p:nvSpPr>
          <p:spPr>
            <a:xfrm>
              <a:off x="3202525" y="2870150"/>
              <a:ext cx="33525" cy="20275"/>
            </a:xfrm>
            <a:custGeom>
              <a:avLst/>
              <a:gdLst/>
              <a:ahLst/>
              <a:cxnLst/>
              <a:rect l="l" t="t" r="r" b="b"/>
              <a:pathLst>
                <a:path w="1341" h="811" extrusionOk="0">
                  <a:moveTo>
                    <a:pt x="86" y="1"/>
                  </a:moveTo>
                  <a:cubicBezTo>
                    <a:pt x="57" y="64"/>
                    <a:pt x="29" y="126"/>
                    <a:pt x="1" y="190"/>
                  </a:cubicBezTo>
                  <a:lnTo>
                    <a:pt x="1251" y="810"/>
                  </a:lnTo>
                  <a:cubicBezTo>
                    <a:pt x="1280" y="745"/>
                    <a:pt x="1310" y="678"/>
                    <a:pt x="1340" y="612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29">
              <a:extLst>
                <a:ext uri="{FF2B5EF4-FFF2-40B4-BE49-F238E27FC236}">
                  <a16:creationId xmlns:a16="http://schemas.microsoft.com/office/drawing/2014/main" id="{CE086863-1642-2450-D330-4C234B5E6E52}"/>
                </a:ext>
              </a:extLst>
            </p:cNvPr>
            <p:cNvSpPr/>
            <p:nvPr/>
          </p:nvSpPr>
          <p:spPr>
            <a:xfrm>
              <a:off x="2999325" y="2974625"/>
              <a:ext cx="15700" cy="33200"/>
            </a:xfrm>
            <a:custGeom>
              <a:avLst/>
              <a:gdLst/>
              <a:ahLst/>
              <a:cxnLst/>
              <a:rect l="l" t="t" r="r" b="b"/>
              <a:pathLst>
                <a:path w="628" h="1328" extrusionOk="0">
                  <a:moveTo>
                    <a:pt x="400" y="0"/>
                  </a:moveTo>
                  <a:cubicBezTo>
                    <a:pt x="267" y="428"/>
                    <a:pt x="134" y="855"/>
                    <a:pt x="0" y="1283"/>
                  </a:cubicBezTo>
                  <a:lnTo>
                    <a:pt x="59" y="1327"/>
                  </a:lnTo>
                  <a:lnTo>
                    <a:pt x="628" y="87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29">
              <a:extLst>
                <a:ext uri="{FF2B5EF4-FFF2-40B4-BE49-F238E27FC236}">
                  <a16:creationId xmlns:a16="http://schemas.microsoft.com/office/drawing/2014/main" id="{3FA9B72B-17DB-8331-0AE2-F6271367A153}"/>
                </a:ext>
              </a:extLst>
            </p:cNvPr>
            <p:cNvSpPr/>
            <p:nvPr/>
          </p:nvSpPr>
          <p:spPr>
            <a:xfrm>
              <a:off x="2988250" y="3006700"/>
              <a:ext cx="12575" cy="38925"/>
            </a:xfrm>
            <a:custGeom>
              <a:avLst/>
              <a:gdLst/>
              <a:ahLst/>
              <a:cxnLst/>
              <a:rect l="l" t="t" r="r" b="b"/>
              <a:pathLst>
                <a:path w="503" h="1557" extrusionOk="0">
                  <a:moveTo>
                    <a:pt x="445" y="0"/>
                  </a:moveTo>
                  <a:cubicBezTo>
                    <a:pt x="125" y="462"/>
                    <a:pt x="1" y="974"/>
                    <a:pt x="151" y="1556"/>
                  </a:cubicBezTo>
                  <a:cubicBezTo>
                    <a:pt x="268" y="1052"/>
                    <a:pt x="385" y="548"/>
                    <a:pt x="502" y="44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29">
              <a:extLst>
                <a:ext uri="{FF2B5EF4-FFF2-40B4-BE49-F238E27FC236}">
                  <a16:creationId xmlns:a16="http://schemas.microsoft.com/office/drawing/2014/main" id="{53A80AA7-96E9-277B-A09A-B63AD7322A7D}"/>
                </a:ext>
              </a:extLst>
            </p:cNvPr>
            <p:cNvSpPr/>
            <p:nvPr/>
          </p:nvSpPr>
          <p:spPr>
            <a:xfrm>
              <a:off x="3129850" y="3075925"/>
              <a:ext cx="26475" cy="28300"/>
            </a:xfrm>
            <a:custGeom>
              <a:avLst/>
              <a:gdLst/>
              <a:ahLst/>
              <a:cxnLst/>
              <a:rect l="l" t="t" r="r" b="b"/>
              <a:pathLst>
                <a:path w="1059" h="1132" extrusionOk="0">
                  <a:moveTo>
                    <a:pt x="12" y="34"/>
                  </a:moveTo>
                  <a:lnTo>
                    <a:pt x="1" y="47"/>
                  </a:lnTo>
                  <a:cubicBezTo>
                    <a:pt x="11" y="50"/>
                    <a:pt x="21" y="53"/>
                    <a:pt x="30" y="55"/>
                  </a:cubicBezTo>
                  <a:lnTo>
                    <a:pt x="30" y="55"/>
                  </a:lnTo>
                  <a:cubicBezTo>
                    <a:pt x="24" y="48"/>
                    <a:pt x="18" y="41"/>
                    <a:pt x="12" y="34"/>
                  </a:cubicBezTo>
                  <a:close/>
                  <a:moveTo>
                    <a:pt x="30" y="55"/>
                  </a:moveTo>
                  <a:lnTo>
                    <a:pt x="30" y="55"/>
                  </a:lnTo>
                  <a:cubicBezTo>
                    <a:pt x="314" y="371"/>
                    <a:pt x="783" y="577"/>
                    <a:pt x="661" y="1131"/>
                  </a:cubicBezTo>
                  <a:cubicBezTo>
                    <a:pt x="795" y="954"/>
                    <a:pt x="927" y="777"/>
                    <a:pt x="1058" y="600"/>
                  </a:cubicBezTo>
                  <a:cubicBezTo>
                    <a:pt x="935" y="0"/>
                    <a:pt x="421" y="145"/>
                    <a:pt x="3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29">
              <a:extLst>
                <a:ext uri="{FF2B5EF4-FFF2-40B4-BE49-F238E27FC236}">
                  <a16:creationId xmlns:a16="http://schemas.microsoft.com/office/drawing/2014/main" id="{305BA03D-B5B9-8FE3-8C1C-10B0D81180A1}"/>
                </a:ext>
              </a:extLst>
            </p:cNvPr>
            <p:cNvSpPr/>
            <p:nvPr/>
          </p:nvSpPr>
          <p:spPr>
            <a:xfrm>
              <a:off x="2898950" y="2970525"/>
              <a:ext cx="13975" cy="33450"/>
            </a:xfrm>
            <a:custGeom>
              <a:avLst/>
              <a:gdLst/>
              <a:ahLst/>
              <a:cxnLst/>
              <a:rect l="l" t="t" r="r" b="b"/>
              <a:pathLst>
                <a:path w="559" h="1338" extrusionOk="0">
                  <a:moveTo>
                    <a:pt x="505" y="0"/>
                  </a:moveTo>
                  <a:cubicBezTo>
                    <a:pt x="193" y="385"/>
                    <a:pt x="71" y="824"/>
                    <a:pt x="0" y="1278"/>
                  </a:cubicBezTo>
                  <a:lnTo>
                    <a:pt x="204" y="1337"/>
                  </a:lnTo>
                  <a:cubicBezTo>
                    <a:pt x="322" y="905"/>
                    <a:pt x="441" y="472"/>
                    <a:pt x="558" y="4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29">
              <a:extLst>
                <a:ext uri="{FF2B5EF4-FFF2-40B4-BE49-F238E27FC236}">
                  <a16:creationId xmlns:a16="http://schemas.microsoft.com/office/drawing/2014/main" id="{2DC081DD-D503-377C-17E7-FC9E4090AB5B}"/>
                </a:ext>
              </a:extLst>
            </p:cNvPr>
            <p:cNvSpPr/>
            <p:nvPr/>
          </p:nvSpPr>
          <p:spPr>
            <a:xfrm>
              <a:off x="2824450" y="2906475"/>
              <a:ext cx="12075" cy="33600"/>
            </a:xfrm>
            <a:custGeom>
              <a:avLst/>
              <a:gdLst/>
              <a:ahLst/>
              <a:cxnLst/>
              <a:rect l="l" t="t" r="r" b="b"/>
              <a:pathLst>
                <a:path w="483" h="1344" extrusionOk="0">
                  <a:moveTo>
                    <a:pt x="356" y="1"/>
                  </a:moveTo>
                  <a:lnTo>
                    <a:pt x="1" y="1328"/>
                  </a:lnTo>
                  <a:lnTo>
                    <a:pt x="21" y="1344"/>
                  </a:lnTo>
                  <a:cubicBezTo>
                    <a:pt x="368" y="970"/>
                    <a:pt x="482" y="523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29">
              <a:extLst>
                <a:ext uri="{FF2B5EF4-FFF2-40B4-BE49-F238E27FC236}">
                  <a16:creationId xmlns:a16="http://schemas.microsoft.com/office/drawing/2014/main" id="{5B5CFF2D-0C41-41FF-8250-6D689B88CB06}"/>
                </a:ext>
              </a:extLst>
            </p:cNvPr>
            <p:cNvSpPr/>
            <p:nvPr/>
          </p:nvSpPr>
          <p:spPr>
            <a:xfrm>
              <a:off x="2921300" y="2977975"/>
              <a:ext cx="12900" cy="26925"/>
            </a:xfrm>
            <a:custGeom>
              <a:avLst/>
              <a:gdLst/>
              <a:ahLst/>
              <a:cxnLst/>
              <a:rect l="l" t="t" r="r" b="b"/>
              <a:pathLst>
                <a:path w="516" h="1077" extrusionOk="0">
                  <a:moveTo>
                    <a:pt x="313" y="1"/>
                  </a:moveTo>
                  <a:cubicBezTo>
                    <a:pt x="209" y="342"/>
                    <a:pt x="105" y="682"/>
                    <a:pt x="1" y="1021"/>
                  </a:cubicBezTo>
                  <a:lnTo>
                    <a:pt x="170" y="1077"/>
                  </a:lnTo>
                  <a:cubicBezTo>
                    <a:pt x="286" y="761"/>
                    <a:pt x="400" y="444"/>
                    <a:pt x="516" y="128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29">
              <a:extLst>
                <a:ext uri="{FF2B5EF4-FFF2-40B4-BE49-F238E27FC236}">
                  <a16:creationId xmlns:a16="http://schemas.microsoft.com/office/drawing/2014/main" id="{1A22BDC4-351A-2C1F-A1F6-86F8F555BDA6}"/>
                </a:ext>
              </a:extLst>
            </p:cNvPr>
            <p:cNvSpPr/>
            <p:nvPr/>
          </p:nvSpPr>
          <p:spPr>
            <a:xfrm>
              <a:off x="2399175" y="2692475"/>
              <a:ext cx="23125" cy="23925"/>
            </a:xfrm>
            <a:custGeom>
              <a:avLst/>
              <a:gdLst/>
              <a:ahLst/>
              <a:cxnLst/>
              <a:rect l="l" t="t" r="r" b="b"/>
              <a:pathLst>
                <a:path w="925" h="957" extrusionOk="0">
                  <a:moveTo>
                    <a:pt x="825" y="1"/>
                  </a:moveTo>
                  <a:lnTo>
                    <a:pt x="0" y="830"/>
                  </a:lnTo>
                  <a:lnTo>
                    <a:pt x="148" y="957"/>
                  </a:lnTo>
                  <a:lnTo>
                    <a:pt x="924" y="84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29">
              <a:extLst>
                <a:ext uri="{FF2B5EF4-FFF2-40B4-BE49-F238E27FC236}">
                  <a16:creationId xmlns:a16="http://schemas.microsoft.com/office/drawing/2014/main" id="{D0EE2894-B3E9-EF32-9C27-BE00A492B94B}"/>
                </a:ext>
              </a:extLst>
            </p:cNvPr>
            <p:cNvSpPr/>
            <p:nvPr/>
          </p:nvSpPr>
          <p:spPr>
            <a:xfrm>
              <a:off x="2840400" y="2921075"/>
              <a:ext cx="12450" cy="33675"/>
            </a:xfrm>
            <a:custGeom>
              <a:avLst/>
              <a:gdLst/>
              <a:ahLst/>
              <a:cxnLst/>
              <a:rect l="l" t="t" r="r" b="b"/>
              <a:pathLst>
                <a:path w="498" h="1347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441"/>
                    <a:pt x="120" y="881"/>
                    <a:pt x="0" y="1321"/>
                  </a:cubicBezTo>
                  <a:lnTo>
                    <a:pt x="33" y="1346"/>
                  </a:lnTo>
                  <a:cubicBezTo>
                    <a:pt x="355" y="965"/>
                    <a:pt x="497" y="527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29">
              <a:extLst>
                <a:ext uri="{FF2B5EF4-FFF2-40B4-BE49-F238E27FC236}">
                  <a16:creationId xmlns:a16="http://schemas.microsoft.com/office/drawing/2014/main" id="{EEB30308-97AE-988E-2031-63F4FBCCDC4E}"/>
                </a:ext>
              </a:extLst>
            </p:cNvPr>
            <p:cNvSpPr/>
            <p:nvPr/>
          </p:nvSpPr>
          <p:spPr>
            <a:xfrm>
              <a:off x="2607175" y="2839575"/>
              <a:ext cx="16175" cy="32100"/>
            </a:xfrm>
            <a:custGeom>
              <a:avLst/>
              <a:gdLst/>
              <a:ahLst/>
              <a:cxnLst/>
              <a:rect l="l" t="t" r="r" b="b"/>
              <a:pathLst>
                <a:path w="647" h="1284" extrusionOk="0">
                  <a:moveTo>
                    <a:pt x="433" y="1"/>
                  </a:moveTo>
                  <a:cubicBezTo>
                    <a:pt x="290" y="405"/>
                    <a:pt x="146" y="809"/>
                    <a:pt x="1" y="1214"/>
                  </a:cubicBezTo>
                  <a:lnTo>
                    <a:pt x="210" y="1284"/>
                  </a:lnTo>
                  <a:lnTo>
                    <a:pt x="646" y="73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29">
              <a:extLst>
                <a:ext uri="{FF2B5EF4-FFF2-40B4-BE49-F238E27FC236}">
                  <a16:creationId xmlns:a16="http://schemas.microsoft.com/office/drawing/2014/main" id="{B7D2C351-0277-A3C6-6639-FE2BC5981814}"/>
                </a:ext>
              </a:extLst>
            </p:cNvPr>
            <p:cNvSpPr/>
            <p:nvPr/>
          </p:nvSpPr>
          <p:spPr>
            <a:xfrm>
              <a:off x="2735200" y="2856025"/>
              <a:ext cx="15025" cy="29875"/>
            </a:xfrm>
            <a:custGeom>
              <a:avLst/>
              <a:gdLst/>
              <a:ahLst/>
              <a:cxnLst/>
              <a:rect l="l" t="t" r="r" b="b"/>
              <a:pathLst>
                <a:path w="601" h="1195" extrusionOk="0">
                  <a:moveTo>
                    <a:pt x="422" y="1"/>
                  </a:moveTo>
                  <a:lnTo>
                    <a:pt x="0" y="1127"/>
                  </a:lnTo>
                  <a:lnTo>
                    <a:pt x="193" y="1194"/>
                  </a:lnTo>
                  <a:lnTo>
                    <a:pt x="601" y="62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29">
              <a:extLst>
                <a:ext uri="{FF2B5EF4-FFF2-40B4-BE49-F238E27FC236}">
                  <a16:creationId xmlns:a16="http://schemas.microsoft.com/office/drawing/2014/main" id="{0C981424-CB12-3EAA-0593-B6F81460FAE2}"/>
                </a:ext>
              </a:extLst>
            </p:cNvPr>
            <p:cNvSpPr/>
            <p:nvPr/>
          </p:nvSpPr>
          <p:spPr>
            <a:xfrm>
              <a:off x="3021325" y="2735675"/>
              <a:ext cx="17650" cy="32275"/>
            </a:xfrm>
            <a:custGeom>
              <a:avLst/>
              <a:gdLst/>
              <a:ahLst/>
              <a:cxnLst/>
              <a:rect l="l" t="t" r="r" b="b"/>
              <a:pathLst>
                <a:path w="706" h="1291" extrusionOk="0">
                  <a:moveTo>
                    <a:pt x="585" y="1"/>
                  </a:moveTo>
                  <a:cubicBezTo>
                    <a:pt x="266" y="361"/>
                    <a:pt x="0" y="746"/>
                    <a:pt x="64" y="1291"/>
                  </a:cubicBezTo>
                  <a:lnTo>
                    <a:pt x="706" y="104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29">
              <a:extLst>
                <a:ext uri="{FF2B5EF4-FFF2-40B4-BE49-F238E27FC236}">
                  <a16:creationId xmlns:a16="http://schemas.microsoft.com/office/drawing/2014/main" id="{943874A3-BB8F-7A6B-942E-2C1C05CDDC5E}"/>
                </a:ext>
              </a:extLst>
            </p:cNvPr>
            <p:cNvSpPr/>
            <p:nvPr/>
          </p:nvSpPr>
          <p:spPr>
            <a:xfrm>
              <a:off x="3148225" y="3055100"/>
              <a:ext cx="27150" cy="14800"/>
            </a:xfrm>
            <a:custGeom>
              <a:avLst/>
              <a:gdLst/>
              <a:ahLst/>
              <a:cxnLst/>
              <a:rect l="l" t="t" r="r" b="b"/>
              <a:pathLst>
                <a:path w="1086" h="592" extrusionOk="0">
                  <a:moveTo>
                    <a:pt x="80" y="1"/>
                  </a:moveTo>
                  <a:lnTo>
                    <a:pt x="1" y="184"/>
                  </a:lnTo>
                  <a:lnTo>
                    <a:pt x="1060" y="568"/>
                  </a:lnTo>
                  <a:lnTo>
                    <a:pt x="1060" y="568"/>
                  </a:lnTo>
                  <a:cubicBezTo>
                    <a:pt x="821" y="179"/>
                    <a:pt x="447" y="96"/>
                    <a:pt x="80" y="1"/>
                  </a:cubicBezTo>
                  <a:close/>
                  <a:moveTo>
                    <a:pt x="1060" y="568"/>
                  </a:moveTo>
                  <a:cubicBezTo>
                    <a:pt x="1065" y="575"/>
                    <a:pt x="1069" y="583"/>
                    <a:pt x="1074" y="592"/>
                  </a:cubicBezTo>
                  <a:lnTo>
                    <a:pt x="1074" y="592"/>
                  </a:lnTo>
                  <a:cubicBezTo>
                    <a:pt x="1074" y="590"/>
                    <a:pt x="1086" y="577"/>
                    <a:pt x="1086" y="577"/>
                  </a:cubicBezTo>
                  <a:lnTo>
                    <a:pt x="1060" y="568"/>
                  </a:lnTo>
                  <a:close/>
                  <a:moveTo>
                    <a:pt x="1074" y="592"/>
                  </a:moveTo>
                  <a:cubicBezTo>
                    <a:pt x="1074" y="592"/>
                    <a:pt x="1074" y="592"/>
                    <a:pt x="1074" y="592"/>
                  </a:cubicBezTo>
                  <a:cubicBezTo>
                    <a:pt x="1074" y="592"/>
                    <a:pt x="1074" y="592"/>
                    <a:pt x="1074" y="5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29">
              <a:extLst>
                <a:ext uri="{FF2B5EF4-FFF2-40B4-BE49-F238E27FC236}">
                  <a16:creationId xmlns:a16="http://schemas.microsoft.com/office/drawing/2014/main" id="{ADEEF183-9DBB-BB8E-B9ED-21EB97706EF9}"/>
                </a:ext>
              </a:extLst>
            </p:cNvPr>
            <p:cNvSpPr/>
            <p:nvPr/>
          </p:nvSpPr>
          <p:spPr>
            <a:xfrm>
              <a:off x="3005600" y="3013600"/>
              <a:ext cx="16375" cy="31525"/>
            </a:xfrm>
            <a:custGeom>
              <a:avLst/>
              <a:gdLst/>
              <a:ahLst/>
              <a:cxnLst/>
              <a:rect l="l" t="t" r="r" b="b"/>
              <a:pathLst>
                <a:path w="655" h="1261" extrusionOk="0">
                  <a:moveTo>
                    <a:pt x="441" y="1"/>
                  </a:moveTo>
                  <a:lnTo>
                    <a:pt x="1" y="1190"/>
                  </a:lnTo>
                  <a:lnTo>
                    <a:pt x="205" y="1261"/>
                  </a:lnTo>
                  <a:lnTo>
                    <a:pt x="654" y="74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29">
              <a:extLst>
                <a:ext uri="{FF2B5EF4-FFF2-40B4-BE49-F238E27FC236}">
                  <a16:creationId xmlns:a16="http://schemas.microsoft.com/office/drawing/2014/main" id="{8491624E-3E33-063F-169B-48E078F37095}"/>
                </a:ext>
              </a:extLst>
            </p:cNvPr>
            <p:cNvSpPr/>
            <p:nvPr/>
          </p:nvSpPr>
          <p:spPr>
            <a:xfrm>
              <a:off x="2763300" y="2690450"/>
              <a:ext cx="18525" cy="23200"/>
            </a:xfrm>
            <a:custGeom>
              <a:avLst/>
              <a:gdLst/>
              <a:ahLst/>
              <a:cxnLst/>
              <a:rect l="l" t="t" r="r" b="b"/>
              <a:pathLst>
                <a:path w="741" h="928" extrusionOk="0">
                  <a:moveTo>
                    <a:pt x="569" y="0"/>
                  </a:moveTo>
                  <a:lnTo>
                    <a:pt x="1" y="830"/>
                  </a:lnTo>
                  <a:lnTo>
                    <a:pt x="150" y="928"/>
                  </a:lnTo>
                  <a:lnTo>
                    <a:pt x="740" y="15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29">
              <a:extLst>
                <a:ext uri="{FF2B5EF4-FFF2-40B4-BE49-F238E27FC236}">
                  <a16:creationId xmlns:a16="http://schemas.microsoft.com/office/drawing/2014/main" id="{E43701CC-B03D-A8A1-DEEC-FFF2FA686288}"/>
                </a:ext>
              </a:extLst>
            </p:cNvPr>
            <p:cNvSpPr/>
            <p:nvPr/>
          </p:nvSpPr>
          <p:spPr>
            <a:xfrm>
              <a:off x="2838375" y="2679525"/>
              <a:ext cx="19750" cy="26975"/>
            </a:xfrm>
            <a:custGeom>
              <a:avLst/>
              <a:gdLst/>
              <a:ahLst/>
              <a:cxnLst/>
              <a:rect l="l" t="t" r="r" b="b"/>
              <a:pathLst>
                <a:path w="790" h="1079" extrusionOk="0">
                  <a:moveTo>
                    <a:pt x="743" y="0"/>
                  </a:moveTo>
                  <a:cubicBezTo>
                    <a:pt x="576" y="250"/>
                    <a:pt x="409" y="500"/>
                    <a:pt x="241" y="749"/>
                  </a:cubicBezTo>
                  <a:lnTo>
                    <a:pt x="241" y="749"/>
                  </a:lnTo>
                  <a:cubicBezTo>
                    <a:pt x="424" y="512"/>
                    <a:pt x="606" y="276"/>
                    <a:pt x="789" y="39"/>
                  </a:cubicBezTo>
                  <a:lnTo>
                    <a:pt x="743" y="0"/>
                  </a:lnTo>
                  <a:close/>
                  <a:moveTo>
                    <a:pt x="241" y="749"/>
                  </a:moveTo>
                  <a:cubicBezTo>
                    <a:pt x="161" y="853"/>
                    <a:pt x="81" y="957"/>
                    <a:pt x="1" y="1061"/>
                  </a:cubicBezTo>
                  <a:lnTo>
                    <a:pt x="21" y="1078"/>
                  </a:lnTo>
                  <a:cubicBezTo>
                    <a:pt x="95" y="969"/>
                    <a:pt x="168" y="859"/>
                    <a:pt x="241" y="7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29">
              <a:extLst>
                <a:ext uri="{FF2B5EF4-FFF2-40B4-BE49-F238E27FC236}">
                  <a16:creationId xmlns:a16="http://schemas.microsoft.com/office/drawing/2014/main" id="{A1E5F1CA-ACF7-5C45-3790-4EDC54D80252}"/>
                </a:ext>
              </a:extLst>
            </p:cNvPr>
            <p:cNvSpPr/>
            <p:nvPr/>
          </p:nvSpPr>
          <p:spPr>
            <a:xfrm>
              <a:off x="2936000" y="2893025"/>
              <a:ext cx="17475" cy="18525"/>
            </a:xfrm>
            <a:custGeom>
              <a:avLst/>
              <a:gdLst/>
              <a:ahLst/>
              <a:cxnLst/>
              <a:rect l="l" t="t" r="r" b="b"/>
              <a:pathLst>
                <a:path w="699" h="741" extrusionOk="0">
                  <a:moveTo>
                    <a:pt x="0" y="1"/>
                  </a:moveTo>
                  <a:cubicBezTo>
                    <a:pt x="15" y="300"/>
                    <a:pt x="25" y="511"/>
                    <a:pt x="37" y="740"/>
                  </a:cubicBezTo>
                  <a:lnTo>
                    <a:pt x="699" y="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29">
              <a:extLst>
                <a:ext uri="{FF2B5EF4-FFF2-40B4-BE49-F238E27FC236}">
                  <a16:creationId xmlns:a16="http://schemas.microsoft.com/office/drawing/2014/main" id="{461CE168-9055-801B-13D8-B8F70EFD20EB}"/>
                </a:ext>
              </a:extLst>
            </p:cNvPr>
            <p:cNvSpPr/>
            <p:nvPr/>
          </p:nvSpPr>
          <p:spPr>
            <a:xfrm>
              <a:off x="2881625" y="2956775"/>
              <a:ext cx="9900" cy="26850"/>
            </a:xfrm>
            <a:custGeom>
              <a:avLst/>
              <a:gdLst/>
              <a:ahLst/>
              <a:cxnLst/>
              <a:rect l="l" t="t" r="r" b="b"/>
              <a:pathLst>
                <a:path w="396" h="1074" extrusionOk="0">
                  <a:moveTo>
                    <a:pt x="384" y="1"/>
                  </a:moveTo>
                  <a:cubicBezTo>
                    <a:pt x="109" y="313"/>
                    <a:pt x="0" y="660"/>
                    <a:pt x="231" y="1073"/>
                  </a:cubicBezTo>
                  <a:lnTo>
                    <a:pt x="395" y="9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29">
              <a:extLst>
                <a:ext uri="{FF2B5EF4-FFF2-40B4-BE49-F238E27FC236}">
                  <a16:creationId xmlns:a16="http://schemas.microsoft.com/office/drawing/2014/main" id="{40220893-7B99-40D9-F7C7-6B07DC18F278}"/>
                </a:ext>
              </a:extLst>
            </p:cNvPr>
            <p:cNvSpPr/>
            <p:nvPr/>
          </p:nvSpPr>
          <p:spPr>
            <a:xfrm>
              <a:off x="2570300" y="2793500"/>
              <a:ext cx="13275" cy="20625"/>
            </a:xfrm>
            <a:custGeom>
              <a:avLst/>
              <a:gdLst/>
              <a:ahLst/>
              <a:cxnLst/>
              <a:rect l="l" t="t" r="r" b="b"/>
              <a:pathLst>
                <a:path w="531" h="825" extrusionOk="0">
                  <a:moveTo>
                    <a:pt x="334" y="0"/>
                  </a:moveTo>
                  <a:cubicBezTo>
                    <a:pt x="223" y="251"/>
                    <a:pt x="111" y="502"/>
                    <a:pt x="0" y="753"/>
                  </a:cubicBezTo>
                  <a:lnTo>
                    <a:pt x="176" y="825"/>
                  </a:lnTo>
                  <a:cubicBezTo>
                    <a:pt x="294" y="574"/>
                    <a:pt x="413" y="324"/>
                    <a:pt x="530" y="73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29">
              <a:extLst>
                <a:ext uri="{FF2B5EF4-FFF2-40B4-BE49-F238E27FC236}">
                  <a16:creationId xmlns:a16="http://schemas.microsoft.com/office/drawing/2014/main" id="{CA66DFAC-8604-187A-8847-7F3C6C311388}"/>
                </a:ext>
              </a:extLst>
            </p:cNvPr>
            <p:cNvSpPr/>
            <p:nvPr/>
          </p:nvSpPr>
          <p:spPr>
            <a:xfrm>
              <a:off x="2753425" y="2776675"/>
              <a:ext cx="22525" cy="13975"/>
            </a:xfrm>
            <a:custGeom>
              <a:avLst/>
              <a:gdLst/>
              <a:ahLst/>
              <a:cxnLst/>
              <a:rect l="l" t="t" r="r" b="b"/>
              <a:pathLst>
                <a:path w="901" h="559" extrusionOk="0">
                  <a:moveTo>
                    <a:pt x="80" y="1"/>
                  </a:moveTo>
                  <a:lnTo>
                    <a:pt x="1" y="166"/>
                  </a:lnTo>
                  <a:lnTo>
                    <a:pt x="772" y="559"/>
                  </a:lnTo>
                  <a:lnTo>
                    <a:pt x="901" y="392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29">
              <a:extLst>
                <a:ext uri="{FF2B5EF4-FFF2-40B4-BE49-F238E27FC236}">
                  <a16:creationId xmlns:a16="http://schemas.microsoft.com/office/drawing/2014/main" id="{079C5390-4D21-444E-3B7F-7A01D9050D74}"/>
                </a:ext>
              </a:extLst>
            </p:cNvPr>
            <p:cNvSpPr/>
            <p:nvPr/>
          </p:nvSpPr>
          <p:spPr>
            <a:xfrm>
              <a:off x="2892900" y="2845650"/>
              <a:ext cx="22700" cy="13500"/>
            </a:xfrm>
            <a:custGeom>
              <a:avLst/>
              <a:gdLst/>
              <a:ahLst/>
              <a:cxnLst/>
              <a:rect l="l" t="t" r="r" b="b"/>
              <a:pathLst>
                <a:path w="908" h="540" extrusionOk="0">
                  <a:moveTo>
                    <a:pt x="76" y="0"/>
                  </a:moveTo>
                  <a:lnTo>
                    <a:pt x="1" y="163"/>
                  </a:lnTo>
                  <a:lnTo>
                    <a:pt x="786" y="539"/>
                  </a:lnTo>
                  <a:lnTo>
                    <a:pt x="908" y="37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29">
              <a:extLst>
                <a:ext uri="{FF2B5EF4-FFF2-40B4-BE49-F238E27FC236}">
                  <a16:creationId xmlns:a16="http://schemas.microsoft.com/office/drawing/2014/main" id="{DBA3F9FF-8244-99E4-84AD-079135B17D8A}"/>
                </a:ext>
              </a:extLst>
            </p:cNvPr>
            <p:cNvSpPr/>
            <p:nvPr/>
          </p:nvSpPr>
          <p:spPr>
            <a:xfrm>
              <a:off x="2471775" y="2687750"/>
              <a:ext cx="15850" cy="16600"/>
            </a:xfrm>
            <a:custGeom>
              <a:avLst/>
              <a:gdLst/>
              <a:ahLst/>
              <a:cxnLst/>
              <a:rect l="l" t="t" r="r" b="b"/>
              <a:pathLst>
                <a:path w="634" h="664" extrusionOk="0">
                  <a:moveTo>
                    <a:pt x="510" y="1"/>
                  </a:moveTo>
                  <a:lnTo>
                    <a:pt x="1" y="533"/>
                  </a:lnTo>
                  <a:cubicBezTo>
                    <a:pt x="61" y="576"/>
                    <a:pt x="121" y="620"/>
                    <a:pt x="181" y="663"/>
                  </a:cubicBezTo>
                  <a:lnTo>
                    <a:pt x="634" y="10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29">
              <a:extLst>
                <a:ext uri="{FF2B5EF4-FFF2-40B4-BE49-F238E27FC236}">
                  <a16:creationId xmlns:a16="http://schemas.microsoft.com/office/drawing/2014/main" id="{D5C558FE-8026-3607-AF05-A917B2B6D43B}"/>
                </a:ext>
              </a:extLst>
            </p:cNvPr>
            <p:cNvSpPr/>
            <p:nvPr/>
          </p:nvSpPr>
          <p:spPr>
            <a:xfrm>
              <a:off x="3106125" y="3067100"/>
              <a:ext cx="24050" cy="10025"/>
            </a:xfrm>
            <a:custGeom>
              <a:avLst/>
              <a:gdLst/>
              <a:ahLst/>
              <a:cxnLst/>
              <a:rect l="l" t="t" r="r" b="b"/>
              <a:pathLst>
                <a:path w="962" h="401" extrusionOk="0">
                  <a:moveTo>
                    <a:pt x="250" y="1"/>
                  </a:moveTo>
                  <a:cubicBezTo>
                    <a:pt x="171" y="1"/>
                    <a:pt x="88" y="10"/>
                    <a:pt x="1" y="27"/>
                  </a:cubicBezTo>
                  <a:lnTo>
                    <a:pt x="937" y="378"/>
                  </a:lnTo>
                  <a:lnTo>
                    <a:pt x="937" y="378"/>
                  </a:lnTo>
                  <a:cubicBezTo>
                    <a:pt x="772" y="118"/>
                    <a:pt x="538" y="1"/>
                    <a:pt x="250" y="1"/>
                  </a:cubicBezTo>
                  <a:close/>
                  <a:moveTo>
                    <a:pt x="937" y="378"/>
                  </a:moveTo>
                  <a:cubicBezTo>
                    <a:pt x="942" y="385"/>
                    <a:pt x="946" y="393"/>
                    <a:pt x="951" y="400"/>
                  </a:cubicBezTo>
                  <a:lnTo>
                    <a:pt x="951" y="400"/>
                  </a:lnTo>
                  <a:cubicBezTo>
                    <a:pt x="951" y="399"/>
                    <a:pt x="961" y="387"/>
                    <a:pt x="961" y="387"/>
                  </a:cubicBezTo>
                  <a:lnTo>
                    <a:pt x="937" y="378"/>
                  </a:lnTo>
                  <a:close/>
                  <a:moveTo>
                    <a:pt x="951" y="400"/>
                  </a:moveTo>
                  <a:cubicBezTo>
                    <a:pt x="951" y="400"/>
                    <a:pt x="951" y="400"/>
                    <a:pt x="951" y="400"/>
                  </a:cubicBezTo>
                  <a:cubicBezTo>
                    <a:pt x="951" y="400"/>
                    <a:pt x="951" y="400"/>
                    <a:pt x="951" y="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29">
              <a:extLst>
                <a:ext uri="{FF2B5EF4-FFF2-40B4-BE49-F238E27FC236}">
                  <a16:creationId xmlns:a16="http://schemas.microsoft.com/office/drawing/2014/main" id="{6D5E78E8-32EC-AFCF-247B-66372239B13B}"/>
                </a:ext>
              </a:extLst>
            </p:cNvPr>
            <p:cNvSpPr/>
            <p:nvPr/>
          </p:nvSpPr>
          <p:spPr>
            <a:xfrm>
              <a:off x="2479850" y="2800775"/>
              <a:ext cx="13875" cy="18325"/>
            </a:xfrm>
            <a:custGeom>
              <a:avLst/>
              <a:gdLst/>
              <a:ahLst/>
              <a:cxnLst/>
              <a:rect l="l" t="t" r="r" b="b"/>
              <a:pathLst>
                <a:path w="555" h="733" extrusionOk="0">
                  <a:moveTo>
                    <a:pt x="417" y="0"/>
                  </a:moveTo>
                  <a:lnTo>
                    <a:pt x="0" y="641"/>
                  </a:lnTo>
                  <a:lnTo>
                    <a:pt x="149" y="733"/>
                  </a:lnTo>
                  <a:lnTo>
                    <a:pt x="554" y="85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29">
              <a:extLst>
                <a:ext uri="{FF2B5EF4-FFF2-40B4-BE49-F238E27FC236}">
                  <a16:creationId xmlns:a16="http://schemas.microsoft.com/office/drawing/2014/main" id="{FBACD2A7-E96C-41AD-CBDF-77E3FC9A58CF}"/>
                </a:ext>
              </a:extLst>
            </p:cNvPr>
            <p:cNvSpPr/>
            <p:nvPr/>
          </p:nvSpPr>
          <p:spPr>
            <a:xfrm>
              <a:off x="2825525" y="2706050"/>
              <a:ext cx="13400" cy="18175"/>
            </a:xfrm>
            <a:custGeom>
              <a:avLst/>
              <a:gdLst/>
              <a:ahLst/>
              <a:cxnLst/>
              <a:rect l="l" t="t" r="r" b="b"/>
              <a:pathLst>
                <a:path w="536" h="727" extrusionOk="0">
                  <a:moveTo>
                    <a:pt x="515" y="0"/>
                  </a:moveTo>
                  <a:cubicBezTo>
                    <a:pt x="504" y="25"/>
                    <a:pt x="493" y="50"/>
                    <a:pt x="483" y="75"/>
                  </a:cubicBezTo>
                  <a:lnTo>
                    <a:pt x="483" y="75"/>
                  </a:lnTo>
                  <a:cubicBezTo>
                    <a:pt x="500" y="56"/>
                    <a:pt x="518" y="36"/>
                    <a:pt x="535" y="17"/>
                  </a:cubicBezTo>
                  <a:lnTo>
                    <a:pt x="515" y="0"/>
                  </a:lnTo>
                  <a:close/>
                  <a:moveTo>
                    <a:pt x="483" y="75"/>
                  </a:moveTo>
                  <a:lnTo>
                    <a:pt x="483" y="75"/>
                  </a:lnTo>
                  <a:cubicBezTo>
                    <a:pt x="321" y="250"/>
                    <a:pt x="161" y="425"/>
                    <a:pt x="1" y="601"/>
                  </a:cubicBezTo>
                  <a:lnTo>
                    <a:pt x="198" y="726"/>
                  </a:lnTo>
                  <a:cubicBezTo>
                    <a:pt x="292" y="509"/>
                    <a:pt x="388" y="292"/>
                    <a:pt x="483" y="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29">
              <a:extLst>
                <a:ext uri="{FF2B5EF4-FFF2-40B4-BE49-F238E27FC236}">
                  <a16:creationId xmlns:a16="http://schemas.microsoft.com/office/drawing/2014/main" id="{82DDDE28-D185-0641-37BE-0AAEBCEBD606}"/>
                </a:ext>
              </a:extLst>
            </p:cNvPr>
            <p:cNvSpPr/>
            <p:nvPr/>
          </p:nvSpPr>
          <p:spPr>
            <a:xfrm>
              <a:off x="2793950" y="2701950"/>
              <a:ext cx="14575" cy="19975"/>
            </a:xfrm>
            <a:custGeom>
              <a:avLst/>
              <a:gdLst/>
              <a:ahLst/>
              <a:cxnLst/>
              <a:rect l="l" t="t" r="r" b="b"/>
              <a:pathLst>
                <a:path w="583" h="799" extrusionOk="0">
                  <a:moveTo>
                    <a:pt x="528" y="0"/>
                  </a:moveTo>
                  <a:lnTo>
                    <a:pt x="0" y="689"/>
                  </a:lnTo>
                  <a:lnTo>
                    <a:pt x="179" y="798"/>
                  </a:lnTo>
                  <a:lnTo>
                    <a:pt x="582" y="44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29">
              <a:extLst>
                <a:ext uri="{FF2B5EF4-FFF2-40B4-BE49-F238E27FC236}">
                  <a16:creationId xmlns:a16="http://schemas.microsoft.com/office/drawing/2014/main" id="{5C3EBD05-21CD-D77F-C58A-530498557AF6}"/>
                </a:ext>
              </a:extLst>
            </p:cNvPr>
            <p:cNvSpPr/>
            <p:nvPr/>
          </p:nvSpPr>
          <p:spPr>
            <a:xfrm>
              <a:off x="2863700" y="2688950"/>
              <a:ext cx="15025" cy="19700"/>
            </a:xfrm>
            <a:custGeom>
              <a:avLst/>
              <a:gdLst/>
              <a:ahLst/>
              <a:cxnLst/>
              <a:rect l="l" t="t" r="r" b="b"/>
              <a:pathLst>
                <a:path w="601" h="788" extrusionOk="0">
                  <a:moveTo>
                    <a:pt x="572" y="0"/>
                  </a:moveTo>
                  <a:cubicBezTo>
                    <a:pt x="382" y="218"/>
                    <a:pt x="192" y="435"/>
                    <a:pt x="0" y="653"/>
                  </a:cubicBezTo>
                  <a:lnTo>
                    <a:pt x="188" y="787"/>
                  </a:lnTo>
                  <a:cubicBezTo>
                    <a:pt x="325" y="533"/>
                    <a:pt x="463" y="278"/>
                    <a:pt x="600" y="23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29">
              <a:extLst>
                <a:ext uri="{FF2B5EF4-FFF2-40B4-BE49-F238E27FC236}">
                  <a16:creationId xmlns:a16="http://schemas.microsoft.com/office/drawing/2014/main" id="{30219896-E65A-0B1C-7CE1-1BD076E92C9B}"/>
                </a:ext>
              </a:extLst>
            </p:cNvPr>
            <p:cNvSpPr/>
            <p:nvPr/>
          </p:nvSpPr>
          <p:spPr>
            <a:xfrm>
              <a:off x="2478125" y="2775075"/>
              <a:ext cx="13475" cy="20975"/>
            </a:xfrm>
            <a:custGeom>
              <a:avLst/>
              <a:gdLst/>
              <a:ahLst/>
              <a:cxnLst/>
              <a:rect l="l" t="t" r="r" b="b"/>
              <a:pathLst>
                <a:path w="539" h="839" extrusionOk="0">
                  <a:moveTo>
                    <a:pt x="409" y="0"/>
                  </a:moveTo>
                  <a:lnTo>
                    <a:pt x="0" y="771"/>
                  </a:lnTo>
                  <a:lnTo>
                    <a:pt x="75" y="838"/>
                  </a:lnTo>
                  <a:cubicBezTo>
                    <a:pt x="305" y="617"/>
                    <a:pt x="538" y="399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29">
              <a:extLst>
                <a:ext uri="{FF2B5EF4-FFF2-40B4-BE49-F238E27FC236}">
                  <a16:creationId xmlns:a16="http://schemas.microsoft.com/office/drawing/2014/main" id="{AEB2F580-8F47-3682-783F-256EDAA870F1}"/>
                </a:ext>
              </a:extLst>
            </p:cNvPr>
            <p:cNvSpPr/>
            <p:nvPr/>
          </p:nvSpPr>
          <p:spPr>
            <a:xfrm>
              <a:off x="2807125" y="2681825"/>
              <a:ext cx="15325" cy="21250"/>
            </a:xfrm>
            <a:custGeom>
              <a:avLst/>
              <a:gdLst/>
              <a:ahLst/>
              <a:cxnLst/>
              <a:rect l="l" t="t" r="r" b="b"/>
              <a:pathLst>
                <a:path w="613" h="850" extrusionOk="0">
                  <a:moveTo>
                    <a:pt x="607" y="0"/>
                  </a:moveTo>
                  <a:lnTo>
                    <a:pt x="1" y="805"/>
                  </a:lnTo>
                  <a:lnTo>
                    <a:pt x="55" y="849"/>
                  </a:lnTo>
                  <a:cubicBezTo>
                    <a:pt x="241" y="567"/>
                    <a:pt x="427" y="287"/>
                    <a:pt x="612" y="5"/>
                  </a:cubicBez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29">
              <a:extLst>
                <a:ext uri="{FF2B5EF4-FFF2-40B4-BE49-F238E27FC236}">
                  <a16:creationId xmlns:a16="http://schemas.microsoft.com/office/drawing/2014/main" id="{090948B7-3DB6-832D-2ADF-F48330CA2CAA}"/>
                </a:ext>
              </a:extLst>
            </p:cNvPr>
            <p:cNvSpPr/>
            <p:nvPr/>
          </p:nvSpPr>
          <p:spPr>
            <a:xfrm>
              <a:off x="2743150" y="2683925"/>
              <a:ext cx="13975" cy="24700"/>
            </a:xfrm>
            <a:custGeom>
              <a:avLst/>
              <a:gdLst/>
              <a:ahLst/>
              <a:cxnLst/>
              <a:rect l="l" t="t" r="r" b="b"/>
              <a:pathLst>
                <a:path w="559" h="988" extrusionOk="0">
                  <a:moveTo>
                    <a:pt x="490" y="1"/>
                  </a:moveTo>
                  <a:cubicBezTo>
                    <a:pt x="263" y="216"/>
                    <a:pt x="1" y="413"/>
                    <a:pt x="47" y="987"/>
                  </a:cubicBezTo>
                  <a:lnTo>
                    <a:pt x="559" y="60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29">
              <a:extLst>
                <a:ext uri="{FF2B5EF4-FFF2-40B4-BE49-F238E27FC236}">
                  <a16:creationId xmlns:a16="http://schemas.microsoft.com/office/drawing/2014/main" id="{54227F21-053F-201F-7D28-67582CB9275E}"/>
                </a:ext>
              </a:extLst>
            </p:cNvPr>
            <p:cNvSpPr/>
            <p:nvPr/>
          </p:nvSpPr>
          <p:spPr>
            <a:xfrm>
              <a:off x="2755250" y="2927600"/>
              <a:ext cx="8375" cy="23200"/>
            </a:xfrm>
            <a:custGeom>
              <a:avLst/>
              <a:gdLst/>
              <a:ahLst/>
              <a:cxnLst/>
              <a:rect l="l" t="t" r="r" b="b"/>
              <a:pathLst>
                <a:path w="335" h="928" extrusionOk="0">
                  <a:moveTo>
                    <a:pt x="322" y="0"/>
                  </a:moveTo>
                  <a:cubicBezTo>
                    <a:pt x="215" y="276"/>
                    <a:pt x="108" y="551"/>
                    <a:pt x="0" y="825"/>
                  </a:cubicBezTo>
                  <a:lnTo>
                    <a:pt x="186" y="928"/>
                  </a:lnTo>
                  <a:cubicBezTo>
                    <a:pt x="223" y="847"/>
                    <a:pt x="283" y="769"/>
                    <a:pt x="293" y="685"/>
                  </a:cubicBezTo>
                  <a:cubicBezTo>
                    <a:pt x="318" y="461"/>
                    <a:pt x="322" y="235"/>
                    <a:pt x="334" y="8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29">
              <a:extLst>
                <a:ext uri="{FF2B5EF4-FFF2-40B4-BE49-F238E27FC236}">
                  <a16:creationId xmlns:a16="http://schemas.microsoft.com/office/drawing/2014/main" id="{37FDCF38-20DA-A096-BA7D-11B4ECE99D75}"/>
                </a:ext>
              </a:extLst>
            </p:cNvPr>
            <p:cNvSpPr/>
            <p:nvPr/>
          </p:nvSpPr>
          <p:spPr>
            <a:xfrm>
              <a:off x="4038850" y="3356625"/>
              <a:ext cx="78575" cy="44050"/>
            </a:xfrm>
            <a:custGeom>
              <a:avLst/>
              <a:gdLst/>
              <a:ahLst/>
              <a:cxnLst/>
              <a:rect l="l" t="t" r="r" b="b"/>
              <a:pathLst>
                <a:path w="3143" h="1762" extrusionOk="0">
                  <a:moveTo>
                    <a:pt x="3143" y="1"/>
                  </a:moveTo>
                  <a:lnTo>
                    <a:pt x="3143" y="1"/>
                  </a:lnTo>
                  <a:cubicBezTo>
                    <a:pt x="2086" y="217"/>
                    <a:pt x="635" y="1047"/>
                    <a:pt x="0" y="1761"/>
                  </a:cubicBezTo>
                  <a:lnTo>
                    <a:pt x="3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29">
              <a:extLst>
                <a:ext uri="{FF2B5EF4-FFF2-40B4-BE49-F238E27FC236}">
                  <a16:creationId xmlns:a16="http://schemas.microsoft.com/office/drawing/2014/main" id="{C30330C2-595B-68FB-D76F-3D5E1B605B70}"/>
                </a:ext>
              </a:extLst>
            </p:cNvPr>
            <p:cNvSpPr/>
            <p:nvPr/>
          </p:nvSpPr>
          <p:spPr>
            <a:xfrm>
              <a:off x="4307325" y="3208550"/>
              <a:ext cx="72725" cy="44175"/>
            </a:xfrm>
            <a:custGeom>
              <a:avLst/>
              <a:gdLst/>
              <a:ahLst/>
              <a:cxnLst/>
              <a:rect l="l" t="t" r="r" b="b"/>
              <a:pathLst>
                <a:path w="2909" h="1767" extrusionOk="0">
                  <a:moveTo>
                    <a:pt x="2798" y="0"/>
                  </a:moveTo>
                  <a:lnTo>
                    <a:pt x="1" y="1581"/>
                  </a:lnTo>
                  <a:lnTo>
                    <a:pt x="105" y="1767"/>
                  </a:lnTo>
                  <a:lnTo>
                    <a:pt x="2909" y="198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29">
              <a:extLst>
                <a:ext uri="{FF2B5EF4-FFF2-40B4-BE49-F238E27FC236}">
                  <a16:creationId xmlns:a16="http://schemas.microsoft.com/office/drawing/2014/main" id="{9862C798-8D10-F98E-1CFE-404C49C2ED3D}"/>
                </a:ext>
              </a:extLst>
            </p:cNvPr>
            <p:cNvSpPr/>
            <p:nvPr/>
          </p:nvSpPr>
          <p:spPr>
            <a:xfrm>
              <a:off x="4590175" y="3046900"/>
              <a:ext cx="63625" cy="41450"/>
            </a:xfrm>
            <a:custGeom>
              <a:avLst/>
              <a:gdLst/>
              <a:ahLst/>
              <a:cxnLst/>
              <a:rect l="l" t="t" r="r" b="b"/>
              <a:pathLst>
                <a:path w="2545" h="1658" extrusionOk="0">
                  <a:moveTo>
                    <a:pt x="2428" y="0"/>
                  </a:moveTo>
                  <a:cubicBezTo>
                    <a:pt x="2137" y="159"/>
                    <a:pt x="1846" y="313"/>
                    <a:pt x="1556" y="477"/>
                  </a:cubicBezTo>
                  <a:cubicBezTo>
                    <a:pt x="1267" y="641"/>
                    <a:pt x="979" y="808"/>
                    <a:pt x="698" y="986"/>
                  </a:cubicBezTo>
                  <a:cubicBezTo>
                    <a:pt x="459" y="1139"/>
                    <a:pt x="232" y="1311"/>
                    <a:pt x="0" y="1475"/>
                  </a:cubicBezTo>
                  <a:lnTo>
                    <a:pt x="136" y="1658"/>
                  </a:lnTo>
                  <a:lnTo>
                    <a:pt x="2545" y="118"/>
                  </a:lnTo>
                  <a:lnTo>
                    <a:pt x="24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29">
              <a:extLst>
                <a:ext uri="{FF2B5EF4-FFF2-40B4-BE49-F238E27FC236}">
                  <a16:creationId xmlns:a16="http://schemas.microsoft.com/office/drawing/2014/main" id="{DF331DEE-08E8-860D-86F3-5E05834BB5BC}"/>
                </a:ext>
              </a:extLst>
            </p:cNvPr>
            <p:cNvSpPr/>
            <p:nvPr/>
          </p:nvSpPr>
          <p:spPr>
            <a:xfrm>
              <a:off x="4584175" y="3083475"/>
              <a:ext cx="57675" cy="34250"/>
            </a:xfrm>
            <a:custGeom>
              <a:avLst/>
              <a:gdLst/>
              <a:ahLst/>
              <a:cxnLst/>
              <a:rect l="l" t="t" r="r" b="b"/>
              <a:pathLst>
                <a:path w="2307" h="1370" extrusionOk="0">
                  <a:moveTo>
                    <a:pt x="2204" y="0"/>
                  </a:moveTo>
                  <a:lnTo>
                    <a:pt x="0" y="1185"/>
                  </a:lnTo>
                  <a:lnTo>
                    <a:pt x="97" y="1369"/>
                  </a:lnTo>
                  <a:lnTo>
                    <a:pt x="2307" y="197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29">
              <a:extLst>
                <a:ext uri="{FF2B5EF4-FFF2-40B4-BE49-F238E27FC236}">
                  <a16:creationId xmlns:a16="http://schemas.microsoft.com/office/drawing/2014/main" id="{9C782B74-1C00-A41A-4A43-1760CB15D023}"/>
                </a:ext>
              </a:extLst>
            </p:cNvPr>
            <p:cNvSpPr/>
            <p:nvPr/>
          </p:nvSpPr>
          <p:spPr>
            <a:xfrm>
              <a:off x="4324975" y="3232825"/>
              <a:ext cx="55125" cy="34375"/>
            </a:xfrm>
            <a:custGeom>
              <a:avLst/>
              <a:gdLst/>
              <a:ahLst/>
              <a:cxnLst/>
              <a:rect l="l" t="t" r="r" b="b"/>
              <a:pathLst>
                <a:path w="2205" h="1375" extrusionOk="0">
                  <a:moveTo>
                    <a:pt x="2092" y="1"/>
                  </a:moveTo>
                  <a:lnTo>
                    <a:pt x="0" y="1190"/>
                  </a:lnTo>
                  <a:lnTo>
                    <a:pt x="103" y="1374"/>
                  </a:lnTo>
                  <a:lnTo>
                    <a:pt x="2205" y="201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29">
              <a:extLst>
                <a:ext uri="{FF2B5EF4-FFF2-40B4-BE49-F238E27FC236}">
                  <a16:creationId xmlns:a16="http://schemas.microsoft.com/office/drawing/2014/main" id="{D1819687-DBDF-7533-CB71-BF965E27074D}"/>
                </a:ext>
              </a:extLst>
            </p:cNvPr>
            <p:cNvSpPr/>
            <p:nvPr/>
          </p:nvSpPr>
          <p:spPr>
            <a:xfrm>
              <a:off x="4343625" y="3095050"/>
              <a:ext cx="45175" cy="28950"/>
            </a:xfrm>
            <a:custGeom>
              <a:avLst/>
              <a:gdLst/>
              <a:ahLst/>
              <a:cxnLst/>
              <a:rect l="l" t="t" r="r" b="b"/>
              <a:pathLst>
                <a:path w="1807" h="1158" extrusionOk="0">
                  <a:moveTo>
                    <a:pt x="1692" y="0"/>
                  </a:moveTo>
                  <a:lnTo>
                    <a:pt x="0" y="972"/>
                  </a:lnTo>
                  <a:lnTo>
                    <a:pt x="106" y="1158"/>
                  </a:lnTo>
                  <a:lnTo>
                    <a:pt x="1806" y="201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29">
              <a:extLst>
                <a:ext uri="{FF2B5EF4-FFF2-40B4-BE49-F238E27FC236}">
                  <a16:creationId xmlns:a16="http://schemas.microsoft.com/office/drawing/2014/main" id="{52B014EC-52CF-27B3-39B0-FDE7B947B323}"/>
                </a:ext>
              </a:extLst>
            </p:cNvPr>
            <p:cNvSpPr/>
            <p:nvPr/>
          </p:nvSpPr>
          <p:spPr>
            <a:xfrm>
              <a:off x="4532875" y="3091425"/>
              <a:ext cx="45000" cy="29350"/>
            </a:xfrm>
            <a:custGeom>
              <a:avLst/>
              <a:gdLst/>
              <a:ahLst/>
              <a:cxnLst/>
              <a:rect l="l" t="t" r="r" b="b"/>
              <a:pathLst>
                <a:path w="1800" h="1174" extrusionOk="0">
                  <a:moveTo>
                    <a:pt x="1647" y="0"/>
                  </a:moveTo>
                  <a:lnTo>
                    <a:pt x="0" y="991"/>
                  </a:lnTo>
                  <a:lnTo>
                    <a:pt x="107" y="1174"/>
                  </a:lnTo>
                  <a:lnTo>
                    <a:pt x="1800" y="218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29">
              <a:extLst>
                <a:ext uri="{FF2B5EF4-FFF2-40B4-BE49-F238E27FC236}">
                  <a16:creationId xmlns:a16="http://schemas.microsoft.com/office/drawing/2014/main" id="{38E09C80-F47C-EDE1-6FAD-E61EADA983DA}"/>
                </a:ext>
              </a:extLst>
            </p:cNvPr>
            <p:cNvSpPr/>
            <p:nvPr/>
          </p:nvSpPr>
          <p:spPr>
            <a:xfrm>
              <a:off x="4476250" y="3160375"/>
              <a:ext cx="41075" cy="25900"/>
            </a:xfrm>
            <a:custGeom>
              <a:avLst/>
              <a:gdLst/>
              <a:ahLst/>
              <a:cxnLst/>
              <a:rect l="l" t="t" r="r" b="b"/>
              <a:pathLst>
                <a:path w="1643" h="1036" extrusionOk="0">
                  <a:moveTo>
                    <a:pt x="1539" y="1"/>
                  </a:moveTo>
                  <a:lnTo>
                    <a:pt x="0" y="851"/>
                  </a:lnTo>
                  <a:cubicBezTo>
                    <a:pt x="41" y="912"/>
                    <a:pt x="83" y="974"/>
                    <a:pt x="124" y="1036"/>
                  </a:cubicBezTo>
                  <a:lnTo>
                    <a:pt x="1642" y="172"/>
                  </a:lnTo>
                  <a:cubicBezTo>
                    <a:pt x="1608" y="115"/>
                    <a:pt x="1573" y="58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29">
              <a:extLst>
                <a:ext uri="{FF2B5EF4-FFF2-40B4-BE49-F238E27FC236}">
                  <a16:creationId xmlns:a16="http://schemas.microsoft.com/office/drawing/2014/main" id="{F76E7465-BFB4-234C-3EC5-BFAB15A81438}"/>
                </a:ext>
              </a:extLst>
            </p:cNvPr>
            <p:cNvSpPr/>
            <p:nvPr/>
          </p:nvSpPr>
          <p:spPr>
            <a:xfrm>
              <a:off x="4400000" y="3108700"/>
              <a:ext cx="41625" cy="28500"/>
            </a:xfrm>
            <a:custGeom>
              <a:avLst/>
              <a:gdLst/>
              <a:ahLst/>
              <a:cxnLst/>
              <a:rect l="l" t="t" r="r" b="b"/>
              <a:pathLst>
                <a:path w="1665" h="1140" extrusionOk="0">
                  <a:moveTo>
                    <a:pt x="1553" y="0"/>
                  </a:moveTo>
                  <a:lnTo>
                    <a:pt x="1" y="945"/>
                  </a:lnTo>
                  <a:lnTo>
                    <a:pt x="122" y="1139"/>
                  </a:lnTo>
                  <a:lnTo>
                    <a:pt x="1664" y="180"/>
                  </a:lnTo>
                  <a:cubicBezTo>
                    <a:pt x="1627" y="120"/>
                    <a:pt x="1591" y="61"/>
                    <a:pt x="1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29">
              <a:extLst>
                <a:ext uri="{FF2B5EF4-FFF2-40B4-BE49-F238E27FC236}">
                  <a16:creationId xmlns:a16="http://schemas.microsoft.com/office/drawing/2014/main" id="{B2142CB6-505D-87DE-86CB-947B6CB1C1B6}"/>
                </a:ext>
              </a:extLst>
            </p:cNvPr>
            <p:cNvSpPr/>
            <p:nvPr/>
          </p:nvSpPr>
          <p:spPr>
            <a:xfrm>
              <a:off x="4343300" y="3120700"/>
              <a:ext cx="38650" cy="29175"/>
            </a:xfrm>
            <a:custGeom>
              <a:avLst/>
              <a:gdLst/>
              <a:ahLst/>
              <a:cxnLst/>
              <a:rect l="l" t="t" r="r" b="b"/>
              <a:pathLst>
                <a:path w="1546" h="1167" extrusionOk="0">
                  <a:moveTo>
                    <a:pt x="1545" y="0"/>
                  </a:moveTo>
                  <a:lnTo>
                    <a:pt x="82" y="1117"/>
                  </a:lnTo>
                  <a:lnTo>
                    <a:pt x="82" y="1117"/>
                  </a:lnTo>
                  <a:cubicBezTo>
                    <a:pt x="912" y="809"/>
                    <a:pt x="1138" y="651"/>
                    <a:pt x="1545" y="0"/>
                  </a:cubicBezTo>
                  <a:close/>
                  <a:moveTo>
                    <a:pt x="82" y="1117"/>
                  </a:moveTo>
                  <a:cubicBezTo>
                    <a:pt x="56" y="1127"/>
                    <a:pt x="29" y="1137"/>
                    <a:pt x="1" y="1147"/>
                  </a:cubicBezTo>
                  <a:lnTo>
                    <a:pt x="18" y="1167"/>
                  </a:lnTo>
                  <a:lnTo>
                    <a:pt x="82" y="11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29">
              <a:extLst>
                <a:ext uri="{FF2B5EF4-FFF2-40B4-BE49-F238E27FC236}">
                  <a16:creationId xmlns:a16="http://schemas.microsoft.com/office/drawing/2014/main" id="{CACC198C-5C07-9135-BEAB-B067A45B3D98}"/>
                </a:ext>
              </a:extLst>
            </p:cNvPr>
            <p:cNvSpPr/>
            <p:nvPr/>
          </p:nvSpPr>
          <p:spPr>
            <a:xfrm>
              <a:off x="4394575" y="3204350"/>
              <a:ext cx="40025" cy="25075"/>
            </a:xfrm>
            <a:custGeom>
              <a:avLst/>
              <a:gdLst/>
              <a:ahLst/>
              <a:cxnLst/>
              <a:rect l="l" t="t" r="r" b="b"/>
              <a:pathLst>
                <a:path w="1601" h="1003" extrusionOk="0">
                  <a:moveTo>
                    <a:pt x="1511" y="0"/>
                  </a:moveTo>
                  <a:lnTo>
                    <a:pt x="1" y="760"/>
                  </a:lnTo>
                  <a:cubicBezTo>
                    <a:pt x="36" y="841"/>
                    <a:pt x="72" y="922"/>
                    <a:pt x="108" y="1003"/>
                  </a:cubicBezTo>
                  <a:lnTo>
                    <a:pt x="1601" y="184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29">
              <a:extLst>
                <a:ext uri="{FF2B5EF4-FFF2-40B4-BE49-F238E27FC236}">
                  <a16:creationId xmlns:a16="http://schemas.microsoft.com/office/drawing/2014/main" id="{70112D50-9B34-1BAC-2102-8CB3F88BEB65}"/>
                </a:ext>
              </a:extLst>
            </p:cNvPr>
            <p:cNvSpPr/>
            <p:nvPr/>
          </p:nvSpPr>
          <p:spPr>
            <a:xfrm>
              <a:off x="4063250" y="3328200"/>
              <a:ext cx="35925" cy="22750"/>
            </a:xfrm>
            <a:custGeom>
              <a:avLst/>
              <a:gdLst/>
              <a:ahLst/>
              <a:cxnLst/>
              <a:rect l="l" t="t" r="r" b="b"/>
              <a:pathLst>
                <a:path w="1437" h="910" extrusionOk="0">
                  <a:moveTo>
                    <a:pt x="1419" y="1"/>
                  </a:moveTo>
                  <a:lnTo>
                    <a:pt x="1390" y="19"/>
                  </a:lnTo>
                  <a:lnTo>
                    <a:pt x="1390" y="19"/>
                  </a:lnTo>
                  <a:cubicBezTo>
                    <a:pt x="1403" y="19"/>
                    <a:pt x="1415" y="19"/>
                    <a:pt x="1428" y="19"/>
                  </a:cubicBezTo>
                  <a:cubicBezTo>
                    <a:pt x="1431" y="19"/>
                    <a:pt x="1433" y="19"/>
                    <a:pt x="1436" y="19"/>
                  </a:cubicBezTo>
                  <a:lnTo>
                    <a:pt x="1419" y="1"/>
                  </a:lnTo>
                  <a:close/>
                  <a:moveTo>
                    <a:pt x="1390" y="19"/>
                  </a:moveTo>
                  <a:cubicBezTo>
                    <a:pt x="781" y="35"/>
                    <a:pt x="366" y="428"/>
                    <a:pt x="0" y="910"/>
                  </a:cubicBezTo>
                  <a:lnTo>
                    <a:pt x="1390" y="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29">
              <a:extLst>
                <a:ext uri="{FF2B5EF4-FFF2-40B4-BE49-F238E27FC236}">
                  <a16:creationId xmlns:a16="http://schemas.microsoft.com/office/drawing/2014/main" id="{F9879028-B818-E3AE-2376-6CFC36CC72B1}"/>
                </a:ext>
              </a:extLst>
            </p:cNvPr>
            <p:cNvSpPr/>
            <p:nvPr/>
          </p:nvSpPr>
          <p:spPr>
            <a:xfrm>
              <a:off x="4353375" y="3141275"/>
              <a:ext cx="34550" cy="23625"/>
            </a:xfrm>
            <a:custGeom>
              <a:avLst/>
              <a:gdLst/>
              <a:ahLst/>
              <a:cxnLst/>
              <a:rect l="l" t="t" r="r" b="b"/>
              <a:pathLst>
                <a:path w="1382" h="945" extrusionOk="0">
                  <a:moveTo>
                    <a:pt x="1247" y="1"/>
                  </a:moveTo>
                  <a:lnTo>
                    <a:pt x="1" y="883"/>
                  </a:lnTo>
                  <a:lnTo>
                    <a:pt x="62" y="945"/>
                  </a:lnTo>
                  <a:lnTo>
                    <a:pt x="1381" y="217"/>
                  </a:lnTo>
                  <a:cubicBezTo>
                    <a:pt x="1336" y="144"/>
                    <a:pt x="1291" y="73"/>
                    <a:pt x="1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29">
              <a:extLst>
                <a:ext uri="{FF2B5EF4-FFF2-40B4-BE49-F238E27FC236}">
                  <a16:creationId xmlns:a16="http://schemas.microsoft.com/office/drawing/2014/main" id="{B7066AB4-CEF2-62C2-F644-EF184C9888CF}"/>
                </a:ext>
              </a:extLst>
            </p:cNvPr>
            <p:cNvSpPr/>
            <p:nvPr/>
          </p:nvSpPr>
          <p:spPr>
            <a:xfrm>
              <a:off x="4575475" y="3029050"/>
              <a:ext cx="36600" cy="18775"/>
            </a:xfrm>
            <a:custGeom>
              <a:avLst/>
              <a:gdLst/>
              <a:ahLst/>
              <a:cxnLst/>
              <a:rect l="l" t="t" r="r" b="b"/>
              <a:pathLst>
                <a:path w="1464" h="751" extrusionOk="0">
                  <a:moveTo>
                    <a:pt x="1373" y="1"/>
                  </a:moveTo>
                  <a:lnTo>
                    <a:pt x="0" y="685"/>
                  </a:lnTo>
                  <a:lnTo>
                    <a:pt x="59" y="750"/>
                  </a:lnTo>
                  <a:lnTo>
                    <a:pt x="1463" y="97"/>
                  </a:lnTo>
                  <a:cubicBezTo>
                    <a:pt x="1434" y="65"/>
                    <a:pt x="1403" y="32"/>
                    <a:pt x="1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29">
              <a:extLst>
                <a:ext uri="{FF2B5EF4-FFF2-40B4-BE49-F238E27FC236}">
                  <a16:creationId xmlns:a16="http://schemas.microsoft.com/office/drawing/2014/main" id="{B26572A9-1989-CB5A-7A31-463469E63C48}"/>
                </a:ext>
              </a:extLst>
            </p:cNvPr>
            <p:cNvSpPr/>
            <p:nvPr/>
          </p:nvSpPr>
          <p:spPr>
            <a:xfrm>
              <a:off x="4609825" y="3012250"/>
              <a:ext cx="36875" cy="19250"/>
            </a:xfrm>
            <a:custGeom>
              <a:avLst/>
              <a:gdLst/>
              <a:ahLst/>
              <a:cxnLst/>
              <a:rect l="l" t="t" r="r" b="b"/>
              <a:pathLst>
                <a:path w="1475" h="770" extrusionOk="0">
                  <a:moveTo>
                    <a:pt x="1387" y="0"/>
                  </a:moveTo>
                  <a:lnTo>
                    <a:pt x="0" y="673"/>
                  </a:lnTo>
                  <a:cubicBezTo>
                    <a:pt x="31" y="706"/>
                    <a:pt x="60" y="737"/>
                    <a:pt x="91" y="769"/>
                  </a:cubicBezTo>
                  <a:lnTo>
                    <a:pt x="1474" y="95"/>
                  </a:lnTo>
                  <a:cubicBezTo>
                    <a:pt x="1446" y="64"/>
                    <a:pt x="1417" y="32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29">
              <a:extLst>
                <a:ext uri="{FF2B5EF4-FFF2-40B4-BE49-F238E27FC236}">
                  <a16:creationId xmlns:a16="http://schemas.microsoft.com/office/drawing/2014/main" id="{66B5423B-C694-B3B3-8449-8ACEE97932F6}"/>
                </a:ext>
              </a:extLst>
            </p:cNvPr>
            <p:cNvSpPr/>
            <p:nvPr/>
          </p:nvSpPr>
          <p:spPr>
            <a:xfrm>
              <a:off x="4207250" y="3205425"/>
              <a:ext cx="21875" cy="16650"/>
            </a:xfrm>
            <a:custGeom>
              <a:avLst/>
              <a:gdLst/>
              <a:ahLst/>
              <a:cxnLst/>
              <a:rect l="l" t="t" r="r" b="b"/>
              <a:pathLst>
                <a:path w="875" h="666" extrusionOk="0">
                  <a:moveTo>
                    <a:pt x="716" y="0"/>
                  </a:moveTo>
                  <a:lnTo>
                    <a:pt x="1" y="523"/>
                  </a:lnTo>
                  <a:lnTo>
                    <a:pt x="108" y="665"/>
                  </a:lnTo>
                  <a:lnTo>
                    <a:pt x="875" y="16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29">
              <a:extLst>
                <a:ext uri="{FF2B5EF4-FFF2-40B4-BE49-F238E27FC236}">
                  <a16:creationId xmlns:a16="http://schemas.microsoft.com/office/drawing/2014/main" id="{2E29BFFE-9CED-5DC1-FBB7-33492EF22C7D}"/>
                </a:ext>
              </a:extLst>
            </p:cNvPr>
            <p:cNvSpPr/>
            <p:nvPr/>
          </p:nvSpPr>
          <p:spPr>
            <a:xfrm>
              <a:off x="4536825" y="3016650"/>
              <a:ext cx="24275" cy="17375"/>
            </a:xfrm>
            <a:custGeom>
              <a:avLst/>
              <a:gdLst/>
              <a:ahLst/>
              <a:cxnLst/>
              <a:rect l="l" t="t" r="r" b="b"/>
              <a:pathLst>
                <a:path w="971" h="695" extrusionOk="0">
                  <a:moveTo>
                    <a:pt x="882" y="1"/>
                  </a:moveTo>
                  <a:lnTo>
                    <a:pt x="1" y="527"/>
                  </a:lnTo>
                  <a:lnTo>
                    <a:pt x="122" y="695"/>
                  </a:lnTo>
                  <a:lnTo>
                    <a:pt x="970" y="86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29">
              <a:extLst>
                <a:ext uri="{FF2B5EF4-FFF2-40B4-BE49-F238E27FC236}">
                  <a16:creationId xmlns:a16="http://schemas.microsoft.com/office/drawing/2014/main" id="{59251596-3270-CB96-463D-D9AE10F1C7AF}"/>
                </a:ext>
              </a:extLst>
            </p:cNvPr>
            <p:cNvSpPr/>
            <p:nvPr/>
          </p:nvSpPr>
          <p:spPr>
            <a:xfrm>
              <a:off x="4331250" y="3163325"/>
              <a:ext cx="23700" cy="17325"/>
            </a:xfrm>
            <a:custGeom>
              <a:avLst/>
              <a:gdLst/>
              <a:ahLst/>
              <a:cxnLst/>
              <a:rect l="l" t="t" r="r" b="b"/>
              <a:pathLst>
                <a:path w="948" h="693" extrusionOk="0">
                  <a:moveTo>
                    <a:pt x="886" y="1"/>
                  </a:moveTo>
                  <a:lnTo>
                    <a:pt x="0" y="522"/>
                  </a:lnTo>
                  <a:cubicBezTo>
                    <a:pt x="43" y="578"/>
                    <a:pt x="85" y="635"/>
                    <a:pt x="127" y="693"/>
                  </a:cubicBezTo>
                  <a:lnTo>
                    <a:pt x="947" y="63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29">
              <a:extLst>
                <a:ext uri="{FF2B5EF4-FFF2-40B4-BE49-F238E27FC236}">
                  <a16:creationId xmlns:a16="http://schemas.microsoft.com/office/drawing/2014/main" id="{DFAC88F5-7A9E-DEB4-273F-2A0F1EAE87E4}"/>
                </a:ext>
              </a:extLst>
            </p:cNvPr>
            <p:cNvSpPr/>
            <p:nvPr/>
          </p:nvSpPr>
          <p:spPr>
            <a:xfrm>
              <a:off x="4322925" y="3149375"/>
              <a:ext cx="20825" cy="12225"/>
            </a:xfrm>
            <a:custGeom>
              <a:avLst/>
              <a:gdLst/>
              <a:ahLst/>
              <a:cxnLst/>
              <a:rect l="l" t="t" r="r" b="b"/>
              <a:pathLst>
                <a:path w="833" h="489" extrusionOk="0">
                  <a:moveTo>
                    <a:pt x="816" y="0"/>
                  </a:moveTo>
                  <a:lnTo>
                    <a:pt x="755" y="42"/>
                  </a:lnTo>
                  <a:lnTo>
                    <a:pt x="755" y="42"/>
                  </a:lnTo>
                  <a:lnTo>
                    <a:pt x="833" y="19"/>
                  </a:lnTo>
                  <a:lnTo>
                    <a:pt x="816" y="0"/>
                  </a:lnTo>
                  <a:close/>
                  <a:moveTo>
                    <a:pt x="755" y="42"/>
                  </a:moveTo>
                  <a:lnTo>
                    <a:pt x="1" y="271"/>
                  </a:lnTo>
                  <a:cubicBezTo>
                    <a:pt x="35" y="344"/>
                    <a:pt x="70" y="416"/>
                    <a:pt x="105" y="488"/>
                  </a:cubicBezTo>
                  <a:lnTo>
                    <a:pt x="755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29">
              <a:extLst>
                <a:ext uri="{FF2B5EF4-FFF2-40B4-BE49-F238E27FC236}">
                  <a16:creationId xmlns:a16="http://schemas.microsoft.com/office/drawing/2014/main" id="{EFEE8579-E418-E862-8670-1899E4596DE8}"/>
                </a:ext>
              </a:extLst>
            </p:cNvPr>
            <p:cNvSpPr/>
            <p:nvPr/>
          </p:nvSpPr>
          <p:spPr>
            <a:xfrm>
              <a:off x="4644500" y="3000750"/>
              <a:ext cx="23000" cy="13900"/>
            </a:xfrm>
            <a:custGeom>
              <a:avLst/>
              <a:gdLst/>
              <a:ahLst/>
              <a:cxnLst/>
              <a:rect l="l" t="t" r="r" b="b"/>
              <a:pathLst>
                <a:path w="920" h="556" extrusionOk="0">
                  <a:moveTo>
                    <a:pt x="812" y="0"/>
                  </a:moveTo>
                  <a:lnTo>
                    <a:pt x="0" y="460"/>
                  </a:lnTo>
                  <a:cubicBezTo>
                    <a:pt x="30" y="492"/>
                    <a:pt x="59" y="524"/>
                    <a:pt x="87" y="555"/>
                  </a:cubicBezTo>
                  <a:lnTo>
                    <a:pt x="920" y="218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29">
              <a:extLst>
                <a:ext uri="{FF2B5EF4-FFF2-40B4-BE49-F238E27FC236}">
                  <a16:creationId xmlns:a16="http://schemas.microsoft.com/office/drawing/2014/main" id="{BB869AFB-B5FD-41EC-D968-88B58E97C87B}"/>
                </a:ext>
              </a:extLst>
            </p:cNvPr>
            <p:cNvSpPr/>
            <p:nvPr/>
          </p:nvSpPr>
          <p:spPr>
            <a:xfrm>
              <a:off x="4098725" y="3315925"/>
              <a:ext cx="21075" cy="12750"/>
            </a:xfrm>
            <a:custGeom>
              <a:avLst/>
              <a:gdLst/>
              <a:ahLst/>
              <a:cxnLst/>
              <a:rect l="l" t="t" r="r" b="b"/>
              <a:pathLst>
                <a:path w="843" h="510" extrusionOk="0">
                  <a:moveTo>
                    <a:pt x="732" y="0"/>
                  </a:moveTo>
                  <a:lnTo>
                    <a:pt x="80" y="465"/>
                  </a:lnTo>
                  <a:lnTo>
                    <a:pt x="80" y="465"/>
                  </a:lnTo>
                  <a:lnTo>
                    <a:pt x="843" y="211"/>
                  </a:lnTo>
                  <a:lnTo>
                    <a:pt x="732" y="0"/>
                  </a:lnTo>
                  <a:close/>
                  <a:moveTo>
                    <a:pt x="80" y="465"/>
                  </a:moveTo>
                  <a:lnTo>
                    <a:pt x="0" y="492"/>
                  </a:lnTo>
                  <a:lnTo>
                    <a:pt x="17" y="510"/>
                  </a:lnTo>
                  <a:lnTo>
                    <a:pt x="80" y="4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29">
              <a:extLst>
                <a:ext uri="{FF2B5EF4-FFF2-40B4-BE49-F238E27FC236}">
                  <a16:creationId xmlns:a16="http://schemas.microsoft.com/office/drawing/2014/main" id="{247E262B-DC35-E811-06C7-8AFF5B7FD1C1}"/>
                </a:ext>
              </a:extLst>
            </p:cNvPr>
            <p:cNvSpPr/>
            <p:nvPr/>
          </p:nvSpPr>
          <p:spPr>
            <a:xfrm>
              <a:off x="4551375" y="3046150"/>
              <a:ext cx="25625" cy="12425"/>
            </a:xfrm>
            <a:custGeom>
              <a:avLst/>
              <a:gdLst/>
              <a:ahLst/>
              <a:cxnLst/>
              <a:rect l="l" t="t" r="r" b="b"/>
              <a:pathLst>
                <a:path w="1025" h="497" extrusionOk="0">
                  <a:moveTo>
                    <a:pt x="964" y="1"/>
                  </a:moveTo>
                  <a:lnTo>
                    <a:pt x="197" y="402"/>
                  </a:lnTo>
                  <a:lnTo>
                    <a:pt x="197" y="402"/>
                  </a:lnTo>
                  <a:lnTo>
                    <a:pt x="1024" y="66"/>
                  </a:lnTo>
                  <a:lnTo>
                    <a:pt x="964" y="1"/>
                  </a:lnTo>
                  <a:close/>
                  <a:moveTo>
                    <a:pt x="197" y="402"/>
                  </a:moveTo>
                  <a:lnTo>
                    <a:pt x="1" y="481"/>
                  </a:lnTo>
                  <a:lnTo>
                    <a:pt x="14" y="497"/>
                  </a:lnTo>
                  <a:lnTo>
                    <a:pt x="197" y="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29">
              <a:extLst>
                <a:ext uri="{FF2B5EF4-FFF2-40B4-BE49-F238E27FC236}">
                  <a16:creationId xmlns:a16="http://schemas.microsoft.com/office/drawing/2014/main" id="{94834ADB-B467-62D0-12D8-55CB10FF3E72}"/>
                </a:ext>
              </a:extLst>
            </p:cNvPr>
            <p:cNvSpPr/>
            <p:nvPr/>
          </p:nvSpPr>
          <p:spPr>
            <a:xfrm>
              <a:off x="4397800" y="3105100"/>
              <a:ext cx="16675" cy="11350"/>
            </a:xfrm>
            <a:custGeom>
              <a:avLst/>
              <a:gdLst/>
              <a:ahLst/>
              <a:cxnLst/>
              <a:rect l="l" t="t" r="r" b="b"/>
              <a:pathLst>
                <a:path w="667" h="454" extrusionOk="0">
                  <a:moveTo>
                    <a:pt x="594" y="0"/>
                  </a:moveTo>
                  <a:lnTo>
                    <a:pt x="1" y="320"/>
                  </a:lnTo>
                  <a:lnTo>
                    <a:pt x="70" y="453"/>
                  </a:lnTo>
                  <a:lnTo>
                    <a:pt x="666" y="142"/>
                  </a:lnTo>
                  <a:cubicBezTo>
                    <a:pt x="643" y="94"/>
                    <a:pt x="618" y="47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29">
              <a:extLst>
                <a:ext uri="{FF2B5EF4-FFF2-40B4-BE49-F238E27FC236}">
                  <a16:creationId xmlns:a16="http://schemas.microsoft.com/office/drawing/2014/main" id="{BA478DE9-DDB1-CCCF-6A5B-17A8F947815E}"/>
                </a:ext>
              </a:extLst>
            </p:cNvPr>
            <p:cNvSpPr/>
            <p:nvPr/>
          </p:nvSpPr>
          <p:spPr>
            <a:xfrm>
              <a:off x="4530750" y="3058150"/>
              <a:ext cx="21000" cy="12625"/>
            </a:xfrm>
            <a:custGeom>
              <a:avLst/>
              <a:gdLst/>
              <a:ahLst/>
              <a:cxnLst/>
              <a:rect l="l" t="t" r="r" b="b"/>
              <a:pathLst>
                <a:path w="840" h="505" extrusionOk="0">
                  <a:moveTo>
                    <a:pt x="826" y="1"/>
                  </a:moveTo>
                  <a:lnTo>
                    <a:pt x="774" y="37"/>
                  </a:lnTo>
                  <a:lnTo>
                    <a:pt x="774" y="37"/>
                  </a:lnTo>
                  <a:lnTo>
                    <a:pt x="839" y="17"/>
                  </a:lnTo>
                  <a:lnTo>
                    <a:pt x="826" y="1"/>
                  </a:lnTo>
                  <a:close/>
                  <a:moveTo>
                    <a:pt x="774" y="37"/>
                  </a:moveTo>
                  <a:lnTo>
                    <a:pt x="0" y="282"/>
                  </a:lnTo>
                  <a:lnTo>
                    <a:pt x="114" y="505"/>
                  </a:lnTo>
                  <a:lnTo>
                    <a:pt x="774" y="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29">
              <a:extLst>
                <a:ext uri="{FF2B5EF4-FFF2-40B4-BE49-F238E27FC236}">
                  <a16:creationId xmlns:a16="http://schemas.microsoft.com/office/drawing/2014/main" id="{350F33B0-3C2A-51E2-B363-697A4B87C265}"/>
                </a:ext>
              </a:extLst>
            </p:cNvPr>
            <p:cNvSpPr/>
            <p:nvPr/>
          </p:nvSpPr>
          <p:spPr>
            <a:xfrm>
              <a:off x="2278400" y="2569225"/>
              <a:ext cx="426125" cy="40525"/>
            </a:xfrm>
            <a:custGeom>
              <a:avLst/>
              <a:gdLst/>
              <a:ahLst/>
              <a:cxnLst/>
              <a:rect l="l" t="t" r="r" b="b"/>
              <a:pathLst>
                <a:path w="17045" h="1621" extrusionOk="0">
                  <a:moveTo>
                    <a:pt x="17036" y="1"/>
                  </a:moveTo>
                  <a:lnTo>
                    <a:pt x="0" y="1528"/>
                  </a:lnTo>
                  <a:cubicBezTo>
                    <a:pt x="558" y="1590"/>
                    <a:pt x="1114" y="1620"/>
                    <a:pt x="1668" y="1620"/>
                  </a:cubicBezTo>
                  <a:cubicBezTo>
                    <a:pt x="2222" y="1620"/>
                    <a:pt x="2773" y="1590"/>
                    <a:pt x="3322" y="1534"/>
                  </a:cubicBezTo>
                  <a:cubicBezTo>
                    <a:pt x="4758" y="1385"/>
                    <a:pt x="6180" y="1102"/>
                    <a:pt x="7617" y="973"/>
                  </a:cubicBezTo>
                  <a:cubicBezTo>
                    <a:pt x="9126" y="837"/>
                    <a:pt x="10647" y="851"/>
                    <a:pt x="12159" y="734"/>
                  </a:cubicBezTo>
                  <a:cubicBezTo>
                    <a:pt x="13790" y="609"/>
                    <a:pt x="15417" y="407"/>
                    <a:pt x="17045" y="239"/>
                  </a:cubicBezTo>
                  <a:cubicBezTo>
                    <a:pt x="17042" y="159"/>
                    <a:pt x="17039" y="80"/>
                    <a:pt x="17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29">
              <a:extLst>
                <a:ext uri="{FF2B5EF4-FFF2-40B4-BE49-F238E27FC236}">
                  <a16:creationId xmlns:a16="http://schemas.microsoft.com/office/drawing/2014/main" id="{2A7ED841-AFC8-90F6-AB85-A2A757A789F3}"/>
                </a:ext>
              </a:extLst>
            </p:cNvPr>
            <p:cNvSpPr/>
            <p:nvPr/>
          </p:nvSpPr>
          <p:spPr>
            <a:xfrm>
              <a:off x="2570750" y="2443775"/>
              <a:ext cx="138475" cy="31325"/>
            </a:xfrm>
            <a:custGeom>
              <a:avLst/>
              <a:gdLst/>
              <a:ahLst/>
              <a:cxnLst/>
              <a:rect l="l" t="t" r="r" b="b"/>
              <a:pathLst>
                <a:path w="5539" h="1253" extrusionOk="0">
                  <a:moveTo>
                    <a:pt x="3362" y="317"/>
                  </a:moveTo>
                  <a:lnTo>
                    <a:pt x="3416" y="466"/>
                  </a:lnTo>
                  <a:lnTo>
                    <a:pt x="2480" y="513"/>
                  </a:lnTo>
                  <a:cubicBezTo>
                    <a:pt x="2475" y="487"/>
                    <a:pt x="2470" y="461"/>
                    <a:pt x="2464" y="435"/>
                  </a:cubicBezTo>
                  <a:lnTo>
                    <a:pt x="3362" y="317"/>
                  </a:lnTo>
                  <a:close/>
                  <a:moveTo>
                    <a:pt x="3302" y="1"/>
                  </a:moveTo>
                  <a:cubicBezTo>
                    <a:pt x="2724" y="1"/>
                    <a:pt x="2165" y="218"/>
                    <a:pt x="1646" y="377"/>
                  </a:cubicBezTo>
                  <a:cubicBezTo>
                    <a:pt x="1109" y="541"/>
                    <a:pt x="547" y="909"/>
                    <a:pt x="0" y="1252"/>
                  </a:cubicBezTo>
                  <a:lnTo>
                    <a:pt x="5539" y="440"/>
                  </a:lnTo>
                  <a:cubicBezTo>
                    <a:pt x="5526" y="376"/>
                    <a:pt x="5514" y="312"/>
                    <a:pt x="5502" y="250"/>
                  </a:cubicBezTo>
                  <a:cubicBezTo>
                    <a:pt x="5231" y="263"/>
                    <a:pt x="4917" y="349"/>
                    <a:pt x="4654" y="349"/>
                  </a:cubicBezTo>
                  <a:cubicBezTo>
                    <a:pt x="4533" y="349"/>
                    <a:pt x="4423" y="331"/>
                    <a:pt x="4333" y="278"/>
                  </a:cubicBezTo>
                  <a:cubicBezTo>
                    <a:pt x="3985" y="75"/>
                    <a:pt x="3640" y="1"/>
                    <a:pt x="3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29">
              <a:extLst>
                <a:ext uri="{FF2B5EF4-FFF2-40B4-BE49-F238E27FC236}">
                  <a16:creationId xmlns:a16="http://schemas.microsoft.com/office/drawing/2014/main" id="{C4A020B2-3947-A1B1-0882-EF1540B25C92}"/>
                </a:ext>
              </a:extLst>
            </p:cNvPr>
            <p:cNvSpPr/>
            <p:nvPr/>
          </p:nvSpPr>
          <p:spPr>
            <a:xfrm>
              <a:off x="2907125" y="2494500"/>
              <a:ext cx="204700" cy="11525"/>
            </a:xfrm>
            <a:custGeom>
              <a:avLst/>
              <a:gdLst/>
              <a:ahLst/>
              <a:cxnLst/>
              <a:rect l="l" t="t" r="r" b="b"/>
              <a:pathLst>
                <a:path w="8188" h="461" extrusionOk="0">
                  <a:moveTo>
                    <a:pt x="8187" y="0"/>
                  </a:moveTo>
                  <a:lnTo>
                    <a:pt x="0" y="195"/>
                  </a:lnTo>
                  <a:lnTo>
                    <a:pt x="6" y="461"/>
                  </a:lnTo>
                  <a:lnTo>
                    <a:pt x="8174" y="262"/>
                  </a:lnTo>
                  <a:cubicBezTo>
                    <a:pt x="8178" y="174"/>
                    <a:pt x="8183" y="87"/>
                    <a:pt x="8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29">
              <a:extLst>
                <a:ext uri="{FF2B5EF4-FFF2-40B4-BE49-F238E27FC236}">
                  <a16:creationId xmlns:a16="http://schemas.microsoft.com/office/drawing/2014/main" id="{DA148CFD-3AA7-FE10-2837-49F8352ED60D}"/>
                </a:ext>
              </a:extLst>
            </p:cNvPr>
            <p:cNvSpPr/>
            <p:nvPr/>
          </p:nvSpPr>
          <p:spPr>
            <a:xfrm>
              <a:off x="2816125" y="2575875"/>
              <a:ext cx="134675" cy="12550"/>
            </a:xfrm>
            <a:custGeom>
              <a:avLst/>
              <a:gdLst/>
              <a:ahLst/>
              <a:cxnLst/>
              <a:rect l="l" t="t" r="r" b="b"/>
              <a:pathLst>
                <a:path w="5387" h="502" extrusionOk="0">
                  <a:moveTo>
                    <a:pt x="5386" y="1"/>
                  </a:moveTo>
                  <a:lnTo>
                    <a:pt x="5386" y="1"/>
                  </a:lnTo>
                  <a:cubicBezTo>
                    <a:pt x="4484" y="44"/>
                    <a:pt x="3580" y="67"/>
                    <a:pt x="2680" y="138"/>
                  </a:cubicBezTo>
                  <a:cubicBezTo>
                    <a:pt x="1784" y="207"/>
                    <a:pt x="869" y="132"/>
                    <a:pt x="1" y="455"/>
                  </a:cubicBezTo>
                  <a:cubicBezTo>
                    <a:pt x="1796" y="430"/>
                    <a:pt x="3595" y="501"/>
                    <a:pt x="5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29">
              <a:extLst>
                <a:ext uri="{FF2B5EF4-FFF2-40B4-BE49-F238E27FC236}">
                  <a16:creationId xmlns:a16="http://schemas.microsoft.com/office/drawing/2014/main" id="{22E26873-234B-FBC6-8853-376BF3FF0A6F}"/>
                </a:ext>
              </a:extLst>
            </p:cNvPr>
            <p:cNvSpPr/>
            <p:nvPr/>
          </p:nvSpPr>
          <p:spPr>
            <a:xfrm>
              <a:off x="2362900" y="2465950"/>
              <a:ext cx="169425" cy="19425"/>
            </a:xfrm>
            <a:custGeom>
              <a:avLst/>
              <a:gdLst/>
              <a:ahLst/>
              <a:cxnLst/>
              <a:rect l="l" t="t" r="r" b="b"/>
              <a:pathLst>
                <a:path w="6777" h="777" extrusionOk="0">
                  <a:moveTo>
                    <a:pt x="5564" y="288"/>
                  </a:moveTo>
                  <a:lnTo>
                    <a:pt x="5564" y="288"/>
                  </a:lnTo>
                  <a:lnTo>
                    <a:pt x="5564" y="288"/>
                  </a:lnTo>
                  <a:lnTo>
                    <a:pt x="5545" y="293"/>
                  </a:lnTo>
                  <a:lnTo>
                    <a:pt x="5545" y="293"/>
                  </a:lnTo>
                  <a:lnTo>
                    <a:pt x="5564" y="288"/>
                  </a:lnTo>
                  <a:close/>
                  <a:moveTo>
                    <a:pt x="6777" y="1"/>
                  </a:moveTo>
                  <a:cubicBezTo>
                    <a:pt x="4488" y="89"/>
                    <a:pt x="2217" y="189"/>
                    <a:pt x="1" y="776"/>
                  </a:cubicBezTo>
                  <a:lnTo>
                    <a:pt x="5564" y="288"/>
                  </a:lnTo>
                  <a:lnTo>
                    <a:pt x="5564" y="288"/>
                  </a:lnTo>
                  <a:lnTo>
                    <a:pt x="6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29">
              <a:extLst>
                <a:ext uri="{FF2B5EF4-FFF2-40B4-BE49-F238E27FC236}">
                  <a16:creationId xmlns:a16="http://schemas.microsoft.com/office/drawing/2014/main" id="{4D821224-317C-65CC-03F2-57A298F4BA87}"/>
                </a:ext>
              </a:extLst>
            </p:cNvPr>
            <p:cNvSpPr/>
            <p:nvPr/>
          </p:nvSpPr>
          <p:spPr>
            <a:xfrm>
              <a:off x="3030350" y="2427450"/>
              <a:ext cx="148775" cy="6775"/>
            </a:xfrm>
            <a:custGeom>
              <a:avLst/>
              <a:gdLst/>
              <a:ahLst/>
              <a:cxnLst/>
              <a:rect l="l" t="t" r="r" b="b"/>
              <a:pathLst>
                <a:path w="5951" h="271" extrusionOk="0">
                  <a:moveTo>
                    <a:pt x="2850" y="1"/>
                  </a:moveTo>
                  <a:cubicBezTo>
                    <a:pt x="1709" y="1"/>
                    <a:pt x="570" y="71"/>
                    <a:pt x="1" y="221"/>
                  </a:cubicBezTo>
                  <a:lnTo>
                    <a:pt x="5950" y="270"/>
                  </a:lnTo>
                  <a:cubicBezTo>
                    <a:pt x="5504" y="96"/>
                    <a:pt x="4175" y="1"/>
                    <a:pt x="2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29">
              <a:extLst>
                <a:ext uri="{FF2B5EF4-FFF2-40B4-BE49-F238E27FC236}">
                  <a16:creationId xmlns:a16="http://schemas.microsoft.com/office/drawing/2014/main" id="{F4934D50-3309-31CB-7575-795BC32A7E3A}"/>
                </a:ext>
              </a:extLst>
            </p:cNvPr>
            <p:cNvSpPr/>
            <p:nvPr/>
          </p:nvSpPr>
          <p:spPr>
            <a:xfrm>
              <a:off x="2380800" y="2473175"/>
              <a:ext cx="121150" cy="24775"/>
            </a:xfrm>
            <a:custGeom>
              <a:avLst/>
              <a:gdLst/>
              <a:ahLst/>
              <a:cxnLst/>
              <a:rect l="l" t="t" r="r" b="b"/>
              <a:pathLst>
                <a:path w="4846" h="991" extrusionOk="0">
                  <a:moveTo>
                    <a:pt x="4845" y="0"/>
                  </a:moveTo>
                  <a:cubicBezTo>
                    <a:pt x="4844" y="0"/>
                    <a:pt x="4830" y="4"/>
                    <a:pt x="4830" y="4"/>
                  </a:cubicBezTo>
                  <a:cubicBezTo>
                    <a:pt x="4829" y="5"/>
                    <a:pt x="4828" y="7"/>
                    <a:pt x="4827" y="8"/>
                  </a:cubicBezTo>
                  <a:lnTo>
                    <a:pt x="4827" y="8"/>
                  </a:lnTo>
                  <a:cubicBezTo>
                    <a:pt x="4833" y="6"/>
                    <a:pt x="4839" y="3"/>
                    <a:pt x="4845" y="0"/>
                  </a:cubicBezTo>
                  <a:cubicBezTo>
                    <a:pt x="4845" y="0"/>
                    <a:pt x="4845" y="0"/>
                    <a:pt x="4845" y="0"/>
                  </a:cubicBezTo>
                  <a:close/>
                  <a:moveTo>
                    <a:pt x="4827" y="8"/>
                  </a:moveTo>
                  <a:lnTo>
                    <a:pt x="4827" y="8"/>
                  </a:lnTo>
                  <a:cubicBezTo>
                    <a:pt x="4619" y="104"/>
                    <a:pt x="4422" y="244"/>
                    <a:pt x="4208" y="273"/>
                  </a:cubicBezTo>
                  <a:cubicBezTo>
                    <a:pt x="3217" y="409"/>
                    <a:pt x="2220" y="498"/>
                    <a:pt x="1229" y="632"/>
                  </a:cubicBezTo>
                  <a:cubicBezTo>
                    <a:pt x="809" y="689"/>
                    <a:pt x="351" y="656"/>
                    <a:pt x="0" y="990"/>
                  </a:cubicBezTo>
                  <a:cubicBezTo>
                    <a:pt x="1526" y="858"/>
                    <a:pt x="3036" y="655"/>
                    <a:pt x="4541" y="418"/>
                  </a:cubicBezTo>
                  <a:cubicBezTo>
                    <a:pt x="4655" y="400"/>
                    <a:pt x="4733" y="153"/>
                    <a:pt x="4827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29">
              <a:extLst>
                <a:ext uri="{FF2B5EF4-FFF2-40B4-BE49-F238E27FC236}">
                  <a16:creationId xmlns:a16="http://schemas.microsoft.com/office/drawing/2014/main" id="{A69F6266-AF0F-2C42-2A78-322A728597FE}"/>
                </a:ext>
              </a:extLst>
            </p:cNvPr>
            <p:cNvSpPr/>
            <p:nvPr/>
          </p:nvSpPr>
          <p:spPr>
            <a:xfrm>
              <a:off x="2943700" y="2510150"/>
              <a:ext cx="118750" cy="13375"/>
            </a:xfrm>
            <a:custGeom>
              <a:avLst/>
              <a:gdLst/>
              <a:ahLst/>
              <a:cxnLst/>
              <a:rect l="l" t="t" r="r" b="b"/>
              <a:pathLst>
                <a:path w="4750" h="535" extrusionOk="0">
                  <a:moveTo>
                    <a:pt x="3514" y="1"/>
                  </a:moveTo>
                  <a:cubicBezTo>
                    <a:pt x="2195" y="1"/>
                    <a:pt x="593" y="216"/>
                    <a:pt x="0" y="535"/>
                  </a:cubicBezTo>
                  <a:lnTo>
                    <a:pt x="4750" y="86"/>
                  </a:lnTo>
                  <a:cubicBezTo>
                    <a:pt x="4411" y="27"/>
                    <a:pt x="3980" y="1"/>
                    <a:pt x="3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29">
              <a:extLst>
                <a:ext uri="{FF2B5EF4-FFF2-40B4-BE49-F238E27FC236}">
                  <a16:creationId xmlns:a16="http://schemas.microsoft.com/office/drawing/2014/main" id="{4A5F9BCF-69EF-D489-E4F0-37C02549EF42}"/>
                </a:ext>
              </a:extLst>
            </p:cNvPr>
            <p:cNvSpPr/>
            <p:nvPr/>
          </p:nvSpPr>
          <p:spPr>
            <a:xfrm>
              <a:off x="2543375" y="2517250"/>
              <a:ext cx="117500" cy="26550"/>
            </a:xfrm>
            <a:custGeom>
              <a:avLst/>
              <a:gdLst/>
              <a:ahLst/>
              <a:cxnLst/>
              <a:rect l="l" t="t" r="r" b="b"/>
              <a:pathLst>
                <a:path w="4700" h="1062" extrusionOk="0">
                  <a:moveTo>
                    <a:pt x="4659" y="1"/>
                  </a:moveTo>
                  <a:lnTo>
                    <a:pt x="0" y="836"/>
                  </a:lnTo>
                  <a:lnTo>
                    <a:pt x="28" y="1062"/>
                  </a:lnTo>
                  <a:lnTo>
                    <a:pt x="4700" y="227"/>
                  </a:lnTo>
                  <a:cubicBezTo>
                    <a:pt x="4686" y="152"/>
                    <a:pt x="4673" y="76"/>
                    <a:pt x="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29">
              <a:extLst>
                <a:ext uri="{FF2B5EF4-FFF2-40B4-BE49-F238E27FC236}">
                  <a16:creationId xmlns:a16="http://schemas.microsoft.com/office/drawing/2014/main" id="{F4DBA8B1-D36F-C67C-F41A-AD8C4719DC4F}"/>
                </a:ext>
              </a:extLst>
            </p:cNvPr>
            <p:cNvSpPr/>
            <p:nvPr/>
          </p:nvSpPr>
          <p:spPr>
            <a:xfrm>
              <a:off x="2849150" y="2553650"/>
              <a:ext cx="76450" cy="7900"/>
            </a:xfrm>
            <a:custGeom>
              <a:avLst/>
              <a:gdLst/>
              <a:ahLst/>
              <a:cxnLst/>
              <a:rect l="l" t="t" r="r" b="b"/>
              <a:pathLst>
                <a:path w="3058" h="316" extrusionOk="0">
                  <a:moveTo>
                    <a:pt x="1702" y="0"/>
                  </a:moveTo>
                  <a:cubicBezTo>
                    <a:pt x="1041" y="0"/>
                    <a:pt x="428" y="116"/>
                    <a:pt x="0" y="316"/>
                  </a:cubicBezTo>
                  <a:lnTo>
                    <a:pt x="3058" y="167"/>
                  </a:lnTo>
                  <a:cubicBezTo>
                    <a:pt x="2611" y="53"/>
                    <a:pt x="2146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29">
              <a:extLst>
                <a:ext uri="{FF2B5EF4-FFF2-40B4-BE49-F238E27FC236}">
                  <a16:creationId xmlns:a16="http://schemas.microsoft.com/office/drawing/2014/main" id="{09A1A4B6-BA1C-3746-85A6-83D82C78739F}"/>
                </a:ext>
              </a:extLst>
            </p:cNvPr>
            <p:cNvSpPr/>
            <p:nvPr/>
          </p:nvSpPr>
          <p:spPr>
            <a:xfrm>
              <a:off x="2549125" y="2539025"/>
              <a:ext cx="83750" cy="17300"/>
            </a:xfrm>
            <a:custGeom>
              <a:avLst/>
              <a:gdLst/>
              <a:ahLst/>
              <a:cxnLst/>
              <a:rect l="l" t="t" r="r" b="b"/>
              <a:pathLst>
                <a:path w="3350" h="692" extrusionOk="0">
                  <a:moveTo>
                    <a:pt x="3317" y="0"/>
                  </a:moveTo>
                  <a:lnTo>
                    <a:pt x="0" y="461"/>
                  </a:lnTo>
                  <a:cubicBezTo>
                    <a:pt x="16" y="538"/>
                    <a:pt x="32" y="615"/>
                    <a:pt x="48" y="691"/>
                  </a:cubicBezTo>
                  <a:lnTo>
                    <a:pt x="3350" y="223"/>
                  </a:lnTo>
                  <a:cubicBezTo>
                    <a:pt x="3340" y="149"/>
                    <a:pt x="3328" y="75"/>
                    <a:pt x="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29">
              <a:extLst>
                <a:ext uri="{FF2B5EF4-FFF2-40B4-BE49-F238E27FC236}">
                  <a16:creationId xmlns:a16="http://schemas.microsoft.com/office/drawing/2014/main" id="{5D9D08BB-0617-DCF7-8F8F-34988726F61E}"/>
                </a:ext>
              </a:extLst>
            </p:cNvPr>
            <p:cNvSpPr/>
            <p:nvPr/>
          </p:nvSpPr>
          <p:spPr>
            <a:xfrm>
              <a:off x="2719175" y="2505450"/>
              <a:ext cx="83175" cy="14775"/>
            </a:xfrm>
            <a:custGeom>
              <a:avLst/>
              <a:gdLst/>
              <a:ahLst/>
              <a:cxnLst/>
              <a:rect l="l" t="t" r="r" b="b"/>
              <a:pathLst>
                <a:path w="3327" h="591" extrusionOk="0">
                  <a:moveTo>
                    <a:pt x="3083" y="0"/>
                  </a:moveTo>
                  <a:cubicBezTo>
                    <a:pt x="2016" y="0"/>
                    <a:pt x="964" y="70"/>
                    <a:pt x="0" y="590"/>
                  </a:cubicBezTo>
                  <a:lnTo>
                    <a:pt x="3326" y="1"/>
                  </a:lnTo>
                  <a:cubicBezTo>
                    <a:pt x="3245" y="1"/>
                    <a:pt x="3164" y="0"/>
                    <a:pt x="3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29">
              <a:extLst>
                <a:ext uri="{FF2B5EF4-FFF2-40B4-BE49-F238E27FC236}">
                  <a16:creationId xmlns:a16="http://schemas.microsoft.com/office/drawing/2014/main" id="{77CEBD4D-B8CD-97C7-AE32-0657408AFC22}"/>
                </a:ext>
              </a:extLst>
            </p:cNvPr>
            <p:cNvSpPr/>
            <p:nvPr/>
          </p:nvSpPr>
          <p:spPr>
            <a:xfrm>
              <a:off x="2756150" y="2432575"/>
              <a:ext cx="104000" cy="8175"/>
            </a:xfrm>
            <a:custGeom>
              <a:avLst/>
              <a:gdLst/>
              <a:ahLst/>
              <a:cxnLst/>
              <a:rect l="l" t="t" r="r" b="b"/>
              <a:pathLst>
                <a:path w="4160" h="327" extrusionOk="0">
                  <a:moveTo>
                    <a:pt x="4155" y="1"/>
                  </a:moveTo>
                  <a:lnTo>
                    <a:pt x="1" y="202"/>
                  </a:lnTo>
                  <a:cubicBezTo>
                    <a:pt x="1" y="244"/>
                    <a:pt x="1" y="285"/>
                    <a:pt x="0" y="327"/>
                  </a:cubicBezTo>
                  <a:lnTo>
                    <a:pt x="4160" y="124"/>
                  </a:lnTo>
                  <a:cubicBezTo>
                    <a:pt x="4158" y="83"/>
                    <a:pt x="4157" y="41"/>
                    <a:pt x="4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29">
              <a:extLst>
                <a:ext uri="{FF2B5EF4-FFF2-40B4-BE49-F238E27FC236}">
                  <a16:creationId xmlns:a16="http://schemas.microsoft.com/office/drawing/2014/main" id="{A81CC0EB-76BF-020E-96F8-796D68D0409C}"/>
                </a:ext>
              </a:extLst>
            </p:cNvPr>
            <p:cNvSpPr/>
            <p:nvPr/>
          </p:nvSpPr>
          <p:spPr>
            <a:xfrm>
              <a:off x="3078925" y="2411825"/>
              <a:ext cx="67500" cy="7125"/>
            </a:xfrm>
            <a:custGeom>
              <a:avLst/>
              <a:gdLst/>
              <a:ahLst/>
              <a:cxnLst/>
              <a:rect l="l" t="t" r="r" b="b"/>
              <a:pathLst>
                <a:path w="2700" h="285" extrusionOk="0">
                  <a:moveTo>
                    <a:pt x="1671" y="0"/>
                  </a:moveTo>
                  <a:cubicBezTo>
                    <a:pt x="1149" y="0"/>
                    <a:pt x="607" y="107"/>
                    <a:pt x="1" y="285"/>
                  </a:cubicBezTo>
                  <a:lnTo>
                    <a:pt x="2699" y="153"/>
                  </a:lnTo>
                  <a:cubicBezTo>
                    <a:pt x="2357" y="48"/>
                    <a:pt x="2018" y="0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29">
              <a:extLst>
                <a:ext uri="{FF2B5EF4-FFF2-40B4-BE49-F238E27FC236}">
                  <a16:creationId xmlns:a16="http://schemas.microsoft.com/office/drawing/2014/main" id="{5C41C886-7BF9-F76A-84F4-6CCFB08B59C5}"/>
                </a:ext>
              </a:extLst>
            </p:cNvPr>
            <p:cNvSpPr/>
            <p:nvPr/>
          </p:nvSpPr>
          <p:spPr>
            <a:xfrm>
              <a:off x="3147175" y="2475800"/>
              <a:ext cx="73800" cy="11500"/>
            </a:xfrm>
            <a:custGeom>
              <a:avLst/>
              <a:gdLst/>
              <a:ahLst/>
              <a:cxnLst/>
              <a:rect l="l" t="t" r="r" b="b"/>
              <a:pathLst>
                <a:path w="2952" h="460" extrusionOk="0">
                  <a:moveTo>
                    <a:pt x="29" y="1"/>
                  </a:moveTo>
                  <a:cubicBezTo>
                    <a:pt x="20" y="86"/>
                    <a:pt x="11" y="171"/>
                    <a:pt x="1" y="255"/>
                  </a:cubicBezTo>
                  <a:lnTo>
                    <a:pt x="2935" y="459"/>
                  </a:lnTo>
                  <a:cubicBezTo>
                    <a:pt x="2940" y="387"/>
                    <a:pt x="2946" y="313"/>
                    <a:pt x="2952" y="24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29">
              <a:extLst>
                <a:ext uri="{FF2B5EF4-FFF2-40B4-BE49-F238E27FC236}">
                  <a16:creationId xmlns:a16="http://schemas.microsoft.com/office/drawing/2014/main" id="{9526AE28-2A72-DFC6-C4C8-B4F729EA7646}"/>
                </a:ext>
              </a:extLst>
            </p:cNvPr>
            <p:cNvSpPr/>
            <p:nvPr/>
          </p:nvSpPr>
          <p:spPr>
            <a:xfrm>
              <a:off x="3032125" y="2572475"/>
              <a:ext cx="80575" cy="10100"/>
            </a:xfrm>
            <a:custGeom>
              <a:avLst/>
              <a:gdLst/>
              <a:ahLst/>
              <a:cxnLst/>
              <a:rect l="l" t="t" r="r" b="b"/>
              <a:pathLst>
                <a:path w="3223" h="404" extrusionOk="0">
                  <a:moveTo>
                    <a:pt x="2103" y="0"/>
                  </a:moveTo>
                  <a:cubicBezTo>
                    <a:pt x="1388" y="0"/>
                    <a:pt x="686" y="128"/>
                    <a:pt x="1" y="404"/>
                  </a:cubicBezTo>
                  <a:lnTo>
                    <a:pt x="3222" y="99"/>
                  </a:lnTo>
                  <a:cubicBezTo>
                    <a:pt x="2846" y="34"/>
                    <a:pt x="2473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29">
              <a:extLst>
                <a:ext uri="{FF2B5EF4-FFF2-40B4-BE49-F238E27FC236}">
                  <a16:creationId xmlns:a16="http://schemas.microsoft.com/office/drawing/2014/main" id="{0CD2ACFD-2954-2AA7-C4D2-336D16F14674}"/>
                </a:ext>
              </a:extLst>
            </p:cNvPr>
            <p:cNvSpPr/>
            <p:nvPr/>
          </p:nvSpPr>
          <p:spPr>
            <a:xfrm>
              <a:off x="2315450" y="2581900"/>
              <a:ext cx="59050" cy="13025"/>
            </a:xfrm>
            <a:custGeom>
              <a:avLst/>
              <a:gdLst/>
              <a:ahLst/>
              <a:cxnLst/>
              <a:rect l="l" t="t" r="r" b="b"/>
              <a:pathLst>
                <a:path w="2362" h="521" extrusionOk="0">
                  <a:moveTo>
                    <a:pt x="2362" y="1"/>
                  </a:moveTo>
                  <a:lnTo>
                    <a:pt x="2362" y="1"/>
                  </a:lnTo>
                  <a:cubicBezTo>
                    <a:pt x="1553" y="27"/>
                    <a:pt x="746" y="68"/>
                    <a:pt x="1" y="521"/>
                  </a:cubicBezTo>
                  <a:lnTo>
                    <a:pt x="2339" y="197"/>
                  </a:lnTo>
                  <a:cubicBezTo>
                    <a:pt x="2347" y="131"/>
                    <a:pt x="2355" y="67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29">
              <a:extLst>
                <a:ext uri="{FF2B5EF4-FFF2-40B4-BE49-F238E27FC236}">
                  <a16:creationId xmlns:a16="http://schemas.microsoft.com/office/drawing/2014/main" id="{6FC87574-AB63-82BC-6AFF-BE158B92FC32}"/>
                </a:ext>
              </a:extLst>
            </p:cNvPr>
            <p:cNvSpPr/>
            <p:nvPr/>
          </p:nvSpPr>
          <p:spPr>
            <a:xfrm>
              <a:off x="3210000" y="2437075"/>
              <a:ext cx="64425" cy="16950"/>
            </a:xfrm>
            <a:custGeom>
              <a:avLst/>
              <a:gdLst/>
              <a:ahLst/>
              <a:cxnLst/>
              <a:rect l="l" t="t" r="r" b="b"/>
              <a:pathLst>
                <a:path w="2577" h="678" extrusionOk="0">
                  <a:moveTo>
                    <a:pt x="489" y="1"/>
                  </a:moveTo>
                  <a:cubicBezTo>
                    <a:pt x="329" y="1"/>
                    <a:pt x="167" y="14"/>
                    <a:pt x="1" y="46"/>
                  </a:cubicBezTo>
                  <a:lnTo>
                    <a:pt x="2545" y="678"/>
                  </a:lnTo>
                  <a:lnTo>
                    <a:pt x="2577" y="476"/>
                  </a:lnTo>
                  <a:cubicBezTo>
                    <a:pt x="1888" y="287"/>
                    <a:pt x="1217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29">
              <a:extLst>
                <a:ext uri="{FF2B5EF4-FFF2-40B4-BE49-F238E27FC236}">
                  <a16:creationId xmlns:a16="http://schemas.microsoft.com/office/drawing/2014/main" id="{08F1CA7D-1488-1421-773B-DEB885248DF2}"/>
                </a:ext>
              </a:extLst>
            </p:cNvPr>
            <p:cNvSpPr/>
            <p:nvPr/>
          </p:nvSpPr>
          <p:spPr>
            <a:xfrm>
              <a:off x="3144925" y="2533675"/>
              <a:ext cx="62175" cy="9600"/>
            </a:xfrm>
            <a:custGeom>
              <a:avLst/>
              <a:gdLst/>
              <a:ahLst/>
              <a:cxnLst/>
              <a:rect l="l" t="t" r="r" b="b"/>
              <a:pathLst>
                <a:path w="2487" h="384" extrusionOk="0">
                  <a:moveTo>
                    <a:pt x="964" y="0"/>
                  </a:moveTo>
                  <a:cubicBezTo>
                    <a:pt x="649" y="0"/>
                    <a:pt x="328" y="56"/>
                    <a:pt x="0" y="189"/>
                  </a:cubicBezTo>
                  <a:lnTo>
                    <a:pt x="2487" y="383"/>
                  </a:lnTo>
                  <a:cubicBezTo>
                    <a:pt x="2008" y="162"/>
                    <a:pt x="1497" y="0"/>
                    <a:pt x="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29">
              <a:extLst>
                <a:ext uri="{FF2B5EF4-FFF2-40B4-BE49-F238E27FC236}">
                  <a16:creationId xmlns:a16="http://schemas.microsoft.com/office/drawing/2014/main" id="{8ACDDA2E-95EC-0263-1C6E-D8BF8BBAC45E}"/>
                </a:ext>
              </a:extLst>
            </p:cNvPr>
            <p:cNvSpPr/>
            <p:nvPr/>
          </p:nvSpPr>
          <p:spPr>
            <a:xfrm>
              <a:off x="2922150" y="2406350"/>
              <a:ext cx="63400" cy="5775"/>
            </a:xfrm>
            <a:custGeom>
              <a:avLst/>
              <a:gdLst/>
              <a:ahLst/>
              <a:cxnLst/>
              <a:rect l="l" t="t" r="r" b="b"/>
              <a:pathLst>
                <a:path w="2536" h="231" extrusionOk="0">
                  <a:moveTo>
                    <a:pt x="2536" y="1"/>
                  </a:moveTo>
                  <a:lnTo>
                    <a:pt x="1" y="124"/>
                  </a:lnTo>
                  <a:cubicBezTo>
                    <a:pt x="348" y="196"/>
                    <a:pt x="688" y="230"/>
                    <a:pt x="1023" y="230"/>
                  </a:cubicBezTo>
                  <a:cubicBezTo>
                    <a:pt x="1537" y="230"/>
                    <a:pt x="2039" y="150"/>
                    <a:pt x="2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29">
              <a:extLst>
                <a:ext uri="{FF2B5EF4-FFF2-40B4-BE49-F238E27FC236}">
                  <a16:creationId xmlns:a16="http://schemas.microsoft.com/office/drawing/2014/main" id="{267EDEA5-434B-0745-C71B-37FE2672646B}"/>
                </a:ext>
              </a:extLst>
            </p:cNvPr>
            <p:cNvSpPr/>
            <p:nvPr/>
          </p:nvSpPr>
          <p:spPr>
            <a:xfrm>
              <a:off x="3153725" y="2492850"/>
              <a:ext cx="38125" cy="5100"/>
            </a:xfrm>
            <a:custGeom>
              <a:avLst/>
              <a:gdLst/>
              <a:ahLst/>
              <a:cxnLst/>
              <a:rect l="l" t="t" r="r" b="b"/>
              <a:pathLst>
                <a:path w="1525" h="204" extrusionOk="0">
                  <a:moveTo>
                    <a:pt x="1519" y="0"/>
                  </a:moveTo>
                  <a:lnTo>
                    <a:pt x="0" y="74"/>
                  </a:lnTo>
                  <a:cubicBezTo>
                    <a:pt x="11" y="117"/>
                    <a:pt x="21" y="160"/>
                    <a:pt x="31" y="203"/>
                  </a:cubicBezTo>
                  <a:lnTo>
                    <a:pt x="1525" y="131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29">
              <a:extLst>
                <a:ext uri="{FF2B5EF4-FFF2-40B4-BE49-F238E27FC236}">
                  <a16:creationId xmlns:a16="http://schemas.microsoft.com/office/drawing/2014/main" id="{49D7C91E-A78B-2519-204A-3D06AE55AAFB}"/>
                </a:ext>
              </a:extLst>
            </p:cNvPr>
            <p:cNvSpPr/>
            <p:nvPr/>
          </p:nvSpPr>
          <p:spPr>
            <a:xfrm>
              <a:off x="3070425" y="2553450"/>
              <a:ext cx="33525" cy="5475"/>
            </a:xfrm>
            <a:custGeom>
              <a:avLst/>
              <a:gdLst/>
              <a:ahLst/>
              <a:cxnLst/>
              <a:rect l="l" t="t" r="r" b="b"/>
              <a:pathLst>
                <a:path w="1341" h="219" extrusionOk="0">
                  <a:moveTo>
                    <a:pt x="1322" y="1"/>
                  </a:moveTo>
                  <a:lnTo>
                    <a:pt x="3" y="65"/>
                  </a:lnTo>
                  <a:lnTo>
                    <a:pt x="1" y="157"/>
                  </a:lnTo>
                  <a:lnTo>
                    <a:pt x="1341" y="218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29">
              <a:extLst>
                <a:ext uri="{FF2B5EF4-FFF2-40B4-BE49-F238E27FC236}">
                  <a16:creationId xmlns:a16="http://schemas.microsoft.com/office/drawing/2014/main" id="{8E25DBE9-9ED9-8D15-4502-9E657759EC07}"/>
                </a:ext>
              </a:extLst>
            </p:cNvPr>
            <p:cNvSpPr/>
            <p:nvPr/>
          </p:nvSpPr>
          <p:spPr>
            <a:xfrm>
              <a:off x="3152400" y="2588425"/>
              <a:ext cx="35725" cy="8950"/>
            </a:xfrm>
            <a:custGeom>
              <a:avLst/>
              <a:gdLst/>
              <a:ahLst/>
              <a:cxnLst/>
              <a:rect l="l" t="t" r="r" b="b"/>
              <a:pathLst>
                <a:path w="1429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395" y="235"/>
                    <a:pt x="813" y="302"/>
                    <a:pt x="1233" y="357"/>
                  </a:cubicBezTo>
                  <a:cubicBezTo>
                    <a:pt x="1237" y="357"/>
                    <a:pt x="1241" y="358"/>
                    <a:pt x="1244" y="358"/>
                  </a:cubicBezTo>
                  <a:cubicBezTo>
                    <a:pt x="1297" y="358"/>
                    <a:pt x="1356" y="315"/>
                    <a:pt x="1413" y="294"/>
                  </a:cubicBezTo>
                  <a:cubicBezTo>
                    <a:pt x="1418" y="249"/>
                    <a:pt x="1424" y="206"/>
                    <a:pt x="1428" y="1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29">
              <a:extLst>
                <a:ext uri="{FF2B5EF4-FFF2-40B4-BE49-F238E27FC236}">
                  <a16:creationId xmlns:a16="http://schemas.microsoft.com/office/drawing/2014/main" id="{FD7BAC57-977C-4555-08BA-58A1CBE6BC0B}"/>
                </a:ext>
              </a:extLst>
            </p:cNvPr>
            <p:cNvSpPr/>
            <p:nvPr/>
          </p:nvSpPr>
          <p:spPr>
            <a:xfrm>
              <a:off x="3306650" y="2462075"/>
              <a:ext cx="18025" cy="14750"/>
            </a:xfrm>
            <a:custGeom>
              <a:avLst/>
              <a:gdLst/>
              <a:ahLst/>
              <a:cxnLst/>
              <a:rect l="l" t="t" r="r" b="b"/>
              <a:pathLst>
                <a:path w="721" h="590" extrusionOk="0">
                  <a:moveTo>
                    <a:pt x="109" y="1"/>
                  </a:moveTo>
                  <a:lnTo>
                    <a:pt x="0" y="168"/>
                  </a:lnTo>
                  <a:lnTo>
                    <a:pt x="626" y="589"/>
                  </a:lnTo>
                  <a:lnTo>
                    <a:pt x="721" y="47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29">
              <a:extLst>
                <a:ext uri="{FF2B5EF4-FFF2-40B4-BE49-F238E27FC236}">
                  <a16:creationId xmlns:a16="http://schemas.microsoft.com/office/drawing/2014/main" id="{8922DA37-0D77-740D-A068-64953D61AABE}"/>
                </a:ext>
              </a:extLst>
            </p:cNvPr>
            <p:cNvSpPr/>
            <p:nvPr/>
          </p:nvSpPr>
          <p:spPr>
            <a:xfrm>
              <a:off x="3372650" y="2784900"/>
              <a:ext cx="247825" cy="122025"/>
            </a:xfrm>
            <a:custGeom>
              <a:avLst/>
              <a:gdLst/>
              <a:ahLst/>
              <a:cxnLst/>
              <a:rect l="l" t="t" r="r" b="b"/>
              <a:pathLst>
                <a:path w="9913" h="4881" extrusionOk="0">
                  <a:moveTo>
                    <a:pt x="112" y="0"/>
                  </a:moveTo>
                  <a:lnTo>
                    <a:pt x="0" y="134"/>
                  </a:lnTo>
                  <a:cubicBezTo>
                    <a:pt x="3040" y="1945"/>
                    <a:pt x="6231" y="3454"/>
                    <a:pt x="9470" y="4867"/>
                  </a:cubicBezTo>
                  <a:cubicBezTo>
                    <a:pt x="9492" y="4877"/>
                    <a:pt x="9516" y="4880"/>
                    <a:pt x="9547" y="4880"/>
                  </a:cubicBezTo>
                  <a:cubicBezTo>
                    <a:pt x="9619" y="4880"/>
                    <a:pt x="9725" y="4860"/>
                    <a:pt x="9913" y="4850"/>
                  </a:cubicBezTo>
                  <a:cubicBezTo>
                    <a:pt x="8403" y="4124"/>
                    <a:pt x="7042" y="3487"/>
                    <a:pt x="5697" y="2819"/>
                  </a:cubicBezTo>
                  <a:cubicBezTo>
                    <a:pt x="3829" y="1891"/>
                    <a:pt x="1973" y="94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29">
              <a:extLst>
                <a:ext uri="{FF2B5EF4-FFF2-40B4-BE49-F238E27FC236}">
                  <a16:creationId xmlns:a16="http://schemas.microsoft.com/office/drawing/2014/main" id="{9C199E2B-D1EB-9A18-E3C3-F89BB4F98F07}"/>
                </a:ext>
              </a:extLst>
            </p:cNvPr>
            <p:cNvSpPr/>
            <p:nvPr/>
          </p:nvSpPr>
          <p:spPr>
            <a:xfrm>
              <a:off x="3447950" y="3089175"/>
              <a:ext cx="28575" cy="133425"/>
            </a:xfrm>
            <a:custGeom>
              <a:avLst/>
              <a:gdLst/>
              <a:ahLst/>
              <a:cxnLst/>
              <a:rect l="l" t="t" r="r" b="b"/>
              <a:pathLst>
                <a:path w="1143" h="5337" extrusionOk="0">
                  <a:moveTo>
                    <a:pt x="1011" y="1"/>
                  </a:moveTo>
                  <a:cubicBezTo>
                    <a:pt x="0" y="1673"/>
                    <a:pt x="132" y="3506"/>
                    <a:pt x="238" y="5337"/>
                  </a:cubicBezTo>
                  <a:cubicBezTo>
                    <a:pt x="341" y="3559"/>
                    <a:pt x="622" y="1813"/>
                    <a:pt x="1143" y="107"/>
                  </a:cubicBezTo>
                  <a:cubicBezTo>
                    <a:pt x="1099" y="72"/>
                    <a:pt x="1056" y="36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29">
              <a:extLst>
                <a:ext uri="{FF2B5EF4-FFF2-40B4-BE49-F238E27FC236}">
                  <a16:creationId xmlns:a16="http://schemas.microsoft.com/office/drawing/2014/main" id="{27D08506-8604-363F-4360-E96114A5003C}"/>
                </a:ext>
              </a:extLst>
            </p:cNvPr>
            <p:cNvSpPr/>
            <p:nvPr/>
          </p:nvSpPr>
          <p:spPr>
            <a:xfrm>
              <a:off x="3504450" y="2829425"/>
              <a:ext cx="133450" cy="61750"/>
            </a:xfrm>
            <a:custGeom>
              <a:avLst/>
              <a:gdLst/>
              <a:ahLst/>
              <a:cxnLst/>
              <a:rect l="l" t="t" r="r" b="b"/>
              <a:pathLst>
                <a:path w="5338" h="2470" extrusionOk="0">
                  <a:moveTo>
                    <a:pt x="102" y="0"/>
                  </a:moveTo>
                  <a:cubicBezTo>
                    <a:pt x="68" y="75"/>
                    <a:pt x="34" y="150"/>
                    <a:pt x="0" y="224"/>
                  </a:cubicBezTo>
                  <a:cubicBezTo>
                    <a:pt x="1229" y="785"/>
                    <a:pt x="2452" y="1358"/>
                    <a:pt x="3689" y="1899"/>
                  </a:cubicBezTo>
                  <a:cubicBezTo>
                    <a:pt x="4206" y="2125"/>
                    <a:pt x="4753" y="2282"/>
                    <a:pt x="5286" y="2470"/>
                  </a:cubicBezTo>
                  <a:lnTo>
                    <a:pt x="5337" y="240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29">
              <a:extLst>
                <a:ext uri="{FF2B5EF4-FFF2-40B4-BE49-F238E27FC236}">
                  <a16:creationId xmlns:a16="http://schemas.microsoft.com/office/drawing/2014/main" id="{E90EFDC6-D655-7959-DDC0-0D51D5BBD9E4}"/>
                </a:ext>
              </a:extLst>
            </p:cNvPr>
            <p:cNvSpPr/>
            <p:nvPr/>
          </p:nvSpPr>
          <p:spPr>
            <a:xfrm>
              <a:off x="3763750" y="3226300"/>
              <a:ext cx="64725" cy="36850"/>
            </a:xfrm>
            <a:custGeom>
              <a:avLst/>
              <a:gdLst/>
              <a:ahLst/>
              <a:cxnLst/>
              <a:rect l="l" t="t" r="r" b="b"/>
              <a:pathLst>
                <a:path w="2589" h="1474" extrusionOk="0">
                  <a:moveTo>
                    <a:pt x="2567" y="0"/>
                  </a:moveTo>
                  <a:cubicBezTo>
                    <a:pt x="1653" y="305"/>
                    <a:pt x="513" y="168"/>
                    <a:pt x="1" y="1473"/>
                  </a:cubicBezTo>
                  <a:lnTo>
                    <a:pt x="2588" y="217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29">
              <a:extLst>
                <a:ext uri="{FF2B5EF4-FFF2-40B4-BE49-F238E27FC236}">
                  <a16:creationId xmlns:a16="http://schemas.microsoft.com/office/drawing/2014/main" id="{CF77D4D5-5F95-0C4B-39D2-89C56DAD9513}"/>
                </a:ext>
              </a:extLst>
            </p:cNvPr>
            <p:cNvSpPr/>
            <p:nvPr/>
          </p:nvSpPr>
          <p:spPr>
            <a:xfrm>
              <a:off x="3358475" y="3039075"/>
              <a:ext cx="81250" cy="33125"/>
            </a:xfrm>
            <a:custGeom>
              <a:avLst/>
              <a:gdLst/>
              <a:ahLst/>
              <a:cxnLst/>
              <a:rect l="l" t="t" r="r" b="b"/>
              <a:pathLst>
                <a:path w="3250" h="1325" extrusionOk="0">
                  <a:moveTo>
                    <a:pt x="1" y="1"/>
                  </a:moveTo>
                  <a:lnTo>
                    <a:pt x="3177" y="1324"/>
                  </a:lnTo>
                  <a:cubicBezTo>
                    <a:pt x="3201" y="1263"/>
                    <a:pt x="3226" y="1202"/>
                    <a:pt x="3250" y="1141"/>
                  </a:cubicBezTo>
                  <a:cubicBezTo>
                    <a:pt x="2186" y="708"/>
                    <a:pt x="1193" y="1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29">
              <a:extLst>
                <a:ext uri="{FF2B5EF4-FFF2-40B4-BE49-F238E27FC236}">
                  <a16:creationId xmlns:a16="http://schemas.microsoft.com/office/drawing/2014/main" id="{C9B02F95-8538-BF03-A60D-6F1CC6E17941}"/>
                </a:ext>
              </a:extLst>
            </p:cNvPr>
            <p:cNvSpPr/>
            <p:nvPr/>
          </p:nvSpPr>
          <p:spPr>
            <a:xfrm>
              <a:off x="3295775" y="2771450"/>
              <a:ext cx="72925" cy="47150"/>
            </a:xfrm>
            <a:custGeom>
              <a:avLst/>
              <a:gdLst/>
              <a:ahLst/>
              <a:cxnLst/>
              <a:rect l="l" t="t" r="r" b="b"/>
              <a:pathLst>
                <a:path w="2917" h="1886" extrusionOk="0">
                  <a:moveTo>
                    <a:pt x="114" y="0"/>
                  </a:moveTo>
                  <a:lnTo>
                    <a:pt x="1" y="189"/>
                  </a:lnTo>
                  <a:lnTo>
                    <a:pt x="2800" y="1886"/>
                  </a:lnTo>
                  <a:lnTo>
                    <a:pt x="2917" y="166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29">
              <a:extLst>
                <a:ext uri="{FF2B5EF4-FFF2-40B4-BE49-F238E27FC236}">
                  <a16:creationId xmlns:a16="http://schemas.microsoft.com/office/drawing/2014/main" id="{32048838-9F43-611F-F56D-8552494CB0A3}"/>
                </a:ext>
              </a:extLst>
            </p:cNvPr>
            <p:cNvSpPr/>
            <p:nvPr/>
          </p:nvSpPr>
          <p:spPr>
            <a:xfrm>
              <a:off x="3473225" y="3020175"/>
              <a:ext cx="43325" cy="71700"/>
            </a:xfrm>
            <a:custGeom>
              <a:avLst/>
              <a:gdLst/>
              <a:ahLst/>
              <a:cxnLst/>
              <a:rect l="l" t="t" r="r" b="b"/>
              <a:pathLst>
                <a:path w="1733" h="2868" extrusionOk="0">
                  <a:moveTo>
                    <a:pt x="1733" y="0"/>
                  </a:moveTo>
                  <a:cubicBezTo>
                    <a:pt x="835" y="739"/>
                    <a:pt x="339" y="1704"/>
                    <a:pt x="0" y="2761"/>
                  </a:cubicBezTo>
                  <a:cubicBezTo>
                    <a:pt x="45" y="2796"/>
                    <a:pt x="89" y="2832"/>
                    <a:pt x="132" y="2867"/>
                  </a:cubicBezTo>
                  <a:cubicBezTo>
                    <a:pt x="391" y="2366"/>
                    <a:pt x="638" y="1857"/>
                    <a:pt x="913" y="1364"/>
                  </a:cubicBezTo>
                  <a:cubicBezTo>
                    <a:pt x="1171" y="900"/>
                    <a:pt x="1458" y="454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29">
              <a:extLst>
                <a:ext uri="{FF2B5EF4-FFF2-40B4-BE49-F238E27FC236}">
                  <a16:creationId xmlns:a16="http://schemas.microsoft.com/office/drawing/2014/main" id="{57BE10D8-5AC4-F8CD-3C35-38F3C01212F8}"/>
                </a:ext>
              </a:extLst>
            </p:cNvPr>
            <p:cNvSpPr/>
            <p:nvPr/>
          </p:nvSpPr>
          <p:spPr>
            <a:xfrm>
              <a:off x="3400550" y="3185275"/>
              <a:ext cx="13675" cy="94300"/>
            </a:xfrm>
            <a:custGeom>
              <a:avLst/>
              <a:gdLst/>
              <a:ahLst/>
              <a:cxnLst/>
              <a:rect l="l" t="t" r="r" b="b"/>
              <a:pathLst>
                <a:path w="547" h="3772" extrusionOk="0">
                  <a:moveTo>
                    <a:pt x="363" y="0"/>
                  </a:moveTo>
                  <a:cubicBezTo>
                    <a:pt x="1" y="1356"/>
                    <a:pt x="198" y="2563"/>
                    <a:pt x="328" y="3771"/>
                  </a:cubicBezTo>
                  <a:lnTo>
                    <a:pt x="546" y="3767"/>
                  </a:lnTo>
                  <a:cubicBezTo>
                    <a:pt x="487" y="2561"/>
                    <a:pt x="429" y="1355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29">
              <a:extLst>
                <a:ext uri="{FF2B5EF4-FFF2-40B4-BE49-F238E27FC236}">
                  <a16:creationId xmlns:a16="http://schemas.microsoft.com/office/drawing/2014/main" id="{C36C2DCB-324B-675C-C267-D8AAA89A0344}"/>
                </a:ext>
              </a:extLst>
            </p:cNvPr>
            <p:cNvSpPr/>
            <p:nvPr/>
          </p:nvSpPr>
          <p:spPr>
            <a:xfrm>
              <a:off x="3249075" y="2778400"/>
              <a:ext cx="59550" cy="31925"/>
            </a:xfrm>
            <a:custGeom>
              <a:avLst/>
              <a:gdLst/>
              <a:ahLst/>
              <a:cxnLst/>
              <a:rect l="l" t="t" r="r" b="b"/>
              <a:pathLst>
                <a:path w="2382" h="1277" extrusionOk="0">
                  <a:moveTo>
                    <a:pt x="0" y="1"/>
                  </a:moveTo>
                  <a:cubicBezTo>
                    <a:pt x="622" y="684"/>
                    <a:pt x="1459" y="930"/>
                    <a:pt x="2247" y="1277"/>
                  </a:cubicBezTo>
                  <a:cubicBezTo>
                    <a:pt x="2292" y="1218"/>
                    <a:pt x="2336" y="1160"/>
                    <a:pt x="2382" y="1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29">
              <a:extLst>
                <a:ext uri="{FF2B5EF4-FFF2-40B4-BE49-F238E27FC236}">
                  <a16:creationId xmlns:a16="http://schemas.microsoft.com/office/drawing/2014/main" id="{C807B462-A5F5-C5C8-2AFB-EF10E4B1D68D}"/>
                </a:ext>
              </a:extLst>
            </p:cNvPr>
            <p:cNvSpPr/>
            <p:nvPr/>
          </p:nvSpPr>
          <p:spPr>
            <a:xfrm>
              <a:off x="3492200" y="2950525"/>
              <a:ext cx="27675" cy="34850"/>
            </a:xfrm>
            <a:custGeom>
              <a:avLst/>
              <a:gdLst/>
              <a:ahLst/>
              <a:cxnLst/>
              <a:rect l="l" t="t" r="r" b="b"/>
              <a:pathLst>
                <a:path w="1107" h="1394" extrusionOk="0">
                  <a:moveTo>
                    <a:pt x="793" y="1"/>
                  </a:moveTo>
                  <a:cubicBezTo>
                    <a:pt x="0" y="219"/>
                    <a:pt x="294" y="939"/>
                    <a:pt x="49" y="1393"/>
                  </a:cubicBezTo>
                  <a:cubicBezTo>
                    <a:pt x="429" y="1005"/>
                    <a:pt x="1106" y="763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29">
              <a:extLst>
                <a:ext uri="{FF2B5EF4-FFF2-40B4-BE49-F238E27FC236}">
                  <a16:creationId xmlns:a16="http://schemas.microsoft.com/office/drawing/2014/main" id="{67E39016-AB33-78C0-1707-2441027974EB}"/>
                </a:ext>
              </a:extLst>
            </p:cNvPr>
            <p:cNvSpPr/>
            <p:nvPr/>
          </p:nvSpPr>
          <p:spPr>
            <a:xfrm>
              <a:off x="3338450" y="3154750"/>
              <a:ext cx="9425" cy="53625"/>
            </a:xfrm>
            <a:custGeom>
              <a:avLst/>
              <a:gdLst/>
              <a:ahLst/>
              <a:cxnLst/>
              <a:rect l="l" t="t" r="r" b="b"/>
              <a:pathLst>
                <a:path w="377" h="2145" extrusionOk="0">
                  <a:moveTo>
                    <a:pt x="135" y="1"/>
                  </a:moveTo>
                  <a:cubicBezTo>
                    <a:pt x="97" y="696"/>
                    <a:pt x="60" y="1391"/>
                    <a:pt x="23" y="2086"/>
                  </a:cubicBezTo>
                  <a:lnTo>
                    <a:pt x="23" y="2086"/>
                  </a:lnTo>
                  <a:cubicBezTo>
                    <a:pt x="348" y="1424"/>
                    <a:pt x="376" y="728"/>
                    <a:pt x="332" y="22"/>
                  </a:cubicBezTo>
                  <a:lnTo>
                    <a:pt x="135" y="1"/>
                  </a:lnTo>
                  <a:close/>
                  <a:moveTo>
                    <a:pt x="23" y="2086"/>
                  </a:moveTo>
                  <a:lnTo>
                    <a:pt x="23" y="2086"/>
                  </a:lnTo>
                  <a:cubicBezTo>
                    <a:pt x="15" y="2101"/>
                    <a:pt x="8" y="2116"/>
                    <a:pt x="0" y="2131"/>
                  </a:cubicBezTo>
                  <a:lnTo>
                    <a:pt x="19" y="2144"/>
                  </a:lnTo>
                  <a:cubicBezTo>
                    <a:pt x="20" y="2125"/>
                    <a:pt x="21" y="2105"/>
                    <a:pt x="23" y="2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29">
              <a:extLst>
                <a:ext uri="{FF2B5EF4-FFF2-40B4-BE49-F238E27FC236}">
                  <a16:creationId xmlns:a16="http://schemas.microsoft.com/office/drawing/2014/main" id="{53271A07-407E-F5CF-7A6A-8DC76990228D}"/>
                </a:ext>
              </a:extLst>
            </p:cNvPr>
            <p:cNvSpPr/>
            <p:nvPr/>
          </p:nvSpPr>
          <p:spPr>
            <a:xfrm>
              <a:off x="3523225" y="2984025"/>
              <a:ext cx="38775" cy="28950"/>
            </a:xfrm>
            <a:custGeom>
              <a:avLst/>
              <a:gdLst/>
              <a:ahLst/>
              <a:cxnLst/>
              <a:rect l="l" t="t" r="r" b="b"/>
              <a:pathLst>
                <a:path w="1551" h="1158" extrusionOk="0">
                  <a:moveTo>
                    <a:pt x="1550" y="0"/>
                  </a:moveTo>
                  <a:lnTo>
                    <a:pt x="1550" y="0"/>
                  </a:lnTo>
                  <a:cubicBezTo>
                    <a:pt x="600" y="287"/>
                    <a:pt x="526" y="344"/>
                    <a:pt x="0" y="1157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29">
              <a:extLst>
                <a:ext uri="{FF2B5EF4-FFF2-40B4-BE49-F238E27FC236}">
                  <a16:creationId xmlns:a16="http://schemas.microsoft.com/office/drawing/2014/main" id="{7075B7F1-C567-1E0A-A90E-2969F538E686}"/>
                </a:ext>
              </a:extLst>
            </p:cNvPr>
            <p:cNvSpPr/>
            <p:nvPr/>
          </p:nvSpPr>
          <p:spPr>
            <a:xfrm>
              <a:off x="3320050" y="3179175"/>
              <a:ext cx="8700" cy="43825"/>
            </a:xfrm>
            <a:custGeom>
              <a:avLst/>
              <a:gdLst/>
              <a:ahLst/>
              <a:cxnLst/>
              <a:rect l="l" t="t" r="r" b="b"/>
              <a:pathLst>
                <a:path w="348" h="1753" extrusionOk="0">
                  <a:moveTo>
                    <a:pt x="131" y="1"/>
                  </a:moveTo>
                  <a:lnTo>
                    <a:pt x="0" y="1740"/>
                  </a:lnTo>
                  <a:lnTo>
                    <a:pt x="178" y="1753"/>
                  </a:lnTo>
                  <a:cubicBezTo>
                    <a:pt x="235" y="1176"/>
                    <a:pt x="291" y="600"/>
                    <a:pt x="348" y="2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29">
              <a:extLst>
                <a:ext uri="{FF2B5EF4-FFF2-40B4-BE49-F238E27FC236}">
                  <a16:creationId xmlns:a16="http://schemas.microsoft.com/office/drawing/2014/main" id="{6BC19CEB-B2DF-A5F2-BEBF-FA7B6C9662DC}"/>
                </a:ext>
              </a:extLst>
            </p:cNvPr>
            <p:cNvSpPr/>
            <p:nvPr/>
          </p:nvSpPr>
          <p:spPr>
            <a:xfrm>
              <a:off x="3653500" y="2913650"/>
              <a:ext cx="30625" cy="18450"/>
            </a:xfrm>
            <a:custGeom>
              <a:avLst/>
              <a:gdLst/>
              <a:ahLst/>
              <a:cxnLst/>
              <a:rect l="l" t="t" r="r" b="b"/>
              <a:pathLst>
                <a:path w="1225" h="738" extrusionOk="0">
                  <a:moveTo>
                    <a:pt x="1146" y="0"/>
                  </a:moveTo>
                  <a:lnTo>
                    <a:pt x="0" y="523"/>
                  </a:lnTo>
                  <a:cubicBezTo>
                    <a:pt x="20" y="595"/>
                    <a:pt x="40" y="666"/>
                    <a:pt x="59" y="737"/>
                  </a:cubicBezTo>
                  <a:lnTo>
                    <a:pt x="1224" y="163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29">
              <a:extLst>
                <a:ext uri="{FF2B5EF4-FFF2-40B4-BE49-F238E27FC236}">
                  <a16:creationId xmlns:a16="http://schemas.microsoft.com/office/drawing/2014/main" id="{F8102754-7A2A-6995-C82C-ADE35DA51280}"/>
                </a:ext>
              </a:extLst>
            </p:cNvPr>
            <p:cNvSpPr/>
            <p:nvPr/>
          </p:nvSpPr>
          <p:spPr>
            <a:xfrm>
              <a:off x="3321350" y="2813075"/>
              <a:ext cx="32900" cy="15925"/>
            </a:xfrm>
            <a:custGeom>
              <a:avLst/>
              <a:gdLst/>
              <a:ahLst/>
              <a:cxnLst/>
              <a:rect l="l" t="t" r="r" b="b"/>
              <a:pathLst>
                <a:path w="1316" h="637" extrusionOk="0">
                  <a:moveTo>
                    <a:pt x="109" y="1"/>
                  </a:moveTo>
                  <a:lnTo>
                    <a:pt x="0" y="262"/>
                  </a:lnTo>
                  <a:cubicBezTo>
                    <a:pt x="392" y="316"/>
                    <a:pt x="683" y="637"/>
                    <a:pt x="1097" y="637"/>
                  </a:cubicBezTo>
                  <a:cubicBezTo>
                    <a:pt x="1166" y="637"/>
                    <a:pt x="1239" y="628"/>
                    <a:pt x="1316" y="607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29">
              <a:extLst>
                <a:ext uri="{FF2B5EF4-FFF2-40B4-BE49-F238E27FC236}">
                  <a16:creationId xmlns:a16="http://schemas.microsoft.com/office/drawing/2014/main" id="{B8F133E9-4D90-5652-9377-5C9842600901}"/>
                </a:ext>
              </a:extLst>
            </p:cNvPr>
            <p:cNvSpPr/>
            <p:nvPr/>
          </p:nvSpPr>
          <p:spPr>
            <a:xfrm>
              <a:off x="3423300" y="3251425"/>
              <a:ext cx="4475" cy="36450"/>
            </a:xfrm>
            <a:custGeom>
              <a:avLst/>
              <a:gdLst/>
              <a:ahLst/>
              <a:cxnLst/>
              <a:rect l="l" t="t" r="r" b="b"/>
              <a:pathLst>
                <a:path w="179" h="1458" extrusionOk="0">
                  <a:moveTo>
                    <a:pt x="110" y="1"/>
                  </a:moveTo>
                  <a:lnTo>
                    <a:pt x="1" y="14"/>
                  </a:lnTo>
                  <a:cubicBezTo>
                    <a:pt x="25" y="495"/>
                    <a:pt x="49" y="977"/>
                    <a:pt x="71" y="1458"/>
                  </a:cubicBezTo>
                  <a:lnTo>
                    <a:pt x="179" y="1418"/>
                  </a:lnTo>
                  <a:cubicBezTo>
                    <a:pt x="155" y="945"/>
                    <a:pt x="132" y="473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29">
              <a:extLst>
                <a:ext uri="{FF2B5EF4-FFF2-40B4-BE49-F238E27FC236}">
                  <a16:creationId xmlns:a16="http://schemas.microsoft.com/office/drawing/2014/main" id="{E3AB233D-7FA4-F9A1-DCDE-5CA8F7E8633D}"/>
                </a:ext>
              </a:extLst>
            </p:cNvPr>
            <p:cNvSpPr/>
            <p:nvPr/>
          </p:nvSpPr>
          <p:spPr>
            <a:xfrm>
              <a:off x="3636600" y="2889500"/>
              <a:ext cx="26575" cy="12475"/>
            </a:xfrm>
            <a:custGeom>
              <a:avLst/>
              <a:gdLst/>
              <a:ahLst/>
              <a:cxnLst/>
              <a:rect l="l" t="t" r="r" b="b"/>
              <a:pathLst>
                <a:path w="1063" h="499" extrusionOk="0">
                  <a:moveTo>
                    <a:pt x="51" y="0"/>
                  </a:moveTo>
                  <a:lnTo>
                    <a:pt x="0" y="67"/>
                  </a:lnTo>
                  <a:lnTo>
                    <a:pt x="988" y="498"/>
                  </a:lnTo>
                  <a:lnTo>
                    <a:pt x="1062" y="278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29">
              <a:extLst>
                <a:ext uri="{FF2B5EF4-FFF2-40B4-BE49-F238E27FC236}">
                  <a16:creationId xmlns:a16="http://schemas.microsoft.com/office/drawing/2014/main" id="{B76C5900-4B18-A38B-D93F-E97B102D493C}"/>
                </a:ext>
              </a:extLst>
            </p:cNvPr>
            <p:cNvSpPr/>
            <p:nvPr/>
          </p:nvSpPr>
          <p:spPr>
            <a:xfrm>
              <a:off x="3058600" y="2674900"/>
              <a:ext cx="25700" cy="19225"/>
            </a:xfrm>
            <a:custGeom>
              <a:avLst/>
              <a:gdLst/>
              <a:ahLst/>
              <a:cxnLst/>
              <a:rect l="l" t="t" r="r" b="b"/>
              <a:pathLst>
                <a:path w="1028" h="769" extrusionOk="0">
                  <a:moveTo>
                    <a:pt x="67" y="1"/>
                  </a:moveTo>
                  <a:lnTo>
                    <a:pt x="1" y="77"/>
                  </a:lnTo>
                  <a:lnTo>
                    <a:pt x="900" y="768"/>
                  </a:lnTo>
                  <a:cubicBezTo>
                    <a:pt x="942" y="705"/>
                    <a:pt x="985" y="643"/>
                    <a:pt x="1028" y="57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29">
              <a:extLst>
                <a:ext uri="{FF2B5EF4-FFF2-40B4-BE49-F238E27FC236}">
                  <a16:creationId xmlns:a16="http://schemas.microsoft.com/office/drawing/2014/main" id="{4B20452F-BD86-529A-1BCF-3294A0A9EBE7}"/>
                </a:ext>
              </a:extLst>
            </p:cNvPr>
            <p:cNvSpPr/>
            <p:nvPr/>
          </p:nvSpPr>
          <p:spPr>
            <a:xfrm>
              <a:off x="3521200" y="2963825"/>
              <a:ext cx="21500" cy="17950"/>
            </a:xfrm>
            <a:custGeom>
              <a:avLst/>
              <a:gdLst/>
              <a:ahLst/>
              <a:cxnLst/>
              <a:rect l="l" t="t" r="r" b="b"/>
              <a:pathLst>
                <a:path w="860" h="718" extrusionOk="0">
                  <a:moveTo>
                    <a:pt x="722" y="1"/>
                  </a:moveTo>
                  <a:lnTo>
                    <a:pt x="1" y="572"/>
                  </a:lnTo>
                  <a:lnTo>
                    <a:pt x="116" y="718"/>
                  </a:lnTo>
                  <a:lnTo>
                    <a:pt x="859" y="174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29">
              <a:extLst>
                <a:ext uri="{FF2B5EF4-FFF2-40B4-BE49-F238E27FC236}">
                  <a16:creationId xmlns:a16="http://schemas.microsoft.com/office/drawing/2014/main" id="{C8BB7B69-CE28-D056-714D-F4E9141C0ACB}"/>
                </a:ext>
              </a:extLst>
            </p:cNvPr>
            <p:cNvSpPr/>
            <p:nvPr/>
          </p:nvSpPr>
          <p:spPr>
            <a:xfrm>
              <a:off x="3623075" y="2672875"/>
              <a:ext cx="23250" cy="14700"/>
            </a:xfrm>
            <a:custGeom>
              <a:avLst/>
              <a:gdLst/>
              <a:ahLst/>
              <a:cxnLst/>
              <a:rect l="l" t="t" r="r" b="b"/>
              <a:pathLst>
                <a:path w="930" h="588" extrusionOk="0">
                  <a:moveTo>
                    <a:pt x="85" y="0"/>
                  </a:moveTo>
                  <a:lnTo>
                    <a:pt x="0" y="173"/>
                  </a:lnTo>
                  <a:lnTo>
                    <a:pt x="845" y="588"/>
                  </a:lnTo>
                  <a:lnTo>
                    <a:pt x="930" y="4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29">
              <a:extLst>
                <a:ext uri="{FF2B5EF4-FFF2-40B4-BE49-F238E27FC236}">
                  <a16:creationId xmlns:a16="http://schemas.microsoft.com/office/drawing/2014/main" id="{3B88810B-7708-7C18-39E4-1AD9A8739239}"/>
                </a:ext>
              </a:extLst>
            </p:cNvPr>
            <p:cNvSpPr/>
            <p:nvPr/>
          </p:nvSpPr>
          <p:spPr>
            <a:xfrm>
              <a:off x="3670900" y="2726275"/>
              <a:ext cx="25800" cy="15150"/>
            </a:xfrm>
            <a:custGeom>
              <a:avLst/>
              <a:gdLst/>
              <a:ahLst/>
              <a:cxnLst/>
              <a:rect l="l" t="t" r="r" b="b"/>
              <a:pathLst>
                <a:path w="1032" h="606" extrusionOk="0">
                  <a:moveTo>
                    <a:pt x="92" y="1"/>
                  </a:moveTo>
                  <a:cubicBezTo>
                    <a:pt x="62" y="66"/>
                    <a:pt x="31" y="130"/>
                    <a:pt x="1" y="196"/>
                  </a:cubicBezTo>
                  <a:lnTo>
                    <a:pt x="970" y="606"/>
                  </a:lnTo>
                  <a:lnTo>
                    <a:pt x="1031" y="53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29">
              <a:extLst>
                <a:ext uri="{FF2B5EF4-FFF2-40B4-BE49-F238E27FC236}">
                  <a16:creationId xmlns:a16="http://schemas.microsoft.com/office/drawing/2014/main" id="{FBF5B56A-2724-2F85-DFAF-62AF6D88658D}"/>
                </a:ext>
              </a:extLst>
            </p:cNvPr>
            <p:cNvSpPr/>
            <p:nvPr/>
          </p:nvSpPr>
          <p:spPr>
            <a:xfrm>
              <a:off x="3630450" y="2662475"/>
              <a:ext cx="25375" cy="14600"/>
            </a:xfrm>
            <a:custGeom>
              <a:avLst/>
              <a:gdLst/>
              <a:ahLst/>
              <a:cxnLst/>
              <a:rect l="l" t="t" r="r" b="b"/>
              <a:pathLst>
                <a:path w="1015" h="584" extrusionOk="0">
                  <a:moveTo>
                    <a:pt x="42" y="1"/>
                  </a:moveTo>
                  <a:lnTo>
                    <a:pt x="1" y="52"/>
                  </a:lnTo>
                  <a:cubicBezTo>
                    <a:pt x="307" y="228"/>
                    <a:pt x="614" y="406"/>
                    <a:pt x="920" y="584"/>
                  </a:cubicBezTo>
                  <a:cubicBezTo>
                    <a:pt x="952" y="515"/>
                    <a:pt x="983" y="447"/>
                    <a:pt x="1014" y="378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29">
              <a:extLst>
                <a:ext uri="{FF2B5EF4-FFF2-40B4-BE49-F238E27FC236}">
                  <a16:creationId xmlns:a16="http://schemas.microsoft.com/office/drawing/2014/main" id="{70E640B1-9F9C-FEB6-D928-62F0F600E173}"/>
                </a:ext>
              </a:extLst>
            </p:cNvPr>
            <p:cNvSpPr/>
            <p:nvPr/>
          </p:nvSpPr>
          <p:spPr>
            <a:xfrm>
              <a:off x="3387950" y="2826200"/>
              <a:ext cx="22800" cy="14625"/>
            </a:xfrm>
            <a:custGeom>
              <a:avLst/>
              <a:gdLst/>
              <a:ahLst/>
              <a:cxnLst/>
              <a:rect l="l" t="t" r="r" b="b"/>
              <a:pathLst>
                <a:path w="912" h="585" extrusionOk="0">
                  <a:moveTo>
                    <a:pt x="74" y="0"/>
                  </a:moveTo>
                  <a:lnTo>
                    <a:pt x="1" y="165"/>
                  </a:lnTo>
                  <a:lnTo>
                    <a:pt x="826" y="584"/>
                  </a:lnTo>
                  <a:lnTo>
                    <a:pt x="911" y="4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29">
              <a:extLst>
                <a:ext uri="{FF2B5EF4-FFF2-40B4-BE49-F238E27FC236}">
                  <a16:creationId xmlns:a16="http://schemas.microsoft.com/office/drawing/2014/main" id="{B8E372AE-414D-CE39-58CE-0DB38A32BB2C}"/>
                </a:ext>
              </a:extLst>
            </p:cNvPr>
            <p:cNvSpPr/>
            <p:nvPr/>
          </p:nvSpPr>
          <p:spPr>
            <a:xfrm>
              <a:off x="3659925" y="2691750"/>
              <a:ext cx="22275" cy="13675"/>
            </a:xfrm>
            <a:custGeom>
              <a:avLst/>
              <a:gdLst/>
              <a:ahLst/>
              <a:cxnLst/>
              <a:rect l="l" t="t" r="r" b="b"/>
              <a:pathLst>
                <a:path w="891" h="547" extrusionOk="0">
                  <a:moveTo>
                    <a:pt x="72" y="0"/>
                  </a:moveTo>
                  <a:cubicBezTo>
                    <a:pt x="48" y="55"/>
                    <a:pt x="24" y="109"/>
                    <a:pt x="0" y="164"/>
                  </a:cubicBezTo>
                  <a:lnTo>
                    <a:pt x="770" y="546"/>
                  </a:lnTo>
                  <a:lnTo>
                    <a:pt x="890" y="3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29">
              <a:extLst>
                <a:ext uri="{FF2B5EF4-FFF2-40B4-BE49-F238E27FC236}">
                  <a16:creationId xmlns:a16="http://schemas.microsoft.com/office/drawing/2014/main" id="{0C0E4DC8-810B-810C-B33C-F4F350E75FC6}"/>
                </a:ext>
              </a:extLst>
            </p:cNvPr>
            <p:cNvSpPr/>
            <p:nvPr/>
          </p:nvSpPr>
          <p:spPr>
            <a:xfrm>
              <a:off x="3360725" y="3212175"/>
              <a:ext cx="3875" cy="18350"/>
            </a:xfrm>
            <a:custGeom>
              <a:avLst/>
              <a:gdLst/>
              <a:ahLst/>
              <a:cxnLst/>
              <a:rect l="l" t="t" r="r" b="b"/>
              <a:pathLst>
                <a:path w="155" h="734" extrusionOk="0">
                  <a:moveTo>
                    <a:pt x="154" y="0"/>
                  </a:moveTo>
                  <a:lnTo>
                    <a:pt x="0" y="36"/>
                  </a:lnTo>
                  <a:lnTo>
                    <a:pt x="34" y="734"/>
                  </a:lnTo>
                  <a:lnTo>
                    <a:pt x="154" y="7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29">
              <a:extLst>
                <a:ext uri="{FF2B5EF4-FFF2-40B4-BE49-F238E27FC236}">
                  <a16:creationId xmlns:a16="http://schemas.microsoft.com/office/drawing/2014/main" id="{77055554-A90F-E17D-C42E-C12B279058C0}"/>
                </a:ext>
              </a:extLst>
            </p:cNvPr>
            <p:cNvSpPr/>
            <p:nvPr/>
          </p:nvSpPr>
          <p:spPr>
            <a:xfrm>
              <a:off x="3130475" y="2681325"/>
              <a:ext cx="20000" cy="14450"/>
            </a:xfrm>
            <a:custGeom>
              <a:avLst/>
              <a:gdLst/>
              <a:ahLst/>
              <a:cxnLst/>
              <a:rect l="l" t="t" r="r" b="b"/>
              <a:pathLst>
                <a:path w="800" h="578" extrusionOk="0">
                  <a:moveTo>
                    <a:pt x="47" y="1"/>
                  </a:moveTo>
                  <a:lnTo>
                    <a:pt x="1" y="57"/>
                  </a:lnTo>
                  <a:lnTo>
                    <a:pt x="686" y="577"/>
                  </a:lnTo>
                  <a:cubicBezTo>
                    <a:pt x="724" y="511"/>
                    <a:pt x="762" y="446"/>
                    <a:pt x="799" y="379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29">
              <a:extLst>
                <a:ext uri="{FF2B5EF4-FFF2-40B4-BE49-F238E27FC236}">
                  <a16:creationId xmlns:a16="http://schemas.microsoft.com/office/drawing/2014/main" id="{51C0A9E6-BD48-1813-04C7-465AF0A9FB3A}"/>
                </a:ext>
              </a:extLst>
            </p:cNvPr>
            <p:cNvSpPr/>
            <p:nvPr/>
          </p:nvSpPr>
          <p:spPr>
            <a:xfrm>
              <a:off x="3331875" y="3208000"/>
              <a:ext cx="7875" cy="26250"/>
            </a:xfrm>
            <a:custGeom>
              <a:avLst/>
              <a:gdLst/>
              <a:ahLst/>
              <a:cxnLst/>
              <a:rect l="l" t="t" r="r" b="b"/>
              <a:pathLst>
                <a:path w="315" h="1050" extrusionOk="0">
                  <a:moveTo>
                    <a:pt x="263" y="1"/>
                  </a:moveTo>
                  <a:lnTo>
                    <a:pt x="265" y="35"/>
                  </a:lnTo>
                  <a:lnTo>
                    <a:pt x="265" y="35"/>
                  </a:lnTo>
                  <a:cubicBezTo>
                    <a:pt x="271" y="28"/>
                    <a:pt x="276" y="21"/>
                    <a:pt x="282" y="14"/>
                  </a:cubicBezTo>
                  <a:lnTo>
                    <a:pt x="263" y="1"/>
                  </a:lnTo>
                  <a:close/>
                  <a:moveTo>
                    <a:pt x="265" y="35"/>
                  </a:moveTo>
                  <a:lnTo>
                    <a:pt x="265" y="35"/>
                  </a:lnTo>
                  <a:cubicBezTo>
                    <a:pt x="1" y="365"/>
                    <a:pt x="86" y="707"/>
                    <a:pt x="314" y="1049"/>
                  </a:cubicBezTo>
                  <a:lnTo>
                    <a:pt x="265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29">
              <a:extLst>
                <a:ext uri="{FF2B5EF4-FFF2-40B4-BE49-F238E27FC236}">
                  <a16:creationId xmlns:a16="http://schemas.microsoft.com/office/drawing/2014/main" id="{8AEAE660-77EA-333B-0151-3A9D03C8802E}"/>
                </a:ext>
              </a:extLst>
            </p:cNvPr>
            <p:cNvSpPr/>
            <p:nvPr/>
          </p:nvSpPr>
          <p:spPr>
            <a:xfrm>
              <a:off x="3084300" y="2673100"/>
              <a:ext cx="20500" cy="15175"/>
            </a:xfrm>
            <a:custGeom>
              <a:avLst/>
              <a:gdLst/>
              <a:ahLst/>
              <a:cxnLst/>
              <a:rect l="l" t="t" r="r" b="b"/>
              <a:pathLst>
                <a:path w="820" h="607" extrusionOk="0">
                  <a:moveTo>
                    <a:pt x="68" y="0"/>
                  </a:moveTo>
                  <a:cubicBezTo>
                    <a:pt x="45" y="27"/>
                    <a:pt x="23" y="53"/>
                    <a:pt x="1" y="81"/>
                  </a:cubicBezTo>
                  <a:lnTo>
                    <a:pt x="704" y="606"/>
                  </a:lnTo>
                  <a:lnTo>
                    <a:pt x="820" y="40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29">
              <a:extLst>
                <a:ext uri="{FF2B5EF4-FFF2-40B4-BE49-F238E27FC236}">
                  <a16:creationId xmlns:a16="http://schemas.microsoft.com/office/drawing/2014/main" id="{4E8EBA9F-E8EA-68D2-FECD-0009B0691837}"/>
                </a:ext>
              </a:extLst>
            </p:cNvPr>
            <p:cNvSpPr/>
            <p:nvPr/>
          </p:nvSpPr>
          <p:spPr>
            <a:xfrm>
              <a:off x="3490125" y="3004250"/>
              <a:ext cx="11250" cy="14075"/>
            </a:xfrm>
            <a:custGeom>
              <a:avLst/>
              <a:gdLst/>
              <a:ahLst/>
              <a:cxnLst/>
              <a:rect l="l" t="t" r="r" b="b"/>
              <a:pathLst>
                <a:path w="450" h="563" extrusionOk="0">
                  <a:moveTo>
                    <a:pt x="324" y="1"/>
                  </a:moveTo>
                  <a:cubicBezTo>
                    <a:pt x="217" y="160"/>
                    <a:pt x="109" y="319"/>
                    <a:pt x="0" y="479"/>
                  </a:cubicBezTo>
                  <a:lnTo>
                    <a:pt x="129" y="562"/>
                  </a:lnTo>
                  <a:lnTo>
                    <a:pt x="450" y="8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29">
              <a:extLst>
                <a:ext uri="{FF2B5EF4-FFF2-40B4-BE49-F238E27FC236}">
                  <a16:creationId xmlns:a16="http://schemas.microsoft.com/office/drawing/2014/main" id="{6E4EDB25-60CF-E71B-5ED0-A58B3BF8EB1E}"/>
                </a:ext>
              </a:extLst>
            </p:cNvPr>
            <p:cNvSpPr/>
            <p:nvPr/>
          </p:nvSpPr>
          <p:spPr>
            <a:xfrm>
              <a:off x="3579925" y="2506550"/>
              <a:ext cx="235950" cy="18425"/>
            </a:xfrm>
            <a:custGeom>
              <a:avLst/>
              <a:gdLst/>
              <a:ahLst/>
              <a:cxnLst/>
              <a:rect l="l" t="t" r="r" b="b"/>
              <a:pathLst>
                <a:path w="9438" h="737" extrusionOk="0">
                  <a:moveTo>
                    <a:pt x="9437" y="31"/>
                  </a:moveTo>
                  <a:lnTo>
                    <a:pt x="9437" y="31"/>
                  </a:lnTo>
                  <a:cubicBezTo>
                    <a:pt x="6276" y="54"/>
                    <a:pt x="3109" y="0"/>
                    <a:pt x="0" y="737"/>
                  </a:cubicBezTo>
                  <a:lnTo>
                    <a:pt x="9409" y="279"/>
                  </a:lnTo>
                  <a:lnTo>
                    <a:pt x="9437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29">
              <a:extLst>
                <a:ext uri="{FF2B5EF4-FFF2-40B4-BE49-F238E27FC236}">
                  <a16:creationId xmlns:a16="http://schemas.microsoft.com/office/drawing/2014/main" id="{65ED1C10-B493-CB89-8C94-FCD1A84B2599}"/>
                </a:ext>
              </a:extLst>
            </p:cNvPr>
            <p:cNvSpPr/>
            <p:nvPr/>
          </p:nvSpPr>
          <p:spPr>
            <a:xfrm>
              <a:off x="4065175" y="2614700"/>
              <a:ext cx="237475" cy="30925"/>
            </a:xfrm>
            <a:custGeom>
              <a:avLst/>
              <a:gdLst/>
              <a:ahLst/>
              <a:cxnLst/>
              <a:rect l="l" t="t" r="r" b="b"/>
              <a:pathLst>
                <a:path w="9499" h="1237" extrusionOk="0">
                  <a:moveTo>
                    <a:pt x="507" y="0"/>
                  </a:moveTo>
                  <a:cubicBezTo>
                    <a:pt x="299" y="0"/>
                    <a:pt x="127" y="8"/>
                    <a:pt x="0" y="24"/>
                  </a:cubicBezTo>
                  <a:lnTo>
                    <a:pt x="9499" y="1237"/>
                  </a:lnTo>
                  <a:cubicBezTo>
                    <a:pt x="8392" y="763"/>
                    <a:pt x="2603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29">
              <a:extLst>
                <a:ext uri="{FF2B5EF4-FFF2-40B4-BE49-F238E27FC236}">
                  <a16:creationId xmlns:a16="http://schemas.microsoft.com/office/drawing/2014/main" id="{C70C67BB-4219-38DA-DA5A-1E9C12E2D95E}"/>
                </a:ext>
              </a:extLst>
            </p:cNvPr>
            <p:cNvSpPr/>
            <p:nvPr/>
          </p:nvSpPr>
          <p:spPr>
            <a:xfrm>
              <a:off x="4383075" y="2592975"/>
              <a:ext cx="241275" cy="35650"/>
            </a:xfrm>
            <a:custGeom>
              <a:avLst/>
              <a:gdLst/>
              <a:ahLst/>
              <a:cxnLst/>
              <a:rect l="l" t="t" r="r" b="b"/>
              <a:pathLst>
                <a:path w="9651" h="1426" extrusionOk="0">
                  <a:moveTo>
                    <a:pt x="1" y="1"/>
                  </a:moveTo>
                  <a:cubicBezTo>
                    <a:pt x="3213" y="506"/>
                    <a:pt x="6391" y="1251"/>
                    <a:pt x="9651" y="1425"/>
                  </a:cubicBezTo>
                  <a:cubicBezTo>
                    <a:pt x="6433" y="961"/>
                    <a:pt x="3255" y="21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29">
              <a:extLst>
                <a:ext uri="{FF2B5EF4-FFF2-40B4-BE49-F238E27FC236}">
                  <a16:creationId xmlns:a16="http://schemas.microsoft.com/office/drawing/2014/main" id="{9FB9326A-8887-B32B-87E5-99B6F7E4B088}"/>
                </a:ext>
              </a:extLst>
            </p:cNvPr>
            <p:cNvSpPr/>
            <p:nvPr/>
          </p:nvSpPr>
          <p:spPr>
            <a:xfrm>
              <a:off x="3977075" y="2506825"/>
              <a:ext cx="173775" cy="29775"/>
            </a:xfrm>
            <a:custGeom>
              <a:avLst/>
              <a:gdLst/>
              <a:ahLst/>
              <a:cxnLst/>
              <a:rect l="l" t="t" r="r" b="b"/>
              <a:pathLst>
                <a:path w="6951" h="1191" extrusionOk="0">
                  <a:moveTo>
                    <a:pt x="47" y="1"/>
                  </a:moveTo>
                  <a:lnTo>
                    <a:pt x="0" y="273"/>
                  </a:lnTo>
                  <a:lnTo>
                    <a:pt x="6921" y="1191"/>
                  </a:lnTo>
                  <a:lnTo>
                    <a:pt x="6951" y="96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29">
              <a:extLst>
                <a:ext uri="{FF2B5EF4-FFF2-40B4-BE49-F238E27FC236}">
                  <a16:creationId xmlns:a16="http://schemas.microsoft.com/office/drawing/2014/main" id="{345B3DB5-5AAD-F99D-7565-B2E02629BC0D}"/>
                </a:ext>
              </a:extLst>
            </p:cNvPr>
            <p:cNvSpPr/>
            <p:nvPr/>
          </p:nvSpPr>
          <p:spPr>
            <a:xfrm>
              <a:off x="4113925" y="2587900"/>
              <a:ext cx="143775" cy="23750"/>
            </a:xfrm>
            <a:custGeom>
              <a:avLst/>
              <a:gdLst/>
              <a:ahLst/>
              <a:cxnLst/>
              <a:rect l="l" t="t" r="r" b="b"/>
              <a:pathLst>
                <a:path w="5751" h="950" extrusionOk="0">
                  <a:moveTo>
                    <a:pt x="6" y="1"/>
                  </a:moveTo>
                  <a:cubicBezTo>
                    <a:pt x="4" y="84"/>
                    <a:pt x="1" y="166"/>
                    <a:pt x="0" y="249"/>
                  </a:cubicBezTo>
                  <a:lnTo>
                    <a:pt x="5721" y="950"/>
                  </a:lnTo>
                  <a:cubicBezTo>
                    <a:pt x="5731" y="866"/>
                    <a:pt x="5741" y="781"/>
                    <a:pt x="5750" y="696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29">
              <a:extLst>
                <a:ext uri="{FF2B5EF4-FFF2-40B4-BE49-F238E27FC236}">
                  <a16:creationId xmlns:a16="http://schemas.microsoft.com/office/drawing/2014/main" id="{CB2BCCCF-BF7A-77B9-FD72-851C0125083B}"/>
                </a:ext>
              </a:extLst>
            </p:cNvPr>
            <p:cNvSpPr/>
            <p:nvPr/>
          </p:nvSpPr>
          <p:spPr>
            <a:xfrm>
              <a:off x="4434750" y="2623800"/>
              <a:ext cx="119950" cy="23975"/>
            </a:xfrm>
            <a:custGeom>
              <a:avLst/>
              <a:gdLst/>
              <a:ahLst/>
              <a:cxnLst/>
              <a:rect l="l" t="t" r="r" b="b"/>
              <a:pathLst>
                <a:path w="4798" h="959" extrusionOk="0">
                  <a:moveTo>
                    <a:pt x="28" y="1"/>
                  </a:moveTo>
                  <a:lnTo>
                    <a:pt x="0" y="236"/>
                  </a:lnTo>
                  <a:lnTo>
                    <a:pt x="4764" y="959"/>
                  </a:lnTo>
                  <a:lnTo>
                    <a:pt x="4797" y="74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29">
              <a:extLst>
                <a:ext uri="{FF2B5EF4-FFF2-40B4-BE49-F238E27FC236}">
                  <a16:creationId xmlns:a16="http://schemas.microsoft.com/office/drawing/2014/main" id="{3027072F-6B52-6DFE-9445-8BC34635052A}"/>
                </a:ext>
              </a:extLst>
            </p:cNvPr>
            <p:cNvSpPr/>
            <p:nvPr/>
          </p:nvSpPr>
          <p:spPr>
            <a:xfrm>
              <a:off x="3925925" y="2571050"/>
              <a:ext cx="99275" cy="8275"/>
            </a:xfrm>
            <a:custGeom>
              <a:avLst/>
              <a:gdLst/>
              <a:ahLst/>
              <a:cxnLst/>
              <a:rect l="l" t="t" r="r" b="b"/>
              <a:pathLst>
                <a:path w="3971" h="331" extrusionOk="0">
                  <a:moveTo>
                    <a:pt x="25" y="0"/>
                  </a:moveTo>
                  <a:lnTo>
                    <a:pt x="0" y="264"/>
                  </a:lnTo>
                  <a:lnTo>
                    <a:pt x="3967" y="331"/>
                  </a:lnTo>
                  <a:cubicBezTo>
                    <a:pt x="3968" y="263"/>
                    <a:pt x="3969" y="195"/>
                    <a:pt x="3970" y="12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29">
              <a:extLst>
                <a:ext uri="{FF2B5EF4-FFF2-40B4-BE49-F238E27FC236}">
                  <a16:creationId xmlns:a16="http://schemas.microsoft.com/office/drawing/2014/main" id="{FF64A60B-5E6F-9054-3CB3-BED8D244952B}"/>
                </a:ext>
              </a:extLst>
            </p:cNvPr>
            <p:cNvSpPr/>
            <p:nvPr/>
          </p:nvSpPr>
          <p:spPr>
            <a:xfrm>
              <a:off x="3902375" y="2588550"/>
              <a:ext cx="103700" cy="7075"/>
            </a:xfrm>
            <a:custGeom>
              <a:avLst/>
              <a:gdLst/>
              <a:ahLst/>
              <a:cxnLst/>
              <a:rect l="l" t="t" r="r" b="b"/>
              <a:pathLst>
                <a:path w="4148" h="283" extrusionOk="0">
                  <a:moveTo>
                    <a:pt x="1577" y="1"/>
                  </a:moveTo>
                  <a:cubicBezTo>
                    <a:pt x="1052" y="1"/>
                    <a:pt x="527" y="55"/>
                    <a:pt x="0" y="198"/>
                  </a:cubicBezTo>
                  <a:lnTo>
                    <a:pt x="4148" y="283"/>
                  </a:lnTo>
                  <a:cubicBezTo>
                    <a:pt x="3291" y="146"/>
                    <a:pt x="2435" y="1"/>
                    <a:pt x="1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29">
              <a:extLst>
                <a:ext uri="{FF2B5EF4-FFF2-40B4-BE49-F238E27FC236}">
                  <a16:creationId xmlns:a16="http://schemas.microsoft.com/office/drawing/2014/main" id="{C1140907-6ECC-0333-956D-A01CAF3C2207}"/>
                </a:ext>
              </a:extLst>
            </p:cNvPr>
            <p:cNvSpPr/>
            <p:nvPr/>
          </p:nvSpPr>
          <p:spPr>
            <a:xfrm>
              <a:off x="3848925" y="2513000"/>
              <a:ext cx="104000" cy="18725"/>
            </a:xfrm>
            <a:custGeom>
              <a:avLst/>
              <a:gdLst/>
              <a:ahLst/>
              <a:cxnLst/>
              <a:rect l="l" t="t" r="r" b="b"/>
              <a:pathLst>
                <a:path w="4160" h="749" extrusionOk="0">
                  <a:moveTo>
                    <a:pt x="17" y="1"/>
                  </a:moveTo>
                  <a:cubicBezTo>
                    <a:pt x="11" y="79"/>
                    <a:pt x="6" y="157"/>
                    <a:pt x="0" y="235"/>
                  </a:cubicBezTo>
                  <a:lnTo>
                    <a:pt x="4134" y="748"/>
                  </a:lnTo>
                  <a:cubicBezTo>
                    <a:pt x="4142" y="672"/>
                    <a:pt x="4151" y="596"/>
                    <a:pt x="4159" y="52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29">
              <a:extLst>
                <a:ext uri="{FF2B5EF4-FFF2-40B4-BE49-F238E27FC236}">
                  <a16:creationId xmlns:a16="http://schemas.microsoft.com/office/drawing/2014/main" id="{CCBF654E-0CED-95AC-6709-8A73092E71FA}"/>
                </a:ext>
              </a:extLst>
            </p:cNvPr>
            <p:cNvSpPr/>
            <p:nvPr/>
          </p:nvSpPr>
          <p:spPr>
            <a:xfrm>
              <a:off x="3996800" y="2538825"/>
              <a:ext cx="93700" cy="10875"/>
            </a:xfrm>
            <a:custGeom>
              <a:avLst/>
              <a:gdLst/>
              <a:ahLst/>
              <a:cxnLst/>
              <a:rect l="l" t="t" r="r" b="b"/>
              <a:pathLst>
                <a:path w="3748" h="435" extrusionOk="0">
                  <a:moveTo>
                    <a:pt x="1148" y="0"/>
                  </a:moveTo>
                  <a:cubicBezTo>
                    <a:pt x="768" y="0"/>
                    <a:pt x="386" y="39"/>
                    <a:pt x="1" y="129"/>
                  </a:cubicBezTo>
                  <a:lnTo>
                    <a:pt x="3748" y="434"/>
                  </a:lnTo>
                  <a:cubicBezTo>
                    <a:pt x="2879" y="201"/>
                    <a:pt x="2017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29">
              <a:extLst>
                <a:ext uri="{FF2B5EF4-FFF2-40B4-BE49-F238E27FC236}">
                  <a16:creationId xmlns:a16="http://schemas.microsoft.com/office/drawing/2014/main" id="{5B0320C1-839F-0FB9-CBD4-8C1ADEB8D271}"/>
                </a:ext>
              </a:extLst>
            </p:cNvPr>
            <p:cNvSpPr/>
            <p:nvPr/>
          </p:nvSpPr>
          <p:spPr>
            <a:xfrm>
              <a:off x="3653775" y="2493775"/>
              <a:ext cx="75525" cy="10175"/>
            </a:xfrm>
            <a:custGeom>
              <a:avLst/>
              <a:gdLst/>
              <a:ahLst/>
              <a:cxnLst/>
              <a:rect l="l" t="t" r="r" b="b"/>
              <a:pathLst>
                <a:path w="3021" h="407" extrusionOk="0">
                  <a:moveTo>
                    <a:pt x="2133" y="1"/>
                  </a:moveTo>
                  <a:cubicBezTo>
                    <a:pt x="1465" y="1"/>
                    <a:pt x="774" y="81"/>
                    <a:pt x="1" y="406"/>
                  </a:cubicBezTo>
                  <a:lnTo>
                    <a:pt x="3021" y="259"/>
                  </a:lnTo>
                  <a:cubicBezTo>
                    <a:pt x="3012" y="184"/>
                    <a:pt x="3003" y="108"/>
                    <a:pt x="2994" y="32"/>
                  </a:cubicBezTo>
                  <a:cubicBezTo>
                    <a:pt x="2708" y="16"/>
                    <a:pt x="2423" y="1"/>
                    <a:pt x="2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29">
              <a:extLst>
                <a:ext uri="{FF2B5EF4-FFF2-40B4-BE49-F238E27FC236}">
                  <a16:creationId xmlns:a16="http://schemas.microsoft.com/office/drawing/2014/main" id="{A79265E4-EAE2-195B-01F9-E307CE2FE014}"/>
                </a:ext>
              </a:extLst>
            </p:cNvPr>
            <p:cNvSpPr/>
            <p:nvPr/>
          </p:nvSpPr>
          <p:spPr>
            <a:xfrm>
              <a:off x="4338225" y="2647075"/>
              <a:ext cx="78225" cy="13500"/>
            </a:xfrm>
            <a:custGeom>
              <a:avLst/>
              <a:gdLst/>
              <a:ahLst/>
              <a:cxnLst/>
              <a:rect l="l" t="t" r="r" b="b"/>
              <a:pathLst>
                <a:path w="3129" h="540" extrusionOk="0">
                  <a:moveTo>
                    <a:pt x="15" y="1"/>
                  </a:moveTo>
                  <a:cubicBezTo>
                    <a:pt x="10" y="81"/>
                    <a:pt x="6" y="163"/>
                    <a:pt x="0" y="243"/>
                  </a:cubicBezTo>
                  <a:lnTo>
                    <a:pt x="3107" y="540"/>
                  </a:lnTo>
                  <a:cubicBezTo>
                    <a:pt x="3115" y="463"/>
                    <a:pt x="3122" y="386"/>
                    <a:pt x="3129" y="309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29">
              <a:extLst>
                <a:ext uri="{FF2B5EF4-FFF2-40B4-BE49-F238E27FC236}">
                  <a16:creationId xmlns:a16="http://schemas.microsoft.com/office/drawing/2014/main" id="{267ED2EB-2B89-30FE-33EF-76E13F460D04}"/>
                </a:ext>
              </a:extLst>
            </p:cNvPr>
            <p:cNvSpPr/>
            <p:nvPr/>
          </p:nvSpPr>
          <p:spPr>
            <a:xfrm>
              <a:off x="3854800" y="2501750"/>
              <a:ext cx="73100" cy="10325"/>
            </a:xfrm>
            <a:custGeom>
              <a:avLst/>
              <a:gdLst/>
              <a:ahLst/>
              <a:cxnLst/>
              <a:rect l="l" t="t" r="r" b="b"/>
              <a:pathLst>
                <a:path w="2924" h="413" extrusionOk="0">
                  <a:moveTo>
                    <a:pt x="963" y="0"/>
                  </a:moveTo>
                  <a:cubicBezTo>
                    <a:pt x="645" y="0"/>
                    <a:pt x="324" y="30"/>
                    <a:pt x="1" y="86"/>
                  </a:cubicBezTo>
                  <a:lnTo>
                    <a:pt x="2923" y="412"/>
                  </a:lnTo>
                  <a:cubicBezTo>
                    <a:pt x="2285" y="130"/>
                    <a:pt x="1631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29">
              <a:extLst>
                <a:ext uri="{FF2B5EF4-FFF2-40B4-BE49-F238E27FC236}">
                  <a16:creationId xmlns:a16="http://schemas.microsoft.com/office/drawing/2014/main" id="{21DA90CC-BC0F-37E1-89CC-C659712AC702}"/>
                </a:ext>
              </a:extLst>
            </p:cNvPr>
            <p:cNvSpPr/>
            <p:nvPr/>
          </p:nvSpPr>
          <p:spPr>
            <a:xfrm>
              <a:off x="4219650" y="2577075"/>
              <a:ext cx="64350" cy="15950"/>
            </a:xfrm>
            <a:custGeom>
              <a:avLst/>
              <a:gdLst/>
              <a:ahLst/>
              <a:cxnLst/>
              <a:rect l="l" t="t" r="r" b="b"/>
              <a:pathLst>
                <a:path w="2574" h="638" extrusionOk="0">
                  <a:moveTo>
                    <a:pt x="32" y="0"/>
                  </a:moveTo>
                  <a:cubicBezTo>
                    <a:pt x="22" y="70"/>
                    <a:pt x="12" y="141"/>
                    <a:pt x="1" y="211"/>
                  </a:cubicBezTo>
                  <a:lnTo>
                    <a:pt x="2520" y="638"/>
                  </a:lnTo>
                  <a:cubicBezTo>
                    <a:pt x="2538" y="556"/>
                    <a:pt x="2556" y="474"/>
                    <a:pt x="2573" y="39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29">
              <a:extLst>
                <a:ext uri="{FF2B5EF4-FFF2-40B4-BE49-F238E27FC236}">
                  <a16:creationId xmlns:a16="http://schemas.microsoft.com/office/drawing/2014/main" id="{129B0A0F-DF75-0030-5520-EE4F281C31F3}"/>
                </a:ext>
              </a:extLst>
            </p:cNvPr>
            <p:cNvSpPr/>
            <p:nvPr/>
          </p:nvSpPr>
          <p:spPr>
            <a:xfrm>
              <a:off x="4288475" y="2553375"/>
              <a:ext cx="68125" cy="7125"/>
            </a:xfrm>
            <a:custGeom>
              <a:avLst/>
              <a:gdLst/>
              <a:ahLst/>
              <a:cxnLst/>
              <a:rect l="l" t="t" r="r" b="b"/>
              <a:pathLst>
                <a:path w="2725" h="285" extrusionOk="0">
                  <a:moveTo>
                    <a:pt x="1466" y="0"/>
                  </a:moveTo>
                  <a:cubicBezTo>
                    <a:pt x="980" y="0"/>
                    <a:pt x="490" y="96"/>
                    <a:pt x="0" y="184"/>
                  </a:cubicBezTo>
                  <a:lnTo>
                    <a:pt x="2725" y="285"/>
                  </a:lnTo>
                  <a:cubicBezTo>
                    <a:pt x="2309" y="73"/>
                    <a:pt x="1889" y="0"/>
                    <a:pt x="1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29">
              <a:extLst>
                <a:ext uri="{FF2B5EF4-FFF2-40B4-BE49-F238E27FC236}">
                  <a16:creationId xmlns:a16="http://schemas.microsoft.com/office/drawing/2014/main" id="{F14C074C-0FB1-37BB-C1D7-68536318C518}"/>
                </a:ext>
              </a:extLst>
            </p:cNvPr>
            <p:cNvSpPr/>
            <p:nvPr/>
          </p:nvSpPr>
          <p:spPr>
            <a:xfrm>
              <a:off x="4601125" y="2675225"/>
              <a:ext cx="55925" cy="8375"/>
            </a:xfrm>
            <a:custGeom>
              <a:avLst/>
              <a:gdLst/>
              <a:ahLst/>
              <a:cxnLst/>
              <a:rect l="l" t="t" r="r" b="b"/>
              <a:pathLst>
                <a:path w="2237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7"/>
                    <a:pt x="13" y="154"/>
                    <a:pt x="20" y="232"/>
                  </a:cubicBezTo>
                  <a:cubicBezTo>
                    <a:pt x="60" y="230"/>
                    <a:pt x="101" y="229"/>
                    <a:pt x="142" y="229"/>
                  </a:cubicBezTo>
                  <a:cubicBezTo>
                    <a:pt x="566" y="229"/>
                    <a:pt x="988" y="334"/>
                    <a:pt x="1413" y="334"/>
                  </a:cubicBezTo>
                  <a:cubicBezTo>
                    <a:pt x="1686" y="334"/>
                    <a:pt x="1961" y="291"/>
                    <a:pt x="2237" y="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29">
              <a:extLst>
                <a:ext uri="{FF2B5EF4-FFF2-40B4-BE49-F238E27FC236}">
                  <a16:creationId xmlns:a16="http://schemas.microsoft.com/office/drawing/2014/main" id="{A9ED451C-1870-1D0C-78F2-1E8634CC6B09}"/>
                </a:ext>
              </a:extLst>
            </p:cNvPr>
            <p:cNvSpPr/>
            <p:nvPr/>
          </p:nvSpPr>
          <p:spPr>
            <a:xfrm>
              <a:off x="4601325" y="2695600"/>
              <a:ext cx="55000" cy="9450"/>
            </a:xfrm>
            <a:custGeom>
              <a:avLst/>
              <a:gdLst/>
              <a:ahLst/>
              <a:cxnLst/>
              <a:rect l="l" t="t" r="r" b="b"/>
              <a:pathLst>
                <a:path w="2200" h="378" extrusionOk="0">
                  <a:moveTo>
                    <a:pt x="13" y="0"/>
                  </a:moveTo>
                  <a:cubicBezTo>
                    <a:pt x="8" y="63"/>
                    <a:pt x="5" y="124"/>
                    <a:pt x="0" y="185"/>
                  </a:cubicBezTo>
                  <a:lnTo>
                    <a:pt x="2154" y="378"/>
                  </a:lnTo>
                  <a:cubicBezTo>
                    <a:pt x="2169" y="304"/>
                    <a:pt x="2185" y="232"/>
                    <a:pt x="2199" y="159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29">
              <a:extLst>
                <a:ext uri="{FF2B5EF4-FFF2-40B4-BE49-F238E27FC236}">
                  <a16:creationId xmlns:a16="http://schemas.microsoft.com/office/drawing/2014/main" id="{0D5C20EC-CFEB-6DC0-44B2-4F2E2A0C940F}"/>
                </a:ext>
              </a:extLst>
            </p:cNvPr>
            <p:cNvSpPr/>
            <p:nvPr/>
          </p:nvSpPr>
          <p:spPr>
            <a:xfrm>
              <a:off x="4369550" y="2637700"/>
              <a:ext cx="47850" cy="9600"/>
            </a:xfrm>
            <a:custGeom>
              <a:avLst/>
              <a:gdLst/>
              <a:ahLst/>
              <a:cxnLst/>
              <a:rect l="l" t="t" r="r" b="b"/>
              <a:pathLst>
                <a:path w="1914" h="384" extrusionOk="0">
                  <a:moveTo>
                    <a:pt x="660" y="0"/>
                  </a:moveTo>
                  <a:cubicBezTo>
                    <a:pt x="462" y="0"/>
                    <a:pt x="268" y="46"/>
                    <a:pt x="1" y="125"/>
                  </a:cubicBezTo>
                  <a:lnTo>
                    <a:pt x="1913" y="384"/>
                  </a:lnTo>
                  <a:cubicBezTo>
                    <a:pt x="1289" y="112"/>
                    <a:pt x="970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29">
              <a:extLst>
                <a:ext uri="{FF2B5EF4-FFF2-40B4-BE49-F238E27FC236}">
                  <a16:creationId xmlns:a16="http://schemas.microsoft.com/office/drawing/2014/main" id="{3287DB82-EB38-42E4-3E19-8E4E5AB59B28}"/>
                </a:ext>
              </a:extLst>
            </p:cNvPr>
            <p:cNvSpPr/>
            <p:nvPr/>
          </p:nvSpPr>
          <p:spPr>
            <a:xfrm>
              <a:off x="3584725" y="2486650"/>
              <a:ext cx="50625" cy="9750"/>
            </a:xfrm>
            <a:custGeom>
              <a:avLst/>
              <a:gdLst/>
              <a:ahLst/>
              <a:cxnLst/>
              <a:rect l="l" t="t" r="r" b="b"/>
              <a:pathLst>
                <a:path w="2025" h="390" extrusionOk="0">
                  <a:moveTo>
                    <a:pt x="1090" y="1"/>
                  </a:moveTo>
                  <a:cubicBezTo>
                    <a:pt x="698" y="1"/>
                    <a:pt x="326" y="86"/>
                    <a:pt x="1" y="390"/>
                  </a:cubicBezTo>
                  <a:lnTo>
                    <a:pt x="2024" y="94"/>
                  </a:lnTo>
                  <a:cubicBezTo>
                    <a:pt x="1710" y="52"/>
                    <a:pt x="1394" y="1"/>
                    <a:pt x="1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29">
              <a:extLst>
                <a:ext uri="{FF2B5EF4-FFF2-40B4-BE49-F238E27FC236}">
                  <a16:creationId xmlns:a16="http://schemas.microsoft.com/office/drawing/2014/main" id="{C9CC48A2-67F4-5B32-1352-C24944909888}"/>
                </a:ext>
              </a:extLst>
            </p:cNvPr>
            <p:cNvSpPr/>
            <p:nvPr/>
          </p:nvSpPr>
          <p:spPr>
            <a:xfrm>
              <a:off x="4322925" y="2572075"/>
              <a:ext cx="33200" cy="5275"/>
            </a:xfrm>
            <a:custGeom>
              <a:avLst/>
              <a:gdLst/>
              <a:ahLst/>
              <a:cxnLst/>
              <a:rect l="l" t="t" r="r" b="b"/>
              <a:pathLst>
                <a:path w="1328" h="211" extrusionOk="0">
                  <a:moveTo>
                    <a:pt x="8" y="1"/>
                  </a:moveTo>
                  <a:cubicBezTo>
                    <a:pt x="6" y="69"/>
                    <a:pt x="4" y="137"/>
                    <a:pt x="1" y="205"/>
                  </a:cubicBezTo>
                  <a:lnTo>
                    <a:pt x="1325" y="210"/>
                  </a:lnTo>
                  <a:cubicBezTo>
                    <a:pt x="1325" y="149"/>
                    <a:pt x="1327" y="88"/>
                    <a:pt x="1328" y="2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29">
              <a:extLst>
                <a:ext uri="{FF2B5EF4-FFF2-40B4-BE49-F238E27FC236}">
                  <a16:creationId xmlns:a16="http://schemas.microsoft.com/office/drawing/2014/main" id="{20537950-C7F0-A84C-75CD-061A25CB17AD}"/>
                </a:ext>
              </a:extLst>
            </p:cNvPr>
            <p:cNvSpPr/>
            <p:nvPr/>
          </p:nvSpPr>
          <p:spPr>
            <a:xfrm>
              <a:off x="4155000" y="2971450"/>
              <a:ext cx="123825" cy="50950"/>
            </a:xfrm>
            <a:custGeom>
              <a:avLst/>
              <a:gdLst/>
              <a:ahLst/>
              <a:cxnLst/>
              <a:rect l="l" t="t" r="r" b="b"/>
              <a:pathLst>
                <a:path w="4953" h="2038" extrusionOk="0">
                  <a:moveTo>
                    <a:pt x="4952" y="0"/>
                  </a:moveTo>
                  <a:lnTo>
                    <a:pt x="4952" y="0"/>
                  </a:lnTo>
                  <a:cubicBezTo>
                    <a:pt x="3282" y="562"/>
                    <a:pt x="1664" y="1252"/>
                    <a:pt x="48" y="1945"/>
                  </a:cubicBezTo>
                  <a:cubicBezTo>
                    <a:pt x="32" y="1951"/>
                    <a:pt x="28" y="1984"/>
                    <a:pt x="23" y="2013"/>
                  </a:cubicBezTo>
                  <a:lnTo>
                    <a:pt x="23" y="2013"/>
                  </a:lnTo>
                  <a:cubicBezTo>
                    <a:pt x="1750" y="1547"/>
                    <a:pt x="3351" y="774"/>
                    <a:pt x="4952" y="0"/>
                  </a:cubicBezTo>
                  <a:close/>
                  <a:moveTo>
                    <a:pt x="23" y="2013"/>
                  </a:moveTo>
                  <a:cubicBezTo>
                    <a:pt x="15" y="2015"/>
                    <a:pt x="8" y="2017"/>
                    <a:pt x="0" y="2019"/>
                  </a:cubicBezTo>
                  <a:lnTo>
                    <a:pt x="17" y="2038"/>
                  </a:lnTo>
                  <a:cubicBezTo>
                    <a:pt x="19" y="2030"/>
                    <a:pt x="21" y="2022"/>
                    <a:pt x="23" y="2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29">
              <a:extLst>
                <a:ext uri="{FF2B5EF4-FFF2-40B4-BE49-F238E27FC236}">
                  <a16:creationId xmlns:a16="http://schemas.microsoft.com/office/drawing/2014/main" id="{A3359409-B4FA-94DB-5E62-835097AAB2BD}"/>
                </a:ext>
              </a:extLst>
            </p:cNvPr>
            <p:cNvSpPr/>
            <p:nvPr/>
          </p:nvSpPr>
          <p:spPr>
            <a:xfrm>
              <a:off x="4075850" y="2802025"/>
              <a:ext cx="115800" cy="52075"/>
            </a:xfrm>
            <a:custGeom>
              <a:avLst/>
              <a:gdLst/>
              <a:ahLst/>
              <a:cxnLst/>
              <a:rect l="l" t="t" r="r" b="b"/>
              <a:pathLst>
                <a:path w="4632" h="2083" extrusionOk="0">
                  <a:moveTo>
                    <a:pt x="4539" y="0"/>
                  </a:moveTo>
                  <a:cubicBezTo>
                    <a:pt x="3022" y="630"/>
                    <a:pt x="1460" y="1145"/>
                    <a:pt x="33" y="1986"/>
                  </a:cubicBezTo>
                  <a:cubicBezTo>
                    <a:pt x="19" y="1994"/>
                    <a:pt x="20" y="2026"/>
                    <a:pt x="19" y="2056"/>
                  </a:cubicBezTo>
                  <a:lnTo>
                    <a:pt x="19" y="2056"/>
                  </a:lnTo>
                  <a:lnTo>
                    <a:pt x="4632" y="222"/>
                  </a:lnTo>
                  <a:lnTo>
                    <a:pt x="4539" y="0"/>
                  </a:lnTo>
                  <a:close/>
                  <a:moveTo>
                    <a:pt x="19" y="2056"/>
                  </a:moveTo>
                  <a:lnTo>
                    <a:pt x="0" y="2063"/>
                  </a:lnTo>
                  <a:lnTo>
                    <a:pt x="17" y="2083"/>
                  </a:lnTo>
                  <a:cubicBezTo>
                    <a:pt x="18" y="2075"/>
                    <a:pt x="19" y="2065"/>
                    <a:pt x="19" y="2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29">
              <a:extLst>
                <a:ext uri="{FF2B5EF4-FFF2-40B4-BE49-F238E27FC236}">
                  <a16:creationId xmlns:a16="http://schemas.microsoft.com/office/drawing/2014/main" id="{8F2C3A27-179E-338E-283A-6EBBA9BFB9F2}"/>
                </a:ext>
              </a:extLst>
            </p:cNvPr>
            <p:cNvSpPr/>
            <p:nvPr/>
          </p:nvSpPr>
          <p:spPr>
            <a:xfrm>
              <a:off x="4085450" y="2853900"/>
              <a:ext cx="77150" cy="38750"/>
            </a:xfrm>
            <a:custGeom>
              <a:avLst/>
              <a:gdLst/>
              <a:ahLst/>
              <a:cxnLst/>
              <a:rect l="l" t="t" r="r" b="b"/>
              <a:pathLst>
                <a:path w="3086" h="1550" extrusionOk="0">
                  <a:moveTo>
                    <a:pt x="3021" y="1"/>
                  </a:moveTo>
                  <a:lnTo>
                    <a:pt x="0" y="1414"/>
                  </a:lnTo>
                  <a:cubicBezTo>
                    <a:pt x="22" y="1459"/>
                    <a:pt x="42" y="1505"/>
                    <a:pt x="62" y="1550"/>
                  </a:cubicBezTo>
                  <a:lnTo>
                    <a:pt x="1503" y="1253"/>
                  </a:lnTo>
                  <a:lnTo>
                    <a:pt x="2383" y="807"/>
                  </a:lnTo>
                  <a:lnTo>
                    <a:pt x="3086" y="114"/>
                  </a:lnTo>
                  <a:cubicBezTo>
                    <a:pt x="3064" y="77"/>
                    <a:pt x="3043" y="39"/>
                    <a:pt x="3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29">
              <a:extLst>
                <a:ext uri="{FF2B5EF4-FFF2-40B4-BE49-F238E27FC236}">
                  <a16:creationId xmlns:a16="http://schemas.microsoft.com/office/drawing/2014/main" id="{80ED6D7D-1EDE-1A00-10B3-292EDCAC5754}"/>
                </a:ext>
              </a:extLst>
            </p:cNvPr>
            <p:cNvSpPr/>
            <p:nvPr/>
          </p:nvSpPr>
          <p:spPr>
            <a:xfrm>
              <a:off x="4198025" y="2949425"/>
              <a:ext cx="67550" cy="35850"/>
            </a:xfrm>
            <a:custGeom>
              <a:avLst/>
              <a:gdLst/>
              <a:ahLst/>
              <a:cxnLst/>
              <a:rect l="l" t="t" r="r" b="b"/>
              <a:pathLst>
                <a:path w="2702" h="1434" extrusionOk="0">
                  <a:moveTo>
                    <a:pt x="2570" y="0"/>
                  </a:moveTo>
                  <a:lnTo>
                    <a:pt x="1" y="1374"/>
                  </a:lnTo>
                  <a:lnTo>
                    <a:pt x="57" y="1434"/>
                  </a:lnTo>
                  <a:lnTo>
                    <a:pt x="2701" y="267"/>
                  </a:lnTo>
                  <a:lnTo>
                    <a:pt x="2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29">
              <a:extLst>
                <a:ext uri="{FF2B5EF4-FFF2-40B4-BE49-F238E27FC236}">
                  <a16:creationId xmlns:a16="http://schemas.microsoft.com/office/drawing/2014/main" id="{3C59DEB9-16C4-73B2-EFC5-F3905EFE005B}"/>
                </a:ext>
              </a:extLst>
            </p:cNvPr>
            <p:cNvSpPr/>
            <p:nvPr/>
          </p:nvSpPr>
          <p:spPr>
            <a:xfrm>
              <a:off x="4123000" y="2869075"/>
              <a:ext cx="40625" cy="16300"/>
            </a:xfrm>
            <a:custGeom>
              <a:avLst/>
              <a:gdLst/>
              <a:ahLst/>
              <a:cxnLst/>
              <a:rect l="l" t="t" r="r" b="b"/>
              <a:pathLst>
                <a:path w="1625" h="652" extrusionOk="0">
                  <a:moveTo>
                    <a:pt x="1625" y="1"/>
                  </a:moveTo>
                  <a:lnTo>
                    <a:pt x="881" y="201"/>
                  </a:lnTo>
                  <a:lnTo>
                    <a:pt x="1" y="646"/>
                  </a:lnTo>
                  <a:cubicBezTo>
                    <a:pt x="48" y="650"/>
                    <a:pt x="94" y="652"/>
                    <a:pt x="140" y="652"/>
                  </a:cubicBezTo>
                  <a:cubicBezTo>
                    <a:pt x="711" y="652"/>
                    <a:pt x="1181" y="372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29">
              <a:extLst>
                <a:ext uri="{FF2B5EF4-FFF2-40B4-BE49-F238E27FC236}">
                  <a16:creationId xmlns:a16="http://schemas.microsoft.com/office/drawing/2014/main" id="{99A22BBD-4576-5DDA-63D3-D2653DA472B9}"/>
                </a:ext>
              </a:extLst>
            </p:cNvPr>
            <p:cNvSpPr/>
            <p:nvPr/>
          </p:nvSpPr>
          <p:spPr>
            <a:xfrm>
              <a:off x="4434100" y="2878725"/>
              <a:ext cx="28950" cy="19400"/>
            </a:xfrm>
            <a:custGeom>
              <a:avLst/>
              <a:gdLst/>
              <a:ahLst/>
              <a:cxnLst/>
              <a:rect l="l" t="t" r="r" b="b"/>
              <a:pathLst>
                <a:path w="1158" h="776" extrusionOk="0">
                  <a:moveTo>
                    <a:pt x="1043" y="1"/>
                  </a:moveTo>
                  <a:lnTo>
                    <a:pt x="0" y="586"/>
                  </a:lnTo>
                  <a:lnTo>
                    <a:pt x="105" y="775"/>
                  </a:lnTo>
                  <a:lnTo>
                    <a:pt x="1158" y="21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29">
              <a:extLst>
                <a:ext uri="{FF2B5EF4-FFF2-40B4-BE49-F238E27FC236}">
                  <a16:creationId xmlns:a16="http://schemas.microsoft.com/office/drawing/2014/main" id="{071BB0E3-A82D-FF5B-C858-578614975368}"/>
                </a:ext>
              </a:extLst>
            </p:cNvPr>
            <p:cNvSpPr/>
            <p:nvPr/>
          </p:nvSpPr>
          <p:spPr>
            <a:xfrm>
              <a:off x="4148700" y="2936425"/>
              <a:ext cx="29200" cy="19325"/>
            </a:xfrm>
            <a:custGeom>
              <a:avLst/>
              <a:gdLst/>
              <a:ahLst/>
              <a:cxnLst/>
              <a:rect l="l" t="t" r="r" b="b"/>
              <a:pathLst>
                <a:path w="1168" h="773" extrusionOk="0">
                  <a:moveTo>
                    <a:pt x="1078" y="1"/>
                  </a:moveTo>
                  <a:lnTo>
                    <a:pt x="1" y="578"/>
                  </a:lnTo>
                  <a:cubicBezTo>
                    <a:pt x="30" y="643"/>
                    <a:pt x="61" y="707"/>
                    <a:pt x="92" y="773"/>
                  </a:cubicBezTo>
                  <a:lnTo>
                    <a:pt x="1167" y="163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29">
              <a:extLst>
                <a:ext uri="{FF2B5EF4-FFF2-40B4-BE49-F238E27FC236}">
                  <a16:creationId xmlns:a16="http://schemas.microsoft.com/office/drawing/2014/main" id="{085D3084-00F9-E471-8908-B7EF68AB9EF6}"/>
                </a:ext>
              </a:extLst>
            </p:cNvPr>
            <p:cNvSpPr/>
            <p:nvPr/>
          </p:nvSpPr>
          <p:spPr>
            <a:xfrm>
              <a:off x="4387875" y="2902825"/>
              <a:ext cx="31975" cy="16725"/>
            </a:xfrm>
            <a:custGeom>
              <a:avLst/>
              <a:gdLst/>
              <a:ahLst/>
              <a:cxnLst/>
              <a:rect l="l" t="t" r="r" b="b"/>
              <a:pathLst>
                <a:path w="1279" h="669" extrusionOk="0">
                  <a:moveTo>
                    <a:pt x="1194" y="1"/>
                  </a:moveTo>
                  <a:cubicBezTo>
                    <a:pt x="768" y="167"/>
                    <a:pt x="312" y="267"/>
                    <a:pt x="0" y="669"/>
                  </a:cubicBezTo>
                  <a:lnTo>
                    <a:pt x="1" y="669"/>
                  </a:lnTo>
                  <a:lnTo>
                    <a:pt x="1279" y="187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29">
              <a:extLst>
                <a:ext uri="{FF2B5EF4-FFF2-40B4-BE49-F238E27FC236}">
                  <a16:creationId xmlns:a16="http://schemas.microsoft.com/office/drawing/2014/main" id="{1E9CE08A-18F4-0ED1-CF97-1D6614BD03F1}"/>
                </a:ext>
              </a:extLst>
            </p:cNvPr>
            <p:cNvSpPr/>
            <p:nvPr/>
          </p:nvSpPr>
          <p:spPr>
            <a:xfrm>
              <a:off x="4379550" y="2887700"/>
              <a:ext cx="29025" cy="17450"/>
            </a:xfrm>
            <a:custGeom>
              <a:avLst/>
              <a:gdLst/>
              <a:ahLst/>
              <a:cxnLst/>
              <a:rect l="l" t="t" r="r" b="b"/>
              <a:pathLst>
                <a:path w="1161" h="698" extrusionOk="0">
                  <a:moveTo>
                    <a:pt x="1073" y="1"/>
                  </a:moveTo>
                  <a:lnTo>
                    <a:pt x="0" y="535"/>
                  </a:lnTo>
                  <a:lnTo>
                    <a:pt x="137" y="697"/>
                  </a:lnTo>
                  <a:lnTo>
                    <a:pt x="1161" y="176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29">
              <a:extLst>
                <a:ext uri="{FF2B5EF4-FFF2-40B4-BE49-F238E27FC236}">
                  <a16:creationId xmlns:a16="http://schemas.microsoft.com/office/drawing/2014/main" id="{9668FE63-F4C4-0FCF-4AA8-F582FDBECD4F}"/>
                </a:ext>
              </a:extLst>
            </p:cNvPr>
            <p:cNvSpPr/>
            <p:nvPr/>
          </p:nvSpPr>
          <p:spPr>
            <a:xfrm>
              <a:off x="4128175" y="2935600"/>
              <a:ext cx="23525" cy="15200"/>
            </a:xfrm>
            <a:custGeom>
              <a:avLst/>
              <a:gdLst/>
              <a:ahLst/>
              <a:cxnLst/>
              <a:rect l="l" t="t" r="r" b="b"/>
              <a:pathLst>
                <a:path w="941" h="608" extrusionOk="0">
                  <a:moveTo>
                    <a:pt x="854" y="1"/>
                  </a:moveTo>
                  <a:lnTo>
                    <a:pt x="1" y="455"/>
                  </a:lnTo>
                  <a:lnTo>
                    <a:pt x="138" y="608"/>
                  </a:lnTo>
                  <a:lnTo>
                    <a:pt x="941" y="150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29">
              <a:extLst>
                <a:ext uri="{FF2B5EF4-FFF2-40B4-BE49-F238E27FC236}">
                  <a16:creationId xmlns:a16="http://schemas.microsoft.com/office/drawing/2014/main" id="{F636B0B7-F6C4-A1F2-EC7D-CE6711172D08}"/>
                </a:ext>
              </a:extLst>
            </p:cNvPr>
            <p:cNvSpPr/>
            <p:nvPr/>
          </p:nvSpPr>
          <p:spPr>
            <a:xfrm>
              <a:off x="4135425" y="3021925"/>
              <a:ext cx="20000" cy="11200"/>
            </a:xfrm>
            <a:custGeom>
              <a:avLst/>
              <a:gdLst/>
              <a:ahLst/>
              <a:cxnLst/>
              <a:rect l="l" t="t" r="r" b="b"/>
              <a:pathLst>
                <a:path w="800" h="448" extrusionOk="0">
                  <a:moveTo>
                    <a:pt x="783" y="0"/>
                  </a:moveTo>
                  <a:lnTo>
                    <a:pt x="720" y="41"/>
                  </a:lnTo>
                  <a:lnTo>
                    <a:pt x="720" y="41"/>
                  </a:lnTo>
                  <a:lnTo>
                    <a:pt x="799" y="19"/>
                  </a:lnTo>
                  <a:lnTo>
                    <a:pt x="783" y="0"/>
                  </a:lnTo>
                  <a:close/>
                  <a:moveTo>
                    <a:pt x="720" y="41"/>
                  </a:moveTo>
                  <a:lnTo>
                    <a:pt x="1" y="243"/>
                  </a:lnTo>
                  <a:cubicBezTo>
                    <a:pt x="28" y="312"/>
                    <a:pt x="56" y="380"/>
                    <a:pt x="83" y="448"/>
                  </a:cubicBezTo>
                  <a:lnTo>
                    <a:pt x="720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29">
              <a:extLst>
                <a:ext uri="{FF2B5EF4-FFF2-40B4-BE49-F238E27FC236}">
                  <a16:creationId xmlns:a16="http://schemas.microsoft.com/office/drawing/2014/main" id="{B40ADD8B-BBB8-0C91-4028-78D46E665FC8}"/>
                </a:ext>
              </a:extLst>
            </p:cNvPr>
            <p:cNvSpPr/>
            <p:nvPr/>
          </p:nvSpPr>
          <p:spPr>
            <a:xfrm>
              <a:off x="4177200" y="2983750"/>
              <a:ext cx="22275" cy="13025"/>
            </a:xfrm>
            <a:custGeom>
              <a:avLst/>
              <a:gdLst/>
              <a:ahLst/>
              <a:cxnLst/>
              <a:rect l="l" t="t" r="r" b="b"/>
              <a:pathLst>
                <a:path w="891" h="521" extrusionOk="0">
                  <a:moveTo>
                    <a:pt x="835" y="1"/>
                  </a:moveTo>
                  <a:lnTo>
                    <a:pt x="0" y="306"/>
                  </a:lnTo>
                  <a:lnTo>
                    <a:pt x="100" y="521"/>
                  </a:lnTo>
                  <a:lnTo>
                    <a:pt x="890" y="61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29">
              <a:extLst>
                <a:ext uri="{FF2B5EF4-FFF2-40B4-BE49-F238E27FC236}">
                  <a16:creationId xmlns:a16="http://schemas.microsoft.com/office/drawing/2014/main" id="{AED92BF2-843B-18CB-D021-B231E30A15AC}"/>
                </a:ext>
              </a:extLst>
            </p:cNvPr>
            <p:cNvSpPr/>
            <p:nvPr/>
          </p:nvSpPr>
          <p:spPr>
            <a:xfrm>
              <a:off x="4225900" y="2839575"/>
              <a:ext cx="22450" cy="13050"/>
            </a:xfrm>
            <a:custGeom>
              <a:avLst/>
              <a:gdLst/>
              <a:ahLst/>
              <a:cxnLst/>
              <a:rect l="l" t="t" r="r" b="b"/>
              <a:pathLst>
                <a:path w="898" h="522" extrusionOk="0">
                  <a:moveTo>
                    <a:pt x="830" y="1"/>
                  </a:moveTo>
                  <a:lnTo>
                    <a:pt x="1" y="309"/>
                  </a:lnTo>
                  <a:cubicBezTo>
                    <a:pt x="34" y="380"/>
                    <a:pt x="67" y="450"/>
                    <a:pt x="98" y="522"/>
                  </a:cubicBezTo>
                  <a:lnTo>
                    <a:pt x="898" y="72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29">
              <a:extLst>
                <a:ext uri="{FF2B5EF4-FFF2-40B4-BE49-F238E27FC236}">
                  <a16:creationId xmlns:a16="http://schemas.microsoft.com/office/drawing/2014/main" id="{CC69D757-57F1-639A-C1BE-A9D1B380DB3C}"/>
                </a:ext>
              </a:extLst>
            </p:cNvPr>
            <p:cNvSpPr/>
            <p:nvPr/>
          </p:nvSpPr>
          <p:spPr>
            <a:xfrm>
              <a:off x="4054675" y="2853600"/>
              <a:ext cx="21600" cy="12175"/>
            </a:xfrm>
            <a:custGeom>
              <a:avLst/>
              <a:gdLst/>
              <a:ahLst/>
              <a:cxnLst/>
              <a:rect l="l" t="t" r="r" b="b"/>
              <a:pathLst>
                <a:path w="864" h="487" extrusionOk="0">
                  <a:moveTo>
                    <a:pt x="847" y="0"/>
                  </a:moveTo>
                  <a:lnTo>
                    <a:pt x="785" y="41"/>
                  </a:lnTo>
                  <a:lnTo>
                    <a:pt x="785" y="41"/>
                  </a:lnTo>
                  <a:lnTo>
                    <a:pt x="863" y="20"/>
                  </a:lnTo>
                  <a:lnTo>
                    <a:pt x="847" y="0"/>
                  </a:lnTo>
                  <a:close/>
                  <a:moveTo>
                    <a:pt x="785" y="41"/>
                  </a:moveTo>
                  <a:lnTo>
                    <a:pt x="0" y="255"/>
                  </a:lnTo>
                  <a:lnTo>
                    <a:pt x="100" y="486"/>
                  </a:lnTo>
                  <a:lnTo>
                    <a:pt x="785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29">
              <a:extLst>
                <a:ext uri="{FF2B5EF4-FFF2-40B4-BE49-F238E27FC236}">
                  <a16:creationId xmlns:a16="http://schemas.microsoft.com/office/drawing/2014/main" id="{4C805617-4A94-0061-C270-1B39B99889C9}"/>
                </a:ext>
              </a:extLst>
            </p:cNvPr>
            <p:cNvSpPr/>
            <p:nvPr/>
          </p:nvSpPr>
          <p:spPr>
            <a:xfrm>
              <a:off x="4057175" y="2985225"/>
              <a:ext cx="19400" cy="11325"/>
            </a:xfrm>
            <a:custGeom>
              <a:avLst/>
              <a:gdLst/>
              <a:ahLst/>
              <a:cxnLst/>
              <a:rect l="l" t="t" r="r" b="b"/>
              <a:pathLst>
                <a:path w="776" h="453" extrusionOk="0">
                  <a:moveTo>
                    <a:pt x="688" y="1"/>
                  </a:moveTo>
                  <a:lnTo>
                    <a:pt x="81" y="410"/>
                  </a:lnTo>
                  <a:lnTo>
                    <a:pt x="81" y="410"/>
                  </a:lnTo>
                  <a:lnTo>
                    <a:pt x="775" y="207"/>
                  </a:lnTo>
                  <a:lnTo>
                    <a:pt x="688" y="1"/>
                  </a:lnTo>
                  <a:close/>
                  <a:moveTo>
                    <a:pt x="81" y="410"/>
                  </a:moveTo>
                  <a:lnTo>
                    <a:pt x="1" y="433"/>
                  </a:lnTo>
                  <a:lnTo>
                    <a:pt x="18" y="453"/>
                  </a:lnTo>
                  <a:lnTo>
                    <a:pt x="81" y="4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29">
              <a:extLst>
                <a:ext uri="{FF2B5EF4-FFF2-40B4-BE49-F238E27FC236}">
                  <a16:creationId xmlns:a16="http://schemas.microsoft.com/office/drawing/2014/main" id="{2CDD606E-8747-B740-59ED-FFAD727BC71F}"/>
                </a:ext>
              </a:extLst>
            </p:cNvPr>
            <p:cNvSpPr/>
            <p:nvPr/>
          </p:nvSpPr>
          <p:spPr>
            <a:xfrm>
              <a:off x="4367225" y="2919525"/>
              <a:ext cx="20675" cy="12375"/>
            </a:xfrm>
            <a:custGeom>
              <a:avLst/>
              <a:gdLst/>
              <a:ahLst/>
              <a:cxnLst/>
              <a:rect l="l" t="t" r="r" b="b"/>
              <a:pathLst>
                <a:path w="827" h="495" extrusionOk="0">
                  <a:moveTo>
                    <a:pt x="826" y="1"/>
                  </a:moveTo>
                  <a:lnTo>
                    <a:pt x="1" y="274"/>
                  </a:lnTo>
                  <a:cubicBezTo>
                    <a:pt x="38" y="347"/>
                    <a:pt x="74" y="421"/>
                    <a:pt x="112" y="494"/>
                  </a:cubicBezTo>
                  <a:lnTo>
                    <a:pt x="826" y="2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29">
              <a:extLst>
                <a:ext uri="{FF2B5EF4-FFF2-40B4-BE49-F238E27FC236}">
                  <a16:creationId xmlns:a16="http://schemas.microsoft.com/office/drawing/2014/main" id="{A75544A7-C296-C58B-9BEE-8067929AEC64}"/>
                </a:ext>
              </a:extLst>
            </p:cNvPr>
            <p:cNvSpPr/>
            <p:nvPr/>
          </p:nvSpPr>
          <p:spPr>
            <a:xfrm>
              <a:off x="3903900" y="3234725"/>
              <a:ext cx="84800" cy="22825"/>
            </a:xfrm>
            <a:custGeom>
              <a:avLst/>
              <a:gdLst/>
              <a:ahLst/>
              <a:cxnLst/>
              <a:rect l="l" t="t" r="r" b="b"/>
              <a:pathLst>
                <a:path w="3392" h="913" extrusionOk="0">
                  <a:moveTo>
                    <a:pt x="3239" y="0"/>
                  </a:moveTo>
                  <a:cubicBezTo>
                    <a:pt x="3238" y="0"/>
                    <a:pt x="3237" y="0"/>
                    <a:pt x="3236" y="1"/>
                  </a:cubicBezTo>
                  <a:cubicBezTo>
                    <a:pt x="2097" y="66"/>
                    <a:pt x="1026" y="400"/>
                    <a:pt x="0" y="912"/>
                  </a:cubicBezTo>
                  <a:lnTo>
                    <a:pt x="3366" y="112"/>
                  </a:lnTo>
                  <a:lnTo>
                    <a:pt x="3366" y="112"/>
                  </a:lnTo>
                  <a:cubicBezTo>
                    <a:pt x="3370" y="116"/>
                    <a:pt x="3374" y="120"/>
                    <a:pt x="3378" y="124"/>
                  </a:cubicBezTo>
                  <a:cubicBezTo>
                    <a:pt x="3378" y="124"/>
                    <a:pt x="3392" y="106"/>
                    <a:pt x="3392" y="106"/>
                  </a:cubicBezTo>
                  <a:lnTo>
                    <a:pt x="3392" y="106"/>
                  </a:lnTo>
                  <a:lnTo>
                    <a:pt x="3366" y="112"/>
                  </a:lnTo>
                  <a:lnTo>
                    <a:pt x="3366" y="112"/>
                  </a:lnTo>
                  <a:cubicBezTo>
                    <a:pt x="3323" y="68"/>
                    <a:pt x="3279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29">
              <a:extLst>
                <a:ext uri="{FF2B5EF4-FFF2-40B4-BE49-F238E27FC236}">
                  <a16:creationId xmlns:a16="http://schemas.microsoft.com/office/drawing/2014/main" id="{D4286D56-3B8D-760D-72AE-DF9E5B3C6EAB}"/>
                </a:ext>
              </a:extLst>
            </p:cNvPr>
            <p:cNvSpPr/>
            <p:nvPr/>
          </p:nvSpPr>
          <p:spPr>
            <a:xfrm>
              <a:off x="3917875" y="3252250"/>
              <a:ext cx="66675" cy="14775"/>
            </a:xfrm>
            <a:custGeom>
              <a:avLst/>
              <a:gdLst/>
              <a:ahLst/>
              <a:cxnLst/>
              <a:rect l="l" t="t" r="r" b="b"/>
              <a:pathLst>
                <a:path w="2667" h="591" extrusionOk="0">
                  <a:moveTo>
                    <a:pt x="2300" y="1"/>
                  </a:moveTo>
                  <a:cubicBezTo>
                    <a:pt x="2295" y="1"/>
                    <a:pt x="2291" y="1"/>
                    <a:pt x="2287" y="2"/>
                  </a:cubicBezTo>
                  <a:cubicBezTo>
                    <a:pt x="1521" y="117"/>
                    <a:pt x="762" y="272"/>
                    <a:pt x="1" y="415"/>
                  </a:cubicBezTo>
                  <a:lnTo>
                    <a:pt x="30" y="590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632" y="248"/>
                    <a:pt x="2639" y="254"/>
                    <a:pt x="2647" y="260"/>
                  </a:cubicBezTo>
                  <a:cubicBezTo>
                    <a:pt x="2647" y="260"/>
                    <a:pt x="2647" y="260"/>
                    <a:pt x="2647" y="260"/>
                  </a:cubicBezTo>
                  <a:cubicBezTo>
                    <a:pt x="2649" y="260"/>
                    <a:pt x="2666" y="236"/>
                    <a:pt x="2666" y="236"/>
                  </a:cubicBezTo>
                  <a:lnTo>
                    <a:pt x="2666" y="236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515" y="151"/>
                    <a:pt x="2396" y="1"/>
                    <a:pt x="2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29">
              <a:extLst>
                <a:ext uri="{FF2B5EF4-FFF2-40B4-BE49-F238E27FC236}">
                  <a16:creationId xmlns:a16="http://schemas.microsoft.com/office/drawing/2014/main" id="{D6ED6CA9-68B1-B5D8-6CFF-13B27C28C98E}"/>
                </a:ext>
              </a:extLst>
            </p:cNvPr>
            <p:cNvSpPr/>
            <p:nvPr/>
          </p:nvSpPr>
          <p:spPr>
            <a:xfrm>
              <a:off x="3932275" y="3267650"/>
              <a:ext cx="39300" cy="18700"/>
            </a:xfrm>
            <a:custGeom>
              <a:avLst/>
              <a:gdLst/>
              <a:ahLst/>
              <a:cxnLst/>
              <a:rect l="l" t="t" r="r" b="b"/>
              <a:pathLst>
                <a:path w="1572" h="748" extrusionOk="0">
                  <a:moveTo>
                    <a:pt x="1501" y="0"/>
                  </a:moveTo>
                  <a:lnTo>
                    <a:pt x="1" y="560"/>
                  </a:lnTo>
                  <a:cubicBezTo>
                    <a:pt x="22" y="622"/>
                    <a:pt x="44" y="686"/>
                    <a:pt x="65" y="748"/>
                  </a:cubicBezTo>
                  <a:lnTo>
                    <a:pt x="1572" y="2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29">
              <a:extLst>
                <a:ext uri="{FF2B5EF4-FFF2-40B4-BE49-F238E27FC236}">
                  <a16:creationId xmlns:a16="http://schemas.microsoft.com/office/drawing/2014/main" id="{00475EF3-1F9D-93E4-FEC9-F9C885ABC5F1}"/>
                </a:ext>
              </a:extLst>
            </p:cNvPr>
            <p:cNvSpPr/>
            <p:nvPr/>
          </p:nvSpPr>
          <p:spPr>
            <a:xfrm>
              <a:off x="4963700" y="2188150"/>
              <a:ext cx="18450" cy="85925"/>
            </a:xfrm>
            <a:custGeom>
              <a:avLst/>
              <a:gdLst/>
              <a:ahLst/>
              <a:cxnLst/>
              <a:rect l="l" t="t" r="r" b="b"/>
              <a:pathLst>
                <a:path w="738" h="3437" extrusionOk="0">
                  <a:moveTo>
                    <a:pt x="738" y="1"/>
                  </a:moveTo>
                  <a:lnTo>
                    <a:pt x="738" y="1"/>
                  </a:lnTo>
                  <a:cubicBezTo>
                    <a:pt x="399" y="1113"/>
                    <a:pt x="4" y="2214"/>
                    <a:pt x="14" y="3401"/>
                  </a:cubicBezTo>
                  <a:lnTo>
                    <a:pt x="14" y="3401"/>
                  </a:lnTo>
                  <a:cubicBezTo>
                    <a:pt x="566" y="2336"/>
                    <a:pt x="545" y="1144"/>
                    <a:pt x="738" y="1"/>
                  </a:cubicBezTo>
                  <a:close/>
                  <a:moveTo>
                    <a:pt x="14" y="3401"/>
                  </a:moveTo>
                  <a:cubicBezTo>
                    <a:pt x="10" y="3409"/>
                    <a:pt x="5" y="3418"/>
                    <a:pt x="1" y="3426"/>
                  </a:cubicBezTo>
                  <a:lnTo>
                    <a:pt x="14" y="3436"/>
                  </a:lnTo>
                  <a:cubicBezTo>
                    <a:pt x="14" y="3424"/>
                    <a:pt x="14" y="3413"/>
                    <a:pt x="14" y="3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29">
              <a:extLst>
                <a:ext uri="{FF2B5EF4-FFF2-40B4-BE49-F238E27FC236}">
                  <a16:creationId xmlns:a16="http://schemas.microsoft.com/office/drawing/2014/main" id="{AC8A6999-C52C-EC6B-2124-C96A2C5FC5F5}"/>
                </a:ext>
              </a:extLst>
            </p:cNvPr>
            <p:cNvSpPr/>
            <p:nvPr/>
          </p:nvSpPr>
          <p:spPr>
            <a:xfrm>
              <a:off x="5000025" y="2234050"/>
              <a:ext cx="24150" cy="79925"/>
            </a:xfrm>
            <a:custGeom>
              <a:avLst/>
              <a:gdLst/>
              <a:ahLst/>
              <a:cxnLst/>
              <a:rect l="l" t="t" r="r" b="b"/>
              <a:pathLst>
                <a:path w="966" h="3197" extrusionOk="0">
                  <a:moveTo>
                    <a:pt x="724" y="0"/>
                  </a:moveTo>
                  <a:cubicBezTo>
                    <a:pt x="483" y="1049"/>
                    <a:pt x="242" y="2098"/>
                    <a:pt x="1" y="3147"/>
                  </a:cubicBezTo>
                  <a:lnTo>
                    <a:pt x="219" y="3197"/>
                  </a:lnTo>
                  <a:cubicBezTo>
                    <a:pt x="467" y="2160"/>
                    <a:pt x="716" y="1122"/>
                    <a:pt x="965" y="85"/>
                  </a:cubicBez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29">
              <a:extLst>
                <a:ext uri="{FF2B5EF4-FFF2-40B4-BE49-F238E27FC236}">
                  <a16:creationId xmlns:a16="http://schemas.microsoft.com/office/drawing/2014/main" id="{9160ADC9-7AD6-B64B-2B06-0FCAEA15BB1C}"/>
                </a:ext>
              </a:extLst>
            </p:cNvPr>
            <p:cNvSpPr/>
            <p:nvPr/>
          </p:nvSpPr>
          <p:spPr>
            <a:xfrm>
              <a:off x="4971100" y="2060375"/>
              <a:ext cx="12925" cy="59800"/>
            </a:xfrm>
            <a:custGeom>
              <a:avLst/>
              <a:gdLst/>
              <a:ahLst/>
              <a:cxnLst/>
              <a:rect l="l" t="t" r="r" b="b"/>
              <a:pathLst>
                <a:path w="517" h="2392" extrusionOk="0">
                  <a:moveTo>
                    <a:pt x="509" y="0"/>
                  </a:moveTo>
                  <a:lnTo>
                    <a:pt x="505" y="30"/>
                  </a:lnTo>
                  <a:lnTo>
                    <a:pt x="505" y="30"/>
                  </a:lnTo>
                  <a:cubicBezTo>
                    <a:pt x="509" y="22"/>
                    <a:pt x="513" y="13"/>
                    <a:pt x="517" y="5"/>
                  </a:cubicBezTo>
                  <a:lnTo>
                    <a:pt x="509" y="0"/>
                  </a:lnTo>
                  <a:close/>
                  <a:moveTo>
                    <a:pt x="505" y="30"/>
                  </a:moveTo>
                  <a:lnTo>
                    <a:pt x="505" y="30"/>
                  </a:lnTo>
                  <a:cubicBezTo>
                    <a:pt x="109" y="890"/>
                    <a:pt x="0" y="1535"/>
                    <a:pt x="197" y="2392"/>
                  </a:cubicBezTo>
                  <a:lnTo>
                    <a:pt x="505" y="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29">
              <a:extLst>
                <a:ext uri="{FF2B5EF4-FFF2-40B4-BE49-F238E27FC236}">
                  <a16:creationId xmlns:a16="http://schemas.microsoft.com/office/drawing/2014/main" id="{76FD7F48-44A9-6EAC-9CFE-D0E48E89E099}"/>
                </a:ext>
              </a:extLst>
            </p:cNvPr>
            <p:cNvSpPr/>
            <p:nvPr/>
          </p:nvSpPr>
          <p:spPr>
            <a:xfrm>
              <a:off x="4928525" y="2366050"/>
              <a:ext cx="15950" cy="40900"/>
            </a:xfrm>
            <a:custGeom>
              <a:avLst/>
              <a:gdLst/>
              <a:ahLst/>
              <a:cxnLst/>
              <a:rect l="l" t="t" r="r" b="b"/>
              <a:pathLst>
                <a:path w="638" h="1636" extrusionOk="0">
                  <a:moveTo>
                    <a:pt x="425" y="0"/>
                  </a:moveTo>
                  <a:lnTo>
                    <a:pt x="0" y="1584"/>
                  </a:lnTo>
                  <a:lnTo>
                    <a:pt x="206" y="1636"/>
                  </a:lnTo>
                  <a:lnTo>
                    <a:pt x="638" y="72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29">
              <a:extLst>
                <a:ext uri="{FF2B5EF4-FFF2-40B4-BE49-F238E27FC236}">
                  <a16:creationId xmlns:a16="http://schemas.microsoft.com/office/drawing/2014/main" id="{DD6E7078-48D3-0BAB-3FDD-232C54F45D0A}"/>
                </a:ext>
              </a:extLst>
            </p:cNvPr>
            <p:cNvSpPr/>
            <p:nvPr/>
          </p:nvSpPr>
          <p:spPr>
            <a:xfrm>
              <a:off x="4873800" y="2383250"/>
              <a:ext cx="15725" cy="41900"/>
            </a:xfrm>
            <a:custGeom>
              <a:avLst/>
              <a:gdLst/>
              <a:ahLst/>
              <a:cxnLst/>
              <a:rect l="l" t="t" r="r" b="b"/>
              <a:pathLst>
                <a:path w="629" h="1676" extrusionOk="0">
                  <a:moveTo>
                    <a:pt x="435" y="1"/>
                  </a:moveTo>
                  <a:cubicBezTo>
                    <a:pt x="168" y="516"/>
                    <a:pt x="1" y="1060"/>
                    <a:pt x="52" y="1660"/>
                  </a:cubicBezTo>
                  <a:lnTo>
                    <a:pt x="52" y="1660"/>
                  </a:lnTo>
                  <a:cubicBezTo>
                    <a:pt x="244" y="1127"/>
                    <a:pt x="437" y="593"/>
                    <a:pt x="629" y="59"/>
                  </a:cubicBezTo>
                  <a:lnTo>
                    <a:pt x="435" y="1"/>
                  </a:lnTo>
                  <a:close/>
                  <a:moveTo>
                    <a:pt x="52" y="1660"/>
                  </a:moveTo>
                  <a:lnTo>
                    <a:pt x="52" y="1660"/>
                  </a:lnTo>
                  <a:cubicBezTo>
                    <a:pt x="51" y="1664"/>
                    <a:pt x="49" y="1668"/>
                    <a:pt x="48" y="1672"/>
                  </a:cubicBezTo>
                  <a:lnTo>
                    <a:pt x="54" y="1676"/>
                  </a:lnTo>
                  <a:cubicBezTo>
                    <a:pt x="53" y="1671"/>
                    <a:pt x="53" y="1666"/>
                    <a:pt x="52" y="16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29">
              <a:extLst>
                <a:ext uri="{FF2B5EF4-FFF2-40B4-BE49-F238E27FC236}">
                  <a16:creationId xmlns:a16="http://schemas.microsoft.com/office/drawing/2014/main" id="{7E2219FD-70D8-1AF8-EDB2-30EC8A2D972F}"/>
                </a:ext>
              </a:extLst>
            </p:cNvPr>
            <p:cNvSpPr/>
            <p:nvPr/>
          </p:nvSpPr>
          <p:spPr>
            <a:xfrm>
              <a:off x="5012325" y="1982025"/>
              <a:ext cx="8850" cy="40550"/>
            </a:xfrm>
            <a:custGeom>
              <a:avLst/>
              <a:gdLst/>
              <a:ahLst/>
              <a:cxnLst/>
              <a:rect l="l" t="t" r="r" b="b"/>
              <a:pathLst>
                <a:path w="354" h="1622" extrusionOk="0">
                  <a:moveTo>
                    <a:pt x="294" y="1"/>
                  </a:moveTo>
                  <a:cubicBezTo>
                    <a:pt x="63" y="521"/>
                    <a:pt x="0" y="1056"/>
                    <a:pt x="3" y="1599"/>
                  </a:cubicBezTo>
                  <a:lnTo>
                    <a:pt x="214" y="1621"/>
                  </a:lnTo>
                  <a:cubicBezTo>
                    <a:pt x="261" y="1095"/>
                    <a:pt x="307" y="569"/>
                    <a:pt x="353" y="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29">
              <a:extLst>
                <a:ext uri="{FF2B5EF4-FFF2-40B4-BE49-F238E27FC236}">
                  <a16:creationId xmlns:a16="http://schemas.microsoft.com/office/drawing/2014/main" id="{33F65242-ACB6-802A-29B4-C353AE040E5D}"/>
                </a:ext>
              </a:extLst>
            </p:cNvPr>
            <p:cNvSpPr/>
            <p:nvPr/>
          </p:nvSpPr>
          <p:spPr>
            <a:xfrm>
              <a:off x="4992325" y="2203475"/>
              <a:ext cx="8825" cy="38750"/>
            </a:xfrm>
            <a:custGeom>
              <a:avLst/>
              <a:gdLst/>
              <a:ahLst/>
              <a:cxnLst/>
              <a:rect l="l" t="t" r="r" b="b"/>
              <a:pathLst>
                <a:path w="353" h="1550" extrusionOk="0">
                  <a:moveTo>
                    <a:pt x="132" y="0"/>
                  </a:moveTo>
                  <a:cubicBezTo>
                    <a:pt x="96" y="500"/>
                    <a:pt x="61" y="999"/>
                    <a:pt x="26" y="1499"/>
                  </a:cubicBezTo>
                  <a:lnTo>
                    <a:pt x="26" y="1499"/>
                  </a:lnTo>
                  <a:cubicBezTo>
                    <a:pt x="330" y="1035"/>
                    <a:pt x="348" y="531"/>
                    <a:pt x="353" y="26"/>
                  </a:cubicBezTo>
                  <a:lnTo>
                    <a:pt x="132" y="0"/>
                  </a:lnTo>
                  <a:close/>
                  <a:moveTo>
                    <a:pt x="26" y="1499"/>
                  </a:moveTo>
                  <a:cubicBezTo>
                    <a:pt x="18" y="1511"/>
                    <a:pt x="9" y="1523"/>
                    <a:pt x="1" y="1536"/>
                  </a:cubicBezTo>
                  <a:lnTo>
                    <a:pt x="22" y="1549"/>
                  </a:lnTo>
                  <a:cubicBezTo>
                    <a:pt x="23" y="1532"/>
                    <a:pt x="25" y="1516"/>
                    <a:pt x="26" y="1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29">
              <a:extLst>
                <a:ext uri="{FF2B5EF4-FFF2-40B4-BE49-F238E27FC236}">
                  <a16:creationId xmlns:a16="http://schemas.microsoft.com/office/drawing/2014/main" id="{88C8ACAC-8CA9-31F6-907B-6F6849DB7E31}"/>
                </a:ext>
              </a:extLst>
            </p:cNvPr>
            <p:cNvSpPr/>
            <p:nvPr/>
          </p:nvSpPr>
          <p:spPr>
            <a:xfrm>
              <a:off x="4984150" y="2241850"/>
              <a:ext cx="8750" cy="40375"/>
            </a:xfrm>
            <a:custGeom>
              <a:avLst/>
              <a:gdLst/>
              <a:ahLst/>
              <a:cxnLst/>
              <a:rect l="l" t="t" r="r" b="b"/>
              <a:pathLst>
                <a:path w="350" h="1615" extrusionOk="0">
                  <a:moveTo>
                    <a:pt x="328" y="1"/>
                  </a:moveTo>
                  <a:lnTo>
                    <a:pt x="324" y="58"/>
                  </a:lnTo>
                  <a:lnTo>
                    <a:pt x="324" y="58"/>
                  </a:lnTo>
                  <a:cubicBezTo>
                    <a:pt x="332" y="43"/>
                    <a:pt x="340" y="29"/>
                    <a:pt x="349" y="14"/>
                  </a:cubicBezTo>
                  <a:lnTo>
                    <a:pt x="328" y="1"/>
                  </a:lnTo>
                  <a:close/>
                  <a:moveTo>
                    <a:pt x="324" y="58"/>
                  </a:moveTo>
                  <a:cubicBezTo>
                    <a:pt x="47" y="539"/>
                    <a:pt x="1" y="1058"/>
                    <a:pt x="13" y="1588"/>
                  </a:cubicBezTo>
                  <a:lnTo>
                    <a:pt x="213" y="1614"/>
                  </a:lnTo>
                  <a:lnTo>
                    <a:pt x="324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29">
              <a:extLst>
                <a:ext uri="{FF2B5EF4-FFF2-40B4-BE49-F238E27FC236}">
                  <a16:creationId xmlns:a16="http://schemas.microsoft.com/office/drawing/2014/main" id="{F759BF4C-E419-7DE6-E0F7-0D398DD65D40}"/>
                </a:ext>
              </a:extLst>
            </p:cNvPr>
            <p:cNvSpPr/>
            <p:nvPr/>
          </p:nvSpPr>
          <p:spPr>
            <a:xfrm>
              <a:off x="4865300" y="2425025"/>
              <a:ext cx="9850" cy="31725"/>
            </a:xfrm>
            <a:custGeom>
              <a:avLst/>
              <a:gdLst/>
              <a:ahLst/>
              <a:cxnLst/>
              <a:rect l="l" t="t" r="r" b="b"/>
              <a:pathLst>
                <a:path w="394" h="1269" extrusionOk="0">
                  <a:moveTo>
                    <a:pt x="388" y="0"/>
                  </a:moveTo>
                  <a:cubicBezTo>
                    <a:pt x="387" y="5"/>
                    <a:pt x="387" y="10"/>
                    <a:pt x="386" y="14"/>
                  </a:cubicBezTo>
                  <a:lnTo>
                    <a:pt x="386" y="14"/>
                  </a:lnTo>
                  <a:cubicBezTo>
                    <a:pt x="389" y="11"/>
                    <a:pt x="391" y="8"/>
                    <a:pt x="394" y="5"/>
                  </a:cubicBezTo>
                  <a:lnTo>
                    <a:pt x="388" y="0"/>
                  </a:lnTo>
                  <a:close/>
                  <a:moveTo>
                    <a:pt x="386" y="14"/>
                  </a:moveTo>
                  <a:cubicBezTo>
                    <a:pt x="104" y="390"/>
                    <a:pt x="0" y="799"/>
                    <a:pt x="248" y="1268"/>
                  </a:cubicBezTo>
                  <a:cubicBezTo>
                    <a:pt x="293" y="851"/>
                    <a:pt x="340" y="433"/>
                    <a:pt x="386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29">
              <a:extLst>
                <a:ext uri="{FF2B5EF4-FFF2-40B4-BE49-F238E27FC236}">
                  <a16:creationId xmlns:a16="http://schemas.microsoft.com/office/drawing/2014/main" id="{2194FDDC-A488-02EC-930A-E18FC1208504}"/>
                </a:ext>
              </a:extLst>
            </p:cNvPr>
            <p:cNvSpPr/>
            <p:nvPr/>
          </p:nvSpPr>
          <p:spPr>
            <a:xfrm>
              <a:off x="4946875" y="2309750"/>
              <a:ext cx="8825" cy="31875"/>
            </a:xfrm>
            <a:custGeom>
              <a:avLst/>
              <a:gdLst/>
              <a:ahLst/>
              <a:cxnLst/>
              <a:rect l="l" t="t" r="r" b="b"/>
              <a:pathLst>
                <a:path w="353" h="1275" extrusionOk="0">
                  <a:moveTo>
                    <a:pt x="341" y="0"/>
                  </a:moveTo>
                  <a:cubicBezTo>
                    <a:pt x="340" y="8"/>
                    <a:pt x="339" y="16"/>
                    <a:pt x="338" y="24"/>
                  </a:cubicBezTo>
                  <a:lnTo>
                    <a:pt x="338" y="24"/>
                  </a:lnTo>
                  <a:cubicBezTo>
                    <a:pt x="343" y="18"/>
                    <a:pt x="347" y="13"/>
                    <a:pt x="352" y="7"/>
                  </a:cubicBezTo>
                  <a:lnTo>
                    <a:pt x="341" y="0"/>
                  </a:lnTo>
                  <a:close/>
                  <a:moveTo>
                    <a:pt x="338" y="24"/>
                  </a:moveTo>
                  <a:lnTo>
                    <a:pt x="338" y="24"/>
                  </a:lnTo>
                  <a:cubicBezTo>
                    <a:pt x="43" y="389"/>
                    <a:pt x="1" y="809"/>
                    <a:pt x="196" y="1274"/>
                  </a:cubicBezTo>
                  <a:cubicBezTo>
                    <a:pt x="244" y="857"/>
                    <a:pt x="290" y="441"/>
                    <a:pt x="338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29">
              <a:extLst>
                <a:ext uri="{FF2B5EF4-FFF2-40B4-BE49-F238E27FC236}">
                  <a16:creationId xmlns:a16="http://schemas.microsoft.com/office/drawing/2014/main" id="{FEE55573-4514-87C2-8A53-D04A5C7AB104}"/>
                </a:ext>
              </a:extLst>
            </p:cNvPr>
            <p:cNvSpPr/>
            <p:nvPr/>
          </p:nvSpPr>
          <p:spPr>
            <a:xfrm>
              <a:off x="4955375" y="2273825"/>
              <a:ext cx="10725" cy="36100"/>
            </a:xfrm>
            <a:custGeom>
              <a:avLst/>
              <a:gdLst/>
              <a:ahLst/>
              <a:cxnLst/>
              <a:rect l="l" t="t" r="r" b="b"/>
              <a:pathLst>
                <a:path w="429" h="1444" extrusionOk="0">
                  <a:moveTo>
                    <a:pt x="334" y="0"/>
                  </a:moveTo>
                  <a:lnTo>
                    <a:pt x="334" y="0"/>
                  </a:lnTo>
                  <a:cubicBezTo>
                    <a:pt x="336" y="13"/>
                    <a:pt x="339" y="25"/>
                    <a:pt x="341" y="38"/>
                  </a:cubicBezTo>
                  <a:lnTo>
                    <a:pt x="341" y="38"/>
                  </a:lnTo>
                  <a:lnTo>
                    <a:pt x="347" y="9"/>
                  </a:lnTo>
                  <a:lnTo>
                    <a:pt x="334" y="0"/>
                  </a:lnTo>
                  <a:close/>
                  <a:moveTo>
                    <a:pt x="341" y="38"/>
                  </a:moveTo>
                  <a:lnTo>
                    <a:pt x="20" y="1409"/>
                  </a:lnTo>
                  <a:lnTo>
                    <a:pt x="20" y="1409"/>
                  </a:lnTo>
                  <a:cubicBezTo>
                    <a:pt x="305" y="992"/>
                    <a:pt x="429" y="539"/>
                    <a:pt x="341" y="38"/>
                  </a:cubicBezTo>
                  <a:close/>
                  <a:moveTo>
                    <a:pt x="20" y="1409"/>
                  </a:moveTo>
                  <a:cubicBezTo>
                    <a:pt x="14" y="1418"/>
                    <a:pt x="7" y="1428"/>
                    <a:pt x="1" y="1437"/>
                  </a:cubicBezTo>
                  <a:lnTo>
                    <a:pt x="12" y="1444"/>
                  </a:lnTo>
                  <a:lnTo>
                    <a:pt x="20" y="14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29">
              <a:extLst>
                <a:ext uri="{FF2B5EF4-FFF2-40B4-BE49-F238E27FC236}">
                  <a16:creationId xmlns:a16="http://schemas.microsoft.com/office/drawing/2014/main" id="{47DB00D4-251E-B634-3F2A-B9E8C1AF93B6}"/>
                </a:ext>
              </a:extLst>
            </p:cNvPr>
            <p:cNvSpPr/>
            <p:nvPr/>
          </p:nvSpPr>
          <p:spPr>
            <a:xfrm>
              <a:off x="4955450" y="2394150"/>
              <a:ext cx="10000" cy="27875"/>
            </a:xfrm>
            <a:custGeom>
              <a:avLst/>
              <a:gdLst/>
              <a:ahLst/>
              <a:cxnLst/>
              <a:rect l="l" t="t" r="r" b="b"/>
              <a:pathLst>
                <a:path w="400" h="1115" extrusionOk="0">
                  <a:moveTo>
                    <a:pt x="214" y="1"/>
                  </a:moveTo>
                  <a:lnTo>
                    <a:pt x="0" y="1083"/>
                  </a:lnTo>
                  <a:lnTo>
                    <a:pt x="173" y="1114"/>
                  </a:lnTo>
                  <a:cubicBezTo>
                    <a:pt x="249" y="754"/>
                    <a:pt x="325" y="394"/>
                    <a:pt x="400" y="35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29">
              <a:extLst>
                <a:ext uri="{FF2B5EF4-FFF2-40B4-BE49-F238E27FC236}">
                  <a16:creationId xmlns:a16="http://schemas.microsoft.com/office/drawing/2014/main" id="{69417472-DD97-E0C3-82DB-A09B9392BC49}"/>
                </a:ext>
              </a:extLst>
            </p:cNvPr>
            <p:cNvSpPr/>
            <p:nvPr/>
          </p:nvSpPr>
          <p:spPr>
            <a:xfrm>
              <a:off x="4983800" y="2023750"/>
              <a:ext cx="9250" cy="36750"/>
            </a:xfrm>
            <a:custGeom>
              <a:avLst/>
              <a:gdLst/>
              <a:ahLst/>
              <a:cxnLst/>
              <a:rect l="l" t="t" r="r" b="b"/>
              <a:pathLst>
                <a:path w="370" h="1470" extrusionOk="0">
                  <a:moveTo>
                    <a:pt x="296" y="1"/>
                  </a:moveTo>
                  <a:cubicBezTo>
                    <a:pt x="208" y="450"/>
                    <a:pt x="120" y="900"/>
                    <a:pt x="31" y="1349"/>
                  </a:cubicBezTo>
                  <a:lnTo>
                    <a:pt x="31" y="1349"/>
                  </a:lnTo>
                  <a:cubicBezTo>
                    <a:pt x="145" y="918"/>
                    <a:pt x="258" y="487"/>
                    <a:pt x="370" y="56"/>
                  </a:cubicBezTo>
                  <a:lnTo>
                    <a:pt x="296" y="1"/>
                  </a:lnTo>
                  <a:close/>
                  <a:moveTo>
                    <a:pt x="31" y="1349"/>
                  </a:moveTo>
                  <a:cubicBezTo>
                    <a:pt x="21" y="1387"/>
                    <a:pt x="11" y="1426"/>
                    <a:pt x="1" y="1465"/>
                  </a:cubicBezTo>
                  <a:lnTo>
                    <a:pt x="8" y="1470"/>
                  </a:lnTo>
                  <a:cubicBezTo>
                    <a:pt x="16" y="1429"/>
                    <a:pt x="23" y="1389"/>
                    <a:pt x="31" y="13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29">
              <a:extLst>
                <a:ext uri="{FF2B5EF4-FFF2-40B4-BE49-F238E27FC236}">
                  <a16:creationId xmlns:a16="http://schemas.microsoft.com/office/drawing/2014/main" id="{53A4D7EB-92D3-B053-D283-3B5F45A68677}"/>
                </a:ext>
              </a:extLst>
            </p:cNvPr>
            <p:cNvSpPr/>
            <p:nvPr/>
          </p:nvSpPr>
          <p:spPr>
            <a:xfrm>
              <a:off x="4985375" y="1953500"/>
              <a:ext cx="10600" cy="36025"/>
            </a:xfrm>
            <a:custGeom>
              <a:avLst/>
              <a:gdLst/>
              <a:ahLst/>
              <a:cxnLst/>
              <a:rect l="l" t="t" r="r" b="b"/>
              <a:pathLst>
                <a:path w="424" h="1441" extrusionOk="0">
                  <a:moveTo>
                    <a:pt x="333" y="0"/>
                  </a:moveTo>
                  <a:cubicBezTo>
                    <a:pt x="226" y="472"/>
                    <a:pt x="120" y="944"/>
                    <a:pt x="15" y="1415"/>
                  </a:cubicBezTo>
                  <a:lnTo>
                    <a:pt x="15" y="1415"/>
                  </a:lnTo>
                  <a:cubicBezTo>
                    <a:pt x="340" y="1001"/>
                    <a:pt x="424" y="526"/>
                    <a:pt x="351" y="13"/>
                  </a:cubicBezTo>
                  <a:lnTo>
                    <a:pt x="333" y="0"/>
                  </a:lnTo>
                  <a:close/>
                  <a:moveTo>
                    <a:pt x="15" y="1415"/>
                  </a:moveTo>
                  <a:lnTo>
                    <a:pt x="15" y="1415"/>
                  </a:lnTo>
                  <a:cubicBezTo>
                    <a:pt x="10" y="1422"/>
                    <a:pt x="5" y="1428"/>
                    <a:pt x="0" y="1434"/>
                  </a:cubicBezTo>
                  <a:lnTo>
                    <a:pt x="9" y="1441"/>
                  </a:lnTo>
                  <a:cubicBezTo>
                    <a:pt x="11" y="1432"/>
                    <a:pt x="13" y="1424"/>
                    <a:pt x="15" y="14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29">
              <a:extLst>
                <a:ext uri="{FF2B5EF4-FFF2-40B4-BE49-F238E27FC236}">
                  <a16:creationId xmlns:a16="http://schemas.microsoft.com/office/drawing/2014/main" id="{4C4BA841-0085-FE24-5968-2965E29D93F3}"/>
                </a:ext>
              </a:extLst>
            </p:cNvPr>
            <p:cNvSpPr/>
            <p:nvPr/>
          </p:nvSpPr>
          <p:spPr>
            <a:xfrm>
              <a:off x="4861725" y="2537400"/>
              <a:ext cx="6350" cy="25700"/>
            </a:xfrm>
            <a:custGeom>
              <a:avLst/>
              <a:gdLst/>
              <a:ahLst/>
              <a:cxnLst/>
              <a:rect l="l" t="t" r="r" b="b"/>
              <a:pathLst>
                <a:path w="254" h="1028" extrusionOk="0">
                  <a:moveTo>
                    <a:pt x="8" y="1"/>
                  </a:moveTo>
                  <a:cubicBezTo>
                    <a:pt x="11" y="315"/>
                    <a:pt x="15" y="631"/>
                    <a:pt x="18" y="946"/>
                  </a:cubicBezTo>
                  <a:lnTo>
                    <a:pt x="18" y="946"/>
                  </a:lnTo>
                  <a:cubicBezTo>
                    <a:pt x="96" y="637"/>
                    <a:pt x="174" y="328"/>
                    <a:pt x="254" y="18"/>
                  </a:cubicBezTo>
                  <a:lnTo>
                    <a:pt x="8" y="1"/>
                  </a:lnTo>
                  <a:close/>
                  <a:moveTo>
                    <a:pt x="18" y="946"/>
                  </a:moveTo>
                  <a:lnTo>
                    <a:pt x="18" y="946"/>
                  </a:lnTo>
                  <a:cubicBezTo>
                    <a:pt x="13" y="969"/>
                    <a:pt x="7" y="991"/>
                    <a:pt x="1" y="1014"/>
                  </a:cubicBezTo>
                  <a:lnTo>
                    <a:pt x="19" y="1028"/>
                  </a:lnTo>
                  <a:cubicBezTo>
                    <a:pt x="19" y="1001"/>
                    <a:pt x="19" y="973"/>
                    <a:pt x="18" y="9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29">
              <a:extLst>
                <a:ext uri="{FF2B5EF4-FFF2-40B4-BE49-F238E27FC236}">
                  <a16:creationId xmlns:a16="http://schemas.microsoft.com/office/drawing/2014/main" id="{3D6AADDD-96B0-1C3A-0D62-DB4E36420C1E}"/>
                </a:ext>
              </a:extLst>
            </p:cNvPr>
            <p:cNvSpPr/>
            <p:nvPr/>
          </p:nvSpPr>
          <p:spPr>
            <a:xfrm>
              <a:off x="5070925" y="2060450"/>
              <a:ext cx="10350" cy="24900"/>
            </a:xfrm>
            <a:custGeom>
              <a:avLst/>
              <a:gdLst/>
              <a:ahLst/>
              <a:cxnLst/>
              <a:rect l="l" t="t" r="r" b="b"/>
              <a:pathLst>
                <a:path w="414" h="996" extrusionOk="0">
                  <a:moveTo>
                    <a:pt x="348" y="0"/>
                  </a:moveTo>
                  <a:cubicBezTo>
                    <a:pt x="232" y="314"/>
                    <a:pt x="117" y="628"/>
                    <a:pt x="0" y="943"/>
                  </a:cubicBezTo>
                  <a:lnTo>
                    <a:pt x="222" y="996"/>
                  </a:lnTo>
                  <a:lnTo>
                    <a:pt x="413" y="47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29">
              <a:extLst>
                <a:ext uri="{FF2B5EF4-FFF2-40B4-BE49-F238E27FC236}">
                  <a16:creationId xmlns:a16="http://schemas.microsoft.com/office/drawing/2014/main" id="{562FA78D-BAE8-96B6-6B7B-54AE0C552789}"/>
                </a:ext>
              </a:extLst>
            </p:cNvPr>
            <p:cNvSpPr/>
            <p:nvPr/>
          </p:nvSpPr>
          <p:spPr>
            <a:xfrm>
              <a:off x="4977975" y="1989325"/>
              <a:ext cx="7650" cy="20225"/>
            </a:xfrm>
            <a:custGeom>
              <a:avLst/>
              <a:gdLst/>
              <a:ahLst/>
              <a:cxnLst/>
              <a:rect l="l" t="t" r="r" b="b"/>
              <a:pathLst>
                <a:path w="306" h="809" extrusionOk="0">
                  <a:moveTo>
                    <a:pt x="296" y="1"/>
                  </a:moveTo>
                  <a:lnTo>
                    <a:pt x="294" y="35"/>
                  </a:lnTo>
                  <a:lnTo>
                    <a:pt x="305" y="8"/>
                  </a:lnTo>
                  <a:lnTo>
                    <a:pt x="296" y="1"/>
                  </a:lnTo>
                  <a:close/>
                  <a:moveTo>
                    <a:pt x="294" y="35"/>
                  </a:moveTo>
                  <a:lnTo>
                    <a:pt x="1" y="763"/>
                  </a:lnTo>
                  <a:lnTo>
                    <a:pt x="251" y="808"/>
                  </a:lnTo>
                  <a:lnTo>
                    <a:pt x="294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29">
              <a:extLst>
                <a:ext uri="{FF2B5EF4-FFF2-40B4-BE49-F238E27FC236}">
                  <a16:creationId xmlns:a16="http://schemas.microsoft.com/office/drawing/2014/main" id="{5868D3F3-98D9-B6BA-45DE-CF93E7C07DFE}"/>
                </a:ext>
              </a:extLst>
            </p:cNvPr>
            <p:cNvSpPr/>
            <p:nvPr/>
          </p:nvSpPr>
          <p:spPr>
            <a:xfrm>
              <a:off x="4881400" y="2432350"/>
              <a:ext cx="9350" cy="20275"/>
            </a:xfrm>
            <a:custGeom>
              <a:avLst/>
              <a:gdLst/>
              <a:ahLst/>
              <a:cxnLst/>
              <a:rect l="l" t="t" r="r" b="b"/>
              <a:pathLst>
                <a:path w="374" h="811" extrusionOk="0">
                  <a:moveTo>
                    <a:pt x="200" y="1"/>
                  </a:moveTo>
                  <a:lnTo>
                    <a:pt x="1" y="772"/>
                  </a:lnTo>
                  <a:lnTo>
                    <a:pt x="138" y="810"/>
                  </a:lnTo>
                  <a:lnTo>
                    <a:pt x="374" y="110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29">
              <a:extLst>
                <a:ext uri="{FF2B5EF4-FFF2-40B4-BE49-F238E27FC236}">
                  <a16:creationId xmlns:a16="http://schemas.microsoft.com/office/drawing/2014/main" id="{B3A1C385-DB57-3E2B-1C04-5BC6BFA6AAD9}"/>
                </a:ext>
              </a:extLst>
            </p:cNvPr>
            <p:cNvSpPr/>
            <p:nvPr/>
          </p:nvSpPr>
          <p:spPr>
            <a:xfrm>
              <a:off x="3752275" y="3279375"/>
              <a:ext cx="62500" cy="31125"/>
            </a:xfrm>
            <a:custGeom>
              <a:avLst/>
              <a:gdLst/>
              <a:ahLst/>
              <a:cxnLst/>
              <a:rect l="l" t="t" r="r" b="b"/>
              <a:pathLst>
                <a:path w="2500" h="1245" extrusionOk="0">
                  <a:moveTo>
                    <a:pt x="2422" y="0"/>
                  </a:moveTo>
                  <a:lnTo>
                    <a:pt x="0" y="1062"/>
                  </a:lnTo>
                  <a:cubicBezTo>
                    <a:pt x="26" y="1122"/>
                    <a:pt x="51" y="1184"/>
                    <a:pt x="76" y="1245"/>
                  </a:cubicBezTo>
                  <a:lnTo>
                    <a:pt x="2499" y="240"/>
                  </a:lnTo>
                  <a:cubicBezTo>
                    <a:pt x="2473" y="160"/>
                    <a:pt x="2448" y="80"/>
                    <a:pt x="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29">
              <a:extLst>
                <a:ext uri="{FF2B5EF4-FFF2-40B4-BE49-F238E27FC236}">
                  <a16:creationId xmlns:a16="http://schemas.microsoft.com/office/drawing/2014/main" id="{742A4982-3486-CCC2-FEE6-52A1AE4A866E}"/>
                </a:ext>
              </a:extLst>
            </p:cNvPr>
            <p:cNvSpPr/>
            <p:nvPr/>
          </p:nvSpPr>
          <p:spPr>
            <a:xfrm>
              <a:off x="4347425" y="2503725"/>
              <a:ext cx="197500" cy="51325"/>
            </a:xfrm>
            <a:custGeom>
              <a:avLst/>
              <a:gdLst/>
              <a:ahLst/>
              <a:cxnLst/>
              <a:rect l="l" t="t" r="r" b="b"/>
              <a:pathLst>
                <a:path w="7900" h="2053" extrusionOk="0">
                  <a:moveTo>
                    <a:pt x="0" y="0"/>
                  </a:moveTo>
                  <a:lnTo>
                    <a:pt x="0" y="0"/>
                  </a:lnTo>
                  <a:cubicBezTo>
                    <a:pt x="2567" y="959"/>
                    <a:pt x="5226" y="1533"/>
                    <a:pt x="7899" y="2052"/>
                  </a:cubicBezTo>
                  <a:cubicBezTo>
                    <a:pt x="6627" y="1545"/>
                    <a:pt x="5356" y="1011"/>
                    <a:pt x="4037" y="681"/>
                  </a:cubicBezTo>
                  <a:cubicBezTo>
                    <a:pt x="2718" y="350"/>
                    <a:pt x="1348" y="2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29">
              <a:extLst>
                <a:ext uri="{FF2B5EF4-FFF2-40B4-BE49-F238E27FC236}">
                  <a16:creationId xmlns:a16="http://schemas.microsoft.com/office/drawing/2014/main" id="{E7A59D6B-3B17-2DDE-C007-037AFB605FC4}"/>
                </a:ext>
              </a:extLst>
            </p:cNvPr>
            <p:cNvSpPr/>
            <p:nvPr/>
          </p:nvSpPr>
          <p:spPr>
            <a:xfrm>
              <a:off x="3699850" y="2383725"/>
              <a:ext cx="162150" cy="13775"/>
            </a:xfrm>
            <a:custGeom>
              <a:avLst/>
              <a:gdLst/>
              <a:ahLst/>
              <a:cxnLst/>
              <a:rect l="l" t="t" r="r" b="b"/>
              <a:pathLst>
                <a:path w="6486" h="551" extrusionOk="0">
                  <a:moveTo>
                    <a:pt x="2015" y="1"/>
                  </a:moveTo>
                  <a:cubicBezTo>
                    <a:pt x="1358" y="1"/>
                    <a:pt x="688" y="48"/>
                    <a:pt x="0" y="160"/>
                  </a:cubicBezTo>
                  <a:lnTo>
                    <a:pt x="6485" y="550"/>
                  </a:lnTo>
                  <a:cubicBezTo>
                    <a:pt x="5018" y="258"/>
                    <a:pt x="3551" y="1"/>
                    <a:pt x="2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29">
              <a:extLst>
                <a:ext uri="{FF2B5EF4-FFF2-40B4-BE49-F238E27FC236}">
                  <a16:creationId xmlns:a16="http://schemas.microsoft.com/office/drawing/2014/main" id="{77240D89-7B7A-A472-DCA2-189EB52E0F90}"/>
                </a:ext>
              </a:extLst>
            </p:cNvPr>
            <p:cNvSpPr/>
            <p:nvPr/>
          </p:nvSpPr>
          <p:spPr>
            <a:xfrm>
              <a:off x="3734300" y="2364375"/>
              <a:ext cx="79200" cy="9625"/>
            </a:xfrm>
            <a:custGeom>
              <a:avLst/>
              <a:gdLst/>
              <a:ahLst/>
              <a:cxnLst/>
              <a:rect l="l" t="t" r="r" b="b"/>
              <a:pathLst>
                <a:path w="3168" h="385" extrusionOk="0">
                  <a:moveTo>
                    <a:pt x="11" y="1"/>
                  </a:moveTo>
                  <a:cubicBezTo>
                    <a:pt x="8" y="72"/>
                    <a:pt x="5" y="142"/>
                    <a:pt x="0" y="214"/>
                  </a:cubicBezTo>
                  <a:lnTo>
                    <a:pt x="3142" y="385"/>
                  </a:lnTo>
                  <a:cubicBezTo>
                    <a:pt x="3152" y="296"/>
                    <a:pt x="3159" y="208"/>
                    <a:pt x="3167" y="120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29">
              <a:extLst>
                <a:ext uri="{FF2B5EF4-FFF2-40B4-BE49-F238E27FC236}">
                  <a16:creationId xmlns:a16="http://schemas.microsoft.com/office/drawing/2014/main" id="{C85962A6-3297-0D59-41EE-D4715D216E4C}"/>
                </a:ext>
              </a:extLst>
            </p:cNvPr>
            <p:cNvSpPr/>
            <p:nvPr/>
          </p:nvSpPr>
          <p:spPr>
            <a:xfrm>
              <a:off x="3991850" y="2407900"/>
              <a:ext cx="75125" cy="20650"/>
            </a:xfrm>
            <a:custGeom>
              <a:avLst/>
              <a:gdLst/>
              <a:ahLst/>
              <a:cxnLst/>
              <a:rect l="l" t="t" r="r" b="b"/>
              <a:pathLst>
                <a:path w="3005" h="826" extrusionOk="0">
                  <a:moveTo>
                    <a:pt x="43" y="0"/>
                  </a:moveTo>
                  <a:lnTo>
                    <a:pt x="0" y="195"/>
                  </a:lnTo>
                  <a:lnTo>
                    <a:pt x="2880" y="826"/>
                  </a:lnTo>
                  <a:cubicBezTo>
                    <a:pt x="2922" y="757"/>
                    <a:pt x="2964" y="687"/>
                    <a:pt x="3005" y="620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29">
              <a:extLst>
                <a:ext uri="{FF2B5EF4-FFF2-40B4-BE49-F238E27FC236}">
                  <a16:creationId xmlns:a16="http://schemas.microsoft.com/office/drawing/2014/main" id="{A703C02E-A0FF-FEED-B45D-ECA4C841B247}"/>
                </a:ext>
              </a:extLst>
            </p:cNvPr>
            <p:cNvSpPr/>
            <p:nvPr/>
          </p:nvSpPr>
          <p:spPr>
            <a:xfrm>
              <a:off x="3598350" y="2384150"/>
              <a:ext cx="71300" cy="17925"/>
            </a:xfrm>
            <a:custGeom>
              <a:avLst/>
              <a:gdLst/>
              <a:ahLst/>
              <a:cxnLst/>
              <a:rect l="l" t="t" r="r" b="b"/>
              <a:pathLst>
                <a:path w="2852" h="717" extrusionOk="0">
                  <a:moveTo>
                    <a:pt x="2825" y="0"/>
                  </a:moveTo>
                  <a:lnTo>
                    <a:pt x="730" y="281"/>
                  </a:lnTo>
                  <a:lnTo>
                    <a:pt x="753" y="261"/>
                  </a:lnTo>
                  <a:lnTo>
                    <a:pt x="753" y="261"/>
                  </a:lnTo>
                  <a:lnTo>
                    <a:pt x="0" y="717"/>
                  </a:lnTo>
                  <a:lnTo>
                    <a:pt x="2852" y="193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29">
              <a:extLst>
                <a:ext uri="{FF2B5EF4-FFF2-40B4-BE49-F238E27FC236}">
                  <a16:creationId xmlns:a16="http://schemas.microsoft.com/office/drawing/2014/main" id="{8417CC60-C16C-013B-C1F3-EF553738FAD5}"/>
                </a:ext>
              </a:extLst>
            </p:cNvPr>
            <p:cNvSpPr/>
            <p:nvPr/>
          </p:nvSpPr>
          <p:spPr>
            <a:xfrm>
              <a:off x="4118500" y="2439600"/>
              <a:ext cx="71600" cy="24775"/>
            </a:xfrm>
            <a:custGeom>
              <a:avLst/>
              <a:gdLst/>
              <a:ahLst/>
              <a:cxnLst/>
              <a:rect l="l" t="t" r="r" b="b"/>
              <a:pathLst>
                <a:path w="2864" h="991" extrusionOk="0">
                  <a:moveTo>
                    <a:pt x="56" y="0"/>
                  </a:moveTo>
                  <a:cubicBezTo>
                    <a:pt x="38" y="68"/>
                    <a:pt x="19" y="136"/>
                    <a:pt x="1" y="204"/>
                  </a:cubicBezTo>
                  <a:lnTo>
                    <a:pt x="2804" y="990"/>
                  </a:lnTo>
                  <a:cubicBezTo>
                    <a:pt x="2825" y="918"/>
                    <a:pt x="2844" y="845"/>
                    <a:pt x="2863" y="774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29">
              <a:extLst>
                <a:ext uri="{FF2B5EF4-FFF2-40B4-BE49-F238E27FC236}">
                  <a16:creationId xmlns:a16="http://schemas.microsoft.com/office/drawing/2014/main" id="{E068BE25-D36E-2867-5DF2-F92C5B15D26F}"/>
                </a:ext>
              </a:extLst>
            </p:cNvPr>
            <p:cNvSpPr/>
            <p:nvPr/>
          </p:nvSpPr>
          <p:spPr>
            <a:xfrm>
              <a:off x="3602775" y="2371475"/>
              <a:ext cx="56725" cy="19675"/>
            </a:xfrm>
            <a:custGeom>
              <a:avLst/>
              <a:gdLst/>
              <a:ahLst/>
              <a:cxnLst/>
              <a:rect l="l" t="t" r="r" b="b"/>
              <a:pathLst>
                <a:path w="2269" h="787" extrusionOk="0">
                  <a:moveTo>
                    <a:pt x="2227" y="1"/>
                  </a:moveTo>
                  <a:lnTo>
                    <a:pt x="0" y="539"/>
                  </a:lnTo>
                  <a:lnTo>
                    <a:pt x="576" y="768"/>
                  </a:lnTo>
                  <a:lnTo>
                    <a:pt x="554" y="787"/>
                  </a:lnTo>
                  <a:cubicBezTo>
                    <a:pt x="1126" y="572"/>
                    <a:pt x="1696" y="358"/>
                    <a:pt x="2268" y="144"/>
                  </a:cubicBezTo>
                  <a:cubicBezTo>
                    <a:pt x="2255" y="96"/>
                    <a:pt x="2241" y="48"/>
                    <a:pt x="2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29">
              <a:extLst>
                <a:ext uri="{FF2B5EF4-FFF2-40B4-BE49-F238E27FC236}">
                  <a16:creationId xmlns:a16="http://schemas.microsoft.com/office/drawing/2014/main" id="{995726CB-73CA-7F84-839B-CE9638ECD328}"/>
                </a:ext>
              </a:extLst>
            </p:cNvPr>
            <p:cNvSpPr/>
            <p:nvPr/>
          </p:nvSpPr>
          <p:spPr>
            <a:xfrm>
              <a:off x="4235275" y="2477925"/>
              <a:ext cx="52875" cy="16250"/>
            </a:xfrm>
            <a:custGeom>
              <a:avLst/>
              <a:gdLst/>
              <a:ahLst/>
              <a:cxnLst/>
              <a:rect l="l" t="t" r="r" b="b"/>
              <a:pathLst>
                <a:path w="2115" h="650" extrusionOk="0">
                  <a:moveTo>
                    <a:pt x="29" y="1"/>
                  </a:moveTo>
                  <a:lnTo>
                    <a:pt x="1" y="140"/>
                  </a:lnTo>
                  <a:lnTo>
                    <a:pt x="2065" y="649"/>
                  </a:lnTo>
                  <a:lnTo>
                    <a:pt x="2115" y="500"/>
                  </a:lnTo>
                  <a:lnTo>
                    <a:pt x="1818" y="259"/>
                  </a:lnTo>
                  <a:lnTo>
                    <a:pt x="1312" y="1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29">
              <a:extLst>
                <a:ext uri="{FF2B5EF4-FFF2-40B4-BE49-F238E27FC236}">
                  <a16:creationId xmlns:a16="http://schemas.microsoft.com/office/drawing/2014/main" id="{4E5B245D-296D-96B3-B44C-A3EC50BAA4DB}"/>
                </a:ext>
              </a:extLst>
            </p:cNvPr>
            <p:cNvSpPr/>
            <p:nvPr/>
          </p:nvSpPr>
          <p:spPr>
            <a:xfrm>
              <a:off x="3519800" y="2399475"/>
              <a:ext cx="42875" cy="19125"/>
            </a:xfrm>
            <a:custGeom>
              <a:avLst/>
              <a:gdLst/>
              <a:ahLst/>
              <a:cxnLst/>
              <a:rect l="l" t="t" r="r" b="b"/>
              <a:pathLst>
                <a:path w="1715" h="765" extrusionOk="0">
                  <a:moveTo>
                    <a:pt x="1715" y="1"/>
                  </a:moveTo>
                  <a:lnTo>
                    <a:pt x="1715" y="1"/>
                  </a:lnTo>
                  <a:cubicBezTo>
                    <a:pt x="1033" y="48"/>
                    <a:pt x="396" y="160"/>
                    <a:pt x="0" y="764"/>
                  </a:cubicBezTo>
                  <a:lnTo>
                    <a:pt x="864" y="556"/>
                  </a:lnTo>
                  <a:lnTo>
                    <a:pt x="1109" y="410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29">
              <a:extLst>
                <a:ext uri="{FF2B5EF4-FFF2-40B4-BE49-F238E27FC236}">
                  <a16:creationId xmlns:a16="http://schemas.microsoft.com/office/drawing/2014/main" id="{312CA736-DF12-21EA-3459-0CCA5E92E1AB}"/>
                </a:ext>
              </a:extLst>
            </p:cNvPr>
            <p:cNvSpPr/>
            <p:nvPr/>
          </p:nvSpPr>
          <p:spPr>
            <a:xfrm>
              <a:off x="3528025" y="2408575"/>
              <a:ext cx="28950" cy="16375"/>
            </a:xfrm>
            <a:custGeom>
              <a:avLst/>
              <a:gdLst/>
              <a:ahLst/>
              <a:cxnLst/>
              <a:rect l="l" t="t" r="r" b="b"/>
              <a:pathLst>
                <a:path w="1158" h="655" extrusionOk="0">
                  <a:moveTo>
                    <a:pt x="1158" y="0"/>
                  </a:moveTo>
                  <a:lnTo>
                    <a:pt x="780" y="46"/>
                  </a:lnTo>
                  <a:lnTo>
                    <a:pt x="535" y="192"/>
                  </a:lnTo>
                  <a:lnTo>
                    <a:pt x="1" y="655"/>
                  </a:lnTo>
                  <a:cubicBezTo>
                    <a:pt x="493" y="642"/>
                    <a:pt x="844" y="368"/>
                    <a:pt x="1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29">
              <a:extLst>
                <a:ext uri="{FF2B5EF4-FFF2-40B4-BE49-F238E27FC236}">
                  <a16:creationId xmlns:a16="http://schemas.microsoft.com/office/drawing/2014/main" id="{5D32CAD5-21F8-73D8-7637-82D2CB6E2B02}"/>
                </a:ext>
              </a:extLst>
            </p:cNvPr>
            <p:cNvSpPr/>
            <p:nvPr/>
          </p:nvSpPr>
          <p:spPr>
            <a:xfrm>
              <a:off x="4268050" y="2476000"/>
              <a:ext cx="26750" cy="8400"/>
            </a:xfrm>
            <a:custGeom>
              <a:avLst/>
              <a:gdLst/>
              <a:ahLst/>
              <a:cxnLst/>
              <a:rect l="l" t="t" r="r" b="b"/>
              <a:pathLst>
                <a:path w="1070" h="336" extrusionOk="0">
                  <a:moveTo>
                    <a:pt x="365" y="0"/>
                  </a:moveTo>
                  <a:cubicBezTo>
                    <a:pt x="240" y="0"/>
                    <a:pt x="158" y="66"/>
                    <a:pt x="1" y="194"/>
                  </a:cubicBezTo>
                  <a:lnTo>
                    <a:pt x="507" y="336"/>
                  </a:lnTo>
                  <a:lnTo>
                    <a:pt x="1070" y="240"/>
                  </a:lnTo>
                  <a:cubicBezTo>
                    <a:pt x="685" y="78"/>
                    <a:pt x="49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29">
              <a:extLst>
                <a:ext uri="{FF2B5EF4-FFF2-40B4-BE49-F238E27FC236}">
                  <a16:creationId xmlns:a16="http://schemas.microsoft.com/office/drawing/2014/main" id="{7CA1D888-1624-9F52-13AB-6402F19DFB64}"/>
                </a:ext>
              </a:extLst>
            </p:cNvPr>
            <p:cNvSpPr/>
            <p:nvPr/>
          </p:nvSpPr>
          <p:spPr>
            <a:xfrm>
              <a:off x="3631675" y="3080450"/>
              <a:ext cx="125675" cy="27100"/>
            </a:xfrm>
            <a:custGeom>
              <a:avLst/>
              <a:gdLst/>
              <a:ahLst/>
              <a:cxnLst/>
              <a:rect l="l" t="t" r="r" b="b"/>
              <a:pathLst>
                <a:path w="5027" h="1084" extrusionOk="0">
                  <a:moveTo>
                    <a:pt x="5027" y="0"/>
                  </a:moveTo>
                  <a:cubicBezTo>
                    <a:pt x="3276" y="15"/>
                    <a:pt x="1603" y="387"/>
                    <a:pt x="0" y="1084"/>
                  </a:cubicBezTo>
                  <a:lnTo>
                    <a:pt x="50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29">
              <a:extLst>
                <a:ext uri="{FF2B5EF4-FFF2-40B4-BE49-F238E27FC236}">
                  <a16:creationId xmlns:a16="http://schemas.microsoft.com/office/drawing/2014/main" id="{3754DFC8-F0B2-4E7E-36B4-06FD141DEBE3}"/>
                </a:ext>
              </a:extLst>
            </p:cNvPr>
            <p:cNvSpPr/>
            <p:nvPr/>
          </p:nvSpPr>
          <p:spPr>
            <a:xfrm>
              <a:off x="2253600" y="2210300"/>
              <a:ext cx="29575" cy="39425"/>
            </a:xfrm>
            <a:custGeom>
              <a:avLst/>
              <a:gdLst/>
              <a:ahLst/>
              <a:cxnLst/>
              <a:rect l="l" t="t" r="r" b="b"/>
              <a:pathLst>
                <a:path w="1183" h="1577" extrusionOk="0">
                  <a:moveTo>
                    <a:pt x="973" y="0"/>
                  </a:moveTo>
                  <a:lnTo>
                    <a:pt x="0" y="1507"/>
                  </a:lnTo>
                  <a:cubicBezTo>
                    <a:pt x="28" y="1530"/>
                    <a:pt x="56" y="1553"/>
                    <a:pt x="83" y="1576"/>
                  </a:cubicBezTo>
                  <a:lnTo>
                    <a:pt x="1183" y="146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29">
              <a:extLst>
                <a:ext uri="{FF2B5EF4-FFF2-40B4-BE49-F238E27FC236}">
                  <a16:creationId xmlns:a16="http://schemas.microsoft.com/office/drawing/2014/main" id="{67CEE222-396C-3371-6FC5-CA8FEA20984E}"/>
                </a:ext>
              </a:extLst>
            </p:cNvPr>
            <p:cNvSpPr/>
            <p:nvPr/>
          </p:nvSpPr>
          <p:spPr>
            <a:xfrm>
              <a:off x="2264350" y="2225775"/>
              <a:ext cx="25925" cy="38850"/>
            </a:xfrm>
            <a:custGeom>
              <a:avLst/>
              <a:gdLst/>
              <a:ahLst/>
              <a:cxnLst/>
              <a:rect l="l" t="t" r="r" b="b"/>
              <a:pathLst>
                <a:path w="1037" h="1554" extrusionOk="0">
                  <a:moveTo>
                    <a:pt x="929" y="1"/>
                  </a:moveTo>
                  <a:lnTo>
                    <a:pt x="1" y="1473"/>
                  </a:lnTo>
                  <a:lnTo>
                    <a:pt x="100" y="1553"/>
                  </a:lnTo>
                  <a:cubicBezTo>
                    <a:pt x="412" y="1066"/>
                    <a:pt x="724" y="578"/>
                    <a:pt x="1037" y="91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29">
              <a:extLst>
                <a:ext uri="{FF2B5EF4-FFF2-40B4-BE49-F238E27FC236}">
                  <a16:creationId xmlns:a16="http://schemas.microsoft.com/office/drawing/2014/main" id="{2BCF2BE1-56A2-DAB1-55C9-55A49C7D2C6C}"/>
                </a:ext>
              </a:extLst>
            </p:cNvPr>
            <p:cNvSpPr/>
            <p:nvPr/>
          </p:nvSpPr>
          <p:spPr>
            <a:xfrm>
              <a:off x="2240375" y="2262575"/>
              <a:ext cx="26500" cy="38050"/>
            </a:xfrm>
            <a:custGeom>
              <a:avLst/>
              <a:gdLst/>
              <a:ahLst/>
              <a:cxnLst/>
              <a:rect l="l" t="t" r="r" b="b"/>
              <a:pathLst>
                <a:path w="1060" h="1522" extrusionOk="0">
                  <a:moveTo>
                    <a:pt x="960" y="1"/>
                  </a:moveTo>
                  <a:lnTo>
                    <a:pt x="1" y="1452"/>
                  </a:lnTo>
                  <a:cubicBezTo>
                    <a:pt x="30" y="1475"/>
                    <a:pt x="60" y="1499"/>
                    <a:pt x="88" y="1521"/>
                  </a:cubicBezTo>
                  <a:lnTo>
                    <a:pt x="1059" y="8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29">
              <a:extLst>
                <a:ext uri="{FF2B5EF4-FFF2-40B4-BE49-F238E27FC236}">
                  <a16:creationId xmlns:a16="http://schemas.microsoft.com/office/drawing/2014/main" id="{40C7E6B9-D74C-6FEF-F68C-2714F1A46222}"/>
                </a:ext>
              </a:extLst>
            </p:cNvPr>
            <p:cNvSpPr/>
            <p:nvPr/>
          </p:nvSpPr>
          <p:spPr>
            <a:xfrm>
              <a:off x="2435375" y="1980125"/>
              <a:ext cx="20150" cy="36125"/>
            </a:xfrm>
            <a:custGeom>
              <a:avLst/>
              <a:gdLst/>
              <a:ahLst/>
              <a:cxnLst/>
              <a:rect l="l" t="t" r="r" b="b"/>
              <a:pathLst>
                <a:path w="806" h="1445" extrusionOk="0">
                  <a:moveTo>
                    <a:pt x="713" y="1"/>
                  </a:moveTo>
                  <a:cubicBezTo>
                    <a:pt x="314" y="392"/>
                    <a:pt x="50" y="857"/>
                    <a:pt x="0" y="1445"/>
                  </a:cubicBezTo>
                  <a:lnTo>
                    <a:pt x="806" y="80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29">
              <a:extLst>
                <a:ext uri="{FF2B5EF4-FFF2-40B4-BE49-F238E27FC236}">
                  <a16:creationId xmlns:a16="http://schemas.microsoft.com/office/drawing/2014/main" id="{FA2CF679-0673-840D-36F1-621448B1FEFF}"/>
                </a:ext>
              </a:extLst>
            </p:cNvPr>
            <p:cNvSpPr/>
            <p:nvPr/>
          </p:nvSpPr>
          <p:spPr>
            <a:xfrm>
              <a:off x="2350225" y="2116250"/>
              <a:ext cx="24625" cy="29925"/>
            </a:xfrm>
            <a:custGeom>
              <a:avLst/>
              <a:gdLst/>
              <a:ahLst/>
              <a:cxnLst/>
              <a:rect l="l" t="t" r="r" b="b"/>
              <a:pathLst>
                <a:path w="985" h="1197" extrusionOk="0">
                  <a:moveTo>
                    <a:pt x="971" y="0"/>
                  </a:moveTo>
                  <a:cubicBezTo>
                    <a:pt x="955" y="26"/>
                    <a:pt x="939" y="51"/>
                    <a:pt x="923" y="77"/>
                  </a:cubicBezTo>
                  <a:lnTo>
                    <a:pt x="923" y="77"/>
                  </a:lnTo>
                  <a:lnTo>
                    <a:pt x="984" y="13"/>
                  </a:lnTo>
                  <a:lnTo>
                    <a:pt x="971" y="0"/>
                  </a:lnTo>
                  <a:close/>
                  <a:moveTo>
                    <a:pt x="923" y="77"/>
                  </a:moveTo>
                  <a:lnTo>
                    <a:pt x="0" y="1031"/>
                  </a:lnTo>
                  <a:lnTo>
                    <a:pt x="215" y="1196"/>
                  </a:lnTo>
                  <a:cubicBezTo>
                    <a:pt x="451" y="823"/>
                    <a:pt x="687" y="450"/>
                    <a:pt x="92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29">
              <a:extLst>
                <a:ext uri="{FF2B5EF4-FFF2-40B4-BE49-F238E27FC236}">
                  <a16:creationId xmlns:a16="http://schemas.microsoft.com/office/drawing/2014/main" id="{2AAD6AD5-07A7-1934-D866-DAD86FA1CEC2}"/>
                </a:ext>
              </a:extLst>
            </p:cNvPr>
            <p:cNvSpPr/>
            <p:nvPr/>
          </p:nvSpPr>
          <p:spPr>
            <a:xfrm>
              <a:off x="2359125" y="2082125"/>
              <a:ext cx="23725" cy="28225"/>
            </a:xfrm>
            <a:custGeom>
              <a:avLst/>
              <a:gdLst/>
              <a:ahLst/>
              <a:cxnLst/>
              <a:rect l="l" t="t" r="r" b="b"/>
              <a:pathLst>
                <a:path w="949" h="1129" extrusionOk="0">
                  <a:moveTo>
                    <a:pt x="783" y="1"/>
                  </a:moveTo>
                  <a:lnTo>
                    <a:pt x="1" y="1013"/>
                  </a:lnTo>
                  <a:lnTo>
                    <a:pt x="154" y="1129"/>
                  </a:lnTo>
                  <a:lnTo>
                    <a:pt x="949" y="158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29">
              <a:extLst>
                <a:ext uri="{FF2B5EF4-FFF2-40B4-BE49-F238E27FC236}">
                  <a16:creationId xmlns:a16="http://schemas.microsoft.com/office/drawing/2014/main" id="{229BC8F9-6281-569A-0ADC-26C93B8E1848}"/>
                </a:ext>
              </a:extLst>
            </p:cNvPr>
            <p:cNvSpPr/>
            <p:nvPr/>
          </p:nvSpPr>
          <p:spPr>
            <a:xfrm>
              <a:off x="2287550" y="2198450"/>
              <a:ext cx="16725" cy="29625"/>
            </a:xfrm>
            <a:custGeom>
              <a:avLst/>
              <a:gdLst/>
              <a:ahLst/>
              <a:cxnLst/>
              <a:rect l="l" t="t" r="r" b="b"/>
              <a:pathLst>
                <a:path w="669" h="1185" extrusionOk="0">
                  <a:moveTo>
                    <a:pt x="633" y="1"/>
                  </a:moveTo>
                  <a:lnTo>
                    <a:pt x="0" y="1094"/>
                  </a:lnTo>
                  <a:cubicBezTo>
                    <a:pt x="36" y="1123"/>
                    <a:pt x="73" y="1154"/>
                    <a:pt x="109" y="1184"/>
                  </a:cubicBezTo>
                  <a:cubicBezTo>
                    <a:pt x="428" y="866"/>
                    <a:pt x="668" y="508"/>
                    <a:pt x="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29">
              <a:extLst>
                <a:ext uri="{FF2B5EF4-FFF2-40B4-BE49-F238E27FC236}">
                  <a16:creationId xmlns:a16="http://schemas.microsoft.com/office/drawing/2014/main" id="{1CCEC56F-A40D-507B-2DEA-3105E2A8B4B4}"/>
                </a:ext>
              </a:extLst>
            </p:cNvPr>
            <p:cNvSpPr/>
            <p:nvPr/>
          </p:nvSpPr>
          <p:spPr>
            <a:xfrm>
              <a:off x="2374475" y="2091075"/>
              <a:ext cx="18325" cy="25500"/>
            </a:xfrm>
            <a:custGeom>
              <a:avLst/>
              <a:gdLst/>
              <a:ahLst/>
              <a:cxnLst/>
              <a:rect l="l" t="t" r="r" b="b"/>
              <a:pathLst>
                <a:path w="733" h="1020" extrusionOk="0">
                  <a:moveTo>
                    <a:pt x="562" y="1"/>
                  </a:moveTo>
                  <a:lnTo>
                    <a:pt x="26" y="997"/>
                  </a:lnTo>
                  <a:lnTo>
                    <a:pt x="26" y="997"/>
                  </a:lnTo>
                  <a:cubicBezTo>
                    <a:pt x="446" y="826"/>
                    <a:pt x="603" y="475"/>
                    <a:pt x="732" y="106"/>
                  </a:cubicBezTo>
                  <a:lnTo>
                    <a:pt x="562" y="1"/>
                  </a:lnTo>
                  <a:close/>
                  <a:moveTo>
                    <a:pt x="26" y="997"/>
                  </a:moveTo>
                  <a:cubicBezTo>
                    <a:pt x="18" y="1001"/>
                    <a:pt x="9" y="1004"/>
                    <a:pt x="1" y="1007"/>
                  </a:cubicBezTo>
                  <a:cubicBezTo>
                    <a:pt x="1" y="1007"/>
                    <a:pt x="14" y="1020"/>
                    <a:pt x="14" y="1020"/>
                  </a:cubicBezTo>
                  <a:lnTo>
                    <a:pt x="26" y="9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29">
              <a:extLst>
                <a:ext uri="{FF2B5EF4-FFF2-40B4-BE49-F238E27FC236}">
                  <a16:creationId xmlns:a16="http://schemas.microsoft.com/office/drawing/2014/main" id="{53C183E3-0F92-F795-0F56-21A90DD1928E}"/>
                </a:ext>
              </a:extLst>
            </p:cNvPr>
            <p:cNvSpPr/>
            <p:nvPr/>
          </p:nvSpPr>
          <p:spPr>
            <a:xfrm>
              <a:off x="2035250" y="2520175"/>
              <a:ext cx="14525" cy="23175"/>
            </a:xfrm>
            <a:custGeom>
              <a:avLst/>
              <a:gdLst/>
              <a:ahLst/>
              <a:cxnLst/>
              <a:rect l="l" t="t" r="r" b="b"/>
              <a:pathLst>
                <a:path w="581" h="927" extrusionOk="0">
                  <a:moveTo>
                    <a:pt x="374" y="0"/>
                  </a:moveTo>
                  <a:lnTo>
                    <a:pt x="0" y="883"/>
                  </a:lnTo>
                  <a:lnTo>
                    <a:pt x="54" y="926"/>
                  </a:lnTo>
                  <a:lnTo>
                    <a:pt x="580" y="101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29">
              <a:extLst>
                <a:ext uri="{FF2B5EF4-FFF2-40B4-BE49-F238E27FC236}">
                  <a16:creationId xmlns:a16="http://schemas.microsoft.com/office/drawing/2014/main" id="{39C0FFAC-F864-08F7-8F65-0A240D5A7233}"/>
                </a:ext>
              </a:extLst>
            </p:cNvPr>
            <p:cNvSpPr/>
            <p:nvPr/>
          </p:nvSpPr>
          <p:spPr>
            <a:xfrm>
              <a:off x="2068875" y="2479375"/>
              <a:ext cx="15250" cy="27775"/>
            </a:xfrm>
            <a:custGeom>
              <a:avLst/>
              <a:gdLst/>
              <a:ahLst/>
              <a:cxnLst/>
              <a:rect l="l" t="t" r="r" b="b"/>
              <a:pathLst>
                <a:path w="610" h="1111" extrusionOk="0">
                  <a:moveTo>
                    <a:pt x="566" y="0"/>
                  </a:moveTo>
                  <a:cubicBezTo>
                    <a:pt x="378" y="345"/>
                    <a:pt x="190" y="689"/>
                    <a:pt x="1" y="1033"/>
                  </a:cubicBezTo>
                  <a:lnTo>
                    <a:pt x="90" y="1110"/>
                  </a:lnTo>
                  <a:cubicBezTo>
                    <a:pt x="263" y="752"/>
                    <a:pt x="437" y="393"/>
                    <a:pt x="610" y="35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29">
              <a:extLst>
                <a:ext uri="{FF2B5EF4-FFF2-40B4-BE49-F238E27FC236}">
                  <a16:creationId xmlns:a16="http://schemas.microsoft.com/office/drawing/2014/main" id="{C875468D-9C8E-F9B4-564A-1AB2D8423233}"/>
                </a:ext>
              </a:extLst>
            </p:cNvPr>
            <p:cNvSpPr/>
            <p:nvPr/>
          </p:nvSpPr>
          <p:spPr>
            <a:xfrm>
              <a:off x="2097450" y="2459325"/>
              <a:ext cx="14550" cy="25725"/>
            </a:xfrm>
            <a:custGeom>
              <a:avLst/>
              <a:gdLst/>
              <a:ahLst/>
              <a:cxnLst/>
              <a:rect l="l" t="t" r="r" b="b"/>
              <a:pathLst>
                <a:path w="582" h="1029" extrusionOk="0">
                  <a:moveTo>
                    <a:pt x="462" y="1"/>
                  </a:moveTo>
                  <a:lnTo>
                    <a:pt x="0" y="946"/>
                  </a:lnTo>
                  <a:lnTo>
                    <a:pt x="103" y="1029"/>
                  </a:lnTo>
                  <a:cubicBezTo>
                    <a:pt x="368" y="748"/>
                    <a:pt x="581" y="448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29">
              <a:extLst>
                <a:ext uri="{FF2B5EF4-FFF2-40B4-BE49-F238E27FC236}">
                  <a16:creationId xmlns:a16="http://schemas.microsoft.com/office/drawing/2014/main" id="{DBC64339-99DD-642C-BBF5-A9BB2FF2C058}"/>
                </a:ext>
              </a:extLst>
            </p:cNvPr>
            <p:cNvSpPr/>
            <p:nvPr/>
          </p:nvSpPr>
          <p:spPr>
            <a:xfrm>
              <a:off x="2083000" y="2456325"/>
              <a:ext cx="15025" cy="23950"/>
            </a:xfrm>
            <a:custGeom>
              <a:avLst/>
              <a:gdLst/>
              <a:ahLst/>
              <a:cxnLst/>
              <a:rect l="l" t="t" r="r" b="b"/>
              <a:pathLst>
                <a:path w="601" h="958" extrusionOk="0">
                  <a:moveTo>
                    <a:pt x="399" y="1"/>
                  </a:moveTo>
                  <a:cubicBezTo>
                    <a:pt x="267" y="308"/>
                    <a:pt x="133" y="614"/>
                    <a:pt x="1" y="922"/>
                  </a:cubicBezTo>
                  <a:lnTo>
                    <a:pt x="45" y="957"/>
                  </a:lnTo>
                  <a:lnTo>
                    <a:pt x="601" y="10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29">
              <a:extLst>
                <a:ext uri="{FF2B5EF4-FFF2-40B4-BE49-F238E27FC236}">
                  <a16:creationId xmlns:a16="http://schemas.microsoft.com/office/drawing/2014/main" id="{24BF6ED2-418F-77E6-2DF6-DD9BAA54A86D}"/>
                </a:ext>
              </a:extLst>
            </p:cNvPr>
            <p:cNvSpPr/>
            <p:nvPr/>
          </p:nvSpPr>
          <p:spPr>
            <a:xfrm>
              <a:off x="2239075" y="2247975"/>
              <a:ext cx="16625" cy="22375"/>
            </a:xfrm>
            <a:custGeom>
              <a:avLst/>
              <a:gdLst/>
              <a:ahLst/>
              <a:cxnLst/>
              <a:rect l="l" t="t" r="r" b="b"/>
              <a:pathLst>
                <a:path w="665" h="895" extrusionOk="0">
                  <a:moveTo>
                    <a:pt x="580" y="0"/>
                  </a:moveTo>
                  <a:cubicBezTo>
                    <a:pt x="387" y="276"/>
                    <a:pt x="193" y="551"/>
                    <a:pt x="1" y="826"/>
                  </a:cubicBezTo>
                  <a:lnTo>
                    <a:pt x="81" y="895"/>
                  </a:lnTo>
                  <a:cubicBezTo>
                    <a:pt x="276" y="620"/>
                    <a:pt x="469" y="345"/>
                    <a:pt x="664" y="69"/>
                  </a:cubicBezTo>
                  <a:cubicBezTo>
                    <a:pt x="637" y="47"/>
                    <a:pt x="609" y="24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29">
              <a:extLst>
                <a:ext uri="{FF2B5EF4-FFF2-40B4-BE49-F238E27FC236}">
                  <a16:creationId xmlns:a16="http://schemas.microsoft.com/office/drawing/2014/main" id="{47E53E7A-21FD-2830-6686-596C8AD91112}"/>
                </a:ext>
              </a:extLst>
            </p:cNvPr>
            <p:cNvSpPr/>
            <p:nvPr/>
          </p:nvSpPr>
          <p:spPr>
            <a:xfrm>
              <a:off x="2315450" y="2129450"/>
              <a:ext cx="12175" cy="14300"/>
            </a:xfrm>
            <a:custGeom>
              <a:avLst/>
              <a:gdLst/>
              <a:ahLst/>
              <a:cxnLst/>
              <a:rect l="l" t="t" r="r" b="b"/>
              <a:pathLst>
                <a:path w="487" h="572" extrusionOk="0">
                  <a:moveTo>
                    <a:pt x="326" y="0"/>
                  </a:moveTo>
                  <a:cubicBezTo>
                    <a:pt x="217" y="162"/>
                    <a:pt x="109" y="323"/>
                    <a:pt x="1" y="485"/>
                  </a:cubicBezTo>
                  <a:lnTo>
                    <a:pt x="114" y="572"/>
                  </a:lnTo>
                  <a:lnTo>
                    <a:pt x="487" y="10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29">
              <a:extLst>
                <a:ext uri="{FF2B5EF4-FFF2-40B4-BE49-F238E27FC236}">
                  <a16:creationId xmlns:a16="http://schemas.microsoft.com/office/drawing/2014/main" id="{1E0A08E2-B98D-9160-40D5-D0296A358648}"/>
                </a:ext>
              </a:extLst>
            </p:cNvPr>
            <p:cNvSpPr/>
            <p:nvPr/>
          </p:nvSpPr>
          <p:spPr>
            <a:xfrm>
              <a:off x="2470550" y="1987075"/>
              <a:ext cx="15575" cy="23800"/>
            </a:xfrm>
            <a:custGeom>
              <a:avLst/>
              <a:gdLst/>
              <a:ahLst/>
              <a:cxnLst/>
              <a:rect l="l" t="t" r="r" b="b"/>
              <a:pathLst>
                <a:path w="623" h="952" extrusionOk="0">
                  <a:moveTo>
                    <a:pt x="580" y="0"/>
                  </a:moveTo>
                  <a:lnTo>
                    <a:pt x="23" y="598"/>
                  </a:lnTo>
                  <a:cubicBezTo>
                    <a:pt x="15" y="716"/>
                    <a:pt x="8" y="834"/>
                    <a:pt x="1" y="952"/>
                  </a:cubicBezTo>
                  <a:cubicBezTo>
                    <a:pt x="346" y="727"/>
                    <a:pt x="623" y="462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29">
              <a:extLst>
                <a:ext uri="{FF2B5EF4-FFF2-40B4-BE49-F238E27FC236}">
                  <a16:creationId xmlns:a16="http://schemas.microsoft.com/office/drawing/2014/main" id="{EFC8E078-F57B-11C2-BA03-627526BE8B75}"/>
                </a:ext>
              </a:extLst>
            </p:cNvPr>
            <p:cNvSpPr/>
            <p:nvPr/>
          </p:nvSpPr>
          <p:spPr>
            <a:xfrm>
              <a:off x="2453175" y="1959000"/>
              <a:ext cx="16525" cy="23150"/>
            </a:xfrm>
            <a:custGeom>
              <a:avLst/>
              <a:gdLst/>
              <a:ahLst/>
              <a:cxnLst/>
              <a:rect l="l" t="t" r="r" b="b"/>
              <a:pathLst>
                <a:path w="661" h="926" extrusionOk="0">
                  <a:moveTo>
                    <a:pt x="559" y="0"/>
                  </a:moveTo>
                  <a:lnTo>
                    <a:pt x="1" y="846"/>
                  </a:lnTo>
                  <a:lnTo>
                    <a:pt x="94" y="925"/>
                  </a:lnTo>
                  <a:lnTo>
                    <a:pt x="661" y="84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29">
              <a:extLst>
                <a:ext uri="{FF2B5EF4-FFF2-40B4-BE49-F238E27FC236}">
                  <a16:creationId xmlns:a16="http://schemas.microsoft.com/office/drawing/2014/main" id="{45D4A908-BBA5-2514-9EE9-CFC2E396D880}"/>
                </a:ext>
              </a:extLst>
            </p:cNvPr>
            <p:cNvSpPr/>
            <p:nvPr/>
          </p:nvSpPr>
          <p:spPr>
            <a:xfrm>
              <a:off x="2483750" y="1948050"/>
              <a:ext cx="14675" cy="22400"/>
            </a:xfrm>
            <a:custGeom>
              <a:avLst/>
              <a:gdLst/>
              <a:ahLst/>
              <a:cxnLst/>
              <a:rect l="l" t="t" r="r" b="b"/>
              <a:pathLst>
                <a:path w="587" h="896" extrusionOk="0">
                  <a:moveTo>
                    <a:pt x="586" y="1"/>
                  </a:moveTo>
                  <a:cubicBezTo>
                    <a:pt x="390" y="299"/>
                    <a:pt x="195" y="598"/>
                    <a:pt x="1" y="895"/>
                  </a:cubicBezTo>
                  <a:cubicBezTo>
                    <a:pt x="195" y="598"/>
                    <a:pt x="391" y="299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29">
              <a:extLst>
                <a:ext uri="{FF2B5EF4-FFF2-40B4-BE49-F238E27FC236}">
                  <a16:creationId xmlns:a16="http://schemas.microsoft.com/office/drawing/2014/main" id="{862AB7EF-74FB-C1AE-0356-398DA336469E}"/>
                </a:ext>
              </a:extLst>
            </p:cNvPr>
            <p:cNvSpPr/>
            <p:nvPr/>
          </p:nvSpPr>
          <p:spPr>
            <a:xfrm>
              <a:off x="2211325" y="2289500"/>
              <a:ext cx="15525" cy="22350"/>
            </a:xfrm>
            <a:custGeom>
              <a:avLst/>
              <a:gdLst/>
              <a:ahLst/>
              <a:cxnLst/>
              <a:rect l="l" t="t" r="r" b="b"/>
              <a:pathLst>
                <a:path w="621" h="894" extrusionOk="0">
                  <a:moveTo>
                    <a:pt x="536" y="1"/>
                  </a:moveTo>
                  <a:cubicBezTo>
                    <a:pt x="358" y="288"/>
                    <a:pt x="179" y="575"/>
                    <a:pt x="1" y="861"/>
                  </a:cubicBezTo>
                  <a:lnTo>
                    <a:pt x="39" y="894"/>
                  </a:lnTo>
                  <a:lnTo>
                    <a:pt x="620" y="6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29">
              <a:extLst>
                <a:ext uri="{FF2B5EF4-FFF2-40B4-BE49-F238E27FC236}">
                  <a16:creationId xmlns:a16="http://schemas.microsoft.com/office/drawing/2014/main" id="{E72E91DF-C444-189F-AB0C-8441B2DE821E}"/>
                </a:ext>
              </a:extLst>
            </p:cNvPr>
            <p:cNvSpPr/>
            <p:nvPr/>
          </p:nvSpPr>
          <p:spPr>
            <a:xfrm>
              <a:off x="2224725" y="2268600"/>
              <a:ext cx="16425" cy="22575"/>
            </a:xfrm>
            <a:custGeom>
              <a:avLst/>
              <a:gdLst/>
              <a:ahLst/>
              <a:cxnLst/>
              <a:rect l="l" t="t" r="r" b="b"/>
              <a:pathLst>
                <a:path w="657" h="903" extrusionOk="0">
                  <a:moveTo>
                    <a:pt x="575" y="1"/>
                  </a:moveTo>
                  <a:lnTo>
                    <a:pt x="0" y="837"/>
                  </a:lnTo>
                  <a:lnTo>
                    <a:pt x="84" y="902"/>
                  </a:lnTo>
                  <a:lnTo>
                    <a:pt x="656" y="70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29">
              <a:extLst>
                <a:ext uri="{FF2B5EF4-FFF2-40B4-BE49-F238E27FC236}">
                  <a16:creationId xmlns:a16="http://schemas.microsoft.com/office/drawing/2014/main" id="{37078A7B-AC22-6FB1-6D6E-11C9C68A71E9}"/>
                </a:ext>
              </a:extLst>
            </p:cNvPr>
            <p:cNvSpPr/>
            <p:nvPr/>
          </p:nvSpPr>
          <p:spPr>
            <a:xfrm>
              <a:off x="2198300" y="2311050"/>
              <a:ext cx="14050" cy="19700"/>
            </a:xfrm>
            <a:custGeom>
              <a:avLst/>
              <a:gdLst/>
              <a:ahLst/>
              <a:cxnLst/>
              <a:rect l="l" t="t" r="r" b="b"/>
              <a:pathLst>
                <a:path w="562" h="788" extrusionOk="0">
                  <a:moveTo>
                    <a:pt x="523" y="0"/>
                  </a:moveTo>
                  <a:cubicBezTo>
                    <a:pt x="349" y="224"/>
                    <a:pt x="174" y="449"/>
                    <a:pt x="1" y="674"/>
                  </a:cubicBezTo>
                  <a:lnTo>
                    <a:pt x="196" y="787"/>
                  </a:lnTo>
                  <a:lnTo>
                    <a:pt x="561" y="32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29">
              <a:extLst>
                <a:ext uri="{FF2B5EF4-FFF2-40B4-BE49-F238E27FC236}">
                  <a16:creationId xmlns:a16="http://schemas.microsoft.com/office/drawing/2014/main" id="{CCEBB0B3-CE41-7BF0-17AF-7B3EBCE0EA6B}"/>
                </a:ext>
              </a:extLst>
            </p:cNvPr>
            <p:cNvSpPr/>
            <p:nvPr/>
          </p:nvSpPr>
          <p:spPr>
            <a:xfrm>
              <a:off x="4806550" y="2206425"/>
              <a:ext cx="19700" cy="78550"/>
            </a:xfrm>
            <a:custGeom>
              <a:avLst/>
              <a:gdLst/>
              <a:ahLst/>
              <a:cxnLst/>
              <a:rect l="l" t="t" r="r" b="b"/>
              <a:pathLst>
                <a:path w="788" h="3142" extrusionOk="0">
                  <a:moveTo>
                    <a:pt x="576" y="0"/>
                  </a:moveTo>
                  <a:lnTo>
                    <a:pt x="1" y="3028"/>
                  </a:lnTo>
                  <a:lnTo>
                    <a:pt x="204" y="3141"/>
                  </a:lnTo>
                  <a:lnTo>
                    <a:pt x="788" y="40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29">
              <a:extLst>
                <a:ext uri="{FF2B5EF4-FFF2-40B4-BE49-F238E27FC236}">
                  <a16:creationId xmlns:a16="http://schemas.microsoft.com/office/drawing/2014/main" id="{7284DC4B-F98A-F11C-DA5D-2038EC621D13}"/>
                </a:ext>
              </a:extLst>
            </p:cNvPr>
            <p:cNvSpPr/>
            <p:nvPr/>
          </p:nvSpPr>
          <p:spPr>
            <a:xfrm>
              <a:off x="4843250" y="2037750"/>
              <a:ext cx="19550" cy="71150"/>
            </a:xfrm>
            <a:custGeom>
              <a:avLst/>
              <a:gdLst/>
              <a:ahLst/>
              <a:cxnLst/>
              <a:rect l="l" t="t" r="r" b="b"/>
              <a:pathLst>
                <a:path w="782" h="2846" extrusionOk="0">
                  <a:moveTo>
                    <a:pt x="561" y="0"/>
                  </a:moveTo>
                  <a:cubicBezTo>
                    <a:pt x="374" y="929"/>
                    <a:pt x="187" y="1859"/>
                    <a:pt x="1" y="2787"/>
                  </a:cubicBezTo>
                  <a:lnTo>
                    <a:pt x="241" y="2846"/>
                  </a:lnTo>
                  <a:cubicBezTo>
                    <a:pt x="421" y="1911"/>
                    <a:pt x="602" y="976"/>
                    <a:pt x="782" y="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29">
              <a:extLst>
                <a:ext uri="{FF2B5EF4-FFF2-40B4-BE49-F238E27FC236}">
                  <a16:creationId xmlns:a16="http://schemas.microsoft.com/office/drawing/2014/main" id="{53C8FF82-F05A-3374-2712-0CA328039048}"/>
                </a:ext>
              </a:extLst>
            </p:cNvPr>
            <p:cNvSpPr/>
            <p:nvPr/>
          </p:nvSpPr>
          <p:spPr>
            <a:xfrm>
              <a:off x="4863300" y="2061725"/>
              <a:ext cx="10300" cy="34975"/>
            </a:xfrm>
            <a:custGeom>
              <a:avLst/>
              <a:gdLst/>
              <a:ahLst/>
              <a:cxnLst/>
              <a:rect l="l" t="t" r="r" b="b"/>
              <a:pathLst>
                <a:path w="412" h="1399" extrusionOk="0">
                  <a:moveTo>
                    <a:pt x="197" y="0"/>
                  </a:moveTo>
                  <a:lnTo>
                    <a:pt x="0" y="1373"/>
                  </a:lnTo>
                  <a:lnTo>
                    <a:pt x="194" y="1399"/>
                  </a:lnTo>
                  <a:cubicBezTo>
                    <a:pt x="266" y="935"/>
                    <a:pt x="339" y="471"/>
                    <a:pt x="411" y="8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29">
              <a:extLst>
                <a:ext uri="{FF2B5EF4-FFF2-40B4-BE49-F238E27FC236}">
                  <a16:creationId xmlns:a16="http://schemas.microsoft.com/office/drawing/2014/main" id="{F36E5A4E-3355-3C9C-86C6-F81FA4374CBF}"/>
                </a:ext>
              </a:extLst>
            </p:cNvPr>
            <p:cNvSpPr/>
            <p:nvPr/>
          </p:nvSpPr>
          <p:spPr>
            <a:xfrm>
              <a:off x="4826275" y="2236025"/>
              <a:ext cx="10100" cy="29950"/>
            </a:xfrm>
            <a:custGeom>
              <a:avLst/>
              <a:gdLst/>
              <a:ahLst/>
              <a:cxnLst/>
              <a:rect l="l" t="t" r="r" b="b"/>
              <a:pathLst>
                <a:path w="404" h="1198" extrusionOk="0">
                  <a:moveTo>
                    <a:pt x="221" y="0"/>
                  </a:moveTo>
                  <a:lnTo>
                    <a:pt x="0" y="1136"/>
                  </a:lnTo>
                  <a:lnTo>
                    <a:pt x="197" y="1197"/>
                  </a:lnTo>
                  <a:lnTo>
                    <a:pt x="403" y="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29">
              <a:extLst>
                <a:ext uri="{FF2B5EF4-FFF2-40B4-BE49-F238E27FC236}">
                  <a16:creationId xmlns:a16="http://schemas.microsoft.com/office/drawing/2014/main" id="{69F880C2-2F0D-1934-5781-EFAAA1B9F65C}"/>
                </a:ext>
              </a:extLst>
            </p:cNvPr>
            <p:cNvSpPr/>
            <p:nvPr/>
          </p:nvSpPr>
          <p:spPr>
            <a:xfrm>
              <a:off x="5099175" y="2135925"/>
              <a:ext cx="16500" cy="35675"/>
            </a:xfrm>
            <a:custGeom>
              <a:avLst/>
              <a:gdLst/>
              <a:ahLst/>
              <a:cxnLst/>
              <a:rect l="l" t="t" r="r" b="b"/>
              <a:pathLst>
                <a:path w="660" h="1427" extrusionOk="0">
                  <a:moveTo>
                    <a:pt x="365" y="0"/>
                  </a:moveTo>
                  <a:lnTo>
                    <a:pt x="0" y="1384"/>
                  </a:lnTo>
                  <a:lnTo>
                    <a:pt x="134" y="1426"/>
                  </a:lnTo>
                  <a:cubicBezTo>
                    <a:pt x="309" y="1050"/>
                    <a:pt x="484" y="674"/>
                    <a:pt x="659" y="297"/>
                  </a:cubicBezTo>
                  <a:lnTo>
                    <a:pt x="659" y="297"/>
                  </a:lnTo>
                  <a:lnTo>
                    <a:pt x="641" y="325"/>
                  </a:lnTo>
                  <a:cubicBezTo>
                    <a:pt x="581" y="255"/>
                    <a:pt x="521" y="1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29">
              <a:extLst>
                <a:ext uri="{FF2B5EF4-FFF2-40B4-BE49-F238E27FC236}">
                  <a16:creationId xmlns:a16="http://schemas.microsoft.com/office/drawing/2014/main" id="{C5508F5E-35EC-C420-C9AA-436703EB564C}"/>
                </a:ext>
              </a:extLst>
            </p:cNvPr>
            <p:cNvSpPr/>
            <p:nvPr/>
          </p:nvSpPr>
          <p:spPr>
            <a:xfrm>
              <a:off x="5124825" y="2032250"/>
              <a:ext cx="4150" cy="16050"/>
            </a:xfrm>
            <a:custGeom>
              <a:avLst/>
              <a:gdLst/>
              <a:ahLst/>
              <a:cxnLst/>
              <a:rect l="l" t="t" r="r" b="b"/>
              <a:pathLst>
                <a:path w="166" h="642" extrusionOk="0">
                  <a:moveTo>
                    <a:pt x="136" y="1"/>
                  </a:moveTo>
                  <a:lnTo>
                    <a:pt x="13" y="4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165" y="618"/>
                  </a:lnTo>
                  <a:cubicBezTo>
                    <a:pt x="155" y="412"/>
                    <a:pt x="146" y="206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29">
              <a:extLst>
                <a:ext uri="{FF2B5EF4-FFF2-40B4-BE49-F238E27FC236}">
                  <a16:creationId xmlns:a16="http://schemas.microsoft.com/office/drawing/2014/main" id="{45D745B5-5ED3-0BC5-0F08-67DB3C98EB31}"/>
                </a:ext>
              </a:extLst>
            </p:cNvPr>
            <p:cNvSpPr/>
            <p:nvPr/>
          </p:nvSpPr>
          <p:spPr>
            <a:xfrm>
              <a:off x="3261825" y="3141125"/>
              <a:ext cx="13800" cy="67325"/>
            </a:xfrm>
            <a:custGeom>
              <a:avLst/>
              <a:gdLst/>
              <a:ahLst/>
              <a:cxnLst/>
              <a:rect l="l" t="t" r="r" b="b"/>
              <a:pathLst>
                <a:path w="552" h="2693" extrusionOk="0">
                  <a:moveTo>
                    <a:pt x="335" y="1"/>
                  </a:moveTo>
                  <a:lnTo>
                    <a:pt x="1" y="2629"/>
                  </a:lnTo>
                  <a:lnTo>
                    <a:pt x="255" y="2693"/>
                  </a:lnTo>
                  <a:cubicBezTo>
                    <a:pt x="353" y="1804"/>
                    <a:pt x="453" y="915"/>
                    <a:pt x="551" y="2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29">
              <a:extLst>
                <a:ext uri="{FF2B5EF4-FFF2-40B4-BE49-F238E27FC236}">
                  <a16:creationId xmlns:a16="http://schemas.microsoft.com/office/drawing/2014/main" id="{E54FB169-553E-747D-2871-D7EADB6C8F64}"/>
                </a:ext>
              </a:extLst>
            </p:cNvPr>
            <p:cNvSpPr/>
            <p:nvPr/>
          </p:nvSpPr>
          <p:spPr>
            <a:xfrm>
              <a:off x="3300275" y="2934600"/>
              <a:ext cx="20550" cy="44625"/>
            </a:xfrm>
            <a:custGeom>
              <a:avLst/>
              <a:gdLst/>
              <a:ahLst/>
              <a:cxnLst/>
              <a:rect l="l" t="t" r="r" b="b"/>
              <a:pathLst>
                <a:path w="822" h="1785" extrusionOk="0">
                  <a:moveTo>
                    <a:pt x="822" y="0"/>
                  </a:moveTo>
                  <a:lnTo>
                    <a:pt x="822" y="0"/>
                  </a:lnTo>
                  <a:cubicBezTo>
                    <a:pt x="326" y="502"/>
                    <a:pt x="1" y="1069"/>
                    <a:pt x="44" y="1785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29">
              <a:extLst>
                <a:ext uri="{FF2B5EF4-FFF2-40B4-BE49-F238E27FC236}">
                  <a16:creationId xmlns:a16="http://schemas.microsoft.com/office/drawing/2014/main" id="{DB15C7CD-CE9C-0400-087E-107DC297B4B0}"/>
                </a:ext>
              </a:extLst>
            </p:cNvPr>
            <p:cNvSpPr/>
            <p:nvPr/>
          </p:nvSpPr>
          <p:spPr>
            <a:xfrm>
              <a:off x="3317350" y="2947125"/>
              <a:ext cx="19750" cy="36850"/>
            </a:xfrm>
            <a:custGeom>
              <a:avLst/>
              <a:gdLst/>
              <a:ahLst/>
              <a:cxnLst/>
              <a:rect l="l" t="t" r="r" b="b"/>
              <a:pathLst>
                <a:path w="790" h="1474" extrusionOk="0">
                  <a:moveTo>
                    <a:pt x="578" y="1"/>
                  </a:moveTo>
                  <a:cubicBezTo>
                    <a:pt x="386" y="467"/>
                    <a:pt x="192" y="934"/>
                    <a:pt x="1" y="1400"/>
                  </a:cubicBezTo>
                  <a:lnTo>
                    <a:pt x="181" y="1474"/>
                  </a:lnTo>
                  <a:cubicBezTo>
                    <a:pt x="383" y="1011"/>
                    <a:pt x="586" y="548"/>
                    <a:pt x="790" y="84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29">
              <a:extLst>
                <a:ext uri="{FF2B5EF4-FFF2-40B4-BE49-F238E27FC236}">
                  <a16:creationId xmlns:a16="http://schemas.microsoft.com/office/drawing/2014/main" id="{C655484C-B93D-685C-6DCA-E86718E3F23A}"/>
                </a:ext>
              </a:extLst>
            </p:cNvPr>
            <p:cNvSpPr/>
            <p:nvPr/>
          </p:nvSpPr>
          <p:spPr>
            <a:xfrm>
              <a:off x="3250925" y="3168950"/>
              <a:ext cx="5050" cy="27925"/>
            </a:xfrm>
            <a:custGeom>
              <a:avLst/>
              <a:gdLst/>
              <a:ahLst/>
              <a:cxnLst/>
              <a:rect l="l" t="t" r="r" b="b"/>
              <a:pathLst>
                <a:path w="202" h="1117" extrusionOk="0">
                  <a:moveTo>
                    <a:pt x="147" y="1"/>
                  </a:moveTo>
                  <a:lnTo>
                    <a:pt x="29" y="2"/>
                  </a:lnTo>
                  <a:cubicBezTo>
                    <a:pt x="20" y="350"/>
                    <a:pt x="10" y="697"/>
                    <a:pt x="1" y="1045"/>
                  </a:cubicBezTo>
                  <a:lnTo>
                    <a:pt x="201" y="1116"/>
                  </a:lnTo>
                  <a:cubicBezTo>
                    <a:pt x="183" y="745"/>
                    <a:pt x="165" y="372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29">
              <a:extLst>
                <a:ext uri="{FF2B5EF4-FFF2-40B4-BE49-F238E27FC236}">
                  <a16:creationId xmlns:a16="http://schemas.microsoft.com/office/drawing/2014/main" id="{22006598-E6E0-ED81-D60E-2FEF165326B4}"/>
                </a:ext>
              </a:extLst>
            </p:cNvPr>
            <p:cNvSpPr/>
            <p:nvPr/>
          </p:nvSpPr>
          <p:spPr>
            <a:xfrm>
              <a:off x="3340650" y="2917325"/>
              <a:ext cx="10975" cy="16600"/>
            </a:xfrm>
            <a:custGeom>
              <a:avLst/>
              <a:gdLst/>
              <a:ahLst/>
              <a:cxnLst/>
              <a:rect l="l" t="t" r="r" b="b"/>
              <a:pathLst>
                <a:path w="439" h="664" extrusionOk="0">
                  <a:moveTo>
                    <a:pt x="304" y="0"/>
                  </a:moveTo>
                  <a:lnTo>
                    <a:pt x="0" y="594"/>
                  </a:lnTo>
                  <a:lnTo>
                    <a:pt x="139" y="664"/>
                  </a:lnTo>
                  <a:cubicBezTo>
                    <a:pt x="239" y="465"/>
                    <a:pt x="339" y="266"/>
                    <a:pt x="439" y="68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29">
              <a:extLst>
                <a:ext uri="{FF2B5EF4-FFF2-40B4-BE49-F238E27FC236}">
                  <a16:creationId xmlns:a16="http://schemas.microsoft.com/office/drawing/2014/main" id="{807CBFC6-FFF3-73D0-61E7-E55CF7D8D122}"/>
                </a:ext>
              </a:extLst>
            </p:cNvPr>
            <p:cNvSpPr/>
            <p:nvPr/>
          </p:nvSpPr>
          <p:spPr>
            <a:xfrm>
              <a:off x="4098600" y="2391550"/>
              <a:ext cx="45125" cy="15325"/>
            </a:xfrm>
            <a:custGeom>
              <a:avLst/>
              <a:gdLst/>
              <a:ahLst/>
              <a:cxnLst/>
              <a:rect l="l" t="t" r="r" b="b"/>
              <a:pathLst>
                <a:path w="1805" h="613" extrusionOk="0">
                  <a:moveTo>
                    <a:pt x="36" y="1"/>
                  </a:moveTo>
                  <a:lnTo>
                    <a:pt x="1" y="184"/>
                  </a:lnTo>
                  <a:lnTo>
                    <a:pt x="1786" y="612"/>
                  </a:lnTo>
                  <a:lnTo>
                    <a:pt x="1804" y="38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29">
              <a:extLst>
                <a:ext uri="{FF2B5EF4-FFF2-40B4-BE49-F238E27FC236}">
                  <a16:creationId xmlns:a16="http://schemas.microsoft.com/office/drawing/2014/main" id="{6D64117D-5F0E-5A1C-CDE7-5D5AD49CA5F1}"/>
                </a:ext>
              </a:extLst>
            </p:cNvPr>
            <p:cNvSpPr/>
            <p:nvPr/>
          </p:nvSpPr>
          <p:spPr>
            <a:xfrm>
              <a:off x="4344575" y="2960825"/>
              <a:ext cx="76975" cy="37350"/>
            </a:xfrm>
            <a:custGeom>
              <a:avLst/>
              <a:gdLst/>
              <a:ahLst/>
              <a:cxnLst/>
              <a:rect l="l" t="t" r="r" b="b"/>
              <a:pathLst>
                <a:path w="3079" h="1494" extrusionOk="0">
                  <a:moveTo>
                    <a:pt x="2986" y="1"/>
                  </a:moveTo>
                  <a:lnTo>
                    <a:pt x="1" y="1258"/>
                  </a:lnTo>
                  <a:cubicBezTo>
                    <a:pt x="28" y="1336"/>
                    <a:pt x="56" y="1415"/>
                    <a:pt x="85" y="1493"/>
                  </a:cubicBezTo>
                  <a:lnTo>
                    <a:pt x="3079" y="219"/>
                  </a:lnTo>
                  <a:lnTo>
                    <a:pt x="29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29">
              <a:extLst>
                <a:ext uri="{FF2B5EF4-FFF2-40B4-BE49-F238E27FC236}">
                  <a16:creationId xmlns:a16="http://schemas.microsoft.com/office/drawing/2014/main" id="{B8F6886A-BDCE-6026-7721-27B971D3DDCC}"/>
                </a:ext>
              </a:extLst>
            </p:cNvPr>
            <p:cNvSpPr/>
            <p:nvPr/>
          </p:nvSpPr>
          <p:spPr>
            <a:xfrm>
              <a:off x="4133675" y="3075800"/>
              <a:ext cx="38925" cy="16500"/>
            </a:xfrm>
            <a:custGeom>
              <a:avLst/>
              <a:gdLst/>
              <a:ahLst/>
              <a:cxnLst/>
              <a:rect l="l" t="t" r="r" b="b"/>
              <a:pathLst>
                <a:path w="1557" h="660" extrusionOk="0">
                  <a:moveTo>
                    <a:pt x="1034" y="1"/>
                  </a:moveTo>
                  <a:cubicBezTo>
                    <a:pt x="642" y="1"/>
                    <a:pt x="330" y="218"/>
                    <a:pt x="1" y="409"/>
                  </a:cubicBezTo>
                  <a:cubicBezTo>
                    <a:pt x="210" y="590"/>
                    <a:pt x="394" y="660"/>
                    <a:pt x="564" y="660"/>
                  </a:cubicBezTo>
                  <a:cubicBezTo>
                    <a:pt x="912" y="660"/>
                    <a:pt x="1206" y="368"/>
                    <a:pt x="1557" y="124"/>
                  </a:cubicBezTo>
                  <a:cubicBezTo>
                    <a:pt x="1365" y="36"/>
                    <a:pt x="119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29">
              <a:extLst>
                <a:ext uri="{FF2B5EF4-FFF2-40B4-BE49-F238E27FC236}">
                  <a16:creationId xmlns:a16="http://schemas.microsoft.com/office/drawing/2014/main" id="{DFFE4BDA-39E3-DFFC-9BAB-7EB7225A2AAC}"/>
                </a:ext>
              </a:extLst>
            </p:cNvPr>
            <p:cNvSpPr/>
            <p:nvPr/>
          </p:nvSpPr>
          <p:spPr>
            <a:xfrm>
              <a:off x="4538425" y="2886975"/>
              <a:ext cx="51000" cy="25425"/>
            </a:xfrm>
            <a:custGeom>
              <a:avLst/>
              <a:gdLst/>
              <a:ahLst/>
              <a:cxnLst/>
              <a:rect l="l" t="t" r="r" b="b"/>
              <a:pathLst>
                <a:path w="2040" h="1017" extrusionOk="0">
                  <a:moveTo>
                    <a:pt x="1923" y="0"/>
                  </a:moveTo>
                  <a:lnTo>
                    <a:pt x="0" y="830"/>
                  </a:lnTo>
                  <a:lnTo>
                    <a:pt x="79" y="1016"/>
                  </a:lnTo>
                  <a:lnTo>
                    <a:pt x="2040" y="226"/>
                  </a:lnTo>
                  <a:cubicBezTo>
                    <a:pt x="2001" y="151"/>
                    <a:pt x="1963" y="75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29">
              <a:extLst>
                <a:ext uri="{FF2B5EF4-FFF2-40B4-BE49-F238E27FC236}">
                  <a16:creationId xmlns:a16="http://schemas.microsoft.com/office/drawing/2014/main" id="{B99EDB6B-F49A-9481-D725-6972B4CAE205}"/>
                </a:ext>
              </a:extLst>
            </p:cNvPr>
            <p:cNvSpPr/>
            <p:nvPr/>
          </p:nvSpPr>
          <p:spPr>
            <a:xfrm>
              <a:off x="3902550" y="2812525"/>
              <a:ext cx="50875" cy="24075"/>
            </a:xfrm>
            <a:custGeom>
              <a:avLst/>
              <a:gdLst/>
              <a:ahLst/>
              <a:cxnLst/>
              <a:rect l="l" t="t" r="r" b="b"/>
              <a:pathLst>
                <a:path w="2035" h="963" extrusionOk="0">
                  <a:moveTo>
                    <a:pt x="1960" y="0"/>
                  </a:moveTo>
                  <a:lnTo>
                    <a:pt x="1" y="766"/>
                  </a:lnTo>
                  <a:cubicBezTo>
                    <a:pt x="33" y="831"/>
                    <a:pt x="65" y="897"/>
                    <a:pt x="98" y="963"/>
                  </a:cubicBezTo>
                  <a:lnTo>
                    <a:pt x="2035" y="187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29">
              <a:extLst>
                <a:ext uri="{FF2B5EF4-FFF2-40B4-BE49-F238E27FC236}">
                  <a16:creationId xmlns:a16="http://schemas.microsoft.com/office/drawing/2014/main" id="{3ECCA558-AE21-79AE-D705-8BB2A8D37D6E}"/>
                </a:ext>
              </a:extLst>
            </p:cNvPr>
            <p:cNvSpPr/>
            <p:nvPr/>
          </p:nvSpPr>
          <p:spPr>
            <a:xfrm>
              <a:off x="3991800" y="2728300"/>
              <a:ext cx="33400" cy="28250"/>
            </a:xfrm>
            <a:custGeom>
              <a:avLst/>
              <a:gdLst/>
              <a:ahLst/>
              <a:cxnLst/>
              <a:rect l="l" t="t" r="r" b="b"/>
              <a:pathLst>
                <a:path w="1336" h="1130" extrusionOk="0">
                  <a:moveTo>
                    <a:pt x="1249" y="0"/>
                  </a:moveTo>
                  <a:lnTo>
                    <a:pt x="0" y="949"/>
                  </a:lnTo>
                  <a:cubicBezTo>
                    <a:pt x="52" y="1009"/>
                    <a:pt x="105" y="1069"/>
                    <a:pt x="158" y="1129"/>
                  </a:cubicBezTo>
                  <a:lnTo>
                    <a:pt x="1335" y="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29">
              <a:extLst>
                <a:ext uri="{FF2B5EF4-FFF2-40B4-BE49-F238E27FC236}">
                  <a16:creationId xmlns:a16="http://schemas.microsoft.com/office/drawing/2014/main" id="{27B88306-2F6D-8DD8-AF8A-1353E343A7E1}"/>
                </a:ext>
              </a:extLst>
            </p:cNvPr>
            <p:cNvSpPr/>
            <p:nvPr/>
          </p:nvSpPr>
          <p:spPr>
            <a:xfrm>
              <a:off x="3963825" y="2740725"/>
              <a:ext cx="21500" cy="17700"/>
            </a:xfrm>
            <a:custGeom>
              <a:avLst/>
              <a:gdLst/>
              <a:ahLst/>
              <a:cxnLst/>
              <a:rect l="l" t="t" r="r" b="b"/>
              <a:pathLst>
                <a:path w="860" h="708" extrusionOk="0">
                  <a:moveTo>
                    <a:pt x="783" y="1"/>
                  </a:moveTo>
                  <a:lnTo>
                    <a:pt x="0" y="640"/>
                  </a:lnTo>
                  <a:lnTo>
                    <a:pt x="66" y="707"/>
                  </a:lnTo>
                  <a:cubicBezTo>
                    <a:pt x="331" y="498"/>
                    <a:pt x="595" y="287"/>
                    <a:pt x="860" y="76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29">
              <a:extLst>
                <a:ext uri="{FF2B5EF4-FFF2-40B4-BE49-F238E27FC236}">
                  <a16:creationId xmlns:a16="http://schemas.microsoft.com/office/drawing/2014/main" id="{48AF63AA-C737-3E9A-43DD-FA88A0971735}"/>
                </a:ext>
              </a:extLst>
            </p:cNvPr>
            <p:cNvSpPr/>
            <p:nvPr/>
          </p:nvSpPr>
          <p:spPr>
            <a:xfrm>
              <a:off x="3947200" y="2756725"/>
              <a:ext cx="18300" cy="17375"/>
            </a:xfrm>
            <a:custGeom>
              <a:avLst/>
              <a:gdLst/>
              <a:ahLst/>
              <a:cxnLst/>
              <a:rect l="l" t="t" r="r" b="b"/>
              <a:pathLst>
                <a:path w="732" h="695" extrusionOk="0">
                  <a:moveTo>
                    <a:pt x="667" y="0"/>
                  </a:moveTo>
                  <a:lnTo>
                    <a:pt x="1" y="538"/>
                  </a:lnTo>
                  <a:lnTo>
                    <a:pt x="142" y="694"/>
                  </a:lnTo>
                  <a:lnTo>
                    <a:pt x="731" y="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29">
              <a:extLst>
                <a:ext uri="{FF2B5EF4-FFF2-40B4-BE49-F238E27FC236}">
                  <a16:creationId xmlns:a16="http://schemas.microsoft.com/office/drawing/2014/main" id="{16D7F918-30B5-3214-2F69-8FE2E4C69B56}"/>
                </a:ext>
              </a:extLst>
            </p:cNvPr>
            <p:cNvSpPr/>
            <p:nvPr/>
          </p:nvSpPr>
          <p:spPr>
            <a:xfrm>
              <a:off x="4014300" y="2774525"/>
              <a:ext cx="18275" cy="12050"/>
            </a:xfrm>
            <a:custGeom>
              <a:avLst/>
              <a:gdLst/>
              <a:ahLst/>
              <a:cxnLst/>
              <a:rect l="l" t="t" r="r" b="b"/>
              <a:pathLst>
                <a:path w="731" h="482" extrusionOk="0">
                  <a:moveTo>
                    <a:pt x="655" y="1"/>
                  </a:moveTo>
                  <a:lnTo>
                    <a:pt x="0" y="326"/>
                  </a:lnTo>
                  <a:lnTo>
                    <a:pt x="132" y="482"/>
                  </a:lnTo>
                  <a:lnTo>
                    <a:pt x="731" y="132"/>
                  </a:lnTo>
                  <a:cubicBezTo>
                    <a:pt x="706" y="88"/>
                    <a:pt x="681" y="45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29">
              <a:extLst>
                <a:ext uri="{FF2B5EF4-FFF2-40B4-BE49-F238E27FC236}">
                  <a16:creationId xmlns:a16="http://schemas.microsoft.com/office/drawing/2014/main" id="{71FAC9E3-BDF9-BA46-A751-BEF203669915}"/>
                </a:ext>
              </a:extLst>
            </p:cNvPr>
            <p:cNvSpPr/>
            <p:nvPr/>
          </p:nvSpPr>
          <p:spPr>
            <a:xfrm>
              <a:off x="3930300" y="2717700"/>
              <a:ext cx="18050" cy="16125"/>
            </a:xfrm>
            <a:custGeom>
              <a:avLst/>
              <a:gdLst/>
              <a:ahLst/>
              <a:cxnLst/>
              <a:rect l="l" t="t" r="r" b="b"/>
              <a:pathLst>
                <a:path w="722" h="645" extrusionOk="0">
                  <a:moveTo>
                    <a:pt x="680" y="1"/>
                  </a:moveTo>
                  <a:lnTo>
                    <a:pt x="1" y="478"/>
                  </a:lnTo>
                  <a:lnTo>
                    <a:pt x="142" y="644"/>
                  </a:lnTo>
                  <a:lnTo>
                    <a:pt x="722" y="4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29">
              <a:extLst>
                <a:ext uri="{FF2B5EF4-FFF2-40B4-BE49-F238E27FC236}">
                  <a16:creationId xmlns:a16="http://schemas.microsoft.com/office/drawing/2014/main" id="{F53BD1F3-E19E-CA3C-0774-6C5EAC54126B}"/>
                </a:ext>
              </a:extLst>
            </p:cNvPr>
            <p:cNvSpPr/>
            <p:nvPr/>
          </p:nvSpPr>
          <p:spPr>
            <a:xfrm>
              <a:off x="3969550" y="2715700"/>
              <a:ext cx="19850" cy="16925"/>
            </a:xfrm>
            <a:custGeom>
              <a:avLst/>
              <a:gdLst/>
              <a:ahLst/>
              <a:cxnLst/>
              <a:rect l="l" t="t" r="r" b="b"/>
              <a:pathLst>
                <a:path w="794" h="677" extrusionOk="0">
                  <a:moveTo>
                    <a:pt x="725" y="0"/>
                  </a:moveTo>
                  <a:lnTo>
                    <a:pt x="0" y="494"/>
                  </a:lnTo>
                  <a:lnTo>
                    <a:pt x="146" y="677"/>
                  </a:lnTo>
                  <a:lnTo>
                    <a:pt x="794" y="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29">
              <a:extLst>
                <a:ext uri="{FF2B5EF4-FFF2-40B4-BE49-F238E27FC236}">
                  <a16:creationId xmlns:a16="http://schemas.microsoft.com/office/drawing/2014/main" id="{EB4A5C35-B091-2453-E17F-9FBACC42F8C3}"/>
                </a:ext>
              </a:extLst>
            </p:cNvPr>
            <p:cNvSpPr/>
            <p:nvPr/>
          </p:nvSpPr>
          <p:spPr>
            <a:xfrm>
              <a:off x="4081300" y="2778925"/>
              <a:ext cx="43425" cy="24300"/>
            </a:xfrm>
            <a:custGeom>
              <a:avLst/>
              <a:gdLst/>
              <a:ahLst/>
              <a:cxnLst/>
              <a:rect l="l" t="t" r="r" b="b"/>
              <a:pathLst>
                <a:path w="1737" h="972" extrusionOk="0">
                  <a:moveTo>
                    <a:pt x="1660" y="0"/>
                  </a:moveTo>
                  <a:lnTo>
                    <a:pt x="1" y="795"/>
                  </a:lnTo>
                  <a:lnTo>
                    <a:pt x="81" y="972"/>
                  </a:lnTo>
                  <a:lnTo>
                    <a:pt x="1737" y="219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29">
              <a:extLst>
                <a:ext uri="{FF2B5EF4-FFF2-40B4-BE49-F238E27FC236}">
                  <a16:creationId xmlns:a16="http://schemas.microsoft.com/office/drawing/2014/main" id="{05DB9325-8A73-26D6-62EE-2CB85DB19A36}"/>
                </a:ext>
              </a:extLst>
            </p:cNvPr>
            <p:cNvSpPr/>
            <p:nvPr/>
          </p:nvSpPr>
          <p:spPr>
            <a:xfrm>
              <a:off x="4071175" y="2775575"/>
              <a:ext cx="28475" cy="18450"/>
            </a:xfrm>
            <a:custGeom>
              <a:avLst/>
              <a:gdLst/>
              <a:ahLst/>
              <a:cxnLst/>
              <a:rect l="l" t="t" r="r" b="b"/>
              <a:pathLst>
                <a:path w="1139" h="738" extrusionOk="0">
                  <a:moveTo>
                    <a:pt x="1038" y="0"/>
                  </a:moveTo>
                  <a:lnTo>
                    <a:pt x="0" y="550"/>
                  </a:lnTo>
                  <a:cubicBezTo>
                    <a:pt x="33" y="612"/>
                    <a:pt x="67" y="675"/>
                    <a:pt x="100" y="738"/>
                  </a:cubicBezTo>
                  <a:lnTo>
                    <a:pt x="1138" y="192"/>
                  </a:lnTo>
                  <a:cubicBezTo>
                    <a:pt x="1104" y="128"/>
                    <a:pt x="1070" y="65"/>
                    <a:pt x="1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29">
              <a:extLst>
                <a:ext uri="{FF2B5EF4-FFF2-40B4-BE49-F238E27FC236}">
                  <a16:creationId xmlns:a16="http://schemas.microsoft.com/office/drawing/2014/main" id="{91E17090-41BE-F1F5-A238-24C1EF622E54}"/>
                </a:ext>
              </a:extLst>
            </p:cNvPr>
            <p:cNvSpPr/>
            <p:nvPr/>
          </p:nvSpPr>
          <p:spPr>
            <a:xfrm>
              <a:off x="3285225" y="2680075"/>
              <a:ext cx="22125" cy="12950"/>
            </a:xfrm>
            <a:custGeom>
              <a:avLst/>
              <a:gdLst/>
              <a:ahLst/>
              <a:cxnLst/>
              <a:rect l="l" t="t" r="r" b="b"/>
              <a:pathLst>
                <a:path w="885" h="518" extrusionOk="0">
                  <a:moveTo>
                    <a:pt x="73" y="1"/>
                  </a:moveTo>
                  <a:lnTo>
                    <a:pt x="0" y="174"/>
                  </a:lnTo>
                  <a:lnTo>
                    <a:pt x="784" y="517"/>
                  </a:lnTo>
                  <a:lnTo>
                    <a:pt x="885" y="34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29">
              <a:extLst>
                <a:ext uri="{FF2B5EF4-FFF2-40B4-BE49-F238E27FC236}">
                  <a16:creationId xmlns:a16="http://schemas.microsoft.com/office/drawing/2014/main" id="{9EEDAD8D-E73E-179F-5B08-0DA2047AE60A}"/>
                </a:ext>
              </a:extLst>
            </p:cNvPr>
            <p:cNvSpPr/>
            <p:nvPr/>
          </p:nvSpPr>
          <p:spPr>
            <a:xfrm>
              <a:off x="2486925" y="1957675"/>
              <a:ext cx="22100" cy="26925"/>
            </a:xfrm>
            <a:custGeom>
              <a:avLst/>
              <a:gdLst/>
              <a:ahLst/>
              <a:cxnLst/>
              <a:rect l="l" t="t" r="r" b="b"/>
              <a:pathLst>
                <a:path w="884" h="1077" extrusionOk="0">
                  <a:moveTo>
                    <a:pt x="884" y="1"/>
                  </a:moveTo>
                  <a:lnTo>
                    <a:pt x="0" y="1077"/>
                  </a:lnTo>
                  <a:cubicBezTo>
                    <a:pt x="520" y="903"/>
                    <a:pt x="731" y="475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29">
              <a:extLst>
                <a:ext uri="{FF2B5EF4-FFF2-40B4-BE49-F238E27FC236}">
                  <a16:creationId xmlns:a16="http://schemas.microsoft.com/office/drawing/2014/main" id="{2E434DFC-1386-D6CA-AA0B-ADC168848E66}"/>
                </a:ext>
              </a:extLst>
            </p:cNvPr>
            <p:cNvSpPr/>
            <p:nvPr/>
          </p:nvSpPr>
          <p:spPr>
            <a:xfrm>
              <a:off x="2508450" y="1931425"/>
              <a:ext cx="19525" cy="26975"/>
            </a:xfrm>
            <a:custGeom>
              <a:avLst/>
              <a:gdLst/>
              <a:ahLst/>
              <a:cxnLst/>
              <a:rect l="l" t="t" r="r" b="b"/>
              <a:pathLst>
                <a:path w="781" h="1079" extrusionOk="0">
                  <a:moveTo>
                    <a:pt x="0" y="1078"/>
                  </a:moveTo>
                  <a:lnTo>
                    <a:pt x="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29">
              <a:extLst>
                <a:ext uri="{FF2B5EF4-FFF2-40B4-BE49-F238E27FC236}">
                  <a16:creationId xmlns:a16="http://schemas.microsoft.com/office/drawing/2014/main" id="{1D4151AF-6A97-D6C8-AE54-8B0ED1664F53}"/>
                </a:ext>
              </a:extLst>
            </p:cNvPr>
            <p:cNvSpPr/>
            <p:nvPr/>
          </p:nvSpPr>
          <p:spPr>
            <a:xfrm>
              <a:off x="4652200" y="2973575"/>
              <a:ext cx="692750" cy="771625"/>
            </a:xfrm>
            <a:custGeom>
              <a:avLst/>
              <a:gdLst/>
              <a:ahLst/>
              <a:cxnLst/>
              <a:rect l="l" t="t" r="r" b="b"/>
              <a:pathLst>
                <a:path w="27710" h="30865" extrusionOk="0">
                  <a:moveTo>
                    <a:pt x="15616" y="0"/>
                  </a:moveTo>
                  <a:cubicBezTo>
                    <a:pt x="15612" y="22"/>
                    <a:pt x="15607" y="44"/>
                    <a:pt x="15603" y="65"/>
                  </a:cubicBezTo>
                  <a:lnTo>
                    <a:pt x="15603" y="65"/>
                  </a:lnTo>
                  <a:cubicBezTo>
                    <a:pt x="15614" y="50"/>
                    <a:pt x="15625" y="34"/>
                    <a:pt x="15636" y="18"/>
                  </a:cubicBezTo>
                  <a:lnTo>
                    <a:pt x="15616" y="0"/>
                  </a:lnTo>
                  <a:close/>
                  <a:moveTo>
                    <a:pt x="18802" y="1791"/>
                  </a:moveTo>
                  <a:lnTo>
                    <a:pt x="18793" y="1800"/>
                  </a:lnTo>
                  <a:cubicBezTo>
                    <a:pt x="18795" y="1802"/>
                    <a:pt x="18798" y="1804"/>
                    <a:pt x="18800" y="1806"/>
                  </a:cubicBezTo>
                  <a:lnTo>
                    <a:pt x="18800" y="1806"/>
                  </a:lnTo>
                  <a:cubicBezTo>
                    <a:pt x="18801" y="1801"/>
                    <a:pt x="18801" y="1796"/>
                    <a:pt x="18802" y="1791"/>
                  </a:cubicBezTo>
                  <a:close/>
                  <a:moveTo>
                    <a:pt x="17492" y="3862"/>
                  </a:moveTo>
                  <a:cubicBezTo>
                    <a:pt x="16641" y="4070"/>
                    <a:pt x="15790" y="4169"/>
                    <a:pt x="14938" y="4169"/>
                  </a:cubicBezTo>
                  <a:cubicBezTo>
                    <a:pt x="14060" y="4169"/>
                    <a:pt x="13181" y="4063"/>
                    <a:pt x="12302" y="3862"/>
                  </a:cubicBezTo>
                  <a:close/>
                  <a:moveTo>
                    <a:pt x="12671" y="5243"/>
                  </a:moveTo>
                  <a:cubicBezTo>
                    <a:pt x="12984" y="6331"/>
                    <a:pt x="12828" y="7199"/>
                    <a:pt x="12522" y="8104"/>
                  </a:cubicBezTo>
                  <a:cubicBezTo>
                    <a:pt x="12077" y="7452"/>
                    <a:pt x="12117" y="6088"/>
                    <a:pt x="12671" y="5243"/>
                  </a:cubicBezTo>
                  <a:close/>
                  <a:moveTo>
                    <a:pt x="17503" y="5385"/>
                  </a:moveTo>
                  <a:lnTo>
                    <a:pt x="17503" y="5385"/>
                  </a:lnTo>
                  <a:cubicBezTo>
                    <a:pt x="17778" y="6698"/>
                    <a:pt x="18015" y="8021"/>
                    <a:pt x="18338" y="9322"/>
                  </a:cubicBezTo>
                  <a:cubicBezTo>
                    <a:pt x="18815" y="11249"/>
                    <a:pt x="19625" y="12999"/>
                    <a:pt x="21247" y="14264"/>
                  </a:cubicBezTo>
                  <a:cubicBezTo>
                    <a:pt x="21428" y="14404"/>
                    <a:pt x="21572" y="14592"/>
                    <a:pt x="21727" y="14764"/>
                  </a:cubicBezTo>
                  <a:cubicBezTo>
                    <a:pt x="21792" y="14836"/>
                    <a:pt x="21840" y="14922"/>
                    <a:pt x="21897" y="15003"/>
                  </a:cubicBezTo>
                  <a:cubicBezTo>
                    <a:pt x="21841" y="15026"/>
                    <a:pt x="21768" y="15074"/>
                    <a:pt x="21734" y="15074"/>
                  </a:cubicBezTo>
                  <a:cubicBezTo>
                    <a:pt x="21729" y="15074"/>
                    <a:pt x="21725" y="15073"/>
                    <a:pt x="21721" y="15070"/>
                  </a:cubicBezTo>
                  <a:cubicBezTo>
                    <a:pt x="20615" y="14181"/>
                    <a:pt x="19549" y="13272"/>
                    <a:pt x="18945" y="11920"/>
                  </a:cubicBezTo>
                  <a:cubicBezTo>
                    <a:pt x="18018" y="9845"/>
                    <a:pt x="17470" y="7698"/>
                    <a:pt x="17503" y="5385"/>
                  </a:cubicBezTo>
                  <a:close/>
                  <a:moveTo>
                    <a:pt x="12113" y="9063"/>
                  </a:moveTo>
                  <a:lnTo>
                    <a:pt x="12360" y="9171"/>
                  </a:lnTo>
                  <a:cubicBezTo>
                    <a:pt x="11849" y="11581"/>
                    <a:pt x="10564" y="13590"/>
                    <a:pt x="9110" y="15513"/>
                  </a:cubicBezTo>
                  <a:lnTo>
                    <a:pt x="8895" y="15424"/>
                  </a:lnTo>
                  <a:cubicBezTo>
                    <a:pt x="8949" y="15231"/>
                    <a:pt x="8965" y="15013"/>
                    <a:pt x="9064" y="14847"/>
                  </a:cubicBezTo>
                  <a:cubicBezTo>
                    <a:pt x="9453" y="14197"/>
                    <a:pt x="9850" y="13549"/>
                    <a:pt x="10279" y="12925"/>
                  </a:cubicBezTo>
                  <a:cubicBezTo>
                    <a:pt x="11032" y="11829"/>
                    <a:pt x="11659" y="10682"/>
                    <a:pt x="11912" y="9357"/>
                  </a:cubicBezTo>
                  <a:cubicBezTo>
                    <a:pt x="11932" y="9250"/>
                    <a:pt x="12044" y="9160"/>
                    <a:pt x="12113" y="9063"/>
                  </a:cubicBezTo>
                  <a:close/>
                  <a:moveTo>
                    <a:pt x="8395" y="17469"/>
                  </a:moveTo>
                  <a:cubicBezTo>
                    <a:pt x="8409" y="17469"/>
                    <a:pt x="8424" y="17470"/>
                    <a:pt x="8439" y="17471"/>
                  </a:cubicBezTo>
                  <a:cubicBezTo>
                    <a:pt x="8772" y="17491"/>
                    <a:pt x="8888" y="17770"/>
                    <a:pt x="8812" y="18040"/>
                  </a:cubicBezTo>
                  <a:cubicBezTo>
                    <a:pt x="8756" y="18250"/>
                    <a:pt x="8558" y="18421"/>
                    <a:pt x="8314" y="18758"/>
                  </a:cubicBezTo>
                  <a:cubicBezTo>
                    <a:pt x="8122" y="18404"/>
                    <a:pt x="7961" y="18235"/>
                    <a:pt x="7945" y="18050"/>
                  </a:cubicBezTo>
                  <a:cubicBezTo>
                    <a:pt x="7916" y="17744"/>
                    <a:pt x="8045" y="17469"/>
                    <a:pt x="8395" y="17469"/>
                  </a:cubicBezTo>
                  <a:close/>
                  <a:moveTo>
                    <a:pt x="4613" y="16899"/>
                  </a:moveTo>
                  <a:cubicBezTo>
                    <a:pt x="3035" y="20098"/>
                    <a:pt x="3727" y="23244"/>
                    <a:pt x="4492" y="26420"/>
                  </a:cubicBezTo>
                  <a:cubicBezTo>
                    <a:pt x="3551" y="25421"/>
                    <a:pt x="2713" y="23496"/>
                    <a:pt x="2717" y="22095"/>
                  </a:cubicBezTo>
                  <a:cubicBezTo>
                    <a:pt x="2719" y="20982"/>
                    <a:pt x="2846" y="19868"/>
                    <a:pt x="2938" y="18757"/>
                  </a:cubicBezTo>
                  <a:cubicBezTo>
                    <a:pt x="3017" y="17783"/>
                    <a:pt x="3445" y="17082"/>
                    <a:pt x="4613" y="16899"/>
                  </a:cubicBezTo>
                  <a:close/>
                  <a:moveTo>
                    <a:pt x="25124" y="17517"/>
                  </a:moveTo>
                  <a:cubicBezTo>
                    <a:pt x="26823" y="20622"/>
                    <a:pt x="26104" y="25665"/>
                    <a:pt x="23516" y="27346"/>
                  </a:cubicBezTo>
                  <a:cubicBezTo>
                    <a:pt x="23618" y="27051"/>
                    <a:pt x="23660" y="26848"/>
                    <a:pt x="23753" y="26672"/>
                  </a:cubicBezTo>
                  <a:cubicBezTo>
                    <a:pt x="24692" y="24905"/>
                    <a:pt x="25390" y="23060"/>
                    <a:pt x="25423" y="21033"/>
                  </a:cubicBezTo>
                  <a:cubicBezTo>
                    <a:pt x="25437" y="20184"/>
                    <a:pt x="25329" y="19331"/>
                    <a:pt x="25261" y="18481"/>
                  </a:cubicBezTo>
                  <a:cubicBezTo>
                    <a:pt x="25236" y="18158"/>
                    <a:pt x="25172" y="17839"/>
                    <a:pt x="25124" y="17517"/>
                  </a:cubicBezTo>
                  <a:close/>
                  <a:moveTo>
                    <a:pt x="15603" y="65"/>
                  </a:moveTo>
                  <a:lnTo>
                    <a:pt x="15603" y="65"/>
                  </a:lnTo>
                  <a:cubicBezTo>
                    <a:pt x="15087" y="767"/>
                    <a:pt x="14314" y="739"/>
                    <a:pt x="13548" y="811"/>
                  </a:cubicBezTo>
                  <a:cubicBezTo>
                    <a:pt x="12958" y="865"/>
                    <a:pt x="12377" y="997"/>
                    <a:pt x="11822" y="1202"/>
                  </a:cubicBezTo>
                  <a:cubicBezTo>
                    <a:pt x="10996" y="1511"/>
                    <a:pt x="10685" y="2433"/>
                    <a:pt x="11026" y="3251"/>
                  </a:cubicBezTo>
                  <a:cubicBezTo>
                    <a:pt x="11146" y="3542"/>
                    <a:pt x="11279" y="3873"/>
                    <a:pt x="11254" y="4172"/>
                  </a:cubicBezTo>
                  <a:cubicBezTo>
                    <a:pt x="11131" y="5617"/>
                    <a:pt x="10988" y="7062"/>
                    <a:pt x="10794" y="8500"/>
                  </a:cubicBezTo>
                  <a:cubicBezTo>
                    <a:pt x="10638" y="9647"/>
                    <a:pt x="10145" y="10656"/>
                    <a:pt x="9237" y="11406"/>
                  </a:cubicBezTo>
                  <a:cubicBezTo>
                    <a:pt x="8219" y="12245"/>
                    <a:pt x="7178" y="13058"/>
                    <a:pt x="6135" y="13865"/>
                  </a:cubicBezTo>
                  <a:cubicBezTo>
                    <a:pt x="5456" y="14391"/>
                    <a:pt x="4758" y="14893"/>
                    <a:pt x="4059" y="15390"/>
                  </a:cubicBezTo>
                  <a:cubicBezTo>
                    <a:pt x="1187" y="17432"/>
                    <a:pt x="0" y="22509"/>
                    <a:pt x="2430" y="25812"/>
                  </a:cubicBezTo>
                  <a:cubicBezTo>
                    <a:pt x="3037" y="26635"/>
                    <a:pt x="3679" y="27433"/>
                    <a:pt x="4325" y="28228"/>
                  </a:cubicBezTo>
                  <a:cubicBezTo>
                    <a:pt x="4947" y="28995"/>
                    <a:pt x="5771" y="29491"/>
                    <a:pt x="6705" y="29767"/>
                  </a:cubicBezTo>
                  <a:cubicBezTo>
                    <a:pt x="9081" y="30471"/>
                    <a:pt x="11510" y="30864"/>
                    <a:pt x="13983" y="30864"/>
                  </a:cubicBezTo>
                  <a:cubicBezTo>
                    <a:pt x="14131" y="30864"/>
                    <a:pt x="14278" y="30863"/>
                    <a:pt x="14425" y="30860"/>
                  </a:cubicBezTo>
                  <a:cubicBezTo>
                    <a:pt x="15976" y="30830"/>
                    <a:pt x="17527" y="30710"/>
                    <a:pt x="19074" y="30576"/>
                  </a:cubicBezTo>
                  <a:cubicBezTo>
                    <a:pt x="21557" y="30359"/>
                    <a:pt x="23773" y="29613"/>
                    <a:pt x="25326" y="27460"/>
                  </a:cubicBezTo>
                  <a:cubicBezTo>
                    <a:pt x="26541" y="25774"/>
                    <a:pt x="27556" y="24084"/>
                    <a:pt x="27626" y="21889"/>
                  </a:cubicBezTo>
                  <a:cubicBezTo>
                    <a:pt x="27709" y="19241"/>
                    <a:pt x="26686" y="17215"/>
                    <a:pt x="24676" y="15607"/>
                  </a:cubicBezTo>
                  <a:cubicBezTo>
                    <a:pt x="23747" y="14864"/>
                    <a:pt x="22754" y="14197"/>
                    <a:pt x="21863" y="13412"/>
                  </a:cubicBezTo>
                  <a:cubicBezTo>
                    <a:pt x="20690" y="12379"/>
                    <a:pt x="19725" y="11193"/>
                    <a:pt x="19213" y="9654"/>
                  </a:cubicBezTo>
                  <a:cubicBezTo>
                    <a:pt x="18714" y="8152"/>
                    <a:pt x="18569" y="6627"/>
                    <a:pt x="18579" y="5068"/>
                  </a:cubicBezTo>
                  <a:cubicBezTo>
                    <a:pt x="18584" y="4478"/>
                    <a:pt x="18587" y="3915"/>
                    <a:pt x="18865" y="3339"/>
                  </a:cubicBezTo>
                  <a:cubicBezTo>
                    <a:pt x="19082" y="2890"/>
                    <a:pt x="19299" y="2292"/>
                    <a:pt x="18800" y="1806"/>
                  </a:cubicBezTo>
                  <a:lnTo>
                    <a:pt x="18800" y="1806"/>
                  </a:lnTo>
                  <a:cubicBezTo>
                    <a:pt x="18723" y="2315"/>
                    <a:pt x="18328" y="2466"/>
                    <a:pt x="17908" y="2578"/>
                  </a:cubicBezTo>
                  <a:cubicBezTo>
                    <a:pt x="16933" y="2837"/>
                    <a:pt x="15950" y="2987"/>
                    <a:pt x="14959" y="2987"/>
                  </a:cubicBezTo>
                  <a:cubicBezTo>
                    <a:pt x="14416" y="2987"/>
                    <a:pt x="13872" y="2942"/>
                    <a:pt x="13325" y="2846"/>
                  </a:cubicBezTo>
                  <a:cubicBezTo>
                    <a:pt x="12656" y="2729"/>
                    <a:pt x="11995" y="2561"/>
                    <a:pt x="11114" y="2369"/>
                  </a:cubicBezTo>
                  <a:cubicBezTo>
                    <a:pt x="11416" y="2023"/>
                    <a:pt x="11553" y="1760"/>
                    <a:pt x="11769" y="1635"/>
                  </a:cubicBezTo>
                  <a:cubicBezTo>
                    <a:pt x="12566" y="1176"/>
                    <a:pt x="13452" y="1071"/>
                    <a:pt x="14351" y="1071"/>
                  </a:cubicBezTo>
                  <a:cubicBezTo>
                    <a:pt x="14410" y="1071"/>
                    <a:pt x="14470" y="1072"/>
                    <a:pt x="14530" y="1073"/>
                  </a:cubicBezTo>
                  <a:cubicBezTo>
                    <a:pt x="14612" y="1074"/>
                    <a:pt x="14692" y="1237"/>
                    <a:pt x="14773" y="1325"/>
                  </a:cubicBezTo>
                  <a:cubicBezTo>
                    <a:pt x="15214" y="1010"/>
                    <a:pt x="15491" y="590"/>
                    <a:pt x="15603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29">
              <a:extLst>
                <a:ext uri="{FF2B5EF4-FFF2-40B4-BE49-F238E27FC236}">
                  <a16:creationId xmlns:a16="http://schemas.microsoft.com/office/drawing/2014/main" id="{18D5F815-C1B2-141C-9E63-E150B89316C4}"/>
                </a:ext>
              </a:extLst>
            </p:cNvPr>
            <p:cNvSpPr/>
            <p:nvPr/>
          </p:nvSpPr>
          <p:spPr>
            <a:xfrm>
              <a:off x="4973700" y="1459225"/>
              <a:ext cx="982450" cy="1580125"/>
            </a:xfrm>
            <a:custGeom>
              <a:avLst/>
              <a:gdLst/>
              <a:ahLst/>
              <a:cxnLst/>
              <a:rect l="l" t="t" r="r" b="b"/>
              <a:pathLst>
                <a:path w="39298" h="63205" extrusionOk="0">
                  <a:moveTo>
                    <a:pt x="38465" y="420"/>
                  </a:moveTo>
                  <a:cubicBezTo>
                    <a:pt x="38471" y="430"/>
                    <a:pt x="38478" y="440"/>
                    <a:pt x="38484" y="450"/>
                  </a:cubicBezTo>
                  <a:lnTo>
                    <a:pt x="38506" y="430"/>
                  </a:lnTo>
                  <a:cubicBezTo>
                    <a:pt x="38492" y="427"/>
                    <a:pt x="38478" y="424"/>
                    <a:pt x="38465" y="420"/>
                  </a:cubicBezTo>
                  <a:close/>
                  <a:moveTo>
                    <a:pt x="39275" y="8373"/>
                  </a:moveTo>
                  <a:cubicBezTo>
                    <a:pt x="39264" y="8395"/>
                    <a:pt x="39253" y="8418"/>
                    <a:pt x="39242" y="8441"/>
                  </a:cubicBezTo>
                  <a:lnTo>
                    <a:pt x="39242" y="8441"/>
                  </a:lnTo>
                  <a:cubicBezTo>
                    <a:pt x="39260" y="8422"/>
                    <a:pt x="39279" y="8403"/>
                    <a:pt x="39297" y="8384"/>
                  </a:cubicBezTo>
                  <a:lnTo>
                    <a:pt x="39275" y="8373"/>
                  </a:lnTo>
                  <a:close/>
                  <a:moveTo>
                    <a:pt x="36281" y="13145"/>
                  </a:moveTo>
                  <a:lnTo>
                    <a:pt x="36410" y="13285"/>
                  </a:lnTo>
                  <a:lnTo>
                    <a:pt x="35613" y="13900"/>
                  </a:lnTo>
                  <a:cubicBezTo>
                    <a:pt x="35739" y="13671"/>
                    <a:pt x="35791" y="13517"/>
                    <a:pt x="35893" y="13410"/>
                  </a:cubicBezTo>
                  <a:cubicBezTo>
                    <a:pt x="35998" y="13299"/>
                    <a:pt x="36149" y="13231"/>
                    <a:pt x="36281" y="13145"/>
                  </a:cubicBezTo>
                  <a:close/>
                  <a:moveTo>
                    <a:pt x="32153" y="13953"/>
                  </a:moveTo>
                  <a:cubicBezTo>
                    <a:pt x="32238" y="13953"/>
                    <a:pt x="32343" y="13977"/>
                    <a:pt x="32474" y="14031"/>
                  </a:cubicBezTo>
                  <a:lnTo>
                    <a:pt x="31879" y="14466"/>
                  </a:lnTo>
                  <a:cubicBezTo>
                    <a:pt x="31839" y="14399"/>
                    <a:pt x="31783" y="14346"/>
                    <a:pt x="31792" y="14311"/>
                  </a:cubicBezTo>
                  <a:cubicBezTo>
                    <a:pt x="31847" y="14112"/>
                    <a:pt x="31934" y="13953"/>
                    <a:pt x="32153" y="13953"/>
                  </a:cubicBezTo>
                  <a:close/>
                  <a:moveTo>
                    <a:pt x="30989" y="16108"/>
                  </a:moveTo>
                  <a:cubicBezTo>
                    <a:pt x="31025" y="16164"/>
                    <a:pt x="31062" y="16219"/>
                    <a:pt x="31098" y="16275"/>
                  </a:cubicBezTo>
                  <a:lnTo>
                    <a:pt x="30663" y="16584"/>
                  </a:lnTo>
                  <a:cubicBezTo>
                    <a:pt x="30628" y="16540"/>
                    <a:pt x="30592" y="16495"/>
                    <a:pt x="30555" y="16451"/>
                  </a:cubicBezTo>
                  <a:lnTo>
                    <a:pt x="30989" y="16108"/>
                  </a:lnTo>
                  <a:close/>
                  <a:moveTo>
                    <a:pt x="25851" y="18307"/>
                  </a:moveTo>
                  <a:lnTo>
                    <a:pt x="25851" y="18307"/>
                  </a:lnTo>
                  <a:cubicBezTo>
                    <a:pt x="25611" y="19552"/>
                    <a:pt x="26503" y="20695"/>
                    <a:pt x="25762" y="21808"/>
                  </a:cubicBezTo>
                  <a:lnTo>
                    <a:pt x="25505" y="21821"/>
                  </a:lnTo>
                  <a:cubicBezTo>
                    <a:pt x="25434" y="20744"/>
                    <a:pt x="25362" y="19667"/>
                    <a:pt x="25290" y="18568"/>
                  </a:cubicBezTo>
                  <a:lnTo>
                    <a:pt x="25851" y="18307"/>
                  </a:lnTo>
                  <a:close/>
                  <a:moveTo>
                    <a:pt x="24938" y="18651"/>
                  </a:moveTo>
                  <a:cubicBezTo>
                    <a:pt x="25027" y="19660"/>
                    <a:pt x="25120" y="20669"/>
                    <a:pt x="25204" y="21677"/>
                  </a:cubicBezTo>
                  <a:cubicBezTo>
                    <a:pt x="25212" y="21770"/>
                    <a:pt x="25168" y="21865"/>
                    <a:pt x="25025" y="21965"/>
                  </a:cubicBezTo>
                  <a:lnTo>
                    <a:pt x="24802" y="18662"/>
                  </a:lnTo>
                  <a:lnTo>
                    <a:pt x="24938" y="18651"/>
                  </a:lnTo>
                  <a:close/>
                  <a:moveTo>
                    <a:pt x="37496" y="12709"/>
                  </a:moveTo>
                  <a:lnTo>
                    <a:pt x="37496" y="12709"/>
                  </a:lnTo>
                  <a:cubicBezTo>
                    <a:pt x="37322" y="13455"/>
                    <a:pt x="36787" y="13703"/>
                    <a:pt x="36443" y="14088"/>
                  </a:cubicBezTo>
                  <a:cubicBezTo>
                    <a:pt x="36098" y="14473"/>
                    <a:pt x="35703" y="14812"/>
                    <a:pt x="35329" y="15170"/>
                  </a:cubicBezTo>
                  <a:lnTo>
                    <a:pt x="35471" y="15332"/>
                  </a:lnTo>
                  <a:lnTo>
                    <a:pt x="37575" y="13488"/>
                  </a:lnTo>
                  <a:lnTo>
                    <a:pt x="37575" y="13488"/>
                  </a:lnTo>
                  <a:cubicBezTo>
                    <a:pt x="37557" y="14243"/>
                    <a:pt x="37026" y="14488"/>
                    <a:pt x="36713" y="14862"/>
                  </a:cubicBezTo>
                  <a:cubicBezTo>
                    <a:pt x="36398" y="15241"/>
                    <a:pt x="36047" y="15587"/>
                    <a:pt x="35776" y="16036"/>
                  </a:cubicBezTo>
                  <a:lnTo>
                    <a:pt x="37410" y="14648"/>
                  </a:lnTo>
                  <a:lnTo>
                    <a:pt x="37410" y="14648"/>
                  </a:lnTo>
                  <a:cubicBezTo>
                    <a:pt x="37677" y="15106"/>
                    <a:pt x="37378" y="15368"/>
                    <a:pt x="37119" y="15604"/>
                  </a:cubicBezTo>
                  <a:cubicBezTo>
                    <a:pt x="36338" y="16316"/>
                    <a:pt x="35541" y="17012"/>
                    <a:pt x="34746" y="17708"/>
                  </a:cubicBezTo>
                  <a:cubicBezTo>
                    <a:pt x="34499" y="17924"/>
                    <a:pt x="34237" y="18124"/>
                    <a:pt x="34041" y="18460"/>
                  </a:cubicBezTo>
                  <a:lnTo>
                    <a:pt x="34655" y="18179"/>
                  </a:lnTo>
                  <a:lnTo>
                    <a:pt x="35334" y="18673"/>
                  </a:lnTo>
                  <a:cubicBezTo>
                    <a:pt x="35466" y="18931"/>
                    <a:pt x="31719" y="22232"/>
                    <a:pt x="30551" y="22523"/>
                  </a:cubicBezTo>
                  <a:lnTo>
                    <a:pt x="31905" y="21229"/>
                  </a:lnTo>
                  <a:lnTo>
                    <a:pt x="31905" y="21229"/>
                  </a:lnTo>
                  <a:cubicBezTo>
                    <a:pt x="30632" y="21842"/>
                    <a:pt x="29705" y="23012"/>
                    <a:pt x="28107" y="23465"/>
                  </a:cubicBezTo>
                  <a:lnTo>
                    <a:pt x="29105" y="22588"/>
                  </a:lnTo>
                  <a:lnTo>
                    <a:pt x="29005" y="22443"/>
                  </a:lnTo>
                  <a:lnTo>
                    <a:pt x="26909" y="23935"/>
                  </a:lnTo>
                  <a:cubicBezTo>
                    <a:pt x="26882" y="23287"/>
                    <a:pt x="27189" y="22970"/>
                    <a:pt x="27622" y="22691"/>
                  </a:cubicBezTo>
                  <a:cubicBezTo>
                    <a:pt x="28441" y="22162"/>
                    <a:pt x="29237" y="21597"/>
                    <a:pt x="30238" y="20913"/>
                  </a:cubicBezTo>
                  <a:lnTo>
                    <a:pt x="30238" y="20913"/>
                  </a:lnTo>
                  <a:lnTo>
                    <a:pt x="29259" y="21085"/>
                  </a:lnTo>
                  <a:lnTo>
                    <a:pt x="30444" y="20227"/>
                  </a:lnTo>
                  <a:lnTo>
                    <a:pt x="30408" y="20129"/>
                  </a:lnTo>
                  <a:lnTo>
                    <a:pt x="29409" y="20535"/>
                  </a:lnTo>
                  <a:cubicBezTo>
                    <a:pt x="29118" y="20746"/>
                    <a:pt x="28826" y="20955"/>
                    <a:pt x="28540" y="21172"/>
                  </a:cubicBezTo>
                  <a:cubicBezTo>
                    <a:pt x="28185" y="21438"/>
                    <a:pt x="27732" y="21614"/>
                    <a:pt x="27724" y="22186"/>
                  </a:cubicBezTo>
                  <a:cubicBezTo>
                    <a:pt x="27722" y="22287"/>
                    <a:pt x="27454" y="22385"/>
                    <a:pt x="27176" y="22576"/>
                  </a:cubicBezTo>
                  <a:cubicBezTo>
                    <a:pt x="27485" y="21280"/>
                    <a:pt x="28436" y="20892"/>
                    <a:pt x="29317" y="20433"/>
                  </a:cubicBezTo>
                  <a:lnTo>
                    <a:pt x="30323" y="19598"/>
                  </a:lnTo>
                  <a:lnTo>
                    <a:pt x="30239" y="19470"/>
                  </a:lnTo>
                  <a:lnTo>
                    <a:pt x="28525" y="20489"/>
                  </a:lnTo>
                  <a:lnTo>
                    <a:pt x="28403" y="20331"/>
                  </a:lnTo>
                  <a:lnTo>
                    <a:pt x="29246" y="19669"/>
                  </a:lnTo>
                  <a:cubicBezTo>
                    <a:pt x="28740" y="19023"/>
                    <a:pt x="29463" y="18641"/>
                    <a:pt x="29532" y="18185"/>
                  </a:cubicBezTo>
                  <a:cubicBezTo>
                    <a:pt x="31362" y="17528"/>
                    <a:pt x="32725" y="16272"/>
                    <a:pt x="34128" y="15173"/>
                  </a:cubicBezTo>
                  <a:cubicBezTo>
                    <a:pt x="34146" y="15167"/>
                    <a:pt x="34163" y="15164"/>
                    <a:pt x="34179" y="15164"/>
                  </a:cubicBezTo>
                  <a:cubicBezTo>
                    <a:pt x="34328" y="15164"/>
                    <a:pt x="34370" y="15403"/>
                    <a:pt x="34501" y="15403"/>
                  </a:cubicBezTo>
                  <a:cubicBezTo>
                    <a:pt x="34544" y="15403"/>
                    <a:pt x="34596" y="15378"/>
                    <a:pt x="34665" y="15311"/>
                  </a:cubicBezTo>
                  <a:cubicBezTo>
                    <a:pt x="35231" y="14757"/>
                    <a:pt x="35823" y="14229"/>
                    <a:pt x="36407" y="13693"/>
                  </a:cubicBezTo>
                  <a:cubicBezTo>
                    <a:pt x="36722" y="13403"/>
                    <a:pt x="37043" y="13119"/>
                    <a:pt x="37496" y="12709"/>
                  </a:cubicBezTo>
                  <a:close/>
                  <a:moveTo>
                    <a:pt x="24399" y="19092"/>
                  </a:moveTo>
                  <a:lnTo>
                    <a:pt x="24399" y="19092"/>
                  </a:lnTo>
                  <a:cubicBezTo>
                    <a:pt x="24754" y="20487"/>
                    <a:pt x="24388" y="21982"/>
                    <a:pt x="25178" y="23364"/>
                  </a:cubicBezTo>
                  <a:lnTo>
                    <a:pt x="24506" y="24369"/>
                  </a:lnTo>
                  <a:lnTo>
                    <a:pt x="24317" y="24347"/>
                  </a:lnTo>
                  <a:cubicBezTo>
                    <a:pt x="24272" y="23681"/>
                    <a:pt x="24228" y="23014"/>
                    <a:pt x="24180" y="22349"/>
                  </a:cubicBezTo>
                  <a:cubicBezTo>
                    <a:pt x="24151" y="21922"/>
                    <a:pt x="24203" y="21464"/>
                    <a:pt x="24065" y="21075"/>
                  </a:cubicBezTo>
                  <a:cubicBezTo>
                    <a:pt x="23794" y="20317"/>
                    <a:pt x="24220" y="19743"/>
                    <a:pt x="24399" y="19092"/>
                  </a:cubicBezTo>
                  <a:close/>
                  <a:moveTo>
                    <a:pt x="23642" y="21276"/>
                  </a:moveTo>
                  <a:lnTo>
                    <a:pt x="23723" y="21279"/>
                  </a:lnTo>
                  <a:cubicBezTo>
                    <a:pt x="23851" y="22473"/>
                    <a:pt x="24002" y="23666"/>
                    <a:pt x="24087" y="24864"/>
                  </a:cubicBezTo>
                  <a:cubicBezTo>
                    <a:pt x="24104" y="25101"/>
                    <a:pt x="23866" y="25356"/>
                    <a:pt x="23745" y="25603"/>
                  </a:cubicBezTo>
                  <a:cubicBezTo>
                    <a:pt x="23711" y="25578"/>
                    <a:pt x="23676" y="25552"/>
                    <a:pt x="23642" y="25527"/>
                  </a:cubicBezTo>
                  <a:lnTo>
                    <a:pt x="23642" y="21276"/>
                  </a:lnTo>
                  <a:close/>
                  <a:moveTo>
                    <a:pt x="25525" y="27799"/>
                  </a:moveTo>
                  <a:lnTo>
                    <a:pt x="25625" y="28013"/>
                  </a:lnTo>
                  <a:lnTo>
                    <a:pt x="24502" y="28383"/>
                  </a:lnTo>
                  <a:lnTo>
                    <a:pt x="24502" y="28383"/>
                  </a:lnTo>
                  <a:cubicBezTo>
                    <a:pt x="24844" y="28188"/>
                    <a:pt x="25185" y="27994"/>
                    <a:pt x="25525" y="27799"/>
                  </a:cubicBezTo>
                  <a:close/>
                  <a:moveTo>
                    <a:pt x="22740" y="21881"/>
                  </a:moveTo>
                  <a:cubicBezTo>
                    <a:pt x="22808" y="22203"/>
                    <a:pt x="22905" y="22521"/>
                    <a:pt x="22938" y="22847"/>
                  </a:cubicBezTo>
                  <a:cubicBezTo>
                    <a:pt x="23043" y="23865"/>
                    <a:pt x="23115" y="24886"/>
                    <a:pt x="23216" y="25905"/>
                  </a:cubicBezTo>
                  <a:cubicBezTo>
                    <a:pt x="23287" y="26604"/>
                    <a:pt x="22873" y="27060"/>
                    <a:pt x="22355" y="27730"/>
                  </a:cubicBezTo>
                  <a:cubicBezTo>
                    <a:pt x="22282" y="27009"/>
                    <a:pt x="22229" y="26480"/>
                    <a:pt x="22168" y="25862"/>
                  </a:cubicBezTo>
                  <a:cubicBezTo>
                    <a:pt x="21436" y="26781"/>
                    <a:pt x="21913" y="27752"/>
                    <a:pt x="21794" y="28666"/>
                  </a:cubicBezTo>
                  <a:cubicBezTo>
                    <a:pt x="20990" y="27632"/>
                    <a:pt x="21167" y="24762"/>
                    <a:pt x="22123" y="23376"/>
                  </a:cubicBezTo>
                  <a:cubicBezTo>
                    <a:pt x="22222" y="24065"/>
                    <a:pt x="22318" y="24731"/>
                    <a:pt x="22415" y="25398"/>
                  </a:cubicBezTo>
                  <a:cubicBezTo>
                    <a:pt x="22650" y="24233"/>
                    <a:pt x="22128" y="23047"/>
                    <a:pt x="22740" y="21881"/>
                  </a:cubicBezTo>
                  <a:close/>
                  <a:moveTo>
                    <a:pt x="24345" y="28449"/>
                  </a:moveTo>
                  <a:lnTo>
                    <a:pt x="23675" y="28860"/>
                  </a:lnTo>
                  <a:cubicBezTo>
                    <a:pt x="23642" y="28774"/>
                    <a:pt x="23609" y="28688"/>
                    <a:pt x="23577" y="28602"/>
                  </a:cubicBezTo>
                  <a:lnTo>
                    <a:pt x="24345" y="28449"/>
                  </a:lnTo>
                  <a:close/>
                  <a:moveTo>
                    <a:pt x="20242" y="23474"/>
                  </a:moveTo>
                  <a:lnTo>
                    <a:pt x="20242" y="23474"/>
                  </a:lnTo>
                  <a:cubicBezTo>
                    <a:pt x="20347" y="23534"/>
                    <a:pt x="20516" y="23609"/>
                    <a:pt x="20508" y="23643"/>
                  </a:cubicBezTo>
                  <a:cubicBezTo>
                    <a:pt x="20202" y="24950"/>
                    <a:pt x="20818" y="26142"/>
                    <a:pt x="20958" y="27392"/>
                  </a:cubicBezTo>
                  <a:cubicBezTo>
                    <a:pt x="21057" y="28264"/>
                    <a:pt x="21196" y="29143"/>
                    <a:pt x="20674" y="29996"/>
                  </a:cubicBezTo>
                  <a:cubicBezTo>
                    <a:pt x="20545" y="28950"/>
                    <a:pt x="20416" y="27905"/>
                    <a:pt x="20286" y="26860"/>
                  </a:cubicBezTo>
                  <a:lnTo>
                    <a:pt x="20119" y="26874"/>
                  </a:lnTo>
                  <a:cubicBezTo>
                    <a:pt x="20159" y="27744"/>
                    <a:pt x="20199" y="28615"/>
                    <a:pt x="20238" y="29486"/>
                  </a:cubicBezTo>
                  <a:lnTo>
                    <a:pt x="20116" y="29508"/>
                  </a:lnTo>
                  <a:cubicBezTo>
                    <a:pt x="20063" y="29382"/>
                    <a:pt x="20008" y="29256"/>
                    <a:pt x="19954" y="29129"/>
                  </a:cubicBezTo>
                  <a:cubicBezTo>
                    <a:pt x="19914" y="29167"/>
                    <a:pt x="19837" y="29209"/>
                    <a:pt x="19841" y="29241"/>
                  </a:cubicBezTo>
                  <a:cubicBezTo>
                    <a:pt x="19886" y="29666"/>
                    <a:pt x="19905" y="30099"/>
                    <a:pt x="20004" y="30512"/>
                  </a:cubicBezTo>
                  <a:cubicBezTo>
                    <a:pt x="20167" y="31198"/>
                    <a:pt x="20073" y="31812"/>
                    <a:pt x="19638" y="32375"/>
                  </a:cubicBezTo>
                  <a:cubicBezTo>
                    <a:pt x="19585" y="32325"/>
                    <a:pt x="19507" y="32286"/>
                    <a:pt x="19507" y="32248"/>
                  </a:cubicBezTo>
                  <a:cubicBezTo>
                    <a:pt x="19537" y="30305"/>
                    <a:pt x="19544" y="28362"/>
                    <a:pt x="19629" y="26422"/>
                  </a:cubicBezTo>
                  <a:cubicBezTo>
                    <a:pt x="19657" y="25773"/>
                    <a:pt x="19891" y="25133"/>
                    <a:pt x="20029" y="24490"/>
                  </a:cubicBezTo>
                  <a:cubicBezTo>
                    <a:pt x="20102" y="24152"/>
                    <a:pt x="20171" y="23813"/>
                    <a:pt x="20242" y="23474"/>
                  </a:cubicBezTo>
                  <a:close/>
                  <a:moveTo>
                    <a:pt x="15007" y="32269"/>
                  </a:moveTo>
                  <a:lnTo>
                    <a:pt x="15007" y="32922"/>
                  </a:lnTo>
                  <a:lnTo>
                    <a:pt x="14940" y="32922"/>
                  </a:lnTo>
                  <a:lnTo>
                    <a:pt x="14940" y="32269"/>
                  </a:lnTo>
                  <a:close/>
                  <a:moveTo>
                    <a:pt x="19030" y="27461"/>
                  </a:moveTo>
                  <a:cubicBezTo>
                    <a:pt x="19030" y="28215"/>
                    <a:pt x="19127" y="28987"/>
                    <a:pt x="19005" y="29722"/>
                  </a:cubicBezTo>
                  <a:cubicBezTo>
                    <a:pt x="18847" y="30681"/>
                    <a:pt x="19016" y="31588"/>
                    <a:pt x="19150" y="32514"/>
                  </a:cubicBezTo>
                  <a:cubicBezTo>
                    <a:pt x="19176" y="32692"/>
                    <a:pt x="19153" y="32877"/>
                    <a:pt x="19153" y="33060"/>
                  </a:cubicBezTo>
                  <a:cubicBezTo>
                    <a:pt x="17980" y="31221"/>
                    <a:pt x="18393" y="29344"/>
                    <a:pt x="18830" y="27467"/>
                  </a:cubicBezTo>
                  <a:lnTo>
                    <a:pt x="19030" y="27461"/>
                  </a:lnTo>
                  <a:close/>
                  <a:moveTo>
                    <a:pt x="17728" y="31761"/>
                  </a:moveTo>
                  <a:cubicBezTo>
                    <a:pt x="17859" y="33052"/>
                    <a:pt x="17852" y="34335"/>
                    <a:pt x="17617" y="35603"/>
                  </a:cubicBezTo>
                  <a:lnTo>
                    <a:pt x="17418" y="35591"/>
                  </a:lnTo>
                  <a:cubicBezTo>
                    <a:pt x="17521" y="34313"/>
                    <a:pt x="17625" y="33037"/>
                    <a:pt x="17728" y="31761"/>
                  </a:cubicBezTo>
                  <a:close/>
                  <a:moveTo>
                    <a:pt x="17403" y="29686"/>
                  </a:moveTo>
                  <a:lnTo>
                    <a:pt x="17403" y="29686"/>
                  </a:lnTo>
                  <a:cubicBezTo>
                    <a:pt x="17243" y="31745"/>
                    <a:pt x="17082" y="33802"/>
                    <a:pt x="16922" y="35860"/>
                  </a:cubicBezTo>
                  <a:lnTo>
                    <a:pt x="16922" y="35860"/>
                  </a:lnTo>
                  <a:cubicBezTo>
                    <a:pt x="16904" y="35575"/>
                    <a:pt x="16886" y="35290"/>
                    <a:pt x="16867" y="35004"/>
                  </a:cubicBezTo>
                  <a:lnTo>
                    <a:pt x="16742" y="34987"/>
                  </a:lnTo>
                  <a:lnTo>
                    <a:pt x="16537" y="35815"/>
                  </a:lnTo>
                  <a:cubicBezTo>
                    <a:pt x="16310" y="33644"/>
                    <a:pt x="16674" y="31641"/>
                    <a:pt x="17403" y="29686"/>
                  </a:cubicBezTo>
                  <a:close/>
                  <a:moveTo>
                    <a:pt x="30005" y="35459"/>
                  </a:moveTo>
                  <a:lnTo>
                    <a:pt x="30098" y="35609"/>
                  </a:lnTo>
                  <a:lnTo>
                    <a:pt x="29555" y="35981"/>
                  </a:lnTo>
                  <a:lnTo>
                    <a:pt x="29417" y="35824"/>
                  </a:lnTo>
                  <a:lnTo>
                    <a:pt x="30005" y="35459"/>
                  </a:lnTo>
                  <a:close/>
                  <a:moveTo>
                    <a:pt x="28364" y="38798"/>
                  </a:moveTo>
                  <a:lnTo>
                    <a:pt x="27347" y="39512"/>
                  </a:lnTo>
                  <a:cubicBezTo>
                    <a:pt x="27489" y="39179"/>
                    <a:pt x="27545" y="39048"/>
                    <a:pt x="27596" y="38929"/>
                  </a:cubicBezTo>
                  <a:lnTo>
                    <a:pt x="27596" y="38929"/>
                  </a:lnTo>
                  <a:lnTo>
                    <a:pt x="28364" y="38798"/>
                  </a:lnTo>
                  <a:close/>
                  <a:moveTo>
                    <a:pt x="16012" y="31256"/>
                  </a:moveTo>
                  <a:lnTo>
                    <a:pt x="16012" y="31256"/>
                  </a:lnTo>
                  <a:cubicBezTo>
                    <a:pt x="15940" y="33497"/>
                    <a:pt x="15867" y="35738"/>
                    <a:pt x="15793" y="38059"/>
                  </a:cubicBezTo>
                  <a:lnTo>
                    <a:pt x="15514" y="37349"/>
                  </a:lnTo>
                  <a:cubicBezTo>
                    <a:pt x="15461" y="37887"/>
                    <a:pt x="15426" y="38227"/>
                    <a:pt x="15392" y="38567"/>
                  </a:cubicBezTo>
                  <a:cubicBezTo>
                    <a:pt x="15268" y="38112"/>
                    <a:pt x="15145" y="37657"/>
                    <a:pt x="15021" y="37203"/>
                  </a:cubicBezTo>
                  <a:lnTo>
                    <a:pt x="14882" y="37224"/>
                  </a:lnTo>
                  <a:cubicBezTo>
                    <a:pt x="14973" y="38013"/>
                    <a:pt x="15063" y="38801"/>
                    <a:pt x="15154" y="39590"/>
                  </a:cubicBezTo>
                  <a:lnTo>
                    <a:pt x="14939" y="39637"/>
                  </a:lnTo>
                  <a:cubicBezTo>
                    <a:pt x="14867" y="39451"/>
                    <a:pt x="14744" y="39267"/>
                    <a:pt x="14735" y="39080"/>
                  </a:cubicBezTo>
                  <a:cubicBezTo>
                    <a:pt x="14673" y="37923"/>
                    <a:pt x="14630" y="36767"/>
                    <a:pt x="14606" y="35610"/>
                  </a:cubicBezTo>
                  <a:cubicBezTo>
                    <a:pt x="14601" y="35398"/>
                    <a:pt x="14689" y="35172"/>
                    <a:pt x="14778" y="34971"/>
                  </a:cubicBezTo>
                  <a:cubicBezTo>
                    <a:pt x="14901" y="34697"/>
                    <a:pt x="15068" y="34441"/>
                    <a:pt x="15198" y="34208"/>
                  </a:cubicBezTo>
                  <a:lnTo>
                    <a:pt x="15198" y="34209"/>
                  </a:lnTo>
                  <a:cubicBezTo>
                    <a:pt x="15230" y="34414"/>
                    <a:pt x="15271" y="34684"/>
                    <a:pt x="15311" y="34954"/>
                  </a:cubicBezTo>
                  <a:cubicBezTo>
                    <a:pt x="15623" y="33713"/>
                    <a:pt x="15288" y="32413"/>
                    <a:pt x="16012" y="31256"/>
                  </a:cubicBezTo>
                  <a:close/>
                  <a:moveTo>
                    <a:pt x="23536" y="40524"/>
                  </a:moveTo>
                  <a:lnTo>
                    <a:pt x="16015" y="42827"/>
                  </a:lnTo>
                  <a:cubicBezTo>
                    <a:pt x="18246" y="41173"/>
                    <a:pt x="20879" y="40774"/>
                    <a:pt x="23536" y="40524"/>
                  </a:cubicBezTo>
                  <a:close/>
                  <a:moveTo>
                    <a:pt x="26881" y="39673"/>
                  </a:moveTo>
                  <a:cubicBezTo>
                    <a:pt x="27069" y="39673"/>
                    <a:pt x="27160" y="39835"/>
                    <a:pt x="27177" y="40105"/>
                  </a:cubicBezTo>
                  <a:cubicBezTo>
                    <a:pt x="27358" y="40250"/>
                    <a:pt x="27396" y="40365"/>
                    <a:pt x="27225" y="40588"/>
                  </a:cubicBezTo>
                  <a:cubicBezTo>
                    <a:pt x="26548" y="41481"/>
                    <a:pt x="25717" y="42177"/>
                    <a:pt x="24651" y="42516"/>
                  </a:cubicBezTo>
                  <a:cubicBezTo>
                    <a:pt x="22895" y="43078"/>
                    <a:pt x="21139" y="43667"/>
                    <a:pt x="19346" y="44085"/>
                  </a:cubicBezTo>
                  <a:cubicBezTo>
                    <a:pt x="17269" y="44568"/>
                    <a:pt x="15095" y="44698"/>
                    <a:pt x="13306" y="46076"/>
                  </a:cubicBezTo>
                  <a:cubicBezTo>
                    <a:pt x="13825" y="45274"/>
                    <a:pt x="14580" y="44746"/>
                    <a:pt x="15906" y="44330"/>
                  </a:cubicBezTo>
                  <a:cubicBezTo>
                    <a:pt x="17321" y="43888"/>
                    <a:pt x="18759" y="43520"/>
                    <a:pt x="20187" y="43119"/>
                  </a:cubicBezTo>
                  <a:cubicBezTo>
                    <a:pt x="21393" y="42779"/>
                    <a:pt x="22602" y="42448"/>
                    <a:pt x="23803" y="42093"/>
                  </a:cubicBezTo>
                  <a:cubicBezTo>
                    <a:pt x="24166" y="41989"/>
                    <a:pt x="24504" y="41804"/>
                    <a:pt x="24788" y="41554"/>
                  </a:cubicBezTo>
                  <a:lnTo>
                    <a:pt x="24788" y="41554"/>
                  </a:lnTo>
                  <a:lnTo>
                    <a:pt x="14747" y="44217"/>
                  </a:lnTo>
                  <a:cubicBezTo>
                    <a:pt x="15406" y="43567"/>
                    <a:pt x="16197" y="43214"/>
                    <a:pt x="17011" y="42939"/>
                  </a:cubicBezTo>
                  <a:cubicBezTo>
                    <a:pt x="18291" y="42507"/>
                    <a:pt x="19598" y="42155"/>
                    <a:pt x="20884" y="41738"/>
                  </a:cubicBezTo>
                  <a:cubicBezTo>
                    <a:pt x="22231" y="41301"/>
                    <a:pt x="23564" y="40820"/>
                    <a:pt x="24909" y="40374"/>
                  </a:cubicBezTo>
                  <a:cubicBezTo>
                    <a:pt x="25340" y="40231"/>
                    <a:pt x="25788" y="40143"/>
                    <a:pt x="26227" y="40030"/>
                  </a:cubicBezTo>
                  <a:cubicBezTo>
                    <a:pt x="26356" y="39936"/>
                    <a:pt x="26475" y="39822"/>
                    <a:pt x="26616" y="39751"/>
                  </a:cubicBezTo>
                  <a:cubicBezTo>
                    <a:pt x="26720" y="39698"/>
                    <a:pt x="26808" y="39673"/>
                    <a:pt x="26881" y="39673"/>
                  </a:cubicBezTo>
                  <a:close/>
                  <a:moveTo>
                    <a:pt x="9011" y="45376"/>
                  </a:moveTo>
                  <a:cubicBezTo>
                    <a:pt x="9048" y="46107"/>
                    <a:pt x="9086" y="46837"/>
                    <a:pt x="9122" y="47568"/>
                  </a:cubicBezTo>
                  <a:lnTo>
                    <a:pt x="8901" y="47568"/>
                  </a:lnTo>
                  <a:cubicBezTo>
                    <a:pt x="8937" y="46838"/>
                    <a:pt x="8974" y="46106"/>
                    <a:pt x="9011" y="45376"/>
                  </a:cubicBezTo>
                  <a:close/>
                  <a:moveTo>
                    <a:pt x="24581" y="43272"/>
                  </a:moveTo>
                  <a:cubicBezTo>
                    <a:pt x="24672" y="43272"/>
                    <a:pt x="24763" y="43275"/>
                    <a:pt x="24856" y="43282"/>
                  </a:cubicBezTo>
                  <a:lnTo>
                    <a:pt x="22146" y="44376"/>
                  </a:lnTo>
                  <a:lnTo>
                    <a:pt x="22262" y="44566"/>
                  </a:lnTo>
                  <a:lnTo>
                    <a:pt x="25276" y="43477"/>
                  </a:lnTo>
                  <a:lnTo>
                    <a:pt x="25276" y="43477"/>
                  </a:lnTo>
                  <a:cubicBezTo>
                    <a:pt x="24522" y="44192"/>
                    <a:pt x="23488" y="44305"/>
                    <a:pt x="22658" y="44914"/>
                  </a:cubicBezTo>
                  <a:lnTo>
                    <a:pt x="24502" y="44401"/>
                  </a:lnTo>
                  <a:lnTo>
                    <a:pt x="24556" y="44505"/>
                  </a:lnTo>
                  <a:cubicBezTo>
                    <a:pt x="23582" y="45237"/>
                    <a:pt x="22608" y="45971"/>
                    <a:pt x="21553" y="46766"/>
                  </a:cubicBezTo>
                  <a:lnTo>
                    <a:pt x="22576" y="46661"/>
                  </a:lnTo>
                  <a:lnTo>
                    <a:pt x="22576" y="46661"/>
                  </a:lnTo>
                  <a:cubicBezTo>
                    <a:pt x="21722" y="47151"/>
                    <a:pt x="20440" y="47471"/>
                    <a:pt x="19542" y="47471"/>
                  </a:cubicBezTo>
                  <a:cubicBezTo>
                    <a:pt x="19440" y="47471"/>
                    <a:pt x="19342" y="47467"/>
                    <a:pt x="19251" y="47458"/>
                  </a:cubicBezTo>
                  <a:cubicBezTo>
                    <a:pt x="19123" y="47446"/>
                    <a:pt x="18992" y="47437"/>
                    <a:pt x="18863" y="47437"/>
                  </a:cubicBezTo>
                  <a:cubicBezTo>
                    <a:pt x="18795" y="47437"/>
                    <a:pt x="18727" y="47440"/>
                    <a:pt x="18660" y="47446"/>
                  </a:cubicBezTo>
                  <a:cubicBezTo>
                    <a:pt x="17393" y="47558"/>
                    <a:pt x="16127" y="47718"/>
                    <a:pt x="14857" y="47773"/>
                  </a:cubicBezTo>
                  <a:cubicBezTo>
                    <a:pt x="14844" y="47773"/>
                    <a:pt x="14831" y="47774"/>
                    <a:pt x="14818" y="47774"/>
                  </a:cubicBezTo>
                  <a:cubicBezTo>
                    <a:pt x="14419" y="47774"/>
                    <a:pt x="14009" y="47529"/>
                    <a:pt x="13548" y="47384"/>
                  </a:cubicBezTo>
                  <a:lnTo>
                    <a:pt x="14010" y="46746"/>
                  </a:lnTo>
                  <a:lnTo>
                    <a:pt x="13920" y="46621"/>
                  </a:lnTo>
                  <a:lnTo>
                    <a:pt x="12192" y="47626"/>
                  </a:lnTo>
                  <a:lnTo>
                    <a:pt x="12083" y="47496"/>
                  </a:lnTo>
                  <a:cubicBezTo>
                    <a:pt x="12311" y="47304"/>
                    <a:pt x="12521" y="47089"/>
                    <a:pt x="12767" y="46924"/>
                  </a:cubicBezTo>
                  <a:cubicBezTo>
                    <a:pt x="14314" y="45882"/>
                    <a:pt x="15955" y="45124"/>
                    <a:pt x="17834" y="44807"/>
                  </a:cubicBezTo>
                  <a:cubicBezTo>
                    <a:pt x="19583" y="44513"/>
                    <a:pt x="21283" y="43949"/>
                    <a:pt x="23008" y="43512"/>
                  </a:cubicBezTo>
                  <a:cubicBezTo>
                    <a:pt x="23517" y="43382"/>
                    <a:pt x="24031" y="43272"/>
                    <a:pt x="24581" y="43272"/>
                  </a:cubicBezTo>
                  <a:close/>
                  <a:moveTo>
                    <a:pt x="13425" y="34174"/>
                  </a:moveTo>
                  <a:cubicBezTo>
                    <a:pt x="13476" y="34211"/>
                    <a:pt x="13560" y="34239"/>
                    <a:pt x="13572" y="34284"/>
                  </a:cubicBezTo>
                  <a:cubicBezTo>
                    <a:pt x="13805" y="35171"/>
                    <a:pt x="14095" y="36047"/>
                    <a:pt x="14240" y="36948"/>
                  </a:cubicBezTo>
                  <a:cubicBezTo>
                    <a:pt x="14408" y="37988"/>
                    <a:pt x="14437" y="39049"/>
                    <a:pt x="14546" y="40099"/>
                  </a:cubicBezTo>
                  <a:cubicBezTo>
                    <a:pt x="14596" y="40587"/>
                    <a:pt x="14308" y="40873"/>
                    <a:pt x="13883" y="41381"/>
                  </a:cubicBezTo>
                  <a:cubicBezTo>
                    <a:pt x="13795" y="39475"/>
                    <a:pt x="13716" y="37784"/>
                    <a:pt x="13637" y="36092"/>
                  </a:cubicBezTo>
                  <a:lnTo>
                    <a:pt x="13511" y="36095"/>
                  </a:lnTo>
                  <a:lnTo>
                    <a:pt x="13511" y="41779"/>
                  </a:lnTo>
                  <a:lnTo>
                    <a:pt x="13369" y="41798"/>
                  </a:lnTo>
                  <a:lnTo>
                    <a:pt x="13132" y="41191"/>
                  </a:lnTo>
                  <a:cubicBezTo>
                    <a:pt x="13004" y="41839"/>
                    <a:pt x="12901" y="42354"/>
                    <a:pt x="12799" y="42871"/>
                  </a:cubicBezTo>
                  <a:lnTo>
                    <a:pt x="12711" y="42865"/>
                  </a:lnTo>
                  <a:cubicBezTo>
                    <a:pt x="12614" y="41393"/>
                    <a:pt x="12518" y="39921"/>
                    <a:pt x="12420" y="38449"/>
                  </a:cubicBezTo>
                  <a:lnTo>
                    <a:pt x="12262" y="38444"/>
                  </a:lnTo>
                  <a:cubicBezTo>
                    <a:pt x="12229" y="39355"/>
                    <a:pt x="12163" y="40266"/>
                    <a:pt x="12172" y="41177"/>
                  </a:cubicBezTo>
                  <a:cubicBezTo>
                    <a:pt x="12179" y="41903"/>
                    <a:pt x="12305" y="42627"/>
                    <a:pt x="12320" y="43353"/>
                  </a:cubicBezTo>
                  <a:cubicBezTo>
                    <a:pt x="12325" y="43710"/>
                    <a:pt x="12197" y="44069"/>
                    <a:pt x="11937" y="44425"/>
                  </a:cubicBezTo>
                  <a:cubicBezTo>
                    <a:pt x="11826" y="44208"/>
                    <a:pt x="11714" y="43992"/>
                    <a:pt x="11606" y="43786"/>
                  </a:cubicBezTo>
                  <a:cubicBezTo>
                    <a:pt x="11210" y="44046"/>
                    <a:pt x="11139" y="44379"/>
                    <a:pt x="11259" y="44835"/>
                  </a:cubicBezTo>
                  <a:cubicBezTo>
                    <a:pt x="11520" y="45825"/>
                    <a:pt x="10744" y="46463"/>
                    <a:pt x="10253" y="47225"/>
                  </a:cubicBezTo>
                  <a:cubicBezTo>
                    <a:pt x="10405" y="46013"/>
                    <a:pt x="10555" y="44801"/>
                    <a:pt x="10706" y="43590"/>
                  </a:cubicBezTo>
                  <a:lnTo>
                    <a:pt x="10519" y="43556"/>
                  </a:lnTo>
                  <a:lnTo>
                    <a:pt x="9519" y="48777"/>
                  </a:lnTo>
                  <a:lnTo>
                    <a:pt x="9519" y="43890"/>
                  </a:lnTo>
                  <a:cubicBezTo>
                    <a:pt x="9425" y="44155"/>
                    <a:pt x="9330" y="44419"/>
                    <a:pt x="9246" y="44655"/>
                  </a:cubicBezTo>
                  <a:cubicBezTo>
                    <a:pt x="8992" y="43761"/>
                    <a:pt x="9026" y="42453"/>
                    <a:pt x="9332" y="41721"/>
                  </a:cubicBezTo>
                  <a:cubicBezTo>
                    <a:pt x="9411" y="41411"/>
                    <a:pt x="9488" y="41101"/>
                    <a:pt x="9626" y="40545"/>
                  </a:cubicBezTo>
                  <a:lnTo>
                    <a:pt x="10122" y="42145"/>
                  </a:lnTo>
                  <a:lnTo>
                    <a:pt x="10247" y="42121"/>
                  </a:lnTo>
                  <a:cubicBezTo>
                    <a:pt x="10211" y="41396"/>
                    <a:pt x="10181" y="40671"/>
                    <a:pt x="10134" y="39946"/>
                  </a:cubicBezTo>
                  <a:cubicBezTo>
                    <a:pt x="10088" y="39200"/>
                    <a:pt x="10220" y="38518"/>
                    <a:pt x="10848" y="37872"/>
                  </a:cubicBezTo>
                  <a:cubicBezTo>
                    <a:pt x="11021" y="39623"/>
                    <a:pt x="11003" y="41320"/>
                    <a:pt x="11582" y="42923"/>
                  </a:cubicBezTo>
                  <a:cubicBezTo>
                    <a:pt x="11392" y="40827"/>
                    <a:pt x="11157" y="38736"/>
                    <a:pt x="11330" y="36545"/>
                  </a:cubicBezTo>
                  <a:lnTo>
                    <a:pt x="11330" y="36545"/>
                  </a:lnTo>
                  <a:cubicBezTo>
                    <a:pt x="11885" y="36895"/>
                    <a:pt x="11545" y="37451"/>
                    <a:pt x="11773" y="37845"/>
                  </a:cubicBezTo>
                  <a:cubicBezTo>
                    <a:pt x="12063" y="37109"/>
                    <a:pt x="12166" y="36394"/>
                    <a:pt x="12046" y="35607"/>
                  </a:cubicBezTo>
                  <a:cubicBezTo>
                    <a:pt x="11993" y="35267"/>
                    <a:pt x="12299" y="34873"/>
                    <a:pt x="12443" y="34504"/>
                  </a:cubicBezTo>
                  <a:lnTo>
                    <a:pt x="12692" y="34572"/>
                  </a:lnTo>
                  <a:cubicBezTo>
                    <a:pt x="12631" y="35266"/>
                    <a:pt x="12571" y="35961"/>
                    <a:pt x="12511" y="36656"/>
                  </a:cubicBezTo>
                  <a:lnTo>
                    <a:pt x="12604" y="36677"/>
                  </a:lnTo>
                  <a:lnTo>
                    <a:pt x="13425" y="34174"/>
                  </a:lnTo>
                  <a:close/>
                  <a:moveTo>
                    <a:pt x="7548" y="42697"/>
                  </a:moveTo>
                  <a:cubicBezTo>
                    <a:pt x="7664" y="42947"/>
                    <a:pt x="7710" y="43027"/>
                    <a:pt x="7740" y="43112"/>
                  </a:cubicBezTo>
                  <a:cubicBezTo>
                    <a:pt x="7783" y="43231"/>
                    <a:pt x="7815" y="43354"/>
                    <a:pt x="7924" y="43712"/>
                  </a:cubicBezTo>
                  <a:cubicBezTo>
                    <a:pt x="7969" y="43284"/>
                    <a:pt x="7989" y="43085"/>
                    <a:pt x="8028" y="42729"/>
                  </a:cubicBezTo>
                  <a:cubicBezTo>
                    <a:pt x="8397" y="43721"/>
                    <a:pt x="8703" y="44542"/>
                    <a:pt x="9010" y="45364"/>
                  </a:cubicBezTo>
                  <a:lnTo>
                    <a:pt x="9010" y="45364"/>
                  </a:lnTo>
                  <a:cubicBezTo>
                    <a:pt x="8556" y="45865"/>
                    <a:pt x="8646" y="46521"/>
                    <a:pt x="8531" y="47122"/>
                  </a:cubicBezTo>
                  <a:cubicBezTo>
                    <a:pt x="8449" y="47552"/>
                    <a:pt x="8372" y="47982"/>
                    <a:pt x="8257" y="48614"/>
                  </a:cubicBezTo>
                  <a:cubicBezTo>
                    <a:pt x="8146" y="47250"/>
                    <a:pt x="8053" y="46109"/>
                    <a:pt x="7959" y="44969"/>
                  </a:cubicBezTo>
                  <a:lnTo>
                    <a:pt x="7727" y="44970"/>
                  </a:lnTo>
                  <a:lnTo>
                    <a:pt x="7727" y="49052"/>
                  </a:lnTo>
                  <a:lnTo>
                    <a:pt x="7524" y="49051"/>
                  </a:lnTo>
                  <a:cubicBezTo>
                    <a:pt x="7123" y="47006"/>
                    <a:pt x="7294" y="44954"/>
                    <a:pt x="7548" y="42697"/>
                  </a:cubicBezTo>
                  <a:close/>
                  <a:moveTo>
                    <a:pt x="4948" y="52845"/>
                  </a:moveTo>
                  <a:lnTo>
                    <a:pt x="4926" y="52861"/>
                  </a:lnTo>
                  <a:lnTo>
                    <a:pt x="4961" y="52981"/>
                  </a:lnTo>
                  <a:lnTo>
                    <a:pt x="4961" y="52981"/>
                  </a:lnTo>
                  <a:cubicBezTo>
                    <a:pt x="4957" y="52935"/>
                    <a:pt x="4952" y="52890"/>
                    <a:pt x="4948" y="52845"/>
                  </a:cubicBezTo>
                  <a:close/>
                  <a:moveTo>
                    <a:pt x="4066" y="54925"/>
                  </a:moveTo>
                  <a:lnTo>
                    <a:pt x="4053" y="54942"/>
                  </a:lnTo>
                  <a:cubicBezTo>
                    <a:pt x="4059" y="54951"/>
                    <a:pt x="4065" y="54960"/>
                    <a:pt x="4071" y="54969"/>
                  </a:cubicBezTo>
                  <a:lnTo>
                    <a:pt x="4071" y="54969"/>
                  </a:lnTo>
                  <a:cubicBezTo>
                    <a:pt x="4069" y="54954"/>
                    <a:pt x="4067" y="54940"/>
                    <a:pt x="4066" y="54925"/>
                  </a:cubicBezTo>
                  <a:close/>
                  <a:moveTo>
                    <a:pt x="22778" y="47675"/>
                  </a:moveTo>
                  <a:lnTo>
                    <a:pt x="22778" y="47675"/>
                  </a:lnTo>
                  <a:cubicBezTo>
                    <a:pt x="21798" y="48453"/>
                    <a:pt x="20729" y="48525"/>
                    <a:pt x="19827" y="49073"/>
                  </a:cubicBezTo>
                  <a:lnTo>
                    <a:pt x="21488" y="48782"/>
                  </a:lnTo>
                  <a:lnTo>
                    <a:pt x="21488" y="48782"/>
                  </a:lnTo>
                  <a:lnTo>
                    <a:pt x="20970" y="49338"/>
                  </a:lnTo>
                  <a:lnTo>
                    <a:pt x="22215" y="48932"/>
                  </a:lnTo>
                  <a:lnTo>
                    <a:pt x="22215" y="48932"/>
                  </a:lnTo>
                  <a:cubicBezTo>
                    <a:pt x="21517" y="50472"/>
                    <a:pt x="19882" y="51922"/>
                    <a:pt x="17797" y="52811"/>
                  </a:cubicBezTo>
                  <a:lnTo>
                    <a:pt x="18727" y="51950"/>
                  </a:lnTo>
                  <a:lnTo>
                    <a:pt x="18727" y="51950"/>
                  </a:lnTo>
                  <a:cubicBezTo>
                    <a:pt x="15773" y="53466"/>
                    <a:pt x="12796" y="54856"/>
                    <a:pt x="9512" y="55425"/>
                  </a:cubicBezTo>
                  <a:lnTo>
                    <a:pt x="9425" y="55234"/>
                  </a:lnTo>
                  <a:lnTo>
                    <a:pt x="11990" y="53959"/>
                  </a:lnTo>
                  <a:lnTo>
                    <a:pt x="8508" y="54435"/>
                  </a:lnTo>
                  <a:cubicBezTo>
                    <a:pt x="9078" y="53737"/>
                    <a:pt x="9534" y="53191"/>
                    <a:pt x="9967" y="52626"/>
                  </a:cubicBezTo>
                  <a:cubicBezTo>
                    <a:pt x="10007" y="52573"/>
                    <a:pt x="9893" y="52402"/>
                    <a:pt x="9853" y="52292"/>
                  </a:cubicBezTo>
                  <a:cubicBezTo>
                    <a:pt x="9969" y="51935"/>
                    <a:pt x="10733" y="51932"/>
                    <a:pt x="10399" y="51287"/>
                  </a:cubicBezTo>
                  <a:cubicBezTo>
                    <a:pt x="10378" y="51245"/>
                    <a:pt x="10670" y="51030"/>
                    <a:pt x="10825" y="50908"/>
                  </a:cubicBezTo>
                  <a:cubicBezTo>
                    <a:pt x="12564" y="49557"/>
                    <a:pt x="14531" y="48778"/>
                    <a:pt x="16717" y="48508"/>
                  </a:cubicBezTo>
                  <a:cubicBezTo>
                    <a:pt x="17993" y="48349"/>
                    <a:pt x="19261" y="48120"/>
                    <a:pt x="20581" y="47915"/>
                  </a:cubicBezTo>
                  <a:lnTo>
                    <a:pt x="20581" y="47915"/>
                  </a:lnTo>
                  <a:lnTo>
                    <a:pt x="20366" y="48333"/>
                  </a:lnTo>
                  <a:lnTo>
                    <a:pt x="22778" y="47675"/>
                  </a:lnTo>
                  <a:close/>
                  <a:moveTo>
                    <a:pt x="9247" y="57939"/>
                  </a:moveTo>
                  <a:cubicBezTo>
                    <a:pt x="9233" y="57949"/>
                    <a:pt x="9218" y="57959"/>
                    <a:pt x="9204" y="57970"/>
                  </a:cubicBezTo>
                  <a:lnTo>
                    <a:pt x="9204" y="57970"/>
                  </a:lnTo>
                  <a:lnTo>
                    <a:pt x="9266" y="57957"/>
                  </a:lnTo>
                  <a:lnTo>
                    <a:pt x="9247" y="57939"/>
                  </a:lnTo>
                  <a:close/>
                  <a:moveTo>
                    <a:pt x="2791" y="60542"/>
                  </a:moveTo>
                  <a:lnTo>
                    <a:pt x="2758" y="60577"/>
                  </a:lnTo>
                  <a:lnTo>
                    <a:pt x="2777" y="60595"/>
                  </a:lnTo>
                  <a:lnTo>
                    <a:pt x="2791" y="60542"/>
                  </a:lnTo>
                  <a:close/>
                  <a:moveTo>
                    <a:pt x="5935" y="62367"/>
                  </a:moveTo>
                  <a:cubicBezTo>
                    <a:pt x="5935" y="62370"/>
                    <a:pt x="5934" y="62372"/>
                    <a:pt x="5934" y="62375"/>
                  </a:cubicBezTo>
                  <a:lnTo>
                    <a:pt x="5942" y="62368"/>
                  </a:lnTo>
                  <a:cubicBezTo>
                    <a:pt x="5940" y="62368"/>
                    <a:pt x="5937" y="62367"/>
                    <a:pt x="5935" y="62367"/>
                  </a:cubicBezTo>
                  <a:close/>
                  <a:moveTo>
                    <a:pt x="37698" y="1"/>
                  </a:moveTo>
                  <a:cubicBezTo>
                    <a:pt x="37492" y="1"/>
                    <a:pt x="37281" y="59"/>
                    <a:pt x="37082" y="144"/>
                  </a:cubicBezTo>
                  <a:cubicBezTo>
                    <a:pt x="36424" y="424"/>
                    <a:pt x="35747" y="743"/>
                    <a:pt x="35205" y="1197"/>
                  </a:cubicBezTo>
                  <a:cubicBezTo>
                    <a:pt x="33958" y="2244"/>
                    <a:pt x="32939" y="3498"/>
                    <a:pt x="32227" y="4986"/>
                  </a:cubicBezTo>
                  <a:cubicBezTo>
                    <a:pt x="31488" y="6530"/>
                    <a:pt x="30760" y="8083"/>
                    <a:pt x="29955" y="9594"/>
                  </a:cubicBezTo>
                  <a:cubicBezTo>
                    <a:pt x="29074" y="11248"/>
                    <a:pt x="28134" y="12874"/>
                    <a:pt x="27170" y="14482"/>
                  </a:cubicBezTo>
                  <a:cubicBezTo>
                    <a:pt x="26768" y="15153"/>
                    <a:pt x="26473" y="15803"/>
                    <a:pt x="26527" y="16610"/>
                  </a:cubicBezTo>
                  <a:cubicBezTo>
                    <a:pt x="26577" y="17351"/>
                    <a:pt x="26538" y="18099"/>
                    <a:pt x="26538" y="18844"/>
                  </a:cubicBezTo>
                  <a:lnTo>
                    <a:pt x="26424" y="18861"/>
                  </a:lnTo>
                  <a:lnTo>
                    <a:pt x="25981" y="17644"/>
                  </a:lnTo>
                  <a:cubicBezTo>
                    <a:pt x="25748" y="17754"/>
                    <a:pt x="25530" y="17935"/>
                    <a:pt x="25388" y="17935"/>
                  </a:cubicBezTo>
                  <a:cubicBezTo>
                    <a:pt x="25371" y="17935"/>
                    <a:pt x="25355" y="17933"/>
                    <a:pt x="25340" y="17927"/>
                  </a:cubicBezTo>
                  <a:cubicBezTo>
                    <a:pt x="25217" y="17878"/>
                    <a:pt x="25111" y="17857"/>
                    <a:pt x="25019" y="17857"/>
                  </a:cubicBezTo>
                  <a:cubicBezTo>
                    <a:pt x="24691" y="17857"/>
                    <a:pt x="24527" y="18128"/>
                    <a:pt x="24328" y="18423"/>
                  </a:cubicBezTo>
                  <a:cubicBezTo>
                    <a:pt x="23573" y="19544"/>
                    <a:pt x="22796" y="20648"/>
                    <a:pt x="22016" y="21752"/>
                  </a:cubicBezTo>
                  <a:cubicBezTo>
                    <a:pt x="21637" y="22290"/>
                    <a:pt x="21243" y="22812"/>
                    <a:pt x="20568" y="23036"/>
                  </a:cubicBezTo>
                  <a:cubicBezTo>
                    <a:pt x="20424" y="23085"/>
                    <a:pt x="20337" y="23307"/>
                    <a:pt x="20226" y="23453"/>
                  </a:cubicBezTo>
                  <a:lnTo>
                    <a:pt x="20226" y="23453"/>
                  </a:lnTo>
                  <a:cubicBezTo>
                    <a:pt x="19002" y="24485"/>
                    <a:pt x="18101" y="25708"/>
                    <a:pt x="17818" y="27337"/>
                  </a:cubicBezTo>
                  <a:cubicBezTo>
                    <a:pt x="17749" y="27739"/>
                    <a:pt x="17568" y="28145"/>
                    <a:pt x="17346" y="28492"/>
                  </a:cubicBezTo>
                  <a:cubicBezTo>
                    <a:pt x="16908" y="29179"/>
                    <a:pt x="16405" y="29826"/>
                    <a:pt x="15928" y="30489"/>
                  </a:cubicBezTo>
                  <a:cubicBezTo>
                    <a:pt x="15720" y="30780"/>
                    <a:pt x="15572" y="31200"/>
                    <a:pt x="15289" y="31335"/>
                  </a:cubicBezTo>
                  <a:cubicBezTo>
                    <a:pt x="14438" y="31741"/>
                    <a:pt x="13980" y="32387"/>
                    <a:pt x="13823" y="33341"/>
                  </a:cubicBezTo>
                  <a:cubicBezTo>
                    <a:pt x="13647" y="33249"/>
                    <a:pt x="13491" y="33208"/>
                    <a:pt x="13351" y="33208"/>
                  </a:cubicBezTo>
                  <a:cubicBezTo>
                    <a:pt x="13047" y="33208"/>
                    <a:pt x="12814" y="33398"/>
                    <a:pt x="12597" y="33674"/>
                  </a:cubicBezTo>
                  <a:cubicBezTo>
                    <a:pt x="11234" y="35407"/>
                    <a:pt x="10481" y="37467"/>
                    <a:pt x="9557" y="39429"/>
                  </a:cubicBezTo>
                  <a:cubicBezTo>
                    <a:pt x="9215" y="40156"/>
                    <a:pt x="9103" y="40992"/>
                    <a:pt x="8885" y="41778"/>
                  </a:cubicBezTo>
                  <a:lnTo>
                    <a:pt x="8704" y="41785"/>
                  </a:lnTo>
                  <a:cubicBezTo>
                    <a:pt x="8516" y="41114"/>
                    <a:pt x="8329" y="40443"/>
                    <a:pt x="8096" y="39608"/>
                  </a:cubicBezTo>
                  <a:cubicBezTo>
                    <a:pt x="7907" y="39949"/>
                    <a:pt x="7792" y="40108"/>
                    <a:pt x="7724" y="40285"/>
                  </a:cubicBezTo>
                  <a:cubicBezTo>
                    <a:pt x="7129" y="41837"/>
                    <a:pt x="6820" y="43452"/>
                    <a:pt x="6702" y="45103"/>
                  </a:cubicBezTo>
                  <a:cubicBezTo>
                    <a:pt x="6581" y="46801"/>
                    <a:pt x="6564" y="48500"/>
                    <a:pt x="6744" y="50197"/>
                  </a:cubicBezTo>
                  <a:cubicBezTo>
                    <a:pt x="6760" y="50344"/>
                    <a:pt x="6721" y="50496"/>
                    <a:pt x="6703" y="50691"/>
                  </a:cubicBezTo>
                  <a:cubicBezTo>
                    <a:pt x="6549" y="50580"/>
                    <a:pt x="6469" y="50522"/>
                    <a:pt x="6298" y="50399"/>
                  </a:cubicBezTo>
                  <a:lnTo>
                    <a:pt x="6298" y="50399"/>
                  </a:lnTo>
                  <a:cubicBezTo>
                    <a:pt x="6385" y="50795"/>
                    <a:pt x="6475" y="51076"/>
                    <a:pt x="6496" y="51362"/>
                  </a:cubicBezTo>
                  <a:cubicBezTo>
                    <a:pt x="6503" y="51471"/>
                    <a:pt x="6346" y="51591"/>
                    <a:pt x="6264" y="51707"/>
                  </a:cubicBezTo>
                  <a:cubicBezTo>
                    <a:pt x="6353" y="52267"/>
                    <a:pt x="6443" y="52829"/>
                    <a:pt x="6533" y="53389"/>
                  </a:cubicBezTo>
                  <a:cubicBezTo>
                    <a:pt x="6158" y="52866"/>
                    <a:pt x="6159" y="52294"/>
                    <a:pt x="6261" y="51710"/>
                  </a:cubicBezTo>
                  <a:cubicBezTo>
                    <a:pt x="6313" y="50883"/>
                    <a:pt x="5957" y="50227"/>
                    <a:pt x="5323" y="49512"/>
                  </a:cubicBezTo>
                  <a:lnTo>
                    <a:pt x="5323" y="49512"/>
                  </a:lnTo>
                  <a:cubicBezTo>
                    <a:pt x="5530" y="50386"/>
                    <a:pt x="5719" y="51111"/>
                    <a:pt x="5873" y="51844"/>
                  </a:cubicBezTo>
                  <a:cubicBezTo>
                    <a:pt x="6121" y="53019"/>
                    <a:pt x="6121" y="53522"/>
                    <a:pt x="5895" y="54125"/>
                  </a:cubicBezTo>
                  <a:cubicBezTo>
                    <a:pt x="5694" y="53209"/>
                    <a:pt x="5504" y="52343"/>
                    <a:pt x="5315" y="51476"/>
                  </a:cubicBezTo>
                  <a:lnTo>
                    <a:pt x="5315" y="51476"/>
                  </a:lnTo>
                  <a:cubicBezTo>
                    <a:pt x="5301" y="52593"/>
                    <a:pt x="5710" y="53657"/>
                    <a:pt x="5533" y="54948"/>
                  </a:cubicBezTo>
                  <a:lnTo>
                    <a:pt x="4961" y="52981"/>
                  </a:lnTo>
                  <a:lnTo>
                    <a:pt x="4961" y="52981"/>
                  </a:lnTo>
                  <a:cubicBezTo>
                    <a:pt x="4998" y="53359"/>
                    <a:pt x="5034" y="53736"/>
                    <a:pt x="5077" y="54113"/>
                  </a:cubicBezTo>
                  <a:cubicBezTo>
                    <a:pt x="5183" y="55060"/>
                    <a:pt x="5169" y="55977"/>
                    <a:pt x="4417" y="56738"/>
                  </a:cubicBezTo>
                  <a:cubicBezTo>
                    <a:pt x="4328" y="56283"/>
                    <a:pt x="4352" y="55831"/>
                    <a:pt x="4316" y="55383"/>
                  </a:cubicBezTo>
                  <a:cubicBezTo>
                    <a:pt x="4304" y="55240"/>
                    <a:pt x="4164" y="55107"/>
                    <a:pt x="4071" y="54969"/>
                  </a:cubicBezTo>
                  <a:lnTo>
                    <a:pt x="4071" y="54969"/>
                  </a:lnTo>
                  <a:cubicBezTo>
                    <a:pt x="4279" y="56758"/>
                    <a:pt x="4239" y="57567"/>
                    <a:pt x="3798" y="58382"/>
                  </a:cubicBezTo>
                  <a:lnTo>
                    <a:pt x="3798" y="55774"/>
                  </a:lnTo>
                  <a:lnTo>
                    <a:pt x="3556" y="55776"/>
                  </a:lnTo>
                  <a:lnTo>
                    <a:pt x="3556" y="59024"/>
                  </a:lnTo>
                  <a:lnTo>
                    <a:pt x="3430" y="59015"/>
                  </a:lnTo>
                  <a:lnTo>
                    <a:pt x="3271" y="58705"/>
                  </a:lnTo>
                  <a:lnTo>
                    <a:pt x="2791" y="60542"/>
                  </a:lnTo>
                  <a:lnTo>
                    <a:pt x="3711" y="59568"/>
                  </a:lnTo>
                  <a:cubicBezTo>
                    <a:pt x="4009" y="58955"/>
                    <a:pt x="4287" y="58332"/>
                    <a:pt x="4607" y="57733"/>
                  </a:cubicBezTo>
                  <a:cubicBezTo>
                    <a:pt x="5588" y="55906"/>
                    <a:pt x="6549" y="54067"/>
                    <a:pt x="7587" y="52271"/>
                  </a:cubicBezTo>
                  <a:cubicBezTo>
                    <a:pt x="8241" y="51142"/>
                    <a:pt x="9047" y="50102"/>
                    <a:pt x="9731" y="48989"/>
                  </a:cubicBezTo>
                  <a:cubicBezTo>
                    <a:pt x="10456" y="47808"/>
                    <a:pt x="11092" y="46572"/>
                    <a:pt x="11815" y="45389"/>
                  </a:cubicBezTo>
                  <a:cubicBezTo>
                    <a:pt x="13050" y="43363"/>
                    <a:pt x="14309" y="41352"/>
                    <a:pt x="15591" y="39356"/>
                  </a:cubicBezTo>
                  <a:cubicBezTo>
                    <a:pt x="16105" y="38555"/>
                    <a:pt x="16829" y="37871"/>
                    <a:pt x="17248" y="37030"/>
                  </a:cubicBezTo>
                  <a:cubicBezTo>
                    <a:pt x="18319" y="34876"/>
                    <a:pt x="19914" y="33047"/>
                    <a:pt x="20937" y="30871"/>
                  </a:cubicBezTo>
                  <a:cubicBezTo>
                    <a:pt x="21254" y="30194"/>
                    <a:pt x="21775" y="29645"/>
                    <a:pt x="22069" y="28935"/>
                  </a:cubicBezTo>
                  <a:cubicBezTo>
                    <a:pt x="22368" y="28211"/>
                    <a:pt x="22874" y="27572"/>
                    <a:pt x="23295" y="26899"/>
                  </a:cubicBezTo>
                  <a:cubicBezTo>
                    <a:pt x="23731" y="26198"/>
                    <a:pt x="24174" y="25501"/>
                    <a:pt x="24610" y="24799"/>
                  </a:cubicBezTo>
                  <a:cubicBezTo>
                    <a:pt x="25029" y="24125"/>
                    <a:pt x="25440" y="23446"/>
                    <a:pt x="25858" y="22772"/>
                  </a:cubicBezTo>
                  <a:cubicBezTo>
                    <a:pt x="26277" y="22098"/>
                    <a:pt x="26671" y="21406"/>
                    <a:pt x="27128" y="20759"/>
                  </a:cubicBezTo>
                  <a:cubicBezTo>
                    <a:pt x="29053" y="18024"/>
                    <a:pt x="30461" y="14993"/>
                    <a:pt x="32141" y="12116"/>
                  </a:cubicBezTo>
                  <a:cubicBezTo>
                    <a:pt x="32423" y="11634"/>
                    <a:pt x="32698" y="11148"/>
                    <a:pt x="33117" y="10711"/>
                  </a:cubicBezTo>
                  <a:lnTo>
                    <a:pt x="33117" y="10711"/>
                  </a:lnTo>
                  <a:cubicBezTo>
                    <a:pt x="33066" y="10897"/>
                    <a:pt x="33042" y="11098"/>
                    <a:pt x="32957" y="11268"/>
                  </a:cubicBezTo>
                  <a:cubicBezTo>
                    <a:pt x="32457" y="12273"/>
                    <a:pt x="31982" y="13294"/>
                    <a:pt x="31425" y="14269"/>
                  </a:cubicBezTo>
                  <a:cubicBezTo>
                    <a:pt x="29048" y="18428"/>
                    <a:pt x="26658" y="22581"/>
                    <a:pt x="24254" y="26725"/>
                  </a:cubicBezTo>
                  <a:cubicBezTo>
                    <a:pt x="22933" y="29002"/>
                    <a:pt x="21601" y="31272"/>
                    <a:pt x="20229" y="33517"/>
                  </a:cubicBezTo>
                  <a:cubicBezTo>
                    <a:pt x="19370" y="34924"/>
                    <a:pt x="18416" y="36272"/>
                    <a:pt x="17526" y="37660"/>
                  </a:cubicBezTo>
                  <a:cubicBezTo>
                    <a:pt x="16097" y="39885"/>
                    <a:pt x="14661" y="42105"/>
                    <a:pt x="13273" y="44356"/>
                  </a:cubicBezTo>
                  <a:cubicBezTo>
                    <a:pt x="11851" y="46662"/>
                    <a:pt x="10449" y="48981"/>
                    <a:pt x="9101" y="51331"/>
                  </a:cubicBezTo>
                  <a:cubicBezTo>
                    <a:pt x="8017" y="53222"/>
                    <a:pt x="7035" y="55171"/>
                    <a:pt x="5987" y="57083"/>
                  </a:cubicBezTo>
                  <a:cubicBezTo>
                    <a:pt x="5776" y="57468"/>
                    <a:pt x="5662" y="57955"/>
                    <a:pt x="5105" y="58077"/>
                  </a:cubicBezTo>
                  <a:cubicBezTo>
                    <a:pt x="4973" y="58106"/>
                    <a:pt x="4831" y="58381"/>
                    <a:pt x="4805" y="58559"/>
                  </a:cubicBezTo>
                  <a:cubicBezTo>
                    <a:pt x="4668" y="59523"/>
                    <a:pt x="4034" y="60203"/>
                    <a:pt x="3490" y="60938"/>
                  </a:cubicBezTo>
                  <a:lnTo>
                    <a:pt x="3194" y="61504"/>
                  </a:lnTo>
                  <a:cubicBezTo>
                    <a:pt x="2833" y="62508"/>
                    <a:pt x="2716" y="62700"/>
                    <a:pt x="2046" y="62700"/>
                  </a:cubicBezTo>
                  <a:cubicBezTo>
                    <a:pt x="1938" y="62700"/>
                    <a:pt x="1815" y="62695"/>
                    <a:pt x="1675" y="62687"/>
                  </a:cubicBezTo>
                  <a:cubicBezTo>
                    <a:pt x="1712" y="62502"/>
                    <a:pt x="1749" y="62316"/>
                    <a:pt x="1786" y="62131"/>
                  </a:cubicBezTo>
                  <a:lnTo>
                    <a:pt x="1786" y="62131"/>
                  </a:lnTo>
                  <a:lnTo>
                    <a:pt x="1" y="62529"/>
                  </a:lnTo>
                  <a:cubicBezTo>
                    <a:pt x="551" y="62982"/>
                    <a:pt x="1435" y="63205"/>
                    <a:pt x="2341" y="63205"/>
                  </a:cubicBezTo>
                  <a:cubicBezTo>
                    <a:pt x="3049" y="63205"/>
                    <a:pt x="3769" y="63069"/>
                    <a:pt x="4353" y="62799"/>
                  </a:cubicBezTo>
                  <a:cubicBezTo>
                    <a:pt x="4171" y="62341"/>
                    <a:pt x="4171" y="62341"/>
                    <a:pt x="3565" y="62019"/>
                  </a:cubicBezTo>
                  <a:cubicBezTo>
                    <a:pt x="3765" y="61941"/>
                    <a:pt x="3955" y="61910"/>
                    <a:pt x="4137" y="61910"/>
                  </a:cubicBezTo>
                  <a:cubicBezTo>
                    <a:pt x="4784" y="61910"/>
                    <a:pt x="5338" y="62301"/>
                    <a:pt x="5935" y="62367"/>
                  </a:cubicBezTo>
                  <a:lnTo>
                    <a:pt x="5935" y="62367"/>
                  </a:lnTo>
                  <a:cubicBezTo>
                    <a:pt x="5963" y="61965"/>
                    <a:pt x="5627" y="61908"/>
                    <a:pt x="5369" y="61811"/>
                  </a:cubicBezTo>
                  <a:cubicBezTo>
                    <a:pt x="5037" y="61685"/>
                    <a:pt x="4686" y="61610"/>
                    <a:pt x="4331" y="61512"/>
                  </a:cubicBezTo>
                  <a:cubicBezTo>
                    <a:pt x="4831" y="60908"/>
                    <a:pt x="5045" y="60070"/>
                    <a:pt x="5941" y="59833"/>
                  </a:cubicBezTo>
                  <a:lnTo>
                    <a:pt x="5323" y="59700"/>
                  </a:lnTo>
                  <a:cubicBezTo>
                    <a:pt x="6283" y="58895"/>
                    <a:pt x="6282" y="58892"/>
                    <a:pt x="7445" y="58567"/>
                  </a:cubicBezTo>
                  <a:cubicBezTo>
                    <a:pt x="7916" y="58434"/>
                    <a:pt x="8396" y="58330"/>
                    <a:pt x="8864" y="58190"/>
                  </a:cubicBezTo>
                  <a:cubicBezTo>
                    <a:pt x="8988" y="58152"/>
                    <a:pt x="9094" y="58051"/>
                    <a:pt x="9204" y="57970"/>
                  </a:cubicBezTo>
                  <a:lnTo>
                    <a:pt x="9204" y="57970"/>
                  </a:lnTo>
                  <a:lnTo>
                    <a:pt x="6360" y="58547"/>
                  </a:lnTo>
                  <a:cubicBezTo>
                    <a:pt x="6659" y="58194"/>
                    <a:pt x="6993" y="57920"/>
                    <a:pt x="7376" y="57769"/>
                  </a:cubicBezTo>
                  <a:cubicBezTo>
                    <a:pt x="8491" y="57327"/>
                    <a:pt x="9641" y="57061"/>
                    <a:pt x="10850" y="57061"/>
                  </a:cubicBezTo>
                  <a:cubicBezTo>
                    <a:pt x="10944" y="57061"/>
                    <a:pt x="11039" y="57063"/>
                    <a:pt x="11134" y="57066"/>
                  </a:cubicBezTo>
                  <a:cubicBezTo>
                    <a:pt x="11224" y="57069"/>
                    <a:pt x="11315" y="57071"/>
                    <a:pt x="11407" y="57071"/>
                  </a:cubicBezTo>
                  <a:cubicBezTo>
                    <a:pt x="11971" y="57071"/>
                    <a:pt x="12551" y="57011"/>
                    <a:pt x="13084" y="56857"/>
                  </a:cubicBezTo>
                  <a:cubicBezTo>
                    <a:pt x="15793" y="56071"/>
                    <a:pt x="18309" y="54861"/>
                    <a:pt x="20637" y="53266"/>
                  </a:cubicBezTo>
                  <a:cubicBezTo>
                    <a:pt x="20913" y="53076"/>
                    <a:pt x="21165" y="52847"/>
                    <a:pt x="21427" y="52636"/>
                  </a:cubicBezTo>
                  <a:lnTo>
                    <a:pt x="21343" y="52541"/>
                  </a:lnTo>
                  <a:lnTo>
                    <a:pt x="14283" y="55684"/>
                  </a:lnTo>
                  <a:cubicBezTo>
                    <a:pt x="14309" y="55378"/>
                    <a:pt x="14321" y="55252"/>
                    <a:pt x="14332" y="55126"/>
                  </a:cubicBezTo>
                  <a:lnTo>
                    <a:pt x="14332" y="55126"/>
                  </a:lnTo>
                  <a:cubicBezTo>
                    <a:pt x="12534" y="56157"/>
                    <a:pt x="10495" y="56206"/>
                    <a:pt x="8519" y="56529"/>
                  </a:cubicBezTo>
                  <a:cubicBezTo>
                    <a:pt x="10934" y="55659"/>
                    <a:pt x="13546" y="55397"/>
                    <a:pt x="15827" y="54132"/>
                  </a:cubicBezTo>
                  <a:lnTo>
                    <a:pt x="15827" y="54132"/>
                  </a:lnTo>
                  <a:cubicBezTo>
                    <a:pt x="15408" y="54474"/>
                    <a:pt x="14989" y="54816"/>
                    <a:pt x="14567" y="55157"/>
                  </a:cubicBezTo>
                  <a:cubicBezTo>
                    <a:pt x="15665" y="54624"/>
                    <a:pt x="16743" y="54044"/>
                    <a:pt x="17864" y="53566"/>
                  </a:cubicBezTo>
                  <a:cubicBezTo>
                    <a:pt x="20141" y="52597"/>
                    <a:pt x="21639" y="50855"/>
                    <a:pt x="22809" y="48759"/>
                  </a:cubicBezTo>
                  <a:cubicBezTo>
                    <a:pt x="22951" y="48502"/>
                    <a:pt x="23085" y="48212"/>
                    <a:pt x="23300" y="48029"/>
                  </a:cubicBezTo>
                  <a:cubicBezTo>
                    <a:pt x="24879" y="46682"/>
                    <a:pt x="25361" y="44755"/>
                    <a:pt x="25950" y="42916"/>
                  </a:cubicBezTo>
                  <a:cubicBezTo>
                    <a:pt x="26132" y="42345"/>
                    <a:pt x="26353" y="41946"/>
                    <a:pt x="26789" y="41572"/>
                  </a:cubicBezTo>
                  <a:cubicBezTo>
                    <a:pt x="27699" y="40793"/>
                    <a:pt x="28578" y="39953"/>
                    <a:pt x="28707" y="38673"/>
                  </a:cubicBezTo>
                  <a:cubicBezTo>
                    <a:pt x="28768" y="38063"/>
                    <a:pt x="29028" y="37627"/>
                    <a:pt x="29434" y="37212"/>
                  </a:cubicBezTo>
                  <a:cubicBezTo>
                    <a:pt x="30267" y="36363"/>
                    <a:pt x="30633" y="35268"/>
                    <a:pt x="30979" y="34166"/>
                  </a:cubicBezTo>
                  <a:lnTo>
                    <a:pt x="30979" y="34166"/>
                  </a:lnTo>
                  <a:cubicBezTo>
                    <a:pt x="29918" y="35332"/>
                    <a:pt x="28526" y="35967"/>
                    <a:pt x="27097" y="36511"/>
                  </a:cubicBezTo>
                  <a:cubicBezTo>
                    <a:pt x="26119" y="36884"/>
                    <a:pt x="25106" y="37173"/>
                    <a:pt x="24099" y="37460"/>
                  </a:cubicBezTo>
                  <a:cubicBezTo>
                    <a:pt x="23642" y="37590"/>
                    <a:pt x="23160" y="37628"/>
                    <a:pt x="22690" y="37707"/>
                  </a:cubicBezTo>
                  <a:lnTo>
                    <a:pt x="25822" y="37482"/>
                  </a:lnTo>
                  <a:lnTo>
                    <a:pt x="25822" y="37482"/>
                  </a:lnTo>
                  <a:lnTo>
                    <a:pt x="24722" y="37854"/>
                  </a:lnTo>
                  <a:cubicBezTo>
                    <a:pt x="24732" y="37903"/>
                    <a:pt x="24741" y="37951"/>
                    <a:pt x="24751" y="37999"/>
                  </a:cubicBezTo>
                  <a:cubicBezTo>
                    <a:pt x="25243" y="37877"/>
                    <a:pt x="25742" y="37772"/>
                    <a:pt x="26229" y="37627"/>
                  </a:cubicBezTo>
                  <a:cubicBezTo>
                    <a:pt x="26765" y="37468"/>
                    <a:pt x="27299" y="37290"/>
                    <a:pt x="27821" y="37088"/>
                  </a:cubicBezTo>
                  <a:cubicBezTo>
                    <a:pt x="28326" y="36892"/>
                    <a:pt x="28815" y="36654"/>
                    <a:pt x="29348" y="36528"/>
                  </a:cubicBezTo>
                  <a:lnTo>
                    <a:pt x="29348" y="36528"/>
                  </a:lnTo>
                  <a:cubicBezTo>
                    <a:pt x="28088" y="37734"/>
                    <a:pt x="26386" y="37885"/>
                    <a:pt x="24732" y="38441"/>
                  </a:cubicBezTo>
                  <a:lnTo>
                    <a:pt x="25211" y="38663"/>
                  </a:lnTo>
                  <a:lnTo>
                    <a:pt x="23678" y="39218"/>
                  </a:lnTo>
                  <a:cubicBezTo>
                    <a:pt x="23982" y="39273"/>
                    <a:pt x="24278" y="39298"/>
                    <a:pt x="24567" y="39298"/>
                  </a:cubicBezTo>
                  <a:cubicBezTo>
                    <a:pt x="25438" y="39298"/>
                    <a:pt x="26250" y="39071"/>
                    <a:pt x="27050" y="38766"/>
                  </a:cubicBezTo>
                  <a:cubicBezTo>
                    <a:pt x="27147" y="38728"/>
                    <a:pt x="27253" y="38683"/>
                    <a:pt x="27345" y="38683"/>
                  </a:cubicBezTo>
                  <a:cubicBezTo>
                    <a:pt x="27447" y="38683"/>
                    <a:pt x="27533" y="38737"/>
                    <a:pt x="27577" y="38916"/>
                  </a:cubicBezTo>
                  <a:lnTo>
                    <a:pt x="27577" y="38916"/>
                  </a:lnTo>
                  <a:cubicBezTo>
                    <a:pt x="26801" y="39236"/>
                    <a:pt x="26029" y="39566"/>
                    <a:pt x="25247" y="39870"/>
                  </a:cubicBezTo>
                  <a:cubicBezTo>
                    <a:pt x="24977" y="39975"/>
                    <a:pt x="24683" y="40075"/>
                    <a:pt x="24400" y="40075"/>
                  </a:cubicBezTo>
                  <a:cubicBezTo>
                    <a:pt x="24391" y="40075"/>
                    <a:pt x="24382" y="40075"/>
                    <a:pt x="24373" y="40075"/>
                  </a:cubicBezTo>
                  <a:cubicBezTo>
                    <a:pt x="21643" y="40075"/>
                    <a:pt x="19032" y="40585"/>
                    <a:pt x="16577" y="41815"/>
                  </a:cubicBezTo>
                  <a:cubicBezTo>
                    <a:pt x="16559" y="41824"/>
                    <a:pt x="16538" y="41827"/>
                    <a:pt x="16511" y="41827"/>
                  </a:cubicBezTo>
                  <a:cubicBezTo>
                    <a:pt x="16464" y="41827"/>
                    <a:pt x="16398" y="41819"/>
                    <a:pt x="16299" y="41819"/>
                  </a:cubicBezTo>
                  <a:cubicBezTo>
                    <a:pt x="16539" y="41593"/>
                    <a:pt x="16723" y="41392"/>
                    <a:pt x="16934" y="41225"/>
                  </a:cubicBezTo>
                  <a:cubicBezTo>
                    <a:pt x="18618" y="39896"/>
                    <a:pt x="20359" y="38661"/>
                    <a:pt x="22401" y="37922"/>
                  </a:cubicBezTo>
                  <a:cubicBezTo>
                    <a:pt x="22517" y="37880"/>
                    <a:pt x="22607" y="37769"/>
                    <a:pt x="22711" y="37689"/>
                  </a:cubicBezTo>
                  <a:lnTo>
                    <a:pt x="22711" y="37689"/>
                  </a:lnTo>
                  <a:cubicBezTo>
                    <a:pt x="21667" y="38052"/>
                    <a:pt x="20622" y="38417"/>
                    <a:pt x="19604" y="38773"/>
                  </a:cubicBezTo>
                  <a:lnTo>
                    <a:pt x="19768" y="38411"/>
                  </a:lnTo>
                  <a:lnTo>
                    <a:pt x="19677" y="38319"/>
                  </a:lnTo>
                  <a:lnTo>
                    <a:pt x="16948" y="40351"/>
                  </a:lnTo>
                  <a:cubicBezTo>
                    <a:pt x="16873" y="39745"/>
                    <a:pt x="17166" y="39442"/>
                    <a:pt x="17576" y="39202"/>
                  </a:cubicBezTo>
                  <a:cubicBezTo>
                    <a:pt x="18216" y="38825"/>
                    <a:pt x="18856" y="38447"/>
                    <a:pt x="19431" y="37937"/>
                  </a:cubicBezTo>
                  <a:lnTo>
                    <a:pt x="19431" y="37937"/>
                  </a:lnTo>
                  <a:lnTo>
                    <a:pt x="18355" y="38383"/>
                  </a:lnTo>
                  <a:cubicBezTo>
                    <a:pt x="18471" y="37722"/>
                    <a:pt x="19076" y="37693"/>
                    <a:pt x="19583" y="37337"/>
                  </a:cubicBezTo>
                  <a:lnTo>
                    <a:pt x="18610" y="37337"/>
                  </a:lnTo>
                  <a:cubicBezTo>
                    <a:pt x="19186" y="36721"/>
                    <a:pt x="19831" y="36526"/>
                    <a:pt x="20472" y="36346"/>
                  </a:cubicBezTo>
                  <a:cubicBezTo>
                    <a:pt x="21647" y="36015"/>
                    <a:pt x="22831" y="35717"/>
                    <a:pt x="24006" y="35389"/>
                  </a:cubicBezTo>
                  <a:cubicBezTo>
                    <a:pt x="24414" y="35275"/>
                    <a:pt x="24810" y="35112"/>
                    <a:pt x="25175" y="34833"/>
                  </a:cubicBezTo>
                  <a:lnTo>
                    <a:pt x="25175" y="34833"/>
                  </a:lnTo>
                  <a:cubicBezTo>
                    <a:pt x="24995" y="34870"/>
                    <a:pt x="24815" y="34904"/>
                    <a:pt x="24638" y="34949"/>
                  </a:cubicBezTo>
                  <a:cubicBezTo>
                    <a:pt x="23130" y="35318"/>
                    <a:pt x="21623" y="35685"/>
                    <a:pt x="20116" y="36049"/>
                  </a:cubicBezTo>
                  <a:cubicBezTo>
                    <a:pt x="20007" y="36076"/>
                    <a:pt x="19893" y="36118"/>
                    <a:pt x="19783" y="36118"/>
                  </a:cubicBezTo>
                  <a:cubicBezTo>
                    <a:pt x="19647" y="36118"/>
                    <a:pt x="19519" y="36053"/>
                    <a:pt x="19421" y="35813"/>
                  </a:cubicBezTo>
                  <a:cubicBezTo>
                    <a:pt x="19578" y="35732"/>
                    <a:pt x="19725" y="35622"/>
                    <a:pt x="19888" y="35580"/>
                  </a:cubicBezTo>
                  <a:cubicBezTo>
                    <a:pt x="21453" y="35176"/>
                    <a:pt x="23027" y="34800"/>
                    <a:pt x="24588" y="34380"/>
                  </a:cubicBezTo>
                  <a:cubicBezTo>
                    <a:pt x="25153" y="34228"/>
                    <a:pt x="25693" y="33982"/>
                    <a:pt x="26207" y="33667"/>
                  </a:cubicBezTo>
                  <a:lnTo>
                    <a:pt x="26207" y="33667"/>
                  </a:lnTo>
                  <a:lnTo>
                    <a:pt x="19766" y="35232"/>
                  </a:lnTo>
                  <a:lnTo>
                    <a:pt x="19668" y="35003"/>
                  </a:lnTo>
                  <a:cubicBezTo>
                    <a:pt x="19861" y="34906"/>
                    <a:pt x="20045" y="34773"/>
                    <a:pt x="20250" y="34716"/>
                  </a:cubicBezTo>
                  <a:cubicBezTo>
                    <a:pt x="21871" y="34268"/>
                    <a:pt x="23496" y="33833"/>
                    <a:pt x="25120" y="33395"/>
                  </a:cubicBezTo>
                  <a:cubicBezTo>
                    <a:pt x="25436" y="33309"/>
                    <a:pt x="25752" y="33224"/>
                    <a:pt x="26051" y="33062"/>
                  </a:cubicBezTo>
                  <a:lnTo>
                    <a:pt x="26051" y="33062"/>
                  </a:lnTo>
                  <a:cubicBezTo>
                    <a:pt x="24067" y="33232"/>
                    <a:pt x="22171" y="33845"/>
                    <a:pt x="20198" y="34331"/>
                  </a:cubicBezTo>
                  <a:cubicBezTo>
                    <a:pt x="20298" y="33745"/>
                    <a:pt x="20735" y="33688"/>
                    <a:pt x="21091" y="33594"/>
                  </a:cubicBezTo>
                  <a:cubicBezTo>
                    <a:pt x="22653" y="33179"/>
                    <a:pt x="24223" y="32795"/>
                    <a:pt x="25790" y="32400"/>
                  </a:cubicBezTo>
                  <a:cubicBezTo>
                    <a:pt x="26136" y="32311"/>
                    <a:pt x="26482" y="32226"/>
                    <a:pt x="26814" y="32076"/>
                  </a:cubicBezTo>
                  <a:lnTo>
                    <a:pt x="26814" y="32076"/>
                  </a:lnTo>
                  <a:cubicBezTo>
                    <a:pt x="24878" y="32178"/>
                    <a:pt x="23023" y="32711"/>
                    <a:pt x="21132" y="33086"/>
                  </a:cubicBezTo>
                  <a:cubicBezTo>
                    <a:pt x="23059" y="32209"/>
                    <a:pt x="25146" y="31821"/>
                    <a:pt x="27106" y="30964"/>
                  </a:cubicBezTo>
                  <a:lnTo>
                    <a:pt x="27106" y="30964"/>
                  </a:lnTo>
                  <a:lnTo>
                    <a:pt x="22265" y="31725"/>
                  </a:lnTo>
                  <a:lnTo>
                    <a:pt x="22205" y="31504"/>
                  </a:lnTo>
                  <a:cubicBezTo>
                    <a:pt x="22887" y="31237"/>
                    <a:pt x="23575" y="30988"/>
                    <a:pt x="24246" y="30697"/>
                  </a:cubicBezTo>
                  <a:cubicBezTo>
                    <a:pt x="24719" y="30493"/>
                    <a:pt x="25169" y="30233"/>
                    <a:pt x="25628" y="29998"/>
                  </a:cubicBezTo>
                  <a:lnTo>
                    <a:pt x="24986" y="29930"/>
                  </a:lnTo>
                  <a:lnTo>
                    <a:pt x="25970" y="29540"/>
                  </a:lnTo>
                  <a:lnTo>
                    <a:pt x="26995" y="28969"/>
                  </a:lnTo>
                  <a:cubicBezTo>
                    <a:pt x="26980" y="28929"/>
                    <a:pt x="26966" y="28889"/>
                    <a:pt x="26951" y="28850"/>
                  </a:cubicBezTo>
                  <a:cubicBezTo>
                    <a:pt x="25549" y="29368"/>
                    <a:pt x="24147" y="29887"/>
                    <a:pt x="22744" y="30405"/>
                  </a:cubicBezTo>
                  <a:cubicBezTo>
                    <a:pt x="22719" y="30344"/>
                    <a:pt x="22693" y="30282"/>
                    <a:pt x="22668" y="30221"/>
                  </a:cubicBezTo>
                  <a:cubicBezTo>
                    <a:pt x="24612" y="29329"/>
                    <a:pt x="26721" y="28782"/>
                    <a:pt x="28466" y="27458"/>
                  </a:cubicBezTo>
                  <a:lnTo>
                    <a:pt x="28466" y="27458"/>
                  </a:lnTo>
                  <a:lnTo>
                    <a:pt x="24624" y="29058"/>
                  </a:lnTo>
                  <a:cubicBezTo>
                    <a:pt x="24601" y="29007"/>
                    <a:pt x="24579" y="28957"/>
                    <a:pt x="24556" y="28907"/>
                  </a:cubicBezTo>
                  <a:cubicBezTo>
                    <a:pt x="25609" y="28352"/>
                    <a:pt x="26662" y="27798"/>
                    <a:pt x="27715" y="27243"/>
                  </a:cubicBezTo>
                  <a:lnTo>
                    <a:pt x="27656" y="27098"/>
                  </a:lnTo>
                  <a:lnTo>
                    <a:pt x="26672" y="27438"/>
                  </a:lnTo>
                  <a:cubicBezTo>
                    <a:pt x="26686" y="27288"/>
                    <a:pt x="26695" y="27187"/>
                    <a:pt x="26711" y="27013"/>
                  </a:cubicBezTo>
                  <a:lnTo>
                    <a:pt x="26711" y="27013"/>
                  </a:lnTo>
                  <a:lnTo>
                    <a:pt x="24405" y="27887"/>
                  </a:lnTo>
                  <a:cubicBezTo>
                    <a:pt x="24181" y="27398"/>
                    <a:pt x="24316" y="27208"/>
                    <a:pt x="24702" y="27050"/>
                  </a:cubicBezTo>
                  <a:cubicBezTo>
                    <a:pt x="26764" y="26207"/>
                    <a:pt x="28624" y="24987"/>
                    <a:pt x="30382" y="23658"/>
                  </a:cubicBezTo>
                  <a:cubicBezTo>
                    <a:pt x="31528" y="22790"/>
                    <a:pt x="32765" y="22131"/>
                    <a:pt x="34005" y="21451"/>
                  </a:cubicBezTo>
                  <a:cubicBezTo>
                    <a:pt x="34287" y="21297"/>
                    <a:pt x="34592" y="21188"/>
                    <a:pt x="34889" y="21057"/>
                  </a:cubicBezTo>
                  <a:lnTo>
                    <a:pt x="34889" y="21057"/>
                  </a:lnTo>
                  <a:cubicBezTo>
                    <a:pt x="35100" y="21636"/>
                    <a:pt x="34947" y="22149"/>
                    <a:pt x="34462" y="22458"/>
                  </a:cubicBezTo>
                  <a:cubicBezTo>
                    <a:pt x="33711" y="22937"/>
                    <a:pt x="32938" y="23382"/>
                    <a:pt x="32175" y="23842"/>
                  </a:cubicBezTo>
                  <a:cubicBezTo>
                    <a:pt x="31905" y="24004"/>
                    <a:pt x="31636" y="24167"/>
                    <a:pt x="31403" y="24396"/>
                  </a:cubicBezTo>
                  <a:cubicBezTo>
                    <a:pt x="32718" y="24053"/>
                    <a:pt x="33744" y="23146"/>
                    <a:pt x="34950" y="22595"/>
                  </a:cubicBezTo>
                  <a:lnTo>
                    <a:pt x="35136" y="22703"/>
                  </a:lnTo>
                  <a:cubicBezTo>
                    <a:pt x="35459" y="22143"/>
                    <a:pt x="35829" y="21604"/>
                    <a:pt x="36090" y="21016"/>
                  </a:cubicBezTo>
                  <a:cubicBezTo>
                    <a:pt x="36270" y="20614"/>
                    <a:pt x="36109" y="20361"/>
                    <a:pt x="35758" y="20361"/>
                  </a:cubicBezTo>
                  <a:cubicBezTo>
                    <a:pt x="35683" y="20361"/>
                    <a:pt x="35600" y="20372"/>
                    <a:pt x="35509" y="20396"/>
                  </a:cubicBezTo>
                  <a:cubicBezTo>
                    <a:pt x="35312" y="20450"/>
                    <a:pt x="35123" y="20538"/>
                    <a:pt x="34793" y="20661"/>
                  </a:cubicBezTo>
                  <a:cubicBezTo>
                    <a:pt x="37774" y="17137"/>
                    <a:pt x="38558" y="14607"/>
                    <a:pt x="37510" y="11931"/>
                  </a:cubicBezTo>
                  <a:lnTo>
                    <a:pt x="37510" y="11931"/>
                  </a:lnTo>
                  <a:lnTo>
                    <a:pt x="36302" y="12678"/>
                  </a:lnTo>
                  <a:cubicBezTo>
                    <a:pt x="36394" y="12380"/>
                    <a:pt x="36561" y="12161"/>
                    <a:pt x="36738" y="11948"/>
                  </a:cubicBezTo>
                  <a:cubicBezTo>
                    <a:pt x="37371" y="11188"/>
                    <a:pt x="38035" y="10453"/>
                    <a:pt x="38627" y="9665"/>
                  </a:cubicBezTo>
                  <a:cubicBezTo>
                    <a:pt x="38897" y="9305"/>
                    <a:pt x="39047" y="8856"/>
                    <a:pt x="39242" y="8441"/>
                  </a:cubicBezTo>
                  <a:lnTo>
                    <a:pt x="39242" y="8441"/>
                  </a:lnTo>
                  <a:cubicBezTo>
                    <a:pt x="38457" y="9241"/>
                    <a:pt x="37471" y="9936"/>
                    <a:pt x="36975" y="10888"/>
                  </a:cubicBezTo>
                  <a:cubicBezTo>
                    <a:pt x="36334" y="12115"/>
                    <a:pt x="35169" y="12934"/>
                    <a:pt x="34668" y="14241"/>
                  </a:cubicBezTo>
                  <a:cubicBezTo>
                    <a:pt x="34548" y="14554"/>
                    <a:pt x="34083" y="14735"/>
                    <a:pt x="33777" y="14977"/>
                  </a:cubicBezTo>
                  <a:lnTo>
                    <a:pt x="32777" y="15768"/>
                  </a:lnTo>
                  <a:lnTo>
                    <a:pt x="31501" y="16747"/>
                  </a:lnTo>
                  <a:lnTo>
                    <a:pt x="31359" y="16544"/>
                  </a:lnTo>
                  <a:lnTo>
                    <a:pt x="32692" y="15677"/>
                  </a:lnTo>
                  <a:lnTo>
                    <a:pt x="33690" y="14883"/>
                  </a:lnTo>
                  <a:cubicBezTo>
                    <a:pt x="33830" y="14621"/>
                    <a:pt x="33971" y="14360"/>
                    <a:pt x="34112" y="14099"/>
                  </a:cubicBezTo>
                  <a:lnTo>
                    <a:pt x="33938" y="13936"/>
                  </a:lnTo>
                  <a:lnTo>
                    <a:pt x="31145" y="15699"/>
                  </a:lnTo>
                  <a:cubicBezTo>
                    <a:pt x="31178" y="15264"/>
                    <a:pt x="31306" y="15062"/>
                    <a:pt x="31597" y="14902"/>
                  </a:cubicBezTo>
                  <a:cubicBezTo>
                    <a:pt x="32444" y="14437"/>
                    <a:pt x="33395" y="14089"/>
                    <a:pt x="33755" y="13039"/>
                  </a:cubicBezTo>
                  <a:cubicBezTo>
                    <a:pt x="33810" y="12883"/>
                    <a:pt x="34036" y="12747"/>
                    <a:pt x="34213" y="12678"/>
                  </a:cubicBezTo>
                  <a:cubicBezTo>
                    <a:pt x="34880" y="12417"/>
                    <a:pt x="34864" y="11680"/>
                    <a:pt x="35248" y="11224"/>
                  </a:cubicBezTo>
                  <a:cubicBezTo>
                    <a:pt x="35316" y="11145"/>
                    <a:pt x="35276" y="10833"/>
                    <a:pt x="35215" y="10810"/>
                  </a:cubicBezTo>
                  <a:cubicBezTo>
                    <a:pt x="34616" y="10573"/>
                    <a:pt x="35321" y="10459"/>
                    <a:pt x="35213" y="10179"/>
                  </a:cubicBezTo>
                  <a:lnTo>
                    <a:pt x="35213" y="10179"/>
                  </a:lnTo>
                  <a:lnTo>
                    <a:pt x="33469" y="11251"/>
                  </a:lnTo>
                  <a:cubicBezTo>
                    <a:pt x="34140" y="10290"/>
                    <a:pt x="35254" y="9896"/>
                    <a:pt x="35981" y="8980"/>
                  </a:cubicBezTo>
                  <a:lnTo>
                    <a:pt x="35981" y="8980"/>
                  </a:lnTo>
                  <a:lnTo>
                    <a:pt x="33797" y="10287"/>
                  </a:lnTo>
                  <a:cubicBezTo>
                    <a:pt x="34000" y="9387"/>
                    <a:pt x="34333" y="8745"/>
                    <a:pt x="35126" y="8472"/>
                  </a:cubicBezTo>
                  <a:cubicBezTo>
                    <a:pt x="35930" y="8197"/>
                    <a:pt x="36198" y="7366"/>
                    <a:pt x="36743" y="6978"/>
                  </a:cubicBezTo>
                  <a:cubicBezTo>
                    <a:pt x="36372" y="5865"/>
                    <a:pt x="37502" y="5773"/>
                    <a:pt x="37964" y="5009"/>
                  </a:cubicBezTo>
                  <a:lnTo>
                    <a:pt x="37964" y="5009"/>
                  </a:lnTo>
                  <a:lnTo>
                    <a:pt x="35541" y="6355"/>
                  </a:lnTo>
                  <a:cubicBezTo>
                    <a:pt x="35577" y="5254"/>
                    <a:pt x="36303" y="4516"/>
                    <a:pt x="36657" y="3635"/>
                  </a:cubicBezTo>
                  <a:cubicBezTo>
                    <a:pt x="37006" y="2762"/>
                    <a:pt x="37456" y="1930"/>
                    <a:pt x="37816" y="1053"/>
                  </a:cubicBezTo>
                  <a:lnTo>
                    <a:pt x="37816" y="1053"/>
                  </a:lnTo>
                  <a:cubicBezTo>
                    <a:pt x="36959" y="1827"/>
                    <a:pt x="36694" y="2966"/>
                    <a:pt x="36004" y="3891"/>
                  </a:cubicBezTo>
                  <a:cubicBezTo>
                    <a:pt x="35974" y="3448"/>
                    <a:pt x="35943" y="3005"/>
                    <a:pt x="35909" y="2524"/>
                  </a:cubicBezTo>
                  <a:cubicBezTo>
                    <a:pt x="35457" y="3150"/>
                    <a:pt x="35372" y="3618"/>
                    <a:pt x="35524" y="4517"/>
                  </a:cubicBezTo>
                  <a:cubicBezTo>
                    <a:pt x="35643" y="5225"/>
                    <a:pt x="35496" y="5459"/>
                    <a:pt x="34809" y="5674"/>
                  </a:cubicBezTo>
                  <a:lnTo>
                    <a:pt x="34407" y="7450"/>
                  </a:lnTo>
                  <a:lnTo>
                    <a:pt x="34204" y="7436"/>
                  </a:lnTo>
                  <a:cubicBezTo>
                    <a:pt x="34147" y="7245"/>
                    <a:pt x="34091" y="7052"/>
                    <a:pt x="34034" y="6861"/>
                  </a:cubicBezTo>
                  <a:lnTo>
                    <a:pt x="33929" y="6853"/>
                  </a:lnTo>
                  <a:lnTo>
                    <a:pt x="33929" y="8203"/>
                  </a:lnTo>
                  <a:lnTo>
                    <a:pt x="33723" y="8226"/>
                  </a:lnTo>
                  <a:lnTo>
                    <a:pt x="33473" y="7311"/>
                  </a:lnTo>
                  <a:lnTo>
                    <a:pt x="32962" y="6989"/>
                  </a:lnTo>
                  <a:lnTo>
                    <a:pt x="33110" y="8767"/>
                  </a:lnTo>
                  <a:lnTo>
                    <a:pt x="33033" y="8786"/>
                  </a:lnTo>
                  <a:lnTo>
                    <a:pt x="32605" y="7201"/>
                  </a:lnTo>
                  <a:cubicBezTo>
                    <a:pt x="32551" y="7638"/>
                    <a:pt x="32521" y="7875"/>
                    <a:pt x="32491" y="8119"/>
                  </a:cubicBezTo>
                  <a:cubicBezTo>
                    <a:pt x="32435" y="8094"/>
                    <a:pt x="32401" y="8087"/>
                    <a:pt x="32383" y="8067"/>
                  </a:cubicBezTo>
                  <a:cubicBezTo>
                    <a:pt x="32363" y="8044"/>
                    <a:pt x="32359" y="8006"/>
                    <a:pt x="32343" y="7978"/>
                  </a:cubicBezTo>
                  <a:cubicBezTo>
                    <a:pt x="32313" y="7926"/>
                    <a:pt x="32279" y="7876"/>
                    <a:pt x="32246" y="7825"/>
                  </a:cubicBezTo>
                  <a:cubicBezTo>
                    <a:pt x="32207" y="7870"/>
                    <a:pt x="32130" y="7922"/>
                    <a:pt x="32136" y="7961"/>
                  </a:cubicBezTo>
                  <a:cubicBezTo>
                    <a:pt x="32243" y="8645"/>
                    <a:pt x="32344" y="9329"/>
                    <a:pt x="32479" y="10007"/>
                  </a:cubicBezTo>
                  <a:cubicBezTo>
                    <a:pt x="32582" y="10521"/>
                    <a:pt x="32590" y="10992"/>
                    <a:pt x="32142" y="11360"/>
                  </a:cubicBezTo>
                  <a:lnTo>
                    <a:pt x="31921" y="11717"/>
                  </a:lnTo>
                  <a:cubicBezTo>
                    <a:pt x="31294" y="10958"/>
                    <a:pt x="31490" y="10009"/>
                    <a:pt x="30923" y="9298"/>
                  </a:cubicBezTo>
                  <a:lnTo>
                    <a:pt x="30923" y="9298"/>
                  </a:lnTo>
                  <a:cubicBezTo>
                    <a:pt x="30986" y="10104"/>
                    <a:pt x="31049" y="10912"/>
                    <a:pt x="31110" y="11710"/>
                  </a:cubicBezTo>
                  <a:cubicBezTo>
                    <a:pt x="31068" y="11721"/>
                    <a:pt x="31040" y="11736"/>
                    <a:pt x="31021" y="11736"/>
                  </a:cubicBezTo>
                  <a:cubicBezTo>
                    <a:pt x="31018" y="11736"/>
                    <a:pt x="31015" y="11735"/>
                    <a:pt x="31012" y="11734"/>
                  </a:cubicBezTo>
                  <a:cubicBezTo>
                    <a:pt x="30983" y="11720"/>
                    <a:pt x="30969" y="11677"/>
                    <a:pt x="30940" y="11668"/>
                  </a:cubicBezTo>
                  <a:cubicBezTo>
                    <a:pt x="30893" y="11653"/>
                    <a:pt x="30840" y="11654"/>
                    <a:pt x="30789" y="11649"/>
                  </a:cubicBezTo>
                  <a:cubicBezTo>
                    <a:pt x="30783" y="11713"/>
                    <a:pt x="30757" y="11785"/>
                    <a:pt x="30775" y="11842"/>
                  </a:cubicBezTo>
                  <a:cubicBezTo>
                    <a:pt x="31326" y="13613"/>
                    <a:pt x="30211" y="14907"/>
                    <a:pt x="29490" y="16310"/>
                  </a:cubicBezTo>
                  <a:cubicBezTo>
                    <a:pt x="29441" y="16403"/>
                    <a:pt x="29275" y="16434"/>
                    <a:pt x="29164" y="16494"/>
                  </a:cubicBezTo>
                  <a:lnTo>
                    <a:pt x="28470" y="16922"/>
                  </a:lnTo>
                  <a:cubicBezTo>
                    <a:pt x="28419" y="16673"/>
                    <a:pt x="28371" y="16440"/>
                    <a:pt x="28302" y="16107"/>
                  </a:cubicBezTo>
                  <a:cubicBezTo>
                    <a:pt x="28217" y="16232"/>
                    <a:pt x="28160" y="16276"/>
                    <a:pt x="28160" y="16321"/>
                  </a:cubicBezTo>
                  <a:cubicBezTo>
                    <a:pt x="28155" y="16870"/>
                    <a:pt x="28157" y="17418"/>
                    <a:pt x="28066" y="17973"/>
                  </a:cubicBezTo>
                  <a:cubicBezTo>
                    <a:pt x="27957" y="17300"/>
                    <a:pt x="27846" y="16629"/>
                    <a:pt x="27736" y="15957"/>
                  </a:cubicBezTo>
                  <a:lnTo>
                    <a:pt x="27568" y="15973"/>
                  </a:lnTo>
                  <a:cubicBezTo>
                    <a:pt x="27627" y="16820"/>
                    <a:pt x="27686" y="17667"/>
                    <a:pt x="27745" y="18514"/>
                  </a:cubicBezTo>
                  <a:lnTo>
                    <a:pt x="27627" y="18537"/>
                  </a:lnTo>
                  <a:cubicBezTo>
                    <a:pt x="27510" y="18081"/>
                    <a:pt x="27394" y="17624"/>
                    <a:pt x="27278" y="17168"/>
                  </a:cubicBezTo>
                  <a:cubicBezTo>
                    <a:pt x="27237" y="17175"/>
                    <a:pt x="27197" y="17183"/>
                    <a:pt x="27156" y="17190"/>
                  </a:cubicBezTo>
                  <a:cubicBezTo>
                    <a:pt x="27219" y="17992"/>
                    <a:pt x="27284" y="18795"/>
                    <a:pt x="27347" y="19598"/>
                  </a:cubicBezTo>
                  <a:cubicBezTo>
                    <a:pt x="26685" y="16510"/>
                    <a:pt x="26742" y="15854"/>
                    <a:pt x="27701" y="14807"/>
                  </a:cubicBezTo>
                  <a:lnTo>
                    <a:pt x="27876" y="15039"/>
                  </a:lnTo>
                  <a:lnTo>
                    <a:pt x="28036" y="14523"/>
                  </a:lnTo>
                  <a:lnTo>
                    <a:pt x="28268" y="14818"/>
                  </a:lnTo>
                  <a:lnTo>
                    <a:pt x="28440" y="14610"/>
                  </a:lnTo>
                  <a:cubicBezTo>
                    <a:pt x="28737" y="15062"/>
                    <a:pt x="28531" y="15714"/>
                    <a:pt x="29105" y="15997"/>
                  </a:cubicBezTo>
                  <a:cubicBezTo>
                    <a:pt x="29069" y="15835"/>
                    <a:pt x="28960" y="15649"/>
                    <a:pt x="29006" y="15518"/>
                  </a:cubicBezTo>
                  <a:cubicBezTo>
                    <a:pt x="29328" y="14595"/>
                    <a:pt x="28943" y="13733"/>
                    <a:pt x="28895" y="12819"/>
                  </a:cubicBezTo>
                  <a:lnTo>
                    <a:pt x="28895" y="12819"/>
                  </a:lnTo>
                  <a:lnTo>
                    <a:pt x="29431" y="14368"/>
                  </a:lnTo>
                  <a:lnTo>
                    <a:pt x="29587" y="14334"/>
                  </a:lnTo>
                  <a:cubicBezTo>
                    <a:pt x="29458" y="13726"/>
                    <a:pt x="29330" y="13117"/>
                    <a:pt x="29202" y="12508"/>
                  </a:cubicBezTo>
                  <a:lnTo>
                    <a:pt x="29320" y="12477"/>
                  </a:lnTo>
                  <a:lnTo>
                    <a:pt x="29827" y="13837"/>
                  </a:lnTo>
                  <a:lnTo>
                    <a:pt x="29968" y="13809"/>
                  </a:lnTo>
                  <a:lnTo>
                    <a:pt x="29486" y="11597"/>
                  </a:lnTo>
                  <a:lnTo>
                    <a:pt x="29619" y="11557"/>
                  </a:lnTo>
                  <a:cubicBezTo>
                    <a:pt x="29773" y="12024"/>
                    <a:pt x="29927" y="12490"/>
                    <a:pt x="30082" y="12957"/>
                  </a:cubicBezTo>
                  <a:lnTo>
                    <a:pt x="30310" y="12897"/>
                  </a:lnTo>
                  <a:cubicBezTo>
                    <a:pt x="30241" y="12106"/>
                    <a:pt x="30097" y="11312"/>
                    <a:pt x="30123" y="10525"/>
                  </a:cubicBezTo>
                  <a:cubicBezTo>
                    <a:pt x="30149" y="9731"/>
                    <a:pt x="30499" y="9002"/>
                    <a:pt x="31042" y="8171"/>
                  </a:cubicBezTo>
                  <a:cubicBezTo>
                    <a:pt x="31239" y="8873"/>
                    <a:pt x="31372" y="9451"/>
                    <a:pt x="31564" y="10007"/>
                  </a:cubicBezTo>
                  <a:cubicBezTo>
                    <a:pt x="31687" y="10362"/>
                    <a:pt x="31896" y="10689"/>
                    <a:pt x="32066" y="11028"/>
                  </a:cubicBezTo>
                  <a:cubicBezTo>
                    <a:pt x="31879" y="10194"/>
                    <a:pt x="31751" y="9341"/>
                    <a:pt x="31487" y="8532"/>
                  </a:cubicBezTo>
                  <a:cubicBezTo>
                    <a:pt x="31261" y="7837"/>
                    <a:pt x="31343" y="7253"/>
                    <a:pt x="31716" y="6657"/>
                  </a:cubicBezTo>
                  <a:cubicBezTo>
                    <a:pt x="31941" y="6298"/>
                    <a:pt x="32123" y="5912"/>
                    <a:pt x="32327" y="5532"/>
                  </a:cubicBezTo>
                  <a:lnTo>
                    <a:pt x="32697" y="5723"/>
                  </a:lnTo>
                  <a:cubicBezTo>
                    <a:pt x="32811" y="5236"/>
                    <a:pt x="32924" y="4754"/>
                    <a:pt x="33037" y="4272"/>
                  </a:cubicBezTo>
                  <a:lnTo>
                    <a:pt x="33178" y="4258"/>
                  </a:lnTo>
                  <a:lnTo>
                    <a:pt x="33584" y="5602"/>
                  </a:lnTo>
                  <a:lnTo>
                    <a:pt x="33763" y="5575"/>
                  </a:lnTo>
                  <a:cubicBezTo>
                    <a:pt x="33711" y="5262"/>
                    <a:pt x="33650" y="4952"/>
                    <a:pt x="33608" y="4638"/>
                  </a:cubicBezTo>
                  <a:cubicBezTo>
                    <a:pt x="33564" y="4319"/>
                    <a:pt x="33538" y="3997"/>
                    <a:pt x="33621" y="3647"/>
                  </a:cubicBezTo>
                  <a:cubicBezTo>
                    <a:pt x="33747" y="4031"/>
                    <a:pt x="33873" y="4415"/>
                    <a:pt x="34000" y="4799"/>
                  </a:cubicBezTo>
                  <a:lnTo>
                    <a:pt x="34225" y="4778"/>
                  </a:lnTo>
                  <a:cubicBezTo>
                    <a:pt x="34294" y="4500"/>
                    <a:pt x="34364" y="4223"/>
                    <a:pt x="34430" y="3952"/>
                  </a:cubicBezTo>
                  <a:cubicBezTo>
                    <a:pt x="34469" y="4232"/>
                    <a:pt x="34508" y="4517"/>
                    <a:pt x="34548" y="4804"/>
                  </a:cubicBezTo>
                  <a:lnTo>
                    <a:pt x="34682" y="4809"/>
                  </a:lnTo>
                  <a:cubicBezTo>
                    <a:pt x="34727" y="4483"/>
                    <a:pt x="34772" y="4156"/>
                    <a:pt x="34815" y="3859"/>
                  </a:cubicBezTo>
                  <a:cubicBezTo>
                    <a:pt x="34856" y="3945"/>
                    <a:pt x="34914" y="4065"/>
                    <a:pt x="34970" y="4184"/>
                  </a:cubicBezTo>
                  <a:lnTo>
                    <a:pt x="35110" y="4160"/>
                  </a:lnTo>
                  <a:cubicBezTo>
                    <a:pt x="35074" y="3749"/>
                    <a:pt x="35061" y="3336"/>
                    <a:pt x="34999" y="2929"/>
                  </a:cubicBezTo>
                  <a:cubicBezTo>
                    <a:pt x="34837" y="1861"/>
                    <a:pt x="34919" y="1679"/>
                    <a:pt x="36004" y="1020"/>
                  </a:cubicBezTo>
                  <a:cubicBezTo>
                    <a:pt x="36051" y="1315"/>
                    <a:pt x="36095" y="1584"/>
                    <a:pt x="36137" y="1853"/>
                  </a:cubicBezTo>
                  <a:lnTo>
                    <a:pt x="36319" y="1859"/>
                  </a:lnTo>
                  <a:cubicBezTo>
                    <a:pt x="36344" y="1505"/>
                    <a:pt x="36369" y="1152"/>
                    <a:pt x="36394" y="798"/>
                  </a:cubicBezTo>
                  <a:cubicBezTo>
                    <a:pt x="36583" y="792"/>
                    <a:pt x="37232" y="516"/>
                    <a:pt x="37333" y="445"/>
                  </a:cubicBezTo>
                  <a:cubicBezTo>
                    <a:pt x="37450" y="363"/>
                    <a:pt x="37598" y="265"/>
                    <a:pt x="37729" y="265"/>
                  </a:cubicBezTo>
                  <a:cubicBezTo>
                    <a:pt x="37734" y="265"/>
                    <a:pt x="37739" y="265"/>
                    <a:pt x="37744" y="265"/>
                  </a:cubicBezTo>
                  <a:cubicBezTo>
                    <a:pt x="37986" y="280"/>
                    <a:pt x="38225" y="361"/>
                    <a:pt x="38465" y="420"/>
                  </a:cubicBezTo>
                  <a:lnTo>
                    <a:pt x="38465" y="420"/>
                  </a:lnTo>
                  <a:cubicBezTo>
                    <a:pt x="38253" y="112"/>
                    <a:pt x="37981" y="1"/>
                    <a:pt x="37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29">
              <a:extLst>
                <a:ext uri="{FF2B5EF4-FFF2-40B4-BE49-F238E27FC236}">
                  <a16:creationId xmlns:a16="http://schemas.microsoft.com/office/drawing/2014/main" id="{BF1FA96C-C8C2-D986-C56A-E629F919294C}"/>
                </a:ext>
              </a:extLst>
            </p:cNvPr>
            <p:cNvSpPr/>
            <p:nvPr/>
          </p:nvSpPr>
          <p:spPr>
            <a:xfrm>
              <a:off x="5655350" y="2085075"/>
              <a:ext cx="167800" cy="130825"/>
            </a:xfrm>
            <a:custGeom>
              <a:avLst/>
              <a:gdLst/>
              <a:ahLst/>
              <a:cxnLst/>
              <a:rect l="l" t="t" r="r" b="b"/>
              <a:pathLst>
                <a:path w="6712" h="5233" extrusionOk="0">
                  <a:moveTo>
                    <a:pt x="6676" y="1"/>
                  </a:moveTo>
                  <a:lnTo>
                    <a:pt x="6676" y="1"/>
                  </a:lnTo>
                  <a:cubicBezTo>
                    <a:pt x="5949" y="614"/>
                    <a:pt x="5271" y="1303"/>
                    <a:pt x="4479" y="1818"/>
                  </a:cubicBezTo>
                  <a:cubicBezTo>
                    <a:pt x="3715" y="2315"/>
                    <a:pt x="2834" y="2633"/>
                    <a:pt x="2004" y="3031"/>
                  </a:cubicBezTo>
                  <a:cubicBezTo>
                    <a:pt x="2021" y="3068"/>
                    <a:pt x="2037" y="3106"/>
                    <a:pt x="2053" y="3143"/>
                  </a:cubicBezTo>
                  <a:lnTo>
                    <a:pt x="2928" y="3035"/>
                  </a:lnTo>
                  <a:cubicBezTo>
                    <a:pt x="2938" y="3077"/>
                    <a:pt x="2948" y="3119"/>
                    <a:pt x="2960" y="3162"/>
                  </a:cubicBezTo>
                  <a:lnTo>
                    <a:pt x="1" y="4449"/>
                  </a:lnTo>
                  <a:cubicBezTo>
                    <a:pt x="26" y="4507"/>
                    <a:pt x="51" y="4568"/>
                    <a:pt x="75" y="4626"/>
                  </a:cubicBezTo>
                  <a:cubicBezTo>
                    <a:pt x="2173" y="3949"/>
                    <a:pt x="4140" y="2937"/>
                    <a:pt x="6171" y="2005"/>
                  </a:cubicBezTo>
                  <a:lnTo>
                    <a:pt x="6171" y="2005"/>
                  </a:lnTo>
                  <a:cubicBezTo>
                    <a:pt x="6278" y="2608"/>
                    <a:pt x="5945" y="2795"/>
                    <a:pt x="5568" y="2955"/>
                  </a:cubicBezTo>
                  <a:cubicBezTo>
                    <a:pt x="4142" y="3559"/>
                    <a:pt x="2716" y="4164"/>
                    <a:pt x="1291" y="4774"/>
                  </a:cubicBezTo>
                  <a:cubicBezTo>
                    <a:pt x="1094" y="4857"/>
                    <a:pt x="903" y="4962"/>
                    <a:pt x="710" y="5057"/>
                  </a:cubicBezTo>
                  <a:lnTo>
                    <a:pt x="788" y="5232"/>
                  </a:lnTo>
                  <a:lnTo>
                    <a:pt x="5766" y="3232"/>
                  </a:lnTo>
                  <a:cubicBezTo>
                    <a:pt x="5812" y="3419"/>
                    <a:pt x="5835" y="3514"/>
                    <a:pt x="5859" y="3610"/>
                  </a:cubicBezTo>
                  <a:cubicBezTo>
                    <a:pt x="6050" y="3201"/>
                    <a:pt x="6248" y="2795"/>
                    <a:pt x="6434" y="2384"/>
                  </a:cubicBezTo>
                  <a:cubicBezTo>
                    <a:pt x="6699" y="1801"/>
                    <a:pt x="6711" y="1258"/>
                    <a:pt x="6116" y="907"/>
                  </a:cubicBezTo>
                  <a:cubicBezTo>
                    <a:pt x="6335" y="553"/>
                    <a:pt x="6505" y="277"/>
                    <a:pt x="6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29">
              <a:extLst>
                <a:ext uri="{FF2B5EF4-FFF2-40B4-BE49-F238E27FC236}">
                  <a16:creationId xmlns:a16="http://schemas.microsoft.com/office/drawing/2014/main" id="{867B86EF-0449-8277-F382-ECAD11930439}"/>
                </a:ext>
              </a:extLst>
            </p:cNvPr>
            <p:cNvSpPr/>
            <p:nvPr/>
          </p:nvSpPr>
          <p:spPr>
            <a:xfrm>
              <a:off x="5622750" y="2286075"/>
              <a:ext cx="134775" cy="66400"/>
            </a:xfrm>
            <a:custGeom>
              <a:avLst/>
              <a:gdLst/>
              <a:ahLst/>
              <a:cxnLst/>
              <a:rect l="l" t="t" r="r" b="b"/>
              <a:pathLst>
                <a:path w="5391" h="2656" extrusionOk="0">
                  <a:moveTo>
                    <a:pt x="5391" y="1"/>
                  </a:moveTo>
                  <a:cubicBezTo>
                    <a:pt x="5204" y="172"/>
                    <a:pt x="5044" y="398"/>
                    <a:pt x="4825" y="503"/>
                  </a:cubicBezTo>
                  <a:cubicBezTo>
                    <a:pt x="3817" y="989"/>
                    <a:pt x="2800" y="1454"/>
                    <a:pt x="1774" y="1901"/>
                  </a:cubicBezTo>
                  <a:cubicBezTo>
                    <a:pt x="1194" y="2153"/>
                    <a:pt x="593" y="2355"/>
                    <a:pt x="0" y="2579"/>
                  </a:cubicBezTo>
                  <a:cubicBezTo>
                    <a:pt x="123" y="2632"/>
                    <a:pt x="237" y="2655"/>
                    <a:pt x="342" y="2655"/>
                  </a:cubicBezTo>
                  <a:cubicBezTo>
                    <a:pt x="434" y="2655"/>
                    <a:pt x="521" y="2638"/>
                    <a:pt x="602" y="2607"/>
                  </a:cubicBezTo>
                  <a:cubicBezTo>
                    <a:pt x="1865" y="2132"/>
                    <a:pt x="3121" y="1637"/>
                    <a:pt x="4387" y="1167"/>
                  </a:cubicBezTo>
                  <a:cubicBezTo>
                    <a:pt x="4481" y="1133"/>
                    <a:pt x="4585" y="1126"/>
                    <a:pt x="4692" y="1126"/>
                  </a:cubicBezTo>
                  <a:cubicBezTo>
                    <a:pt x="4757" y="1126"/>
                    <a:pt x="4823" y="1128"/>
                    <a:pt x="4888" y="1128"/>
                  </a:cubicBezTo>
                  <a:cubicBezTo>
                    <a:pt x="4920" y="1128"/>
                    <a:pt x="4952" y="1128"/>
                    <a:pt x="4984" y="1126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29">
              <a:extLst>
                <a:ext uri="{FF2B5EF4-FFF2-40B4-BE49-F238E27FC236}">
                  <a16:creationId xmlns:a16="http://schemas.microsoft.com/office/drawing/2014/main" id="{78B89D54-E571-C900-E4C0-0F46ACCD662B}"/>
                </a:ext>
              </a:extLst>
            </p:cNvPr>
            <p:cNvSpPr/>
            <p:nvPr/>
          </p:nvSpPr>
          <p:spPr>
            <a:xfrm>
              <a:off x="5732350" y="2024125"/>
              <a:ext cx="119750" cy="73350"/>
            </a:xfrm>
            <a:custGeom>
              <a:avLst/>
              <a:gdLst/>
              <a:ahLst/>
              <a:cxnLst/>
              <a:rect l="l" t="t" r="r" b="b"/>
              <a:pathLst>
                <a:path w="4790" h="2934" extrusionOk="0">
                  <a:moveTo>
                    <a:pt x="4604" y="1"/>
                  </a:moveTo>
                  <a:cubicBezTo>
                    <a:pt x="4238" y="351"/>
                    <a:pt x="3919" y="779"/>
                    <a:pt x="3494" y="1033"/>
                  </a:cubicBezTo>
                  <a:cubicBezTo>
                    <a:pt x="2570" y="1588"/>
                    <a:pt x="1591" y="2051"/>
                    <a:pt x="636" y="2556"/>
                  </a:cubicBezTo>
                  <a:cubicBezTo>
                    <a:pt x="419" y="2672"/>
                    <a:pt x="213" y="2808"/>
                    <a:pt x="1" y="2933"/>
                  </a:cubicBezTo>
                  <a:cubicBezTo>
                    <a:pt x="1228" y="2527"/>
                    <a:pt x="2361" y="1953"/>
                    <a:pt x="3499" y="1391"/>
                  </a:cubicBezTo>
                  <a:cubicBezTo>
                    <a:pt x="3641" y="1321"/>
                    <a:pt x="3775" y="1153"/>
                    <a:pt x="3935" y="1153"/>
                  </a:cubicBezTo>
                  <a:cubicBezTo>
                    <a:pt x="4008" y="1153"/>
                    <a:pt x="4086" y="1187"/>
                    <a:pt x="4173" y="1280"/>
                  </a:cubicBezTo>
                  <a:lnTo>
                    <a:pt x="4790" y="108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29">
              <a:extLst>
                <a:ext uri="{FF2B5EF4-FFF2-40B4-BE49-F238E27FC236}">
                  <a16:creationId xmlns:a16="http://schemas.microsoft.com/office/drawing/2014/main" id="{E4F57080-7F57-7BC8-036B-B42A29E4882E}"/>
                </a:ext>
              </a:extLst>
            </p:cNvPr>
            <p:cNvSpPr/>
            <p:nvPr/>
          </p:nvSpPr>
          <p:spPr>
            <a:xfrm>
              <a:off x="5710175" y="2174350"/>
              <a:ext cx="92100" cy="51475"/>
            </a:xfrm>
            <a:custGeom>
              <a:avLst/>
              <a:gdLst/>
              <a:ahLst/>
              <a:cxnLst/>
              <a:rect l="l" t="t" r="r" b="b"/>
              <a:pathLst>
                <a:path w="3684" h="2059" extrusionOk="0">
                  <a:moveTo>
                    <a:pt x="3684" y="0"/>
                  </a:moveTo>
                  <a:cubicBezTo>
                    <a:pt x="3089" y="333"/>
                    <a:pt x="2505" y="687"/>
                    <a:pt x="1897" y="993"/>
                  </a:cubicBezTo>
                  <a:cubicBezTo>
                    <a:pt x="1276" y="1306"/>
                    <a:pt x="633" y="1571"/>
                    <a:pt x="0" y="1856"/>
                  </a:cubicBezTo>
                  <a:lnTo>
                    <a:pt x="89" y="2059"/>
                  </a:lnTo>
                  <a:cubicBezTo>
                    <a:pt x="949" y="1692"/>
                    <a:pt x="1804" y="1312"/>
                    <a:pt x="2674" y="967"/>
                  </a:cubicBezTo>
                  <a:cubicBezTo>
                    <a:pt x="2921" y="869"/>
                    <a:pt x="3209" y="871"/>
                    <a:pt x="3478" y="828"/>
                  </a:cubicBezTo>
                  <a:cubicBezTo>
                    <a:pt x="3547" y="551"/>
                    <a:pt x="3615" y="275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29">
              <a:extLst>
                <a:ext uri="{FF2B5EF4-FFF2-40B4-BE49-F238E27FC236}">
                  <a16:creationId xmlns:a16="http://schemas.microsoft.com/office/drawing/2014/main" id="{DD6ABE6E-9D4D-8567-D008-DCAD613A7352}"/>
                </a:ext>
              </a:extLst>
            </p:cNvPr>
            <p:cNvSpPr/>
            <p:nvPr/>
          </p:nvSpPr>
          <p:spPr>
            <a:xfrm>
              <a:off x="5739125" y="2245075"/>
              <a:ext cx="38500" cy="36875"/>
            </a:xfrm>
            <a:custGeom>
              <a:avLst/>
              <a:gdLst/>
              <a:ahLst/>
              <a:cxnLst/>
              <a:rect l="l" t="t" r="r" b="b"/>
              <a:pathLst>
                <a:path w="1540" h="1475" extrusionOk="0">
                  <a:moveTo>
                    <a:pt x="1540" y="1"/>
                  </a:moveTo>
                  <a:lnTo>
                    <a:pt x="839" y="165"/>
                  </a:lnTo>
                  <a:lnTo>
                    <a:pt x="1" y="448"/>
                  </a:lnTo>
                  <a:cubicBezTo>
                    <a:pt x="2" y="535"/>
                    <a:pt x="3" y="621"/>
                    <a:pt x="5" y="707"/>
                  </a:cubicBezTo>
                  <a:lnTo>
                    <a:pt x="887" y="1002"/>
                  </a:lnTo>
                  <a:cubicBezTo>
                    <a:pt x="899" y="1155"/>
                    <a:pt x="911" y="1314"/>
                    <a:pt x="923" y="1474"/>
                  </a:cubicBezTo>
                  <a:cubicBezTo>
                    <a:pt x="1128" y="983"/>
                    <a:pt x="1335" y="492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29">
              <a:extLst>
                <a:ext uri="{FF2B5EF4-FFF2-40B4-BE49-F238E27FC236}">
                  <a16:creationId xmlns:a16="http://schemas.microsoft.com/office/drawing/2014/main" id="{06CD958E-7143-5107-D761-C15A64DDB7DF}"/>
                </a:ext>
              </a:extLst>
            </p:cNvPr>
            <p:cNvSpPr/>
            <p:nvPr/>
          </p:nvSpPr>
          <p:spPr>
            <a:xfrm>
              <a:off x="5006700" y="2863675"/>
              <a:ext cx="40075" cy="25575"/>
            </a:xfrm>
            <a:custGeom>
              <a:avLst/>
              <a:gdLst/>
              <a:ahLst/>
              <a:cxnLst/>
              <a:rect l="l" t="t" r="r" b="b"/>
              <a:pathLst>
                <a:path w="1603" h="1023" extrusionOk="0">
                  <a:moveTo>
                    <a:pt x="27" y="564"/>
                  </a:moveTo>
                  <a:cubicBezTo>
                    <a:pt x="18" y="570"/>
                    <a:pt x="10" y="576"/>
                    <a:pt x="1" y="581"/>
                  </a:cubicBezTo>
                  <a:lnTo>
                    <a:pt x="21" y="599"/>
                  </a:lnTo>
                  <a:cubicBezTo>
                    <a:pt x="23" y="588"/>
                    <a:pt x="25" y="576"/>
                    <a:pt x="27" y="564"/>
                  </a:cubicBezTo>
                  <a:close/>
                  <a:moveTo>
                    <a:pt x="621" y="1"/>
                  </a:moveTo>
                  <a:cubicBezTo>
                    <a:pt x="289" y="1"/>
                    <a:pt x="91" y="207"/>
                    <a:pt x="27" y="564"/>
                  </a:cubicBezTo>
                  <a:lnTo>
                    <a:pt x="27" y="564"/>
                  </a:lnTo>
                  <a:cubicBezTo>
                    <a:pt x="373" y="338"/>
                    <a:pt x="580" y="210"/>
                    <a:pt x="756" y="210"/>
                  </a:cubicBezTo>
                  <a:cubicBezTo>
                    <a:pt x="1000" y="210"/>
                    <a:pt x="1185" y="455"/>
                    <a:pt x="1602" y="1023"/>
                  </a:cubicBezTo>
                  <a:cubicBezTo>
                    <a:pt x="1494" y="552"/>
                    <a:pt x="1338" y="105"/>
                    <a:pt x="766" y="13"/>
                  </a:cubicBezTo>
                  <a:cubicBezTo>
                    <a:pt x="715" y="5"/>
                    <a:pt x="667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29">
              <a:extLst>
                <a:ext uri="{FF2B5EF4-FFF2-40B4-BE49-F238E27FC236}">
                  <a16:creationId xmlns:a16="http://schemas.microsoft.com/office/drawing/2014/main" id="{D92C4D32-2FE0-D1A9-2F24-4E257838DAD7}"/>
                </a:ext>
              </a:extLst>
            </p:cNvPr>
            <p:cNvSpPr/>
            <p:nvPr/>
          </p:nvSpPr>
          <p:spPr>
            <a:xfrm>
              <a:off x="5031900" y="2705975"/>
              <a:ext cx="45850" cy="24800"/>
            </a:xfrm>
            <a:custGeom>
              <a:avLst/>
              <a:gdLst/>
              <a:ahLst/>
              <a:cxnLst/>
              <a:rect l="l" t="t" r="r" b="b"/>
              <a:pathLst>
                <a:path w="1834" h="992" extrusionOk="0">
                  <a:moveTo>
                    <a:pt x="733" y="1"/>
                  </a:moveTo>
                  <a:cubicBezTo>
                    <a:pt x="535" y="1"/>
                    <a:pt x="297" y="38"/>
                    <a:pt x="1" y="103"/>
                  </a:cubicBezTo>
                  <a:cubicBezTo>
                    <a:pt x="96" y="85"/>
                    <a:pt x="186" y="77"/>
                    <a:pt x="273" y="77"/>
                  </a:cubicBezTo>
                  <a:cubicBezTo>
                    <a:pt x="923" y="77"/>
                    <a:pt x="1338" y="543"/>
                    <a:pt x="1791" y="938"/>
                  </a:cubicBezTo>
                  <a:lnTo>
                    <a:pt x="1791" y="938"/>
                  </a:lnTo>
                  <a:cubicBezTo>
                    <a:pt x="1502" y="262"/>
                    <a:pt x="1261" y="1"/>
                    <a:pt x="733" y="1"/>
                  </a:cubicBezTo>
                  <a:close/>
                  <a:moveTo>
                    <a:pt x="1791" y="938"/>
                  </a:moveTo>
                  <a:cubicBezTo>
                    <a:pt x="1798" y="955"/>
                    <a:pt x="1806" y="973"/>
                    <a:pt x="1814" y="992"/>
                  </a:cubicBezTo>
                  <a:lnTo>
                    <a:pt x="1834" y="975"/>
                  </a:lnTo>
                  <a:cubicBezTo>
                    <a:pt x="1820" y="963"/>
                    <a:pt x="1805" y="950"/>
                    <a:pt x="1791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29">
              <a:extLst>
                <a:ext uri="{FF2B5EF4-FFF2-40B4-BE49-F238E27FC236}">
                  <a16:creationId xmlns:a16="http://schemas.microsoft.com/office/drawing/2014/main" id="{C2FF2893-0A7F-47FF-BC71-5C1754C1EE47}"/>
                </a:ext>
              </a:extLst>
            </p:cNvPr>
            <p:cNvSpPr/>
            <p:nvPr/>
          </p:nvSpPr>
          <p:spPr>
            <a:xfrm>
              <a:off x="5077225" y="2730375"/>
              <a:ext cx="20375" cy="50375"/>
            </a:xfrm>
            <a:custGeom>
              <a:avLst/>
              <a:gdLst/>
              <a:ahLst/>
              <a:cxnLst/>
              <a:rect l="l" t="t" r="r" b="b"/>
              <a:pathLst>
                <a:path w="815" h="2015" extrusionOk="0">
                  <a:moveTo>
                    <a:pt x="21" y="0"/>
                  </a:moveTo>
                  <a:lnTo>
                    <a:pt x="1" y="16"/>
                  </a:lnTo>
                  <a:cubicBezTo>
                    <a:pt x="15" y="29"/>
                    <a:pt x="29" y="43"/>
                    <a:pt x="43" y="57"/>
                  </a:cubicBezTo>
                  <a:lnTo>
                    <a:pt x="43" y="57"/>
                  </a:lnTo>
                  <a:cubicBezTo>
                    <a:pt x="36" y="38"/>
                    <a:pt x="28" y="19"/>
                    <a:pt x="21" y="0"/>
                  </a:cubicBezTo>
                  <a:close/>
                  <a:moveTo>
                    <a:pt x="43" y="57"/>
                  </a:moveTo>
                  <a:lnTo>
                    <a:pt x="43" y="57"/>
                  </a:lnTo>
                  <a:cubicBezTo>
                    <a:pt x="291" y="690"/>
                    <a:pt x="539" y="1323"/>
                    <a:pt x="788" y="1957"/>
                  </a:cubicBezTo>
                  <a:lnTo>
                    <a:pt x="788" y="1957"/>
                  </a:lnTo>
                  <a:cubicBezTo>
                    <a:pt x="814" y="1215"/>
                    <a:pt x="577" y="578"/>
                    <a:pt x="43" y="57"/>
                  </a:cubicBezTo>
                  <a:close/>
                  <a:moveTo>
                    <a:pt x="788" y="1957"/>
                  </a:moveTo>
                  <a:cubicBezTo>
                    <a:pt x="787" y="1976"/>
                    <a:pt x="786" y="1995"/>
                    <a:pt x="785" y="2015"/>
                  </a:cubicBezTo>
                  <a:lnTo>
                    <a:pt x="805" y="2000"/>
                  </a:lnTo>
                  <a:cubicBezTo>
                    <a:pt x="799" y="1986"/>
                    <a:pt x="793" y="1971"/>
                    <a:pt x="788" y="1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29">
              <a:extLst>
                <a:ext uri="{FF2B5EF4-FFF2-40B4-BE49-F238E27FC236}">
                  <a16:creationId xmlns:a16="http://schemas.microsoft.com/office/drawing/2014/main" id="{851F4E7F-0D46-E799-B3CE-E8BD55ECE4CA}"/>
                </a:ext>
              </a:extLst>
            </p:cNvPr>
            <p:cNvSpPr/>
            <p:nvPr/>
          </p:nvSpPr>
          <p:spPr>
            <a:xfrm>
              <a:off x="5001200" y="2878200"/>
              <a:ext cx="26425" cy="29350"/>
            </a:xfrm>
            <a:custGeom>
              <a:avLst/>
              <a:gdLst/>
              <a:ahLst/>
              <a:cxnLst/>
              <a:rect l="l" t="t" r="r" b="b"/>
              <a:pathLst>
                <a:path w="1057" h="1174" extrusionOk="0">
                  <a:moveTo>
                    <a:pt x="220" y="0"/>
                  </a:moveTo>
                  <a:cubicBezTo>
                    <a:pt x="223" y="22"/>
                    <a:pt x="226" y="43"/>
                    <a:pt x="230" y="64"/>
                  </a:cubicBezTo>
                  <a:lnTo>
                    <a:pt x="230" y="64"/>
                  </a:lnTo>
                  <a:cubicBezTo>
                    <a:pt x="234" y="49"/>
                    <a:pt x="238" y="34"/>
                    <a:pt x="242" y="18"/>
                  </a:cubicBezTo>
                  <a:lnTo>
                    <a:pt x="220" y="0"/>
                  </a:lnTo>
                  <a:close/>
                  <a:moveTo>
                    <a:pt x="230" y="64"/>
                  </a:moveTo>
                  <a:cubicBezTo>
                    <a:pt x="1" y="888"/>
                    <a:pt x="73" y="1174"/>
                    <a:pt x="631" y="1174"/>
                  </a:cubicBezTo>
                  <a:cubicBezTo>
                    <a:pt x="750" y="1174"/>
                    <a:pt x="891" y="1161"/>
                    <a:pt x="1057" y="1137"/>
                  </a:cubicBezTo>
                  <a:cubicBezTo>
                    <a:pt x="378" y="932"/>
                    <a:pt x="362" y="927"/>
                    <a:pt x="230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29">
              <a:extLst>
                <a:ext uri="{FF2B5EF4-FFF2-40B4-BE49-F238E27FC236}">
                  <a16:creationId xmlns:a16="http://schemas.microsoft.com/office/drawing/2014/main" id="{81A5FF04-5DDA-04A9-B30D-52C0FB0C1795}"/>
                </a:ext>
              </a:extLst>
            </p:cNvPr>
            <p:cNvSpPr/>
            <p:nvPr/>
          </p:nvSpPr>
          <p:spPr>
            <a:xfrm>
              <a:off x="5775725" y="2194250"/>
              <a:ext cx="21700" cy="28050"/>
            </a:xfrm>
            <a:custGeom>
              <a:avLst/>
              <a:gdLst/>
              <a:ahLst/>
              <a:cxnLst/>
              <a:rect l="l" t="t" r="r" b="b"/>
              <a:pathLst>
                <a:path w="868" h="1122" extrusionOk="0">
                  <a:moveTo>
                    <a:pt x="867" y="0"/>
                  </a:moveTo>
                  <a:lnTo>
                    <a:pt x="44" y="559"/>
                  </a:lnTo>
                  <a:lnTo>
                    <a:pt x="44" y="559"/>
                  </a:lnTo>
                  <a:cubicBezTo>
                    <a:pt x="30" y="553"/>
                    <a:pt x="15" y="548"/>
                    <a:pt x="1" y="544"/>
                  </a:cubicBezTo>
                  <a:lnTo>
                    <a:pt x="1" y="544"/>
                  </a:lnTo>
                  <a:lnTo>
                    <a:pt x="26" y="571"/>
                  </a:lnTo>
                  <a:lnTo>
                    <a:pt x="44" y="559"/>
                  </a:lnTo>
                  <a:lnTo>
                    <a:pt x="44" y="559"/>
                  </a:lnTo>
                  <a:cubicBezTo>
                    <a:pt x="299" y="654"/>
                    <a:pt x="469" y="814"/>
                    <a:pt x="450" y="1121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29">
              <a:extLst>
                <a:ext uri="{FF2B5EF4-FFF2-40B4-BE49-F238E27FC236}">
                  <a16:creationId xmlns:a16="http://schemas.microsoft.com/office/drawing/2014/main" id="{159A3B74-7742-CCCD-9E74-6F1711CA2409}"/>
                </a:ext>
              </a:extLst>
            </p:cNvPr>
            <p:cNvSpPr/>
            <p:nvPr/>
          </p:nvSpPr>
          <p:spPr>
            <a:xfrm>
              <a:off x="5760075" y="2226500"/>
              <a:ext cx="22250" cy="22725"/>
            </a:xfrm>
            <a:custGeom>
              <a:avLst/>
              <a:gdLst/>
              <a:ahLst/>
              <a:cxnLst/>
              <a:rect l="l" t="t" r="r" b="b"/>
              <a:pathLst>
                <a:path w="890" h="909" extrusionOk="0">
                  <a:moveTo>
                    <a:pt x="889" y="1"/>
                  </a:moveTo>
                  <a:cubicBezTo>
                    <a:pt x="625" y="175"/>
                    <a:pt x="345" y="333"/>
                    <a:pt x="101" y="534"/>
                  </a:cubicBezTo>
                  <a:cubicBezTo>
                    <a:pt x="20" y="601"/>
                    <a:pt x="32" y="780"/>
                    <a:pt x="1" y="908"/>
                  </a:cubicBezTo>
                  <a:lnTo>
                    <a:pt x="702" y="744"/>
                  </a:lnTo>
                  <a:cubicBezTo>
                    <a:pt x="764" y="496"/>
                    <a:pt x="827" y="249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29">
              <a:extLst>
                <a:ext uri="{FF2B5EF4-FFF2-40B4-BE49-F238E27FC236}">
                  <a16:creationId xmlns:a16="http://schemas.microsoft.com/office/drawing/2014/main" id="{147AD84C-04B2-13C0-41DE-C4BE9D9A3361}"/>
                </a:ext>
              </a:extLst>
            </p:cNvPr>
            <p:cNvSpPr/>
            <p:nvPr/>
          </p:nvSpPr>
          <p:spPr>
            <a:xfrm>
              <a:off x="5072925" y="2802175"/>
              <a:ext cx="4600" cy="30550"/>
            </a:xfrm>
            <a:custGeom>
              <a:avLst/>
              <a:gdLst/>
              <a:ahLst/>
              <a:cxnLst/>
              <a:rect l="l" t="t" r="r" b="b"/>
              <a:pathLst>
                <a:path w="184" h="1222" extrusionOk="0">
                  <a:moveTo>
                    <a:pt x="0" y="1"/>
                  </a:moveTo>
                  <a:lnTo>
                    <a:pt x="91" y="1159"/>
                  </a:lnTo>
                  <a:lnTo>
                    <a:pt x="91" y="1159"/>
                  </a:lnTo>
                  <a:cubicBezTo>
                    <a:pt x="124" y="771"/>
                    <a:pt x="154" y="387"/>
                    <a:pt x="184" y="3"/>
                  </a:cubicBezTo>
                  <a:lnTo>
                    <a:pt x="0" y="1"/>
                  </a:lnTo>
                  <a:close/>
                  <a:moveTo>
                    <a:pt x="91" y="1159"/>
                  </a:moveTo>
                  <a:lnTo>
                    <a:pt x="91" y="1159"/>
                  </a:lnTo>
                  <a:cubicBezTo>
                    <a:pt x="89" y="1180"/>
                    <a:pt x="87" y="1200"/>
                    <a:pt x="85" y="1220"/>
                  </a:cubicBezTo>
                  <a:lnTo>
                    <a:pt x="85" y="1220"/>
                  </a:lnTo>
                  <a:cubicBezTo>
                    <a:pt x="88" y="1218"/>
                    <a:pt x="94" y="1208"/>
                    <a:pt x="94" y="1208"/>
                  </a:cubicBezTo>
                  <a:lnTo>
                    <a:pt x="91" y="1159"/>
                  </a:lnTo>
                  <a:close/>
                  <a:moveTo>
                    <a:pt x="85" y="1220"/>
                  </a:moveTo>
                  <a:lnTo>
                    <a:pt x="85" y="1220"/>
                  </a:lnTo>
                  <a:cubicBezTo>
                    <a:pt x="85" y="1221"/>
                    <a:pt x="85" y="1221"/>
                    <a:pt x="85" y="1221"/>
                  </a:cubicBezTo>
                  <a:cubicBezTo>
                    <a:pt x="85" y="1221"/>
                    <a:pt x="85" y="1221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29">
              <a:extLst>
                <a:ext uri="{FF2B5EF4-FFF2-40B4-BE49-F238E27FC236}">
                  <a16:creationId xmlns:a16="http://schemas.microsoft.com/office/drawing/2014/main" id="{CCE44612-DDE6-DB0F-882C-4F68602A4E73}"/>
                </a:ext>
              </a:extLst>
            </p:cNvPr>
            <p:cNvSpPr/>
            <p:nvPr/>
          </p:nvSpPr>
          <p:spPr>
            <a:xfrm>
              <a:off x="5204925" y="2903900"/>
              <a:ext cx="22300" cy="5150"/>
            </a:xfrm>
            <a:custGeom>
              <a:avLst/>
              <a:gdLst/>
              <a:ahLst/>
              <a:cxnLst/>
              <a:rect l="l" t="t" r="r" b="b"/>
              <a:pathLst>
                <a:path w="892" h="206" extrusionOk="0">
                  <a:moveTo>
                    <a:pt x="878" y="1"/>
                  </a:moveTo>
                  <a:lnTo>
                    <a:pt x="75" y="158"/>
                  </a:lnTo>
                  <a:lnTo>
                    <a:pt x="75" y="158"/>
                  </a:lnTo>
                  <a:cubicBezTo>
                    <a:pt x="50" y="156"/>
                    <a:pt x="25" y="155"/>
                    <a:pt x="1" y="153"/>
                  </a:cubicBezTo>
                  <a:lnTo>
                    <a:pt x="1" y="153"/>
                  </a:lnTo>
                  <a:lnTo>
                    <a:pt x="17" y="169"/>
                  </a:lnTo>
                  <a:lnTo>
                    <a:pt x="75" y="158"/>
                  </a:lnTo>
                  <a:lnTo>
                    <a:pt x="75" y="158"/>
                  </a:lnTo>
                  <a:cubicBezTo>
                    <a:pt x="348" y="174"/>
                    <a:pt x="620" y="190"/>
                    <a:pt x="892" y="205"/>
                  </a:cubicBezTo>
                  <a:cubicBezTo>
                    <a:pt x="887" y="138"/>
                    <a:pt x="883" y="68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29">
              <a:extLst>
                <a:ext uri="{FF2B5EF4-FFF2-40B4-BE49-F238E27FC236}">
                  <a16:creationId xmlns:a16="http://schemas.microsoft.com/office/drawing/2014/main" id="{C99532F0-1222-5E5E-0405-11E2980C220C}"/>
                </a:ext>
              </a:extLst>
            </p:cNvPr>
            <p:cNvSpPr/>
            <p:nvPr/>
          </p:nvSpPr>
          <p:spPr>
            <a:xfrm>
              <a:off x="5013850" y="2717800"/>
              <a:ext cx="7750" cy="21800"/>
            </a:xfrm>
            <a:custGeom>
              <a:avLst/>
              <a:gdLst/>
              <a:ahLst/>
              <a:cxnLst/>
              <a:rect l="l" t="t" r="r" b="b"/>
              <a:pathLst>
                <a:path w="310" h="872" extrusionOk="0">
                  <a:moveTo>
                    <a:pt x="224" y="0"/>
                  </a:moveTo>
                  <a:cubicBezTo>
                    <a:pt x="159" y="90"/>
                    <a:pt x="63" y="170"/>
                    <a:pt x="34" y="269"/>
                  </a:cubicBezTo>
                  <a:cubicBezTo>
                    <a:pt x="0" y="385"/>
                    <a:pt x="26" y="518"/>
                    <a:pt x="26" y="871"/>
                  </a:cubicBezTo>
                  <a:cubicBezTo>
                    <a:pt x="172" y="444"/>
                    <a:pt x="241" y="246"/>
                    <a:pt x="309" y="48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29">
              <a:extLst>
                <a:ext uri="{FF2B5EF4-FFF2-40B4-BE49-F238E27FC236}">
                  <a16:creationId xmlns:a16="http://schemas.microsoft.com/office/drawing/2014/main" id="{DFDDD480-444C-4858-5B1B-1B2D6E049AE6}"/>
                </a:ext>
              </a:extLst>
            </p:cNvPr>
            <p:cNvSpPr/>
            <p:nvPr/>
          </p:nvSpPr>
          <p:spPr>
            <a:xfrm>
              <a:off x="5166675" y="2930175"/>
              <a:ext cx="16425" cy="3775"/>
            </a:xfrm>
            <a:custGeom>
              <a:avLst/>
              <a:gdLst/>
              <a:ahLst/>
              <a:cxnLst/>
              <a:rect l="l" t="t" r="r" b="b"/>
              <a:pathLst>
                <a:path w="657" h="151" extrusionOk="0">
                  <a:moveTo>
                    <a:pt x="1" y="0"/>
                  </a:moveTo>
                  <a:lnTo>
                    <a:pt x="12" y="151"/>
                  </a:lnTo>
                  <a:lnTo>
                    <a:pt x="657" y="86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29">
              <a:extLst>
                <a:ext uri="{FF2B5EF4-FFF2-40B4-BE49-F238E27FC236}">
                  <a16:creationId xmlns:a16="http://schemas.microsoft.com/office/drawing/2014/main" id="{EEDFCFCA-C6A6-A855-5B0F-963950CADFA2}"/>
                </a:ext>
              </a:extLst>
            </p:cNvPr>
            <p:cNvSpPr/>
            <p:nvPr/>
          </p:nvSpPr>
          <p:spPr>
            <a:xfrm>
              <a:off x="5041675" y="2968300"/>
              <a:ext cx="21100" cy="33050"/>
            </a:xfrm>
            <a:custGeom>
              <a:avLst/>
              <a:gdLst/>
              <a:ahLst/>
              <a:cxnLst/>
              <a:rect l="l" t="t" r="r" b="b"/>
              <a:pathLst>
                <a:path w="844" h="1322" extrusionOk="0">
                  <a:moveTo>
                    <a:pt x="844" y="1"/>
                  </a:moveTo>
                  <a:lnTo>
                    <a:pt x="0" y="1321"/>
                  </a:lnTo>
                  <a:lnTo>
                    <a:pt x="475" y="1140"/>
                  </a:lnTo>
                  <a:cubicBezTo>
                    <a:pt x="573" y="951"/>
                    <a:pt x="673" y="763"/>
                    <a:pt x="773" y="574"/>
                  </a:cubicBezTo>
                  <a:cubicBezTo>
                    <a:pt x="796" y="382"/>
                    <a:pt x="820" y="192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29">
              <a:extLst>
                <a:ext uri="{FF2B5EF4-FFF2-40B4-BE49-F238E27FC236}">
                  <a16:creationId xmlns:a16="http://schemas.microsoft.com/office/drawing/2014/main" id="{DDC96591-E772-7BC0-D4E5-AF2B06657D02}"/>
                </a:ext>
              </a:extLst>
            </p:cNvPr>
            <p:cNvSpPr/>
            <p:nvPr/>
          </p:nvSpPr>
          <p:spPr>
            <a:xfrm>
              <a:off x="5629375" y="2451050"/>
              <a:ext cx="23775" cy="10825"/>
            </a:xfrm>
            <a:custGeom>
              <a:avLst/>
              <a:gdLst/>
              <a:ahLst/>
              <a:cxnLst/>
              <a:rect l="l" t="t" r="r" b="b"/>
              <a:pathLst>
                <a:path w="951" h="433" extrusionOk="0">
                  <a:moveTo>
                    <a:pt x="655" y="1"/>
                  </a:moveTo>
                  <a:cubicBezTo>
                    <a:pt x="582" y="1"/>
                    <a:pt x="493" y="26"/>
                    <a:pt x="389" y="79"/>
                  </a:cubicBezTo>
                  <a:cubicBezTo>
                    <a:pt x="248" y="150"/>
                    <a:pt x="129" y="263"/>
                    <a:pt x="0" y="357"/>
                  </a:cubicBezTo>
                  <a:lnTo>
                    <a:pt x="950" y="432"/>
                  </a:lnTo>
                  <a:cubicBezTo>
                    <a:pt x="933" y="163"/>
                    <a:pt x="842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29">
              <a:extLst>
                <a:ext uri="{FF2B5EF4-FFF2-40B4-BE49-F238E27FC236}">
                  <a16:creationId xmlns:a16="http://schemas.microsoft.com/office/drawing/2014/main" id="{83916700-545E-84C1-F1E2-C3F20AE55561}"/>
                </a:ext>
              </a:extLst>
            </p:cNvPr>
            <p:cNvSpPr/>
            <p:nvPr/>
          </p:nvSpPr>
          <p:spPr>
            <a:xfrm>
              <a:off x="5677000" y="2283050"/>
              <a:ext cx="58100" cy="31550"/>
            </a:xfrm>
            <a:custGeom>
              <a:avLst/>
              <a:gdLst/>
              <a:ahLst/>
              <a:cxnLst/>
              <a:rect l="l" t="t" r="r" b="b"/>
              <a:pathLst>
                <a:path w="2324" h="1262" extrusionOk="0">
                  <a:moveTo>
                    <a:pt x="2238" y="0"/>
                  </a:moveTo>
                  <a:cubicBezTo>
                    <a:pt x="1870" y="176"/>
                    <a:pt x="1502" y="351"/>
                    <a:pt x="1134" y="530"/>
                  </a:cubicBezTo>
                  <a:cubicBezTo>
                    <a:pt x="755" y="714"/>
                    <a:pt x="378" y="902"/>
                    <a:pt x="0" y="1087"/>
                  </a:cubicBezTo>
                  <a:lnTo>
                    <a:pt x="87" y="1262"/>
                  </a:lnTo>
                  <a:lnTo>
                    <a:pt x="2324" y="195"/>
                  </a:lnTo>
                  <a:cubicBezTo>
                    <a:pt x="2295" y="129"/>
                    <a:pt x="2267" y="65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29">
              <a:extLst>
                <a:ext uri="{FF2B5EF4-FFF2-40B4-BE49-F238E27FC236}">
                  <a16:creationId xmlns:a16="http://schemas.microsoft.com/office/drawing/2014/main" id="{6E15768E-8EF8-2849-78C9-9169616D8A01}"/>
                </a:ext>
              </a:extLst>
            </p:cNvPr>
            <p:cNvSpPr/>
            <p:nvPr/>
          </p:nvSpPr>
          <p:spPr>
            <a:xfrm>
              <a:off x="5515450" y="2379925"/>
              <a:ext cx="37275" cy="10975"/>
            </a:xfrm>
            <a:custGeom>
              <a:avLst/>
              <a:gdLst/>
              <a:ahLst/>
              <a:cxnLst/>
              <a:rect l="l" t="t" r="r" b="b"/>
              <a:pathLst>
                <a:path w="1491" h="439" extrusionOk="0">
                  <a:moveTo>
                    <a:pt x="1491" y="0"/>
                  </a:moveTo>
                  <a:lnTo>
                    <a:pt x="471" y="150"/>
                  </a:lnTo>
                  <a:lnTo>
                    <a:pt x="1" y="312"/>
                  </a:lnTo>
                  <a:cubicBezTo>
                    <a:pt x="211" y="394"/>
                    <a:pt x="376" y="439"/>
                    <a:pt x="535" y="439"/>
                  </a:cubicBezTo>
                  <a:cubicBezTo>
                    <a:pt x="807" y="439"/>
                    <a:pt x="1060" y="306"/>
                    <a:pt x="1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29">
              <a:extLst>
                <a:ext uri="{FF2B5EF4-FFF2-40B4-BE49-F238E27FC236}">
                  <a16:creationId xmlns:a16="http://schemas.microsoft.com/office/drawing/2014/main" id="{2564F706-3C25-A7B0-6A63-B6A2ADE24C13}"/>
                </a:ext>
              </a:extLst>
            </p:cNvPr>
            <p:cNvSpPr/>
            <p:nvPr/>
          </p:nvSpPr>
          <p:spPr>
            <a:xfrm>
              <a:off x="5582275" y="2368450"/>
              <a:ext cx="35900" cy="11325"/>
            </a:xfrm>
            <a:custGeom>
              <a:avLst/>
              <a:gdLst/>
              <a:ahLst/>
              <a:cxnLst/>
              <a:rect l="l" t="t" r="r" b="b"/>
              <a:pathLst>
                <a:path w="1436" h="453" extrusionOk="0">
                  <a:moveTo>
                    <a:pt x="1408" y="1"/>
                  </a:moveTo>
                  <a:lnTo>
                    <a:pt x="1" y="276"/>
                  </a:lnTo>
                  <a:cubicBezTo>
                    <a:pt x="0" y="335"/>
                    <a:pt x="0" y="394"/>
                    <a:pt x="0" y="453"/>
                  </a:cubicBezTo>
                  <a:lnTo>
                    <a:pt x="1436" y="152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29">
              <a:extLst>
                <a:ext uri="{FF2B5EF4-FFF2-40B4-BE49-F238E27FC236}">
                  <a16:creationId xmlns:a16="http://schemas.microsoft.com/office/drawing/2014/main" id="{B6E22177-5DEF-9067-C71F-766E54943135}"/>
                </a:ext>
              </a:extLst>
            </p:cNvPr>
            <p:cNvSpPr/>
            <p:nvPr/>
          </p:nvSpPr>
          <p:spPr>
            <a:xfrm>
              <a:off x="5500250" y="2373075"/>
              <a:ext cx="35725" cy="14625"/>
            </a:xfrm>
            <a:custGeom>
              <a:avLst/>
              <a:gdLst/>
              <a:ahLst/>
              <a:cxnLst/>
              <a:rect l="l" t="t" r="r" b="b"/>
              <a:pathLst>
                <a:path w="1429" h="585" extrusionOk="0">
                  <a:moveTo>
                    <a:pt x="1358" y="0"/>
                  </a:moveTo>
                  <a:lnTo>
                    <a:pt x="1" y="487"/>
                  </a:lnTo>
                  <a:lnTo>
                    <a:pt x="28" y="585"/>
                  </a:lnTo>
                  <a:lnTo>
                    <a:pt x="609" y="585"/>
                  </a:lnTo>
                  <a:lnTo>
                    <a:pt x="1079" y="424"/>
                  </a:lnTo>
                  <a:lnTo>
                    <a:pt x="1429" y="91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29">
              <a:extLst>
                <a:ext uri="{FF2B5EF4-FFF2-40B4-BE49-F238E27FC236}">
                  <a16:creationId xmlns:a16="http://schemas.microsoft.com/office/drawing/2014/main" id="{CC4D5523-3B1A-A9D9-F725-D1484C427CFA}"/>
                </a:ext>
              </a:extLst>
            </p:cNvPr>
            <p:cNvSpPr/>
            <p:nvPr/>
          </p:nvSpPr>
          <p:spPr>
            <a:xfrm>
              <a:off x="5661000" y="2279475"/>
              <a:ext cx="29625" cy="18100"/>
            </a:xfrm>
            <a:custGeom>
              <a:avLst/>
              <a:gdLst/>
              <a:ahLst/>
              <a:cxnLst/>
              <a:rect l="l" t="t" r="r" b="b"/>
              <a:pathLst>
                <a:path w="1185" h="724" extrusionOk="0">
                  <a:moveTo>
                    <a:pt x="1086" y="1"/>
                  </a:moveTo>
                  <a:lnTo>
                    <a:pt x="0" y="587"/>
                  </a:lnTo>
                  <a:lnTo>
                    <a:pt x="74" y="723"/>
                  </a:lnTo>
                  <a:lnTo>
                    <a:pt x="1185" y="165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29">
              <a:extLst>
                <a:ext uri="{FF2B5EF4-FFF2-40B4-BE49-F238E27FC236}">
                  <a16:creationId xmlns:a16="http://schemas.microsoft.com/office/drawing/2014/main" id="{96894CFB-C8B4-CB09-4F1C-64702AFDC0FB}"/>
                </a:ext>
              </a:extLst>
            </p:cNvPr>
            <p:cNvSpPr/>
            <p:nvPr/>
          </p:nvSpPr>
          <p:spPr>
            <a:xfrm>
              <a:off x="5755300" y="2089975"/>
              <a:ext cx="32675" cy="19525"/>
            </a:xfrm>
            <a:custGeom>
              <a:avLst/>
              <a:gdLst/>
              <a:ahLst/>
              <a:cxnLst/>
              <a:rect l="l" t="t" r="r" b="b"/>
              <a:pathLst>
                <a:path w="1307" h="781" extrusionOk="0">
                  <a:moveTo>
                    <a:pt x="1257" y="1"/>
                  </a:moveTo>
                  <a:lnTo>
                    <a:pt x="0" y="590"/>
                  </a:lnTo>
                  <a:lnTo>
                    <a:pt x="99" y="781"/>
                  </a:lnTo>
                  <a:lnTo>
                    <a:pt x="1307" y="58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29">
              <a:extLst>
                <a:ext uri="{FF2B5EF4-FFF2-40B4-BE49-F238E27FC236}">
                  <a16:creationId xmlns:a16="http://schemas.microsoft.com/office/drawing/2014/main" id="{431B95E5-7DA3-6BCB-A8C4-B161E8F03C81}"/>
                </a:ext>
              </a:extLst>
            </p:cNvPr>
            <p:cNvSpPr/>
            <p:nvPr/>
          </p:nvSpPr>
          <p:spPr>
            <a:xfrm>
              <a:off x="5752425" y="2207850"/>
              <a:ext cx="23975" cy="18075"/>
            </a:xfrm>
            <a:custGeom>
              <a:avLst/>
              <a:gdLst/>
              <a:ahLst/>
              <a:cxnLst/>
              <a:rect l="l" t="t" r="r" b="b"/>
              <a:pathLst>
                <a:path w="959" h="723" extrusionOk="0">
                  <a:moveTo>
                    <a:pt x="933" y="1"/>
                  </a:moveTo>
                  <a:cubicBezTo>
                    <a:pt x="931" y="17"/>
                    <a:pt x="928" y="32"/>
                    <a:pt x="925" y="47"/>
                  </a:cubicBezTo>
                  <a:lnTo>
                    <a:pt x="925" y="47"/>
                  </a:lnTo>
                  <a:cubicBezTo>
                    <a:pt x="936" y="41"/>
                    <a:pt x="948" y="35"/>
                    <a:pt x="959" y="29"/>
                  </a:cubicBezTo>
                  <a:cubicBezTo>
                    <a:pt x="958" y="27"/>
                    <a:pt x="933" y="1"/>
                    <a:pt x="933" y="1"/>
                  </a:cubicBezTo>
                  <a:close/>
                  <a:moveTo>
                    <a:pt x="925" y="47"/>
                  </a:moveTo>
                  <a:lnTo>
                    <a:pt x="925" y="47"/>
                  </a:lnTo>
                  <a:cubicBezTo>
                    <a:pt x="617" y="211"/>
                    <a:pt x="309" y="374"/>
                    <a:pt x="1" y="538"/>
                  </a:cubicBezTo>
                  <a:lnTo>
                    <a:pt x="117" y="722"/>
                  </a:lnTo>
                  <a:cubicBezTo>
                    <a:pt x="313" y="385"/>
                    <a:pt x="828" y="534"/>
                    <a:pt x="925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29">
              <a:extLst>
                <a:ext uri="{FF2B5EF4-FFF2-40B4-BE49-F238E27FC236}">
                  <a16:creationId xmlns:a16="http://schemas.microsoft.com/office/drawing/2014/main" id="{785C02FF-E3DC-E9D5-279A-43C698DA3E09}"/>
                </a:ext>
              </a:extLst>
            </p:cNvPr>
            <p:cNvSpPr/>
            <p:nvPr/>
          </p:nvSpPr>
          <p:spPr>
            <a:xfrm>
              <a:off x="5786725" y="2074625"/>
              <a:ext cx="24625" cy="16825"/>
            </a:xfrm>
            <a:custGeom>
              <a:avLst/>
              <a:gdLst/>
              <a:ahLst/>
              <a:cxnLst/>
              <a:rect l="l" t="t" r="r" b="b"/>
              <a:pathLst>
                <a:path w="985" h="673" extrusionOk="0">
                  <a:moveTo>
                    <a:pt x="865" y="1"/>
                  </a:moveTo>
                  <a:lnTo>
                    <a:pt x="0" y="615"/>
                  </a:lnTo>
                  <a:lnTo>
                    <a:pt x="50" y="672"/>
                  </a:lnTo>
                  <a:lnTo>
                    <a:pt x="984" y="200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29">
              <a:extLst>
                <a:ext uri="{FF2B5EF4-FFF2-40B4-BE49-F238E27FC236}">
                  <a16:creationId xmlns:a16="http://schemas.microsoft.com/office/drawing/2014/main" id="{1A71DBCB-4FEF-CAA1-6D3A-38C82441257C}"/>
                </a:ext>
              </a:extLst>
            </p:cNvPr>
            <p:cNvSpPr/>
            <p:nvPr/>
          </p:nvSpPr>
          <p:spPr>
            <a:xfrm>
              <a:off x="5769200" y="2026575"/>
              <a:ext cx="19800" cy="13875"/>
            </a:xfrm>
            <a:custGeom>
              <a:avLst/>
              <a:gdLst/>
              <a:ahLst/>
              <a:cxnLst/>
              <a:rect l="l" t="t" r="r" b="b"/>
              <a:pathLst>
                <a:path w="792" h="555" extrusionOk="0">
                  <a:moveTo>
                    <a:pt x="719" y="0"/>
                  </a:moveTo>
                  <a:lnTo>
                    <a:pt x="0" y="424"/>
                  </a:lnTo>
                  <a:lnTo>
                    <a:pt x="127" y="555"/>
                  </a:lnTo>
                  <a:lnTo>
                    <a:pt x="792" y="11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29">
              <a:extLst>
                <a:ext uri="{FF2B5EF4-FFF2-40B4-BE49-F238E27FC236}">
                  <a16:creationId xmlns:a16="http://schemas.microsoft.com/office/drawing/2014/main" id="{24B7AFAB-485B-B1FC-C358-D3DFF88EB9E9}"/>
                </a:ext>
              </a:extLst>
            </p:cNvPr>
            <p:cNvSpPr/>
            <p:nvPr/>
          </p:nvSpPr>
          <p:spPr>
            <a:xfrm>
              <a:off x="5280075" y="2682350"/>
              <a:ext cx="136500" cy="56850"/>
            </a:xfrm>
            <a:custGeom>
              <a:avLst/>
              <a:gdLst/>
              <a:ahLst/>
              <a:cxnLst/>
              <a:rect l="l" t="t" r="r" b="b"/>
              <a:pathLst>
                <a:path w="5460" h="2274" extrusionOk="0">
                  <a:moveTo>
                    <a:pt x="5459" y="1"/>
                  </a:moveTo>
                  <a:lnTo>
                    <a:pt x="5459" y="1"/>
                  </a:lnTo>
                  <a:cubicBezTo>
                    <a:pt x="3502" y="416"/>
                    <a:pt x="1695" y="1195"/>
                    <a:pt x="0" y="2273"/>
                  </a:cubicBezTo>
                  <a:cubicBezTo>
                    <a:pt x="989" y="1996"/>
                    <a:pt x="2013" y="1804"/>
                    <a:pt x="2956" y="1416"/>
                  </a:cubicBezTo>
                  <a:cubicBezTo>
                    <a:pt x="3835" y="1054"/>
                    <a:pt x="4628" y="48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29">
              <a:extLst>
                <a:ext uri="{FF2B5EF4-FFF2-40B4-BE49-F238E27FC236}">
                  <a16:creationId xmlns:a16="http://schemas.microsoft.com/office/drawing/2014/main" id="{043AC302-9C4F-0D04-77A4-DE315EB76EEA}"/>
                </a:ext>
              </a:extLst>
            </p:cNvPr>
            <p:cNvSpPr/>
            <p:nvPr/>
          </p:nvSpPr>
          <p:spPr>
            <a:xfrm>
              <a:off x="5396450" y="2700375"/>
              <a:ext cx="57375" cy="42075"/>
            </a:xfrm>
            <a:custGeom>
              <a:avLst/>
              <a:gdLst/>
              <a:ahLst/>
              <a:cxnLst/>
              <a:rect l="l" t="t" r="r" b="b"/>
              <a:pathLst>
                <a:path w="2295" h="1683" extrusionOk="0">
                  <a:moveTo>
                    <a:pt x="2294" y="1"/>
                  </a:moveTo>
                  <a:lnTo>
                    <a:pt x="0" y="1682"/>
                  </a:lnTo>
                  <a:cubicBezTo>
                    <a:pt x="968" y="1405"/>
                    <a:pt x="1710" y="813"/>
                    <a:pt x="2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29">
              <a:extLst>
                <a:ext uri="{FF2B5EF4-FFF2-40B4-BE49-F238E27FC236}">
                  <a16:creationId xmlns:a16="http://schemas.microsoft.com/office/drawing/2014/main" id="{918BCDD7-5336-CE17-CDC3-6EE9436DBEFC}"/>
                </a:ext>
              </a:extLst>
            </p:cNvPr>
            <p:cNvSpPr/>
            <p:nvPr/>
          </p:nvSpPr>
          <p:spPr>
            <a:xfrm>
              <a:off x="5379450" y="2729600"/>
              <a:ext cx="66300" cy="41175"/>
            </a:xfrm>
            <a:custGeom>
              <a:avLst/>
              <a:gdLst/>
              <a:ahLst/>
              <a:cxnLst/>
              <a:rect l="l" t="t" r="r" b="b"/>
              <a:pathLst>
                <a:path w="2652" h="1647" extrusionOk="0">
                  <a:moveTo>
                    <a:pt x="2574" y="0"/>
                  </a:moveTo>
                  <a:lnTo>
                    <a:pt x="1" y="1593"/>
                  </a:lnTo>
                  <a:lnTo>
                    <a:pt x="48" y="1647"/>
                  </a:lnTo>
                  <a:lnTo>
                    <a:pt x="2652" y="85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29">
              <a:extLst>
                <a:ext uri="{FF2B5EF4-FFF2-40B4-BE49-F238E27FC236}">
                  <a16:creationId xmlns:a16="http://schemas.microsoft.com/office/drawing/2014/main" id="{682B0B3B-4925-CBEE-D26F-927A831D5BA0}"/>
                </a:ext>
              </a:extLst>
            </p:cNvPr>
            <p:cNvSpPr/>
            <p:nvPr/>
          </p:nvSpPr>
          <p:spPr>
            <a:xfrm>
              <a:off x="5288725" y="2729450"/>
              <a:ext cx="63900" cy="31825"/>
            </a:xfrm>
            <a:custGeom>
              <a:avLst/>
              <a:gdLst/>
              <a:ahLst/>
              <a:cxnLst/>
              <a:rect l="l" t="t" r="r" b="b"/>
              <a:pathLst>
                <a:path w="2556" h="1273" extrusionOk="0">
                  <a:moveTo>
                    <a:pt x="2460" y="1"/>
                  </a:moveTo>
                  <a:lnTo>
                    <a:pt x="1" y="1082"/>
                  </a:lnTo>
                  <a:lnTo>
                    <a:pt x="82" y="1272"/>
                  </a:lnTo>
                  <a:lnTo>
                    <a:pt x="2555" y="221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29">
              <a:extLst>
                <a:ext uri="{FF2B5EF4-FFF2-40B4-BE49-F238E27FC236}">
                  <a16:creationId xmlns:a16="http://schemas.microsoft.com/office/drawing/2014/main" id="{6B96B266-64B5-90BF-C9E3-1ADF154417FB}"/>
                </a:ext>
              </a:extLst>
            </p:cNvPr>
            <p:cNvSpPr/>
            <p:nvPr/>
          </p:nvSpPr>
          <p:spPr>
            <a:xfrm>
              <a:off x="5357950" y="2769400"/>
              <a:ext cx="22725" cy="15875"/>
            </a:xfrm>
            <a:custGeom>
              <a:avLst/>
              <a:gdLst/>
              <a:ahLst/>
              <a:cxnLst/>
              <a:rect l="l" t="t" r="r" b="b"/>
              <a:pathLst>
                <a:path w="909" h="635" extrusionOk="0">
                  <a:moveTo>
                    <a:pt x="861" y="1"/>
                  </a:moveTo>
                  <a:lnTo>
                    <a:pt x="0" y="465"/>
                  </a:lnTo>
                  <a:cubicBezTo>
                    <a:pt x="35" y="522"/>
                    <a:pt x="70" y="578"/>
                    <a:pt x="106" y="635"/>
                  </a:cubicBezTo>
                  <a:lnTo>
                    <a:pt x="908" y="55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29">
              <a:extLst>
                <a:ext uri="{FF2B5EF4-FFF2-40B4-BE49-F238E27FC236}">
                  <a16:creationId xmlns:a16="http://schemas.microsoft.com/office/drawing/2014/main" id="{90CB1B2A-AA7D-7127-8705-79F4873A195B}"/>
                </a:ext>
              </a:extLst>
            </p:cNvPr>
            <p:cNvSpPr/>
            <p:nvPr/>
          </p:nvSpPr>
          <p:spPr>
            <a:xfrm>
              <a:off x="5443775" y="2715575"/>
              <a:ext cx="20100" cy="16200"/>
            </a:xfrm>
            <a:custGeom>
              <a:avLst/>
              <a:gdLst/>
              <a:ahLst/>
              <a:cxnLst/>
              <a:rect l="l" t="t" r="r" b="b"/>
              <a:pathLst>
                <a:path w="804" h="648" extrusionOk="0">
                  <a:moveTo>
                    <a:pt x="678" y="1"/>
                  </a:moveTo>
                  <a:lnTo>
                    <a:pt x="1" y="561"/>
                  </a:lnTo>
                  <a:lnTo>
                    <a:pt x="79" y="648"/>
                  </a:lnTo>
                  <a:lnTo>
                    <a:pt x="803" y="171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29">
              <a:extLst>
                <a:ext uri="{FF2B5EF4-FFF2-40B4-BE49-F238E27FC236}">
                  <a16:creationId xmlns:a16="http://schemas.microsoft.com/office/drawing/2014/main" id="{014A8377-223D-9F62-E761-0CBED8815907}"/>
                </a:ext>
              </a:extLst>
            </p:cNvPr>
            <p:cNvSpPr/>
            <p:nvPr/>
          </p:nvSpPr>
          <p:spPr>
            <a:xfrm>
              <a:off x="5737550" y="1885750"/>
              <a:ext cx="54850" cy="41975"/>
            </a:xfrm>
            <a:custGeom>
              <a:avLst/>
              <a:gdLst/>
              <a:ahLst/>
              <a:cxnLst/>
              <a:rect l="l" t="t" r="r" b="b"/>
              <a:pathLst>
                <a:path w="2194" h="1679" extrusionOk="0">
                  <a:moveTo>
                    <a:pt x="2045" y="1"/>
                  </a:moveTo>
                  <a:lnTo>
                    <a:pt x="0" y="1487"/>
                  </a:lnTo>
                  <a:lnTo>
                    <a:pt x="134" y="1679"/>
                  </a:lnTo>
                  <a:lnTo>
                    <a:pt x="2194" y="211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29">
              <a:extLst>
                <a:ext uri="{FF2B5EF4-FFF2-40B4-BE49-F238E27FC236}">
                  <a16:creationId xmlns:a16="http://schemas.microsoft.com/office/drawing/2014/main" id="{AF39BFC4-8180-B358-BA63-63421C9CA7BF}"/>
                </a:ext>
              </a:extLst>
            </p:cNvPr>
            <p:cNvSpPr/>
            <p:nvPr/>
          </p:nvSpPr>
          <p:spPr>
            <a:xfrm>
              <a:off x="5285700" y="2399500"/>
              <a:ext cx="20425" cy="35900"/>
            </a:xfrm>
            <a:custGeom>
              <a:avLst/>
              <a:gdLst/>
              <a:ahLst/>
              <a:cxnLst/>
              <a:rect l="l" t="t" r="r" b="b"/>
              <a:pathLst>
                <a:path w="817" h="1436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298"/>
                    <a:pt x="291" y="822"/>
                    <a:pt x="216" y="1436"/>
                  </a:cubicBezTo>
                  <a:cubicBezTo>
                    <a:pt x="385" y="1179"/>
                    <a:pt x="448" y="1087"/>
                    <a:pt x="517" y="983"/>
                  </a:cubicBezTo>
                  <a:cubicBezTo>
                    <a:pt x="579" y="1112"/>
                    <a:pt x="638" y="1234"/>
                    <a:pt x="702" y="1368"/>
                  </a:cubicBezTo>
                  <a:cubicBezTo>
                    <a:pt x="748" y="1298"/>
                    <a:pt x="808" y="1248"/>
                    <a:pt x="809" y="1197"/>
                  </a:cubicBezTo>
                  <a:cubicBezTo>
                    <a:pt x="817" y="840"/>
                    <a:pt x="813" y="483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29">
              <a:extLst>
                <a:ext uri="{FF2B5EF4-FFF2-40B4-BE49-F238E27FC236}">
                  <a16:creationId xmlns:a16="http://schemas.microsoft.com/office/drawing/2014/main" id="{C591381B-9480-C907-E86C-ED75B7EC6834}"/>
                </a:ext>
              </a:extLst>
            </p:cNvPr>
            <p:cNvSpPr/>
            <p:nvPr/>
          </p:nvSpPr>
          <p:spPr>
            <a:xfrm>
              <a:off x="5206300" y="2501900"/>
              <a:ext cx="10425" cy="55425"/>
            </a:xfrm>
            <a:custGeom>
              <a:avLst/>
              <a:gdLst/>
              <a:ahLst/>
              <a:cxnLst/>
              <a:rect l="l" t="t" r="r" b="b"/>
              <a:pathLst>
                <a:path w="417" h="2217" extrusionOk="0">
                  <a:moveTo>
                    <a:pt x="0" y="1"/>
                  </a:moveTo>
                  <a:lnTo>
                    <a:pt x="198" y="2217"/>
                  </a:lnTo>
                  <a:cubicBezTo>
                    <a:pt x="417" y="1638"/>
                    <a:pt x="333" y="70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29">
              <a:extLst>
                <a:ext uri="{FF2B5EF4-FFF2-40B4-BE49-F238E27FC236}">
                  <a16:creationId xmlns:a16="http://schemas.microsoft.com/office/drawing/2014/main" id="{774832D1-BBB3-ADB6-B2D8-5A32847A6B2B}"/>
                </a:ext>
              </a:extLst>
            </p:cNvPr>
            <p:cNvSpPr/>
            <p:nvPr/>
          </p:nvSpPr>
          <p:spPr>
            <a:xfrm>
              <a:off x="5232450" y="2442525"/>
              <a:ext cx="3025" cy="34675"/>
            </a:xfrm>
            <a:custGeom>
              <a:avLst/>
              <a:gdLst/>
              <a:ahLst/>
              <a:cxnLst/>
              <a:rect l="l" t="t" r="r" b="b"/>
              <a:pathLst>
                <a:path w="121" h="1387" extrusionOk="0">
                  <a:moveTo>
                    <a:pt x="120" y="0"/>
                  </a:moveTo>
                  <a:lnTo>
                    <a:pt x="0" y="34"/>
                  </a:lnTo>
                  <a:lnTo>
                    <a:pt x="0" y="1386"/>
                  </a:lnTo>
                  <a:lnTo>
                    <a:pt x="120" y="138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29">
              <a:extLst>
                <a:ext uri="{FF2B5EF4-FFF2-40B4-BE49-F238E27FC236}">
                  <a16:creationId xmlns:a16="http://schemas.microsoft.com/office/drawing/2014/main" id="{B9C3126F-CC57-A903-1E61-D5FC23AB8FE6}"/>
                </a:ext>
              </a:extLst>
            </p:cNvPr>
            <p:cNvSpPr/>
            <p:nvPr/>
          </p:nvSpPr>
          <p:spPr>
            <a:xfrm>
              <a:off x="5267175" y="2464475"/>
              <a:ext cx="2475" cy="25275"/>
            </a:xfrm>
            <a:custGeom>
              <a:avLst/>
              <a:gdLst/>
              <a:ahLst/>
              <a:cxnLst/>
              <a:rect l="l" t="t" r="r" b="b"/>
              <a:pathLst>
                <a:path w="99" h="1011" extrusionOk="0">
                  <a:moveTo>
                    <a:pt x="1" y="1"/>
                  </a:moveTo>
                  <a:lnTo>
                    <a:pt x="1" y="992"/>
                  </a:lnTo>
                  <a:lnTo>
                    <a:pt x="98" y="101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29">
              <a:extLst>
                <a:ext uri="{FF2B5EF4-FFF2-40B4-BE49-F238E27FC236}">
                  <a16:creationId xmlns:a16="http://schemas.microsoft.com/office/drawing/2014/main" id="{AA533B70-AD2E-297D-6B1B-CF7B4E1561D0}"/>
                </a:ext>
              </a:extLst>
            </p:cNvPr>
            <p:cNvSpPr/>
            <p:nvPr/>
          </p:nvSpPr>
          <p:spPr>
            <a:xfrm>
              <a:off x="5325775" y="2428475"/>
              <a:ext cx="4575" cy="16275"/>
            </a:xfrm>
            <a:custGeom>
              <a:avLst/>
              <a:gdLst/>
              <a:ahLst/>
              <a:cxnLst/>
              <a:rect l="l" t="t" r="r" b="b"/>
              <a:pathLst>
                <a:path w="183" h="651" extrusionOk="0">
                  <a:moveTo>
                    <a:pt x="141" y="0"/>
                  </a:moveTo>
                  <a:lnTo>
                    <a:pt x="1" y="11"/>
                  </a:lnTo>
                  <a:cubicBezTo>
                    <a:pt x="11" y="223"/>
                    <a:pt x="22" y="436"/>
                    <a:pt x="33" y="650"/>
                  </a:cubicBezTo>
                  <a:lnTo>
                    <a:pt x="182" y="607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29">
              <a:extLst>
                <a:ext uri="{FF2B5EF4-FFF2-40B4-BE49-F238E27FC236}">
                  <a16:creationId xmlns:a16="http://schemas.microsoft.com/office/drawing/2014/main" id="{497D5D0D-5BE4-9C2D-5C56-97FD08ACA920}"/>
                </a:ext>
              </a:extLst>
            </p:cNvPr>
            <p:cNvSpPr/>
            <p:nvPr/>
          </p:nvSpPr>
          <p:spPr>
            <a:xfrm>
              <a:off x="5359025" y="2612050"/>
              <a:ext cx="136575" cy="32875"/>
            </a:xfrm>
            <a:custGeom>
              <a:avLst/>
              <a:gdLst/>
              <a:ahLst/>
              <a:cxnLst/>
              <a:rect l="l" t="t" r="r" b="b"/>
              <a:pathLst>
                <a:path w="5463" h="1315" extrusionOk="0">
                  <a:moveTo>
                    <a:pt x="5420" y="1"/>
                  </a:moveTo>
                  <a:cubicBezTo>
                    <a:pt x="3609" y="411"/>
                    <a:pt x="1736" y="527"/>
                    <a:pt x="0" y="1314"/>
                  </a:cubicBezTo>
                  <a:lnTo>
                    <a:pt x="5463" y="208"/>
                  </a:lnTo>
                  <a:cubicBezTo>
                    <a:pt x="5448" y="139"/>
                    <a:pt x="5435" y="70"/>
                    <a:pt x="5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29">
              <a:extLst>
                <a:ext uri="{FF2B5EF4-FFF2-40B4-BE49-F238E27FC236}">
                  <a16:creationId xmlns:a16="http://schemas.microsoft.com/office/drawing/2014/main" id="{B9CB259B-A176-FE12-0B86-870A59A73F7E}"/>
                </a:ext>
              </a:extLst>
            </p:cNvPr>
            <p:cNvSpPr/>
            <p:nvPr/>
          </p:nvSpPr>
          <p:spPr>
            <a:xfrm>
              <a:off x="5421225" y="2596600"/>
              <a:ext cx="77675" cy="20475"/>
            </a:xfrm>
            <a:custGeom>
              <a:avLst/>
              <a:gdLst/>
              <a:ahLst/>
              <a:cxnLst/>
              <a:rect l="l" t="t" r="r" b="b"/>
              <a:pathLst>
                <a:path w="3107" h="819" extrusionOk="0">
                  <a:moveTo>
                    <a:pt x="3063" y="1"/>
                  </a:moveTo>
                  <a:lnTo>
                    <a:pt x="0" y="655"/>
                  </a:lnTo>
                  <a:cubicBezTo>
                    <a:pt x="11" y="709"/>
                    <a:pt x="24" y="764"/>
                    <a:pt x="35" y="818"/>
                  </a:cubicBezTo>
                  <a:lnTo>
                    <a:pt x="3106" y="202"/>
                  </a:lnTo>
                  <a:cubicBezTo>
                    <a:pt x="3091" y="134"/>
                    <a:pt x="3078" y="67"/>
                    <a:pt x="3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29">
              <a:extLst>
                <a:ext uri="{FF2B5EF4-FFF2-40B4-BE49-F238E27FC236}">
                  <a16:creationId xmlns:a16="http://schemas.microsoft.com/office/drawing/2014/main" id="{356E73A1-F121-2257-7F37-C383068E11F4}"/>
                </a:ext>
              </a:extLst>
            </p:cNvPr>
            <p:cNvSpPr/>
            <p:nvPr/>
          </p:nvSpPr>
          <p:spPr>
            <a:xfrm>
              <a:off x="5506075" y="2429375"/>
              <a:ext cx="39225" cy="29550"/>
            </a:xfrm>
            <a:custGeom>
              <a:avLst/>
              <a:gdLst/>
              <a:ahLst/>
              <a:cxnLst/>
              <a:rect l="l" t="t" r="r" b="b"/>
              <a:pathLst>
                <a:path w="1569" h="1182" extrusionOk="0">
                  <a:moveTo>
                    <a:pt x="1466" y="1"/>
                  </a:moveTo>
                  <a:lnTo>
                    <a:pt x="1466" y="1"/>
                  </a:lnTo>
                  <a:cubicBezTo>
                    <a:pt x="26" y="520"/>
                    <a:pt x="1" y="540"/>
                    <a:pt x="45" y="1182"/>
                  </a:cubicBezTo>
                  <a:lnTo>
                    <a:pt x="1568" y="631"/>
                  </a:lnTo>
                  <a:lnTo>
                    <a:pt x="1031" y="465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29312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75509-3B25-79B2-FD2E-413D8716A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More examples of conversion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2C20F57-A774-0545-0DD7-801AD741E2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73640483"/>
              </p:ext>
            </p:extLst>
          </p:nvPr>
        </p:nvGraphicFramePr>
        <p:xfrm>
          <a:off x="387927" y="1115999"/>
          <a:ext cx="8278091" cy="3850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0257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>
          <a:extLst>
            <a:ext uri="{FF2B5EF4-FFF2-40B4-BE49-F238E27FC236}">
              <a16:creationId xmlns:a16="http://schemas.microsoft.com/office/drawing/2014/main" id="{20D41256-F2B6-A457-5A8B-7A2DE6632C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p129">
            <a:extLst>
              <a:ext uri="{FF2B5EF4-FFF2-40B4-BE49-F238E27FC236}">
                <a16:creationId xmlns:a16="http://schemas.microsoft.com/office/drawing/2014/main" id="{6B080396-87FE-CE8A-AF38-27DB46043B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Blending</a:t>
            </a:r>
            <a:br>
              <a:rPr lang="en-US" dirty="0"/>
            </a:b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270E19D-40E4-F96B-BD9F-68F53F37DF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2834667"/>
              </p:ext>
            </p:extLst>
          </p:nvPr>
        </p:nvGraphicFramePr>
        <p:xfrm>
          <a:off x="369672" y="1303354"/>
          <a:ext cx="6556387" cy="3244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659" name="Google Shape;4659;p129">
            <a:extLst>
              <a:ext uri="{FF2B5EF4-FFF2-40B4-BE49-F238E27FC236}">
                <a16:creationId xmlns:a16="http://schemas.microsoft.com/office/drawing/2014/main" id="{CD9D84C8-219E-76B4-F390-95389A82E5DB}"/>
              </a:ext>
            </a:extLst>
          </p:cNvPr>
          <p:cNvSpPr/>
          <p:nvPr/>
        </p:nvSpPr>
        <p:spPr>
          <a:xfrm>
            <a:off x="4889659" y="3301655"/>
            <a:ext cx="16838" cy="15855"/>
          </a:xfrm>
          <a:custGeom>
            <a:avLst/>
            <a:gdLst/>
            <a:ahLst/>
            <a:cxnLst/>
            <a:rect l="l" t="t" r="r" b="b"/>
            <a:pathLst>
              <a:path w="788" h="742" extrusionOk="0">
                <a:moveTo>
                  <a:pt x="788" y="1"/>
                </a:moveTo>
                <a:lnTo>
                  <a:pt x="1" y="647"/>
                </a:lnTo>
                <a:lnTo>
                  <a:pt x="90" y="741"/>
                </a:lnTo>
                <a:lnTo>
                  <a:pt x="428" y="665"/>
                </a:lnTo>
                <a:cubicBezTo>
                  <a:pt x="548" y="443"/>
                  <a:pt x="668" y="223"/>
                  <a:pt x="7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0" name="Google Shape;4660;p129">
            <a:extLst>
              <a:ext uri="{FF2B5EF4-FFF2-40B4-BE49-F238E27FC236}">
                <a16:creationId xmlns:a16="http://schemas.microsoft.com/office/drawing/2014/main" id="{97C59B6A-35B2-E49E-621E-0FE3FFDA23B9}"/>
              </a:ext>
            </a:extLst>
          </p:cNvPr>
          <p:cNvSpPr/>
          <p:nvPr/>
        </p:nvSpPr>
        <p:spPr>
          <a:xfrm>
            <a:off x="4875343" y="3315480"/>
            <a:ext cx="16261" cy="13205"/>
          </a:xfrm>
          <a:custGeom>
            <a:avLst/>
            <a:gdLst/>
            <a:ahLst/>
            <a:cxnLst/>
            <a:rect l="l" t="t" r="r" b="b"/>
            <a:pathLst>
              <a:path w="761" h="618" extrusionOk="0">
                <a:moveTo>
                  <a:pt x="671" y="0"/>
                </a:moveTo>
                <a:lnTo>
                  <a:pt x="1" y="450"/>
                </a:lnTo>
                <a:lnTo>
                  <a:pt x="129" y="617"/>
                </a:lnTo>
                <a:lnTo>
                  <a:pt x="760" y="94"/>
                </a:lnTo>
                <a:lnTo>
                  <a:pt x="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1" name="Google Shape;4661;p129">
            <a:extLst>
              <a:ext uri="{FF2B5EF4-FFF2-40B4-BE49-F238E27FC236}">
                <a16:creationId xmlns:a16="http://schemas.microsoft.com/office/drawing/2014/main" id="{58AC0DA4-89BA-76E0-61D6-AD54124A17D1}"/>
              </a:ext>
            </a:extLst>
          </p:cNvPr>
          <p:cNvSpPr/>
          <p:nvPr/>
        </p:nvSpPr>
        <p:spPr>
          <a:xfrm>
            <a:off x="4817929" y="3348835"/>
            <a:ext cx="2585" cy="32842"/>
          </a:xfrm>
          <a:custGeom>
            <a:avLst/>
            <a:gdLst/>
            <a:ahLst/>
            <a:cxnLst/>
            <a:rect l="l" t="t" r="r" b="b"/>
            <a:pathLst>
              <a:path w="121" h="1537" extrusionOk="0">
                <a:moveTo>
                  <a:pt x="121" y="1"/>
                </a:moveTo>
                <a:lnTo>
                  <a:pt x="0" y="3"/>
                </a:lnTo>
                <a:lnTo>
                  <a:pt x="0" y="1536"/>
                </a:lnTo>
                <a:lnTo>
                  <a:pt x="121" y="1533"/>
                </a:lnTo>
                <a:lnTo>
                  <a:pt x="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2" name="Google Shape;4662;p129">
            <a:extLst>
              <a:ext uri="{FF2B5EF4-FFF2-40B4-BE49-F238E27FC236}">
                <a16:creationId xmlns:a16="http://schemas.microsoft.com/office/drawing/2014/main" id="{4E68F90A-DC53-A452-3980-7F11C41CF0BA}"/>
              </a:ext>
            </a:extLst>
          </p:cNvPr>
          <p:cNvGrpSpPr/>
          <p:nvPr/>
        </p:nvGrpSpPr>
        <p:grpSpPr>
          <a:xfrm>
            <a:off x="7149724" y="2741849"/>
            <a:ext cx="1994276" cy="1724788"/>
            <a:chOff x="1745450" y="238200"/>
            <a:chExt cx="4226775" cy="3507000"/>
          </a:xfrm>
        </p:grpSpPr>
        <p:sp>
          <p:nvSpPr>
            <p:cNvPr id="4663" name="Google Shape;4663;p129">
              <a:extLst>
                <a:ext uri="{FF2B5EF4-FFF2-40B4-BE49-F238E27FC236}">
                  <a16:creationId xmlns:a16="http://schemas.microsoft.com/office/drawing/2014/main" id="{D1089FB6-E1C2-8C37-05C3-7B15479A7D8B}"/>
                </a:ext>
              </a:extLst>
            </p:cNvPr>
            <p:cNvSpPr/>
            <p:nvPr/>
          </p:nvSpPr>
          <p:spPr>
            <a:xfrm>
              <a:off x="5895525" y="1470000"/>
              <a:ext cx="76700" cy="222300"/>
            </a:xfrm>
            <a:custGeom>
              <a:avLst/>
              <a:gdLst/>
              <a:ahLst/>
              <a:cxnLst/>
              <a:rect l="l" t="t" r="r" b="b"/>
              <a:pathLst>
                <a:path w="3068" h="8892" extrusionOk="0">
                  <a:moveTo>
                    <a:pt x="1632" y="0"/>
                  </a:moveTo>
                  <a:lnTo>
                    <a:pt x="1610" y="19"/>
                  </a:lnTo>
                  <a:cubicBezTo>
                    <a:pt x="1614" y="19"/>
                    <a:pt x="1617" y="19"/>
                    <a:pt x="1621" y="19"/>
                  </a:cubicBezTo>
                  <a:lnTo>
                    <a:pt x="1621" y="19"/>
                  </a:lnTo>
                  <a:cubicBezTo>
                    <a:pt x="1625" y="13"/>
                    <a:pt x="1628" y="7"/>
                    <a:pt x="1632" y="0"/>
                  </a:cubicBezTo>
                  <a:close/>
                  <a:moveTo>
                    <a:pt x="2419" y="7897"/>
                  </a:moveTo>
                  <a:cubicBezTo>
                    <a:pt x="2414" y="7912"/>
                    <a:pt x="2408" y="7927"/>
                    <a:pt x="2403" y="7942"/>
                  </a:cubicBezTo>
                  <a:lnTo>
                    <a:pt x="2425" y="7954"/>
                  </a:lnTo>
                  <a:lnTo>
                    <a:pt x="2419" y="7897"/>
                  </a:lnTo>
                  <a:close/>
                  <a:moveTo>
                    <a:pt x="1621" y="19"/>
                  </a:moveTo>
                  <a:cubicBezTo>
                    <a:pt x="1588" y="72"/>
                    <a:pt x="1537" y="128"/>
                    <a:pt x="1544" y="174"/>
                  </a:cubicBezTo>
                  <a:cubicBezTo>
                    <a:pt x="1750" y="1418"/>
                    <a:pt x="874" y="2320"/>
                    <a:pt x="526" y="3387"/>
                  </a:cubicBezTo>
                  <a:cubicBezTo>
                    <a:pt x="424" y="3698"/>
                    <a:pt x="298" y="4000"/>
                    <a:pt x="126" y="4457"/>
                  </a:cubicBezTo>
                  <a:lnTo>
                    <a:pt x="2129" y="2989"/>
                  </a:lnTo>
                  <a:lnTo>
                    <a:pt x="2261" y="3070"/>
                  </a:lnTo>
                  <a:cubicBezTo>
                    <a:pt x="2071" y="3510"/>
                    <a:pt x="1880" y="3948"/>
                    <a:pt x="1625" y="4532"/>
                  </a:cubicBezTo>
                  <a:lnTo>
                    <a:pt x="2453" y="4163"/>
                  </a:lnTo>
                  <a:lnTo>
                    <a:pt x="2453" y="4163"/>
                  </a:lnTo>
                  <a:cubicBezTo>
                    <a:pt x="2323" y="5114"/>
                    <a:pt x="1486" y="5360"/>
                    <a:pt x="1047" y="5936"/>
                  </a:cubicBezTo>
                  <a:cubicBezTo>
                    <a:pt x="1048" y="6278"/>
                    <a:pt x="1353" y="6650"/>
                    <a:pt x="928" y="6999"/>
                  </a:cubicBezTo>
                  <a:cubicBezTo>
                    <a:pt x="786" y="7115"/>
                    <a:pt x="853" y="7462"/>
                    <a:pt x="727" y="7632"/>
                  </a:cubicBezTo>
                  <a:cubicBezTo>
                    <a:pt x="556" y="7863"/>
                    <a:pt x="268" y="8006"/>
                    <a:pt x="78" y="8229"/>
                  </a:cubicBezTo>
                  <a:cubicBezTo>
                    <a:pt x="1" y="8320"/>
                    <a:pt x="51" y="8520"/>
                    <a:pt x="30" y="8892"/>
                  </a:cubicBezTo>
                  <a:lnTo>
                    <a:pt x="2328" y="7055"/>
                  </a:lnTo>
                  <a:lnTo>
                    <a:pt x="2419" y="7897"/>
                  </a:lnTo>
                  <a:lnTo>
                    <a:pt x="2419" y="7897"/>
                  </a:lnTo>
                  <a:cubicBezTo>
                    <a:pt x="2768" y="6956"/>
                    <a:pt x="3068" y="5972"/>
                    <a:pt x="2809" y="4991"/>
                  </a:cubicBezTo>
                  <a:cubicBezTo>
                    <a:pt x="2552" y="4014"/>
                    <a:pt x="2534" y="3062"/>
                    <a:pt x="2585" y="2076"/>
                  </a:cubicBezTo>
                  <a:cubicBezTo>
                    <a:pt x="2607" y="1662"/>
                    <a:pt x="2508" y="1220"/>
                    <a:pt x="2363" y="826"/>
                  </a:cubicBezTo>
                  <a:cubicBezTo>
                    <a:pt x="2237" y="484"/>
                    <a:pt x="2126" y="45"/>
                    <a:pt x="162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29">
              <a:extLst>
                <a:ext uri="{FF2B5EF4-FFF2-40B4-BE49-F238E27FC236}">
                  <a16:creationId xmlns:a16="http://schemas.microsoft.com/office/drawing/2014/main" id="{9240C9FB-C0B5-111F-D7C6-AA5B099C9F1B}"/>
                </a:ext>
              </a:extLst>
            </p:cNvPr>
            <p:cNvSpPr/>
            <p:nvPr/>
          </p:nvSpPr>
          <p:spPr>
            <a:xfrm>
              <a:off x="1745450" y="238200"/>
              <a:ext cx="643325" cy="2685350"/>
            </a:xfrm>
            <a:custGeom>
              <a:avLst/>
              <a:gdLst/>
              <a:ahLst/>
              <a:cxnLst/>
              <a:rect l="l" t="t" r="r" b="b"/>
              <a:pathLst>
                <a:path w="25733" h="107414" extrusionOk="0">
                  <a:moveTo>
                    <a:pt x="20047" y="12764"/>
                  </a:moveTo>
                  <a:cubicBezTo>
                    <a:pt x="20692" y="12764"/>
                    <a:pt x="21026" y="13103"/>
                    <a:pt x="21101" y="13771"/>
                  </a:cubicBezTo>
                  <a:cubicBezTo>
                    <a:pt x="21137" y="14083"/>
                    <a:pt x="21157" y="14417"/>
                    <a:pt x="21084" y="14717"/>
                  </a:cubicBezTo>
                  <a:cubicBezTo>
                    <a:pt x="20837" y="15743"/>
                    <a:pt x="20743" y="16777"/>
                    <a:pt x="20774" y="17827"/>
                  </a:cubicBezTo>
                  <a:cubicBezTo>
                    <a:pt x="20776" y="17907"/>
                    <a:pt x="20721" y="17987"/>
                    <a:pt x="20654" y="18175"/>
                  </a:cubicBezTo>
                  <a:cubicBezTo>
                    <a:pt x="20522" y="17909"/>
                    <a:pt x="20439" y="17738"/>
                    <a:pt x="20336" y="17531"/>
                  </a:cubicBezTo>
                  <a:lnTo>
                    <a:pt x="20336" y="17531"/>
                  </a:lnTo>
                  <a:cubicBezTo>
                    <a:pt x="19764" y="18518"/>
                    <a:pt x="20245" y="19431"/>
                    <a:pt x="20366" y="20323"/>
                  </a:cubicBezTo>
                  <a:cubicBezTo>
                    <a:pt x="20124" y="20396"/>
                    <a:pt x="19877" y="20407"/>
                    <a:pt x="19732" y="20530"/>
                  </a:cubicBezTo>
                  <a:cubicBezTo>
                    <a:pt x="19587" y="20654"/>
                    <a:pt x="19542" y="20894"/>
                    <a:pt x="19279" y="21091"/>
                  </a:cubicBezTo>
                  <a:lnTo>
                    <a:pt x="18882" y="19381"/>
                  </a:lnTo>
                  <a:cubicBezTo>
                    <a:pt x="18386" y="19396"/>
                    <a:pt x="18307" y="19694"/>
                    <a:pt x="18283" y="19973"/>
                  </a:cubicBezTo>
                  <a:cubicBezTo>
                    <a:pt x="18178" y="21137"/>
                    <a:pt x="18098" y="22305"/>
                    <a:pt x="18010" y="23471"/>
                  </a:cubicBezTo>
                  <a:cubicBezTo>
                    <a:pt x="17962" y="24101"/>
                    <a:pt x="17953" y="24736"/>
                    <a:pt x="17857" y="25359"/>
                  </a:cubicBezTo>
                  <a:cubicBezTo>
                    <a:pt x="17807" y="25680"/>
                    <a:pt x="17604" y="25978"/>
                    <a:pt x="17464" y="26302"/>
                  </a:cubicBezTo>
                  <a:cubicBezTo>
                    <a:pt x="16851" y="26193"/>
                    <a:pt x="16576" y="25836"/>
                    <a:pt x="16573" y="25372"/>
                  </a:cubicBezTo>
                  <a:cubicBezTo>
                    <a:pt x="16560" y="23993"/>
                    <a:pt x="16090" y="22646"/>
                    <a:pt x="16385" y="21239"/>
                  </a:cubicBezTo>
                  <a:cubicBezTo>
                    <a:pt x="16576" y="20323"/>
                    <a:pt x="16600" y="19372"/>
                    <a:pt x="16699" y="18436"/>
                  </a:cubicBezTo>
                  <a:lnTo>
                    <a:pt x="16474" y="18404"/>
                  </a:lnTo>
                  <a:cubicBezTo>
                    <a:pt x="16331" y="19247"/>
                    <a:pt x="16164" y="20088"/>
                    <a:pt x="16052" y="20936"/>
                  </a:cubicBezTo>
                  <a:cubicBezTo>
                    <a:pt x="15882" y="22224"/>
                    <a:pt x="15696" y="23524"/>
                    <a:pt x="15994" y="24812"/>
                  </a:cubicBezTo>
                  <a:cubicBezTo>
                    <a:pt x="16117" y="25351"/>
                    <a:pt x="16321" y="25916"/>
                    <a:pt x="16645" y="26352"/>
                  </a:cubicBezTo>
                  <a:cubicBezTo>
                    <a:pt x="16836" y="26609"/>
                    <a:pt x="17070" y="26734"/>
                    <a:pt x="17295" y="26734"/>
                  </a:cubicBezTo>
                  <a:cubicBezTo>
                    <a:pt x="17576" y="26734"/>
                    <a:pt x="17842" y="26540"/>
                    <a:pt x="17989" y="26169"/>
                  </a:cubicBezTo>
                  <a:cubicBezTo>
                    <a:pt x="18217" y="25593"/>
                    <a:pt x="18327" y="24950"/>
                    <a:pt x="18370" y="24328"/>
                  </a:cubicBezTo>
                  <a:cubicBezTo>
                    <a:pt x="18457" y="23099"/>
                    <a:pt x="18460" y="21862"/>
                    <a:pt x="18503" y="20518"/>
                  </a:cubicBezTo>
                  <a:lnTo>
                    <a:pt x="19264" y="21704"/>
                  </a:lnTo>
                  <a:cubicBezTo>
                    <a:pt x="19597" y="21560"/>
                    <a:pt x="19890" y="21327"/>
                    <a:pt x="20097" y="21327"/>
                  </a:cubicBezTo>
                  <a:cubicBezTo>
                    <a:pt x="20123" y="21327"/>
                    <a:pt x="20147" y="21331"/>
                    <a:pt x="20170" y="21339"/>
                  </a:cubicBezTo>
                  <a:cubicBezTo>
                    <a:pt x="20616" y="21492"/>
                    <a:pt x="20350" y="21948"/>
                    <a:pt x="20328" y="22256"/>
                  </a:cubicBezTo>
                  <a:cubicBezTo>
                    <a:pt x="20062" y="25888"/>
                    <a:pt x="19763" y="29517"/>
                    <a:pt x="19492" y="33147"/>
                  </a:cubicBezTo>
                  <a:cubicBezTo>
                    <a:pt x="19372" y="34759"/>
                    <a:pt x="19253" y="36372"/>
                    <a:pt x="19205" y="37987"/>
                  </a:cubicBezTo>
                  <a:cubicBezTo>
                    <a:pt x="19114" y="41122"/>
                    <a:pt x="19075" y="44258"/>
                    <a:pt x="19010" y="47394"/>
                  </a:cubicBezTo>
                  <a:cubicBezTo>
                    <a:pt x="18971" y="49228"/>
                    <a:pt x="18953" y="51063"/>
                    <a:pt x="18868" y="52894"/>
                  </a:cubicBezTo>
                  <a:cubicBezTo>
                    <a:pt x="18819" y="53927"/>
                    <a:pt x="18657" y="54955"/>
                    <a:pt x="18546" y="55984"/>
                  </a:cubicBezTo>
                  <a:lnTo>
                    <a:pt x="18332" y="55974"/>
                  </a:lnTo>
                  <a:lnTo>
                    <a:pt x="18332" y="51461"/>
                  </a:lnTo>
                  <a:lnTo>
                    <a:pt x="18107" y="51464"/>
                  </a:lnTo>
                  <a:cubicBezTo>
                    <a:pt x="18107" y="53070"/>
                    <a:pt x="18056" y="54680"/>
                    <a:pt x="18129" y="56283"/>
                  </a:cubicBezTo>
                  <a:cubicBezTo>
                    <a:pt x="18166" y="57119"/>
                    <a:pt x="17883" y="57729"/>
                    <a:pt x="17188" y="58482"/>
                  </a:cubicBezTo>
                  <a:lnTo>
                    <a:pt x="17188" y="56080"/>
                  </a:lnTo>
                  <a:lnTo>
                    <a:pt x="16924" y="56084"/>
                  </a:lnTo>
                  <a:cubicBezTo>
                    <a:pt x="16924" y="56828"/>
                    <a:pt x="16932" y="57571"/>
                    <a:pt x="16923" y="58314"/>
                  </a:cubicBezTo>
                  <a:cubicBezTo>
                    <a:pt x="16909" y="59358"/>
                    <a:pt x="16284" y="59989"/>
                    <a:pt x="15359" y="59989"/>
                  </a:cubicBezTo>
                  <a:cubicBezTo>
                    <a:pt x="15176" y="59989"/>
                    <a:pt x="14981" y="59964"/>
                    <a:pt x="14777" y="59913"/>
                  </a:cubicBezTo>
                  <a:cubicBezTo>
                    <a:pt x="14394" y="59818"/>
                    <a:pt x="14156" y="59646"/>
                    <a:pt x="14187" y="59199"/>
                  </a:cubicBezTo>
                  <a:cubicBezTo>
                    <a:pt x="14208" y="58890"/>
                    <a:pt x="14161" y="58576"/>
                    <a:pt x="14143" y="58245"/>
                  </a:cubicBezTo>
                  <a:lnTo>
                    <a:pt x="13413" y="58560"/>
                  </a:lnTo>
                  <a:cubicBezTo>
                    <a:pt x="13383" y="58177"/>
                    <a:pt x="13349" y="57751"/>
                    <a:pt x="13315" y="57324"/>
                  </a:cubicBezTo>
                  <a:lnTo>
                    <a:pt x="13190" y="57324"/>
                  </a:lnTo>
                  <a:cubicBezTo>
                    <a:pt x="13121" y="58286"/>
                    <a:pt x="13052" y="59249"/>
                    <a:pt x="12982" y="60236"/>
                  </a:cubicBezTo>
                  <a:lnTo>
                    <a:pt x="11085" y="60236"/>
                  </a:lnTo>
                  <a:lnTo>
                    <a:pt x="11085" y="57421"/>
                  </a:lnTo>
                  <a:lnTo>
                    <a:pt x="10949" y="57410"/>
                  </a:lnTo>
                  <a:cubicBezTo>
                    <a:pt x="10885" y="58215"/>
                    <a:pt x="10820" y="59020"/>
                    <a:pt x="10755" y="59825"/>
                  </a:cubicBezTo>
                  <a:lnTo>
                    <a:pt x="10541" y="59817"/>
                  </a:lnTo>
                  <a:lnTo>
                    <a:pt x="10541" y="55862"/>
                  </a:lnTo>
                  <a:lnTo>
                    <a:pt x="10302" y="55864"/>
                  </a:lnTo>
                  <a:lnTo>
                    <a:pt x="10302" y="60016"/>
                  </a:lnTo>
                  <a:cubicBezTo>
                    <a:pt x="9666" y="59723"/>
                    <a:pt x="9425" y="59316"/>
                    <a:pt x="9383" y="58850"/>
                  </a:cubicBezTo>
                  <a:cubicBezTo>
                    <a:pt x="9306" y="58003"/>
                    <a:pt x="9310" y="57149"/>
                    <a:pt x="9284" y="56298"/>
                  </a:cubicBezTo>
                  <a:cubicBezTo>
                    <a:pt x="9264" y="55667"/>
                    <a:pt x="9227" y="55035"/>
                    <a:pt x="9243" y="54406"/>
                  </a:cubicBezTo>
                  <a:cubicBezTo>
                    <a:pt x="9263" y="53617"/>
                    <a:pt x="9341" y="52830"/>
                    <a:pt x="9374" y="52041"/>
                  </a:cubicBezTo>
                  <a:cubicBezTo>
                    <a:pt x="9467" y="49826"/>
                    <a:pt x="9496" y="47607"/>
                    <a:pt x="9652" y="45395"/>
                  </a:cubicBezTo>
                  <a:cubicBezTo>
                    <a:pt x="9831" y="42834"/>
                    <a:pt x="9944" y="40275"/>
                    <a:pt x="9963" y="37705"/>
                  </a:cubicBezTo>
                  <a:cubicBezTo>
                    <a:pt x="9988" y="34416"/>
                    <a:pt x="10092" y="31126"/>
                    <a:pt x="10209" y="27840"/>
                  </a:cubicBezTo>
                  <a:cubicBezTo>
                    <a:pt x="10295" y="25403"/>
                    <a:pt x="10460" y="22971"/>
                    <a:pt x="10582" y="20536"/>
                  </a:cubicBezTo>
                  <a:cubicBezTo>
                    <a:pt x="10610" y="19981"/>
                    <a:pt x="10825" y="19515"/>
                    <a:pt x="11194" y="18908"/>
                  </a:cubicBezTo>
                  <a:lnTo>
                    <a:pt x="11194" y="18908"/>
                  </a:lnTo>
                  <a:cubicBezTo>
                    <a:pt x="11146" y="19724"/>
                    <a:pt x="11070" y="20350"/>
                    <a:pt x="11086" y="20975"/>
                  </a:cubicBezTo>
                  <a:cubicBezTo>
                    <a:pt x="11098" y="21444"/>
                    <a:pt x="11162" y="21932"/>
                    <a:pt x="11322" y="22368"/>
                  </a:cubicBezTo>
                  <a:cubicBezTo>
                    <a:pt x="11414" y="22623"/>
                    <a:pt x="11722" y="22932"/>
                    <a:pt x="11966" y="22963"/>
                  </a:cubicBezTo>
                  <a:cubicBezTo>
                    <a:pt x="11982" y="22965"/>
                    <a:pt x="11999" y="22966"/>
                    <a:pt x="12016" y="22966"/>
                  </a:cubicBezTo>
                  <a:cubicBezTo>
                    <a:pt x="12264" y="22966"/>
                    <a:pt x="12639" y="22759"/>
                    <a:pt x="12734" y="22553"/>
                  </a:cubicBezTo>
                  <a:cubicBezTo>
                    <a:pt x="12951" y="22080"/>
                    <a:pt x="13148" y="21525"/>
                    <a:pt x="13110" y="21022"/>
                  </a:cubicBezTo>
                  <a:cubicBezTo>
                    <a:pt x="13014" y="19745"/>
                    <a:pt x="13045" y="18507"/>
                    <a:pt x="13555" y="17301"/>
                  </a:cubicBezTo>
                  <a:lnTo>
                    <a:pt x="13555" y="17301"/>
                  </a:lnTo>
                  <a:cubicBezTo>
                    <a:pt x="12931" y="17772"/>
                    <a:pt x="12767" y="18445"/>
                    <a:pt x="12738" y="19158"/>
                  </a:cubicBezTo>
                  <a:cubicBezTo>
                    <a:pt x="12710" y="19886"/>
                    <a:pt x="12741" y="20616"/>
                    <a:pt x="12732" y="21346"/>
                  </a:cubicBezTo>
                  <a:cubicBezTo>
                    <a:pt x="12725" y="21869"/>
                    <a:pt x="12623" y="22356"/>
                    <a:pt x="12056" y="22637"/>
                  </a:cubicBezTo>
                  <a:cubicBezTo>
                    <a:pt x="11605" y="22454"/>
                    <a:pt x="11515" y="22035"/>
                    <a:pt x="11515" y="21636"/>
                  </a:cubicBezTo>
                  <a:cubicBezTo>
                    <a:pt x="11517" y="20817"/>
                    <a:pt x="11582" y="19997"/>
                    <a:pt x="11623" y="19178"/>
                  </a:cubicBezTo>
                  <a:cubicBezTo>
                    <a:pt x="11639" y="18851"/>
                    <a:pt x="11657" y="18523"/>
                    <a:pt x="11671" y="18269"/>
                  </a:cubicBezTo>
                  <a:cubicBezTo>
                    <a:pt x="11583" y="18206"/>
                    <a:pt x="11507" y="18182"/>
                    <a:pt x="11439" y="18182"/>
                  </a:cubicBezTo>
                  <a:cubicBezTo>
                    <a:pt x="11176" y="18182"/>
                    <a:pt x="11036" y="18558"/>
                    <a:pt x="10804" y="18558"/>
                  </a:cubicBezTo>
                  <a:cubicBezTo>
                    <a:pt x="10729" y="18558"/>
                    <a:pt x="10644" y="18519"/>
                    <a:pt x="10542" y="18414"/>
                  </a:cubicBezTo>
                  <a:cubicBezTo>
                    <a:pt x="10454" y="18793"/>
                    <a:pt x="10373" y="19155"/>
                    <a:pt x="10276" y="19581"/>
                  </a:cubicBezTo>
                  <a:cubicBezTo>
                    <a:pt x="9910" y="19304"/>
                    <a:pt x="10026" y="19012"/>
                    <a:pt x="10106" y="18725"/>
                  </a:cubicBezTo>
                  <a:cubicBezTo>
                    <a:pt x="10401" y="17659"/>
                    <a:pt x="10698" y="16592"/>
                    <a:pt x="10993" y="15525"/>
                  </a:cubicBezTo>
                  <a:cubicBezTo>
                    <a:pt x="11027" y="15403"/>
                    <a:pt x="11102" y="15280"/>
                    <a:pt x="11094" y="15162"/>
                  </a:cubicBezTo>
                  <a:cubicBezTo>
                    <a:pt x="11007" y="14019"/>
                    <a:pt x="11325" y="13726"/>
                    <a:pt x="12863" y="13404"/>
                  </a:cubicBezTo>
                  <a:cubicBezTo>
                    <a:pt x="13716" y="13225"/>
                    <a:pt x="14601" y="13204"/>
                    <a:pt x="15496" y="13109"/>
                  </a:cubicBezTo>
                  <a:lnTo>
                    <a:pt x="15496" y="13109"/>
                  </a:lnTo>
                  <a:cubicBezTo>
                    <a:pt x="15635" y="13388"/>
                    <a:pt x="15559" y="13685"/>
                    <a:pt x="15285" y="13685"/>
                  </a:cubicBezTo>
                  <a:cubicBezTo>
                    <a:pt x="15258" y="13685"/>
                    <a:pt x="15228" y="13682"/>
                    <a:pt x="15197" y="13676"/>
                  </a:cubicBezTo>
                  <a:cubicBezTo>
                    <a:pt x="15072" y="13651"/>
                    <a:pt x="14954" y="13639"/>
                    <a:pt x="14843" y="13639"/>
                  </a:cubicBezTo>
                  <a:cubicBezTo>
                    <a:pt x="13899" y="13639"/>
                    <a:pt x="13394" y="14471"/>
                    <a:pt x="12612" y="14902"/>
                  </a:cubicBezTo>
                  <a:cubicBezTo>
                    <a:pt x="12698" y="14958"/>
                    <a:pt x="12751" y="15012"/>
                    <a:pt x="12780" y="15012"/>
                  </a:cubicBezTo>
                  <a:cubicBezTo>
                    <a:pt x="12783" y="15012"/>
                    <a:pt x="12785" y="15012"/>
                    <a:pt x="12787" y="15011"/>
                  </a:cubicBezTo>
                  <a:cubicBezTo>
                    <a:pt x="13800" y="14601"/>
                    <a:pt x="14822" y="14361"/>
                    <a:pt x="15894" y="14361"/>
                  </a:cubicBezTo>
                  <a:cubicBezTo>
                    <a:pt x="16244" y="14361"/>
                    <a:pt x="16599" y="14387"/>
                    <a:pt x="16961" y="14440"/>
                  </a:cubicBezTo>
                  <a:cubicBezTo>
                    <a:pt x="17127" y="14465"/>
                    <a:pt x="17292" y="14478"/>
                    <a:pt x="17457" y="14478"/>
                  </a:cubicBezTo>
                  <a:cubicBezTo>
                    <a:pt x="18252" y="14478"/>
                    <a:pt x="19033" y="14182"/>
                    <a:pt x="19763" y="13512"/>
                  </a:cubicBezTo>
                  <a:lnTo>
                    <a:pt x="19763" y="13512"/>
                  </a:lnTo>
                  <a:cubicBezTo>
                    <a:pt x="19040" y="13644"/>
                    <a:pt x="18476" y="13811"/>
                    <a:pt x="17907" y="13835"/>
                  </a:cubicBezTo>
                  <a:cubicBezTo>
                    <a:pt x="17853" y="13837"/>
                    <a:pt x="17799" y="13838"/>
                    <a:pt x="17746" y="13838"/>
                  </a:cubicBezTo>
                  <a:cubicBezTo>
                    <a:pt x="17210" y="13838"/>
                    <a:pt x="16665" y="13737"/>
                    <a:pt x="16073" y="13682"/>
                  </a:cubicBezTo>
                  <a:cubicBezTo>
                    <a:pt x="16069" y="13583"/>
                    <a:pt x="16062" y="13435"/>
                    <a:pt x="16052" y="13224"/>
                  </a:cubicBezTo>
                  <a:cubicBezTo>
                    <a:pt x="16292" y="13213"/>
                    <a:pt x="16522" y="13110"/>
                    <a:pt x="16745" y="13110"/>
                  </a:cubicBezTo>
                  <a:cubicBezTo>
                    <a:pt x="16932" y="13110"/>
                    <a:pt x="17114" y="13183"/>
                    <a:pt x="17291" y="13446"/>
                  </a:cubicBezTo>
                  <a:cubicBezTo>
                    <a:pt x="17314" y="13481"/>
                    <a:pt x="17369" y="13494"/>
                    <a:pt x="17445" y="13494"/>
                  </a:cubicBezTo>
                  <a:cubicBezTo>
                    <a:pt x="17654" y="13494"/>
                    <a:pt x="18016" y="13391"/>
                    <a:pt x="18262" y="13352"/>
                  </a:cubicBezTo>
                  <a:cubicBezTo>
                    <a:pt x="18278" y="13349"/>
                    <a:pt x="18263" y="13161"/>
                    <a:pt x="18263" y="12977"/>
                  </a:cubicBezTo>
                  <a:cubicBezTo>
                    <a:pt x="18801" y="12908"/>
                    <a:pt x="19387" y="12787"/>
                    <a:pt x="19977" y="12766"/>
                  </a:cubicBezTo>
                  <a:cubicBezTo>
                    <a:pt x="20000" y="12765"/>
                    <a:pt x="20024" y="12764"/>
                    <a:pt x="20047" y="12764"/>
                  </a:cubicBezTo>
                  <a:close/>
                  <a:moveTo>
                    <a:pt x="8922" y="74104"/>
                  </a:moveTo>
                  <a:lnTo>
                    <a:pt x="10972" y="74868"/>
                  </a:lnTo>
                  <a:lnTo>
                    <a:pt x="10450" y="75977"/>
                  </a:lnTo>
                  <a:lnTo>
                    <a:pt x="10594" y="76053"/>
                  </a:lnTo>
                  <a:lnTo>
                    <a:pt x="11352" y="74966"/>
                  </a:lnTo>
                  <a:cubicBezTo>
                    <a:pt x="12018" y="74995"/>
                    <a:pt x="12628" y="75047"/>
                    <a:pt x="13234" y="75047"/>
                  </a:cubicBezTo>
                  <a:cubicBezTo>
                    <a:pt x="13286" y="75047"/>
                    <a:pt x="13338" y="75046"/>
                    <a:pt x="13391" y="75045"/>
                  </a:cubicBezTo>
                  <a:cubicBezTo>
                    <a:pt x="13396" y="75045"/>
                    <a:pt x="13402" y="75045"/>
                    <a:pt x="13407" y="75045"/>
                  </a:cubicBezTo>
                  <a:cubicBezTo>
                    <a:pt x="13742" y="75045"/>
                    <a:pt x="13906" y="75218"/>
                    <a:pt x="14063" y="75455"/>
                  </a:cubicBezTo>
                  <a:cubicBezTo>
                    <a:pt x="14103" y="75421"/>
                    <a:pt x="14143" y="75386"/>
                    <a:pt x="14183" y="75352"/>
                  </a:cubicBezTo>
                  <a:cubicBezTo>
                    <a:pt x="14179" y="75220"/>
                    <a:pt x="14176" y="75082"/>
                    <a:pt x="14262" y="75082"/>
                  </a:cubicBezTo>
                  <a:cubicBezTo>
                    <a:pt x="14300" y="75082"/>
                    <a:pt x="14356" y="75110"/>
                    <a:pt x="14438" y="75178"/>
                  </a:cubicBezTo>
                  <a:cubicBezTo>
                    <a:pt x="14522" y="75248"/>
                    <a:pt x="14569" y="75362"/>
                    <a:pt x="14634" y="75455"/>
                  </a:cubicBezTo>
                  <a:lnTo>
                    <a:pt x="14740" y="75367"/>
                  </a:lnTo>
                  <a:cubicBezTo>
                    <a:pt x="14779" y="75088"/>
                    <a:pt x="14881" y="74982"/>
                    <a:pt x="15010" y="74982"/>
                  </a:cubicBezTo>
                  <a:cubicBezTo>
                    <a:pt x="15119" y="74982"/>
                    <a:pt x="15248" y="75058"/>
                    <a:pt x="15375" y="75171"/>
                  </a:cubicBezTo>
                  <a:cubicBezTo>
                    <a:pt x="15526" y="75308"/>
                    <a:pt x="15593" y="75538"/>
                    <a:pt x="15812" y="75690"/>
                  </a:cubicBezTo>
                  <a:cubicBezTo>
                    <a:pt x="15775" y="75492"/>
                    <a:pt x="15739" y="75293"/>
                    <a:pt x="15696" y="75057"/>
                  </a:cubicBezTo>
                  <a:cubicBezTo>
                    <a:pt x="16309" y="74848"/>
                    <a:pt x="16919" y="74609"/>
                    <a:pt x="17551" y="74445"/>
                  </a:cubicBezTo>
                  <a:cubicBezTo>
                    <a:pt x="17601" y="74432"/>
                    <a:pt x="17656" y="74426"/>
                    <a:pt x="17713" y="74426"/>
                  </a:cubicBezTo>
                  <a:cubicBezTo>
                    <a:pt x="17901" y="74426"/>
                    <a:pt x="18113" y="74491"/>
                    <a:pt x="18266" y="74582"/>
                  </a:cubicBezTo>
                  <a:cubicBezTo>
                    <a:pt x="18698" y="74840"/>
                    <a:pt x="19118" y="75135"/>
                    <a:pt x="19493" y="75470"/>
                  </a:cubicBezTo>
                  <a:cubicBezTo>
                    <a:pt x="19999" y="75923"/>
                    <a:pt x="19932" y="76478"/>
                    <a:pt x="19366" y="76885"/>
                  </a:cubicBezTo>
                  <a:cubicBezTo>
                    <a:pt x="19032" y="77127"/>
                    <a:pt x="18688" y="77352"/>
                    <a:pt x="18349" y="77588"/>
                  </a:cubicBezTo>
                  <a:cubicBezTo>
                    <a:pt x="17275" y="78333"/>
                    <a:pt x="16482" y="79278"/>
                    <a:pt x="16139" y="80575"/>
                  </a:cubicBezTo>
                  <a:cubicBezTo>
                    <a:pt x="15699" y="82238"/>
                    <a:pt x="14776" y="82492"/>
                    <a:pt x="13509" y="82492"/>
                  </a:cubicBezTo>
                  <a:cubicBezTo>
                    <a:pt x="13383" y="82492"/>
                    <a:pt x="13253" y="82489"/>
                    <a:pt x="13120" y="82485"/>
                  </a:cubicBezTo>
                  <a:cubicBezTo>
                    <a:pt x="13024" y="82484"/>
                    <a:pt x="12930" y="82470"/>
                    <a:pt x="12838" y="82445"/>
                  </a:cubicBezTo>
                  <a:cubicBezTo>
                    <a:pt x="11104" y="81944"/>
                    <a:pt x="11081" y="82385"/>
                    <a:pt x="10353" y="80292"/>
                  </a:cubicBezTo>
                  <a:cubicBezTo>
                    <a:pt x="10228" y="79934"/>
                    <a:pt x="10114" y="79571"/>
                    <a:pt x="10003" y="79209"/>
                  </a:cubicBezTo>
                  <a:cubicBezTo>
                    <a:pt x="9652" y="78069"/>
                    <a:pt x="8962" y="77178"/>
                    <a:pt x="7954" y="76564"/>
                  </a:cubicBezTo>
                  <a:cubicBezTo>
                    <a:pt x="7263" y="76144"/>
                    <a:pt x="7013" y="75670"/>
                    <a:pt x="7847" y="74912"/>
                  </a:cubicBezTo>
                  <a:cubicBezTo>
                    <a:pt x="8192" y="74597"/>
                    <a:pt x="8596" y="74347"/>
                    <a:pt x="8922" y="74104"/>
                  </a:cubicBezTo>
                  <a:close/>
                  <a:moveTo>
                    <a:pt x="10656" y="97401"/>
                  </a:moveTo>
                  <a:lnTo>
                    <a:pt x="11686" y="97893"/>
                  </a:lnTo>
                  <a:lnTo>
                    <a:pt x="11686" y="99732"/>
                  </a:lnTo>
                  <a:lnTo>
                    <a:pt x="11808" y="99748"/>
                  </a:lnTo>
                  <a:cubicBezTo>
                    <a:pt x="11906" y="99162"/>
                    <a:pt x="12004" y="98576"/>
                    <a:pt x="12101" y="97990"/>
                  </a:cubicBezTo>
                  <a:lnTo>
                    <a:pt x="12229" y="98004"/>
                  </a:lnTo>
                  <a:lnTo>
                    <a:pt x="12229" y="100085"/>
                  </a:lnTo>
                  <a:lnTo>
                    <a:pt x="12349" y="100098"/>
                  </a:lnTo>
                  <a:cubicBezTo>
                    <a:pt x="12440" y="99442"/>
                    <a:pt x="12529" y="98786"/>
                    <a:pt x="12614" y="98176"/>
                  </a:cubicBezTo>
                  <a:cubicBezTo>
                    <a:pt x="13165" y="97986"/>
                    <a:pt x="13656" y="97862"/>
                    <a:pt x="14105" y="97651"/>
                  </a:cubicBezTo>
                  <a:cubicBezTo>
                    <a:pt x="14378" y="97523"/>
                    <a:pt x="14655" y="97463"/>
                    <a:pt x="14922" y="97463"/>
                  </a:cubicBezTo>
                  <a:cubicBezTo>
                    <a:pt x="15305" y="97463"/>
                    <a:pt x="15666" y="97586"/>
                    <a:pt x="15958" y="97807"/>
                  </a:cubicBezTo>
                  <a:cubicBezTo>
                    <a:pt x="16946" y="98557"/>
                    <a:pt x="18091" y="98889"/>
                    <a:pt x="19208" y="99315"/>
                  </a:cubicBezTo>
                  <a:cubicBezTo>
                    <a:pt x="20148" y="99672"/>
                    <a:pt x="21109" y="99945"/>
                    <a:pt x="22009" y="100437"/>
                  </a:cubicBezTo>
                  <a:cubicBezTo>
                    <a:pt x="22772" y="100853"/>
                    <a:pt x="23673" y="101019"/>
                    <a:pt x="24511" y="101300"/>
                  </a:cubicBezTo>
                  <a:cubicBezTo>
                    <a:pt x="24650" y="101347"/>
                    <a:pt x="24781" y="101418"/>
                    <a:pt x="25048" y="101537"/>
                  </a:cubicBezTo>
                  <a:cubicBezTo>
                    <a:pt x="23914" y="102201"/>
                    <a:pt x="22755" y="102408"/>
                    <a:pt x="21658" y="102729"/>
                  </a:cubicBezTo>
                  <a:cubicBezTo>
                    <a:pt x="20556" y="103049"/>
                    <a:pt x="19392" y="103160"/>
                    <a:pt x="18207" y="103373"/>
                  </a:cubicBezTo>
                  <a:cubicBezTo>
                    <a:pt x="18025" y="103083"/>
                    <a:pt x="17850" y="102799"/>
                    <a:pt x="17673" y="102516"/>
                  </a:cubicBezTo>
                  <a:lnTo>
                    <a:pt x="17567" y="102544"/>
                  </a:lnTo>
                  <a:cubicBezTo>
                    <a:pt x="17634" y="102853"/>
                    <a:pt x="17702" y="103162"/>
                    <a:pt x="17768" y="103471"/>
                  </a:cubicBezTo>
                  <a:lnTo>
                    <a:pt x="17643" y="103527"/>
                  </a:lnTo>
                  <a:lnTo>
                    <a:pt x="16935" y="102298"/>
                  </a:lnTo>
                  <a:lnTo>
                    <a:pt x="16792" y="102369"/>
                  </a:lnTo>
                  <a:lnTo>
                    <a:pt x="17200" y="103517"/>
                  </a:lnTo>
                  <a:cubicBezTo>
                    <a:pt x="16384" y="103020"/>
                    <a:pt x="16509" y="102171"/>
                    <a:pt x="15922" y="101554"/>
                  </a:cubicBezTo>
                  <a:lnTo>
                    <a:pt x="15922" y="101554"/>
                  </a:lnTo>
                  <a:cubicBezTo>
                    <a:pt x="16008" y="102332"/>
                    <a:pt x="16350" y="102876"/>
                    <a:pt x="16518" y="103466"/>
                  </a:cubicBezTo>
                  <a:cubicBezTo>
                    <a:pt x="16090" y="103705"/>
                    <a:pt x="15779" y="103835"/>
                    <a:pt x="15514" y="103835"/>
                  </a:cubicBezTo>
                  <a:cubicBezTo>
                    <a:pt x="15094" y="103835"/>
                    <a:pt x="14790" y="103509"/>
                    <a:pt x="14317" y="102775"/>
                  </a:cubicBezTo>
                  <a:lnTo>
                    <a:pt x="14317" y="102775"/>
                  </a:lnTo>
                  <a:cubicBezTo>
                    <a:pt x="14415" y="103122"/>
                    <a:pt x="14513" y="103467"/>
                    <a:pt x="14643" y="103928"/>
                  </a:cubicBezTo>
                  <a:cubicBezTo>
                    <a:pt x="14035" y="103816"/>
                    <a:pt x="14205" y="103170"/>
                    <a:pt x="13798" y="102914"/>
                  </a:cubicBezTo>
                  <a:lnTo>
                    <a:pt x="13798" y="102914"/>
                  </a:lnTo>
                  <a:cubicBezTo>
                    <a:pt x="13831" y="103247"/>
                    <a:pt x="13858" y="103527"/>
                    <a:pt x="13887" y="103808"/>
                  </a:cubicBezTo>
                  <a:lnTo>
                    <a:pt x="13744" y="103852"/>
                  </a:lnTo>
                  <a:lnTo>
                    <a:pt x="13365" y="102732"/>
                  </a:lnTo>
                  <a:lnTo>
                    <a:pt x="13274" y="102752"/>
                  </a:lnTo>
                  <a:cubicBezTo>
                    <a:pt x="13293" y="103092"/>
                    <a:pt x="13313" y="103431"/>
                    <a:pt x="13341" y="103911"/>
                  </a:cubicBezTo>
                  <a:lnTo>
                    <a:pt x="10688" y="103774"/>
                  </a:lnTo>
                  <a:lnTo>
                    <a:pt x="11304" y="102199"/>
                  </a:lnTo>
                  <a:lnTo>
                    <a:pt x="11137" y="102127"/>
                  </a:lnTo>
                  <a:cubicBezTo>
                    <a:pt x="10966" y="102450"/>
                    <a:pt x="10773" y="102763"/>
                    <a:pt x="10631" y="103098"/>
                  </a:cubicBezTo>
                  <a:cubicBezTo>
                    <a:pt x="10435" y="103560"/>
                    <a:pt x="10137" y="103828"/>
                    <a:pt x="9676" y="103828"/>
                  </a:cubicBezTo>
                  <a:cubicBezTo>
                    <a:pt x="9606" y="103828"/>
                    <a:pt x="9532" y="103822"/>
                    <a:pt x="9455" y="103809"/>
                  </a:cubicBezTo>
                  <a:cubicBezTo>
                    <a:pt x="9122" y="103756"/>
                    <a:pt x="8793" y="103680"/>
                    <a:pt x="8463" y="103614"/>
                  </a:cubicBezTo>
                  <a:lnTo>
                    <a:pt x="8355" y="103516"/>
                  </a:lnTo>
                  <a:cubicBezTo>
                    <a:pt x="8181" y="103674"/>
                    <a:pt x="8009" y="103728"/>
                    <a:pt x="7833" y="103728"/>
                  </a:cubicBezTo>
                  <a:cubicBezTo>
                    <a:pt x="7562" y="103728"/>
                    <a:pt x="7282" y="103601"/>
                    <a:pt x="6970" y="103531"/>
                  </a:cubicBezTo>
                  <a:lnTo>
                    <a:pt x="9775" y="100159"/>
                  </a:lnTo>
                  <a:lnTo>
                    <a:pt x="9609" y="100019"/>
                  </a:lnTo>
                  <a:cubicBezTo>
                    <a:pt x="9065" y="100641"/>
                    <a:pt x="8520" y="101262"/>
                    <a:pt x="7976" y="101884"/>
                  </a:cubicBezTo>
                  <a:cubicBezTo>
                    <a:pt x="7643" y="102265"/>
                    <a:pt x="7285" y="102629"/>
                    <a:pt x="6981" y="103033"/>
                  </a:cubicBezTo>
                  <a:cubicBezTo>
                    <a:pt x="6720" y="103383"/>
                    <a:pt x="6431" y="103515"/>
                    <a:pt x="6065" y="103515"/>
                  </a:cubicBezTo>
                  <a:cubicBezTo>
                    <a:pt x="5939" y="103515"/>
                    <a:pt x="5804" y="103499"/>
                    <a:pt x="5658" y="103471"/>
                  </a:cubicBezTo>
                  <a:cubicBezTo>
                    <a:pt x="4380" y="103228"/>
                    <a:pt x="3155" y="102842"/>
                    <a:pt x="1697" y="102352"/>
                  </a:cubicBezTo>
                  <a:cubicBezTo>
                    <a:pt x="5043" y="101053"/>
                    <a:pt x="8255" y="99952"/>
                    <a:pt x="10656" y="97401"/>
                  </a:cubicBezTo>
                  <a:close/>
                  <a:moveTo>
                    <a:pt x="22615" y="103387"/>
                  </a:moveTo>
                  <a:lnTo>
                    <a:pt x="22615" y="104070"/>
                  </a:lnTo>
                  <a:lnTo>
                    <a:pt x="22575" y="104107"/>
                  </a:lnTo>
                  <a:lnTo>
                    <a:pt x="22575" y="103387"/>
                  </a:lnTo>
                  <a:close/>
                  <a:moveTo>
                    <a:pt x="22254" y="103154"/>
                  </a:moveTo>
                  <a:lnTo>
                    <a:pt x="22254" y="104237"/>
                  </a:lnTo>
                  <a:lnTo>
                    <a:pt x="22155" y="104257"/>
                  </a:lnTo>
                  <a:cubicBezTo>
                    <a:pt x="22100" y="103892"/>
                    <a:pt x="22045" y="103525"/>
                    <a:pt x="21991" y="103160"/>
                  </a:cubicBezTo>
                  <a:lnTo>
                    <a:pt x="22254" y="103154"/>
                  </a:lnTo>
                  <a:close/>
                  <a:moveTo>
                    <a:pt x="24958" y="102204"/>
                  </a:moveTo>
                  <a:cubicBezTo>
                    <a:pt x="25082" y="103637"/>
                    <a:pt x="24762" y="104183"/>
                    <a:pt x="23619" y="104403"/>
                  </a:cubicBezTo>
                  <a:cubicBezTo>
                    <a:pt x="23584" y="104135"/>
                    <a:pt x="23565" y="103871"/>
                    <a:pt x="23514" y="103614"/>
                  </a:cubicBezTo>
                  <a:cubicBezTo>
                    <a:pt x="23461" y="103353"/>
                    <a:pt x="23376" y="103098"/>
                    <a:pt x="23288" y="102771"/>
                  </a:cubicBezTo>
                  <a:lnTo>
                    <a:pt x="24958" y="102204"/>
                  </a:lnTo>
                  <a:close/>
                  <a:moveTo>
                    <a:pt x="21658" y="103359"/>
                  </a:moveTo>
                  <a:cubicBezTo>
                    <a:pt x="21735" y="103801"/>
                    <a:pt x="21812" y="104244"/>
                    <a:pt x="21890" y="104685"/>
                  </a:cubicBezTo>
                  <a:lnTo>
                    <a:pt x="21651" y="104714"/>
                  </a:lnTo>
                  <a:lnTo>
                    <a:pt x="21488" y="103390"/>
                  </a:lnTo>
                  <a:lnTo>
                    <a:pt x="21658" y="103359"/>
                  </a:lnTo>
                  <a:close/>
                  <a:moveTo>
                    <a:pt x="21146" y="103437"/>
                  </a:moveTo>
                  <a:lnTo>
                    <a:pt x="21378" y="104884"/>
                  </a:lnTo>
                  <a:lnTo>
                    <a:pt x="21241" y="104907"/>
                  </a:lnTo>
                  <a:lnTo>
                    <a:pt x="20969" y="103520"/>
                  </a:lnTo>
                  <a:lnTo>
                    <a:pt x="21146" y="103437"/>
                  </a:lnTo>
                  <a:close/>
                  <a:moveTo>
                    <a:pt x="8308" y="104075"/>
                  </a:moveTo>
                  <a:lnTo>
                    <a:pt x="8308" y="104075"/>
                  </a:lnTo>
                  <a:cubicBezTo>
                    <a:pt x="8785" y="104577"/>
                    <a:pt x="8786" y="104595"/>
                    <a:pt x="8473" y="106537"/>
                  </a:cubicBezTo>
                  <a:cubicBezTo>
                    <a:pt x="8422" y="105775"/>
                    <a:pt x="8371" y="105012"/>
                    <a:pt x="8308" y="104075"/>
                  </a:cubicBezTo>
                  <a:close/>
                  <a:moveTo>
                    <a:pt x="1468" y="102615"/>
                  </a:moveTo>
                  <a:lnTo>
                    <a:pt x="3010" y="103186"/>
                  </a:lnTo>
                  <a:cubicBezTo>
                    <a:pt x="3112" y="103887"/>
                    <a:pt x="3207" y="104536"/>
                    <a:pt x="3301" y="105186"/>
                  </a:cubicBezTo>
                  <a:lnTo>
                    <a:pt x="3446" y="105173"/>
                  </a:lnTo>
                  <a:cubicBezTo>
                    <a:pt x="3421" y="104588"/>
                    <a:pt x="3395" y="104001"/>
                    <a:pt x="3368" y="103394"/>
                  </a:cubicBezTo>
                  <a:cubicBezTo>
                    <a:pt x="3437" y="103384"/>
                    <a:pt x="3499" y="103379"/>
                    <a:pt x="3553" y="103379"/>
                  </a:cubicBezTo>
                  <a:cubicBezTo>
                    <a:pt x="4028" y="103379"/>
                    <a:pt x="3970" y="103762"/>
                    <a:pt x="3985" y="104090"/>
                  </a:cubicBezTo>
                  <a:cubicBezTo>
                    <a:pt x="4003" y="104463"/>
                    <a:pt x="4029" y="104837"/>
                    <a:pt x="4225" y="105220"/>
                  </a:cubicBezTo>
                  <a:lnTo>
                    <a:pt x="4225" y="103683"/>
                  </a:lnTo>
                  <a:cubicBezTo>
                    <a:pt x="4321" y="103659"/>
                    <a:pt x="4400" y="103647"/>
                    <a:pt x="4466" y="103647"/>
                  </a:cubicBezTo>
                  <a:cubicBezTo>
                    <a:pt x="4727" y="103647"/>
                    <a:pt x="4779" y="103825"/>
                    <a:pt x="4778" y="104063"/>
                  </a:cubicBezTo>
                  <a:cubicBezTo>
                    <a:pt x="4776" y="104530"/>
                    <a:pt x="4777" y="104999"/>
                    <a:pt x="4848" y="105472"/>
                  </a:cubicBezTo>
                  <a:cubicBezTo>
                    <a:pt x="5205" y="104964"/>
                    <a:pt x="4735" y="104254"/>
                    <a:pt x="5469" y="103628"/>
                  </a:cubicBezTo>
                  <a:cubicBezTo>
                    <a:pt x="5524" y="104371"/>
                    <a:pt x="5565" y="104916"/>
                    <a:pt x="5606" y="105462"/>
                  </a:cubicBezTo>
                  <a:lnTo>
                    <a:pt x="5725" y="105463"/>
                  </a:lnTo>
                  <a:cubicBezTo>
                    <a:pt x="5780" y="104978"/>
                    <a:pt x="5837" y="104492"/>
                    <a:pt x="5900" y="103939"/>
                  </a:cubicBezTo>
                  <a:cubicBezTo>
                    <a:pt x="6527" y="103977"/>
                    <a:pt x="7094" y="103996"/>
                    <a:pt x="7655" y="104055"/>
                  </a:cubicBezTo>
                  <a:cubicBezTo>
                    <a:pt x="7781" y="104067"/>
                    <a:pt x="7963" y="104194"/>
                    <a:pt x="7997" y="104306"/>
                  </a:cubicBezTo>
                  <a:cubicBezTo>
                    <a:pt x="8045" y="104462"/>
                    <a:pt x="8000" y="104497"/>
                    <a:pt x="7931" y="104497"/>
                  </a:cubicBezTo>
                  <a:cubicBezTo>
                    <a:pt x="7875" y="104497"/>
                    <a:pt x="7803" y="104474"/>
                    <a:pt x="7753" y="104474"/>
                  </a:cubicBezTo>
                  <a:cubicBezTo>
                    <a:pt x="7726" y="104474"/>
                    <a:pt x="7705" y="104481"/>
                    <a:pt x="7696" y="104501"/>
                  </a:cubicBezTo>
                  <a:cubicBezTo>
                    <a:pt x="7571" y="104775"/>
                    <a:pt x="7440" y="105060"/>
                    <a:pt x="7400" y="105352"/>
                  </a:cubicBezTo>
                  <a:cubicBezTo>
                    <a:pt x="7349" y="105720"/>
                    <a:pt x="7388" y="106101"/>
                    <a:pt x="7388" y="106556"/>
                  </a:cubicBezTo>
                  <a:cubicBezTo>
                    <a:pt x="5461" y="106318"/>
                    <a:pt x="3656" y="105968"/>
                    <a:pt x="1934" y="105061"/>
                  </a:cubicBezTo>
                  <a:lnTo>
                    <a:pt x="1934" y="103556"/>
                  </a:lnTo>
                  <a:lnTo>
                    <a:pt x="1796" y="103544"/>
                  </a:lnTo>
                  <a:lnTo>
                    <a:pt x="1588" y="104901"/>
                  </a:lnTo>
                  <a:cubicBezTo>
                    <a:pt x="1427" y="104808"/>
                    <a:pt x="1285" y="104761"/>
                    <a:pt x="1288" y="104723"/>
                  </a:cubicBezTo>
                  <a:cubicBezTo>
                    <a:pt x="1334" y="104051"/>
                    <a:pt x="1399" y="103380"/>
                    <a:pt x="1468" y="102615"/>
                  </a:cubicBezTo>
                  <a:close/>
                  <a:moveTo>
                    <a:pt x="9134" y="104283"/>
                  </a:moveTo>
                  <a:lnTo>
                    <a:pt x="9134" y="104285"/>
                  </a:lnTo>
                  <a:cubicBezTo>
                    <a:pt x="9450" y="105090"/>
                    <a:pt x="9376" y="105905"/>
                    <a:pt x="9202" y="106723"/>
                  </a:cubicBezTo>
                  <a:cubicBezTo>
                    <a:pt x="8834" y="105919"/>
                    <a:pt x="9021" y="105101"/>
                    <a:pt x="9134" y="104283"/>
                  </a:cubicBezTo>
                  <a:close/>
                  <a:moveTo>
                    <a:pt x="12873" y="104268"/>
                  </a:moveTo>
                  <a:cubicBezTo>
                    <a:pt x="13118" y="104268"/>
                    <a:pt x="13283" y="104366"/>
                    <a:pt x="13319" y="104690"/>
                  </a:cubicBezTo>
                  <a:cubicBezTo>
                    <a:pt x="13397" y="105399"/>
                    <a:pt x="13425" y="106113"/>
                    <a:pt x="13474" y="106827"/>
                  </a:cubicBezTo>
                  <a:lnTo>
                    <a:pt x="13256" y="106855"/>
                  </a:lnTo>
                  <a:lnTo>
                    <a:pt x="12908" y="104886"/>
                  </a:lnTo>
                  <a:lnTo>
                    <a:pt x="12745" y="104902"/>
                  </a:lnTo>
                  <a:lnTo>
                    <a:pt x="12852" y="106803"/>
                  </a:lnTo>
                  <a:cubicBezTo>
                    <a:pt x="12437" y="105982"/>
                    <a:pt x="12856" y="105126"/>
                    <a:pt x="12472" y="104321"/>
                  </a:cubicBezTo>
                  <a:cubicBezTo>
                    <a:pt x="12621" y="104290"/>
                    <a:pt x="12756" y="104268"/>
                    <a:pt x="12873" y="104268"/>
                  </a:cubicBezTo>
                  <a:close/>
                  <a:moveTo>
                    <a:pt x="20633" y="103384"/>
                  </a:moveTo>
                  <a:cubicBezTo>
                    <a:pt x="20758" y="104059"/>
                    <a:pt x="20867" y="104641"/>
                    <a:pt x="20999" y="105352"/>
                  </a:cubicBezTo>
                  <a:lnTo>
                    <a:pt x="17292" y="106562"/>
                  </a:lnTo>
                  <a:cubicBezTo>
                    <a:pt x="16693" y="105981"/>
                    <a:pt x="17014" y="105064"/>
                    <a:pt x="16399" y="104434"/>
                  </a:cubicBezTo>
                  <a:lnTo>
                    <a:pt x="16398" y="104434"/>
                  </a:lnTo>
                  <a:cubicBezTo>
                    <a:pt x="15996" y="105175"/>
                    <a:pt x="16594" y="105866"/>
                    <a:pt x="16256" y="106584"/>
                  </a:cubicBezTo>
                  <a:cubicBezTo>
                    <a:pt x="15856" y="105912"/>
                    <a:pt x="16182" y="105176"/>
                    <a:pt x="15838" y="104551"/>
                  </a:cubicBezTo>
                  <a:lnTo>
                    <a:pt x="15838" y="106719"/>
                  </a:lnTo>
                  <a:cubicBezTo>
                    <a:pt x="15452" y="106527"/>
                    <a:pt x="15452" y="106527"/>
                    <a:pt x="15109" y="104545"/>
                  </a:cubicBezTo>
                  <a:lnTo>
                    <a:pt x="15109" y="106755"/>
                  </a:lnTo>
                  <a:lnTo>
                    <a:pt x="13828" y="107000"/>
                  </a:lnTo>
                  <a:cubicBezTo>
                    <a:pt x="13741" y="106086"/>
                    <a:pt x="13664" y="105284"/>
                    <a:pt x="13579" y="104395"/>
                  </a:cubicBezTo>
                  <a:lnTo>
                    <a:pt x="18373" y="103799"/>
                  </a:lnTo>
                  <a:cubicBezTo>
                    <a:pt x="18563" y="104412"/>
                    <a:pt x="18752" y="105026"/>
                    <a:pt x="18942" y="105638"/>
                  </a:cubicBezTo>
                  <a:lnTo>
                    <a:pt x="19098" y="105615"/>
                  </a:lnTo>
                  <a:cubicBezTo>
                    <a:pt x="19007" y="105026"/>
                    <a:pt x="18917" y="104436"/>
                    <a:pt x="18811" y="103753"/>
                  </a:cubicBezTo>
                  <a:lnTo>
                    <a:pt x="20633" y="103384"/>
                  </a:lnTo>
                  <a:close/>
                  <a:moveTo>
                    <a:pt x="11600" y="104237"/>
                  </a:moveTo>
                  <a:cubicBezTo>
                    <a:pt x="11676" y="105127"/>
                    <a:pt x="11753" y="106019"/>
                    <a:pt x="11843" y="107063"/>
                  </a:cubicBezTo>
                  <a:cubicBezTo>
                    <a:pt x="11085" y="106781"/>
                    <a:pt x="11256" y="106255"/>
                    <a:pt x="11168" y="105881"/>
                  </a:cubicBezTo>
                  <a:cubicBezTo>
                    <a:pt x="11078" y="105498"/>
                    <a:pt x="11117" y="105086"/>
                    <a:pt x="10944" y="104693"/>
                  </a:cubicBezTo>
                  <a:lnTo>
                    <a:pt x="10944" y="106890"/>
                  </a:lnTo>
                  <a:cubicBezTo>
                    <a:pt x="10772" y="106904"/>
                    <a:pt x="10600" y="106941"/>
                    <a:pt x="10431" y="106941"/>
                  </a:cubicBezTo>
                  <a:cubicBezTo>
                    <a:pt x="10395" y="106941"/>
                    <a:pt x="10360" y="106939"/>
                    <a:pt x="10325" y="106935"/>
                  </a:cubicBezTo>
                  <a:cubicBezTo>
                    <a:pt x="9709" y="106873"/>
                    <a:pt x="9644" y="106807"/>
                    <a:pt x="9624" y="106171"/>
                  </a:cubicBezTo>
                  <a:cubicBezTo>
                    <a:pt x="9604" y="105547"/>
                    <a:pt x="9620" y="104921"/>
                    <a:pt x="9620" y="104237"/>
                  </a:cubicBezTo>
                  <a:close/>
                  <a:moveTo>
                    <a:pt x="12274" y="104287"/>
                  </a:moveTo>
                  <a:lnTo>
                    <a:pt x="12274" y="104288"/>
                  </a:lnTo>
                  <a:cubicBezTo>
                    <a:pt x="12325" y="105145"/>
                    <a:pt x="12376" y="106002"/>
                    <a:pt x="12440" y="107067"/>
                  </a:cubicBezTo>
                  <a:cubicBezTo>
                    <a:pt x="12045" y="106387"/>
                    <a:pt x="11902" y="105083"/>
                    <a:pt x="12042" y="104314"/>
                  </a:cubicBezTo>
                  <a:lnTo>
                    <a:pt x="12274" y="104287"/>
                  </a:lnTo>
                  <a:close/>
                  <a:moveTo>
                    <a:pt x="17854" y="0"/>
                  </a:moveTo>
                  <a:cubicBezTo>
                    <a:pt x="17560" y="0"/>
                    <a:pt x="17416" y="425"/>
                    <a:pt x="17209" y="641"/>
                  </a:cubicBezTo>
                  <a:cubicBezTo>
                    <a:pt x="17166" y="687"/>
                    <a:pt x="17140" y="749"/>
                    <a:pt x="17100" y="798"/>
                  </a:cubicBezTo>
                  <a:cubicBezTo>
                    <a:pt x="16243" y="1847"/>
                    <a:pt x="15846" y="3130"/>
                    <a:pt x="15276" y="4328"/>
                  </a:cubicBezTo>
                  <a:cubicBezTo>
                    <a:pt x="14908" y="5106"/>
                    <a:pt x="14711" y="5899"/>
                    <a:pt x="14858" y="6719"/>
                  </a:cubicBezTo>
                  <a:cubicBezTo>
                    <a:pt x="14974" y="7362"/>
                    <a:pt x="14928" y="7971"/>
                    <a:pt x="14808" y="8586"/>
                  </a:cubicBezTo>
                  <a:cubicBezTo>
                    <a:pt x="14619" y="9554"/>
                    <a:pt x="14785" y="10415"/>
                    <a:pt x="15524" y="11106"/>
                  </a:cubicBezTo>
                  <a:cubicBezTo>
                    <a:pt x="15794" y="11357"/>
                    <a:pt x="15856" y="11619"/>
                    <a:pt x="15738" y="11955"/>
                  </a:cubicBezTo>
                  <a:cubicBezTo>
                    <a:pt x="15657" y="12188"/>
                    <a:pt x="15597" y="12431"/>
                    <a:pt x="15506" y="12742"/>
                  </a:cubicBezTo>
                  <a:cubicBezTo>
                    <a:pt x="14873" y="12813"/>
                    <a:pt x="14247" y="12868"/>
                    <a:pt x="13627" y="12959"/>
                  </a:cubicBezTo>
                  <a:cubicBezTo>
                    <a:pt x="13099" y="13037"/>
                    <a:pt x="12577" y="13159"/>
                    <a:pt x="12051" y="13261"/>
                  </a:cubicBezTo>
                  <a:cubicBezTo>
                    <a:pt x="11112" y="13442"/>
                    <a:pt x="10817" y="14106"/>
                    <a:pt x="10682" y="14965"/>
                  </a:cubicBezTo>
                  <a:cubicBezTo>
                    <a:pt x="10552" y="15803"/>
                    <a:pt x="10323" y="16626"/>
                    <a:pt x="10120" y="17453"/>
                  </a:cubicBezTo>
                  <a:cubicBezTo>
                    <a:pt x="9999" y="17943"/>
                    <a:pt x="9789" y="18420"/>
                    <a:pt x="9731" y="18917"/>
                  </a:cubicBezTo>
                  <a:cubicBezTo>
                    <a:pt x="9694" y="19226"/>
                    <a:pt x="9763" y="19672"/>
                    <a:pt x="9966" y="19859"/>
                  </a:cubicBezTo>
                  <a:cubicBezTo>
                    <a:pt x="10282" y="20150"/>
                    <a:pt x="10283" y="20435"/>
                    <a:pt x="10262" y="20784"/>
                  </a:cubicBezTo>
                  <a:cubicBezTo>
                    <a:pt x="10124" y="22964"/>
                    <a:pt x="9988" y="25144"/>
                    <a:pt x="9857" y="27324"/>
                  </a:cubicBezTo>
                  <a:cubicBezTo>
                    <a:pt x="9799" y="28270"/>
                    <a:pt x="9815" y="29227"/>
                    <a:pt x="9682" y="30164"/>
                  </a:cubicBezTo>
                  <a:cubicBezTo>
                    <a:pt x="9462" y="31731"/>
                    <a:pt x="9268" y="33288"/>
                    <a:pt x="9328" y="34880"/>
                  </a:cubicBezTo>
                  <a:cubicBezTo>
                    <a:pt x="9385" y="36367"/>
                    <a:pt x="9363" y="37861"/>
                    <a:pt x="9276" y="39348"/>
                  </a:cubicBezTo>
                  <a:cubicBezTo>
                    <a:pt x="9148" y="41528"/>
                    <a:pt x="8891" y="43701"/>
                    <a:pt x="8764" y="45881"/>
                  </a:cubicBezTo>
                  <a:cubicBezTo>
                    <a:pt x="8665" y="47557"/>
                    <a:pt x="8594" y="49243"/>
                    <a:pt x="8668" y="50917"/>
                  </a:cubicBezTo>
                  <a:cubicBezTo>
                    <a:pt x="8771" y="53266"/>
                    <a:pt x="8709" y="55605"/>
                    <a:pt x="8521" y="57944"/>
                  </a:cubicBezTo>
                  <a:cubicBezTo>
                    <a:pt x="8501" y="58183"/>
                    <a:pt x="8390" y="58414"/>
                    <a:pt x="8331" y="58612"/>
                  </a:cubicBezTo>
                  <a:cubicBezTo>
                    <a:pt x="7498" y="58842"/>
                    <a:pt x="6727" y="59027"/>
                    <a:pt x="5974" y="59271"/>
                  </a:cubicBezTo>
                  <a:cubicBezTo>
                    <a:pt x="5062" y="59566"/>
                    <a:pt x="4942" y="59922"/>
                    <a:pt x="5405" y="60749"/>
                  </a:cubicBezTo>
                  <a:cubicBezTo>
                    <a:pt x="5544" y="60997"/>
                    <a:pt x="5715" y="61235"/>
                    <a:pt x="5815" y="61499"/>
                  </a:cubicBezTo>
                  <a:cubicBezTo>
                    <a:pt x="6185" y="62471"/>
                    <a:pt x="6722" y="63431"/>
                    <a:pt x="6839" y="64436"/>
                  </a:cubicBezTo>
                  <a:cubicBezTo>
                    <a:pt x="6995" y="65777"/>
                    <a:pt x="6817" y="67155"/>
                    <a:pt x="6786" y="68517"/>
                  </a:cubicBezTo>
                  <a:cubicBezTo>
                    <a:pt x="6777" y="68894"/>
                    <a:pt x="6753" y="69274"/>
                    <a:pt x="6781" y="69650"/>
                  </a:cubicBezTo>
                  <a:cubicBezTo>
                    <a:pt x="6901" y="71237"/>
                    <a:pt x="7431" y="72661"/>
                    <a:pt x="8578" y="73860"/>
                  </a:cubicBezTo>
                  <a:cubicBezTo>
                    <a:pt x="8269" y="74100"/>
                    <a:pt x="7992" y="74304"/>
                    <a:pt x="7727" y="74522"/>
                  </a:cubicBezTo>
                  <a:cubicBezTo>
                    <a:pt x="6617" y="75438"/>
                    <a:pt x="6650" y="76230"/>
                    <a:pt x="7770" y="76931"/>
                  </a:cubicBezTo>
                  <a:cubicBezTo>
                    <a:pt x="8792" y="77571"/>
                    <a:pt x="9353" y="78541"/>
                    <a:pt x="9708" y="79660"/>
                  </a:cubicBezTo>
                  <a:cubicBezTo>
                    <a:pt x="9957" y="80441"/>
                    <a:pt x="10226" y="81217"/>
                    <a:pt x="10512" y="82076"/>
                  </a:cubicBezTo>
                  <a:cubicBezTo>
                    <a:pt x="9570" y="83475"/>
                    <a:pt x="9258" y="84928"/>
                    <a:pt x="10828" y="86286"/>
                  </a:cubicBezTo>
                  <a:cubicBezTo>
                    <a:pt x="10423" y="88053"/>
                    <a:pt x="10049" y="89817"/>
                    <a:pt x="9609" y="91563"/>
                  </a:cubicBezTo>
                  <a:cubicBezTo>
                    <a:pt x="9177" y="93276"/>
                    <a:pt x="9318" y="94889"/>
                    <a:pt x="10227" y="96419"/>
                  </a:cubicBezTo>
                  <a:cubicBezTo>
                    <a:pt x="10306" y="96552"/>
                    <a:pt x="10350" y="96704"/>
                    <a:pt x="10417" y="96865"/>
                  </a:cubicBezTo>
                  <a:cubicBezTo>
                    <a:pt x="9730" y="97857"/>
                    <a:pt x="8890" y="98644"/>
                    <a:pt x="7855" y="99241"/>
                  </a:cubicBezTo>
                  <a:cubicBezTo>
                    <a:pt x="5760" y="100447"/>
                    <a:pt x="3544" y="101369"/>
                    <a:pt x="1235" y="102067"/>
                  </a:cubicBezTo>
                  <a:cubicBezTo>
                    <a:pt x="722" y="102224"/>
                    <a:pt x="408" y="102494"/>
                    <a:pt x="280" y="103004"/>
                  </a:cubicBezTo>
                  <a:cubicBezTo>
                    <a:pt x="205" y="103303"/>
                    <a:pt x="122" y="103601"/>
                    <a:pt x="0" y="104051"/>
                  </a:cubicBezTo>
                  <a:lnTo>
                    <a:pt x="521" y="103627"/>
                  </a:lnTo>
                  <a:lnTo>
                    <a:pt x="650" y="103682"/>
                  </a:lnTo>
                  <a:cubicBezTo>
                    <a:pt x="535" y="103954"/>
                    <a:pt x="418" y="104226"/>
                    <a:pt x="279" y="104553"/>
                  </a:cubicBezTo>
                  <a:cubicBezTo>
                    <a:pt x="1155" y="105224"/>
                    <a:pt x="2233" y="105688"/>
                    <a:pt x="3342" y="106049"/>
                  </a:cubicBezTo>
                  <a:cubicBezTo>
                    <a:pt x="6224" y="106986"/>
                    <a:pt x="9205" y="107342"/>
                    <a:pt x="12223" y="107408"/>
                  </a:cubicBezTo>
                  <a:cubicBezTo>
                    <a:pt x="12412" y="107412"/>
                    <a:pt x="12601" y="107414"/>
                    <a:pt x="12790" y="107414"/>
                  </a:cubicBezTo>
                  <a:cubicBezTo>
                    <a:pt x="14463" y="107414"/>
                    <a:pt x="16125" y="107246"/>
                    <a:pt x="17749" y="106821"/>
                  </a:cubicBezTo>
                  <a:cubicBezTo>
                    <a:pt x="19248" y="106429"/>
                    <a:pt x="20734" y="105977"/>
                    <a:pt x="22211" y="105505"/>
                  </a:cubicBezTo>
                  <a:cubicBezTo>
                    <a:pt x="22962" y="105265"/>
                    <a:pt x="23674" y="104906"/>
                    <a:pt x="24414" y="104632"/>
                  </a:cubicBezTo>
                  <a:cubicBezTo>
                    <a:pt x="25022" y="104408"/>
                    <a:pt x="25265" y="103928"/>
                    <a:pt x="25395" y="103358"/>
                  </a:cubicBezTo>
                  <a:cubicBezTo>
                    <a:pt x="25493" y="102928"/>
                    <a:pt x="25565" y="102491"/>
                    <a:pt x="25645" y="102056"/>
                  </a:cubicBezTo>
                  <a:cubicBezTo>
                    <a:pt x="25732" y="101582"/>
                    <a:pt x="25496" y="101066"/>
                    <a:pt x="25055" y="100899"/>
                  </a:cubicBezTo>
                  <a:cubicBezTo>
                    <a:pt x="23668" y="100371"/>
                    <a:pt x="22266" y="99882"/>
                    <a:pt x="20879" y="99352"/>
                  </a:cubicBezTo>
                  <a:cubicBezTo>
                    <a:pt x="19430" y="98798"/>
                    <a:pt x="17984" y="98238"/>
                    <a:pt x="16553" y="97634"/>
                  </a:cubicBezTo>
                  <a:cubicBezTo>
                    <a:pt x="15765" y="97301"/>
                    <a:pt x="15700" y="97029"/>
                    <a:pt x="16055" y="96248"/>
                  </a:cubicBezTo>
                  <a:cubicBezTo>
                    <a:pt x="16438" y="95409"/>
                    <a:pt x="16739" y="94562"/>
                    <a:pt x="16814" y="93620"/>
                  </a:cubicBezTo>
                  <a:cubicBezTo>
                    <a:pt x="17003" y="91258"/>
                    <a:pt x="16341" y="89039"/>
                    <a:pt x="15760" y="86805"/>
                  </a:cubicBezTo>
                  <a:cubicBezTo>
                    <a:pt x="15749" y="86765"/>
                    <a:pt x="15661" y="86749"/>
                    <a:pt x="15558" y="86695"/>
                  </a:cubicBezTo>
                  <a:lnTo>
                    <a:pt x="15558" y="86695"/>
                  </a:lnTo>
                  <a:cubicBezTo>
                    <a:pt x="15359" y="87244"/>
                    <a:pt x="15602" y="87747"/>
                    <a:pt x="15714" y="88236"/>
                  </a:cubicBezTo>
                  <a:cubicBezTo>
                    <a:pt x="16120" y="90000"/>
                    <a:pt x="16572" y="91756"/>
                    <a:pt x="16356" y="93587"/>
                  </a:cubicBezTo>
                  <a:cubicBezTo>
                    <a:pt x="16163" y="95237"/>
                    <a:pt x="15241" y="96399"/>
                    <a:pt x="13763" y="97080"/>
                  </a:cubicBezTo>
                  <a:cubicBezTo>
                    <a:pt x="13431" y="97234"/>
                    <a:pt x="13063" y="97305"/>
                    <a:pt x="12695" y="97305"/>
                  </a:cubicBezTo>
                  <a:cubicBezTo>
                    <a:pt x="11832" y="97305"/>
                    <a:pt x="10974" y="96914"/>
                    <a:pt x="10612" y="96281"/>
                  </a:cubicBezTo>
                  <a:cubicBezTo>
                    <a:pt x="9919" y="95068"/>
                    <a:pt x="9560" y="93787"/>
                    <a:pt x="9875" y="92361"/>
                  </a:cubicBezTo>
                  <a:cubicBezTo>
                    <a:pt x="10270" y="90569"/>
                    <a:pt x="10597" y="88763"/>
                    <a:pt x="10976" y="86968"/>
                  </a:cubicBezTo>
                  <a:cubicBezTo>
                    <a:pt x="11027" y="86724"/>
                    <a:pt x="11207" y="86506"/>
                    <a:pt x="11324" y="86283"/>
                  </a:cubicBezTo>
                  <a:cubicBezTo>
                    <a:pt x="9869" y="84676"/>
                    <a:pt x="9775" y="83889"/>
                    <a:pt x="10890" y="82305"/>
                  </a:cubicBezTo>
                  <a:lnTo>
                    <a:pt x="10890" y="82305"/>
                  </a:lnTo>
                  <a:cubicBezTo>
                    <a:pt x="11438" y="82472"/>
                    <a:pt x="12000" y="82676"/>
                    <a:pt x="12579" y="82809"/>
                  </a:cubicBezTo>
                  <a:cubicBezTo>
                    <a:pt x="12912" y="82885"/>
                    <a:pt x="13265" y="82950"/>
                    <a:pt x="13608" y="82950"/>
                  </a:cubicBezTo>
                  <a:cubicBezTo>
                    <a:pt x="13701" y="82950"/>
                    <a:pt x="13793" y="82945"/>
                    <a:pt x="13883" y="82935"/>
                  </a:cubicBezTo>
                  <a:cubicBezTo>
                    <a:pt x="14468" y="82867"/>
                    <a:pt x="15036" y="82670"/>
                    <a:pt x="15651" y="82518"/>
                  </a:cubicBezTo>
                  <a:cubicBezTo>
                    <a:pt x="16060" y="82904"/>
                    <a:pt x="16462" y="83303"/>
                    <a:pt x="16670" y="83918"/>
                  </a:cubicBezTo>
                  <a:cubicBezTo>
                    <a:pt x="17011" y="84921"/>
                    <a:pt x="16177" y="85528"/>
                    <a:pt x="15856" y="86502"/>
                  </a:cubicBezTo>
                  <a:cubicBezTo>
                    <a:pt x="16629" y="85994"/>
                    <a:pt x="17029" y="85417"/>
                    <a:pt x="17145" y="84743"/>
                  </a:cubicBezTo>
                  <a:cubicBezTo>
                    <a:pt x="17332" y="83639"/>
                    <a:pt x="16652" y="82850"/>
                    <a:pt x="15965" y="82230"/>
                  </a:cubicBezTo>
                  <a:cubicBezTo>
                    <a:pt x="16219" y="81591"/>
                    <a:pt x="16462" y="81073"/>
                    <a:pt x="16632" y="80533"/>
                  </a:cubicBezTo>
                  <a:cubicBezTo>
                    <a:pt x="16927" y="79588"/>
                    <a:pt x="17460" y="78828"/>
                    <a:pt x="18246" y="78241"/>
                  </a:cubicBezTo>
                  <a:cubicBezTo>
                    <a:pt x="18755" y="77862"/>
                    <a:pt x="19285" y="77513"/>
                    <a:pt x="19785" y="77123"/>
                  </a:cubicBezTo>
                  <a:cubicBezTo>
                    <a:pt x="20356" y="76679"/>
                    <a:pt x="20466" y="76145"/>
                    <a:pt x="20069" y="75538"/>
                  </a:cubicBezTo>
                  <a:cubicBezTo>
                    <a:pt x="19887" y="75258"/>
                    <a:pt x="19586" y="75052"/>
                    <a:pt x="19322" y="74831"/>
                  </a:cubicBezTo>
                  <a:cubicBezTo>
                    <a:pt x="19116" y="74658"/>
                    <a:pt x="18886" y="74513"/>
                    <a:pt x="18705" y="74383"/>
                  </a:cubicBezTo>
                  <a:cubicBezTo>
                    <a:pt x="19160" y="73708"/>
                    <a:pt x="19673" y="73155"/>
                    <a:pt x="19943" y="72503"/>
                  </a:cubicBezTo>
                  <a:cubicBezTo>
                    <a:pt x="20475" y="71215"/>
                    <a:pt x="20802" y="69861"/>
                    <a:pt x="20803" y="68440"/>
                  </a:cubicBezTo>
                  <a:cubicBezTo>
                    <a:pt x="20804" y="66095"/>
                    <a:pt x="21046" y="63774"/>
                    <a:pt x="21572" y="61485"/>
                  </a:cubicBezTo>
                  <a:lnTo>
                    <a:pt x="21572" y="61485"/>
                  </a:lnTo>
                  <a:cubicBezTo>
                    <a:pt x="21361" y="61886"/>
                    <a:pt x="21030" y="62266"/>
                    <a:pt x="20962" y="62691"/>
                  </a:cubicBezTo>
                  <a:cubicBezTo>
                    <a:pt x="20613" y="64845"/>
                    <a:pt x="20411" y="67015"/>
                    <a:pt x="20299" y="69200"/>
                  </a:cubicBezTo>
                  <a:cubicBezTo>
                    <a:pt x="20242" y="70339"/>
                    <a:pt x="19790" y="71469"/>
                    <a:pt x="19427" y="72576"/>
                  </a:cubicBezTo>
                  <a:cubicBezTo>
                    <a:pt x="19293" y="72989"/>
                    <a:pt x="18910" y="73322"/>
                    <a:pt x="18475" y="73608"/>
                  </a:cubicBezTo>
                  <a:lnTo>
                    <a:pt x="18475" y="72833"/>
                  </a:lnTo>
                  <a:cubicBezTo>
                    <a:pt x="17617" y="74364"/>
                    <a:pt x="16295" y="74484"/>
                    <a:pt x="14893" y="74548"/>
                  </a:cubicBezTo>
                  <a:cubicBezTo>
                    <a:pt x="14794" y="74245"/>
                    <a:pt x="14708" y="73985"/>
                    <a:pt x="14571" y="73568"/>
                  </a:cubicBezTo>
                  <a:cubicBezTo>
                    <a:pt x="14499" y="74001"/>
                    <a:pt x="14452" y="74292"/>
                    <a:pt x="14370" y="74794"/>
                  </a:cubicBezTo>
                  <a:cubicBezTo>
                    <a:pt x="13763" y="73885"/>
                    <a:pt x="14148" y="73014"/>
                    <a:pt x="13806" y="72270"/>
                  </a:cubicBezTo>
                  <a:lnTo>
                    <a:pt x="13806" y="72270"/>
                  </a:lnTo>
                  <a:lnTo>
                    <a:pt x="13806" y="74590"/>
                  </a:lnTo>
                  <a:cubicBezTo>
                    <a:pt x="13516" y="74609"/>
                    <a:pt x="13230" y="74620"/>
                    <a:pt x="12947" y="74620"/>
                  </a:cubicBezTo>
                  <a:cubicBezTo>
                    <a:pt x="11542" y="74620"/>
                    <a:pt x="10232" y="74357"/>
                    <a:pt x="9031" y="73599"/>
                  </a:cubicBezTo>
                  <a:cubicBezTo>
                    <a:pt x="8177" y="73060"/>
                    <a:pt x="7818" y="72151"/>
                    <a:pt x="7518" y="71250"/>
                  </a:cubicBezTo>
                  <a:cubicBezTo>
                    <a:pt x="7166" y="70190"/>
                    <a:pt x="7104" y="69103"/>
                    <a:pt x="7231" y="67971"/>
                  </a:cubicBezTo>
                  <a:cubicBezTo>
                    <a:pt x="7361" y="66813"/>
                    <a:pt x="7381" y="65624"/>
                    <a:pt x="7278" y="64463"/>
                  </a:cubicBezTo>
                  <a:cubicBezTo>
                    <a:pt x="7164" y="63187"/>
                    <a:pt x="6493" y="62073"/>
                    <a:pt x="5894" y="60957"/>
                  </a:cubicBezTo>
                  <a:cubicBezTo>
                    <a:pt x="5732" y="60656"/>
                    <a:pt x="5535" y="60374"/>
                    <a:pt x="5364" y="60099"/>
                  </a:cubicBezTo>
                  <a:cubicBezTo>
                    <a:pt x="5898" y="59568"/>
                    <a:pt x="6918" y="59185"/>
                    <a:pt x="7859" y="59185"/>
                  </a:cubicBezTo>
                  <a:cubicBezTo>
                    <a:pt x="7997" y="59185"/>
                    <a:pt x="8134" y="59193"/>
                    <a:pt x="8267" y="59210"/>
                  </a:cubicBezTo>
                  <a:lnTo>
                    <a:pt x="6429" y="59907"/>
                  </a:lnTo>
                  <a:cubicBezTo>
                    <a:pt x="6850" y="60358"/>
                    <a:pt x="7470" y="60493"/>
                    <a:pt x="8067" y="60516"/>
                  </a:cubicBezTo>
                  <a:cubicBezTo>
                    <a:pt x="11136" y="60627"/>
                    <a:pt x="14206" y="60734"/>
                    <a:pt x="17276" y="60757"/>
                  </a:cubicBezTo>
                  <a:cubicBezTo>
                    <a:pt x="17291" y="60757"/>
                    <a:pt x="17306" y="60757"/>
                    <a:pt x="17321" y="60757"/>
                  </a:cubicBezTo>
                  <a:cubicBezTo>
                    <a:pt x="18703" y="60757"/>
                    <a:pt x="20027" y="60301"/>
                    <a:pt x="21332" y="59857"/>
                  </a:cubicBezTo>
                  <a:cubicBezTo>
                    <a:pt x="21411" y="59830"/>
                    <a:pt x="21468" y="59737"/>
                    <a:pt x="21578" y="59633"/>
                  </a:cubicBezTo>
                  <a:cubicBezTo>
                    <a:pt x="21029" y="58971"/>
                    <a:pt x="20208" y="59129"/>
                    <a:pt x="19498" y="58924"/>
                  </a:cubicBezTo>
                  <a:cubicBezTo>
                    <a:pt x="19692" y="58797"/>
                    <a:pt x="19948" y="58734"/>
                    <a:pt x="20263" y="58734"/>
                  </a:cubicBezTo>
                  <a:cubicBezTo>
                    <a:pt x="20809" y="58734"/>
                    <a:pt x="21533" y="58924"/>
                    <a:pt x="22418" y="59302"/>
                  </a:cubicBezTo>
                  <a:cubicBezTo>
                    <a:pt x="22308" y="59602"/>
                    <a:pt x="22204" y="59912"/>
                    <a:pt x="22084" y="60217"/>
                  </a:cubicBezTo>
                  <a:cubicBezTo>
                    <a:pt x="21913" y="60649"/>
                    <a:pt x="21731" y="61077"/>
                    <a:pt x="21554" y="61507"/>
                  </a:cubicBezTo>
                  <a:cubicBezTo>
                    <a:pt x="21855" y="61039"/>
                    <a:pt x="22195" y="60589"/>
                    <a:pt x="22449" y="60097"/>
                  </a:cubicBezTo>
                  <a:cubicBezTo>
                    <a:pt x="22909" y="59203"/>
                    <a:pt x="22797" y="58964"/>
                    <a:pt x="21797" y="58713"/>
                  </a:cubicBezTo>
                  <a:cubicBezTo>
                    <a:pt x="21039" y="58522"/>
                    <a:pt x="20263" y="58399"/>
                    <a:pt x="19466" y="58241"/>
                  </a:cubicBezTo>
                  <a:cubicBezTo>
                    <a:pt x="19434" y="57616"/>
                    <a:pt x="19381" y="57051"/>
                    <a:pt x="19382" y="56487"/>
                  </a:cubicBezTo>
                  <a:cubicBezTo>
                    <a:pt x="19387" y="54268"/>
                    <a:pt x="19308" y="52045"/>
                    <a:pt x="19445" y="49834"/>
                  </a:cubicBezTo>
                  <a:cubicBezTo>
                    <a:pt x="19679" y="46072"/>
                    <a:pt x="20184" y="42328"/>
                    <a:pt x="20103" y="38545"/>
                  </a:cubicBezTo>
                  <a:cubicBezTo>
                    <a:pt x="20063" y="36612"/>
                    <a:pt x="20012" y="34675"/>
                    <a:pt x="20091" y="32745"/>
                  </a:cubicBezTo>
                  <a:cubicBezTo>
                    <a:pt x="20202" y="30024"/>
                    <a:pt x="20423" y="27309"/>
                    <a:pt x="20606" y="24591"/>
                  </a:cubicBezTo>
                  <a:cubicBezTo>
                    <a:pt x="20803" y="21751"/>
                    <a:pt x="21004" y="18912"/>
                    <a:pt x="21206" y="16072"/>
                  </a:cubicBezTo>
                  <a:cubicBezTo>
                    <a:pt x="21219" y="15884"/>
                    <a:pt x="21273" y="15699"/>
                    <a:pt x="21291" y="15509"/>
                  </a:cubicBezTo>
                  <a:cubicBezTo>
                    <a:pt x="21341" y="14974"/>
                    <a:pt x="21418" y="14438"/>
                    <a:pt x="21420" y="13903"/>
                  </a:cubicBezTo>
                  <a:cubicBezTo>
                    <a:pt x="21425" y="12826"/>
                    <a:pt x="21010" y="12351"/>
                    <a:pt x="20010" y="12351"/>
                  </a:cubicBezTo>
                  <a:cubicBezTo>
                    <a:pt x="19936" y="12351"/>
                    <a:pt x="19859" y="12354"/>
                    <a:pt x="19778" y="12359"/>
                  </a:cubicBezTo>
                  <a:cubicBezTo>
                    <a:pt x="19214" y="12395"/>
                    <a:pt x="18656" y="12541"/>
                    <a:pt x="18100" y="12662"/>
                  </a:cubicBezTo>
                  <a:cubicBezTo>
                    <a:pt x="17747" y="12738"/>
                    <a:pt x="17397" y="12766"/>
                    <a:pt x="17050" y="12766"/>
                  </a:cubicBezTo>
                  <a:cubicBezTo>
                    <a:pt x="16730" y="12766"/>
                    <a:pt x="16412" y="12742"/>
                    <a:pt x="16096" y="12712"/>
                  </a:cubicBezTo>
                  <a:cubicBezTo>
                    <a:pt x="16031" y="11898"/>
                    <a:pt x="16793" y="11322"/>
                    <a:pt x="16444" y="10537"/>
                  </a:cubicBezTo>
                  <a:lnTo>
                    <a:pt x="16444" y="10537"/>
                  </a:lnTo>
                  <a:lnTo>
                    <a:pt x="15604" y="10681"/>
                  </a:lnTo>
                  <a:cubicBezTo>
                    <a:pt x="14902" y="9943"/>
                    <a:pt x="15089" y="9080"/>
                    <a:pt x="15155" y="8232"/>
                  </a:cubicBezTo>
                  <a:cubicBezTo>
                    <a:pt x="15189" y="7801"/>
                    <a:pt x="15221" y="7357"/>
                    <a:pt x="15154" y="6936"/>
                  </a:cubicBezTo>
                  <a:cubicBezTo>
                    <a:pt x="15032" y="6157"/>
                    <a:pt x="15109" y="5426"/>
                    <a:pt x="15432" y="4709"/>
                  </a:cubicBezTo>
                  <a:cubicBezTo>
                    <a:pt x="15666" y="4190"/>
                    <a:pt x="15865" y="3657"/>
                    <a:pt x="16091" y="3135"/>
                  </a:cubicBezTo>
                  <a:cubicBezTo>
                    <a:pt x="16543" y="2099"/>
                    <a:pt x="17092" y="1126"/>
                    <a:pt x="17930" y="286"/>
                  </a:cubicBezTo>
                  <a:cubicBezTo>
                    <a:pt x="18279" y="836"/>
                    <a:pt x="18312" y="1351"/>
                    <a:pt x="18198" y="1894"/>
                  </a:cubicBezTo>
                  <a:cubicBezTo>
                    <a:pt x="18080" y="2450"/>
                    <a:pt x="17995" y="3015"/>
                    <a:pt x="17851" y="3565"/>
                  </a:cubicBezTo>
                  <a:cubicBezTo>
                    <a:pt x="17657" y="4306"/>
                    <a:pt x="17728" y="5009"/>
                    <a:pt x="18046" y="5694"/>
                  </a:cubicBezTo>
                  <a:cubicBezTo>
                    <a:pt x="18532" y="6735"/>
                    <a:pt x="18198" y="7815"/>
                    <a:pt x="18196" y="8878"/>
                  </a:cubicBezTo>
                  <a:cubicBezTo>
                    <a:pt x="18196" y="9045"/>
                    <a:pt x="18048" y="9228"/>
                    <a:pt x="17932" y="9374"/>
                  </a:cubicBezTo>
                  <a:cubicBezTo>
                    <a:pt x="17617" y="9768"/>
                    <a:pt x="17282" y="10145"/>
                    <a:pt x="16955" y="10530"/>
                  </a:cubicBezTo>
                  <a:lnTo>
                    <a:pt x="16976" y="10511"/>
                  </a:lnTo>
                  <a:cubicBezTo>
                    <a:pt x="17070" y="10531"/>
                    <a:pt x="17209" y="10588"/>
                    <a:pt x="17282" y="10588"/>
                  </a:cubicBezTo>
                  <a:cubicBezTo>
                    <a:pt x="17301" y="10588"/>
                    <a:pt x="17315" y="10584"/>
                    <a:pt x="17323" y="10575"/>
                  </a:cubicBezTo>
                  <a:cubicBezTo>
                    <a:pt x="18005" y="9786"/>
                    <a:pt x="18774" y="9032"/>
                    <a:pt x="18523" y="7826"/>
                  </a:cubicBezTo>
                  <a:cubicBezTo>
                    <a:pt x="18478" y="7619"/>
                    <a:pt x="18577" y="7385"/>
                    <a:pt x="18563" y="7166"/>
                  </a:cubicBezTo>
                  <a:cubicBezTo>
                    <a:pt x="18537" y="6728"/>
                    <a:pt x="18587" y="6241"/>
                    <a:pt x="18413" y="5863"/>
                  </a:cubicBezTo>
                  <a:cubicBezTo>
                    <a:pt x="17955" y="4873"/>
                    <a:pt x="18045" y="3907"/>
                    <a:pt x="18276" y="2900"/>
                  </a:cubicBezTo>
                  <a:cubicBezTo>
                    <a:pt x="18415" y="2289"/>
                    <a:pt x="18495" y="1648"/>
                    <a:pt x="18480" y="1024"/>
                  </a:cubicBezTo>
                  <a:cubicBezTo>
                    <a:pt x="18472" y="684"/>
                    <a:pt x="18296" y="183"/>
                    <a:pt x="18041" y="51"/>
                  </a:cubicBezTo>
                  <a:cubicBezTo>
                    <a:pt x="17973" y="16"/>
                    <a:pt x="17911" y="0"/>
                    <a:pt x="17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29">
              <a:extLst>
                <a:ext uri="{FF2B5EF4-FFF2-40B4-BE49-F238E27FC236}">
                  <a16:creationId xmlns:a16="http://schemas.microsoft.com/office/drawing/2014/main" id="{3BBADB19-BEAF-E72A-45E0-F4E49C1B3080}"/>
                </a:ext>
              </a:extLst>
            </p:cNvPr>
            <p:cNvSpPr/>
            <p:nvPr/>
          </p:nvSpPr>
          <p:spPr>
            <a:xfrm>
              <a:off x="2060950" y="2406925"/>
              <a:ext cx="61225" cy="12175"/>
            </a:xfrm>
            <a:custGeom>
              <a:avLst/>
              <a:gdLst/>
              <a:ahLst/>
              <a:cxnLst/>
              <a:rect l="l" t="t" r="r" b="b"/>
              <a:pathLst>
                <a:path w="2449" h="487" extrusionOk="0">
                  <a:moveTo>
                    <a:pt x="1" y="1"/>
                  </a:moveTo>
                  <a:cubicBezTo>
                    <a:pt x="592" y="330"/>
                    <a:pt x="1058" y="486"/>
                    <a:pt x="1444" y="486"/>
                  </a:cubicBezTo>
                  <a:cubicBezTo>
                    <a:pt x="1847" y="486"/>
                    <a:pt x="2164" y="318"/>
                    <a:pt x="2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29">
              <a:extLst>
                <a:ext uri="{FF2B5EF4-FFF2-40B4-BE49-F238E27FC236}">
                  <a16:creationId xmlns:a16="http://schemas.microsoft.com/office/drawing/2014/main" id="{AE9C9D43-91B5-1030-A7F6-7472B757B7B3}"/>
                </a:ext>
              </a:extLst>
            </p:cNvPr>
            <p:cNvSpPr/>
            <p:nvPr/>
          </p:nvSpPr>
          <p:spPr>
            <a:xfrm>
              <a:off x="2021700" y="2431850"/>
              <a:ext cx="23250" cy="55450"/>
            </a:xfrm>
            <a:custGeom>
              <a:avLst/>
              <a:gdLst/>
              <a:ahLst/>
              <a:cxnLst/>
              <a:rect l="l" t="t" r="r" b="b"/>
              <a:pathLst>
                <a:path w="930" h="2218" extrusionOk="0">
                  <a:moveTo>
                    <a:pt x="391" y="0"/>
                  </a:moveTo>
                  <a:lnTo>
                    <a:pt x="272" y="13"/>
                  </a:lnTo>
                  <a:lnTo>
                    <a:pt x="0" y="2217"/>
                  </a:lnTo>
                  <a:cubicBezTo>
                    <a:pt x="923" y="1102"/>
                    <a:pt x="930" y="1079"/>
                    <a:pt x="622" y="326"/>
                  </a:cubicBezTo>
                  <a:lnTo>
                    <a:pt x="622" y="326"/>
                  </a:lnTo>
                  <a:cubicBezTo>
                    <a:pt x="590" y="591"/>
                    <a:pt x="566" y="795"/>
                    <a:pt x="542" y="998"/>
                  </a:cubicBezTo>
                  <a:lnTo>
                    <a:pt x="492" y="994"/>
                  </a:lnTo>
                  <a:cubicBezTo>
                    <a:pt x="458" y="663"/>
                    <a:pt x="425" y="331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29">
              <a:extLst>
                <a:ext uri="{FF2B5EF4-FFF2-40B4-BE49-F238E27FC236}">
                  <a16:creationId xmlns:a16="http://schemas.microsoft.com/office/drawing/2014/main" id="{4C05879C-6675-D16B-89F3-34C331C69960}"/>
                </a:ext>
              </a:extLst>
            </p:cNvPr>
            <p:cNvSpPr/>
            <p:nvPr/>
          </p:nvSpPr>
          <p:spPr>
            <a:xfrm>
              <a:off x="2110125" y="2483100"/>
              <a:ext cx="13400" cy="73100"/>
            </a:xfrm>
            <a:custGeom>
              <a:avLst/>
              <a:gdLst/>
              <a:ahLst/>
              <a:cxnLst/>
              <a:rect l="l" t="t" r="r" b="b"/>
              <a:pathLst>
                <a:path w="536" h="2924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975"/>
                    <a:pt x="244" y="1949"/>
                    <a:pt x="365" y="2924"/>
                  </a:cubicBezTo>
                  <a:cubicBezTo>
                    <a:pt x="535" y="1894"/>
                    <a:pt x="486" y="9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29">
              <a:extLst>
                <a:ext uri="{FF2B5EF4-FFF2-40B4-BE49-F238E27FC236}">
                  <a16:creationId xmlns:a16="http://schemas.microsoft.com/office/drawing/2014/main" id="{E2BADBA7-02E0-DF76-46D6-CC8ABAC8B017}"/>
                </a:ext>
              </a:extLst>
            </p:cNvPr>
            <p:cNvSpPr/>
            <p:nvPr/>
          </p:nvSpPr>
          <p:spPr>
            <a:xfrm>
              <a:off x="2010675" y="2562075"/>
              <a:ext cx="21625" cy="51775"/>
            </a:xfrm>
            <a:custGeom>
              <a:avLst/>
              <a:gdLst/>
              <a:ahLst/>
              <a:cxnLst/>
              <a:rect l="l" t="t" r="r" b="b"/>
              <a:pathLst>
                <a:path w="865" h="2071" extrusionOk="0">
                  <a:moveTo>
                    <a:pt x="234" y="0"/>
                  </a:moveTo>
                  <a:lnTo>
                    <a:pt x="1" y="82"/>
                  </a:lnTo>
                  <a:cubicBezTo>
                    <a:pt x="224" y="744"/>
                    <a:pt x="448" y="1408"/>
                    <a:pt x="671" y="2070"/>
                  </a:cubicBezTo>
                  <a:lnTo>
                    <a:pt x="865" y="2008"/>
                  </a:lnTo>
                  <a:cubicBezTo>
                    <a:pt x="655" y="1339"/>
                    <a:pt x="444" y="669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29">
              <a:extLst>
                <a:ext uri="{FF2B5EF4-FFF2-40B4-BE49-F238E27FC236}">
                  <a16:creationId xmlns:a16="http://schemas.microsoft.com/office/drawing/2014/main" id="{CA282253-0C9A-AF55-BD41-4D6D92E96A35}"/>
                </a:ext>
              </a:extLst>
            </p:cNvPr>
            <p:cNvSpPr/>
            <p:nvPr/>
          </p:nvSpPr>
          <p:spPr>
            <a:xfrm>
              <a:off x="2007450" y="2322900"/>
              <a:ext cx="13875" cy="44300"/>
            </a:xfrm>
            <a:custGeom>
              <a:avLst/>
              <a:gdLst/>
              <a:ahLst/>
              <a:cxnLst/>
              <a:rect l="l" t="t" r="r" b="b"/>
              <a:pathLst>
                <a:path w="555" h="1772" extrusionOk="0">
                  <a:moveTo>
                    <a:pt x="346" y="1"/>
                  </a:moveTo>
                  <a:cubicBezTo>
                    <a:pt x="1" y="625"/>
                    <a:pt x="71" y="1166"/>
                    <a:pt x="554" y="1772"/>
                  </a:cubicBezTo>
                  <a:cubicBezTo>
                    <a:pt x="485" y="1184"/>
                    <a:pt x="418" y="609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29">
              <a:extLst>
                <a:ext uri="{FF2B5EF4-FFF2-40B4-BE49-F238E27FC236}">
                  <a16:creationId xmlns:a16="http://schemas.microsoft.com/office/drawing/2014/main" id="{3CC30366-1588-E811-9972-C2F3A3E3434F}"/>
                </a:ext>
              </a:extLst>
            </p:cNvPr>
            <p:cNvSpPr/>
            <p:nvPr/>
          </p:nvSpPr>
          <p:spPr>
            <a:xfrm>
              <a:off x="2069875" y="2391325"/>
              <a:ext cx="33225" cy="7350"/>
            </a:xfrm>
            <a:custGeom>
              <a:avLst/>
              <a:gdLst/>
              <a:ahLst/>
              <a:cxnLst/>
              <a:rect l="l" t="t" r="r" b="b"/>
              <a:pathLst>
                <a:path w="1329" h="294" extrusionOk="0">
                  <a:moveTo>
                    <a:pt x="0" y="1"/>
                  </a:moveTo>
                  <a:cubicBezTo>
                    <a:pt x="296" y="209"/>
                    <a:pt x="552" y="294"/>
                    <a:pt x="792" y="294"/>
                  </a:cubicBezTo>
                  <a:cubicBezTo>
                    <a:pt x="964" y="294"/>
                    <a:pt x="1128" y="250"/>
                    <a:pt x="1292" y="178"/>
                  </a:cubicBezTo>
                  <a:cubicBezTo>
                    <a:pt x="1313" y="111"/>
                    <a:pt x="1329" y="80"/>
                    <a:pt x="1328" y="51"/>
                  </a:cubicBezTo>
                  <a:cubicBezTo>
                    <a:pt x="1326" y="34"/>
                    <a:pt x="1298" y="3"/>
                    <a:pt x="1282" y="3"/>
                  </a:cubicBezTo>
                  <a:cubicBezTo>
                    <a:pt x="903" y="1"/>
                    <a:pt x="5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29">
              <a:extLst>
                <a:ext uri="{FF2B5EF4-FFF2-40B4-BE49-F238E27FC236}">
                  <a16:creationId xmlns:a16="http://schemas.microsoft.com/office/drawing/2014/main" id="{3E50EFB5-E7C4-CCE6-D093-1C45379F0B5A}"/>
                </a:ext>
              </a:extLst>
            </p:cNvPr>
            <p:cNvSpPr/>
            <p:nvPr/>
          </p:nvSpPr>
          <p:spPr>
            <a:xfrm>
              <a:off x="2132975" y="2319800"/>
              <a:ext cx="11650" cy="52400"/>
            </a:xfrm>
            <a:custGeom>
              <a:avLst/>
              <a:gdLst/>
              <a:ahLst/>
              <a:cxnLst/>
              <a:rect l="l" t="t" r="r" b="b"/>
              <a:pathLst>
                <a:path w="466" h="2096" extrusionOk="0">
                  <a:moveTo>
                    <a:pt x="164" y="0"/>
                  </a:moveTo>
                  <a:lnTo>
                    <a:pt x="164" y="0"/>
                  </a:lnTo>
                  <a:cubicBezTo>
                    <a:pt x="114" y="634"/>
                    <a:pt x="65" y="1268"/>
                    <a:pt x="0" y="2095"/>
                  </a:cubicBezTo>
                  <a:cubicBezTo>
                    <a:pt x="466" y="1294"/>
                    <a:pt x="439" y="641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29">
              <a:extLst>
                <a:ext uri="{FF2B5EF4-FFF2-40B4-BE49-F238E27FC236}">
                  <a16:creationId xmlns:a16="http://schemas.microsoft.com/office/drawing/2014/main" id="{103A956D-A890-65B3-5EA0-1D0C6D338DCA}"/>
                </a:ext>
              </a:extLst>
            </p:cNvPr>
            <p:cNvSpPr/>
            <p:nvPr/>
          </p:nvSpPr>
          <p:spPr>
            <a:xfrm>
              <a:off x="1997475" y="2539075"/>
              <a:ext cx="11650" cy="47400"/>
            </a:xfrm>
            <a:custGeom>
              <a:avLst/>
              <a:gdLst/>
              <a:ahLst/>
              <a:cxnLst/>
              <a:rect l="l" t="t" r="r" b="b"/>
              <a:pathLst>
                <a:path w="466" h="1896" extrusionOk="0">
                  <a:moveTo>
                    <a:pt x="229" y="1"/>
                  </a:moveTo>
                  <a:lnTo>
                    <a:pt x="1" y="29"/>
                  </a:lnTo>
                  <a:lnTo>
                    <a:pt x="239" y="1895"/>
                  </a:lnTo>
                  <a:lnTo>
                    <a:pt x="465" y="1867"/>
                  </a:lnTo>
                  <a:cubicBezTo>
                    <a:pt x="386" y="1244"/>
                    <a:pt x="308" y="622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29">
              <a:extLst>
                <a:ext uri="{FF2B5EF4-FFF2-40B4-BE49-F238E27FC236}">
                  <a16:creationId xmlns:a16="http://schemas.microsoft.com/office/drawing/2014/main" id="{B307AF3D-D4B3-095F-7E55-6D289810772D}"/>
                </a:ext>
              </a:extLst>
            </p:cNvPr>
            <p:cNvSpPr/>
            <p:nvPr/>
          </p:nvSpPr>
          <p:spPr>
            <a:xfrm>
              <a:off x="2023300" y="2335200"/>
              <a:ext cx="9350" cy="21100"/>
            </a:xfrm>
            <a:custGeom>
              <a:avLst/>
              <a:gdLst/>
              <a:ahLst/>
              <a:cxnLst/>
              <a:rect l="l" t="t" r="r" b="b"/>
              <a:pathLst>
                <a:path w="374" h="844" extrusionOk="0">
                  <a:moveTo>
                    <a:pt x="114" y="0"/>
                  </a:moveTo>
                  <a:lnTo>
                    <a:pt x="1" y="70"/>
                  </a:lnTo>
                  <a:lnTo>
                    <a:pt x="214" y="844"/>
                  </a:lnTo>
                  <a:lnTo>
                    <a:pt x="343" y="829"/>
                  </a:lnTo>
                  <a:cubicBezTo>
                    <a:pt x="343" y="683"/>
                    <a:pt x="373" y="528"/>
                    <a:pt x="335" y="392"/>
                  </a:cubicBezTo>
                  <a:cubicBezTo>
                    <a:pt x="295" y="252"/>
                    <a:pt x="190" y="13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29">
              <a:extLst>
                <a:ext uri="{FF2B5EF4-FFF2-40B4-BE49-F238E27FC236}">
                  <a16:creationId xmlns:a16="http://schemas.microsoft.com/office/drawing/2014/main" id="{A23BBFA4-F37F-9B9A-4DB8-96F26312E434}"/>
                </a:ext>
              </a:extLst>
            </p:cNvPr>
            <p:cNvSpPr/>
            <p:nvPr/>
          </p:nvSpPr>
          <p:spPr>
            <a:xfrm>
              <a:off x="2126550" y="2508100"/>
              <a:ext cx="6425" cy="22400"/>
            </a:xfrm>
            <a:custGeom>
              <a:avLst/>
              <a:gdLst/>
              <a:ahLst/>
              <a:cxnLst/>
              <a:rect l="l" t="t" r="r" b="b"/>
              <a:pathLst>
                <a:path w="257" h="896" extrusionOk="0">
                  <a:moveTo>
                    <a:pt x="204" y="1"/>
                  </a:moveTo>
                  <a:lnTo>
                    <a:pt x="0" y="26"/>
                  </a:lnTo>
                  <a:cubicBezTo>
                    <a:pt x="16" y="316"/>
                    <a:pt x="33" y="605"/>
                    <a:pt x="50" y="895"/>
                  </a:cubicBezTo>
                  <a:lnTo>
                    <a:pt x="256" y="878"/>
                  </a:lnTo>
                  <a:cubicBezTo>
                    <a:pt x="239" y="586"/>
                    <a:pt x="222" y="293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29">
              <a:extLst>
                <a:ext uri="{FF2B5EF4-FFF2-40B4-BE49-F238E27FC236}">
                  <a16:creationId xmlns:a16="http://schemas.microsoft.com/office/drawing/2014/main" id="{62C5F0F7-B710-AEF7-FC93-F1A118E75102}"/>
                </a:ext>
              </a:extLst>
            </p:cNvPr>
            <p:cNvSpPr/>
            <p:nvPr/>
          </p:nvSpPr>
          <p:spPr>
            <a:xfrm>
              <a:off x="2057750" y="814325"/>
              <a:ext cx="51375" cy="168625"/>
            </a:xfrm>
            <a:custGeom>
              <a:avLst/>
              <a:gdLst/>
              <a:ahLst/>
              <a:cxnLst/>
              <a:rect l="l" t="t" r="r" b="b"/>
              <a:pathLst>
                <a:path w="2055" h="6745" extrusionOk="0">
                  <a:moveTo>
                    <a:pt x="1399" y="0"/>
                  </a:moveTo>
                  <a:cubicBezTo>
                    <a:pt x="1225" y="327"/>
                    <a:pt x="1157" y="639"/>
                    <a:pt x="1182" y="945"/>
                  </a:cubicBezTo>
                  <a:cubicBezTo>
                    <a:pt x="1285" y="2205"/>
                    <a:pt x="1405" y="3463"/>
                    <a:pt x="1542" y="4719"/>
                  </a:cubicBezTo>
                  <a:cubicBezTo>
                    <a:pt x="1599" y="5246"/>
                    <a:pt x="1754" y="5770"/>
                    <a:pt x="1449" y="6265"/>
                  </a:cubicBezTo>
                  <a:cubicBezTo>
                    <a:pt x="819" y="6123"/>
                    <a:pt x="749" y="6086"/>
                    <a:pt x="590" y="5648"/>
                  </a:cubicBezTo>
                  <a:cubicBezTo>
                    <a:pt x="323" y="4915"/>
                    <a:pt x="295" y="4161"/>
                    <a:pt x="439" y="3399"/>
                  </a:cubicBezTo>
                  <a:cubicBezTo>
                    <a:pt x="625" y="2412"/>
                    <a:pt x="816" y="1427"/>
                    <a:pt x="1004" y="441"/>
                  </a:cubicBezTo>
                  <a:lnTo>
                    <a:pt x="779" y="382"/>
                  </a:lnTo>
                  <a:cubicBezTo>
                    <a:pt x="408" y="1702"/>
                    <a:pt x="1" y="3020"/>
                    <a:pt x="30" y="4420"/>
                  </a:cubicBezTo>
                  <a:cubicBezTo>
                    <a:pt x="43" y="4893"/>
                    <a:pt x="123" y="5363"/>
                    <a:pt x="270" y="5813"/>
                  </a:cubicBezTo>
                  <a:cubicBezTo>
                    <a:pt x="361" y="6093"/>
                    <a:pt x="584" y="6372"/>
                    <a:pt x="823" y="6551"/>
                  </a:cubicBezTo>
                  <a:cubicBezTo>
                    <a:pt x="996" y="6681"/>
                    <a:pt x="1170" y="6744"/>
                    <a:pt x="1327" y="6744"/>
                  </a:cubicBezTo>
                  <a:cubicBezTo>
                    <a:pt x="1604" y="6744"/>
                    <a:pt x="1831" y="6551"/>
                    <a:pt x="1921" y="6187"/>
                  </a:cubicBezTo>
                  <a:cubicBezTo>
                    <a:pt x="2024" y="5771"/>
                    <a:pt x="2055" y="5297"/>
                    <a:pt x="1965" y="4882"/>
                  </a:cubicBezTo>
                  <a:cubicBezTo>
                    <a:pt x="1654" y="3450"/>
                    <a:pt x="1489" y="2008"/>
                    <a:pt x="1497" y="544"/>
                  </a:cubicBezTo>
                  <a:cubicBezTo>
                    <a:pt x="1498" y="363"/>
                    <a:pt x="1433" y="182"/>
                    <a:pt x="1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29">
              <a:extLst>
                <a:ext uri="{FF2B5EF4-FFF2-40B4-BE49-F238E27FC236}">
                  <a16:creationId xmlns:a16="http://schemas.microsoft.com/office/drawing/2014/main" id="{771AB8E8-5FE6-BB1F-9D80-EA7CA981DD00}"/>
                </a:ext>
              </a:extLst>
            </p:cNvPr>
            <p:cNvSpPr/>
            <p:nvPr/>
          </p:nvSpPr>
          <p:spPr>
            <a:xfrm>
              <a:off x="2117175" y="939925"/>
              <a:ext cx="40350" cy="131475"/>
            </a:xfrm>
            <a:custGeom>
              <a:avLst/>
              <a:gdLst/>
              <a:ahLst/>
              <a:cxnLst/>
              <a:rect l="l" t="t" r="r" b="b"/>
              <a:pathLst>
                <a:path w="1614" h="5259" extrusionOk="0">
                  <a:moveTo>
                    <a:pt x="914" y="1210"/>
                  </a:moveTo>
                  <a:lnTo>
                    <a:pt x="914" y="1210"/>
                  </a:lnTo>
                  <a:cubicBezTo>
                    <a:pt x="1396" y="2284"/>
                    <a:pt x="1361" y="4193"/>
                    <a:pt x="827" y="4886"/>
                  </a:cubicBezTo>
                  <a:lnTo>
                    <a:pt x="827" y="4885"/>
                  </a:lnTo>
                  <a:cubicBezTo>
                    <a:pt x="311" y="3627"/>
                    <a:pt x="635" y="2455"/>
                    <a:pt x="914" y="1210"/>
                  </a:cubicBezTo>
                  <a:close/>
                  <a:moveTo>
                    <a:pt x="1213" y="1"/>
                  </a:moveTo>
                  <a:lnTo>
                    <a:pt x="970" y="2"/>
                  </a:lnTo>
                  <a:cubicBezTo>
                    <a:pt x="466" y="1443"/>
                    <a:pt x="1" y="2893"/>
                    <a:pt x="262" y="4476"/>
                  </a:cubicBezTo>
                  <a:cubicBezTo>
                    <a:pt x="283" y="4598"/>
                    <a:pt x="317" y="4748"/>
                    <a:pt x="400" y="4824"/>
                  </a:cubicBezTo>
                  <a:cubicBezTo>
                    <a:pt x="596" y="5000"/>
                    <a:pt x="815" y="5235"/>
                    <a:pt x="1043" y="5258"/>
                  </a:cubicBezTo>
                  <a:cubicBezTo>
                    <a:pt x="1047" y="5259"/>
                    <a:pt x="1050" y="5259"/>
                    <a:pt x="1053" y="5259"/>
                  </a:cubicBezTo>
                  <a:cubicBezTo>
                    <a:pt x="1192" y="5259"/>
                    <a:pt x="1421" y="4956"/>
                    <a:pt x="1499" y="4752"/>
                  </a:cubicBezTo>
                  <a:cubicBezTo>
                    <a:pt x="1597" y="4495"/>
                    <a:pt x="1613" y="4192"/>
                    <a:pt x="1602" y="3911"/>
                  </a:cubicBezTo>
                  <a:cubicBezTo>
                    <a:pt x="1566" y="3059"/>
                    <a:pt x="1513" y="2208"/>
                    <a:pt x="1436" y="1359"/>
                  </a:cubicBezTo>
                  <a:cubicBezTo>
                    <a:pt x="1396" y="902"/>
                    <a:pt x="1290" y="454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29">
              <a:extLst>
                <a:ext uri="{FF2B5EF4-FFF2-40B4-BE49-F238E27FC236}">
                  <a16:creationId xmlns:a16="http://schemas.microsoft.com/office/drawing/2014/main" id="{0DD4F7B1-B764-82B8-1B37-AB473C74A0D8}"/>
                </a:ext>
              </a:extLst>
            </p:cNvPr>
            <p:cNvSpPr/>
            <p:nvPr/>
          </p:nvSpPr>
          <p:spPr>
            <a:xfrm>
              <a:off x="2061000" y="1302650"/>
              <a:ext cx="40275" cy="127475"/>
            </a:xfrm>
            <a:custGeom>
              <a:avLst/>
              <a:gdLst/>
              <a:ahLst/>
              <a:cxnLst/>
              <a:rect l="l" t="t" r="r" b="b"/>
              <a:pathLst>
                <a:path w="1611" h="5099" extrusionOk="0">
                  <a:moveTo>
                    <a:pt x="857" y="1215"/>
                  </a:moveTo>
                  <a:cubicBezTo>
                    <a:pt x="1037" y="2494"/>
                    <a:pt x="1610" y="3592"/>
                    <a:pt x="1054" y="4766"/>
                  </a:cubicBezTo>
                  <a:cubicBezTo>
                    <a:pt x="268" y="4185"/>
                    <a:pt x="175" y="2809"/>
                    <a:pt x="857" y="1215"/>
                  </a:cubicBezTo>
                  <a:close/>
                  <a:moveTo>
                    <a:pt x="1029" y="1"/>
                  </a:moveTo>
                  <a:cubicBezTo>
                    <a:pt x="909" y="122"/>
                    <a:pt x="738" y="220"/>
                    <a:pt x="684" y="362"/>
                  </a:cubicBezTo>
                  <a:cubicBezTo>
                    <a:pt x="246" y="1521"/>
                    <a:pt x="1" y="2716"/>
                    <a:pt x="132" y="3962"/>
                  </a:cubicBezTo>
                  <a:cubicBezTo>
                    <a:pt x="154" y="4176"/>
                    <a:pt x="196" y="4427"/>
                    <a:pt x="324" y="4581"/>
                  </a:cubicBezTo>
                  <a:cubicBezTo>
                    <a:pt x="508" y="4801"/>
                    <a:pt x="769" y="5074"/>
                    <a:pt x="1018" y="5097"/>
                  </a:cubicBezTo>
                  <a:cubicBezTo>
                    <a:pt x="1032" y="5098"/>
                    <a:pt x="1047" y="5099"/>
                    <a:pt x="1061" y="5099"/>
                  </a:cubicBezTo>
                  <a:cubicBezTo>
                    <a:pt x="1385" y="5099"/>
                    <a:pt x="1536" y="4752"/>
                    <a:pt x="1543" y="4433"/>
                  </a:cubicBezTo>
                  <a:cubicBezTo>
                    <a:pt x="1558" y="3840"/>
                    <a:pt x="1577" y="3237"/>
                    <a:pt x="1502" y="2651"/>
                  </a:cubicBezTo>
                  <a:cubicBezTo>
                    <a:pt x="1392" y="1783"/>
                    <a:pt x="1199" y="925"/>
                    <a:pt x="1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29">
              <a:extLst>
                <a:ext uri="{FF2B5EF4-FFF2-40B4-BE49-F238E27FC236}">
                  <a16:creationId xmlns:a16="http://schemas.microsoft.com/office/drawing/2014/main" id="{33548E56-943C-379B-89A6-FE7C72A421CC}"/>
                </a:ext>
              </a:extLst>
            </p:cNvPr>
            <p:cNvSpPr/>
            <p:nvPr/>
          </p:nvSpPr>
          <p:spPr>
            <a:xfrm>
              <a:off x="2193975" y="1249150"/>
              <a:ext cx="12175" cy="146200"/>
            </a:xfrm>
            <a:custGeom>
              <a:avLst/>
              <a:gdLst/>
              <a:ahLst/>
              <a:cxnLst/>
              <a:rect l="l" t="t" r="r" b="b"/>
              <a:pathLst>
                <a:path w="487" h="5848" extrusionOk="0">
                  <a:moveTo>
                    <a:pt x="235" y="1"/>
                  </a:moveTo>
                  <a:cubicBezTo>
                    <a:pt x="157" y="1950"/>
                    <a:pt x="79" y="3898"/>
                    <a:pt x="1" y="5847"/>
                  </a:cubicBezTo>
                  <a:cubicBezTo>
                    <a:pt x="383" y="3910"/>
                    <a:pt x="486" y="196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29">
              <a:extLst>
                <a:ext uri="{FF2B5EF4-FFF2-40B4-BE49-F238E27FC236}">
                  <a16:creationId xmlns:a16="http://schemas.microsoft.com/office/drawing/2014/main" id="{24AE1249-BF0B-133F-D80D-A764CBCFF4E1}"/>
                </a:ext>
              </a:extLst>
            </p:cNvPr>
            <p:cNvSpPr/>
            <p:nvPr/>
          </p:nvSpPr>
          <p:spPr>
            <a:xfrm>
              <a:off x="2005275" y="1197300"/>
              <a:ext cx="13625" cy="130575"/>
            </a:xfrm>
            <a:custGeom>
              <a:avLst/>
              <a:gdLst/>
              <a:ahLst/>
              <a:cxnLst/>
              <a:rect l="l" t="t" r="r" b="b"/>
              <a:pathLst>
                <a:path w="545" h="5223" extrusionOk="0">
                  <a:moveTo>
                    <a:pt x="545" y="0"/>
                  </a:moveTo>
                  <a:lnTo>
                    <a:pt x="545" y="0"/>
                  </a:lnTo>
                  <a:cubicBezTo>
                    <a:pt x="93" y="1560"/>
                    <a:pt x="0" y="4463"/>
                    <a:pt x="256" y="5223"/>
                  </a:cubicBezTo>
                  <a:cubicBezTo>
                    <a:pt x="354" y="3453"/>
                    <a:pt x="450" y="1727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29">
              <a:extLst>
                <a:ext uri="{FF2B5EF4-FFF2-40B4-BE49-F238E27FC236}">
                  <a16:creationId xmlns:a16="http://schemas.microsoft.com/office/drawing/2014/main" id="{5EA4E563-26CC-28E3-1CBE-4C9C663C3BEE}"/>
                </a:ext>
              </a:extLst>
            </p:cNvPr>
            <p:cNvSpPr/>
            <p:nvPr/>
          </p:nvSpPr>
          <p:spPr>
            <a:xfrm>
              <a:off x="2120625" y="1592550"/>
              <a:ext cx="11875" cy="116750"/>
            </a:xfrm>
            <a:custGeom>
              <a:avLst/>
              <a:gdLst/>
              <a:ahLst/>
              <a:cxnLst/>
              <a:rect l="l" t="t" r="r" b="b"/>
              <a:pathLst>
                <a:path w="475" h="4670" extrusionOk="0">
                  <a:moveTo>
                    <a:pt x="243" y="1"/>
                  </a:moveTo>
                  <a:lnTo>
                    <a:pt x="1" y="42"/>
                  </a:lnTo>
                  <a:cubicBezTo>
                    <a:pt x="79" y="1585"/>
                    <a:pt x="158" y="3127"/>
                    <a:pt x="236" y="4669"/>
                  </a:cubicBezTo>
                  <a:lnTo>
                    <a:pt x="474" y="465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29">
              <a:extLst>
                <a:ext uri="{FF2B5EF4-FFF2-40B4-BE49-F238E27FC236}">
                  <a16:creationId xmlns:a16="http://schemas.microsoft.com/office/drawing/2014/main" id="{EE17F5C3-A112-8F4E-C3F4-6D3E269048B1}"/>
                </a:ext>
              </a:extLst>
            </p:cNvPr>
            <p:cNvSpPr/>
            <p:nvPr/>
          </p:nvSpPr>
          <p:spPr>
            <a:xfrm>
              <a:off x="2005825" y="998725"/>
              <a:ext cx="6150" cy="103150"/>
            </a:xfrm>
            <a:custGeom>
              <a:avLst/>
              <a:gdLst/>
              <a:ahLst/>
              <a:cxnLst/>
              <a:rect l="l" t="t" r="r" b="b"/>
              <a:pathLst>
                <a:path w="246" h="4126" extrusionOk="0">
                  <a:moveTo>
                    <a:pt x="246" y="1"/>
                  </a:moveTo>
                  <a:lnTo>
                    <a:pt x="54" y="37"/>
                  </a:lnTo>
                  <a:cubicBezTo>
                    <a:pt x="46" y="1401"/>
                    <a:pt x="1" y="2767"/>
                    <a:pt x="246" y="412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29">
              <a:extLst>
                <a:ext uri="{FF2B5EF4-FFF2-40B4-BE49-F238E27FC236}">
                  <a16:creationId xmlns:a16="http://schemas.microsoft.com/office/drawing/2014/main" id="{CAA9E812-EDA8-64D4-B124-4E95645CD10B}"/>
                </a:ext>
              </a:extLst>
            </p:cNvPr>
            <p:cNvSpPr/>
            <p:nvPr/>
          </p:nvSpPr>
          <p:spPr>
            <a:xfrm>
              <a:off x="2223475" y="825375"/>
              <a:ext cx="13550" cy="79875"/>
            </a:xfrm>
            <a:custGeom>
              <a:avLst/>
              <a:gdLst/>
              <a:ahLst/>
              <a:cxnLst/>
              <a:rect l="l" t="t" r="r" b="b"/>
              <a:pathLst>
                <a:path w="542" h="3195" extrusionOk="0">
                  <a:moveTo>
                    <a:pt x="542" y="0"/>
                  </a:moveTo>
                  <a:lnTo>
                    <a:pt x="542" y="0"/>
                  </a:lnTo>
                  <a:cubicBezTo>
                    <a:pt x="26" y="1462"/>
                    <a:pt x="1" y="1955"/>
                    <a:pt x="302" y="3194"/>
                  </a:cubicBezTo>
                  <a:cubicBezTo>
                    <a:pt x="388" y="2055"/>
                    <a:pt x="465" y="1028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29">
              <a:extLst>
                <a:ext uri="{FF2B5EF4-FFF2-40B4-BE49-F238E27FC236}">
                  <a16:creationId xmlns:a16="http://schemas.microsoft.com/office/drawing/2014/main" id="{0AEA3994-B923-E303-5C9F-C2C1B844422F}"/>
                </a:ext>
              </a:extLst>
            </p:cNvPr>
            <p:cNvSpPr/>
            <p:nvPr/>
          </p:nvSpPr>
          <p:spPr>
            <a:xfrm>
              <a:off x="2023025" y="1224350"/>
              <a:ext cx="3700" cy="78100"/>
            </a:xfrm>
            <a:custGeom>
              <a:avLst/>
              <a:gdLst/>
              <a:ahLst/>
              <a:cxnLst/>
              <a:rect l="l" t="t" r="r" b="b"/>
              <a:pathLst>
                <a:path w="148" h="3124" extrusionOk="0">
                  <a:moveTo>
                    <a:pt x="0" y="1"/>
                  </a:moveTo>
                  <a:lnTo>
                    <a:pt x="0" y="3120"/>
                  </a:lnTo>
                  <a:lnTo>
                    <a:pt x="148" y="3124"/>
                  </a:lnTo>
                  <a:lnTo>
                    <a:pt x="148" y="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29">
              <a:extLst>
                <a:ext uri="{FF2B5EF4-FFF2-40B4-BE49-F238E27FC236}">
                  <a16:creationId xmlns:a16="http://schemas.microsoft.com/office/drawing/2014/main" id="{E6B46D1C-C7E0-BA4A-D09F-4F1202C46ACF}"/>
                </a:ext>
              </a:extLst>
            </p:cNvPr>
            <p:cNvSpPr/>
            <p:nvPr/>
          </p:nvSpPr>
          <p:spPr>
            <a:xfrm>
              <a:off x="2136025" y="1604100"/>
              <a:ext cx="10525" cy="69600"/>
            </a:xfrm>
            <a:custGeom>
              <a:avLst/>
              <a:gdLst/>
              <a:ahLst/>
              <a:cxnLst/>
              <a:rect l="l" t="t" r="r" b="b"/>
              <a:pathLst>
                <a:path w="421" h="2784" extrusionOk="0">
                  <a:moveTo>
                    <a:pt x="222" y="1"/>
                  </a:moveTo>
                  <a:lnTo>
                    <a:pt x="1" y="16"/>
                  </a:lnTo>
                  <a:cubicBezTo>
                    <a:pt x="73" y="939"/>
                    <a:pt x="146" y="1862"/>
                    <a:pt x="217" y="2784"/>
                  </a:cubicBezTo>
                  <a:lnTo>
                    <a:pt x="421" y="2770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29">
              <a:extLst>
                <a:ext uri="{FF2B5EF4-FFF2-40B4-BE49-F238E27FC236}">
                  <a16:creationId xmlns:a16="http://schemas.microsoft.com/office/drawing/2014/main" id="{D0FF5C63-F714-580A-10F3-2A199FC0009C}"/>
                </a:ext>
              </a:extLst>
            </p:cNvPr>
            <p:cNvSpPr/>
            <p:nvPr/>
          </p:nvSpPr>
          <p:spPr>
            <a:xfrm>
              <a:off x="2185975" y="1257300"/>
              <a:ext cx="6775" cy="70800"/>
            </a:xfrm>
            <a:custGeom>
              <a:avLst/>
              <a:gdLst/>
              <a:ahLst/>
              <a:cxnLst/>
              <a:rect l="l" t="t" r="r" b="b"/>
              <a:pathLst>
                <a:path w="271" h="2832" extrusionOk="0">
                  <a:moveTo>
                    <a:pt x="271" y="1"/>
                  </a:moveTo>
                  <a:cubicBezTo>
                    <a:pt x="0" y="901"/>
                    <a:pt x="21" y="2082"/>
                    <a:pt x="271" y="2832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29">
              <a:extLst>
                <a:ext uri="{FF2B5EF4-FFF2-40B4-BE49-F238E27FC236}">
                  <a16:creationId xmlns:a16="http://schemas.microsoft.com/office/drawing/2014/main" id="{113652C0-BE14-E024-A1B5-15A419321AE0}"/>
                </a:ext>
              </a:extLst>
            </p:cNvPr>
            <p:cNvSpPr/>
            <p:nvPr/>
          </p:nvSpPr>
          <p:spPr>
            <a:xfrm>
              <a:off x="2179775" y="1510375"/>
              <a:ext cx="3100" cy="66625"/>
            </a:xfrm>
            <a:custGeom>
              <a:avLst/>
              <a:gdLst/>
              <a:ahLst/>
              <a:cxnLst/>
              <a:rect l="l" t="t" r="r" b="b"/>
              <a:pathLst>
                <a:path w="124" h="2665" extrusionOk="0">
                  <a:moveTo>
                    <a:pt x="0" y="0"/>
                  </a:moveTo>
                  <a:lnTo>
                    <a:pt x="0" y="2665"/>
                  </a:lnTo>
                  <a:lnTo>
                    <a:pt x="124" y="2665"/>
                  </a:lnTo>
                  <a:lnTo>
                    <a:pt x="12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29">
              <a:extLst>
                <a:ext uri="{FF2B5EF4-FFF2-40B4-BE49-F238E27FC236}">
                  <a16:creationId xmlns:a16="http://schemas.microsoft.com/office/drawing/2014/main" id="{61ED7A5E-7110-BCE5-4419-39C7D1C36103}"/>
                </a:ext>
              </a:extLst>
            </p:cNvPr>
            <p:cNvSpPr/>
            <p:nvPr/>
          </p:nvSpPr>
          <p:spPr>
            <a:xfrm>
              <a:off x="2023650" y="1019775"/>
              <a:ext cx="7800" cy="62325"/>
            </a:xfrm>
            <a:custGeom>
              <a:avLst/>
              <a:gdLst/>
              <a:ahLst/>
              <a:cxnLst/>
              <a:rect l="l" t="t" r="r" b="b"/>
              <a:pathLst>
                <a:path w="312" h="2493" extrusionOk="0">
                  <a:moveTo>
                    <a:pt x="312" y="0"/>
                  </a:moveTo>
                  <a:cubicBezTo>
                    <a:pt x="162" y="837"/>
                    <a:pt x="0" y="1667"/>
                    <a:pt x="312" y="2492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29">
              <a:extLst>
                <a:ext uri="{FF2B5EF4-FFF2-40B4-BE49-F238E27FC236}">
                  <a16:creationId xmlns:a16="http://schemas.microsoft.com/office/drawing/2014/main" id="{171DA14F-C27D-AEFD-3A79-33A42396DC33}"/>
                </a:ext>
              </a:extLst>
            </p:cNvPr>
            <p:cNvSpPr/>
            <p:nvPr/>
          </p:nvSpPr>
          <p:spPr>
            <a:xfrm>
              <a:off x="2217925" y="976625"/>
              <a:ext cx="3000" cy="64425"/>
            </a:xfrm>
            <a:custGeom>
              <a:avLst/>
              <a:gdLst/>
              <a:ahLst/>
              <a:cxnLst/>
              <a:rect l="l" t="t" r="r" b="b"/>
              <a:pathLst>
                <a:path w="120" h="2577" extrusionOk="0">
                  <a:moveTo>
                    <a:pt x="1" y="0"/>
                  </a:moveTo>
                  <a:lnTo>
                    <a:pt x="1" y="2577"/>
                  </a:lnTo>
                  <a:lnTo>
                    <a:pt x="120" y="2577"/>
                  </a:lnTo>
                  <a:lnTo>
                    <a:pt x="12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29">
              <a:extLst>
                <a:ext uri="{FF2B5EF4-FFF2-40B4-BE49-F238E27FC236}">
                  <a16:creationId xmlns:a16="http://schemas.microsoft.com/office/drawing/2014/main" id="{EBAE5B9E-4469-E705-8312-DB17AEE2D2BA}"/>
                </a:ext>
              </a:extLst>
            </p:cNvPr>
            <p:cNvSpPr/>
            <p:nvPr/>
          </p:nvSpPr>
          <p:spPr>
            <a:xfrm>
              <a:off x="2204900" y="970375"/>
              <a:ext cx="2750" cy="60650"/>
            </a:xfrm>
            <a:custGeom>
              <a:avLst/>
              <a:gdLst/>
              <a:ahLst/>
              <a:cxnLst/>
              <a:rect l="l" t="t" r="r" b="b"/>
              <a:pathLst>
                <a:path w="110" h="2426" extrusionOk="0">
                  <a:moveTo>
                    <a:pt x="1" y="0"/>
                  </a:moveTo>
                  <a:lnTo>
                    <a:pt x="1" y="2426"/>
                  </a:lnTo>
                  <a:lnTo>
                    <a:pt x="110" y="2425"/>
                  </a:lnTo>
                  <a:lnTo>
                    <a:pt x="110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29">
              <a:extLst>
                <a:ext uri="{FF2B5EF4-FFF2-40B4-BE49-F238E27FC236}">
                  <a16:creationId xmlns:a16="http://schemas.microsoft.com/office/drawing/2014/main" id="{E09D5E46-829E-55E7-372D-107D6FDCAF4B}"/>
                </a:ext>
              </a:extLst>
            </p:cNvPr>
            <p:cNvSpPr/>
            <p:nvPr/>
          </p:nvSpPr>
          <p:spPr>
            <a:xfrm>
              <a:off x="2217125" y="826125"/>
              <a:ext cx="9225" cy="45575"/>
            </a:xfrm>
            <a:custGeom>
              <a:avLst/>
              <a:gdLst/>
              <a:ahLst/>
              <a:cxnLst/>
              <a:rect l="l" t="t" r="r" b="b"/>
              <a:pathLst>
                <a:path w="369" h="1823" extrusionOk="0">
                  <a:moveTo>
                    <a:pt x="156" y="1"/>
                  </a:moveTo>
                  <a:cubicBezTo>
                    <a:pt x="104" y="603"/>
                    <a:pt x="52" y="1204"/>
                    <a:pt x="1" y="1807"/>
                  </a:cubicBezTo>
                  <a:lnTo>
                    <a:pt x="197" y="1823"/>
                  </a:lnTo>
                  <a:lnTo>
                    <a:pt x="369" y="1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29">
              <a:extLst>
                <a:ext uri="{FF2B5EF4-FFF2-40B4-BE49-F238E27FC236}">
                  <a16:creationId xmlns:a16="http://schemas.microsoft.com/office/drawing/2014/main" id="{A47EEFD5-3874-AC73-BD9B-AC0488FB57B1}"/>
                </a:ext>
              </a:extLst>
            </p:cNvPr>
            <p:cNvSpPr/>
            <p:nvPr/>
          </p:nvSpPr>
          <p:spPr>
            <a:xfrm>
              <a:off x="2024050" y="820775"/>
              <a:ext cx="2850" cy="43025"/>
            </a:xfrm>
            <a:custGeom>
              <a:avLst/>
              <a:gdLst/>
              <a:ahLst/>
              <a:cxnLst/>
              <a:rect l="l" t="t" r="r" b="b"/>
              <a:pathLst>
                <a:path w="114" h="1721" extrusionOk="0">
                  <a:moveTo>
                    <a:pt x="0" y="1"/>
                  </a:moveTo>
                  <a:lnTo>
                    <a:pt x="0" y="1720"/>
                  </a:lnTo>
                  <a:lnTo>
                    <a:pt x="113" y="1721"/>
                  </a:lnTo>
                  <a:lnTo>
                    <a:pt x="113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29">
              <a:extLst>
                <a:ext uri="{FF2B5EF4-FFF2-40B4-BE49-F238E27FC236}">
                  <a16:creationId xmlns:a16="http://schemas.microsoft.com/office/drawing/2014/main" id="{E5BE85EF-7084-017E-8C97-F84D8C7C2791}"/>
                </a:ext>
              </a:extLst>
            </p:cNvPr>
            <p:cNvSpPr/>
            <p:nvPr/>
          </p:nvSpPr>
          <p:spPr>
            <a:xfrm>
              <a:off x="2045100" y="1597925"/>
              <a:ext cx="7025" cy="33575"/>
            </a:xfrm>
            <a:custGeom>
              <a:avLst/>
              <a:gdLst/>
              <a:ahLst/>
              <a:cxnLst/>
              <a:rect l="l" t="t" r="r" b="b"/>
              <a:pathLst>
                <a:path w="281" h="1343" extrusionOk="0">
                  <a:moveTo>
                    <a:pt x="213" y="1"/>
                  </a:moveTo>
                  <a:lnTo>
                    <a:pt x="1" y="12"/>
                  </a:lnTo>
                  <a:lnTo>
                    <a:pt x="64" y="1343"/>
                  </a:lnTo>
                  <a:lnTo>
                    <a:pt x="280" y="1343"/>
                  </a:lnTo>
                  <a:cubicBezTo>
                    <a:pt x="258" y="895"/>
                    <a:pt x="235" y="448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29">
              <a:extLst>
                <a:ext uri="{FF2B5EF4-FFF2-40B4-BE49-F238E27FC236}">
                  <a16:creationId xmlns:a16="http://schemas.microsoft.com/office/drawing/2014/main" id="{4C49D69D-04A9-31C9-F925-243C6C695E71}"/>
                </a:ext>
              </a:extLst>
            </p:cNvPr>
            <p:cNvSpPr/>
            <p:nvPr/>
          </p:nvSpPr>
          <p:spPr>
            <a:xfrm>
              <a:off x="2165925" y="826925"/>
              <a:ext cx="2750" cy="28775"/>
            </a:xfrm>
            <a:custGeom>
              <a:avLst/>
              <a:gdLst/>
              <a:ahLst/>
              <a:cxnLst/>
              <a:rect l="l" t="t" r="r" b="b"/>
              <a:pathLst>
                <a:path w="110" h="1151" extrusionOk="0">
                  <a:moveTo>
                    <a:pt x="109" y="0"/>
                  </a:moveTo>
                  <a:lnTo>
                    <a:pt x="1" y="4"/>
                  </a:lnTo>
                  <a:lnTo>
                    <a:pt x="1" y="1151"/>
                  </a:lnTo>
                  <a:lnTo>
                    <a:pt x="109" y="114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29">
              <a:extLst>
                <a:ext uri="{FF2B5EF4-FFF2-40B4-BE49-F238E27FC236}">
                  <a16:creationId xmlns:a16="http://schemas.microsoft.com/office/drawing/2014/main" id="{3CDCC7F3-E1E1-E81C-E3F2-D33319E28020}"/>
                </a:ext>
              </a:extLst>
            </p:cNvPr>
            <p:cNvSpPr/>
            <p:nvPr/>
          </p:nvSpPr>
          <p:spPr>
            <a:xfrm>
              <a:off x="1946700" y="1988000"/>
              <a:ext cx="43475" cy="81325"/>
            </a:xfrm>
            <a:custGeom>
              <a:avLst/>
              <a:gdLst/>
              <a:ahLst/>
              <a:cxnLst/>
              <a:rect l="l" t="t" r="r" b="b"/>
              <a:pathLst>
                <a:path w="1739" h="3253" extrusionOk="0">
                  <a:moveTo>
                    <a:pt x="41" y="1"/>
                  </a:moveTo>
                  <a:cubicBezTo>
                    <a:pt x="0" y="1010"/>
                    <a:pt x="815" y="2595"/>
                    <a:pt x="1739" y="3253"/>
                  </a:cubicBezTo>
                  <a:cubicBezTo>
                    <a:pt x="1178" y="2179"/>
                    <a:pt x="586" y="1044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29">
              <a:extLst>
                <a:ext uri="{FF2B5EF4-FFF2-40B4-BE49-F238E27FC236}">
                  <a16:creationId xmlns:a16="http://schemas.microsoft.com/office/drawing/2014/main" id="{85EF5C07-1EE8-F994-AC5D-0950EBE04FC6}"/>
                </a:ext>
              </a:extLst>
            </p:cNvPr>
            <p:cNvSpPr/>
            <p:nvPr/>
          </p:nvSpPr>
          <p:spPr>
            <a:xfrm>
              <a:off x="2181175" y="1806975"/>
              <a:ext cx="13150" cy="108800"/>
            </a:xfrm>
            <a:custGeom>
              <a:avLst/>
              <a:gdLst/>
              <a:ahLst/>
              <a:cxnLst/>
              <a:rect l="l" t="t" r="r" b="b"/>
              <a:pathLst>
                <a:path w="526" h="4352" extrusionOk="0">
                  <a:moveTo>
                    <a:pt x="210" y="0"/>
                  </a:moveTo>
                  <a:cubicBezTo>
                    <a:pt x="1" y="996"/>
                    <a:pt x="110" y="2990"/>
                    <a:pt x="525" y="4352"/>
                  </a:cubicBezTo>
                  <a:cubicBezTo>
                    <a:pt x="456" y="3037"/>
                    <a:pt x="388" y="1724"/>
                    <a:pt x="315" y="409"/>
                  </a:cubicBezTo>
                  <a:cubicBezTo>
                    <a:pt x="308" y="300"/>
                    <a:pt x="260" y="194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29">
              <a:extLst>
                <a:ext uri="{FF2B5EF4-FFF2-40B4-BE49-F238E27FC236}">
                  <a16:creationId xmlns:a16="http://schemas.microsoft.com/office/drawing/2014/main" id="{0ABC8D9D-7568-90B1-2148-67B858FF0FAC}"/>
                </a:ext>
              </a:extLst>
            </p:cNvPr>
            <p:cNvSpPr/>
            <p:nvPr/>
          </p:nvSpPr>
          <p:spPr>
            <a:xfrm>
              <a:off x="2174650" y="1753375"/>
              <a:ext cx="78275" cy="15700"/>
            </a:xfrm>
            <a:custGeom>
              <a:avLst/>
              <a:gdLst/>
              <a:ahLst/>
              <a:cxnLst/>
              <a:rect l="l" t="t" r="r" b="b"/>
              <a:pathLst>
                <a:path w="3131" h="628" extrusionOk="0">
                  <a:moveTo>
                    <a:pt x="3130" y="1"/>
                  </a:moveTo>
                  <a:lnTo>
                    <a:pt x="0" y="585"/>
                  </a:lnTo>
                  <a:cubicBezTo>
                    <a:pt x="247" y="613"/>
                    <a:pt x="491" y="628"/>
                    <a:pt x="733" y="628"/>
                  </a:cubicBezTo>
                  <a:cubicBezTo>
                    <a:pt x="1574" y="628"/>
                    <a:pt x="2379" y="447"/>
                    <a:pt x="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29">
              <a:extLst>
                <a:ext uri="{FF2B5EF4-FFF2-40B4-BE49-F238E27FC236}">
                  <a16:creationId xmlns:a16="http://schemas.microsoft.com/office/drawing/2014/main" id="{FAAC1060-7337-77F9-C6FA-75E60A8EA4B0}"/>
                </a:ext>
              </a:extLst>
            </p:cNvPr>
            <p:cNvSpPr/>
            <p:nvPr/>
          </p:nvSpPr>
          <p:spPr>
            <a:xfrm>
              <a:off x="2253675" y="1757450"/>
              <a:ext cx="21550" cy="36625"/>
            </a:xfrm>
            <a:custGeom>
              <a:avLst/>
              <a:gdLst/>
              <a:ahLst/>
              <a:cxnLst/>
              <a:rect l="l" t="t" r="r" b="b"/>
              <a:pathLst>
                <a:path w="862" h="1465" extrusionOk="0">
                  <a:moveTo>
                    <a:pt x="861" y="1"/>
                  </a:moveTo>
                  <a:cubicBezTo>
                    <a:pt x="1" y="211"/>
                    <a:pt x="144" y="918"/>
                    <a:pt x="20" y="1465"/>
                  </a:cubicBezTo>
                  <a:cubicBezTo>
                    <a:pt x="564" y="1161"/>
                    <a:pt x="751" y="656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29">
              <a:extLst>
                <a:ext uri="{FF2B5EF4-FFF2-40B4-BE49-F238E27FC236}">
                  <a16:creationId xmlns:a16="http://schemas.microsoft.com/office/drawing/2014/main" id="{C5FDE29E-4318-D58A-4854-211B0F8A7BD2}"/>
                </a:ext>
              </a:extLst>
            </p:cNvPr>
            <p:cNvSpPr/>
            <p:nvPr/>
          </p:nvSpPr>
          <p:spPr>
            <a:xfrm>
              <a:off x="2212525" y="1978775"/>
              <a:ext cx="25300" cy="70400"/>
            </a:xfrm>
            <a:custGeom>
              <a:avLst/>
              <a:gdLst/>
              <a:ahLst/>
              <a:cxnLst/>
              <a:rect l="l" t="t" r="r" b="b"/>
              <a:pathLst>
                <a:path w="1012" h="2816" extrusionOk="0">
                  <a:moveTo>
                    <a:pt x="756" y="1"/>
                  </a:moveTo>
                  <a:lnTo>
                    <a:pt x="0" y="2756"/>
                  </a:lnTo>
                  <a:lnTo>
                    <a:pt x="227" y="2816"/>
                  </a:lnTo>
                  <a:lnTo>
                    <a:pt x="1012" y="5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29">
              <a:extLst>
                <a:ext uri="{FF2B5EF4-FFF2-40B4-BE49-F238E27FC236}">
                  <a16:creationId xmlns:a16="http://schemas.microsoft.com/office/drawing/2014/main" id="{AE08D5F4-1173-24BF-AAB8-5E99D3485696}"/>
                </a:ext>
              </a:extLst>
            </p:cNvPr>
            <p:cNvSpPr/>
            <p:nvPr/>
          </p:nvSpPr>
          <p:spPr>
            <a:xfrm>
              <a:off x="1909125" y="1754875"/>
              <a:ext cx="50425" cy="12700"/>
            </a:xfrm>
            <a:custGeom>
              <a:avLst/>
              <a:gdLst/>
              <a:ahLst/>
              <a:cxnLst/>
              <a:rect l="l" t="t" r="r" b="b"/>
              <a:pathLst>
                <a:path w="2017" h="508" extrusionOk="0">
                  <a:moveTo>
                    <a:pt x="32" y="1"/>
                  </a:moveTo>
                  <a:cubicBezTo>
                    <a:pt x="22" y="76"/>
                    <a:pt x="11" y="153"/>
                    <a:pt x="1" y="230"/>
                  </a:cubicBezTo>
                  <a:lnTo>
                    <a:pt x="1989" y="508"/>
                  </a:lnTo>
                  <a:lnTo>
                    <a:pt x="2016" y="25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29">
              <a:extLst>
                <a:ext uri="{FF2B5EF4-FFF2-40B4-BE49-F238E27FC236}">
                  <a16:creationId xmlns:a16="http://schemas.microsoft.com/office/drawing/2014/main" id="{C87FF6DE-A169-B096-E4FB-27AAE3C7EDA3}"/>
                </a:ext>
              </a:extLst>
            </p:cNvPr>
            <p:cNvSpPr/>
            <p:nvPr/>
          </p:nvSpPr>
          <p:spPr>
            <a:xfrm>
              <a:off x="2015950" y="2000400"/>
              <a:ext cx="20425" cy="66975"/>
            </a:xfrm>
            <a:custGeom>
              <a:avLst/>
              <a:gdLst/>
              <a:ahLst/>
              <a:cxnLst/>
              <a:rect l="l" t="t" r="r" b="b"/>
              <a:pathLst>
                <a:path w="817" h="267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982"/>
                    <a:pt x="287" y="1859"/>
                    <a:pt x="817" y="2679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29">
              <a:extLst>
                <a:ext uri="{FF2B5EF4-FFF2-40B4-BE49-F238E27FC236}">
                  <a16:creationId xmlns:a16="http://schemas.microsoft.com/office/drawing/2014/main" id="{BEDDA7ED-56FC-E960-D273-270193B432E6}"/>
                </a:ext>
              </a:extLst>
            </p:cNvPr>
            <p:cNvSpPr/>
            <p:nvPr/>
          </p:nvSpPr>
          <p:spPr>
            <a:xfrm>
              <a:off x="2132750" y="1822900"/>
              <a:ext cx="3250" cy="80025"/>
            </a:xfrm>
            <a:custGeom>
              <a:avLst/>
              <a:gdLst/>
              <a:ahLst/>
              <a:cxnLst/>
              <a:rect l="l" t="t" r="r" b="b"/>
              <a:pathLst>
                <a:path w="130" h="3201" extrusionOk="0">
                  <a:moveTo>
                    <a:pt x="129" y="1"/>
                  </a:moveTo>
                  <a:lnTo>
                    <a:pt x="0" y="3"/>
                  </a:lnTo>
                  <a:lnTo>
                    <a:pt x="0" y="3201"/>
                  </a:lnTo>
                  <a:lnTo>
                    <a:pt x="129" y="319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29">
              <a:extLst>
                <a:ext uri="{FF2B5EF4-FFF2-40B4-BE49-F238E27FC236}">
                  <a16:creationId xmlns:a16="http://schemas.microsoft.com/office/drawing/2014/main" id="{7875CAFC-2DA8-A9CE-BDC0-F3B463FBEE7B}"/>
                </a:ext>
              </a:extLst>
            </p:cNvPr>
            <p:cNvSpPr/>
            <p:nvPr/>
          </p:nvSpPr>
          <p:spPr>
            <a:xfrm>
              <a:off x="2168775" y="1982025"/>
              <a:ext cx="15275" cy="63750"/>
            </a:xfrm>
            <a:custGeom>
              <a:avLst/>
              <a:gdLst/>
              <a:ahLst/>
              <a:cxnLst/>
              <a:rect l="l" t="t" r="r" b="b"/>
              <a:pathLst>
                <a:path w="611" h="255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83" y="850"/>
                    <a:pt x="93" y="1700"/>
                    <a:pt x="1" y="2550"/>
                  </a:cubicBezTo>
                  <a:lnTo>
                    <a:pt x="236" y="2543"/>
                  </a:lnTo>
                  <a:cubicBezTo>
                    <a:pt x="219" y="1694"/>
                    <a:pt x="610" y="868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29">
              <a:extLst>
                <a:ext uri="{FF2B5EF4-FFF2-40B4-BE49-F238E27FC236}">
                  <a16:creationId xmlns:a16="http://schemas.microsoft.com/office/drawing/2014/main" id="{44BD7680-68E8-DD29-D41F-FE7FA1D1E8DA}"/>
                </a:ext>
              </a:extLst>
            </p:cNvPr>
            <p:cNvSpPr/>
            <p:nvPr/>
          </p:nvSpPr>
          <p:spPr>
            <a:xfrm>
              <a:off x="2203650" y="1823550"/>
              <a:ext cx="3200" cy="69400"/>
            </a:xfrm>
            <a:custGeom>
              <a:avLst/>
              <a:gdLst/>
              <a:ahLst/>
              <a:cxnLst/>
              <a:rect l="l" t="t" r="r" b="b"/>
              <a:pathLst>
                <a:path w="128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28" y="2775"/>
                  </a:lnTo>
                  <a:lnTo>
                    <a:pt x="128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29">
              <a:extLst>
                <a:ext uri="{FF2B5EF4-FFF2-40B4-BE49-F238E27FC236}">
                  <a16:creationId xmlns:a16="http://schemas.microsoft.com/office/drawing/2014/main" id="{017AAED7-C0BC-C3C7-A976-436D8348A7DF}"/>
                </a:ext>
              </a:extLst>
            </p:cNvPr>
            <p:cNvSpPr/>
            <p:nvPr/>
          </p:nvSpPr>
          <p:spPr>
            <a:xfrm>
              <a:off x="1931550" y="1796975"/>
              <a:ext cx="21525" cy="51350"/>
            </a:xfrm>
            <a:custGeom>
              <a:avLst/>
              <a:gdLst/>
              <a:ahLst/>
              <a:cxnLst/>
              <a:rect l="l" t="t" r="r" b="b"/>
              <a:pathLst>
                <a:path w="861" h="2054" extrusionOk="0">
                  <a:moveTo>
                    <a:pt x="206" y="0"/>
                  </a:moveTo>
                  <a:lnTo>
                    <a:pt x="1" y="65"/>
                  </a:lnTo>
                  <a:lnTo>
                    <a:pt x="638" y="2053"/>
                  </a:lnTo>
                  <a:lnTo>
                    <a:pt x="860" y="1970"/>
                  </a:lnTo>
                  <a:cubicBezTo>
                    <a:pt x="643" y="1313"/>
                    <a:pt x="424" y="657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29">
              <a:extLst>
                <a:ext uri="{FF2B5EF4-FFF2-40B4-BE49-F238E27FC236}">
                  <a16:creationId xmlns:a16="http://schemas.microsoft.com/office/drawing/2014/main" id="{C594F464-149A-B76D-8E06-5A69673FEE78}"/>
                </a:ext>
              </a:extLst>
            </p:cNvPr>
            <p:cNvSpPr/>
            <p:nvPr/>
          </p:nvSpPr>
          <p:spPr>
            <a:xfrm>
              <a:off x="2142400" y="1828575"/>
              <a:ext cx="2575" cy="54875"/>
            </a:xfrm>
            <a:custGeom>
              <a:avLst/>
              <a:gdLst/>
              <a:ahLst/>
              <a:cxnLst/>
              <a:rect l="l" t="t" r="r" b="b"/>
              <a:pathLst>
                <a:path w="103" h="2195" extrusionOk="0">
                  <a:moveTo>
                    <a:pt x="102" y="0"/>
                  </a:moveTo>
                  <a:lnTo>
                    <a:pt x="1" y="7"/>
                  </a:lnTo>
                  <a:lnTo>
                    <a:pt x="1" y="2195"/>
                  </a:lnTo>
                  <a:lnTo>
                    <a:pt x="102" y="219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29">
              <a:extLst>
                <a:ext uri="{FF2B5EF4-FFF2-40B4-BE49-F238E27FC236}">
                  <a16:creationId xmlns:a16="http://schemas.microsoft.com/office/drawing/2014/main" id="{6FF09E63-C1CC-9A4D-F5CB-87963BE1E246}"/>
                </a:ext>
              </a:extLst>
            </p:cNvPr>
            <p:cNvSpPr/>
            <p:nvPr/>
          </p:nvSpPr>
          <p:spPr>
            <a:xfrm>
              <a:off x="2028575" y="1806050"/>
              <a:ext cx="2925" cy="55125"/>
            </a:xfrm>
            <a:custGeom>
              <a:avLst/>
              <a:gdLst/>
              <a:ahLst/>
              <a:cxnLst/>
              <a:rect l="l" t="t" r="r" b="b"/>
              <a:pathLst>
                <a:path w="117" h="2205" extrusionOk="0">
                  <a:moveTo>
                    <a:pt x="117" y="1"/>
                  </a:moveTo>
                  <a:lnTo>
                    <a:pt x="0" y="2"/>
                  </a:lnTo>
                  <a:lnTo>
                    <a:pt x="0" y="2205"/>
                  </a:lnTo>
                  <a:lnTo>
                    <a:pt x="117" y="2203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29">
              <a:extLst>
                <a:ext uri="{FF2B5EF4-FFF2-40B4-BE49-F238E27FC236}">
                  <a16:creationId xmlns:a16="http://schemas.microsoft.com/office/drawing/2014/main" id="{4C24F11C-1DB0-B968-3F20-DD327B86BE30}"/>
                </a:ext>
              </a:extLst>
            </p:cNvPr>
            <p:cNvSpPr/>
            <p:nvPr/>
          </p:nvSpPr>
          <p:spPr>
            <a:xfrm>
              <a:off x="2034625" y="2019375"/>
              <a:ext cx="17400" cy="42350"/>
            </a:xfrm>
            <a:custGeom>
              <a:avLst/>
              <a:gdLst/>
              <a:ahLst/>
              <a:cxnLst/>
              <a:rect l="l" t="t" r="r" b="b"/>
              <a:pathLst>
                <a:path w="696" h="1694" extrusionOk="0">
                  <a:moveTo>
                    <a:pt x="227" y="0"/>
                  </a:moveTo>
                  <a:lnTo>
                    <a:pt x="1" y="95"/>
                  </a:lnTo>
                  <a:cubicBezTo>
                    <a:pt x="165" y="629"/>
                    <a:pt x="328" y="1161"/>
                    <a:pt x="492" y="1693"/>
                  </a:cubicBezTo>
                  <a:lnTo>
                    <a:pt x="696" y="1636"/>
                  </a:lnTo>
                  <a:cubicBezTo>
                    <a:pt x="540" y="1091"/>
                    <a:pt x="383" y="545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29">
              <a:extLst>
                <a:ext uri="{FF2B5EF4-FFF2-40B4-BE49-F238E27FC236}">
                  <a16:creationId xmlns:a16="http://schemas.microsoft.com/office/drawing/2014/main" id="{84512CD3-7246-3A02-A667-5BD200EE209B}"/>
                </a:ext>
              </a:extLst>
            </p:cNvPr>
            <p:cNvSpPr/>
            <p:nvPr/>
          </p:nvSpPr>
          <p:spPr>
            <a:xfrm>
              <a:off x="2041100" y="1767000"/>
              <a:ext cx="47200" cy="2675"/>
            </a:xfrm>
            <a:custGeom>
              <a:avLst/>
              <a:gdLst/>
              <a:ahLst/>
              <a:cxnLst/>
              <a:rect l="l" t="t" r="r" b="b"/>
              <a:pathLst>
                <a:path w="1888" h="107" extrusionOk="0">
                  <a:moveTo>
                    <a:pt x="46" y="0"/>
                  </a:moveTo>
                  <a:lnTo>
                    <a:pt x="1" y="107"/>
                  </a:lnTo>
                  <a:lnTo>
                    <a:pt x="1887" y="107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29">
              <a:extLst>
                <a:ext uri="{FF2B5EF4-FFF2-40B4-BE49-F238E27FC236}">
                  <a16:creationId xmlns:a16="http://schemas.microsoft.com/office/drawing/2014/main" id="{A7EE617E-1DA1-8E44-470F-CC7F735CEAAE}"/>
                </a:ext>
              </a:extLst>
            </p:cNvPr>
            <p:cNvSpPr/>
            <p:nvPr/>
          </p:nvSpPr>
          <p:spPr>
            <a:xfrm>
              <a:off x="2152325" y="2007250"/>
              <a:ext cx="2750" cy="44925"/>
            </a:xfrm>
            <a:custGeom>
              <a:avLst/>
              <a:gdLst/>
              <a:ahLst/>
              <a:cxnLst/>
              <a:rect l="l" t="t" r="r" b="b"/>
              <a:pathLst>
                <a:path w="110" h="1797" extrusionOk="0">
                  <a:moveTo>
                    <a:pt x="110" y="1"/>
                  </a:moveTo>
                  <a:lnTo>
                    <a:pt x="1" y="2"/>
                  </a:lnTo>
                  <a:lnTo>
                    <a:pt x="1" y="1797"/>
                  </a:lnTo>
                  <a:lnTo>
                    <a:pt x="110" y="1797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29">
              <a:extLst>
                <a:ext uri="{FF2B5EF4-FFF2-40B4-BE49-F238E27FC236}">
                  <a16:creationId xmlns:a16="http://schemas.microsoft.com/office/drawing/2014/main" id="{4C32700A-9FA0-1480-4F6D-438CC22090F2}"/>
                </a:ext>
              </a:extLst>
            </p:cNvPr>
            <p:cNvSpPr/>
            <p:nvPr/>
          </p:nvSpPr>
          <p:spPr>
            <a:xfrm>
              <a:off x="2207175" y="1984250"/>
              <a:ext cx="13375" cy="35425"/>
            </a:xfrm>
            <a:custGeom>
              <a:avLst/>
              <a:gdLst/>
              <a:ahLst/>
              <a:cxnLst/>
              <a:rect l="l" t="t" r="r" b="b"/>
              <a:pathLst>
                <a:path w="535" h="1417" extrusionOk="0">
                  <a:moveTo>
                    <a:pt x="221" y="0"/>
                  </a:moveTo>
                  <a:lnTo>
                    <a:pt x="0" y="1417"/>
                  </a:lnTo>
                  <a:cubicBezTo>
                    <a:pt x="281" y="973"/>
                    <a:pt x="535" y="522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29">
              <a:extLst>
                <a:ext uri="{FF2B5EF4-FFF2-40B4-BE49-F238E27FC236}">
                  <a16:creationId xmlns:a16="http://schemas.microsoft.com/office/drawing/2014/main" id="{EE62E80B-9DAE-E7E9-0F9F-25E3DA15CE8E}"/>
                </a:ext>
              </a:extLst>
            </p:cNvPr>
            <p:cNvSpPr/>
            <p:nvPr/>
          </p:nvSpPr>
          <p:spPr>
            <a:xfrm>
              <a:off x="1963750" y="2000075"/>
              <a:ext cx="16750" cy="26875"/>
            </a:xfrm>
            <a:custGeom>
              <a:avLst/>
              <a:gdLst/>
              <a:ahLst/>
              <a:cxnLst/>
              <a:rect l="l" t="t" r="r" b="b"/>
              <a:pathLst>
                <a:path w="670" h="1075" extrusionOk="0">
                  <a:moveTo>
                    <a:pt x="203" y="0"/>
                  </a:moveTo>
                  <a:lnTo>
                    <a:pt x="0" y="94"/>
                  </a:lnTo>
                  <a:cubicBezTo>
                    <a:pt x="150" y="421"/>
                    <a:pt x="300" y="749"/>
                    <a:pt x="450" y="1075"/>
                  </a:cubicBezTo>
                  <a:lnTo>
                    <a:pt x="669" y="97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29">
              <a:extLst>
                <a:ext uri="{FF2B5EF4-FFF2-40B4-BE49-F238E27FC236}">
                  <a16:creationId xmlns:a16="http://schemas.microsoft.com/office/drawing/2014/main" id="{6FA72AEE-0A4C-6580-57C2-C764DF7186F1}"/>
                </a:ext>
              </a:extLst>
            </p:cNvPr>
            <p:cNvSpPr/>
            <p:nvPr/>
          </p:nvSpPr>
          <p:spPr>
            <a:xfrm>
              <a:off x="1983575" y="1761425"/>
              <a:ext cx="19775" cy="9350"/>
            </a:xfrm>
            <a:custGeom>
              <a:avLst/>
              <a:gdLst/>
              <a:ahLst/>
              <a:cxnLst/>
              <a:rect l="l" t="t" r="r" b="b"/>
              <a:pathLst>
                <a:path w="791" h="374" extrusionOk="0">
                  <a:moveTo>
                    <a:pt x="747" y="0"/>
                  </a:moveTo>
                  <a:lnTo>
                    <a:pt x="1" y="130"/>
                  </a:lnTo>
                  <a:cubicBezTo>
                    <a:pt x="20" y="211"/>
                    <a:pt x="39" y="292"/>
                    <a:pt x="59" y="374"/>
                  </a:cubicBezTo>
                  <a:lnTo>
                    <a:pt x="790" y="163"/>
                  </a:lnTo>
                  <a:cubicBezTo>
                    <a:pt x="775" y="109"/>
                    <a:pt x="762" y="55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29">
              <a:extLst>
                <a:ext uri="{FF2B5EF4-FFF2-40B4-BE49-F238E27FC236}">
                  <a16:creationId xmlns:a16="http://schemas.microsoft.com/office/drawing/2014/main" id="{601BD984-EDAA-8CFE-5082-A4E760CC72A3}"/>
                </a:ext>
              </a:extLst>
            </p:cNvPr>
            <p:cNvSpPr/>
            <p:nvPr/>
          </p:nvSpPr>
          <p:spPr>
            <a:xfrm>
              <a:off x="2035325" y="1806475"/>
              <a:ext cx="7150" cy="35475"/>
            </a:xfrm>
            <a:custGeom>
              <a:avLst/>
              <a:gdLst/>
              <a:ahLst/>
              <a:cxnLst/>
              <a:rect l="l" t="t" r="r" b="b"/>
              <a:pathLst>
                <a:path w="286" h="1419" extrusionOk="0">
                  <a:moveTo>
                    <a:pt x="269" y="1"/>
                  </a:moveTo>
                  <a:lnTo>
                    <a:pt x="269" y="1"/>
                  </a:lnTo>
                  <a:cubicBezTo>
                    <a:pt x="6" y="849"/>
                    <a:pt x="1" y="865"/>
                    <a:pt x="269" y="1375"/>
                  </a:cubicBezTo>
                  <a:lnTo>
                    <a:pt x="269" y="1375"/>
                  </a:lnTo>
                  <a:lnTo>
                    <a:pt x="269" y="1"/>
                  </a:lnTo>
                  <a:close/>
                  <a:moveTo>
                    <a:pt x="269" y="1375"/>
                  </a:moveTo>
                  <a:lnTo>
                    <a:pt x="269" y="1419"/>
                  </a:lnTo>
                  <a:lnTo>
                    <a:pt x="285" y="1405"/>
                  </a:lnTo>
                  <a:cubicBezTo>
                    <a:pt x="280" y="1395"/>
                    <a:pt x="274" y="1385"/>
                    <a:pt x="269" y="1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29">
              <a:extLst>
                <a:ext uri="{FF2B5EF4-FFF2-40B4-BE49-F238E27FC236}">
                  <a16:creationId xmlns:a16="http://schemas.microsoft.com/office/drawing/2014/main" id="{94DF20A6-4750-3B80-F645-1D4DAC4B2972}"/>
                </a:ext>
              </a:extLst>
            </p:cNvPr>
            <p:cNvSpPr/>
            <p:nvPr/>
          </p:nvSpPr>
          <p:spPr>
            <a:xfrm>
              <a:off x="2040950" y="1841600"/>
              <a:ext cx="6225" cy="25800"/>
            </a:xfrm>
            <a:custGeom>
              <a:avLst/>
              <a:gdLst/>
              <a:ahLst/>
              <a:cxnLst/>
              <a:rect l="l" t="t" r="r" b="b"/>
              <a:pathLst>
                <a:path w="249" h="1032" extrusionOk="0">
                  <a:moveTo>
                    <a:pt x="59" y="0"/>
                  </a:moveTo>
                  <a:lnTo>
                    <a:pt x="44" y="12"/>
                  </a:lnTo>
                  <a:lnTo>
                    <a:pt x="55" y="67"/>
                  </a:lnTo>
                  <a:lnTo>
                    <a:pt x="55" y="67"/>
                  </a:lnTo>
                  <a:cubicBezTo>
                    <a:pt x="56" y="44"/>
                    <a:pt x="58" y="22"/>
                    <a:pt x="59" y="0"/>
                  </a:cubicBezTo>
                  <a:close/>
                  <a:moveTo>
                    <a:pt x="55" y="67"/>
                  </a:moveTo>
                  <a:cubicBezTo>
                    <a:pt x="37" y="388"/>
                    <a:pt x="18" y="710"/>
                    <a:pt x="0" y="1032"/>
                  </a:cubicBezTo>
                  <a:lnTo>
                    <a:pt x="248" y="1015"/>
                  </a:lnTo>
                  <a:lnTo>
                    <a:pt x="55" y="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29">
              <a:extLst>
                <a:ext uri="{FF2B5EF4-FFF2-40B4-BE49-F238E27FC236}">
                  <a16:creationId xmlns:a16="http://schemas.microsoft.com/office/drawing/2014/main" id="{6D0F63FC-BE2C-C50B-072E-D12ABD651B14}"/>
                </a:ext>
              </a:extLst>
            </p:cNvPr>
            <p:cNvSpPr/>
            <p:nvPr/>
          </p:nvSpPr>
          <p:spPr>
            <a:xfrm>
              <a:off x="2175725" y="2722550"/>
              <a:ext cx="107000" cy="76375"/>
            </a:xfrm>
            <a:custGeom>
              <a:avLst/>
              <a:gdLst/>
              <a:ahLst/>
              <a:cxnLst/>
              <a:rect l="l" t="t" r="r" b="b"/>
              <a:pathLst>
                <a:path w="4280" h="3055" extrusionOk="0">
                  <a:moveTo>
                    <a:pt x="138" y="0"/>
                  </a:moveTo>
                  <a:cubicBezTo>
                    <a:pt x="59" y="0"/>
                    <a:pt x="13" y="78"/>
                    <a:pt x="0" y="280"/>
                  </a:cubicBezTo>
                  <a:lnTo>
                    <a:pt x="483" y="747"/>
                  </a:lnTo>
                  <a:cubicBezTo>
                    <a:pt x="1324" y="1285"/>
                    <a:pt x="2164" y="1826"/>
                    <a:pt x="3009" y="2358"/>
                  </a:cubicBezTo>
                  <a:cubicBezTo>
                    <a:pt x="3393" y="2599"/>
                    <a:pt x="3788" y="2822"/>
                    <a:pt x="4178" y="3055"/>
                  </a:cubicBezTo>
                  <a:lnTo>
                    <a:pt x="4280" y="2886"/>
                  </a:lnTo>
                  <a:cubicBezTo>
                    <a:pt x="3982" y="2687"/>
                    <a:pt x="3678" y="2494"/>
                    <a:pt x="3386" y="2286"/>
                  </a:cubicBezTo>
                  <a:cubicBezTo>
                    <a:pt x="2390" y="1575"/>
                    <a:pt x="1393" y="865"/>
                    <a:pt x="408" y="139"/>
                  </a:cubicBezTo>
                  <a:cubicBezTo>
                    <a:pt x="296" y="56"/>
                    <a:pt x="20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29">
              <a:extLst>
                <a:ext uri="{FF2B5EF4-FFF2-40B4-BE49-F238E27FC236}">
                  <a16:creationId xmlns:a16="http://schemas.microsoft.com/office/drawing/2014/main" id="{D57F3F24-A42D-AD4C-B0CE-B8F34F28FF07}"/>
                </a:ext>
              </a:extLst>
            </p:cNvPr>
            <p:cNvSpPr/>
            <p:nvPr/>
          </p:nvSpPr>
          <p:spPr>
            <a:xfrm>
              <a:off x="2220850" y="2733875"/>
              <a:ext cx="76625" cy="50350"/>
            </a:xfrm>
            <a:custGeom>
              <a:avLst/>
              <a:gdLst/>
              <a:ahLst/>
              <a:cxnLst/>
              <a:rect l="l" t="t" r="r" b="b"/>
              <a:pathLst>
                <a:path w="3065" h="2014" extrusionOk="0">
                  <a:moveTo>
                    <a:pt x="0" y="0"/>
                  </a:moveTo>
                  <a:lnTo>
                    <a:pt x="0" y="0"/>
                  </a:lnTo>
                  <a:cubicBezTo>
                    <a:pt x="476" y="722"/>
                    <a:pt x="1955" y="1683"/>
                    <a:pt x="3065" y="2014"/>
                  </a:cubicBezTo>
                  <a:cubicBezTo>
                    <a:pt x="2991" y="1807"/>
                    <a:pt x="2981" y="1562"/>
                    <a:pt x="2870" y="1500"/>
                  </a:cubicBezTo>
                  <a:cubicBezTo>
                    <a:pt x="2391" y="1235"/>
                    <a:pt x="2069" y="741"/>
                    <a:pt x="1394" y="741"/>
                  </a:cubicBezTo>
                  <a:cubicBezTo>
                    <a:pt x="1373" y="741"/>
                    <a:pt x="1352" y="741"/>
                    <a:pt x="1330" y="742"/>
                  </a:cubicBezTo>
                  <a:cubicBezTo>
                    <a:pt x="1322" y="743"/>
                    <a:pt x="1314" y="743"/>
                    <a:pt x="1307" y="743"/>
                  </a:cubicBezTo>
                  <a:cubicBezTo>
                    <a:pt x="908" y="743"/>
                    <a:pt x="487" y="2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29">
              <a:extLst>
                <a:ext uri="{FF2B5EF4-FFF2-40B4-BE49-F238E27FC236}">
                  <a16:creationId xmlns:a16="http://schemas.microsoft.com/office/drawing/2014/main" id="{48DEBF5B-7709-AEBA-7E09-9D6F4D390150}"/>
                </a:ext>
              </a:extLst>
            </p:cNvPr>
            <p:cNvSpPr/>
            <p:nvPr/>
          </p:nvSpPr>
          <p:spPr>
            <a:xfrm>
              <a:off x="2148350" y="2706550"/>
              <a:ext cx="98675" cy="84750"/>
            </a:xfrm>
            <a:custGeom>
              <a:avLst/>
              <a:gdLst/>
              <a:ahLst/>
              <a:cxnLst/>
              <a:rect l="l" t="t" r="r" b="b"/>
              <a:pathLst>
                <a:path w="3947" h="3390" extrusionOk="0">
                  <a:moveTo>
                    <a:pt x="0" y="1"/>
                  </a:moveTo>
                  <a:cubicBezTo>
                    <a:pt x="514" y="1175"/>
                    <a:pt x="3032" y="3264"/>
                    <a:pt x="3947" y="3390"/>
                  </a:cubicBezTo>
                  <a:lnTo>
                    <a:pt x="1577" y="1387"/>
                  </a:lnTo>
                  <a:lnTo>
                    <a:pt x="1095" y="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29">
              <a:extLst>
                <a:ext uri="{FF2B5EF4-FFF2-40B4-BE49-F238E27FC236}">
                  <a16:creationId xmlns:a16="http://schemas.microsoft.com/office/drawing/2014/main" id="{604CF948-0C1D-A182-E1C1-D70D2E121681}"/>
                </a:ext>
              </a:extLst>
            </p:cNvPr>
            <p:cNvSpPr/>
            <p:nvPr/>
          </p:nvSpPr>
          <p:spPr>
            <a:xfrm>
              <a:off x="1892750" y="2742350"/>
              <a:ext cx="53625" cy="60225"/>
            </a:xfrm>
            <a:custGeom>
              <a:avLst/>
              <a:gdLst/>
              <a:ahLst/>
              <a:cxnLst/>
              <a:rect l="l" t="t" r="r" b="b"/>
              <a:pathLst>
                <a:path w="2145" h="2409" extrusionOk="0">
                  <a:moveTo>
                    <a:pt x="2145" y="0"/>
                  </a:moveTo>
                  <a:lnTo>
                    <a:pt x="803" y="1006"/>
                  </a:lnTo>
                  <a:cubicBezTo>
                    <a:pt x="683" y="1228"/>
                    <a:pt x="563" y="1449"/>
                    <a:pt x="444" y="1670"/>
                  </a:cubicBezTo>
                  <a:lnTo>
                    <a:pt x="0" y="2287"/>
                  </a:lnTo>
                  <a:lnTo>
                    <a:pt x="135" y="2409"/>
                  </a:lnTo>
                  <a:lnTo>
                    <a:pt x="1394" y="1229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29">
              <a:extLst>
                <a:ext uri="{FF2B5EF4-FFF2-40B4-BE49-F238E27FC236}">
                  <a16:creationId xmlns:a16="http://schemas.microsoft.com/office/drawing/2014/main" id="{B025CDD0-735E-98A9-AC63-E7ECA6E044F7}"/>
                </a:ext>
              </a:extLst>
            </p:cNvPr>
            <p:cNvSpPr/>
            <p:nvPr/>
          </p:nvSpPr>
          <p:spPr>
            <a:xfrm>
              <a:off x="2073175" y="2704825"/>
              <a:ext cx="12525" cy="63075"/>
            </a:xfrm>
            <a:custGeom>
              <a:avLst/>
              <a:gdLst/>
              <a:ahLst/>
              <a:cxnLst/>
              <a:rect l="l" t="t" r="r" b="b"/>
              <a:pathLst>
                <a:path w="501" h="2523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841"/>
                    <a:pt x="188" y="1682"/>
                    <a:pt x="281" y="2522"/>
                  </a:cubicBezTo>
                  <a:lnTo>
                    <a:pt x="500" y="2500"/>
                  </a:lnTo>
                  <a:cubicBezTo>
                    <a:pt x="412" y="1672"/>
                    <a:pt x="325" y="845"/>
                    <a:pt x="236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29">
              <a:extLst>
                <a:ext uri="{FF2B5EF4-FFF2-40B4-BE49-F238E27FC236}">
                  <a16:creationId xmlns:a16="http://schemas.microsoft.com/office/drawing/2014/main" id="{40016E8D-85F2-04DB-4DC8-148362F24290}"/>
                </a:ext>
              </a:extLst>
            </p:cNvPr>
            <p:cNvSpPr/>
            <p:nvPr/>
          </p:nvSpPr>
          <p:spPr>
            <a:xfrm>
              <a:off x="2102575" y="2707950"/>
              <a:ext cx="20375" cy="53150"/>
            </a:xfrm>
            <a:custGeom>
              <a:avLst/>
              <a:gdLst/>
              <a:ahLst/>
              <a:cxnLst/>
              <a:rect l="l" t="t" r="r" b="b"/>
              <a:pathLst>
                <a:path w="815" h="2126" extrusionOk="0">
                  <a:moveTo>
                    <a:pt x="181" y="0"/>
                  </a:moveTo>
                  <a:lnTo>
                    <a:pt x="0" y="53"/>
                  </a:lnTo>
                  <a:cubicBezTo>
                    <a:pt x="136" y="783"/>
                    <a:pt x="274" y="1513"/>
                    <a:pt x="814" y="2126"/>
                  </a:cubicBezTo>
                  <a:cubicBezTo>
                    <a:pt x="603" y="1417"/>
                    <a:pt x="392" y="70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29">
              <a:extLst>
                <a:ext uri="{FF2B5EF4-FFF2-40B4-BE49-F238E27FC236}">
                  <a16:creationId xmlns:a16="http://schemas.microsoft.com/office/drawing/2014/main" id="{3CEF870C-14AD-4123-F777-B91DCF296B29}"/>
                </a:ext>
              </a:extLst>
            </p:cNvPr>
            <p:cNvSpPr/>
            <p:nvPr/>
          </p:nvSpPr>
          <p:spPr>
            <a:xfrm>
              <a:off x="1954325" y="2790075"/>
              <a:ext cx="25825" cy="38475"/>
            </a:xfrm>
            <a:custGeom>
              <a:avLst/>
              <a:gdLst/>
              <a:ahLst/>
              <a:cxnLst/>
              <a:rect l="l" t="t" r="r" b="b"/>
              <a:pathLst>
                <a:path w="1033" h="1539" extrusionOk="0">
                  <a:moveTo>
                    <a:pt x="1033" y="0"/>
                  </a:moveTo>
                  <a:lnTo>
                    <a:pt x="0" y="1441"/>
                  </a:lnTo>
                  <a:lnTo>
                    <a:pt x="108" y="1538"/>
                  </a:lnTo>
                  <a:cubicBezTo>
                    <a:pt x="565" y="1126"/>
                    <a:pt x="950" y="666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29">
              <a:extLst>
                <a:ext uri="{FF2B5EF4-FFF2-40B4-BE49-F238E27FC236}">
                  <a16:creationId xmlns:a16="http://schemas.microsoft.com/office/drawing/2014/main" id="{8BFC17DB-8B8E-4EC9-0645-144F0B85A675}"/>
                </a:ext>
              </a:extLst>
            </p:cNvPr>
            <p:cNvSpPr/>
            <p:nvPr/>
          </p:nvSpPr>
          <p:spPr>
            <a:xfrm>
              <a:off x="1927600" y="2742350"/>
              <a:ext cx="28975" cy="30725"/>
            </a:xfrm>
            <a:custGeom>
              <a:avLst/>
              <a:gdLst/>
              <a:ahLst/>
              <a:cxnLst/>
              <a:rect l="l" t="t" r="r" b="b"/>
              <a:pathLst>
                <a:path w="1159" h="1229" extrusionOk="0">
                  <a:moveTo>
                    <a:pt x="751" y="0"/>
                  </a:moveTo>
                  <a:lnTo>
                    <a:pt x="0" y="1229"/>
                  </a:lnTo>
                  <a:lnTo>
                    <a:pt x="0" y="1229"/>
                  </a:lnTo>
                  <a:lnTo>
                    <a:pt x="1158" y="236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29">
              <a:extLst>
                <a:ext uri="{FF2B5EF4-FFF2-40B4-BE49-F238E27FC236}">
                  <a16:creationId xmlns:a16="http://schemas.microsoft.com/office/drawing/2014/main" id="{0B98BDAC-6353-BED6-D2EB-58766AE6379F}"/>
                </a:ext>
              </a:extLst>
            </p:cNvPr>
            <p:cNvSpPr/>
            <p:nvPr/>
          </p:nvSpPr>
          <p:spPr>
            <a:xfrm>
              <a:off x="2027175" y="2805750"/>
              <a:ext cx="14600" cy="22325"/>
            </a:xfrm>
            <a:custGeom>
              <a:avLst/>
              <a:gdLst/>
              <a:ahLst/>
              <a:cxnLst/>
              <a:rect l="l" t="t" r="r" b="b"/>
              <a:pathLst>
                <a:path w="584" h="893" extrusionOk="0">
                  <a:moveTo>
                    <a:pt x="584" y="1"/>
                  </a:moveTo>
                  <a:lnTo>
                    <a:pt x="584" y="1"/>
                  </a:lnTo>
                  <a:cubicBezTo>
                    <a:pt x="249" y="155"/>
                    <a:pt x="1" y="389"/>
                    <a:pt x="113" y="893"/>
                  </a:cubicBezTo>
                  <a:cubicBezTo>
                    <a:pt x="242" y="699"/>
                    <a:pt x="320" y="605"/>
                    <a:pt x="372" y="500"/>
                  </a:cubicBezTo>
                  <a:cubicBezTo>
                    <a:pt x="453" y="338"/>
                    <a:pt x="514" y="167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29">
              <a:extLst>
                <a:ext uri="{FF2B5EF4-FFF2-40B4-BE49-F238E27FC236}">
                  <a16:creationId xmlns:a16="http://schemas.microsoft.com/office/drawing/2014/main" id="{6865C431-28FF-0552-449F-B18CE9C15BD1}"/>
                </a:ext>
              </a:extLst>
            </p:cNvPr>
            <p:cNvSpPr/>
            <p:nvPr/>
          </p:nvSpPr>
          <p:spPr>
            <a:xfrm>
              <a:off x="1893125" y="2767475"/>
              <a:ext cx="19700" cy="18550"/>
            </a:xfrm>
            <a:custGeom>
              <a:avLst/>
              <a:gdLst/>
              <a:ahLst/>
              <a:cxnLst/>
              <a:rect l="l" t="t" r="r" b="b"/>
              <a:pathLst>
                <a:path w="788" h="742" extrusionOk="0">
                  <a:moveTo>
                    <a:pt x="788" y="1"/>
                  </a:moveTo>
                  <a:lnTo>
                    <a:pt x="1" y="647"/>
                  </a:lnTo>
                  <a:lnTo>
                    <a:pt x="90" y="741"/>
                  </a:lnTo>
                  <a:lnTo>
                    <a:pt x="428" y="665"/>
                  </a:lnTo>
                  <a:cubicBezTo>
                    <a:pt x="548" y="443"/>
                    <a:pt x="668" y="223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29">
              <a:extLst>
                <a:ext uri="{FF2B5EF4-FFF2-40B4-BE49-F238E27FC236}">
                  <a16:creationId xmlns:a16="http://schemas.microsoft.com/office/drawing/2014/main" id="{7FB3855A-DD89-EECB-5B76-6E69718852A7}"/>
                </a:ext>
              </a:extLst>
            </p:cNvPr>
            <p:cNvSpPr/>
            <p:nvPr/>
          </p:nvSpPr>
          <p:spPr>
            <a:xfrm>
              <a:off x="1876375" y="2783650"/>
              <a:ext cx="19025" cy="15450"/>
            </a:xfrm>
            <a:custGeom>
              <a:avLst/>
              <a:gdLst/>
              <a:ahLst/>
              <a:cxnLst/>
              <a:rect l="l" t="t" r="r" b="b"/>
              <a:pathLst>
                <a:path w="761" h="618" extrusionOk="0">
                  <a:moveTo>
                    <a:pt x="671" y="0"/>
                  </a:moveTo>
                  <a:lnTo>
                    <a:pt x="1" y="450"/>
                  </a:lnTo>
                  <a:lnTo>
                    <a:pt x="129" y="617"/>
                  </a:lnTo>
                  <a:lnTo>
                    <a:pt x="760" y="94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29">
              <a:extLst>
                <a:ext uri="{FF2B5EF4-FFF2-40B4-BE49-F238E27FC236}">
                  <a16:creationId xmlns:a16="http://schemas.microsoft.com/office/drawing/2014/main" id="{3CA25DA5-D548-D258-C497-2006F99E3BBB}"/>
                </a:ext>
              </a:extLst>
            </p:cNvPr>
            <p:cNvSpPr/>
            <p:nvPr/>
          </p:nvSpPr>
          <p:spPr>
            <a:xfrm>
              <a:off x="2026925" y="2166750"/>
              <a:ext cx="154425" cy="60050"/>
            </a:xfrm>
            <a:custGeom>
              <a:avLst/>
              <a:gdLst/>
              <a:ahLst/>
              <a:cxnLst/>
              <a:rect l="l" t="t" r="r" b="b"/>
              <a:pathLst>
                <a:path w="6177" h="2402" extrusionOk="0">
                  <a:moveTo>
                    <a:pt x="6177" y="1"/>
                  </a:moveTo>
                  <a:lnTo>
                    <a:pt x="6177" y="1"/>
                  </a:lnTo>
                  <a:cubicBezTo>
                    <a:pt x="6133" y="10"/>
                    <a:pt x="6091" y="20"/>
                    <a:pt x="6050" y="32"/>
                  </a:cubicBezTo>
                  <a:lnTo>
                    <a:pt x="6050" y="32"/>
                  </a:lnTo>
                  <a:cubicBezTo>
                    <a:pt x="6092" y="22"/>
                    <a:pt x="6134" y="11"/>
                    <a:pt x="6177" y="1"/>
                  </a:cubicBezTo>
                  <a:close/>
                  <a:moveTo>
                    <a:pt x="4437" y="563"/>
                  </a:moveTo>
                  <a:lnTo>
                    <a:pt x="4640" y="678"/>
                  </a:lnTo>
                  <a:lnTo>
                    <a:pt x="4184" y="1433"/>
                  </a:lnTo>
                  <a:lnTo>
                    <a:pt x="4001" y="1295"/>
                  </a:lnTo>
                  <a:lnTo>
                    <a:pt x="4437" y="563"/>
                  </a:lnTo>
                  <a:close/>
                  <a:moveTo>
                    <a:pt x="6050" y="32"/>
                  </a:moveTo>
                  <a:lnTo>
                    <a:pt x="6050" y="32"/>
                  </a:lnTo>
                  <a:cubicBezTo>
                    <a:pt x="5112" y="256"/>
                    <a:pt x="4177" y="345"/>
                    <a:pt x="3244" y="345"/>
                  </a:cubicBezTo>
                  <a:cubicBezTo>
                    <a:pt x="2166" y="345"/>
                    <a:pt x="1091" y="226"/>
                    <a:pt x="13" y="63"/>
                  </a:cubicBezTo>
                  <a:lnTo>
                    <a:pt x="1" y="303"/>
                  </a:lnTo>
                  <a:lnTo>
                    <a:pt x="3201" y="724"/>
                  </a:lnTo>
                  <a:cubicBezTo>
                    <a:pt x="3066" y="1240"/>
                    <a:pt x="2957" y="1655"/>
                    <a:pt x="2850" y="2069"/>
                  </a:cubicBezTo>
                  <a:cubicBezTo>
                    <a:pt x="3384" y="1698"/>
                    <a:pt x="3218" y="917"/>
                    <a:pt x="3981" y="530"/>
                  </a:cubicBezTo>
                  <a:lnTo>
                    <a:pt x="3981" y="530"/>
                  </a:lnTo>
                  <a:cubicBezTo>
                    <a:pt x="3765" y="1236"/>
                    <a:pt x="3371" y="1811"/>
                    <a:pt x="3885" y="2401"/>
                  </a:cubicBezTo>
                  <a:cubicBezTo>
                    <a:pt x="4552" y="1581"/>
                    <a:pt x="4823" y="371"/>
                    <a:pt x="6050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29">
              <a:extLst>
                <a:ext uri="{FF2B5EF4-FFF2-40B4-BE49-F238E27FC236}">
                  <a16:creationId xmlns:a16="http://schemas.microsoft.com/office/drawing/2014/main" id="{F82F2836-3EF6-7822-31BA-86B1CD8882B5}"/>
                </a:ext>
              </a:extLst>
            </p:cNvPr>
            <p:cNvSpPr/>
            <p:nvPr/>
          </p:nvSpPr>
          <p:spPr>
            <a:xfrm>
              <a:off x="2019375" y="2222825"/>
              <a:ext cx="22600" cy="49050"/>
            </a:xfrm>
            <a:custGeom>
              <a:avLst/>
              <a:gdLst/>
              <a:ahLst/>
              <a:cxnLst/>
              <a:rect l="l" t="t" r="r" b="b"/>
              <a:pathLst>
                <a:path w="904" h="1962" extrusionOk="0">
                  <a:moveTo>
                    <a:pt x="42" y="1"/>
                  </a:moveTo>
                  <a:lnTo>
                    <a:pt x="42" y="1"/>
                  </a:lnTo>
                  <a:cubicBezTo>
                    <a:pt x="0" y="694"/>
                    <a:pt x="258" y="1286"/>
                    <a:pt x="596" y="1844"/>
                  </a:cubicBezTo>
                  <a:cubicBezTo>
                    <a:pt x="642" y="1921"/>
                    <a:pt x="698" y="1962"/>
                    <a:pt x="751" y="1962"/>
                  </a:cubicBezTo>
                  <a:cubicBezTo>
                    <a:pt x="815" y="1962"/>
                    <a:pt x="875" y="1901"/>
                    <a:pt x="904" y="1771"/>
                  </a:cubicBezTo>
                  <a:lnTo>
                    <a:pt x="716" y="1357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29">
              <a:extLst>
                <a:ext uri="{FF2B5EF4-FFF2-40B4-BE49-F238E27FC236}">
                  <a16:creationId xmlns:a16="http://schemas.microsoft.com/office/drawing/2014/main" id="{864AB19D-0B88-5BEB-7F79-90B1C0CE96D2}"/>
                </a:ext>
              </a:extLst>
            </p:cNvPr>
            <p:cNvSpPr/>
            <p:nvPr/>
          </p:nvSpPr>
          <p:spPr>
            <a:xfrm>
              <a:off x="2036350" y="2241875"/>
              <a:ext cx="16450" cy="25225"/>
            </a:xfrm>
            <a:custGeom>
              <a:avLst/>
              <a:gdLst/>
              <a:ahLst/>
              <a:cxnLst/>
              <a:rect l="l" t="t" r="r" b="b"/>
              <a:pathLst>
                <a:path w="658" h="1009" extrusionOk="0">
                  <a:moveTo>
                    <a:pt x="1" y="1"/>
                  </a:moveTo>
                  <a:lnTo>
                    <a:pt x="37" y="595"/>
                  </a:lnTo>
                  <a:cubicBezTo>
                    <a:pt x="100" y="734"/>
                    <a:pt x="163" y="872"/>
                    <a:pt x="225" y="1009"/>
                  </a:cubicBezTo>
                  <a:cubicBezTo>
                    <a:pt x="657" y="600"/>
                    <a:pt x="158" y="33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29">
              <a:extLst>
                <a:ext uri="{FF2B5EF4-FFF2-40B4-BE49-F238E27FC236}">
                  <a16:creationId xmlns:a16="http://schemas.microsoft.com/office/drawing/2014/main" id="{016B8298-3C21-8C93-C5BF-84FA22B538F9}"/>
                </a:ext>
              </a:extLst>
            </p:cNvPr>
            <p:cNvSpPr/>
            <p:nvPr/>
          </p:nvSpPr>
          <p:spPr>
            <a:xfrm>
              <a:off x="2179550" y="2113300"/>
              <a:ext cx="19525" cy="17725"/>
            </a:xfrm>
            <a:custGeom>
              <a:avLst/>
              <a:gdLst/>
              <a:ahLst/>
              <a:cxnLst/>
              <a:rect l="l" t="t" r="r" b="b"/>
              <a:pathLst>
                <a:path w="781" h="709" extrusionOk="0">
                  <a:moveTo>
                    <a:pt x="116" y="1"/>
                  </a:moveTo>
                  <a:lnTo>
                    <a:pt x="0" y="144"/>
                  </a:lnTo>
                  <a:lnTo>
                    <a:pt x="655" y="708"/>
                  </a:lnTo>
                  <a:cubicBezTo>
                    <a:pt x="697" y="648"/>
                    <a:pt x="739" y="587"/>
                    <a:pt x="780" y="527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29">
              <a:extLst>
                <a:ext uri="{FF2B5EF4-FFF2-40B4-BE49-F238E27FC236}">
                  <a16:creationId xmlns:a16="http://schemas.microsoft.com/office/drawing/2014/main" id="{FE0A0AB8-7F86-8791-2979-B170F1F0EE9B}"/>
                </a:ext>
              </a:extLst>
            </p:cNvPr>
            <p:cNvSpPr/>
            <p:nvPr/>
          </p:nvSpPr>
          <p:spPr>
            <a:xfrm>
              <a:off x="2097025" y="2121975"/>
              <a:ext cx="12725" cy="23000"/>
            </a:xfrm>
            <a:custGeom>
              <a:avLst/>
              <a:gdLst/>
              <a:ahLst/>
              <a:cxnLst/>
              <a:rect l="l" t="t" r="r" b="b"/>
              <a:pathLst>
                <a:path w="509" h="920" extrusionOk="0">
                  <a:moveTo>
                    <a:pt x="119" y="0"/>
                  </a:moveTo>
                  <a:cubicBezTo>
                    <a:pt x="80" y="35"/>
                    <a:pt x="40" y="70"/>
                    <a:pt x="0" y="104"/>
                  </a:cubicBezTo>
                  <a:lnTo>
                    <a:pt x="319" y="920"/>
                  </a:lnTo>
                  <a:lnTo>
                    <a:pt x="509" y="844"/>
                  </a:lnTo>
                  <a:cubicBezTo>
                    <a:pt x="379" y="562"/>
                    <a:pt x="249" y="281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29">
              <a:extLst>
                <a:ext uri="{FF2B5EF4-FFF2-40B4-BE49-F238E27FC236}">
                  <a16:creationId xmlns:a16="http://schemas.microsoft.com/office/drawing/2014/main" id="{0E421B77-CC1E-2764-5CD1-2C9D4AB14A0C}"/>
                </a:ext>
              </a:extLst>
            </p:cNvPr>
            <p:cNvSpPr/>
            <p:nvPr/>
          </p:nvSpPr>
          <p:spPr>
            <a:xfrm>
              <a:off x="2026650" y="2119075"/>
              <a:ext cx="13075" cy="16725"/>
            </a:xfrm>
            <a:custGeom>
              <a:avLst/>
              <a:gdLst/>
              <a:ahLst/>
              <a:cxnLst/>
              <a:rect l="l" t="t" r="r" b="b"/>
              <a:pathLst>
                <a:path w="523" h="669" extrusionOk="0">
                  <a:moveTo>
                    <a:pt x="367" y="1"/>
                  </a:moveTo>
                  <a:cubicBezTo>
                    <a:pt x="245" y="193"/>
                    <a:pt x="123" y="386"/>
                    <a:pt x="0" y="579"/>
                  </a:cubicBezTo>
                  <a:lnTo>
                    <a:pt x="143" y="669"/>
                  </a:lnTo>
                  <a:lnTo>
                    <a:pt x="522" y="99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29">
              <a:extLst>
                <a:ext uri="{FF2B5EF4-FFF2-40B4-BE49-F238E27FC236}">
                  <a16:creationId xmlns:a16="http://schemas.microsoft.com/office/drawing/2014/main" id="{F86B19D9-C64B-3382-CB09-43C034B6CED2}"/>
                </a:ext>
              </a:extLst>
            </p:cNvPr>
            <p:cNvSpPr/>
            <p:nvPr/>
          </p:nvSpPr>
          <p:spPr>
            <a:xfrm>
              <a:off x="2111250" y="2122325"/>
              <a:ext cx="12850" cy="21550"/>
            </a:xfrm>
            <a:custGeom>
              <a:avLst/>
              <a:gdLst/>
              <a:ahLst/>
              <a:cxnLst/>
              <a:rect l="l" t="t" r="r" b="b"/>
              <a:pathLst>
                <a:path w="514" h="862" extrusionOk="0">
                  <a:moveTo>
                    <a:pt x="107" y="1"/>
                  </a:moveTo>
                  <a:lnTo>
                    <a:pt x="1" y="90"/>
                  </a:lnTo>
                  <a:cubicBezTo>
                    <a:pt x="102" y="347"/>
                    <a:pt x="202" y="604"/>
                    <a:pt x="304" y="861"/>
                  </a:cubicBezTo>
                  <a:lnTo>
                    <a:pt x="514" y="761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29">
              <a:extLst>
                <a:ext uri="{FF2B5EF4-FFF2-40B4-BE49-F238E27FC236}">
                  <a16:creationId xmlns:a16="http://schemas.microsoft.com/office/drawing/2014/main" id="{98C2A1FA-699F-D546-A25F-57FA5FF71AB8}"/>
                </a:ext>
              </a:extLst>
            </p:cNvPr>
            <p:cNvSpPr/>
            <p:nvPr/>
          </p:nvSpPr>
          <p:spPr>
            <a:xfrm>
              <a:off x="2199500" y="2843850"/>
              <a:ext cx="11775" cy="35925"/>
            </a:xfrm>
            <a:custGeom>
              <a:avLst/>
              <a:gdLst/>
              <a:ahLst/>
              <a:cxnLst/>
              <a:rect l="l" t="t" r="r" b="b"/>
              <a:pathLst>
                <a:path w="471" h="1437" extrusionOk="0">
                  <a:moveTo>
                    <a:pt x="1" y="1"/>
                  </a:moveTo>
                  <a:lnTo>
                    <a:pt x="173" y="1437"/>
                  </a:lnTo>
                  <a:cubicBezTo>
                    <a:pt x="312" y="933"/>
                    <a:pt x="470" y="4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29">
              <a:extLst>
                <a:ext uri="{FF2B5EF4-FFF2-40B4-BE49-F238E27FC236}">
                  <a16:creationId xmlns:a16="http://schemas.microsoft.com/office/drawing/2014/main" id="{632900F8-C139-D649-8F40-F0EBC5FA6144}"/>
                </a:ext>
              </a:extLst>
            </p:cNvPr>
            <p:cNvSpPr/>
            <p:nvPr/>
          </p:nvSpPr>
          <p:spPr>
            <a:xfrm>
              <a:off x="2231450" y="2844850"/>
              <a:ext cx="10650" cy="25225"/>
            </a:xfrm>
            <a:custGeom>
              <a:avLst/>
              <a:gdLst/>
              <a:ahLst/>
              <a:cxnLst/>
              <a:rect l="l" t="t" r="r" b="b"/>
              <a:pathLst>
                <a:path w="426" h="1009" extrusionOk="0">
                  <a:moveTo>
                    <a:pt x="197" y="0"/>
                  </a:moveTo>
                  <a:lnTo>
                    <a:pt x="1" y="43"/>
                  </a:lnTo>
                  <a:lnTo>
                    <a:pt x="197" y="1008"/>
                  </a:lnTo>
                  <a:lnTo>
                    <a:pt x="426" y="991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29">
              <a:extLst>
                <a:ext uri="{FF2B5EF4-FFF2-40B4-BE49-F238E27FC236}">
                  <a16:creationId xmlns:a16="http://schemas.microsoft.com/office/drawing/2014/main" id="{31FE43C9-2681-7C4D-350A-D3A8B24810BC}"/>
                </a:ext>
              </a:extLst>
            </p:cNvPr>
            <p:cNvSpPr/>
            <p:nvPr/>
          </p:nvSpPr>
          <p:spPr>
            <a:xfrm>
              <a:off x="1809200" y="2822675"/>
              <a:ext cx="3025" cy="38425"/>
            </a:xfrm>
            <a:custGeom>
              <a:avLst/>
              <a:gdLst/>
              <a:ahLst/>
              <a:cxnLst/>
              <a:rect l="l" t="t" r="r" b="b"/>
              <a:pathLst>
                <a:path w="121" h="1537" extrusionOk="0">
                  <a:moveTo>
                    <a:pt x="121" y="1"/>
                  </a:moveTo>
                  <a:lnTo>
                    <a:pt x="0" y="3"/>
                  </a:lnTo>
                  <a:lnTo>
                    <a:pt x="0" y="1536"/>
                  </a:lnTo>
                  <a:lnTo>
                    <a:pt x="121" y="1533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29">
              <a:extLst>
                <a:ext uri="{FF2B5EF4-FFF2-40B4-BE49-F238E27FC236}">
                  <a16:creationId xmlns:a16="http://schemas.microsoft.com/office/drawing/2014/main" id="{6E3390C0-EF38-57A9-D1DA-1E88F8C68B4E}"/>
                </a:ext>
              </a:extLst>
            </p:cNvPr>
            <p:cNvSpPr/>
            <p:nvPr/>
          </p:nvSpPr>
          <p:spPr>
            <a:xfrm>
              <a:off x="1915275" y="1582250"/>
              <a:ext cx="3242425" cy="2137700"/>
            </a:xfrm>
            <a:custGeom>
              <a:avLst/>
              <a:gdLst/>
              <a:ahLst/>
              <a:cxnLst/>
              <a:rect l="l" t="t" r="r" b="b"/>
              <a:pathLst>
                <a:path w="129697" h="85508" extrusionOk="0">
                  <a:moveTo>
                    <a:pt x="86185" y="0"/>
                  </a:moveTo>
                  <a:cubicBezTo>
                    <a:pt x="84494" y="0"/>
                    <a:pt x="82817" y="191"/>
                    <a:pt x="81146" y="684"/>
                  </a:cubicBezTo>
                  <a:cubicBezTo>
                    <a:pt x="80576" y="853"/>
                    <a:pt x="80020" y="1129"/>
                    <a:pt x="79511" y="1448"/>
                  </a:cubicBezTo>
                  <a:cubicBezTo>
                    <a:pt x="77422" y="2750"/>
                    <a:pt x="75786" y="4524"/>
                    <a:pt x="74335" y="6493"/>
                  </a:cubicBezTo>
                  <a:cubicBezTo>
                    <a:pt x="74091" y="6827"/>
                    <a:pt x="73729" y="7078"/>
                    <a:pt x="73418" y="7364"/>
                  </a:cubicBezTo>
                  <a:lnTo>
                    <a:pt x="73426" y="7397"/>
                  </a:lnTo>
                  <a:lnTo>
                    <a:pt x="73404" y="7378"/>
                  </a:lnTo>
                  <a:cubicBezTo>
                    <a:pt x="73409" y="7373"/>
                    <a:pt x="73414" y="7369"/>
                    <a:pt x="73418" y="7363"/>
                  </a:cubicBezTo>
                  <a:cubicBezTo>
                    <a:pt x="73210" y="6232"/>
                    <a:pt x="72409" y="5462"/>
                    <a:pt x="71564" y="4867"/>
                  </a:cubicBezTo>
                  <a:cubicBezTo>
                    <a:pt x="69646" y="3522"/>
                    <a:pt x="67499" y="2583"/>
                    <a:pt x="65158" y="2293"/>
                  </a:cubicBezTo>
                  <a:cubicBezTo>
                    <a:pt x="63562" y="2096"/>
                    <a:pt x="61934" y="2150"/>
                    <a:pt x="60322" y="2048"/>
                  </a:cubicBezTo>
                  <a:cubicBezTo>
                    <a:pt x="59741" y="2011"/>
                    <a:pt x="59162" y="1994"/>
                    <a:pt x="58583" y="1994"/>
                  </a:cubicBezTo>
                  <a:cubicBezTo>
                    <a:pt x="55552" y="1994"/>
                    <a:pt x="52555" y="2456"/>
                    <a:pt x="49570" y="2917"/>
                  </a:cubicBezTo>
                  <a:cubicBezTo>
                    <a:pt x="45745" y="3506"/>
                    <a:pt x="41950" y="4275"/>
                    <a:pt x="38141" y="4954"/>
                  </a:cubicBezTo>
                  <a:cubicBezTo>
                    <a:pt x="36286" y="5285"/>
                    <a:pt x="34426" y="5578"/>
                    <a:pt x="32573" y="5915"/>
                  </a:cubicBezTo>
                  <a:cubicBezTo>
                    <a:pt x="32340" y="5958"/>
                    <a:pt x="32126" y="6156"/>
                    <a:pt x="31919" y="6303"/>
                  </a:cubicBezTo>
                  <a:cubicBezTo>
                    <a:pt x="31708" y="6455"/>
                    <a:pt x="31523" y="6769"/>
                    <a:pt x="31320" y="6774"/>
                  </a:cubicBezTo>
                  <a:cubicBezTo>
                    <a:pt x="30682" y="6792"/>
                    <a:pt x="30251" y="7138"/>
                    <a:pt x="29826" y="7523"/>
                  </a:cubicBezTo>
                  <a:cubicBezTo>
                    <a:pt x="29330" y="7971"/>
                    <a:pt x="28894" y="8500"/>
                    <a:pt x="28356" y="8886"/>
                  </a:cubicBezTo>
                  <a:cubicBezTo>
                    <a:pt x="26550" y="10178"/>
                    <a:pt x="24718" y="11433"/>
                    <a:pt x="22881" y="12682"/>
                  </a:cubicBezTo>
                  <a:cubicBezTo>
                    <a:pt x="21842" y="13390"/>
                    <a:pt x="20761" y="14016"/>
                    <a:pt x="20199" y="15250"/>
                  </a:cubicBezTo>
                  <a:cubicBezTo>
                    <a:pt x="19922" y="15850"/>
                    <a:pt x="19441" y="16358"/>
                    <a:pt x="19031" y="16892"/>
                  </a:cubicBezTo>
                  <a:cubicBezTo>
                    <a:pt x="18374" y="17748"/>
                    <a:pt x="17668" y="18566"/>
                    <a:pt x="17043" y="19442"/>
                  </a:cubicBezTo>
                  <a:cubicBezTo>
                    <a:pt x="14792" y="22594"/>
                    <a:pt x="12570" y="25763"/>
                    <a:pt x="10333" y="28926"/>
                  </a:cubicBezTo>
                  <a:cubicBezTo>
                    <a:pt x="7179" y="33376"/>
                    <a:pt x="4026" y="37830"/>
                    <a:pt x="878" y="42284"/>
                  </a:cubicBezTo>
                  <a:cubicBezTo>
                    <a:pt x="645" y="42614"/>
                    <a:pt x="423" y="42958"/>
                    <a:pt x="264" y="43326"/>
                  </a:cubicBezTo>
                  <a:cubicBezTo>
                    <a:pt x="0" y="43940"/>
                    <a:pt x="142" y="44377"/>
                    <a:pt x="755" y="44626"/>
                  </a:cubicBezTo>
                  <a:cubicBezTo>
                    <a:pt x="1247" y="44826"/>
                    <a:pt x="1794" y="45017"/>
                    <a:pt x="2313" y="45017"/>
                  </a:cubicBezTo>
                  <a:cubicBezTo>
                    <a:pt x="2339" y="45017"/>
                    <a:pt x="2364" y="45017"/>
                    <a:pt x="2390" y="45016"/>
                  </a:cubicBezTo>
                  <a:cubicBezTo>
                    <a:pt x="3968" y="44950"/>
                    <a:pt x="5540" y="44768"/>
                    <a:pt x="7115" y="44641"/>
                  </a:cubicBezTo>
                  <a:cubicBezTo>
                    <a:pt x="7627" y="44601"/>
                    <a:pt x="8143" y="44589"/>
                    <a:pt x="8519" y="44571"/>
                  </a:cubicBezTo>
                  <a:lnTo>
                    <a:pt x="8519" y="44571"/>
                  </a:lnTo>
                  <a:cubicBezTo>
                    <a:pt x="8234" y="44958"/>
                    <a:pt x="7942" y="45368"/>
                    <a:pt x="7638" y="45769"/>
                  </a:cubicBezTo>
                  <a:cubicBezTo>
                    <a:pt x="5647" y="48402"/>
                    <a:pt x="5375" y="51368"/>
                    <a:pt x="5928" y="54502"/>
                  </a:cubicBezTo>
                  <a:cubicBezTo>
                    <a:pt x="6110" y="55521"/>
                    <a:pt x="6604" y="56318"/>
                    <a:pt x="7482" y="56866"/>
                  </a:cubicBezTo>
                  <a:cubicBezTo>
                    <a:pt x="7765" y="57044"/>
                    <a:pt x="8063" y="57199"/>
                    <a:pt x="8371" y="57329"/>
                  </a:cubicBezTo>
                  <a:cubicBezTo>
                    <a:pt x="9491" y="57790"/>
                    <a:pt x="10636" y="58199"/>
                    <a:pt x="11740" y="58695"/>
                  </a:cubicBezTo>
                  <a:cubicBezTo>
                    <a:pt x="15054" y="60184"/>
                    <a:pt x="18343" y="61736"/>
                    <a:pt x="21668" y="63206"/>
                  </a:cubicBezTo>
                  <a:cubicBezTo>
                    <a:pt x="29065" y="66472"/>
                    <a:pt x="36251" y="70165"/>
                    <a:pt x="43405" y="73921"/>
                  </a:cubicBezTo>
                  <a:cubicBezTo>
                    <a:pt x="47014" y="75815"/>
                    <a:pt x="50654" y="77637"/>
                    <a:pt x="54421" y="79200"/>
                  </a:cubicBezTo>
                  <a:cubicBezTo>
                    <a:pt x="58494" y="80892"/>
                    <a:pt x="62514" y="82693"/>
                    <a:pt x="66369" y="84856"/>
                  </a:cubicBezTo>
                  <a:cubicBezTo>
                    <a:pt x="67019" y="85221"/>
                    <a:pt x="67816" y="85501"/>
                    <a:pt x="68548" y="85507"/>
                  </a:cubicBezTo>
                  <a:cubicBezTo>
                    <a:pt x="68570" y="85508"/>
                    <a:pt x="68592" y="85508"/>
                    <a:pt x="68613" y="85508"/>
                  </a:cubicBezTo>
                  <a:cubicBezTo>
                    <a:pt x="69686" y="85508"/>
                    <a:pt x="70725" y="85183"/>
                    <a:pt x="71698" y="84626"/>
                  </a:cubicBezTo>
                  <a:cubicBezTo>
                    <a:pt x="73744" y="83460"/>
                    <a:pt x="75826" y="82357"/>
                    <a:pt x="77905" y="81253"/>
                  </a:cubicBezTo>
                  <a:cubicBezTo>
                    <a:pt x="83136" y="78474"/>
                    <a:pt x="88478" y="75907"/>
                    <a:pt x="93532" y="72803"/>
                  </a:cubicBezTo>
                  <a:cubicBezTo>
                    <a:pt x="94678" y="72098"/>
                    <a:pt x="95816" y="71380"/>
                    <a:pt x="96978" y="70700"/>
                  </a:cubicBezTo>
                  <a:cubicBezTo>
                    <a:pt x="98866" y="69596"/>
                    <a:pt x="100705" y="68382"/>
                    <a:pt x="102681" y="67464"/>
                  </a:cubicBezTo>
                  <a:cubicBezTo>
                    <a:pt x="105584" y="66113"/>
                    <a:pt x="108401" y="64612"/>
                    <a:pt x="111184" y="63038"/>
                  </a:cubicBezTo>
                  <a:cubicBezTo>
                    <a:pt x="111998" y="62579"/>
                    <a:pt x="112751" y="61992"/>
                    <a:pt x="113470" y="61390"/>
                  </a:cubicBezTo>
                  <a:cubicBezTo>
                    <a:pt x="114160" y="60809"/>
                    <a:pt x="114206" y="60502"/>
                    <a:pt x="113772" y="59722"/>
                  </a:cubicBezTo>
                  <a:cubicBezTo>
                    <a:pt x="113594" y="59398"/>
                    <a:pt x="113252" y="59103"/>
                    <a:pt x="112915" y="58945"/>
                  </a:cubicBezTo>
                  <a:cubicBezTo>
                    <a:pt x="112501" y="58754"/>
                    <a:pt x="112013" y="58721"/>
                    <a:pt x="111459" y="58596"/>
                  </a:cubicBezTo>
                  <a:cubicBezTo>
                    <a:pt x="111407" y="58273"/>
                    <a:pt x="111315" y="57920"/>
                    <a:pt x="111301" y="57563"/>
                  </a:cubicBezTo>
                  <a:cubicBezTo>
                    <a:pt x="111241" y="56062"/>
                    <a:pt x="111675" y="54638"/>
                    <a:pt x="112000" y="53195"/>
                  </a:cubicBezTo>
                  <a:cubicBezTo>
                    <a:pt x="112127" y="52636"/>
                    <a:pt x="112319" y="52209"/>
                    <a:pt x="112817" y="51889"/>
                  </a:cubicBezTo>
                  <a:cubicBezTo>
                    <a:pt x="113149" y="51675"/>
                    <a:pt x="113439" y="51366"/>
                    <a:pt x="113684" y="51051"/>
                  </a:cubicBezTo>
                  <a:cubicBezTo>
                    <a:pt x="114145" y="50453"/>
                    <a:pt x="114100" y="50116"/>
                    <a:pt x="113568" y="49555"/>
                  </a:cubicBezTo>
                  <a:cubicBezTo>
                    <a:pt x="113456" y="49438"/>
                    <a:pt x="113340" y="49324"/>
                    <a:pt x="113199" y="49183"/>
                  </a:cubicBezTo>
                  <a:cubicBezTo>
                    <a:pt x="113298" y="48891"/>
                    <a:pt x="113391" y="48621"/>
                    <a:pt x="113473" y="48379"/>
                  </a:cubicBezTo>
                  <a:cubicBezTo>
                    <a:pt x="114201" y="48411"/>
                    <a:pt x="114839" y="48436"/>
                    <a:pt x="115475" y="48464"/>
                  </a:cubicBezTo>
                  <a:cubicBezTo>
                    <a:pt x="116147" y="48496"/>
                    <a:pt x="116819" y="48515"/>
                    <a:pt x="117490" y="48564"/>
                  </a:cubicBezTo>
                  <a:cubicBezTo>
                    <a:pt x="118395" y="48629"/>
                    <a:pt x="119298" y="48780"/>
                    <a:pt x="120203" y="48782"/>
                  </a:cubicBezTo>
                  <a:cubicBezTo>
                    <a:pt x="120211" y="48782"/>
                    <a:pt x="120219" y="48782"/>
                    <a:pt x="120226" y="48782"/>
                  </a:cubicBezTo>
                  <a:cubicBezTo>
                    <a:pt x="121727" y="48782"/>
                    <a:pt x="122436" y="48346"/>
                    <a:pt x="122642" y="46966"/>
                  </a:cubicBezTo>
                  <a:cubicBezTo>
                    <a:pt x="122652" y="46900"/>
                    <a:pt x="122666" y="46834"/>
                    <a:pt x="122681" y="46769"/>
                  </a:cubicBezTo>
                  <a:cubicBezTo>
                    <a:pt x="123006" y="45428"/>
                    <a:pt x="123196" y="44034"/>
                    <a:pt x="123696" y="42762"/>
                  </a:cubicBezTo>
                  <a:cubicBezTo>
                    <a:pt x="124183" y="41522"/>
                    <a:pt x="124481" y="40263"/>
                    <a:pt x="124674" y="38971"/>
                  </a:cubicBezTo>
                  <a:cubicBezTo>
                    <a:pt x="125346" y="34472"/>
                    <a:pt x="126303" y="30040"/>
                    <a:pt x="127585" y="25672"/>
                  </a:cubicBezTo>
                  <a:cubicBezTo>
                    <a:pt x="128303" y="23221"/>
                    <a:pt x="128876" y="20727"/>
                    <a:pt x="129474" y="18243"/>
                  </a:cubicBezTo>
                  <a:cubicBezTo>
                    <a:pt x="129697" y="17313"/>
                    <a:pt x="129413" y="17012"/>
                    <a:pt x="128484" y="17012"/>
                  </a:cubicBezTo>
                  <a:cubicBezTo>
                    <a:pt x="128476" y="17012"/>
                    <a:pt x="128467" y="17012"/>
                    <a:pt x="128458" y="17012"/>
                  </a:cubicBezTo>
                  <a:cubicBezTo>
                    <a:pt x="128322" y="17012"/>
                    <a:pt x="128183" y="17012"/>
                    <a:pt x="128055" y="17048"/>
                  </a:cubicBezTo>
                  <a:cubicBezTo>
                    <a:pt x="127948" y="17078"/>
                    <a:pt x="127846" y="17091"/>
                    <a:pt x="127748" y="17091"/>
                  </a:cubicBezTo>
                  <a:cubicBezTo>
                    <a:pt x="127421" y="17091"/>
                    <a:pt x="127132" y="16948"/>
                    <a:pt x="126819" y="16790"/>
                  </a:cubicBezTo>
                  <a:cubicBezTo>
                    <a:pt x="124951" y="15842"/>
                    <a:pt x="123536" y="14343"/>
                    <a:pt x="122039" y="12943"/>
                  </a:cubicBezTo>
                  <a:cubicBezTo>
                    <a:pt x="121724" y="12649"/>
                    <a:pt x="121356" y="12346"/>
                    <a:pt x="121189" y="11970"/>
                  </a:cubicBezTo>
                  <a:cubicBezTo>
                    <a:pt x="120728" y="10921"/>
                    <a:pt x="119966" y="10136"/>
                    <a:pt x="119159" y="9376"/>
                  </a:cubicBezTo>
                  <a:cubicBezTo>
                    <a:pt x="118994" y="9224"/>
                    <a:pt x="118793" y="9023"/>
                    <a:pt x="118595" y="9008"/>
                  </a:cubicBezTo>
                  <a:cubicBezTo>
                    <a:pt x="118022" y="8964"/>
                    <a:pt x="117948" y="8571"/>
                    <a:pt x="117933" y="8159"/>
                  </a:cubicBezTo>
                  <a:cubicBezTo>
                    <a:pt x="117489" y="8048"/>
                    <a:pt x="117091" y="7970"/>
                    <a:pt x="116710" y="7850"/>
                  </a:cubicBezTo>
                  <a:cubicBezTo>
                    <a:pt x="112892" y="6643"/>
                    <a:pt x="109090" y="5395"/>
                    <a:pt x="105261" y="4230"/>
                  </a:cubicBezTo>
                  <a:cubicBezTo>
                    <a:pt x="100309" y="2723"/>
                    <a:pt x="95422" y="998"/>
                    <a:pt x="90244" y="304"/>
                  </a:cubicBezTo>
                  <a:cubicBezTo>
                    <a:pt x="88879" y="120"/>
                    <a:pt x="87527" y="0"/>
                    <a:pt x="86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29">
              <a:extLst>
                <a:ext uri="{FF2B5EF4-FFF2-40B4-BE49-F238E27FC236}">
                  <a16:creationId xmlns:a16="http://schemas.microsoft.com/office/drawing/2014/main" id="{4C3398F2-F913-472F-A077-2B9085BDF608}"/>
                </a:ext>
              </a:extLst>
            </p:cNvPr>
            <p:cNvSpPr/>
            <p:nvPr/>
          </p:nvSpPr>
          <p:spPr>
            <a:xfrm>
              <a:off x="1915275" y="1582250"/>
              <a:ext cx="3242400" cy="2137700"/>
            </a:xfrm>
            <a:custGeom>
              <a:avLst/>
              <a:gdLst/>
              <a:ahLst/>
              <a:cxnLst/>
              <a:rect l="l" t="t" r="r" b="b"/>
              <a:pathLst>
                <a:path w="129696" h="85508" extrusionOk="0">
                  <a:moveTo>
                    <a:pt x="105485" y="5356"/>
                  </a:moveTo>
                  <a:lnTo>
                    <a:pt x="105462" y="5377"/>
                  </a:lnTo>
                  <a:lnTo>
                    <a:pt x="105482" y="5392"/>
                  </a:lnTo>
                  <a:cubicBezTo>
                    <a:pt x="105483" y="5380"/>
                    <a:pt x="105484" y="5368"/>
                    <a:pt x="105485" y="5356"/>
                  </a:cubicBezTo>
                  <a:close/>
                  <a:moveTo>
                    <a:pt x="119786" y="10747"/>
                  </a:moveTo>
                  <a:lnTo>
                    <a:pt x="119923" y="10765"/>
                  </a:lnTo>
                  <a:lnTo>
                    <a:pt x="119961" y="11547"/>
                  </a:lnTo>
                  <a:lnTo>
                    <a:pt x="119520" y="11808"/>
                  </a:lnTo>
                  <a:lnTo>
                    <a:pt x="119520" y="11808"/>
                  </a:lnTo>
                  <a:lnTo>
                    <a:pt x="119786" y="10747"/>
                  </a:lnTo>
                  <a:close/>
                  <a:moveTo>
                    <a:pt x="126640" y="19174"/>
                  </a:moveTo>
                  <a:lnTo>
                    <a:pt x="126640" y="19174"/>
                  </a:lnTo>
                  <a:cubicBezTo>
                    <a:pt x="126640" y="19174"/>
                    <a:pt x="126639" y="19175"/>
                    <a:pt x="126639" y="19175"/>
                  </a:cubicBezTo>
                  <a:lnTo>
                    <a:pt x="126641" y="19175"/>
                  </a:lnTo>
                  <a:lnTo>
                    <a:pt x="126640" y="19174"/>
                  </a:lnTo>
                  <a:close/>
                  <a:moveTo>
                    <a:pt x="69673" y="29184"/>
                  </a:moveTo>
                  <a:lnTo>
                    <a:pt x="69688" y="29316"/>
                  </a:lnTo>
                  <a:lnTo>
                    <a:pt x="68869" y="29356"/>
                  </a:lnTo>
                  <a:cubicBezTo>
                    <a:pt x="68866" y="29337"/>
                    <a:pt x="68862" y="29316"/>
                    <a:pt x="68859" y="29297"/>
                  </a:cubicBezTo>
                  <a:lnTo>
                    <a:pt x="69673" y="29184"/>
                  </a:lnTo>
                  <a:close/>
                  <a:moveTo>
                    <a:pt x="86143" y="301"/>
                  </a:moveTo>
                  <a:cubicBezTo>
                    <a:pt x="88096" y="301"/>
                    <a:pt x="90055" y="734"/>
                    <a:pt x="92087" y="1058"/>
                  </a:cubicBezTo>
                  <a:lnTo>
                    <a:pt x="91769" y="2609"/>
                  </a:lnTo>
                  <a:lnTo>
                    <a:pt x="91780" y="2617"/>
                  </a:lnTo>
                  <a:lnTo>
                    <a:pt x="92480" y="1231"/>
                  </a:lnTo>
                  <a:cubicBezTo>
                    <a:pt x="92642" y="1199"/>
                    <a:pt x="92806" y="1185"/>
                    <a:pt x="92971" y="1185"/>
                  </a:cubicBezTo>
                  <a:cubicBezTo>
                    <a:pt x="93500" y="1185"/>
                    <a:pt x="94044" y="1329"/>
                    <a:pt x="94575" y="1481"/>
                  </a:cubicBezTo>
                  <a:cubicBezTo>
                    <a:pt x="97639" y="2360"/>
                    <a:pt x="100694" y="3267"/>
                    <a:pt x="103754" y="4164"/>
                  </a:cubicBezTo>
                  <a:cubicBezTo>
                    <a:pt x="104109" y="4268"/>
                    <a:pt x="104460" y="4392"/>
                    <a:pt x="104820" y="4468"/>
                  </a:cubicBezTo>
                  <a:cubicBezTo>
                    <a:pt x="105326" y="4574"/>
                    <a:pt x="105523" y="4874"/>
                    <a:pt x="105485" y="5356"/>
                  </a:cubicBezTo>
                  <a:lnTo>
                    <a:pt x="105485" y="5356"/>
                  </a:lnTo>
                  <a:lnTo>
                    <a:pt x="106038" y="4860"/>
                  </a:lnTo>
                  <a:lnTo>
                    <a:pt x="106237" y="4958"/>
                  </a:lnTo>
                  <a:lnTo>
                    <a:pt x="105920" y="6206"/>
                  </a:lnTo>
                  <a:lnTo>
                    <a:pt x="106047" y="6258"/>
                  </a:lnTo>
                  <a:cubicBezTo>
                    <a:pt x="106222" y="5899"/>
                    <a:pt x="106396" y="5541"/>
                    <a:pt x="106621" y="5078"/>
                  </a:cubicBezTo>
                  <a:cubicBezTo>
                    <a:pt x="107817" y="5481"/>
                    <a:pt x="109002" y="5908"/>
                    <a:pt x="110203" y="6277"/>
                  </a:cubicBezTo>
                  <a:cubicBezTo>
                    <a:pt x="111383" y="6639"/>
                    <a:pt x="112581" y="6944"/>
                    <a:pt x="113813" y="7285"/>
                  </a:cubicBezTo>
                  <a:cubicBezTo>
                    <a:pt x="113770" y="7609"/>
                    <a:pt x="113733" y="7894"/>
                    <a:pt x="113692" y="8208"/>
                  </a:cubicBezTo>
                  <a:cubicBezTo>
                    <a:pt x="113707" y="8207"/>
                    <a:pt x="113723" y="8207"/>
                    <a:pt x="113737" y="8207"/>
                  </a:cubicBezTo>
                  <a:cubicBezTo>
                    <a:pt x="113765" y="8207"/>
                    <a:pt x="113790" y="8208"/>
                    <a:pt x="113811" y="8208"/>
                  </a:cubicBezTo>
                  <a:cubicBezTo>
                    <a:pt x="113840" y="8208"/>
                    <a:pt x="113860" y="8206"/>
                    <a:pt x="113864" y="8196"/>
                  </a:cubicBezTo>
                  <a:cubicBezTo>
                    <a:pt x="113969" y="7955"/>
                    <a:pt x="114064" y="7710"/>
                    <a:pt x="114172" y="7438"/>
                  </a:cubicBezTo>
                  <a:lnTo>
                    <a:pt x="115351" y="7817"/>
                  </a:lnTo>
                  <a:cubicBezTo>
                    <a:pt x="115345" y="8087"/>
                    <a:pt x="115341" y="8317"/>
                    <a:pt x="115336" y="8545"/>
                  </a:cubicBezTo>
                  <a:lnTo>
                    <a:pt x="115367" y="8568"/>
                  </a:lnTo>
                  <a:cubicBezTo>
                    <a:pt x="115504" y="8389"/>
                    <a:pt x="115641" y="8210"/>
                    <a:pt x="115855" y="7930"/>
                  </a:cubicBezTo>
                  <a:lnTo>
                    <a:pt x="116018" y="8631"/>
                  </a:lnTo>
                  <a:lnTo>
                    <a:pt x="116445" y="8181"/>
                  </a:lnTo>
                  <a:lnTo>
                    <a:pt x="117522" y="8503"/>
                  </a:lnTo>
                  <a:cubicBezTo>
                    <a:pt x="117306" y="9168"/>
                    <a:pt x="117137" y="9807"/>
                    <a:pt x="116895" y="10417"/>
                  </a:cubicBezTo>
                  <a:cubicBezTo>
                    <a:pt x="115765" y="13274"/>
                    <a:pt x="114966" y="16219"/>
                    <a:pt x="114392" y="19234"/>
                  </a:cubicBezTo>
                  <a:cubicBezTo>
                    <a:pt x="114197" y="20255"/>
                    <a:pt x="113889" y="21256"/>
                    <a:pt x="113617" y="22262"/>
                  </a:cubicBezTo>
                  <a:cubicBezTo>
                    <a:pt x="113123" y="24080"/>
                    <a:pt x="112621" y="25896"/>
                    <a:pt x="112118" y="27712"/>
                  </a:cubicBezTo>
                  <a:cubicBezTo>
                    <a:pt x="111449" y="30145"/>
                    <a:pt x="110774" y="32577"/>
                    <a:pt x="110091" y="35007"/>
                  </a:cubicBezTo>
                  <a:cubicBezTo>
                    <a:pt x="109984" y="35386"/>
                    <a:pt x="109824" y="35752"/>
                    <a:pt x="109662" y="36195"/>
                  </a:cubicBezTo>
                  <a:cubicBezTo>
                    <a:pt x="109565" y="36199"/>
                    <a:pt x="109468" y="36202"/>
                    <a:pt x="109372" y="36202"/>
                  </a:cubicBezTo>
                  <a:cubicBezTo>
                    <a:pt x="108527" y="36202"/>
                    <a:pt x="107722" y="36016"/>
                    <a:pt x="106940" y="35685"/>
                  </a:cubicBezTo>
                  <a:lnTo>
                    <a:pt x="106940" y="35685"/>
                  </a:lnTo>
                  <a:lnTo>
                    <a:pt x="106954" y="35694"/>
                  </a:lnTo>
                  <a:lnTo>
                    <a:pt x="106489" y="35623"/>
                  </a:lnTo>
                  <a:cubicBezTo>
                    <a:pt x="106621" y="35146"/>
                    <a:pt x="106749" y="34686"/>
                    <a:pt x="106876" y="34226"/>
                  </a:cubicBezTo>
                  <a:lnTo>
                    <a:pt x="106745" y="34183"/>
                  </a:lnTo>
                  <a:lnTo>
                    <a:pt x="106112" y="35496"/>
                  </a:lnTo>
                  <a:cubicBezTo>
                    <a:pt x="104591" y="35220"/>
                    <a:pt x="103114" y="34896"/>
                    <a:pt x="101621" y="34712"/>
                  </a:cubicBezTo>
                  <a:cubicBezTo>
                    <a:pt x="101185" y="34659"/>
                    <a:pt x="101160" y="34111"/>
                    <a:pt x="100784" y="34111"/>
                  </a:cubicBezTo>
                  <a:cubicBezTo>
                    <a:pt x="100743" y="34111"/>
                    <a:pt x="100699" y="34117"/>
                    <a:pt x="100649" y="34131"/>
                  </a:cubicBezTo>
                  <a:cubicBezTo>
                    <a:pt x="100665" y="33870"/>
                    <a:pt x="100668" y="33606"/>
                    <a:pt x="100700" y="33347"/>
                  </a:cubicBezTo>
                  <a:cubicBezTo>
                    <a:pt x="100753" y="32915"/>
                    <a:pt x="100827" y="32486"/>
                    <a:pt x="100888" y="32055"/>
                  </a:cubicBezTo>
                  <a:cubicBezTo>
                    <a:pt x="100892" y="32030"/>
                    <a:pt x="100859" y="31998"/>
                    <a:pt x="100759" y="31827"/>
                  </a:cubicBezTo>
                  <a:cubicBezTo>
                    <a:pt x="100572" y="32659"/>
                    <a:pt x="100410" y="33375"/>
                    <a:pt x="100240" y="34129"/>
                  </a:cubicBezTo>
                  <a:cubicBezTo>
                    <a:pt x="100180" y="34138"/>
                    <a:pt x="100124" y="34143"/>
                    <a:pt x="100072" y="34143"/>
                  </a:cubicBezTo>
                  <a:cubicBezTo>
                    <a:pt x="99812" y="34143"/>
                    <a:pt x="99667" y="34018"/>
                    <a:pt x="99732" y="33659"/>
                  </a:cubicBezTo>
                  <a:cubicBezTo>
                    <a:pt x="99852" y="32998"/>
                    <a:pt x="99990" y="32340"/>
                    <a:pt x="100105" y="31679"/>
                  </a:cubicBezTo>
                  <a:cubicBezTo>
                    <a:pt x="100149" y="31437"/>
                    <a:pt x="100129" y="31188"/>
                    <a:pt x="100049" y="30956"/>
                  </a:cubicBezTo>
                  <a:cubicBezTo>
                    <a:pt x="99202" y="31673"/>
                    <a:pt x="99040" y="32752"/>
                    <a:pt x="98452" y="33589"/>
                  </a:cubicBezTo>
                  <a:cubicBezTo>
                    <a:pt x="98319" y="33698"/>
                    <a:pt x="98193" y="33738"/>
                    <a:pt x="98070" y="33738"/>
                  </a:cubicBezTo>
                  <a:cubicBezTo>
                    <a:pt x="97703" y="33738"/>
                    <a:pt x="97368" y="33374"/>
                    <a:pt x="96967" y="33374"/>
                  </a:cubicBezTo>
                  <a:cubicBezTo>
                    <a:pt x="96966" y="33374"/>
                    <a:pt x="96965" y="33374"/>
                    <a:pt x="96963" y="33374"/>
                  </a:cubicBezTo>
                  <a:cubicBezTo>
                    <a:pt x="96953" y="33374"/>
                    <a:pt x="96943" y="33374"/>
                    <a:pt x="96933" y="33374"/>
                  </a:cubicBezTo>
                  <a:cubicBezTo>
                    <a:pt x="96393" y="33374"/>
                    <a:pt x="95751" y="33315"/>
                    <a:pt x="95173" y="33117"/>
                  </a:cubicBezTo>
                  <a:cubicBezTo>
                    <a:pt x="94605" y="32921"/>
                    <a:pt x="93995" y="32845"/>
                    <a:pt x="93404" y="32712"/>
                  </a:cubicBezTo>
                  <a:cubicBezTo>
                    <a:pt x="92781" y="32574"/>
                    <a:pt x="92159" y="32432"/>
                    <a:pt x="91537" y="32284"/>
                  </a:cubicBezTo>
                  <a:cubicBezTo>
                    <a:pt x="90952" y="32146"/>
                    <a:pt x="90367" y="32001"/>
                    <a:pt x="89746" y="31850"/>
                  </a:cubicBezTo>
                  <a:cubicBezTo>
                    <a:pt x="89803" y="31529"/>
                    <a:pt x="89849" y="31279"/>
                    <a:pt x="89937" y="30787"/>
                  </a:cubicBezTo>
                  <a:lnTo>
                    <a:pt x="89937" y="30787"/>
                  </a:lnTo>
                  <a:lnTo>
                    <a:pt x="89289" y="31793"/>
                  </a:lnTo>
                  <a:cubicBezTo>
                    <a:pt x="89182" y="31526"/>
                    <a:pt x="89126" y="31389"/>
                    <a:pt x="89030" y="31151"/>
                  </a:cubicBezTo>
                  <a:cubicBezTo>
                    <a:pt x="88882" y="31425"/>
                    <a:pt x="88708" y="31506"/>
                    <a:pt x="88521" y="31506"/>
                  </a:cubicBezTo>
                  <a:cubicBezTo>
                    <a:pt x="88328" y="31506"/>
                    <a:pt x="88122" y="31420"/>
                    <a:pt x="87920" y="31372"/>
                  </a:cubicBezTo>
                  <a:cubicBezTo>
                    <a:pt x="85662" y="30836"/>
                    <a:pt x="83414" y="30253"/>
                    <a:pt x="81144" y="29777"/>
                  </a:cubicBezTo>
                  <a:cubicBezTo>
                    <a:pt x="78118" y="29143"/>
                    <a:pt x="75057" y="28708"/>
                    <a:pt x="71963" y="28708"/>
                  </a:cubicBezTo>
                  <a:cubicBezTo>
                    <a:pt x="71719" y="28708"/>
                    <a:pt x="71474" y="28711"/>
                    <a:pt x="71229" y="28716"/>
                  </a:cubicBezTo>
                  <a:cubicBezTo>
                    <a:pt x="67741" y="28796"/>
                    <a:pt x="64564" y="29870"/>
                    <a:pt x="61751" y="31964"/>
                  </a:cubicBezTo>
                  <a:cubicBezTo>
                    <a:pt x="61672" y="32023"/>
                    <a:pt x="61586" y="32074"/>
                    <a:pt x="61294" y="32264"/>
                  </a:cubicBezTo>
                  <a:cubicBezTo>
                    <a:pt x="61449" y="31798"/>
                    <a:pt x="61518" y="31503"/>
                    <a:pt x="61640" y="31232"/>
                  </a:cubicBezTo>
                  <a:cubicBezTo>
                    <a:pt x="63651" y="26783"/>
                    <a:pt x="65898" y="22455"/>
                    <a:pt x="68280" y="18192"/>
                  </a:cubicBezTo>
                  <a:cubicBezTo>
                    <a:pt x="70020" y="15079"/>
                    <a:pt x="71554" y="11852"/>
                    <a:pt x="73240" y="8709"/>
                  </a:cubicBezTo>
                  <a:cubicBezTo>
                    <a:pt x="73753" y="7756"/>
                    <a:pt x="74466" y="6910"/>
                    <a:pt x="75212" y="6099"/>
                  </a:cubicBezTo>
                  <a:lnTo>
                    <a:pt x="75212" y="6099"/>
                  </a:lnTo>
                  <a:cubicBezTo>
                    <a:pt x="75204" y="6307"/>
                    <a:pt x="75195" y="6513"/>
                    <a:pt x="75187" y="6720"/>
                  </a:cubicBezTo>
                  <a:cubicBezTo>
                    <a:pt x="75521" y="6001"/>
                    <a:pt x="76308" y="5559"/>
                    <a:pt x="76342" y="4710"/>
                  </a:cubicBezTo>
                  <a:cubicBezTo>
                    <a:pt x="76345" y="4626"/>
                    <a:pt x="76438" y="4537"/>
                    <a:pt x="76505" y="4464"/>
                  </a:cubicBezTo>
                  <a:cubicBezTo>
                    <a:pt x="78494" y="2293"/>
                    <a:pt x="80748" y="621"/>
                    <a:pt x="83855" y="552"/>
                  </a:cubicBezTo>
                  <a:cubicBezTo>
                    <a:pt x="83858" y="552"/>
                    <a:pt x="83860" y="552"/>
                    <a:pt x="83863" y="552"/>
                  </a:cubicBezTo>
                  <a:cubicBezTo>
                    <a:pt x="83925" y="552"/>
                    <a:pt x="83992" y="577"/>
                    <a:pt x="84129" y="604"/>
                  </a:cubicBezTo>
                  <a:cubicBezTo>
                    <a:pt x="84040" y="1000"/>
                    <a:pt x="83950" y="1395"/>
                    <a:pt x="83862" y="1792"/>
                  </a:cubicBezTo>
                  <a:lnTo>
                    <a:pt x="83976" y="1823"/>
                  </a:lnTo>
                  <a:lnTo>
                    <a:pt x="84564" y="490"/>
                  </a:lnTo>
                  <a:lnTo>
                    <a:pt x="84701" y="530"/>
                  </a:lnTo>
                  <a:lnTo>
                    <a:pt x="84267" y="2368"/>
                  </a:lnTo>
                  <a:lnTo>
                    <a:pt x="84274" y="2373"/>
                  </a:lnTo>
                  <a:lnTo>
                    <a:pt x="85201" y="337"/>
                  </a:lnTo>
                  <a:cubicBezTo>
                    <a:pt x="85515" y="312"/>
                    <a:pt x="85829" y="301"/>
                    <a:pt x="86143" y="301"/>
                  </a:cubicBezTo>
                  <a:close/>
                  <a:moveTo>
                    <a:pt x="60397" y="2387"/>
                  </a:moveTo>
                  <a:cubicBezTo>
                    <a:pt x="61000" y="2387"/>
                    <a:pt x="61605" y="2395"/>
                    <a:pt x="62210" y="2412"/>
                  </a:cubicBezTo>
                  <a:cubicBezTo>
                    <a:pt x="64995" y="2490"/>
                    <a:pt x="67583" y="3068"/>
                    <a:pt x="70058" y="4331"/>
                  </a:cubicBezTo>
                  <a:cubicBezTo>
                    <a:pt x="71334" y="4983"/>
                    <a:pt x="72288" y="5923"/>
                    <a:pt x="73086" y="7069"/>
                  </a:cubicBezTo>
                  <a:cubicBezTo>
                    <a:pt x="73168" y="7187"/>
                    <a:pt x="73295" y="7277"/>
                    <a:pt x="73405" y="7377"/>
                  </a:cubicBezTo>
                  <a:lnTo>
                    <a:pt x="73405" y="7377"/>
                  </a:lnTo>
                  <a:cubicBezTo>
                    <a:pt x="73405" y="7377"/>
                    <a:pt x="73405" y="7377"/>
                    <a:pt x="73404" y="7378"/>
                  </a:cubicBezTo>
                  <a:cubicBezTo>
                    <a:pt x="72143" y="9906"/>
                    <a:pt x="70930" y="12459"/>
                    <a:pt x="69609" y="14957"/>
                  </a:cubicBezTo>
                  <a:cubicBezTo>
                    <a:pt x="67990" y="18022"/>
                    <a:pt x="66210" y="21004"/>
                    <a:pt x="64636" y="24092"/>
                  </a:cubicBezTo>
                  <a:cubicBezTo>
                    <a:pt x="63308" y="26696"/>
                    <a:pt x="62154" y="29391"/>
                    <a:pt x="60965" y="32065"/>
                  </a:cubicBezTo>
                  <a:cubicBezTo>
                    <a:pt x="60273" y="33620"/>
                    <a:pt x="59365" y="35093"/>
                    <a:pt x="59167" y="37000"/>
                  </a:cubicBezTo>
                  <a:cubicBezTo>
                    <a:pt x="58253" y="34861"/>
                    <a:pt x="56539" y="33845"/>
                    <a:pt x="54750" y="33024"/>
                  </a:cubicBezTo>
                  <a:cubicBezTo>
                    <a:pt x="53016" y="32229"/>
                    <a:pt x="51174" y="31670"/>
                    <a:pt x="49294" y="30977"/>
                  </a:cubicBezTo>
                  <a:cubicBezTo>
                    <a:pt x="49312" y="30837"/>
                    <a:pt x="49348" y="30556"/>
                    <a:pt x="49388" y="30250"/>
                  </a:cubicBezTo>
                  <a:lnTo>
                    <a:pt x="49388" y="30250"/>
                  </a:lnTo>
                  <a:cubicBezTo>
                    <a:pt x="48972" y="30389"/>
                    <a:pt x="49152" y="31030"/>
                    <a:pt x="48565" y="31030"/>
                  </a:cubicBezTo>
                  <a:cubicBezTo>
                    <a:pt x="48559" y="31030"/>
                    <a:pt x="48553" y="31030"/>
                    <a:pt x="48548" y="31030"/>
                  </a:cubicBezTo>
                  <a:cubicBezTo>
                    <a:pt x="48518" y="29959"/>
                    <a:pt x="49225" y="29018"/>
                    <a:pt x="49049" y="27819"/>
                  </a:cubicBezTo>
                  <a:lnTo>
                    <a:pt x="49049" y="27819"/>
                  </a:lnTo>
                  <a:cubicBezTo>
                    <a:pt x="48020" y="28722"/>
                    <a:pt x="47707" y="30011"/>
                    <a:pt x="46953" y="30721"/>
                  </a:cubicBezTo>
                  <a:cubicBezTo>
                    <a:pt x="44880" y="30793"/>
                    <a:pt x="42968" y="30869"/>
                    <a:pt x="41056" y="30914"/>
                  </a:cubicBezTo>
                  <a:cubicBezTo>
                    <a:pt x="41052" y="30914"/>
                    <a:pt x="41048" y="30914"/>
                    <a:pt x="41044" y="30914"/>
                  </a:cubicBezTo>
                  <a:cubicBezTo>
                    <a:pt x="40814" y="30914"/>
                    <a:pt x="40579" y="30760"/>
                    <a:pt x="40298" y="30662"/>
                  </a:cubicBezTo>
                  <a:lnTo>
                    <a:pt x="39868" y="31089"/>
                  </a:lnTo>
                  <a:cubicBezTo>
                    <a:pt x="39800" y="30930"/>
                    <a:pt x="39718" y="30833"/>
                    <a:pt x="39740" y="30774"/>
                  </a:cubicBezTo>
                  <a:cubicBezTo>
                    <a:pt x="39909" y="30336"/>
                    <a:pt x="40097" y="29905"/>
                    <a:pt x="40278" y="29472"/>
                  </a:cubicBezTo>
                  <a:cubicBezTo>
                    <a:pt x="40401" y="29175"/>
                    <a:pt x="40522" y="28877"/>
                    <a:pt x="40482" y="28494"/>
                  </a:cubicBezTo>
                  <a:lnTo>
                    <a:pt x="40482" y="28494"/>
                  </a:lnTo>
                  <a:lnTo>
                    <a:pt x="38730" y="31084"/>
                  </a:lnTo>
                  <a:lnTo>
                    <a:pt x="38586" y="31040"/>
                  </a:lnTo>
                  <a:cubicBezTo>
                    <a:pt x="38599" y="30819"/>
                    <a:pt x="38610" y="30598"/>
                    <a:pt x="38622" y="30376"/>
                  </a:cubicBezTo>
                  <a:lnTo>
                    <a:pt x="38622" y="30376"/>
                  </a:lnTo>
                  <a:cubicBezTo>
                    <a:pt x="38215" y="31189"/>
                    <a:pt x="37517" y="31408"/>
                    <a:pt x="36711" y="31497"/>
                  </a:cubicBezTo>
                  <a:cubicBezTo>
                    <a:pt x="32689" y="31942"/>
                    <a:pt x="28774" y="32957"/>
                    <a:pt x="24815" y="33745"/>
                  </a:cubicBezTo>
                  <a:cubicBezTo>
                    <a:pt x="24749" y="33758"/>
                    <a:pt x="24681" y="33764"/>
                    <a:pt x="24612" y="33764"/>
                  </a:cubicBezTo>
                  <a:cubicBezTo>
                    <a:pt x="24369" y="33764"/>
                    <a:pt x="24113" y="33699"/>
                    <a:pt x="23868" y="33678"/>
                  </a:cubicBezTo>
                  <a:lnTo>
                    <a:pt x="23798" y="33629"/>
                  </a:lnTo>
                  <a:lnTo>
                    <a:pt x="23318" y="34092"/>
                  </a:lnTo>
                  <a:lnTo>
                    <a:pt x="23101" y="33997"/>
                  </a:lnTo>
                  <a:lnTo>
                    <a:pt x="23101" y="31545"/>
                  </a:lnTo>
                  <a:cubicBezTo>
                    <a:pt x="22184" y="32338"/>
                    <a:pt x="22255" y="33477"/>
                    <a:pt x="21650" y="34240"/>
                  </a:cubicBezTo>
                  <a:cubicBezTo>
                    <a:pt x="20008" y="34514"/>
                    <a:pt x="18361" y="34807"/>
                    <a:pt x="16706" y="35060"/>
                  </a:cubicBezTo>
                  <a:cubicBezTo>
                    <a:pt x="15379" y="35264"/>
                    <a:pt x="14045" y="35428"/>
                    <a:pt x="12711" y="35588"/>
                  </a:cubicBezTo>
                  <a:cubicBezTo>
                    <a:pt x="12682" y="35591"/>
                    <a:pt x="12652" y="35593"/>
                    <a:pt x="12623" y="35593"/>
                  </a:cubicBezTo>
                  <a:cubicBezTo>
                    <a:pt x="12431" y="35593"/>
                    <a:pt x="12230" y="35528"/>
                    <a:pt x="12035" y="35500"/>
                  </a:cubicBezTo>
                  <a:lnTo>
                    <a:pt x="11939" y="35417"/>
                  </a:lnTo>
                  <a:lnTo>
                    <a:pt x="11384" y="35711"/>
                  </a:lnTo>
                  <a:lnTo>
                    <a:pt x="11280" y="35596"/>
                  </a:lnTo>
                  <a:lnTo>
                    <a:pt x="12215" y="34249"/>
                  </a:lnTo>
                  <a:lnTo>
                    <a:pt x="12215" y="34249"/>
                  </a:lnTo>
                  <a:cubicBezTo>
                    <a:pt x="11343" y="34608"/>
                    <a:pt x="11205" y="35773"/>
                    <a:pt x="10217" y="35773"/>
                  </a:cubicBezTo>
                  <a:cubicBezTo>
                    <a:pt x="10129" y="35773"/>
                    <a:pt x="10033" y="35764"/>
                    <a:pt x="9930" y="35744"/>
                  </a:cubicBezTo>
                  <a:cubicBezTo>
                    <a:pt x="9962" y="35532"/>
                    <a:pt x="9933" y="35289"/>
                    <a:pt x="10034" y="35131"/>
                  </a:cubicBezTo>
                  <a:cubicBezTo>
                    <a:pt x="10928" y="33746"/>
                    <a:pt x="11841" y="32374"/>
                    <a:pt x="12759" y="31005"/>
                  </a:cubicBezTo>
                  <a:cubicBezTo>
                    <a:pt x="13246" y="30278"/>
                    <a:pt x="13779" y="29580"/>
                    <a:pt x="14247" y="28842"/>
                  </a:cubicBezTo>
                  <a:cubicBezTo>
                    <a:pt x="15332" y="27133"/>
                    <a:pt x="16583" y="25559"/>
                    <a:pt x="17869" y="23997"/>
                  </a:cubicBezTo>
                  <a:cubicBezTo>
                    <a:pt x="19860" y="21582"/>
                    <a:pt x="21672" y="19021"/>
                    <a:pt x="23644" y="16592"/>
                  </a:cubicBezTo>
                  <a:cubicBezTo>
                    <a:pt x="25555" y="14240"/>
                    <a:pt x="27576" y="11980"/>
                    <a:pt x="29540" y="9672"/>
                  </a:cubicBezTo>
                  <a:cubicBezTo>
                    <a:pt x="30325" y="8750"/>
                    <a:pt x="31077" y="7799"/>
                    <a:pt x="31870" y="6883"/>
                  </a:cubicBezTo>
                  <a:cubicBezTo>
                    <a:pt x="32077" y="6645"/>
                    <a:pt x="32356" y="6370"/>
                    <a:pt x="32641" y="6314"/>
                  </a:cubicBezTo>
                  <a:cubicBezTo>
                    <a:pt x="34119" y="6028"/>
                    <a:pt x="35609" y="5808"/>
                    <a:pt x="37134" y="5558"/>
                  </a:cubicBezTo>
                  <a:lnTo>
                    <a:pt x="37134" y="5558"/>
                  </a:lnTo>
                  <a:cubicBezTo>
                    <a:pt x="37099" y="5732"/>
                    <a:pt x="37068" y="5891"/>
                    <a:pt x="37035" y="6049"/>
                  </a:cubicBezTo>
                  <a:lnTo>
                    <a:pt x="37120" y="6119"/>
                  </a:lnTo>
                  <a:lnTo>
                    <a:pt x="37873" y="5378"/>
                  </a:lnTo>
                  <a:lnTo>
                    <a:pt x="38046" y="5508"/>
                  </a:lnTo>
                  <a:cubicBezTo>
                    <a:pt x="37920" y="5815"/>
                    <a:pt x="37793" y="6122"/>
                    <a:pt x="37667" y="6430"/>
                  </a:cubicBezTo>
                  <a:lnTo>
                    <a:pt x="37741" y="6490"/>
                  </a:lnTo>
                  <a:cubicBezTo>
                    <a:pt x="38254" y="5464"/>
                    <a:pt x="39139" y="5148"/>
                    <a:pt x="40228" y="4974"/>
                  </a:cubicBezTo>
                  <a:cubicBezTo>
                    <a:pt x="43610" y="4430"/>
                    <a:pt x="46969" y="3733"/>
                    <a:pt x="50350" y="3187"/>
                  </a:cubicBezTo>
                  <a:cubicBezTo>
                    <a:pt x="53675" y="2653"/>
                    <a:pt x="57024" y="2387"/>
                    <a:pt x="60397" y="2387"/>
                  </a:cubicBezTo>
                  <a:close/>
                  <a:moveTo>
                    <a:pt x="57598" y="35906"/>
                  </a:moveTo>
                  <a:lnTo>
                    <a:pt x="57598" y="35906"/>
                  </a:lnTo>
                  <a:cubicBezTo>
                    <a:pt x="58190" y="36087"/>
                    <a:pt x="58190" y="36087"/>
                    <a:pt x="58482" y="37017"/>
                  </a:cubicBezTo>
                  <a:lnTo>
                    <a:pt x="57598" y="35906"/>
                  </a:lnTo>
                  <a:close/>
                  <a:moveTo>
                    <a:pt x="71174" y="29094"/>
                  </a:moveTo>
                  <a:cubicBezTo>
                    <a:pt x="71196" y="29094"/>
                    <a:pt x="71217" y="29094"/>
                    <a:pt x="71239" y="29096"/>
                  </a:cubicBezTo>
                  <a:cubicBezTo>
                    <a:pt x="73352" y="29217"/>
                    <a:pt x="75471" y="29292"/>
                    <a:pt x="77571" y="29533"/>
                  </a:cubicBezTo>
                  <a:cubicBezTo>
                    <a:pt x="79304" y="29732"/>
                    <a:pt x="81014" y="30136"/>
                    <a:pt x="82732" y="30458"/>
                  </a:cubicBezTo>
                  <a:cubicBezTo>
                    <a:pt x="82962" y="30502"/>
                    <a:pt x="83179" y="30594"/>
                    <a:pt x="83370" y="30727"/>
                  </a:cubicBezTo>
                  <a:cubicBezTo>
                    <a:pt x="79764" y="30222"/>
                    <a:pt x="76166" y="29657"/>
                    <a:pt x="72509" y="29589"/>
                  </a:cubicBezTo>
                  <a:lnTo>
                    <a:pt x="72509" y="29589"/>
                  </a:lnTo>
                  <a:cubicBezTo>
                    <a:pt x="73304" y="29672"/>
                    <a:pt x="74101" y="29732"/>
                    <a:pt x="74891" y="29842"/>
                  </a:cubicBezTo>
                  <a:cubicBezTo>
                    <a:pt x="77748" y="30243"/>
                    <a:pt x="80604" y="30661"/>
                    <a:pt x="83460" y="31073"/>
                  </a:cubicBezTo>
                  <a:cubicBezTo>
                    <a:pt x="83588" y="31091"/>
                    <a:pt x="83731" y="31145"/>
                    <a:pt x="83853" y="31145"/>
                  </a:cubicBezTo>
                  <a:cubicBezTo>
                    <a:pt x="83889" y="31145"/>
                    <a:pt x="83924" y="31140"/>
                    <a:pt x="83956" y="31128"/>
                  </a:cubicBezTo>
                  <a:cubicBezTo>
                    <a:pt x="84207" y="31033"/>
                    <a:pt x="84452" y="30995"/>
                    <a:pt x="84692" y="30995"/>
                  </a:cubicBezTo>
                  <a:cubicBezTo>
                    <a:pt x="85346" y="30995"/>
                    <a:pt x="85964" y="31275"/>
                    <a:pt x="86589" y="31442"/>
                  </a:cubicBezTo>
                  <a:cubicBezTo>
                    <a:pt x="87451" y="31672"/>
                    <a:pt x="88339" y="31771"/>
                    <a:pt x="89154" y="32253"/>
                  </a:cubicBezTo>
                  <a:cubicBezTo>
                    <a:pt x="89770" y="32615"/>
                    <a:pt x="90591" y="32611"/>
                    <a:pt x="91266" y="32898"/>
                  </a:cubicBezTo>
                  <a:cubicBezTo>
                    <a:pt x="93476" y="33843"/>
                    <a:pt x="95822" y="34237"/>
                    <a:pt x="98150" y="34713"/>
                  </a:cubicBezTo>
                  <a:cubicBezTo>
                    <a:pt x="98281" y="34739"/>
                    <a:pt x="98413" y="34765"/>
                    <a:pt x="98544" y="34795"/>
                  </a:cubicBezTo>
                  <a:cubicBezTo>
                    <a:pt x="101160" y="35380"/>
                    <a:pt x="103773" y="35982"/>
                    <a:pt x="106395" y="36544"/>
                  </a:cubicBezTo>
                  <a:cubicBezTo>
                    <a:pt x="107313" y="36741"/>
                    <a:pt x="108250" y="36862"/>
                    <a:pt x="109182" y="36983"/>
                  </a:cubicBezTo>
                  <a:cubicBezTo>
                    <a:pt x="109335" y="37003"/>
                    <a:pt x="109464" y="37014"/>
                    <a:pt x="109576" y="37014"/>
                  </a:cubicBezTo>
                  <a:cubicBezTo>
                    <a:pt x="110091" y="37014"/>
                    <a:pt x="110214" y="36778"/>
                    <a:pt x="110407" y="36091"/>
                  </a:cubicBezTo>
                  <a:cubicBezTo>
                    <a:pt x="110818" y="34634"/>
                    <a:pt x="111301" y="33198"/>
                    <a:pt x="111750" y="31752"/>
                  </a:cubicBezTo>
                  <a:cubicBezTo>
                    <a:pt x="111968" y="31049"/>
                    <a:pt x="112174" y="30342"/>
                    <a:pt x="112387" y="29638"/>
                  </a:cubicBezTo>
                  <a:lnTo>
                    <a:pt x="112387" y="29638"/>
                  </a:lnTo>
                  <a:cubicBezTo>
                    <a:pt x="112127" y="32017"/>
                    <a:pt x="111705" y="34328"/>
                    <a:pt x="110993" y="36574"/>
                  </a:cubicBezTo>
                  <a:cubicBezTo>
                    <a:pt x="110716" y="37446"/>
                    <a:pt x="110443" y="37749"/>
                    <a:pt x="109818" y="37749"/>
                  </a:cubicBezTo>
                  <a:cubicBezTo>
                    <a:pt x="109601" y="37749"/>
                    <a:pt x="109340" y="37712"/>
                    <a:pt x="109022" y="37650"/>
                  </a:cubicBezTo>
                  <a:cubicBezTo>
                    <a:pt x="106481" y="37154"/>
                    <a:pt x="103923" y="36743"/>
                    <a:pt x="101390" y="36208"/>
                  </a:cubicBezTo>
                  <a:cubicBezTo>
                    <a:pt x="99056" y="35716"/>
                    <a:pt x="96764" y="35002"/>
                    <a:pt x="94419" y="34577"/>
                  </a:cubicBezTo>
                  <a:cubicBezTo>
                    <a:pt x="91333" y="34017"/>
                    <a:pt x="88336" y="33127"/>
                    <a:pt x="85293" y="32408"/>
                  </a:cubicBezTo>
                  <a:cubicBezTo>
                    <a:pt x="83006" y="31867"/>
                    <a:pt x="80680" y="31479"/>
                    <a:pt x="78367" y="31047"/>
                  </a:cubicBezTo>
                  <a:cubicBezTo>
                    <a:pt x="77046" y="30799"/>
                    <a:pt x="75722" y="30541"/>
                    <a:pt x="74387" y="30390"/>
                  </a:cubicBezTo>
                  <a:cubicBezTo>
                    <a:pt x="73087" y="30243"/>
                    <a:pt x="71773" y="30213"/>
                    <a:pt x="70464" y="30158"/>
                  </a:cubicBezTo>
                  <a:cubicBezTo>
                    <a:pt x="69496" y="30117"/>
                    <a:pt x="68528" y="30122"/>
                    <a:pt x="67560" y="30096"/>
                  </a:cubicBezTo>
                  <a:cubicBezTo>
                    <a:pt x="67404" y="30091"/>
                    <a:pt x="67249" y="30033"/>
                    <a:pt x="67087" y="29923"/>
                  </a:cubicBezTo>
                  <a:cubicBezTo>
                    <a:pt x="67244" y="29831"/>
                    <a:pt x="67355" y="29573"/>
                    <a:pt x="67527" y="29573"/>
                  </a:cubicBezTo>
                  <a:cubicBezTo>
                    <a:pt x="67606" y="29573"/>
                    <a:pt x="67697" y="29627"/>
                    <a:pt x="67810" y="29773"/>
                  </a:cubicBezTo>
                  <a:cubicBezTo>
                    <a:pt x="68618" y="29645"/>
                    <a:pt x="69464" y="29620"/>
                    <a:pt x="70216" y="29343"/>
                  </a:cubicBezTo>
                  <a:cubicBezTo>
                    <a:pt x="70540" y="29223"/>
                    <a:pt x="70852" y="29094"/>
                    <a:pt x="71174" y="29094"/>
                  </a:cubicBezTo>
                  <a:close/>
                  <a:moveTo>
                    <a:pt x="118261" y="9314"/>
                  </a:moveTo>
                  <a:cubicBezTo>
                    <a:pt x="118281" y="9314"/>
                    <a:pt x="118301" y="9317"/>
                    <a:pt x="118318" y="9322"/>
                  </a:cubicBezTo>
                  <a:cubicBezTo>
                    <a:pt x="118453" y="9366"/>
                    <a:pt x="118600" y="9601"/>
                    <a:pt x="118609" y="9760"/>
                  </a:cubicBezTo>
                  <a:cubicBezTo>
                    <a:pt x="118623" y="10021"/>
                    <a:pt x="118541" y="10290"/>
                    <a:pt x="118482" y="10553"/>
                  </a:cubicBezTo>
                  <a:cubicBezTo>
                    <a:pt x="118102" y="12225"/>
                    <a:pt x="117694" y="13891"/>
                    <a:pt x="117340" y="15569"/>
                  </a:cubicBezTo>
                  <a:cubicBezTo>
                    <a:pt x="116542" y="19354"/>
                    <a:pt x="115807" y="23152"/>
                    <a:pt x="114978" y="26928"/>
                  </a:cubicBezTo>
                  <a:cubicBezTo>
                    <a:pt x="114264" y="30182"/>
                    <a:pt x="113457" y="33413"/>
                    <a:pt x="112682" y="36653"/>
                  </a:cubicBezTo>
                  <a:cubicBezTo>
                    <a:pt x="112590" y="37038"/>
                    <a:pt x="112442" y="37411"/>
                    <a:pt x="112310" y="37816"/>
                  </a:cubicBezTo>
                  <a:lnTo>
                    <a:pt x="111068" y="37733"/>
                  </a:lnTo>
                  <a:cubicBezTo>
                    <a:pt x="111123" y="37482"/>
                    <a:pt x="111167" y="37271"/>
                    <a:pt x="111215" y="37062"/>
                  </a:cubicBezTo>
                  <a:cubicBezTo>
                    <a:pt x="111734" y="34801"/>
                    <a:pt x="112262" y="32543"/>
                    <a:pt x="112767" y="30279"/>
                  </a:cubicBezTo>
                  <a:cubicBezTo>
                    <a:pt x="113281" y="27980"/>
                    <a:pt x="113775" y="25678"/>
                    <a:pt x="114274" y="23376"/>
                  </a:cubicBezTo>
                  <a:cubicBezTo>
                    <a:pt x="114866" y="20649"/>
                    <a:pt x="115411" y="17910"/>
                    <a:pt x="116062" y="15196"/>
                  </a:cubicBezTo>
                  <a:cubicBezTo>
                    <a:pt x="116462" y="13532"/>
                    <a:pt x="117019" y="11905"/>
                    <a:pt x="117516" y="10265"/>
                  </a:cubicBezTo>
                  <a:cubicBezTo>
                    <a:pt x="117593" y="10008"/>
                    <a:pt x="117689" y="9743"/>
                    <a:pt x="117844" y="9532"/>
                  </a:cubicBezTo>
                  <a:cubicBezTo>
                    <a:pt x="117925" y="9422"/>
                    <a:pt x="118125" y="9314"/>
                    <a:pt x="118261" y="9314"/>
                  </a:cubicBezTo>
                  <a:close/>
                  <a:moveTo>
                    <a:pt x="55569" y="37154"/>
                  </a:moveTo>
                  <a:lnTo>
                    <a:pt x="56600" y="37723"/>
                  </a:lnTo>
                  <a:lnTo>
                    <a:pt x="56458" y="37919"/>
                  </a:lnTo>
                  <a:lnTo>
                    <a:pt x="55477" y="37327"/>
                  </a:lnTo>
                  <a:cubicBezTo>
                    <a:pt x="55507" y="37269"/>
                    <a:pt x="55539" y="37211"/>
                    <a:pt x="55569" y="37154"/>
                  </a:cubicBezTo>
                  <a:close/>
                  <a:moveTo>
                    <a:pt x="62847" y="37394"/>
                  </a:moveTo>
                  <a:lnTo>
                    <a:pt x="62847" y="37394"/>
                  </a:lnTo>
                  <a:cubicBezTo>
                    <a:pt x="62511" y="37770"/>
                    <a:pt x="62182" y="38156"/>
                    <a:pt x="61660" y="38156"/>
                  </a:cubicBezTo>
                  <a:cubicBezTo>
                    <a:pt x="61577" y="38156"/>
                    <a:pt x="61488" y="38147"/>
                    <a:pt x="61394" y="38125"/>
                  </a:cubicBezTo>
                  <a:lnTo>
                    <a:pt x="62847" y="37394"/>
                  </a:lnTo>
                  <a:close/>
                  <a:moveTo>
                    <a:pt x="117861" y="39220"/>
                  </a:moveTo>
                  <a:lnTo>
                    <a:pt x="117863" y="39257"/>
                  </a:lnTo>
                  <a:lnTo>
                    <a:pt x="117878" y="39234"/>
                  </a:lnTo>
                  <a:lnTo>
                    <a:pt x="117861" y="39220"/>
                  </a:lnTo>
                  <a:close/>
                  <a:moveTo>
                    <a:pt x="119123" y="9869"/>
                  </a:moveTo>
                  <a:cubicBezTo>
                    <a:pt x="119612" y="10013"/>
                    <a:pt x="119490" y="10415"/>
                    <a:pt x="119426" y="10747"/>
                  </a:cubicBezTo>
                  <a:cubicBezTo>
                    <a:pt x="119273" y="11538"/>
                    <a:pt x="119079" y="12322"/>
                    <a:pt x="118911" y="13111"/>
                  </a:cubicBezTo>
                  <a:cubicBezTo>
                    <a:pt x="118857" y="13367"/>
                    <a:pt x="118833" y="13628"/>
                    <a:pt x="118784" y="13968"/>
                  </a:cubicBezTo>
                  <a:cubicBezTo>
                    <a:pt x="119839" y="13401"/>
                    <a:pt x="119810" y="12427"/>
                    <a:pt x="119982" y="11547"/>
                  </a:cubicBezTo>
                  <a:lnTo>
                    <a:pt x="119982" y="11547"/>
                  </a:lnTo>
                  <a:cubicBezTo>
                    <a:pt x="120079" y="11491"/>
                    <a:pt x="120180" y="11432"/>
                    <a:pt x="120341" y="11341"/>
                  </a:cubicBezTo>
                  <a:lnTo>
                    <a:pt x="120341" y="11341"/>
                  </a:lnTo>
                  <a:cubicBezTo>
                    <a:pt x="120282" y="11784"/>
                    <a:pt x="120231" y="12170"/>
                    <a:pt x="120171" y="12618"/>
                  </a:cubicBezTo>
                  <a:lnTo>
                    <a:pt x="120711" y="12375"/>
                  </a:lnTo>
                  <a:lnTo>
                    <a:pt x="120711" y="12375"/>
                  </a:lnTo>
                  <a:cubicBezTo>
                    <a:pt x="118622" y="21358"/>
                    <a:pt x="116559" y="30226"/>
                    <a:pt x="114485" y="39091"/>
                  </a:cubicBezTo>
                  <a:cubicBezTo>
                    <a:pt x="114455" y="39219"/>
                    <a:pt x="114269" y="39312"/>
                    <a:pt x="114012" y="39562"/>
                  </a:cubicBezTo>
                  <a:cubicBezTo>
                    <a:pt x="114163" y="38838"/>
                    <a:pt x="114274" y="38301"/>
                    <a:pt x="114385" y="37765"/>
                  </a:cubicBezTo>
                  <a:lnTo>
                    <a:pt x="114204" y="37713"/>
                  </a:lnTo>
                  <a:lnTo>
                    <a:pt x="113713" y="39215"/>
                  </a:lnTo>
                  <a:lnTo>
                    <a:pt x="113626" y="39202"/>
                  </a:lnTo>
                  <a:cubicBezTo>
                    <a:pt x="113668" y="38842"/>
                    <a:pt x="113710" y="38481"/>
                    <a:pt x="113752" y="38120"/>
                  </a:cubicBezTo>
                  <a:lnTo>
                    <a:pt x="113648" y="38094"/>
                  </a:lnTo>
                  <a:lnTo>
                    <a:pt x="113280" y="38821"/>
                  </a:lnTo>
                  <a:lnTo>
                    <a:pt x="113155" y="38779"/>
                  </a:lnTo>
                  <a:cubicBezTo>
                    <a:pt x="113213" y="38439"/>
                    <a:pt x="113272" y="38100"/>
                    <a:pt x="113329" y="37761"/>
                  </a:cubicBezTo>
                  <a:lnTo>
                    <a:pt x="113217" y="37724"/>
                  </a:lnTo>
                  <a:lnTo>
                    <a:pt x="112851" y="38433"/>
                  </a:lnTo>
                  <a:cubicBezTo>
                    <a:pt x="112770" y="38369"/>
                    <a:pt x="112639" y="38312"/>
                    <a:pt x="112639" y="38255"/>
                  </a:cubicBezTo>
                  <a:cubicBezTo>
                    <a:pt x="112639" y="38064"/>
                    <a:pt x="112660" y="37865"/>
                    <a:pt x="112717" y="37682"/>
                  </a:cubicBezTo>
                  <a:cubicBezTo>
                    <a:pt x="113941" y="33792"/>
                    <a:pt x="114862" y="29823"/>
                    <a:pt x="115540" y="25811"/>
                  </a:cubicBezTo>
                  <a:cubicBezTo>
                    <a:pt x="116439" y="20498"/>
                    <a:pt x="117817" y="15295"/>
                    <a:pt x="118963" y="10040"/>
                  </a:cubicBezTo>
                  <a:cubicBezTo>
                    <a:pt x="118974" y="9987"/>
                    <a:pt x="119048" y="9946"/>
                    <a:pt x="119123" y="9869"/>
                  </a:cubicBezTo>
                  <a:close/>
                  <a:moveTo>
                    <a:pt x="121171" y="15505"/>
                  </a:moveTo>
                  <a:lnTo>
                    <a:pt x="121171" y="15505"/>
                  </a:lnTo>
                  <a:cubicBezTo>
                    <a:pt x="120651" y="17757"/>
                    <a:pt x="120175" y="20022"/>
                    <a:pt x="119602" y="22261"/>
                  </a:cubicBezTo>
                  <a:cubicBezTo>
                    <a:pt x="118169" y="27861"/>
                    <a:pt x="117015" y="33519"/>
                    <a:pt x="116034" y="39213"/>
                  </a:cubicBezTo>
                  <a:cubicBezTo>
                    <a:pt x="115886" y="40068"/>
                    <a:pt x="115752" y="40324"/>
                    <a:pt x="115152" y="40324"/>
                  </a:cubicBezTo>
                  <a:cubicBezTo>
                    <a:pt x="115006" y="40324"/>
                    <a:pt x="114833" y="40309"/>
                    <a:pt x="114625" y="40284"/>
                  </a:cubicBezTo>
                  <a:cubicBezTo>
                    <a:pt x="116557" y="31959"/>
                    <a:pt x="118096" y="23544"/>
                    <a:pt x="121171" y="15505"/>
                  </a:cubicBezTo>
                  <a:close/>
                  <a:moveTo>
                    <a:pt x="72110" y="30519"/>
                  </a:moveTo>
                  <a:cubicBezTo>
                    <a:pt x="73189" y="30519"/>
                    <a:pt x="74255" y="30669"/>
                    <a:pt x="75313" y="30838"/>
                  </a:cubicBezTo>
                  <a:cubicBezTo>
                    <a:pt x="78067" y="31278"/>
                    <a:pt x="80818" y="31750"/>
                    <a:pt x="83546" y="32326"/>
                  </a:cubicBezTo>
                  <a:cubicBezTo>
                    <a:pt x="85649" y="32770"/>
                    <a:pt x="87704" y="33427"/>
                    <a:pt x="89795" y="33929"/>
                  </a:cubicBezTo>
                  <a:cubicBezTo>
                    <a:pt x="92377" y="34548"/>
                    <a:pt x="94973" y="35105"/>
                    <a:pt x="97563" y="35686"/>
                  </a:cubicBezTo>
                  <a:cubicBezTo>
                    <a:pt x="99990" y="36230"/>
                    <a:pt x="102412" y="36792"/>
                    <a:pt x="104846" y="37302"/>
                  </a:cubicBezTo>
                  <a:cubicBezTo>
                    <a:pt x="106357" y="37618"/>
                    <a:pt x="107881" y="37890"/>
                    <a:pt x="109409" y="38104"/>
                  </a:cubicBezTo>
                  <a:cubicBezTo>
                    <a:pt x="109697" y="38144"/>
                    <a:pt x="109989" y="38157"/>
                    <a:pt x="110283" y="38157"/>
                  </a:cubicBezTo>
                  <a:cubicBezTo>
                    <a:pt x="110724" y="38157"/>
                    <a:pt x="111168" y="38128"/>
                    <a:pt x="111607" y="38121"/>
                  </a:cubicBezTo>
                  <a:cubicBezTo>
                    <a:pt x="111620" y="38121"/>
                    <a:pt x="111632" y="38120"/>
                    <a:pt x="111644" y="38120"/>
                  </a:cubicBezTo>
                  <a:cubicBezTo>
                    <a:pt x="112018" y="38120"/>
                    <a:pt x="112277" y="38210"/>
                    <a:pt x="112207" y="38731"/>
                  </a:cubicBezTo>
                  <a:lnTo>
                    <a:pt x="109905" y="38843"/>
                  </a:lnTo>
                  <a:cubicBezTo>
                    <a:pt x="110863" y="39374"/>
                    <a:pt x="111789" y="38825"/>
                    <a:pt x="112738" y="39413"/>
                  </a:cubicBezTo>
                  <a:lnTo>
                    <a:pt x="111138" y="39569"/>
                  </a:lnTo>
                  <a:cubicBezTo>
                    <a:pt x="111139" y="39610"/>
                    <a:pt x="111139" y="39652"/>
                    <a:pt x="111139" y="39694"/>
                  </a:cubicBezTo>
                  <a:lnTo>
                    <a:pt x="111890" y="39771"/>
                  </a:lnTo>
                  <a:cubicBezTo>
                    <a:pt x="111861" y="39834"/>
                    <a:pt x="111840" y="39926"/>
                    <a:pt x="111816" y="39927"/>
                  </a:cubicBezTo>
                  <a:cubicBezTo>
                    <a:pt x="111283" y="39961"/>
                    <a:pt x="110752" y="39985"/>
                    <a:pt x="110205" y="40104"/>
                  </a:cubicBezTo>
                  <a:lnTo>
                    <a:pt x="111761" y="40328"/>
                  </a:lnTo>
                  <a:lnTo>
                    <a:pt x="111757" y="40445"/>
                  </a:lnTo>
                  <a:cubicBezTo>
                    <a:pt x="111575" y="40455"/>
                    <a:pt x="111390" y="40489"/>
                    <a:pt x="111210" y="40489"/>
                  </a:cubicBezTo>
                  <a:cubicBezTo>
                    <a:pt x="111147" y="40489"/>
                    <a:pt x="111085" y="40485"/>
                    <a:pt x="111024" y="40474"/>
                  </a:cubicBezTo>
                  <a:cubicBezTo>
                    <a:pt x="108476" y="40028"/>
                    <a:pt x="105932" y="39566"/>
                    <a:pt x="103385" y="39106"/>
                  </a:cubicBezTo>
                  <a:cubicBezTo>
                    <a:pt x="98383" y="38203"/>
                    <a:pt x="93534" y="36662"/>
                    <a:pt x="88579" y="35560"/>
                  </a:cubicBezTo>
                  <a:cubicBezTo>
                    <a:pt x="85988" y="34984"/>
                    <a:pt x="83444" y="34188"/>
                    <a:pt x="80843" y="33669"/>
                  </a:cubicBezTo>
                  <a:cubicBezTo>
                    <a:pt x="78473" y="33197"/>
                    <a:pt x="76067" y="32964"/>
                    <a:pt x="73648" y="32964"/>
                  </a:cubicBezTo>
                  <a:cubicBezTo>
                    <a:pt x="73100" y="32964"/>
                    <a:pt x="72552" y="32976"/>
                    <a:pt x="72004" y="33000"/>
                  </a:cubicBezTo>
                  <a:cubicBezTo>
                    <a:pt x="70929" y="33048"/>
                    <a:pt x="69845" y="33033"/>
                    <a:pt x="68782" y="33167"/>
                  </a:cubicBezTo>
                  <a:cubicBezTo>
                    <a:pt x="66000" y="33516"/>
                    <a:pt x="63567" y="34624"/>
                    <a:pt x="61542" y="36606"/>
                  </a:cubicBezTo>
                  <a:cubicBezTo>
                    <a:pt x="61145" y="36993"/>
                    <a:pt x="60594" y="37220"/>
                    <a:pt x="60114" y="37522"/>
                  </a:cubicBezTo>
                  <a:lnTo>
                    <a:pt x="59960" y="37368"/>
                  </a:lnTo>
                  <a:lnTo>
                    <a:pt x="62090" y="34939"/>
                  </a:lnTo>
                  <a:lnTo>
                    <a:pt x="62090" y="34939"/>
                  </a:lnTo>
                  <a:cubicBezTo>
                    <a:pt x="61133" y="35352"/>
                    <a:pt x="60636" y="36265"/>
                    <a:pt x="59757" y="37042"/>
                  </a:cubicBezTo>
                  <a:cubicBezTo>
                    <a:pt x="59757" y="36700"/>
                    <a:pt x="59697" y="36478"/>
                    <a:pt x="59767" y="36310"/>
                  </a:cubicBezTo>
                  <a:cubicBezTo>
                    <a:pt x="60628" y="34245"/>
                    <a:pt x="62109" y="32793"/>
                    <a:pt x="64209" y="32029"/>
                  </a:cubicBezTo>
                  <a:cubicBezTo>
                    <a:pt x="66432" y="31220"/>
                    <a:pt x="68743" y="30799"/>
                    <a:pt x="71095" y="30567"/>
                  </a:cubicBezTo>
                  <a:cubicBezTo>
                    <a:pt x="71435" y="30533"/>
                    <a:pt x="71773" y="30519"/>
                    <a:pt x="72110" y="30519"/>
                  </a:cubicBezTo>
                  <a:close/>
                  <a:moveTo>
                    <a:pt x="27723" y="9994"/>
                  </a:moveTo>
                  <a:lnTo>
                    <a:pt x="27723" y="9994"/>
                  </a:lnTo>
                  <a:cubicBezTo>
                    <a:pt x="27684" y="10853"/>
                    <a:pt x="24712" y="14876"/>
                    <a:pt x="22231" y="17554"/>
                  </a:cubicBezTo>
                  <a:cubicBezTo>
                    <a:pt x="22111" y="17678"/>
                    <a:pt x="21992" y="17800"/>
                    <a:pt x="21871" y="17924"/>
                  </a:cubicBezTo>
                  <a:cubicBezTo>
                    <a:pt x="21668" y="18267"/>
                    <a:pt x="21499" y="18637"/>
                    <a:pt x="21255" y="18948"/>
                  </a:cubicBezTo>
                  <a:cubicBezTo>
                    <a:pt x="19657" y="20991"/>
                    <a:pt x="18028" y="23007"/>
                    <a:pt x="16445" y="25060"/>
                  </a:cubicBezTo>
                  <a:cubicBezTo>
                    <a:pt x="15602" y="26151"/>
                    <a:pt x="14832" y="27299"/>
                    <a:pt x="14032" y="28423"/>
                  </a:cubicBezTo>
                  <a:cubicBezTo>
                    <a:pt x="13723" y="28858"/>
                    <a:pt x="13418" y="29297"/>
                    <a:pt x="13111" y="29734"/>
                  </a:cubicBezTo>
                  <a:lnTo>
                    <a:pt x="12906" y="29670"/>
                  </a:lnTo>
                  <a:cubicBezTo>
                    <a:pt x="12968" y="29358"/>
                    <a:pt x="13031" y="29047"/>
                    <a:pt x="13093" y="28736"/>
                  </a:cubicBezTo>
                  <a:cubicBezTo>
                    <a:pt x="13064" y="28712"/>
                    <a:pt x="13034" y="28689"/>
                    <a:pt x="13006" y="28666"/>
                  </a:cubicBezTo>
                  <a:cubicBezTo>
                    <a:pt x="12511" y="29327"/>
                    <a:pt x="11895" y="29917"/>
                    <a:pt x="11926" y="30851"/>
                  </a:cubicBezTo>
                  <a:cubicBezTo>
                    <a:pt x="11932" y="31059"/>
                    <a:pt x="11770" y="31292"/>
                    <a:pt x="11639" y="31482"/>
                  </a:cubicBezTo>
                  <a:cubicBezTo>
                    <a:pt x="10985" y="32426"/>
                    <a:pt x="10555" y="33555"/>
                    <a:pt x="9478" y="34160"/>
                  </a:cubicBezTo>
                  <a:lnTo>
                    <a:pt x="8429" y="35396"/>
                  </a:lnTo>
                  <a:lnTo>
                    <a:pt x="7389" y="36912"/>
                  </a:lnTo>
                  <a:lnTo>
                    <a:pt x="7207" y="36824"/>
                  </a:lnTo>
                  <a:cubicBezTo>
                    <a:pt x="7268" y="36586"/>
                    <a:pt x="7329" y="36350"/>
                    <a:pt x="7390" y="36112"/>
                  </a:cubicBezTo>
                  <a:lnTo>
                    <a:pt x="7287" y="36029"/>
                  </a:lnTo>
                  <a:lnTo>
                    <a:pt x="6045" y="38061"/>
                  </a:lnTo>
                  <a:lnTo>
                    <a:pt x="5879" y="37968"/>
                  </a:lnTo>
                  <a:cubicBezTo>
                    <a:pt x="5998" y="37644"/>
                    <a:pt x="6116" y="37320"/>
                    <a:pt x="6234" y="36995"/>
                  </a:cubicBezTo>
                  <a:lnTo>
                    <a:pt x="6146" y="36918"/>
                  </a:lnTo>
                  <a:cubicBezTo>
                    <a:pt x="5771" y="37587"/>
                    <a:pt x="5400" y="38258"/>
                    <a:pt x="5019" y="38924"/>
                  </a:cubicBezTo>
                  <a:cubicBezTo>
                    <a:pt x="4860" y="39204"/>
                    <a:pt x="4681" y="39474"/>
                    <a:pt x="4352" y="39671"/>
                  </a:cubicBezTo>
                  <a:lnTo>
                    <a:pt x="4853" y="38443"/>
                  </a:lnTo>
                  <a:lnTo>
                    <a:pt x="4799" y="38402"/>
                  </a:lnTo>
                  <a:cubicBezTo>
                    <a:pt x="4561" y="38761"/>
                    <a:pt x="4336" y="39131"/>
                    <a:pt x="4079" y="39477"/>
                  </a:cubicBezTo>
                  <a:cubicBezTo>
                    <a:pt x="3703" y="39981"/>
                    <a:pt x="3605" y="40678"/>
                    <a:pt x="2877" y="40954"/>
                  </a:cubicBezTo>
                  <a:cubicBezTo>
                    <a:pt x="2614" y="41054"/>
                    <a:pt x="2505" y="41556"/>
                    <a:pt x="2295" y="41933"/>
                  </a:cubicBezTo>
                  <a:cubicBezTo>
                    <a:pt x="2167" y="41120"/>
                    <a:pt x="2551" y="40563"/>
                    <a:pt x="2948" y="40002"/>
                  </a:cubicBezTo>
                  <a:cubicBezTo>
                    <a:pt x="5691" y="36129"/>
                    <a:pt x="8430" y="32255"/>
                    <a:pt x="11167" y="28380"/>
                  </a:cubicBezTo>
                  <a:cubicBezTo>
                    <a:pt x="13262" y="25412"/>
                    <a:pt x="15336" y="22428"/>
                    <a:pt x="17458" y="19478"/>
                  </a:cubicBezTo>
                  <a:cubicBezTo>
                    <a:pt x="18457" y="18089"/>
                    <a:pt x="19545" y="16763"/>
                    <a:pt x="20695" y="15275"/>
                  </a:cubicBezTo>
                  <a:lnTo>
                    <a:pt x="20695" y="15275"/>
                  </a:lnTo>
                  <a:cubicBezTo>
                    <a:pt x="20784" y="15873"/>
                    <a:pt x="20414" y="16150"/>
                    <a:pt x="20231" y="16485"/>
                  </a:cubicBezTo>
                  <a:cubicBezTo>
                    <a:pt x="20045" y="16826"/>
                    <a:pt x="19828" y="17151"/>
                    <a:pt x="19626" y="17483"/>
                  </a:cubicBezTo>
                  <a:lnTo>
                    <a:pt x="19792" y="17592"/>
                  </a:lnTo>
                  <a:cubicBezTo>
                    <a:pt x="20622" y="16365"/>
                    <a:pt x="21519" y="15176"/>
                    <a:pt x="22249" y="13893"/>
                  </a:cubicBezTo>
                  <a:cubicBezTo>
                    <a:pt x="22519" y="13418"/>
                    <a:pt x="22797" y="13099"/>
                    <a:pt x="23376" y="12950"/>
                  </a:cubicBezTo>
                  <a:lnTo>
                    <a:pt x="23376" y="12950"/>
                  </a:lnTo>
                  <a:cubicBezTo>
                    <a:pt x="22942" y="13657"/>
                    <a:pt x="22510" y="14363"/>
                    <a:pt x="22076" y="15069"/>
                  </a:cubicBezTo>
                  <a:lnTo>
                    <a:pt x="22178" y="15154"/>
                  </a:lnTo>
                  <a:cubicBezTo>
                    <a:pt x="22791" y="14315"/>
                    <a:pt x="23401" y="13472"/>
                    <a:pt x="24018" y="12635"/>
                  </a:cubicBezTo>
                  <a:cubicBezTo>
                    <a:pt x="24203" y="12385"/>
                    <a:pt x="24412" y="12153"/>
                    <a:pt x="24610" y="11913"/>
                  </a:cubicBezTo>
                  <a:lnTo>
                    <a:pt x="24822" y="12054"/>
                  </a:lnTo>
                  <a:cubicBezTo>
                    <a:pt x="24666" y="12321"/>
                    <a:pt x="24507" y="12586"/>
                    <a:pt x="24351" y="12853"/>
                  </a:cubicBezTo>
                  <a:cubicBezTo>
                    <a:pt x="24001" y="13455"/>
                    <a:pt x="23652" y="14058"/>
                    <a:pt x="23302" y="14660"/>
                  </a:cubicBezTo>
                  <a:cubicBezTo>
                    <a:pt x="23788" y="14003"/>
                    <a:pt x="24276" y="13348"/>
                    <a:pt x="24765" y="12693"/>
                  </a:cubicBezTo>
                  <a:cubicBezTo>
                    <a:pt x="24950" y="12446"/>
                    <a:pt x="25141" y="12205"/>
                    <a:pt x="25331" y="11961"/>
                  </a:cubicBezTo>
                  <a:lnTo>
                    <a:pt x="25542" y="12102"/>
                  </a:lnTo>
                  <a:lnTo>
                    <a:pt x="24485" y="13994"/>
                  </a:lnTo>
                  <a:cubicBezTo>
                    <a:pt x="24938" y="13473"/>
                    <a:pt x="25414" y="12972"/>
                    <a:pt x="25839" y="12428"/>
                  </a:cubicBezTo>
                  <a:cubicBezTo>
                    <a:pt x="26470" y="11620"/>
                    <a:pt x="27063" y="10781"/>
                    <a:pt x="27723" y="9994"/>
                  </a:cubicBezTo>
                  <a:close/>
                  <a:moveTo>
                    <a:pt x="48005" y="32354"/>
                  </a:moveTo>
                  <a:cubicBezTo>
                    <a:pt x="50659" y="32354"/>
                    <a:pt x="53265" y="32752"/>
                    <a:pt x="55625" y="34143"/>
                  </a:cubicBezTo>
                  <a:cubicBezTo>
                    <a:pt x="56124" y="34437"/>
                    <a:pt x="56783" y="34593"/>
                    <a:pt x="56795" y="35422"/>
                  </a:cubicBezTo>
                  <a:cubicBezTo>
                    <a:pt x="56798" y="35673"/>
                    <a:pt x="57224" y="35910"/>
                    <a:pt x="57440" y="36167"/>
                  </a:cubicBezTo>
                  <a:cubicBezTo>
                    <a:pt x="57630" y="36394"/>
                    <a:pt x="57797" y="36638"/>
                    <a:pt x="57885" y="36962"/>
                  </a:cubicBezTo>
                  <a:lnTo>
                    <a:pt x="56375" y="35667"/>
                  </a:lnTo>
                  <a:lnTo>
                    <a:pt x="56281" y="35782"/>
                  </a:lnTo>
                  <a:lnTo>
                    <a:pt x="56712" y="36324"/>
                  </a:lnTo>
                  <a:lnTo>
                    <a:pt x="56643" y="36460"/>
                  </a:lnTo>
                  <a:cubicBezTo>
                    <a:pt x="55858" y="36161"/>
                    <a:pt x="55071" y="35868"/>
                    <a:pt x="54290" y="35562"/>
                  </a:cubicBezTo>
                  <a:cubicBezTo>
                    <a:pt x="52769" y="34966"/>
                    <a:pt x="51181" y="34678"/>
                    <a:pt x="49560" y="34604"/>
                  </a:cubicBezTo>
                  <a:cubicBezTo>
                    <a:pt x="47953" y="34529"/>
                    <a:pt x="46338" y="34392"/>
                    <a:pt x="44732" y="34392"/>
                  </a:cubicBezTo>
                  <a:cubicBezTo>
                    <a:pt x="44256" y="34392"/>
                    <a:pt x="43781" y="34404"/>
                    <a:pt x="43307" y="34434"/>
                  </a:cubicBezTo>
                  <a:cubicBezTo>
                    <a:pt x="39476" y="34670"/>
                    <a:pt x="35650" y="35036"/>
                    <a:pt x="31839" y="35496"/>
                  </a:cubicBezTo>
                  <a:cubicBezTo>
                    <a:pt x="29045" y="35833"/>
                    <a:pt x="26282" y="36427"/>
                    <a:pt x="23498" y="36862"/>
                  </a:cubicBezTo>
                  <a:cubicBezTo>
                    <a:pt x="22503" y="37017"/>
                    <a:pt x="21485" y="37030"/>
                    <a:pt x="20481" y="37130"/>
                  </a:cubicBezTo>
                  <a:cubicBezTo>
                    <a:pt x="20031" y="37175"/>
                    <a:pt x="19588" y="37274"/>
                    <a:pt x="19142" y="37348"/>
                  </a:cubicBezTo>
                  <a:lnTo>
                    <a:pt x="19177" y="37566"/>
                  </a:lnTo>
                  <a:cubicBezTo>
                    <a:pt x="21108" y="37330"/>
                    <a:pt x="23039" y="37093"/>
                    <a:pt x="24969" y="36850"/>
                  </a:cubicBezTo>
                  <a:cubicBezTo>
                    <a:pt x="26905" y="36608"/>
                    <a:pt x="28850" y="36426"/>
                    <a:pt x="30770" y="36098"/>
                  </a:cubicBezTo>
                  <a:cubicBezTo>
                    <a:pt x="33886" y="35566"/>
                    <a:pt x="37026" y="35837"/>
                    <a:pt x="40151" y="35683"/>
                  </a:cubicBezTo>
                  <a:cubicBezTo>
                    <a:pt x="40661" y="35658"/>
                    <a:pt x="41172" y="35652"/>
                    <a:pt x="41683" y="35652"/>
                  </a:cubicBezTo>
                  <a:cubicBezTo>
                    <a:pt x="42144" y="35652"/>
                    <a:pt x="42604" y="35657"/>
                    <a:pt x="43065" y="35657"/>
                  </a:cubicBezTo>
                  <a:cubicBezTo>
                    <a:pt x="43643" y="35657"/>
                    <a:pt x="44220" y="35649"/>
                    <a:pt x="44796" y="35615"/>
                  </a:cubicBezTo>
                  <a:cubicBezTo>
                    <a:pt x="46766" y="35497"/>
                    <a:pt x="48729" y="35240"/>
                    <a:pt x="50699" y="35101"/>
                  </a:cubicBezTo>
                  <a:cubicBezTo>
                    <a:pt x="50760" y="35096"/>
                    <a:pt x="50822" y="35094"/>
                    <a:pt x="50884" y="35094"/>
                  </a:cubicBezTo>
                  <a:cubicBezTo>
                    <a:pt x="51350" y="35094"/>
                    <a:pt x="51830" y="35213"/>
                    <a:pt x="52291" y="35317"/>
                  </a:cubicBezTo>
                  <a:cubicBezTo>
                    <a:pt x="53536" y="35600"/>
                    <a:pt x="54763" y="35935"/>
                    <a:pt x="55752" y="36867"/>
                  </a:cubicBezTo>
                  <a:cubicBezTo>
                    <a:pt x="55404" y="36752"/>
                    <a:pt x="55062" y="36590"/>
                    <a:pt x="54704" y="36534"/>
                  </a:cubicBezTo>
                  <a:cubicBezTo>
                    <a:pt x="54632" y="36523"/>
                    <a:pt x="54559" y="36518"/>
                    <a:pt x="54485" y="36518"/>
                  </a:cubicBezTo>
                  <a:cubicBezTo>
                    <a:pt x="54228" y="36518"/>
                    <a:pt x="53960" y="36581"/>
                    <a:pt x="53678" y="36680"/>
                  </a:cubicBezTo>
                  <a:cubicBezTo>
                    <a:pt x="54712" y="37069"/>
                    <a:pt x="55270" y="37885"/>
                    <a:pt x="55851" y="38697"/>
                  </a:cubicBezTo>
                  <a:cubicBezTo>
                    <a:pt x="54681" y="38140"/>
                    <a:pt x="53599" y="37422"/>
                    <a:pt x="52300" y="37213"/>
                  </a:cubicBezTo>
                  <a:lnTo>
                    <a:pt x="52300" y="37213"/>
                  </a:lnTo>
                  <a:lnTo>
                    <a:pt x="55605" y="39002"/>
                  </a:lnTo>
                  <a:cubicBezTo>
                    <a:pt x="55584" y="39081"/>
                    <a:pt x="55564" y="39161"/>
                    <a:pt x="55545" y="39241"/>
                  </a:cubicBezTo>
                  <a:cubicBezTo>
                    <a:pt x="55436" y="39251"/>
                    <a:pt x="55304" y="39298"/>
                    <a:pt x="55202" y="39298"/>
                  </a:cubicBezTo>
                  <a:cubicBezTo>
                    <a:pt x="55163" y="39298"/>
                    <a:pt x="55129" y="39291"/>
                    <a:pt x="55102" y="39273"/>
                  </a:cubicBezTo>
                  <a:cubicBezTo>
                    <a:pt x="54521" y="38895"/>
                    <a:pt x="53963" y="38482"/>
                    <a:pt x="53396" y="38081"/>
                  </a:cubicBezTo>
                  <a:lnTo>
                    <a:pt x="53272" y="38240"/>
                  </a:lnTo>
                  <a:lnTo>
                    <a:pt x="55139" y="39728"/>
                  </a:lnTo>
                  <a:cubicBezTo>
                    <a:pt x="55038" y="39762"/>
                    <a:pt x="54948" y="39776"/>
                    <a:pt x="54866" y="39776"/>
                  </a:cubicBezTo>
                  <a:cubicBezTo>
                    <a:pt x="54424" y="39776"/>
                    <a:pt x="54217" y="39355"/>
                    <a:pt x="53879" y="39303"/>
                  </a:cubicBezTo>
                  <a:cubicBezTo>
                    <a:pt x="53465" y="39239"/>
                    <a:pt x="53040" y="39254"/>
                    <a:pt x="52520" y="39230"/>
                  </a:cubicBezTo>
                  <a:lnTo>
                    <a:pt x="52520" y="39230"/>
                  </a:lnTo>
                  <a:lnTo>
                    <a:pt x="54151" y="40413"/>
                  </a:lnTo>
                  <a:cubicBezTo>
                    <a:pt x="54125" y="40451"/>
                    <a:pt x="54100" y="40491"/>
                    <a:pt x="54075" y="40529"/>
                  </a:cubicBezTo>
                  <a:lnTo>
                    <a:pt x="51833" y="39350"/>
                  </a:lnTo>
                  <a:lnTo>
                    <a:pt x="51833" y="39350"/>
                  </a:lnTo>
                  <a:cubicBezTo>
                    <a:pt x="52271" y="39979"/>
                    <a:pt x="53074" y="40110"/>
                    <a:pt x="53461" y="40792"/>
                  </a:cubicBezTo>
                  <a:cubicBezTo>
                    <a:pt x="52334" y="40462"/>
                    <a:pt x="51366" y="39665"/>
                    <a:pt x="50008" y="39665"/>
                  </a:cubicBezTo>
                  <a:cubicBezTo>
                    <a:pt x="49963" y="39665"/>
                    <a:pt x="49918" y="39666"/>
                    <a:pt x="49872" y="39668"/>
                  </a:cubicBezTo>
                  <a:lnTo>
                    <a:pt x="52861" y="40935"/>
                  </a:lnTo>
                  <a:cubicBezTo>
                    <a:pt x="52646" y="41264"/>
                    <a:pt x="52411" y="41387"/>
                    <a:pt x="52184" y="41387"/>
                  </a:cubicBezTo>
                  <a:cubicBezTo>
                    <a:pt x="52063" y="41387"/>
                    <a:pt x="51943" y="41352"/>
                    <a:pt x="51830" y="41294"/>
                  </a:cubicBezTo>
                  <a:cubicBezTo>
                    <a:pt x="50856" y="40789"/>
                    <a:pt x="49808" y="40812"/>
                    <a:pt x="48770" y="40810"/>
                  </a:cubicBezTo>
                  <a:cubicBezTo>
                    <a:pt x="48741" y="40810"/>
                    <a:pt x="48713" y="40810"/>
                    <a:pt x="48684" y="40810"/>
                  </a:cubicBezTo>
                  <a:cubicBezTo>
                    <a:pt x="47468" y="40810"/>
                    <a:pt x="46253" y="40880"/>
                    <a:pt x="45038" y="40903"/>
                  </a:cubicBezTo>
                  <a:cubicBezTo>
                    <a:pt x="42041" y="40963"/>
                    <a:pt x="39041" y="40970"/>
                    <a:pt x="36045" y="41078"/>
                  </a:cubicBezTo>
                  <a:cubicBezTo>
                    <a:pt x="32983" y="41191"/>
                    <a:pt x="29925" y="41391"/>
                    <a:pt x="26865" y="41565"/>
                  </a:cubicBezTo>
                  <a:cubicBezTo>
                    <a:pt x="24746" y="41691"/>
                    <a:pt x="22628" y="41825"/>
                    <a:pt x="20510" y="41970"/>
                  </a:cubicBezTo>
                  <a:cubicBezTo>
                    <a:pt x="19469" y="42041"/>
                    <a:pt x="18432" y="42178"/>
                    <a:pt x="17390" y="42224"/>
                  </a:cubicBezTo>
                  <a:cubicBezTo>
                    <a:pt x="16079" y="42283"/>
                    <a:pt x="14763" y="42241"/>
                    <a:pt x="13453" y="42314"/>
                  </a:cubicBezTo>
                  <a:cubicBezTo>
                    <a:pt x="10494" y="42477"/>
                    <a:pt x="7538" y="42686"/>
                    <a:pt x="4580" y="42871"/>
                  </a:cubicBezTo>
                  <a:cubicBezTo>
                    <a:pt x="4435" y="42880"/>
                    <a:pt x="4290" y="42890"/>
                    <a:pt x="4141" y="42890"/>
                  </a:cubicBezTo>
                  <a:cubicBezTo>
                    <a:pt x="3754" y="42890"/>
                    <a:pt x="3341" y="42823"/>
                    <a:pt x="2853" y="42494"/>
                  </a:cubicBezTo>
                  <a:cubicBezTo>
                    <a:pt x="4481" y="42093"/>
                    <a:pt x="5955" y="42294"/>
                    <a:pt x="7398" y="42001"/>
                  </a:cubicBezTo>
                  <a:lnTo>
                    <a:pt x="6406" y="41914"/>
                  </a:lnTo>
                  <a:lnTo>
                    <a:pt x="6403" y="41878"/>
                  </a:lnTo>
                  <a:lnTo>
                    <a:pt x="9144" y="41745"/>
                  </a:lnTo>
                  <a:lnTo>
                    <a:pt x="9142" y="41556"/>
                  </a:lnTo>
                  <a:lnTo>
                    <a:pt x="3557" y="41540"/>
                  </a:lnTo>
                  <a:cubicBezTo>
                    <a:pt x="3621" y="41163"/>
                    <a:pt x="3822" y="41112"/>
                    <a:pt x="4026" y="41112"/>
                  </a:cubicBezTo>
                  <a:cubicBezTo>
                    <a:pt x="4102" y="41112"/>
                    <a:pt x="4179" y="41119"/>
                    <a:pt x="4249" y="41119"/>
                  </a:cubicBezTo>
                  <a:cubicBezTo>
                    <a:pt x="4263" y="41119"/>
                    <a:pt x="4277" y="41119"/>
                    <a:pt x="4291" y="41118"/>
                  </a:cubicBezTo>
                  <a:cubicBezTo>
                    <a:pt x="6310" y="41005"/>
                    <a:pt x="8330" y="40913"/>
                    <a:pt x="10350" y="40814"/>
                  </a:cubicBezTo>
                  <a:cubicBezTo>
                    <a:pt x="10549" y="40804"/>
                    <a:pt x="10747" y="40794"/>
                    <a:pt x="10944" y="40698"/>
                  </a:cubicBezTo>
                  <a:cubicBezTo>
                    <a:pt x="10469" y="40669"/>
                    <a:pt x="9995" y="40658"/>
                    <a:pt x="9521" y="40658"/>
                  </a:cubicBezTo>
                  <a:cubicBezTo>
                    <a:pt x="7750" y="40658"/>
                    <a:pt x="5975" y="40819"/>
                    <a:pt x="4162" y="40851"/>
                  </a:cubicBezTo>
                  <a:cubicBezTo>
                    <a:pt x="4239" y="40345"/>
                    <a:pt x="4582" y="40285"/>
                    <a:pt x="4948" y="40260"/>
                  </a:cubicBezTo>
                  <a:cubicBezTo>
                    <a:pt x="5957" y="40190"/>
                    <a:pt x="6966" y="40133"/>
                    <a:pt x="7974" y="40049"/>
                  </a:cubicBezTo>
                  <a:cubicBezTo>
                    <a:pt x="8703" y="39989"/>
                    <a:pt x="9429" y="39896"/>
                    <a:pt x="10157" y="39818"/>
                  </a:cubicBezTo>
                  <a:lnTo>
                    <a:pt x="10141" y="39622"/>
                  </a:lnTo>
                  <a:lnTo>
                    <a:pt x="5297" y="39858"/>
                  </a:lnTo>
                  <a:cubicBezTo>
                    <a:pt x="5293" y="39786"/>
                    <a:pt x="5289" y="39716"/>
                    <a:pt x="5285" y="39645"/>
                  </a:cubicBezTo>
                  <a:cubicBezTo>
                    <a:pt x="7217" y="39379"/>
                    <a:pt x="9183" y="39502"/>
                    <a:pt x="11123" y="39162"/>
                  </a:cubicBezTo>
                  <a:lnTo>
                    <a:pt x="11123" y="39162"/>
                  </a:lnTo>
                  <a:lnTo>
                    <a:pt x="5833" y="39202"/>
                  </a:lnTo>
                  <a:lnTo>
                    <a:pt x="5824" y="38980"/>
                  </a:lnTo>
                  <a:cubicBezTo>
                    <a:pt x="7418" y="38739"/>
                    <a:pt x="9038" y="38770"/>
                    <a:pt x="10645" y="38723"/>
                  </a:cubicBezTo>
                  <a:cubicBezTo>
                    <a:pt x="12278" y="38676"/>
                    <a:pt x="13913" y="38723"/>
                    <a:pt x="15546" y="38645"/>
                  </a:cubicBezTo>
                  <a:cubicBezTo>
                    <a:pt x="13954" y="38470"/>
                    <a:pt x="12360" y="38405"/>
                    <a:pt x="10758" y="38405"/>
                  </a:cubicBezTo>
                  <a:cubicBezTo>
                    <a:pt x="9266" y="38405"/>
                    <a:pt x="7767" y="38462"/>
                    <a:pt x="6255" y="38539"/>
                  </a:cubicBezTo>
                  <a:cubicBezTo>
                    <a:pt x="6342" y="38071"/>
                    <a:pt x="6662" y="38100"/>
                    <a:pt x="6934" y="38086"/>
                  </a:cubicBezTo>
                  <a:cubicBezTo>
                    <a:pt x="8347" y="38013"/>
                    <a:pt x="9762" y="37952"/>
                    <a:pt x="11176" y="37886"/>
                  </a:cubicBezTo>
                  <a:cubicBezTo>
                    <a:pt x="11510" y="37870"/>
                    <a:pt x="11844" y="37853"/>
                    <a:pt x="12178" y="37668"/>
                  </a:cubicBezTo>
                  <a:lnTo>
                    <a:pt x="12178" y="37668"/>
                  </a:lnTo>
                  <a:lnTo>
                    <a:pt x="7090" y="37705"/>
                  </a:lnTo>
                  <a:cubicBezTo>
                    <a:pt x="7079" y="37637"/>
                    <a:pt x="7068" y="37568"/>
                    <a:pt x="7056" y="37500"/>
                  </a:cubicBezTo>
                  <a:cubicBezTo>
                    <a:pt x="7457" y="37403"/>
                    <a:pt x="7853" y="37252"/>
                    <a:pt x="8260" y="37219"/>
                  </a:cubicBezTo>
                  <a:cubicBezTo>
                    <a:pt x="9234" y="37139"/>
                    <a:pt x="10212" y="37132"/>
                    <a:pt x="11187" y="37059"/>
                  </a:cubicBezTo>
                  <a:cubicBezTo>
                    <a:pt x="11852" y="37009"/>
                    <a:pt x="12511" y="36890"/>
                    <a:pt x="13152" y="36705"/>
                  </a:cubicBezTo>
                  <a:lnTo>
                    <a:pt x="13152" y="36705"/>
                  </a:lnTo>
                  <a:cubicBezTo>
                    <a:pt x="11920" y="36743"/>
                    <a:pt x="10691" y="36816"/>
                    <a:pt x="9459" y="36816"/>
                  </a:cubicBezTo>
                  <a:cubicBezTo>
                    <a:pt x="8998" y="36816"/>
                    <a:pt x="8536" y="36806"/>
                    <a:pt x="8074" y="36780"/>
                  </a:cubicBezTo>
                  <a:cubicBezTo>
                    <a:pt x="8426" y="36399"/>
                    <a:pt x="8869" y="36380"/>
                    <a:pt x="9296" y="36380"/>
                  </a:cubicBezTo>
                  <a:cubicBezTo>
                    <a:pt x="9342" y="36380"/>
                    <a:pt x="9389" y="36380"/>
                    <a:pt x="9435" y="36380"/>
                  </a:cubicBezTo>
                  <a:cubicBezTo>
                    <a:pt x="9499" y="36380"/>
                    <a:pt x="9561" y="36380"/>
                    <a:pt x="9623" y="36378"/>
                  </a:cubicBezTo>
                  <a:cubicBezTo>
                    <a:pt x="11199" y="36325"/>
                    <a:pt x="12739" y="36007"/>
                    <a:pt x="14298" y="35830"/>
                  </a:cubicBezTo>
                  <a:cubicBezTo>
                    <a:pt x="15733" y="35668"/>
                    <a:pt x="17151" y="35376"/>
                    <a:pt x="18582" y="35162"/>
                  </a:cubicBezTo>
                  <a:cubicBezTo>
                    <a:pt x="18979" y="35102"/>
                    <a:pt x="19388" y="35114"/>
                    <a:pt x="19791" y="35095"/>
                  </a:cubicBezTo>
                  <a:cubicBezTo>
                    <a:pt x="20558" y="35058"/>
                    <a:pt x="21323" y="35026"/>
                    <a:pt x="22089" y="34984"/>
                  </a:cubicBezTo>
                  <a:cubicBezTo>
                    <a:pt x="25656" y="34786"/>
                    <a:pt x="29144" y="34001"/>
                    <a:pt x="32677" y="33553"/>
                  </a:cubicBezTo>
                  <a:cubicBezTo>
                    <a:pt x="34913" y="33268"/>
                    <a:pt x="37157" y="33045"/>
                    <a:pt x="39403" y="32864"/>
                  </a:cubicBezTo>
                  <a:cubicBezTo>
                    <a:pt x="42089" y="32648"/>
                    <a:pt x="44778" y="32411"/>
                    <a:pt x="47468" y="32359"/>
                  </a:cubicBezTo>
                  <a:cubicBezTo>
                    <a:pt x="47648" y="32356"/>
                    <a:pt x="47827" y="32354"/>
                    <a:pt x="48005" y="32354"/>
                  </a:cubicBezTo>
                  <a:close/>
                  <a:moveTo>
                    <a:pt x="64624" y="41437"/>
                  </a:moveTo>
                  <a:lnTo>
                    <a:pt x="64624" y="41437"/>
                  </a:lnTo>
                  <a:cubicBezTo>
                    <a:pt x="64788" y="42170"/>
                    <a:pt x="64528" y="42590"/>
                    <a:pt x="64155" y="42970"/>
                  </a:cubicBezTo>
                  <a:cubicBezTo>
                    <a:pt x="64153" y="42971"/>
                    <a:pt x="64151" y="42972"/>
                    <a:pt x="64148" y="42972"/>
                  </a:cubicBezTo>
                  <a:cubicBezTo>
                    <a:pt x="64122" y="42972"/>
                    <a:pt x="64047" y="42926"/>
                    <a:pt x="63951" y="42885"/>
                  </a:cubicBezTo>
                  <a:lnTo>
                    <a:pt x="64624" y="41437"/>
                  </a:lnTo>
                  <a:close/>
                  <a:moveTo>
                    <a:pt x="52802" y="42193"/>
                  </a:moveTo>
                  <a:cubicBezTo>
                    <a:pt x="53199" y="42266"/>
                    <a:pt x="53459" y="42241"/>
                    <a:pt x="53530" y="42344"/>
                  </a:cubicBezTo>
                  <a:cubicBezTo>
                    <a:pt x="53646" y="42512"/>
                    <a:pt x="53638" y="42765"/>
                    <a:pt x="53682" y="42981"/>
                  </a:cubicBezTo>
                  <a:lnTo>
                    <a:pt x="53520" y="43031"/>
                  </a:lnTo>
                  <a:lnTo>
                    <a:pt x="52802" y="42193"/>
                  </a:lnTo>
                  <a:close/>
                  <a:moveTo>
                    <a:pt x="44222" y="43803"/>
                  </a:moveTo>
                  <a:cubicBezTo>
                    <a:pt x="44450" y="43803"/>
                    <a:pt x="44575" y="44014"/>
                    <a:pt x="44681" y="44251"/>
                  </a:cubicBezTo>
                  <a:cubicBezTo>
                    <a:pt x="44690" y="44272"/>
                    <a:pt x="44570" y="44350"/>
                    <a:pt x="44510" y="44402"/>
                  </a:cubicBezTo>
                  <a:lnTo>
                    <a:pt x="43471" y="44050"/>
                  </a:lnTo>
                  <a:lnTo>
                    <a:pt x="43521" y="43847"/>
                  </a:lnTo>
                  <a:lnTo>
                    <a:pt x="43942" y="43888"/>
                  </a:lnTo>
                  <a:cubicBezTo>
                    <a:pt x="44050" y="43828"/>
                    <a:pt x="44143" y="43803"/>
                    <a:pt x="44222" y="43803"/>
                  </a:cubicBezTo>
                  <a:close/>
                  <a:moveTo>
                    <a:pt x="81248" y="44153"/>
                  </a:moveTo>
                  <a:lnTo>
                    <a:pt x="81248" y="44153"/>
                  </a:lnTo>
                  <a:cubicBezTo>
                    <a:pt x="81237" y="44317"/>
                    <a:pt x="81227" y="44480"/>
                    <a:pt x="81216" y="44642"/>
                  </a:cubicBezTo>
                  <a:lnTo>
                    <a:pt x="81216" y="44642"/>
                  </a:lnTo>
                  <a:cubicBezTo>
                    <a:pt x="81093" y="44556"/>
                    <a:pt x="80967" y="44467"/>
                    <a:pt x="80752" y="44310"/>
                  </a:cubicBezTo>
                  <a:lnTo>
                    <a:pt x="81248" y="44153"/>
                  </a:lnTo>
                  <a:close/>
                  <a:moveTo>
                    <a:pt x="83180" y="44239"/>
                  </a:moveTo>
                  <a:lnTo>
                    <a:pt x="83659" y="44438"/>
                  </a:lnTo>
                  <a:cubicBezTo>
                    <a:pt x="83619" y="44510"/>
                    <a:pt x="83581" y="44580"/>
                    <a:pt x="83542" y="44650"/>
                  </a:cubicBezTo>
                  <a:lnTo>
                    <a:pt x="83102" y="44399"/>
                  </a:lnTo>
                  <a:cubicBezTo>
                    <a:pt x="83128" y="44345"/>
                    <a:pt x="83154" y="44292"/>
                    <a:pt x="83180" y="44239"/>
                  </a:cubicBezTo>
                  <a:close/>
                  <a:moveTo>
                    <a:pt x="81983" y="44490"/>
                  </a:moveTo>
                  <a:lnTo>
                    <a:pt x="81983" y="44490"/>
                  </a:lnTo>
                  <a:cubicBezTo>
                    <a:pt x="81882" y="44783"/>
                    <a:pt x="81775" y="44874"/>
                    <a:pt x="81666" y="44874"/>
                  </a:cubicBezTo>
                  <a:cubicBezTo>
                    <a:pt x="81525" y="44874"/>
                    <a:pt x="81382" y="44721"/>
                    <a:pt x="81247" y="44659"/>
                  </a:cubicBezTo>
                  <a:lnTo>
                    <a:pt x="81247" y="44659"/>
                  </a:lnTo>
                  <a:lnTo>
                    <a:pt x="81983" y="44490"/>
                  </a:lnTo>
                  <a:close/>
                  <a:moveTo>
                    <a:pt x="62245" y="43689"/>
                  </a:moveTo>
                  <a:lnTo>
                    <a:pt x="62985" y="44319"/>
                  </a:lnTo>
                  <a:lnTo>
                    <a:pt x="61640" y="45199"/>
                  </a:lnTo>
                  <a:lnTo>
                    <a:pt x="61376" y="44707"/>
                  </a:lnTo>
                  <a:lnTo>
                    <a:pt x="61918" y="44485"/>
                  </a:lnTo>
                  <a:cubicBezTo>
                    <a:pt x="61914" y="44447"/>
                    <a:pt x="61910" y="44409"/>
                    <a:pt x="61905" y="44370"/>
                  </a:cubicBezTo>
                  <a:lnTo>
                    <a:pt x="61063" y="44364"/>
                  </a:lnTo>
                  <a:cubicBezTo>
                    <a:pt x="61084" y="44313"/>
                    <a:pt x="61090" y="44248"/>
                    <a:pt x="61121" y="44232"/>
                  </a:cubicBezTo>
                  <a:cubicBezTo>
                    <a:pt x="61465" y="44061"/>
                    <a:pt x="61811" y="43897"/>
                    <a:pt x="62245" y="43689"/>
                  </a:cubicBezTo>
                  <a:close/>
                  <a:moveTo>
                    <a:pt x="54615" y="43369"/>
                  </a:moveTo>
                  <a:cubicBezTo>
                    <a:pt x="55180" y="43369"/>
                    <a:pt x="55632" y="43646"/>
                    <a:pt x="55940" y="44160"/>
                  </a:cubicBezTo>
                  <a:cubicBezTo>
                    <a:pt x="56081" y="44396"/>
                    <a:pt x="56321" y="44623"/>
                    <a:pt x="56570" y="44736"/>
                  </a:cubicBezTo>
                  <a:cubicBezTo>
                    <a:pt x="57022" y="44941"/>
                    <a:pt x="57515" y="45055"/>
                    <a:pt x="57998" y="45212"/>
                  </a:cubicBezTo>
                  <a:lnTo>
                    <a:pt x="58862" y="44288"/>
                  </a:lnTo>
                  <a:lnTo>
                    <a:pt x="60608" y="44972"/>
                  </a:lnTo>
                  <a:lnTo>
                    <a:pt x="59718" y="45100"/>
                  </a:lnTo>
                  <a:cubicBezTo>
                    <a:pt x="59721" y="45147"/>
                    <a:pt x="59723" y="45195"/>
                    <a:pt x="59725" y="45243"/>
                  </a:cubicBezTo>
                  <a:lnTo>
                    <a:pt x="60941" y="45272"/>
                  </a:lnTo>
                  <a:cubicBezTo>
                    <a:pt x="60307" y="45377"/>
                    <a:pt x="59684" y="45432"/>
                    <a:pt x="59073" y="45432"/>
                  </a:cubicBezTo>
                  <a:cubicBezTo>
                    <a:pt x="57147" y="45432"/>
                    <a:pt x="55343" y="44879"/>
                    <a:pt x="53684" y="43584"/>
                  </a:cubicBezTo>
                  <a:cubicBezTo>
                    <a:pt x="54020" y="43439"/>
                    <a:pt x="54332" y="43369"/>
                    <a:pt x="54615" y="43369"/>
                  </a:cubicBezTo>
                  <a:close/>
                  <a:moveTo>
                    <a:pt x="121843" y="13364"/>
                  </a:moveTo>
                  <a:lnTo>
                    <a:pt x="121843" y="13364"/>
                  </a:lnTo>
                  <a:cubicBezTo>
                    <a:pt x="122579" y="14054"/>
                    <a:pt x="121701" y="14759"/>
                    <a:pt x="122114" y="15530"/>
                  </a:cubicBezTo>
                  <a:lnTo>
                    <a:pt x="122892" y="14286"/>
                  </a:lnTo>
                  <a:cubicBezTo>
                    <a:pt x="122988" y="14505"/>
                    <a:pt x="123062" y="14677"/>
                    <a:pt x="123138" y="14849"/>
                  </a:cubicBezTo>
                  <a:lnTo>
                    <a:pt x="123156" y="14862"/>
                  </a:lnTo>
                  <a:cubicBezTo>
                    <a:pt x="123177" y="14860"/>
                    <a:pt x="123196" y="14859"/>
                    <a:pt x="123215" y="14859"/>
                  </a:cubicBezTo>
                  <a:cubicBezTo>
                    <a:pt x="123495" y="14859"/>
                    <a:pt x="123547" y="15034"/>
                    <a:pt x="123495" y="15298"/>
                  </a:cubicBezTo>
                  <a:cubicBezTo>
                    <a:pt x="123340" y="16085"/>
                    <a:pt x="123190" y="16873"/>
                    <a:pt x="123037" y="17661"/>
                  </a:cubicBezTo>
                  <a:lnTo>
                    <a:pt x="123112" y="17716"/>
                  </a:lnTo>
                  <a:lnTo>
                    <a:pt x="123836" y="15320"/>
                  </a:lnTo>
                  <a:lnTo>
                    <a:pt x="123991" y="15303"/>
                  </a:lnTo>
                  <a:lnTo>
                    <a:pt x="124176" y="15992"/>
                  </a:lnTo>
                  <a:lnTo>
                    <a:pt x="124237" y="16034"/>
                  </a:lnTo>
                  <a:cubicBezTo>
                    <a:pt x="124323" y="15986"/>
                    <a:pt x="124406" y="15934"/>
                    <a:pt x="124495" y="15891"/>
                  </a:cubicBezTo>
                  <a:cubicBezTo>
                    <a:pt x="124501" y="15888"/>
                    <a:pt x="124508" y="15887"/>
                    <a:pt x="124518" y="15887"/>
                  </a:cubicBezTo>
                  <a:cubicBezTo>
                    <a:pt x="124547" y="15887"/>
                    <a:pt x="124601" y="15897"/>
                    <a:pt x="124734" y="15907"/>
                  </a:cubicBezTo>
                  <a:cubicBezTo>
                    <a:pt x="124601" y="16720"/>
                    <a:pt x="124257" y="17564"/>
                    <a:pt x="124398" y="18317"/>
                  </a:cubicBezTo>
                  <a:cubicBezTo>
                    <a:pt x="124550" y="19123"/>
                    <a:pt x="124521" y="19881"/>
                    <a:pt x="124603" y="20712"/>
                  </a:cubicBezTo>
                  <a:cubicBezTo>
                    <a:pt x="124868" y="19892"/>
                    <a:pt x="125132" y="19071"/>
                    <a:pt x="125396" y="18250"/>
                  </a:cubicBezTo>
                  <a:lnTo>
                    <a:pt x="125533" y="18263"/>
                  </a:lnTo>
                  <a:lnTo>
                    <a:pt x="125478" y="19546"/>
                  </a:lnTo>
                  <a:lnTo>
                    <a:pt x="125678" y="19613"/>
                  </a:lnTo>
                  <a:cubicBezTo>
                    <a:pt x="125832" y="19310"/>
                    <a:pt x="126019" y="19017"/>
                    <a:pt x="126130" y="18698"/>
                  </a:cubicBezTo>
                  <a:cubicBezTo>
                    <a:pt x="126246" y="18358"/>
                    <a:pt x="126291" y="17995"/>
                    <a:pt x="126380" y="17576"/>
                  </a:cubicBezTo>
                  <a:cubicBezTo>
                    <a:pt x="126994" y="18089"/>
                    <a:pt x="126395" y="18651"/>
                    <a:pt x="126574" y="19128"/>
                  </a:cubicBezTo>
                  <a:lnTo>
                    <a:pt x="126640" y="19174"/>
                  </a:lnTo>
                  <a:lnTo>
                    <a:pt x="126640" y="19174"/>
                  </a:lnTo>
                  <a:cubicBezTo>
                    <a:pt x="126822" y="18643"/>
                    <a:pt x="127004" y="18113"/>
                    <a:pt x="127189" y="17576"/>
                  </a:cubicBezTo>
                  <a:cubicBezTo>
                    <a:pt x="127621" y="17719"/>
                    <a:pt x="127426" y="18007"/>
                    <a:pt x="127361" y="18241"/>
                  </a:cubicBezTo>
                  <a:cubicBezTo>
                    <a:pt x="126883" y="19918"/>
                    <a:pt x="126371" y="21586"/>
                    <a:pt x="125918" y="23271"/>
                  </a:cubicBezTo>
                  <a:cubicBezTo>
                    <a:pt x="125325" y="25473"/>
                    <a:pt x="124708" y="27673"/>
                    <a:pt x="124222" y="29901"/>
                  </a:cubicBezTo>
                  <a:cubicBezTo>
                    <a:pt x="123156" y="34789"/>
                    <a:pt x="121912" y="39629"/>
                    <a:pt x="120525" y="44434"/>
                  </a:cubicBezTo>
                  <a:cubicBezTo>
                    <a:pt x="120392" y="44893"/>
                    <a:pt x="120137" y="45318"/>
                    <a:pt x="119939" y="45759"/>
                  </a:cubicBezTo>
                  <a:lnTo>
                    <a:pt x="119718" y="45685"/>
                  </a:lnTo>
                  <a:cubicBezTo>
                    <a:pt x="119824" y="45188"/>
                    <a:pt x="119929" y="44692"/>
                    <a:pt x="120034" y="44195"/>
                  </a:cubicBezTo>
                  <a:lnTo>
                    <a:pt x="119911" y="44151"/>
                  </a:lnTo>
                  <a:cubicBezTo>
                    <a:pt x="119769" y="44487"/>
                    <a:pt x="119628" y="44823"/>
                    <a:pt x="119445" y="45258"/>
                  </a:cubicBezTo>
                  <a:cubicBezTo>
                    <a:pt x="119405" y="44991"/>
                    <a:pt x="119380" y="44835"/>
                    <a:pt x="119356" y="44677"/>
                  </a:cubicBezTo>
                  <a:lnTo>
                    <a:pt x="119279" y="43843"/>
                  </a:lnTo>
                  <a:cubicBezTo>
                    <a:pt x="119388" y="42956"/>
                    <a:pt x="119496" y="42069"/>
                    <a:pt x="119605" y="41184"/>
                  </a:cubicBezTo>
                  <a:lnTo>
                    <a:pt x="119442" y="41154"/>
                  </a:lnTo>
                  <a:cubicBezTo>
                    <a:pt x="119251" y="42059"/>
                    <a:pt x="119059" y="42965"/>
                    <a:pt x="118868" y="43870"/>
                  </a:cubicBezTo>
                  <a:lnTo>
                    <a:pt x="118661" y="43834"/>
                  </a:lnTo>
                  <a:cubicBezTo>
                    <a:pt x="118930" y="41869"/>
                    <a:pt x="119201" y="39903"/>
                    <a:pt x="119470" y="37938"/>
                  </a:cubicBezTo>
                  <a:lnTo>
                    <a:pt x="119248" y="37907"/>
                  </a:lnTo>
                  <a:lnTo>
                    <a:pt x="118412" y="43288"/>
                  </a:lnTo>
                  <a:cubicBezTo>
                    <a:pt x="117826" y="42549"/>
                    <a:pt x="118250" y="41938"/>
                    <a:pt x="118282" y="41350"/>
                  </a:cubicBezTo>
                  <a:cubicBezTo>
                    <a:pt x="118315" y="40759"/>
                    <a:pt x="118435" y="40173"/>
                    <a:pt x="118384" y="39554"/>
                  </a:cubicBezTo>
                  <a:lnTo>
                    <a:pt x="118384" y="39554"/>
                  </a:lnTo>
                  <a:lnTo>
                    <a:pt x="118064" y="40423"/>
                  </a:lnTo>
                  <a:lnTo>
                    <a:pt x="117918" y="40401"/>
                  </a:lnTo>
                  <a:lnTo>
                    <a:pt x="117863" y="39257"/>
                  </a:lnTo>
                  <a:lnTo>
                    <a:pt x="117548" y="39734"/>
                  </a:lnTo>
                  <a:lnTo>
                    <a:pt x="117345" y="39024"/>
                  </a:lnTo>
                  <a:cubicBezTo>
                    <a:pt x="117207" y="39643"/>
                    <a:pt x="117108" y="40080"/>
                    <a:pt x="116988" y="40614"/>
                  </a:cubicBezTo>
                  <a:cubicBezTo>
                    <a:pt x="116930" y="40304"/>
                    <a:pt x="116890" y="40085"/>
                    <a:pt x="116849" y="39867"/>
                  </a:cubicBezTo>
                  <a:lnTo>
                    <a:pt x="116739" y="39852"/>
                  </a:lnTo>
                  <a:cubicBezTo>
                    <a:pt x="116639" y="40409"/>
                    <a:pt x="116539" y="40968"/>
                    <a:pt x="116417" y="41647"/>
                  </a:cubicBezTo>
                  <a:cubicBezTo>
                    <a:pt x="116045" y="41257"/>
                    <a:pt x="116155" y="40886"/>
                    <a:pt x="116205" y="40568"/>
                  </a:cubicBezTo>
                  <a:cubicBezTo>
                    <a:pt x="116459" y="38942"/>
                    <a:pt x="116735" y="37319"/>
                    <a:pt x="117017" y="35697"/>
                  </a:cubicBezTo>
                  <a:cubicBezTo>
                    <a:pt x="118011" y="29965"/>
                    <a:pt x="119494" y="24343"/>
                    <a:pt x="120810" y="18682"/>
                  </a:cubicBezTo>
                  <a:cubicBezTo>
                    <a:pt x="121175" y="17114"/>
                    <a:pt x="121414" y="15516"/>
                    <a:pt x="121710" y="13933"/>
                  </a:cubicBezTo>
                  <a:cubicBezTo>
                    <a:pt x="121740" y="13777"/>
                    <a:pt x="121782" y="13624"/>
                    <a:pt x="121843" y="13364"/>
                  </a:cubicBezTo>
                  <a:close/>
                  <a:moveTo>
                    <a:pt x="90896" y="45206"/>
                  </a:moveTo>
                  <a:cubicBezTo>
                    <a:pt x="91018" y="45206"/>
                    <a:pt x="91150" y="45231"/>
                    <a:pt x="91294" y="45292"/>
                  </a:cubicBezTo>
                  <a:cubicBezTo>
                    <a:pt x="90729" y="45553"/>
                    <a:pt x="90260" y="45859"/>
                    <a:pt x="89717" y="45859"/>
                  </a:cubicBezTo>
                  <a:cubicBezTo>
                    <a:pt x="89598" y="45859"/>
                    <a:pt x="89474" y="45844"/>
                    <a:pt x="89346" y="45811"/>
                  </a:cubicBezTo>
                  <a:lnTo>
                    <a:pt x="89346" y="45811"/>
                  </a:lnTo>
                  <a:cubicBezTo>
                    <a:pt x="89360" y="45812"/>
                    <a:pt x="89374" y="45812"/>
                    <a:pt x="89388" y="45812"/>
                  </a:cubicBezTo>
                  <a:cubicBezTo>
                    <a:pt x="89927" y="45812"/>
                    <a:pt x="90299" y="45206"/>
                    <a:pt x="90896" y="45206"/>
                  </a:cubicBezTo>
                  <a:close/>
                  <a:moveTo>
                    <a:pt x="69030" y="35381"/>
                  </a:moveTo>
                  <a:cubicBezTo>
                    <a:pt x="69285" y="35381"/>
                    <a:pt x="69541" y="35390"/>
                    <a:pt x="69799" y="35410"/>
                  </a:cubicBezTo>
                  <a:cubicBezTo>
                    <a:pt x="72108" y="35582"/>
                    <a:pt x="74436" y="35494"/>
                    <a:pt x="76741" y="35694"/>
                  </a:cubicBezTo>
                  <a:cubicBezTo>
                    <a:pt x="79385" y="35924"/>
                    <a:pt x="82014" y="36343"/>
                    <a:pt x="84648" y="36685"/>
                  </a:cubicBezTo>
                  <a:cubicBezTo>
                    <a:pt x="88283" y="37156"/>
                    <a:pt x="91908" y="37744"/>
                    <a:pt x="95557" y="38051"/>
                  </a:cubicBezTo>
                  <a:cubicBezTo>
                    <a:pt x="97080" y="38177"/>
                    <a:pt x="98510" y="38541"/>
                    <a:pt x="99981" y="38834"/>
                  </a:cubicBezTo>
                  <a:cubicBezTo>
                    <a:pt x="103638" y="39561"/>
                    <a:pt x="107309" y="40217"/>
                    <a:pt x="110979" y="40881"/>
                  </a:cubicBezTo>
                  <a:cubicBezTo>
                    <a:pt x="111174" y="40917"/>
                    <a:pt x="111374" y="40926"/>
                    <a:pt x="111576" y="40926"/>
                  </a:cubicBezTo>
                  <a:cubicBezTo>
                    <a:pt x="111778" y="40926"/>
                    <a:pt x="111982" y="40917"/>
                    <a:pt x="112184" y="40917"/>
                  </a:cubicBezTo>
                  <a:cubicBezTo>
                    <a:pt x="112219" y="40917"/>
                    <a:pt x="112255" y="40917"/>
                    <a:pt x="112290" y="40918"/>
                  </a:cubicBezTo>
                  <a:cubicBezTo>
                    <a:pt x="113123" y="40934"/>
                    <a:pt x="113958" y="40947"/>
                    <a:pt x="114805" y="41115"/>
                  </a:cubicBezTo>
                  <a:lnTo>
                    <a:pt x="113912" y="41248"/>
                  </a:lnTo>
                  <a:lnTo>
                    <a:pt x="113901" y="41367"/>
                  </a:lnTo>
                  <a:lnTo>
                    <a:pt x="114438" y="41470"/>
                  </a:lnTo>
                  <a:lnTo>
                    <a:pt x="114454" y="41570"/>
                  </a:lnTo>
                  <a:lnTo>
                    <a:pt x="113316" y="41624"/>
                  </a:lnTo>
                  <a:cubicBezTo>
                    <a:pt x="114359" y="42073"/>
                    <a:pt x="115570" y="41751"/>
                    <a:pt x="116510" y="42457"/>
                  </a:cubicBezTo>
                  <a:cubicBezTo>
                    <a:pt x="116497" y="42529"/>
                    <a:pt x="116483" y="42603"/>
                    <a:pt x="116471" y="42675"/>
                  </a:cubicBezTo>
                  <a:lnTo>
                    <a:pt x="112467" y="42147"/>
                  </a:lnTo>
                  <a:cubicBezTo>
                    <a:pt x="112456" y="42207"/>
                    <a:pt x="112446" y="42267"/>
                    <a:pt x="112436" y="42326"/>
                  </a:cubicBezTo>
                  <a:cubicBezTo>
                    <a:pt x="112974" y="42427"/>
                    <a:pt x="113510" y="42540"/>
                    <a:pt x="114050" y="42624"/>
                  </a:cubicBezTo>
                  <a:cubicBezTo>
                    <a:pt x="114813" y="42743"/>
                    <a:pt x="115584" y="42819"/>
                    <a:pt x="116344" y="42956"/>
                  </a:cubicBezTo>
                  <a:cubicBezTo>
                    <a:pt x="116635" y="43008"/>
                    <a:pt x="116906" y="43175"/>
                    <a:pt x="117152" y="43412"/>
                  </a:cubicBezTo>
                  <a:cubicBezTo>
                    <a:pt x="116940" y="43432"/>
                    <a:pt x="116729" y="43440"/>
                    <a:pt x="116518" y="43440"/>
                  </a:cubicBezTo>
                  <a:cubicBezTo>
                    <a:pt x="115328" y="43440"/>
                    <a:pt x="114164" y="43172"/>
                    <a:pt x="112981" y="43172"/>
                  </a:cubicBezTo>
                  <a:cubicBezTo>
                    <a:pt x="112721" y="43172"/>
                    <a:pt x="112460" y="43185"/>
                    <a:pt x="112197" y="43216"/>
                  </a:cubicBezTo>
                  <a:lnTo>
                    <a:pt x="117377" y="43935"/>
                  </a:lnTo>
                  <a:lnTo>
                    <a:pt x="117369" y="44069"/>
                  </a:lnTo>
                  <a:lnTo>
                    <a:pt x="111775" y="43691"/>
                  </a:lnTo>
                  <a:cubicBezTo>
                    <a:pt x="111772" y="43742"/>
                    <a:pt x="111771" y="43793"/>
                    <a:pt x="111769" y="43844"/>
                  </a:cubicBezTo>
                  <a:cubicBezTo>
                    <a:pt x="113856" y="44078"/>
                    <a:pt x="115943" y="44317"/>
                    <a:pt x="118029" y="44562"/>
                  </a:cubicBezTo>
                  <a:cubicBezTo>
                    <a:pt x="118065" y="44566"/>
                    <a:pt x="118090" y="44672"/>
                    <a:pt x="118196" y="44884"/>
                  </a:cubicBezTo>
                  <a:lnTo>
                    <a:pt x="113418" y="44428"/>
                  </a:lnTo>
                  <a:cubicBezTo>
                    <a:pt x="113412" y="44497"/>
                    <a:pt x="113406" y="44566"/>
                    <a:pt x="113401" y="44634"/>
                  </a:cubicBezTo>
                  <a:lnTo>
                    <a:pt x="118173" y="45199"/>
                  </a:lnTo>
                  <a:cubicBezTo>
                    <a:pt x="117741" y="45268"/>
                    <a:pt x="117321" y="45293"/>
                    <a:pt x="116909" y="45293"/>
                  </a:cubicBezTo>
                  <a:cubicBezTo>
                    <a:pt x="115806" y="45293"/>
                    <a:pt x="114762" y="45113"/>
                    <a:pt x="113720" y="45113"/>
                  </a:cubicBezTo>
                  <a:cubicBezTo>
                    <a:pt x="113476" y="45113"/>
                    <a:pt x="113233" y="45123"/>
                    <a:pt x="112990" y="45147"/>
                  </a:cubicBezTo>
                  <a:cubicBezTo>
                    <a:pt x="113170" y="45192"/>
                    <a:pt x="113348" y="45260"/>
                    <a:pt x="113530" y="45277"/>
                  </a:cubicBezTo>
                  <a:cubicBezTo>
                    <a:pt x="115001" y="45415"/>
                    <a:pt x="116474" y="45533"/>
                    <a:pt x="117943" y="45687"/>
                  </a:cubicBezTo>
                  <a:cubicBezTo>
                    <a:pt x="118235" y="45718"/>
                    <a:pt x="118513" y="45873"/>
                    <a:pt x="118799" y="45973"/>
                  </a:cubicBezTo>
                  <a:cubicBezTo>
                    <a:pt x="118783" y="46054"/>
                    <a:pt x="118767" y="46136"/>
                    <a:pt x="118751" y="46217"/>
                  </a:cubicBezTo>
                  <a:cubicBezTo>
                    <a:pt x="118006" y="46173"/>
                    <a:pt x="117260" y="46139"/>
                    <a:pt x="116516" y="46085"/>
                  </a:cubicBezTo>
                  <a:cubicBezTo>
                    <a:pt x="114133" y="45907"/>
                    <a:pt x="111745" y="45777"/>
                    <a:pt x="109370" y="45524"/>
                  </a:cubicBezTo>
                  <a:cubicBezTo>
                    <a:pt x="107098" y="45283"/>
                    <a:pt x="104837" y="44940"/>
                    <a:pt x="102579" y="44590"/>
                  </a:cubicBezTo>
                  <a:cubicBezTo>
                    <a:pt x="99054" y="44044"/>
                    <a:pt x="95531" y="43493"/>
                    <a:pt x="92019" y="42871"/>
                  </a:cubicBezTo>
                  <a:cubicBezTo>
                    <a:pt x="89579" y="42440"/>
                    <a:pt x="87123" y="42214"/>
                    <a:pt x="84660" y="41992"/>
                  </a:cubicBezTo>
                  <a:cubicBezTo>
                    <a:pt x="82752" y="41820"/>
                    <a:pt x="80847" y="41594"/>
                    <a:pt x="78946" y="41354"/>
                  </a:cubicBezTo>
                  <a:cubicBezTo>
                    <a:pt x="77723" y="41200"/>
                    <a:pt x="77728" y="41169"/>
                    <a:pt x="77428" y="39824"/>
                  </a:cubicBezTo>
                  <a:cubicBezTo>
                    <a:pt x="77588" y="39816"/>
                    <a:pt x="77741" y="39796"/>
                    <a:pt x="77892" y="39796"/>
                  </a:cubicBezTo>
                  <a:cubicBezTo>
                    <a:pt x="77928" y="39796"/>
                    <a:pt x="77964" y="39797"/>
                    <a:pt x="77999" y="39800"/>
                  </a:cubicBezTo>
                  <a:cubicBezTo>
                    <a:pt x="78099" y="39808"/>
                    <a:pt x="78198" y="39826"/>
                    <a:pt x="78302" y="39826"/>
                  </a:cubicBezTo>
                  <a:cubicBezTo>
                    <a:pt x="78400" y="39826"/>
                    <a:pt x="78503" y="39810"/>
                    <a:pt x="78615" y="39754"/>
                  </a:cubicBezTo>
                  <a:lnTo>
                    <a:pt x="77241" y="39350"/>
                  </a:lnTo>
                  <a:cubicBezTo>
                    <a:pt x="77252" y="39283"/>
                    <a:pt x="77263" y="39215"/>
                    <a:pt x="77275" y="39147"/>
                  </a:cubicBezTo>
                  <a:lnTo>
                    <a:pt x="78749" y="39294"/>
                  </a:lnTo>
                  <a:cubicBezTo>
                    <a:pt x="78682" y="39184"/>
                    <a:pt x="78642" y="39129"/>
                    <a:pt x="78613" y="39069"/>
                  </a:cubicBezTo>
                  <a:cubicBezTo>
                    <a:pt x="78593" y="39022"/>
                    <a:pt x="78586" y="38969"/>
                    <a:pt x="78562" y="38874"/>
                  </a:cubicBezTo>
                  <a:lnTo>
                    <a:pt x="78562" y="38874"/>
                  </a:lnTo>
                  <a:lnTo>
                    <a:pt x="80389" y="39245"/>
                  </a:lnTo>
                  <a:cubicBezTo>
                    <a:pt x="80401" y="39182"/>
                    <a:pt x="80414" y="39117"/>
                    <a:pt x="80426" y="39054"/>
                  </a:cubicBezTo>
                  <a:cubicBezTo>
                    <a:pt x="79624" y="38852"/>
                    <a:pt x="78768" y="38766"/>
                    <a:pt x="78031" y="38424"/>
                  </a:cubicBezTo>
                  <a:cubicBezTo>
                    <a:pt x="77158" y="38019"/>
                    <a:pt x="76265" y="37955"/>
                    <a:pt x="75368" y="37955"/>
                  </a:cubicBezTo>
                  <a:cubicBezTo>
                    <a:pt x="74947" y="37955"/>
                    <a:pt x="74526" y="37969"/>
                    <a:pt x="74105" y="37969"/>
                  </a:cubicBezTo>
                  <a:cubicBezTo>
                    <a:pt x="74084" y="37969"/>
                    <a:pt x="74064" y="37969"/>
                    <a:pt x="74044" y="37969"/>
                  </a:cubicBezTo>
                  <a:cubicBezTo>
                    <a:pt x="73819" y="37968"/>
                    <a:pt x="73594" y="37968"/>
                    <a:pt x="73369" y="37968"/>
                  </a:cubicBezTo>
                  <a:cubicBezTo>
                    <a:pt x="72250" y="37968"/>
                    <a:pt x="71128" y="37983"/>
                    <a:pt x="70020" y="38100"/>
                  </a:cubicBezTo>
                  <a:cubicBezTo>
                    <a:pt x="69186" y="38188"/>
                    <a:pt x="68380" y="38541"/>
                    <a:pt x="67573" y="38877"/>
                  </a:cubicBezTo>
                  <a:cubicBezTo>
                    <a:pt x="67607" y="38879"/>
                    <a:pt x="67641" y="38880"/>
                    <a:pt x="67675" y="38880"/>
                  </a:cubicBezTo>
                  <a:cubicBezTo>
                    <a:pt x="67923" y="38880"/>
                    <a:pt x="68176" y="38833"/>
                    <a:pt x="68415" y="38833"/>
                  </a:cubicBezTo>
                  <a:cubicBezTo>
                    <a:pt x="68721" y="38833"/>
                    <a:pt x="69005" y="38910"/>
                    <a:pt x="69229" y="39263"/>
                  </a:cubicBezTo>
                  <a:lnTo>
                    <a:pt x="68482" y="39469"/>
                  </a:lnTo>
                  <a:cubicBezTo>
                    <a:pt x="68702" y="39552"/>
                    <a:pt x="68933" y="39562"/>
                    <a:pt x="69162" y="39562"/>
                  </a:cubicBezTo>
                  <a:cubicBezTo>
                    <a:pt x="69236" y="39562"/>
                    <a:pt x="69310" y="39561"/>
                    <a:pt x="69383" y="39561"/>
                  </a:cubicBezTo>
                  <a:cubicBezTo>
                    <a:pt x="69873" y="39561"/>
                    <a:pt x="70333" y="39608"/>
                    <a:pt x="70633" y="40336"/>
                  </a:cubicBezTo>
                  <a:lnTo>
                    <a:pt x="65431" y="40295"/>
                  </a:lnTo>
                  <a:cubicBezTo>
                    <a:pt x="65422" y="40264"/>
                    <a:pt x="65413" y="40235"/>
                    <a:pt x="65404" y="40204"/>
                  </a:cubicBezTo>
                  <a:lnTo>
                    <a:pt x="66803" y="39824"/>
                  </a:lnTo>
                  <a:cubicBezTo>
                    <a:pt x="66797" y="39765"/>
                    <a:pt x="66791" y="39707"/>
                    <a:pt x="66786" y="39649"/>
                  </a:cubicBezTo>
                  <a:lnTo>
                    <a:pt x="65127" y="39894"/>
                  </a:lnTo>
                  <a:cubicBezTo>
                    <a:pt x="65113" y="39858"/>
                    <a:pt x="65099" y="39822"/>
                    <a:pt x="65086" y="39785"/>
                  </a:cubicBezTo>
                  <a:lnTo>
                    <a:pt x="66424" y="39062"/>
                  </a:lnTo>
                  <a:cubicBezTo>
                    <a:pt x="66274" y="39030"/>
                    <a:pt x="66133" y="39017"/>
                    <a:pt x="66000" y="39017"/>
                  </a:cubicBezTo>
                  <a:cubicBezTo>
                    <a:pt x="65465" y="39017"/>
                    <a:pt x="65052" y="39221"/>
                    <a:pt x="64617" y="39221"/>
                  </a:cubicBezTo>
                  <a:cubicBezTo>
                    <a:pt x="64533" y="39221"/>
                    <a:pt x="64448" y="39214"/>
                    <a:pt x="64361" y="39195"/>
                  </a:cubicBezTo>
                  <a:lnTo>
                    <a:pt x="66406" y="38392"/>
                  </a:lnTo>
                  <a:lnTo>
                    <a:pt x="66393" y="38269"/>
                  </a:lnTo>
                  <a:lnTo>
                    <a:pt x="64511" y="38361"/>
                  </a:lnTo>
                  <a:cubicBezTo>
                    <a:pt x="64499" y="38306"/>
                    <a:pt x="64488" y="38253"/>
                    <a:pt x="64477" y="38200"/>
                  </a:cubicBezTo>
                  <a:lnTo>
                    <a:pt x="66441" y="37276"/>
                  </a:lnTo>
                  <a:lnTo>
                    <a:pt x="66389" y="37134"/>
                  </a:lnTo>
                  <a:cubicBezTo>
                    <a:pt x="65754" y="37361"/>
                    <a:pt x="65126" y="37608"/>
                    <a:pt x="64483" y="37807"/>
                  </a:cubicBezTo>
                  <a:cubicBezTo>
                    <a:pt x="63997" y="37957"/>
                    <a:pt x="63567" y="38353"/>
                    <a:pt x="62956" y="38353"/>
                  </a:cubicBezTo>
                  <a:cubicBezTo>
                    <a:pt x="62821" y="38353"/>
                    <a:pt x="62678" y="38334"/>
                    <a:pt x="62522" y="38288"/>
                  </a:cubicBezTo>
                  <a:cubicBezTo>
                    <a:pt x="63382" y="37527"/>
                    <a:pt x="64368" y="37288"/>
                    <a:pt x="65232" y="36789"/>
                  </a:cubicBezTo>
                  <a:lnTo>
                    <a:pt x="65232" y="36789"/>
                  </a:lnTo>
                  <a:cubicBezTo>
                    <a:pt x="64111" y="37247"/>
                    <a:pt x="62830" y="36856"/>
                    <a:pt x="61748" y="37525"/>
                  </a:cubicBezTo>
                  <a:cubicBezTo>
                    <a:pt x="62374" y="36833"/>
                    <a:pt x="63186" y="36411"/>
                    <a:pt x="64028" y="36200"/>
                  </a:cubicBezTo>
                  <a:cubicBezTo>
                    <a:pt x="65671" y="35790"/>
                    <a:pt x="67314" y="35381"/>
                    <a:pt x="69030" y="35381"/>
                  </a:cubicBezTo>
                  <a:close/>
                  <a:moveTo>
                    <a:pt x="67244" y="40628"/>
                  </a:moveTo>
                  <a:cubicBezTo>
                    <a:pt x="68607" y="40628"/>
                    <a:pt x="69728" y="40925"/>
                    <a:pt x="70204" y="41467"/>
                  </a:cubicBezTo>
                  <a:cubicBezTo>
                    <a:pt x="69898" y="41679"/>
                    <a:pt x="69559" y="41784"/>
                    <a:pt x="69225" y="41784"/>
                  </a:cubicBezTo>
                  <a:cubicBezTo>
                    <a:pt x="69068" y="41784"/>
                    <a:pt x="68911" y="41760"/>
                    <a:pt x="68760" y="41714"/>
                  </a:cubicBezTo>
                  <a:cubicBezTo>
                    <a:pt x="68424" y="41609"/>
                    <a:pt x="68122" y="41560"/>
                    <a:pt x="67849" y="41560"/>
                  </a:cubicBezTo>
                  <a:cubicBezTo>
                    <a:pt x="66849" y="41560"/>
                    <a:pt x="66229" y="42221"/>
                    <a:pt x="65654" y="43273"/>
                  </a:cubicBezTo>
                  <a:cubicBezTo>
                    <a:pt x="64845" y="44756"/>
                    <a:pt x="63475" y="45725"/>
                    <a:pt x="61818" y="46206"/>
                  </a:cubicBezTo>
                  <a:cubicBezTo>
                    <a:pt x="60855" y="46486"/>
                    <a:pt x="59903" y="46642"/>
                    <a:pt x="58962" y="46642"/>
                  </a:cubicBezTo>
                  <a:cubicBezTo>
                    <a:pt x="57669" y="46642"/>
                    <a:pt x="56399" y="46347"/>
                    <a:pt x="55158" y="45671"/>
                  </a:cubicBezTo>
                  <a:cubicBezTo>
                    <a:pt x="54836" y="45496"/>
                    <a:pt x="54471" y="45400"/>
                    <a:pt x="54131" y="45254"/>
                  </a:cubicBezTo>
                  <a:cubicBezTo>
                    <a:pt x="53332" y="44908"/>
                    <a:pt x="52635" y="44388"/>
                    <a:pt x="52335" y="43573"/>
                  </a:cubicBezTo>
                  <a:cubicBezTo>
                    <a:pt x="52075" y="42864"/>
                    <a:pt x="51577" y="42705"/>
                    <a:pt x="50966" y="42660"/>
                  </a:cubicBezTo>
                  <a:cubicBezTo>
                    <a:pt x="49122" y="42530"/>
                    <a:pt x="47278" y="42354"/>
                    <a:pt x="45431" y="42320"/>
                  </a:cubicBezTo>
                  <a:cubicBezTo>
                    <a:pt x="44917" y="42310"/>
                    <a:pt x="44403" y="42306"/>
                    <a:pt x="43890" y="42306"/>
                  </a:cubicBezTo>
                  <a:cubicBezTo>
                    <a:pt x="40170" y="42306"/>
                    <a:pt x="36457" y="42538"/>
                    <a:pt x="32745" y="42813"/>
                  </a:cubicBezTo>
                  <a:cubicBezTo>
                    <a:pt x="30868" y="42953"/>
                    <a:pt x="28976" y="42910"/>
                    <a:pt x="27093" y="42993"/>
                  </a:cubicBezTo>
                  <a:cubicBezTo>
                    <a:pt x="23931" y="43133"/>
                    <a:pt x="20769" y="43299"/>
                    <a:pt x="17609" y="43469"/>
                  </a:cubicBezTo>
                  <a:cubicBezTo>
                    <a:pt x="15427" y="43587"/>
                    <a:pt x="13241" y="43685"/>
                    <a:pt x="11065" y="43873"/>
                  </a:cubicBezTo>
                  <a:cubicBezTo>
                    <a:pt x="8688" y="44079"/>
                    <a:pt x="6321" y="44393"/>
                    <a:pt x="3947" y="44630"/>
                  </a:cubicBezTo>
                  <a:cubicBezTo>
                    <a:pt x="3554" y="44669"/>
                    <a:pt x="3156" y="44692"/>
                    <a:pt x="2760" y="44692"/>
                  </a:cubicBezTo>
                  <a:cubicBezTo>
                    <a:pt x="2482" y="44692"/>
                    <a:pt x="2206" y="44681"/>
                    <a:pt x="1932" y="44656"/>
                  </a:cubicBezTo>
                  <a:cubicBezTo>
                    <a:pt x="1452" y="44612"/>
                    <a:pt x="988" y="44397"/>
                    <a:pt x="558" y="44271"/>
                  </a:cubicBezTo>
                  <a:cubicBezTo>
                    <a:pt x="433" y="43427"/>
                    <a:pt x="836" y="42957"/>
                    <a:pt x="1256" y="42463"/>
                  </a:cubicBezTo>
                  <a:cubicBezTo>
                    <a:pt x="1306" y="42536"/>
                    <a:pt x="1341" y="42563"/>
                    <a:pt x="1341" y="42591"/>
                  </a:cubicBezTo>
                  <a:cubicBezTo>
                    <a:pt x="1364" y="43964"/>
                    <a:pt x="1515" y="44151"/>
                    <a:pt x="2832" y="44151"/>
                  </a:cubicBezTo>
                  <a:cubicBezTo>
                    <a:pt x="2853" y="44151"/>
                    <a:pt x="2874" y="44151"/>
                    <a:pt x="2895" y="44151"/>
                  </a:cubicBezTo>
                  <a:cubicBezTo>
                    <a:pt x="4746" y="44143"/>
                    <a:pt x="6576" y="43968"/>
                    <a:pt x="8399" y="43595"/>
                  </a:cubicBezTo>
                  <a:cubicBezTo>
                    <a:pt x="9511" y="43366"/>
                    <a:pt x="10680" y="43417"/>
                    <a:pt x="11822" y="43330"/>
                  </a:cubicBezTo>
                  <a:cubicBezTo>
                    <a:pt x="14206" y="43146"/>
                    <a:pt x="16589" y="42934"/>
                    <a:pt x="18975" y="42780"/>
                  </a:cubicBezTo>
                  <a:cubicBezTo>
                    <a:pt x="19079" y="42774"/>
                    <a:pt x="19184" y="42771"/>
                    <a:pt x="19289" y="42771"/>
                  </a:cubicBezTo>
                  <a:cubicBezTo>
                    <a:pt x="19848" y="42771"/>
                    <a:pt x="20413" y="42851"/>
                    <a:pt x="20973" y="42851"/>
                  </a:cubicBezTo>
                  <a:cubicBezTo>
                    <a:pt x="21076" y="42851"/>
                    <a:pt x="21179" y="42848"/>
                    <a:pt x="21281" y="42842"/>
                  </a:cubicBezTo>
                  <a:cubicBezTo>
                    <a:pt x="22658" y="42758"/>
                    <a:pt x="24031" y="42592"/>
                    <a:pt x="25404" y="42457"/>
                  </a:cubicBezTo>
                  <a:cubicBezTo>
                    <a:pt x="26643" y="42334"/>
                    <a:pt x="27881" y="42201"/>
                    <a:pt x="29121" y="42084"/>
                  </a:cubicBezTo>
                  <a:cubicBezTo>
                    <a:pt x="30227" y="41980"/>
                    <a:pt x="31333" y="41844"/>
                    <a:pt x="32442" y="41809"/>
                  </a:cubicBezTo>
                  <a:cubicBezTo>
                    <a:pt x="33073" y="41788"/>
                    <a:pt x="33705" y="41782"/>
                    <a:pt x="34337" y="41782"/>
                  </a:cubicBezTo>
                  <a:cubicBezTo>
                    <a:pt x="35186" y="41782"/>
                    <a:pt x="36035" y="41793"/>
                    <a:pt x="36883" y="41796"/>
                  </a:cubicBezTo>
                  <a:cubicBezTo>
                    <a:pt x="37649" y="41799"/>
                    <a:pt x="38416" y="41830"/>
                    <a:pt x="39182" y="41830"/>
                  </a:cubicBezTo>
                  <a:cubicBezTo>
                    <a:pt x="39290" y="41830"/>
                    <a:pt x="39399" y="41830"/>
                    <a:pt x="39508" y="41828"/>
                  </a:cubicBezTo>
                  <a:cubicBezTo>
                    <a:pt x="41494" y="41801"/>
                    <a:pt x="43481" y="41792"/>
                    <a:pt x="45465" y="41700"/>
                  </a:cubicBezTo>
                  <a:cubicBezTo>
                    <a:pt x="46837" y="41637"/>
                    <a:pt x="48208" y="41485"/>
                    <a:pt x="49570" y="41300"/>
                  </a:cubicBezTo>
                  <a:cubicBezTo>
                    <a:pt x="49686" y="41285"/>
                    <a:pt x="49806" y="41277"/>
                    <a:pt x="49928" y="41277"/>
                  </a:cubicBezTo>
                  <a:cubicBezTo>
                    <a:pt x="50985" y="41277"/>
                    <a:pt x="52243" y="41842"/>
                    <a:pt x="52654" y="42771"/>
                  </a:cubicBezTo>
                  <a:cubicBezTo>
                    <a:pt x="53102" y="43786"/>
                    <a:pt x="53922" y="44333"/>
                    <a:pt x="54803" y="44792"/>
                  </a:cubicBezTo>
                  <a:cubicBezTo>
                    <a:pt x="56225" y="45530"/>
                    <a:pt x="57741" y="45931"/>
                    <a:pt x="59311" y="45931"/>
                  </a:cubicBezTo>
                  <a:cubicBezTo>
                    <a:pt x="59697" y="45931"/>
                    <a:pt x="60087" y="45907"/>
                    <a:pt x="60479" y="45857"/>
                  </a:cubicBezTo>
                  <a:cubicBezTo>
                    <a:pt x="62528" y="45599"/>
                    <a:pt x="64032" y="44464"/>
                    <a:pt x="64922" y="42607"/>
                  </a:cubicBezTo>
                  <a:cubicBezTo>
                    <a:pt x="65184" y="42057"/>
                    <a:pt x="65212" y="41391"/>
                    <a:pt x="65341" y="40804"/>
                  </a:cubicBezTo>
                  <a:cubicBezTo>
                    <a:pt x="65999" y="40686"/>
                    <a:pt x="66645" y="40628"/>
                    <a:pt x="67244" y="40628"/>
                  </a:cubicBezTo>
                  <a:close/>
                  <a:moveTo>
                    <a:pt x="128388" y="17417"/>
                  </a:moveTo>
                  <a:cubicBezTo>
                    <a:pt x="128562" y="17417"/>
                    <a:pt x="128817" y="17471"/>
                    <a:pt x="129197" y="17553"/>
                  </a:cubicBezTo>
                  <a:cubicBezTo>
                    <a:pt x="128989" y="19235"/>
                    <a:pt x="128697" y="20897"/>
                    <a:pt x="127998" y="22470"/>
                  </a:cubicBezTo>
                  <a:lnTo>
                    <a:pt x="128015" y="22444"/>
                  </a:lnTo>
                  <a:lnTo>
                    <a:pt x="128015" y="22444"/>
                  </a:lnTo>
                  <a:cubicBezTo>
                    <a:pt x="127793" y="23358"/>
                    <a:pt x="127627" y="24290"/>
                    <a:pt x="127339" y="25181"/>
                  </a:cubicBezTo>
                  <a:cubicBezTo>
                    <a:pt x="126219" y="28649"/>
                    <a:pt x="125533" y="32218"/>
                    <a:pt x="124763" y="35769"/>
                  </a:cubicBezTo>
                  <a:cubicBezTo>
                    <a:pt x="123944" y="39548"/>
                    <a:pt x="123097" y="43321"/>
                    <a:pt x="122251" y="47095"/>
                  </a:cubicBezTo>
                  <a:cubicBezTo>
                    <a:pt x="122023" y="48111"/>
                    <a:pt x="121810" y="48355"/>
                    <a:pt x="120806" y="48355"/>
                  </a:cubicBezTo>
                  <a:cubicBezTo>
                    <a:pt x="120785" y="48355"/>
                    <a:pt x="120764" y="48355"/>
                    <a:pt x="120742" y="48355"/>
                  </a:cubicBezTo>
                  <a:cubicBezTo>
                    <a:pt x="119399" y="48342"/>
                    <a:pt x="118059" y="48172"/>
                    <a:pt x="116715" y="48125"/>
                  </a:cubicBezTo>
                  <a:cubicBezTo>
                    <a:pt x="111919" y="47958"/>
                    <a:pt x="107234" y="47043"/>
                    <a:pt x="102547" y="46109"/>
                  </a:cubicBezTo>
                  <a:cubicBezTo>
                    <a:pt x="100007" y="45602"/>
                    <a:pt x="97428" y="45295"/>
                    <a:pt x="94890" y="44778"/>
                  </a:cubicBezTo>
                  <a:cubicBezTo>
                    <a:pt x="93300" y="44454"/>
                    <a:pt x="91694" y="44410"/>
                    <a:pt x="90100" y="44204"/>
                  </a:cubicBezTo>
                  <a:cubicBezTo>
                    <a:pt x="88003" y="43932"/>
                    <a:pt x="85876" y="43870"/>
                    <a:pt x="83816" y="43297"/>
                  </a:cubicBezTo>
                  <a:cubicBezTo>
                    <a:pt x="83046" y="43082"/>
                    <a:pt x="82219" y="43081"/>
                    <a:pt x="81428" y="42929"/>
                  </a:cubicBezTo>
                  <a:cubicBezTo>
                    <a:pt x="80911" y="42830"/>
                    <a:pt x="80413" y="42634"/>
                    <a:pt x="79906" y="42481"/>
                  </a:cubicBezTo>
                  <a:cubicBezTo>
                    <a:pt x="79920" y="42411"/>
                    <a:pt x="79935" y="42341"/>
                    <a:pt x="79948" y="42271"/>
                  </a:cubicBezTo>
                  <a:cubicBezTo>
                    <a:pt x="80847" y="42380"/>
                    <a:pt x="81743" y="42505"/>
                    <a:pt x="82643" y="42595"/>
                  </a:cubicBezTo>
                  <a:cubicBezTo>
                    <a:pt x="87500" y="43073"/>
                    <a:pt x="92304" y="43896"/>
                    <a:pt x="97107" y="44738"/>
                  </a:cubicBezTo>
                  <a:cubicBezTo>
                    <a:pt x="100649" y="45360"/>
                    <a:pt x="104199" y="45956"/>
                    <a:pt x="107759" y="46461"/>
                  </a:cubicBezTo>
                  <a:cubicBezTo>
                    <a:pt x="111084" y="46933"/>
                    <a:pt x="114426" y="47294"/>
                    <a:pt x="117765" y="47649"/>
                  </a:cubicBezTo>
                  <a:cubicBezTo>
                    <a:pt x="118018" y="47676"/>
                    <a:pt x="118274" y="47686"/>
                    <a:pt x="118531" y="47686"/>
                  </a:cubicBezTo>
                  <a:cubicBezTo>
                    <a:pt x="119114" y="47686"/>
                    <a:pt x="119703" y="47630"/>
                    <a:pt x="120285" y="47582"/>
                  </a:cubicBezTo>
                  <a:cubicBezTo>
                    <a:pt x="120949" y="47526"/>
                    <a:pt x="121326" y="47143"/>
                    <a:pt x="121526" y="46456"/>
                  </a:cubicBezTo>
                  <a:cubicBezTo>
                    <a:pt x="122626" y="42671"/>
                    <a:pt x="123388" y="38813"/>
                    <a:pt x="124140" y="34947"/>
                  </a:cubicBezTo>
                  <a:cubicBezTo>
                    <a:pt x="124648" y="32341"/>
                    <a:pt x="125333" y="29771"/>
                    <a:pt x="125929" y="27182"/>
                  </a:cubicBezTo>
                  <a:cubicBezTo>
                    <a:pt x="126582" y="24329"/>
                    <a:pt x="127234" y="21476"/>
                    <a:pt x="127885" y="18622"/>
                  </a:cubicBezTo>
                  <a:cubicBezTo>
                    <a:pt x="127908" y="18525"/>
                    <a:pt x="127937" y="18426"/>
                    <a:pt x="127947" y="18328"/>
                  </a:cubicBezTo>
                  <a:cubicBezTo>
                    <a:pt x="128013" y="17643"/>
                    <a:pt x="128035" y="17417"/>
                    <a:pt x="128388" y="17417"/>
                  </a:cubicBezTo>
                  <a:close/>
                  <a:moveTo>
                    <a:pt x="82425" y="44855"/>
                  </a:moveTo>
                  <a:cubicBezTo>
                    <a:pt x="82549" y="44855"/>
                    <a:pt x="82656" y="45005"/>
                    <a:pt x="82896" y="45338"/>
                  </a:cubicBezTo>
                  <a:lnTo>
                    <a:pt x="82965" y="45404"/>
                  </a:lnTo>
                  <a:lnTo>
                    <a:pt x="83741" y="45119"/>
                  </a:lnTo>
                  <a:cubicBezTo>
                    <a:pt x="83773" y="45172"/>
                    <a:pt x="83805" y="45226"/>
                    <a:pt x="83837" y="45280"/>
                  </a:cubicBezTo>
                  <a:lnTo>
                    <a:pt x="82725" y="46340"/>
                  </a:lnTo>
                  <a:lnTo>
                    <a:pt x="82801" y="46415"/>
                  </a:lnTo>
                  <a:cubicBezTo>
                    <a:pt x="83197" y="46142"/>
                    <a:pt x="83587" y="45858"/>
                    <a:pt x="83993" y="45603"/>
                  </a:cubicBezTo>
                  <a:cubicBezTo>
                    <a:pt x="84067" y="45557"/>
                    <a:pt x="84126" y="45536"/>
                    <a:pt x="84172" y="45536"/>
                  </a:cubicBezTo>
                  <a:cubicBezTo>
                    <a:pt x="84289" y="45536"/>
                    <a:pt x="84323" y="45668"/>
                    <a:pt x="84309" y="45842"/>
                  </a:cubicBezTo>
                  <a:lnTo>
                    <a:pt x="84395" y="45931"/>
                  </a:lnTo>
                  <a:cubicBezTo>
                    <a:pt x="84596" y="45840"/>
                    <a:pt x="84845" y="45797"/>
                    <a:pt x="84986" y="45650"/>
                  </a:cubicBezTo>
                  <a:cubicBezTo>
                    <a:pt x="85121" y="45509"/>
                    <a:pt x="85257" y="45444"/>
                    <a:pt x="85370" y="45444"/>
                  </a:cubicBezTo>
                  <a:cubicBezTo>
                    <a:pt x="85515" y="45444"/>
                    <a:pt x="85622" y="45553"/>
                    <a:pt x="85638" y="45753"/>
                  </a:cubicBezTo>
                  <a:cubicBezTo>
                    <a:pt x="85656" y="45957"/>
                    <a:pt x="85705" y="46005"/>
                    <a:pt x="85770" y="46005"/>
                  </a:cubicBezTo>
                  <a:cubicBezTo>
                    <a:pt x="85828" y="46005"/>
                    <a:pt x="85899" y="45968"/>
                    <a:pt x="85971" y="45968"/>
                  </a:cubicBezTo>
                  <a:cubicBezTo>
                    <a:pt x="85979" y="45968"/>
                    <a:pt x="85986" y="45968"/>
                    <a:pt x="85994" y="45969"/>
                  </a:cubicBezTo>
                  <a:cubicBezTo>
                    <a:pt x="86052" y="45976"/>
                    <a:pt x="86085" y="46188"/>
                    <a:pt x="86131" y="46315"/>
                  </a:cubicBezTo>
                  <a:cubicBezTo>
                    <a:pt x="87019" y="46175"/>
                    <a:pt x="87074" y="46148"/>
                    <a:pt x="87421" y="45668"/>
                  </a:cubicBezTo>
                  <a:lnTo>
                    <a:pt x="89251" y="46103"/>
                  </a:lnTo>
                  <a:lnTo>
                    <a:pt x="78575" y="51073"/>
                  </a:lnTo>
                  <a:lnTo>
                    <a:pt x="78480" y="50919"/>
                  </a:lnTo>
                  <a:lnTo>
                    <a:pt x="78937" y="50478"/>
                  </a:lnTo>
                  <a:lnTo>
                    <a:pt x="78488" y="50311"/>
                  </a:lnTo>
                  <a:cubicBezTo>
                    <a:pt x="78563" y="49677"/>
                    <a:pt x="79261" y="49845"/>
                    <a:pt x="79603" y="49390"/>
                  </a:cubicBezTo>
                  <a:lnTo>
                    <a:pt x="79603" y="49390"/>
                  </a:lnTo>
                  <a:lnTo>
                    <a:pt x="78731" y="49569"/>
                  </a:lnTo>
                  <a:lnTo>
                    <a:pt x="78632" y="47517"/>
                  </a:lnTo>
                  <a:cubicBezTo>
                    <a:pt x="78596" y="46780"/>
                    <a:pt x="78560" y="46043"/>
                    <a:pt x="78519" y="45188"/>
                  </a:cubicBezTo>
                  <a:lnTo>
                    <a:pt x="78519" y="45188"/>
                  </a:lnTo>
                  <a:lnTo>
                    <a:pt x="79465" y="45508"/>
                  </a:lnTo>
                  <a:lnTo>
                    <a:pt x="80227" y="45017"/>
                  </a:lnTo>
                  <a:lnTo>
                    <a:pt x="80227" y="45017"/>
                  </a:lnTo>
                  <a:cubicBezTo>
                    <a:pt x="80094" y="45341"/>
                    <a:pt x="80042" y="45471"/>
                    <a:pt x="79986" y="45608"/>
                  </a:cubicBezTo>
                  <a:cubicBezTo>
                    <a:pt x="80027" y="45618"/>
                    <a:pt x="80079" y="45646"/>
                    <a:pt x="80113" y="45646"/>
                  </a:cubicBezTo>
                  <a:cubicBezTo>
                    <a:pt x="80122" y="45646"/>
                    <a:pt x="80129" y="45645"/>
                    <a:pt x="80135" y="45641"/>
                  </a:cubicBezTo>
                  <a:cubicBezTo>
                    <a:pt x="80415" y="45459"/>
                    <a:pt x="80670" y="45226"/>
                    <a:pt x="80969" y="45088"/>
                  </a:cubicBezTo>
                  <a:cubicBezTo>
                    <a:pt x="81025" y="45062"/>
                    <a:pt x="81071" y="45051"/>
                    <a:pt x="81109" y="45051"/>
                  </a:cubicBezTo>
                  <a:cubicBezTo>
                    <a:pt x="81267" y="45051"/>
                    <a:pt x="81281" y="45248"/>
                    <a:pt x="81281" y="45419"/>
                  </a:cubicBezTo>
                  <a:lnTo>
                    <a:pt x="81322" y="45460"/>
                  </a:lnTo>
                  <a:cubicBezTo>
                    <a:pt x="81539" y="45368"/>
                    <a:pt x="81801" y="45326"/>
                    <a:pt x="81965" y="45178"/>
                  </a:cubicBezTo>
                  <a:cubicBezTo>
                    <a:pt x="82197" y="44969"/>
                    <a:pt x="82317" y="44855"/>
                    <a:pt x="82425" y="44855"/>
                  </a:cubicBezTo>
                  <a:close/>
                  <a:moveTo>
                    <a:pt x="92802" y="45360"/>
                  </a:moveTo>
                  <a:cubicBezTo>
                    <a:pt x="93412" y="45360"/>
                    <a:pt x="94049" y="45553"/>
                    <a:pt x="94737" y="45623"/>
                  </a:cubicBezTo>
                  <a:cubicBezTo>
                    <a:pt x="92409" y="46698"/>
                    <a:pt x="90225" y="47721"/>
                    <a:pt x="88029" y="48720"/>
                  </a:cubicBezTo>
                  <a:cubicBezTo>
                    <a:pt x="85704" y="49776"/>
                    <a:pt x="83375" y="50820"/>
                    <a:pt x="81041" y="51853"/>
                  </a:cubicBezTo>
                  <a:cubicBezTo>
                    <a:pt x="80654" y="52024"/>
                    <a:pt x="80288" y="52256"/>
                    <a:pt x="79840" y="52256"/>
                  </a:cubicBezTo>
                  <a:cubicBezTo>
                    <a:pt x="79740" y="52256"/>
                    <a:pt x="79635" y="52245"/>
                    <a:pt x="79525" y="52218"/>
                  </a:cubicBezTo>
                  <a:cubicBezTo>
                    <a:pt x="79053" y="52103"/>
                    <a:pt x="78815" y="51901"/>
                    <a:pt x="78756" y="51288"/>
                  </a:cubicBezTo>
                  <a:cubicBezTo>
                    <a:pt x="80131" y="50722"/>
                    <a:pt x="81466" y="50178"/>
                    <a:pt x="82794" y="49620"/>
                  </a:cubicBezTo>
                  <a:cubicBezTo>
                    <a:pt x="83289" y="49413"/>
                    <a:pt x="83793" y="49208"/>
                    <a:pt x="84254" y="48937"/>
                  </a:cubicBezTo>
                  <a:cubicBezTo>
                    <a:pt x="86701" y="47497"/>
                    <a:pt x="89374" y="46568"/>
                    <a:pt x="91987" y="45508"/>
                  </a:cubicBezTo>
                  <a:cubicBezTo>
                    <a:pt x="92254" y="45400"/>
                    <a:pt x="92525" y="45360"/>
                    <a:pt x="92802" y="45360"/>
                  </a:cubicBezTo>
                  <a:close/>
                  <a:moveTo>
                    <a:pt x="85677" y="56551"/>
                  </a:moveTo>
                  <a:cubicBezTo>
                    <a:pt x="85646" y="56569"/>
                    <a:pt x="85615" y="56587"/>
                    <a:pt x="85583" y="56605"/>
                  </a:cubicBezTo>
                  <a:lnTo>
                    <a:pt x="85583" y="56605"/>
                  </a:lnTo>
                  <a:cubicBezTo>
                    <a:pt x="85620" y="56593"/>
                    <a:pt x="85657" y="56582"/>
                    <a:pt x="85694" y="56571"/>
                  </a:cubicBezTo>
                  <a:lnTo>
                    <a:pt x="85677" y="56551"/>
                  </a:lnTo>
                  <a:close/>
                  <a:moveTo>
                    <a:pt x="73469" y="56557"/>
                  </a:moveTo>
                  <a:lnTo>
                    <a:pt x="73469" y="56557"/>
                  </a:lnTo>
                  <a:cubicBezTo>
                    <a:pt x="73461" y="56608"/>
                    <a:pt x="73452" y="56659"/>
                    <a:pt x="73443" y="56710"/>
                  </a:cubicBezTo>
                  <a:lnTo>
                    <a:pt x="72692" y="56854"/>
                  </a:lnTo>
                  <a:cubicBezTo>
                    <a:pt x="72706" y="56749"/>
                    <a:pt x="72706" y="56658"/>
                    <a:pt x="72720" y="56655"/>
                  </a:cubicBezTo>
                  <a:cubicBezTo>
                    <a:pt x="72968" y="56617"/>
                    <a:pt x="73220" y="56588"/>
                    <a:pt x="73469" y="56557"/>
                  </a:cubicBezTo>
                  <a:close/>
                  <a:moveTo>
                    <a:pt x="79903" y="56879"/>
                  </a:moveTo>
                  <a:cubicBezTo>
                    <a:pt x="79942" y="56879"/>
                    <a:pt x="79983" y="56880"/>
                    <a:pt x="80025" y="56883"/>
                  </a:cubicBezTo>
                  <a:cubicBezTo>
                    <a:pt x="79739" y="57325"/>
                    <a:pt x="79387" y="57293"/>
                    <a:pt x="79047" y="57296"/>
                  </a:cubicBezTo>
                  <a:lnTo>
                    <a:pt x="78545" y="57457"/>
                  </a:lnTo>
                  <a:lnTo>
                    <a:pt x="78545" y="57457"/>
                  </a:lnTo>
                  <a:lnTo>
                    <a:pt x="79039" y="57286"/>
                  </a:lnTo>
                  <a:cubicBezTo>
                    <a:pt x="79249" y="57028"/>
                    <a:pt x="79502" y="56879"/>
                    <a:pt x="79903" y="56879"/>
                  </a:cubicBezTo>
                  <a:close/>
                  <a:moveTo>
                    <a:pt x="50402" y="59492"/>
                  </a:moveTo>
                  <a:lnTo>
                    <a:pt x="50391" y="59506"/>
                  </a:lnTo>
                  <a:lnTo>
                    <a:pt x="50406" y="59497"/>
                  </a:lnTo>
                  <a:lnTo>
                    <a:pt x="50406" y="59497"/>
                  </a:lnTo>
                  <a:cubicBezTo>
                    <a:pt x="50405" y="59495"/>
                    <a:pt x="50404" y="59494"/>
                    <a:pt x="50402" y="59492"/>
                  </a:cubicBezTo>
                  <a:close/>
                  <a:moveTo>
                    <a:pt x="50966" y="59954"/>
                  </a:moveTo>
                  <a:cubicBezTo>
                    <a:pt x="51422" y="60304"/>
                    <a:pt x="51422" y="60304"/>
                    <a:pt x="51229" y="60920"/>
                  </a:cubicBezTo>
                  <a:cubicBezTo>
                    <a:pt x="50751" y="60683"/>
                    <a:pt x="50751" y="60683"/>
                    <a:pt x="50966" y="59954"/>
                  </a:cubicBezTo>
                  <a:close/>
                  <a:moveTo>
                    <a:pt x="93928" y="46676"/>
                  </a:moveTo>
                  <a:cubicBezTo>
                    <a:pt x="94329" y="46676"/>
                    <a:pt x="94732" y="46707"/>
                    <a:pt x="95145" y="46722"/>
                  </a:cubicBezTo>
                  <a:cubicBezTo>
                    <a:pt x="95181" y="47413"/>
                    <a:pt x="94362" y="47425"/>
                    <a:pt x="93904" y="47946"/>
                  </a:cubicBezTo>
                  <a:cubicBezTo>
                    <a:pt x="94029" y="47972"/>
                    <a:pt x="94148" y="47983"/>
                    <a:pt x="94262" y="47983"/>
                  </a:cubicBezTo>
                  <a:cubicBezTo>
                    <a:pt x="94954" y="47983"/>
                    <a:pt x="95446" y="47568"/>
                    <a:pt x="96013" y="47495"/>
                  </a:cubicBezTo>
                  <a:cubicBezTo>
                    <a:pt x="96664" y="47412"/>
                    <a:pt x="97301" y="47210"/>
                    <a:pt x="97992" y="47051"/>
                  </a:cubicBezTo>
                  <a:lnTo>
                    <a:pt x="97992" y="47051"/>
                  </a:lnTo>
                  <a:cubicBezTo>
                    <a:pt x="97924" y="47253"/>
                    <a:pt x="97885" y="47365"/>
                    <a:pt x="97832" y="47522"/>
                  </a:cubicBezTo>
                  <a:lnTo>
                    <a:pt x="98937" y="47172"/>
                  </a:lnTo>
                  <a:lnTo>
                    <a:pt x="99042" y="47388"/>
                  </a:lnTo>
                  <a:cubicBezTo>
                    <a:pt x="98389" y="47767"/>
                    <a:pt x="97754" y="48186"/>
                    <a:pt x="97077" y="48518"/>
                  </a:cubicBezTo>
                  <a:cubicBezTo>
                    <a:pt x="95815" y="49136"/>
                    <a:pt x="94530" y="49704"/>
                    <a:pt x="93255" y="50293"/>
                  </a:cubicBezTo>
                  <a:lnTo>
                    <a:pt x="93323" y="50365"/>
                  </a:lnTo>
                  <a:cubicBezTo>
                    <a:pt x="93668" y="50239"/>
                    <a:pt x="94017" y="50119"/>
                    <a:pt x="94359" y="49987"/>
                  </a:cubicBezTo>
                  <a:cubicBezTo>
                    <a:pt x="96270" y="49246"/>
                    <a:pt x="98176" y="48492"/>
                    <a:pt x="100094" y="47771"/>
                  </a:cubicBezTo>
                  <a:cubicBezTo>
                    <a:pt x="100510" y="47615"/>
                    <a:pt x="100970" y="47575"/>
                    <a:pt x="101409" y="47482"/>
                  </a:cubicBezTo>
                  <a:cubicBezTo>
                    <a:pt x="101428" y="47550"/>
                    <a:pt x="101448" y="47618"/>
                    <a:pt x="101467" y="47686"/>
                  </a:cubicBezTo>
                  <a:lnTo>
                    <a:pt x="94605" y="50412"/>
                  </a:lnTo>
                  <a:lnTo>
                    <a:pt x="94680" y="50624"/>
                  </a:lnTo>
                  <a:cubicBezTo>
                    <a:pt x="94905" y="50551"/>
                    <a:pt x="95135" y="50490"/>
                    <a:pt x="95352" y="50401"/>
                  </a:cubicBezTo>
                  <a:cubicBezTo>
                    <a:pt x="95974" y="50147"/>
                    <a:pt x="96579" y="49848"/>
                    <a:pt x="97214" y="49627"/>
                  </a:cubicBezTo>
                  <a:cubicBezTo>
                    <a:pt x="97820" y="49415"/>
                    <a:pt x="98377" y="49087"/>
                    <a:pt x="99068" y="49087"/>
                  </a:cubicBezTo>
                  <a:cubicBezTo>
                    <a:pt x="99145" y="49087"/>
                    <a:pt x="99223" y="49092"/>
                    <a:pt x="99304" y="49100"/>
                  </a:cubicBezTo>
                  <a:cubicBezTo>
                    <a:pt x="99346" y="49105"/>
                    <a:pt x="99389" y="49107"/>
                    <a:pt x="99432" y="49107"/>
                  </a:cubicBezTo>
                  <a:cubicBezTo>
                    <a:pt x="99923" y="49107"/>
                    <a:pt x="100442" y="48823"/>
                    <a:pt x="100950" y="48697"/>
                  </a:cubicBezTo>
                  <a:cubicBezTo>
                    <a:pt x="101299" y="48610"/>
                    <a:pt x="101656" y="48553"/>
                    <a:pt x="102043" y="48553"/>
                  </a:cubicBezTo>
                  <a:cubicBezTo>
                    <a:pt x="101471" y="49172"/>
                    <a:pt x="100861" y="49706"/>
                    <a:pt x="100081" y="50029"/>
                  </a:cubicBezTo>
                  <a:cubicBezTo>
                    <a:pt x="98341" y="50747"/>
                    <a:pt x="96607" y="51478"/>
                    <a:pt x="94872" y="52207"/>
                  </a:cubicBezTo>
                  <a:cubicBezTo>
                    <a:pt x="94626" y="52311"/>
                    <a:pt x="94388" y="52433"/>
                    <a:pt x="94182" y="52676"/>
                  </a:cubicBezTo>
                  <a:cubicBezTo>
                    <a:pt x="94365" y="52622"/>
                    <a:pt x="94554" y="52582"/>
                    <a:pt x="94729" y="52510"/>
                  </a:cubicBezTo>
                  <a:cubicBezTo>
                    <a:pt x="97904" y="51216"/>
                    <a:pt x="101089" y="49939"/>
                    <a:pt x="104248" y="48607"/>
                  </a:cubicBezTo>
                  <a:cubicBezTo>
                    <a:pt x="104908" y="48327"/>
                    <a:pt x="105576" y="48220"/>
                    <a:pt x="106282" y="48220"/>
                  </a:cubicBezTo>
                  <a:cubicBezTo>
                    <a:pt x="106493" y="48220"/>
                    <a:pt x="106706" y="48229"/>
                    <a:pt x="106924" y="48246"/>
                  </a:cubicBezTo>
                  <a:lnTo>
                    <a:pt x="100708" y="50793"/>
                  </a:lnTo>
                  <a:cubicBezTo>
                    <a:pt x="100728" y="50849"/>
                    <a:pt x="100749" y="50904"/>
                    <a:pt x="100769" y="50960"/>
                  </a:cubicBezTo>
                  <a:cubicBezTo>
                    <a:pt x="101075" y="50859"/>
                    <a:pt x="101385" y="50771"/>
                    <a:pt x="101684" y="50654"/>
                  </a:cubicBezTo>
                  <a:cubicBezTo>
                    <a:pt x="103405" y="49978"/>
                    <a:pt x="105122" y="49287"/>
                    <a:pt x="106847" y="48619"/>
                  </a:cubicBezTo>
                  <a:cubicBezTo>
                    <a:pt x="107165" y="48496"/>
                    <a:pt x="107514" y="48455"/>
                    <a:pt x="107849" y="48376"/>
                  </a:cubicBezTo>
                  <a:cubicBezTo>
                    <a:pt x="107876" y="48454"/>
                    <a:pt x="107903" y="48532"/>
                    <a:pt x="107930" y="48611"/>
                  </a:cubicBezTo>
                  <a:lnTo>
                    <a:pt x="105344" y="49800"/>
                  </a:lnTo>
                  <a:cubicBezTo>
                    <a:pt x="106607" y="49748"/>
                    <a:pt x="107705" y="49082"/>
                    <a:pt x="108968" y="49073"/>
                  </a:cubicBezTo>
                  <a:lnTo>
                    <a:pt x="108968" y="49073"/>
                  </a:lnTo>
                  <a:lnTo>
                    <a:pt x="106767" y="49947"/>
                  </a:lnTo>
                  <a:cubicBezTo>
                    <a:pt x="106896" y="49971"/>
                    <a:pt x="107021" y="49981"/>
                    <a:pt x="107141" y="49981"/>
                  </a:cubicBezTo>
                  <a:cubicBezTo>
                    <a:pt x="108061" y="49981"/>
                    <a:pt x="108748" y="49376"/>
                    <a:pt x="109649" y="49353"/>
                  </a:cubicBezTo>
                  <a:lnTo>
                    <a:pt x="109649" y="49353"/>
                  </a:lnTo>
                  <a:cubicBezTo>
                    <a:pt x="108797" y="50275"/>
                    <a:pt x="107953" y="50978"/>
                    <a:pt x="106859" y="51409"/>
                  </a:cubicBezTo>
                  <a:cubicBezTo>
                    <a:pt x="102298" y="53223"/>
                    <a:pt x="97788" y="55158"/>
                    <a:pt x="93327" y="57215"/>
                  </a:cubicBezTo>
                  <a:cubicBezTo>
                    <a:pt x="90428" y="58551"/>
                    <a:pt x="87440" y="59691"/>
                    <a:pt x="84492" y="60921"/>
                  </a:cubicBezTo>
                  <a:cubicBezTo>
                    <a:pt x="84062" y="61100"/>
                    <a:pt x="83635" y="61288"/>
                    <a:pt x="83211" y="61471"/>
                  </a:cubicBezTo>
                  <a:cubicBezTo>
                    <a:pt x="82788" y="60729"/>
                    <a:pt x="82788" y="60729"/>
                    <a:pt x="83515" y="60227"/>
                  </a:cubicBezTo>
                  <a:cubicBezTo>
                    <a:pt x="83472" y="60175"/>
                    <a:pt x="83416" y="60156"/>
                    <a:pt x="83352" y="60156"/>
                  </a:cubicBezTo>
                  <a:cubicBezTo>
                    <a:pt x="83191" y="60156"/>
                    <a:pt x="82984" y="60272"/>
                    <a:pt x="82826" y="60272"/>
                  </a:cubicBezTo>
                  <a:cubicBezTo>
                    <a:pt x="82684" y="60272"/>
                    <a:pt x="82582" y="60178"/>
                    <a:pt x="82591" y="59819"/>
                  </a:cubicBezTo>
                  <a:lnTo>
                    <a:pt x="84635" y="59006"/>
                  </a:lnTo>
                  <a:cubicBezTo>
                    <a:pt x="84573" y="58997"/>
                    <a:pt x="84511" y="58993"/>
                    <a:pt x="84449" y="58993"/>
                  </a:cubicBezTo>
                  <a:cubicBezTo>
                    <a:pt x="83853" y="58993"/>
                    <a:pt x="83293" y="59394"/>
                    <a:pt x="82718" y="59394"/>
                  </a:cubicBezTo>
                  <a:cubicBezTo>
                    <a:pt x="82554" y="59394"/>
                    <a:pt x="82389" y="59361"/>
                    <a:pt x="82222" y="59278"/>
                  </a:cubicBezTo>
                  <a:lnTo>
                    <a:pt x="82162" y="58916"/>
                  </a:lnTo>
                  <a:lnTo>
                    <a:pt x="85686" y="57534"/>
                  </a:lnTo>
                  <a:cubicBezTo>
                    <a:pt x="85679" y="57498"/>
                    <a:pt x="85672" y="57462"/>
                    <a:pt x="85666" y="57425"/>
                  </a:cubicBezTo>
                  <a:cubicBezTo>
                    <a:pt x="85504" y="57449"/>
                    <a:pt x="85333" y="57448"/>
                    <a:pt x="85181" y="57501"/>
                  </a:cubicBezTo>
                  <a:cubicBezTo>
                    <a:pt x="84357" y="57790"/>
                    <a:pt x="83533" y="58083"/>
                    <a:pt x="82718" y="58395"/>
                  </a:cubicBezTo>
                  <a:cubicBezTo>
                    <a:pt x="82542" y="58462"/>
                    <a:pt x="82373" y="58536"/>
                    <a:pt x="82182" y="58536"/>
                  </a:cubicBezTo>
                  <a:cubicBezTo>
                    <a:pt x="82034" y="58536"/>
                    <a:pt x="81872" y="58491"/>
                    <a:pt x="81684" y="58362"/>
                  </a:cubicBezTo>
                  <a:cubicBezTo>
                    <a:pt x="81929" y="58196"/>
                    <a:pt x="82087" y="58040"/>
                    <a:pt x="82276" y="57968"/>
                  </a:cubicBezTo>
                  <a:cubicBezTo>
                    <a:pt x="83123" y="57641"/>
                    <a:pt x="83983" y="57350"/>
                    <a:pt x="84828" y="57018"/>
                  </a:cubicBezTo>
                  <a:cubicBezTo>
                    <a:pt x="85093" y="56914"/>
                    <a:pt x="85335" y="56751"/>
                    <a:pt x="85583" y="56605"/>
                  </a:cubicBezTo>
                  <a:lnTo>
                    <a:pt x="85583" y="56605"/>
                  </a:lnTo>
                  <a:cubicBezTo>
                    <a:pt x="84600" y="56910"/>
                    <a:pt x="83615" y="57215"/>
                    <a:pt x="82633" y="57525"/>
                  </a:cubicBezTo>
                  <a:cubicBezTo>
                    <a:pt x="82409" y="57595"/>
                    <a:pt x="82194" y="57695"/>
                    <a:pt x="81970" y="57765"/>
                  </a:cubicBezTo>
                  <a:cubicBezTo>
                    <a:pt x="81834" y="57809"/>
                    <a:pt x="81740" y="57838"/>
                    <a:pt x="81662" y="57838"/>
                  </a:cubicBezTo>
                  <a:cubicBezTo>
                    <a:pt x="81491" y="57838"/>
                    <a:pt x="81387" y="57701"/>
                    <a:pt x="81061" y="57273"/>
                  </a:cubicBezTo>
                  <a:lnTo>
                    <a:pt x="84791" y="55664"/>
                  </a:lnTo>
                  <a:cubicBezTo>
                    <a:pt x="84765" y="55600"/>
                    <a:pt x="84739" y="55537"/>
                    <a:pt x="84712" y="55473"/>
                  </a:cubicBezTo>
                  <a:cubicBezTo>
                    <a:pt x="83606" y="55917"/>
                    <a:pt x="82483" y="56326"/>
                    <a:pt x="81400" y="56822"/>
                  </a:cubicBezTo>
                  <a:cubicBezTo>
                    <a:pt x="81216" y="56907"/>
                    <a:pt x="81059" y="56951"/>
                    <a:pt x="80924" y="56951"/>
                  </a:cubicBezTo>
                  <a:cubicBezTo>
                    <a:pt x="80638" y="56951"/>
                    <a:pt x="80446" y="56752"/>
                    <a:pt x="80278" y="56325"/>
                  </a:cubicBezTo>
                  <a:lnTo>
                    <a:pt x="83303" y="55336"/>
                  </a:lnTo>
                  <a:cubicBezTo>
                    <a:pt x="83199" y="55324"/>
                    <a:pt x="83097" y="55318"/>
                    <a:pt x="82997" y="55318"/>
                  </a:cubicBezTo>
                  <a:cubicBezTo>
                    <a:pt x="81970" y="55318"/>
                    <a:pt x="81172" y="55925"/>
                    <a:pt x="80298" y="55925"/>
                  </a:cubicBezTo>
                  <a:cubicBezTo>
                    <a:pt x="80146" y="55925"/>
                    <a:pt x="79991" y="55906"/>
                    <a:pt x="79832" y="55863"/>
                  </a:cubicBezTo>
                  <a:cubicBezTo>
                    <a:pt x="79801" y="55854"/>
                    <a:pt x="79798" y="55745"/>
                    <a:pt x="79751" y="55571"/>
                  </a:cubicBezTo>
                  <a:lnTo>
                    <a:pt x="82740" y="54624"/>
                  </a:lnTo>
                  <a:lnTo>
                    <a:pt x="82694" y="54455"/>
                  </a:lnTo>
                  <a:cubicBezTo>
                    <a:pt x="82004" y="54633"/>
                    <a:pt x="81313" y="54805"/>
                    <a:pt x="80625" y="54990"/>
                  </a:cubicBezTo>
                  <a:cubicBezTo>
                    <a:pt x="80199" y="55105"/>
                    <a:pt x="79871" y="55173"/>
                    <a:pt x="79609" y="55173"/>
                  </a:cubicBezTo>
                  <a:cubicBezTo>
                    <a:pt x="78949" y="55173"/>
                    <a:pt x="78707" y="54741"/>
                    <a:pt x="78378" y="53538"/>
                  </a:cubicBezTo>
                  <a:cubicBezTo>
                    <a:pt x="78790" y="53313"/>
                    <a:pt x="79213" y="53053"/>
                    <a:pt x="79660" y="52844"/>
                  </a:cubicBezTo>
                  <a:cubicBezTo>
                    <a:pt x="80452" y="52475"/>
                    <a:pt x="81261" y="52141"/>
                    <a:pt x="82058" y="51781"/>
                  </a:cubicBezTo>
                  <a:cubicBezTo>
                    <a:pt x="85672" y="50144"/>
                    <a:pt x="89289" y="48513"/>
                    <a:pt x="92907" y="46885"/>
                  </a:cubicBezTo>
                  <a:cubicBezTo>
                    <a:pt x="93146" y="46778"/>
                    <a:pt x="93413" y="46691"/>
                    <a:pt x="93670" y="46680"/>
                  </a:cubicBezTo>
                  <a:cubicBezTo>
                    <a:pt x="93756" y="46677"/>
                    <a:pt x="93842" y="46676"/>
                    <a:pt x="93928" y="46676"/>
                  </a:cubicBezTo>
                  <a:close/>
                  <a:moveTo>
                    <a:pt x="23587" y="62008"/>
                  </a:moveTo>
                  <a:cubicBezTo>
                    <a:pt x="23586" y="62031"/>
                    <a:pt x="23585" y="62053"/>
                    <a:pt x="23584" y="62076"/>
                  </a:cubicBezTo>
                  <a:lnTo>
                    <a:pt x="23584" y="62076"/>
                  </a:lnTo>
                  <a:cubicBezTo>
                    <a:pt x="23590" y="62057"/>
                    <a:pt x="23596" y="62038"/>
                    <a:pt x="23603" y="62020"/>
                  </a:cubicBezTo>
                  <a:lnTo>
                    <a:pt x="23587" y="62008"/>
                  </a:lnTo>
                  <a:close/>
                  <a:moveTo>
                    <a:pt x="112465" y="48999"/>
                  </a:moveTo>
                  <a:lnTo>
                    <a:pt x="112465" y="48999"/>
                  </a:lnTo>
                  <a:cubicBezTo>
                    <a:pt x="112473" y="49740"/>
                    <a:pt x="112136" y="50203"/>
                    <a:pt x="111575" y="50495"/>
                  </a:cubicBezTo>
                  <a:cubicBezTo>
                    <a:pt x="109936" y="51348"/>
                    <a:pt x="108296" y="52204"/>
                    <a:pt x="106635" y="53014"/>
                  </a:cubicBezTo>
                  <a:cubicBezTo>
                    <a:pt x="104975" y="53822"/>
                    <a:pt x="103291" y="54585"/>
                    <a:pt x="101611" y="55352"/>
                  </a:cubicBezTo>
                  <a:cubicBezTo>
                    <a:pt x="100602" y="55812"/>
                    <a:pt x="99576" y="56233"/>
                    <a:pt x="98562" y="56685"/>
                  </a:cubicBezTo>
                  <a:cubicBezTo>
                    <a:pt x="96812" y="57465"/>
                    <a:pt x="95060" y="58243"/>
                    <a:pt x="93318" y="59044"/>
                  </a:cubicBezTo>
                  <a:cubicBezTo>
                    <a:pt x="91149" y="60039"/>
                    <a:pt x="88993" y="61064"/>
                    <a:pt x="86822" y="62056"/>
                  </a:cubicBezTo>
                  <a:cubicBezTo>
                    <a:pt x="86436" y="62232"/>
                    <a:pt x="86008" y="62315"/>
                    <a:pt x="85598" y="62439"/>
                  </a:cubicBezTo>
                  <a:lnTo>
                    <a:pt x="85598" y="62439"/>
                  </a:lnTo>
                  <a:cubicBezTo>
                    <a:pt x="85617" y="62351"/>
                    <a:pt x="85635" y="62258"/>
                    <a:pt x="85667" y="62099"/>
                  </a:cubicBezTo>
                  <a:lnTo>
                    <a:pt x="85667" y="62099"/>
                  </a:lnTo>
                  <a:lnTo>
                    <a:pt x="83617" y="62572"/>
                  </a:lnTo>
                  <a:lnTo>
                    <a:pt x="83568" y="62391"/>
                  </a:lnTo>
                  <a:lnTo>
                    <a:pt x="84962" y="61829"/>
                  </a:lnTo>
                  <a:cubicBezTo>
                    <a:pt x="84952" y="61793"/>
                    <a:pt x="84942" y="61756"/>
                    <a:pt x="84931" y="61719"/>
                  </a:cubicBezTo>
                  <a:lnTo>
                    <a:pt x="83732" y="61931"/>
                  </a:lnTo>
                  <a:cubicBezTo>
                    <a:pt x="83709" y="61856"/>
                    <a:pt x="83686" y="61782"/>
                    <a:pt x="83662" y="61706"/>
                  </a:cubicBezTo>
                  <a:cubicBezTo>
                    <a:pt x="83986" y="61564"/>
                    <a:pt x="84301" y="61394"/>
                    <a:pt x="84635" y="61286"/>
                  </a:cubicBezTo>
                  <a:cubicBezTo>
                    <a:pt x="88383" y="60059"/>
                    <a:pt x="91940" y="58364"/>
                    <a:pt x="95548" y="56800"/>
                  </a:cubicBezTo>
                  <a:cubicBezTo>
                    <a:pt x="96463" y="56404"/>
                    <a:pt x="97429" y="56037"/>
                    <a:pt x="98260" y="55547"/>
                  </a:cubicBezTo>
                  <a:cubicBezTo>
                    <a:pt x="100363" y="54306"/>
                    <a:pt x="102733" y="53744"/>
                    <a:pt x="104883" y="52642"/>
                  </a:cubicBezTo>
                  <a:cubicBezTo>
                    <a:pt x="106314" y="51909"/>
                    <a:pt x="107874" y="51426"/>
                    <a:pt x="109328" y="50729"/>
                  </a:cubicBezTo>
                  <a:cubicBezTo>
                    <a:pt x="110256" y="50284"/>
                    <a:pt x="111094" y="49647"/>
                    <a:pt x="111981" y="49110"/>
                  </a:cubicBezTo>
                  <a:cubicBezTo>
                    <a:pt x="112105" y="49036"/>
                    <a:pt x="112276" y="49040"/>
                    <a:pt x="112465" y="48999"/>
                  </a:cubicBezTo>
                  <a:close/>
                  <a:moveTo>
                    <a:pt x="85532" y="62464"/>
                  </a:moveTo>
                  <a:lnTo>
                    <a:pt x="83730" y="63237"/>
                  </a:lnTo>
                  <a:cubicBezTo>
                    <a:pt x="84085" y="62715"/>
                    <a:pt x="84600" y="62534"/>
                    <a:pt x="85532" y="62464"/>
                  </a:cubicBezTo>
                  <a:close/>
                  <a:moveTo>
                    <a:pt x="38611" y="43630"/>
                  </a:moveTo>
                  <a:lnTo>
                    <a:pt x="38509" y="44268"/>
                  </a:lnTo>
                  <a:lnTo>
                    <a:pt x="38537" y="44291"/>
                  </a:lnTo>
                  <a:cubicBezTo>
                    <a:pt x="38874" y="43870"/>
                    <a:pt x="39229" y="43708"/>
                    <a:pt x="39601" y="43708"/>
                  </a:cubicBezTo>
                  <a:cubicBezTo>
                    <a:pt x="40006" y="43708"/>
                    <a:pt x="40432" y="43901"/>
                    <a:pt x="40875" y="44161"/>
                  </a:cubicBezTo>
                  <a:lnTo>
                    <a:pt x="40743" y="44702"/>
                  </a:lnTo>
                  <a:cubicBezTo>
                    <a:pt x="40646" y="45053"/>
                    <a:pt x="40547" y="45404"/>
                    <a:pt x="40449" y="45754"/>
                  </a:cubicBezTo>
                  <a:cubicBezTo>
                    <a:pt x="40406" y="46008"/>
                    <a:pt x="40363" y="46261"/>
                    <a:pt x="40281" y="46735"/>
                  </a:cubicBezTo>
                  <a:lnTo>
                    <a:pt x="41733" y="44378"/>
                  </a:lnTo>
                  <a:cubicBezTo>
                    <a:pt x="42353" y="44556"/>
                    <a:pt x="42962" y="44695"/>
                    <a:pt x="43544" y="44908"/>
                  </a:cubicBezTo>
                  <a:cubicBezTo>
                    <a:pt x="44043" y="45090"/>
                    <a:pt x="44512" y="45355"/>
                    <a:pt x="45035" y="45602"/>
                  </a:cubicBezTo>
                  <a:lnTo>
                    <a:pt x="44827" y="46137"/>
                  </a:lnTo>
                  <a:lnTo>
                    <a:pt x="44948" y="46241"/>
                  </a:lnTo>
                  <a:cubicBezTo>
                    <a:pt x="45304" y="45909"/>
                    <a:pt x="45486" y="45756"/>
                    <a:pt x="45702" y="45756"/>
                  </a:cubicBezTo>
                  <a:cubicBezTo>
                    <a:pt x="45862" y="45756"/>
                    <a:pt x="46042" y="45840"/>
                    <a:pt x="46326" y="45996"/>
                  </a:cubicBezTo>
                  <a:cubicBezTo>
                    <a:pt x="46824" y="46269"/>
                    <a:pt x="47292" y="46598"/>
                    <a:pt x="47809" y="46924"/>
                  </a:cubicBezTo>
                  <a:lnTo>
                    <a:pt x="47644" y="47797"/>
                  </a:lnTo>
                  <a:lnTo>
                    <a:pt x="47858" y="47970"/>
                  </a:lnTo>
                  <a:cubicBezTo>
                    <a:pt x="47958" y="47696"/>
                    <a:pt x="48057" y="47423"/>
                    <a:pt x="48157" y="47149"/>
                  </a:cubicBezTo>
                  <a:lnTo>
                    <a:pt x="48379" y="47312"/>
                  </a:lnTo>
                  <a:cubicBezTo>
                    <a:pt x="48459" y="48020"/>
                    <a:pt x="47741" y="48484"/>
                    <a:pt x="47805" y="49212"/>
                  </a:cubicBezTo>
                  <a:lnTo>
                    <a:pt x="48797" y="47578"/>
                  </a:lnTo>
                  <a:lnTo>
                    <a:pt x="56167" y="50885"/>
                  </a:lnTo>
                  <a:lnTo>
                    <a:pt x="53967" y="53532"/>
                  </a:lnTo>
                  <a:lnTo>
                    <a:pt x="52347" y="52874"/>
                  </a:lnTo>
                  <a:lnTo>
                    <a:pt x="52286" y="52949"/>
                  </a:lnTo>
                  <a:lnTo>
                    <a:pt x="53708" y="53809"/>
                  </a:lnTo>
                  <a:lnTo>
                    <a:pt x="51439" y="59710"/>
                  </a:lnTo>
                  <a:cubicBezTo>
                    <a:pt x="51109" y="59597"/>
                    <a:pt x="51109" y="59597"/>
                    <a:pt x="51077" y="59105"/>
                  </a:cubicBezTo>
                  <a:lnTo>
                    <a:pt x="50406" y="59497"/>
                  </a:lnTo>
                  <a:lnTo>
                    <a:pt x="50406" y="59497"/>
                  </a:lnTo>
                  <a:cubicBezTo>
                    <a:pt x="50651" y="59813"/>
                    <a:pt x="50691" y="60131"/>
                    <a:pt x="50445" y="60426"/>
                  </a:cubicBezTo>
                  <a:cubicBezTo>
                    <a:pt x="50401" y="60455"/>
                    <a:pt x="50360" y="60467"/>
                    <a:pt x="50321" y="60467"/>
                  </a:cubicBezTo>
                  <a:cubicBezTo>
                    <a:pt x="50133" y="60467"/>
                    <a:pt x="50001" y="60188"/>
                    <a:pt x="49827" y="60188"/>
                  </a:cubicBezTo>
                  <a:cubicBezTo>
                    <a:pt x="49765" y="60188"/>
                    <a:pt x="49696" y="60224"/>
                    <a:pt x="49618" y="60323"/>
                  </a:cubicBezTo>
                  <a:cubicBezTo>
                    <a:pt x="49584" y="61012"/>
                    <a:pt x="49551" y="61700"/>
                    <a:pt x="49517" y="62389"/>
                  </a:cubicBezTo>
                  <a:lnTo>
                    <a:pt x="49630" y="62403"/>
                  </a:lnTo>
                  <a:cubicBezTo>
                    <a:pt x="49738" y="61869"/>
                    <a:pt x="49845" y="61336"/>
                    <a:pt x="49987" y="60634"/>
                  </a:cubicBezTo>
                  <a:lnTo>
                    <a:pt x="49987" y="60634"/>
                  </a:lnTo>
                  <a:cubicBezTo>
                    <a:pt x="50641" y="61430"/>
                    <a:pt x="49927" y="62169"/>
                    <a:pt x="50287" y="62930"/>
                  </a:cubicBezTo>
                  <a:cubicBezTo>
                    <a:pt x="50425" y="62273"/>
                    <a:pt x="50538" y="61734"/>
                    <a:pt x="50652" y="61191"/>
                  </a:cubicBezTo>
                  <a:cubicBezTo>
                    <a:pt x="50661" y="61191"/>
                    <a:pt x="50670" y="61190"/>
                    <a:pt x="50679" y="61190"/>
                  </a:cubicBezTo>
                  <a:cubicBezTo>
                    <a:pt x="51037" y="61190"/>
                    <a:pt x="51193" y="61303"/>
                    <a:pt x="51172" y="61655"/>
                  </a:cubicBezTo>
                  <a:cubicBezTo>
                    <a:pt x="51129" y="62357"/>
                    <a:pt x="51116" y="63060"/>
                    <a:pt x="51085" y="63885"/>
                  </a:cubicBezTo>
                  <a:lnTo>
                    <a:pt x="48959" y="62920"/>
                  </a:lnTo>
                  <a:cubicBezTo>
                    <a:pt x="49015" y="62354"/>
                    <a:pt x="49071" y="61796"/>
                    <a:pt x="49126" y="61239"/>
                  </a:cubicBezTo>
                  <a:lnTo>
                    <a:pt x="49126" y="61239"/>
                  </a:lnTo>
                  <a:cubicBezTo>
                    <a:pt x="48948" y="61693"/>
                    <a:pt x="48771" y="62146"/>
                    <a:pt x="48566" y="62668"/>
                  </a:cubicBezTo>
                  <a:lnTo>
                    <a:pt x="36666" y="56645"/>
                  </a:lnTo>
                  <a:cubicBezTo>
                    <a:pt x="36804" y="55996"/>
                    <a:pt x="36922" y="55448"/>
                    <a:pt x="37038" y="54899"/>
                  </a:cubicBezTo>
                  <a:lnTo>
                    <a:pt x="37005" y="54874"/>
                  </a:lnTo>
                  <a:cubicBezTo>
                    <a:pt x="36795" y="55354"/>
                    <a:pt x="36584" y="55833"/>
                    <a:pt x="36332" y="56410"/>
                  </a:cubicBezTo>
                  <a:lnTo>
                    <a:pt x="21967" y="49688"/>
                  </a:lnTo>
                  <a:lnTo>
                    <a:pt x="22589" y="48551"/>
                  </a:lnTo>
                  <a:lnTo>
                    <a:pt x="22514" y="48485"/>
                  </a:lnTo>
                  <a:cubicBezTo>
                    <a:pt x="22220" y="48830"/>
                    <a:pt x="21925" y="49173"/>
                    <a:pt x="21571" y="49587"/>
                  </a:cubicBezTo>
                  <a:lnTo>
                    <a:pt x="20949" y="49189"/>
                  </a:lnTo>
                  <a:lnTo>
                    <a:pt x="20931" y="49173"/>
                  </a:lnTo>
                  <a:lnTo>
                    <a:pt x="19652" y="48541"/>
                  </a:lnTo>
                  <a:cubicBezTo>
                    <a:pt x="19724" y="48234"/>
                    <a:pt x="19784" y="47985"/>
                    <a:pt x="19844" y="47737"/>
                  </a:cubicBezTo>
                  <a:lnTo>
                    <a:pt x="19754" y="47686"/>
                  </a:lnTo>
                  <a:lnTo>
                    <a:pt x="19383" y="48215"/>
                  </a:lnTo>
                  <a:cubicBezTo>
                    <a:pt x="18309" y="47935"/>
                    <a:pt x="17723" y="47051"/>
                    <a:pt x="17096" y="46261"/>
                  </a:cubicBezTo>
                  <a:cubicBezTo>
                    <a:pt x="16495" y="45506"/>
                    <a:pt x="16825" y="44599"/>
                    <a:pt x="17746" y="44267"/>
                  </a:cubicBezTo>
                  <a:cubicBezTo>
                    <a:pt x="18026" y="44166"/>
                    <a:pt x="18326" y="44080"/>
                    <a:pt x="18620" y="44072"/>
                  </a:cubicBezTo>
                  <a:cubicBezTo>
                    <a:pt x="19634" y="44041"/>
                    <a:pt x="20648" y="44046"/>
                    <a:pt x="21663" y="44039"/>
                  </a:cubicBezTo>
                  <a:cubicBezTo>
                    <a:pt x="21687" y="44062"/>
                    <a:pt x="21710" y="44087"/>
                    <a:pt x="21735" y="44111"/>
                  </a:cubicBezTo>
                  <a:cubicBezTo>
                    <a:pt x="22478" y="44009"/>
                    <a:pt x="23220" y="43877"/>
                    <a:pt x="23966" y="43811"/>
                  </a:cubicBezTo>
                  <a:cubicBezTo>
                    <a:pt x="24802" y="43737"/>
                    <a:pt x="25642" y="43721"/>
                    <a:pt x="26608" y="43675"/>
                  </a:cubicBezTo>
                  <a:lnTo>
                    <a:pt x="26608" y="43675"/>
                  </a:lnTo>
                  <a:cubicBezTo>
                    <a:pt x="26456" y="44019"/>
                    <a:pt x="26345" y="44274"/>
                    <a:pt x="26206" y="44590"/>
                  </a:cubicBezTo>
                  <a:cubicBezTo>
                    <a:pt x="26311" y="44549"/>
                    <a:pt x="26400" y="44540"/>
                    <a:pt x="26446" y="44493"/>
                  </a:cubicBezTo>
                  <a:cubicBezTo>
                    <a:pt x="26631" y="44298"/>
                    <a:pt x="26774" y="44050"/>
                    <a:pt x="26988" y="43901"/>
                  </a:cubicBezTo>
                  <a:cubicBezTo>
                    <a:pt x="27168" y="43778"/>
                    <a:pt x="27425" y="43764"/>
                    <a:pt x="27647" y="43701"/>
                  </a:cubicBezTo>
                  <a:lnTo>
                    <a:pt x="27740" y="43878"/>
                  </a:lnTo>
                  <a:lnTo>
                    <a:pt x="27241" y="44575"/>
                  </a:lnTo>
                  <a:lnTo>
                    <a:pt x="27307" y="44658"/>
                  </a:lnTo>
                  <a:lnTo>
                    <a:pt x="28558" y="43668"/>
                  </a:lnTo>
                  <a:lnTo>
                    <a:pt x="28728" y="43835"/>
                  </a:lnTo>
                  <a:lnTo>
                    <a:pt x="27958" y="44985"/>
                  </a:lnTo>
                  <a:lnTo>
                    <a:pt x="28061" y="45075"/>
                  </a:lnTo>
                  <a:cubicBezTo>
                    <a:pt x="28479" y="44642"/>
                    <a:pt x="28896" y="44210"/>
                    <a:pt x="29313" y="43777"/>
                  </a:cubicBezTo>
                  <a:lnTo>
                    <a:pt x="29432" y="43860"/>
                  </a:lnTo>
                  <a:lnTo>
                    <a:pt x="28847" y="44853"/>
                  </a:lnTo>
                  <a:cubicBezTo>
                    <a:pt x="28986" y="44819"/>
                    <a:pt x="29073" y="44822"/>
                    <a:pt x="29090" y="44789"/>
                  </a:cubicBezTo>
                  <a:cubicBezTo>
                    <a:pt x="29509" y="43971"/>
                    <a:pt x="30183" y="43777"/>
                    <a:pt x="30960" y="43777"/>
                  </a:cubicBezTo>
                  <a:cubicBezTo>
                    <a:pt x="31098" y="43777"/>
                    <a:pt x="31241" y="43783"/>
                    <a:pt x="31385" y="43793"/>
                  </a:cubicBezTo>
                  <a:cubicBezTo>
                    <a:pt x="31514" y="43802"/>
                    <a:pt x="31644" y="43805"/>
                    <a:pt x="31773" y="43805"/>
                  </a:cubicBezTo>
                  <a:cubicBezTo>
                    <a:pt x="32180" y="43805"/>
                    <a:pt x="32589" y="43772"/>
                    <a:pt x="32996" y="43772"/>
                  </a:cubicBezTo>
                  <a:cubicBezTo>
                    <a:pt x="33064" y="43772"/>
                    <a:pt x="33131" y="43773"/>
                    <a:pt x="33198" y="43775"/>
                  </a:cubicBezTo>
                  <a:cubicBezTo>
                    <a:pt x="33336" y="43779"/>
                    <a:pt x="33469" y="43965"/>
                    <a:pt x="33604" y="44068"/>
                  </a:cubicBezTo>
                  <a:lnTo>
                    <a:pt x="33674" y="44127"/>
                  </a:lnTo>
                  <a:cubicBezTo>
                    <a:pt x="33945" y="44023"/>
                    <a:pt x="34175" y="43660"/>
                    <a:pt x="34466" y="43660"/>
                  </a:cubicBezTo>
                  <a:cubicBezTo>
                    <a:pt x="34596" y="43660"/>
                    <a:pt x="34739" y="43733"/>
                    <a:pt x="34902" y="43933"/>
                  </a:cubicBezTo>
                  <a:cubicBezTo>
                    <a:pt x="34907" y="43939"/>
                    <a:pt x="34917" y="43942"/>
                    <a:pt x="34930" y="43942"/>
                  </a:cubicBezTo>
                  <a:cubicBezTo>
                    <a:pt x="34994" y="43942"/>
                    <a:pt x="35140" y="43883"/>
                    <a:pt x="35220" y="43836"/>
                  </a:cubicBezTo>
                  <a:cubicBezTo>
                    <a:pt x="35382" y="43740"/>
                    <a:pt x="35536" y="43693"/>
                    <a:pt x="35682" y="43693"/>
                  </a:cubicBezTo>
                  <a:cubicBezTo>
                    <a:pt x="35895" y="43693"/>
                    <a:pt x="36094" y="43792"/>
                    <a:pt x="36281" y="43983"/>
                  </a:cubicBezTo>
                  <a:lnTo>
                    <a:pt x="36286" y="43988"/>
                  </a:lnTo>
                  <a:cubicBezTo>
                    <a:pt x="36554" y="43833"/>
                    <a:pt x="36824" y="43716"/>
                    <a:pt x="37103" y="43716"/>
                  </a:cubicBezTo>
                  <a:cubicBezTo>
                    <a:pt x="37287" y="43716"/>
                    <a:pt x="37474" y="43767"/>
                    <a:pt x="37667" y="43891"/>
                  </a:cubicBezTo>
                  <a:lnTo>
                    <a:pt x="37712" y="43930"/>
                  </a:lnTo>
                  <a:lnTo>
                    <a:pt x="38611" y="43630"/>
                  </a:lnTo>
                  <a:close/>
                  <a:moveTo>
                    <a:pt x="113173" y="50701"/>
                  </a:moveTo>
                  <a:lnTo>
                    <a:pt x="113307" y="50985"/>
                  </a:lnTo>
                  <a:cubicBezTo>
                    <a:pt x="112675" y="51408"/>
                    <a:pt x="112075" y="51888"/>
                    <a:pt x="111407" y="52241"/>
                  </a:cubicBezTo>
                  <a:cubicBezTo>
                    <a:pt x="109063" y="53489"/>
                    <a:pt x="106714" y="54730"/>
                    <a:pt x="104332" y="55905"/>
                  </a:cubicBezTo>
                  <a:cubicBezTo>
                    <a:pt x="100894" y="57600"/>
                    <a:pt x="97443" y="59275"/>
                    <a:pt x="93963" y="60880"/>
                  </a:cubicBezTo>
                  <a:cubicBezTo>
                    <a:pt x="90667" y="62402"/>
                    <a:pt x="87325" y="63822"/>
                    <a:pt x="84000" y="65283"/>
                  </a:cubicBezTo>
                  <a:cubicBezTo>
                    <a:pt x="83889" y="65332"/>
                    <a:pt x="83758" y="65333"/>
                    <a:pt x="83551" y="65373"/>
                  </a:cubicBezTo>
                  <a:cubicBezTo>
                    <a:pt x="83598" y="64911"/>
                    <a:pt x="83638" y="64522"/>
                    <a:pt x="83682" y="64086"/>
                  </a:cubicBezTo>
                  <a:cubicBezTo>
                    <a:pt x="84397" y="63792"/>
                    <a:pt x="85103" y="63481"/>
                    <a:pt x="85823" y="63209"/>
                  </a:cubicBezTo>
                  <a:cubicBezTo>
                    <a:pt x="88064" y="62359"/>
                    <a:pt x="90099" y="61102"/>
                    <a:pt x="92218" y="60010"/>
                  </a:cubicBezTo>
                  <a:cubicBezTo>
                    <a:pt x="94038" y="59071"/>
                    <a:pt x="95906" y="58210"/>
                    <a:pt x="97794" y="57418"/>
                  </a:cubicBezTo>
                  <a:cubicBezTo>
                    <a:pt x="100336" y="56353"/>
                    <a:pt x="102884" y="55316"/>
                    <a:pt x="105321" y="54020"/>
                  </a:cubicBezTo>
                  <a:cubicBezTo>
                    <a:pt x="105849" y="53741"/>
                    <a:pt x="106450" y="53604"/>
                    <a:pt x="107005" y="53370"/>
                  </a:cubicBezTo>
                  <a:cubicBezTo>
                    <a:pt x="108613" y="52691"/>
                    <a:pt x="110219" y="52008"/>
                    <a:pt x="111823" y="51319"/>
                  </a:cubicBezTo>
                  <a:cubicBezTo>
                    <a:pt x="112278" y="51124"/>
                    <a:pt x="112724" y="50908"/>
                    <a:pt x="113173" y="50701"/>
                  </a:cubicBezTo>
                  <a:close/>
                  <a:moveTo>
                    <a:pt x="56701" y="51100"/>
                  </a:moveTo>
                  <a:lnTo>
                    <a:pt x="59529" y="52203"/>
                  </a:lnTo>
                  <a:cubicBezTo>
                    <a:pt x="59139" y="52682"/>
                    <a:pt x="58813" y="53065"/>
                    <a:pt x="58506" y="53461"/>
                  </a:cubicBezTo>
                  <a:cubicBezTo>
                    <a:pt x="57378" y="54914"/>
                    <a:pt x="56595" y="56541"/>
                    <a:pt x="56076" y="58302"/>
                  </a:cubicBezTo>
                  <a:cubicBezTo>
                    <a:pt x="55705" y="59559"/>
                    <a:pt x="55284" y="60803"/>
                    <a:pt x="54961" y="62073"/>
                  </a:cubicBezTo>
                  <a:cubicBezTo>
                    <a:pt x="54682" y="63170"/>
                    <a:pt x="54510" y="64294"/>
                    <a:pt x="54268" y="65517"/>
                  </a:cubicBezTo>
                  <a:lnTo>
                    <a:pt x="51713" y="64279"/>
                  </a:lnTo>
                  <a:cubicBezTo>
                    <a:pt x="51480" y="63315"/>
                    <a:pt x="51196" y="62406"/>
                    <a:pt x="51769" y="61516"/>
                  </a:cubicBezTo>
                  <a:cubicBezTo>
                    <a:pt x="51586" y="60333"/>
                    <a:pt x="52103" y="59274"/>
                    <a:pt x="52415" y="58198"/>
                  </a:cubicBezTo>
                  <a:cubicBezTo>
                    <a:pt x="53076" y="55918"/>
                    <a:pt x="54101" y="53805"/>
                    <a:pt x="55686" y="52003"/>
                  </a:cubicBezTo>
                  <a:cubicBezTo>
                    <a:pt x="55865" y="51801"/>
                    <a:pt x="56054" y="51610"/>
                    <a:pt x="56253" y="51428"/>
                  </a:cubicBezTo>
                  <a:cubicBezTo>
                    <a:pt x="56375" y="51316"/>
                    <a:pt x="56519" y="51231"/>
                    <a:pt x="56701" y="51100"/>
                  </a:cubicBezTo>
                  <a:close/>
                  <a:moveTo>
                    <a:pt x="70834" y="56786"/>
                  </a:moveTo>
                  <a:cubicBezTo>
                    <a:pt x="71798" y="56786"/>
                    <a:pt x="72469" y="57213"/>
                    <a:pt x="72625" y="58350"/>
                  </a:cubicBezTo>
                  <a:lnTo>
                    <a:pt x="70076" y="58855"/>
                  </a:lnTo>
                  <a:cubicBezTo>
                    <a:pt x="70286" y="58906"/>
                    <a:pt x="70490" y="58926"/>
                    <a:pt x="70689" y="58926"/>
                  </a:cubicBezTo>
                  <a:cubicBezTo>
                    <a:pt x="71316" y="58926"/>
                    <a:pt x="71897" y="58732"/>
                    <a:pt x="72468" y="58732"/>
                  </a:cubicBezTo>
                  <a:cubicBezTo>
                    <a:pt x="72729" y="58732"/>
                    <a:pt x="72987" y="58772"/>
                    <a:pt x="73247" y="58890"/>
                  </a:cubicBezTo>
                  <a:lnTo>
                    <a:pt x="69652" y="59567"/>
                  </a:lnTo>
                  <a:lnTo>
                    <a:pt x="69687" y="59784"/>
                  </a:lnTo>
                  <a:cubicBezTo>
                    <a:pt x="70654" y="59621"/>
                    <a:pt x="71625" y="59481"/>
                    <a:pt x="72586" y="59291"/>
                  </a:cubicBezTo>
                  <a:cubicBezTo>
                    <a:pt x="72814" y="59245"/>
                    <a:pt x="73034" y="59217"/>
                    <a:pt x="73242" y="59217"/>
                  </a:cubicBezTo>
                  <a:cubicBezTo>
                    <a:pt x="73818" y="59217"/>
                    <a:pt x="74305" y="59435"/>
                    <a:pt x="74642" y="60113"/>
                  </a:cubicBezTo>
                  <a:lnTo>
                    <a:pt x="68499" y="61612"/>
                  </a:lnTo>
                  <a:lnTo>
                    <a:pt x="68548" y="61817"/>
                  </a:lnTo>
                  <a:lnTo>
                    <a:pt x="75157" y="60320"/>
                  </a:lnTo>
                  <a:lnTo>
                    <a:pt x="75872" y="61079"/>
                  </a:lnTo>
                  <a:lnTo>
                    <a:pt x="74471" y="61791"/>
                  </a:lnTo>
                  <a:cubicBezTo>
                    <a:pt x="74489" y="61834"/>
                    <a:pt x="74507" y="61877"/>
                    <a:pt x="74524" y="61919"/>
                  </a:cubicBezTo>
                  <a:cubicBezTo>
                    <a:pt x="74833" y="61818"/>
                    <a:pt x="75141" y="61713"/>
                    <a:pt x="75452" y="61615"/>
                  </a:cubicBezTo>
                  <a:cubicBezTo>
                    <a:pt x="75667" y="61548"/>
                    <a:pt x="75811" y="61503"/>
                    <a:pt x="75923" y="61503"/>
                  </a:cubicBezTo>
                  <a:cubicBezTo>
                    <a:pt x="76148" y="61503"/>
                    <a:pt x="76248" y="61682"/>
                    <a:pt x="76548" y="62215"/>
                  </a:cubicBezTo>
                  <a:lnTo>
                    <a:pt x="75071" y="62676"/>
                  </a:lnTo>
                  <a:cubicBezTo>
                    <a:pt x="75081" y="62718"/>
                    <a:pt x="75092" y="62759"/>
                    <a:pt x="75103" y="62800"/>
                  </a:cubicBezTo>
                  <a:lnTo>
                    <a:pt x="76587" y="62648"/>
                  </a:lnTo>
                  <a:cubicBezTo>
                    <a:pt x="76601" y="62716"/>
                    <a:pt x="76615" y="62784"/>
                    <a:pt x="76629" y="62852"/>
                  </a:cubicBezTo>
                  <a:lnTo>
                    <a:pt x="73032" y="63831"/>
                  </a:lnTo>
                  <a:cubicBezTo>
                    <a:pt x="73067" y="63832"/>
                    <a:pt x="73103" y="63833"/>
                    <a:pt x="73138" y="63833"/>
                  </a:cubicBezTo>
                  <a:cubicBezTo>
                    <a:pt x="74276" y="63833"/>
                    <a:pt x="75328" y="63352"/>
                    <a:pt x="76583" y="63344"/>
                  </a:cubicBezTo>
                  <a:lnTo>
                    <a:pt x="76583" y="63344"/>
                  </a:lnTo>
                  <a:cubicBezTo>
                    <a:pt x="76248" y="63836"/>
                    <a:pt x="75817" y="63813"/>
                    <a:pt x="75461" y="63919"/>
                  </a:cubicBezTo>
                  <a:cubicBezTo>
                    <a:pt x="74077" y="64332"/>
                    <a:pt x="72685" y="64723"/>
                    <a:pt x="71300" y="65135"/>
                  </a:cubicBezTo>
                  <a:cubicBezTo>
                    <a:pt x="71012" y="65220"/>
                    <a:pt x="70745" y="65367"/>
                    <a:pt x="70520" y="65567"/>
                  </a:cubicBezTo>
                  <a:lnTo>
                    <a:pt x="76165" y="64007"/>
                  </a:lnTo>
                  <a:lnTo>
                    <a:pt x="76165" y="64007"/>
                  </a:lnTo>
                  <a:cubicBezTo>
                    <a:pt x="76056" y="64623"/>
                    <a:pt x="75762" y="64840"/>
                    <a:pt x="75358" y="65001"/>
                  </a:cubicBezTo>
                  <a:cubicBezTo>
                    <a:pt x="73857" y="65596"/>
                    <a:pt x="72373" y="66234"/>
                    <a:pt x="70870" y="66820"/>
                  </a:cubicBezTo>
                  <a:cubicBezTo>
                    <a:pt x="69367" y="67405"/>
                    <a:pt x="67866" y="68010"/>
                    <a:pt x="66326" y="68475"/>
                  </a:cubicBezTo>
                  <a:cubicBezTo>
                    <a:pt x="66033" y="68563"/>
                    <a:pt x="65693" y="68681"/>
                    <a:pt x="65351" y="68681"/>
                  </a:cubicBezTo>
                  <a:cubicBezTo>
                    <a:pt x="65029" y="68681"/>
                    <a:pt x="64706" y="68577"/>
                    <a:pt x="64418" y="68247"/>
                  </a:cubicBezTo>
                  <a:lnTo>
                    <a:pt x="66587" y="67575"/>
                  </a:lnTo>
                  <a:lnTo>
                    <a:pt x="66553" y="67421"/>
                  </a:lnTo>
                  <a:lnTo>
                    <a:pt x="64146" y="67935"/>
                  </a:lnTo>
                  <a:cubicBezTo>
                    <a:pt x="64169" y="67009"/>
                    <a:pt x="64861" y="67191"/>
                    <a:pt x="65283" y="67030"/>
                  </a:cubicBezTo>
                  <a:cubicBezTo>
                    <a:pt x="65747" y="66855"/>
                    <a:pt x="66233" y="66731"/>
                    <a:pt x="66710" y="66585"/>
                  </a:cubicBezTo>
                  <a:cubicBezTo>
                    <a:pt x="66705" y="66525"/>
                    <a:pt x="66701" y="66465"/>
                    <a:pt x="66696" y="66404"/>
                  </a:cubicBezTo>
                  <a:lnTo>
                    <a:pt x="64203" y="66948"/>
                  </a:lnTo>
                  <a:lnTo>
                    <a:pt x="64135" y="66717"/>
                  </a:lnTo>
                  <a:cubicBezTo>
                    <a:pt x="65034" y="66126"/>
                    <a:pt x="66194" y="66183"/>
                    <a:pt x="67095" y="65548"/>
                  </a:cubicBezTo>
                  <a:lnTo>
                    <a:pt x="67095" y="65548"/>
                  </a:lnTo>
                  <a:lnTo>
                    <a:pt x="64155" y="66269"/>
                  </a:lnTo>
                  <a:cubicBezTo>
                    <a:pt x="64144" y="66026"/>
                    <a:pt x="64135" y="65839"/>
                    <a:pt x="64123" y="65614"/>
                  </a:cubicBezTo>
                  <a:lnTo>
                    <a:pt x="68916" y="64272"/>
                  </a:lnTo>
                  <a:cubicBezTo>
                    <a:pt x="68897" y="64208"/>
                    <a:pt x="68879" y="64144"/>
                    <a:pt x="68861" y="64079"/>
                  </a:cubicBezTo>
                  <a:lnTo>
                    <a:pt x="64238" y="65272"/>
                  </a:lnTo>
                  <a:cubicBezTo>
                    <a:pt x="64042" y="64937"/>
                    <a:pt x="64110" y="64783"/>
                    <a:pt x="64417" y="64703"/>
                  </a:cubicBezTo>
                  <a:cubicBezTo>
                    <a:pt x="65686" y="64375"/>
                    <a:pt x="66952" y="64039"/>
                    <a:pt x="68219" y="63706"/>
                  </a:cubicBezTo>
                  <a:cubicBezTo>
                    <a:pt x="68657" y="63591"/>
                    <a:pt x="69096" y="63477"/>
                    <a:pt x="69513" y="63283"/>
                  </a:cubicBezTo>
                  <a:lnTo>
                    <a:pt x="69513" y="63283"/>
                  </a:lnTo>
                  <a:cubicBezTo>
                    <a:pt x="67739" y="63451"/>
                    <a:pt x="66050" y="63991"/>
                    <a:pt x="64233" y="64472"/>
                  </a:cubicBezTo>
                  <a:cubicBezTo>
                    <a:pt x="64243" y="64148"/>
                    <a:pt x="64251" y="63872"/>
                    <a:pt x="64258" y="63624"/>
                  </a:cubicBezTo>
                  <a:lnTo>
                    <a:pt x="65754" y="63171"/>
                  </a:lnTo>
                  <a:cubicBezTo>
                    <a:pt x="65747" y="63128"/>
                    <a:pt x="65739" y="63085"/>
                    <a:pt x="65731" y="63043"/>
                  </a:cubicBezTo>
                  <a:lnTo>
                    <a:pt x="64423" y="63253"/>
                  </a:lnTo>
                  <a:lnTo>
                    <a:pt x="64328" y="63018"/>
                  </a:lnTo>
                  <a:lnTo>
                    <a:pt x="65726" y="62249"/>
                  </a:lnTo>
                  <a:lnTo>
                    <a:pt x="64495" y="62465"/>
                  </a:lnTo>
                  <a:cubicBezTo>
                    <a:pt x="64511" y="62213"/>
                    <a:pt x="64525" y="62021"/>
                    <a:pt x="64537" y="61828"/>
                  </a:cubicBezTo>
                  <a:cubicBezTo>
                    <a:pt x="64594" y="60906"/>
                    <a:pt x="65044" y="60350"/>
                    <a:pt x="65985" y="60196"/>
                  </a:cubicBezTo>
                  <a:cubicBezTo>
                    <a:pt x="66341" y="60139"/>
                    <a:pt x="66681" y="59981"/>
                    <a:pt x="66993" y="59714"/>
                  </a:cubicBezTo>
                  <a:lnTo>
                    <a:pt x="66993" y="59714"/>
                  </a:lnTo>
                  <a:lnTo>
                    <a:pt x="64918" y="60224"/>
                  </a:lnTo>
                  <a:cubicBezTo>
                    <a:pt x="65427" y="59483"/>
                    <a:pt x="66171" y="59586"/>
                    <a:pt x="66857" y="59058"/>
                  </a:cubicBezTo>
                  <a:lnTo>
                    <a:pt x="66857" y="59058"/>
                  </a:lnTo>
                  <a:cubicBezTo>
                    <a:pt x="66198" y="59208"/>
                    <a:pt x="65765" y="59306"/>
                    <a:pt x="65326" y="59406"/>
                  </a:cubicBezTo>
                  <a:cubicBezTo>
                    <a:pt x="65388" y="58573"/>
                    <a:pt x="65940" y="57958"/>
                    <a:pt x="66750" y="57753"/>
                  </a:cubicBezTo>
                  <a:cubicBezTo>
                    <a:pt x="67790" y="57490"/>
                    <a:pt x="68822" y="57204"/>
                    <a:pt x="69859" y="56934"/>
                  </a:cubicBezTo>
                  <a:cubicBezTo>
                    <a:pt x="70112" y="56868"/>
                    <a:pt x="70374" y="56807"/>
                    <a:pt x="70636" y="56791"/>
                  </a:cubicBezTo>
                  <a:cubicBezTo>
                    <a:pt x="70703" y="56788"/>
                    <a:pt x="70769" y="56786"/>
                    <a:pt x="70834" y="56786"/>
                  </a:cubicBezTo>
                  <a:close/>
                  <a:moveTo>
                    <a:pt x="70142" y="42575"/>
                  </a:moveTo>
                  <a:cubicBezTo>
                    <a:pt x="70159" y="42575"/>
                    <a:pt x="70177" y="42575"/>
                    <a:pt x="70194" y="42577"/>
                  </a:cubicBezTo>
                  <a:cubicBezTo>
                    <a:pt x="72307" y="42739"/>
                    <a:pt x="72250" y="42432"/>
                    <a:pt x="72353" y="44519"/>
                  </a:cubicBezTo>
                  <a:cubicBezTo>
                    <a:pt x="72382" y="45089"/>
                    <a:pt x="72404" y="45660"/>
                    <a:pt x="72415" y="46232"/>
                  </a:cubicBezTo>
                  <a:cubicBezTo>
                    <a:pt x="72417" y="46354"/>
                    <a:pt x="72358" y="46479"/>
                    <a:pt x="72310" y="46672"/>
                  </a:cubicBezTo>
                  <a:lnTo>
                    <a:pt x="71254" y="46293"/>
                  </a:lnTo>
                  <a:lnTo>
                    <a:pt x="71193" y="46367"/>
                  </a:lnTo>
                  <a:lnTo>
                    <a:pt x="72338" y="47211"/>
                  </a:lnTo>
                  <a:lnTo>
                    <a:pt x="72248" y="47391"/>
                  </a:lnTo>
                  <a:lnTo>
                    <a:pt x="71673" y="47384"/>
                  </a:lnTo>
                  <a:lnTo>
                    <a:pt x="72305" y="48038"/>
                  </a:lnTo>
                  <a:lnTo>
                    <a:pt x="72305" y="48038"/>
                  </a:lnTo>
                  <a:lnTo>
                    <a:pt x="71631" y="47960"/>
                  </a:lnTo>
                  <a:cubicBezTo>
                    <a:pt x="71620" y="48001"/>
                    <a:pt x="71579" y="48079"/>
                    <a:pt x="71598" y="48098"/>
                  </a:cubicBezTo>
                  <a:cubicBezTo>
                    <a:pt x="71766" y="48268"/>
                    <a:pt x="71944" y="48426"/>
                    <a:pt x="72118" y="48590"/>
                  </a:cubicBezTo>
                  <a:lnTo>
                    <a:pt x="71996" y="48781"/>
                  </a:lnTo>
                  <a:lnTo>
                    <a:pt x="70630" y="48184"/>
                  </a:lnTo>
                  <a:cubicBezTo>
                    <a:pt x="70611" y="48226"/>
                    <a:pt x="70591" y="48268"/>
                    <a:pt x="70572" y="48311"/>
                  </a:cubicBezTo>
                  <a:cubicBezTo>
                    <a:pt x="71005" y="48600"/>
                    <a:pt x="71438" y="48890"/>
                    <a:pt x="71906" y="49202"/>
                  </a:cubicBezTo>
                  <a:cubicBezTo>
                    <a:pt x="71679" y="50602"/>
                    <a:pt x="71444" y="51988"/>
                    <a:pt x="71234" y="53376"/>
                  </a:cubicBezTo>
                  <a:cubicBezTo>
                    <a:pt x="71175" y="53765"/>
                    <a:pt x="70960" y="53950"/>
                    <a:pt x="70618" y="54085"/>
                  </a:cubicBezTo>
                  <a:cubicBezTo>
                    <a:pt x="69618" y="54480"/>
                    <a:pt x="68625" y="54896"/>
                    <a:pt x="67631" y="55309"/>
                  </a:cubicBezTo>
                  <a:cubicBezTo>
                    <a:pt x="67366" y="55420"/>
                    <a:pt x="67111" y="55553"/>
                    <a:pt x="66880" y="55746"/>
                  </a:cubicBezTo>
                  <a:cubicBezTo>
                    <a:pt x="66974" y="55762"/>
                    <a:pt x="67067" y="55769"/>
                    <a:pt x="67157" y="55769"/>
                  </a:cubicBezTo>
                  <a:cubicBezTo>
                    <a:pt x="67839" y="55769"/>
                    <a:pt x="68399" y="55365"/>
                    <a:pt x="69011" y="55146"/>
                  </a:cubicBezTo>
                  <a:cubicBezTo>
                    <a:pt x="69704" y="54899"/>
                    <a:pt x="70375" y="54590"/>
                    <a:pt x="71133" y="54276"/>
                  </a:cubicBezTo>
                  <a:cubicBezTo>
                    <a:pt x="71179" y="54600"/>
                    <a:pt x="71211" y="54883"/>
                    <a:pt x="71262" y="55163"/>
                  </a:cubicBezTo>
                  <a:cubicBezTo>
                    <a:pt x="71365" y="55729"/>
                    <a:pt x="71104" y="56070"/>
                    <a:pt x="70591" y="56242"/>
                  </a:cubicBezTo>
                  <a:cubicBezTo>
                    <a:pt x="69541" y="56595"/>
                    <a:pt x="68488" y="56944"/>
                    <a:pt x="67432" y="57286"/>
                  </a:cubicBezTo>
                  <a:cubicBezTo>
                    <a:pt x="67324" y="57322"/>
                    <a:pt x="67203" y="57327"/>
                    <a:pt x="67086" y="57327"/>
                  </a:cubicBezTo>
                  <a:cubicBezTo>
                    <a:pt x="67070" y="57327"/>
                    <a:pt x="67053" y="57327"/>
                    <a:pt x="67037" y="57327"/>
                  </a:cubicBezTo>
                  <a:cubicBezTo>
                    <a:pt x="67016" y="57327"/>
                    <a:pt x="66996" y="57327"/>
                    <a:pt x="66975" y="57327"/>
                  </a:cubicBezTo>
                  <a:cubicBezTo>
                    <a:pt x="65663" y="57327"/>
                    <a:pt x="64952" y="57725"/>
                    <a:pt x="64506" y="58997"/>
                  </a:cubicBezTo>
                  <a:cubicBezTo>
                    <a:pt x="63960" y="60550"/>
                    <a:pt x="63503" y="62134"/>
                    <a:pt x="63138" y="63739"/>
                  </a:cubicBezTo>
                  <a:cubicBezTo>
                    <a:pt x="62911" y="64744"/>
                    <a:pt x="62925" y="65803"/>
                    <a:pt x="62837" y="66839"/>
                  </a:cubicBezTo>
                  <a:cubicBezTo>
                    <a:pt x="62826" y="66971"/>
                    <a:pt x="62848" y="67108"/>
                    <a:pt x="62863" y="67242"/>
                  </a:cubicBezTo>
                  <a:cubicBezTo>
                    <a:pt x="63025" y="68667"/>
                    <a:pt x="63527" y="69368"/>
                    <a:pt x="64504" y="69368"/>
                  </a:cubicBezTo>
                  <a:cubicBezTo>
                    <a:pt x="64852" y="69368"/>
                    <a:pt x="65260" y="69279"/>
                    <a:pt x="65735" y="69103"/>
                  </a:cubicBezTo>
                  <a:cubicBezTo>
                    <a:pt x="69292" y="67778"/>
                    <a:pt x="72817" y="66366"/>
                    <a:pt x="76355" y="64991"/>
                  </a:cubicBezTo>
                  <a:cubicBezTo>
                    <a:pt x="76562" y="64911"/>
                    <a:pt x="76773" y="64839"/>
                    <a:pt x="77078" y="64729"/>
                  </a:cubicBezTo>
                  <a:lnTo>
                    <a:pt x="77078" y="64729"/>
                  </a:lnTo>
                  <a:cubicBezTo>
                    <a:pt x="77035" y="65554"/>
                    <a:pt x="76947" y="66164"/>
                    <a:pt x="76167" y="66554"/>
                  </a:cubicBezTo>
                  <a:cubicBezTo>
                    <a:pt x="73454" y="67906"/>
                    <a:pt x="70605" y="68923"/>
                    <a:pt x="67796" y="70032"/>
                  </a:cubicBezTo>
                  <a:cubicBezTo>
                    <a:pt x="67006" y="70343"/>
                    <a:pt x="66196" y="70669"/>
                    <a:pt x="65323" y="70669"/>
                  </a:cubicBezTo>
                  <a:cubicBezTo>
                    <a:pt x="65173" y="70669"/>
                    <a:pt x="65021" y="70659"/>
                    <a:pt x="64867" y="70638"/>
                  </a:cubicBezTo>
                  <a:cubicBezTo>
                    <a:pt x="63770" y="70489"/>
                    <a:pt x="63142" y="70082"/>
                    <a:pt x="62189" y="68800"/>
                  </a:cubicBezTo>
                  <a:lnTo>
                    <a:pt x="62189" y="68800"/>
                  </a:lnTo>
                  <a:cubicBezTo>
                    <a:pt x="62258" y="69191"/>
                    <a:pt x="62300" y="69431"/>
                    <a:pt x="62369" y="69817"/>
                  </a:cubicBezTo>
                  <a:cubicBezTo>
                    <a:pt x="61719" y="69516"/>
                    <a:pt x="61142" y="69279"/>
                    <a:pt x="60595" y="68987"/>
                  </a:cubicBezTo>
                  <a:cubicBezTo>
                    <a:pt x="58902" y="68085"/>
                    <a:pt x="57236" y="67131"/>
                    <a:pt x="55528" y="66261"/>
                  </a:cubicBezTo>
                  <a:cubicBezTo>
                    <a:pt x="54901" y="65942"/>
                    <a:pt x="54705" y="65516"/>
                    <a:pt x="54819" y="64889"/>
                  </a:cubicBezTo>
                  <a:cubicBezTo>
                    <a:pt x="54992" y="63932"/>
                    <a:pt x="55123" y="62962"/>
                    <a:pt x="55386" y="62030"/>
                  </a:cubicBezTo>
                  <a:cubicBezTo>
                    <a:pt x="55870" y="60314"/>
                    <a:pt x="56393" y="58608"/>
                    <a:pt x="56979" y="56925"/>
                  </a:cubicBezTo>
                  <a:cubicBezTo>
                    <a:pt x="57584" y="55186"/>
                    <a:pt x="58657" y="53726"/>
                    <a:pt x="59837" y="52420"/>
                  </a:cubicBezTo>
                  <a:cubicBezTo>
                    <a:pt x="61949" y="53246"/>
                    <a:pt x="63990" y="54023"/>
                    <a:pt x="66012" y="54845"/>
                  </a:cubicBezTo>
                  <a:cubicBezTo>
                    <a:pt x="66323" y="54971"/>
                    <a:pt x="66616" y="55036"/>
                    <a:pt x="66894" y="55036"/>
                  </a:cubicBezTo>
                  <a:cubicBezTo>
                    <a:pt x="67365" y="55036"/>
                    <a:pt x="67795" y="54851"/>
                    <a:pt x="68203" y="54470"/>
                  </a:cubicBezTo>
                  <a:cubicBezTo>
                    <a:pt x="68176" y="54446"/>
                    <a:pt x="68136" y="54405"/>
                    <a:pt x="68126" y="54405"/>
                  </a:cubicBezTo>
                  <a:cubicBezTo>
                    <a:pt x="68126" y="54405"/>
                    <a:pt x="68126" y="54405"/>
                    <a:pt x="68125" y="54405"/>
                  </a:cubicBezTo>
                  <a:cubicBezTo>
                    <a:pt x="67810" y="54633"/>
                    <a:pt x="67499" y="54717"/>
                    <a:pt x="67192" y="54717"/>
                  </a:cubicBezTo>
                  <a:cubicBezTo>
                    <a:pt x="66711" y="54717"/>
                    <a:pt x="66238" y="54511"/>
                    <a:pt x="65765" y="54322"/>
                  </a:cubicBezTo>
                  <a:cubicBezTo>
                    <a:pt x="64267" y="53723"/>
                    <a:pt x="62765" y="53135"/>
                    <a:pt x="61278" y="52511"/>
                  </a:cubicBezTo>
                  <a:cubicBezTo>
                    <a:pt x="57989" y="51132"/>
                    <a:pt x="54681" y="49796"/>
                    <a:pt x="51436" y="48319"/>
                  </a:cubicBezTo>
                  <a:cubicBezTo>
                    <a:pt x="49575" y="47471"/>
                    <a:pt x="47823" y="46380"/>
                    <a:pt x="46024" y="45395"/>
                  </a:cubicBezTo>
                  <a:cubicBezTo>
                    <a:pt x="45911" y="45333"/>
                    <a:pt x="45791" y="45243"/>
                    <a:pt x="45730" y="45135"/>
                  </a:cubicBezTo>
                  <a:cubicBezTo>
                    <a:pt x="45448" y="44635"/>
                    <a:pt x="45186" y="44123"/>
                    <a:pt x="44855" y="43501"/>
                  </a:cubicBezTo>
                  <a:lnTo>
                    <a:pt x="44855" y="43501"/>
                  </a:lnTo>
                  <a:lnTo>
                    <a:pt x="45733" y="43781"/>
                  </a:lnTo>
                  <a:lnTo>
                    <a:pt x="45800" y="43706"/>
                  </a:lnTo>
                  <a:cubicBezTo>
                    <a:pt x="45906" y="43546"/>
                    <a:pt x="46010" y="43492"/>
                    <a:pt x="46114" y="43492"/>
                  </a:cubicBezTo>
                  <a:cubicBezTo>
                    <a:pt x="46325" y="43492"/>
                    <a:pt x="46535" y="43714"/>
                    <a:pt x="46746" y="43714"/>
                  </a:cubicBezTo>
                  <a:cubicBezTo>
                    <a:pt x="46751" y="43714"/>
                    <a:pt x="46756" y="43714"/>
                    <a:pt x="46761" y="43714"/>
                  </a:cubicBezTo>
                  <a:cubicBezTo>
                    <a:pt x="46783" y="43687"/>
                    <a:pt x="46806" y="43660"/>
                    <a:pt x="46828" y="43634"/>
                  </a:cubicBezTo>
                  <a:cubicBezTo>
                    <a:pt x="46968" y="43517"/>
                    <a:pt x="47106" y="43472"/>
                    <a:pt x="47243" y="43472"/>
                  </a:cubicBezTo>
                  <a:cubicBezTo>
                    <a:pt x="47437" y="43472"/>
                    <a:pt x="47628" y="43560"/>
                    <a:pt x="47821" y="43655"/>
                  </a:cubicBezTo>
                  <a:cubicBezTo>
                    <a:pt x="48080" y="43781"/>
                    <a:pt x="48345" y="43898"/>
                    <a:pt x="48608" y="44019"/>
                  </a:cubicBezTo>
                  <a:lnTo>
                    <a:pt x="48654" y="43964"/>
                  </a:lnTo>
                  <a:cubicBezTo>
                    <a:pt x="48548" y="43761"/>
                    <a:pt x="48478" y="43565"/>
                    <a:pt x="48719" y="43565"/>
                  </a:cubicBezTo>
                  <a:cubicBezTo>
                    <a:pt x="48759" y="43565"/>
                    <a:pt x="48808" y="43570"/>
                    <a:pt x="48867" y="43582"/>
                  </a:cubicBezTo>
                  <a:cubicBezTo>
                    <a:pt x="49054" y="43621"/>
                    <a:pt x="49224" y="43740"/>
                    <a:pt x="49403" y="43822"/>
                  </a:cubicBezTo>
                  <a:lnTo>
                    <a:pt x="49744" y="43618"/>
                  </a:lnTo>
                  <a:lnTo>
                    <a:pt x="50911" y="44424"/>
                  </a:lnTo>
                  <a:lnTo>
                    <a:pt x="51416" y="44243"/>
                  </a:lnTo>
                  <a:cubicBezTo>
                    <a:pt x="51979" y="44653"/>
                    <a:pt x="52669" y="45165"/>
                    <a:pt x="53369" y="45666"/>
                  </a:cubicBezTo>
                  <a:cubicBezTo>
                    <a:pt x="53641" y="45861"/>
                    <a:pt x="53913" y="46142"/>
                    <a:pt x="54215" y="46191"/>
                  </a:cubicBezTo>
                  <a:cubicBezTo>
                    <a:pt x="55598" y="46414"/>
                    <a:pt x="56581" y="47378"/>
                    <a:pt x="57747" y="48000"/>
                  </a:cubicBezTo>
                  <a:cubicBezTo>
                    <a:pt x="57922" y="48092"/>
                    <a:pt x="58112" y="48160"/>
                    <a:pt x="58296" y="48240"/>
                  </a:cubicBezTo>
                  <a:lnTo>
                    <a:pt x="58407" y="48106"/>
                  </a:lnTo>
                  <a:lnTo>
                    <a:pt x="57105" y="47261"/>
                  </a:lnTo>
                  <a:cubicBezTo>
                    <a:pt x="57339" y="47249"/>
                    <a:pt x="57491" y="47218"/>
                    <a:pt x="57606" y="47218"/>
                  </a:cubicBezTo>
                  <a:cubicBezTo>
                    <a:pt x="57653" y="47218"/>
                    <a:pt x="57694" y="47223"/>
                    <a:pt x="57731" y="47237"/>
                  </a:cubicBezTo>
                  <a:cubicBezTo>
                    <a:pt x="58230" y="47427"/>
                    <a:pt x="58725" y="47502"/>
                    <a:pt x="59216" y="47502"/>
                  </a:cubicBezTo>
                  <a:cubicBezTo>
                    <a:pt x="59945" y="47502"/>
                    <a:pt x="60668" y="47336"/>
                    <a:pt x="61391" y="47129"/>
                  </a:cubicBezTo>
                  <a:cubicBezTo>
                    <a:pt x="61616" y="47064"/>
                    <a:pt x="61860" y="47052"/>
                    <a:pt x="62075" y="46962"/>
                  </a:cubicBezTo>
                  <a:cubicBezTo>
                    <a:pt x="62346" y="46850"/>
                    <a:pt x="62612" y="46799"/>
                    <a:pt x="62881" y="46799"/>
                  </a:cubicBezTo>
                  <a:cubicBezTo>
                    <a:pt x="63205" y="46799"/>
                    <a:pt x="63532" y="46873"/>
                    <a:pt x="63879" y="47008"/>
                  </a:cubicBezTo>
                  <a:lnTo>
                    <a:pt x="63597" y="46604"/>
                  </a:lnTo>
                  <a:cubicBezTo>
                    <a:pt x="64034" y="46374"/>
                    <a:pt x="64428" y="46020"/>
                    <a:pt x="64910" y="46020"/>
                  </a:cubicBezTo>
                  <a:cubicBezTo>
                    <a:pt x="65126" y="46020"/>
                    <a:pt x="65360" y="46091"/>
                    <a:pt x="65623" y="46275"/>
                  </a:cubicBezTo>
                  <a:cubicBezTo>
                    <a:pt x="65558" y="46201"/>
                    <a:pt x="65497" y="46127"/>
                    <a:pt x="65430" y="46058"/>
                  </a:cubicBezTo>
                  <a:cubicBezTo>
                    <a:pt x="65338" y="45965"/>
                    <a:pt x="65243" y="45876"/>
                    <a:pt x="65017" y="45659"/>
                  </a:cubicBezTo>
                  <a:lnTo>
                    <a:pt x="65017" y="45659"/>
                  </a:lnTo>
                  <a:lnTo>
                    <a:pt x="65823" y="45755"/>
                  </a:lnTo>
                  <a:lnTo>
                    <a:pt x="65620" y="45243"/>
                  </a:lnTo>
                  <a:lnTo>
                    <a:pt x="65620" y="45243"/>
                  </a:lnTo>
                  <a:lnTo>
                    <a:pt x="66698" y="45495"/>
                  </a:lnTo>
                  <a:cubicBezTo>
                    <a:pt x="66428" y="45263"/>
                    <a:pt x="66269" y="45126"/>
                    <a:pt x="66048" y="44935"/>
                  </a:cubicBezTo>
                  <a:cubicBezTo>
                    <a:pt x="66661" y="44375"/>
                    <a:pt x="67014" y="43623"/>
                    <a:pt x="67874" y="43312"/>
                  </a:cubicBezTo>
                  <a:cubicBezTo>
                    <a:pt x="67984" y="43271"/>
                    <a:pt x="68083" y="43261"/>
                    <a:pt x="68175" y="43261"/>
                  </a:cubicBezTo>
                  <a:cubicBezTo>
                    <a:pt x="68274" y="43261"/>
                    <a:pt x="68367" y="43273"/>
                    <a:pt x="68461" y="43273"/>
                  </a:cubicBezTo>
                  <a:cubicBezTo>
                    <a:pt x="68508" y="43273"/>
                    <a:pt x="68555" y="43270"/>
                    <a:pt x="68604" y="43261"/>
                  </a:cubicBezTo>
                  <a:lnTo>
                    <a:pt x="68647" y="43211"/>
                  </a:lnTo>
                  <a:cubicBezTo>
                    <a:pt x="68739" y="43102"/>
                    <a:pt x="69698" y="42629"/>
                    <a:pt x="69893" y="42600"/>
                  </a:cubicBezTo>
                  <a:cubicBezTo>
                    <a:pt x="69975" y="42588"/>
                    <a:pt x="70059" y="42575"/>
                    <a:pt x="70142" y="42575"/>
                  </a:cubicBezTo>
                  <a:close/>
                  <a:moveTo>
                    <a:pt x="73145" y="38578"/>
                  </a:moveTo>
                  <a:cubicBezTo>
                    <a:pt x="73211" y="38578"/>
                    <a:pt x="73277" y="38579"/>
                    <a:pt x="73342" y="38580"/>
                  </a:cubicBezTo>
                  <a:cubicBezTo>
                    <a:pt x="74351" y="38601"/>
                    <a:pt x="75360" y="38646"/>
                    <a:pt x="76445" y="38685"/>
                  </a:cubicBezTo>
                  <a:cubicBezTo>
                    <a:pt x="76501" y="38917"/>
                    <a:pt x="76568" y="39189"/>
                    <a:pt x="76650" y="39525"/>
                  </a:cubicBezTo>
                  <a:lnTo>
                    <a:pt x="75520" y="39662"/>
                  </a:lnTo>
                  <a:cubicBezTo>
                    <a:pt x="75520" y="39707"/>
                    <a:pt x="75518" y="39752"/>
                    <a:pt x="75517" y="39798"/>
                  </a:cubicBezTo>
                  <a:lnTo>
                    <a:pt x="76669" y="39886"/>
                  </a:lnTo>
                  <a:lnTo>
                    <a:pt x="75704" y="40105"/>
                  </a:lnTo>
                  <a:lnTo>
                    <a:pt x="75720" y="40208"/>
                  </a:lnTo>
                  <a:lnTo>
                    <a:pt x="76955" y="40294"/>
                  </a:lnTo>
                  <a:lnTo>
                    <a:pt x="76972" y="40519"/>
                  </a:lnTo>
                  <a:cubicBezTo>
                    <a:pt x="76539" y="40812"/>
                    <a:pt x="75974" y="40615"/>
                    <a:pt x="75431" y="40794"/>
                  </a:cubicBezTo>
                  <a:lnTo>
                    <a:pt x="76387" y="41607"/>
                  </a:lnTo>
                  <a:cubicBezTo>
                    <a:pt x="77537" y="41680"/>
                    <a:pt x="77579" y="41674"/>
                    <a:pt x="77792" y="43095"/>
                  </a:cubicBezTo>
                  <a:cubicBezTo>
                    <a:pt x="78133" y="45360"/>
                    <a:pt x="78334" y="47636"/>
                    <a:pt x="77947" y="50057"/>
                  </a:cubicBezTo>
                  <a:lnTo>
                    <a:pt x="74999" y="50313"/>
                  </a:lnTo>
                  <a:lnTo>
                    <a:pt x="75003" y="50543"/>
                  </a:lnTo>
                  <a:lnTo>
                    <a:pt x="77680" y="50413"/>
                  </a:lnTo>
                  <a:lnTo>
                    <a:pt x="77689" y="50669"/>
                  </a:lnTo>
                  <a:lnTo>
                    <a:pt x="75050" y="50798"/>
                  </a:lnTo>
                  <a:lnTo>
                    <a:pt x="75060" y="51018"/>
                  </a:lnTo>
                  <a:lnTo>
                    <a:pt x="77638" y="50893"/>
                  </a:lnTo>
                  <a:lnTo>
                    <a:pt x="77650" y="51116"/>
                  </a:lnTo>
                  <a:lnTo>
                    <a:pt x="75214" y="51235"/>
                  </a:lnTo>
                  <a:cubicBezTo>
                    <a:pt x="75206" y="51316"/>
                    <a:pt x="75198" y="51398"/>
                    <a:pt x="75190" y="51479"/>
                  </a:cubicBezTo>
                  <a:lnTo>
                    <a:pt x="77763" y="52035"/>
                  </a:lnTo>
                  <a:cubicBezTo>
                    <a:pt x="77577" y="53785"/>
                    <a:pt x="78365" y="55239"/>
                    <a:pt x="79798" y="56550"/>
                  </a:cubicBezTo>
                  <a:lnTo>
                    <a:pt x="76356" y="57867"/>
                  </a:lnTo>
                  <a:lnTo>
                    <a:pt x="76389" y="57970"/>
                  </a:lnTo>
                  <a:lnTo>
                    <a:pt x="77604" y="57774"/>
                  </a:lnTo>
                  <a:lnTo>
                    <a:pt x="77604" y="57774"/>
                  </a:lnTo>
                  <a:cubicBezTo>
                    <a:pt x="77486" y="57888"/>
                    <a:pt x="77359" y="58011"/>
                    <a:pt x="77098" y="58261"/>
                  </a:cubicBezTo>
                  <a:lnTo>
                    <a:pt x="80239" y="57354"/>
                  </a:lnTo>
                  <a:lnTo>
                    <a:pt x="80299" y="57555"/>
                  </a:lnTo>
                  <a:lnTo>
                    <a:pt x="78054" y="58270"/>
                  </a:lnTo>
                  <a:cubicBezTo>
                    <a:pt x="78072" y="58333"/>
                    <a:pt x="78090" y="58396"/>
                    <a:pt x="78108" y="58459"/>
                  </a:cubicBezTo>
                  <a:lnTo>
                    <a:pt x="80419" y="57840"/>
                  </a:lnTo>
                  <a:cubicBezTo>
                    <a:pt x="80435" y="57882"/>
                    <a:pt x="80451" y="57925"/>
                    <a:pt x="80466" y="57968"/>
                  </a:cubicBezTo>
                  <a:lnTo>
                    <a:pt x="79055" y="58553"/>
                  </a:lnTo>
                  <a:cubicBezTo>
                    <a:pt x="79071" y="58604"/>
                    <a:pt x="79088" y="58654"/>
                    <a:pt x="79104" y="58705"/>
                  </a:cubicBezTo>
                  <a:cubicBezTo>
                    <a:pt x="79517" y="58590"/>
                    <a:pt x="79931" y="58481"/>
                    <a:pt x="80342" y="58355"/>
                  </a:cubicBezTo>
                  <a:cubicBezTo>
                    <a:pt x="80455" y="58321"/>
                    <a:pt x="80565" y="58304"/>
                    <a:pt x="80671" y="58304"/>
                  </a:cubicBezTo>
                  <a:cubicBezTo>
                    <a:pt x="80975" y="58304"/>
                    <a:pt x="81238" y="58443"/>
                    <a:pt x="81374" y="58706"/>
                  </a:cubicBezTo>
                  <a:cubicBezTo>
                    <a:pt x="82604" y="61058"/>
                    <a:pt x="83606" y="63471"/>
                    <a:pt x="82923" y="66222"/>
                  </a:cubicBezTo>
                  <a:lnTo>
                    <a:pt x="82935" y="66204"/>
                  </a:lnTo>
                  <a:lnTo>
                    <a:pt x="82935" y="66204"/>
                  </a:lnTo>
                  <a:cubicBezTo>
                    <a:pt x="82874" y="66489"/>
                    <a:pt x="82813" y="66774"/>
                    <a:pt x="82751" y="67060"/>
                  </a:cubicBezTo>
                  <a:lnTo>
                    <a:pt x="82770" y="67035"/>
                  </a:lnTo>
                  <a:lnTo>
                    <a:pt x="82770" y="67035"/>
                  </a:lnTo>
                  <a:cubicBezTo>
                    <a:pt x="82495" y="68453"/>
                    <a:pt x="82219" y="69870"/>
                    <a:pt x="81923" y="71397"/>
                  </a:cubicBezTo>
                  <a:cubicBezTo>
                    <a:pt x="80783" y="70551"/>
                    <a:pt x="81055" y="68927"/>
                    <a:pt x="79863" y="68164"/>
                  </a:cubicBezTo>
                  <a:cubicBezTo>
                    <a:pt x="78951" y="69327"/>
                    <a:pt x="78584" y="70839"/>
                    <a:pt x="77164" y="71686"/>
                  </a:cubicBezTo>
                  <a:cubicBezTo>
                    <a:pt x="77164" y="71366"/>
                    <a:pt x="77139" y="71151"/>
                    <a:pt x="77168" y="70945"/>
                  </a:cubicBezTo>
                  <a:cubicBezTo>
                    <a:pt x="77345" y="69714"/>
                    <a:pt x="77540" y="68488"/>
                    <a:pt x="77716" y="67257"/>
                  </a:cubicBezTo>
                  <a:cubicBezTo>
                    <a:pt x="77811" y="66594"/>
                    <a:pt x="77988" y="66383"/>
                    <a:pt x="78647" y="66255"/>
                  </a:cubicBezTo>
                  <a:cubicBezTo>
                    <a:pt x="79265" y="66133"/>
                    <a:pt x="79885" y="66026"/>
                    <a:pt x="80499" y="65847"/>
                  </a:cubicBezTo>
                  <a:cubicBezTo>
                    <a:pt x="80351" y="65801"/>
                    <a:pt x="80202" y="65783"/>
                    <a:pt x="80052" y="65783"/>
                  </a:cubicBezTo>
                  <a:cubicBezTo>
                    <a:pt x="79513" y="65783"/>
                    <a:pt x="78966" y="66015"/>
                    <a:pt x="78431" y="66015"/>
                  </a:cubicBezTo>
                  <a:cubicBezTo>
                    <a:pt x="78239" y="66015"/>
                    <a:pt x="78048" y="65985"/>
                    <a:pt x="77859" y="65904"/>
                  </a:cubicBezTo>
                  <a:cubicBezTo>
                    <a:pt x="77852" y="65798"/>
                    <a:pt x="77845" y="65694"/>
                    <a:pt x="77839" y="65590"/>
                  </a:cubicBezTo>
                  <a:lnTo>
                    <a:pt x="80930" y="65078"/>
                  </a:lnTo>
                  <a:cubicBezTo>
                    <a:pt x="80923" y="65010"/>
                    <a:pt x="80918" y="64941"/>
                    <a:pt x="80911" y="64873"/>
                  </a:cubicBezTo>
                  <a:cubicBezTo>
                    <a:pt x="80319" y="64942"/>
                    <a:pt x="79726" y="65014"/>
                    <a:pt x="79134" y="65082"/>
                  </a:cubicBezTo>
                  <a:cubicBezTo>
                    <a:pt x="78767" y="65125"/>
                    <a:pt x="78400" y="65181"/>
                    <a:pt x="78032" y="65187"/>
                  </a:cubicBezTo>
                  <a:cubicBezTo>
                    <a:pt x="78032" y="65187"/>
                    <a:pt x="78032" y="65187"/>
                    <a:pt x="78032" y="65187"/>
                  </a:cubicBezTo>
                  <a:cubicBezTo>
                    <a:pt x="77956" y="65187"/>
                    <a:pt x="77877" y="64991"/>
                    <a:pt x="77789" y="64870"/>
                  </a:cubicBezTo>
                  <a:lnTo>
                    <a:pt x="81489" y="64237"/>
                  </a:lnTo>
                  <a:cubicBezTo>
                    <a:pt x="81264" y="64173"/>
                    <a:pt x="81039" y="64150"/>
                    <a:pt x="80815" y="64150"/>
                  </a:cubicBezTo>
                  <a:cubicBezTo>
                    <a:pt x="80135" y="64150"/>
                    <a:pt x="79461" y="64370"/>
                    <a:pt x="78777" y="64370"/>
                  </a:cubicBezTo>
                  <a:cubicBezTo>
                    <a:pt x="78431" y="64370"/>
                    <a:pt x="78083" y="64313"/>
                    <a:pt x="77730" y="64144"/>
                  </a:cubicBezTo>
                  <a:lnTo>
                    <a:pt x="80886" y="63485"/>
                  </a:lnTo>
                  <a:cubicBezTo>
                    <a:pt x="80876" y="63419"/>
                    <a:pt x="80864" y="63355"/>
                    <a:pt x="80854" y="63290"/>
                  </a:cubicBezTo>
                  <a:lnTo>
                    <a:pt x="77807" y="63793"/>
                  </a:lnTo>
                  <a:cubicBezTo>
                    <a:pt x="77505" y="63098"/>
                    <a:pt x="77274" y="62412"/>
                    <a:pt x="76924" y="61793"/>
                  </a:cubicBezTo>
                  <a:cubicBezTo>
                    <a:pt x="76218" y="60543"/>
                    <a:pt x="75178" y="59580"/>
                    <a:pt x="74076" y="58681"/>
                  </a:cubicBezTo>
                  <a:cubicBezTo>
                    <a:pt x="73826" y="58479"/>
                    <a:pt x="73597" y="58250"/>
                    <a:pt x="73265" y="57949"/>
                  </a:cubicBezTo>
                  <a:lnTo>
                    <a:pt x="74807" y="57449"/>
                  </a:lnTo>
                  <a:lnTo>
                    <a:pt x="74375" y="56794"/>
                  </a:lnTo>
                  <a:lnTo>
                    <a:pt x="76036" y="56369"/>
                  </a:lnTo>
                  <a:cubicBezTo>
                    <a:pt x="75538" y="56197"/>
                    <a:pt x="75050" y="56132"/>
                    <a:pt x="74568" y="56132"/>
                  </a:cubicBezTo>
                  <a:cubicBezTo>
                    <a:pt x="73834" y="56132"/>
                    <a:pt x="73111" y="56282"/>
                    <a:pt x="72378" y="56434"/>
                  </a:cubicBezTo>
                  <a:cubicBezTo>
                    <a:pt x="72317" y="56118"/>
                    <a:pt x="72275" y="55899"/>
                    <a:pt x="72219" y="55606"/>
                  </a:cubicBezTo>
                  <a:lnTo>
                    <a:pt x="73493" y="55273"/>
                  </a:lnTo>
                  <a:lnTo>
                    <a:pt x="73482" y="55168"/>
                  </a:lnTo>
                  <a:lnTo>
                    <a:pt x="72364" y="55147"/>
                  </a:lnTo>
                  <a:cubicBezTo>
                    <a:pt x="72355" y="55119"/>
                    <a:pt x="72346" y="55091"/>
                    <a:pt x="72338" y="55062"/>
                  </a:cubicBezTo>
                  <a:lnTo>
                    <a:pt x="73948" y="54699"/>
                  </a:lnTo>
                  <a:cubicBezTo>
                    <a:pt x="73942" y="54658"/>
                    <a:pt x="73938" y="54617"/>
                    <a:pt x="73932" y="54576"/>
                  </a:cubicBezTo>
                  <a:lnTo>
                    <a:pt x="72223" y="54659"/>
                  </a:lnTo>
                  <a:cubicBezTo>
                    <a:pt x="72210" y="54613"/>
                    <a:pt x="72196" y="54567"/>
                    <a:pt x="72182" y="54521"/>
                  </a:cubicBezTo>
                  <a:lnTo>
                    <a:pt x="73110" y="54245"/>
                  </a:lnTo>
                  <a:lnTo>
                    <a:pt x="73105" y="54148"/>
                  </a:lnTo>
                  <a:lnTo>
                    <a:pt x="72083" y="54084"/>
                  </a:lnTo>
                  <a:lnTo>
                    <a:pt x="72061" y="53883"/>
                  </a:lnTo>
                  <a:lnTo>
                    <a:pt x="73809" y="53663"/>
                  </a:lnTo>
                  <a:cubicBezTo>
                    <a:pt x="73805" y="53618"/>
                    <a:pt x="73802" y="53574"/>
                    <a:pt x="73797" y="53530"/>
                  </a:cubicBezTo>
                  <a:lnTo>
                    <a:pt x="72014" y="53502"/>
                  </a:lnTo>
                  <a:cubicBezTo>
                    <a:pt x="72307" y="51894"/>
                    <a:pt x="72227" y="50280"/>
                    <a:pt x="73196" y="48895"/>
                  </a:cubicBezTo>
                  <a:lnTo>
                    <a:pt x="73017" y="48748"/>
                  </a:lnTo>
                  <a:cubicBezTo>
                    <a:pt x="73562" y="48514"/>
                    <a:pt x="74087" y="48287"/>
                    <a:pt x="74730" y="48010"/>
                  </a:cubicBezTo>
                  <a:lnTo>
                    <a:pt x="73121" y="47753"/>
                  </a:lnTo>
                  <a:cubicBezTo>
                    <a:pt x="73165" y="46919"/>
                    <a:pt x="73208" y="46097"/>
                    <a:pt x="73253" y="45244"/>
                  </a:cubicBezTo>
                  <a:lnTo>
                    <a:pt x="74785" y="45365"/>
                  </a:lnTo>
                  <a:cubicBezTo>
                    <a:pt x="74793" y="45316"/>
                    <a:pt x="74799" y="45267"/>
                    <a:pt x="74806" y="45218"/>
                  </a:cubicBezTo>
                  <a:lnTo>
                    <a:pt x="73378" y="44924"/>
                  </a:lnTo>
                  <a:lnTo>
                    <a:pt x="73377" y="44853"/>
                  </a:lnTo>
                  <a:lnTo>
                    <a:pt x="74771" y="44785"/>
                  </a:lnTo>
                  <a:cubicBezTo>
                    <a:pt x="74777" y="44745"/>
                    <a:pt x="74784" y="44707"/>
                    <a:pt x="74790" y="44668"/>
                  </a:cubicBezTo>
                  <a:lnTo>
                    <a:pt x="73297" y="44409"/>
                  </a:lnTo>
                  <a:cubicBezTo>
                    <a:pt x="73305" y="44351"/>
                    <a:pt x="73313" y="44293"/>
                    <a:pt x="73321" y="44236"/>
                  </a:cubicBezTo>
                  <a:lnTo>
                    <a:pt x="75158" y="44337"/>
                  </a:lnTo>
                  <a:cubicBezTo>
                    <a:pt x="75164" y="44277"/>
                    <a:pt x="75169" y="44219"/>
                    <a:pt x="75173" y="44159"/>
                  </a:cubicBezTo>
                  <a:cubicBezTo>
                    <a:pt x="74683" y="44095"/>
                    <a:pt x="74194" y="43997"/>
                    <a:pt x="73701" y="43975"/>
                  </a:cubicBezTo>
                  <a:cubicBezTo>
                    <a:pt x="73130" y="43951"/>
                    <a:pt x="72903" y="43701"/>
                    <a:pt x="73022" y="43023"/>
                  </a:cubicBezTo>
                  <a:lnTo>
                    <a:pt x="73022" y="43023"/>
                  </a:lnTo>
                  <a:lnTo>
                    <a:pt x="74429" y="43032"/>
                  </a:lnTo>
                  <a:lnTo>
                    <a:pt x="75508" y="42227"/>
                  </a:lnTo>
                  <a:lnTo>
                    <a:pt x="73015" y="41936"/>
                  </a:lnTo>
                  <a:cubicBezTo>
                    <a:pt x="73137" y="41574"/>
                    <a:pt x="73256" y="41223"/>
                    <a:pt x="73387" y="40833"/>
                  </a:cubicBezTo>
                  <a:lnTo>
                    <a:pt x="71697" y="40686"/>
                  </a:lnTo>
                  <a:cubicBezTo>
                    <a:pt x="71682" y="40609"/>
                    <a:pt x="71668" y="40533"/>
                    <a:pt x="71654" y="40456"/>
                  </a:cubicBezTo>
                  <a:lnTo>
                    <a:pt x="71654" y="40456"/>
                  </a:lnTo>
                  <a:cubicBezTo>
                    <a:pt x="71796" y="40489"/>
                    <a:pt x="71928" y="40504"/>
                    <a:pt x="72052" y="40504"/>
                  </a:cubicBezTo>
                  <a:cubicBezTo>
                    <a:pt x="72997" y="40504"/>
                    <a:pt x="73463" y="39619"/>
                    <a:pt x="74331" y="39080"/>
                  </a:cubicBezTo>
                  <a:lnTo>
                    <a:pt x="74331" y="39080"/>
                  </a:lnTo>
                  <a:lnTo>
                    <a:pt x="71954" y="39195"/>
                  </a:lnTo>
                  <a:cubicBezTo>
                    <a:pt x="72304" y="38639"/>
                    <a:pt x="72727" y="38578"/>
                    <a:pt x="73145" y="38578"/>
                  </a:cubicBezTo>
                  <a:close/>
                  <a:moveTo>
                    <a:pt x="109142" y="54947"/>
                  </a:moveTo>
                  <a:lnTo>
                    <a:pt x="105744" y="57377"/>
                  </a:lnTo>
                  <a:lnTo>
                    <a:pt x="105831" y="57462"/>
                  </a:lnTo>
                  <a:lnTo>
                    <a:pt x="109655" y="55312"/>
                  </a:lnTo>
                  <a:lnTo>
                    <a:pt x="109734" y="55360"/>
                  </a:lnTo>
                  <a:lnTo>
                    <a:pt x="108632" y="56492"/>
                  </a:lnTo>
                  <a:lnTo>
                    <a:pt x="108705" y="56619"/>
                  </a:lnTo>
                  <a:lnTo>
                    <a:pt x="110471" y="55824"/>
                  </a:lnTo>
                  <a:cubicBezTo>
                    <a:pt x="110578" y="56501"/>
                    <a:pt x="110660" y="57023"/>
                    <a:pt x="110753" y="57616"/>
                  </a:cubicBezTo>
                  <a:lnTo>
                    <a:pt x="109424" y="58586"/>
                  </a:lnTo>
                  <a:lnTo>
                    <a:pt x="109541" y="58704"/>
                  </a:lnTo>
                  <a:lnTo>
                    <a:pt x="110760" y="58047"/>
                  </a:lnTo>
                  <a:cubicBezTo>
                    <a:pt x="110854" y="58274"/>
                    <a:pt x="110947" y="58498"/>
                    <a:pt x="111048" y="58740"/>
                  </a:cubicBezTo>
                  <a:lnTo>
                    <a:pt x="110229" y="59429"/>
                  </a:lnTo>
                  <a:lnTo>
                    <a:pt x="111279" y="59149"/>
                  </a:lnTo>
                  <a:lnTo>
                    <a:pt x="111462" y="60127"/>
                  </a:lnTo>
                  <a:cubicBezTo>
                    <a:pt x="110529" y="60703"/>
                    <a:pt x="109599" y="61306"/>
                    <a:pt x="108644" y="61862"/>
                  </a:cubicBezTo>
                  <a:cubicBezTo>
                    <a:pt x="106113" y="63335"/>
                    <a:pt x="103583" y="64809"/>
                    <a:pt x="101029" y="66240"/>
                  </a:cubicBezTo>
                  <a:cubicBezTo>
                    <a:pt x="99415" y="67145"/>
                    <a:pt x="97756" y="67967"/>
                    <a:pt x="96123" y="68838"/>
                  </a:cubicBezTo>
                  <a:cubicBezTo>
                    <a:pt x="94639" y="69629"/>
                    <a:pt x="93159" y="70430"/>
                    <a:pt x="91683" y="71237"/>
                  </a:cubicBezTo>
                  <a:cubicBezTo>
                    <a:pt x="90265" y="72014"/>
                    <a:pt x="88859" y="72808"/>
                    <a:pt x="87445" y="73587"/>
                  </a:cubicBezTo>
                  <a:cubicBezTo>
                    <a:pt x="84085" y="75438"/>
                    <a:pt x="80739" y="77313"/>
                    <a:pt x="77356" y="79121"/>
                  </a:cubicBezTo>
                  <a:cubicBezTo>
                    <a:pt x="75489" y="80118"/>
                    <a:pt x="73562" y="81005"/>
                    <a:pt x="71654" y="81928"/>
                  </a:cubicBezTo>
                  <a:cubicBezTo>
                    <a:pt x="71446" y="82028"/>
                    <a:pt x="71218" y="82086"/>
                    <a:pt x="70965" y="82086"/>
                  </a:cubicBezTo>
                  <a:cubicBezTo>
                    <a:pt x="70870" y="82086"/>
                    <a:pt x="70771" y="82078"/>
                    <a:pt x="70668" y="82060"/>
                  </a:cubicBezTo>
                  <a:lnTo>
                    <a:pt x="71996" y="81246"/>
                  </a:lnTo>
                  <a:cubicBezTo>
                    <a:pt x="71972" y="81195"/>
                    <a:pt x="71947" y="81144"/>
                    <a:pt x="71922" y="81093"/>
                  </a:cubicBezTo>
                  <a:cubicBezTo>
                    <a:pt x="71393" y="81349"/>
                    <a:pt x="70845" y="81571"/>
                    <a:pt x="70341" y="81869"/>
                  </a:cubicBezTo>
                  <a:cubicBezTo>
                    <a:pt x="69982" y="82081"/>
                    <a:pt x="69641" y="82200"/>
                    <a:pt x="69308" y="82200"/>
                  </a:cubicBezTo>
                  <a:cubicBezTo>
                    <a:pt x="68939" y="82200"/>
                    <a:pt x="68581" y="82054"/>
                    <a:pt x="68223" y="81725"/>
                  </a:cubicBezTo>
                  <a:cubicBezTo>
                    <a:pt x="67930" y="81457"/>
                    <a:pt x="67528" y="81306"/>
                    <a:pt x="67237" y="81038"/>
                  </a:cubicBezTo>
                  <a:cubicBezTo>
                    <a:pt x="66662" y="80504"/>
                    <a:pt x="66694" y="80038"/>
                    <a:pt x="67331" y="79549"/>
                  </a:cubicBezTo>
                  <a:cubicBezTo>
                    <a:pt x="67812" y="79181"/>
                    <a:pt x="68334" y="78868"/>
                    <a:pt x="68832" y="78524"/>
                  </a:cubicBezTo>
                  <a:cubicBezTo>
                    <a:pt x="69068" y="78361"/>
                    <a:pt x="69295" y="78183"/>
                    <a:pt x="69526" y="78012"/>
                  </a:cubicBezTo>
                  <a:lnTo>
                    <a:pt x="69418" y="77804"/>
                  </a:lnTo>
                  <a:lnTo>
                    <a:pt x="66668" y="78839"/>
                  </a:lnTo>
                  <a:cubicBezTo>
                    <a:pt x="66594" y="78440"/>
                    <a:pt x="66524" y="78066"/>
                    <a:pt x="66452" y="77674"/>
                  </a:cubicBezTo>
                  <a:lnTo>
                    <a:pt x="67852" y="76875"/>
                  </a:lnTo>
                  <a:lnTo>
                    <a:pt x="67836" y="76857"/>
                  </a:lnTo>
                  <a:lnTo>
                    <a:pt x="66613" y="77120"/>
                  </a:lnTo>
                  <a:cubicBezTo>
                    <a:pt x="66363" y="76430"/>
                    <a:pt x="66997" y="76420"/>
                    <a:pt x="67243" y="76137"/>
                  </a:cubicBezTo>
                  <a:cubicBezTo>
                    <a:pt x="67215" y="76106"/>
                    <a:pt x="67185" y="76076"/>
                    <a:pt x="67157" y="76045"/>
                  </a:cubicBezTo>
                  <a:lnTo>
                    <a:pt x="66677" y="76068"/>
                  </a:lnTo>
                  <a:cubicBezTo>
                    <a:pt x="66735" y="75318"/>
                    <a:pt x="67378" y="75294"/>
                    <a:pt x="67784" y="75042"/>
                  </a:cubicBezTo>
                  <a:cubicBezTo>
                    <a:pt x="68200" y="74784"/>
                    <a:pt x="68639" y="74565"/>
                    <a:pt x="69068" y="74329"/>
                  </a:cubicBezTo>
                  <a:cubicBezTo>
                    <a:pt x="69038" y="74267"/>
                    <a:pt x="69008" y="74206"/>
                    <a:pt x="68978" y="74144"/>
                  </a:cubicBezTo>
                  <a:lnTo>
                    <a:pt x="66854" y="75166"/>
                  </a:lnTo>
                  <a:cubicBezTo>
                    <a:pt x="67297" y="74160"/>
                    <a:pt x="67562" y="73269"/>
                    <a:pt x="68480" y="72837"/>
                  </a:cubicBezTo>
                  <a:cubicBezTo>
                    <a:pt x="70305" y="71982"/>
                    <a:pt x="72135" y="71137"/>
                    <a:pt x="73970" y="70305"/>
                  </a:cubicBezTo>
                  <a:cubicBezTo>
                    <a:pt x="74611" y="70014"/>
                    <a:pt x="75272" y="69760"/>
                    <a:pt x="75928" y="69502"/>
                  </a:cubicBezTo>
                  <a:cubicBezTo>
                    <a:pt x="76249" y="69375"/>
                    <a:pt x="76581" y="69276"/>
                    <a:pt x="76907" y="69164"/>
                  </a:cubicBezTo>
                  <a:lnTo>
                    <a:pt x="77020" y="69423"/>
                  </a:lnTo>
                  <a:lnTo>
                    <a:pt x="75626" y="70226"/>
                  </a:lnTo>
                  <a:lnTo>
                    <a:pt x="75677" y="70343"/>
                  </a:lnTo>
                  <a:lnTo>
                    <a:pt x="76970" y="69916"/>
                  </a:lnTo>
                  <a:lnTo>
                    <a:pt x="76970" y="69916"/>
                  </a:lnTo>
                  <a:cubicBezTo>
                    <a:pt x="76750" y="70434"/>
                    <a:pt x="76610" y="70766"/>
                    <a:pt x="76453" y="71139"/>
                  </a:cubicBezTo>
                  <a:cubicBezTo>
                    <a:pt x="76715" y="71331"/>
                    <a:pt x="76765" y="71616"/>
                    <a:pt x="76346" y="71876"/>
                  </a:cubicBezTo>
                  <a:cubicBezTo>
                    <a:pt x="75982" y="72102"/>
                    <a:pt x="75603" y="72306"/>
                    <a:pt x="75289" y="72645"/>
                  </a:cubicBezTo>
                  <a:cubicBezTo>
                    <a:pt x="75495" y="72567"/>
                    <a:pt x="75702" y="72492"/>
                    <a:pt x="75906" y="72410"/>
                  </a:cubicBezTo>
                  <a:cubicBezTo>
                    <a:pt x="76074" y="72343"/>
                    <a:pt x="76259" y="72185"/>
                    <a:pt x="76407" y="72185"/>
                  </a:cubicBezTo>
                  <a:cubicBezTo>
                    <a:pt x="76423" y="72185"/>
                    <a:pt x="76438" y="72187"/>
                    <a:pt x="76453" y="72191"/>
                  </a:cubicBezTo>
                  <a:cubicBezTo>
                    <a:pt x="76602" y="72228"/>
                    <a:pt x="76740" y="72246"/>
                    <a:pt x="76868" y="72246"/>
                  </a:cubicBezTo>
                  <a:cubicBezTo>
                    <a:pt x="77677" y="72246"/>
                    <a:pt x="78089" y="71556"/>
                    <a:pt x="78568" y="71005"/>
                  </a:cubicBezTo>
                  <a:cubicBezTo>
                    <a:pt x="78892" y="70634"/>
                    <a:pt x="79148" y="70203"/>
                    <a:pt x="79449" y="69781"/>
                  </a:cubicBezTo>
                  <a:cubicBezTo>
                    <a:pt x="80451" y="70609"/>
                    <a:pt x="80698" y="71943"/>
                    <a:pt x="81851" y="72665"/>
                  </a:cubicBezTo>
                  <a:cubicBezTo>
                    <a:pt x="81993" y="72353"/>
                    <a:pt x="82135" y="72134"/>
                    <a:pt x="82195" y="71895"/>
                  </a:cubicBezTo>
                  <a:cubicBezTo>
                    <a:pt x="82434" y="70949"/>
                    <a:pt x="82692" y="70005"/>
                    <a:pt x="82855" y="69045"/>
                  </a:cubicBezTo>
                  <a:cubicBezTo>
                    <a:pt x="82972" y="68359"/>
                    <a:pt x="83319" y="67997"/>
                    <a:pt x="83960" y="67792"/>
                  </a:cubicBezTo>
                  <a:cubicBezTo>
                    <a:pt x="84596" y="67590"/>
                    <a:pt x="85205" y="67307"/>
                    <a:pt x="85825" y="67060"/>
                  </a:cubicBezTo>
                  <a:cubicBezTo>
                    <a:pt x="85805" y="66997"/>
                    <a:pt x="85785" y="66935"/>
                    <a:pt x="85764" y="66874"/>
                  </a:cubicBezTo>
                  <a:lnTo>
                    <a:pt x="83315" y="67737"/>
                  </a:lnTo>
                  <a:cubicBezTo>
                    <a:pt x="83095" y="67367"/>
                    <a:pt x="83347" y="67264"/>
                    <a:pt x="83607" y="67161"/>
                  </a:cubicBezTo>
                  <a:cubicBezTo>
                    <a:pt x="84733" y="66717"/>
                    <a:pt x="85856" y="66269"/>
                    <a:pt x="86978" y="65820"/>
                  </a:cubicBezTo>
                  <a:cubicBezTo>
                    <a:pt x="87161" y="65746"/>
                    <a:pt x="87337" y="65650"/>
                    <a:pt x="87457" y="65409"/>
                  </a:cubicBezTo>
                  <a:lnTo>
                    <a:pt x="87457" y="65409"/>
                  </a:lnTo>
                  <a:lnTo>
                    <a:pt x="83541" y="66880"/>
                  </a:lnTo>
                  <a:cubicBezTo>
                    <a:pt x="83365" y="66011"/>
                    <a:pt x="83365" y="65955"/>
                    <a:pt x="84102" y="65614"/>
                  </a:cubicBezTo>
                  <a:cubicBezTo>
                    <a:pt x="85963" y="64753"/>
                    <a:pt x="87808" y="63847"/>
                    <a:pt x="89712" y="63091"/>
                  </a:cubicBezTo>
                  <a:cubicBezTo>
                    <a:pt x="94124" y="61338"/>
                    <a:pt x="98400" y="59294"/>
                    <a:pt x="102649" y="57188"/>
                  </a:cubicBezTo>
                  <a:cubicBezTo>
                    <a:pt x="103523" y="56754"/>
                    <a:pt x="104379" y="56267"/>
                    <a:pt x="105292" y="55938"/>
                  </a:cubicBezTo>
                  <a:cubicBezTo>
                    <a:pt x="106533" y="55490"/>
                    <a:pt x="107819" y="55172"/>
                    <a:pt x="109142" y="54947"/>
                  </a:cubicBezTo>
                  <a:close/>
                  <a:moveTo>
                    <a:pt x="12328" y="45072"/>
                  </a:moveTo>
                  <a:cubicBezTo>
                    <a:pt x="12739" y="45072"/>
                    <a:pt x="13166" y="45167"/>
                    <a:pt x="13571" y="45369"/>
                  </a:cubicBezTo>
                  <a:cubicBezTo>
                    <a:pt x="14411" y="45787"/>
                    <a:pt x="15206" y="46298"/>
                    <a:pt x="16024" y="46763"/>
                  </a:cubicBezTo>
                  <a:cubicBezTo>
                    <a:pt x="18182" y="47994"/>
                    <a:pt x="20264" y="49392"/>
                    <a:pt x="22518" y="50416"/>
                  </a:cubicBezTo>
                  <a:cubicBezTo>
                    <a:pt x="26585" y="52266"/>
                    <a:pt x="30646" y="54125"/>
                    <a:pt x="34643" y="56124"/>
                  </a:cubicBezTo>
                  <a:cubicBezTo>
                    <a:pt x="38910" y="58253"/>
                    <a:pt x="43174" y="60388"/>
                    <a:pt x="47437" y="62528"/>
                  </a:cubicBezTo>
                  <a:cubicBezTo>
                    <a:pt x="49088" y="63357"/>
                    <a:pt x="50729" y="64206"/>
                    <a:pt x="52369" y="65054"/>
                  </a:cubicBezTo>
                  <a:cubicBezTo>
                    <a:pt x="52571" y="65159"/>
                    <a:pt x="52743" y="65318"/>
                    <a:pt x="52930" y="65452"/>
                  </a:cubicBezTo>
                  <a:lnTo>
                    <a:pt x="52908" y="65431"/>
                  </a:lnTo>
                  <a:lnTo>
                    <a:pt x="53344" y="65574"/>
                  </a:lnTo>
                  <a:lnTo>
                    <a:pt x="52370" y="67456"/>
                  </a:lnTo>
                  <a:cubicBezTo>
                    <a:pt x="53164" y="67047"/>
                    <a:pt x="53051" y="65959"/>
                    <a:pt x="54086" y="65869"/>
                  </a:cubicBezTo>
                  <a:lnTo>
                    <a:pt x="54086" y="65869"/>
                  </a:lnTo>
                  <a:cubicBezTo>
                    <a:pt x="53754" y="66662"/>
                    <a:pt x="53468" y="67347"/>
                    <a:pt x="53181" y="68031"/>
                  </a:cubicBezTo>
                  <a:lnTo>
                    <a:pt x="53355" y="68114"/>
                  </a:lnTo>
                  <a:lnTo>
                    <a:pt x="54382" y="66104"/>
                  </a:lnTo>
                  <a:lnTo>
                    <a:pt x="57284" y="67653"/>
                  </a:lnTo>
                  <a:cubicBezTo>
                    <a:pt x="56912" y="68441"/>
                    <a:pt x="56567" y="69174"/>
                    <a:pt x="56222" y="69905"/>
                  </a:cubicBezTo>
                  <a:cubicBezTo>
                    <a:pt x="56824" y="69309"/>
                    <a:pt x="57112" y="68510"/>
                    <a:pt x="57621" y="67875"/>
                  </a:cubicBezTo>
                  <a:lnTo>
                    <a:pt x="57892" y="68032"/>
                  </a:lnTo>
                  <a:cubicBezTo>
                    <a:pt x="57633" y="68570"/>
                    <a:pt x="57373" y="69108"/>
                    <a:pt x="57115" y="69646"/>
                  </a:cubicBezTo>
                  <a:lnTo>
                    <a:pt x="57196" y="69715"/>
                  </a:lnTo>
                  <a:lnTo>
                    <a:pt x="58269" y="68231"/>
                  </a:lnTo>
                  <a:lnTo>
                    <a:pt x="58841" y="68514"/>
                  </a:lnTo>
                  <a:cubicBezTo>
                    <a:pt x="58730" y="68824"/>
                    <a:pt x="58629" y="69104"/>
                    <a:pt x="58528" y="69383"/>
                  </a:cubicBezTo>
                  <a:lnTo>
                    <a:pt x="58626" y="69463"/>
                  </a:lnTo>
                  <a:cubicBezTo>
                    <a:pt x="58742" y="69302"/>
                    <a:pt x="58856" y="69138"/>
                    <a:pt x="58976" y="68979"/>
                  </a:cubicBezTo>
                  <a:cubicBezTo>
                    <a:pt x="59087" y="68831"/>
                    <a:pt x="59193" y="68772"/>
                    <a:pt x="59295" y="68772"/>
                  </a:cubicBezTo>
                  <a:cubicBezTo>
                    <a:pt x="59440" y="68772"/>
                    <a:pt x="59580" y="68891"/>
                    <a:pt x="59724" y="69041"/>
                  </a:cubicBezTo>
                  <a:lnTo>
                    <a:pt x="59016" y="70792"/>
                  </a:lnTo>
                  <a:lnTo>
                    <a:pt x="59092" y="70852"/>
                  </a:lnTo>
                  <a:lnTo>
                    <a:pt x="60033" y="69257"/>
                  </a:lnTo>
                  <a:cubicBezTo>
                    <a:pt x="60049" y="69258"/>
                    <a:pt x="60064" y="69258"/>
                    <a:pt x="60077" y="69258"/>
                  </a:cubicBezTo>
                  <a:cubicBezTo>
                    <a:pt x="60095" y="69258"/>
                    <a:pt x="60110" y="69257"/>
                    <a:pt x="60123" y="69257"/>
                  </a:cubicBezTo>
                  <a:cubicBezTo>
                    <a:pt x="60143" y="69257"/>
                    <a:pt x="60157" y="69259"/>
                    <a:pt x="60167" y="69266"/>
                  </a:cubicBezTo>
                  <a:cubicBezTo>
                    <a:pt x="60393" y="69436"/>
                    <a:pt x="60596" y="69659"/>
                    <a:pt x="60847" y="69770"/>
                  </a:cubicBezTo>
                  <a:cubicBezTo>
                    <a:pt x="61163" y="69910"/>
                    <a:pt x="61522" y="69952"/>
                    <a:pt x="61859" y="70048"/>
                  </a:cubicBezTo>
                  <a:cubicBezTo>
                    <a:pt x="62179" y="70139"/>
                    <a:pt x="62493" y="70252"/>
                    <a:pt x="62812" y="70341"/>
                  </a:cubicBezTo>
                  <a:cubicBezTo>
                    <a:pt x="63651" y="70579"/>
                    <a:pt x="64455" y="70872"/>
                    <a:pt x="65028" y="71707"/>
                  </a:cubicBezTo>
                  <a:lnTo>
                    <a:pt x="64583" y="72399"/>
                  </a:lnTo>
                  <a:cubicBezTo>
                    <a:pt x="64551" y="72465"/>
                    <a:pt x="64519" y="72530"/>
                    <a:pt x="64487" y="72596"/>
                  </a:cubicBezTo>
                  <a:cubicBezTo>
                    <a:pt x="64234" y="74050"/>
                    <a:pt x="63913" y="75496"/>
                    <a:pt x="63746" y="76960"/>
                  </a:cubicBezTo>
                  <a:cubicBezTo>
                    <a:pt x="63529" y="78878"/>
                    <a:pt x="63602" y="80790"/>
                    <a:pt x="64416" y="82601"/>
                  </a:cubicBezTo>
                  <a:cubicBezTo>
                    <a:pt x="64469" y="82718"/>
                    <a:pt x="64481" y="82859"/>
                    <a:pt x="64496" y="82990"/>
                  </a:cubicBezTo>
                  <a:cubicBezTo>
                    <a:pt x="64503" y="83052"/>
                    <a:pt x="64471" y="83119"/>
                    <a:pt x="64442" y="83255"/>
                  </a:cubicBezTo>
                  <a:cubicBezTo>
                    <a:pt x="63658" y="83152"/>
                    <a:pt x="63232" y="82722"/>
                    <a:pt x="63170" y="81706"/>
                  </a:cubicBezTo>
                  <a:cubicBezTo>
                    <a:pt x="63025" y="82137"/>
                    <a:pt x="62958" y="82337"/>
                    <a:pt x="62891" y="82536"/>
                  </a:cubicBezTo>
                  <a:lnTo>
                    <a:pt x="62715" y="82556"/>
                  </a:lnTo>
                  <a:cubicBezTo>
                    <a:pt x="62578" y="82168"/>
                    <a:pt x="62441" y="81781"/>
                    <a:pt x="62266" y="81288"/>
                  </a:cubicBezTo>
                  <a:cubicBezTo>
                    <a:pt x="62220" y="81635"/>
                    <a:pt x="62184" y="81897"/>
                    <a:pt x="62138" y="82238"/>
                  </a:cubicBezTo>
                  <a:lnTo>
                    <a:pt x="55590" y="79203"/>
                  </a:lnTo>
                  <a:cubicBezTo>
                    <a:pt x="55742" y="78372"/>
                    <a:pt x="55900" y="77499"/>
                    <a:pt x="56060" y="76627"/>
                  </a:cubicBezTo>
                  <a:lnTo>
                    <a:pt x="55894" y="76580"/>
                  </a:lnTo>
                  <a:cubicBezTo>
                    <a:pt x="55680" y="77392"/>
                    <a:pt x="55465" y="78202"/>
                    <a:pt x="55199" y="79209"/>
                  </a:cubicBezTo>
                  <a:cubicBezTo>
                    <a:pt x="54840" y="78297"/>
                    <a:pt x="55389" y="77618"/>
                    <a:pt x="55130" y="76891"/>
                  </a:cubicBezTo>
                  <a:lnTo>
                    <a:pt x="55130" y="76891"/>
                  </a:lnTo>
                  <a:cubicBezTo>
                    <a:pt x="54984" y="77508"/>
                    <a:pt x="54838" y="78124"/>
                    <a:pt x="54666" y="78851"/>
                  </a:cubicBezTo>
                  <a:cubicBezTo>
                    <a:pt x="52005" y="77798"/>
                    <a:pt x="49401" y="76605"/>
                    <a:pt x="46847" y="75232"/>
                  </a:cubicBezTo>
                  <a:cubicBezTo>
                    <a:pt x="46860" y="74969"/>
                    <a:pt x="46873" y="74712"/>
                    <a:pt x="46885" y="74456"/>
                  </a:cubicBezTo>
                  <a:lnTo>
                    <a:pt x="46865" y="74441"/>
                  </a:lnTo>
                  <a:lnTo>
                    <a:pt x="46413" y="75002"/>
                  </a:lnTo>
                  <a:cubicBezTo>
                    <a:pt x="46293" y="74949"/>
                    <a:pt x="46172" y="74905"/>
                    <a:pt x="46060" y="74844"/>
                  </a:cubicBezTo>
                  <a:cubicBezTo>
                    <a:pt x="45944" y="74781"/>
                    <a:pt x="45838" y="74701"/>
                    <a:pt x="45699" y="74608"/>
                  </a:cubicBezTo>
                  <a:lnTo>
                    <a:pt x="46020" y="73472"/>
                  </a:lnTo>
                  <a:lnTo>
                    <a:pt x="45890" y="73416"/>
                  </a:lnTo>
                  <a:lnTo>
                    <a:pt x="45415" y="74390"/>
                  </a:lnTo>
                  <a:cubicBezTo>
                    <a:pt x="45397" y="74390"/>
                    <a:pt x="45380" y="74391"/>
                    <a:pt x="45362" y="74391"/>
                  </a:cubicBezTo>
                  <a:cubicBezTo>
                    <a:pt x="44812" y="74391"/>
                    <a:pt x="44679" y="74095"/>
                    <a:pt x="44844" y="73582"/>
                  </a:cubicBezTo>
                  <a:cubicBezTo>
                    <a:pt x="44961" y="73213"/>
                    <a:pt x="45081" y="72844"/>
                    <a:pt x="45028" y="72415"/>
                  </a:cubicBezTo>
                  <a:lnTo>
                    <a:pt x="45028" y="72415"/>
                  </a:lnTo>
                  <a:lnTo>
                    <a:pt x="44411" y="73863"/>
                  </a:lnTo>
                  <a:lnTo>
                    <a:pt x="23532" y="63406"/>
                  </a:lnTo>
                  <a:cubicBezTo>
                    <a:pt x="23547" y="63016"/>
                    <a:pt x="23566" y="62549"/>
                    <a:pt x="23584" y="62076"/>
                  </a:cubicBezTo>
                  <a:lnTo>
                    <a:pt x="23584" y="62076"/>
                  </a:lnTo>
                  <a:cubicBezTo>
                    <a:pt x="23450" y="62484"/>
                    <a:pt x="23314" y="62893"/>
                    <a:pt x="23181" y="63296"/>
                  </a:cubicBezTo>
                  <a:cubicBezTo>
                    <a:pt x="23138" y="63297"/>
                    <a:pt x="23092" y="63310"/>
                    <a:pt x="23051" y="63310"/>
                  </a:cubicBezTo>
                  <a:cubicBezTo>
                    <a:pt x="23033" y="63310"/>
                    <a:pt x="23017" y="63307"/>
                    <a:pt x="23002" y="63301"/>
                  </a:cubicBezTo>
                  <a:cubicBezTo>
                    <a:pt x="21791" y="62814"/>
                    <a:pt x="21620" y="62552"/>
                    <a:pt x="21813" y="61257"/>
                  </a:cubicBezTo>
                  <a:cubicBezTo>
                    <a:pt x="21925" y="60511"/>
                    <a:pt x="22116" y="59775"/>
                    <a:pt x="22193" y="59021"/>
                  </a:cubicBezTo>
                  <a:lnTo>
                    <a:pt x="22193" y="59021"/>
                  </a:lnTo>
                  <a:cubicBezTo>
                    <a:pt x="21653" y="60116"/>
                    <a:pt x="21473" y="61279"/>
                    <a:pt x="21580" y="62569"/>
                  </a:cubicBezTo>
                  <a:cubicBezTo>
                    <a:pt x="21337" y="62504"/>
                    <a:pt x="21150" y="62479"/>
                    <a:pt x="20984" y="62405"/>
                  </a:cubicBezTo>
                  <a:cubicBezTo>
                    <a:pt x="19425" y="61704"/>
                    <a:pt x="17869" y="60992"/>
                    <a:pt x="16312" y="60287"/>
                  </a:cubicBezTo>
                  <a:cubicBezTo>
                    <a:pt x="15408" y="59877"/>
                    <a:pt x="15414" y="59879"/>
                    <a:pt x="15515" y="58868"/>
                  </a:cubicBezTo>
                  <a:cubicBezTo>
                    <a:pt x="15546" y="58570"/>
                    <a:pt x="15520" y="58267"/>
                    <a:pt x="15520" y="57966"/>
                  </a:cubicBezTo>
                  <a:lnTo>
                    <a:pt x="15456" y="57920"/>
                  </a:lnTo>
                  <a:cubicBezTo>
                    <a:pt x="15332" y="58481"/>
                    <a:pt x="15207" y="59041"/>
                    <a:pt x="15070" y="59660"/>
                  </a:cubicBezTo>
                  <a:cubicBezTo>
                    <a:pt x="14575" y="59388"/>
                    <a:pt x="14592" y="58999"/>
                    <a:pt x="14615" y="58600"/>
                  </a:cubicBezTo>
                  <a:cubicBezTo>
                    <a:pt x="14645" y="58071"/>
                    <a:pt x="14661" y="57541"/>
                    <a:pt x="14683" y="57011"/>
                  </a:cubicBezTo>
                  <a:lnTo>
                    <a:pt x="14615" y="56960"/>
                  </a:lnTo>
                  <a:cubicBezTo>
                    <a:pt x="14489" y="57701"/>
                    <a:pt x="14364" y="58442"/>
                    <a:pt x="14222" y="59281"/>
                  </a:cubicBezTo>
                  <a:lnTo>
                    <a:pt x="12347" y="58462"/>
                  </a:lnTo>
                  <a:cubicBezTo>
                    <a:pt x="12112" y="57266"/>
                    <a:pt x="12472" y="56137"/>
                    <a:pt x="12616" y="54987"/>
                  </a:cubicBezTo>
                  <a:lnTo>
                    <a:pt x="12616" y="54987"/>
                  </a:lnTo>
                  <a:cubicBezTo>
                    <a:pt x="12017" y="55956"/>
                    <a:pt x="12049" y="57052"/>
                    <a:pt x="11981" y="58125"/>
                  </a:cubicBezTo>
                  <a:cubicBezTo>
                    <a:pt x="11105" y="57997"/>
                    <a:pt x="11009" y="57900"/>
                    <a:pt x="11099" y="57163"/>
                  </a:cubicBezTo>
                  <a:cubicBezTo>
                    <a:pt x="11166" y="56607"/>
                    <a:pt x="11262" y="56054"/>
                    <a:pt x="11346" y="55502"/>
                  </a:cubicBezTo>
                  <a:lnTo>
                    <a:pt x="11150" y="55471"/>
                  </a:lnTo>
                  <a:lnTo>
                    <a:pt x="10721" y="57695"/>
                  </a:lnTo>
                  <a:cubicBezTo>
                    <a:pt x="10694" y="57699"/>
                    <a:pt x="10643" y="57721"/>
                    <a:pt x="10597" y="57721"/>
                  </a:cubicBezTo>
                  <a:cubicBezTo>
                    <a:pt x="10584" y="57721"/>
                    <a:pt x="10572" y="57719"/>
                    <a:pt x="10561" y="57715"/>
                  </a:cubicBezTo>
                  <a:cubicBezTo>
                    <a:pt x="9118" y="57238"/>
                    <a:pt x="9112" y="57239"/>
                    <a:pt x="8789" y="55763"/>
                  </a:cubicBezTo>
                  <a:cubicBezTo>
                    <a:pt x="8696" y="55342"/>
                    <a:pt x="8659" y="54909"/>
                    <a:pt x="8574" y="54323"/>
                  </a:cubicBezTo>
                  <a:lnTo>
                    <a:pt x="8574" y="54323"/>
                  </a:lnTo>
                  <a:cubicBezTo>
                    <a:pt x="8228" y="55285"/>
                    <a:pt x="8771" y="56044"/>
                    <a:pt x="8702" y="56931"/>
                  </a:cubicBezTo>
                  <a:cubicBezTo>
                    <a:pt x="8074" y="56004"/>
                    <a:pt x="8456" y="54997"/>
                    <a:pt x="8028" y="54103"/>
                  </a:cubicBezTo>
                  <a:lnTo>
                    <a:pt x="8028" y="54103"/>
                  </a:lnTo>
                  <a:cubicBezTo>
                    <a:pt x="8031" y="54490"/>
                    <a:pt x="8027" y="54878"/>
                    <a:pt x="8038" y="55264"/>
                  </a:cubicBezTo>
                  <a:cubicBezTo>
                    <a:pt x="8052" y="55699"/>
                    <a:pt x="8079" y="56132"/>
                    <a:pt x="8100" y="56571"/>
                  </a:cubicBezTo>
                  <a:cubicBezTo>
                    <a:pt x="7641" y="56419"/>
                    <a:pt x="7641" y="56419"/>
                    <a:pt x="7283" y="54784"/>
                  </a:cubicBezTo>
                  <a:cubicBezTo>
                    <a:pt x="7266" y="55134"/>
                    <a:pt x="7249" y="55485"/>
                    <a:pt x="7232" y="55836"/>
                  </a:cubicBezTo>
                  <a:lnTo>
                    <a:pt x="7052" y="55913"/>
                  </a:lnTo>
                  <a:cubicBezTo>
                    <a:pt x="6911" y="55682"/>
                    <a:pt x="6734" y="55464"/>
                    <a:pt x="6635" y="55216"/>
                  </a:cubicBezTo>
                  <a:cubicBezTo>
                    <a:pt x="6034" y="53701"/>
                    <a:pt x="5834" y="52082"/>
                    <a:pt x="6286" y="50561"/>
                  </a:cubicBezTo>
                  <a:cubicBezTo>
                    <a:pt x="6714" y="49119"/>
                    <a:pt x="7191" y="47607"/>
                    <a:pt x="8423" y="46535"/>
                  </a:cubicBezTo>
                  <a:cubicBezTo>
                    <a:pt x="8650" y="46338"/>
                    <a:pt x="8859" y="46203"/>
                    <a:pt x="9080" y="46203"/>
                  </a:cubicBezTo>
                  <a:cubicBezTo>
                    <a:pt x="9242" y="46203"/>
                    <a:pt x="9411" y="46275"/>
                    <a:pt x="9597" y="46448"/>
                  </a:cubicBezTo>
                  <a:lnTo>
                    <a:pt x="10322" y="45367"/>
                  </a:lnTo>
                  <a:lnTo>
                    <a:pt x="10446" y="45393"/>
                  </a:lnTo>
                  <a:lnTo>
                    <a:pt x="10395" y="45794"/>
                  </a:lnTo>
                  <a:lnTo>
                    <a:pt x="10495" y="45880"/>
                  </a:lnTo>
                  <a:cubicBezTo>
                    <a:pt x="10941" y="45360"/>
                    <a:pt x="11613" y="45072"/>
                    <a:pt x="12328" y="45072"/>
                  </a:cubicBezTo>
                  <a:close/>
                  <a:moveTo>
                    <a:pt x="112019" y="59085"/>
                  </a:moveTo>
                  <a:cubicBezTo>
                    <a:pt x="112023" y="59085"/>
                    <a:pt x="112027" y="59086"/>
                    <a:pt x="112031" y="59087"/>
                  </a:cubicBezTo>
                  <a:cubicBezTo>
                    <a:pt x="112319" y="59167"/>
                    <a:pt x="112629" y="59220"/>
                    <a:pt x="112888" y="59362"/>
                  </a:cubicBezTo>
                  <a:cubicBezTo>
                    <a:pt x="113659" y="59782"/>
                    <a:pt x="113781" y="60588"/>
                    <a:pt x="113121" y="61154"/>
                  </a:cubicBezTo>
                  <a:cubicBezTo>
                    <a:pt x="112511" y="61678"/>
                    <a:pt x="111866" y="62186"/>
                    <a:pt x="111168" y="62577"/>
                  </a:cubicBezTo>
                  <a:cubicBezTo>
                    <a:pt x="108349" y="64152"/>
                    <a:pt x="105515" y="65694"/>
                    <a:pt x="102574" y="67046"/>
                  </a:cubicBezTo>
                  <a:cubicBezTo>
                    <a:pt x="100625" y="67942"/>
                    <a:pt x="98805" y="69121"/>
                    <a:pt x="96947" y="70210"/>
                  </a:cubicBezTo>
                  <a:cubicBezTo>
                    <a:pt x="95410" y="71113"/>
                    <a:pt x="93921" y="72097"/>
                    <a:pt x="92381" y="72996"/>
                  </a:cubicBezTo>
                  <a:cubicBezTo>
                    <a:pt x="88981" y="74981"/>
                    <a:pt x="85564" y="76925"/>
                    <a:pt x="82023" y="78663"/>
                  </a:cubicBezTo>
                  <a:cubicBezTo>
                    <a:pt x="78491" y="80397"/>
                    <a:pt x="75082" y="82382"/>
                    <a:pt x="71633" y="84280"/>
                  </a:cubicBezTo>
                  <a:cubicBezTo>
                    <a:pt x="70731" y="84776"/>
                    <a:pt x="69800" y="84959"/>
                    <a:pt x="68773" y="85052"/>
                  </a:cubicBezTo>
                  <a:cubicBezTo>
                    <a:pt x="68675" y="85061"/>
                    <a:pt x="68581" y="85065"/>
                    <a:pt x="68490" y="85065"/>
                  </a:cubicBezTo>
                  <a:cubicBezTo>
                    <a:pt x="67471" y="85065"/>
                    <a:pt x="66843" y="84533"/>
                    <a:pt x="66089" y="83902"/>
                  </a:cubicBezTo>
                  <a:cubicBezTo>
                    <a:pt x="64560" y="82620"/>
                    <a:pt x="64196" y="80970"/>
                    <a:pt x="64101" y="79135"/>
                  </a:cubicBezTo>
                  <a:cubicBezTo>
                    <a:pt x="64003" y="77268"/>
                    <a:pt x="64246" y="75452"/>
                    <a:pt x="64659" y="73634"/>
                  </a:cubicBezTo>
                  <a:cubicBezTo>
                    <a:pt x="64955" y="72329"/>
                    <a:pt x="65654" y="71460"/>
                    <a:pt x="66883" y="70987"/>
                  </a:cubicBezTo>
                  <a:cubicBezTo>
                    <a:pt x="69768" y="69874"/>
                    <a:pt x="72650" y="68749"/>
                    <a:pt x="75543" y="67653"/>
                  </a:cubicBezTo>
                  <a:cubicBezTo>
                    <a:pt x="75788" y="67560"/>
                    <a:pt x="75981" y="67511"/>
                    <a:pt x="76135" y="67511"/>
                  </a:cubicBezTo>
                  <a:cubicBezTo>
                    <a:pt x="76492" y="67511"/>
                    <a:pt x="76642" y="67777"/>
                    <a:pt x="76760" y="68381"/>
                  </a:cubicBezTo>
                  <a:cubicBezTo>
                    <a:pt x="76615" y="68869"/>
                    <a:pt x="76146" y="68835"/>
                    <a:pt x="75790" y="68983"/>
                  </a:cubicBezTo>
                  <a:cubicBezTo>
                    <a:pt x="75231" y="69266"/>
                    <a:pt x="74676" y="69561"/>
                    <a:pt x="74110" y="69828"/>
                  </a:cubicBezTo>
                  <a:cubicBezTo>
                    <a:pt x="72015" y="70819"/>
                    <a:pt x="69909" y="71787"/>
                    <a:pt x="67819" y="72791"/>
                  </a:cubicBezTo>
                  <a:cubicBezTo>
                    <a:pt x="66726" y="73315"/>
                    <a:pt x="66167" y="74216"/>
                    <a:pt x="66074" y="75434"/>
                  </a:cubicBezTo>
                  <a:cubicBezTo>
                    <a:pt x="65976" y="76705"/>
                    <a:pt x="65820" y="77973"/>
                    <a:pt x="65718" y="79244"/>
                  </a:cubicBezTo>
                  <a:cubicBezTo>
                    <a:pt x="65624" y="80412"/>
                    <a:pt x="66163" y="81408"/>
                    <a:pt x="66723" y="82354"/>
                  </a:cubicBezTo>
                  <a:cubicBezTo>
                    <a:pt x="67152" y="83078"/>
                    <a:pt x="67929" y="83503"/>
                    <a:pt x="68741" y="83503"/>
                  </a:cubicBezTo>
                  <a:cubicBezTo>
                    <a:pt x="68980" y="83503"/>
                    <a:pt x="69222" y="83466"/>
                    <a:pt x="69459" y="83390"/>
                  </a:cubicBezTo>
                  <a:cubicBezTo>
                    <a:pt x="71008" y="82888"/>
                    <a:pt x="72563" y="82362"/>
                    <a:pt x="74037" y="81679"/>
                  </a:cubicBezTo>
                  <a:cubicBezTo>
                    <a:pt x="75837" y="80848"/>
                    <a:pt x="77560" y="79850"/>
                    <a:pt x="79308" y="78910"/>
                  </a:cubicBezTo>
                  <a:cubicBezTo>
                    <a:pt x="79894" y="78595"/>
                    <a:pt x="80487" y="78318"/>
                    <a:pt x="80923" y="77744"/>
                  </a:cubicBezTo>
                  <a:cubicBezTo>
                    <a:pt x="81187" y="77398"/>
                    <a:pt x="81701" y="77236"/>
                    <a:pt x="82111" y="77008"/>
                  </a:cubicBezTo>
                  <a:cubicBezTo>
                    <a:pt x="85965" y="74871"/>
                    <a:pt x="89812" y="72722"/>
                    <a:pt x="93678" y="70608"/>
                  </a:cubicBezTo>
                  <a:cubicBezTo>
                    <a:pt x="95657" y="69526"/>
                    <a:pt x="97672" y="68514"/>
                    <a:pt x="99663" y="67457"/>
                  </a:cubicBezTo>
                  <a:cubicBezTo>
                    <a:pt x="100525" y="67001"/>
                    <a:pt x="101392" y="66549"/>
                    <a:pt x="102218" y="66032"/>
                  </a:cubicBezTo>
                  <a:cubicBezTo>
                    <a:pt x="104811" y="64404"/>
                    <a:pt x="107698" y="63349"/>
                    <a:pt x="110345" y="61829"/>
                  </a:cubicBezTo>
                  <a:cubicBezTo>
                    <a:pt x="110432" y="61779"/>
                    <a:pt x="110521" y="61712"/>
                    <a:pt x="110616" y="61697"/>
                  </a:cubicBezTo>
                  <a:cubicBezTo>
                    <a:pt x="111727" y="61536"/>
                    <a:pt x="112365" y="60928"/>
                    <a:pt x="112412" y="59702"/>
                  </a:cubicBezTo>
                  <a:lnTo>
                    <a:pt x="111805" y="59198"/>
                  </a:lnTo>
                  <a:cubicBezTo>
                    <a:pt x="111916" y="59140"/>
                    <a:pt x="111977" y="59085"/>
                    <a:pt x="112019" y="59085"/>
                  </a:cubicBezTo>
                  <a:close/>
                  <a:moveTo>
                    <a:pt x="86187" y="0"/>
                  </a:moveTo>
                  <a:cubicBezTo>
                    <a:pt x="84496" y="0"/>
                    <a:pt x="82818" y="190"/>
                    <a:pt x="81147" y="684"/>
                  </a:cubicBezTo>
                  <a:cubicBezTo>
                    <a:pt x="80577" y="853"/>
                    <a:pt x="80020" y="1129"/>
                    <a:pt x="79512" y="1446"/>
                  </a:cubicBezTo>
                  <a:cubicBezTo>
                    <a:pt x="77423" y="2750"/>
                    <a:pt x="75786" y="4524"/>
                    <a:pt x="74336" y="6493"/>
                  </a:cubicBezTo>
                  <a:cubicBezTo>
                    <a:pt x="74090" y="6828"/>
                    <a:pt x="73730" y="7078"/>
                    <a:pt x="73419" y="7364"/>
                  </a:cubicBezTo>
                  <a:lnTo>
                    <a:pt x="73419" y="7364"/>
                  </a:lnTo>
                  <a:cubicBezTo>
                    <a:pt x="73210" y="6231"/>
                    <a:pt x="72409" y="5461"/>
                    <a:pt x="71563" y="4866"/>
                  </a:cubicBezTo>
                  <a:cubicBezTo>
                    <a:pt x="69645" y="3520"/>
                    <a:pt x="67499" y="2582"/>
                    <a:pt x="65158" y="2292"/>
                  </a:cubicBezTo>
                  <a:cubicBezTo>
                    <a:pt x="63561" y="2094"/>
                    <a:pt x="61933" y="2147"/>
                    <a:pt x="60322" y="2045"/>
                  </a:cubicBezTo>
                  <a:cubicBezTo>
                    <a:pt x="59743" y="2009"/>
                    <a:pt x="59166" y="1992"/>
                    <a:pt x="58590" y="1992"/>
                  </a:cubicBezTo>
                  <a:cubicBezTo>
                    <a:pt x="55556" y="1992"/>
                    <a:pt x="52558" y="2454"/>
                    <a:pt x="49569" y="2915"/>
                  </a:cubicBezTo>
                  <a:cubicBezTo>
                    <a:pt x="45745" y="3505"/>
                    <a:pt x="41949" y="4275"/>
                    <a:pt x="38139" y="4953"/>
                  </a:cubicBezTo>
                  <a:cubicBezTo>
                    <a:pt x="36286" y="5284"/>
                    <a:pt x="34425" y="5576"/>
                    <a:pt x="32573" y="5914"/>
                  </a:cubicBezTo>
                  <a:cubicBezTo>
                    <a:pt x="32339" y="5957"/>
                    <a:pt x="32126" y="6154"/>
                    <a:pt x="31919" y="6302"/>
                  </a:cubicBezTo>
                  <a:cubicBezTo>
                    <a:pt x="31708" y="6453"/>
                    <a:pt x="31522" y="6766"/>
                    <a:pt x="31319" y="6772"/>
                  </a:cubicBezTo>
                  <a:cubicBezTo>
                    <a:pt x="30682" y="6791"/>
                    <a:pt x="30251" y="7138"/>
                    <a:pt x="29826" y="7522"/>
                  </a:cubicBezTo>
                  <a:cubicBezTo>
                    <a:pt x="29330" y="7971"/>
                    <a:pt x="28894" y="8498"/>
                    <a:pt x="28355" y="8884"/>
                  </a:cubicBezTo>
                  <a:cubicBezTo>
                    <a:pt x="26549" y="10177"/>
                    <a:pt x="24717" y="11432"/>
                    <a:pt x="22880" y="12682"/>
                  </a:cubicBezTo>
                  <a:cubicBezTo>
                    <a:pt x="21841" y="13390"/>
                    <a:pt x="20761" y="14015"/>
                    <a:pt x="20197" y="15248"/>
                  </a:cubicBezTo>
                  <a:cubicBezTo>
                    <a:pt x="19922" y="15848"/>
                    <a:pt x="19440" y="16356"/>
                    <a:pt x="19030" y="16891"/>
                  </a:cubicBezTo>
                  <a:cubicBezTo>
                    <a:pt x="18374" y="17746"/>
                    <a:pt x="17668" y="18563"/>
                    <a:pt x="17042" y="19440"/>
                  </a:cubicBezTo>
                  <a:cubicBezTo>
                    <a:pt x="14792" y="22592"/>
                    <a:pt x="12569" y="25763"/>
                    <a:pt x="10332" y="28925"/>
                  </a:cubicBezTo>
                  <a:cubicBezTo>
                    <a:pt x="7177" y="33375"/>
                    <a:pt x="4025" y="37829"/>
                    <a:pt x="877" y="42284"/>
                  </a:cubicBezTo>
                  <a:cubicBezTo>
                    <a:pt x="646" y="42613"/>
                    <a:pt x="422" y="42957"/>
                    <a:pt x="263" y="43325"/>
                  </a:cubicBezTo>
                  <a:cubicBezTo>
                    <a:pt x="0" y="43939"/>
                    <a:pt x="142" y="44376"/>
                    <a:pt x="754" y="44625"/>
                  </a:cubicBezTo>
                  <a:cubicBezTo>
                    <a:pt x="1243" y="44824"/>
                    <a:pt x="1789" y="45015"/>
                    <a:pt x="2305" y="45015"/>
                  </a:cubicBezTo>
                  <a:cubicBezTo>
                    <a:pt x="2334" y="45015"/>
                    <a:pt x="2362" y="45015"/>
                    <a:pt x="2390" y="45013"/>
                  </a:cubicBezTo>
                  <a:cubicBezTo>
                    <a:pt x="3967" y="44950"/>
                    <a:pt x="5540" y="44768"/>
                    <a:pt x="7115" y="44641"/>
                  </a:cubicBezTo>
                  <a:cubicBezTo>
                    <a:pt x="7628" y="44600"/>
                    <a:pt x="8143" y="44589"/>
                    <a:pt x="8518" y="44571"/>
                  </a:cubicBezTo>
                  <a:lnTo>
                    <a:pt x="8518" y="44571"/>
                  </a:lnTo>
                  <a:cubicBezTo>
                    <a:pt x="8234" y="44958"/>
                    <a:pt x="7941" y="45367"/>
                    <a:pt x="7637" y="45768"/>
                  </a:cubicBezTo>
                  <a:cubicBezTo>
                    <a:pt x="5645" y="48402"/>
                    <a:pt x="5375" y="51367"/>
                    <a:pt x="5928" y="54501"/>
                  </a:cubicBezTo>
                  <a:cubicBezTo>
                    <a:pt x="6109" y="55521"/>
                    <a:pt x="6604" y="56317"/>
                    <a:pt x="7482" y="56865"/>
                  </a:cubicBezTo>
                  <a:cubicBezTo>
                    <a:pt x="7765" y="57044"/>
                    <a:pt x="8062" y="57199"/>
                    <a:pt x="8371" y="57328"/>
                  </a:cubicBezTo>
                  <a:cubicBezTo>
                    <a:pt x="9491" y="57791"/>
                    <a:pt x="10635" y="58200"/>
                    <a:pt x="11739" y="58696"/>
                  </a:cubicBezTo>
                  <a:cubicBezTo>
                    <a:pt x="15054" y="60184"/>
                    <a:pt x="18343" y="61738"/>
                    <a:pt x="21668" y="63205"/>
                  </a:cubicBezTo>
                  <a:cubicBezTo>
                    <a:pt x="29065" y="66472"/>
                    <a:pt x="36251" y="70165"/>
                    <a:pt x="43404" y="73921"/>
                  </a:cubicBezTo>
                  <a:cubicBezTo>
                    <a:pt x="47013" y="75815"/>
                    <a:pt x="50652" y="77637"/>
                    <a:pt x="54420" y="79201"/>
                  </a:cubicBezTo>
                  <a:cubicBezTo>
                    <a:pt x="58492" y="80892"/>
                    <a:pt x="62514" y="82695"/>
                    <a:pt x="66367" y="84856"/>
                  </a:cubicBezTo>
                  <a:cubicBezTo>
                    <a:pt x="67019" y="85221"/>
                    <a:pt x="67815" y="85498"/>
                    <a:pt x="68548" y="85507"/>
                  </a:cubicBezTo>
                  <a:cubicBezTo>
                    <a:pt x="68569" y="85508"/>
                    <a:pt x="68591" y="85508"/>
                    <a:pt x="68613" y="85508"/>
                  </a:cubicBezTo>
                  <a:cubicBezTo>
                    <a:pt x="69685" y="85508"/>
                    <a:pt x="70723" y="85182"/>
                    <a:pt x="71697" y="84626"/>
                  </a:cubicBezTo>
                  <a:cubicBezTo>
                    <a:pt x="73742" y="83459"/>
                    <a:pt x="75824" y="82357"/>
                    <a:pt x="77904" y="81252"/>
                  </a:cubicBezTo>
                  <a:cubicBezTo>
                    <a:pt x="83135" y="78474"/>
                    <a:pt x="88478" y="75907"/>
                    <a:pt x="93531" y="72802"/>
                  </a:cubicBezTo>
                  <a:cubicBezTo>
                    <a:pt x="94678" y="72098"/>
                    <a:pt x="95817" y="71380"/>
                    <a:pt x="96978" y="70700"/>
                  </a:cubicBezTo>
                  <a:cubicBezTo>
                    <a:pt x="98866" y="69596"/>
                    <a:pt x="100705" y="68381"/>
                    <a:pt x="102680" y="67463"/>
                  </a:cubicBezTo>
                  <a:cubicBezTo>
                    <a:pt x="105584" y="66113"/>
                    <a:pt x="108401" y="64610"/>
                    <a:pt x="111184" y="63039"/>
                  </a:cubicBezTo>
                  <a:cubicBezTo>
                    <a:pt x="111997" y="62579"/>
                    <a:pt x="112752" y="61994"/>
                    <a:pt x="113469" y="61390"/>
                  </a:cubicBezTo>
                  <a:cubicBezTo>
                    <a:pt x="114161" y="60809"/>
                    <a:pt x="114207" y="60502"/>
                    <a:pt x="113773" y="59721"/>
                  </a:cubicBezTo>
                  <a:cubicBezTo>
                    <a:pt x="113593" y="59398"/>
                    <a:pt x="113252" y="59103"/>
                    <a:pt x="112914" y="58945"/>
                  </a:cubicBezTo>
                  <a:cubicBezTo>
                    <a:pt x="112501" y="58754"/>
                    <a:pt x="112014" y="58720"/>
                    <a:pt x="111459" y="58596"/>
                  </a:cubicBezTo>
                  <a:cubicBezTo>
                    <a:pt x="111407" y="58271"/>
                    <a:pt x="111315" y="57919"/>
                    <a:pt x="111300" y="57563"/>
                  </a:cubicBezTo>
                  <a:cubicBezTo>
                    <a:pt x="111241" y="56061"/>
                    <a:pt x="111675" y="54638"/>
                    <a:pt x="112000" y="53194"/>
                  </a:cubicBezTo>
                  <a:cubicBezTo>
                    <a:pt x="112127" y="52636"/>
                    <a:pt x="112321" y="52207"/>
                    <a:pt x="112817" y="51888"/>
                  </a:cubicBezTo>
                  <a:cubicBezTo>
                    <a:pt x="113148" y="51674"/>
                    <a:pt x="113438" y="51366"/>
                    <a:pt x="113683" y="51050"/>
                  </a:cubicBezTo>
                  <a:cubicBezTo>
                    <a:pt x="114145" y="50453"/>
                    <a:pt x="114100" y="50114"/>
                    <a:pt x="113568" y="49554"/>
                  </a:cubicBezTo>
                  <a:cubicBezTo>
                    <a:pt x="113456" y="49437"/>
                    <a:pt x="113339" y="49323"/>
                    <a:pt x="113198" y="49183"/>
                  </a:cubicBezTo>
                  <a:lnTo>
                    <a:pt x="113472" y="48379"/>
                  </a:lnTo>
                  <a:cubicBezTo>
                    <a:pt x="114201" y="48409"/>
                    <a:pt x="114837" y="48436"/>
                    <a:pt x="115474" y="48464"/>
                  </a:cubicBezTo>
                  <a:cubicBezTo>
                    <a:pt x="116146" y="48493"/>
                    <a:pt x="116818" y="48513"/>
                    <a:pt x="117489" y="48561"/>
                  </a:cubicBezTo>
                  <a:cubicBezTo>
                    <a:pt x="118395" y="48627"/>
                    <a:pt x="119298" y="48779"/>
                    <a:pt x="120203" y="48781"/>
                  </a:cubicBezTo>
                  <a:cubicBezTo>
                    <a:pt x="120209" y="48781"/>
                    <a:pt x="120215" y="48781"/>
                    <a:pt x="120221" y="48781"/>
                  </a:cubicBezTo>
                  <a:cubicBezTo>
                    <a:pt x="121726" y="48781"/>
                    <a:pt x="122436" y="48345"/>
                    <a:pt x="122641" y="46965"/>
                  </a:cubicBezTo>
                  <a:cubicBezTo>
                    <a:pt x="122651" y="46899"/>
                    <a:pt x="122665" y="46832"/>
                    <a:pt x="122681" y="46766"/>
                  </a:cubicBezTo>
                  <a:cubicBezTo>
                    <a:pt x="123006" y="45427"/>
                    <a:pt x="123196" y="44033"/>
                    <a:pt x="123696" y="42761"/>
                  </a:cubicBezTo>
                  <a:cubicBezTo>
                    <a:pt x="124184" y="41521"/>
                    <a:pt x="124481" y="40262"/>
                    <a:pt x="124674" y="38970"/>
                  </a:cubicBezTo>
                  <a:cubicBezTo>
                    <a:pt x="125346" y="34471"/>
                    <a:pt x="126304" y="30039"/>
                    <a:pt x="127585" y="25670"/>
                  </a:cubicBezTo>
                  <a:cubicBezTo>
                    <a:pt x="128303" y="23220"/>
                    <a:pt x="128876" y="20725"/>
                    <a:pt x="129473" y="18241"/>
                  </a:cubicBezTo>
                  <a:cubicBezTo>
                    <a:pt x="129695" y="17312"/>
                    <a:pt x="129414" y="17011"/>
                    <a:pt x="128488" y="17011"/>
                  </a:cubicBezTo>
                  <a:cubicBezTo>
                    <a:pt x="128478" y="17011"/>
                    <a:pt x="128467" y="17011"/>
                    <a:pt x="128457" y="17011"/>
                  </a:cubicBezTo>
                  <a:cubicBezTo>
                    <a:pt x="128322" y="17012"/>
                    <a:pt x="128183" y="17010"/>
                    <a:pt x="128055" y="17046"/>
                  </a:cubicBezTo>
                  <a:cubicBezTo>
                    <a:pt x="127947" y="17077"/>
                    <a:pt x="127844" y="17090"/>
                    <a:pt x="127744" y="17090"/>
                  </a:cubicBezTo>
                  <a:cubicBezTo>
                    <a:pt x="127419" y="17090"/>
                    <a:pt x="127131" y="16947"/>
                    <a:pt x="126819" y="16789"/>
                  </a:cubicBezTo>
                  <a:cubicBezTo>
                    <a:pt x="124951" y="15841"/>
                    <a:pt x="123536" y="14342"/>
                    <a:pt x="122039" y="12942"/>
                  </a:cubicBezTo>
                  <a:cubicBezTo>
                    <a:pt x="121723" y="12647"/>
                    <a:pt x="121356" y="12344"/>
                    <a:pt x="121189" y="11967"/>
                  </a:cubicBezTo>
                  <a:cubicBezTo>
                    <a:pt x="120730" y="10920"/>
                    <a:pt x="119966" y="10135"/>
                    <a:pt x="119158" y="9376"/>
                  </a:cubicBezTo>
                  <a:cubicBezTo>
                    <a:pt x="118995" y="9222"/>
                    <a:pt x="118792" y="9023"/>
                    <a:pt x="118596" y="9008"/>
                  </a:cubicBezTo>
                  <a:cubicBezTo>
                    <a:pt x="118021" y="8964"/>
                    <a:pt x="117950" y="8571"/>
                    <a:pt x="117931" y="8159"/>
                  </a:cubicBezTo>
                  <a:cubicBezTo>
                    <a:pt x="117489" y="8047"/>
                    <a:pt x="117091" y="7970"/>
                    <a:pt x="116708" y="7849"/>
                  </a:cubicBezTo>
                  <a:cubicBezTo>
                    <a:pt x="112892" y="6643"/>
                    <a:pt x="109090" y="5394"/>
                    <a:pt x="105261" y="4229"/>
                  </a:cubicBezTo>
                  <a:cubicBezTo>
                    <a:pt x="100309" y="2721"/>
                    <a:pt x="95422" y="998"/>
                    <a:pt x="90243" y="303"/>
                  </a:cubicBezTo>
                  <a:cubicBezTo>
                    <a:pt x="88879" y="120"/>
                    <a:pt x="87529" y="0"/>
                    <a:pt x="86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29">
              <a:extLst>
                <a:ext uri="{FF2B5EF4-FFF2-40B4-BE49-F238E27FC236}">
                  <a16:creationId xmlns:a16="http://schemas.microsoft.com/office/drawing/2014/main" id="{F6BEC72C-D142-FA63-F9DA-9C35D8DCB89B}"/>
                </a:ext>
              </a:extLst>
            </p:cNvPr>
            <p:cNvSpPr/>
            <p:nvPr/>
          </p:nvSpPr>
          <p:spPr>
            <a:xfrm>
              <a:off x="3733525" y="3291775"/>
              <a:ext cx="100750" cy="37700"/>
            </a:xfrm>
            <a:custGeom>
              <a:avLst/>
              <a:gdLst/>
              <a:ahLst/>
              <a:cxnLst/>
              <a:rect l="l" t="t" r="r" b="b"/>
              <a:pathLst>
                <a:path w="4030" h="1508" extrusionOk="0">
                  <a:moveTo>
                    <a:pt x="4030" y="0"/>
                  </a:moveTo>
                  <a:cubicBezTo>
                    <a:pt x="2690" y="462"/>
                    <a:pt x="1351" y="928"/>
                    <a:pt x="14" y="1398"/>
                  </a:cubicBezTo>
                  <a:cubicBezTo>
                    <a:pt x="1" y="1402"/>
                    <a:pt x="12" y="1479"/>
                    <a:pt x="12" y="1507"/>
                  </a:cubicBezTo>
                  <a:lnTo>
                    <a:pt x="3059" y="602"/>
                  </a:lnTo>
                  <a:cubicBezTo>
                    <a:pt x="3416" y="454"/>
                    <a:pt x="3885" y="488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29">
              <a:extLst>
                <a:ext uri="{FF2B5EF4-FFF2-40B4-BE49-F238E27FC236}">
                  <a16:creationId xmlns:a16="http://schemas.microsoft.com/office/drawing/2014/main" id="{C6297311-98DD-9259-034B-CD3A08ABAF1F}"/>
                </a:ext>
              </a:extLst>
            </p:cNvPr>
            <p:cNvSpPr/>
            <p:nvPr/>
          </p:nvSpPr>
          <p:spPr>
            <a:xfrm>
              <a:off x="2125975" y="2422900"/>
              <a:ext cx="26275" cy="44275"/>
            </a:xfrm>
            <a:custGeom>
              <a:avLst/>
              <a:gdLst/>
              <a:ahLst/>
              <a:cxnLst/>
              <a:rect l="l" t="t" r="r" b="b"/>
              <a:pathLst>
                <a:path w="1051" h="1771" extrusionOk="0">
                  <a:moveTo>
                    <a:pt x="963" y="0"/>
                  </a:moveTo>
                  <a:lnTo>
                    <a:pt x="1" y="1770"/>
                  </a:lnTo>
                  <a:lnTo>
                    <a:pt x="1050" y="534"/>
                  </a:lnTo>
                  <a:cubicBezTo>
                    <a:pt x="1031" y="416"/>
                    <a:pt x="1012" y="299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29">
              <a:extLst>
                <a:ext uri="{FF2B5EF4-FFF2-40B4-BE49-F238E27FC236}">
                  <a16:creationId xmlns:a16="http://schemas.microsoft.com/office/drawing/2014/main" id="{2989D678-EFF2-3271-5800-F26346D69334}"/>
                </a:ext>
              </a:extLst>
            </p:cNvPr>
            <p:cNvSpPr/>
            <p:nvPr/>
          </p:nvSpPr>
          <p:spPr>
            <a:xfrm>
              <a:off x="2451225" y="2010150"/>
              <a:ext cx="19850" cy="25025"/>
            </a:xfrm>
            <a:custGeom>
              <a:avLst/>
              <a:gdLst/>
              <a:ahLst/>
              <a:cxnLst/>
              <a:rect l="l" t="t" r="r" b="b"/>
              <a:pathLst>
                <a:path w="794" h="1001" extrusionOk="0">
                  <a:moveTo>
                    <a:pt x="793" y="0"/>
                  </a:moveTo>
                  <a:lnTo>
                    <a:pt x="1" y="882"/>
                  </a:lnTo>
                  <a:lnTo>
                    <a:pt x="130" y="1000"/>
                  </a:lnTo>
                  <a:lnTo>
                    <a:pt x="433" y="808"/>
                  </a:lnTo>
                  <a:cubicBezTo>
                    <a:pt x="553" y="685"/>
                    <a:pt x="673" y="562"/>
                    <a:pt x="793" y="438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29">
              <a:extLst>
                <a:ext uri="{FF2B5EF4-FFF2-40B4-BE49-F238E27FC236}">
                  <a16:creationId xmlns:a16="http://schemas.microsoft.com/office/drawing/2014/main" id="{917AE28A-955F-410F-B2E6-679869303D8A}"/>
                </a:ext>
              </a:extLst>
            </p:cNvPr>
            <p:cNvSpPr/>
            <p:nvPr/>
          </p:nvSpPr>
          <p:spPr>
            <a:xfrm>
              <a:off x="3013825" y="2677300"/>
              <a:ext cx="18700" cy="15025"/>
            </a:xfrm>
            <a:custGeom>
              <a:avLst/>
              <a:gdLst/>
              <a:ahLst/>
              <a:cxnLst/>
              <a:rect l="l" t="t" r="r" b="b"/>
              <a:pathLst>
                <a:path w="748" h="601" extrusionOk="0">
                  <a:moveTo>
                    <a:pt x="280" y="1"/>
                  </a:moveTo>
                  <a:cubicBezTo>
                    <a:pt x="201" y="1"/>
                    <a:pt x="108" y="26"/>
                    <a:pt x="0" y="86"/>
                  </a:cubicBezTo>
                  <a:lnTo>
                    <a:pt x="568" y="600"/>
                  </a:lnTo>
                  <a:cubicBezTo>
                    <a:pt x="628" y="548"/>
                    <a:pt x="748" y="470"/>
                    <a:pt x="739" y="449"/>
                  </a:cubicBezTo>
                  <a:cubicBezTo>
                    <a:pt x="633" y="212"/>
                    <a:pt x="50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29">
              <a:extLst>
                <a:ext uri="{FF2B5EF4-FFF2-40B4-BE49-F238E27FC236}">
                  <a16:creationId xmlns:a16="http://schemas.microsoft.com/office/drawing/2014/main" id="{771DBDCD-27A6-2FAA-FE44-F6538B9EBE7B}"/>
                </a:ext>
              </a:extLst>
            </p:cNvPr>
            <p:cNvSpPr/>
            <p:nvPr/>
          </p:nvSpPr>
          <p:spPr>
            <a:xfrm>
              <a:off x="2921250" y="2699800"/>
              <a:ext cx="12625" cy="26350"/>
            </a:xfrm>
            <a:custGeom>
              <a:avLst/>
              <a:gdLst/>
              <a:ahLst/>
              <a:cxnLst/>
              <a:rect l="l" t="t" r="r" b="b"/>
              <a:pathLst>
                <a:path w="505" h="1054" extrusionOk="0">
                  <a:moveTo>
                    <a:pt x="504" y="0"/>
                  </a:moveTo>
                  <a:lnTo>
                    <a:pt x="504" y="0"/>
                  </a:lnTo>
                  <a:cubicBezTo>
                    <a:pt x="338" y="278"/>
                    <a:pt x="163" y="552"/>
                    <a:pt x="16" y="838"/>
                  </a:cubicBezTo>
                  <a:cubicBezTo>
                    <a:pt x="0" y="869"/>
                    <a:pt x="142" y="980"/>
                    <a:pt x="210" y="1053"/>
                  </a:cubicBezTo>
                  <a:cubicBezTo>
                    <a:pt x="308" y="702"/>
                    <a:pt x="407" y="351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29">
              <a:extLst>
                <a:ext uri="{FF2B5EF4-FFF2-40B4-BE49-F238E27FC236}">
                  <a16:creationId xmlns:a16="http://schemas.microsoft.com/office/drawing/2014/main" id="{33C0356C-804B-E651-AEC2-6A634D72FBAB}"/>
                </a:ext>
              </a:extLst>
            </p:cNvPr>
            <p:cNvSpPr/>
            <p:nvPr/>
          </p:nvSpPr>
          <p:spPr>
            <a:xfrm>
              <a:off x="3150325" y="2672700"/>
              <a:ext cx="23000" cy="17650"/>
            </a:xfrm>
            <a:custGeom>
              <a:avLst/>
              <a:gdLst/>
              <a:ahLst/>
              <a:cxnLst/>
              <a:rect l="l" t="t" r="r" b="b"/>
              <a:pathLst>
                <a:path w="920" h="706" extrusionOk="0">
                  <a:moveTo>
                    <a:pt x="342" y="0"/>
                  </a:moveTo>
                  <a:lnTo>
                    <a:pt x="1" y="204"/>
                  </a:lnTo>
                  <a:lnTo>
                    <a:pt x="920" y="706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29">
              <a:extLst>
                <a:ext uri="{FF2B5EF4-FFF2-40B4-BE49-F238E27FC236}">
                  <a16:creationId xmlns:a16="http://schemas.microsoft.com/office/drawing/2014/main" id="{C034CD3E-319B-B098-FD65-C946CCDA2D34}"/>
                </a:ext>
              </a:extLst>
            </p:cNvPr>
            <p:cNvSpPr/>
            <p:nvPr/>
          </p:nvSpPr>
          <p:spPr>
            <a:xfrm>
              <a:off x="4897225" y="2664000"/>
              <a:ext cx="10575" cy="35200"/>
            </a:xfrm>
            <a:custGeom>
              <a:avLst/>
              <a:gdLst/>
              <a:ahLst/>
              <a:cxnLst/>
              <a:rect l="l" t="t" r="r" b="b"/>
              <a:pathLst>
                <a:path w="423" h="1408" extrusionOk="0">
                  <a:moveTo>
                    <a:pt x="351" y="1"/>
                  </a:moveTo>
                  <a:lnTo>
                    <a:pt x="1" y="573"/>
                  </a:lnTo>
                  <a:lnTo>
                    <a:pt x="77" y="1407"/>
                  </a:lnTo>
                  <a:cubicBezTo>
                    <a:pt x="319" y="1000"/>
                    <a:pt x="422" y="569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29">
              <a:extLst>
                <a:ext uri="{FF2B5EF4-FFF2-40B4-BE49-F238E27FC236}">
                  <a16:creationId xmlns:a16="http://schemas.microsoft.com/office/drawing/2014/main" id="{6E39354B-8A63-01CA-88CA-A2A3305AE10B}"/>
                </a:ext>
              </a:extLst>
            </p:cNvPr>
            <p:cNvSpPr/>
            <p:nvPr/>
          </p:nvSpPr>
          <p:spPr>
            <a:xfrm>
              <a:off x="3620350" y="1886125"/>
              <a:ext cx="35050" cy="64150"/>
            </a:xfrm>
            <a:custGeom>
              <a:avLst/>
              <a:gdLst/>
              <a:ahLst/>
              <a:cxnLst/>
              <a:rect l="l" t="t" r="r" b="b"/>
              <a:pathLst>
                <a:path w="1402" h="2566" extrusionOk="0">
                  <a:moveTo>
                    <a:pt x="1307" y="0"/>
                  </a:moveTo>
                  <a:lnTo>
                    <a:pt x="0" y="2479"/>
                  </a:lnTo>
                  <a:lnTo>
                    <a:pt x="101" y="2565"/>
                  </a:lnTo>
                  <a:lnTo>
                    <a:pt x="1401" y="76"/>
                  </a:lnTo>
                  <a:cubicBezTo>
                    <a:pt x="1370" y="50"/>
                    <a:pt x="1339" y="25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29">
              <a:extLst>
                <a:ext uri="{FF2B5EF4-FFF2-40B4-BE49-F238E27FC236}">
                  <a16:creationId xmlns:a16="http://schemas.microsoft.com/office/drawing/2014/main" id="{C6E09F4B-7814-3052-14D2-3AAE6C63696D}"/>
                </a:ext>
              </a:extLst>
            </p:cNvPr>
            <p:cNvSpPr/>
            <p:nvPr/>
          </p:nvSpPr>
          <p:spPr>
            <a:xfrm>
              <a:off x="2709250" y="2310150"/>
              <a:ext cx="24625" cy="55500"/>
            </a:xfrm>
            <a:custGeom>
              <a:avLst/>
              <a:gdLst/>
              <a:ahLst/>
              <a:cxnLst/>
              <a:rect l="l" t="t" r="r" b="b"/>
              <a:pathLst>
                <a:path w="985" h="2220" extrusionOk="0">
                  <a:moveTo>
                    <a:pt x="984" y="0"/>
                  </a:moveTo>
                  <a:cubicBezTo>
                    <a:pt x="426" y="643"/>
                    <a:pt x="0" y="1342"/>
                    <a:pt x="0" y="2219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29">
              <a:extLst>
                <a:ext uri="{FF2B5EF4-FFF2-40B4-BE49-F238E27FC236}">
                  <a16:creationId xmlns:a16="http://schemas.microsoft.com/office/drawing/2014/main" id="{DE2650CF-1E55-FEE7-FBFF-0306A60E2273}"/>
                </a:ext>
              </a:extLst>
            </p:cNvPr>
            <p:cNvSpPr/>
            <p:nvPr/>
          </p:nvSpPr>
          <p:spPr>
            <a:xfrm>
              <a:off x="3471800" y="2139625"/>
              <a:ext cx="28725" cy="53175"/>
            </a:xfrm>
            <a:custGeom>
              <a:avLst/>
              <a:gdLst/>
              <a:ahLst/>
              <a:cxnLst/>
              <a:rect l="l" t="t" r="r" b="b"/>
              <a:pathLst>
                <a:path w="1149" h="2127" extrusionOk="0">
                  <a:moveTo>
                    <a:pt x="910" y="1"/>
                  </a:moveTo>
                  <a:lnTo>
                    <a:pt x="1" y="2041"/>
                  </a:lnTo>
                  <a:lnTo>
                    <a:pt x="192" y="2126"/>
                  </a:lnTo>
                  <a:cubicBezTo>
                    <a:pt x="511" y="1450"/>
                    <a:pt x="831" y="773"/>
                    <a:pt x="1149" y="97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29">
              <a:extLst>
                <a:ext uri="{FF2B5EF4-FFF2-40B4-BE49-F238E27FC236}">
                  <a16:creationId xmlns:a16="http://schemas.microsoft.com/office/drawing/2014/main" id="{876C7B1C-E9D5-6A7A-72F3-1FEA2AA2C6C0}"/>
                </a:ext>
              </a:extLst>
            </p:cNvPr>
            <p:cNvSpPr/>
            <p:nvPr/>
          </p:nvSpPr>
          <p:spPr>
            <a:xfrm>
              <a:off x="2729200" y="2299575"/>
              <a:ext cx="24400" cy="50025"/>
            </a:xfrm>
            <a:custGeom>
              <a:avLst/>
              <a:gdLst/>
              <a:ahLst/>
              <a:cxnLst/>
              <a:rect l="l" t="t" r="r" b="b"/>
              <a:pathLst>
                <a:path w="976" h="2001" extrusionOk="0">
                  <a:moveTo>
                    <a:pt x="783" y="1"/>
                  </a:moveTo>
                  <a:cubicBezTo>
                    <a:pt x="521" y="640"/>
                    <a:pt x="261" y="1281"/>
                    <a:pt x="0" y="1922"/>
                  </a:cubicBezTo>
                  <a:lnTo>
                    <a:pt x="201" y="2000"/>
                  </a:lnTo>
                  <a:lnTo>
                    <a:pt x="975" y="75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29">
              <a:extLst>
                <a:ext uri="{FF2B5EF4-FFF2-40B4-BE49-F238E27FC236}">
                  <a16:creationId xmlns:a16="http://schemas.microsoft.com/office/drawing/2014/main" id="{DECBCA28-A198-A581-73D9-331720858FE7}"/>
                </a:ext>
              </a:extLst>
            </p:cNvPr>
            <p:cNvSpPr/>
            <p:nvPr/>
          </p:nvSpPr>
          <p:spPr>
            <a:xfrm>
              <a:off x="3365200" y="2372700"/>
              <a:ext cx="23875" cy="46225"/>
            </a:xfrm>
            <a:custGeom>
              <a:avLst/>
              <a:gdLst/>
              <a:ahLst/>
              <a:cxnLst/>
              <a:rect l="l" t="t" r="r" b="b"/>
              <a:pathLst>
                <a:path w="955" h="1849" extrusionOk="0">
                  <a:moveTo>
                    <a:pt x="761" y="1"/>
                  </a:moveTo>
                  <a:lnTo>
                    <a:pt x="0" y="1770"/>
                  </a:lnTo>
                  <a:lnTo>
                    <a:pt x="213" y="1849"/>
                  </a:lnTo>
                  <a:lnTo>
                    <a:pt x="955" y="80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29">
              <a:extLst>
                <a:ext uri="{FF2B5EF4-FFF2-40B4-BE49-F238E27FC236}">
                  <a16:creationId xmlns:a16="http://schemas.microsoft.com/office/drawing/2014/main" id="{374B1B88-C5FB-A1F9-4A2D-5DA04CDD2543}"/>
                </a:ext>
              </a:extLst>
            </p:cNvPr>
            <p:cNvSpPr/>
            <p:nvPr/>
          </p:nvSpPr>
          <p:spPr>
            <a:xfrm>
              <a:off x="3382850" y="1687775"/>
              <a:ext cx="19725" cy="46300"/>
            </a:xfrm>
            <a:custGeom>
              <a:avLst/>
              <a:gdLst/>
              <a:ahLst/>
              <a:cxnLst/>
              <a:rect l="l" t="t" r="r" b="b"/>
              <a:pathLst>
                <a:path w="789" h="1852" extrusionOk="0">
                  <a:moveTo>
                    <a:pt x="764" y="1"/>
                  </a:moveTo>
                  <a:lnTo>
                    <a:pt x="764" y="1"/>
                  </a:lnTo>
                  <a:cubicBezTo>
                    <a:pt x="509" y="600"/>
                    <a:pt x="256" y="1198"/>
                    <a:pt x="1" y="1796"/>
                  </a:cubicBezTo>
                  <a:lnTo>
                    <a:pt x="71" y="1851"/>
                  </a:lnTo>
                  <a:cubicBezTo>
                    <a:pt x="493" y="1318"/>
                    <a:pt x="789" y="730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29">
              <a:extLst>
                <a:ext uri="{FF2B5EF4-FFF2-40B4-BE49-F238E27FC236}">
                  <a16:creationId xmlns:a16="http://schemas.microsoft.com/office/drawing/2014/main" id="{8FE71C12-6EEC-974C-20AE-016284590242}"/>
                </a:ext>
              </a:extLst>
            </p:cNvPr>
            <p:cNvSpPr/>
            <p:nvPr/>
          </p:nvSpPr>
          <p:spPr>
            <a:xfrm>
              <a:off x="3619625" y="1871700"/>
              <a:ext cx="19250" cy="36375"/>
            </a:xfrm>
            <a:custGeom>
              <a:avLst/>
              <a:gdLst/>
              <a:ahLst/>
              <a:cxnLst/>
              <a:rect l="l" t="t" r="r" b="b"/>
              <a:pathLst>
                <a:path w="770" h="1455" extrusionOk="0">
                  <a:moveTo>
                    <a:pt x="601" y="1"/>
                  </a:moveTo>
                  <a:lnTo>
                    <a:pt x="1" y="1318"/>
                  </a:lnTo>
                  <a:lnTo>
                    <a:pt x="204" y="1455"/>
                  </a:lnTo>
                  <a:cubicBezTo>
                    <a:pt x="393" y="994"/>
                    <a:pt x="582" y="532"/>
                    <a:pt x="770" y="71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29">
              <a:extLst>
                <a:ext uri="{FF2B5EF4-FFF2-40B4-BE49-F238E27FC236}">
                  <a16:creationId xmlns:a16="http://schemas.microsoft.com/office/drawing/2014/main" id="{9659984E-9112-3312-BE44-7AC5EB05711D}"/>
                </a:ext>
              </a:extLst>
            </p:cNvPr>
            <p:cNvSpPr/>
            <p:nvPr/>
          </p:nvSpPr>
          <p:spPr>
            <a:xfrm>
              <a:off x="2351200" y="2229700"/>
              <a:ext cx="25950" cy="35450"/>
            </a:xfrm>
            <a:custGeom>
              <a:avLst/>
              <a:gdLst/>
              <a:ahLst/>
              <a:cxnLst/>
              <a:rect l="l" t="t" r="r" b="b"/>
              <a:pathLst>
                <a:path w="1038" h="1418" extrusionOk="0">
                  <a:moveTo>
                    <a:pt x="820" y="1"/>
                  </a:moveTo>
                  <a:lnTo>
                    <a:pt x="1" y="1377"/>
                  </a:lnTo>
                  <a:lnTo>
                    <a:pt x="53" y="1418"/>
                  </a:lnTo>
                  <a:cubicBezTo>
                    <a:pt x="380" y="994"/>
                    <a:pt x="709" y="571"/>
                    <a:pt x="1037" y="148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29">
              <a:extLst>
                <a:ext uri="{FF2B5EF4-FFF2-40B4-BE49-F238E27FC236}">
                  <a16:creationId xmlns:a16="http://schemas.microsoft.com/office/drawing/2014/main" id="{F2F05BFE-560D-1403-FB45-96CC970B42AB}"/>
                </a:ext>
              </a:extLst>
            </p:cNvPr>
            <p:cNvSpPr/>
            <p:nvPr/>
          </p:nvSpPr>
          <p:spPr>
            <a:xfrm>
              <a:off x="3341100" y="1768500"/>
              <a:ext cx="24800" cy="43625"/>
            </a:xfrm>
            <a:custGeom>
              <a:avLst/>
              <a:gdLst/>
              <a:ahLst/>
              <a:cxnLst/>
              <a:rect l="l" t="t" r="r" b="b"/>
              <a:pathLst>
                <a:path w="992" h="1745" extrusionOk="0">
                  <a:moveTo>
                    <a:pt x="905" y="0"/>
                  </a:moveTo>
                  <a:lnTo>
                    <a:pt x="1" y="1685"/>
                  </a:lnTo>
                  <a:lnTo>
                    <a:pt x="73" y="1744"/>
                  </a:lnTo>
                  <a:lnTo>
                    <a:pt x="991" y="68"/>
                  </a:lnTo>
                  <a:cubicBezTo>
                    <a:pt x="963" y="46"/>
                    <a:pt x="934" y="23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29">
              <a:extLst>
                <a:ext uri="{FF2B5EF4-FFF2-40B4-BE49-F238E27FC236}">
                  <a16:creationId xmlns:a16="http://schemas.microsoft.com/office/drawing/2014/main" id="{7A77E922-961A-58F6-5937-A649AE73132D}"/>
                </a:ext>
              </a:extLst>
            </p:cNvPr>
            <p:cNvSpPr/>
            <p:nvPr/>
          </p:nvSpPr>
          <p:spPr>
            <a:xfrm>
              <a:off x="2839125" y="1743050"/>
              <a:ext cx="19700" cy="40700"/>
            </a:xfrm>
            <a:custGeom>
              <a:avLst/>
              <a:gdLst/>
              <a:ahLst/>
              <a:cxnLst/>
              <a:rect l="l" t="t" r="r" b="b"/>
              <a:pathLst>
                <a:path w="788" h="1628" extrusionOk="0">
                  <a:moveTo>
                    <a:pt x="713" y="0"/>
                  </a:moveTo>
                  <a:cubicBezTo>
                    <a:pt x="308" y="460"/>
                    <a:pt x="16" y="974"/>
                    <a:pt x="0" y="1627"/>
                  </a:cubicBezTo>
                  <a:lnTo>
                    <a:pt x="787" y="60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29">
              <a:extLst>
                <a:ext uri="{FF2B5EF4-FFF2-40B4-BE49-F238E27FC236}">
                  <a16:creationId xmlns:a16="http://schemas.microsoft.com/office/drawing/2014/main" id="{B67869C0-025A-034D-0FA8-371CCEE3F179}"/>
                </a:ext>
              </a:extLst>
            </p:cNvPr>
            <p:cNvSpPr/>
            <p:nvPr/>
          </p:nvSpPr>
          <p:spPr>
            <a:xfrm>
              <a:off x="2817850" y="1733525"/>
              <a:ext cx="25425" cy="36500"/>
            </a:xfrm>
            <a:custGeom>
              <a:avLst/>
              <a:gdLst/>
              <a:ahLst/>
              <a:cxnLst/>
              <a:rect l="l" t="t" r="r" b="b"/>
              <a:pathLst>
                <a:path w="1017" h="1460" extrusionOk="0">
                  <a:moveTo>
                    <a:pt x="932" y="1"/>
                  </a:moveTo>
                  <a:lnTo>
                    <a:pt x="1" y="1318"/>
                  </a:lnTo>
                  <a:lnTo>
                    <a:pt x="226" y="1459"/>
                  </a:lnTo>
                  <a:lnTo>
                    <a:pt x="1017" y="70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29">
              <a:extLst>
                <a:ext uri="{FF2B5EF4-FFF2-40B4-BE49-F238E27FC236}">
                  <a16:creationId xmlns:a16="http://schemas.microsoft.com/office/drawing/2014/main" id="{B9727D48-4ADB-39F6-3832-1CE38486507E}"/>
                </a:ext>
              </a:extLst>
            </p:cNvPr>
            <p:cNvSpPr/>
            <p:nvPr/>
          </p:nvSpPr>
          <p:spPr>
            <a:xfrm>
              <a:off x="3393000" y="1705600"/>
              <a:ext cx="20425" cy="36225"/>
            </a:xfrm>
            <a:custGeom>
              <a:avLst/>
              <a:gdLst/>
              <a:ahLst/>
              <a:cxnLst/>
              <a:rect l="l" t="t" r="r" b="b"/>
              <a:pathLst>
                <a:path w="817" h="1449" extrusionOk="0">
                  <a:moveTo>
                    <a:pt x="740" y="0"/>
                  </a:moveTo>
                  <a:lnTo>
                    <a:pt x="0" y="1337"/>
                  </a:lnTo>
                  <a:lnTo>
                    <a:pt x="235" y="1448"/>
                  </a:lnTo>
                  <a:cubicBezTo>
                    <a:pt x="428" y="985"/>
                    <a:pt x="622" y="522"/>
                    <a:pt x="817" y="60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29">
              <a:extLst>
                <a:ext uri="{FF2B5EF4-FFF2-40B4-BE49-F238E27FC236}">
                  <a16:creationId xmlns:a16="http://schemas.microsoft.com/office/drawing/2014/main" id="{EAB0B63E-AA88-2B3C-E6FA-66E3626177C8}"/>
                </a:ext>
              </a:extLst>
            </p:cNvPr>
            <p:cNvSpPr/>
            <p:nvPr/>
          </p:nvSpPr>
          <p:spPr>
            <a:xfrm>
              <a:off x="3363725" y="1732650"/>
              <a:ext cx="20925" cy="37550"/>
            </a:xfrm>
            <a:custGeom>
              <a:avLst/>
              <a:gdLst/>
              <a:ahLst/>
              <a:cxnLst/>
              <a:rect l="l" t="t" r="r" b="b"/>
              <a:pathLst>
                <a:path w="837" h="1502" extrusionOk="0">
                  <a:moveTo>
                    <a:pt x="766" y="1"/>
                  </a:moveTo>
                  <a:cubicBezTo>
                    <a:pt x="511" y="479"/>
                    <a:pt x="255" y="956"/>
                    <a:pt x="0" y="1434"/>
                  </a:cubicBezTo>
                  <a:cubicBezTo>
                    <a:pt x="29" y="1457"/>
                    <a:pt x="57" y="1480"/>
                    <a:pt x="86" y="1501"/>
                  </a:cubicBezTo>
                  <a:lnTo>
                    <a:pt x="836" y="5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29">
              <a:extLst>
                <a:ext uri="{FF2B5EF4-FFF2-40B4-BE49-F238E27FC236}">
                  <a16:creationId xmlns:a16="http://schemas.microsoft.com/office/drawing/2014/main" id="{B66EF62E-004E-6322-AB1C-081786940903}"/>
                </a:ext>
              </a:extLst>
            </p:cNvPr>
            <p:cNvSpPr/>
            <p:nvPr/>
          </p:nvSpPr>
          <p:spPr>
            <a:xfrm>
              <a:off x="3588750" y="1974675"/>
              <a:ext cx="20300" cy="35475"/>
            </a:xfrm>
            <a:custGeom>
              <a:avLst/>
              <a:gdLst/>
              <a:ahLst/>
              <a:cxnLst/>
              <a:rect l="l" t="t" r="r" b="b"/>
              <a:pathLst>
                <a:path w="812" h="1419" extrusionOk="0">
                  <a:moveTo>
                    <a:pt x="732" y="0"/>
                  </a:moveTo>
                  <a:lnTo>
                    <a:pt x="1" y="1320"/>
                  </a:lnTo>
                  <a:lnTo>
                    <a:pt x="207" y="1418"/>
                  </a:lnTo>
                  <a:lnTo>
                    <a:pt x="811" y="66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29">
              <a:extLst>
                <a:ext uri="{FF2B5EF4-FFF2-40B4-BE49-F238E27FC236}">
                  <a16:creationId xmlns:a16="http://schemas.microsoft.com/office/drawing/2014/main" id="{892ED7C0-2A84-F2C9-54C3-D3775E2BB481}"/>
                </a:ext>
              </a:extLst>
            </p:cNvPr>
            <p:cNvSpPr/>
            <p:nvPr/>
          </p:nvSpPr>
          <p:spPr>
            <a:xfrm>
              <a:off x="3503100" y="2095075"/>
              <a:ext cx="17800" cy="31250"/>
            </a:xfrm>
            <a:custGeom>
              <a:avLst/>
              <a:gdLst/>
              <a:ahLst/>
              <a:cxnLst/>
              <a:rect l="l" t="t" r="r" b="b"/>
              <a:pathLst>
                <a:path w="712" h="1250" extrusionOk="0">
                  <a:moveTo>
                    <a:pt x="522" y="0"/>
                  </a:moveTo>
                  <a:cubicBezTo>
                    <a:pt x="348" y="371"/>
                    <a:pt x="174" y="741"/>
                    <a:pt x="0" y="1110"/>
                  </a:cubicBezTo>
                  <a:lnTo>
                    <a:pt x="199" y="1249"/>
                  </a:lnTo>
                  <a:lnTo>
                    <a:pt x="711" y="8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29">
              <a:extLst>
                <a:ext uri="{FF2B5EF4-FFF2-40B4-BE49-F238E27FC236}">
                  <a16:creationId xmlns:a16="http://schemas.microsoft.com/office/drawing/2014/main" id="{34E8BFC8-7451-EC51-03A4-7392C5ED7A3C}"/>
                </a:ext>
              </a:extLst>
            </p:cNvPr>
            <p:cNvSpPr/>
            <p:nvPr/>
          </p:nvSpPr>
          <p:spPr>
            <a:xfrm>
              <a:off x="3444825" y="2217700"/>
              <a:ext cx="18475" cy="30575"/>
            </a:xfrm>
            <a:custGeom>
              <a:avLst/>
              <a:gdLst/>
              <a:ahLst/>
              <a:cxnLst/>
              <a:rect l="l" t="t" r="r" b="b"/>
              <a:pathLst>
                <a:path w="739" h="1223" extrusionOk="0">
                  <a:moveTo>
                    <a:pt x="538" y="1"/>
                  </a:moveTo>
                  <a:lnTo>
                    <a:pt x="1" y="1142"/>
                  </a:lnTo>
                  <a:lnTo>
                    <a:pt x="183" y="1223"/>
                  </a:lnTo>
                  <a:lnTo>
                    <a:pt x="739" y="9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29">
              <a:extLst>
                <a:ext uri="{FF2B5EF4-FFF2-40B4-BE49-F238E27FC236}">
                  <a16:creationId xmlns:a16="http://schemas.microsoft.com/office/drawing/2014/main" id="{B1F82F4B-4D82-F7EE-7441-6350F1C32B41}"/>
                </a:ext>
              </a:extLst>
            </p:cNvPr>
            <p:cNvSpPr/>
            <p:nvPr/>
          </p:nvSpPr>
          <p:spPr>
            <a:xfrm>
              <a:off x="3263650" y="2271925"/>
              <a:ext cx="17075" cy="32225"/>
            </a:xfrm>
            <a:custGeom>
              <a:avLst/>
              <a:gdLst/>
              <a:ahLst/>
              <a:cxnLst/>
              <a:rect l="l" t="t" r="r" b="b"/>
              <a:pathLst>
                <a:path w="683" h="1289" extrusionOk="0">
                  <a:moveTo>
                    <a:pt x="592" y="0"/>
                  </a:moveTo>
                  <a:lnTo>
                    <a:pt x="0" y="1201"/>
                  </a:lnTo>
                  <a:lnTo>
                    <a:pt x="199" y="1289"/>
                  </a:lnTo>
                  <a:cubicBezTo>
                    <a:pt x="382" y="881"/>
                    <a:pt x="682" y="523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29">
              <a:extLst>
                <a:ext uri="{FF2B5EF4-FFF2-40B4-BE49-F238E27FC236}">
                  <a16:creationId xmlns:a16="http://schemas.microsoft.com/office/drawing/2014/main" id="{1B6DAAFB-4973-3195-AD86-349B1CDD1A78}"/>
                </a:ext>
              </a:extLst>
            </p:cNvPr>
            <p:cNvSpPr/>
            <p:nvPr/>
          </p:nvSpPr>
          <p:spPr>
            <a:xfrm>
              <a:off x="3258150" y="2332650"/>
              <a:ext cx="17925" cy="30575"/>
            </a:xfrm>
            <a:custGeom>
              <a:avLst/>
              <a:gdLst/>
              <a:ahLst/>
              <a:cxnLst/>
              <a:rect l="l" t="t" r="r" b="b"/>
              <a:pathLst>
                <a:path w="717" h="1223" extrusionOk="0">
                  <a:moveTo>
                    <a:pt x="534" y="0"/>
                  </a:moveTo>
                  <a:cubicBezTo>
                    <a:pt x="356" y="373"/>
                    <a:pt x="179" y="745"/>
                    <a:pt x="1" y="1118"/>
                  </a:cubicBezTo>
                  <a:lnTo>
                    <a:pt x="214" y="1222"/>
                  </a:lnTo>
                  <a:lnTo>
                    <a:pt x="716" y="80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29">
              <a:extLst>
                <a:ext uri="{FF2B5EF4-FFF2-40B4-BE49-F238E27FC236}">
                  <a16:creationId xmlns:a16="http://schemas.microsoft.com/office/drawing/2014/main" id="{1A6F914A-8743-DF1B-2591-AB374EF8B3CC}"/>
                </a:ext>
              </a:extLst>
            </p:cNvPr>
            <p:cNvSpPr/>
            <p:nvPr/>
          </p:nvSpPr>
          <p:spPr>
            <a:xfrm>
              <a:off x="3118725" y="1678075"/>
              <a:ext cx="15675" cy="25900"/>
            </a:xfrm>
            <a:custGeom>
              <a:avLst/>
              <a:gdLst/>
              <a:ahLst/>
              <a:cxnLst/>
              <a:rect l="l" t="t" r="r" b="b"/>
              <a:pathLst>
                <a:path w="627" h="1036" extrusionOk="0">
                  <a:moveTo>
                    <a:pt x="448" y="0"/>
                  </a:moveTo>
                  <a:cubicBezTo>
                    <a:pt x="299" y="314"/>
                    <a:pt x="150" y="629"/>
                    <a:pt x="1" y="943"/>
                  </a:cubicBezTo>
                  <a:lnTo>
                    <a:pt x="191" y="1035"/>
                  </a:lnTo>
                  <a:cubicBezTo>
                    <a:pt x="336" y="715"/>
                    <a:pt x="482" y="393"/>
                    <a:pt x="627" y="7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29">
              <a:extLst>
                <a:ext uri="{FF2B5EF4-FFF2-40B4-BE49-F238E27FC236}">
                  <a16:creationId xmlns:a16="http://schemas.microsoft.com/office/drawing/2014/main" id="{209180F5-6EDE-498E-099F-5FE72741D088}"/>
                </a:ext>
              </a:extLst>
            </p:cNvPr>
            <p:cNvSpPr/>
            <p:nvPr/>
          </p:nvSpPr>
          <p:spPr>
            <a:xfrm>
              <a:off x="2712850" y="1766675"/>
              <a:ext cx="19225" cy="24625"/>
            </a:xfrm>
            <a:custGeom>
              <a:avLst/>
              <a:gdLst/>
              <a:ahLst/>
              <a:cxnLst/>
              <a:rect l="l" t="t" r="r" b="b"/>
              <a:pathLst>
                <a:path w="769" h="985" extrusionOk="0">
                  <a:moveTo>
                    <a:pt x="603" y="1"/>
                  </a:moveTo>
                  <a:lnTo>
                    <a:pt x="40" y="954"/>
                  </a:lnTo>
                  <a:lnTo>
                    <a:pt x="40" y="954"/>
                  </a:lnTo>
                  <a:cubicBezTo>
                    <a:pt x="448" y="799"/>
                    <a:pt x="601" y="451"/>
                    <a:pt x="769" y="113"/>
                  </a:cubicBezTo>
                  <a:lnTo>
                    <a:pt x="603" y="1"/>
                  </a:lnTo>
                  <a:close/>
                  <a:moveTo>
                    <a:pt x="40" y="954"/>
                  </a:moveTo>
                  <a:lnTo>
                    <a:pt x="40" y="954"/>
                  </a:lnTo>
                  <a:cubicBezTo>
                    <a:pt x="27" y="959"/>
                    <a:pt x="14" y="963"/>
                    <a:pt x="1" y="968"/>
                  </a:cubicBezTo>
                  <a:lnTo>
                    <a:pt x="21" y="985"/>
                  </a:lnTo>
                  <a:lnTo>
                    <a:pt x="40" y="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29">
              <a:extLst>
                <a:ext uri="{FF2B5EF4-FFF2-40B4-BE49-F238E27FC236}">
                  <a16:creationId xmlns:a16="http://schemas.microsoft.com/office/drawing/2014/main" id="{EBA40F59-F3EA-B93C-1EB3-C2C38370BD25}"/>
                </a:ext>
              </a:extLst>
            </p:cNvPr>
            <p:cNvSpPr/>
            <p:nvPr/>
          </p:nvSpPr>
          <p:spPr>
            <a:xfrm>
              <a:off x="2738050" y="2269300"/>
              <a:ext cx="14450" cy="24650"/>
            </a:xfrm>
            <a:custGeom>
              <a:avLst/>
              <a:gdLst/>
              <a:ahLst/>
              <a:cxnLst/>
              <a:rect l="l" t="t" r="r" b="b"/>
              <a:pathLst>
                <a:path w="578" h="986" extrusionOk="0">
                  <a:moveTo>
                    <a:pt x="397" y="0"/>
                  </a:moveTo>
                  <a:lnTo>
                    <a:pt x="1" y="939"/>
                  </a:lnTo>
                  <a:lnTo>
                    <a:pt x="194" y="985"/>
                  </a:lnTo>
                  <a:cubicBezTo>
                    <a:pt x="322" y="679"/>
                    <a:pt x="449" y="375"/>
                    <a:pt x="577" y="69"/>
                  </a:cubicBezTo>
                  <a:lnTo>
                    <a:pt x="3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29">
              <a:extLst>
                <a:ext uri="{FF2B5EF4-FFF2-40B4-BE49-F238E27FC236}">
                  <a16:creationId xmlns:a16="http://schemas.microsoft.com/office/drawing/2014/main" id="{24092A1B-E0C4-E488-2D0D-00A9A9413462}"/>
                </a:ext>
              </a:extLst>
            </p:cNvPr>
            <p:cNvSpPr/>
            <p:nvPr/>
          </p:nvSpPr>
          <p:spPr>
            <a:xfrm>
              <a:off x="2213750" y="2443875"/>
              <a:ext cx="19975" cy="25900"/>
            </a:xfrm>
            <a:custGeom>
              <a:avLst/>
              <a:gdLst/>
              <a:ahLst/>
              <a:cxnLst/>
              <a:rect l="l" t="t" r="r" b="b"/>
              <a:pathLst>
                <a:path w="799" h="1036" extrusionOk="0">
                  <a:moveTo>
                    <a:pt x="603" y="0"/>
                  </a:moveTo>
                  <a:cubicBezTo>
                    <a:pt x="401" y="317"/>
                    <a:pt x="201" y="635"/>
                    <a:pt x="0" y="952"/>
                  </a:cubicBezTo>
                  <a:lnTo>
                    <a:pt x="96" y="1035"/>
                  </a:lnTo>
                  <a:lnTo>
                    <a:pt x="798" y="13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29">
              <a:extLst>
                <a:ext uri="{FF2B5EF4-FFF2-40B4-BE49-F238E27FC236}">
                  <a16:creationId xmlns:a16="http://schemas.microsoft.com/office/drawing/2014/main" id="{71535EB7-9064-DD0C-9DE3-86B5FC876D68}"/>
                </a:ext>
              </a:extLst>
            </p:cNvPr>
            <p:cNvSpPr/>
            <p:nvPr/>
          </p:nvSpPr>
          <p:spPr>
            <a:xfrm>
              <a:off x="2510225" y="2393925"/>
              <a:ext cx="10375" cy="30300"/>
            </a:xfrm>
            <a:custGeom>
              <a:avLst/>
              <a:gdLst/>
              <a:ahLst/>
              <a:cxnLst/>
              <a:rect l="l" t="t" r="r" b="b"/>
              <a:pathLst>
                <a:path w="415" h="1212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22" y="388"/>
                    <a:pt x="62" y="775"/>
                    <a:pt x="0" y="1162"/>
                  </a:cubicBezTo>
                  <a:lnTo>
                    <a:pt x="70" y="1211"/>
                  </a:lnTo>
                  <a:cubicBezTo>
                    <a:pt x="287" y="835"/>
                    <a:pt x="415" y="446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29">
              <a:extLst>
                <a:ext uri="{FF2B5EF4-FFF2-40B4-BE49-F238E27FC236}">
                  <a16:creationId xmlns:a16="http://schemas.microsoft.com/office/drawing/2014/main" id="{81BE3E05-9140-7628-D2F9-BF11B4E96CE0}"/>
                </a:ext>
              </a:extLst>
            </p:cNvPr>
            <p:cNvSpPr/>
            <p:nvPr/>
          </p:nvSpPr>
          <p:spPr>
            <a:xfrm>
              <a:off x="2336000" y="2232850"/>
              <a:ext cx="19450" cy="27625"/>
            </a:xfrm>
            <a:custGeom>
              <a:avLst/>
              <a:gdLst/>
              <a:ahLst/>
              <a:cxnLst/>
              <a:rect l="l" t="t" r="r" b="b"/>
              <a:pathLst>
                <a:path w="778" h="1105" extrusionOk="0">
                  <a:moveTo>
                    <a:pt x="718" y="1"/>
                  </a:moveTo>
                  <a:lnTo>
                    <a:pt x="1" y="1084"/>
                  </a:lnTo>
                  <a:lnTo>
                    <a:pt x="27" y="1105"/>
                  </a:lnTo>
                  <a:cubicBezTo>
                    <a:pt x="277" y="753"/>
                    <a:pt x="527" y="400"/>
                    <a:pt x="778" y="48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29">
              <a:extLst>
                <a:ext uri="{FF2B5EF4-FFF2-40B4-BE49-F238E27FC236}">
                  <a16:creationId xmlns:a16="http://schemas.microsoft.com/office/drawing/2014/main" id="{2A681F24-2F42-964E-DF55-A3E7C3213900}"/>
                </a:ext>
              </a:extLst>
            </p:cNvPr>
            <p:cNvSpPr/>
            <p:nvPr/>
          </p:nvSpPr>
          <p:spPr>
            <a:xfrm>
              <a:off x="3243075" y="2329000"/>
              <a:ext cx="12950" cy="25750"/>
            </a:xfrm>
            <a:custGeom>
              <a:avLst/>
              <a:gdLst/>
              <a:ahLst/>
              <a:cxnLst/>
              <a:rect l="l" t="t" r="r" b="b"/>
              <a:pathLst>
                <a:path w="518" h="1030" extrusionOk="0">
                  <a:moveTo>
                    <a:pt x="348" y="0"/>
                  </a:moveTo>
                  <a:lnTo>
                    <a:pt x="0" y="963"/>
                  </a:lnTo>
                  <a:lnTo>
                    <a:pt x="211" y="1030"/>
                  </a:lnTo>
                  <a:cubicBezTo>
                    <a:pt x="313" y="705"/>
                    <a:pt x="415" y="381"/>
                    <a:pt x="518" y="56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29">
              <a:extLst>
                <a:ext uri="{FF2B5EF4-FFF2-40B4-BE49-F238E27FC236}">
                  <a16:creationId xmlns:a16="http://schemas.microsoft.com/office/drawing/2014/main" id="{2BC69BE8-6D53-5A26-5FD0-8CD57C9FD2A0}"/>
                </a:ext>
              </a:extLst>
            </p:cNvPr>
            <p:cNvSpPr/>
            <p:nvPr/>
          </p:nvSpPr>
          <p:spPr>
            <a:xfrm>
              <a:off x="3709725" y="1747725"/>
              <a:ext cx="14050" cy="23650"/>
            </a:xfrm>
            <a:custGeom>
              <a:avLst/>
              <a:gdLst/>
              <a:ahLst/>
              <a:cxnLst/>
              <a:rect l="l" t="t" r="r" b="b"/>
              <a:pathLst>
                <a:path w="562" h="946" extrusionOk="0">
                  <a:moveTo>
                    <a:pt x="381" y="0"/>
                  </a:moveTo>
                  <a:lnTo>
                    <a:pt x="0" y="872"/>
                  </a:lnTo>
                  <a:lnTo>
                    <a:pt x="188" y="946"/>
                  </a:lnTo>
                  <a:lnTo>
                    <a:pt x="562" y="6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29">
              <a:extLst>
                <a:ext uri="{FF2B5EF4-FFF2-40B4-BE49-F238E27FC236}">
                  <a16:creationId xmlns:a16="http://schemas.microsoft.com/office/drawing/2014/main" id="{D14C44A2-9014-76DA-0C9F-A2E4F7F685CC}"/>
                </a:ext>
              </a:extLst>
            </p:cNvPr>
            <p:cNvSpPr/>
            <p:nvPr/>
          </p:nvSpPr>
          <p:spPr>
            <a:xfrm>
              <a:off x="2307925" y="2280775"/>
              <a:ext cx="14275" cy="19725"/>
            </a:xfrm>
            <a:custGeom>
              <a:avLst/>
              <a:gdLst/>
              <a:ahLst/>
              <a:cxnLst/>
              <a:rect l="l" t="t" r="r" b="b"/>
              <a:pathLst>
                <a:path w="571" h="789" extrusionOk="0">
                  <a:moveTo>
                    <a:pt x="551" y="1"/>
                  </a:moveTo>
                  <a:cubicBezTo>
                    <a:pt x="546" y="11"/>
                    <a:pt x="542" y="21"/>
                    <a:pt x="537" y="31"/>
                  </a:cubicBezTo>
                  <a:lnTo>
                    <a:pt x="537" y="31"/>
                  </a:lnTo>
                  <a:cubicBezTo>
                    <a:pt x="548" y="26"/>
                    <a:pt x="559" y="22"/>
                    <a:pt x="570" y="18"/>
                  </a:cubicBezTo>
                  <a:lnTo>
                    <a:pt x="551" y="1"/>
                  </a:lnTo>
                  <a:close/>
                  <a:moveTo>
                    <a:pt x="537" y="31"/>
                  </a:moveTo>
                  <a:cubicBezTo>
                    <a:pt x="219" y="162"/>
                    <a:pt x="0" y="354"/>
                    <a:pt x="200" y="789"/>
                  </a:cubicBezTo>
                  <a:cubicBezTo>
                    <a:pt x="312" y="536"/>
                    <a:pt x="425" y="283"/>
                    <a:pt x="53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29">
              <a:extLst>
                <a:ext uri="{FF2B5EF4-FFF2-40B4-BE49-F238E27FC236}">
                  <a16:creationId xmlns:a16="http://schemas.microsoft.com/office/drawing/2014/main" id="{46FBC050-151B-54C3-FF34-3849715EA6FF}"/>
                </a:ext>
              </a:extLst>
            </p:cNvPr>
            <p:cNvSpPr/>
            <p:nvPr/>
          </p:nvSpPr>
          <p:spPr>
            <a:xfrm>
              <a:off x="3607050" y="1948100"/>
              <a:ext cx="15850" cy="28250"/>
            </a:xfrm>
            <a:custGeom>
              <a:avLst/>
              <a:gdLst/>
              <a:ahLst/>
              <a:cxnLst/>
              <a:rect l="l" t="t" r="r" b="b"/>
              <a:pathLst>
                <a:path w="634" h="1130" extrusionOk="0">
                  <a:moveTo>
                    <a:pt x="532" y="0"/>
                  </a:moveTo>
                  <a:cubicBezTo>
                    <a:pt x="355" y="354"/>
                    <a:pt x="178" y="709"/>
                    <a:pt x="0" y="1063"/>
                  </a:cubicBezTo>
                  <a:lnTo>
                    <a:pt x="79" y="1129"/>
                  </a:lnTo>
                  <a:lnTo>
                    <a:pt x="633" y="86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29">
              <a:extLst>
                <a:ext uri="{FF2B5EF4-FFF2-40B4-BE49-F238E27FC236}">
                  <a16:creationId xmlns:a16="http://schemas.microsoft.com/office/drawing/2014/main" id="{62625B29-69F9-705F-933F-DD60D6CFF09C}"/>
                </a:ext>
              </a:extLst>
            </p:cNvPr>
            <p:cNvSpPr/>
            <p:nvPr/>
          </p:nvSpPr>
          <p:spPr>
            <a:xfrm>
              <a:off x="3653025" y="1863925"/>
              <a:ext cx="14950" cy="24125"/>
            </a:xfrm>
            <a:custGeom>
              <a:avLst/>
              <a:gdLst/>
              <a:ahLst/>
              <a:cxnLst/>
              <a:rect l="l" t="t" r="r" b="b"/>
              <a:pathLst>
                <a:path w="598" h="965" extrusionOk="0">
                  <a:moveTo>
                    <a:pt x="395" y="0"/>
                  </a:moveTo>
                  <a:cubicBezTo>
                    <a:pt x="264" y="297"/>
                    <a:pt x="131" y="593"/>
                    <a:pt x="0" y="888"/>
                  </a:cubicBezTo>
                  <a:lnTo>
                    <a:pt x="94" y="964"/>
                  </a:lnTo>
                  <a:cubicBezTo>
                    <a:pt x="262" y="678"/>
                    <a:pt x="430" y="390"/>
                    <a:pt x="598" y="104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29">
              <a:extLst>
                <a:ext uri="{FF2B5EF4-FFF2-40B4-BE49-F238E27FC236}">
                  <a16:creationId xmlns:a16="http://schemas.microsoft.com/office/drawing/2014/main" id="{641F1682-436D-6294-A0D2-EBBEC3FACA39}"/>
                </a:ext>
              </a:extLst>
            </p:cNvPr>
            <p:cNvSpPr/>
            <p:nvPr/>
          </p:nvSpPr>
          <p:spPr>
            <a:xfrm>
              <a:off x="3329475" y="1810625"/>
              <a:ext cx="13475" cy="24975"/>
            </a:xfrm>
            <a:custGeom>
              <a:avLst/>
              <a:gdLst/>
              <a:ahLst/>
              <a:cxnLst/>
              <a:rect l="l" t="t" r="r" b="b"/>
              <a:pathLst>
                <a:path w="539" h="999" extrusionOk="0">
                  <a:moveTo>
                    <a:pt x="466" y="0"/>
                  </a:moveTo>
                  <a:cubicBezTo>
                    <a:pt x="196" y="267"/>
                    <a:pt x="0" y="566"/>
                    <a:pt x="103" y="999"/>
                  </a:cubicBezTo>
                  <a:cubicBezTo>
                    <a:pt x="248" y="685"/>
                    <a:pt x="393" y="372"/>
                    <a:pt x="538" y="58"/>
                  </a:cubicBez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29">
              <a:extLst>
                <a:ext uri="{FF2B5EF4-FFF2-40B4-BE49-F238E27FC236}">
                  <a16:creationId xmlns:a16="http://schemas.microsoft.com/office/drawing/2014/main" id="{5079F606-D168-D4D8-D1E8-E02F1F7AFC5B}"/>
                </a:ext>
              </a:extLst>
            </p:cNvPr>
            <p:cNvSpPr/>
            <p:nvPr/>
          </p:nvSpPr>
          <p:spPr>
            <a:xfrm>
              <a:off x="3698175" y="1732225"/>
              <a:ext cx="12775" cy="19725"/>
            </a:xfrm>
            <a:custGeom>
              <a:avLst/>
              <a:gdLst/>
              <a:ahLst/>
              <a:cxnLst/>
              <a:rect l="l" t="t" r="r" b="b"/>
              <a:pathLst>
                <a:path w="511" h="789" extrusionOk="0">
                  <a:moveTo>
                    <a:pt x="310" y="1"/>
                  </a:moveTo>
                  <a:cubicBezTo>
                    <a:pt x="207" y="241"/>
                    <a:pt x="104" y="481"/>
                    <a:pt x="0" y="721"/>
                  </a:cubicBezTo>
                  <a:lnTo>
                    <a:pt x="139" y="789"/>
                  </a:lnTo>
                  <a:cubicBezTo>
                    <a:pt x="263" y="560"/>
                    <a:pt x="387" y="331"/>
                    <a:pt x="511" y="103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29">
              <a:extLst>
                <a:ext uri="{FF2B5EF4-FFF2-40B4-BE49-F238E27FC236}">
                  <a16:creationId xmlns:a16="http://schemas.microsoft.com/office/drawing/2014/main" id="{2A2B1058-37D8-BF5C-2A20-9320DF83E281}"/>
                </a:ext>
              </a:extLst>
            </p:cNvPr>
            <p:cNvSpPr/>
            <p:nvPr/>
          </p:nvSpPr>
          <p:spPr>
            <a:xfrm>
              <a:off x="3129575" y="1702875"/>
              <a:ext cx="14175" cy="20650"/>
            </a:xfrm>
            <a:custGeom>
              <a:avLst/>
              <a:gdLst/>
              <a:ahLst/>
              <a:cxnLst/>
              <a:rect l="l" t="t" r="r" b="b"/>
              <a:pathLst>
                <a:path w="567" h="826" extrusionOk="0">
                  <a:moveTo>
                    <a:pt x="413" y="0"/>
                  </a:moveTo>
                  <a:cubicBezTo>
                    <a:pt x="412" y="0"/>
                    <a:pt x="412" y="0"/>
                    <a:pt x="412" y="0"/>
                  </a:cubicBezTo>
                  <a:cubicBezTo>
                    <a:pt x="270" y="247"/>
                    <a:pt x="135" y="498"/>
                    <a:pt x="0" y="748"/>
                  </a:cubicBezTo>
                  <a:lnTo>
                    <a:pt x="167" y="826"/>
                  </a:lnTo>
                  <a:cubicBezTo>
                    <a:pt x="299" y="573"/>
                    <a:pt x="432" y="321"/>
                    <a:pt x="567" y="66"/>
                  </a:cubicBezTo>
                  <a:cubicBezTo>
                    <a:pt x="495" y="35"/>
                    <a:pt x="422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29">
              <a:extLst>
                <a:ext uri="{FF2B5EF4-FFF2-40B4-BE49-F238E27FC236}">
                  <a16:creationId xmlns:a16="http://schemas.microsoft.com/office/drawing/2014/main" id="{B975894F-935F-0300-99D0-B52B57246C09}"/>
                </a:ext>
              </a:extLst>
            </p:cNvPr>
            <p:cNvSpPr/>
            <p:nvPr/>
          </p:nvSpPr>
          <p:spPr>
            <a:xfrm>
              <a:off x="2353925" y="2214425"/>
              <a:ext cx="15100" cy="19650"/>
            </a:xfrm>
            <a:custGeom>
              <a:avLst/>
              <a:gdLst/>
              <a:ahLst/>
              <a:cxnLst/>
              <a:rect l="l" t="t" r="r" b="b"/>
              <a:pathLst>
                <a:path w="604" h="786" extrusionOk="0">
                  <a:moveTo>
                    <a:pt x="407" y="0"/>
                  </a:moveTo>
                  <a:lnTo>
                    <a:pt x="1" y="738"/>
                  </a:lnTo>
                  <a:lnTo>
                    <a:pt x="59" y="785"/>
                  </a:lnTo>
                  <a:cubicBezTo>
                    <a:pt x="241" y="564"/>
                    <a:pt x="422" y="344"/>
                    <a:pt x="603" y="123"/>
                  </a:cubicBezTo>
                  <a:lnTo>
                    <a:pt x="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29">
              <a:extLst>
                <a:ext uri="{FF2B5EF4-FFF2-40B4-BE49-F238E27FC236}">
                  <a16:creationId xmlns:a16="http://schemas.microsoft.com/office/drawing/2014/main" id="{F7F98B95-1011-7302-BB76-3857F69663A0}"/>
                </a:ext>
              </a:extLst>
            </p:cNvPr>
            <p:cNvSpPr/>
            <p:nvPr/>
          </p:nvSpPr>
          <p:spPr>
            <a:xfrm>
              <a:off x="2336850" y="2264100"/>
              <a:ext cx="15675" cy="21650"/>
            </a:xfrm>
            <a:custGeom>
              <a:avLst/>
              <a:gdLst/>
              <a:ahLst/>
              <a:cxnLst/>
              <a:rect l="l" t="t" r="r" b="b"/>
              <a:pathLst>
                <a:path w="627" h="866" extrusionOk="0">
                  <a:moveTo>
                    <a:pt x="575" y="1"/>
                  </a:moveTo>
                  <a:lnTo>
                    <a:pt x="1" y="832"/>
                  </a:lnTo>
                  <a:lnTo>
                    <a:pt x="42" y="866"/>
                  </a:lnTo>
                  <a:cubicBezTo>
                    <a:pt x="236" y="591"/>
                    <a:pt x="431" y="317"/>
                    <a:pt x="627" y="42"/>
                  </a:cubicBezTo>
                  <a:cubicBezTo>
                    <a:pt x="626" y="42"/>
                    <a:pt x="575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29">
              <a:extLst>
                <a:ext uri="{FF2B5EF4-FFF2-40B4-BE49-F238E27FC236}">
                  <a16:creationId xmlns:a16="http://schemas.microsoft.com/office/drawing/2014/main" id="{49C09900-51F6-9480-ED32-1E68865FC6AE}"/>
                </a:ext>
              </a:extLst>
            </p:cNvPr>
            <p:cNvSpPr/>
            <p:nvPr/>
          </p:nvSpPr>
          <p:spPr>
            <a:xfrm>
              <a:off x="2795675" y="1787850"/>
              <a:ext cx="12975" cy="17750"/>
            </a:xfrm>
            <a:custGeom>
              <a:avLst/>
              <a:gdLst/>
              <a:ahLst/>
              <a:cxnLst/>
              <a:rect l="l" t="t" r="r" b="b"/>
              <a:pathLst>
                <a:path w="519" h="710" extrusionOk="0">
                  <a:moveTo>
                    <a:pt x="378" y="1"/>
                  </a:moveTo>
                  <a:lnTo>
                    <a:pt x="0" y="622"/>
                  </a:lnTo>
                  <a:lnTo>
                    <a:pt x="147" y="710"/>
                  </a:lnTo>
                  <a:lnTo>
                    <a:pt x="519" y="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29">
              <a:extLst>
                <a:ext uri="{FF2B5EF4-FFF2-40B4-BE49-F238E27FC236}">
                  <a16:creationId xmlns:a16="http://schemas.microsoft.com/office/drawing/2014/main" id="{8118C090-2321-B14C-3873-84833E39CA39}"/>
                </a:ext>
              </a:extLst>
            </p:cNvPr>
            <p:cNvSpPr/>
            <p:nvPr/>
          </p:nvSpPr>
          <p:spPr>
            <a:xfrm>
              <a:off x="2702950" y="1790850"/>
              <a:ext cx="10450" cy="19625"/>
            </a:xfrm>
            <a:custGeom>
              <a:avLst/>
              <a:gdLst/>
              <a:ahLst/>
              <a:cxnLst/>
              <a:rect l="l" t="t" r="r" b="b"/>
              <a:pathLst>
                <a:path w="418" h="785" extrusionOk="0">
                  <a:moveTo>
                    <a:pt x="397" y="1"/>
                  </a:moveTo>
                  <a:lnTo>
                    <a:pt x="385" y="31"/>
                  </a:lnTo>
                  <a:lnTo>
                    <a:pt x="385" y="31"/>
                  </a:lnTo>
                  <a:cubicBezTo>
                    <a:pt x="395" y="27"/>
                    <a:pt x="406" y="22"/>
                    <a:pt x="417" y="18"/>
                  </a:cubicBezTo>
                  <a:lnTo>
                    <a:pt x="397" y="1"/>
                  </a:lnTo>
                  <a:close/>
                  <a:moveTo>
                    <a:pt x="385" y="31"/>
                  </a:moveTo>
                  <a:cubicBezTo>
                    <a:pt x="78" y="166"/>
                    <a:pt x="0" y="434"/>
                    <a:pt x="82" y="784"/>
                  </a:cubicBezTo>
                  <a:lnTo>
                    <a:pt x="385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29">
              <a:extLst>
                <a:ext uri="{FF2B5EF4-FFF2-40B4-BE49-F238E27FC236}">
                  <a16:creationId xmlns:a16="http://schemas.microsoft.com/office/drawing/2014/main" id="{27EE014C-82E7-DB9D-CD86-7FD157863C28}"/>
                </a:ext>
              </a:extLst>
            </p:cNvPr>
            <p:cNvSpPr/>
            <p:nvPr/>
          </p:nvSpPr>
          <p:spPr>
            <a:xfrm>
              <a:off x="2727150" y="1784875"/>
              <a:ext cx="11100" cy="19275"/>
            </a:xfrm>
            <a:custGeom>
              <a:avLst/>
              <a:gdLst/>
              <a:ahLst/>
              <a:cxnLst/>
              <a:rect l="l" t="t" r="r" b="b"/>
              <a:pathLst>
                <a:path w="444" h="771" extrusionOk="0">
                  <a:moveTo>
                    <a:pt x="442" y="1"/>
                  </a:moveTo>
                  <a:lnTo>
                    <a:pt x="442" y="2"/>
                  </a:lnTo>
                  <a:lnTo>
                    <a:pt x="442" y="2"/>
                  </a:lnTo>
                  <a:cubicBezTo>
                    <a:pt x="443" y="1"/>
                    <a:pt x="443" y="1"/>
                    <a:pt x="444" y="1"/>
                  </a:cubicBezTo>
                  <a:close/>
                  <a:moveTo>
                    <a:pt x="442" y="2"/>
                  </a:moveTo>
                  <a:lnTo>
                    <a:pt x="442" y="2"/>
                  </a:lnTo>
                  <a:cubicBezTo>
                    <a:pt x="125" y="145"/>
                    <a:pt x="1" y="398"/>
                    <a:pt x="104" y="771"/>
                  </a:cubicBezTo>
                  <a:lnTo>
                    <a:pt x="442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29">
              <a:extLst>
                <a:ext uri="{FF2B5EF4-FFF2-40B4-BE49-F238E27FC236}">
                  <a16:creationId xmlns:a16="http://schemas.microsoft.com/office/drawing/2014/main" id="{72CA93D1-0DC2-4324-2039-F5EA064DC667}"/>
                </a:ext>
              </a:extLst>
            </p:cNvPr>
            <p:cNvSpPr/>
            <p:nvPr/>
          </p:nvSpPr>
          <p:spPr>
            <a:xfrm>
              <a:off x="3087700" y="1761400"/>
              <a:ext cx="8475" cy="16775"/>
            </a:xfrm>
            <a:custGeom>
              <a:avLst/>
              <a:gdLst/>
              <a:ahLst/>
              <a:cxnLst/>
              <a:rect l="l" t="t" r="r" b="b"/>
              <a:pathLst>
                <a:path w="339" h="671" extrusionOk="0">
                  <a:moveTo>
                    <a:pt x="299" y="0"/>
                  </a:moveTo>
                  <a:cubicBezTo>
                    <a:pt x="242" y="35"/>
                    <a:pt x="205" y="45"/>
                    <a:pt x="197" y="67"/>
                  </a:cubicBezTo>
                  <a:cubicBezTo>
                    <a:pt x="129" y="242"/>
                    <a:pt x="64" y="420"/>
                    <a:pt x="6" y="599"/>
                  </a:cubicBezTo>
                  <a:cubicBezTo>
                    <a:pt x="1" y="614"/>
                    <a:pt x="45" y="645"/>
                    <a:pt x="66" y="670"/>
                  </a:cubicBezTo>
                  <a:cubicBezTo>
                    <a:pt x="148" y="541"/>
                    <a:pt x="245" y="419"/>
                    <a:pt x="306" y="281"/>
                  </a:cubicBezTo>
                  <a:cubicBezTo>
                    <a:pt x="338" y="208"/>
                    <a:pt x="303" y="108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29">
              <a:extLst>
                <a:ext uri="{FF2B5EF4-FFF2-40B4-BE49-F238E27FC236}">
                  <a16:creationId xmlns:a16="http://schemas.microsoft.com/office/drawing/2014/main" id="{6EF9A328-5521-E0E2-12F5-A3F4055A68F9}"/>
                </a:ext>
              </a:extLst>
            </p:cNvPr>
            <p:cNvSpPr/>
            <p:nvPr/>
          </p:nvSpPr>
          <p:spPr>
            <a:xfrm>
              <a:off x="3112100" y="1749250"/>
              <a:ext cx="9000" cy="16725"/>
            </a:xfrm>
            <a:custGeom>
              <a:avLst/>
              <a:gdLst/>
              <a:ahLst/>
              <a:cxnLst/>
              <a:rect l="l" t="t" r="r" b="b"/>
              <a:pathLst>
                <a:path w="360" h="669" extrusionOk="0">
                  <a:moveTo>
                    <a:pt x="234" y="0"/>
                  </a:moveTo>
                  <a:cubicBezTo>
                    <a:pt x="157" y="207"/>
                    <a:pt x="79" y="415"/>
                    <a:pt x="1" y="622"/>
                  </a:cubicBezTo>
                  <a:lnTo>
                    <a:pt x="131" y="668"/>
                  </a:lnTo>
                  <a:lnTo>
                    <a:pt x="360" y="4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29">
              <a:extLst>
                <a:ext uri="{FF2B5EF4-FFF2-40B4-BE49-F238E27FC236}">
                  <a16:creationId xmlns:a16="http://schemas.microsoft.com/office/drawing/2014/main" id="{0A88BDB1-AC60-28D5-F8E1-9DB797E46CBF}"/>
                </a:ext>
              </a:extLst>
            </p:cNvPr>
            <p:cNvSpPr/>
            <p:nvPr/>
          </p:nvSpPr>
          <p:spPr>
            <a:xfrm>
              <a:off x="3372925" y="2418825"/>
              <a:ext cx="9225" cy="18300"/>
            </a:xfrm>
            <a:custGeom>
              <a:avLst/>
              <a:gdLst/>
              <a:ahLst/>
              <a:cxnLst/>
              <a:rect l="l" t="t" r="r" b="b"/>
              <a:pathLst>
                <a:path w="369" h="732" extrusionOk="0">
                  <a:moveTo>
                    <a:pt x="197" y="0"/>
                  </a:moveTo>
                  <a:cubicBezTo>
                    <a:pt x="132" y="230"/>
                    <a:pt x="66" y="460"/>
                    <a:pt x="0" y="690"/>
                  </a:cubicBezTo>
                  <a:lnTo>
                    <a:pt x="135" y="732"/>
                  </a:lnTo>
                  <a:cubicBezTo>
                    <a:pt x="213" y="525"/>
                    <a:pt x="290" y="316"/>
                    <a:pt x="368" y="109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29">
              <a:extLst>
                <a:ext uri="{FF2B5EF4-FFF2-40B4-BE49-F238E27FC236}">
                  <a16:creationId xmlns:a16="http://schemas.microsoft.com/office/drawing/2014/main" id="{18714348-8620-7C67-A059-164ADBA41EC4}"/>
                </a:ext>
              </a:extLst>
            </p:cNvPr>
            <p:cNvSpPr/>
            <p:nvPr/>
          </p:nvSpPr>
          <p:spPr>
            <a:xfrm>
              <a:off x="2738200" y="1765275"/>
              <a:ext cx="10550" cy="19625"/>
            </a:xfrm>
            <a:custGeom>
              <a:avLst/>
              <a:gdLst/>
              <a:ahLst/>
              <a:cxnLst/>
              <a:rect l="l" t="t" r="r" b="b"/>
              <a:pathLst>
                <a:path w="422" h="785" extrusionOk="0">
                  <a:moveTo>
                    <a:pt x="339" y="0"/>
                  </a:moveTo>
                  <a:lnTo>
                    <a:pt x="339" y="0"/>
                  </a:lnTo>
                  <a:cubicBezTo>
                    <a:pt x="226" y="262"/>
                    <a:pt x="114" y="523"/>
                    <a:pt x="2" y="784"/>
                  </a:cubicBezTo>
                  <a:lnTo>
                    <a:pt x="2" y="784"/>
                  </a:lnTo>
                  <a:cubicBezTo>
                    <a:pt x="334" y="645"/>
                    <a:pt x="422" y="365"/>
                    <a:pt x="339" y="0"/>
                  </a:cubicBezTo>
                  <a:close/>
                  <a:moveTo>
                    <a:pt x="2" y="784"/>
                  </a:moveTo>
                  <a:cubicBezTo>
                    <a:pt x="1" y="785"/>
                    <a:pt x="1" y="785"/>
                    <a:pt x="0" y="785"/>
                  </a:cubicBezTo>
                  <a:lnTo>
                    <a:pt x="2" y="785"/>
                  </a:lnTo>
                  <a:cubicBezTo>
                    <a:pt x="2" y="785"/>
                    <a:pt x="2" y="785"/>
                    <a:pt x="2" y="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29">
              <a:extLst>
                <a:ext uri="{FF2B5EF4-FFF2-40B4-BE49-F238E27FC236}">
                  <a16:creationId xmlns:a16="http://schemas.microsoft.com/office/drawing/2014/main" id="{EDA4F950-9C76-93CB-187E-FD601E4BE32A}"/>
                </a:ext>
              </a:extLst>
            </p:cNvPr>
            <p:cNvSpPr/>
            <p:nvPr/>
          </p:nvSpPr>
          <p:spPr>
            <a:xfrm>
              <a:off x="2312025" y="2306100"/>
              <a:ext cx="11350" cy="19425"/>
            </a:xfrm>
            <a:custGeom>
              <a:avLst/>
              <a:gdLst/>
              <a:ahLst/>
              <a:cxnLst/>
              <a:rect l="l" t="t" r="r" b="b"/>
              <a:pathLst>
                <a:path w="454" h="777" extrusionOk="0">
                  <a:moveTo>
                    <a:pt x="440" y="0"/>
                  </a:moveTo>
                  <a:cubicBezTo>
                    <a:pt x="437" y="7"/>
                    <a:pt x="434" y="13"/>
                    <a:pt x="431" y="20"/>
                  </a:cubicBezTo>
                  <a:lnTo>
                    <a:pt x="431" y="20"/>
                  </a:lnTo>
                  <a:cubicBezTo>
                    <a:pt x="439" y="16"/>
                    <a:pt x="446" y="13"/>
                    <a:pt x="454" y="10"/>
                  </a:cubicBezTo>
                  <a:lnTo>
                    <a:pt x="440" y="0"/>
                  </a:lnTo>
                  <a:close/>
                  <a:moveTo>
                    <a:pt x="431" y="20"/>
                  </a:moveTo>
                  <a:lnTo>
                    <a:pt x="431" y="20"/>
                  </a:lnTo>
                  <a:cubicBezTo>
                    <a:pt x="116" y="156"/>
                    <a:pt x="0" y="411"/>
                    <a:pt x="87" y="777"/>
                  </a:cubicBezTo>
                  <a:cubicBezTo>
                    <a:pt x="202" y="524"/>
                    <a:pt x="316" y="272"/>
                    <a:pt x="4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29">
              <a:extLst>
                <a:ext uri="{FF2B5EF4-FFF2-40B4-BE49-F238E27FC236}">
                  <a16:creationId xmlns:a16="http://schemas.microsoft.com/office/drawing/2014/main" id="{8380F71A-0B60-7853-998B-F0F09F5F026B}"/>
                </a:ext>
              </a:extLst>
            </p:cNvPr>
            <p:cNvSpPr/>
            <p:nvPr/>
          </p:nvSpPr>
          <p:spPr>
            <a:xfrm>
              <a:off x="2323025" y="2284875"/>
              <a:ext cx="14875" cy="21500"/>
            </a:xfrm>
            <a:custGeom>
              <a:avLst/>
              <a:gdLst/>
              <a:ahLst/>
              <a:cxnLst/>
              <a:rect l="l" t="t" r="r" b="b"/>
              <a:pathLst>
                <a:path w="595" h="860" extrusionOk="0">
                  <a:moveTo>
                    <a:pt x="554" y="1"/>
                  </a:moveTo>
                  <a:lnTo>
                    <a:pt x="139" y="659"/>
                  </a:lnTo>
                  <a:lnTo>
                    <a:pt x="595" y="35"/>
                  </a:lnTo>
                  <a:lnTo>
                    <a:pt x="554" y="1"/>
                  </a:lnTo>
                  <a:close/>
                  <a:moveTo>
                    <a:pt x="139" y="659"/>
                  </a:moveTo>
                  <a:lnTo>
                    <a:pt x="0" y="849"/>
                  </a:lnTo>
                  <a:lnTo>
                    <a:pt x="13" y="859"/>
                  </a:lnTo>
                  <a:lnTo>
                    <a:pt x="139" y="6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29">
              <a:extLst>
                <a:ext uri="{FF2B5EF4-FFF2-40B4-BE49-F238E27FC236}">
                  <a16:creationId xmlns:a16="http://schemas.microsoft.com/office/drawing/2014/main" id="{EC55337C-D333-BC0F-3FE7-1C9057095767}"/>
                </a:ext>
              </a:extLst>
            </p:cNvPr>
            <p:cNvSpPr/>
            <p:nvPr/>
          </p:nvSpPr>
          <p:spPr>
            <a:xfrm>
              <a:off x="3411475" y="1688175"/>
              <a:ext cx="12600" cy="18950"/>
            </a:xfrm>
            <a:custGeom>
              <a:avLst/>
              <a:gdLst/>
              <a:ahLst/>
              <a:cxnLst/>
              <a:rect l="l" t="t" r="r" b="b"/>
              <a:pathLst>
                <a:path w="504" h="758" extrusionOk="0">
                  <a:moveTo>
                    <a:pt x="313" y="1"/>
                  </a:moveTo>
                  <a:cubicBezTo>
                    <a:pt x="208" y="233"/>
                    <a:pt x="105" y="465"/>
                    <a:pt x="1" y="697"/>
                  </a:cubicBezTo>
                  <a:lnTo>
                    <a:pt x="78" y="757"/>
                  </a:lnTo>
                  <a:cubicBezTo>
                    <a:pt x="219" y="536"/>
                    <a:pt x="362" y="315"/>
                    <a:pt x="503" y="95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29">
              <a:extLst>
                <a:ext uri="{FF2B5EF4-FFF2-40B4-BE49-F238E27FC236}">
                  <a16:creationId xmlns:a16="http://schemas.microsoft.com/office/drawing/2014/main" id="{9EE77C3C-9A2A-1A69-E06A-A6741CC183DC}"/>
                </a:ext>
              </a:extLst>
            </p:cNvPr>
            <p:cNvSpPr/>
            <p:nvPr/>
          </p:nvSpPr>
          <p:spPr>
            <a:xfrm>
              <a:off x="2321650" y="2259950"/>
              <a:ext cx="15025" cy="21275"/>
            </a:xfrm>
            <a:custGeom>
              <a:avLst/>
              <a:gdLst/>
              <a:ahLst/>
              <a:cxnLst/>
              <a:rect l="l" t="t" r="r" b="b"/>
              <a:pathLst>
                <a:path w="601" h="851" extrusionOk="0">
                  <a:moveTo>
                    <a:pt x="574" y="0"/>
                  </a:moveTo>
                  <a:lnTo>
                    <a:pt x="266" y="475"/>
                  </a:lnTo>
                  <a:lnTo>
                    <a:pt x="266" y="475"/>
                  </a:lnTo>
                  <a:cubicBezTo>
                    <a:pt x="378" y="324"/>
                    <a:pt x="489" y="172"/>
                    <a:pt x="601" y="21"/>
                  </a:cubicBezTo>
                  <a:lnTo>
                    <a:pt x="574" y="0"/>
                  </a:lnTo>
                  <a:close/>
                  <a:moveTo>
                    <a:pt x="266" y="475"/>
                  </a:moveTo>
                  <a:cubicBezTo>
                    <a:pt x="178" y="594"/>
                    <a:pt x="89" y="714"/>
                    <a:pt x="1" y="834"/>
                  </a:cubicBezTo>
                  <a:lnTo>
                    <a:pt x="22" y="851"/>
                  </a:lnTo>
                  <a:lnTo>
                    <a:pt x="266" y="4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29">
              <a:extLst>
                <a:ext uri="{FF2B5EF4-FFF2-40B4-BE49-F238E27FC236}">
                  <a16:creationId xmlns:a16="http://schemas.microsoft.com/office/drawing/2014/main" id="{1CDA822C-542D-020E-E9C3-840F2CDE210B}"/>
                </a:ext>
              </a:extLst>
            </p:cNvPr>
            <p:cNvSpPr/>
            <p:nvPr/>
          </p:nvSpPr>
          <p:spPr>
            <a:xfrm>
              <a:off x="4703625" y="1986725"/>
              <a:ext cx="48475" cy="154625"/>
            </a:xfrm>
            <a:custGeom>
              <a:avLst/>
              <a:gdLst/>
              <a:ahLst/>
              <a:cxnLst/>
              <a:rect l="l" t="t" r="r" b="b"/>
              <a:pathLst>
                <a:path w="1939" h="6185" extrusionOk="0">
                  <a:moveTo>
                    <a:pt x="1703" y="1"/>
                  </a:moveTo>
                  <a:lnTo>
                    <a:pt x="1" y="6124"/>
                  </a:lnTo>
                  <a:lnTo>
                    <a:pt x="218" y="6185"/>
                  </a:lnTo>
                  <a:lnTo>
                    <a:pt x="1938" y="65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29">
              <a:extLst>
                <a:ext uri="{FF2B5EF4-FFF2-40B4-BE49-F238E27FC236}">
                  <a16:creationId xmlns:a16="http://schemas.microsoft.com/office/drawing/2014/main" id="{BAB18752-2B1F-58C7-2F3B-59356CFF329C}"/>
                </a:ext>
              </a:extLst>
            </p:cNvPr>
            <p:cNvSpPr/>
            <p:nvPr/>
          </p:nvSpPr>
          <p:spPr>
            <a:xfrm>
              <a:off x="3615225" y="2036850"/>
              <a:ext cx="37725" cy="77725"/>
            </a:xfrm>
            <a:custGeom>
              <a:avLst/>
              <a:gdLst/>
              <a:ahLst/>
              <a:cxnLst/>
              <a:rect l="l" t="t" r="r" b="b"/>
              <a:pathLst>
                <a:path w="1509" h="3109" extrusionOk="0">
                  <a:moveTo>
                    <a:pt x="1291" y="0"/>
                  </a:moveTo>
                  <a:cubicBezTo>
                    <a:pt x="861" y="1007"/>
                    <a:pt x="431" y="2015"/>
                    <a:pt x="0" y="3021"/>
                  </a:cubicBezTo>
                  <a:lnTo>
                    <a:pt x="204" y="3108"/>
                  </a:lnTo>
                  <a:lnTo>
                    <a:pt x="1509" y="94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29">
              <a:extLst>
                <a:ext uri="{FF2B5EF4-FFF2-40B4-BE49-F238E27FC236}">
                  <a16:creationId xmlns:a16="http://schemas.microsoft.com/office/drawing/2014/main" id="{D847A9CE-5832-8AA7-F279-1CA94CA5A587}"/>
                </a:ext>
              </a:extLst>
            </p:cNvPr>
            <p:cNvSpPr/>
            <p:nvPr/>
          </p:nvSpPr>
          <p:spPr>
            <a:xfrm>
              <a:off x="4701925" y="2023000"/>
              <a:ext cx="23225" cy="68000"/>
            </a:xfrm>
            <a:custGeom>
              <a:avLst/>
              <a:gdLst/>
              <a:ahLst/>
              <a:cxnLst/>
              <a:rect l="l" t="t" r="r" b="b"/>
              <a:pathLst>
                <a:path w="929" h="2720" extrusionOk="0">
                  <a:moveTo>
                    <a:pt x="708" y="0"/>
                  </a:moveTo>
                  <a:cubicBezTo>
                    <a:pt x="472" y="889"/>
                    <a:pt x="236" y="1778"/>
                    <a:pt x="1" y="2667"/>
                  </a:cubicBezTo>
                  <a:lnTo>
                    <a:pt x="192" y="2719"/>
                  </a:lnTo>
                  <a:lnTo>
                    <a:pt x="928" y="7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29">
              <a:extLst>
                <a:ext uri="{FF2B5EF4-FFF2-40B4-BE49-F238E27FC236}">
                  <a16:creationId xmlns:a16="http://schemas.microsoft.com/office/drawing/2014/main" id="{378A23B9-8577-673C-B8A1-D8EECC37E322}"/>
                </a:ext>
              </a:extLst>
            </p:cNvPr>
            <p:cNvSpPr/>
            <p:nvPr/>
          </p:nvSpPr>
          <p:spPr>
            <a:xfrm>
              <a:off x="3654450" y="1970375"/>
              <a:ext cx="25350" cy="50900"/>
            </a:xfrm>
            <a:custGeom>
              <a:avLst/>
              <a:gdLst/>
              <a:ahLst/>
              <a:cxnLst/>
              <a:rect l="l" t="t" r="r" b="b"/>
              <a:pathLst>
                <a:path w="1014" h="2036" extrusionOk="0">
                  <a:moveTo>
                    <a:pt x="807" y="0"/>
                  </a:moveTo>
                  <a:cubicBezTo>
                    <a:pt x="539" y="640"/>
                    <a:pt x="269" y="1280"/>
                    <a:pt x="1" y="1920"/>
                  </a:cubicBezTo>
                  <a:lnTo>
                    <a:pt x="219" y="2035"/>
                  </a:lnTo>
                  <a:lnTo>
                    <a:pt x="1013" y="82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29">
              <a:extLst>
                <a:ext uri="{FF2B5EF4-FFF2-40B4-BE49-F238E27FC236}">
                  <a16:creationId xmlns:a16="http://schemas.microsoft.com/office/drawing/2014/main" id="{89FA7D1F-C1B4-72F9-B792-A9BA7B1A3975}"/>
                </a:ext>
              </a:extLst>
            </p:cNvPr>
            <p:cNvSpPr/>
            <p:nvPr/>
          </p:nvSpPr>
          <p:spPr>
            <a:xfrm>
              <a:off x="4781900" y="1795875"/>
              <a:ext cx="17550" cy="49650"/>
            </a:xfrm>
            <a:custGeom>
              <a:avLst/>
              <a:gdLst/>
              <a:ahLst/>
              <a:cxnLst/>
              <a:rect l="l" t="t" r="r" b="b"/>
              <a:pathLst>
                <a:path w="702" h="1986" extrusionOk="0">
                  <a:moveTo>
                    <a:pt x="671" y="0"/>
                  </a:moveTo>
                  <a:cubicBezTo>
                    <a:pt x="233" y="577"/>
                    <a:pt x="1" y="1236"/>
                    <a:pt x="6" y="1985"/>
                  </a:cubicBezTo>
                  <a:cubicBezTo>
                    <a:pt x="237" y="1331"/>
                    <a:pt x="469" y="677"/>
                    <a:pt x="702" y="23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29">
              <a:extLst>
                <a:ext uri="{FF2B5EF4-FFF2-40B4-BE49-F238E27FC236}">
                  <a16:creationId xmlns:a16="http://schemas.microsoft.com/office/drawing/2014/main" id="{818F0CD6-7AE0-1A03-67C0-674235685351}"/>
                </a:ext>
              </a:extLst>
            </p:cNvPr>
            <p:cNvSpPr/>
            <p:nvPr/>
          </p:nvSpPr>
          <p:spPr>
            <a:xfrm>
              <a:off x="4336100" y="2356800"/>
              <a:ext cx="17075" cy="39450"/>
            </a:xfrm>
            <a:custGeom>
              <a:avLst/>
              <a:gdLst/>
              <a:ahLst/>
              <a:cxnLst/>
              <a:rect l="l" t="t" r="r" b="b"/>
              <a:pathLst>
                <a:path w="683" h="1578" extrusionOk="0">
                  <a:moveTo>
                    <a:pt x="632" y="0"/>
                  </a:moveTo>
                  <a:lnTo>
                    <a:pt x="0" y="1578"/>
                  </a:lnTo>
                  <a:cubicBezTo>
                    <a:pt x="629" y="853"/>
                    <a:pt x="683" y="691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29">
              <a:extLst>
                <a:ext uri="{FF2B5EF4-FFF2-40B4-BE49-F238E27FC236}">
                  <a16:creationId xmlns:a16="http://schemas.microsoft.com/office/drawing/2014/main" id="{6BB6F2D1-97E0-016F-0E99-AEE938CC26A1}"/>
                </a:ext>
              </a:extLst>
            </p:cNvPr>
            <p:cNvSpPr/>
            <p:nvPr/>
          </p:nvSpPr>
          <p:spPr>
            <a:xfrm>
              <a:off x="3946750" y="1638450"/>
              <a:ext cx="14625" cy="33525"/>
            </a:xfrm>
            <a:custGeom>
              <a:avLst/>
              <a:gdLst/>
              <a:ahLst/>
              <a:cxnLst/>
              <a:rect l="l" t="t" r="r" b="b"/>
              <a:pathLst>
                <a:path w="585" h="1341" extrusionOk="0">
                  <a:moveTo>
                    <a:pt x="410" y="0"/>
                  </a:moveTo>
                  <a:cubicBezTo>
                    <a:pt x="275" y="422"/>
                    <a:pt x="138" y="845"/>
                    <a:pt x="1" y="1268"/>
                  </a:cubicBezTo>
                  <a:lnTo>
                    <a:pt x="227" y="1341"/>
                  </a:lnTo>
                  <a:cubicBezTo>
                    <a:pt x="347" y="909"/>
                    <a:pt x="466" y="478"/>
                    <a:pt x="585" y="47"/>
                  </a:cubicBezTo>
                  <a:lnTo>
                    <a:pt x="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29">
              <a:extLst>
                <a:ext uri="{FF2B5EF4-FFF2-40B4-BE49-F238E27FC236}">
                  <a16:creationId xmlns:a16="http://schemas.microsoft.com/office/drawing/2014/main" id="{2F3D84B7-A743-27EF-8BF1-9E4DC29609ED}"/>
                </a:ext>
              </a:extLst>
            </p:cNvPr>
            <p:cNvSpPr/>
            <p:nvPr/>
          </p:nvSpPr>
          <p:spPr>
            <a:xfrm>
              <a:off x="4129600" y="1654275"/>
              <a:ext cx="15225" cy="34175"/>
            </a:xfrm>
            <a:custGeom>
              <a:avLst/>
              <a:gdLst/>
              <a:ahLst/>
              <a:cxnLst/>
              <a:rect l="l" t="t" r="r" b="b"/>
              <a:pathLst>
                <a:path w="609" h="1367" extrusionOk="0">
                  <a:moveTo>
                    <a:pt x="415" y="0"/>
                  </a:moveTo>
                  <a:cubicBezTo>
                    <a:pt x="277" y="436"/>
                    <a:pt x="139" y="872"/>
                    <a:pt x="1" y="1307"/>
                  </a:cubicBezTo>
                  <a:lnTo>
                    <a:pt x="200" y="1367"/>
                  </a:lnTo>
                  <a:cubicBezTo>
                    <a:pt x="336" y="931"/>
                    <a:pt x="472" y="494"/>
                    <a:pt x="609" y="58"/>
                  </a:cubicBezTo>
                  <a:lnTo>
                    <a:pt x="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29">
              <a:extLst>
                <a:ext uri="{FF2B5EF4-FFF2-40B4-BE49-F238E27FC236}">
                  <a16:creationId xmlns:a16="http://schemas.microsoft.com/office/drawing/2014/main" id="{1F4B690D-F87B-BBDA-F4E9-23C8C1BAA522}"/>
                </a:ext>
              </a:extLst>
            </p:cNvPr>
            <p:cNvSpPr/>
            <p:nvPr/>
          </p:nvSpPr>
          <p:spPr>
            <a:xfrm>
              <a:off x="3944300" y="1669575"/>
              <a:ext cx="18575" cy="35500"/>
            </a:xfrm>
            <a:custGeom>
              <a:avLst/>
              <a:gdLst/>
              <a:ahLst/>
              <a:cxnLst/>
              <a:rect l="l" t="t" r="r" b="b"/>
              <a:pathLst>
                <a:path w="743" h="1420" extrusionOk="0">
                  <a:moveTo>
                    <a:pt x="727" y="1"/>
                  </a:moveTo>
                  <a:lnTo>
                    <a:pt x="697" y="82"/>
                  </a:lnTo>
                  <a:lnTo>
                    <a:pt x="697" y="82"/>
                  </a:lnTo>
                  <a:cubicBezTo>
                    <a:pt x="712" y="59"/>
                    <a:pt x="727" y="35"/>
                    <a:pt x="743" y="12"/>
                  </a:cubicBezTo>
                  <a:lnTo>
                    <a:pt x="727" y="1"/>
                  </a:lnTo>
                  <a:close/>
                  <a:moveTo>
                    <a:pt x="697" y="82"/>
                  </a:moveTo>
                  <a:cubicBezTo>
                    <a:pt x="594" y="239"/>
                    <a:pt x="495" y="400"/>
                    <a:pt x="378" y="545"/>
                  </a:cubicBezTo>
                  <a:cubicBezTo>
                    <a:pt x="266" y="688"/>
                    <a:pt x="127" y="808"/>
                    <a:pt x="0" y="938"/>
                  </a:cubicBezTo>
                  <a:lnTo>
                    <a:pt x="195" y="1420"/>
                  </a:lnTo>
                  <a:lnTo>
                    <a:pt x="69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29">
              <a:extLst>
                <a:ext uri="{FF2B5EF4-FFF2-40B4-BE49-F238E27FC236}">
                  <a16:creationId xmlns:a16="http://schemas.microsoft.com/office/drawing/2014/main" id="{F5D84F62-2DD5-BBFB-5546-7990E69A38B9}"/>
                </a:ext>
              </a:extLst>
            </p:cNvPr>
            <p:cNvSpPr/>
            <p:nvPr/>
          </p:nvSpPr>
          <p:spPr>
            <a:xfrm>
              <a:off x="4009000" y="1641400"/>
              <a:ext cx="13125" cy="32725"/>
            </a:xfrm>
            <a:custGeom>
              <a:avLst/>
              <a:gdLst/>
              <a:ahLst/>
              <a:cxnLst/>
              <a:rect l="l" t="t" r="r" b="b"/>
              <a:pathLst>
                <a:path w="525" h="1309" extrusionOk="0">
                  <a:moveTo>
                    <a:pt x="518" y="1"/>
                  </a:moveTo>
                  <a:lnTo>
                    <a:pt x="1" y="1233"/>
                  </a:lnTo>
                  <a:lnTo>
                    <a:pt x="253" y="1309"/>
                  </a:lnTo>
                  <a:cubicBezTo>
                    <a:pt x="344" y="875"/>
                    <a:pt x="434" y="440"/>
                    <a:pt x="525" y="7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29">
              <a:extLst>
                <a:ext uri="{FF2B5EF4-FFF2-40B4-BE49-F238E27FC236}">
                  <a16:creationId xmlns:a16="http://schemas.microsoft.com/office/drawing/2014/main" id="{1547869E-F505-C91C-E2B6-4F935A09AFA3}"/>
                </a:ext>
              </a:extLst>
            </p:cNvPr>
            <p:cNvSpPr/>
            <p:nvPr/>
          </p:nvSpPr>
          <p:spPr>
            <a:xfrm>
              <a:off x="4646750" y="2388150"/>
              <a:ext cx="11600" cy="32950"/>
            </a:xfrm>
            <a:custGeom>
              <a:avLst/>
              <a:gdLst/>
              <a:ahLst/>
              <a:cxnLst/>
              <a:rect l="l" t="t" r="r" b="b"/>
              <a:pathLst>
                <a:path w="464" h="1318" extrusionOk="0">
                  <a:moveTo>
                    <a:pt x="364" y="1"/>
                  </a:moveTo>
                  <a:lnTo>
                    <a:pt x="364" y="1"/>
                  </a:lnTo>
                  <a:cubicBezTo>
                    <a:pt x="254" y="425"/>
                    <a:pt x="143" y="849"/>
                    <a:pt x="33" y="1273"/>
                  </a:cubicBezTo>
                  <a:lnTo>
                    <a:pt x="33" y="1273"/>
                  </a:lnTo>
                  <a:cubicBezTo>
                    <a:pt x="398" y="936"/>
                    <a:pt x="463" y="495"/>
                    <a:pt x="364" y="1"/>
                  </a:cubicBezTo>
                  <a:close/>
                  <a:moveTo>
                    <a:pt x="33" y="1273"/>
                  </a:moveTo>
                  <a:lnTo>
                    <a:pt x="33" y="1273"/>
                  </a:lnTo>
                  <a:cubicBezTo>
                    <a:pt x="22" y="1283"/>
                    <a:pt x="12" y="1293"/>
                    <a:pt x="1" y="1302"/>
                  </a:cubicBezTo>
                  <a:lnTo>
                    <a:pt x="21" y="1318"/>
                  </a:lnTo>
                  <a:cubicBezTo>
                    <a:pt x="25" y="1303"/>
                    <a:pt x="29" y="1288"/>
                    <a:pt x="33" y="12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29">
              <a:extLst>
                <a:ext uri="{FF2B5EF4-FFF2-40B4-BE49-F238E27FC236}">
                  <a16:creationId xmlns:a16="http://schemas.microsoft.com/office/drawing/2014/main" id="{8DAF1944-E0FA-6141-392A-BFF49DFB0F9D}"/>
                </a:ext>
              </a:extLst>
            </p:cNvPr>
            <p:cNvSpPr/>
            <p:nvPr/>
          </p:nvSpPr>
          <p:spPr>
            <a:xfrm>
              <a:off x="3784050" y="2254075"/>
              <a:ext cx="11675" cy="26475"/>
            </a:xfrm>
            <a:custGeom>
              <a:avLst/>
              <a:gdLst/>
              <a:ahLst/>
              <a:cxnLst/>
              <a:rect l="l" t="t" r="r" b="b"/>
              <a:pathLst>
                <a:path w="467" h="1059" extrusionOk="0">
                  <a:moveTo>
                    <a:pt x="449" y="1"/>
                  </a:moveTo>
                  <a:lnTo>
                    <a:pt x="449" y="1"/>
                  </a:lnTo>
                  <a:cubicBezTo>
                    <a:pt x="269" y="427"/>
                    <a:pt x="136" y="743"/>
                    <a:pt x="1" y="1059"/>
                  </a:cubicBezTo>
                  <a:cubicBezTo>
                    <a:pt x="466" y="599"/>
                    <a:pt x="466" y="599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29">
              <a:extLst>
                <a:ext uri="{FF2B5EF4-FFF2-40B4-BE49-F238E27FC236}">
                  <a16:creationId xmlns:a16="http://schemas.microsoft.com/office/drawing/2014/main" id="{7DFA5EE1-6AAA-56AB-5315-F1FA614631FC}"/>
                </a:ext>
              </a:extLst>
            </p:cNvPr>
            <p:cNvSpPr/>
            <p:nvPr/>
          </p:nvSpPr>
          <p:spPr>
            <a:xfrm>
              <a:off x="3931100" y="1693025"/>
              <a:ext cx="18075" cy="20400"/>
            </a:xfrm>
            <a:custGeom>
              <a:avLst/>
              <a:gdLst/>
              <a:ahLst/>
              <a:cxnLst/>
              <a:rect l="l" t="t" r="r" b="b"/>
              <a:pathLst>
                <a:path w="723" h="816" extrusionOk="0">
                  <a:moveTo>
                    <a:pt x="528" y="0"/>
                  </a:moveTo>
                  <a:cubicBezTo>
                    <a:pt x="385" y="220"/>
                    <a:pt x="244" y="440"/>
                    <a:pt x="0" y="816"/>
                  </a:cubicBezTo>
                  <a:lnTo>
                    <a:pt x="723" y="482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29">
              <a:extLst>
                <a:ext uri="{FF2B5EF4-FFF2-40B4-BE49-F238E27FC236}">
                  <a16:creationId xmlns:a16="http://schemas.microsoft.com/office/drawing/2014/main" id="{8DB13704-E6BE-25A4-FB6E-D745D95B1282}"/>
                </a:ext>
              </a:extLst>
            </p:cNvPr>
            <p:cNvSpPr/>
            <p:nvPr/>
          </p:nvSpPr>
          <p:spPr>
            <a:xfrm>
              <a:off x="4588775" y="2448175"/>
              <a:ext cx="9675" cy="26450"/>
            </a:xfrm>
            <a:custGeom>
              <a:avLst/>
              <a:gdLst/>
              <a:ahLst/>
              <a:cxnLst/>
              <a:rect l="l" t="t" r="r" b="b"/>
              <a:pathLst>
                <a:path w="387" h="1058" extrusionOk="0">
                  <a:moveTo>
                    <a:pt x="155" y="1"/>
                  </a:moveTo>
                  <a:lnTo>
                    <a:pt x="23" y="989"/>
                  </a:lnTo>
                  <a:lnTo>
                    <a:pt x="387" y="56"/>
                  </a:lnTo>
                  <a:lnTo>
                    <a:pt x="155" y="1"/>
                  </a:lnTo>
                  <a:close/>
                  <a:moveTo>
                    <a:pt x="23" y="989"/>
                  </a:moveTo>
                  <a:lnTo>
                    <a:pt x="1" y="1047"/>
                  </a:lnTo>
                  <a:lnTo>
                    <a:pt x="14" y="1057"/>
                  </a:lnTo>
                  <a:lnTo>
                    <a:pt x="23" y="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29">
              <a:extLst>
                <a:ext uri="{FF2B5EF4-FFF2-40B4-BE49-F238E27FC236}">
                  <a16:creationId xmlns:a16="http://schemas.microsoft.com/office/drawing/2014/main" id="{A4790ECD-9D41-84D7-D44F-BD8DA53D2884}"/>
                </a:ext>
              </a:extLst>
            </p:cNvPr>
            <p:cNvSpPr/>
            <p:nvPr/>
          </p:nvSpPr>
          <p:spPr>
            <a:xfrm>
              <a:off x="3528425" y="2288775"/>
              <a:ext cx="13925" cy="23150"/>
            </a:xfrm>
            <a:custGeom>
              <a:avLst/>
              <a:gdLst/>
              <a:ahLst/>
              <a:cxnLst/>
              <a:rect l="l" t="t" r="r" b="b"/>
              <a:pathLst>
                <a:path w="557" h="926" extrusionOk="0">
                  <a:moveTo>
                    <a:pt x="380" y="0"/>
                  </a:moveTo>
                  <a:lnTo>
                    <a:pt x="0" y="855"/>
                  </a:lnTo>
                  <a:lnTo>
                    <a:pt x="166" y="925"/>
                  </a:lnTo>
                  <a:cubicBezTo>
                    <a:pt x="296" y="643"/>
                    <a:pt x="426" y="360"/>
                    <a:pt x="556" y="77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29">
              <a:extLst>
                <a:ext uri="{FF2B5EF4-FFF2-40B4-BE49-F238E27FC236}">
                  <a16:creationId xmlns:a16="http://schemas.microsoft.com/office/drawing/2014/main" id="{2C0BEE77-36CF-04FA-FF89-9AEAA39128F9}"/>
                </a:ext>
              </a:extLst>
            </p:cNvPr>
            <p:cNvSpPr/>
            <p:nvPr/>
          </p:nvSpPr>
          <p:spPr>
            <a:xfrm>
              <a:off x="4549050" y="1754725"/>
              <a:ext cx="10125" cy="18975"/>
            </a:xfrm>
            <a:custGeom>
              <a:avLst/>
              <a:gdLst/>
              <a:ahLst/>
              <a:cxnLst/>
              <a:rect l="l" t="t" r="r" b="b"/>
              <a:pathLst>
                <a:path w="405" h="759" extrusionOk="0">
                  <a:moveTo>
                    <a:pt x="251" y="1"/>
                  </a:moveTo>
                  <a:lnTo>
                    <a:pt x="1" y="689"/>
                  </a:lnTo>
                  <a:lnTo>
                    <a:pt x="179" y="758"/>
                  </a:lnTo>
                  <a:cubicBezTo>
                    <a:pt x="253" y="522"/>
                    <a:pt x="328" y="285"/>
                    <a:pt x="404" y="50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29">
              <a:extLst>
                <a:ext uri="{FF2B5EF4-FFF2-40B4-BE49-F238E27FC236}">
                  <a16:creationId xmlns:a16="http://schemas.microsoft.com/office/drawing/2014/main" id="{2F1E5754-CC8F-E2AB-BE61-B7FF1968D3BF}"/>
                </a:ext>
              </a:extLst>
            </p:cNvPr>
            <p:cNvSpPr/>
            <p:nvPr/>
          </p:nvSpPr>
          <p:spPr>
            <a:xfrm>
              <a:off x="3718475" y="2257975"/>
              <a:ext cx="9300" cy="21675"/>
            </a:xfrm>
            <a:custGeom>
              <a:avLst/>
              <a:gdLst/>
              <a:ahLst/>
              <a:cxnLst/>
              <a:rect l="l" t="t" r="r" b="b"/>
              <a:pathLst>
                <a:path w="372" h="867" extrusionOk="0">
                  <a:moveTo>
                    <a:pt x="196" y="0"/>
                  </a:moveTo>
                  <a:lnTo>
                    <a:pt x="0" y="832"/>
                  </a:lnTo>
                  <a:lnTo>
                    <a:pt x="174" y="866"/>
                  </a:lnTo>
                  <a:cubicBezTo>
                    <a:pt x="239" y="588"/>
                    <a:pt x="305" y="309"/>
                    <a:pt x="372" y="3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29">
              <a:extLst>
                <a:ext uri="{FF2B5EF4-FFF2-40B4-BE49-F238E27FC236}">
                  <a16:creationId xmlns:a16="http://schemas.microsoft.com/office/drawing/2014/main" id="{2C782171-B483-020C-9E36-5378AA6E9DE2}"/>
                </a:ext>
              </a:extLst>
            </p:cNvPr>
            <p:cNvSpPr/>
            <p:nvPr/>
          </p:nvSpPr>
          <p:spPr>
            <a:xfrm>
              <a:off x="3662325" y="2036000"/>
              <a:ext cx="10025" cy="20400"/>
            </a:xfrm>
            <a:custGeom>
              <a:avLst/>
              <a:gdLst/>
              <a:ahLst/>
              <a:cxnLst/>
              <a:rect l="l" t="t" r="r" b="b"/>
              <a:pathLst>
                <a:path w="401" h="816" extrusionOk="0">
                  <a:moveTo>
                    <a:pt x="218" y="0"/>
                  </a:moveTo>
                  <a:cubicBezTo>
                    <a:pt x="146" y="257"/>
                    <a:pt x="73" y="515"/>
                    <a:pt x="1" y="772"/>
                  </a:cubicBezTo>
                  <a:lnTo>
                    <a:pt x="141" y="815"/>
                  </a:lnTo>
                  <a:cubicBezTo>
                    <a:pt x="228" y="581"/>
                    <a:pt x="314" y="347"/>
                    <a:pt x="400" y="11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29">
              <a:extLst>
                <a:ext uri="{FF2B5EF4-FFF2-40B4-BE49-F238E27FC236}">
                  <a16:creationId xmlns:a16="http://schemas.microsoft.com/office/drawing/2014/main" id="{AA6B9EE7-A4E8-800B-AFA7-699C34A2E54F}"/>
                </a:ext>
              </a:extLst>
            </p:cNvPr>
            <p:cNvSpPr/>
            <p:nvPr/>
          </p:nvSpPr>
          <p:spPr>
            <a:xfrm>
              <a:off x="4653775" y="2307225"/>
              <a:ext cx="8350" cy="17525"/>
            </a:xfrm>
            <a:custGeom>
              <a:avLst/>
              <a:gdLst/>
              <a:ahLst/>
              <a:cxnLst/>
              <a:rect l="l" t="t" r="r" b="b"/>
              <a:pathLst>
                <a:path w="334" h="701" extrusionOk="0">
                  <a:moveTo>
                    <a:pt x="199" y="0"/>
                  </a:moveTo>
                  <a:cubicBezTo>
                    <a:pt x="140" y="115"/>
                    <a:pt x="62" y="223"/>
                    <a:pt x="30" y="344"/>
                  </a:cubicBezTo>
                  <a:cubicBezTo>
                    <a:pt x="1" y="454"/>
                    <a:pt x="22" y="578"/>
                    <a:pt x="22" y="697"/>
                  </a:cubicBezTo>
                  <a:lnTo>
                    <a:pt x="121" y="700"/>
                  </a:lnTo>
                  <a:lnTo>
                    <a:pt x="333" y="89"/>
                  </a:lnTo>
                  <a:cubicBezTo>
                    <a:pt x="288" y="59"/>
                    <a:pt x="243" y="3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29">
              <a:extLst>
                <a:ext uri="{FF2B5EF4-FFF2-40B4-BE49-F238E27FC236}">
                  <a16:creationId xmlns:a16="http://schemas.microsoft.com/office/drawing/2014/main" id="{318AF215-EBEA-98D5-6572-4521C3EF3BE1}"/>
                </a:ext>
              </a:extLst>
            </p:cNvPr>
            <p:cNvSpPr/>
            <p:nvPr/>
          </p:nvSpPr>
          <p:spPr>
            <a:xfrm>
              <a:off x="4638250" y="2420725"/>
              <a:ext cx="9050" cy="23075"/>
            </a:xfrm>
            <a:custGeom>
              <a:avLst/>
              <a:gdLst/>
              <a:ahLst/>
              <a:cxnLst/>
              <a:rect l="l" t="t" r="r" b="b"/>
              <a:pathLst>
                <a:path w="362" h="923" extrusionOk="0">
                  <a:moveTo>
                    <a:pt x="341" y="0"/>
                  </a:moveTo>
                  <a:cubicBezTo>
                    <a:pt x="339" y="12"/>
                    <a:pt x="337" y="25"/>
                    <a:pt x="335" y="37"/>
                  </a:cubicBezTo>
                  <a:lnTo>
                    <a:pt x="335" y="37"/>
                  </a:lnTo>
                  <a:cubicBezTo>
                    <a:pt x="343" y="29"/>
                    <a:pt x="352" y="22"/>
                    <a:pt x="361" y="15"/>
                  </a:cubicBezTo>
                  <a:lnTo>
                    <a:pt x="341" y="0"/>
                  </a:lnTo>
                  <a:close/>
                  <a:moveTo>
                    <a:pt x="335" y="37"/>
                  </a:moveTo>
                  <a:lnTo>
                    <a:pt x="335" y="37"/>
                  </a:lnTo>
                  <a:cubicBezTo>
                    <a:pt x="63" y="273"/>
                    <a:pt x="0" y="567"/>
                    <a:pt x="196" y="923"/>
                  </a:cubicBezTo>
                  <a:cubicBezTo>
                    <a:pt x="243" y="627"/>
                    <a:pt x="288" y="332"/>
                    <a:pt x="33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29">
              <a:extLst>
                <a:ext uri="{FF2B5EF4-FFF2-40B4-BE49-F238E27FC236}">
                  <a16:creationId xmlns:a16="http://schemas.microsoft.com/office/drawing/2014/main" id="{1E7BBE7B-FB44-E8F4-29B9-F1DB55A321E4}"/>
                </a:ext>
              </a:extLst>
            </p:cNvPr>
            <p:cNvSpPr/>
            <p:nvPr/>
          </p:nvSpPr>
          <p:spPr>
            <a:xfrm>
              <a:off x="4543125" y="1716675"/>
              <a:ext cx="9200" cy="23225"/>
            </a:xfrm>
            <a:custGeom>
              <a:avLst/>
              <a:gdLst/>
              <a:ahLst/>
              <a:cxnLst/>
              <a:rect l="l" t="t" r="r" b="b"/>
              <a:pathLst>
                <a:path w="368" h="929" extrusionOk="0">
                  <a:moveTo>
                    <a:pt x="348" y="1"/>
                  </a:moveTo>
                  <a:cubicBezTo>
                    <a:pt x="346" y="13"/>
                    <a:pt x="344" y="24"/>
                    <a:pt x="343" y="36"/>
                  </a:cubicBezTo>
                  <a:lnTo>
                    <a:pt x="343" y="36"/>
                  </a:lnTo>
                  <a:cubicBezTo>
                    <a:pt x="351" y="29"/>
                    <a:pt x="359" y="22"/>
                    <a:pt x="367" y="15"/>
                  </a:cubicBezTo>
                  <a:lnTo>
                    <a:pt x="348" y="1"/>
                  </a:lnTo>
                  <a:close/>
                  <a:moveTo>
                    <a:pt x="343" y="36"/>
                  </a:moveTo>
                  <a:cubicBezTo>
                    <a:pt x="72" y="275"/>
                    <a:pt x="1" y="569"/>
                    <a:pt x="208" y="928"/>
                  </a:cubicBezTo>
                  <a:cubicBezTo>
                    <a:pt x="253" y="631"/>
                    <a:pt x="298" y="333"/>
                    <a:pt x="343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29">
              <a:extLst>
                <a:ext uri="{FF2B5EF4-FFF2-40B4-BE49-F238E27FC236}">
                  <a16:creationId xmlns:a16="http://schemas.microsoft.com/office/drawing/2014/main" id="{1AA116F3-F964-8961-3298-B2BC69860DB9}"/>
                </a:ext>
              </a:extLst>
            </p:cNvPr>
            <p:cNvSpPr/>
            <p:nvPr/>
          </p:nvSpPr>
          <p:spPr>
            <a:xfrm>
              <a:off x="3677050" y="2001025"/>
              <a:ext cx="8400" cy="17975"/>
            </a:xfrm>
            <a:custGeom>
              <a:avLst/>
              <a:gdLst/>
              <a:ahLst/>
              <a:cxnLst/>
              <a:rect l="l" t="t" r="r" b="b"/>
              <a:pathLst>
                <a:path w="336" h="719" extrusionOk="0">
                  <a:moveTo>
                    <a:pt x="208" y="1"/>
                  </a:moveTo>
                  <a:cubicBezTo>
                    <a:pt x="148" y="113"/>
                    <a:pt x="66" y="219"/>
                    <a:pt x="32" y="339"/>
                  </a:cubicBezTo>
                  <a:cubicBezTo>
                    <a:pt x="0" y="455"/>
                    <a:pt x="19" y="585"/>
                    <a:pt x="14" y="708"/>
                  </a:cubicBezTo>
                  <a:lnTo>
                    <a:pt x="113" y="719"/>
                  </a:lnTo>
                  <a:cubicBezTo>
                    <a:pt x="187" y="514"/>
                    <a:pt x="262" y="309"/>
                    <a:pt x="336" y="104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29">
              <a:extLst>
                <a:ext uri="{FF2B5EF4-FFF2-40B4-BE49-F238E27FC236}">
                  <a16:creationId xmlns:a16="http://schemas.microsoft.com/office/drawing/2014/main" id="{5EE0FDD5-65B8-FBC1-FB95-D185145BB63C}"/>
                </a:ext>
              </a:extLst>
            </p:cNvPr>
            <p:cNvSpPr/>
            <p:nvPr/>
          </p:nvSpPr>
          <p:spPr>
            <a:xfrm>
              <a:off x="4141300" y="1683825"/>
              <a:ext cx="9050" cy="19375"/>
            </a:xfrm>
            <a:custGeom>
              <a:avLst/>
              <a:gdLst/>
              <a:ahLst/>
              <a:cxnLst/>
              <a:rect l="l" t="t" r="r" b="b"/>
              <a:pathLst>
                <a:path w="362" h="775" extrusionOk="0">
                  <a:moveTo>
                    <a:pt x="209" y="0"/>
                  </a:moveTo>
                  <a:cubicBezTo>
                    <a:pt x="138" y="238"/>
                    <a:pt x="69" y="475"/>
                    <a:pt x="0" y="711"/>
                  </a:cubicBezTo>
                  <a:lnTo>
                    <a:pt x="178" y="775"/>
                  </a:lnTo>
                  <a:lnTo>
                    <a:pt x="361" y="37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29">
              <a:extLst>
                <a:ext uri="{FF2B5EF4-FFF2-40B4-BE49-F238E27FC236}">
                  <a16:creationId xmlns:a16="http://schemas.microsoft.com/office/drawing/2014/main" id="{0AAFA841-8AAE-76E8-234F-91B1CA54F35D}"/>
                </a:ext>
              </a:extLst>
            </p:cNvPr>
            <p:cNvSpPr/>
            <p:nvPr/>
          </p:nvSpPr>
          <p:spPr>
            <a:xfrm>
              <a:off x="4191425" y="1673225"/>
              <a:ext cx="9650" cy="19075"/>
            </a:xfrm>
            <a:custGeom>
              <a:avLst/>
              <a:gdLst/>
              <a:ahLst/>
              <a:cxnLst/>
              <a:rect l="l" t="t" r="r" b="b"/>
              <a:pathLst>
                <a:path w="386" h="763" extrusionOk="0">
                  <a:moveTo>
                    <a:pt x="365" y="1"/>
                  </a:moveTo>
                  <a:cubicBezTo>
                    <a:pt x="360" y="26"/>
                    <a:pt x="356" y="52"/>
                    <a:pt x="351" y="77"/>
                  </a:cubicBezTo>
                  <a:lnTo>
                    <a:pt x="351" y="77"/>
                  </a:lnTo>
                  <a:lnTo>
                    <a:pt x="386" y="17"/>
                  </a:lnTo>
                  <a:lnTo>
                    <a:pt x="365" y="1"/>
                  </a:lnTo>
                  <a:close/>
                  <a:moveTo>
                    <a:pt x="351" y="77"/>
                  </a:moveTo>
                  <a:lnTo>
                    <a:pt x="1" y="684"/>
                  </a:lnTo>
                  <a:lnTo>
                    <a:pt x="218" y="763"/>
                  </a:lnTo>
                  <a:cubicBezTo>
                    <a:pt x="262" y="535"/>
                    <a:pt x="307" y="306"/>
                    <a:pt x="351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29">
              <a:extLst>
                <a:ext uri="{FF2B5EF4-FFF2-40B4-BE49-F238E27FC236}">
                  <a16:creationId xmlns:a16="http://schemas.microsoft.com/office/drawing/2014/main" id="{EAECEBD8-9261-F5BA-B0CA-ABECADB2039D}"/>
                </a:ext>
              </a:extLst>
            </p:cNvPr>
            <p:cNvSpPr/>
            <p:nvPr/>
          </p:nvSpPr>
          <p:spPr>
            <a:xfrm>
              <a:off x="4669350" y="2343475"/>
              <a:ext cx="8600" cy="16475"/>
            </a:xfrm>
            <a:custGeom>
              <a:avLst/>
              <a:gdLst/>
              <a:ahLst/>
              <a:cxnLst/>
              <a:rect l="l" t="t" r="r" b="b"/>
              <a:pathLst>
                <a:path w="344" h="659" extrusionOk="0">
                  <a:moveTo>
                    <a:pt x="208" y="1"/>
                  </a:moveTo>
                  <a:lnTo>
                    <a:pt x="0" y="616"/>
                  </a:lnTo>
                  <a:lnTo>
                    <a:pt x="187" y="659"/>
                  </a:lnTo>
                  <a:lnTo>
                    <a:pt x="343" y="3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29">
              <a:extLst>
                <a:ext uri="{FF2B5EF4-FFF2-40B4-BE49-F238E27FC236}">
                  <a16:creationId xmlns:a16="http://schemas.microsoft.com/office/drawing/2014/main" id="{85708CC5-C26C-347D-3626-024119CC8B10}"/>
                </a:ext>
              </a:extLst>
            </p:cNvPr>
            <p:cNvSpPr/>
            <p:nvPr/>
          </p:nvSpPr>
          <p:spPr>
            <a:xfrm>
              <a:off x="4200575" y="1647475"/>
              <a:ext cx="9225" cy="26175"/>
            </a:xfrm>
            <a:custGeom>
              <a:avLst/>
              <a:gdLst/>
              <a:ahLst/>
              <a:cxnLst/>
              <a:rect l="l" t="t" r="r" b="b"/>
              <a:pathLst>
                <a:path w="369" h="1047" extrusionOk="0">
                  <a:moveTo>
                    <a:pt x="357" y="0"/>
                  </a:moveTo>
                  <a:cubicBezTo>
                    <a:pt x="319" y="119"/>
                    <a:pt x="281" y="239"/>
                    <a:pt x="242" y="358"/>
                  </a:cubicBezTo>
                  <a:lnTo>
                    <a:pt x="242" y="358"/>
                  </a:lnTo>
                  <a:cubicBezTo>
                    <a:pt x="284" y="241"/>
                    <a:pt x="326" y="125"/>
                    <a:pt x="368" y="8"/>
                  </a:cubicBezTo>
                  <a:lnTo>
                    <a:pt x="357" y="0"/>
                  </a:lnTo>
                  <a:close/>
                  <a:moveTo>
                    <a:pt x="242" y="358"/>
                  </a:moveTo>
                  <a:cubicBezTo>
                    <a:pt x="161" y="582"/>
                    <a:pt x="81" y="806"/>
                    <a:pt x="0" y="1031"/>
                  </a:cubicBezTo>
                  <a:cubicBezTo>
                    <a:pt x="0" y="1031"/>
                    <a:pt x="21" y="1047"/>
                    <a:pt x="21" y="1047"/>
                  </a:cubicBezTo>
                  <a:cubicBezTo>
                    <a:pt x="95" y="817"/>
                    <a:pt x="168" y="587"/>
                    <a:pt x="242" y="3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29">
              <a:extLst>
                <a:ext uri="{FF2B5EF4-FFF2-40B4-BE49-F238E27FC236}">
                  <a16:creationId xmlns:a16="http://schemas.microsoft.com/office/drawing/2014/main" id="{7E860D06-C8BE-95C4-F1EC-8B5420661131}"/>
                </a:ext>
              </a:extLst>
            </p:cNvPr>
            <p:cNvSpPr/>
            <p:nvPr/>
          </p:nvSpPr>
          <p:spPr>
            <a:xfrm>
              <a:off x="3962475" y="1647000"/>
              <a:ext cx="9500" cy="22900"/>
            </a:xfrm>
            <a:custGeom>
              <a:avLst/>
              <a:gdLst/>
              <a:ahLst/>
              <a:cxnLst/>
              <a:rect l="l" t="t" r="r" b="b"/>
              <a:pathLst>
                <a:path w="380" h="916" extrusionOk="0">
                  <a:moveTo>
                    <a:pt x="172" y="0"/>
                  </a:moveTo>
                  <a:lnTo>
                    <a:pt x="172" y="0"/>
                  </a:lnTo>
                  <a:cubicBezTo>
                    <a:pt x="122" y="296"/>
                    <a:pt x="71" y="593"/>
                    <a:pt x="20" y="889"/>
                  </a:cubicBezTo>
                  <a:lnTo>
                    <a:pt x="20" y="889"/>
                  </a:lnTo>
                  <a:cubicBezTo>
                    <a:pt x="321" y="660"/>
                    <a:pt x="379" y="363"/>
                    <a:pt x="172" y="0"/>
                  </a:cubicBezTo>
                  <a:close/>
                  <a:moveTo>
                    <a:pt x="20" y="889"/>
                  </a:moveTo>
                  <a:cubicBezTo>
                    <a:pt x="14" y="894"/>
                    <a:pt x="7" y="899"/>
                    <a:pt x="0" y="904"/>
                  </a:cubicBezTo>
                  <a:lnTo>
                    <a:pt x="16" y="915"/>
                  </a:lnTo>
                  <a:cubicBezTo>
                    <a:pt x="17" y="906"/>
                    <a:pt x="19" y="897"/>
                    <a:pt x="20" y="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29">
              <a:extLst>
                <a:ext uri="{FF2B5EF4-FFF2-40B4-BE49-F238E27FC236}">
                  <a16:creationId xmlns:a16="http://schemas.microsoft.com/office/drawing/2014/main" id="{37B900D8-1DA0-EC57-03DA-E2B951DBC3A5}"/>
                </a:ext>
              </a:extLst>
            </p:cNvPr>
            <p:cNvSpPr/>
            <p:nvPr/>
          </p:nvSpPr>
          <p:spPr>
            <a:xfrm>
              <a:off x="3149750" y="3344025"/>
              <a:ext cx="125075" cy="59175"/>
            </a:xfrm>
            <a:custGeom>
              <a:avLst/>
              <a:gdLst/>
              <a:ahLst/>
              <a:cxnLst/>
              <a:rect l="l" t="t" r="r" b="b"/>
              <a:pathLst>
                <a:path w="5003" h="2367" extrusionOk="0">
                  <a:moveTo>
                    <a:pt x="90" y="1"/>
                  </a:moveTo>
                  <a:lnTo>
                    <a:pt x="1" y="208"/>
                  </a:lnTo>
                  <a:lnTo>
                    <a:pt x="4914" y="2366"/>
                  </a:lnTo>
                  <a:lnTo>
                    <a:pt x="5003" y="216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29">
              <a:extLst>
                <a:ext uri="{FF2B5EF4-FFF2-40B4-BE49-F238E27FC236}">
                  <a16:creationId xmlns:a16="http://schemas.microsoft.com/office/drawing/2014/main" id="{64BB8D73-BD01-017A-F0A4-BA18CBFB13EA}"/>
                </a:ext>
              </a:extLst>
            </p:cNvPr>
            <p:cNvSpPr/>
            <p:nvPr/>
          </p:nvSpPr>
          <p:spPr>
            <a:xfrm>
              <a:off x="3144125" y="3324050"/>
              <a:ext cx="81450" cy="36525"/>
            </a:xfrm>
            <a:custGeom>
              <a:avLst/>
              <a:gdLst/>
              <a:ahLst/>
              <a:cxnLst/>
              <a:rect l="l" t="t" r="r" b="b"/>
              <a:pathLst>
                <a:path w="3258" h="1461" extrusionOk="0">
                  <a:moveTo>
                    <a:pt x="1" y="0"/>
                  </a:moveTo>
                  <a:lnTo>
                    <a:pt x="3257" y="1461"/>
                  </a:lnTo>
                  <a:cubicBezTo>
                    <a:pt x="2273" y="742"/>
                    <a:pt x="1188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29">
              <a:extLst>
                <a:ext uri="{FF2B5EF4-FFF2-40B4-BE49-F238E27FC236}">
                  <a16:creationId xmlns:a16="http://schemas.microsoft.com/office/drawing/2014/main" id="{885D88D7-6189-AF3F-8B6B-946A076A95C5}"/>
                </a:ext>
              </a:extLst>
            </p:cNvPr>
            <p:cNvSpPr/>
            <p:nvPr/>
          </p:nvSpPr>
          <p:spPr>
            <a:xfrm>
              <a:off x="2882000" y="3214250"/>
              <a:ext cx="77350" cy="37625"/>
            </a:xfrm>
            <a:custGeom>
              <a:avLst/>
              <a:gdLst/>
              <a:ahLst/>
              <a:cxnLst/>
              <a:rect l="l" t="t" r="r" b="b"/>
              <a:pathLst>
                <a:path w="3094" h="1505" extrusionOk="0">
                  <a:moveTo>
                    <a:pt x="88" y="1"/>
                  </a:moveTo>
                  <a:cubicBezTo>
                    <a:pt x="59" y="70"/>
                    <a:pt x="30" y="138"/>
                    <a:pt x="1" y="206"/>
                  </a:cubicBezTo>
                  <a:lnTo>
                    <a:pt x="3014" y="1505"/>
                  </a:lnTo>
                  <a:cubicBezTo>
                    <a:pt x="3041" y="1442"/>
                    <a:pt x="3067" y="1381"/>
                    <a:pt x="3093" y="1319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29">
              <a:extLst>
                <a:ext uri="{FF2B5EF4-FFF2-40B4-BE49-F238E27FC236}">
                  <a16:creationId xmlns:a16="http://schemas.microsoft.com/office/drawing/2014/main" id="{01B1E21F-881C-F490-EFD1-D003848EA9DD}"/>
                </a:ext>
              </a:extLst>
            </p:cNvPr>
            <p:cNvSpPr/>
            <p:nvPr/>
          </p:nvSpPr>
          <p:spPr>
            <a:xfrm>
              <a:off x="2659700" y="3224450"/>
              <a:ext cx="64275" cy="29375"/>
            </a:xfrm>
            <a:custGeom>
              <a:avLst/>
              <a:gdLst/>
              <a:ahLst/>
              <a:cxnLst/>
              <a:rect l="l" t="t" r="r" b="b"/>
              <a:pathLst>
                <a:path w="2571" h="1175" extrusionOk="0">
                  <a:moveTo>
                    <a:pt x="0" y="0"/>
                  </a:moveTo>
                  <a:lnTo>
                    <a:pt x="2571" y="1175"/>
                  </a:lnTo>
                  <a:cubicBezTo>
                    <a:pt x="1688" y="417"/>
                    <a:pt x="776" y="3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29">
              <a:extLst>
                <a:ext uri="{FF2B5EF4-FFF2-40B4-BE49-F238E27FC236}">
                  <a16:creationId xmlns:a16="http://schemas.microsoft.com/office/drawing/2014/main" id="{C1BB9728-D6B1-24AB-55D3-C8B1C0EB1478}"/>
                </a:ext>
              </a:extLst>
            </p:cNvPr>
            <p:cNvSpPr/>
            <p:nvPr/>
          </p:nvSpPr>
          <p:spPr>
            <a:xfrm>
              <a:off x="2214775" y="2770200"/>
              <a:ext cx="25850" cy="60350"/>
            </a:xfrm>
            <a:custGeom>
              <a:avLst/>
              <a:gdLst/>
              <a:ahLst/>
              <a:cxnLst/>
              <a:rect l="l" t="t" r="r" b="b"/>
              <a:pathLst>
                <a:path w="1034" h="2414" extrusionOk="0">
                  <a:moveTo>
                    <a:pt x="953" y="0"/>
                  </a:moveTo>
                  <a:cubicBezTo>
                    <a:pt x="257" y="1001"/>
                    <a:pt x="1" y="1631"/>
                    <a:pt x="10" y="2413"/>
                  </a:cubicBezTo>
                  <a:cubicBezTo>
                    <a:pt x="372" y="1583"/>
                    <a:pt x="703" y="826"/>
                    <a:pt x="1034" y="69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29">
              <a:extLst>
                <a:ext uri="{FF2B5EF4-FFF2-40B4-BE49-F238E27FC236}">
                  <a16:creationId xmlns:a16="http://schemas.microsoft.com/office/drawing/2014/main" id="{6821B996-F98E-DEEE-347C-BA4E7FE6F22D}"/>
                </a:ext>
              </a:extLst>
            </p:cNvPr>
            <p:cNvSpPr/>
            <p:nvPr/>
          </p:nvSpPr>
          <p:spPr>
            <a:xfrm>
              <a:off x="2314900" y="3024300"/>
              <a:ext cx="15000" cy="51425"/>
            </a:xfrm>
            <a:custGeom>
              <a:avLst/>
              <a:gdLst/>
              <a:ahLst/>
              <a:cxnLst/>
              <a:rect l="l" t="t" r="r" b="b"/>
              <a:pathLst>
                <a:path w="600" h="2057" extrusionOk="0">
                  <a:moveTo>
                    <a:pt x="352" y="1"/>
                  </a:moveTo>
                  <a:lnTo>
                    <a:pt x="0" y="2023"/>
                  </a:lnTo>
                  <a:lnTo>
                    <a:pt x="196" y="2057"/>
                  </a:lnTo>
                  <a:cubicBezTo>
                    <a:pt x="331" y="1390"/>
                    <a:pt x="465" y="724"/>
                    <a:pt x="599" y="57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29">
              <a:extLst>
                <a:ext uri="{FF2B5EF4-FFF2-40B4-BE49-F238E27FC236}">
                  <a16:creationId xmlns:a16="http://schemas.microsoft.com/office/drawing/2014/main" id="{500F917A-B60D-9C23-1E25-EE06FDDB86E0}"/>
                </a:ext>
              </a:extLst>
            </p:cNvPr>
            <p:cNvSpPr/>
            <p:nvPr/>
          </p:nvSpPr>
          <p:spPr>
            <a:xfrm>
              <a:off x="3371725" y="3352000"/>
              <a:ext cx="20850" cy="50150"/>
            </a:xfrm>
            <a:custGeom>
              <a:avLst/>
              <a:gdLst/>
              <a:ahLst/>
              <a:cxnLst/>
              <a:rect l="l" t="t" r="r" b="b"/>
              <a:pathLst>
                <a:path w="834" h="2006" extrusionOk="0">
                  <a:moveTo>
                    <a:pt x="757" y="1"/>
                  </a:moveTo>
                  <a:cubicBezTo>
                    <a:pt x="143" y="922"/>
                    <a:pt x="19" y="1226"/>
                    <a:pt x="1" y="2005"/>
                  </a:cubicBezTo>
                  <a:lnTo>
                    <a:pt x="833" y="62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29">
              <a:extLst>
                <a:ext uri="{FF2B5EF4-FFF2-40B4-BE49-F238E27FC236}">
                  <a16:creationId xmlns:a16="http://schemas.microsoft.com/office/drawing/2014/main" id="{E3685F0D-3552-9778-6B04-5CF5A3386FF3}"/>
                </a:ext>
              </a:extLst>
            </p:cNvPr>
            <p:cNvSpPr/>
            <p:nvPr/>
          </p:nvSpPr>
          <p:spPr>
            <a:xfrm>
              <a:off x="2505275" y="3000175"/>
              <a:ext cx="43925" cy="24625"/>
            </a:xfrm>
            <a:custGeom>
              <a:avLst/>
              <a:gdLst/>
              <a:ahLst/>
              <a:cxnLst/>
              <a:rect l="l" t="t" r="r" b="b"/>
              <a:pathLst>
                <a:path w="1757" h="985" extrusionOk="0">
                  <a:moveTo>
                    <a:pt x="94" y="1"/>
                  </a:moveTo>
                  <a:lnTo>
                    <a:pt x="0" y="208"/>
                  </a:lnTo>
                  <a:lnTo>
                    <a:pt x="1671" y="985"/>
                  </a:lnTo>
                  <a:cubicBezTo>
                    <a:pt x="1700" y="921"/>
                    <a:pt x="1728" y="859"/>
                    <a:pt x="1757" y="79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29">
              <a:extLst>
                <a:ext uri="{FF2B5EF4-FFF2-40B4-BE49-F238E27FC236}">
                  <a16:creationId xmlns:a16="http://schemas.microsoft.com/office/drawing/2014/main" id="{AD2C0A36-BDCE-EEE6-0227-D97791E52B1F}"/>
                </a:ext>
              </a:extLst>
            </p:cNvPr>
            <p:cNvSpPr/>
            <p:nvPr/>
          </p:nvSpPr>
          <p:spPr>
            <a:xfrm>
              <a:off x="2299125" y="2812650"/>
              <a:ext cx="43450" cy="19675"/>
            </a:xfrm>
            <a:custGeom>
              <a:avLst/>
              <a:gdLst/>
              <a:ahLst/>
              <a:cxnLst/>
              <a:rect l="l" t="t" r="r" b="b"/>
              <a:pathLst>
                <a:path w="1738" h="787" extrusionOk="0">
                  <a:moveTo>
                    <a:pt x="89" y="1"/>
                  </a:moveTo>
                  <a:lnTo>
                    <a:pt x="0" y="204"/>
                  </a:lnTo>
                  <a:cubicBezTo>
                    <a:pt x="527" y="408"/>
                    <a:pt x="981" y="786"/>
                    <a:pt x="1598" y="786"/>
                  </a:cubicBezTo>
                  <a:cubicBezTo>
                    <a:pt x="1643" y="786"/>
                    <a:pt x="1690" y="784"/>
                    <a:pt x="1737" y="780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29">
              <a:extLst>
                <a:ext uri="{FF2B5EF4-FFF2-40B4-BE49-F238E27FC236}">
                  <a16:creationId xmlns:a16="http://schemas.microsoft.com/office/drawing/2014/main" id="{AC05446F-AB91-9DFF-5B7F-05604F5EEF99}"/>
                </a:ext>
              </a:extLst>
            </p:cNvPr>
            <p:cNvSpPr/>
            <p:nvPr/>
          </p:nvSpPr>
          <p:spPr>
            <a:xfrm>
              <a:off x="2102600" y="2832725"/>
              <a:ext cx="13725" cy="46575"/>
            </a:xfrm>
            <a:custGeom>
              <a:avLst/>
              <a:gdLst/>
              <a:ahLst/>
              <a:cxnLst/>
              <a:rect l="l" t="t" r="r" b="b"/>
              <a:pathLst>
                <a:path w="549" h="1863" extrusionOk="0">
                  <a:moveTo>
                    <a:pt x="341" y="1"/>
                  </a:moveTo>
                  <a:cubicBezTo>
                    <a:pt x="228" y="610"/>
                    <a:pt x="114" y="1219"/>
                    <a:pt x="0" y="1828"/>
                  </a:cubicBezTo>
                  <a:lnTo>
                    <a:pt x="187" y="1862"/>
                  </a:lnTo>
                  <a:cubicBezTo>
                    <a:pt x="308" y="1258"/>
                    <a:pt x="428" y="654"/>
                    <a:pt x="548" y="51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29">
              <a:extLst>
                <a:ext uri="{FF2B5EF4-FFF2-40B4-BE49-F238E27FC236}">
                  <a16:creationId xmlns:a16="http://schemas.microsoft.com/office/drawing/2014/main" id="{15117875-1C37-2DF7-C260-0E0FD7348600}"/>
                </a:ext>
              </a:extLst>
            </p:cNvPr>
            <p:cNvSpPr/>
            <p:nvPr/>
          </p:nvSpPr>
          <p:spPr>
            <a:xfrm>
              <a:off x="3360750" y="3316825"/>
              <a:ext cx="20175" cy="46500"/>
            </a:xfrm>
            <a:custGeom>
              <a:avLst/>
              <a:gdLst/>
              <a:ahLst/>
              <a:cxnLst/>
              <a:rect l="l" t="t" r="r" b="b"/>
              <a:pathLst>
                <a:path w="807" h="1860" extrusionOk="0">
                  <a:moveTo>
                    <a:pt x="709" y="0"/>
                  </a:moveTo>
                  <a:cubicBezTo>
                    <a:pt x="310" y="546"/>
                    <a:pt x="0" y="1131"/>
                    <a:pt x="20" y="1860"/>
                  </a:cubicBezTo>
                  <a:lnTo>
                    <a:pt x="807" y="8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29">
              <a:extLst>
                <a:ext uri="{FF2B5EF4-FFF2-40B4-BE49-F238E27FC236}">
                  <a16:creationId xmlns:a16="http://schemas.microsoft.com/office/drawing/2014/main" id="{A257D10D-E3D7-40C8-5EF1-712986102B80}"/>
                </a:ext>
              </a:extLst>
            </p:cNvPr>
            <p:cNvSpPr/>
            <p:nvPr/>
          </p:nvSpPr>
          <p:spPr>
            <a:xfrm>
              <a:off x="2616050" y="3092950"/>
              <a:ext cx="40975" cy="21975"/>
            </a:xfrm>
            <a:custGeom>
              <a:avLst/>
              <a:gdLst/>
              <a:ahLst/>
              <a:cxnLst/>
              <a:rect l="l" t="t" r="r" b="b"/>
              <a:pathLst>
                <a:path w="1639" h="879" extrusionOk="0">
                  <a:moveTo>
                    <a:pt x="207" y="1"/>
                  </a:moveTo>
                  <a:cubicBezTo>
                    <a:pt x="151" y="1"/>
                    <a:pt x="90" y="12"/>
                    <a:pt x="34" y="12"/>
                  </a:cubicBezTo>
                  <a:cubicBezTo>
                    <a:pt x="23" y="48"/>
                    <a:pt x="12" y="87"/>
                    <a:pt x="0" y="125"/>
                  </a:cubicBezTo>
                  <a:lnTo>
                    <a:pt x="1639" y="878"/>
                  </a:lnTo>
                  <a:cubicBezTo>
                    <a:pt x="1245" y="476"/>
                    <a:pt x="775" y="239"/>
                    <a:pt x="299" y="18"/>
                  </a:cubicBezTo>
                  <a:cubicBezTo>
                    <a:pt x="272" y="5"/>
                    <a:pt x="24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29">
              <a:extLst>
                <a:ext uri="{FF2B5EF4-FFF2-40B4-BE49-F238E27FC236}">
                  <a16:creationId xmlns:a16="http://schemas.microsoft.com/office/drawing/2014/main" id="{7154F039-5D0F-8ECE-A781-8401A7A2E7BE}"/>
                </a:ext>
              </a:extLst>
            </p:cNvPr>
            <p:cNvSpPr/>
            <p:nvPr/>
          </p:nvSpPr>
          <p:spPr>
            <a:xfrm>
              <a:off x="2347200" y="2815175"/>
              <a:ext cx="41650" cy="19850"/>
            </a:xfrm>
            <a:custGeom>
              <a:avLst/>
              <a:gdLst/>
              <a:ahLst/>
              <a:cxnLst/>
              <a:rect l="l" t="t" r="r" b="b"/>
              <a:pathLst>
                <a:path w="1666" h="794" extrusionOk="0">
                  <a:moveTo>
                    <a:pt x="66" y="1"/>
                  </a:moveTo>
                  <a:lnTo>
                    <a:pt x="0" y="80"/>
                  </a:lnTo>
                  <a:cubicBezTo>
                    <a:pt x="475" y="450"/>
                    <a:pt x="962" y="794"/>
                    <a:pt x="1618" y="794"/>
                  </a:cubicBezTo>
                  <a:cubicBezTo>
                    <a:pt x="1634" y="794"/>
                    <a:pt x="1650" y="794"/>
                    <a:pt x="1666" y="793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29">
              <a:extLst>
                <a:ext uri="{FF2B5EF4-FFF2-40B4-BE49-F238E27FC236}">
                  <a16:creationId xmlns:a16="http://schemas.microsoft.com/office/drawing/2014/main" id="{A2023EEE-5752-F20E-FE2D-678B19DD8ED5}"/>
                </a:ext>
              </a:extLst>
            </p:cNvPr>
            <p:cNvSpPr/>
            <p:nvPr/>
          </p:nvSpPr>
          <p:spPr>
            <a:xfrm>
              <a:off x="2498900" y="3030700"/>
              <a:ext cx="42025" cy="25200"/>
            </a:xfrm>
            <a:custGeom>
              <a:avLst/>
              <a:gdLst/>
              <a:ahLst/>
              <a:cxnLst/>
              <a:rect l="l" t="t" r="r" b="b"/>
              <a:pathLst>
                <a:path w="1681" h="1008" extrusionOk="0">
                  <a:moveTo>
                    <a:pt x="79" y="0"/>
                  </a:moveTo>
                  <a:lnTo>
                    <a:pt x="0" y="100"/>
                  </a:lnTo>
                  <a:lnTo>
                    <a:pt x="1564" y="1007"/>
                  </a:lnTo>
                  <a:lnTo>
                    <a:pt x="1681" y="785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29">
              <a:extLst>
                <a:ext uri="{FF2B5EF4-FFF2-40B4-BE49-F238E27FC236}">
                  <a16:creationId xmlns:a16="http://schemas.microsoft.com/office/drawing/2014/main" id="{67B21625-7A28-B579-90A3-DF71DD81FC2E}"/>
                </a:ext>
              </a:extLst>
            </p:cNvPr>
            <p:cNvSpPr/>
            <p:nvPr/>
          </p:nvSpPr>
          <p:spPr>
            <a:xfrm>
              <a:off x="2587075" y="2931875"/>
              <a:ext cx="20050" cy="37050"/>
            </a:xfrm>
            <a:custGeom>
              <a:avLst/>
              <a:gdLst/>
              <a:ahLst/>
              <a:cxnLst/>
              <a:rect l="l" t="t" r="r" b="b"/>
              <a:pathLst>
                <a:path w="802" h="1482" extrusionOk="0">
                  <a:moveTo>
                    <a:pt x="609" y="0"/>
                  </a:moveTo>
                  <a:cubicBezTo>
                    <a:pt x="406" y="450"/>
                    <a:pt x="204" y="899"/>
                    <a:pt x="1" y="1349"/>
                  </a:cubicBezTo>
                  <a:lnTo>
                    <a:pt x="187" y="1481"/>
                  </a:lnTo>
                  <a:lnTo>
                    <a:pt x="801" y="83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29">
              <a:extLst>
                <a:ext uri="{FF2B5EF4-FFF2-40B4-BE49-F238E27FC236}">
                  <a16:creationId xmlns:a16="http://schemas.microsoft.com/office/drawing/2014/main" id="{66864CD5-A0DF-B1ED-FBC0-91E0E37447FE}"/>
                </a:ext>
              </a:extLst>
            </p:cNvPr>
            <p:cNvSpPr/>
            <p:nvPr/>
          </p:nvSpPr>
          <p:spPr>
            <a:xfrm>
              <a:off x="3431825" y="3338175"/>
              <a:ext cx="16525" cy="34650"/>
            </a:xfrm>
            <a:custGeom>
              <a:avLst/>
              <a:gdLst/>
              <a:ahLst/>
              <a:cxnLst/>
              <a:rect l="l" t="t" r="r" b="b"/>
              <a:pathLst>
                <a:path w="661" h="1386" extrusionOk="0">
                  <a:moveTo>
                    <a:pt x="427" y="0"/>
                  </a:moveTo>
                  <a:lnTo>
                    <a:pt x="1" y="1323"/>
                  </a:lnTo>
                  <a:lnTo>
                    <a:pt x="197" y="1385"/>
                  </a:lnTo>
                  <a:cubicBezTo>
                    <a:pt x="352" y="957"/>
                    <a:pt x="506" y="529"/>
                    <a:pt x="661" y="101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29">
              <a:extLst>
                <a:ext uri="{FF2B5EF4-FFF2-40B4-BE49-F238E27FC236}">
                  <a16:creationId xmlns:a16="http://schemas.microsoft.com/office/drawing/2014/main" id="{FAFAE87B-CDC8-5D5B-B7E2-1BE13C94AC81}"/>
                </a:ext>
              </a:extLst>
            </p:cNvPr>
            <p:cNvSpPr/>
            <p:nvPr/>
          </p:nvSpPr>
          <p:spPr>
            <a:xfrm>
              <a:off x="2767300" y="3001275"/>
              <a:ext cx="26600" cy="28400"/>
            </a:xfrm>
            <a:custGeom>
              <a:avLst/>
              <a:gdLst/>
              <a:ahLst/>
              <a:cxnLst/>
              <a:rect l="l" t="t" r="r" b="b"/>
              <a:pathLst>
                <a:path w="1064" h="1136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487" y="173"/>
                    <a:pt x="185" y="568"/>
                    <a:pt x="1" y="1062"/>
                  </a:cubicBezTo>
                  <a:lnTo>
                    <a:pt x="90" y="1136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29">
              <a:extLst>
                <a:ext uri="{FF2B5EF4-FFF2-40B4-BE49-F238E27FC236}">
                  <a16:creationId xmlns:a16="http://schemas.microsoft.com/office/drawing/2014/main" id="{7DBEA3A0-2F13-6D85-4310-F74EAD8DCC2B}"/>
                </a:ext>
              </a:extLst>
            </p:cNvPr>
            <p:cNvSpPr/>
            <p:nvPr/>
          </p:nvSpPr>
          <p:spPr>
            <a:xfrm>
              <a:off x="3217300" y="3218025"/>
              <a:ext cx="21225" cy="37725"/>
            </a:xfrm>
            <a:custGeom>
              <a:avLst/>
              <a:gdLst/>
              <a:ahLst/>
              <a:cxnLst/>
              <a:rect l="l" t="t" r="r" b="b"/>
              <a:pathLst>
                <a:path w="849" h="1509" extrusionOk="0">
                  <a:moveTo>
                    <a:pt x="827" y="0"/>
                  </a:moveTo>
                  <a:lnTo>
                    <a:pt x="795" y="59"/>
                  </a:lnTo>
                  <a:lnTo>
                    <a:pt x="795" y="59"/>
                  </a:lnTo>
                  <a:cubicBezTo>
                    <a:pt x="813" y="46"/>
                    <a:pt x="831" y="34"/>
                    <a:pt x="849" y="21"/>
                  </a:cubicBezTo>
                  <a:cubicBezTo>
                    <a:pt x="849" y="21"/>
                    <a:pt x="827" y="0"/>
                    <a:pt x="827" y="0"/>
                  </a:cubicBezTo>
                  <a:close/>
                  <a:moveTo>
                    <a:pt x="795" y="59"/>
                  </a:moveTo>
                  <a:cubicBezTo>
                    <a:pt x="167" y="506"/>
                    <a:pt x="81" y="665"/>
                    <a:pt x="1" y="1509"/>
                  </a:cubicBezTo>
                  <a:lnTo>
                    <a:pt x="795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29">
              <a:extLst>
                <a:ext uri="{FF2B5EF4-FFF2-40B4-BE49-F238E27FC236}">
                  <a16:creationId xmlns:a16="http://schemas.microsoft.com/office/drawing/2014/main" id="{88B2E957-9280-EC2A-4FB7-744A0409DF5D}"/>
                </a:ext>
              </a:extLst>
            </p:cNvPr>
            <p:cNvSpPr/>
            <p:nvPr/>
          </p:nvSpPr>
          <p:spPr>
            <a:xfrm>
              <a:off x="2160825" y="2727075"/>
              <a:ext cx="16850" cy="38550"/>
            </a:xfrm>
            <a:custGeom>
              <a:avLst/>
              <a:gdLst/>
              <a:ahLst/>
              <a:cxnLst/>
              <a:rect l="l" t="t" r="r" b="b"/>
              <a:pathLst>
                <a:path w="674" h="1542" extrusionOk="0">
                  <a:moveTo>
                    <a:pt x="573" y="1"/>
                  </a:moveTo>
                  <a:cubicBezTo>
                    <a:pt x="211" y="440"/>
                    <a:pt x="1" y="938"/>
                    <a:pt x="51" y="1542"/>
                  </a:cubicBezTo>
                  <a:lnTo>
                    <a:pt x="673" y="87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29">
              <a:extLst>
                <a:ext uri="{FF2B5EF4-FFF2-40B4-BE49-F238E27FC236}">
                  <a16:creationId xmlns:a16="http://schemas.microsoft.com/office/drawing/2014/main" id="{919913B8-BA11-FD28-1237-62105A6EF053}"/>
                </a:ext>
              </a:extLst>
            </p:cNvPr>
            <p:cNvSpPr/>
            <p:nvPr/>
          </p:nvSpPr>
          <p:spPr>
            <a:xfrm>
              <a:off x="3008525" y="3223450"/>
              <a:ext cx="12500" cy="41425"/>
            </a:xfrm>
            <a:custGeom>
              <a:avLst/>
              <a:gdLst/>
              <a:ahLst/>
              <a:cxnLst/>
              <a:rect l="l" t="t" r="r" b="b"/>
              <a:pathLst>
                <a:path w="500" h="1657" extrusionOk="0">
                  <a:moveTo>
                    <a:pt x="466" y="1"/>
                  </a:moveTo>
                  <a:cubicBezTo>
                    <a:pt x="109" y="490"/>
                    <a:pt x="0" y="1043"/>
                    <a:pt x="134" y="1656"/>
                  </a:cubicBezTo>
                  <a:cubicBezTo>
                    <a:pt x="256" y="1113"/>
                    <a:pt x="378" y="569"/>
                    <a:pt x="500" y="26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29">
              <a:extLst>
                <a:ext uri="{FF2B5EF4-FFF2-40B4-BE49-F238E27FC236}">
                  <a16:creationId xmlns:a16="http://schemas.microsoft.com/office/drawing/2014/main" id="{C9A701DD-02AD-45FC-1C65-5FFF8485BC9F}"/>
                </a:ext>
              </a:extLst>
            </p:cNvPr>
            <p:cNvSpPr/>
            <p:nvPr/>
          </p:nvSpPr>
          <p:spPr>
            <a:xfrm>
              <a:off x="2483375" y="3084125"/>
              <a:ext cx="13825" cy="34950"/>
            </a:xfrm>
            <a:custGeom>
              <a:avLst/>
              <a:gdLst/>
              <a:ahLst/>
              <a:cxnLst/>
              <a:rect l="l" t="t" r="r" b="b"/>
              <a:pathLst>
                <a:path w="553" h="1398" extrusionOk="0">
                  <a:moveTo>
                    <a:pt x="329" y="0"/>
                  </a:moveTo>
                  <a:lnTo>
                    <a:pt x="1" y="1352"/>
                  </a:lnTo>
                  <a:lnTo>
                    <a:pt x="184" y="1398"/>
                  </a:lnTo>
                  <a:lnTo>
                    <a:pt x="552" y="10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29">
              <a:extLst>
                <a:ext uri="{FF2B5EF4-FFF2-40B4-BE49-F238E27FC236}">
                  <a16:creationId xmlns:a16="http://schemas.microsoft.com/office/drawing/2014/main" id="{D90CF42E-ED04-298D-F90E-0237B95C3CAE}"/>
                </a:ext>
              </a:extLst>
            </p:cNvPr>
            <p:cNvSpPr/>
            <p:nvPr/>
          </p:nvSpPr>
          <p:spPr>
            <a:xfrm>
              <a:off x="2740475" y="3256925"/>
              <a:ext cx="33900" cy="20325"/>
            </a:xfrm>
            <a:custGeom>
              <a:avLst/>
              <a:gdLst/>
              <a:ahLst/>
              <a:cxnLst/>
              <a:rect l="l" t="t" r="r" b="b"/>
              <a:pathLst>
                <a:path w="1356" h="813" extrusionOk="0">
                  <a:moveTo>
                    <a:pt x="142" y="0"/>
                  </a:moveTo>
                  <a:lnTo>
                    <a:pt x="0" y="191"/>
                  </a:lnTo>
                  <a:lnTo>
                    <a:pt x="1264" y="812"/>
                  </a:lnTo>
                  <a:lnTo>
                    <a:pt x="1355" y="61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29">
              <a:extLst>
                <a:ext uri="{FF2B5EF4-FFF2-40B4-BE49-F238E27FC236}">
                  <a16:creationId xmlns:a16="http://schemas.microsoft.com/office/drawing/2014/main" id="{61F50A96-CFE8-A485-6CA6-DB4B14FD8B28}"/>
                </a:ext>
              </a:extLst>
            </p:cNvPr>
            <p:cNvSpPr/>
            <p:nvPr/>
          </p:nvSpPr>
          <p:spPr>
            <a:xfrm>
              <a:off x="2773450" y="3057825"/>
              <a:ext cx="11575" cy="23500"/>
            </a:xfrm>
            <a:custGeom>
              <a:avLst/>
              <a:gdLst/>
              <a:ahLst/>
              <a:cxnLst/>
              <a:rect l="l" t="t" r="r" b="b"/>
              <a:pathLst>
                <a:path w="463" h="940" extrusionOk="0">
                  <a:moveTo>
                    <a:pt x="462" y="0"/>
                  </a:moveTo>
                  <a:lnTo>
                    <a:pt x="462" y="0"/>
                  </a:lnTo>
                  <a:cubicBezTo>
                    <a:pt x="0" y="394"/>
                    <a:pt x="13" y="400"/>
                    <a:pt x="17" y="939"/>
                  </a:cubicBezTo>
                  <a:cubicBezTo>
                    <a:pt x="184" y="587"/>
                    <a:pt x="323" y="294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29">
              <a:extLst>
                <a:ext uri="{FF2B5EF4-FFF2-40B4-BE49-F238E27FC236}">
                  <a16:creationId xmlns:a16="http://schemas.microsoft.com/office/drawing/2014/main" id="{83B6E8F7-F1E7-ADE6-6FBB-80FE2B8641D5}"/>
                </a:ext>
              </a:extLst>
            </p:cNvPr>
            <p:cNvSpPr/>
            <p:nvPr/>
          </p:nvSpPr>
          <p:spPr>
            <a:xfrm>
              <a:off x="2735950" y="3058725"/>
              <a:ext cx="14625" cy="31925"/>
            </a:xfrm>
            <a:custGeom>
              <a:avLst/>
              <a:gdLst/>
              <a:ahLst/>
              <a:cxnLst/>
              <a:rect l="l" t="t" r="r" b="b"/>
              <a:pathLst>
                <a:path w="585" h="1277" extrusionOk="0">
                  <a:moveTo>
                    <a:pt x="483" y="1"/>
                  </a:moveTo>
                  <a:cubicBezTo>
                    <a:pt x="188" y="367"/>
                    <a:pt x="1" y="769"/>
                    <a:pt x="123" y="1277"/>
                  </a:cubicBezTo>
                  <a:cubicBezTo>
                    <a:pt x="277" y="878"/>
                    <a:pt x="430" y="480"/>
                    <a:pt x="584" y="81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29">
              <a:extLst>
                <a:ext uri="{FF2B5EF4-FFF2-40B4-BE49-F238E27FC236}">
                  <a16:creationId xmlns:a16="http://schemas.microsoft.com/office/drawing/2014/main" id="{A3BF453C-256F-3645-792B-7711B7A86F8C}"/>
                </a:ext>
              </a:extLst>
            </p:cNvPr>
            <p:cNvSpPr/>
            <p:nvPr/>
          </p:nvSpPr>
          <p:spPr>
            <a:xfrm>
              <a:off x="3036600" y="3215125"/>
              <a:ext cx="15175" cy="30075"/>
            </a:xfrm>
            <a:custGeom>
              <a:avLst/>
              <a:gdLst/>
              <a:ahLst/>
              <a:cxnLst/>
              <a:rect l="l" t="t" r="r" b="b"/>
              <a:pathLst>
                <a:path w="607" h="1203" extrusionOk="0">
                  <a:moveTo>
                    <a:pt x="408" y="1"/>
                  </a:moveTo>
                  <a:lnTo>
                    <a:pt x="1" y="1140"/>
                  </a:lnTo>
                  <a:lnTo>
                    <a:pt x="190" y="1202"/>
                  </a:lnTo>
                  <a:lnTo>
                    <a:pt x="607" y="6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29">
              <a:extLst>
                <a:ext uri="{FF2B5EF4-FFF2-40B4-BE49-F238E27FC236}">
                  <a16:creationId xmlns:a16="http://schemas.microsoft.com/office/drawing/2014/main" id="{A6AD60F6-6348-667D-35AF-5C2219FA4ADD}"/>
                </a:ext>
              </a:extLst>
            </p:cNvPr>
            <p:cNvSpPr/>
            <p:nvPr/>
          </p:nvSpPr>
          <p:spPr>
            <a:xfrm>
              <a:off x="3020150" y="3190475"/>
              <a:ext cx="15850" cy="33625"/>
            </a:xfrm>
            <a:custGeom>
              <a:avLst/>
              <a:gdLst/>
              <a:ahLst/>
              <a:cxnLst/>
              <a:rect l="l" t="t" r="r" b="b"/>
              <a:pathLst>
                <a:path w="634" h="1345" extrusionOk="0">
                  <a:moveTo>
                    <a:pt x="379" y="1"/>
                  </a:moveTo>
                  <a:cubicBezTo>
                    <a:pt x="253" y="440"/>
                    <a:pt x="127" y="879"/>
                    <a:pt x="1" y="1320"/>
                  </a:cubicBezTo>
                  <a:lnTo>
                    <a:pt x="35" y="1345"/>
                  </a:lnTo>
                  <a:lnTo>
                    <a:pt x="634" y="9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29">
              <a:extLst>
                <a:ext uri="{FF2B5EF4-FFF2-40B4-BE49-F238E27FC236}">
                  <a16:creationId xmlns:a16="http://schemas.microsoft.com/office/drawing/2014/main" id="{537B5205-EAB7-A0D2-777B-C52A906180FC}"/>
                </a:ext>
              </a:extLst>
            </p:cNvPr>
            <p:cNvSpPr/>
            <p:nvPr/>
          </p:nvSpPr>
          <p:spPr>
            <a:xfrm>
              <a:off x="2748025" y="3027800"/>
              <a:ext cx="21525" cy="32950"/>
            </a:xfrm>
            <a:custGeom>
              <a:avLst/>
              <a:gdLst/>
              <a:ahLst/>
              <a:cxnLst/>
              <a:rect l="l" t="t" r="r" b="b"/>
              <a:pathLst>
                <a:path w="861" h="1318" extrusionOk="0">
                  <a:moveTo>
                    <a:pt x="772" y="1"/>
                  </a:moveTo>
                  <a:cubicBezTo>
                    <a:pt x="514" y="413"/>
                    <a:pt x="257" y="825"/>
                    <a:pt x="0" y="1238"/>
                  </a:cubicBezTo>
                  <a:lnTo>
                    <a:pt x="101" y="1318"/>
                  </a:lnTo>
                  <a:lnTo>
                    <a:pt x="861" y="75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29">
              <a:extLst>
                <a:ext uri="{FF2B5EF4-FFF2-40B4-BE49-F238E27FC236}">
                  <a16:creationId xmlns:a16="http://schemas.microsoft.com/office/drawing/2014/main" id="{F3C46BCA-6574-58CA-01A0-F92BED2F3C03}"/>
                </a:ext>
              </a:extLst>
            </p:cNvPr>
            <p:cNvSpPr/>
            <p:nvPr/>
          </p:nvSpPr>
          <p:spPr>
            <a:xfrm>
              <a:off x="2238600" y="2746250"/>
              <a:ext cx="19475" cy="25675"/>
            </a:xfrm>
            <a:custGeom>
              <a:avLst/>
              <a:gdLst/>
              <a:ahLst/>
              <a:cxnLst/>
              <a:rect l="l" t="t" r="r" b="b"/>
              <a:pathLst>
                <a:path w="779" h="1027" extrusionOk="0">
                  <a:moveTo>
                    <a:pt x="578" y="0"/>
                  </a:moveTo>
                  <a:lnTo>
                    <a:pt x="0" y="958"/>
                  </a:lnTo>
                  <a:lnTo>
                    <a:pt x="81" y="1026"/>
                  </a:lnTo>
                  <a:lnTo>
                    <a:pt x="778" y="137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29">
              <a:extLst>
                <a:ext uri="{FF2B5EF4-FFF2-40B4-BE49-F238E27FC236}">
                  <a16:creationId xmlns:a16="http://schemas.microsoft.com/office/drawing/2014/main" id="{0166EF45-406F-5A05-98B9-2676E8FC9E45}"/>
                </a:ext>
              </a:extLst>
            </p:cNvPr>
            <p:cNvSpPr/>
            <p:nvPr/>
          </p:nvSpPr>
          <p:spPr>
            <a:xfrm>
              <a:off x="2091950" y="2838025"/>
              <a:ext cx="9150" cy="31175"/>
            </a:xfrm>
            <a:custGeom>
              <a:avLst/>
              <a:gdLst/>
              <a:ahLst/>
              <a:cxnLst/>
              <a:rect l="l" t="t" r="r" b="b"/>
              <a:pathLst>
                <a:path w="366" h="1247" extrusionOk="0">
                  <a:moveTo>
                    <a:pt x="168" y="0"/>
                  </a:moveTo>
                  <a:lnTo>
                    <a:pt x="27" y="1204"/>
                  </a:lnTo>
                  <a:lnTo>
                    <a:pt x="27" y="1204"/>
                  </a:lnTo>
                  <a:cubicBezTo>
                    <a:pt x="353" y="861"/>
                    <a:pt x="366" y="448"/>
                    <a:pt x="168" y="0"/>
                  </a:cubicBezTo>
                  <a:close/>
                  <a:moveTo>
                    <a:pt x="27" y="1204"/>
                  </a:moveTo>
                  <a:lnTo>
                    <a:pt x="27" y="1204"/>
                  </a:lnTo>
                  <a:cubicBezTo>
                    <a:pt x="18" y="1213"/>
                    <a:pt x="10" y="1222"/>
                    <a:pt x="1" y="1231"/>
                  </a:cubicBezTo>
                  <a:lnTo>
                    <a:pt x="22" y="1246"/>
                  </a:lnTo>
                  <a:lnTo>
                    <a:pt x="27" y="12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29">
              <a:extLst>
                <a:ext uri="{FF2B5EF4-FFF2-40B4-BE49-F238E27FC236}">
                  <a16:creationId xmlns:a16="http://schemas.microsoft.com/office/drawing/2014/main" id="{30151C36-CB59-950F-51C1-8D5382126A96}"/>
                </a:ext>
              </a:extLst>
            </p:cNvPr>
            <p:cNvSpPr/>
            <p:nvPr/>
          </p:nvSpPr>
          <p:spPr>
            <a:xfrm>
              <a:off x="2280600" y="2979525"/>
              <a:ext cx="11250" cy="28025"/>
            </a:xfrm>
            <a:custGeom>
              <a:avLst/>
              <a:gdLst/>
              <a:ahLst/>
              <a:cxnLst/>
              <a:rect l="l" t="t" r="r" b="b"/>
              <a:pathLst>
                <a:path w="450" h="1121" extrusionOk="0">
                  <a:moveTo>
                    <a:pt x="201" y="0"/>
                  </a:moveTo>
                  <a:cubicBezTo>
                    <a:pt x="134" y="357"/>
                    <a:pt x="68" y="714"/>
                    <a:pt x="1" y="1070"/>
                  </a:cubicBezTo>
                  <a:lnTo>
                    <a:pt x="69" y="1120"/>
                  </a:lnTo>
                  <a:cubicBezTo>
                    <a:pt x="196" y="769"/>
                    <a:pt x="322" y="419"/>
                    <a:pt x="449" y="6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29">
              <a:extLst>
                <a:ext uri="{FF2B5EF4-FFF2-40B4-BE49-F238E27FC236}">
                  <a16:creationId xmlns:a16="http://schemas.microsoft.com/office/drawing/2014/main" id="{EADB8A33-4746-C5E5-994F-0474DF63C452}"/>
                </a:ext>
              </a:extLst>
            </p:cNvPr>
            <p:cNvSpPr/>
            <p:nvPr/>
          </p:nvSpPr>
          <p:spPr>
            <a:xfrm>
              <a:off x="2083425" y="2868800"/>
              <a:ext cx="9100" cy="32200"/>
            </a:xfrm>
            <a:custGeom>
              <a:avLst/>
              <a:gdLst/>
              <a:ahLst/>
              <a:cxnLst/>
              <a:rect l="l" t="t" r="r" b="b"/>
              <a:pathLst>
                <a:path w="364" h="1288" extrusionOk="0">
                  <a:moveTo>
                    <a:pt x="342" y="0"/>
                  </a:moveTo>
                  <a:lnTo>
                    <a:pt x="335" y="110"/>
                  </a:lnTo>
                  <a:lnTo>
                    <a:pt x="335" y="110"/>
                  </a:lnTo>
                  <a:cubicBezTo>
                    <a:pt x="345" y="78"/>
                    <a:pt x="354" y="47"/>
                    <a:pt x="363" y="15"/>
                  </a:cubicBezTo>
                  <a:lnTo>
                    <a:pt x="342" y="0"/>
                  </a:lnTo>
                  <a:close/>
                  <a:moveTo>
                    <a:pt x="335" y="110"/>
                  </a:moveTo>
                  <a:lnTo>
                    <a:pt x="335" y="110"/>
                  </a:lnTo>
                  <a:cubicBezTo>
                    <a:pt x="223" y="489"/>
                    <a:pt x="112" y="869"/>
                    <a:pt x="1" y="1248"/>
                  </a:cubicBezTo>
                  <a:lnTo>
                    <a:pt x="267" y="1288"/>
                  </a:lnTo>
                  <a:lnTo>
                    <a:pt x="335" y="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29">
              <a:extLst>
                <a:ext uri="{FF2B5EF4-FFF2-40B4-BE49-F238E27FC236}">
                  <a16:creationId xmlns:a16="http://schemas.microsoft.com/office/drawing/2014/main" id="{EAD6ACCA-6EA3-1FDA-4282-9B0B4AC269CF}"/>
                </a:ext>
              </a:extLst>
            </p:cNvPr>
            <p:cNvSpPr/>
            <p:nvPr/>
          </p:nvSpPr>
          <p:spPr>
            <a:xfrm>
              <a:off x="2301675" y="3001325"/>
              <a:ext cx="11100" cy="30100"/>
            </a:xfrm>
            <a:custGeom>
              <a:avLst/>
              <a:gdLst/>
              <a:ahLst/>
              <a:cxnLst/>
              <a:rect l="l" t="t" r="r" b="b"/>
              <a:pathLst>
                <a:path w="444" h="1204" extrusionOk="0">
                  <a:moveTo>
                    <a:pt x="194" y="0"/>
                  </a:moveTo>
                  <a:lnTo>
                    <a:pt x="0" y="1158"/>
                  </a:lnTo>
                  <a:lnTo>
                    <a:pt x="64" y="1204"/>
                  </a:lnTo>
                  <a:cubicBezTo>
                    <a:pt x="190" y="822"/>
                    <a:pt x="317" y="441"/>
                    <a:pt x="443" y="58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29">
              <a:extLst>
                <a:ext uri="{FF2B5EF4-FFF2-40B4-BE49-F238E27FC236}">
                  <a16:creationId xmlns:a16="http://schemas.microsoft.com/office/drawing/2014/main" id="{98EAB8E6-E546-753D-368C-AD4966F855BE}"/>
                </a:ext>
              </a:extLst>
            </p:cNvPr>
            <p:cNvSpPr/>
            <p:nvPr/>
          </p:nvSpPr>
          <p:spPr>
            <a:xfrm>
              <a:off x="2577300" y="3072175"/>
              <a:ext cx="26225" cy="15875"/>
            </a:xfrm>
            <a:custGeom>
              <a:avLst/>
              <a:gdLst/>
              <a:ahLst/>
              <a:cxnLst/>
              <a:rect l="l" t="t" r="r" b="b"/>
              <a:pathLst>
                <a:path w="1049" h="635" extrusionOk="0">
                  <a:moveTo>
                    <a:pt x="73" y="0"/>
                  </a:moveTo>
                  <a:lnTo>
                    <a:pt x="0" y="88"/>
                  </a:lnTo>
                  <a:lnTo>
                    <a:pt x="952" y="635"/>
                  </a:lnTo>
                  <a:cubicBezTo>
                    <a:pt x="985" y="568"/>
                    <a:pt x="1017" y="501"/>
                    <a:pt x="1049" y="434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29">
              <a:extLst>
                <a:ext uri="{FF2B5EF4-FFF2-40B4-BE49-F238E27FC236}">
                  <a16:creationId xmlns:a16="http://schemas.microsoft.com/office/drawing/2014/main" id="{4DB1A535-B43E-0CA4-CF11-ED0A23853D24}"/>
                </a:ext>
              </a:extLst>
            </p:cNvPr>
            <p:cNvSpPr/>
            <p:nvPr/>
          </p:nvSpPr>
          <p:spPr>
            <a:xfrm>
              <a:off x="2473400" y="2984350"/>
              <a:ext cx="19325" cy="12600"/>
            </a:xfrm>
            <a:custGeom>
              <a:avLst/>
              <a:gdLst/>
              <a:ahLst/>
              <a:cxnLst/>
              <a:rect l="l" t="t" r="r" b="b"/>
              <a:pathLst>
                <a:path w="773" h="504" extrusionOk="0">
                  <a:moveTo>
                    <a:pt x="70" y="1"/>
                  </a:moveTo>
                  <a:lnTo>
                    <a:pt x="0" y="148"/>
                  </a:lnTo>
                  <a:lnTo>
                    <a:pt x="647" y="504"/>
                  </a:lnTo>
                  <a:lnTo>
                    <a:pt x="773" y="3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29">
              <a:extLst>
                <a:ext uri="{FF2B5EF4-FFF2-40B4-BE49-F238E27FC236}">
                  <a16:creationId xmlns:a16="http://schemas.microsoft.com/office/drawing/2014/main" id="{D477CFEA-DD63-9C14-7C72-B38DFF730C02}"/>
                </a:ext>
              </a:extLst>
            </p:cNvPr>
            <p:cNvSpPr/>
            <p:nvPr/>
          </p:nvSpPr>
          <p:spPr>
            <a:xfrm>
              <a:off x="2423000" y="2993075"/>
              <a:ext cx="26275" cy="11500"/>
            </a:xfrm>
            <a:custGeom>
              <a:avLst/>
              <a:gdLst/>
              <a:ahLst/>
              <a:cxnLst/>
              <a:rect l="l" t="t" r="r" b="b"/>
              <a:pathLst>
                <a:path w="1051" h="460" extrusionOk="0">
                  <a:moveTo>
                    <a:pt x="253" y="1"/>
                  </a:moveTo>
                  <a:cubicBezTo>
                    <a:pt x="173" y="1"/>
                    <a:pt x="90" y="12"/>
                    <a:pt x="1" y="36"/>
                  </a:cubicBezTo>
                  <a:lnTo>
                    <a:pt x="981" y="459"/>
                  </a:lnTo>
                  <a:lnTo>
                    <a:pt x="1050" y="372"/>
                  </a:lnTo>
                  <a:cubicBezTo>
                    <a:pt x="814" y="173"/>
                    <a:pt x="568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29">
              <a:extLst>
                <a:ext uri="{FF2B5EF4-FFF2-40B4-BE49-F238E27FC236}">
                  <a16:creationId xmlns:a16="http://schemas.microsoft.com/office/drawing/2014/main" id="{8747FFE7-0C6D-6534-5059-03C11B489592}"/>
                </a:ext>
              </a:extLst>
            </p:cNvPr>
            <p:cNvSpPr/>
            <p:nvPr/>
          </p:nvSpPr>
          <p:spPr>
            <a:xfrm>
              <a:off x="2355150" y="2844775"/>
              <a:ext cx="25750" cy="10675"/>
            </a:xfrm>
            <a:custGeom>
              <a:avLst/>
              <a:gdLst/>
              <a:ahLst/>
              <a:cxnLst/>
              <a:rect l="l" t="t" r="r" b="b"/>
              <a:pathLst>
                <a:path w="1030" h="427" extrusionOk="0">
                  <a:moveTo>
                    <a:pt x="269" y="0"/>
                  </a:moveTo>
                  <a:cubicBezTo>
                    <a:pt x="184" y="0"/>
                    <a:pt x="95" y="12"/>
                    <a:pt x="0" y="39"/>
                  </a:cubicBezTo>
                  <a:lnTo>
                    <a:pt x="996" y="427"/>
                  </a:lnTo>
                  <a:lnTo>
                    <a:pt x="1030" y="384"/>
                  </a:lnTo>
                  <a:cubicBezTo>
                    <a:pt x="816" y="160"/>
                    <a:pt x="57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29">
              <a:extLst>
                <a:ext uri="{FF2B5EF4-FFF2-40B4-BE49-F238E27FC236}">
                  <a16:creationId xmlns:a16="http://schemas.microsoft.com/office/drawing/2014/main" id="{93B421AE-1DE8-DA90-5CBD-7127299F42BD}"/>
                </a:ext>
              </a:extLst>
            </p:cNvPr>
            <p:cNvSpPr/>
            <p:nvPr/>
          </p:nvSpPr>
          <p:spPr>
            <a:xfrm>
              <a:off x="2380050" y="2854350"/>
              <a:ext cx="24725" cy="15300"/>
            </a:xfrm>
            <a:custGeom>
              <a:avLst/>
              <a:gdLst/>
              <a:ahLst/>
              <a:cxnLst/>
              <a:rect l="l" t="t" r="r" b="b"/>
              <a:pathLst>
                <a:path w="989" h="612" extrusionOk="0">
                  <a:moveTo>
                    <a:pt x="34" y="1"/>
                  </a:moveTo>
                  <a:lnTo>
                    <a:pt x="1" y="44"/>
                  </a:lnTo>
                  <a:cubicBezTo>
                    <a:pt x="295" y="232"/>
                    <a:pt x="591" y="421"/>
                    <a:pt x="886" y="611"/>
                  </a:cubicBezTo>
                  <a:lnTo>
                    <a:pt x="988" y="41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29">
              <a:extLst>
                <a:ext uri="{FF2B5EF4-FFF2-40B4-BE49-F238E27FC236}">
                  <a16:creationId xmlns:a16="http://schemas.microsoft.com/office/drawing/2014/main" id="{65A4EC39-E6D8-8890-1F3A-C9CE4A52716D}"/>
                </a:ext>
              </a:extLst>
            </p:cNvPr>
            <p:cNvSpPr/>
            <p:nvPr/>
          </p:nvSpPr>
          <p:spPr>
            <a:xfrm>
              <a:off x="2447525" y="3002350"/>
              <a:ext cx="27625" cy="16450"/>
            </a:xfrm>
            <a:custGeom>
              <a:avLst/>
              <a:gdLst/>
              <a:ahLst/>
              <a:cxnLst/>
              <a:rect l="l" t="t" r="r" b="b"/>
              <a:pathLst>
                <a:path w="1105" h="658" extrusionOk="0">
                  <a:moveTo>
                    <a:pt x="69" y="1"/>
                  </a:moveTo>
                  <a:lnTo>
                    <a:pt x="0" y="88"/>
                  </a:lnTo>
                  <a:lnTo>
                    <a:pt x="1027" y="658"/>
                  </a:lnTo>
                  <a:cubicBezTo>
                    <a:pt x="1053" y="627"/>
                    <a:pt x="1078" y="597"/>
                    <a:pt x="1104" y="566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29">
              <a:extLst>
                <a:ext uri="{FF2B5EF4-FFF2-40B4-BE49-F238E27FC236}">
                  <a16:creationId xmlns:a16="http://schemas.microsoft.com/office/drawing/2014/main" id="{8A701BA6-EB9F-1DC1-8705-A04A49F64D2F}"/>
                </a:ext>
              </a:extLst>
            </p:cNvPr>
            <p:cNvSpPr/>
            <p:nvPr/>
          </p:nvSpPr>
          <p:spPr>
            <a:xfrm>
              <a:off x="2323325" y="2805625"/>
              <a:ext cx="25525" cy="11550"/>
            </a:xfrm>
            <a:custGeom>
              <a:avLst/>
              <a:gdLst/>
              <a:ahLst/>
              <a:cxnLst/>
              <a:rect l="l" t="t" r="r" b="b"/>
              <a:pathLst>
                <a:path w="1021" h="462" extrusionOk="0">
                  <a:moveTo>
                    <a:pt x="237" y="0"/>
                  </a:moveTo>
                  <a:cubicBezTo>
                    <a:pt x="162" y="0"/>
                    <a:pt x="84" y="10"/>
                    <a:pt x="1" y="32"/>
                  </a:cubicBezTo>
                  <a:lnTo>
                    <a:pt x="956" y="462"/>
                  </a:lnTo>
                  <a:lnTo>
                    <a:pt x="1021" y="383"/>
                  </a:lnTo>
                  <a:cubicBezTo>
                    <a:pt x="792" y="180"/>
                    <a:pt x="55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29">
              <a:extLst>
                <a:ext uri="{FF2B5EF4-FFF2-40B4-BE49-F238E27FC236}">
                  <a16:creationId xmlns:a16="http://schemas.microsoft.com/office/drawing/2014/main" id="{807E72B0-EDFA-452D-FBA9-CEE466943B08}"/>
                </a:ext>
              </a:extLst>
            </p:cNvPr>
            <p:cNvSpPr/>
            <p:nvPr/>
          </p:nvSpPr>
          <p:spPr>
            <a:xfrm>
              <a:off x="2846375" y="3221650"/>
              <a:ext cx="23425" cy="14900"/>
            </a:xfrm>
            <a:custGeom>
              <a:avLst/>
              <a:gdLst/>
              <a:ahLst/>
              <a:cxnLst/>
              <a:rect l="l" t="t" r="r" b="b"/>
              <a:pathLst>
                <a:path w="937" h="596" extrusionOk="0">
                  <a:moveTo>
                    <a:pt x="113" y="0"/>
                  </a:moveTo>
                  <a:lnTo>
                    <a:pt x="0" y="205"/>
                  </a:lnTo>
                  <a:lnTo>
                    <a:pt x="921" y="596"/>
                  </a:lnTo>
                  <a:lnTo>
                    <a:pt x="937" y="57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29">
              <a:extLst>
                <a:ext uri="{FF2B5EF4-FFF2-40B4-BE49-F238E27FC236}">
                  <a16:creationId xmlns:a16="http://schemas.microsoft.com/office/drawing/2014/main" id="{51723566-7DB8-7ED2-4330-B212B5CF7451}"/>
                </a:ext>
              </a:extLst>
            </p:cNvPr>
            <p:cNvSpPr/>
            <p:nvPr/>
          </p:nvSpPr>
          <p:spPr>
            <a:xfrm>
              <a:off x="2473200" y="3016500"/>
              <a:ext cx="27675" cy="16725"/>
            </a:xfrm>
            <a:custGeom>
              <a:avLst/>
              <a:gdLst/>
              <a:ahLst/>
              <a:cxnLst/>
              <a:rect l="l" t="t" r="r" b="b"/>
              <a:pathLst>
                <a:path w="1107" h="669" extrusionOk="0">
                  <a:moveTo>
                    <a:pt x="77" y="0"/>
                  </a:moveTo>
                  <a:cubicBezTo>
                    <a:pt x="51" y="31"/>
                    <a:pt x="26" y="61"/>
                    <a:pt x="0" y="92"/>
                  </a:cubicBezTo>
                  <a:lnTo>
                    <a:pt x="1028" y="668"/>
                  </a:lnTo>
                  <a:lnTo>
                    <a:pt x="1107" y="56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29">
              <a:extLst>
                <a:ext uri="{FF2B5EF4-FFF2-40B4-BE49-F238E27FC236}">
                  <a16:creationId xmlns:a16="http://schemas.microsoft.com/office/drawing/2014/main" id="{A711B8C5-F76D-2037-F8CB-AB6D6B513127}"/>
                </a:ext>
              </a:extLst>
            </p:cNvPr>
            <p:cNvSpPr/>
            <p:nvPr/>
          </p:nvSpPr>
          <p:spPr>
            <a:xfrm>
              <a:off x="3043025" y="3143975"/>
              <a:ext cx="13800" cy="22175"/>
            </a:xfrm>
            <a:custGeom>
              <a:avLst/>
              <a:gdLst/>
              <a:ahLst/>
              <a:cxnLst/>
              <a:rect l="l" t="t" r="r" b="b"/>
              <a:pathLst>
                <a:path w="552" h="887" extrusionOk="0">
                  <a:moveTo>
                    <a:pt x="365" y="0"/>
                  </a:moveTo>
                  <a:lnTo>
                    <a:pt x="1" y="812"/>
                  </a:lnTo>
                  <a:lnTo>
                    <a:pt x="157" y="887"/>
                  </a:lnTo>
                  <a:lnTo>
                    <a:pt x="551" y="112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29">
              <a:extLst>
                <a:ext uri="{FF2B5EF4-FFF2-40B4-BE49-F238E27FC236}">
                  <a16:creationId xmlns:a16="http://schemas.microsoft.com/office/drawing/2014/main" id="{CC0B4DF4-5F54-2CFC-301A-D7739AE5AF99}"/>
                </a:ext>
              </a:extLst>
            </p:cNvPr>
            <p:cNvSpPr/>
            <p:nvPr/>
          </p:nvSpPr>
          <p:spPr>
            <a:xfrm>
              <a:off x="2628450" y="2956975"/>
              <a:ext cx="10700" cy="20025"/>
            </a:xfrm>
            <a:custGeom>
              <a:avLst/>
              <a:gdLst/>
              <a:ahLst/>
              <a:cxnLst/>
              <a:rect l="l" t="t" r="r" b="b"/>
              <a:pathLst>
                <a:path w="428" h="801" extrusionOk="0">
                  <a:moveTo>
                    <a:pt x="272" y="1"/>
                  </a:moveTo>
                  <a:lnTo>
                    <a:pt x="0" y="746"/>
                  </a:lnTo>
                  <a:lnTo>
                    <a:pt x="202" y="800"/>
                  </a:lnTo>
                  <a:lnTo>
                    <a:pt x="427" y="49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29">
              <a:extLst>
                <a:ext uri="{FF2B5EF4-FFF2-40B4-BE49-F238E27FC236}">
                  <a16:creationId xmlns:a16="http://schemas.microsoft.com/office/drawing/2014/main" id="{F86DEC04-0CCF-B5A7-BDF4-83727457C0D5}"/>
                </a:ext>
              </a:extLst>
            </p:cNvPr>
            <p:cNvSpPr/>
            <p:nvPr/>
          </p:nvSpPr>
          <p:spPr>
            <a:xfrm>
              <a:off x="2790950" y="3066475"/>
              <a:ext cx="15925" cy="25600"/>
            </a:xfrm>
            <a:custGeom>
              <a:avLst/>
              <a:gdLst/>
              <a:ahLst/>
              <a:cxnLst/>
              <a:rect l="l" t="t" r="r" b="b"/>
              <a:pathLst>
                <a:path w="637" h="1024" extrusionOk="0">
                  <a:moveTo>
                    <a:pt x="545" y="1"/>
                  </a:moveTo>
                  <a:lnTo>
                    <a:pt x="0" y="927"/>
                  </a:lnTo>
                  <a:lnTo>
                    <a:pt x="197" y="1023"/>
                  </a:lnTo>
                  <a:cubicBezTo>
                    <a:pt x="343" y="709"/>
                    <a:pt x="489" y="393"/>
                    <a:pt x="636" y="78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29">
              <a:extLst>
                <a:ext uri="{FF2B5EF4-FFF2-40B4-BE49-F238E27FC236}">
                  <a16:creationId xmlns:a16="http://schemas.microsoft.com/office/drawing/2014/main" id="{132E32ED-0216-569E-4C56-3D6574342B8D}"/>
                </a:ext>
              </a:extLst>
            </p:cNvPr>
            <p:cNvSpPr/>
            <p:nvPr/>
          </p:nvSpPr>
          <p:spPr>
            <a:xfrm>
              <a:off x="2869375" y="3236000"/>
              <a:ext cx="24550" cy="10700"/>
            </a:xfrm>
            <a:custGeom>
              <a:avLst/>
              <a:gdLst/>
              <a:ahLst/>
              <a:cxnLst/>
              <a:rect l="l" t="t" r="r" b="b"/>
              <a:pathLst>
                <a:path w="982" h="428" extrusionOk="0">
                  <a:moveTo>
                    <a:pt x="18" y="0"/>
                  </a:moveTo>
                  <a:lnTo>
                    <a:pt x="1" y="21"/>
                  </a:lnTo>
                  <a:cubicBezTo>
                    <a:pt x="199" y="258"/>
                    <a:pt x="430" y="428"/>
                    <a:pt x="737" y="428"/>
                  </a:cubicBezTo>
                  <a:cubicBezTo>
                    <a:pt x="813" y="428"/>
                    <a:pt x="895" y="417"/>
                    <a:pt x="981" y="39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29">
              <a:extLst>
                <a:ext uri="{FF2B5EF4-FFF2-40B4-BE49-F238E27FC236}">
                  <a16:creationId xmlns:a16="http://schemas.microsoft.com/office/drawing/2014/main" id="{16478D49-A588-6187-8C8A-C50A01ED39C6}"/>
                </a:ext>
              </a:extLst>
            </p:cNvPr>
            <p:cNvSpPr/>
            <p:nvPr/>
          </p:nvSpPr>
          <p:spPr>
            <a:xfrm>
              <a:off x="2759725" y="3250525"/>
              <a:ext cx="25500" cy="10775"/>
            </a:xfrm>
            <a:custGeom>
              <a:avLst/>
              <a:gdLst/>
              <a:ahLst/>
              <a:cxnLst/>
              <a:rect l="l" t="t" r="r" b="b"/>
              <a:pathLst>
                <a:path w="1020" h="431" extrusionOk="0">
                  <a:moveTo>
                    <a:pt x="247" y="1"/>
                  </a:moveTo>
                  <a:cubicBezTo>
                    <a:pt x="169" y="1"/>
                    <a:pt x="87" y="11"/>
                    <a:pt x="0" y="32"/>
                  </a:cubicBezTo>
                  <a:lnTo>
                    <a:pt x="980" y="431"/>
                  </a:lnTo>
                  <a:lnTo>
                    <a:pt x="1019" y="381"/>
                  </a:lnTo>
                  <a:cubicBezTo>
                    <a:pt x="802" y="159"/>
                    <a:pt x="558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29">
              <a:extLst>
                <a:ext uri="{FF2B5EF4-FFF2-40B4-BE49-F238E27FC236}">
                  <a16:creationId xmlns:a16="http://schemas.microsoft.com/office/drawing/2014/main" id="{92F0309E-0729-A274-034C-98E00336C2DD}"/>
                </a:ext>
              </a:extLst>
            </p:cNvPr>
            <p:cNvSpPr/>
            <p:nvPr/>
          </p:nvSpPr>
          <p:spPr>
            <a:xfrm>
              <a:off x="2521925" y="3137375"/>
              <a:ext cx="9425" cy="21150"/>
            </a:xfrm>
            <a:custGeom>
              <a:avLst/>
              <a:gdLst/>
              <a:ahLst/>
              <a:cxnLst/>
              <a:rect l="l" t="t" r="r" b="b"/>
              <a:pathLst>
                <a:path w="377" h="846" extrusionOk="0">
                  <a:moveTo>
                    <a:pt x="177" y="0"/>
                  </a:moveTo>
                  <a:lnTo>
                    <a:pt x="0" y="809"/>
                  </a:lnTo>
                  <a:lnTo>
                    <a:pt x="193" y="845"/>
                  </a:lnTo>
                  <a:cubicBezTo>
                    <a:pt x="254" y="576"/>
                    <a:pt x="315" y="307"/>
                    <a:pt x="376" y="39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29">
              <a:extLst>
                <a:ext uri="{FF2B5EF4-FFF2-40B4-BE49-F238E27FC236}">
                  <a16:creationId xmlns:a16="http://schemas.microsoft.com/office/drawing/2014/main" id="{B7E3C6C8-D5E5-F75F-AD52-937EF730ABE8}"/>
                </a:ext>
              </a:extLst>
            </p:cNvPr>
            <p:cNvSpPr/>
            <p:nvPr/>
          </p:nvSpPr>
          <p:spPr>
            <a:xfrm>
              <a:off x="2784200" y="3260025"/>
              <a:ext cx="25200" cy="14900"/>
            </a:xfrm>
            <a:custGeom>
              <a:avLst/>
              <a:gdLst/>
              <a:ahLst/>
              <a:cxnLst/>
              <a:rect l="l" t="t" r="r" b="b"/>
              <a:pathLst>
                <a:path w="1008" h="596" extrusionOk="0">
                  <a:moveTo>
                    <a:pt x="40" y="1"/>
                  </a:moveTo>
                  <a:lnTo>
                    <a:pt x="1" y="51"/>
                  </a:lnTo>
                  <a:lnTo>
                    <a:pt x="913" y="595"/>
                  </a:lnTo>
                  <a:cubicBezTo>
                    <a:pt x="944" y="530"/>
                    <a:pt x="976" y="464"/>
                    <a:pt x="1007" y="398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29">
              <a:extLst>
                <a:ext uri="{FF2B5EF4-FFF2-40B4-BE49-F238E27FC236}">
                  <a16:creationId xmlns:a16="http://schemas.microsoft.com/office/drawing/2014/main" id="{DE102D30-D958-5515-AEA4-C747A128299A}"/>
                </a:ext>
              </a:extLst>
            </p:cNvPr>
            <p:cNvSpPr/>
            <p:nvPr/>
          </p:nvSpPr>
          <p:spPr>
            <a:xfrm>
              <a:off x="2504900" y="3108175"/>
              <a:ext cx="9075" cy="24625"/>
            </a:xfrm>
            <a:custGeom>
              <a:avLst/>
              <a:gdLst/>
              <a:ahLst/>
              <a:cxnLst/>
              <a:rect l="l" t="t" r="r" b="b"/>
              <a:pathLst>
                <a:path w="363" h="985" extrusionOk="0">
                  <a:moveTo>
                    <a:pt x="110" y="1"/>
                  </a:moveTo>
                  <a:lnTo>
                    <a:pt x="24" y="912"/>
                  </a:lnTo>
                  <a:lnTo>
                    <a:pt x="363" y="56"/>
                  </a:lnTo>
                  <a:lnTo>
                    <a:pt x="110" y="1"/>
                  </a:lnTo>
                  <a:close/>
                  <a:moveTo>
                    <a:pt x="24" y="912"/>
                  </a:moveTo>
                  <a:lnTo>
                    <a:pt x="1" y="972"/>
                  </a:lnTo>
                  <a:lnTo>
                    <a:pt x="18" y="985"/>
                  </a:lnTo>
                  <a:lnTo>
                    <a:pt x="24" y="9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29">
              <a:extLst>
                <a:ext uri="{FF2B5EF4-FFF2-40B4-BE49-F238E27FC236}">
                  <a16:creationId xmlns:a16="http://schemas.microsoft.com/office/drawing/2014/main" id="{0EFA5C72-0B75-DCAE-0312-933D37CB6152}"/>
                </a:ext>
              </a:extLst>
            </p:cNvPr>
            <p:cNvSpPr/>
            <p:nvPr/>
          </p:nvSpPr>
          <p:spPr>
            <a:xfrm>
              <a:off x="2786900" y="3280450"/>
              <a:ext cx="23750" cy="14525"/>
            </a:xfrm>
            <a:custGeom>
              <a:avLst/>
              <a:gdLst/>
              <a:ahLst/>
              <a:cxnLst/>
              <a:rect l="l" t="t" r="r" b="b"/>
              <a:pathLst>
                <a:path w="950" h="581" extrusionOk="0">
                  <a:moveTo>
                    <a:pt x="130" y="0"/>
                  </a:moveTo>
                  <a:lnTo>
                    <a:pt x="0" y="174"/>
                  </a:lnTo>
                  <a:lnTo>
                    <a:pt x="875" y="580"/>
                  </a:lnTo>
                  <a:cubicBezTo>
                    <a:pt x="900" y="526"/>
                    <a:pt x="924" y="473"/>
                    <a:pt x="949" y="41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29">
              <a:extLst>
                <a:ext uri="{FF2B5EF4-FFF2-40B4-BE49-F238E27FC236}">
                  <a16:creationId xmlns:a16="http://schemas.microsoft.com/office/drawing/2014/main" id="{73769181-F8A8-7B2A-7204-E2143FE4C717}"/>
                </a:ext>
              </a:extLst>
            </p:cNvPr>
            <p:cNvSpPr/>
            <p:nvPr/>
          </p:nvSpPr>
          <p:spPr>
            <a:xfrm>
              <a:off x="2823600" y="3279550"/>
              <a:ext cx="20450" cy="12800"/>
            </a:xfrm>
            <a:custGeom>
              <a:avLst/>
              <a:gdLst/>
              <a:ahLst/>
              <a:cxnLst/>
              <a:rect l="l" t="t" r="r" b="b"/>
              <a:pathLst>
                <a:path w="818" h="512" extrusionOk="0">
                  <a:moveTo>
                    <a:pt x="72" y="0"/>
                  </a:moveTo>
                  <a:cubicBezTo>
                    <a:pt x="48" y="56"/>
                    <a:pt x="25" y="111"/>
                    <a:pt x="1" y="168"/>
                  </a:cubicBezTo>
                  <a:lnTo>
                    <a:pt x="763" y="512"/>
                  </a:lnTo>
                  <a:cubicBezTo>
                    <a:pt x="781" y="454"/>
                    <a:pt x="799" y="396"/>
                    <a:pt x="817" y="33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29">
              <a:extLst>
                <a:ext uri="{FF2B5EF4-FFF2-40B4-BE49-F238E27FC236}">
                  <a16:creationId xmlns:a16="http://schemas.microsoft.com/office/drawing/2014/main" id="{84F610FB-CE81-D9A7-B8C7-DDDCCE3D0046}"/>
                </a:ext>
              </a:extLst>
            </p:cNvPr>
            <p:cNvSpPr/>
            <p:nvPr/>
          </p:nvSpPr>
          <p:spPr>
            <a:xfrm>
              <a:off x="2940725" y="3273475"/>
              <a:ext cx="20150" cy="14100"/>
            </a:xfrm>
            <a:custGeom>
              <a:avLst/>
              <a:gdLst/>
              <a:ahLst/>
              <a:cxnLst/>
              <a:rect l="l" t="t" r="r" b="b"/>
              <a:pathLst>
                <a:path w="806" h="564" extrusionOk="0">
                  <a:moveTo>
                    <a:pt x="64" y="1"/>
                  </a:moveTo>
                  <a:cubicBezTo>
                    <a:pt x="36" y="80"/>
                    <a:pt x="0" y="159"/>
                    <a:pt x="7" y="163"/>
                  </a:cubicBezTo>
                  <a:cubicBezTo>
                    <a:pt x="250" y="301"/>
                    <a:pt x="495" y="431"/>
                    <a:pt x="741" y="564"/>
                  </a:cubicBezTo>
                  <a:lnTo>
                    <a:pt x="806" y="43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29">
              <a:extLst>
                <a:ext uri="{FF2B5EF4-FFF2-40B4-BE49-F238E27FC236}">
                  <a16:creationId xmlns:a16="http://schemas.microsoft.com/office/drawing/2014/main" id="{C3C353E2-0EE8-A02B-1CC4-A69035EB2767}"/>
                </a:ext>
              </a:extLst>
            </p:cNvPr>
            <p:cNvSpPr/>
            <p:nvPr/>
          </p:nvSpPr>
          <p:spPr>
            <a:xfrm>
              <a:off x="2823325" y="3299125"/>
              <a:ext cx="22900" cy="14200"/>
            </a:xfrm>
            <a:custGeom>
              <a:avLst/>
              <a:gdLst/>
              <a:ahLst/>
              <a:cxnLst/>
              <a:rect l="l" t="t" r="r" b="b"/>
              <a:pathLst>
                <a:path w="916" h="568" extrusionOk="0">
                  <a:moveTo>
                    <a:pt x="94" y="1"/>
                  </a:moveTo>
                  <a:lnTo>
                    <a:pt x="0" y="188"/>
                  </a:lnTo>
                  <a:lnTo>
                    <a:pt x="851" y="568"/>
                  </a:lnTo>
                  <a:lnTo>
                    <a:pt x="915" y="42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29">
              <a:extLst>
                <a:ext uri="{FF2B5EF4-FFF2-40B4-BE49-F238E27FC236}">
                  <a16:creationId xmlns:a16="http://schemas.microsoft.com/office/drawing/2014/main" id="{6362D268-D8B1-24BE-B56B-44508AEB4C36}"/>
                </a:ext>
              </a:extLst>
            </p:cNvPr>
            <p:cNvSpPr/>
            <p:nvPr/>
          </p:nvSpPr>
          <p:spPr>
            <a:xfrm>
              <a:off x="2866725" y="3323200"/>
              <a:ext cx="20300" cy="13050"/>
            </a:xfrm>
            <a:custGeom>
              <a:avLst/>
              <a:gdLst/>
              <a:ahLst/>
              <a:cxnLst/>
              <a:rect l="l" t="t" r="r" b="b"/>
              <a:pathLst>
                <a:path w="812" h="522" extrusionOk="0">
                  <a:moveTo>
                    <a:pt x="83" y="0"/>
                  </a:moveTo>
                  <a:lnTo>
                    <a:pt x="0" y="162"/>
                  </a:lnTo>
                  <a:lnTo>
                    <a:pt x="742" y="521"/>
                  </a:lnTo>
                  <a:lnTo>
                    <a:pt x="811" y="38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29">
              <a:extLst>
                <a:ext uri="{FF2B5EF4-FFF2-40B4-BE49-F238E27FC236}">
                  <a16:creationId xmlns:a16="http://schemas.microsoft.com/office/drawing/2014/main" id="{6AF020EE-09AA-CD32-D64B-D3DBCAD389E8}"/>
                </a:ext>
              </a:extLst>
            </p:cNvPr>
            <p:cNvSpPr/>
            <p:nvPr/>
          </p:nvSpPr>
          <p:spPr>
            <a:xfrm>
              <a:off x="3332575" y="3323400"/>
              <a:ext cx="12600" cy="21125"/>
            </a:xfrm>
            <a:custGeom>
              <a:avLst/>
              <a:gdLst/>
              <a:ahLst/>
              <a:cxnLst/>
              <a:rect l="l" t="t" r="r" b="b"/>
              <a:pathLst>
                <a:path w="504" h="845" extrusionOk="0">
                  <a:moveTo>
                    <a:pt x="422" y="0"/>
                  </a:moveTo>
                  <a:cubicBezTo>
                    <a:pt x="282" y="252"/>
                    <a:pt x="141" y="504"/>
                    <a:pt x="1" y="757"/>
                  </a:cubicBezTo>
                  <a:lnTo>
                    <a:pt x="192" y="845"/>
                  </a:lnTo>
                  <a:lnTo>
                    <a:pt x="504" y="68"/>
                  </a:lnTo>
                  <a:lnTo>
                    <a:pt x="4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29">
              <a:extLst>
                <a:ext uri="{FF2B5EF4-FFF2-40B4-BE49-F238E27FC236}">
                  <a16:creationId xmlns:a16="http://schemas.microsoft.com/office/drawing/2014/main" id="{D8EAB2F0-08C2-8711-C8AA-04C89EA775EE}"/>
                </a:ext>
              </a:extLst>
            </p:cNvPr>
            <p:cNvSpPr/>
            <p:nvPr/>
          </p:nvSpPr>
          <p:spPr>
            <a:xfrm>
              <a:off x="2552725" y="3062750"/>
              <a:ext cx="26375" cy="11625"/>
            </a:xfrm>
            <a:custGeom>
              <a:avLst/>
              <a:gdLst/>
              <a:ahLst/>
              <a:cxnLst/>
              <a:rect l="l" t="t" r="r" b="b"/>
              <a:pathLst>
                <a:path w="1055" h="465" extrusionOk="0">
                  <a:moveTo>
                    <a:pt x="250" y="0"/>
                  </a:moveTo>
                  <a:cubicBezTo>
                    <a:pt x="171" y="0"/>
                    <a:pt x="88" y="11"/>
                    <a:pt x="0" y="35"/>
                  </a:cubicBezTo>
                  <a:lnTo>
                    <a:pt x="983" y="465"/>
                  </a:lnTo>
                  <a:cubicBezTo>
                    <a:pt x="1007" y="436"/>
                    <a:pt x="1031" y="407"/>
                    <a:pt x="1054" y="377"/>
                  </a:cubicBezTo>
                  <a:cubicBezTo>
                    <a:pt x="814" y="182"/>
                    <a:pt x="569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29">
              <a:extLst>
                <a:ext uri="{FF2B5EF4-FFF2-40B4-BE49-F238E27FC236}">
                  <a16:creationId xmlns:a16="http://schemas.microsoft.com/office/drawing/2014/main" id="{D764840C-AA1B-34E1-2A1F-265C13006CBE}"/>
                </a:ext>
              </a:extLst>
            </p:cNvPr>
            <p:cNvSpPr/>
            <p:nvPr/>
          </p:nvSpPr>
          <p:spPr>
            <a:xfrm>
              <a:off x="2231950" y="2820200"/>
              <a:ext cx="10500" cy="18025"/>
            </a:xfrm>
            <a:custGeom>
              <a:avLst/>
              <a:gdLst/>
              <a:ahLst/>
              <a:cxnLst/>
              <a:rect l="l" t="t" r="r" b="b"/>
              <a:pathLst>
                <a:path w="420" h="721" extrusionOk="0">
                  <a:moveTo>
                    <a:pt x="249" y="0"/>
                  </a:moveTo>
                  <a:cubicBezTo>
                    <a:pt x="167" y="222"/>
                    <a:pt x="84" y="444"/>
                    <a:pt x="0" y="666"/>
                  </a:cubicBezTo>
                  <a:lnTo>
                    <a:pt x="146" y="720"/>
                  </a:lnTo>
                  <a:cubicBezTo>
                    <a:pt x="237" y="503"/>
                    <a:pt x="327" y="284"/>
                    <a:pt x="419" y="65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29">
              <a:extLst>
                <a:ext uri="{FF2B5EF4-FFF2-40B4-BE49-F238E27FC236}">
                  <a16:creationId xmlns:a16="http://schemas.microsoft.com/office/drawing/2014/main" id="{69C3C239-8A28-20A6-132E-4551A72584A8}"/>
                </a:ext>
              </a:extLst>
            </p:cNvPr>
            <p:cNvSpPr/>
            <p:nvPr/>
          </p:nvSpPr>
          <p:spPr>
            <a:xfrm>
              <a:off x="3120775" y="3329325"/>
              <a:ext cx="15875" cy="10775"/>
            </a:xfrm>
            <a:custGeom>
              <a:avLst/>
              <a:gdLst/>
              <a:ahLst/>
              <a:cxnLst/>
              <a:rect l="l" t="t" r="r" b="b"/>
              <a:pathLst>
                <a:path w="635" h="431" extrusionOk="0">
                  <a:moveTo>
                    <a:pt x="121" y="1"/>
                  </a:moveTo>
                  <a:cubicBezTo>
                    <a:pt x="81" y="61"/>
                    <a:pt x="40" y="120"/>
                    <a:pt x="0" y="180"/>
                  </a:cubicBezTo>
                  <a:lnTo>
                    <a:pt x="569" y="430"/>
                  </a:lnTo>
                  <a:lnTo>
                    <a:pt x="634" y="304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29">
              <a:extLst>
                <a:ext uri="{FF2B5EF4-FFF2-40B4-BE49-F238E27FC236}">
                  <a16:creationId xmlns:a16="http://schemas.microsoft.com/office/drawing/2014/main" id="{8AD97F1D-B11D-EFE5-EC74-91EDA6474B2B}"/>
                </a:ext>
              </a:extLst>
            </p:cNvPr>
            <p:cNvSpPr/>
            <p:nvPr/>
          </p:nvSpPr>
          <p:spPr>
            <a:xfrm>
              <a:off x="2608575" y="2962825"/>
              <a:ext cx="10050" cy="18975"/>
            </a:xfrm>
            <a:custGeom>
              <a:avLst/>
              <a:gdLst/>
              <a:ahLst/>
              <a:cxnLst/>
              <a:rect l="l" t="t" r="r" b="b"/>
              <a:pathLst>
                <a:path w="402" h="759" extrusionOk="0">
                  <a:moveTo>
                    <a:pt x="240" y="0"/>
                  </a:moveTo>
                  <a:lnTo>
                    <a:pt x="0" y="707"/>
                  </a:lnTo>
                  <a:lnTo>
                    <a:pt x="158" y="759"/>
                  </a:lnTo>
                  <a:cubicBezTo>
                    <a:pt x="239" y="524"/>
                    <a:pt x="320" y="289"/>
                    <a:pt x="401" y="54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29">
              <a:extLst>
                <a:ext uri="{FF2B5EF4-FFF2-40B4-BE49-F238E27FC236}">
                  <a16:creationId xmlns:a16="http://schemas.microsoft.com/office/drawing/2014/main" id="{34F443AE-5A8D-910C-E1BA-6F2DDB3AF0D0}"/>
                </a:ext>
              </a:extLst>
            </p:cNvPr>
            <p:cNvSpPr/>
            <p:nvPr/>
          </p:nvSpPr>
          <p:spPr>
            <a:xfrm>
              <a:off x="2804550" y="3047550"/>
              <a:ext cx="15075" cy="20875"/>
            </a:xfrm>
            <a:custGeom>
              <a:avLst/>
              <a:gdLst/>
              <a:ahLst/>
              <a:cxnLst/>
              <a:rect l="l" t="t" r="r" b="b"/>
              <a:pathLst>
                <a:path w="603" h="835" extrusionOk="0">
                  <a:moveTo>
                    <a:pt x="399" y="0"/>
                  </a:moveTo>
                  <a:cubicBezTo>
                    <a:pt x="267" y="253"/>
                    <a:pt x="134" y="505"/>
                    <a:pt x="1" y="758"/>
                  </a:cubicBezTo>
                  <a:lnTo>
                    <a:pt x="92" y="835"/>
                  </a:lnTo>
                  <a:lnTo>
                    <a:pt x="602" y="113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29">
              <a:extLst>
                <a:ext uri="{FF2B5EF4-FFF2-40B4-BE49-F238E27FC236}">
                  <a16:creationId xmlns:a16="http://schemas.microsoft.com/office/drawing/2014/main" id="{55F77BDA-9BC8-84EC-9900-F634A427AA37}"/>
                </a:ext>
              </a:extLst>
            </p:cNvPr>
            <p:cNvSpPr/>
            <p:nvPr/>
          </p:nvSpPr>
          <p:spPr>
            <a:xfrm>
              <a:off x="2793875" y="3018550"/>
              <a:ext cx="13575" cy="17775"/>
            </a:xfrm>
            <a:custGeom>
              <a:avLst/>
              <a:gdLst/>
              <a:ahLst/>
              <a:cxnLst/>
              <a:rect l="l" t="t" r="r" b="b"/>
              <a:pathLst>
                <a:path w="543" h="711" extrusionOk="0">
                  <a:moveTo>
                    <a:pt x="391" y="1"/>
                  </a:moveTo>
                  <a:lnTo>
                    <a:pt x="1" y="623"/>
                  </a:lnTo>
                  <a:lnTo>
                    <a:pt x="139" y="711"/>
                  </a:lnTo>
                  <a:cubicBezTo>
                    <a:pt x="273" y="506"/>
                    <a:pt x="407" y="301"/>
                    <a:pt x="542" y="96"/>
                  </a:cubicBezTo>
                  <a:lnTo>
                    <a:pt x="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29">
              <a:extLst>
                <a:ext uri="{FF2B5EF4-FFF2-40B4-BE49-F238E27FC236}">
                  <a16:creationId xmlns:a16="http://schemas.microsoft.com/office/drawing/2014/main" id="{079A5132-A1C6-EC65-15CB-C2B2B0FCAA58}"/>
                </a:ext>
              </a:extLst>
            </p:cNvPr>
            <p:cNvSpPr/>
            <p:nvPr/>
          </p:nvSpPr>
          <p:spPr>
            <a:xfrm>
              <a:off x="2754275" y="2811000"/>
              <a:ext cx="51550" cy="116850"/>
            </a:xfrm>
            <a:custGeom>
              <a:avLst/>
              <a:gdLst/>
              <a:ahLst/>
              <a:cxnLst/>
              <a:rect l="l" t="t" r="r" b="b"/>
              <a:pathLst>
                <a:path w="2062" h="4674" extrusionOk="0">
                  <a:moveTo>
                    <a:pt x="80" y="0"/>
                  </a:moveTo>
                  <a:cubicBezTo>
                    <a:pt x="54" y="56"/>
                    <a:pt x="28" y="111"/>
                    <a:pt x="1" y="167"/>
                  </a:cubicBezTo>
                  <a:lnTo>
                    <a:pt x="1663" y="1057"/>
                  </a:lnTo>
                  <a:cubicBezTo>
                    <a:pt x="1487" y="1447"/>
                    <a:pt x="1312" y="1771"/>
                    <a:pt x="1193" y="2114"/>
                  </a:cubicBezTo>
                  <a:cubicBezTo>
                    <a:pt x="902" y="2960"/>
                    <a:pt x="637" y="3814"/>
                    <a:pt x="362" y="4665"/>
                  </a:cubicBezTo>
                  <a:lnTo>
                    <a:pt x="372" y="4673"/>
                  </a:lnTo>
                  <a:cubicBezTo>
                    <a:pt x="567" y="4223"/>
                    <a:pt x="754" y="3769"/>
                    <a:pt x="955" y="3321"/>
                  </a:cubicBezTo>
                  <a:cubicBezTo>
                    <a:pt x="1313" y="2530"/>
                    <a:pt x="1681" y="1742"/>
                    <a:pt x="2062" y="913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29">
              <a:extLst>
                <a:ext uri="{FF2B5EF4-FFF2-40B4-BE49-F238E27FC236}">
                  <a16:creationId xmlns:a16="http://schemas.microsoft.com/office/drawing/2014/main" id="{1A323F0C-67BE-D31A-2A6D-FAEE125ACAC2}"/>
                </a:ext>
              </a:extLst>
            </p:cNvPr>
            <p:cNvSpPr/>
            <p:nvPr/>
          </p:nvSpPr>
          <p:spPr>
            <a:xfrm>
              <a:off x="2567000" y="2806450"/>
              <a:ext cx="29050" cy="55600"/>
            </a:xfrm>
            <a:custGeom>
              <a:avLst/>
              <a:gdLst/>
              <a:ahLst/>
              <a:cxnLst/>
              <a:rect l="l" t="t" r="r" b="b"/>
              <a:pathLst>
                <a:path w="1162" h="2224" extrusionOk="0">
                  <a:moveTo>
                    <a:pt x="933" y="1"/>
                  </a:moveTo>
                  <a:lnTo>
                    <a:pt x="1" y="2143"/>
                  </a:lnTo>
                  <a:lnTo>
                    <a:pt x="193" y="2224"/>
                  </a:lnTo>
                  <a:cubicBezTo>
                    <a:pt x="516" y="1514"/>
                    <a:pt x="839" y="803"/>
                    <a:pt x="1162" y="93"/>
                  </a:cubicBez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29">
              <a:extLst>
                <a:ext uri="{FF2B5EF4-FFF2-40B4-BE49-F238E27FC236}">
                  <a16:creationId xmlns:a16="http://schemas.microsoft.com/office/drawing/2014/main" id="{A7A15410-5AA1-67E5-06D1-3ECCCCA72299}"/>
                </a:ext>
              </a:extLst>
            </p:cNvPr>
            <p:cNvSpPr/>
            <p:nvPr/>
          </p:nvSpPr>
          <p:spPr>
            <a:xfrm>
              <a:off x="2794400" y="2901325"/>
              <a:ext cx="28400" cy="57300"/>
            </a:xfrm>
            <a:custGeom>
              <a:avLst/>
              <a:gdLst/>
              <a:ahLst/>
              <a:cxnLst/>
              <a:rect l="l" t="t" r="r" b="b"/>
              <a:pathLst>
                <a:path w="1136" h="2292" extrusionOk="0">
                  <a:moveTo>
                    <a:pt x="937" y="0"/>
                  </a:moveTo>
                  <a:lnTo>
                    <a:pt x="0" y="2180"/>
                  </a:lnTo>
                  <a:lnTo>
                    <a:pt x="206" y="2291"/>
                  </a:lnTo>
                  <a:cubicBezTo>
                    <a:pt x="515" y="1554"/>
                    <a:pt x="826" y="818"/>
                    <a:pt x="1136" y="81"/>
                  </a:cubicBez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29">
              <a:extLst>
                <a:ext uri="{FF2B5EF4-FFF2-40B4-BE49-F238E27FC236}">
                  <a16:creationId xmlns:a16="http://schemas.microsoft.com/office/drawing/2014/main" id="{91DDED9C-D1DB-1123-64FC-EBC7C299255F}"/>
                </a:ext>
              </a:extLst>
            </p:cNvPr>
            <p:cNvSpPr/>
            <p:nvPr/>
          </p:nvSpPr>
          <p:spPr>
            <a:xfrm>
              <a:off x="2591275" y="2816400"/>
              <a:ext cx="24550" cy="45875"/>
            </a:xfrm>
            <a:custGeom>
              <a:avLst/>
              <a:gdLst/>
              <a:ahLst/>
              <a:cxnLst/>
              <a:rect l="l" t="t" r="r" b="b"/>
              <a:pathLst>
                <a:path w="982" h="1835" extrusionOk="0">
                  <a:moveTo>
                    <a:pt x="793" y="0"/>
                  </a:moveTo>
                  <a:lnTo>
                    <a:pt x="0" y="1706"/>
                  </a:lnTo>
                  <a:lnTo>
                    <a:pt x="205" y="1835"/>
                  </a:lnTo>
                  <a:cubicBezTo>
                    <a:pt x="464" y="1252"/>
                    <a:pt x="723" y="668"/>
                    <a:pt x="981" y="86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29">
              <a:extLst>
                <a:ext uri="{FF2B5EF4-FFF2-40B4-BE49-F238E27FC236}">
                  <a16:creationId xmlns:a16="http://schemas.microsoft.com/office/drawing/2014/main" id="{695BDC09-EB26-B146-203D-4093D9F9CD5F}"/>
                </a:ext>
              </a:extLst>
            </p:cNvPr>
            <p:cNvSpPr/>
            <p:nvPr/>
          </p:nvSpPr>
          <p:spPr>
            <a:xfrm>
              <a:off x="3177225" y="2887025"/>
              <a:ext cx="46725" cy="18975"/>
            </a:xfrm>
            <a:custGeom>
              <a:avLst/>
              <a:gdLst/>
              <a:ahLst/>
              <a:cxnLst/>
              <a:rect l="l" t="t" r="r" b="b"/>
              <a:pathLst>
                <a:path w="1869" h="759" extrusionOk="0">
                  <a:moveTo>
                    <a:pt x="107" y="0"/>
                  </a:moveTo>
                  <a:cubicBezTo>
                    <a:pt x="72" y="0"/>
                    <a:pt x="36" y="1"/>
                    <a:pt x="0" y="3"/>
                  </a:cubicBezTo>
                  <a:lnTo>
                    <a:pt x="1808" y="758"/>
                  </a:lnTo>
                  <a:cubicBezTo>
                    <a:pt x="1808" y="758"/>
                    <a:pt x="1869" y="683"/>
                    <a:pt x="1869" y="683"/>
                  </a:cubicBezTo>
                  <a:cubicBezTo>
                    <a:pt x="1341" y="316"/>
                    <a:pt x="791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29">
              <a:extLst>
                <a:ext uri="{FF2B5EF4-FFF2-40B4-BE49-F238E27FC236}">
                  <a16:creationId xmlns:a16="http://schemas.microsoft.com/office/drawing/2014/main" id="{4AB31FBE-A9DB-BFCE-C7D4-A9ED8DBF80AF}"/>
                </a:ext>
              </a:extLst>
            </p:cNvPr>
            <p:cNvSpPr/>
            <p:nvPr/>
          </p:nvSpPr>
          <p:spPr>
            <a:xfrm>
              <a:off x="2935650" y="2922850"/>
              <a:ext cx="21175" cy="39175"/>
            </a:xfrm>
            <a:custGeom>
              <a:avLst/>
              <a:gdLst/>
              <a:ahLst/>
              <a:cxnLst/>
              <a:rect l="l" t="t" r="r" b="b"/>
              <a:pathLst>
                <a:path w="847" h="1567" extrusionOk="0">
                  <a:moveTo>
                    <a:pt x="641" y="0"/>
                  </a:moveTo>
                  <a:cubicBezTo>
                    <a:pt x="428" y="494"/>
                    <a:pt x="215" y="989"/>
                    <a:pt x="1" y="1484"/>
                  </a:cubicBezTo>
                  <a:lnTo>
                    <a:pt x="206" y="1566"/>
                  </a:lnTo>
                  <a:lnTo>
                    <a:pt x="847" y="77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29">
              <a:extLst>
                <a:ext uri="{FF2B5EF4-FFF2-40B4-BE49-F238E27FC236}">
                  <a16:creationId xmlns:a16="http://schemas.microsoft.com/office/drawing/2014/main" id="{43F7E170-C2DA-3814-DAAB-D56F1B7D3D3E}"/>
                </a:ext>
              </a:extLst>
            </p:cNvPr>
            <p:cNvSpPr/>
            <p:nvPr/>
          </p:nvSpPr>
          <p:spPr>
            <a:xfrm>
              <a:off x="2891200" y="2916550"/>
              <a:ext cx="19875" cy="40450"/>
            </a:xfrm>
            <a:custGeom>
              <a:avLst/>
              <a:gdLst/>
              <a:ahLst/>
              <a:cxnLst/>
              <a:rect l="l" t="t" r="r" b="b"/>
              <a:pathLst>
                <a:path w="795" h="1618" extrusionOk="0">
                  <a:moveTo>
                    <a:pt x="795" y="1"/>
                  </a:moveTo>
                  <a:lnTo>
                    <a:pt x="795" y="1"/>
                  </a:lnTo>
                  <a:cubicBezTo>
                    <a:pt x="129" y="750"/>
                    <a:pt x="114" y="789"/>
                    <a:pt x="1" y="1609"/>
                  </a:cubicBezTo>
                  <a:lnTo>
                    <a:pt x="12" y="1618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29">
              <a:extLst>
                <a:ext uri="{FF2B5EF4-FFF2-40B4-BE49-F238E27FC236}">
                  <a16:creationId xmlns:a16="http://schemas.microsoft.com/office/drawing/2014/main" id="{3C678C59-7E10-9FAD-F049-4518D1CD8CFE}"/>
                </a:ext>
              </a:extLst>
            </p:cNvPr>
            <p:cNvSpPr/>
            <p:nvPr/>
          </p:nvSpPr>
          <p:spPr>
            <a:xfrm>
              <a:off x="2746525" y="2865450"/>
              <a:ext cx="20025" cy="45125"/>
            </a:xfrm>
            <a:custGeom>
              <a:avLst/>
              <a:gdLst/>
              <a:ahLst/>
              <a:cxnLst/>
              <a:rect l="l" t="t" r="r" b="b"/>
              <a:pathLst>
                <a:path w="801" h="1805" extrusionOk="0">
                  <a:moveTo>
                    <a:pt x="604" y="1"/>
                  </a:moveTo>
                  <a:lnTo>
                    <a:pt x="0" y="1690"/>
                  </a:lnTo>
                  <a:lnTo>
                    <a:pt x="211" y="1805"/>
                  </a:lnTo>
                  <a:lnTo>
                    <a:pt x="801" y="6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29">
              <a:extLst>
                <a:ext uri="{FF2B5EF4-FFF2-40B4-BE49-F238E27FC236}">
                  <a16:creationId xmlns:a16="http://schemas.microsoft.com/office/drawing/2014/main" id="{3D6CC8AC-389D-FD60-EEA2-A2B9B3DA2B31}"/>
                </a:ext>
              </a:extLst>
            </p:cNvPr>
            <p:cNvSpPr/>
            <p:nvPr/>
          </p:nvSpPr>
          <p:spPr>
            <a:xfrm>
              <a:off x="2438550" y="2771000"/>
              <a:ext cx="27050" cy="40950"/>
            </a:xfrm>
            <a:custGeom>
              <a:avLst/>
              <a:gdLst/>
              <a:ahLst/>
              <a:cxnLst/>
              <a:rect l="l" t="t" r="r" b="b"/>
              <a:pathLst>
                <a:path w="1082" h="1638" extrusionOk="0">
                  <a:moveTo>
                    <a:pt x="906" y="0"/>
                  </a:moveTo>
                  <a:lnTo>
                    <a:pt x="0" y="1623"/>
                  </a:lnTo>
                  <a:lnTo>
                    <a:pt x="20" y="1637"/>
                  </a:lnTo>
                  <a:cubicBezTo>
                    <a:pt x="483" y="1196"/>
                    <a:pt x="859" y="699"/>
                    <a:pt x="1082" y="105"/>
                  </a:cubicBez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29">
              <a:extLst>
                <a:ext uri="{FF2B5EF4-FFF2-40B4-BE49-F238E27FC236}">
                  <a16:creationId xmlns:a16="http://schemas.microsoft.com/office/drawing/2014/main" id="{4B034AC7-C6FE-6DBE-6D9E-A68AC4ACE97B}"/>
                </a:ext>
              </a:extLst>
            </p:cNvPr>
            <p:cNvSpPr/>
            <p:nvPr/>
          </p:nvSpPr>
          <p:spPr>
            <a:xfrm>
              <a:off x="2911575" y="2927400"/>
              <a:ext cx="20450" cy="44150"/>
            </a:xfrm>
            <a:custGeom>
              <a:avLst/>
              <a:gdLst/>
              <a:ahLst/>
              <a:cxnLst/>
              <a:rect l="l" t="t" r="r" b="b"/>
              <a:pathLst>
                <a:path w="818" h="1766" extrusionOk="0">
                  <a:moveTo>
                    <a:pt x="550" y="0"/>
                  </a:moveTo>
                  <a:cubicBezTo>
                    <a:pt x="367" y="575"/>
                    <a:pt x="184" y="1150"/>
                    <a:pt x="0" y="1724"/>
                  </a:cubicBezTo>
                  <a:lnTo>
                    <a:pt x="53" y="1766"/>
                  </a:lnTo>
                  <a:lnTo>
                    <a:pt x="818" y="10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29">
              <a:extLst>
                <a:ext uri="{FF2B5EF4-FFF2-40B4-BE49-F238E27FC236}">
                  <a16:creationId xmlns:a16="http://schemas.microsoft.com/office/drawing/2014/main" id="{39F876E5-6CF4-8465-051D-A2269D6524F7}"/>
                </a:ext>
              </a:extLst>
            </p:cNvPr>
            <p:cNvSpPr/>
            <p:nvPr/>
          </p:nvSpPr>
          <p:spPr>
            <a:xfrm>
              <a:off x="2685250" y="2779125"/>
              <a:ext cx="34900" cy="19800"/>
            </a:xfrm>
            <a:custGeom>
              <a:avLst/>
              <a:gdLst/>
              <a:ahLst/>
              <a:cxnLst/>
              <a:rect l="l" t="t" r="r" b="b"/>
              <a:pathLst>
                <a:path w="1396" h="792" extrusionOk="0">
                  <a:moveTo>
                    <a:pt x="102" y="0"/>
                  </a:moveTo>
                  <a:cubicBezTo>
                    <a:pt x="68" y="69"/>
                    <a:pt x="34" y="137"/>
                    <a:pt x="1" y="205"/>
                  </a:cubicBezTo>
                  <a:lnTo>
                    <a:pt x="1314" y="792"/>
                  </a:lnTo>
                  <a:lnTo>
                    <a:pt x="1396" y="60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29">
              <a:extLst>
                <a:ext uri="{FF2B5EF4-FFF2-40B4-BE49-F238E27FC236}">
                  <a16:creationId xmlns:a16="http://schemas.microsoft.com/office/drawing/2014/main" id="{8CE27A7A-16CF-4C15-2796-81B506707CAE}"/>
                </a:ext>
              </a:extLst>
            </p:cNvPr>
            <p:cNvSpPr/>
            <p:nvPr/>
          </p:nvSpPr>
          <p:spPr>
            <a:xfrm>
              <a:off x="2806825" y="2939625"/>
              <a:ext cx="18300" cy="36075"/>
            </a:xfrm>
            <a:custGeom>
              <a:avLst/>
              <a:gdLst/>
              <a:ahLst/>
              <a:cxnLst/>
              <a:rect l="l" t="t" r="r" b="b"/>
              <a:pathLst>
                <a:path w="732" h="1443" extrusionOk="0">
                  <a:moveTo>
                    <a:pt x="706" y="1"/>
                  </a:moveTo>
                  <a:cubicBezTo>
                    <a:pt x="470" y="482"/>
                    <a:pt x="235" y="962"/>
                    <a:pt x="0" y="1442"/>
                  </a:cubicBezTo>
                  <a:cubicBezTo>
                    <a:pt x="467" y="1059"/>
                    <a:pt x="732" y="594"/>
                    <a:pt x="726" y="16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29">
              <a:extLst>
                <a:ext uri="{FF2B5EF4-FFF2-40B4-BE49-F238E27FC236}">
                  <a16:creationId xmlns:a16="http://schemas.microsoft.com/office/drawing/2014/main" id="{804026F9-2D6A-4B96-0D3F-6CEA5DF38146}"/>
                </a:ext>
              </a:extLst>
            </p:cNvPr>
            <p:cNvSpPr/>
            <p:nvPr/>
          </p:nvSpPr>
          <p:spPr>
            <a:xfrm>
              <a:off x="2430400" y="2683200"/>
              <a:ext cx="28275" cy="30250"/>
            </a:xfrm>
            <a:custGeom>
              <a:avLst/>
              <a:gdLst/>
              <a:ahLst/>
              <a:cxnLst/>
              <a:rect l="l" t="t" r="r" b="b"/>
              <a:pathLst>
                <a:path w="1131" h="1210" extrusionOk="0">
                  <a:moveTo>
                    <a:pt x="1059" y="1"/>
                  </a:moveTo>
                  <a:lnTo>
                    <a:pt x="0" y="1024"/>
                  </a:lnTo>
                  <a:lnTo>
                    <a:pt x="206" y="1210"/>
                  </a:lnTo>
                  <a:lnTo>
                    <a:pt x="1130" y="73"/>
                  </a:lnTo>
                  <a:cubicBezTo>
                    <a:pt x="1106" y="49"/>
                    <a:pt x="1083" y="24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29">
              <a:extLst>
                <a:ext uri="{FF2B5EF4-FFF2-40B4-BE49-F238E27FC236}">
                  <a16:creationId xmlns:a16="http://schemas.microsoft.com/office/drawing/2014/main" id="{7C56296E-4435-E35F-D215-87356726837E}"/>
                </a:ext>
              </a:extLst>
            </p:cNvPr>
            <p:cNvSpPr/>
            <p:nvPr/>
          </p:nvSpPr>
          <p:spPr>
            <a:xfrm>
              <a:off x="2789625" y="2793925"/>
              <a:ext cx="32250" cy="15200"/>
            </a:xfrm>
            <a:custGeom>
              <a:avLst/>
              <a:gdLst/>
              <a:ahLst/>
              <a:cxnLst/>
              <a:rect l="l" t="t" r="r" b="b"/>
              <a:pathLst>
                <a:path w="1290" h="608" extrusionOk="0">
                  <a:moveTo>
                    <a:pt x="77" y="0"/>
                  </a:moveTo>
                  <a:lnTo>
                    <a:pt x="1" y="200"/>
                  </a:lnTo>
                  <a:cubicBezTo>
                    <a:pt x="358" y="396"/>
                    <a:pt x="711" y="607"/>
                    <a:pt x="1144" y="607"/>
                  </a:cubicBezTo>
                  <a:cubicBezTo>
                    <a:pt x="1191" y="607"/>
                    <a:pt x="1240" y="605"/>
                    <a:pt x="1290" y="59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29">
              <a:extLst>
                <a:ext uri="{FF2B5EF4-FFF2-40B4-BE49-F238E27FC236}">
                  <a16:creationId xmlns:a16="http://schemas.microsoft.com/office/drawing/2014/main" id="{FB402DCB-9021-F207-D02C-1F1D4F6BE59D}"/>
                </a:ext>
              </a:extLst>
            </p:cNvPr>
            <p:cNvSpPr/>
            <p:nvPr/>
          </p:nvSpPr>
          <p:spPr>
            <a:xfrm>
              <a:off x="2835825" y="2817025"/>
              <a:ext cx="33000" cy="15600"/>
            </a:xfrm>
            <a:custGeom>
              <a:avLst/>
              <a:gdLst/>
              <a:ahLst/>
              <a:cxnLst/>
              <a:rect l="l" t="t" r="r" b="b"/>
              <a:pathLst>
                <a:path w="1320" h="624" extrusionOk="0">
                  <a:moveTo>
                    <a:pt x="105" y="0"/>
                  </a:moveTo>
                  <a:lnTo>
                    <a:pt x="1" y="183"/>
                  </a:lnTo>
                  <a:cubicBezTo>
                    <a:pt x="361" y="372"/>
                    <a:pt x="695" y="624"/>
                    <a:pt x="1130" y="624"/>
                  </a:cubicBezTo>
                  <a:cubicBezTo>
                    <a:pt x="1191" y="624"/>
                    <a:pt x="1254" y="619"/>
                    <a:pt x="1319" y="608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29">
              <a:extLst>
                <a:ext uri="{FF2B5EF4-FFF2-40B4-BE49-F238E27FC236}">
                  <a16:creationId xmlns:a16="http://schemas.microsoft.com/office/drawing/2014/main" id="{FAFE499A-94D3-3D4C-FE69-9AE0811BF083}"/>
                </a:ext>
              </a:extLst>
            </p:cNvPr>
            <p:cNvSpPr/>
            <p:nvPr/>
          </p:nvSpPr>
          <p:spPr>
            <a:xfrm>
              <a:off x="3122100" y="2855000"/>
              <a:ext cx="31900" cy="18300"/>
            </a:xfrm>
            <a:custGeom>
              <a:avLst/>
              <a:gdLst/>
              <a:ahLst/>
              <a:cxnLst/>
              <a:rect l="l" t="t" r="r" b="b"/>
              <a:pathLst>
                <a:path w="1276" h="732" extrusionOk="0">
                  <a:moveTo>
                    <a:pt x="93" y="1"/>
                  </a:moveTo>
                  <a:cubicBezTo>
                    <a:pt x="63" y="61"/>
                    <a:pt x="32" y="121"/>
                    <a:pt x="1" y="181"/>
                  </a:cubicBezTo>
                  <a:lnTo>
                    <a:pt x="1202" y="731"/>
                  </a:lnTo>
                  <a:cubicBezTo>
                    <a:pt x="1227" y="676"/>
                    <a:pt x="1251" y="620"/>
                    <a:pt x="1276" y="565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29">
              <a:extLst>
                <a:ext uri="{FF2B5EF4-FFF2-40B4-BE49-F238E27FC236}">
                  <a16:creationId xmlns:a16="http://schemas.microsoft.com/office/drawing/2014/main" id="{CADF936F-0327-E160-4200-7F719C67B87B}"/>
                </a:ext>
              </a:extLst>
            </p:cNvPr>
            <p:cNvSpPr/>
            <p:nvPr/>
          </p:nvSpPr>
          <p:spPr>
            <a:xfrm>
              <a:off x="3202525" y="2870150"/>
              <a:ext cx="33525" cy="20275"/>
            </a:xfrm>
            <a:custGeom>
              <a:avLst/>
              <a:gdLst/>
              <a:ahLst/>
              <a:cxnLst/>
              <a:rect l="l" t="t" r="r" b="b"/>
              <a:pathLst>
                <a:path w="1341" h="811" extrusionOk="0">
                  <a:moveTo>
                    <a:pt x="86" y="1"/>
                  </a:moveTo>
                  <a:cubicBezTo>
                    <a:pt x="57" y="64"/>
                    <a:pt x="29" y="126"/>
                    <a:pt x="1" y="190"/>
                  </a:cubicBezTo>
                  <a:lnTo>
                    <a:pt x="1251" y="810"/>
                  </a:lnTo>
                  <a:cubicBezTo>
                    <a:pt x="1280" y="745"/>
                    <a:pt x="1310" y="678"/>
                    <a:pt x="1340" y="612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29">
              <a:extLst>
                <a:ext uri="{FF2B5EF4-FFF2-40B4-BE49-F238E27FC236}">
                  <a16:creationId xmlns:a16="http://schemas.microsoft.com/office/drawing/2014/main" id="{A091E682-6EA0-A204-89D7-548C5F7AB6C1}"/>
                </a:ext>
              </a:extLst>
            </p:cNvPr>
            <p:cNvSpPr/>
            <p:nvPr/>
          </p:nvSpPr>
          <p:spPr>
            <a:xfrm>
              <a:off x="2999325" y="2974625"/>
              <a:ext cx="15700" cy="33200"/>
            </a:xfrm>
            <a:custGeom>
              <a:avLst/>
              <a:gdLst/>
              <a:ahLst/>
              <a:cxnLst/>
              <a:rect l="l" t="t" r="r" b="b"/>
              <a:pathLst>
                <a:path w="628" h="1328" extrusionOk="0">
                  <a:moveTo>
                    <a:pt x="400" y="0"/>
                  </a:moveTo>
                  <a:cubicBezTo>
                    <a:pt x="267" y="428"/>
                    <a:pt x="134" y="855"/>
                    <a:pt x="0" y="1283"/>
                  </a:cubicBezTo>
                  <a:lnTo>
                    <a:pt x="59" y="1327"/>
                  </a:lnTo>
                  <a:lnTo>
                    <a:pt x="628" y="87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29">
              <a:extLst>
                <a:ext uri="{FF2B5EF4-FFF2-40B4-BE49-F238E27FC236}">
                  <a16:creationId xmlns:a16="http://schemas.microsoft.com/office/drawing/2014/main" id="{5B69C865-89A6-E457-5F4C-19211A9F2C96}"/>
                </a:ext>
              </a:extLst>
            </p:cNvPr>
            <p:cNvSpPr/>
            <p:nvPr/>
          </p:nvSpPr>
          <p:spPr>
            <a:xfrm>
              <a:off x="2988250" y="3006700"/>
              <a:ext cx="12575" cy="38925"/>
            </a:xfrm>
            <a:custGeom>
              <a:avLst/>
              <a:gdLst/>
              <a:ahLst/>
              <a:cxnLst/>
              <a:rect l="l" t="t" r="r" b="b"/>
              <a:pathLst>
                <a:path w="503" h="1557" extrusionOk="0">
                  <a:moveTo>
                    <a:pt x="445" y="0"/>
                  </a:moveTo>
                  <a:cubicBezTo>
                    <a:pt x="125" y="462"/>
                    <a:pt x="1" y="974"/>
                    <a:pt x="151" y="1556"/>
                  </a:cubicBezTo>
                  <a:cubicBezTo>
                    <a:pt x="268" y="1052"/>
                    <a:pt x="385" y="548"/>
                    <a:pt x="502" y="44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29">
              <a:extLst>
                <a:ext uri="{FF2B5EF4-FFF2-40B4-BE49-F238E27FC236}">
                  <a16:creationId xmlns:a16="http://schemas.microsoft.com/office/drawing/2014/main" id="{EDEB2042-0425-7674-A7AC-F315705F8002}"/>
                </a:ext>
              </a:extLst>
            </p:cNvPr>
            <p:cNvSpPr/>
            <p:nvPr/>
          </p:nvSpPr>
          <p:spPr>
            <a:xfrm>
              <a:off x="3129850" y="3075925"/>
              <a:ext cx="26475" cy="28300"/>
            </a:xfrm>
            <a:custGeom>
              <a:avLst/>
              <a:gdLst/>
              <a:ahLst/>
              <a:cxnLst/>
              <a:rect l="l" t="t" r="r" b="b"/>
              <a:pathLst>
                <a:path w="1059" h="1132" extrusionOk="0">
                  <a:moveTo>
                    <a:pt x="12" y="34"/>
                  </a:moveTo>
                  <a:lnTo>
                    <a:pt x="1" y="47"/>
                  </a:lnTo>
                  <a:cubicBezTo>
                    <a:pt x="11" y="50"/>
                    <a:pt x="21" y="53"/>
                    <a:pt x="30" y="55"/>
                  </a:cubicBezTo>
                  <a:lnTo>
                    <a:pt x="30" y="55"/>
                  </a:lnTo>
                  <a:cubicBezTo>
                    <a:pt x="24" y="48"/>
                    <a:pt x="18" y="41"/>
                    <a:pt x="12" y="34"/>
                  </a:cubicBezTo>
                  <a:close/>
                  <a:moveTo>
                    <a:pt x="30" y="55"/>
                  </a:moveTo>
                  <a:lnTo>
                    <a:pt x="30" y="55"/>
                  </a:lnTo>
                  <a:cubicBezTo>
                    <a:pt x="314" y="371"/>
                    <a:pt x="783" y="577"/>
                    <a:pt x="661" y="1131"/>
                  </a:cubicBezTo>
                  <a:cubicBezTo>
                    <a:pt x="795" y="954"/>
                    <a:pt x="927" y="777"/>
                    <a:pt x="1058" y="600"/>
                  </a:cubicBezTo>
                  <a:cubicBezTo>
                    <a:pt x="935" y="0"/>
                    <a:pt x="421" y="145"/>
                    <a:pt x="3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29">
              <a:extLst>
                <a:ext uri="{FF2B5EF4-FFF2-40B4-BE49-F238E27FC236}">
                  <a16:creationId xmlns:a16="http://schemas.microsoft.com/office/drawing/2014/main" id="{1C88838C-178F-EACD-F6B4-A4AF53A2A8F8}"/>
                </a:ext>
              </a:extLst>
            </p:cNvPr>
            <p:cNvSpPr/>
            <p:nvPr/>
          </p:nvSpPr>
          <p:spPr>
            <a:xfrm>
              <a:off x="2898950" y="2970525"/>
              <a:ext cx="13975" cy="33450"/>
            </a:xfrm>
            <a:custGeom>
              <a:avLst/>
              <a:gdLst/>
              <a:ahLst/>
              <a:cxnLst/>
              <a:rect l="l" t="t" r="r" b="b"/>
              <a:pathLst>
                <a:path w="559" h="1338" extrusionOk="0">
                  <a:moveTo>
                    <a:pt x="505" y="0"/>
                  </a:moveTo>
                  <a:cubicBezTo>
                    <a:pt x="193" y="385"/>
                    <a:pt x="71" y="824"/>
                    <a:pt x="0" y="1278"/>
                  </a:cubicBezTo>
                  <a:lnTo>
                    <a:pt x="204" y="1337"/>
                  </a:lnTo>
                  <a:cubicBezTo>
                    <a:pt x="322" y="905"/>
                    <a:pt x="441" y="472"/>
                    <a:pt x="558" y="4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29">
              <a:extLst>
                <a:ext uri="{FF2B5EF4-FFF2-40B4-BE49-F238E27FC236}">
                  <a16:creationId xmlns:a16="http://schemas.microsoft.com/office/drawing/2014/main" id="{69F1D4EE-08E6-AE36-0DFF-A611E0857DB2}"/>
                </a:ext>
              </a:extLst>
            </p:cNvPr>
            <p:cNvSpPr/>
            <p:nvPr/>
          </p:nvSpPr>
          <p:spPr>
            <a:xfrm>
              <a:off x="2824450" y="2906475"/>
              <a:ext cx="12075" cy="33600"/>
            </a:xfrm>
            <a:custGeom>
              <a:avLst/>
              <a:gdLst/>
              <a:ahLst/>
              <a:cxnLst/>
              <a:rect l="l" t="t" r="r" b="b"/>
              <a:pathLst>
                <a:path w="483" h="1344" extrusionOk="0">
                  <a:moveTo>
                    <a:pt x="356" y="1"/>
                  </a:moveTo>
                  <a:lnTo>
                    <a:pt x="1" y="1328"/>
                  </a:lnTo>
                  <a:lnTo>
                    <a:pt x="21" y="1344"/>
                  </a:lnTo>
                  <a:cubicBezTo>
                    <a:pt x="368" y="970"/>
                    <a:pt x="482" y="523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29">
              <a:extLst>
                <a:ext uri="{FF2B5EF4-FFF2-40B4-BE49-F238E27FC236}">
                  <a16:creationId xmlns:a16="http://schemas.microsoft.com/office/drawing/2014/main" id="{B06F4212-2081-BF05-73A5-E929B27A300A}"/>
                </a:ext>
              </a:extLst>
            </p:cNvPr>
            <p:cNvSpPr/>
            <p:nvPr/>
          </p:nvSpPr>
          <p:spPr>
            <a:xfrm>
              <a:off x="2921300" y="2977975"/>
              <a:ext cx="12900" cy="26925"/>
            </a:xfrm>
            <a:custGeom>
              <a:avLst/>
              <a:gdLst/>
              <a:ahLst/>
              <a:cxnLst/>
              <a:rect l="l" t="t" r="r" b="b"/>
              <a:pathLst>
                <a:path w="516" h="1077" extrusionOk="0">
                  <a:moveTo>
                    <a:pt x="313" y="1"/>
                  </a:moveTo>
                  <a:cubicBezTo>
                    <a:pt x="209" y="342"/>
                    <a:pt x="105" y="682"/>
                    <a:pt x="1" y="1021"/>
                  </a:cubicBezTo>
                  <a:lnTo>
                    <a:pt x="170" y="1077"/>
                  </a:lnTo>
                  <a:cubicBezTo>
                    <a:pt x="286" y="761"/>
                    <a:pt x="400" y="444"/>
                    <a:pt x="516" y="128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29">
              <a:extLst>
                <a:ext uri="{FF2B5EF4-FFF2-40B4-BE49-F238E27FC236}">
                  <a16:creationId xmlns:a16="http://schemas.microsoft.com/office/drawing/2014/main" id="{1FAE50FD-BF82-C7B8-BAAA-6F683A179598}"/>
                </a:ext>
              </a:extLst>
            </p:cNvPr>
            <p:cNvSpPr/>
            <p:nvPr/>
          </p:nvSpPr>
          <p:spPr>
            <a:xfrm>
              <a:off x="2399175" y="2692475"/>
              <a:ext cx="23125" cy="23925"/>
            </a:xfrm>
            <a:custGeom>
              <a:avLst/>
              <a:gdLst/>
              <a:ahLst/>
              <a:cxnLst/>
              <a:rect l="l" t="t" r="r" b="b"/>
              <a:pathLst>
                <a:path w="925" h="957" extrusionOk="0">
                  <a:moveTo>
                    <a:pt x="825" y="1"/>
                  </a:moveTo>
                  <a:lnTo>
                    <a:pt x="0" y="830"/>
                  </a:lnTo>
                  <a:lnTo>
                    <a:pt x="148" y="957"/>
                  </a:lnTo>
                  <a:lnTo>
                    <a:pt x="924" y="84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29">
              <a:extLst>
                <a:ext uri="{FF2B5EF4-FFF2-40B4-BE49-F238E27FC236}">
                  <a16:creationId xmlns:a16="http://schemas.microsoft.com/office/drawing/2014/main" id="{479E338C-C52F-5654-FAF1-060344A6B03C}"/>
                </a:ext>
              </a:extLst>
            </p:cNvPr>
            <p:cNvSpPr/>
            <p:nvPr/>
          </p:nvSpPr>
          <p:spPr>
            <a:xfrm>
              <a:off x="2840400" y="2921075"/>
              <a:ext cx="12450" cy="33675"/>
            </a:xfrm>
            <a:custGeom>
              <a:avLst/>
              <a:gdLst/>
              <a:ahLst/>
              <a:cxnLst/>
              <a:rect l="l" t="t" r="r" b="b"/>
              <a:pathLst>
                <a:path w="498" h="1347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441"/>
                    <a:pt x="120" y="881"/>
                    <a:pt x="0" y="1321"/>
                  </a:cubicBezTo>
                  <a:lnTo>
                    <a:pt x="33" y="1346"/>
                  </a:lnTo>
                  <a:cubicBezTo>
                    <a:pt x="355" y="965"/>
                    <a:pt x="497" y="527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29">
              <a:extLst>
                <a:ext uri="{FF2B5EF4-FFF2-40B4-BE49-F238E27FC236}">
                  <a16:creationId xmlns:a16="http://schemas.microsoft.com/office/drawing/2014/main" id="{024D628D-732D-29BA-3493-70F6E45FBA0D}"/>
                </a:ext>
              </a:extLst>
            </p:cNvPr>
            <p:cNvSpPr/>
            <p:nvPr/>
          </p:nvSpPr>
          <p:spPr>
            <a:xfrm>
              <a:off x="2607175" y="2839575"/>
              <a:ext cx="16175" cy="32100"/>
            </a:xfrm>
            <a:custGeom>
              <a:avLst/>
              <a:gdLst/>
              <a:ahLst/>
              <a:cxnLst/>
              <a:rect l="l" t="t" r="r" b="b"/>
              <a:pathLst>
                <a:path w="647" h="1284" extrusionOk="0">
                  <a:moveTo>
                    <a:pt x="433" y="1"/>
                  </a:moveTo>
                  <a:cubicBezTo>
                    <a:pt x="290" y="405"/>
                    <a:pt x="146" y="809"/>
                    <a:pt x="1" y="1214"/>
                  </a:cubicBezTo>
                  <a:lnTo>
                    <a:pt x="210" y="1284"/>
                  </a:lnTo>
                  <a:lnTo>
                    <a:pt x="646" y="73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29">
              <a:extLst>
                <a:ext uri="{FF2B5EF4-FFF2-40B4-BE49-F238E27FC236}">
                  <a16:creationId xmlns:a16="http://schemas.microsoft.com/office/drawing/2014/main" id="{351E907A-672C-0DA3-B1B8-84FBFDAF19AA}"/>
                </a:ext>
              </a:extLst>
            </p:cNvPr>
            <p:cNvSpPr/>
            <p:nvPr/>
          </p:nvSpPr>
          <p:spPr>
            <a:xfrm>
              <a:off x="2735200" y="2856025"/>
              <a:ext cx="15025" cy="29875"/>
            </a:xfrm>
            <a:custGeom>
              <a:avLst/>
              <a:gdLst/>
              <a:ahLst/>
              <a:cxnLst/>
              <a:rect l="l" t="t" r="r" b="b"/>
              <a:pathLst>
                <a:path w="601" h="1195" extrusionOk="0">
                  <a:moveTo>
                    <a:pt x="422" y="1"/>
                  </a:moveTo>
                  <a:lnTo>
                    <a:pt x="0" y="1127"/>
                  </a:lnTo>
                  <a:lnTo>
                    <a:pt x="193" y="1194"/>
                  </a:lnTo>
                  <a:lnTo>
                    <a:pt x="601" y="62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29">
              <a:extLst>
                <a:ext uri="{FF2B5EF4-FFF2-40B4-BE49-F238E27FC236}">
                  <a16:creationId xmlns:a16="http://schemas.microsoft.com/office/drawing/2014/main" id="{C3B78889-A6AB-15D7-6BED-512C698DED9A}"/>
                </a:ext>
              </a:extLst>
            </p:cNvPr>
            <p:cNvSpPr/>
            <p:nvPr/>
          </p:nvSpPr>
          <p:spPr>
            <a:xfrm>
              <a:off x="3021325" y="2735675"/>
              <a:ext cx="17650" cy="32275"/>
            </a:xfrm>
            <a:custGeom>
              <a:avLst/>
              <a:gdLst/>
              <a:ahLst/>
              <a:cxnLst/>
              <a:rect l="l" t="t" r="r" b="b"/>
              <a:pathLst>
                <a:path w="706" h="1291" extrusionOk="0">
                  <a:moveTo>
                    <a:pt x="585" y="1"/>
                  </a:moveTo>
                  <a:cubicBezTo>
                    <a:pt x="266" y="361"/>
                    <a:pt x="0" y="746"/>
                    <a:pt x="64" y="1291"/>
                  </a:cubicBezTo>
                  <a:lnTo>
                    <a:pt x="706" y="104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29">
              <a:extLst>
                <a:ext uri="{FF2B5EF4-FFF2-40B4-BE49-F238E27FC236}">
                  <a16:creationId xmlns:a16="http://schemas.microsoft.com/office/drawing/2014/main" id="{A285179A-C2B4-A464-3932-292226B6BAC1}"/>
                </a:ext>
              </a:extLst>
            </p:cNvPr>
            <p:cNvSpPr/>
            <p:nvPr/>
          </p:nvSpPr>
          <p:spPr>
            <a:xfrm>
              <a:off x="3148225" y="3055100"/>
              <a:ext cx="27150" cy="14800"/>
            </a:xfrm>
            <a:custGeom>
              <a:avLst/>
              <a:gdLst/>
              <a:ahLst/>
              <a:cxnLst/>
              <a:rect l="l" t="t" r="r" b="b"/>
              <a:pathLst>
                <a:path w="1086" h="592" extrusionOk="0">
                  <a:moveTo>
                    <a:pt x="80" y="1"/>
                  </a:moveTo>
                  <a:lnTo>
                    <a:pt x="1" y="184"/>
                  </a:lnTo>
                  <a:lnTo>
                    <a:pt x="1060" y="568"/>
                  </a:lnTo>
                  <a:lnTo>
                    <a:pt x="1060" y="568"/>
                  </a:lnTo>
                  <a:cubicBezTo>
                    <a:pt x="821" y="179"/>
                    <a:pt x="447" y="96"/>
                    <a:pt x="80" y="1"/>
                  </a:cubicBezTo>
                  <a:close/>
                  <a:moveTo>
                    <a:pt x="1060" y="568"/>
                  </a:moveTo>
                  <a:cubicBezTo>
                    <a:pt x="1065" y="575"/>
                    <a:pt x="1069" y="583"/>
                    <a:pt x="1074" y="592"/>
                  </a:cubicBezTo>
                  <a:lnTo>
                    <a:pt x="1074" y="592"/>
                  </a:lnTo>
                  <a:cubicBezTo>
                    <a:pt x="1074" y="590"/>
                    <a:pt x="1086" y="577"/>
                    <a:pt x="1086" y="577"/>
                  </a:cubicBezTo>
                  <a:lnTo>
                    <a:pt x="1060" y="568"/>
                  </a:lnTo>
                  <a:close/>
                  <a:moveTo>
                    <a:pt x="1074" y="592"/>
                  </a:moveTo>
                  <a:cubicBezTo>
                    <a:pt x="1074" y="592"/>
                    <a:pt x="1074" y="592"/>
                    <a:pt x="1074" y="592"/>
                  </a:cubicBezTo>
                  <a:cubicBezTo>
                    <a:pt x="1074" y="592"/>
                    <a:pt x="1074" y="592"/>
                    <a:pt x="1074" y="5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29">
              <a:extLst>
                <a:ext uri="{FF2B5EF4-FFF2-40B4-BE49-F238E27FC236}">
                  <a16:creationId xmlns:a16="http://schemas.microsoft.com/office/drawing/2014/main" id="{FDF08AEF-1F53-495A-C6B7-27C77998F198}"/>
                </a:ext>
              </a:extLst>
            </p:cNvPr>
            <p:cNvSpPr/>
            <p:nvPr/>
          </p:nvSpPr>
          <p:spPr>
            <a:xfrm>
              <a:off x="3005600" y="3013600"/>
              <a:ext cx="16375" cy="31525"/>
            </a:xfrm>
            <a:custGeom>
              <a:avLst/>
              <a:gdLst/>
              <a:ahLst/>
              <a:cxnLst/>
              <a:rect l="l" t="t" r="r" b="b"/>
              <a:pathLst>
                <a:path w="655" h="1261" extrusionOk="0">
                  <a:moveTo>
                    <a:pt x="441" y="1"/>
                  </a:moveTo>
                  <a:lnTo>
                    <a:pt x="1" y="1190"/>
                  </a:lnTo>
                  <a:lnTo>
                    <a:pt x="205" y="1261"/>
                  </a:lnTo>
                  <a:lnTo>
                    <a:pt x="654" y="74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29">
              <a:extLst>
                <a:ext uri="{FF2B5EF4-FFF2-40B4-BE49-F238E27FC236}">
                  <a16:creationId xmlns:a16="http://schemas.microsoft.com/office/drawing/2014/main" id="{A99717E3-093D-A6DB-23A9-90C20FAF01A9}"/>
                </a:ext>
              </a:extLst>
            </p:cNvPr>
            <p:cNvSpPr/>
            <p:nvPr/>
          </p:nvSpPr>
          <p:spPr>
            <a:xfrm>
              <a:off x="2763300" y="2690450"/>
              <a:ext cx="18525" cy="23200"/>
            </a:xfrm>
            <a:custGeom>
              <a:avLst/>
              <a:gdLst/>
              <a:ahLst/>
              <a:cxnLst/>
              <a:rect l="l" t="t" r="r" b="b"/>
              <a:pathLst>
                <a:path w="741" h="928" extrusionOk="0">
                  <a:moveTo>
                    <a:pt x="569" y="0"/>
                  </a:moveTo>
                  <a:lnTo>
                    <a:pt x="1" y="830"/>
                  </a:lnTo>
                  <a:lnTo>
                    <a:pt x="150" y="928"/>
                  </a:lnTo>
                  <a:lnTo>
                    <a:pt x="740" y="15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29">
              <a:extLst>
                <a:ext uri="{FF2B5EF4-FFF2-40B4-BE49-F238E27FC236}">
                  <a16:creationId xmlns:a16="http://schemas.microsoft.com/office/drawing/2014/main" id="{F730ABB8-FFAC-71F9-63A0-A63886A1E14F}"/>
                </a:ext>
              </a:extLst>
            </p:cNvPr>
            <p:cNvSpPr/>
            <p:nvPr/>
          </p:nvSpPr>
          <p:spPr>
            <a:xfrm>
              <a:off x="2838375" y="2679525"/>
              <a:ext cx="19750" cy="26975"/>
            </a:xfrm>
            <a:custGeom>
              <a:avLst/>
              <a:gdLst/>
              <a:ahLst/>
              <a:cxnLst/>
              <a:rect l="l" t="t" r="r" b="b"/>
              <a:pathLst>
                <a:path w="790" h="1079" extrusionOk="0">
                  <a:moveTo>
                    <a:pt x="743" y="0"/>
                  </a:moveTo>
                  <a:cubicBezTo>
                    <a:pt x="576" y="250"/>
                    <a:pt x="409" y="500"/>
                    <a:pt x="241" y="749"/>
                  </a:cubicBezTo>
                  <a:lnTo>
                    <a:pt x="241" y="749"/>
                  </a:lnTo>
                  <a:cubicBezTo>
                    <a:pt x="424" y="512"/>
                    <a:pt x="606" y="276"/>
                    <a:pt x="789" y="39"/>
                  </a:cubicBezTo>
                  <a:lnTo>
                    <a:pt x="743" y="0"/>
                  </a:lnTo>
                  <a:close/>
                  <a:moveTo>
                    <a:pt x="241" y="749"/>
                  </a:moveTo>
                  <a:cubicBezTo>
                    <a:pt x="161" y="853"/>
                    <a:pt x="81" y="957"/>
                    <a:pt x="1" y="1061"/>
                  </a:cubicBezTo>
                  <a:lnTo>
                    <a:pt x="21" y="1078"/>
                  </a:lnTo>
                  <a:cubicBezTo>
                    <a:pt x="95" y="969"/>
                    <a:pt x="168" y="859"/>
                    <a:pt x="241" y="7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29">
              <a:extLst>
                <a:ext uri="{FF2B5EF4-FFF2-40B4-BE49-F238E27FC236}">
                  <a16:creationId xmlns:a16="http://schemas.microsoft.com/office/drawing/2014/main" id="{218403FB-6454-2E79-1A41-41E9DCB97207}"/>
                </a:ext>
              </a:extLst>
            </p:cNvPr>
            <p:cNvSpPr/>
            <p:nvPr/>
          </p:nvSpPr>
          <p:spPr>
            <a:xfrm>
              <a:off x="2936000" y="2893025"/>
              <a:ext cx="17475" cy="18525"/>
            </a:xfrm>
            <a:custGeom>
              <a:avLst/>
              <a:gdLst/>
              <a:ahLst/>
              <a:cxnLst/>
              <a:rect l="l" t="t" r="r" b="b"/>
              <a:pathLst>
                <a:path w="699" h="741" extrusionOk="0">
                  <a:moveTo>
                    <a:pt x="0" y="1"/>
                  </a:moveTo>
                  <a:cubicBezTo>
                    <a:pt x="15" y="300"/>
                    <a:pt x="25" y="511"/>
                    <a:pt x="37" y="740"/>
                  </a:cubicBezTo>
                  <a:lnTo>
                    <a:pt x="699" y="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29">
              <a:extLst>
                <a:ext uri="{FF2B5EF4-FFF2-40B4-BE49-F238E27FC236}">
                  <a16:creationId xmlns:a16="http://schemas.microsoft.com/office/drawing/2014/main" id="{BC591B22-2AF5-2189-9C93-D884C81CAD5A}"/>
                </a:ext>
              </a:extLst>
            </p:cNvPr>
            <p:cNvSpPr/>
            <p:nvPr/>
          </p:nvSpPr>
          <p:spPr>
            <a:xfrm>
              <a:off x="2881625" y="2956775"/>
              <a:ext cx="9900" cy="26850"/>
            </a:xfrm>
            <a:custGeom>
              <a:avLst/>
              <a:gdLst/>
              <a:ahLst/>
              <a:cxnLst/>
              <a:rect l="l" t="t" r="r" b="b"/>
              <a:pathLst>
                <a:path w="396" h="1074" extrusionOk="0">
                  <a:moveTo>
                    <a:pt x="384" y="1"/>
                  </a:moveTo>
                  <a:cubicBezTo>
                    <a:pt x="109" y="313"/>
                    <a:pt x="0" y="660"/>
                    <a:pt x="231" y="1073"/>
                  </a:cubicBezTo>
                  <a:lnTo>
                    <a:pt x="395" y="9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29">
              <a:extLst>
                <a:ext uri="{FF2B5EF4-FFF2-40B4-BE49-F238E27FC236}">
                  <a16:creationId xmlns:a16="http://schemas.microsoft.com/office/drawing/2014/main" id="{7BC9A028-2D67-FF6B-855D-AE29037F95DF}"/>
                </a:ext>
              </a:extLst>
            </p:cNvPr>
            <p:cNvSpPr/>
            <p:nvPr/>
          </p:nvSpPr>
          <p:spPr>
            <a:xfrm>
              <a:off x="2570300" y="2793500"/>
              <a:ext cx="13275" cy="20625"/>
            </a:xfrm>
            <a:custGeom>
              <a:avLst/>
              <a:gdLst/>
              <a:ahLst/>
              <a:cxnLst/>
              <a:rect l="l" t="t" r="r" b="b"/>
              <a:pathLst>
                <a:path w="531" h="825" extrusionOk="0">
                  <a:moveTo>
                    <a:pt x="334" y="0"/>
                  </a:moveTo>
                  <a:cubicBezTo>
                    <a:pt x="223" y="251"/>
                    <a:pt x="111" y="502"/>
                    <a:pt x="0" y="753"/>
                  </a:cubicBezTo>
                  <a:lnTo>
                    <a:pt x="176" y="825"/>
                  </a:lnTo>
                  <a:cubicBezTo>
                    <a:pt x="294" y="574"/>
                    <a:pt x="413" y="324"/>
                    <a:pt x="530" y="73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29">
              <a:extLst>
                <a:ext uri="{FF2B5EF4-FFF2-40B4-BE49-F238E27FC236}">
                  <a16:creationId xmlns:a16="http://schemas.microsoft.com/office/drawing/2014/main" id="{F29FD493-BE26-2088-6D71-0B34E031864E}"/>
                </a:ext>
              </a:extLst>
            </p:cNvPr>
            <p:cNvSpPr/>
            <p:nvPr/>
          </p:nvSpPr>
          <p:spPr>
            <a:xfrm>
              <a:off x="2753425" y="2776675"/>
              <a:ext cx="22525" cy="13975"/>
            </a:xfrm>
            <a:custGeom>
              <a:avLst/>
              <a:gdLst/>
              <a:ahLst/>
              <a:cxnLst/>
              <a:rect l="l" t="t" r="r" b="b"/>
              <a:pathLst>
                <a:path w="901" h="559" extrusionOk="0">
                  <a:moveTo>
                    <a:pt x="80" y="1"/>
                  </a:moveTo>
                  <a:lnTo>
                    <a:pt x="1" y="166"/>
                  </a:lnTo>
                  <a:lnTo>
                    <a:pt x="772" y="559"/>
                  </a:lnTo>
                  <a:lnTo>
                    <a:pt x="901" y="392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29">
              <a:extLst>
                <a:ext uri="{FF2B5EF4-FFF2-40B4-BE49-F238E27FC236}">
                  <a16:creationId xmlns:a16="http://schemas.microsoft.com/office/drawing/2014/main" id="{571953BB-5521-E0E6-7928-AFE796182188}"/>
                </a:ext>
              </a:extLst>
            </p:cNvPr>
            <p:cNvSpPr/>
            <p:nvPr/>
          </p:nvSpPr>
          <p:spPr>
            <a:xfrm>
              <a:off x="2892900" y="2845650"/>
              <a:ext cx="22700" cy="13500"/>
            </a:xfrm>
            <a:custGeom>
              <a:avLst/>
              <a:gdLst/>
              <a:ahLst/>
              <a:cxnLst/>
              <a:rect l="l" t="t" r="r" b="b"/>
              <a:pathLst>
                <a:path w="908" h="540" extrusionOk="0">
                  <a:moveTo>
                    <a:pt x="76" y="0"/>
                  </a:moveTo>
                  <a:lnTo>
                    <a:pt x="1" y="163"/>
                  </a:lnTo>
                  <a:lnTo>
                    <a:pt x="786" y="539"/>
                  </a:lnTo>
                  <a:lnTo>
                    <a:pt x="908" y="37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29">
              <a:extLst>
                <a:ext uri="{FF2B5EF4-FFF2-40B4-BE49-F238E27FC236}">
                  <a16:creationId xmlns:a16="http://schemas.microsoft.com/office/drawing/2014/main" id="{103DE9B2-2C06-52D4-E6E5-7CBF72555B31}"/>
                </a:ext>
              </a:extLst>
            </p:cNvPr>
            <p:cNvSpPr/>
            <p:nvPr/>
          </p:nvSpPr>
          <p:spPr>
            <a:xfrm>
              <a:off x="2471775" y="2687750"/>
              <a:ext cx="15850" cy="16600"/>
            </a:xfrm>
            <a:custGeom>
              <a:avLst/>
              <a:gdLst/>
              <a:ahLst/>
              <a:cxnLst/>
              <a:rect l="l" t="t" r="r" b="b"/>
              <a:pathLst>
                <a:path w="634" h="664" extrusionOk="0">
                  <a:moveTo>
                    <a:pt x="510" y="1"/>
                  </a:moveTo>
                  <a:lnTo>
                    <a:pt x="1" y="533"/>
                  </a:lnTo>
                  <a:cubicBezTo>
                    <a:pt x="61" y="576"/>
                    <a:pt x="121" y="620"/>
                    <a:pt x="181" y="663"/>
                  </a:cubicBezTo>
                  <a:lnTo>
                    <a:pt x="634" y="10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29">
              <a:extLst>
                <a:ext uri="{FF2B5EF4-FFF2-40B4-BE49-F238E27FC236}">
                  <a16:creationId xmlns:a16="http://schemas.microsoft.com/office/drawing/2014/main" id="{E8B173A9-B031-F398-1D9F-582D7A6DD1C0}"/>
                </a:ext>
              </a:extLst>
            </p:cNvPr>
            <p:cNvSpPr/>
            <p:nvPr/>
          </p:nvSpPr>
          <p:spPr>
            <a:xfrm>
              <a:off x="3106125" y="3067100"/>
              <a:ext cx="24050" cy="10025"/>
            </a:xfrm>
            <a:custGeom>
              <a:avLst/>
              <a:gdLst/>
              <a:ahLst/>
              <a:cxnLst/>
              <a:rect l="l" t="t" r="r" b="b"/>
              <a:pathLst>
                <a:path w="962" h="401" extrusionOk="0">
                  <a:moveTo>
                    <a:pt x="250" y="1"/>
                  </a:moveTo>
                  <a:cubicBezTo>
                    <a:pt x="171" y="1"/>
                    <a:pt x="88" y="10"/>
                    <a:pt x="1" y="27"/>
                  </a:cubicBezTo>
                  <a:lnTo>
                    <a:pt x="937" y="378"/>
                  </a:lnTo>
                  <a:lnTo>
                    <a:pt x="937" y="378"/>
                  </a:lnTo>
                  <a:cubicBezTo>
                    <a:pt x="772" y="118"/>
                    <a:pt x="538" y="1"/>
                    <a:pt x="250" y="1"/>
                  </a:cubicBezTo>
                  <a:close/>
                  <a:moveTo>
                    <a:pt x="937" y="378"/>
                  </a:moveTo>
                  <a:cubicBezTo>
                    <a:pt x="942" y="385"/>
                    <a:pt x="946" y="393"/>
                    <a:pt x="951" y="400"/>
                  </a:cubicBezTo>
                  <a:lnTo>
                    <a:pt x="951" y="400"/>
                  </a:lnTo>
                  <a:cubicBezTo>
                    <a:pt x="951" y="399"/>
                    <a:pt x="961" y="387"/>
                    <a:pt x="961" y="387"/>
                  </a:cubicBezTo>
                  <a:lnTo>
                    <a:pt x="937" y="378"/>
                  </a:lnTo>
                  <a:close/>
                  <a:moveTo>
                    <a:pt x="951" y="400"/>
                  </a:moveTo>
                  <a:cubicBezTo>
                    <a:pt x="951" y="400"/>
                    <a:pt x="951" y="400"/>
                    <a:pt x="951" y="400"/>
                  </a:cubicBezTo>
                  <a:cubicBezTo>
                    <a:pt x="951" y="400"/>
                    <a:pt x="951" y="400"/>
                    <a:pt x="951" y="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29">
              <a:extLst>
                <a:ext uri="{FF2B5EF4-FFF2-40B4-BE49-F238E27FC236}">
                  <a16:creationId xmlns:a16="http://schemas.microsoft.com/office/drawing/2014/main" id="{666EF3A8-0B8B-9A4A-4997-395A816E9DE1}"/>
                </a:ext>
              </a:extLst>
            </p:cNvPr>
            <p:cNvSpPr/>
            <p:nvPr/>
          </p:nvSpPr>
          <p:spPr>
            <a:xfrm>
              <a:off x="2479850" y="2800775"/>
              <a:ext cx="13875" cy="18325"/>
            </a:xfrm>
            <a:custGeom>
              <a:avLst/>
              <a:gdLst/>
              <a:ahLst/>
              <a:cxnLst/>
              <a:rect l="l" t="t" r="r" b="b"/>
              <a:pathLst>
                <a:path w="555" h="733" extrusionOk="0">
                  <a:moveTo>
                    <a:pt x="417" y="0"/>
                  </a:moveTo>
                  <a:lnTo>
                    <a:pt x="0" y="641"/>
                  </a:lnTo>
                  <a:lnTo>
                    <a:pt x="149" y="733"/>
                  </a:lnTo>
                  <a:lnTo>
                    <a:pt x="554" y="85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29">
              <a:extLst>
                <a:ext uri="{FF2B5EF4-FFF2-40B4-BE49-F238E27FC236}">
                  <a16:creationId xmlns:a16="http://schemas.microsoft.com/office/drawing/2014/main" id="{1AF70DA0-3850-09A3-BCDB-73D034A4F760}"/>
                </a:ext>
              </a:extLst>
            </p:cNvPr>
            <p:cNvSpPr/>
            <p:nvPr/>
          </p:nvSpPr>
          <p:spPr>
            <a:xfrm>
              <a:off x="2825525" y="2706050"/>
              <a:ext cx="13400" cy="18175"/>
            </a:xfrm>
            <a:custGeom>
              <a:avLst/>
              <a:gdLst/>
              <a:ahLst/>
              <a:cxnLst/>
              <a:rect l="l" t="t" r="r" b="b"/>
              <a:pathLst>
                <a:path w="536" h="727" extrusionOk="0">
                  <a:moveTo>
                    <a:pt x="515" y="0"/>
                  </a:moveTo>
                  <a:cubicBezTo>
                    <a:pt x="504" y="25"/>
                    <a:pt x="493" y="50"/>
                    <a:pt x="483" y="75"/>
                  </a:cubicBezTo>
                  <a:lnTo>
                    <a:pt x="483" y="75"/>
                  </a:lnTo>
                  <a:cubicBezTo>
                    <a:pt x="500" y="56"/>
                    <a:pt x="518" y="36"/>
                    <a:pt x="535" y="17"/>
                  </a:cubicBezTo>
                  <a:lnTo>
                    <a:pt x="515" y="0"/>
                  </a:lnTo>
                  <a:close/>
                  <a:moveTo>
                    <a:pt x="483" y="75"/>
                  </a:moveTo>
                  <a:lnTo>
                    <a:pt x="483" y="75"/>
                  </a:lnTo>
                  <a:cubicBezTo>
                    <a:pt x="321" y="250"/>
                    <a:pt x="161" y="425"/>
                    <a:pt x="1" y="601"/>
                  </a:cubicBezTo>
                  <a:lnTo>
                    <a:pt x="198" y="726"/>
                  </a:lnTo>
                  <a:cubicBezTo>
                    <a:pt x="292" y="509"/>
                    <a:pt x="388" y="292"/>
                    <a:pt x="483" y="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29">
              <a:extLst>
                <a:ext uri="{FF2B5EF4-FFF2-40B4-BE49-F238E27FC236}">
                  <a16:creationId xmlns:a16="http://schemas.microsoft.com/office/drawing/2014/main" id="{E7F9256F-5D81-001C-DEC7-5D6CACED7610}"/>
                </a:ext>
              </a:extLst>
            </p:cNvPr>
            <p:cNvSpPr/>
            <p:nvPr/>
          </p:nvSpPr>
          <p:spPr>
            <a:xfrm>
              <a:off x="2793950" y="2701950"/>
              <a:ext cx="14575" cy="19975"/>
            </a:xfrm>
            <a:custGeom>
              <a:avLst/>
              <a:gdLst/>
              <a:ahLst/>
              <a:cxnLst/>
              <a:rect l="l" t="t" r="r" b="b"/>
              <a:pathLst>
                <a:path w="583" h="799" extrusionOk="0">
                  <a:moveTo>
                    <a:pt x="528" y="0"/>
                  </a:moveTo>
                  <a:lnTo>
                    <a:pt x="0" y="689"/>
                  </a:lnTo>
                  <a:lnTo>
                    <a:pt x="179" y="798"/>
                  </a:lnTo>
                  <a:lnTo>
                    <a:pt x="582" y="44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29">
              <a:extLst>
                <a:ext uri="{FF2B5EF4-FFF2-40B4-BE49-F238E27FC236}">
                  <a16:creationId xmlns:a16="http://schemas.microsoft.com/office/drawing/2014/main" id="{0A1E491A-3CD2-0A80-FB53-EF4EBA32076D}"/>
                </a:ext>
              </a:extLst>
            </p:cNvPr>
            <p:cNvSpPr/>
            <p:nvPr/>
          </p:nvSpPr>
          <p:spPr>
            <a:xfrm>
              <a:off x="2863700" y="2688950"/>
              <a:ext cx="15025" cy="19700"/>
            </a:xfrm>
            <a:custGeom>
              <a:avLst/>
              <a:gdLst/>
              <a:ahLst/>
              <a:cxnLst/>
              <a:rect l="l" t="t" r="r" b="b"/>
              <a:pathLst>
                <a:path w="601" h="788" extrusionOk="0">
                  <a:moveTo>
                    <a:pt x="572" y="0"/>
                  </a:moveTo>
                  <a:cubicBezTo>
                    <a:pt x="382" y="218"/>
                    <a:pt x="192" y="435"/>
                    <a:pt x="0" y="653"/>
                  </a:cubicBezTo>
                  <a:lnTo>
                    <a:pt x="188" y="787"/>
                  </a:lnTo>
                  <a:cubicBezTo>
                    <a:pt x="325" y="533"/>
                    <a:pt x="463" y="278"/>
                    <a:pt x="600" y="23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29">
              <a:extLst>
                <a:ext uri="{FF2B5EF4-FFF2-40B4-BE49-F238E27FC236}">
                  <a16:creationId xmlns:a16="http://schemas.microsoft.com/office/drawing/2014/main" id="{5080227F-DEC3-A899-0D80-1E228A753344}"/>
                </a:ext>
              </a:extLst>
            </p:cNvPr>
            <p:cNvSpPr/>
            <p:nvPr/>
          </p:nvSpPr>
          <p:spPr>
            <a:xfrm>
              <a:off x="2478125" y="2775075"/>
              <a:ext cx="13475" cy="20975"/>
            </a:xfrm>
            <a:custGeom>
              <a:avLst/>
              <a:gdLst/>
              <a:ahLst/>
              <a:cxnLst/>
              <a:rect l="l" t="t" r="r" b="b"/>
              <a:pathLst>
                <a:path w="539" h="839" extrusionOk="0">
                  <a:moveTo>
                    <a:pt x="409" y="0"/>
                  </a:moveTo>
                  <a:lnTo>
                    <a:pt x="0" y="771"/>
                  </a:lnTo>
                  <a:lnTo>
                    <a:pt x="75" y="838"/>
                  </a:lnTo>
                  <a:cubicBezTo>
                    <a:pt x="305" y="617"/>
                    <a:pt x="538" y="399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29">
              <a:extLst>
                <a:ext uri="{FF2B5EF4-FFF2-40B4-BE49-F238E27FC236}">
                  <a16:creationId xmlns:a16="http://schemas.microsoft.com/office/drawing/2014/main" id="{3BF0B7C7-DB28-EA49-1F45-D81D49C57AA6}"/>
                </a:ext>
              </a:extLst>
            </p:cNvPr>
            <p:cNvSpPr/>
            <p:nvPr/>
          </p:nvSpPr>
          <p:spPr>
            <a:xfrm>
              <a:off x="2807125" y="2681825"/>
              <a:ext cx="15325" cy="21250"/>
            </a:xfrm>
            <a:custGeom>
              <a:avLst/>
              <a:gdLst/>
              <a:ahLst/>
              <a:cxnLst/>
              <a:rect l="l" t="t" r="r" b="b"/>
              <a:pathLst>
                <a:path w="613" h="850" extrusionOk="0">
                  <a:moveTo>
                    <a:pt x="607" y="0"/>
                  </a:moveTo>
                  <a:lnTo>
                    <a:pt x="1" y="805"/>
                  </a:lnTo>
                  <a:lnTo>
                    <a:pt x="55" y="849"/>
                  </a:lnTo>
                  <a:cubicBezTo>
                    <a:pt x="241" y="567"/>
                    <a:pt x="427" y="287"/>
                    <a:pt x="612" y="5"/>
                  </a:cubicBez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29">
              <a:extLst>
                <a:ext uri="{FF2B5EF4-FFF2-40B4-BE49-F238E27FC236}">
                  <a16:creationId xmlns:a16="http://schemas.microsoft.com/office/drawing/2014/main" id="{FCCE3580-06E0-15B4-11C8-3666570ABFBA}"/>
                </a:ext>
              </a:extLst>
            </p:cNvPr>
            <p:cNvSpPr/>
            <p:nvPr/>
          </p:nvSpPr>
          <p:spPr>
            <a:xfrm>
              <a:off x="2743150" y="2683925"/>
              <a:ext cx="13975" cy="24700"/>
            </a:xfrm>
            <a:custGeom>
              <a:avLst/>
              <a:gdLst/>
              <a:ahLst/>
              <a:cxnLst/>
              <a:rect l="l" t="t" r="r" b="b"/>
              <a:pathLst>
                <a:path w="559" h="988" extrusionOk="0">
                  <a:moveTo>
                    <a:pt x="490" y="1"/>
                  </a:moveTo>
                  <a:cubicBezTo>
                    <a:pt x="263" y="216"/>
                    <a:pt x="1" y="413"/>
                    <a:pt x="47" y="987"/>
                  </a:cubicBezTo>
                  <a:lnTo>
                    <a:pt x="559" y="60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29">
              <a:extLst>
                <a:ext uri="{FF2B5EF4-FFF2-40B4-BE49-F238E27FC236}">
                  <a16:creationId xmlns:a16="http://schemas.microsoft.com/office/drawing/2014/main" id="{B548A482-EF28-23F9-4EDD-5CFA84E20126}"/>
                </a:ext>
              </a:extLst>
            </p:cNvPr>
            <p:cNvSpPr/>
            <p:nvPr/>
          </p:nvSpPr>
          <p:spPr>
            <a:xfrm>
              <a:off x="2755250" y="2927600"/>
              <a:ext cx="8375" cy="23200"/>
            </a:xfrm>
            <a:custGeom>
              <a:avLst/>
              <a:gdLst/>
              <a:ahLst/>
              <a:cxnLst/>
              <a:rect l="l" t="t" r="r" b="b"/>
              <a:pathLst>
                <a:path w="335" h="928" extrusionOk="0">
                  <a:moveTo>
                    <a:pt x="322" y="0"/>
                  </a:moveTo>
                  <a:cubicBezTo>
                    <a:pt x="215" y="276"/>
                    <a:pt x="108" y="551"/>
                    <a:pt x="0" y="825"/>
                  </a:cubicBezTo>
                  <a:lnTo>
                    <a:pt x="186" y="928"/>
                  </a:lnTo>
                  <a:cubicBezTo>
                    <a:pt x="223" y="847"/>
                    <a:pt x="283" y="769"/>
                    <a:pt x="293" y="685"/>
                  </a:cubicBezTo>
                  <a:cubicBezTo>
                    <a:pt x="318" y="461"/>
                    <a:pt x="322" y="235"/>
                    <a:pt x="334" y="8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29">
              <a:extLst>
                <a:ext uri="{FF2B5EF4-FFF2-40B4-BE49-F238E27FC236}">
                  <a16:creationId xmlns:a16="http://schemas.microsoft.com/office/drawing/2014/main" id="{5F6F82F1-5DCE-86A5-F411-15C69DA94425}"/>
                </a:ext>
              </a:extLst>
            </p:cNvPr>
            <p:cNvSpPr/>
            <p:nvPr/>
          </p:nvSpPr>
          <p:spPr>
            <a:xfrm>
              <a:off x="4038850" y="3356625"/>
              <a:ext cx="78575" cy="44050"/>
            </a:xfrm>
            <a:custGeom>
              <a:avLst/>
              <a:gdLst/>
              <a:ahLst/>
              <a:cxnLst/>
              <a:rect l="l" t="t" r="r" b="b"/>
              <a:pathLst>
                <a:path w="3143" h="1762" extrusionOk="0">
                  <a:moveTo>
                    <a:pt x="3143" y="1"/>
                  </a:moveTo>
                  <a:lnTo>
                    <a:pt x="3143" y="1"/>
                  </a:lnTo>
                  <a:cubicBezTo>
                    <a:pt x="2086" y="217"/>
                    <a:pt x="635" y="1047"/>
                    <a:pt x="0" y="1761"/>
                  </a:cubicBezTo>
                  <a:lnTo>
                    <a:pt x="3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29">
              <a:extLst>
                <a:ext uri="{FF2B5EF4-FFF2-40B4-BE49-F238E27FC236}">
                  <a16:creationId xmlns:a16="http://schemas.microsoft.com/office/drawing/2014/main" id="{7A374D06-62D5-A6DD-23B2-6DB5AE88666A}"/>
                </a:ext>
              </a:extLst>
            </p:cNvPr>
            <p:cNvSpPr/>
            <p:nvPr/>
          </p:nvSpPr>
          <p:spPr>
            <a:xfrm>
              <a:off x="4307325" y="3208550"/>
              <a:ext cx="72725" cy="44175"/>
            </a:xfrm>
            <a:custGeom>
              <a:avLst/>
              <a:gdLst/>
              <a:ahLst/>
              <a:cxnLst/>
              <a:rect l="l" t="t" r="r" b="b"/>
              <a:pathLst>
                <a:path w="2909" h="1767" extrusionOk="0">
                  <a:moveTo>
                    <a:pt x="2798" y="0"/>
                  </a:moveTo>
                  <a:lnTo>
                    <a:pt x="1" y="1581"/>
                  </a:lnTo>
                  <a:lnTo>
                    <a:pt x="105" y="1767"/>
                  </a:lnTo>
                  <a:lnTo>
                    <a:pt x="2909" y="198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29">
              <a:extLst>
                <a:ext uri="{FF2B5EF4-FFF2-40B4-BE49-F238E27FC236}">
                  <a16:creationId xmlns:a16="http://schemas.microsoft.com/office/drawing/2014/main" id="{1A579B14-233A-15EF-11C4-F3ECD329C531}"/>
                </a:ext>
              </a:extLst>
            </p:cNvPr>
            <p:cNvSpPr/>
            <p:nvPr/>
          </p:nvSpPr>
          <p:spPr>
            <a:xfrm>
              <a:off x="4590175" y="3046900"/>
              <a:ext cx="63625" cy="41450"/>
            </a:xfrm>
            <a:custGeom>
              <a:avLst/>
              <a:gdLst/>
              <a:ahLst/>
              <a:cxnLst/>
              <a:rect l="l" t="t" r="r" b="b"/>
              <a:pathLst>
                <a:path w="2545" h="1658" extrusionOk="0">
                  <a:moveTo>
                    <a:pt x="2428" y="0"/>
                  </a:moveTo>
                  <a:cubicBezTo>
                    <a:pt x="2137" y="159"/>
                    <a:pt x="1846" y="313"/>
                    <a:pt x="1556" y="477"/>
                  </a:cubicBezTo>
                  <a:cubicBezTo>
                    <a:pt x="1267" y="641"/>
                    <a:pt x="979" y="808"/>
                    <a:pt x="698" y="986"/>
                  </a:cubicBezTo>
                  <a:cubicBezTo>
                    <a:pt x="459" y="1139"/>
                    <a:pt x="232" y="1311"/>
                    <a:pt x="0" y="1475"/>
                  </a:cubicBezTo>
                  <a:lnTo>
                    <a:pt x="136" y="1658"/>
                  </a:lnTo>
                  <a:lnTo>
                    <a:pt x="2545" y="118"/>
                  </a:lnTo>
                  <a:lnTo>
                    <a:pt x="24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29">
              <a:extLst>
                <a:ext uri="{FF2B5EF4-FFF2-40B4-BE49-F238E27FC236}">
                  <a16:creationId xmlns:a16="http://schemas.microsoft.com/office/drawing/2014/main" id="{2343ADE6-7870-3B39-5446-DAACB45AB35D}"/>
                </a:ext>
              </a:extLst>
            </p:cNvPr>
            <p:cNvSpPr/>
            <p:nvPr/>
          </p:nvSpPr>
          <p:spPr>
            <a:xfrm>
              <a:off x="4584175" y="3083475"/>
              <a:ext cx="57675" cy="34250"/>
            </a:xfrm>
            <a:custGeom>
              <a:avLst/>
              <a:gdLst/>
              <a:ahLst/>
              <a:cxnLst/>
              <a:rect l="l" t="t" r="r" b="b"/>
              <a:pathLst>
                <a:path w="2307" h="1370" extrusionOk="0">
                  <a:moveTo>
                    <a:pt x="2204" y="0"/>
                  </a:moveTo>
                  <a:lnTo>
                    <a:pt x="0" y="1185"/>
                  </a:lnTo>
                  <a:lnTo>
                    <a:pt x="97" y="1369"/>
                  </a:lnTo>
                  <a:lnTo>
                    <a:pt x="2307" y="197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29">
              <a:extLst>
                <a:ext uri="{FF2B5EF4-FFF2-40B4-BE49-F238E27FC236}">
                  <a16:creationId xmlns:a16="http://schemas.microsoft.com/office/drawing/2014/main" id="{0A059CE9-EFCB-7E7E-3F3E-81076659CF53}"/>
                </a:ext>
              </a:extLst>
            </p:cNvPr>
            <p:cNvSpPr/>
            <p:nvPr/>
          </p:nvSpPr>
          <p:spPr>
            <a:xfrm>
              <a:off x="4324975" y="3232825"/>
              <a:ext cx="55125" cy="34375"/>
            </a:xfrm>
            <a:custGeom>
              <a:avLst/>
              <a:gdLst/>
              <a:ahLst/>
              <a:cxnLst/>
              <a:rect l="l" t="t" r="r" b="b"/>
              <a:pathLst>
                <a:path w="2205" h="1375" extrusionOk="0">
                  <a:moveTo>
                    <a:pt x="2092" y="1"/>
                  </a:moveTo>
                  <a:lnTo>
                    <a:pt x="0" y="1190"/>
                  </a:lnTo>
                  <a:lnTo>
                    <a:pt x="103" y="1374"/>
                  </a:lnTo>
                  <a:lnTo>
                    <a:pt x="2205" y="201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29">
              <a:extLst>
                <a:ext uri="{FF2B5EF4-FFF2-40B4-BE49-F238E27FC236}">
                  <a16:creationId xmlns:a16="http://schemas.microsoft.com/office/drawing/2014/main" id="{D235EA9D-8AC1-305A-47D0-B98FE171E3BB}"/>
                </a:ext>
              </a:extLst>
            </p:cNvPr>
            <p:cNvSpPr/>
            <p:nvPr/>
          </p:nvSpPr>
          <p:spPr>
            <a:xfrm>
              <a:off x="4343625" y="3095050"/>
              <a:ext cx="45175" cy="28950"/>
            </a:xfrm>
            <a:custGeom>
              <a:avLst/>
              <a:gdLst/>
              <a:ahLst/>
              <a:cxnLst/>
              <a:rect l="l" t="t" r="r" b="b"/>
              <a:pathLst>
                <a:path w="1807" h="1158" extrusionOk="0">
                  <a:moveTo>
                    <a:pt x="1692" y="0"/>
                  </a:moveTo>
                  <a:lnTo>
                    <a:pt x="0" y="972"/>
                  </a:lnTo>
                  <a:lnTo>
                    <a:pt x="106" y="1158"/>
                  </a:lnTo>
                  <a:lnTo>
                    <a:pt x="1806" y="201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29">
              <a:extLst>
                <a:ext uri="{FF2B5EF4-FFF2-40B4-BE49-F238E27FC236}">
                  <a16:creationId xmlns:a16="http://schemas.microsoft.com/office/drawing/2014/main" id="{420B2ED5-7CEF-5D37-D9F2-75375C13E912}"/>
                </a:ext>
              </a:extLst>
            </p:cNvPr>
            <p:cNvSpPr/>
            <p:nvPr/>
          </p:nvSpPr>
          <p:spPr>
            <a:xfrm>
              <a:off x="4532875" y="3091425"/>
              <a:ext cx="45000" cy="29350"/>
            </a:xfrm>
            <a:custGeom>
              <a:avLst/>
              <a:gdLst/>
              <a:ahLst/>
              <a:cxnLst/>
              <a:rect l="l" t="t" r="r" b="b"/>
              <a:pathLst>
                <a:path w="1800" h="1174" extrusionOk="0">
                  <a:moveTo>
                    <a:pt x="1647" y="0"/>
                  </a:moveTo>
                  <a:lnTo>
                    <a:pt x="0" y="991"/>
                  </a:lnTo>
                  <a:lnTo>
                    <a:pt x="107" y="1174"/>
                  </a:lnTo>
                  <a:lnTo>
                    <a:pt x="1800" y="218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29">
              <a:extLst>
                <a:ext uri="{FF2B5EF4-FFF2-40B4-BE49-F238E27FC236}">
                  <a16:creationId xmlns:a16="http://schemas.microsoft.com/office/drawing/2014/main" id="{06B9427E-53ED-3CA9-FF68-2B39BFE8D3ED}"/>
                </a:ext>
              </a:extLst>
            </p:cNvPr>
            <p:cNvSpPr/>
            <p:nvPr/>
          </p:nvSpPr>
          <p:spPr>
            <a:xfrm>
              <a:off x="4476250" y="3160375"/>
              <a:ext cx="41075" cy="25900"/>
            </a:xfrm>
            <a:custGeom>
              <a:avLst/>
              <a:gdLst/>
              <a:ahLst/>
              <a:cxnLst/>
              <a:rect l="l" t="t" r="r" b="b"/>
              <a:pathLst>
                <a:path w="1643" h="1036" extrusionOk="0">
                  <a:moveTo>
                    <a:pt x="1539" y="1"/>
                  </a:moveTo>
                  <a:lnTo>
                    <a:pt x="0" y="851"/>
                  </a:lnTo>
                  <a:cubicBezTo>
                    <a:pt x="41" y="912"/>
                    <a:pt x="83" y="974"/>
                    <a:pt x="124" y="1036"/>
                  </a:cubicBezTo>
                  <a:lnTo>
                    <a:pt x="1642" y="172"/>
                  </a:lnTo>
                  <a:cubicBezTo>
                    <a:pt x="1608" y="115"/>
                    <a:pt x="1573" y="58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29">
              <a:extLst>
                <a:ext uri="{FF2B5EF4-FFF2-40B4-BE49-F238E27FC236}">
                  <a16:creationId xmlns:a16="http://schemas.microsoft.com/office/drawing/2014/main" id="{BFC05B0D-BC40-6E80-522F-6CD7CD100A18}"/>
                </a:ext>
              </a:extLst>
            </p:cNvPr>
            <p:cNvSpPr/>
            <p:nvPr/>
          </p:nvSpPr>
          <p:spPr>
            <a:xfrm>
              <a:off x="4400000" y="3108700"/>
              <a:ext cx="41625" cy="28500"/>
            </a:xfrm>
            <a:custGeom>
              <a:avLst/>
              <a:gdLst/>
              <a:ahLst/>
              <a:cxnLst/>
              <a:rect l="l" t="t" r="r" b="b"/>
              <a:pathLst>
                <a:path w="1665" h="1140" extrusionOk="0">
                  <a:moveTo>
                    <a:pt x="1553" y="0"/>
                  </a:moveTo>
                  <a:lnTo>
                    <a:pt x="1" y="945"/>
                  </a:lnTo>
                  <a:lnTo>
                    <a:pt x="122" y="1139"/>
                  </a:lnTo>
                  <a:lnTo>
                    <a:pt x="1664" y="180"/>
                  </a:lnTo>
                  <a:cubicBezTo>
                    <a:pt x="1627" y="120"/>
                    <a:pt x="1591" y="61"/>
                    <a:pt x="1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29">
              <a:extLst>
                <a:ext uri="{FF2B5EF4-FFF2-40B4-BE49-F238E27FC236}">
                  <a16:creationId xmlns:a16="http://schemas.microsoft.com/office/drawing/2014/main" id="{C87B2606-D6CB-DA35-8A8F-D97BAB3A51C4}"/>
                </a:ext>
              </a:extLst>
            </p:cNvPr>
            <p:cNvSpPr/>
            <p:nvPr/>
          </p:nvSpPr>
          <p:spPr>
            <a:xfrm>
              <a:off x="4343300" y="3120700"/>
              <a:ext cx="38650" cy="29175"/>
            </a:xfrm>
            <a:custGeom>
              <a:avLst/>
              <a:gdLst/>
              <a:ahLst/>
              <a:cxnLst/>
              <a:rect l="l" t="t" r="r" b="b"/>
              <a:pathLst>
                <a:path w="1546" h="1167" extrusionOk="0">
                  <a:moveTo>
                    <a:pt x="1545" y="0"/>
                  </a:moveTo>
                  <a:lnTo>
                    <a:pt x="82" y="1117"/>
                  </a:lnTo>
                  <a:lnTo>
                    <a:pt x="82" y="1117"/>
                  </a:lnTo>
                  <a:cubicBezTo>
                    <a:pt x="912" y="809"/>
                    <a:pt x="1138" y="651"/>
                    <a:pt x="1545" y="0"/>
                  </a:cubicBezTo>
                  <a:close/>
                  <a:moveTo>
                    <a:pt x="82" y="1117"/>
                  </a:moveTo>
                  <a:cubicBezTo>
                    <a:pt x="56" y="1127"/>
                    <a:pt x="29" y="1137"/>
                    <a:pt x="1" y="1147"/>
                  </a:cubicBezTo>
                  <a:lnTo>
                    <a:pt x="18" y="1167"/>
                  </a:lnTo>
                  <a:lnTo>
                    <a:pt x="82" y="11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29">
              <a:extLst>
                <a:ext uri="{FF2B5EF4-FFF2-40B4-BE49-F238E27FC236}">
                  <a16:creationId xmlns:a16="http://schemas.microsoft.com/office/drawing/2014/main" id="{FD174781-771C-D636-F42E-580080543147}"/>
                </a:ext>
              </a:extLst>
            </p:cNvPr>
            <p:cNvSpPr/>
            <p:nvPr/>
          </p:nvSpPr>
          <p:spPr>
            <a:xfrm>
              <a:off x="4394575" y="3204350"/>
              <a:ext cx="40025" cy="25075"/>
            </a:xfrm>
            <a:custGeom>
              <a:avLst/>
              <a:gdLst/>
              <a:ahLst/>
              <a:cxnLst/>
              <a:rect l="l" t="t" r="r" b="b"/>
              <a:pathLst>
                <a:path w="1601" h="1003" extrusionOk="0">
                  <a:moveTo>
                    <a:pt x="1511" y="0"/>
                  </a:moveTo>
                  <a:lnTo>
                    <a:pt x="1" y="760"/>
                  </a:lnTo>
                  <a:cubicBezTo>
                    <a:pt x="36" y="841"/>
                    <a:pt x="72" y="922"/>
                    <a:pt x="108" y="1003"/>
                  </a:cubicBezTo>
                  <a:lnTo>
                    <a:pt x="1601" y="184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29">
              <a:extLst>
                <a:ext uri="{FF2B5EF4-FFF2-40B4-BE49-F238E27FC236}">
                  <a16:creationId xmlns:a16="http://schemas.microsoft.com/office/drawing/2014/main" id="{CDFCB3FB-670E-D6F0-7E95-A5B1ED641A08}"/>
                </a:ext>
              </a:extLst>
            </p:cNvPr>
            <p:cNvSpPr/>
            <p:nvPr/>
          </p:nvSpPr>
          <p:spPr>
            <a:xfrm>
              <a:off x="4063250" y="3328200"/>
              <a:ext cx="35925" cy="22750"/>
            </a:xfrm>
            <a:custGeom>
              <a:avLst/>
              <a:gdLst/>
              <a:ahLst/>
              <a:cxnLst/>
              <a:rect l="l" t="t" r="r" b="b"/>
              <a:pathLst>
                <a:path w="1437" h="910" extrusionOk="0">
                  <a:moveTo>
                    <a:pt x="1419" y="1"/>
                  </a:moveTo>
                  <a:lnTo>
                    <a:pt x="1390" y="19"/>
                  </a:lnTo>
                  <a:lnTo>
                    <a:pt x="1390" y="19"/>
                  </a:lnTo>
                  <a:cubicBezTo>
                    <a:pt x="1403" y="19"/>
                    <a:pt x="1415" y="19"/>
                    <a:pt x="1428" y="19"/>
                  </a:cubicBezTo>
                  <a:cubicBezTo>
                    <a:pt x="1431" y="19"/>
                    <a:pt x="1433" y="19"/>
                    <a:pt x="1436" y="19"/>
                  </a:cubicBezTo>
                  <a:lnTo>
                    <a:pt x="1419" y="1"/>
                  </a:lnTo>
                  <a:close/>
                  <a:moveTo>
                    <a:pt x="1390" y="19"/>
                  </a:moveTo>
                  <a:cubicBezTo>
                    <a:pt x="781" y="35"/>
                    <a:pt x="366" y="428"/>
                    <a:pt x="0" y="910"/>
                  </a:cubicBezTo>
                  <a:lnTo>
                    <a:pt x="1390" y="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29">
              <a:extLst>
                <a:ext uri="{FF2B5EF4-FFF2-40B4-BE49-F238E27FC236}">
                  <a16:creationId xmlns:a16="http://schemas.microsoft.com/office/drawing/2014/main" id="{D45586ED-E428-37C9-C361-B6CFFCA6D5A4}"/>
                </a:ext>
              </a:extLst>
            </p:cNvPr>
            <p:cNvSpPr/>
            <p:nvPr/>
          </p:nvSpPr>
          <p:spPr>
            <a:xfrm>
              <a:off x="4353375" y="3141275"/>
              <a:ext cx="34550" cy="23625"/>
            </a:xfrm>
            <a:custGeom>
              <a:avLst/>
              <a:gdLst/>
              <a:ahLst/>
              <a:cxnLst/>
              <a:rect l="l" t="t" r="r" b="b"/>
              <a:pathLst>
                <a:path w="1382" h="945" extrusionOk="0">
                  <a:moveTo>
                    <a:pt x="1247" y="1"/>
                  </a:moveTo>
                  <a:lnTo>
                    <a:pt x="1" y="883"/>
                  </a:lnTo>
                  <a:lnTo>
                    <a:pt x="62" y="945"/>
                  </a:lnTo>
                  <a:lnTo>
                    <a:pt x="1381" y="217"/>
                  </a:lnTo>
                  <a:cubicBezTo>
                    <a:pt x="1336" y="144"/>
                    <a:pt x="1291" y="73"/>
                    <a:pt x="1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29">
              <a:extLst>
                <a:ext uri="{FF2B5EF4-FFF2-40B4-BE49-F238E27FC236}">
                  <a16:creationId xmlns:a16="http://schemas.microsoft.com/office/drawing/2014/main" id="{5E1F67C3-5F66-9617-409E-A83D63700768}"/>
                </a:ext>
              </a:extLst>
            </p:cNvPr>
            <p:cNvSpPr/>
            <p:nvPr/>
          </p:nvSpPr>
          <p:spPr>
            <a:xfrm>
              <a:off x="4575475" y="3029050"/>
              <a:ext cx="36600" cy="18775"/>
            </a:xfrm>
            <a:custGeom>
              <a:avLst/>
              <a:gdLst/>
              <a:ahLst/>
              <a:cxnLst/>
              <a:rect l="l" t="t" r="r" b="b"/>
              <a:pathLst>
                <a:path w="1464" h="751" extrusionOk="0">
                  <a:moveTo>
                    <a:pt x="1373" y="1"/>
                  </a:moveTo>
                  <a:lnTo>
                    <a:pt x="0" y="685"/>
                  </a:lnTo>
                  <a:lnTo>
                    <a:pt x="59" y="750"/>
                  </a:lnTo>
                  <a:lnTo>
                    <a:pt x="1463" y="97"/>
                  </a:lnTo>
                  <a:cubicBezTo>
                    <a:pt x="1434" y="65"/>
                    <a:pt x="1403" y="32"/>
                    <a:pt x="1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29">
              <a:extLst>
                <a:ext uri="{FF2B5EF4-FFF2-40B4-BE49-F238E27FC236}">
                  <a16:creationId xmlns:a16="http://schemas.microsoft.com/office/drawing/2014/main" id="{BF34BFA2-8506-5C1E-BE70-88937D013324}"/>
                </a:ext>
              </a:extLst>
            </p:cNvPr>
            <p:cNvSpPr/>
            <p:nvPr/>
          </p:nvSpPr>
          <p:spPr>
            <a:xfrm>
              <a:off x="4609825" y="3012250"/>
              <a:ext cx="36875" cy="19250"/>
            </a:xfrm>
            <a:custGeom>
              <a:avLst/>
              <a:gdLst/>
              <a:ahLst/>
              <a:cxnLst/>
              <a:rect l="l" t="t" r="r" b="b"/>
              <a:pathLst>
                <a:path w="1475" h="770" extrusionOk="0">
                  <a:moveTo>
                    <a:pt x="1387" y="0"/>
                  </a:moveTo>
                  <a:lnTo>
                    <a:pt x="0" y="673"/>
                  </a:lnTo>
                  <a:cubicBezTo>
                    <a:pt x="31" y="706"/>
                    <a:pt x="60" y="737"/>
                    <a:pt x="91" y="769"/>
                  </a:cubicBezTo>
                  <a:lnTo>
                    <a:pt x="1474" y="95"/>
                  </a:lnTo>
                  <a:cubicBezTo>
                    <a:pt x="1446" y="64"/>
                    <a:pt x="1417" y="32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29">
              <a:extLst>
                <a:ext uri="{FF2B5EF4-FFF2-40B4-BE49-F238E27FC236}">
                  <a16:creationId xmlns:a16="http://schemas.microsoft.com/office/drawing/2014/main" id="{528958D6-404A-FACB-6887-2396A1A4595E}"/>
                </a:ext>
              </a:extLst>
            </p:cNvPr>
            <p:cNvSpPr/>
            <p:nvPr/>
          </p:nvSpPr>
          <p:spPr>
            <a:xfrm>
              <a:off x="4207250" y="3205425"/>
              <a:ext cx="21875" cy="16650"/>
            </a:xfrm>
            <a:custGeom>
              <a:avLst/>
              <a:gdLst/>
              <a:ahLst/>
              <a:cxnLst/>
              <a:rect l="l" t="t" r="r" b="b"/>
              <a:pathLst>
                <a:path w="875" h="666" extrusionOk="0">
                  <a:moveTo>
                    <a:pt x="716" y="0"/>
                  </a:moveTo>
                  <a:lnTo>
                    <a:pt x="1" y="523"/>
                  </a:lnTo>
                  <a:lnTo>
                    <a:pt x="108" y="665"/>
                  </a:lnTo>
                  <a:lnTo>
                    <a:pt x="875" y="16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29">
              <a:extLst>
                <a:ext uri="{FF2B5EF4-FFF2-40B4-BE49-F238E27FC236}">
                  <a16:creationId xmlns:a16="http://schemas.microsoft.com/office/drawing/2014/main" id="{1014ED0D-AB63-C3CD-6F9C-7D619BD184C1}"/>
                </a:ext>
              </a:extLst>
            </p:cNvPr>
            <p:cNvSpPr/>
            <p:nvPr/>
          </p:nvSpPr>
          <p:spPr>
            <a:xfrm>
              <a:off x="4536825" y="3016650"/>
              <a:ext cx="24275" cy="17375"/>
            </a:xfrm>
            <a:custGeom>
              <a:avLst/>
              <a:gdLst/>
              <a:ahLst/>
              <a:cxnLst/>
              <a:rect l="l" t="t" r="r" b="b"/>
              <a:pathLst>
                <a:path w="971" h="695" extrusionOk="0">
                  <a:moveTo>
                    <a:pt x="882" y="1"/>
                  </a:moveTo>
                  <a:lnTo>
                    <a:pt x="1" y="527"/>
                  </a:lnTo>
                  <a:lnTo>
                    <a:pt x="122" y="695"/>
                  </a:lnTo>
                  <a:lnTo>
                    <a:pt x="970" y="86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29">
              <a:extLst>
                <a:ext uri="{FF2B5EF4-FFF2-40B4-BE49-F238E27FC236}">
                  <a16:creationId xmlns:a16="http://schemas.microsoft.com/office/drawing/2014/main" id="{A400A00A-AAFC-685F-6658-71BD9CAAB490}"/>
                </a:ext>
              </a:extLst>
            </p:cNvPr>
            <p:cNvSpPr/>
            <p:nvPr/>
          </p:nvSpPr>
          <p:spPr>
            <a:xfrm>
              <a:off x="4331250" y="3163325"/>
              <a:ext cx="23700" cy="17325"/>
            </a:xfrm>
            <a:custGeom>
              <a:avLst/>
              <a:gdLst/>
              <a:ahLst/>
              <a:cxnLst/>
              <a:rect l="l" t="t" r="r" b="b"/>
              <a:pathLst>
                <a:path w="948" h="693" extrusionOk="0">
                  <a:moveTo>
                    <a:pt x="886" y="1"/>
                  </a:moveTo>
                  <a:lnTo>
                    <a:pt x="0" y="522"/>
                  </a:lnTo>
                  <a:cubicBezTo>
                    <a:pt x="43" y="578"/>
                    <a:pt x="85" y="635"/>
                    <a:pt x="127" y="693"/>
                  </a:cubicBezTo>
                  <a:lnTo>
                    <a:pt x="947" y="63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29">
              <a:extLst>
                <a:ext uri="{FF2B5EF4-FFF2-40B4-BE49-F238E27FC236}">
                  <a16:creationId xmlns:a16="http://schemas.microsoft.com/office/drawing/2014/main" id="{405142C8-887E-9118-4DE7-47D948C6EFCB}"/>
                </a:ext>
              </a:extLst>
            </p:cNvPr>
            <p:cNvSpPr/>
            <p:nvPr/>
          </p:nvSpPr>
          <p:spPr>
            <a:xfrm>
              <a:off x="4322925" y="3149375"/>
              <a:ext cx="20825" cy="12225"/>
            </a:xfrm>
            <a:custGeom>
              <a:avLst/>
              <a:gdLst/>
              <a:ahLst/>
              <a:cxnLst/>
              <a:rect l="l" t="t" r="r" b="b"/>
              <a:pathLst>
                <a:path w="833" h="489" extrusionOk="0">
                  <a:moveTo>
                    <a:pt x="816" y="0"/>
                  </a:moveTo>
                  <a:lnTo>
                    <a:pt x="755" y="42"/>
                  </a:lnTo>
                  <a:lnTo>
                    <a:pt x="755" y="42"/>
                  </a:lnTo>
                  <a:lnTo>
                    <a:pt x="833" y="19"/>
                  </a:lnTo>
                  <a:lnTo>
                    <a:pt x="816" y="0"/>
                  </a:lnTo>
                  <a:close/>
                  <a:moveTo>
                    <a:pt x="755" y="42"/>
                  </a:moveTo>
                  <a:lnTo>
                    <a:pt x="1" y="271"/>
                  </a:lnTo>
                  <a:cubicBezTo>
                    <a:pt x="35" y="344"/>
                    <a:pt x="70" y="416"/>
                    <a:pt x="105" y="488"/>
                  </a:cubicBezTo>
                  <a:lnTo>
                    <a:pt x="755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29">
              <a:extLst>
                <a:ext uri="{FF2B5EF4-FFF2-40B4-BE49-F238E27FC236}">
                  <a16:creationId xmlns:a16="http://schemas.microsoft.com/office/drawing/2014/main" id="{AA7E058C-C805-5F0C-4381-5CA493290576}"/>
                </a:ext>
              </a:extLst>
            </p:cNvPr>
            <p:cNvSpPr/>
            <p:nvPr/>
          </p:nvSpPr>
          <p:spPr>
            <a:xfrm>
              <a:off x="4644500" y="3000750"/>
              <a:ext cx="23000" cy="13900"/>
            </a:xfrm>
            <a:custGeom>
              <a:avLst/>
              <a:gdLst/>
              <a:ahLst/>
              <a:cxnLst/>
              <a:rect l="l" t="t" r="r" b="b"/>
              <a:pathLst>
                <a:path w="920" h="556" extrusionOk="0">
                  <a:moveTo>
                    <a:pt x="812" y="0"/>
                  </a:moveTo>
                  <a:lnTo>
                    <a:pt x="0" y="460"/>
                  </a:lnTo>
                  <a:cubicBezTo>
                    <a:pt x="30" y="492"/>
                    <a:pt x="59" y="524"/>
                    <a:pt x="87" y="555"/>
                  </a:cubicBezTo>
                  <a:lnTo>
                    <a:pt x="920" y="218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29">
              <a:extLst>
                <a:ext uri="{FF2B5EF4-FFF2-40B4-BE49-F238E27FC236}">
                  <a16:creationId xmlns:a16="http://schemas.microsoft.com/office/drawing/2014/main" id="{02F5A621-2452-944D-2984-8B2A9C652414}"/>
                </a:ext>
              </a:extLst>
            </p:cNvPr>
            <p:cNvSpPr/>
            <p:nvPr/>
          </p:nvSpPr>
          <p:spPr>
            <a:xfrm>
              <a:off x="4098725" y="3315925"/>
              <a:ext cx="21075" cy="12750"/>
            </a:xfrm>
            <a:custGeom>
              <a:avLst/>
              <a:gdLst/>
              <a:ahLst/>
              <a:cxnLst/>
              <a:rect l="l" t="t" r="r" b="b"/>
              <a:pathLst>
                <a:path w="843" h="510" extrusionOk="0">
                  <a:moveTo>
                    <a:pt x="732" y="0"/>
                  </a:moveTo>
                  <a:lnTo>
                    <a:pt x="80" y="465"/>
                  </a:lnTo>
                  <a:lnTo>
                    <a:pt x="80" y="465"/>
                  </a:lnTo>
                  <a:lnTo>
                    <a:pt x="843" y="211"/>
                  </a:lnTo>
                  <a:lnTo>
                    <a:pt x="732" y="0"/>
                  </a:lnTo>
                  <a:close/>
                  <a:moveTo>
                    <a:pt x="80" y="465"/>
                  </a:moveTo>
                  <a:lnTo>
                    <a:pt x="0" y="492"/>
                  </a:lnTo>
                  <a:lnTo>
                    <a:pt x="17" y="510"/>
                  </a:lnTo>
                  <a:lnTo>
                    <a:pt x="80" y="4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29">
              <a:extLst>
                <a:ext uri="{FF2B5EF4-FFF2-40B4-BE49-F238E27FC236}">
                  <a16:creationId xmlns:a16="http://schemas.microsoft.com/office/drawing/2014/main" id="{D5275AF1-72B2-3E44-18A5-D8DFCEF2FB42}"/>
                </a:ext>
              </a:extLst>
            </p:cNvPr>
            <p:cNvSpPr/>
            <p:nvPr/>
          </p:nvSpPr>
          <p:spPr>
            <a:xfrm>
              <a:off x="4551375" y="3046150"/>
              <a:ext cx="25625" cy="12425"/>
            </a:xfrm>
            <a:custGeom>
              <a:avLst/>
              <a:gdLst/>
              <a:ahLst/>
              <a:cxnLst/>
              <a:rect l="l" t="t" r="r" b="b"/>
              <a:pathLst>
                <a:path w="1025" h="497" extrusionOk="0">
                  <a:moveTo>
                    <a:pt x="964" y="1"/>
                  </a:moveTo>
                  <a:lnTo>
                    <a:pt x="197" y="402"/>
                  </a:lnTo>
                  <a:lnTo>
                    <a:pt x="197" y="402"/>
                  </a:lnTo>
                  <a:lnTo>
                    <a:pt x="1024" y="66"/>
                  </a:lnTo>
                  <a:lnTo>
                    <a:pt x="964" y="1"/>
                  </a:lnTo>
                  <a:close/>
                  <a:moveTo>
                    <a:pt x="197" y="402"/>
                  </a:moveTo>
                  <a:lnTo>
                    <a:pt x="1" y="481"/>
                  </a:lnTo>
                  <a:lnTo>
                    <a:pt x="14" y="497"/>
                  </a:lnTo>
                  <a:lnTo>
                    <a:pt x="197" y="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29">
              <a:extLst>
                <a:ext uri="{FF2B5EF4-FFF2-40B4-BE49-F238E27FC236}">
                  <a16:creationId xmlns:a16="http://schemas.microsoft.com/office/drawing/2014/main" id="{E238BECD-E5D6-8F57-FC36-B2364CECD680}"/>
                </a:ext>
              </a:extLst>
            </p:cNvPr>
            <p:cNvSpPr/>
            <p:nvPr/>
          </p:nvSpPr>
          <p:spPr>
            <a:xfrm>
              <a:off x="4397800" y="3105100"/>
              <a:ext cx="16675" cy="11350"/>
            </a:xfrm>
            <a:custGeom>
              <a:avLst/>
              <a:gdLst/>
              <a:ahLst/>
              <a:cxnLst/>
              <a:rect l="l" t="t" r="r" b="b"/>
              <a:pathLst>
                <a:path w="667" h="454" extrusionOk="0">
                  <a:moveTo>
                    <a:pt x="594" y="0"/>
                  </a:moveTo>
                  <a:lnTo>
                    <a:pt x="1" y="320"/>
                  </a:lnTo>
                  <a:lnTo>
                    <a:pt x="70" y="453"/>
                  </a:lnTo>
                  <a:lnTo>
                    <a:pt x="666" y="142"/>
                  </a:lnTo>
                  <a:cubicBezTo>
                    <a:pt x="643" y="94"/>
                    <a:pt x="618" y="47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29">
              <a:extLst>
                <a:ext uri="{FF2B5EF4-FFF2-40B4-BE49-F238E27FC236}">
                  <a16:creationId xmlns:a16="http://schemas.microsoft.com/office/drawing/2014/main" id="{59C75C3F-FB3C-6E83-E1C5-DD6E2ADF5CAB}"/>
                </a:ext>
              </a:extLst>
            </p:cNvPr>
            <p:cNvSpPr/>
            <p:nvPr/>
          </p:nvSpPr>
          <p:spPr>
            <a:xfrm>
              <a:off x="4530750" y="3058150"/>
              <a:ext cx="21000" cy="12625"/>
            </a:xfrm>
            <a:custGeom>
              <a:avLst/>
              <a:gdLst/>
              <a:ahLst/>
              <a:cxnLst/>
              <a:rect l="l" t="t" r="r" b="b"/>
              <a:pathLst>
                <a:path w="840" h="505" extrusionOk="0">
                  <a:moveTo>
                    <a:pt x="826" y="1"/>
                  </a:moveTo>
                  <a:lnTo>
                    <a:pt x="774" y="37"/>
                  </a:lnTo>
                  <a:lnTo>
                    <a:pt x="774" y="37"/>
                  </a:lnTo>
                  <a:lnTo>
                    <a:pt x="839" y="17"/>
                  </a:lnTo>
                  <a:lnTo>
                    <a:pt x="826" y="1"/>
                  </a:lnTo>
                  <a:close/>
                  <a:moveTo>
                    <a:pt x="774" y="37"/>
                  </a:moveTo>
                  <a:lnTo>
                    <a:pt x="0" y="282"/>
                  </a:lnTo>
                  <a:lnTo>
                    <a:pt x="114" y="505"/>
                  </a:lnTo>
                  <a:lnTo>
                    <a:pt x="774" y="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29">
              <a:extLst>
                <a:ext uri="{FF2B5EF4-FFF2-40B4-BE49-F238E27FC236}">
                  <a16:creationId xmlns:a16="http://schemas.microsoft.com/office/drawing/2014/main" id="{3BB7A869-6809-CD40-100A-A9DE3B158DA4}"/>
                </a:ext>
              </a:extLst>
            </p:cNvPr>
            <p:cNvSpPr/>
            <p:nvPr/>
          </p:nvSpPr>
          <p:spPr>
            <a:xfrm>
              <a:off x="2278400" y="2569225"/>
              <a:ext cx="426125" cy="40525"/>
            </a:xfrm>
            <a:custGeom>
              <a:avLst/>
              <a:gdLst/>
              <a:ahLst/>
              <a:cxnLst/>
              <a:rect l="l" t="t" r="r" b="b"/>
              <a:pathLst>
                <a:path w="17045" h="1621" extrusionOk="0">
                  <a:moveTo>
                    <a:pt x="17036" y="1"/>
                  </a:moveTo>
                  <a:lnTo>
                    <a:pt x="0" y="1528"/>
                  </a:lnTo>
                  <a:cubicBezTo>
                    <a:pt x="558" y="1590"/>
                    <a:pt x="1114" y="1620"/>
                    <a:pt x="1668" y="1620"/>
                  </a:cubicBezTo>
                  <a:cubicBezTo>
                    <a:pt x="2222" y="1620"/>
                    <a:pt x="2773" y="1590"/>
                    <a:pt x="3322" y="1534"/>
                  </a:cubicBezTo>
                  <a:cubicBezTo>
                    <a:pt x="4758" y="1385"/>
                    <a:pt x="6180" y="1102"/>
                    <a:pt x="7617" y="973"/>
                  </a:cubicBezTo>
                  <a:cubicBezTo>
                    <a:pt x="9126" y="837"/>
                    <a:pt x="10647" y="851"/>
                    <a:pt x="12159" y="734"/>
                  </a:cubicBezTo>
                  <a:cubicBezTo>
                    <a:pt x="13790" y="609"/>
                    <a:pt x="15417" y="407"/>
                    <a:pt x="17045" y="239"/>
                  </a:cubicBezTo>
                  <a:cubicBezTo>
                    <a:pt x="17042" y="159"/>
                    <a:pt x="17039" y="80"/>
                    <a:pt x="17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29">
              <a:extLst>
                <a:ext uri="{FF2B5EF4-FFF2-40B4-BE49-F238E27FC236}">
                  <a16:creationId xmlns:a16="http://schemas.microsoft.com/office/drawing/2014/main" id="{A7F08686-71BE-4ABC-4B1D-43F91AC06F1A}"/>
                </a:ext>
              </a:extLst>
            </p:cNvPr>
            <p:cNvSpPr/>
            <p:nvPr/>
          </p:nvSpPr>
          <p:spPr>
            <a:xfrm>
              <a:off x="2570750" y="2443775"/>
              <a:ext cx="138475" cy="31325"/>
            </a:xfrm>
            <a:custGeom>
              <a:avLst/>
              <a:gdLst/>
              <a:ahLst/>
              <a:cxnLst/>
              <a:rect l="l" t="t" r="r" b="b"/>
              <a:pathLst>
                <a:path w="5539" h="1253" extrusionOk="0">
                  <a:moveTo>
                    <a:pt x="3362" y="317"/>
                  </a:moveTo>
                  <a:lnTo>
                    <a:pt x="3416" y="466"/>
                  </a:lnTo>
                  <a:lnTo>
                    <a:pt x="2480" y="513"/>
                  </a:lnTo>
                  <a:cubicBezTo>
                    <a:pt x="2475" y="487"/>
                    <a:pt x="2470" y="461"/>
                    <a:pt x="2464" y="435"/>
                  </a:cubicBezTo>
                  <a:lnTo>
                    <a:pt x="3362" y="317"/>
                  </a:lnTo>
                  <a:close/>
                  <a:moveTo>
                    <a:pt x="3302" y="1"/>
                  </a:moveTo>
                  <a:cubicBezTo>
                    <a:pt x="2724" y="1"/>
                    <a:pt x="2165" y="218"/>
                    <a:pt x="1646" y="377"/>
                  </a:cubicBezTo>
                  <a:cubicBezTo>
                    <a:pt x="1109" y="541"/>
                    <a:pt x="547" y="909"/>
                    <a:pt x="0" y="1252"/>
                  </a:cubicBezTo>
                  <a:lnTo>
                    <a:pt x="5539" y="440"/>
                  </a:lnTo>
                  <a:cubicBezTo>
                    <a:pt x="5526" y="376"/>
                    <a:pt x="5514" y="312"/>
                    <a:pt x="5502" y="250"/>
                  </a:cubicBezTo>
                  <a:cubicBezTo>
                    <a:pt x="5231" y="263"/>
                    <a:pt x="4917" y="349"/>
                    <a:pt x="4654" y="349"/>
                  </a:cubicBezTo>
                  <a:cubicBezTo>
                    <a:pt x="4533" y="349"/>
                    <a:pt x="4423" y="331"/>
                    <a:pt x="4333" y="278"/>
                  </a:cubicBezTo>
                  <a:cubicBezTo>
                    <a:pt x="3985" y="75"/>
                    <a:pt x="3640" y="1"/>
                    <a:pt x="3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29">
              <a:extLst>
                <a:ext uri="{FF2B5EF4-FFF2-40B4-BE49-F238E27FC236}">
                  <a16:creationId xmlns:a16="http://schemas.microsoft.com/office/drawing/2014/main" id="{532BB521-E71B-84CB-3166-36F58D8AF4FD}"/>
                </a:ext>
              </a:extLst>
            </p:cNvPr>
            <p:cNvSpPr/>
            <p:nvPr/>
          </p:nvSpPr>
          <p:spPr>
            <a:xfrm>
              <a:off x="2907125" y="2494500"/>
              <a:ext cx="204700" cy="11525"/>
            </a:xfrm>
            <a:custGeom>
              <a:avLst/>
              <a:gdLst/>
              <a:ahLst/>
              <a:cxnLst/>
              <a:rect l="l" t="t" r="r" b="b"/>
              <a:pathLst>
                <a:path w="8188" h="461" extrusionOk="0">
                  <a:moveTo>
                    <a:pt x="8187" y="0"/>
                  </a:moveTo>
                  <a:lnTo>
                    <a:pt x="0" y="195"/>
                  </a:lnTo>
                  <a:lnTo>
                    <a:pt x="6" y="461"/>
                  </a:lnTo>
                  <a:lnTo>
                    <a:pt x="8174" y="262"/>
                  </a:lnTo>
                  <a:cubicBezTo>
                    <a:pt x="8178" y="174"/>
                    <a:pt x="8183" y="87"/>
                    <a:pt x="8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29">
              <a:extLst>
                <a:ext uri="{FF2B5EF4-FFF2-40B4-BE49-F238E27FC236}">
                  <a16:creationId xmlns:a16="http://schemas.microsoft.com/office/drawing/2014/main" id="{56E97DB7-3EB6-6C34-03CF-8935D8DDD7F6}"/>
                </a:ext>
              </a:extLst>
            </p:cNvPr>
            <p:cNvSpPr/>
            <p:nvPr/>
          </p:nvSpPr>
          <p:spPr>
            <a:xfrm>
              <a:off x="2816125" y="2575875"/>
              <a:ext cx="134675" cy="12550"/>
            </a:xfrm>
            <a:custGeom>
              <a:avLst/>
              <a:gdLst/>
              <a:ahLst/>
              <a:cxnLst/>
              <a:rect l="l" t="t" r="r" b="b"/>
              <a:pathLst>
                <a:path w="5387" h="502" extrusionOk="0">
                  <a:moveTo>
                    <a:pt x="5386" y="1"/>
                  </a:moveTo>
                  <a:lnTo>
                    <a:pt x="5386" y="1"/>
                  </a:lnTo>
                  <a:cubicBezTo>
                    <a:pt x="4484" y="44"/>
                    <a:pt x="3580" y="67"/>
                    <a:pt x="2680" y="138"/>
                  </a:cubicBezTo>
                  <a:cubicBezTo>
                    <a:pt x="1784" y="207"/>
                    <a:pt x="869" y="132"/>
                    <a:pt x="1" y="455"/>
                  </a:cubicBezTo>
                  <a:cubicBezTo>
                    <a:pt x="1796" y="430"/>
                    <a:pt x="3595" y="501"/>
                    <a:pt x="5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29">
              <a:extLst>
                <a:ext uri="{FF2B5EF4-FFF2-40B4-BE49-F238E27FC236}">
                  <a16:creationId xmlns:a16="http://schemas.microsoft.com/office/drawing/2014/main" id="{88F09110-C587-66DB-6F08-84BB0FCF7977}"/>
                </a:ext>
              </a:extLst>
            </p:cNvPr>
            <p:cNvSpPr/>
            <p:nvPr/>
          </p:nvSpPr>
          <p:spPr>
            <a:xfrm>
              <a:off x="2362900" y="2465950"/>
              <a:ext cx="169425" cy="19425"/>
            </a:xfrm>
            <a:custGeom>
              <a:avLst/>
              <a:gdLst/>
              <a:ahLst/>
              <a:cxnLst/>
              <a:rect l="l" t="t" r="r" b="b"/>
              <a:pathLst>
                <a:path w="6777" h="777" extrusionOk="0">
                  <a:moveTo>
                    <a:pt x="5564" y="288"/>
                  </a:moveTo>
                  <a:lnTo>
                    <a:pt x="5564" y="288"/>
                  </a:lnTo>
                  <a:lnTo>
                    <a:pt x="5564" y="288"/>
                  </a:lnTo>
                  <a:lnTo>
                    <a:pt x="5545" y="293"/>
                  </a:lnTo>
                  <a:lnTo>
                    <a:pt x="5545" y="293"/>
                  </a:lnTo>
                  <a:lnTo>
                    <a:pt x="5564" y="288"/>
                  </a:lnTo>
                  <a:close/>
                  <a:moveTo>
                    <a:pt x="6777" y="1"/>
                  </a:moveTo>
                  <a:cubicBezTo>
                    <a:pt x="4488" y="89"/>
                    <a:pt x="2217" y="189"/>
                    <a:pt x="1" y="776"/>
                  </a:cubicBezTo>
                  <a:lnTo>
                    <a:pt x="5564" y="288"/>
                  </a:lnTo>
                  <a:lnTo>
                    <a:pt x="5564" y="288"/>
                  </a:lnTo>
                  <a:lnTo>
                    <a:pt x="6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29">
              <a:extLst>
                <a:ext uri="{FF2B5EF4-FFF2-40B4-BE49-F238E27FC236}">
                  <a16:creationId xmlns:a16="http://schemas.microsoft.com/office/drawing/2014/main" id="{D23798C3-7BEC-8E4B-0552-9B181E2150A6}"/>
                </a:ext>
              </a:extLst>
            </p:cNvPr>
            <p:cNvSpPr/>
            <p:nvPr/>
          </p:nvSpPr>
          <p:spPr>
            <a:xfrm>
              <a:off x="3030350" y="2427450"/>
              <a:ext cx="148775" cy="6775"/>
            </a:xfrm>
            <a:custGeom>
              <a:avLst/>
              <a:gdLst/>
              <a:ahLst/>
              <a:cxnLst/>
              <a:rect l="l" t="t" r="r" b="b"/>
              <a:pathLst>
                <a:path w="5951" h="271" extrusionOk="0">
                  <a:moveTo>
                    <a:pt x="2850" y="1"/>
                  </a:moveTo>
                  <a:cubicBezTo>
                    <a:pt x="1709" y="1"/>
                    <a:pt x="570" y="71"/>
                    <a:pt x="1" y="221"/>
                  </a:cubicBezTo>
                  <a:lnTo>
                    <a:pt x="5950" y="270"/>
                  </a:lnTo>
                  <a:cubicBezTo>
                    <a:pt x="5504" y="96"/>
                    <a:pt x="4175" y="1"/>
                    <a:pt x="2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29">
              <a:extLst>
                <a:ext uri="{FF2B5EF4-FFF2-40B4-BE49-F238E27FC236}">
                  <a16:creationId xmlns:a16="http://schemas.microsoft.com/office/drawing/2014/main" id="{0AB5DFF8-8582-382C-D8D3-5D5C0CEC5643}"/>
                </a:ext>
              </a:extLst>
            </p:cNvPr>
            <p:cNvSpPr/>
            <p:nvPr/>
          </p:nvSpPr>
          <p:spPr>
            <a:xfrm>
              <a:off x="2380800" y="2473175"/>
              <a:ext cx="121150" cy="24775"/>
            </a:xfrm>
            <a:custGeom>
              <a:avLst/>
              <a:gdLst/>
              <a:ahLst/>
              <a:cxnLst/>
              <a:rect l="l" t="t" r="r" b="b"/>
              <a:pathLst>
                <a:path w="4846" h="991" extrusionOk="0">
                  <a:moveTo>
                    <a:pt x="4845" y="0"/>
                  </a:moveTo>
                  <a:cubicBezTo>
                    <a:pt x="4844" y="0"/>
                    <a:pt x="4830" y="4"/>
                    <a:pt x="4830" y="4"/>
                  </a:cubicBezTo>
                  <a:cubicBezTo>
                    <a:pt x="4829" y="5"/>
                    <a:pt x="4828" y="7"/>
                    <a:pt x="4827" y="8"/>
                  </a:cubicBezTo>
                  <a:lnTo>
                    <a:pt x="4827" y="8"/>
                  </a:lnTo>
                  <a:cubicBezTo>
                    <a:pt x="4833" y="6"/>
                    <a:pt x="4839" y="3"/>
                    <a:pt x="4845" y="0"/>
                  </a:cubicBezTo>
                  <a:cubicBezTo>
                    <a:pt x="4845" y="0"/>
                    <a:pt x="4845" y="0"/>
                    <a:pt x="4845" y="0"/>
                  </a:cubicBezTo>
                  <a:close/>
                  <a:moveTo>
                    <a:pt x="4827" y="8"/>
                  </a:moveTo>
                  <a:lnTo>
                    <a:pt x="4827" y="8"/>
                  </a:lnTo>
                  <a:cubicBezTo>
                    <a:pt x="4619" y="104"/>
                    <a:pt x="4422" y="244"/>
                    <a:pt x="4208" y="273"/>
                  </a:cubicBezTo>
                  <a:cubicBezTo>
                    <a:pt x="3217" y="409"/>
                    <a:pt x="2220" y="498"/>
                    <a:pt x="1229" y="632"/>
                  </a:cubicBezTo>
                  <a:cubicBezTo>
                    <a:pt x="809" y="689"/>
                    <a:pt x="351" y="656"/>
                    <a:pt x="0" y="990"/>
                  </a:cubicBezTo>
                  <a:cubicBezTo>
                    <a:pt x="1526" y="858"/>
                    <a:pt x="3036" y="655"/>
                    <a:pt x="4541" y="418"/>
                  </a:cubicBezTo>
                  <a:cubicBezTo>
                    <a:pt x="4655" y="400"/>
                    <a:pt x="4733" y="153"/>
                    <a:pt x="4827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29">
              <a:extLst>
                <a:ext uri="{FF2B5EF4-FFF2-40B4-BE49-F238E27FC236}">
                  <a16:creationId xmlns:a16="http://schemas.microsoft.com/office/drawing/2014/main" id="{732EF036-EAC1-18D5-F73E-A5024082C32F}"/>
                </a:ext>
              </a:extLst>
            </p:cNvPr>
            <p:cNvSpPr/>
            <p:nvPr/>
          </p:nvSpPr>
          <p:spPr>
            <a:xfrm>
              <a:off x="2943700" y="2510150"/>
              <a:ext cx="118750" cy="13375"/>
            </a:xfrm>
            <a:custGeom>
              <a:avLst/>
              <a:gdLst/>
              <a:ahLst/>
              <a:cxnLst/>
              <a:rect l="l" t="t" r="r" b="b"/>
              <a:pathLst>
                <a:path w="4750" h="535" extrusionOk="0">
                  <a:moveTo>
                    <a:pt x="3514" y="1"/>
                  </a:moveTo>
                  <a:cubicBezTo>
                    <a:pt x="2195" y="1"/>
                    <a:pt x="593" y="216"/>
                    <a:pt x="0" y="535"/>
                  </a:cubicBezTo>
                  <a:lnTo>
                    <a:pt x="4750" y="86"/>
                  </a:lnTo>
                  <a:cubicBezTo>
                    <a:pt x="4411" y="27"/>
                    <a:pt x="3980" y="1"/>
                    <a:pt x="3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29">
              <a:extLst>
                <a:ext uri="{FF2B5EF4-FFF2-40B4-BE49-F238E27FC236}">
                  <a16:creationId xmlns:a16="http://schemas.microsoft.com/office/drawing/2014/main" id="{1F65004D-A157-CB81-BDD5-B0F361A1DC2E}"/>
                </a:ext>
              </a:extLst>
            </p:cNvPr>
            <p:cNvSpPr/>
            <p:nvPr/>
          </p:nvSpPr>
          <p:spPr>
            <a:xfrm>
              <a:off x="2543375" y="2517250"/>
              <a:ext cx="117500" cy="26550"/>
            </a:xfrm>
            <a:custGeom>
              <a:avLst/>
              <a:gdLst/>
              <a:ahLst/>
              <a:cxnLst/>
              <a:rect l="l" t="t" r="r" b="b"/>
              <a:pathLst>
                <a:path w="4700" h="1062" extrusionOk="0">
                  <a:moveTo>
                    <a:pt x="4659" y="1"/>
                  </a:moveTo>
                  <a:lnTo>
                    <a:pt x="0" y="836"/>
                  </a:lnTo>
                  <a:lnTo>
                    <a:pt x="28" y="1062"/>
                  </a:lnTo>
                  <a:lnTo>
                    <a:pt x="4700" y="227"/>
                  </a:lnTo>
                  <a:cubicBezTo>
                    <a:pt x="4686" y="152"/>
                    <a:pt x="4673" y="76"/>
                    <a:pt x="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29">
              <a:extLst>
                <a:ext uri="{FF2B5EF4-FFF2-40B4-BE49-F238E27FC236}">
                  <a16:creationId xmlns:a16="http://schemas.microsoft.com/office/drawing/2014/main" id="{02AB4489-415B-380B-AACB-C3E32F2AE641}"/>
                </a:ext>
              </a:extLst>
            </p:cNvPr>
            <p:cNvSpPr/>
            <p:nvPr/>
          </p:nvSpPr>
          <p:spPr>
            <a:xfrm>
              <a:off x="2849150" y="2553650"/>
              <a:ext cx="76450" cy="7900"/>
            </a:xfrm>
            <a:custGeom>
              <a:avLst/>
              <a:gdLst/>
              <a:ahLst/>
              <a:cxnLst/>
              <a:rect l="l" t="t" r="r" b="b"/>
              <a:pathLst>
                <a:path w="3058" h="316" extrusionOk="0">
                  <a:moveTo>
                    <a:pt x="1702" y="0"/>
                  </a:moveTo>
                  <a:cubicBezTo>
                    <a:pt x="1041" y="0"/>
                    <a:pt x="428" y="116"/>
                    <a:pt x="0" y="316"/>
                  </a:cubicBezTo>
                  <a:lnTo>
                    <a:pt x="3058" y="167"/>
                  </a:lnTo>
                  <a:cubicBezTo>
                    <a:pt x="2611" y="53"/>
                    <a:pt x="2146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29">
              <a:extLst>
                <a:ext uri="{FF2B5EF4-FFF2-40B4-BE49-F238E27FC236}">
                  <a16:creationId xmlns:a16="http://schemas.microsoft.com/office/drawing/2014/main" id="{16DD5C26-D8C6-C6D9-C5A5-D66E87BE8398}"/>
                </a:ext>
              </a:extLst>
            </p:cNvPr>
            <p:cNvSpPr/>
            <p:nvPr/>
          </p:nvSpPr>
          <p:spPr>
            <a:xfrm>
              <a:off x="2549125" y="2539025"/>
              <a:ext cx="83750" cy="17300"/>
            </a:xfrm>
            <a:custGeom>
              <a:avLst/>
              <a:gdLst/>
              <a:ahLst/>
              <a:cxnLst/>
              <a:rect l="l" t="t" r="r" b="b"/>
              <a:pathLst>
                <a:path w="3350" h="692" extrusionOk="0">
                  <a:moveTo>
                    <a:pt x="3317" y="0"/>
                  </a:moveTo>
                  <a:lnTo>
                    <a:pt x="0" y="461"/>
                  </a:lnTo>
                  <a:cubicBezTo>
                    <a:pt x="16" y="538"/>
                    <a:pt x="32" y="615"/>
                    <a:pt x="48" y="691"/>
                  </a:cubicBezTo>
                  <a:lnTo>
                    <a:pt x="3350" y="223"/>
                  </a:lnTo>
                  <a:cubicBezTo>
                    <a:pt x="3340" y="149"/>
                    <a:pt x="3328" y="75"/>
                    <a:pt x="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29">
              <a:extLst>
                <a:ext uri="{FF2B5EF4-FFF2-40B4-BE49-F238E27FC236}">
                  <a16:creationId xmlns:a16="http://schemas.microsoft.com/office/drawing/2014/main" id="{29F9E3D2-5448-40D1-675D-3F3A9EB9A87C}"/>
                </a:ext>
              </a:extLst>
            </p:cNvPr>
            <p:cNvSpPr/>
            <p:nvPr/>
          </p:nvSpPr>
          <p:spPr>
            <a:xfrm>
              <a:off x="2719175" y="2505450"/>
              <a:ext cx="83175" cy="14775"/>
            </a:xfrm>
            <a:custGeom>
              <a:avLst/>
              <a:gdLst/>
              <a:ahLst/>
              <a:cxnLst/>
              <a:rect l="l" t="t" r="r" b="b"/>
              <a:pathLst>
                <a:path w="3327" h="591" extrusionOk="0">
                  <a:moveTo>
                    <a:pt x="3083" y="0"/>
                  </a:moveTo>
                  <a:cubicBezTo>
                    <a:pt x="2016" y="0"/>
                    <a:pt x="964" y="70"/>
                    <a:pt x="0" y="590"/>
                  </a:cubicBezTo>
                  <a:lnTo>
                    <a:pt x="3326" y="1"/>
                  </a:lnTo>
                  <a:cubicBezTo>
                    <a:pt x="3245" y="1"/>
                    <a:pt x="3164" y="0"/>
                    <a:pt x="3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29">
              <a:extLst>
                <a:ext uri="{FF2B5EF4-FFF2-40B4-BE49-F238E27FC236}">
                  <a16:creationId xmlns:a16="http://schemas.microsoft.com/office/drawing/2014/main" id="{4E7DC276-2CE2-263C-8274-0C6C7D504FD3}"/>
                </a:ext>
              </a:extLst>
            </p:cNvPr>
            <p:cNvSpPr/>
            <p:nvPr/>
          </p:nvSpPr>
          <p:spPr>
            <a:xfrm>
              <a:off x="2756150" y="2432575"/>
              <a:ext cx="104000" cy="8175"/>
            </a:xfrm>
            <a:custGeom>
              <a:avLst/>
              <a:gdLst/>
              <a:ahLst/>
              <a:cxnLst/>
              <a:rect l="l" t="t" r="r" b="b"/>
              <a:pathLst>
                <a:path w="4160" h="327" extrusionOk="0">
                  <a:moveTo>
                    <a:pt x="4155" y="1"/>
                  </a:moveTo>
                  <a:lnTo>
                    <a:pt x="1" y="202"/>
                  </a:lnTo>
                  <a:cubicBezTo>
                    <a:pt x="1" y="244"/>
                    <a:pt x="1" y="285"/>
                    <a:pt x="0" y="327"/>
                  </a:cubicBezTo>
                  <a:lnTo>
                    <a:pt x="4160" y="124"/>
                  </a:lnTo>
                  <a:cubicBezTo>
                    <a:pt x="4158" y="83"/>
                    <a:pt x="4157" y="41"/>
                    <a:pt x="4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29">
              <a:extLst>
                <a:ext uri="{FF2B5EF4-FFF2-40B4-BE49-F238E27FC236}">
                  <a16:creationId xmlns:a16="http://schemas.microsoft.com/office/drawing/2014/main" id="{04999F59-7671-FDD9-DC8A-4AA52995F2B8}"/>
                </a:ext>
              </a:extLst>
            </p:cNvPr>
            <p:cNvSpPr/>
            <p:nvPr/>
          </p:nvSpPr>
          <p:spPr>
            <a:xfrm>
              <a:off x="3078925" y="2411825"/>
              <a:ext cx="67500" cy="7125"/>
            </a:xfrm>
            <a:custGeom>
              <a:avLst/>
              <a:gdLst/>
              <a:ahLst/>
              <a:cxnLst/>
              <a:rect l="l" t="t" r="r" b="b"/>
              <a:pathLst>
                <a:path w="2700" h="285" extrusionOk="0">
                  <a:moveTo>
                    <a:pt x="1671" y="0"/>
                  </a:moveTo>
                  <a:cubicBezTo>
                    <a:pt x="1149" y="0"/>
                    <a:pt x="607" y="107"/>
                    <a:pt x="1" y="285"/>
                  </a:cubicBezTo>
                  <a:lnTo>
                    <a:pt x="2699" y="153"/>
                  </a:lnTo>
                  <a:cubicBezTo>
                    <a:pt x="2357" y="48"/>
                    <a:pt x="2018" y="0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29">
              <a:extLst>
                <a:ext uri="{FF2B5EF4-FFF2-40B4-BE49-F238E27FC236}">
                  <a16:creationId xmlns:a16="http://schemas.microsoft.com/office/drawing/2014/main" id="{A24D4B51-2C80-27AC-4C90-D26B9DC4A50A}"/>
                </a:ext>
              </a:extLst>
            </p:cNvPr>
            <p:cNvSpPr/>
            <p:nvPr/>
          </p:nvSpPr>
          <p:spPr>
            <a:xfrm>
              <a:off x="3147175" y="2475800"/>
              <a:ext cx="73800" cy="11500"/>
            </a:xfrm>
            <a:custGeom>
              <a:avLst/>
              <a:gdLst/>
              <a:ahLst/>
              <a:cxnLst/>
              <a:rect l="l" t="t" r="r" b="b"/>
              <a:pathLst>
                <a:path w="2952" h="460" extrusionOk="0">
                  <a:moveTo>
                    <a:pt x="29" y="1"/>
                  </a:moveTo>
                  <a:cubicBezTo>
                    <a:pt x="20" y="86"/>
                    <a:pt x="11" y="171"/>
                    <a:pt x="1" y="255"/>
                  </a:cubicBezTo>
                  <a:lnTo>
                    <a:pt x="2935" y="459"/>
                  </a:lnTo>
                  <a:cubicBezTo>
                    <a:pt x="2940" y="387"/>
                    <a:pt x="2946" y="313"/>
                    <a:pt x="2952" y="24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29">
              <a:extLst>
                <a:ext uri="{FF2B5EF4-FFF2-40B4-BE49-F238E27FC236}">
                  <a16:creationId xmlns:a16="http://schemas.microsoft.com/office/drawing/2014/main" id="{03756F41-5FED-B346-CEF8-5B5B82235830}"/>
                </a:ext>
              </a:extLst>
            </p:cNvPr>
            <p:cNvSpPr/>
            <p:nvPr/>
          </p:nvSpPr>
          <p:spPr>
            <a:xfrm>
              <a:off x="3032125" y="2572475"/>
              <a:ext cx="80575" cy="10100"/>
            </a:xfrm>
            <a:custGeom>
              <a:avLst/>
              <a:gdLst/>
              <a:ahLst/>
              <a:cxnLst/>
              <a:rect l="l" t="t" r="r" b="b"/>
              <a:pathLst>
                <a:path w="3223" h="404" extrusionOk="0">
                  <a:moveTo>
                    <a:pt x="2103" y="0"/>
                  </a:moveTo>
                  <a:cubicBezTo>
                    <a:pt x="1388" y="0"/>
                    <a:pt x="686" y="128"/>
                    <a:pt x="1" y="404"/>
                  </a:cubicBezTo>
                  <a:lnTo>
                    <a:pt x="3222" y="99"/>
                  </a:lnTo>
                  <a:cubicBezTo>
                    <a:pt x="2846" y="34"/>
                    <a:pt x="2473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29">
              <a:extLst>
                <a:ext uri="{FF2B5EF4-FFF2-40B4-BE49-F238E27FC236}">
                  <a16:creationId xmlns:a16="http://schemas.microsoft.com/office/drawing/2014/main" id="{75DB99CF-AF61-DC78-1630-FCFCC8873D43}"/>
                </a:ext>
              </a:extLst>
            </p:cNvPr>
            <p:cNvSpPr/>
            <p:nvPr/>
          </p:nvSpPr>
          <p:spPr>
            <a:xfrm>
              <a:off x="2315450" y="2581900"/>
              <a:ext cx="59050" cy="13025"/>
            </a:xfrm>
            <a:custGeom>
              <a:avLst/>
              <a:gdLst/>
              <a:ahLst/>
              <a:cxnLst/>
              <a:rect l="l" t="t" r="r" b="b"/>
              <a:pathLst>
                <a:path w="2362" h="521" extrusionOk="0">
                  <a:moveTo>
                    <a:pt x="2362" y="1"/>
                  </a:moveTo>
                  <a:lnTo>
                    <a:pt x="2362" y="1"/>
                  </a:lnTo>
                  <a:cubicBezTo>
                    <a:pt x="1553" y="27"/>
                    <a:pt x="746" y="68"/>
                    <a:pt x="1" y="521"/>
                  </a:cubicBezTo>
                  <a:lnTo>
                    <a:pt x="2339" y="197"/>
                  </a:lnTo>
                  <a:cubicBezTo>
                    <a:pt x="2347" y="131"/>
                    <a:pt x="2355" y="67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29">
              <a:extLst>
                <a:ext uri="{FF2B5EF4-FFF2-40B4-BE49-F238E27FC236}">
                  <a16:creationId xmlns:a16="http://schemas.microsoft.com/office/drawing/2014/main" id="{3F14033B-4FF9-D920-9B98-01677BEA3BC6}"/>
                </a:ext>
              </a:extLst>
            </p:cNvPr>
            <p:cNvSpPr/>
            <p:nvPr/>
          </p:nvSpPr>
          <p:spPr>
            <a:xfrm>
              <a:off x="3210000" y="2437075"/>
              <a:ext cx="64425" cy="16950"/>
            </a:xfrm>
            <a:custGeom>
              <a:avLst/>
              <a:gdLst/>
              <a:ahLst/>
              <a:cxnLst/>
              <a:rect l="l" t="t" r="r" b="b"/>
              <a:pathLst>
                <a:path w="2577" h="678" extrusionOk="0">
                  <a:moveTo>
                    <a:pt x="489" y="1"/>
                  </a:moveTo>
                  <a:cubicBezTo>
                    <a:pt x="329" y="1"/>
                    <a:pt x="167" y="14"/>
                    <a:pt x="1" y="46"/>
                  </a:cubicBezTo>
                  <a:lnTo>
                    <a:pt x="2545" y="678"/>
                  </a:lnTo>
                  <a:lnTo>
                    <a:pt x="2577" y="476"/>
                  </a:lnTo>
                  <a:cubicBezTo>
                    <a:pt x="1888" y="287"/>
                    <a:pt x="1217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29">
              <a:extLst>
                <a:ext uri="{FF2B5EF4-FFF2-40B4-BE49-F238E27FC236}">
                  <a16:creationId xmlns:a16="http://schemas.microsoft.com/office/drawing/2014/main" id="{EFE17074-CA3D-A703-9C86-CCDFDB80396D}"/>
                </a:ext>
              </a:extLst>
            </p:cNvPr>
            <p:cNvSpPr/>
            <p:nvPr/>
          </p:nvSpPr>
          <p:spPr>
            <a:xfrm>
              <a:off x="3144925" y="2533675"/>
              <a:ext cx="62175" cy="9600"/>
            </a:xfrm>
            <a:custGeom>
              <a:avLst/>
              <a:gdLst/>
              <a:ahLst/>
              <a:cxnLst/>
              <a:rect l="l" t="t" r="r" b="b"/>
              <a:pathLst>
                <a:path w="2487" h="384" extrusionOk="0">
                  <a:moveTo>
                    <a:pt x="964" y="0"/>
                  </a:moveTo>
                  <a:cubicBezTo>
                    <a:pt x="649" y="0"/>
                    <a:pt x="328" y="56"/>
                    <a:pt x="0" y="189"/>
                  </a:cubicBezTo>
                  <a:lnTo>
                    <a:pt x="2487" y="383"/>
                  </a:lnTo>
                  <a:cubicBezTo>
                    <a:pt x="2008" y="162"/>
                    <a:pt x="1497" y="0"/>
                    <a:pt x="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29">
              <a:extLst>
                <a:ext uri="{FF2B5EF4-FFF2-40B4-BE49-F238E27FC236}">
                  <a16:creationId xmlns:a16="http://schemas.microsoft.com/office/drawing/2014/main" id="{BBA2B4D0-595C-EC30-AA83-A6D6AB755916}"/>
                </a:ext>
              </a:extLst>
            </p:cNvPr>
            <p:cNvSpPr/>
            <p:nvPr/>
          </p:nvSpPr>
          <p:spPr>
            <a:xfrm>
              <a:off x="2922150" y="2406350"/>
              <a:ext cx="63400" cy="5775"/>
            </a:xfrm>
            <a:custGeom>
              <a:avLst/>
              <a:gdLst/>
              <a:ahLst/>
              <a:cxnLst/>
              <a:rect l="l" t="t" r="r" b="b"/>
              <a:pathLst>
                <a:path w="2536" h="231" extrusionOk="0">
                  <a:moveTo>
                    <a:pt x="2536" y="1"/>
                  </a:moveTo>
                  <a:lnTo>
                    <a:pt x="1" y="124"/>
                  </a:lnTo>
                  <a:cubicBezTo>
                    <a:pt x="348" y="196"/>
                    <a:pt x="688" y="230"/>
                    <a:pt x="1023" y="230"/>
                  </a:cubicBezTo>
                  <a:cubicBezTo>
                    <a:pt x="1537" y="230"/>
                    <a:pt x="2039" y="150"/>
                    <a:pt x="2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29">
              <a:extLst>
                <a:ext uri="{FF2B5EF4-FFF2-40B4-BE49-F238E27FC236}">
                  <a16:creationId xmlns:a16="http://schemas.microsoft.com/office/drawing/2014/main" id="{7E060BCC-7112-EAD6-7AAD-5A392FFCAFAF}"/>
                </a:ext>
              </a:extLst>
            </p:cNvPr>
            <p:cNvSpPr/>
            <p:nvPr/>
          </p:nvSpPr>
          <p:spPr>
            <a:xfrm>
              <a:off x="3153725" y="2492850"/>
              <a:ext cx="38125" cy="5100"/>
            </a:xfrm>
            <a:custGeom>
              <a:avLst/>
              <a:gdLst/>
              <a:ahLst/>
              <a:cxnLst/>
              <a:rect l="l" t="t" r="r" b="b"/>
              <a:pathLst>
                <a:path w="1525" h="204" extrusionOk="0">
                  <a:moveTo>
                    <a:pt x="1519" y="0"/>
                  </a:moveTo>
                  <a:lnTo>
                    <a:pt x="0" y="74"/>
                  </a:lnTo>
                  <a:cubicBezTo>
                    <a:pt x="11" y="117"/>
                    <a:pt x="21" y="160"/>
                    <a:pt x="31" y="203"/>
                  </a:cubicBezTo>
                  <a:lnTo>
                    <a:pt x="1525" y="131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29">
              <a:extLst>
                <a:ext uri="{FF2B5EF4-FFF2-40B4-BE49-F238E27FC236}">
                  <a16:creationId xmlns:a16="http://schemas.microsoft.com/office/drawing/2014/main" id="{CB516900-B74C-0411-219C-E78CBC470684}"/>
                </a:ext>
              </a:extLst>
            </p:cNvPr>
            <p:cNvSpPr/>
            <p:nvPr/>
          </p:nvSpPr>
          <p:spPr>
            <a:xfrm>
              <a:off x="3070425" y="2553450"/>
              <a:ext cx="33525" cy="5475"/>
            </a:xfrm>
            <a:custGeom>
              <a:avLst/>
              <a:gdLst/>
              <a:ahLst/>
              <a:cxnLst/>
              <a:rect l="l" t="t" r="r" b="b"/>
              <a:pathLst>
                <a:path w="1341" h="219" extrusionOk="0">
                  <a:moveTo>
                    <a:pt x="1322" y="1"/>
                  </a:moveTo>
                  <a:lnTo>
                    <a:pt x="3" y="65"/>
                  </a:lnTo>
                  <a:lnTo>
                    <a:pt x="1" y="157"/>
                  </a:lnTo>
                  <a:lnTo>
                    <a:pt x="1341" y="218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29">
              <a:extLst>
                <a:ext uri="{FF2B5EF4-FFF2-40B4-BE49-F238E27FC236}">
                  <a16:creationId xmlns:a16="http://schemas.microsoft.com/office/drawing/2014/main" id="{00709474-28F5-69DD-F0D7-9B2BCC73C5E5}"/>
                </a:ext>
              </a:extLst>
            </p:cNvPr>
            <p:cNvSpPr/>
            <p:nvPr/>
          </p:nvSpPr>
          <p:spPr>
            <a:xfrm>
              <a:off x="3152400" y="2588425"/>
              <a:ext cx="35725" cy="8950"/>
            </a:xfrm>
            <a:custGeom>
              <a:avLst/>
              <a:gdLst/>
              <a:ahLst/>
              <a:cxnLst/>
              <a:rect l="l" t="t" r="r" b="b"/>
              <a:pathLst>
                <a:path w="1429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395" y="235"/>
                    <a:pt x="813" y="302"/>
                    <a:pt x="1233" y="357"/>
                  </a:cubicBezTo>
                  <a:cubicBezTo>
                    <a:pt x="1237" y="357"/>
                    <a:pt x="1241" y="358"/>
                    <a:pt x="1244" y="358"/>
                  </a:cubicBezTo>
                  <a:cubicBezTo>
                    <a:pt x="1297" y="358"/>
                    <a:pt x="1356" y="315"/>
                    <a:pt x="1413" y="294"/>
                  </a:cubicBezTo>
                  <a:cubicBezTo>
                    <a:pt x="1418" y="249"/>
                    <a:pt x="1424" y="206"/>
                    <a:pt x="1428" y="1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29">
              <a:extLst>
                <a:ext uri="{FF2B5EF4-FFF2-40B4-BE49-F238E27FC236}">
                  <a16:creationId xmlns:a16="http://schemas.microsoft.com/office/drawing/2014/main" id="{B0CB5F43-9FB2-4211-FF64-9C3A0FB632C2}"/>
                </a:ext>
              </a:extLst>
            </p:cNvPr>
            <p:cNvSpPr/>
            <p:nvPr/>
          </p:nvSpPr>
          <p:spPr>
            <a:xfrm>
              <a:off x="3306650" y="2462075"/>
              <a:ext cx="18025" cy="14750"/>
            </a:xfrm>
            <a:custGeom>
              <a:avLst/>
              <a:gdLst/>
              <a:ahLst/>
              <a:cxnLst/>
              <a:rect l="l" t="t" r="r" b="b"/>
              <a:pathLst>
                <a:path w="721" h="590" extrusionOk="0">
                  <a:moveTo>
                    <a:pt x="109" y="1"/>
                  </a:moveTo>
                  <a:lnTo>
                    <a:pt x="0" y="168"/>
                  </a:lnTo>
                  <a:lnTo>
                    <a:pt x="626" y="589"/>
                  </a:lnTo>
                  <a:lnTo>
                    <a:pt x="721" y="47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29">
              <a:extLst>
                <a:ext uri="{FF2B5EF4-FFF2-40B4-BE49-F238E27FC236}">
                  <a16:creationId xmlns:a16="http://schemas.microsoft.com/office/drawing/2014/main" id="{62890E1E-073F-A7BD-DDFE-D5C4E4A67107}"/>
                </a:ext>
              </a:extLst>
            </p:cNvPr>
            <p:cNvSpPr/>
            <p:nvPr/>
          </p:nvSpPr>
          <p:spPr>
            <a:xfrm>
              <a:off x="3372650" y="2784900"/>
              <a:ext cx="247825" cy="122025"/>
            </a:xfrm>
            <a:custGeom>
              <a:avLst/>
              <a:gdLst/>
              <a:ahLst/>
              <a:cxnLst/>
              <a:rect l="l" t="t" r="r" b="b"/>
              <a:pathLst>
                <a:path w="9913" h="4881" extrusionOk="0">
                  <a:moveTo>
                    <a:pt x="112" y="0"/>
                  </a:moveTo>
                  <a:lnTo>
                    <a:pt x="0" y="134"/>
                  </a:lnTo>
                  <a:cubicBezTo>
                    <a:pt x="3040" y="1945"/>
                    <a:pt x="6231" y="3454"/>
                    <a:pt x="9470" y="4867"/>
                  </a:cubicBezTo>
                  <a:cubicBezTo>
                    <a:pt x="9492" y="4877"/>
                    <a:pt x="9516" y="4880"/>
                    <a:pt x="9547" y="4880"/>
                  </a:cubicBezTo>
                  <a:cubicBezTo>
                    <a:pt x="9619" y="4880"/>
                    <a:pt x="9725" y="4860"/>
                    <a:pt x="9913" y="4850"/>
                  </a:cubicBezTo>
                  <a:cubicBezTo>
                    <a:pt x="8403" y="4124"/>
                    <a:pt x="7042" y="3487"/>
                    <a:pt x="5697" y="2819"/>
                  </a:cubicBezTo>
                  <a:cubicBezTo>
                    <a:pt x="3829" y="1891"/>
                    <a:pt x="1973" y="94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29">
              <a:extLst>
                <a:ext uri="{FF2B5EF4-FFF2-40B4-BE49-F238E27FC236}">
                  <a16:creationId xmlns:a16="http://schemas.microsoft.com/office/drawing/2014/main" id="{0C6DC6E9-8532-C3E8-A25B-3018A7FE8DE0}"/>
                </a:ext>
              </a:extLst>
            </p:cNvPr>
            <p:cNvSpPr/>
            <p:nvPr/>
          </p:nvSpPr>
          <p:spPr>
            <a:xfrm>
              <a:off x="3447950" y="3089175"/>
              <a:ext cx="28575" cy="133425"/>
            </a:xfrm>
            <a:custGeom>
              <a:avLst/>
              <a:gdLst/>
              <a:ahLst/>
              <a:cxnLst/>
              <a:rect l="l" t="t" r="r" b="b"/>
              <a:pathLst>
                <a:path w="1143" h="5337" extrusionOk="0">
                  <a:moveTo>
                    <a:pt x="1011" y="1"/>
                  </a:moveTo>
                  <a:cubicBezTo>
                    <a:pt x="0" y="1673"/>
                    <a:pt x="132" y="3506"/>
                    <a:pt x="238" y="5337"/>
                  </a:cubicBezTo>
                  <a:cubicBezTo>
                    <a:pt x="341" y="3559"/>
                    <a:pt x="622" y="1813"/>
                    <a:pt x="1143" y="107"/>
                  </a:cubicBezTo>
                  <a:cubicBezTo>
                    <a:pt x="1099" y="72"/>
                    <a:pt x="1056" y="36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29">
              <a:extLst>
                <a:ext uri="{FF2B5EF4-FFF2-40B4-BE49-F238E27FC236}">
                  <a16:creationId xmlns:a16="http://schemas.microsoft.com/office/drawing/2014/main" id="{55C1F6B4-8626-1127-233C-51E7B311C9D9}"/>
                </a:ext>
              </a:extLst>
            </p:cNvPr>
            <p:cNvSpPr/>
            <p:nvPr/>
          </p:nvSpPr>
          <p:spPr>
            <a:xfrm>
              <a:off x="3504450" y="2829425"/>
              <a:ext cx="133450" cy="61750"/>
            </a:xfrm>
            <a:custGeom>
              <a:avLst/>
              <a:gdLst/>
              <a:ahLst/>
              <a:cxnLst/>
              <a:rect l="l" t="t" r="r" b="b"/>
              <a:pathLst>
                <a:path w="5338" h="2470" extrusionOk="0">
                  <a:moveTo>
                    <a:pt x="102" y="0"/>
                  </a:moveTo>
                  <a:cubicBezTo>
                    <a:pt x="68" y="75"/>
                    <a:pt x="34" y="150"/>
                    <a:pt x="0" y="224"/>
                  </a:cubicBezTo>
                  <a:cubicBezTo>
                    <a:pt x="1229" y="785"/>
                    <a:pt x="2452" y="1358"/>
                    <a:pt x="3689" y="1899"/>
                  </a:cubicBezTo>
                  <a:cubicBezTo>
                    <a:pt x="4206" y="2125"/>
                    <a:pt x="4753" y="2282"/>
                    <a:pt x="5286" y="2470"/>
                  </a:cubicBezTo>
                  <a:lnTo>
                    <a:pt x="5337" y="240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29">
              <a:extLst>
                <a:ext uri="{FF2B5EF4-FFF2-40B4-BE49-F238E27FC236}">
                  <a16:creationId xmlns:a16="http://schemas.microsoft.com/office/drawing/2014/main" id="{8CC18E58-7BCE-3020-36B6-559F68707852}"/>
                </a:ext>
              </a:extLst>
            </p:cNvPr>
            <p:cNvSpPr/>
            <p:nvPr/>
          </p:nvSpPr>
          <p:spPr>
            <a:xfrm>
              <a:off x="3763750" y="3226300"/>
              <a:ext cx="64725" cy="36850"/>
            </a:xfrm>
            <a:custGeom>
              <a:avLst/>
              <a:gdLst/>
              <a:ahLst/>
              <a:cxnLst/>
              <a:rect l="l" t="t" r="r" b="b"/>
              <a:pathLst>
                <a:path w="2589" h="1474" extrusionOk="0">
                  <a:moveTo>
                    <a:pt x="2567" y="0"/>
                  </a:moveTo>
                  <a:cubicBezTo>
                    <a:pt x="1653" y="305"/>
                    <a:pt x="513" y="168"/>
                    <a:pt x="1" y="1473"/>
                  </a:cubicBezTo>
                  <a:lnTo>
                    <a:pt x="2588" y="217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29">
              <a:extLst>
                <a:ext uri="{FF2B5EF4-FFF2-40B4-BE49-F238E27FC236}">
                  <a16:creationId xmlns:a16="http://schemas.microsoft.com/office/drawing/2014/main" id="{E9B81831-2379-529F-5896-419C7CA366A1}"/>
                </a:ext>
              </a:extLst>
            </p:cNvPr>
            <p:cNvSpPr/>
            <p:nvPr/>
          </p:nvSpPr>
          <p:spPr>
            <a:xfrm>
              <a:off x="3358475" y="3039075"/>
              <a:ext cx="81250" cy="33125"/>
            </a:xfrm>
            <a:custGeom>
              <a:avLst/>
              <a:gdLst/>
              <a:ahLst/>
              <a:cxnLst/>
              <a:rect l="l" t="t" r="r" b="b"/>
              <a:pathLst>
                <a:path w="3250" h="1325" extrusionOk="0">
                  <a:moveTo>
                    <a:pt x="1" y="1"/>
                  </a:moveTo>
                  <a:lnTo>
                    <a:pt x="3177" y="1324"/>
                  </a:lnTo>
                  <a:cubicBezTo>
                    <a:pt x="3201" y="1263"/>
                    <a:pt x="3226" y="1202"/>
                    <a:pt x="3250" y="1141"/>
                  </a:cubicBezTo>
                  <a:cubicBezTo>
                    <a:pt x="2186" y="708"/>
                    <a:pt x="1193" y="1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29">
              <a:extLst>
                <a:ext uri="{FF2B5EF4-FFF2-40B4-BE49-F238E27FC236}">
                  <a16:creationId xmlns:a16="http://schemas.microsoft.com/office/drawing/2014/main" id="{A0D6FCA6-CE38-6AC4-97D4-C772225F919B}"/>
                </a:ext>
              </a:extLst>
            </p:cNvPr>
            <p:cNvSpPr/>
            <p:nvPr/>
          </p:nvSpPr>
          <p:spPr>
            <a:xfrm>
              <a:off x="3295775" y="2771450"/>
              <a:ext cx="72925" cy="47150"/>
            </a:xfrm>
            <a:custGeom>
              <a:avLst/>
              <a:gdLst/>
              <a:ahLst/>
              <a:cxnLst/>
              <a:rect l="l" t="t" r="r" b="b"/>
              <a:pathLst>
                <a:path w="2917" h="1886" extrusionOk="0">
                  <a:moveTo>
                    <a:pt x="114" y="0"/>
                  </a:moveTo>
                  <a:lnTo>
                    <a:pt x="1" y="189"/>
                  </a:lnTo>
                  <a:lnTo>
                    <a:pt x="2800" y="1886"/>
                  </a:lnTo>
                  <a:lnTo>
                    <a:pt x="2917" y="166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29">
              <a:extLst>
                <a:ext uri="{FF2B5EF4-FFF2-40B4-BE49-F238E27FC236}">
                  <a16:creationId xmlns:a16="http://schemas.microsoft.com/office/drawing/2014/main" id="{746ACFFD-16E6-F401-207F-C785AFCDA088}"/>
                </a:ext>
              </a:extLst>
            </p:cNvPr>
            <p:cNvSpPr/>
            <p:nvPr/>
          </p:nvSpPr>
          <p:spPr>
            <a:xfrm>
              <a:off x="3473225" y="3020175"/>
              <a:ext cx="43325" cy="71700"/>
            </a:xfrm>
            <a:custGeom>
              <a:avLst/>
              <a:gdLst/>
              <a:ahLst/>
              <a:cxnLst/>
              <a:rect l="l" t="t" r="r" b="b"/>
              <a:pathLst>
                <a:path w="1733" h="2868" extrusionOk="0">
                  <a:moveTo>
                    <a:pt x="1733" y="0"/>
                  </a:moveTo>
                  <a:cubicBezTo>
                    <a:pt x="835" y="739"/>
                    <a:pt x="339" y="1704"/>
                    <a:pt x="0" y="2761"/>
                  </a:cubicBezTo>
                  <a:cubicBezTo>
                    <a:pt x="45" y="2796"/>
                    <a:pt x="89" y="2832"/>
                    <a:pt x="132" y="2867"/>
                  </a:cubicBezTo>
                  <a:cubicBezTo>
                    <a:pt x="391" y="2366"/>
                    <a:pt x="638" y="1857"/>
                    <a:pt x="913" y="1364"/>
                  </a:cubicBezTo>
                  <a:cubicBezTo>
                    <a:pt x="1171" y="900"/>
                    <a:pt x="1458" y="454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29">
              <a:extLst>
                <a:ext uri="{FF2B5EF4-FFF2-40B4-BE49-F238E27FC236}">
                  <a16:creationId xmlns:a16="http://schemas.microsoft.com/office/drawing/2014/main" id="{A1CA78B1-0EB3-866F-19BB-9867E0988498}"/>
                </a:ext>
              </a:extLst>
            </p:cNvPr>
            <p:cNvSpPr/>
            <p:nvPr/>
          </p:nvSpPr>
          <p:spPr>
            <a:xfrm>
              <a:off x="3400550" y="3185275"/>
              <a:ext cx="13675" cy="94300"/>
            </a:xfrm>
            <a:custGeom>
              <a:avLst/>
              <a:gdLst/>
              <a:ahLst/>
              <a:cxnLst/>
              <a:rect l="l" t="t" r="r" b="b"/>
              <a:pathLst>
                <a:path w="547" h="3772" extrusionOk="0">
                  <a:moveTo>
                    <a:pt x="363" y="0"/>
                  </a:moveTo>
                  <a:cubicBezTo>
                    <a:pt x="1" y="1356"/>
                    <a:pt x="198" y="2563"/>
                    <a:pt x="328" y="3771"/>
                  </a:cubicBezTo>
                  <a:lnTo>
                    <a:pt x="546" y="3767"/>
                  </a:lnTo>
                  <a:cubicBezTo>
                    <a:pt x="487" y="2561"/>
                    <a:pt x="429" y="1355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29">
              <a:extLst>
                <a:ext uri="{FF2B5EF4-FFF2-40B4-BE49-F238E27FC236}">
                  <a16:creationId xmlns:a16="http://schemas.microsoft.com/office/drawing/2014/main" id="{35D90445-7F3E-223A-5275-8CC93845FC5E}"/>
                </a:ext>
              </a:extLst>
            </p:cNvPr>
            <p:cNvSpPr/>
            <p:nvPr/>
          </p:nvSpPr>
          <p:spPr>
            <a:xfrm>
              <a:off x="3249075" y="2778400"/>
              <a:ext cx="59550" cy="31925"/>
            </a:xfrm>
            <a:custGeom>
              <a:avLst/>
              <a:gdLst/>
              <a:ahLst/>
              <a:cxnLst/>
              <a:rect l="l" t="t" r="r" b="b"/>
              <a:pathLst>
                <a:path w="2382" h="1277" extrusionOk="0">
                  <a:moveTo>
                    <a:pt x="0" y="1"/>
                  </a:moveTo>
                  <a:cubicBezTo>
                    <a:pt x="622" y="684"/>
                    <a:pt x="1459" y="930"/>
                    <a:pt x="2247" y="1277"/>
                  </a:cubicBezTo>
                  <a:cubicBezTo>
                    <a:pt x="2292" y="1218"/>
                    <a:pt x="2336" y="1160"/>
                    <a:pt x="2382" y="1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29">
              <a:extLst>
                <a:ext uri="{FF2B5EF4-FFF2-40B4-BE49-F238E27FC236}">
                  <a16:creationId xmlns:a16="http://schemas.microsoft.com/office/drawing/2014/main" id="{EEDD7903-271C-CE96-8AE1-C1B15989EA25}"/>
                </a:ext>
              </a:extLst>
            </p:cNvPr>
            <p:cNvSpPr/>
            <p:nvPr/>
          </p:nvSpPr>
          <p:spPr>
            <a:xfrm>
              <a:off x="3492200" y="2950525"/>
              <a:ext cx="27675" cy="34850"/>
            </a:xfrm>
            <a:custGeom>
              <a:avLst/>
              <a:gdLst/>
              <a:ahLst/>
              <a:cxnLst/>
              <a:rect l="l" t="t" r="r" b="b"/>
              <a:pathLst>
                <a:path w="1107" h="1394" extrusionOk="0">
                  <a:moveTo>
                    <a:pt x="793" y="1"/>
                  </a:moveTo>
                  <a:cubicBezTo>
                    <a:pt x="0" y="219"/>
                    <a:pt x="294" y="939"/>
                    <a:pt x="49" y="1393"/>
                  </a:cubicBezTo>
                  <a:cubicBezTo>
                    <a:pt x="429" y="1005"/>
                    <a:pt x="1106" y="763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29">
              <a:extLst>
                <a:ext uri="{FF2B5EF4-FFF2-40B4-BE49-F238E27FC236}">
                  <a16:creationId xmlns:a16="http://schemas.microsoft.com/office/drawing/2014/main" id="{839817C3-F9BA-183F-078D-D08FD14A86AA}"/>
                </a:ext>
              </a:extLst>
            </p:cNvPr>
            <p:cNvSpPr/>
            <p:nvPr/>
          </p:nvSpPr>
          <p:spPr>
            <a:xfrm>
              <a:off x="3338450" y="3154750"/>
              <a:ext cx="9425" cy="53625"/>
            </a:xfrm>
            <a:custGeom>
              <a:avLst/>
              <a:gdLst/>
              <a:ahLst/>
              <a:cxnLst/>
              <a:rect l="l" t="t" r="r" b="b"/>
              <a:pathLst>
                <a:path w="377" h="2145" extrusionOk="0">
                  <a:moveTo>
                    <a:pt x="135" y="1"/>
                  </a:moveTo>
                  <a:cubicBezTo>
                    <a:pt x="97" y="696"/>
                    <a:pt x="60" y="1391"/>
                    <a:pt x="23" y="2086"/>
                  </a:cubicBezTo>
                  <a:lnTo>
                    <a:pt x="23" y="2086"/>
                  </a:lnTo>
                  <a:cubicBezTo>
                    <a:pt x="348" y="1424"/>
                    <a:pt x="376" y="728"/>
                    <a:pt x="332" y="22"/>
                  </a:cubicBezTo>
                  <a:lnTo>
                    <a:pt x="135" y="1"/>
                  </a:lnTo>
                  <a:close/>
                  <a:moveTo>
                    <a:pt x="23" y="2086"/>
                  </a:moveTo>
                  <a:lnTo>
                    <a:pt x="23" y="2086"/>
                  </a:lnTo>
                  <a:cubicBezTo>
                    <a:pt x="15" y="2101"/>
                    <a:pt x="8" y="2116"/>
                    <a:pt x="0" y="2131"/>
                  </a:cubicBezTo>
                  <a:lnTo>
                    <a:pt x="19" y="2144"/>
                  </a:lnTo>
                  <a:cubicBezTo>
                    <a:pt x="20" y="2125"/>
                    <a:pt x="21" y="2105"/>
                    <a:pt x="23" y="2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29">
              <a:extLst>
                <a:ext uri="{FF2B5EF4-FFF2-40B4-BE49-F238E27FC236}">
                  <a16:creationId xmlns:a16="http://schemas.microsoft.com/office/drawing/2014/main" id="{477D9E71-E220-4B68-71C8-AF02023E8027}"/>
                </a:ext>
              </a:extLst>
            </p:cNvPr>
            <p:cNvSpPr/>
            <p:nvPr/>
          </p:nvSpPr>
          <p:spPr>
            <a:xfrm>
              <a:off x="3523225" y="2984025"/>
              <a:ext cx="38775" cy="28950"/>
            </a:xfrm>
            <a:custGeom>
              <a:avLst/>
              <a:gdLst/>
              <a:ahLst/>
              <a:cxnLst/>
              <a:rect l="l" t="t" r="r" b="b"/>
              <a:pathLst>
                <a:path w="1551" h="1158" extrusionOk="0">
                  <a:moveTo>
                    <a:pt x="1550" y="0"/>
                  </a:moveTo>
                  <a:lnTo>
                    <a:pt x="1550" y="0"/>
                  </a:lnTo>
                  <a:cubicBezTo>
                    <a:pt x="600" y="287"/>
                    <a:pt x="526" y="344"/>
                    <a:pt x="0" y="1157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29">
              <a:extLst>
                <a:ext uri="{FF2B5EF4-FFF2-40B4-BE49-F238E27FC236}">
                  <a16:creationId xmlns:a16="http://schemas.microsoft.com/office/drawing/2014/main" id="{BF78C16E-F573-E28D-BA39-4D9EA2409689}"/>
                </a:ext>
              </a:extLst>
            </p:cNvPr>
            <p:cNvSpPr/>
            <p:nvPr/>
          </p:nvSpPr>
          <p:spPr>
            <a:xfrm>
              <a:off x="3320050" y="3179175"/>
              <a:ext cx="8700" cy="43825"/>
            </a:xfrm>
            <a:custGeom>
              <a:avLst/>
              <a:gdLst/>
              <a:ahLst/>
              <a:cxnLst/>
              <a:rect l="l" t="t" r="r" b="b"/>
              <a:pathLst>
                <a:path w="348" h="1753" extrusionOk="0">
                  <a:moveTo>
                    <a:pt x="131" y="1"/>
                  </a:moveTo>
                  <a:lnTo>
                    <a:pt x="0" y="1740"/>
                  </a:lnTo>
                  <a:lnTo>
                    <a:pt x="178" y="1753"/>
                  </a:lnTo>
                  <a:cubicBezTo>
                    <a:pt x="235" y="1176"/>
                    <a:pt x="291" y="600"/>
                    <a:pt x="348" y="2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29">
              <a:extLst>
                <a:ext uri="{FF2B5EF4-FFF2-40B4-BE49-F238E27FC236}">
                  <a16:creationId xmlns:a16="http://schemas.microsoft.com/office/drawing/2014/main" id="{B4C7FCA0-EDB3-5545-17E7-C187CB24241F}"/>
                </a:ext>
              </a:extLst>
            </p:cNvPr>
            <p:cNvSpPr/>
            <p:nvPr/>
          </p:nvSpPr>
          <p:spPr>
            <a:xfrm>
              <a:off x="3653500" y="2913650"/>
              <a:ext cx="30625" cy="18450"/>
            </a:xfrm>
            <a:custGeom>
              <a:avLst/>
              <a:gdLst/>
              <a:ahLst/>
              <a:cxnLst/>
              <a:rect l="l" t="t" r="r" b="b"/>
              <a:pathLst>
                <a:path w="1225" h="738" extrusionOk="0">
                  <a:moveTo>
                    <a:pt x="1146" y="0"/>
                  </a:moveTo>
                  <a:lnTo>
                    <a:pt x="0" y="523"/>
                  </a:lnTo>
                  <a:cubicBezTo>
                    <a:pt x="20" y="595"/>
                    <a:pt x="40" y="666"/>
                    <a:pt x="59" y="737"/>
                  </a:cubicBezTo>
                  <a:lnTo>
                    <a:pt x="1224" y="163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29">
              <a:extLst>
                <a:ext uri="{FF2B5EF4-FFF2-40B4-BE49-F238E27FC236}">
                  <a16:creationId xmlns:a16="http://schemas.microsoft.com/office/drawing/2014/main" id="{C2B75812-40D6-66CC-B677-15EA7AD1256A}"/>
                </a:ext>
              </a:extLst>
            </p:cNvPr>
            <p:cNvSpPr/>
            <p:nvPr/>
          </p:nvSpPr>
          <p:spPr>
            <a:xfrm>
              <a:off x="3321350" y="2813075"/>
              <a:ext cx="32900" cy="15925"/>
            </a:xfrm>
            <a:custGeom>
              <a:avLst/>
              <a:gdLst/>
              <a:ahLst/>
              <a:cxnLst/>
              <a:rect l="l" t="t" r="r" b="b"/>
              <a:pathLst>
                <a:path w="1316" h="637" extrusionOk="0">
                  <a:moveTo>
                    <a:pt x="109" y="1"/>
                  </a:moveTo>
                  <a:lnTo>
                    <a:pt x="0" y="262"/>
                  </a:lnTo>
                  <a:cubicBezTo>
                    <a:pt x="392" y="316"/>
                    <a:pt x="683" y="637"/>
                    <a:pt x="1097" y="637"/>
                  </a:cubicBezTo>
                  <a:cubicBezTo>
                    <a:pt x="1166" y="637"/>
                    <a:pt x="1239" y="628"/>
                    <a:pt x="1316" y="607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29">
              <a:extLst>
                <a:ext uri="{FF2B5EF4-FFF2-40B4-BE49-F238E27FC236}">
                  <a16:creationId xmlns:a16="http://schemas.microsoft.com/office/drawing/2014/main" id="{F705238D-F42C-F3C1-58AA-3A1F025FA7C2}"/>
                </a:ext>
              </a:extLst>
            </p:cNvPr>
            <p:cNvSpPr/>
            <p:nvPr/>
          </p:nvSpPr>
          <p:spPr>
            <a:xfrm>
              <a:off x="3423300" y="3251425"/>
              <a:ext cx="4475" cy="36450"/>
            </a:xfrm>
            <a:custGeom>
              <a:avLst/>
              <a:gdLst/>
              <a:ahLst/>
              <a:cxnLst/>
              <a:rect l="l" t="t" r="r" b="b"/>
              <a:pathLst>
                <a:path w="179" h="1458" extrusionOk="0">
                  <a:moveTo>
                    <a:pt x="110" y="1"/>
                  </a:moveTo>
                  <a:lnTo>
                    <a:pt x="1" y="14"/>
                  </a:lnTo>
                  <a:cubicBezTo>
                    <a:pt x="25" y="495"/>
                    <a:pt x="49" y="977"/>
                    <a:pt x="71" y="1458"/>
                  </a:cubicBezTo>
                  <a:lnTo>
                    <a:pt x="179" y="1418"/>
                  </a:lnTo>
                  <a:cubicBezTo>
                    <a:pt x="155" y="945"/>
                    <a:pt x="132" y="473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29">
              <a:extLst>
                <a:ext uri="{FF2B5EF4-FFF2-40B4-BE49-F238E27FC236}">
                  <a16:creationId xmlns:a16="http://schemas.microsoft.com/office/drawing/2014/main" id="{798D5837-7333-980C-2295-E6787A297DCF}"/>
                </a:ext>
              </a:extLst>
            </p:cNvPr>
            <p:cNvSpPr/>
            <p:nvPr/>
          </p:nvSpPr>
          <p:spPr>
            <a:xfrm>
              <a:off x="3636600" y="2889500"/>
              <a:ext cx="26575" cy="12475"/>
            </a:xfrm>
            <a:custGeom>
              <a:avLst/>
              <a:gdLst/>
              <a:ahLst/>
              <a:cxnLst/>
              <a:rect l="l" t="t" r="r" b="b"/>
              <a:pathLst>
                <a:path w="1063" h="499" extrusionOk="0">
                  <a:moveTo>
                    <a:pt x="51" y="0"/>
                  </a:moveTo>
                  <a:lnTo>
                    <a:pt x="0" y="67"/>
                  </a:lnTo>
                  <a:lnTo>
                    <a:pt x="988" y="498"/>
                  </a:lnTo>
                  <a:lnTo>
                    <a:pt x="1062" y="278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29">
              <a:extLst>
                <a:ext uri="{FF2B5EF4-FFF2-40B4-BE49-F238E27FC236}">
                  <a16:creationId xmlns:a16="http://schemas.microsoft.com/office/drawing/2014/main" id="{CC9F2E5B-E17A-6024-E687-822D9E264595}"/>
                </a:ext>
              </a:extLst>
            </p:cNvPr>
            <p:cNvSpPr/>
            <p:nvPr/>
          </p:nvSpPr>
          <p:spPr>
            <a:xfrm>
              <a:off x="3058600" y="2674900"/>
              <a:ext cx="25700" cy="19225"/>
            </a:xfrm>
            <a:custGeom>
              <a:avLst/>
              <a:gdLst/>
              <a:ahLst/>
              <a:cxnLst/>
              <a:rect l="l" t="t" r="r" b="b"/>
              <a:pathLst>
                <a:path w="1028" h="769" extrusionOk="0">
                  <a:moveTo>
                    <a:pt x="67" y="1"/>
                  </a:moveTo>
                  <a:lnTo>
                    <a:pt x="1" y="77"/>
                  </a:lnTo>
                  <a:lnTo>
                    <a:pt x="900" y="768"/>
                  </a:lnTo>
                  <a:cubicBezTo>
                    <a:pt x="942" y="705"/>
                    <a:pt x="985" y="643"/>
                    <a:pt x="1028" y="57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29">
              <a:extLst>
                <a:ext uri="{FF2B5EF4-FFF2-40B4-BE49-F238E27FC236}">
                  <a16:creationId xmlns:a16="http://schemas.microsoft.com/office/drawing/2014/main" id="{C36740AD-CFDB-1B95-5951-DFF24189F42C}"/>
                </a:ext>
              </a:extLst>
            </p:cNvPr>
            <p:cNvSpPr/>
            <p:nvPr/>
          </p:nvSpPr>
          <p:spPr>
            <a:xfrm>
              <a:off x="3521200" y="2963825"/>
              <a:ext cx="21500" cy="17950"/>
            </a:xfrm>
            <a:custGeom>
              <a:avLst/>
              <a:gdLst/>
              <a:ahLst/>
              <a:cxnLst/>
              <a:rect l="l" t="t" r="r" b="b"/>
              <a:pathLst>
                <a:path w="860" h="718" extrusionOk="0">
                  <a:moveTo>
                    <a:pt x="722" y="1"/>
                  </a:moveTo>
                  <a:lnTo>
                    <a:pt x="1" y="572"/>
                  </a:lnTo>
                  <a:lnTo>
                    <a:pt x="116" y="718"/>
                  </a:lnTo>
                  <a:lnTo>
                    <a:pt x="859" y="174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29">
              <a:extLst>
                <a:ext uri="{FF2B5EF4-FFF2-40B4-BE49-F238E27FC236}">
                  <a16:creationId xmlns:a16="http://schemas.microsoft.com/office/drawing/2014/main" id="{CC2BC58D-940F-9360-C805-ED118A7CD59D}"/>
                </a:ext>
              </a:extLst>
            </p:cNvPr>
            <p:cNvSpPr/>
            <p:nvPr/>
          </p:nvSpPr>
          <p:spPr>
            <a:xfrm>
              <a:off x="3623075" y="2672875"/>
              <a:ext cx="23250" cy="14700"/>
            </a:xfrm>
            <a:custGeom>
              <a:avLst/>
              <a:gdLst/>
              <a:ahLst/>
              <a:cxnLst/>
              <a:rect l="l" t="t" r="r" b="b"/>
              <a:pathLst>
                <a:path w="930" h="588" extrusionOk="0">
                  <a:moveTo>
                    <a:pt x="85" y="0"/>
                  </a:moveTo>
                  <a:lnTo>
                    <a:pt x="0" y="173"/>
                  </a:lnTo>
                  <a:lnTo>
                    <a:pt x="845" y="588"/>
                  </a:lnTo>
                  <a:lnTo>
                    <a:pt x="930" y="4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29">
              <a:extLst>
                <a:ext uri="{FF2B5EF4-FFF2-40B4-BE49-F238E27FC236}">
                  <a16:creationId xmlns:a16="http://schemas.microsoft.com/office/drawing/2014/main" id="{D4A18B54-EC6B-AC2D-B5DF-54044F740B75}"/>
                </a:ext>
              </a:extLst>
            </p:cNvPr>
            <p:cNvSpPr/>
            <p:nvPr/>
          </p:nvSpPr>
          <p:spPr>
            <a:xfrm>
              <a:off x="3670900" y="2726275"/>
              <a:ext cx="25800" cy="15150"/>
            </a:xfrm>
            <a:custGeom>
              <a:avLst/>
              <a:gdLst/>
              <a:ahLst/>
              <a:cxnLst/>
              <a:rect l="l" t="t" r="r" b="b"/>
              <a:pathLst>
                <a:path w="1032" h="606" extrusionOk="0">
                  <a:moveTo>
                    <a:pt x="92" y="1"/>
                  </a:moveTo>
                  <a:cubicBezTo>
                    <a:pt x="62" y="66"/>
                    <a:pt x="31" y="130"/>
                    <a:pt x="1" y="196"/>
                  </a:cubicBezTo>
                  <a:lnTo>
                    <a:pt x="970" y="606"/>
                  </a:lnTo>
                  <a:lnTo>
                    <a:pt x="1031" y="53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29">
              <a:extLst>
                <a:ext uri="{FF2B5EF4-FFF2-40B4-BE49-F238E27FC236}">
                  <a16:creationId xmlns:a16="http://schemas.microsoft.com/office/drawing/2014/main" id="{1E128DE4-9C99-97D9-9203-CEE1F1CCAC67}"/>
                </a:ext>
              </a:extLst>
            </p:cNvPr>
            <p:cNvSpPr/>
            <p:nvPr/>
          </p:nvSpPr>
          <p:spPr>
            <a:xfrm>
              <a:off x="3630450" y="2662475"/>
              <a:ext cx="25375" cy="14600"/>
            </a:xfrm>
            <a:custGeom>
              <a:avLst/>
              <a:gdLst/>
              <a:ahLst/>
              <a:cxnLst/>
              <a:rect l="l" t="t" r="r" b="b"/>
              <a:pathLst>
                <a:path w="1015" h="584" extrusionOk="0">
                  <a:moveTo>
                    <a:pt x="42" y="1"/>
                  </a:moveTo>
                  <a:lnTo>
                    <a:pt x="1" y="52"/>
                  </a:lnTo>
                  <a:cubicBezTo>
                    <a:pt x="307" y="228"/>
                    <a:pt x="614" y="406"/>
                    <a:pt x="920" y="584"/>
                  </a:cubicBezTo>
                  <a:cubicBezTo>
                    <a:pt x="952" y="515"/>
                    <a:pt x="983" y="447"/>
                    <a:pt x="1014" y="378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29">
              <a:extLst>
                <a:ext uri="{FF2B5EF4-FFF2-40B4-BE49-F238E27FC236}">
                  <a16:creationId xmlns:a16="http://schemas.microsoft.com/office/drawing/2014/main" id="{BC266B56-24FC-AF10-A26D-0344D746D6D8}"/>
                </a:ext>
              </a:extLst>
            </p:cNvPr>
            <p:cNvSpPr/>
            <p:nvPr/>
          </p:nvSpPr>
          <p:spPr>
            <a:xfrm>
              <a:off x="3387950" y="2826200"/>
              <a:ext cx="22800" cy="14625"/>
            </a:xfrm>
            <a:custGeom>
              <a:avLst/>
              <a:gdLst/>
              <a:ahLst/>
              <a:cxnLst/>
              <a:rect l="l" t="t" r="r" b="b"/>
              <a:pathLst>
                <a:path w="912" h="585" extrusionOk="0">
                  <a:moveTo>
                    <a:pt x="74" y="0"/>
                  </a:moveTo>
                  <a:lnTo>
                    <a:pt x="1" y="165"/>
                  </a:lnTo>
                  <a:lnTo>
                    <a:pt x="826" y="584"/>
                  </a:lnTo>
                  <a:lnTo>
                    <a:pt x="911" y="4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29">
              <a:extLst>
                <a:ext uri="{FF2B5EF4-FFF2-40B4-BE49-F238E27FC236}">
                  <a16:creationId xmlns:a16="http://schemas.microsoft.com/office/drawing/2014/main" id="{AC4D484C-7FE9-C63D-E8BD-80FAD3A32A65}"/>
                </a:ext>
              </a:extLst>
            </p:cNvPr>
            <p:cNvSpPr/>
            <p:nvPr/>
          </p:nvSpPr>
          <p:spPr>
            <a:xfrm>
              <a:off x="3659925" y="2691750"/>
              <a:ext cx="22275" cy="13675"/>
            </a:xfrm>
            <a:custGeom>
              <a:avLst/>
              <a:gdLst/>
              <a:ahLst/>
              <a:cxnLst/>
              <a:rect l="l" t="t" r="r" b="b"/>
              <a:pathLst>
                <a:path w="891" h="547" extrusionOk="0">
                  <a:moveTo>
                    <a:pt x="72" y="0"/>
                  </a:moveTo>
                  <a:cubicBezTo>
                    <a:pt x="48" y="55"/>
                    <a:pt x="24" y="109"/>
                    <a:pt x="0" y="164"/>
                  </a:cubicBezTo>
                  <a:lnTo>
                    <a:pt x="770" y="546"/>
                  </a:lnTo>
                  <a:lnTo>
                    <a:pt x="890" y="3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29">
              <a:extLst>
                <a:ext uri="{FF2B5EF4-FFF2-40B4-BE49-F238E27FC236}">
                  <a16:creationId xmlns:a16="http://schemas.microsoft.com/office/drawing/2014/main" id="{E0E8643A-6B82-307A-D8D2-0BCC07812A94}"/>
                </a:ext>
              </a:extLst>
            </p:cNvPr>
            <p:cNvSpPr/>
            <p:nvPr/>
          </p:nvSpPr>
          <p:spPr>
            <a:xfrm>
              <a:off x="3360725" y="3212175"/>
              <a:ext cx="3875" cy="18350"/>
            </a:xfrm>
            <a:custGeom>
              <a:avLst/>
              <a:gdLst/>
              <a:ahLst/>
              <a:cxnLst/>
              <a:rect l="l" t="t" r="r" b="b"/>
              <a:pathLst>
                <a:path w="155" h="734" extrusionOk="0">
                  <a:moveTo>
                    <a:pt x="154" y="0"/>
                  </a:moveTo>
                  <a:lnTo>
                    <a:pt x="0" y="36"/>
                  </a:lnTo>
                  <a:lnTo>
                    <a:pt x="34" y="734"/>
                  </a:lnTo>
                  <a:lnTo>
                    <a:pt x="154" y="7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29">
              <a:extLst>
                <a:ext uri="{FF2B5EF4-FFF2-40B4-BE49-F238E27FC236}">
                  <a16:creationId xmlns:a16="http://schemas.microsoft.com/office/drawing/2014/main" id="{264786D7-6D15-9A3B-A738-4353C5D29E13}"/>
                </a:ext>
              </a:extLst>
            </p:cNvPr>
            <p:cNvSpPr/>
            <p:nvPr/>
          </p:nvSpPr>
          <p:spPr>
            <a:xfrm>
              <a:off x="3130475" y="2681325"/>
              <a:ext cx="20000" cy="14450"/>
            </a:xfrm>
            <a:custGeom>
              <a:avLst/>
              <a:gdLst/>
              <a:ahLst/>
              <a:cxnLst/>
              <a:rect l="l" t="t" r="r" b="b"/>
              <a:pathLst>
                <a:path w="800" h="578" extrusionOk="0">
                  <a:moveTo>
                    <a:pt x="47" y="1"/>
                  </a:moveTo>
                  <a:lnTo>
                    <a:pt x="1" y="57"/>
                  </a:lnTo>
                  <a:lnTo>
                    <a:pt x="686" y="577"/>
                  </a:lnTo>
                  <a:cubicBezTo>
                    <a:pt x="724" y="511"/>
                    <a:pt x="762" y="446"/>
                    <a:pt x="799" y="379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29">
              <a:extLst>
                <a:ext uri="{FF2B5EF4-FFF2-40B4-BE49-F238E27FC236}">
                  <a16:creationId xmlns:a16="http://schemas.microsoft.com/office/drawing/2014/main" id="{9A8828D7-D98F-F460-7EF4-84DC7A02C566}"/>
                </a:ext>
              </a:extLst>
            </p:cNvPr>
            <p:cNvSpPr/>
            <p:nvPr/>
          </p:nvSpPr>
          <p:spPr>
            <a:xfrm>
              <a:off x="3331875" y="3208000"/>
              <a:ext cx="7875" cy="26250"/>
            </a:xfrm>
            <a:custGeom>
              <a:avLst/>
              <a:gdLst/>
              <a:ahLst/>
              <a:cxnLst/>
              <a:rect l="l" t="t" r="r" b="b"/>
              <a:pathLst>
                <a:path w="315" h="1050" extrusionOk="0">
                  <a:moveTo>
                    <a:pt x="263" y="1"/>
                  </a:moveTo>
                  <a:lnTo>
                    <a:pt x="265" y="35"/>
                  </a:lnTo>
                  <a:lnTo>
                    <a:pt x="265" y="35"/>
                  </a:lnTo>
                  <a:cubicBezTo>
                    <a:pt x="271" y="28"/>
                    <a:pt x="276" y="21"/>
                    <a:pt x="282" y="14"/>
                  </a:cubicBezTo>
                  <a:lnTo>
                    <a:pt x="263" y="1"/>
                  </a:lnTo>
                  <a:close/>
                  <a:moveTo>
                    <a:pt x="265" y="35"/>
                  </a:moveTo>
                  <a:lnTo>
                    <a:pt x="265" y="35"/>
                  </a:lnTo>
                  <a:cubicBezTo>
                    <a:pt x="1" y="365"/>
                    <a:pt x="86" y="707"/>
                    <a:pt x="314" y="1049"/>
                  </a:cubicBezTo>
                  <a:lnTo>
                    <a:pt x="265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29">
              <a:extLst>
                <a:ext uri="{FF2B5EF4-FFF2-40B4-BE49-F238E27FC236}">
                  <a16:creationId xmlns:a16="http://schemas.microsoft.com/office/drawing/2014/main" id="{532DD9D7-E7DC-AAB0-D555-58B50F8F93C8}"/>
                </a:ext>
              </a:extLst>
            </p:cNvPr>
            <p:cNvSpPr/>
            <p:nvPr/>
          </p:nvSpPr>
          <p:spPr>
            <a:xfrm>
              <a:off x="3084300" y="2673100"/>
              <a:ext cx="20500" cy="15175"/>
            </a:xfrm>
            <a:custGeom>
              <a:avLst/>
              <a:gdLst/>
              <a:ahLst/>
              <a:cxnLst/>
              <a:rect l="l" t="t" r="r" b="b"/>
              <a:pathLst>
                <a:path w="820" h="607" extrusionOk="0">
                  <a:moveTo>
                    <a:pt x="68" y="0"/>
                  </a:moveTo>
                  <a:cubicBezTo>
                    <a:pt x="45" y="27"/>
                    <a:pt x="23" y="53"/>
                    <a:pt x="1" y="81"/>
                  </a:cubicBezTo>
                  <a:lnTo>
                    <a:pt x="704" y="606"/>
                  </a:lnTo>
                  <a:lnTo>
                    <a:pt x="820" y="40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29">
              <a:extLst>
                <a:ext uri="{FF2B5EF4-FFF2-40B4-BE49-F238E27FC236}">
                  <a16:creationId xmlns:a16="http://schemas.microsoft.com/office/drawing/2014/main" id="{C9B0CC06-D9E9-944E-D060-B6C359D14C95}"/>
                </a:ext>
              </a:extLst>
            </p:cNvPr>
            <p:cNvSpPr/>
            <p:nvPr/>
          </p:nvSpPr>
          <p:spPr>
            <a:xfrm>
              <a:off x="3490125" y="3004250"/>
              <a:ext cx="11250" cy="14075"/>
            </a:xfrm>
            <a:custGeom>
              <a:avLst/>
              <a:gdLst/>
              <a:ahLst/>
              <a:cxnLst/>
              <a:rect l="l" t="t" r="r" b="b"/>
              <a:pathLst>
                <a:path w="450" h="563" extrusionOk="0">
                  <a:moveTo>
                    <a:pt x="324" y="1"/>
                  </a:moveTo>
                  <a:cubicBezTo>
                    <a:pt x="217" y="160"/>
                    <a:pt x="109" y="319"/>
                    <a:pt x="0" y="479"/>
                  </a:cubicBezTo>
                  <a:lnTo>
                    <a:pt x="129" y="562"/>
                  </a:lnTo>
                  <a:lnTo>
                    <a:pt x="450" y="8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29">
              <a:extLst>
                <a:ext uri="{FF2B5EF4-FFF2-40B4-BE49-F238E27FC236}">
                  <a16:creationId xmlns:a16="http://schemas.microsoft.com/office/drawing/2014/main" id="{46D96A9E-426A-3DDF-5EF8-99A58CB67DB4}"/>
                </a:ext>
              </a:extLst>
            </p:cNvPr>
            <p:cNvSpPr/>
            <p:nvPr/>
          </p:nvSpPr>
          <p:spPr>
            <a:xfrm>
              <a:off x="3579925" y="2506550"/>
              <a:ext cx="235950" cy="18425"/>
            </a:xfrm>
            <a:custGeom>
              <a:avLst/>
              <a:gdLst/>
              <a:ahLst/>
              <a:cxnLst/>
              <a:rect l="l" t="t" r="r" b="b"/>
              <a:pathLst>
                <a:path w="9438" h="737" extrusionOk="0">
                  <a:moveTo>
                    <a:pt x="9437" y="31"/>
                  </a:moveTo>
                  <a:lnTo>
                    <a:pt x="9437" y="31"/>
                  </a:lnTo>
                  <a:cubicBezTo>
                    <a:pt x="6276" y="54"/>
                    <a:pt x="3109" y="0"/>
                    <a:pt x="0" y="737"/>
                  </a:cubicBezTo>
                  <a:lnTo>
                    <a:pt x="9409" y="279"/>
                  </a:lnTo>
                  <a:lnTo>
                    <a:pt x="9437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29">
              <a:extLst>
                <a:ext uri="{FF2B5EF4-FFF2-40B4-BE49-F238E27FC236}">
                  <a16:creationId xmlns:a16="http://schemas.microsoft.com/office/drawing/2014/main" id="{AD9EE3DA-A74D-EF62-8645-1D21C4D1748B}"/>
                </a:ext>
              </a:extLst>
            </p:cNvPr>
            <p:cNvSpPr/>
            <p:nvPr/>
          </p:nvSpPr>
          <p:spPr>
            <a:xfrm>
              <a:off x="4065175" y="2614700"/>
              <a:ext cx="237475" cy="30925"/>
            </a:xfrm>
            <a:custGeom>
              <a:avLst/>
              <a:gdLst/>
              <a:ahLst/>
              <a:cxnLst/>
              <a:rect l="l" t="t" r="r" b="b"/>
              <a:pathLst>
                <a:path w="9499" h="1237" extrusionOk="0">
                  <a:moveTo>
                    <a:pt x="507" y="0"/>
                  </a:moveTo>
                  <a:cubicBezTo>
                    <a:pt x="299" y="0"/>
                    <a:pt x="127" y="8"/>
                    <a:pt x="0" y="24"/>
                  </a:cubicBezTo>
                  <a:lnTo>
                    <a:pt x="9499" y="1237"/>
                  </a:lnTo>
                  <a:cubicBezTo>
                    <a:pt x="8392" y="763"/>
                    <a:pt x="2603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29">
              <a:extLst>
                <a:ext uri="{FF2B5EF4-FFF2-40B4-BE49-F238E27FC236}">
                  <a16:creationId xmlns:a16="http://schemas.microsoft.com/office/drawing/2014/main" id="{B4B92A18-AE91-AF5E-FDA3-E25C8BD53DCE}"/>
                </a:ext>
              </a:extLst>
            </p:cNvPr>
            <p:cNvSpPr/>
            <p:nvPr/>
          </p:nvSpPr>
          <p:spPr>
            <a:xfrm>
              <a:off x="4383075" y="2592975"/>
              <a:ext cx="241275" cy="35650"/>
            </a:xfrm>
            <a:custGeom>
              <a:avLst/>
              <a:gdLst/>
              <a:ahLst/>
              <a:cxnLst/>
              <a:rect l="l" t="t" r="r" b="b"/>
              <a:pathLst>
                <a:path w="9651" h="1426" extrusionOk="0">
                  <a:moveTo>
                    <a:pt x="1" y="1"/>
                  </a:moveTo>
                  <a:cubicBezTo>
                    <a:pt x="3213" y="506"/>
                    <a:pt x="6391" y="1251"/>
                    <a:pt x="9651" y="1425"/>
                  </a:cubicBezTo>
                  <a:cubicBezTo>
                    <a:pt x="6433" y="961"/>
                    <a:pt x="3255" y="21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29">
              <a:extLst>
                <a:ext uri="{FF2B5EF4-FFF2-40B4-BE49-F238E27FC236}">
                  <a16:creationId xmlns:a16="http://schemas.microsoft.com/office/drawing/2014/main" id="{E0D68619-3CDE-45F2-A83B-745EC4AC36D2}"/>
                </a:ext>
              </a:extLst>
            </p:cNvPr>
            <p:cNvSpPr/>
            <p:nvPr/>
          </p:nvSpPr>
          <p:spPr>
            <a:xfrm>
              <a:off x="3977075" y="2506825"/>
              <a:ext cx="173775" cy="29775"/>
            </a:xfrm>
            <a:custGeom>
              <a:avLst/>
              <a:gdLst/>
              <a:ahLst/>
              <a:cxnLst/>
              <a:rect l="l" t="t" r="r" b="b"/>
              <a:pathLst>
                <a:path w="6951" h="1191" extrusionOk="0">
                  <a:moveTo>
                    <a:pt x="47" y="1"/>
                  </a:moveTo>
                  <a:lnTo>
                    <a:pt x="0" y="273"/>
                  </a:lnTo>
                  <a:lnTo>
                    <a:pt x="6921" y="1191"/>
                  </a:lnTo>
                  <a:lnTo>
                    <a:pt x="6951" y="96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29">
              <a:extLst>
                <a:ext uri="{FF2B5EF4-FFF2-40B4-BE49-F238E27FC236}">
                  <a16:creationId xmlns:a16="http://schemas.microsoft.com/office/drawing/2014/main" id="{A37E0A0A-0085-91A3-1C7E-7C7E43D9F210}"/>
                </a:ext>
              </a:extLst>
            </p:cNvPr>
            <p:cNvSpPr/>
            <p:nvPr/>
          </p:nvSpPr>
          <p:spPr>
            <a:xfrm>
              <a:off x="4113925" y="2587900"/>
              <a:ext cx="143775" cy="23750"/>
            </a:xfrm>
            <a:custGeom>
              <a:avLst/>
              <a:gdLst/>
              <a:ahLst/>
              <a:cxnLst/>
              <a:rect l="l" t="t" r="r" b="b"/>
              <a:pathLst>
                <a:path w="5751" h="950" extrusionOk="0">
                  <a:moveTo>
                    <a:pt x="6" y="1"/>
                  </a:moveTo>
                  <a:cubicBezTo>
                    <a:pt x="4" y="84"/>
                    <a:pt x="1" y="166"/>
                    <a:pt x="0" y="249"/>
                  </a:cubicBezTo>
                  <a:lnTo>
                    <a:pt x="5721" y="950"/>
                  </a:lnTo>
                  <a:cubicBezTo>
                    <a:pt x="5731" y="866"/>
                    <a:pt x="5741" y="781"/>
                    <a:pt x="5750" y="696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29">
              <a:extLst>
                <a:ext uri="{FF2B5EF4-FFF2-40B4-BE49-F238E27FC236}">
                  <a16:creationId xmlns:a16="http://schemas.microsoft.com/office/drawing/2014/main" id="{91AF5D68-3B4E-0263-400F-8F6375F4C0B8}"/>
                </a:ext>
              </a:extLst>
            </p:cNvPr>
            <p:cNvSpPr/>
            <p:nvPr/>
          </p:nvSpPr>
          <p:spPr>
            <a:xfrm>
              <a:off x="4434750" y="2623800"/>
              <a:ext cx="119950" cy="23975"/>
            </a:xfrm>
            <a:custGeom>
              <a:avLst/>
              <a:gdLst/>
              <a:ahLst/>
              <a:cxnLst/>
              <a:rect l="l" t="t" r="r" b="b"/>
              <a:pathLst>
                <a:path w="4798" h="959" extrusionOk="0">
                  <a:moveTo>
                    <a:pt x="28" y="1"/>
                  </a:moveTo>
                  <a:lnTo>
                    <a:pt x="0" y="236"/>
                  </a:lnTo>
                  <a:lnTo>
                    <a:pt x="4764" y="959"/>
                  </a:lnTo>
                  <a:lnTo>
                    <a:pt x="4797" y="74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29">
              <a:extLst>
                <a:ext uri="{FF2B5EF4-FFF2-40B4-BE49-F238E27FC236}">
                  <a16:creationId xmlns:a16="http://schemas.microsoft.com/office/drawing/2014/main" id="{D192407F-6097-303C-E52E-721C316A754E}"/>
                </a:ext>
              </a:extLst>
            </p:cNvPr>
            <p:cNvSpPr/>
            <p:nvPr/>
          </p:nvSpPr>
          <p:spPr>
            <a:xfrm>
              <a:off x="3925925" y="2571050"/>
              <a:ext cx="99275" cy="8275"/>
            </a:xfrm>
            <a:custGeom>
              <a:avLst/>
              <a:gdLst/>
              <a:ahLst/>
              <a:cxnLst/>
              <a:rect l="l" t="t" r="r" b="b"/>
              <a:pathLst>
                <a:path w="3971" h="331" extrusionOk="0">
                  <a:moveTo>
                    <a:pt x="25" y="0"/>
                  </a:moveTo>
                  <a:lnTo>
                    <a:pt x="0" y="264"/>
                  </a:lnTo>
                  <a:lnTo>
                    <a:pt x="3967" y="331"/>
                  </a:lnTo>
                  <a:cubicBezTo>
                    <a:pt x="3968" y="263"/>
                    <a:pt x="3969" y="195"/>
                    <a:pt x="3970" y="12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29">
              <a:extLst>
                <a:ext uri="{FF2B5EF4-FFF2-40B4-BE49-F238E27FC236}">
                  <a16:creationId xmlns:a16="http://schemas.microsoft.com/office/drawing/2014/main" id="{25ACCC60-E8B3-FACD-316B-9C97617F73F9}"/>
                </a:ext>
              </a:extLst>
            </p:cNvPr>
            <p:cNvSpPr/>
            <p:nvPr/>
          </p:nvSpPr>
          <p:spPr>
            <a:xfrm>
              <a:off x="3902375" y="2588550"/>
              <a:ext cx="103700" cy="7075"/>
            </a:xfrm>
            <a:custGeom>
              <a:avLst/>
              <a:gdLst/>
              <a:ahLst/>
              <a:cxnLst/>
              <a:rect l="l" t="t" r="r" b="b"/>
              <a:pathLst>
                <a:path w="4148" h="283" extrusionOk="0">
                  <a:moveTo>
                    <a:pt x="1577" y="1"/>
                  </a:moveTo>
                  <a:cubicBezTo>
                    <a:pt x="1052" y="1"/>
                    <a:pt x="527" y="55"/>
                    <a:pt x="0" y="198"/>
                  </a:cubicBezTo>
                  <a:lnTo>
                    <a:pt x="4148" y="283"/>
                  </a:lnTo>
                  <a:cubicBezTo>
                    <a:pt x="3291" y="146"/>
                    <a:pt x="2435" y="1"/>
                    <a:pt x="1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29">
              <a:extLst>
                <a:ext uri="{FF2B5EF4-FFF2-40B4-BE49-F238E27FC236}">
                  <a16:creationId xmlns:a16="http://schemas.microsoft.com/office/drawing/2014/main" id="{3C0D2209-ECEF-2A4F-2825-82E90BA05AEC}"/>
                </a:ext>
              </a:extLst>
            </p:cNvPr>
            <p:cNvSpPr/>
            <p:nvPr/>
          </p:nvSpPr>
          <p:spPr>
            <a:xfrm>
              <a:off x="3848925" y="2513000"/>
              <a:ext cx="104000" cy="18725"/>
            </a:xfrm>
            <a:custGeom>
              <a:avLst/>
              <a:gdLst/>
              <a:ahLst/>
              <a:cxnLst/>
              <a:rect l="l" t="t" r="r" b="b"/>
              <a:pathLst>
                <a:path w="4160" h="749" extrusionOk="0">
                  <a:moveTo>
                    <a:pt x="17" y="1"/>
                  </a:moveTo>
                  <a:cubicBezTo>
                    <a:pt x="11" y="79"/>
                    <a:pt x="6" y="157"/>
                    <a:pt x="0" y="235"/>
                  </a:cubicBezTo>
                  <a:lnTo>
                    <a:pt x="4134" y="748"/>
                  </a:lnTo>
                  <a:cubicBezTo>
                    <a:pt x="4142" y="672"/>
                    <a:pt x="4151" y="596"/>
                    <a:pt x="4159" y="52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29">
              <a:extLst>
                <a:ext uri="{FF2B5EF4-FFF2-40B4-BE49-F238E27FC236}">
                  <a16:creationId xmlns:a16="http://schemas.microsoft.com/office/drawing/2014/main" id="{F74E8CF6-CB2E-519E-C224-26039F7ED4DA}"/>
                </a:ext>
              </a:extLst>
            </p:cNvPr>
            <p:cNvSpPr/>
            <p:nvPr/>
          </p:nvSpPr>
          <p:spPr>
            <a:xfrm>
              <a:off x="3996800" y="2538825"/>
              <a:ext cx="93700" cy="10875"/>
            </a:xfrm>
            <a:custGeom>
              <a:avLst/>
              <a:gdLst/>
              <a:ahLst/>
              <a:cxnLst/>
              <a:rect l="l" t="t" r="r" b="b"/>
              <a:pathLst>
                <a:path w="3748" h="435" extrusionOk="0">
                  <a:moveTo>
                    <a:pt x="1148" y="0"/>
                  </a:moveTo>
                  <a:cubicBezTo>
                    <a:pt x="768" y="0"/>
                    <a:pt x="386" y="39"/>
                    <a:pt x="1" y="129"/>
                  </a:cubicBezTo>
                  <a:lnTo>
                    <a:pt x="3748" y="434"/>
                  </a:lnTo>
                  <a:cubicBezTo>
                    <a:pt x="2879" y="201"/>
                    <a:pt x="2017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29">
              <a:extLst>
                <a:ext uri="{FF2B5EF4-FFF2-40B4-BE49-F238E27FC236}">
                  <a16:creationId xmlns:a16="http://schemas.microsoft.com/office/drawing/2014/main" id="{66690685-92DB-4618-FA78-88A6B3510424}"/>
                </a:ext>
              </a:extLst>
            </p:cNvPr>
            <p:cNvSpPr/>
            <p:nvPr/>
          </p:nvSpPr>
          <p:spPr>
            <a:xfrm>
              <a:off x="3653775" y="2493775"/>
              <a:ext cx="75525" cy="10175"/>
            </a:xfrm>
            <a:custGeom>
              <a:avLst/>
              <a:gdLst/>
              <a:ahLst/>
              <a:cxnLst/>
              <a:rect l="l" t="t" r="r" b="b"/>
              <a:pathLst>
                <a:path w="3021" h="407" extrusionOk="0">
                  <a:moveTo>
                    <a:pt x="2133" y="1"/>
                  </a:moveTo>
                  <a:cubicBezTo>
                    <a:pt x="1465" y="1"/>
                    <a:pt x="774" y="81"/>
                    <a:pt x="1" y="406"/>
                  </a:cubicBezTo>
                  <a:lnTo>
                    <a:pt x="3021" y="259"/>
                  </a:lnTo>
                  <a:cubicBezTo>
                    <a:pt x="3012" y="184"/>
                    <a:pt x="3003" y="108"/>
                    <a:pt x="2994" y="32"/>
                  </a:cubicBezTo>
                  <a:cubicBezTo>
                    <a:pt x="2708" y="16"/>
                    <a:pt x="2423" y="1"/>
                    <a:pt x="2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29">
              <a:extLst>
                <a:ext uri="{FF2B5EF4-FFF2-40B4-BE49-F238E27FC236}">
                  <a16:creationId xmlns:a16="http://schemas.microsoft.com/office/drawing/2014/main" id="{AF5F327F-EE62-0CE7-9164-D5C78D922C53}"/>
                </a:ext>
              </a:extLst>
            </p:cNvPr>
            <p:cNvSpPr/>
            <p:nvPr/>
          </p:nvSpPr>
          <p:spPr>
            <a:xfrm>
              <a:off x="4338225" y="2647075"/>
              <a:ext cx="78225" cy="13500"/>
            </a:xfrm>
            <a:custGeom>
              <a:avLst/>
              <a:gdLst/>
              <a:ahLst/>
              <a:cxnLst/>
              <a:rect l="l" t="t" r="r" b="b"/>
              <a:pathLst>
                <a:path w="3129" h="540" extrusionOk="0">
                  <a:moveTo>
                    <a:pt x="15" y="1"/>
                  </a:moveTo>
                  <a:cubicBezTo>
                    <a:pt x="10" y="81"/>
                    <a:pt x="6" y="163"/>
                    <a:pt x="0" y="243"/>
                  </a:cubicBezTo>
                  <a:lnTo>
                    <a:pt x="3107" y="540"/>
                  </a:lnTo>
                  <a:cubicBezTo>
                    <a:pt x="3115" y="463"/>
                    <a:pt x="3122" y="386"/>
                    <a:pt x="3129" y="309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29">
              <a:extLst>
                <a:ext uri="{FF2B5EF4-FFF2-40B4-BE49-F238E27FC236}">
                  <a16:creationId xmlns:a16="http://schemas.microsoft.com/office/drawing/2014/main" id="{745B2CF3-5D60-337B-E075-3CBA58A0C20B}"/>
                </a:ext>
              </a:extLst>
            </p:cNvPr>
            <p:cNvSpPr/>
            <p:nvPr/>
          </p:nvSpPr>
          <p:spPr>
            <a:xfrm>
              <a:off x="3854800" y="2501750"/>
              <a:ext cx="73100" cy="10325"/>
            </a:xfrm>
            <a:custGeom>
              <a:avLst/>
              <a:gdLst/>
              <a:ahLst/>
              <a:cxnLst/>
              <a:rect l="l" t="t" r="r" b="b"/>
              <a:pathLst>
                <a:path w="2924" h="413" extrusionOk="0">
                  <a:moveTo>
                    <a:pt x="963" y="0"/>
                  </a:moveTo>
                  <a:cubicBezTo>
                    <a:pt x="645" y="0"/>
                    <a:pt x="324" y="30"/>
                    <a:pt x="1" y="86"/>
                  </a:cubicBezTo>
                  <a:lnTo>
                    <a:pt x="2923" y="412"/>
                  </a:lnTo>
                  <a:cubicBezTo>
                    <a:pt x="2285" y="130"/>
                    <a:pt x="1631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29">
              <a:extLst>
                <a:ext uri="{FF2B5EF4-FFF2-40B4-BE49-F238E27FC236}">
                  <a16:creationId xmlns:a16="http://schemas.microsoft.com/office/drawing/2014/main" id="{A27C8A2B-19FD-096A-F90D-E050F0FA938B}"/>
                </a:ext>
              </a:extLst>
            </p:cNvPr>
            <p:cNvSpPr/>
            <p:nvPr/>
          </p:nvSpPr>
          <p:spPr>
            <a:xfrm>
              <a:off x="4219650" y="2577075"/>
              <a:ext cx="64350" cy="15950"/>
            </a:xfrm>
            <a:custGeom>
              <a:avLst/>
              <a:gdLst/>
              <a:ahLst/>
              <a:cxnLst/>
              <a:rect l="l" t="t" r="r" b="b"/>
              <a:pathLst>
                <a:path w="2574" h="638" extrusionOk="0">
                  <a:moveTo>
                    <a:pt x="32" y="0"/>
                  </a:moveTo>
                  <a:cubicBezTo>
                    <a:pt x="22" y="70"/>
                    <a:pt x="12" y="141"/>
                    <a:pt x="1" y="211"/>
                  </a:cubicBezTo>
                  <a:lnTo>
                    <a:pt x="2520" y="638"/>
                  </a:lnTo>
                  <a:cubicBezTo>
                    <a:pt x="2538" y="556"/>
                    <a:pt x="2556" y="474"/>
                    <a:pt x="2573" y="39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29">
              <a:extLst>
                <a:ext uri="{FF2B5EF4-FFF2-40B4-BE49-F238E27FC236}">
                  <a16:creationId xmlns:a16="http://schemas.microsoft.com/office/drawing/2014/main" id="{ACEF4B91-5D80-60E0-3EA7-9582281FFF35}"/>
                </a:ext>
              </a:extLst>
            </p:cNvPr>
            <p:cNvSpPr/>
            <p:nvPr/>
          </p:nvSpPr>
          <p:spPr>
            <a:xfrm>
              <a:off x="4288475" y="2553375"/>
              <a:ext cx="68125" cy="7125"/>
            </a:xfrm>
            <a:custGeom>
              <a:avLst/>
              <a:gdLst/>
              <a:ahLst/>
              <a:cxnLst/>
              <a:rect l="l" t="t" r="r" b="b"/>
              <a:pathLst>
                <a:path w="2725" h="285" extrusionOk="0">
                  <a:moveTo>
                    <a:pt x="1466" y="0"/>
                  </a:moveTo>
                  <a:cubicBezTo>
                    <a:pt x="980" y="0"/>
                    <a:pt x="490" y="96"/>
                    <a:pt x="0" y="184"/>
                  </a:cubicBezTo>
                  <a:lnTo>
                    <a:pt x="2725" y="285"/>
                  </a:lnTo>
                  <a:cubicBezTo>
                    <a:pt x="2309" y="73"/>
                    <a:pt x="1889" y="0"/>
                    <a:pt x="1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29">
              <a:extLst>
                <a:ext uri="{FF2B5EF4-FFF2-40B4-BE49-F238E27FC236}">
                  <a16:creationId xmlns:a16="http://schemas.microsoft.com/office/drawing/2014/main" id="{D95A1868-50D7-F4B1-F289-C730DF56854F}"/>
                </a:ext>
              </a:extLst>
            </p:cNvPr>
            <p:cNvSpPr/>
            <p:nvPr/>
          </p:nvSpPr>
          <p:spPr>
            <a:xfrm>
              <a:off x="4601125" y="2675225"/>
              <a:ext cx="55925" cy="8375"/>
            </a:xfrm>
            <a:custGeom>
              <a:avLst/>
              <a:gdLst/>
              <a:ahLst/>
              <a:cxnLst/>
              <a:rect l="l" t="t" r="r" b="b"/>
              <a:pathLst>
                <a:path w="2237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7"/>
                    <a:pt x="13" y="154"/>
                    <a:pt x="20" y="232"/>
                  </a:cubicBezTo>
                  <a:cubicBezTo>
                    <a:pt x="60" y="230"/>
                    <a:pt x="101" y="229"/>
                    <a:pt x="142" y="229"/>
                  </a:cubicBezTo>
                  <a:cubicBezTo>
                    <a:pt x="566" y="229"/>
                    <a:pt x="988" y="334"/>
                    <a:pt x="1413" y="334"/>
                  </a:cubicBezTo>
                  <a:cubicBezTo>
                    <a:pt x="1686" y="334"/>
                    <a:pt x="1961" y="291"/>
                    <a:pt x="2237" y="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29">
              <a:extLst>
                <a:ext uri="{FF2B5EF4-FFF2-40B4-BE49-F238E27FC236}">
                  <a16:creationId xmlns:a16="http://schemas.microsoft.com/office/drawing/2014/main" id="{37ECAC01-55B2-C2A4-8982-6E4F87B1B65B}"/>
                </a:ext>
              </a:extLst>
            </p:cNvPr>
            <p:cNvSpPr/>
            <p:nvPr/>
          </p:nvSpPr>
          <p:spPr>
            <a:xfrm>
              <a:off x="4601325" y="2695600"/>
              <a:ext cx="55000" cy="9450"/>
            </a:xfrm>
            <a:custGeom>
              <a:avLst/>
              <a:gdLst/>
              <a:ahLst/>
              <a:cxnLst/>
              <a:rect l="l" t="t" r="r" b="b"/>
              <a:pathLst>
                <a:path w="2200" h="378" extrusionOk="0">
                  <a:moveTo>
                    <a:pt x="13" y="0"/>
                  </a:moveTo>
                  <a:cubicBezTo>
                    <a:pt x="8" y="63"/>
                    <a:pt x="5" y="124"/>
                    <a:pt x="0" y="185"/>
                  </a:cubicBezTo>
                  <a:lnTo>
                    <a:pt x="2154" y="378"/>
                  </a:lnTo>
                  <a:cubicBezTo>
                    <a:pt x="2169" y="304"/>
                    <a:pt x="2185" y="232"/>
                    <a:pt x="2199" y="159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29">
              <a:extLst>
                <a:ext uri="{FF2B5EF4-FFF2-40B4-BE49-F238E27FC236}">
                  <a16:creationId xmlns:a16="http://schemas.microsoft.com/office/drawing/2014/main" id="{FB932F4B-2807-BC6C-42C6-5028EF09173C}"/>
                </a:ext>
              </a:extLst>
            </p:cNvPr>
            <p:cNvSpPr/>
            <p:nvPr/>
          </p:nvSpPr>
          <p:spPr>
            <a:xfrm>
              <a:off x="4369550" y="2637700"/>
              <a:ext cx="47850" cy="9600"/>
            </a:xfrm>
            <a:custGeom>
              <a:avLst/>
              <a:gdLst/>
              <a:ahLst/>
              <a:cxnLst/>
              <a:rect l="l" t="t" r="r" b="b"/>
              <a:pathLst>
                <a:path w="1914" h="384" extrusionOk="0">
                  <a:moveTo>
                    <a:pt x="660" y="0"/>
                  </a:moveTo>
                  <a:cubicBezTo>
                    <a:pt x="462" y="0"/>
                    <a:pt x="268" y="46"/>
                    <a:pt x="1" y="125"/>
                  </a:cubicBezTo>
                  <a:lnTo>
                    <a:pt x="1913" y="384"/>
                  </a:lnTo>
                  <a:cubicBezTo>
                    <a:pt x="1289" y="112"/>
                    <a:pt x="970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29">
              <a:extLst>
                <a:ext uri="{FF2B5EF4-FFF2-40B4-BE49-F238E27FC236}">
                  <a16:creationId xmlns:a16="http://schemas.microsoft.com/office/drawing/2014/main" id="{A2356F33-30A3-9757-7934-397563E0BAB3}"/>
                </a:ext>
              </a:extLst>
            </p:cNvPr>
            <p:cNvSpPr/>
            <p:nvPr/>
          </p:nvSpPr>
          <p:spPr>
            <a:xfrm>
              <a:off x="3584725" y="2486650"/>
              <a:ext cx="50625" cy="9750"/>
            </a:xfrm>
            <a:custGeom>
              <a:avLst/>
              <a:gdLst/>
              <a:ahLst/>
              <a:cxnLst/>
              <a:rect l="l" t="t" r="r" b="b"/>
              <a:pathLst>
                <a:path w="2025" h="390" extrusionOk="0">
                  <a:moveTo>
                    <a:pt x="1090" y="1"/>
                  </a:moveTo>
                  <a:cubicBezTo>
                    <a:pt x="698" y="1"/>
                    <a:pt x="326" y="86"/>
                    <a:pt x="1" y="390"/>
                  </a:cubicBezTo>
                  <a:lnTo>
                    <a:pt x="2024" y="94"/>
                  </a:lnTo>
                  <a:cubicBezTo>
                    <a:pt x="1710" y="52"/>
                    <a:pt x="1394" y="1"/>
                    <a:pt x="1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29">
              <a:extLst>
                <a:ext uri="{FF2B5EF4-FFF2-40B4-BE49-F238E27FC236}">
                  <a16:creationId xmlns:a16="http://schemas.microsoft.com/office/drawing/2014/main" id="{A449ED1A-9DDE-503A-A7ED-258E1AEF1738}"/>
                </a:ext>
              </a:extLst>
            </p:cNvPr>
            <p:cNvSpPr/>
            <p:nvPr/>
          </p:nvSpPr>
          <p:spPr>
            <a:xfrm>
              <a:off x="4322925" y="2572075"/>
              <a:ext cx="33200" cy="5275"/>
            </a:xfrm>
            <a:custGeom>
              <a:avLst/>
              <a:gdLst/>
              <a:ahLst/>
              <a:cxnLst/>
              <a:rect l="l" t="t" r="r" b="b"/>
              <a:pathLst>
                <a:path w="1328" h="211" extrusionOk="0">
                  <a:moveTo>
                    <a:pt x="8" y="1"/>
                  </a:moveTo>
                  <a:cubicBezTo>
                    <a:pt x="6" y="69"/>
                    <a:pt x="4" y="137"/>
                    <a:pt x="1" y="205"/>
                  </a:cubicBezTo>
                  <a:lnTo>
                    <a:pt x="1325" y="210"/>
                  </a:lnTo>
                  <a:cubicBezTo>
                    <a:pt x="1325" y="149"/>
                    <a:pt x="1327" y="88"/>
                    <a:pt x="1328" y="2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29">
              <a:extLst>
                <a:ext uri="{FF2B5EF4-FFF2-40B4-BE49-F238E27FC236}">
                  <a16:creationId xmlns:a16="http://schemas.microsoft.com/office/drawing/2014/main" id="{6EC7DFEE-3207-8807-87B6-D45F428B91C7}"/>
                </a:ext>
              </a:extLst>
            </p:cNvPr>
            <p:cNvSpPr/>
            <p:nvPr/>
          </p:nvSpPr>
          <p:spPr>
            <a:xfrm>
              <a:off x="4155000" y="2971450"/>
              <a:ext cx="123825" cy="50950"/>
            </a:xfrm>
            <a:custGeom>
              <a:avLst/>
              <a:gdLst/>
              <a:ahLst/>
              <a:cxnLst/>
              <a:rect l="l" t="t" r="r" b="b"/>
              <a:pathLst>
                <a:path w="4953" h="2038" extrusionOk="0">
                  <a:moveTo>
                    <a:pt x="4952" y="0"/>
                  </a:moveTo>
                  <a:lnTo>
                    <a:pt x="4952" y="0"/>
                  </a:lnTo>
                  <a:cubicBezTo>
                    <a:pt x="3282" y="562"/>
                    <a:pt x="1664" y="1252"/>
                    <a:pt x="48" y="1945"/>
                  </a:cubicBezTo>
                  <a:cubicBezTo>
                    <a:pt x="32" y="1951"/>
                    <a:pt x="28" y="1984"/>
                    <a:pt x="23" y="2013"/>
                  </a:cubicBezTo>
                  <a:lnTo>
                    <a:pt x="23" y="2013"/>
                  </a:lnTo>
                  <a:cubicBezTo>
                    <a:pt x="1750" y="1547"/>
                    <a:pt x="3351" y="774"/>
                    <a:pt x="4952" y="0"/>
                  </a:cubicBezTo>
                  <a:close/>
                  <a:moveTo>
                    <a:pt x="23" y="2013"/>
                  </a:moveTo>
                  <a:cubicBezTo>
                    <a:pt x="15" y="2015"/>
                    <a:pt x="8" y="2017"/>
                    <a:pt x="0" y="2019"/>
                  </a:cubicBezTo>
                  <a:lnTo>
                    <a:pt x="17" y="2038"/>
                  </a:lnTo>
                  <a:cubicBezTo>
                    <a:pt x="19" y="2030"/>
                    <a:pt x="21" y="2022"/>
                    <a:pt x="23" y="2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29">
              <a:extLst>
                <a:ext uri="{FF2B5EF4-FFF2-40B4-BE49-F238E27FC236}">
                  <a16:creationId xmlns:a16="http://schemas.microsoft.com/office/drawing/2014/main" id="{7EC9490D-2469-6CCA-4064-F34CED4AA7F9}"/>
                </a:ext>
              </a:extLst>
            </p:cNvPr>
            <p:cNvSpPr/>
            <p:nvPr/>
          </p:nvSpPr>
          <p:spPr>
            <a:xfrm>
              <a:off x="4075850" y="2802025"/>
              <a:ext cx="115800" cy="52075"/>
            </a:xfrm>
            <a:custGeom>
              <a:avLst/>
              <a:gdLst/>
              <a:ahLst/>
              <a:cxnLst/>
              <a:rect l="l" t="t" r="r" b="b"/>
              <a:pathLst>
                <a:path w="4632" h="2083" extrusionOk="0">
                  <a:moveTo>
                    <a:pt x="4539" y="0"/>
                  </a:moveTo>
                  <a:cubicBezTo>
                    <a:pt x="3022" y="630"/>
                    <a:pt x="1460" y="1145"/>
                    <a:pt x="33" y="1986"/>
                  </a:cubicBezTo>
                  <a:cubicBezTo>
                    <a:pt x="19" y="1994"/>
                    <a:pt x="20" y="2026"/>
                    <a:pt x="19" y="2056"/>
                  </a:cubicBezTo>
                  <a:lnTo>
                    <a:pt x="19" y="2056"/>
                  </a:lnTo>
                  <a:lnTo>
                    <a:pt x="4632" y="222"/>
                  </a:lnTo>
                  <a:lnTo>
                    <a:pt x="4539" y="0"/>
                  </a:lnTo>
                  <a:close/>
                  <a:moveTo>
                    <a:pt x="19" y="2056"/>
                  </a:moveTo>
                  <a:lnTo>
                    <a:pt x="0" y="2063"/>
                  </a:lnTo>
                  <a:lnTo>
                    <a:pt x="17" y="2083"/>
                  </a:lnTo>
                  <a:cubicBezTo>
                    <a:pt x="18" y="2075"/>
                    <a:pt x="19" y="2065"/>
                    <a:pt x="19" y="2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29">
              <a:extLst>
                <a:ext uri="{FF2B5EF4-FFF2-40B4-BE49-F238E27FC236}">
                  <a16:creationId xmlns:a16="http://schemas.microsoft.com/office/drawing/2014/main" id="{960399DD-F9B2-DFBB-4F26-57DA764EAFF4}"/>
                </a:ext>
              </a:extLst>
            </p:cNvPr>
            <p:cNvSpPr/>
            <p:nvPr/>
          </p:nvSpPr>
          <p:spPr>
            <a:xfrm>
              <a:off x="4085450" y="2853900"/>
              <a:ext cx="77150" cy="38750"/>
            </a:xfrm>
            <a:custGeom>
              <a:avLst/>
              <a:gdLst/>
              <a:ahLst/>
              <a:cxnLst/>
              <a:rect l="l" t="t" r="r" b="b"/>
              <a:pathLst>
                <a:path w="3086" h="1550" extrusionOk="0">
                  <a:moveTo>
                    <a:pt x="3021" y="1"/>
                  </a:moveTo>
                  <a:lnTo>
                    <a:pt x="0" y="1414"/>
                  </a:lnTo>
                  <a:cubicBezTo>
                    <a:pt x="22" y="1459"/>
                    <a:pt x="42" y="1505"/>
                    <a:pt x="62" y="1550"/>
                  </a:cubicBezTo>
                  <a:lnTo>
                    <a:pt x="1503" y="1253"/>
                  </a:lnTo>
                  <a:lnTo>
                    <a:pt x="2383" y="807"/>
                  </a:lnTo>
                  <a:lnTo>
                    <a:pt x="3086" y="114"/>
                  </a:lnTo>
                  <a:cubicBezTo>
                    <a:pt x="3064" y="77"/>
                    <a:pt x="3043" y="39"/>
                    <a:pt x="3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29">
              <a:extLst>
                <a:ext uri="{FF2B5EF4-FFF2-40B4-BE49-F238E27FC236}">
                  <a16:creationId xmlns:a16="http://schemas.microsoft.com/office/drawing/2014/main" id="{E02B9FA8-D6AE-3E3D-BE51-983B9AB5FFF5}"/>
                </a:ext>
              </a:extLst>
            </p:cNvPr>
            <p:cNvSpPr/>
            <p:nvPr/>
          </p:nvSpPr>
          <p:spPr>
            <a:xfrm>
              <a:off x="4198025" y="2949425"/>
              <a:ext cx="67550" cy="35850"/>
            </a:xfrm>
            <a:custGeom>
              <a:avLst/>
              <a:gdLst/>
              <a:ahLst/>
              <a:cxnLst/>
              <a:rect l="l" t="t" r="r" b="b"/>
              <a:pathLst>
                <a:path w="2702" h="1434" extrusionOk="0">
                  <a:moveTo>
                    <a:pt x="2570" y="0"/>
                  </a:moveTo>
                  <a:lnTo>
                    <a:pt x="1" y="1374"/>
                  </a:lnTo>
                  <a:lnTo>
                    <a:pt x="57" y="1434"/>
                  </a:lnTo>
                  <a:lnTo>
                    <a:pt x="2701" y="267"/>
                  </a:lnTo>
                  <a:lnTo>
                    <a:pt x="2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29">
              <a:extLst>
                <a:ext uri="{FF2B5EF4-FFF2-40B4-BE49-F238E27FC236}">
                  <a16:creationId xmlns:a16="http://schemas.microsoft.com/office/drawing/2014/main" id="{AB9EC962-9DAF-17FF-4624-5A3D6148434A}"/>
                </a:ext>
              </a:extLst>
            </p:cNvPr>
            <p:cNvSpPr/>
            <p:nvPr/>
          </p:nvSpPr>
          <p:spPr>
            <a:xfrm>
              <a:off x="4123000" y="2869075"/>
              <a:ext cx="40625" cy="16300"/>
            </a:xfrm>
            <a:custGeom>
              <a:avLst/>
              <a:gdLst/>
              <a:ahLst/>
              <a:cxnLst/>
              <a:rect l="l" t="t" r="r" b="b"/>
              <a:pathLst>
                <a:path w="1625" h="652" extrusionOk="0">
                  <a:moveTo>
                    <a:pt x="1625" y="1"/>
                  </a:moveTo>
                  <a:lnTo>
                    <a:pt x="881" y="201"/>
                  </a:lnTo>
                  <a:lnTo>
                    <a:pt x="1" y="646"/>
                  </a:lnTo>
                  <a:cubicBezTo>
                    <a:pt x="48" y="650"/>
                    <a:pt x="94" y="652"/>
                    <a:pt x="140" y="652"/>
                  </a:cubicBezTo>
                  <a:cubicBezTo>
                    <a:pt x="711" y="652"/>
                    <a:pt x="1181" y="372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29">
              <a:extLst>
                <a:ext uri="{FF2B5EF4-FFF2-40B4-BE49-F238E27FC236}">
                  <a16:creationId xmlns:a16="http://schemas.microsoft.com/office/drawing/2014/main" id="{C75E3723-5EE6-C9D9-2A47-1DC060D60639}"/>
                </a:ext>
              </a:extLst>
            </p:cNvPr>
            <p:cNvSpPr/>
            <p:nvPr/>
          </p:nvSpPr>
          <p:spPr>
            <a:xfrm>
              <a:off x="4434100" y="2878725"/>
              <a:ext cx="28950" cy="19400"/>
            </a:xfrm>
            <a:custGeom>
              <a:avLst/>
              <a:gdLst/>
              <a:ahLst/>
              <a:cxnLst/>
              <a:rect l="l" t="t" r="r" b="b"/>
              <a:pathLst>
                <a:path w="1158" h="776" extrusionOk="0">
                  <a:moveTo>
                    <a:pt x="1043" y="1"/>
                  </a:moveTo>
                  <a:lnTo>
                    <a:pt x="0" y="586"/>
                  </a:lnTo>
                  <a:lnTo>
                    <a:pt x="105" y="775"/>
                  </a:lnTo>
                  <a:lnTo>
                    <a:pt x="1158" y="21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29">
              <a:extLst>
                <a:ext uri="{FF2B5EF4-FFF2-40B4-BE49-F238E27FC236}">
                  <a16:creationId xmlns:a16="http://schemas.microsoft.com/office/drawing/2014/main" id="{D17CB2C5-1EAC-B507-165D-1F7F5CD78714}"/>
                </a:ext>
              </a:extLst>
            </p:cNvPr>
            <p:cNvSpPr/>
            <p:nvPr/>
          </p:nvSpPr>
          <p:spPr>
            <a:xfrm>
              <a:off x="4148700" y="2936425"/>
              <a:ext cx="29200" cy="19325"/>
            </a:xfrm>
            <a:custGeom>
              <a:avLst/>
              <a:gdLst/>
              <a:ahLst/>
              <a:cxnLst/>
              <a:rect l="l" t="t" r="r" b="b"/>
              <a:pathLst>
                <a:path w="1168" h="773" extrusionOk="0">
                  <a:moveTo>
                    <a:pt x="1078" y="1"/>
                  </a:moveTo>
                  <a:lnTo>
                    <a:pt x="1" y="578"/>
                  </a:lnTo>
                  <a:cubicBezTo>
                    <a:pt x="30" y="643"/>
                    <a:pt x="61" y="707"/>
                    <a:pt x="92" y="773"/>
                  </a:cubicBezTo>
                  <a:lnTo>
                    <a:pt x="1167" y="163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29">
              <a:extLst>
                <a:ext uri="{FF2B5EF4-FFF2-40B4-BE49-F238E27FC236}">
                  <a16:creationId xmlns:a16="http://schemas.microsoft.com/office/drawing/2014/main" id="{827A5A39-AE6D-8D3F-EB3F-DCB93FBABEE5}"/>
                </a:ext>
              </a:extLst>
            </p:cNvPr>
            <p:cNvSpPr/>
            <p:nvPr/>
          </p:nvSpPr>
          <p:spPr>
            <a:xfrm>
              <a:off x="4387875" y="2902825"/>
              <a:ext cx="31975" cy="16725"/>
            </a:xfrm>
            <a:custGeom>
              <a:avLst/>
              <a:gdLst/>
              <a:ahLst/>
              <a:cxnLst/>
              <a:rect l="l" t="t" r="r" b="b"/>
              <a:pathLst>
                <a:path w="1279" h="669" extrusionOk="0">
                  <a:moveTo>
                    <a:pt x="1194" y="1"/>
                  </a:moveTo>
                  <a:cubicBezTo>
                    <a:pt x="768" y="167"/>
                    <a:pt x="312" y="267"/>
                    <a:pt x="0" y="669"/>
                  </a:cubicBezTo>
                  <a:lnTo>
                    <a:pt x="1" y="669"/>
                  </a:lnTo>
                  <a:lnTo>
                    <a:pt x="1279" y="187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29">
              <a:extLst>
                <a:ext uri="{FF2B5EF4-FFF2-40B4-BE49-F238E27FC236}">
                  <a16:creationId xmlns:a16="http://schemas.microsoft.com/office/drawing/2014/main" id="{0A35413C-8702-218D-B2D5-38381CE31970}"/>
                </a:ext>
              </a:extLst>
            </p:cNvPr>
            <p:cNvSpPr/>
            <p:nvPr/>
          </p:nvSpPr>
          <p:spPr>
            <a:xfrm>
              <a:off x="4379550" y="2887700"/>
              <a:ext cx="29025" cy="17450"/>
            </a:xfrm>
            <a:custGeom>
              <a:avLst/>
              <a:gdLst/>
              <a:ahLst/>
              <a:cxnLst/>
              <a:rect l="l" t="t" r="r" b="b"/>
              <a:pathLst>
                <a:path w="1161" h="698" extrusionOk="0">
                  <a:moveTo>
                    <a:pt x="1073" y="1"/>
                  </a:moveTo>
                  <a:lnTo>
                    <a:pt x="0" y="535"/>
                  </a:lnTo>
                  <a:lnTo>
                    <a:pt x="137" y="697"/>
                  </a:lnTo>
                  <a:lnTo>
                    <a:pt x="1161" y="176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29">
              <a:extLst>
                <a:ext uri="{FF2B5EF4-FFF2-40B4-BE49-F238E27FC236}">
                  <a16:creationId xmlns:a16="http://schemas.microsoft.com/office/drawing/2014/main" id="{0B9D7484-0A3D-2504-5174-CAAC2DAF1D3E}"/>
                </a:ext>
              </a:extLst>
            </p:cNvPr>
            <p:cNvSpPr/>
            <p:nvPr/>
          </p:nvSpPr>
          <p:spPr>
            <a:xfrm>
              <a:off x="4128175" y="2935600"/>
              <a:ext cx="23525" cy="15200"/>
            </a:xfrm>
            <a:custGeom>
              <a:avLst/>
              <a:gdLst/>
              <a:ahLst/>
              <a:cxnLst/>
              <a:rect l="l" t="t" r="r" b="b"/>
              <a:pathLst>
                <a:path w="941" h="608" extrusionOk="0">
                  <a:moveTo>
                    <a:pt x="854" y="1"/>
                  </a:moveTo>
                  <a:lnTo>
                    <a:pt x="1" y="455"/>
                  </a:lnTo>
                  <a:lnTo>
                    <a:pt x="138" y="608"/>
                  </a:lnTo>
                  <a:lnTo>
                    <a:pt x="941" y="150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29">
              <a:extLst>
                <a:ext uri="{FF2B5EF4-FFF2-40B4-BE49-F238E27FC236}">
                  <a16:creationId xmlns:a16="http://schemas.microsoft.com/office/drawing/2014/main" id="{78989343-C0E8-A4BE-9E79-5EF74314FE59}"/>
                </a:ext>
              </a:extLst>
            </p:cNvPr>
            <p:cNvSpPr/>
            <p:nvPr/>
          </p:nvSpPr>
          <p:spPr>
            <a:xfrm>
              <a:off x="4135425" y="3021925"/>
              <a:ext cx="20000" cy="11200"/>
            </a:xfrm>
            <a:custGeom>
              <a:avLst/>
              <a:gdLst/>
              <a:ahLst/>
              <a:cxnLst/>
              <a:rect l="l" t="t" r="r" b="b"/>
              <a:pathLst>
                <a:path w="800" h="448" extrusionOk="0">
                  <a:moveTo>
                    <a:pt x="783" y="0"/>
                  </a:moveTo>
                  <a:lnTo>
                    <a:pt x="720" y="41"/>
                  </a:lnTo>
                  <a:lnTo>
                    <a:pt x="720" y="41"/>
                  </a:lnTo>
                  <a:lnTo>
                    <a:pt x="799" y="19"/>
                  </a:lnTo>
                  <a:lnTo>
                    <a:pt x="783" y="0"/>
                  </a:lnTo>
                  <a:close/>
                  <a:moveTo>
                    <a:pt x="720" y="41"/>
                  </a:moveTo>
                  <a:lnTo>
                    <a:pt x="1" y="243"/>
                  </a:lnTo>
                  <a:cubicBezTo>
                    <a:pt x="28" y="312"/>
                    <a:pt x="56" y="380"/>
                    <a:pt x="83" y="448"/>
                  </a:cubicBezTo>
                  <a:lnTo>
                    <a:pt x="720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29">
              <a:extLst>
                <a:ext uri="{FF2B5EF4-FFF2-40B4-BE49-F238E27FC236}">
                  <a16:creationId xmlns:a16="http://schemas.microsoft.com/office/drawing/2014/main" id="{F86B4B42-8C7D-0BD2-95C3-0DDFC223E889}"/>
                </a:ext>
              </a:extLst>
            </p:cNvPr>
            <p:cNvSpPr/>
            <p:nvPr/>
          </p:nvSpPr>
          <p:spPr>
            <a:xfrm>
              <a:off x="4177200" y="2983750"/>
              <a:ext cx="22275" cy="13025"/>
            </a:xfrm>
            <a:custGeom>
              <a:avLst/>
              <a:gdLst/>
              <a:ahLst/>
              <a:cxnLst/>
              <a:rect l="l" t="t" r="r" b="b"/>
              <a:pathLst>
                <a:path w="891" h="521" extrusionOk="0">
                  <a:moveTo>
                    <a:pt x="835" y="1"/>
                  </a:moveTo>
                  <a:lnTo>
                    <a:pt x="0" y="306"/>
                  </a:lnTo>
                  <a:lnTo>
                    <a:pt x="100" y="521"/>
                  </a:lnTo>
                  <a:lnTo>
                    <a:pt x="890" y="61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29">
              <a:extLst>
                <a:ext uri="{FF2B5EF4-FFF2-40B4-BE49-F238E27FC236}">
                  <a16:creationId xmlns:a16="http://schemas.microsoft.com/office/drawing/2014/main" id="{4840B8BB-99CF-6E16-ACB6-3D923D190D38}"/>
                </a:ext>
              </a:extLst>
            </p:cNvPr>
            <p:cNvSpPr/>
            <p:nvPr/>
          </p:nvSpPr>
          <p:spPr>
            <a:xfrm>
              <a:off x="4225900" y="2839575"/>
              <a:ext cx="22450" cy="13050"/>
            </a:xfrm>
            <a:custGeom>
              <a:avLst/>
              <a:gdLst/>
              <a:ahLst/>
              <a:cxnLst/>
              <a:rect l="l" t="t" r="r" b="b"/>
              <a:pathLst>
                <a:path w="898" h="522" extrusionOk="0">
                  <a:moveTo>
                    <a:pt x="830" y="1"/>
                  </a:moveTo>
                  <a:lnTo>
                    <a:pt x="1" y="309"/>
                  </a:lnTo>
                  <a:cubicBezTo>
                    <a:pt x="34" y="380"/>
                    <a:pt x="67" y="450"/>
                    <a:pt x="98" y="522"/>
                  </a:cubicBezTo>
                  <a:lnTo>
                    <a:pt x="898" y="72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29">
              <a:extLst>
                <a:ext uri="{FF2B5EF4-FFF2-40B4-BE49-F238E27FC236}">
                  <a16:creationId xmlns:a16="http://schemas.microsoft.com/office/drawing/2014/main" id="{FE0A6440-F695-C266-8546-29C6C42B9EB2}"/>
                </a:ext>
              </a:extLst>
            </p:cNvPr>
            <p:cNvSpPr/>
            <p:nvPr/>
          </p:nvSpPr>
          <p:spPr>
            <a:xfrm>
              <a:off x="4054675" y="2853600"/>
              <a:ext cx="21600" cy="12175"/>
            </a:xfrm>
            <a:custGeom>
              <a:avLst/>
              <a:gdLst/>
              <a:ahLst/>
              <a:cxnLst/>
              <a:rect l="l" t="t" r="r" b="b"/>
              <a:pathLst>
                <a:path w="864" h="487" extrusionOk="0">
                  <a:moveTo>
                    <a:pt x="847" y="0"/>
                  </a:moveTo>
                  <a:lnTo>
                    <a:pt x="785" y="41"/>
                  </a:lnTo>
                  <a:lnTo>
                    <a:pt x="785" y="41"/>
                  </a:lnTo>
                  <a:lnTo>
                    <a:pt x="863" y="20"/>
                  </a:lnTo>
                  <a:lnTo>
                    <a:pt x="847" y="0"/>
                  </a:lnTo>
                  <a:close/>
                  <a:moveTo>
                    <a:pt x="785" y="41"/>
                  </a:moveTo>
                  <a:lnTo>
                    <a:pt x="0" y="255"/>
                  </a:lnTo>
                  <a:lnTo>
                    <a:pt x="100" y="486"/>
                  </a:lnTo>
                  <a:lnTo>
                    <a:pt x="785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29">
              <a:extLst>
                <a:ext uri="{FF2B5EF4-FFF2-40B4-BE49-F238E27FC236}">
                  <a16:creationId xmlns:a16="http://schemas.microsoft.com/office/drawing/2014/main" id="{11EFE8DA-11B0-DBB0-D3EE-9A38663B9342}"/>
                </a:ext>
              </a:extLst>
            </p:cNvPr>
            <p:cNvSpPr/>
            <p:nvPr/>
          </p:nvSpPr>
          <p:spPr>
            <a:xfrm>
              <a:off x="4057175" y="2985225"/>
              <a:ext cx="19400" cy="11325"/>
            </a:xfrm>
            <a:custGeom>
              <a:avLst/>
              <a:gdLst/>
              <a:ahLst/>
              <a:cxnLst/>
              <a:rect l="l" t="t" r="r" b="b"/>
              <a:pathLst>
                <a:path w="776" h="453" extrusionOk="0">
                  <a:moveTo>
                    <a:pt x="688" y="1"/>
                  </a:moveTo>
                  <a:lnTo>
                    <a:pt x="81" y="410"/>
                  </a:lnTo>
                  <a:lnTo>
                    <a:pt x="81" y="410"/>
                  </a:lnTo>
                  <a:lnTo>
                    <a:pt x="775" y="207"/>
                  </a:lnTo>
                  <a:lnTo>
                    <a:pt x="688" y="1"/>
                  </a:lnTo>
                  <a:close/>
                  <a:moveTo>
                    <a:pt x="81" y="410"/>
                  </a:moveTo>
                  <a:lnTo>
                    <a:pt x="1" y="433"/>
                  </a:lnTo>
                  <a:lnTo>
                    <a:pt x="18" y="453"/>
                  </a:lnTo>
                  <a:lnTo>
                    <a:pt x="81" y="4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29">
              <a:extLst>
                <a:ext uri="{FF2B5EF4-FFF2-40B4-BE49-F238E27FC236}">
                  <a16:creationId xmlns:a16="http://schemas.microsoft.com/office/drawing/2014/main" id="{2ACDC16D-34C0-D1CC-A0D7-5D3AF7E674EA}"/>
                </a:ext>
              </a:extLst>
            </p:cNvPr>
            <p:cNvSpPr/>
            <p:nvPr/>
          </p:nvSpPr>
          <p:spPr>
            <a:xfrm>
              <a:off x="4367225" y="2919525"/>
              <a:ext cx="20675" cy="12375"/>
            </a:xfrm>
            <a:custGeom>
              <a:avLst/>
              <a:gdLst/>
              <a:ahLst/>
              <a:cxnLst/>
              <a:rect l="l" t="t" r="r" b="b"/>
              <a:pathLst>
                <a:path w="827" h="495" extrusionOk="0">
                  <a:moveTo>
                    <a:pt x="826" y="1"/>
                  </a:moveTo>
                  <a:lnTo>
                    <a:pt x="1" y="274"/>
                  </a:lnTo>
                  <a:cubicBezTo>
                    <a:pt x="38" y="347"/>
                    <a:pt x="74" y="421"/>
                    <a:pt x="112" y="494"/>
                  </a:cubicBezTo>
                  <a:lnTo>
                    <a:pt x="826" y="2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29">
              <a:extLst>
                <a:ext uri="{FF2B5EF4-FFF2-40B4-BE49-F238E27FC236}">
                  <a16:creationId xmlns:a16="http://schemas.microsoft.com/office/drawing/2014/main" id="{91906717-FF91-D450-4DCD-63A6B09F3B3D}"/>
                </a:ext>
              </a:extLst>
            </p:cNvPr>
            <p:cNvSpPr/>
            <p:nvPr/>
          </p:nvSpPr>
          <p:spPr>
            <a:xfrm>
              <a:off x="3903900" y="3234725"/>
              <a:ext cx="84800" cy="22825"/>
            </a:xfrm>
            <a:custGeom>
              <a:avLst/>
              <a:gdLst/>
              <a:ahLst/>
              <a:cxnLst/>
              <a:rect l="l" t="t" r="r" b="b"/>
              <a:pathLst>
                <a:path w="3392" h="913" extrusionOk="0">
                  <a:moveTo>
                    <a:pt x="3239" y="0"/>
                  </a:moveTo>
                  <a:cubicBezTo>
                    <a:pt x="3238" y="0"/>
                    <a:pt x="3237" y="0"/>
                    <a:pt x="3236" y="1"/>
                  </a:cubicBezTo>
                  <a:cubicBezTo>
                    <a:pt x="2097" y="66"/>
                    <a:pt x="1026" y="400"/>
                    <a:pt x="0" y="912"/>
                  </a:cubicBezTo>
                  <a:lnTo>
                    <a:pt x="3366" y="112"/>
                  </a:lnTo>
                  <a:lnTo>
                    <a:pt x="3366" y="112"/>
                  </a:lnTo>
                  <a:cubicBezTo>
                    <a:pt x="3370" y="116"/>
                    <a:pt x="3374" y="120"/>
                    <a:pt x="3378" y="124"/>
                  </a:cubicBezTo>
                  <a:cubicBezTo>
                    <a:pt x="3378" y="124"/>
                    <a:pt x="3392" y="106"/>
                    <a:pt x="3392" y="106"/>
                  </a:cubicBezTo>
                  <a:lnTo>
                    <a:pt x="3392" y="106"/>
                  </a:lnTo>
                  <a:lnTo>
                    <a:pt x="3366" y="112"/>
                  </a:lnTo>
                  <a:lnTo>
                    <a:pt x="3366" y="112"/>
                  </a:lnTo>
                  <a:cubicBezTo>
                    <a:pt x="3323" y="68"/>
                    <a:pt x="3279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29">
              <a:extLst>
                <a:ext uri="{FF2B5EF4-FFF2-40B4-BE49-F238E27FC236}">
                  <a16:creationId xmlns:a16="http://schemas.microsoft.com/office/drawing/2014/main" id="{0ED2F46C-5287-2C4D-A6E5-FF5CA8E9E152}"/>
                </a:ext>
              </a:extLst>
            </p:cNvPr>
            <p:cNvSpPr/>
            <p:nvPr/>
          </p:nvSpPr>
          <p:spPr>
            <a:xfrm>
              <a:off x="3917875" y="3252250"/>
              <a:ext cx="66675" cy="14775"/>
            </a:xfrm>
            <a:custGeom>
              <a:avLst/>
              <a:gdLst/>
              <a:ahLst/>
              <a:cxnLst/>
              <a:rect l="l" t="t" r="r" b="b"/>
              <a:pathLst>
                <a:path w="2667" h="591" extrusionOk="0">
                  <a:moveTo>
                    <a:pt x="2300" y="1"/>
                  </a:moveTo>
                  <a:cubicBezTo>
                    <a:pt x="2295" y="1"/>
                    <a:pt x="2291" y="1"/>
                    <a:pt x="2287" y="2"/>
                  </a:cubicBezTo>
                  <a:cubicBezTo>
                    <a:pt x="1521" y="117"/>
                    <a:pt x="762" y="272"/>
                    <a:pt x="1" y="415"/>
                  </a:cubicBezTo>
                  <a:lnTo>
                    <a:pt x="30" y="590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632" y="248"/>
                    <a:pt x="2639" y="254"/>
                    <a:pt x="2647" y="260"/>
                  </a:cubicBezTo>
                  <a:cubicBezTo>
                    <a:pt x="2647" y="260"/>
                    <a:pt x="2647" y="260"/>
                    <a:pt x="2647" y="260"/>
                  </a:cubicBezTo>
                  <a:cubicBezTo>
                    <a:pt x="2649" y="260"/>
                    <a:pt x="2666" y="236"/>
                    <a:pt x="2666" y="236"/>
                  </a:cubicBezTo>
                  <a:lnTo>
                    <a:pt x="2666" y="236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515" y="151"/>
                    <a:pt x="2396" y="1"/>
                    <a:pt x="2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29">
              <a:extLst>
                <a:ext uri="{FF2B5EF4-FFF2-40B4-BE49-F238E27FC236}">
                  <a16:creationId xmlns:a16="http://schemas.microsoft.com/office/drawing/2014/main" id="{4A4C85C5-C178-73A1-1624-96936CB38DF7}"/>
                </a:ext>
              </a:extLst>
            </p:cNvPr>
            <p:cNvSpPr/>
            <p:nvPr/>
          </p:nvSpPr>
          <p:spPr>
            <a:xfrm>
              <a:off x="3932275" y="3267650"/>
              <a:ext cx="39300" cy="18700"/>
            </a:xfrm>
            <a:custGeom>
              <a:avLst/>
              <a:gdLst/>
              <a:ahLst/>
              <a:cxnLst/>
              <a:rect l="l" t="t" r="r" b="b"/>
              <a:pathLst>
                <a:path w="1572" h="748" extrusionOk="0">
                  <a:moveTo>
                    <a:pt x="1501" y="0"/>
                  </a:moveTo>
                  <a:lnTo>
                    <a:pt x="1" y="560"/>
                  </a:lnTo>
                  <a:cubicBezTo>
                    <a:pt x="22" y="622"/>
                    <a:pt x="44" y="686"/>
                    <a:pt x="65" y="748"/>
                  </a:cubicBezTo>
                  <a:lnTo>
                    <a:pt x="1572" y="2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29">
              <a:extLst>
                <a:ext uri="{FF2B5EF4-FFF2-40B4-BE49-F238E27FC236}">
                  <a16:creationId xmlns:a16="http://schemas.microsoft.com/office/drawing/2014/main" id="{5890F34B-3E6D-CD2E-1C11-D1A284619D2C}"/>
                </a:ext>
              </a:extLst>
            </p:cNvPr>
            <p:cNvSpPr/>
            <p:nvPr/>
          </p:nvSpPr>
          <p:spPr>
            <a:xfrm>
              <a:off x="4963700" y="2188150"/>
              <a:ext cx="18450" cy="85925"/>
            </a:xfrm>
            <a:custGeom>
              <a:avLst/>
              <a:gdLst/>
              <a:ahLst/>
              <a:cxnLst/>
              <a:rect l="l" t="t" r="r" b="b"/>
              <a:pathLst>
                <a:path w="738" h="3437" extrusionOk="0">
                  <a:moveTo>
                    <a:pt x="738" y="1"/>
                  </a:moveTo>
                  <a:lnTo>
                    <a:pt x="738" y="1"/>
                  </a:lnTo>
                  <a:cubicBezTo>
                    <a:pt x="399" y="1113"/>
                    <a:pt x="4" y="2214"/>
                    <a:pt x="14" y="3401"/>
                  </a:cubicBezTo>
                  <a:lnTo>
                    <a:pt x="14" y="3401"/>
                  </a:lnTo>
                  <a:cubicBezTo>
                    <a:pt x="566" y="2336"/>
                    <a:pt x="545" y="1144"/>
                    <a:pt x="738" y="1"/>
                  </a:cubicBezTo>
                  <a:close/>
                  <a:moveTo>
                    <a:pt x="14" y="3401"/>
                  </a:moveTo>
                  <a:cubicBezTo>
                    <a:pt x="10" y="3409"/>
                    <a:pt x="5" y="3418"/>
                    <a:pt x="1" y="3426"/>
                  </a:cubicBezTo>
                  <a:lnTo>
                    <a:pt x="14" y="3436"/>
                  </a:lnTo>
                  <a:cubicBezTo>
                    <a:pt x="14" y="3424"/>
                    <a:pt x="14" y="3413"/>
                    <a:pt x="14" y="3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29">
              <a:extLst>
                <a:ext uri="{FF2B5EF4-FFF2-40B4-BE49-F238E27FC236}">
                  <a16:creationId xmlns:a16="http://schemas.microsoft.com/office/drawing/2014/main" id="{4B4F20B2-A437-42F2-C288-CFB185765BB4}"/>
                </a:ext>
              </a:extLst>
            </p:cNvPr>
            <p:cNvSpPr/>
            <p:nvPr/>
          </p:nvSpPr>
          <p:spPr>
            <a:xfrm>
              <a:off x="5000025" y="2234050"/>
              <a:ext cx="24150" cy="79925"/>
            </a:xfrm>
            <a:custGeom>
              <a:avLst/>
              <a:gdLst/>
              <a:ahLst/>
              <a:cxnLst/>
              <a:rect l="l" t="t" r="r" b="b"/>
              <a:pathLst>
                <a:path w="966" h="3197" extrusionOk="0">
                  <a:moveTo>
                    <a:pt x="724" y="0"/>
                  </a:moveTo>
                  <a:cubicBezTo>
                    <a:pt x="483" y="1049"/>
                    <a:pt x="242" y="2098"/>
                    <a:pt x="1" y="3147"/>
                  </a:cubicBezTo>
                  <a:lnTo>
                    <a:pt x="219" y="3197"/>
                  </a:lnTo>
                  <a:cubicBezTo>
                    <a:pt x="467" y="2160"/>
                    <a:pt x="716" y="1122"/>
                    <a:pt x="965" y="85"/>
                  </a:cubicBez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29">
              <a:extLst>
                <a:ext uri="{FF2B5EF4-FFF2-40B4-BE49-F238E27FC236}">
                  <a16:creationId xmlns:a16="http://schemas.microsoft.com/office/drawing/2014/main" id="{10B0CDE3-684D-B8AB-2820-4837C07A201E}"/>
                </a:ext>
              </a:extLst>
            </p:cNvPr>
            <p:cNvSpPr/>
            <p:nvPr/>
          </p:nvSpPr>
          <p:spPr>
            <a:xfrm>
              <a:off x="4971100" y="2060375"/>
              <a:ext cx="12925" cy="59800"/>
            </a:xfrm>
            <a:custGeom>
              <a:avLst/>
              <a:gdLst/>
              <a:ahLst/>
              <a:cxnLst/>
              <a:rect l="l" t="t" r="r" b="b"/>
              <a:pathLst>
                <a:path w="517" h="2392" extrusionOk="0">
                  <a:moveTo>
                    <a:pt x="509" y="0"/>
                  </a:moveTo>
                  <a:lnTo>
                    <a:pt x="505" y="30"/>
                  </a:lnTo>
                  <a:lnTo>
                    <a:pt x="505" y="30"/>
                  </a:lnTo>
                  <a:cubicBezTo>
                    <a:pt x="509" y="22"/>
                    <a:pt x="513" y="13"/>
                    <a:pt x="517" y="5"/>
                  </a:cubicBezTo>
                  <a:lnTo>
                    <a:pt x="509" y="0"/>
                  </a:lnTo>
                  <a:close/>
                  <a:moveTo>
                    <a:pt x="505" y="30"/>
                  </a:moveTo>
                  <a:lnTo>
                    <a:pt x="505" y="30"/>
                  </a:lnTo>
                  <a:cubicBezTo>
                    <a:pt x="109" y="890"/>
                    <a:pt x="0" y="1535"/>
                    <a:pt x="197" y="2392"/>
                  </a:cubicBezTo>
                  <a:lnTo>
                    <a:pt x="505" y="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29">
              <a:extLst>
                <a:ext uri="{FF2B5EF4-FFF2-40B4-BE49-F238E27FC236}">
                  <a16:creationId xmlns:a16="http://schemas.microsoft.com/office/drawing/2014/main" id="{2DBEFD01-94BE-75B9-02DD-A12482A43583}"/>
                </a:ext>
              </a:extLst>
            </p:cNvPr>
            <p:cNvSpPr/>
            <p:nvPr/>
          </p:nvSpPr>
          <p:spPr>
            <a:xfrm>
              <a:off x="4928525" y="2366050"/>
              <a:ext cx="15950" cy="40900"/>
            </a:xfrm>
            <a:custGeom>
              <a:avLst/>
              <a:gdLst/>
              <a:ahLst/>
              <a:cxnLst/>
              <a:rect l="l" t="t" r="r" b="b"/>
              <a:pathLst>
                <a:path w="638" h="1636" extrusionOk="0">
                  <a:moveTo>
                    <a:pt x="425" y="0"/>
                  </a:moveTo>
                  <a:lnTo>
                    <a:pt x="0" y="1584"/>
                  </a:lnTo>
                  <a:lnTo>
                    <a:pt x="206" y="1636"/>
                  </a:lnTo>
                  <a:lnTo>
                    <a:pt x="638" y="72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29">
              <a:extLst>
                <a:ext uri="{FF2B5EF4-FFF2-40B4-BE49-F238E27FC236}">
                  <a16:creationId xmlns:a16="http://schemas.microsoft.com/office/drawing/2014/main" id="{F02F40E5-139C-B810-B5C7-7CB249126EE9}"/>
                </a:ext>
              </a:extLst>
            </p:cNvPr>
            <p:cNvSpPr/>
            <p:nvPr/>
          </p:nvSpPr>
          <p:spPr>
            <a:xfrm>
              <a:off x="4873800" y="2383250"/>
              <a:ext cx="15725" cy="41900"/>
            </a:xfrm>
            <a:custGeom>
              <a:avLst/>
              <a:gdLst/>
              <a:ahLst/>
              <a:cxnLst/>
              <a:rect l="l" t="t" r="r" b="b"/>
              <a:pathLst>
                <a:path w="629" h="1676" extrusionOk="0">
                  <a:moveTo>
                    <a:pt x="435" y="1"/>
                  </a:moveTo>
                  <a:cubicBezTo>
                    <a:pt x="168" y="516"/>
                    <a:pt x="1" y="1060"/>
                    <a:pt x="52" y="1660"/>
                  </a:cubicBezTo>
                  <a:lnTo>
                    <a:pt x="52" y="1660"/>
                  </a:lnTo>
                  <a:cubicBezTo>
                    <a:pt x="244" y="1127"/>
                    <a:pt x="437" y="593"/>
                    <a:pt x="629" y="59"/>
                  </a:cubicBezTo>
                  <a:lnTo>
                    <a:pt x="435" y="1"/>
                  </a:lnTo>
                  <a:close/>
                  <a:moveTo>
                    <a:pt x="52" y="1660"/>
                  </a:moveTo>
                  <a:lnTo>
                    <a:pt x="52" y="1660"/>
                  </a:lnTo>
                  <a:cubicBezTo>
                    <a:pt x="51" y="1664"/>
                    <a:pt x="49" y="1668"/>
                    <a:pt x="48" y="1672"/>
                  </a:cubicBezTo>
                  <a:lnTo>
                    <a:pt x="54" y="1676"/>
                  </a:lnTo>
                  <a:cubicBezTo>
                    <a:pt x="53" y="1671"/>
                    <a:pt x="53" y="1666"/>
                    <a:pt x="52" y="16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29">
              <a:extLst>
                <a:ext uri="{FF2B5EF4-FFF2-40B4-BE49-F238E27FC236}">
                  <a16:creationId xmlns:a16="http://schemas.microsoft.com/office/drawing/2014/main" id="{C8B2181C-752C-167F-5156-552BBF470803}"/>
                </a:ext>
              </a:extLst>
            </p:cNvPr>
            <p:cNvSpPr/>
            <p:nvPr/>
          </p:nvSpPr>
          <p:spPr>
            <a:xfrm>
              <a:off x="5012325" y="1982025"/>
              <a:ext cx="8850" cy="40550"/>
            </a:xfrm>
            <a:custGeom>
              <a:avLst/>
              <a:gdLst/>
              <a:ahLst/>
              <a:cxnLst/>
              <a:rect l="l" t="t" r="r" b="b"/>
              <a:pathLst>
                <a:path w="354" h="1622" extrusionOk="0">
                  <a:moveTo>
                    <a:pt x="294" y="1"/>
                  </a:moveTo>
                  <a:cubicBezTo>
                    <a:pt x="63" y="521"/>
                    <a:pt x="0" y="1056"/>
                    <a:pt x="3" y="1599"/>
                  </a:cubicBezTo>
                  <a:lnTo>
                    <a:pt x="214" y="1621"/>
                  </a:lnTo>
                  <a:cubicBezTo>
                    <a:pt x="261" y="1095"/>
                    <a:pt x="307" y="569"/>
                    <a:pt x="353" y="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29">
              <a:extLst>
                <a:ext uri="{FF2B5EF4-FFF2-40B4-BE49-F238E27FC236}">
                  <a16:creationId xmlns:a16="http://schemas.microsoft.com/office/drawing/2014/main" id="{1060940A-BF95-C827-4DFB-837CA8006E79}"/>
                </a:ext>
              </a:extLst>
            </p:cNvPr>
            <p:cNvSpPr/>
            <p:nvPr/>
          </p:nvSpPr>
          <p:spPr>
            <a:xfrm>
              <a:off x="4992325" y="2203475"/>
              <a:ext cx="8825" cy="38750"/>
            </a:xfrm>
            <a:custGeom>
              <a:avLst/>
              <a:gdLst/>
              <a:ahLst/>
              <a:cxnLst/>
              <a:rect l="l" t="t" r="r" b="b"/>
              <a:pathLst>
                <a:path w="353" h="1550" extrusionOk="0">
                  <a:moveTo>
                    <a:pt x="132" y="0"/>
                  </a:moveTo>
                  <a:cubicBezTo>
                    <a:pt x="96" y="500"/>
                    <a:pt x="61" y="999"/>
                    <a:pt x="26" y="1499"/>
                  </a:cubicBezTo>
                  <a:lnTo>
                    <a:pt x="26" y="1499"/>
                  </a:lnTo>
                  <a:cubicBezTo>
                    <a:pt x="330" y="1035"/>
                    <a:pt x="348" y="531"/>
                    <a:pt x="353" y="26"/>
                  </a:cubicBezTo>
                  <a:lnTo>
                    <a:pt x="132" y="0"/>
                  </a:lnTo>
                  <a:close/>
                  <a:moveTo>
                    <a:pt x="26" y="1499"/>
                  </a:moveTo>
                  <a:cubicBezTo>
                    <a:pt x="18" y="1511"/>
                    <a:pt x="9" y="1523"/>
                    <a:pt x="1" y="1536"/>
                  </a:cubicBezTo>
                  <a:lnTo>
                    <a:pt x="22" y="1549"/>
                  </a:lnTo>
                  <a:cubicBezTo>
                    <a:pt x="23" y="1532"/>
                    <a:pt x="25" y="1516"/>
                    <a:pt x="26" y="1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29">
              <a:extLst>
                <a:ext uri="{FF2B5EF4-FFF2-40B4-BE49-F238E27FC236}">
                  <a16:creationId xmlns:a16="http://schemas.microsoft.com/office/drawing/2014/main" id="{3AFD2280-79DE-BF99-7F83-7AD75054DFC2}"/>
                </a:ext>
              </a:extLst>
            </p:cNvPr>
            <p:cNvSpPr/>
            <p:nvPr/>
          </p:nvSpPr>
          <p:spPr>
            <a:xfrm>
              <a:off x="4984150" y="2241850"/>
              <a:ext cx="8750" cy="40375"/>
            </a:xfrm>
            <a:custGeom>
              <a:avLst/>
              <a:gdLst/>
              <a:ahLst/>
              <a:cxnLst/>
              <a:rect l="l" t="t" r="r" b="b"/>
              <a:pathLst>
                <a:path w="350" h="1615" extrusionOk="0">
                  <a:moveTo>
                    <a:pt x="328" y="1"/>
                  </a:moveTo>
                  <a:lnTo>
                    <a:pt x="324" y="58"/>
                  </a:lnTo>
                  <a:lnTo>
                    <a:pt x="324" y="58"/>
                  </a:lnTo>
                  <a:cubicBezTo>
                    <a:pt x="332" y="43"/>
                    <a:pt x="340" y="29"/>
                    <a:pt x="349" y="14"/>
                  </a:cubicBezTo>
                  <a:lnTo>
                    <a:pt x="328" y="1"/>
                  </a:lnTo>
                  <a:close/>
                  <a:moveTo>
                    <a:pt x="324" y="58"/>
                  </a:moveTo>
                  <a:cubicBezTo>
                    <a:pt x="47" y="539"/>
                    <a:pt x="1" y="1058"/>
                    <a:pt x="13" y="1588"/>
                  </a:cubicBezTo>
                  <a:lnTo>
                    <a:pt x="213" y="1614"/>
                  </a:lnTo>
                  <a:lnTo>
                    <a:pt x="324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29">
              <a:extLst>
                <a:ext uri="{FF2B5EF4-FFF2-40B4-BE49-F238E27FC236}">
                  <a16:creationId xmlns:a16="http://schemas.microsoft.com/office/drawing/2014/main" id="{88A93A2F-DD43-CB77-2759-012929FC1939}"/>
                </a:ext>
              </a:extLst>
            </p:cNvPr>
            <p:cNvSpPr/>
            <p:nvPr/>
          </p:nvSpPr>
          <p:spPr>
            <a:xfrm>
              <a:off x="4865300" y="2425025"/>
              <a:ext cx="9850" cy="31725"/>
            </a:xfrm>
            <a:custGeom>
              <a:avLst/>
              <a:gdLst/>
              <a:ahLst/>
              <a:cxnLst/>
              <a:rect l="l" t="t" r="r" b="b"/>
              <a:pathLst>
                <a:path w="394" h="1269" extrusionOk="0">
                  <a:moveTo>
                    <a:pt x="388" y="0"/>
                  </a:moveTo>
                  <a:cubicBezTo>
                    <a:pt x="387" y="5"/>
                    <a:pt x="387" y="10"/>
                    <a:pt x="386" y="14"/>
                  </a:cubicBezTo>
                  <a:lnTo>
                    <a:pt x="386" y="14"/>
                  </a:lnTo>
                  <a:cubicBezTo>
                    <a:pt x="389" y="11"/>
                    <a:pt x="391" y="8"/>
                    <a:pt x="394" y="5"/>
                  </a:cubicBezTo>
                  <a:lnTo>
                    <a:pt x="388" y="0"/>
                  </a:lnTo>
                  <a:close/>
                  <a:moveTo>
                    <a:pt x="386" y="14"/>
                  </a:moveTo>
                  <a:cubicBezTo>
                    <a:pt x="104" y="390"/>
                    <a:pt x="0" y="799"/>
                    <a:pt x="248" y="1268"/>
                  </a:cubicBezTo>
                  <a:cubicBezTo>
                    <a:pt x="293" y="851"/>
                    <a:pt x="340" y="433"/>
                    <a:pt x="386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29">
              <a:extLst>
                <a:ext uri="{FF2B5EF4-FFF2-40B4-BE49-F238E27FC236}">
                  <a16:creationId xmlns:a16="http://schemas.microsoft.com/office/drawing/2014/main" id="{167F7E30-161B-B4D6-4D86-FEAF2190643D}"/>
                </a:ext>
              </a:extLst>
            </p:cNvPr>
            <p:cNvSpPr/>
            <p:nvPr/>
          </p:nvSpPr>
          <p:spPr>
            <a:xfrm>
              <a:off x="4946875" y="2309750"/>
              <a:ext cx="8825" cy="31875"/>
            </a:xfrm>
            <a:custGeom>
              <a:avLst/>
              <a:gdLst/>
              <a:ahLst/>
              <a:cxnLst/>
              <a:rect l="l" t="t" r="r" b="b"/>
              <a:pathLst>
                <a:path w="353" h="1275" extrusionOk="0">
                  <a:moveTo>
                    <a:pt x="341" y="0"/>
                  </a:moveTo>
                  <a:cubicBezTo>
                    <a:pt x="340" y="8"/>
                    <a:pt x="339" y="16"/>
                    <a:pt x="338" y="24"/>
                  </a:cubicBezTo>
                  <a:lnTo>
                    <a:pt x="338" y="24"/>
                  </a:lnTo>
                  <a:cubicBezTo>
                    <a:pt x="343" y="18"/>
                    <a:pt x="347" y="13"/>
                    <a:pt x="352" y="7"/>
                  </a:cubicBezTo>
                  <a:lnTo>
                    <a:pt x="341" y="0"/>
                  </a:lnTo>
                  <a:close/>
                  <a:moveTo>
                    <a:pt x="338" y="24"/>
                  </a:moveTo>
                  <a:lnTo>
                    <a:pt x="338" y="24"/>
                  </a:lnTo>
                  <a:cubicBezTo>
                    <a:pt x="43" y="389"/>
                    <a:pt x="1" y="809"/>
                    <a:pt x="196" y="1274"/>
                  </a:cubicBezTo>
                  <a:cubicBezTo>
                    <a:pt x="244" y="857"/>
                    <a:pt x="290" y="441"/>
                    <a:pt x="338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29">
              <a:extLst>
                <a:ext uri="{FF2B5EF4-FFF2-40B4-BE49-F238E27FC236}">
                  <a16:creationId xmlns:a16="http://schemas.microsoft.com/office/drawing/2014/main" id="{A6B28DAA-F189-F5E4-893C-91BCCB089840}"/>
                </a:ext>
              </a:extLst>
            </p:cNvPr>
            <p:cNvSpPr/>
            <p:nvPr/>
          </p:nvSpPr>
          <p:spPr>
            <a:xfrm>
              <a:off x="4955375" y="2273825"/>
              <a:ext cx="10725" cy="36100"/>
            </a:xfrm>
            <a:custGeom>
              <a:avLst/>
              <a:gdLst/>
              <a:ahLst/>
              <a:cxnLst/>
              <a:rect l="l" t="t" r="r" b="b"/>
              <a:pathLst>
                <a:path w="429" h="1444" extrusionOk="0">
                  <a:moveTo>
                    <a:pt x="334" y="0"/>
                  </a:moveTo>
                  <a:lnTo>
                    <a:pt x="334" y="0"/>
                  </a:lnTo>
                  <a:cubicBezTo>
                    <a:pt x="336" y="13"/>
                    <a:pt x="339" y="25"/>
                    <a:pt x="341" y="38"/>
                  </a:cubicBezTo>
                  <a:lnTo>
                    <a:pt x="341" y="38"/>
                  </a:lnTo>
                  <a:lnTo>
                    <a:pt x="347" y="9"/>
                  </a:lnTo>
                  <a:lnTo>
                    <a:pt x="334" y="0"/>
                  </a:lnTo>
                  <a:close/>
                  <a:moveTo>
                    <a:pt x="341" y="38"/>
                  </a:moveTo>
                  <a:lnTo>
                    <a:pt x="20" y="1409"/>
                  </a:lnTo>
                  <a:lnTo>
                    <a:pt x="20" y="1409"/>
                  </a:lnTo>
                  <a:cubicBezTo>
                    <a:pt x="305" y="992"/>
                    <a:pt x="429" y="539"/>
                    <a:pt x="341" y="38"/>
                  </a:cubicBezTo>
                  <a:close/>
                  <a:moveTo>
                    <a:pt x="20" y="1409"/>
                  </a:moveTo>
                  <a:cubicBezTo>
                    <a:pt x="14" y="1418"/>
                    <a:pt x="7" y="1428"/>
                    <a:pt x="1" y="1437"/>
                  </a:cubicBezTo>
                  <a:lnTo>
                    <a:pt x="12" y="1444"/>
                  </a:lnTo>
                  <a:lnTo>
                    <a:pt x="20" y="14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29">
              <a:extLst>
                <a:ext uri="{FF2B5EF4-FFF2-40B4-BE49-F238E27FC236}">
                  <a16:creationId xmlns:a16="http://schemas.microsoft.com/office/drawing/2014/main" id="{55D3F793-F53E-B803-0296-42EEC55D0806}"/>
                </a:ext>
              </a:extLst>
            </p:cNvPr>
            <p:cNvSpPr/>
            <p:nvPr/>
          </p:nvSpPr>
          <p:spPr>
            <a:xfrm>
              <a:off x="4955450" y="2394150"/>
              <a:ext cx="10000" cy="27875"/>
            </a:xfrm>
            <a:custGeom>
              <a:avLst/>
              <a:gdLst/>
              <a:ahLst/>
              <a:cxnLst/>
              <a:rect l="l" t="t" r="r" b="b"/>
              <a:pathLst>
                <a:path w="400" h="1115" extrusionOk="0">
                  <a:moveTo>
                    <a:pt x="214" y="1"/>
                  </a:moveTo>
                  <a:lnTo>
                    <a:pt x="0" y="1083"/>
                  </a:lnTo>
                  <a:lnTo>
                    <a:pt x="173" y="1114"/>
                  </a:lnTo>
                  <a:cubicBezTo>
                    <a:pt x="249" y="754"/>
                    <a:pt x="325" y="394"/>
                    <a:pt x="400" y="35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29">
              <a:extLst>
                <a:ext uri="{FF2B5EF4-FFF2-40B4-BE49-F238E27FC236}">
                  <a16:creationId xmlns:a16="http://schemas.microsoft.com/office/drawing/2014/main" id="{3E7B9C6A-C8A2-3A12-CC13-A98CD2FCCA6B}"/>
                </a:ext>
              </a:extLst>
            </p:cNvPr>
            <p:cNvSpPr/>
            <p:nvPr/>
          </p:nvSpPr>
          <p:spPr>
            <a:xfrm>
              <a:off x="4983800" y="2023750"/>
              <a:ext cx="9250" cy="36750"/>
            </a:xfrm>
            <a:custGeom>
              <a:avLst/>
              <a:gdLst/>
              <a:ahLst/>
              <a:cxnLst/>
              <a:rect l="l" t="t" r="r" b="b"/>
              <a:pathLst>
                <a:path w="370" h="1470" extrusionOk="0">
                  <a:moveTo>
                    <a:pt x="296" y="1"/>
                  </a:moveTo>
                  <a:cubicBezTo>
                    <a:pt x="208" y="450"/>
                    <a:pt x="120" y="900"/>
                    <a:pt x="31" y="1349"/>
                  </a:cubicBezTo>
                  <a:lnTo>
                    <a:pt x="31" y="1349"/>
                  </a:lnTo>
                  <a:cubicBezTo>
                    <a:pt x="145" y="918"/>
                    <a:pt x="258" y="487"/>
                    <a:pt x="370" y="56"/>
                  </a:cubicBezTo>
                  <a:lnTo>
                    <a:pt x="296" y="1"/>
                  </a:lnTo>
                  <a:close/>
                  <a:moveTo>
                    <a:pt x="31" y="1349"/>
                  </a:moveTo>
                  <a:cubicBezTo>
                    <a:pt x="21" y="1387"/>
                    <a:pt x="11" y="1426"/>
                    <a:pt x="1" y="1465"/>
                  </a:cubicBezTo>
                  <a:lnTo>
                    <a:pt x="8" y="1470"/>
                  </a:lnTo>
                  <a:cubicBezTo>
                    <a:pt x="16" y="1429"/>
                    <a:pt x="23" y="1389"/>
                    <a:pt x="31" y="13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29">
              <a:extLst>
                <a:ext uri="{FF2B5EF4-FFF2-40B4-BE49-F238E27FC236}">
                  <a16:creationId xmlns:a16="http://schemas.microsoft.com/office/drawing/2014/main" id="{3F6EC648-776C-17D1-AB88-1CE369F716DB}"/>
                </a:ext>
              </a:extLst>
            </p:cNvPr>
            <p:cNvSpPr/>
            <p:nvPr/>
          </p:nvSpPr>
          <p:spPr>
            <a:xfrm>
              <a:off x="4985375" y="1953500"/>
              <a:ext cx="10600" cy="36025"/>
            </a:xfrm>
            <a:custGeom>
              <a:avLst/>
              <a:gdLst/>
              <a:ahLst/>
              <a:cxnLst/>
              <a:rect l="l" t="t" r="r" b="b"/>
              <a:pathLst>
                <a:path w="424" h="1441" extrusionOk="0">
                  <a:moveTo>
                    <a:pt x="333" y="0"/>
                  </a:moveTo>
                  <a:cubicBezTo>
                    <a:pt x="226" y="472"/>
                    <a:pt x="120" y="944"/>
                    <a:pt x="15" y="1415"/>
                  </a:cubicBezTo>
                  <a:lnTo>
                    <a:pt x="15" y="1415"/>
                  </a:lnTo>
                  <a:cubicBezTo>
                    <a:pt x="340" y="1001"/>
                    <a:pt x="424" y="526"/>
                    <a:pt x="351" y="13"/>
                  </a:cubicBezTo>
                  <a:lnTo>
                    <a:pt x="333" y="0"/>
                  </a:lnTo>
                  <a:close/>
                  <a:moveTo>
                    <a:pt x="15" y="1415"/>
                  </a:moveTo>
                  <a:lnTo>
                    <a:pt x="15" y="1415"/>
                  </a:lnTo>
                  <a:cubicBezTo>
                    <a:pt x="10" y="1422"/>
                    <a:pt x="5" y="1428"/>
                    <a:pt x="0" y="1434"/>
                  </a:cubicBezTo>
                  <a:lnTo>
                    <a:pt x="9" y="1441"/>
                  </a:lnTo>
                  <a:cubicBezTo>
                    <a:pt x="11" y="1432"/>
                    <a:pt x="13" y="1424"/>
                    <a:pt x="15" y="14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29">
              <a:extLst>
                <a:ext uri="{FF2B5EF4-FFF2-40B4-BE49-F238E27FC236}">
                  <a16:creationId xmlns:a16="http://schemas.microsoft.com/office/drawing/2014/main" id="{9335B6C2-60E9-30BF-68F4-E756F69841D6}"/>
                </a:ext>
              </a:extLst>
            </p:cNvPr>
            <p:cNvSpPr/>
            <p:nvPr/>
          </p:nvSpPr>
          <p:spPr>
            <a:xfrm>
              <a:off x="4861725" y="2537400"/>
              <a:ext cx="6350" cy="25700"/>
            </a:xfrm>
            <a:custGeom>
              <a:avLst/>
              <a:gdLst/>
              <a:ahLst/>
              <a:cxnLst/>
              <a:rect l="l" t="t" r="r" b="b"/>
              <a:pathLst>
                <a:path w="254" h="1028" extrusionOk="0">
                  <a:moveTo>
                    <a:pt x="8" y="1"/>
                  </a:moveTo>
                  <a:cubicBezTo>
                    <a:pt x="11" y="315"/>
                    <a:pt x="15" y="631"/>
                    <a:pt x="18" y="946"/>
                  </a:cubicBezTo>
                  <a:lnTo>
                    <a:pt x="18" y="946"/>
                  </a:lnTo>
                  <a:cubicBezTo>
                    <a:pt x="96" y="637"/>
                    <a:pt x="174" y="328"/>
                    <a:pt x="254" y="18"/>
                  </a:cubicBezTo>
                  <a:lnTo>
                    <a:pt x="8" y="1"/>
                  </a:lnTo>
                  <a:close/>
                  <a:moveTo>
                    <a:pt x="18" y="946"/>
                  </a:moveTo>
                  <a:lnTo>
                    <a:pt x="18" y="946"/>
                  </a:lnTo>
                  <a:cubicBezTo>
                    <a:pt x="13" y="969"/>
                    <a:pt x="7" y="991"/>
                    <a:pt x="1" y="1014"/>
                  </a:cubicBezTo>
                  <a:lnTo>
                    <a:pt x="19" y="1028"/>
                  </a:lnTo>
                  <a:cubicBezTo>
                    <a:pt x="19" y="1001"/>
                    <a:pt x="19" y="973"/>
                    <a:pt x="18" y="9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29">
              <a:extLst>
                <a:ext uri="{FF2B5EF4-FFF2-40B4-BE49-F238E27FC236}">
                  <a16:creationId xmlns:a16="http://schemas.microsoft.com/office/drawing/2014/main" id="{B17A7B83-5BAD-1045-649E-4BC65604D500}"/>
                </a:ext>
              </a:extLst>
            </p:cNvPr>
            <p:cNvSpPr/>
            <p:nvPr/>
          </p:nvSpPr>
          <p:spPr>
            <a:xfrm>
              <a:off x="5070925" y="2060450"/>
              <a:ext cx="10350" cy="24900"/>
            </a:xfrm>
            <a:custGeom>
              <a:avLst/>
              <a:gdLst/>
              <a:ahLst/>
              <a:cxnLst/>
              <a:rect l="l" t="t" r="r" b="b"/>
              <a:pathLst>
                <a:path w="414" h="996" extrusionOk="0">
                  <a:moveTo>
                    <a:pt x="348" y="0"/>
                  </a:moveTo>
                  <a:cubicBezTo>
                    <a:pt x="232" y="314"/>
                    <a:pt x="117" y="628"/>
                    <a:pt x="0" y="943"/>
                  </a:cubicBezTo>
                  <a:lnTo>
                    <a:pt x="222" y="996"/>
                  </a:lnTo>
                  <a:lnTo>
                    <a:pt x="413" y="47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29">
              <a:extLst>
                <a:ext uri="{FF2B5EF4-FFF2-40B4-BE49-F238E27FC236}">
                  <a16:creationId xmlns:a16="http://schemas.microsoft.com/office/drawing/2014/main" id="{968F8A95-9B60-2065-7517-6F4115FD0A24}"/>
                </a:ext>
              </a:extLst>
            </p:cNvPr>
            <p:cNvSpPr/>
            <p:nvPr/>
          </p:nvSpPr>
          <p:spPr>
            <a:xfrm>
              <a:off x="4977975" y="1989325"/>
              <a:ext cx="7650" cy="20225"/>
            </a:xfrm>
            <a:custGeom>
              <a:avLst/>
              <a:gdLst/>
              <a:ahLst/>
              <a:cxnLst/>
              <a:rect l="l" t="t" r="r" b="b"/>
              <a:pathLst>
                <a:path w="306" h="809" extrusionOk="0">
                  <a:moveTo>
                    <a:pt x="296" y="1"/>
                  </a:moveTo>
                  <a:lnTo>
                    <a:pt x="294" y="35"/>
                  </a:lnTo>
                  <a:lnTo>
                    <a:pt x="305" y="8"/>
                  </a:lnTo>
                  <a:lnTo>
                    <a:pt x="296" y="1"/>
                  </a:lnTo>
                  <a:close/>
                  <a:moveTo>
                    <a:pt x="294" y="35"/>
                  </a:moveTo>
                  <a:lnTo>
                    <a:pt x="1" y="763"/>
                  </a:lnTo>
                  <a:lnTo>
                    <a:pt x="251" y="808"/>
                  </a:lnTo>
                  <a:lnTo>
                    <a:pt x="294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29">
              <a:extLst>
                <a:ext uri="{FF2B5EF4-FFF2-40B4-BE49-F238E27FC236}">
                  <a16:creationId xmlns:a16="http://schemas.microsoft.com/office/drawing/2014/main" id="{261A39B8-CA9F-AD62-9ECF-FBA626735D78}"/>
                </a:ext>
              </a:extLst>
            </p:cNvPr>
            <p:cNvSpPr/>
            <p:nvPr/>
          </p:nvSpPr>
          <p:spPr>
            <a:xfrm>
              <a:off x="4881400" y="2432350"/>
              <a:ext cx="9350" cy="20275"/>
            </a:xfrm>
            <a:custGeom>
              <a:avLst/>
              <a:gdLst/>
              <a:ahLst/>
              <a:cxnLst/>
              <a:rect l="l" t="t" r="r" b="b"/>
              <a:pathLst>
                <a:path w="374" h="811" extrusionOk="0">
                  <a:moveTo>
                    <a:pt x="200" y="1"/>
                  </a:moveTo>
                  <a:lnTo>
                    <a:pt x="1" y="772"/>
                  </a:lnTo>
                  <a:lnTo>
                    <a:pt x="138" y="810"/>
                  </a:lnTo>
                  <a:lnTo>
                    <a:pt x="374" y="110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29">
              <a:extLst>
                <a:ext uri="{FF2B5EF4-FFF2-40B4-BE49-F238E27FC236}">
                  <a16:creationId xmlns:a16="http://schemas.microsoft.com/office/drawing/2014/main" id="{C3AE35AD-663E-B114-22BF-890DA4CE13C0}"/>
                </a:ext>
              </a:extLst>
            </p:cNvPr>
            <p:cNvSpPr/>
            <p:nvPr/>
          </p:nvSpPr>
          <p:spPr>
            <a:xfrm>
              <a:off x="3752275" y="3279375"/>
              <a:ext cx="62500" cy="31125"/>
            </a:xfrm>
            <a:custGeom>
              <a:avLst/>
              <a:gdLst/>
              <a:ahLst/>
              <a:cxnLst/>
              <a:rect l="l" t="t" r="r" b="b"/>
              <a:pathLst>
                <a:path w="2500" h="1245" extrusionOk="0">
                  <a:moveTo>
                    <a:pt x="2422" y="0"/>
                  </a:moveTo>
                  <a:lnTo>
                    <a:pt x="0" y="1062"/>
                  </a:lnTo>
                  <a:cubicBezTo>
                    <a:pt x="26" y="1122"/>
                    <a:pt x="51" y="1184"/>
                    <a:pt x="76" y="1245"/>
                  </a:cubicBezTo>
                  <a:lnTo>
                    <a:pt x="2499" y="240"/>
                  </a:lnTo>
                  <a:cubicBezTo>
                    <a:pt x="2473" y="160"/>
                    <a:pt x="2448" y="80"/>
                    <a:pt x="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29">
              <a:extLst>
                <a:ext uri="{FF2B5EF4-FFF2-40B4-BE49-F238E27FC236}">
                  <a16:creationId xmlns:a16="http://schemas.microsoft.com/office/drawing/2014/main" id="{A1CA6F07-3EAD-DD64-494B-586911D0F8C9}"/>
                </a:ext>
              </a:extLst>
            </p:cNvPr>
            <p:cNvSpPr/>
            <p:nvPr/>
          </p:nvSpPr>
          <p:spPr>
            <a:xfrm>
              <a:off x="4347425" y="2503725"/>
              <a:ext cx="197500" cy="51325"/>
            </a:xfrm>
            <a:custGeom>
              <a:avLst/>
              <a:gdLst/>
              <a:ahLst/>
              <a:cxnLst/>
              <a:rect l="l" t="t" r="r" b="b"/>
              <a:pathLst>
                <a:path w="7900" h="2053" extrusionOk="0">
                  <a:moveTo>
                    <a:pt x="0" y="0"/>
                  </a:moveTo>
                  <a:lnTo>
                    <a:pt x="0" y="0"/>
                  </a:lnTo>
                  <a:cubicBezTo>
                    <a:pt x="2567" y="959"/>
                    <a:pt x="5226" y="1533"/>
                    <a:pt x="7899" y="2052"/>
                  </a:cubicBezTo>
                  <a:cubicBezTo>
                    <a:pt x="6627" y="1545"/>
                    <a:pt x="5356" y="1011"/>
                    <a:pt x="4037" y="681"/>
                  </a:cubicBezTo>
                  <a:cubicBezTo>
                    <a:pt x="2718" y="350"/>
                    <a:pt x="1348" y="2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29">
              <a:extLst>
                <a:ext uri="{FF2B5EF4-FFF2-40B4-BE49-F238E27FC236}">
                  <a16:creationId xmlns:a16="http://schemas.microsoft.com/office/drawing/2014/main" id="{9BE2DD6B-B8EB-9CD9-384F-4D1887F8746E}"/>
                </a:ext>
              </a:extLst>
            </p:cNvPr>
            <p:cNvSpPr/>
            <p:nvPr/>
          </p:nvSpPr>
          <p:spPr>
            <a:xfrm>
              <a:off x="3699850" y="2383725"/>
              <a:ext cx="162150" cy="13775"/>
            </a:xfrm>
            <a:custGeom>
              <a:avLst/>
              <a:gdLst/>
              <a:ahLst/>
              <a:cxnLst/>
              <a:rect l="l" t="t" r="r" b="b"/>
              <a:pathLst>
                <a:path w="6486" h="551" extrusionOk="0">
                  <a:moveTo>
                    <a:pt x="2015" y="1"/>
                  </a:moveTo>
                  <a:cubicBezTo>
                    <a:pt x="1358" y="1"/>
                    <a:pt x="688" y="48"/>
                    <a:pt x="0" y="160"/>
                  </a:cubicBezTo>
                  <a:lnTo>
                    <a:pt x="6485" y="550"/>
                  </a:lnTo>
                  <a:cubicBezTo>
                    <a:pt x="5018" y="258"/>
                    <a:pt x="3551" y="1"/>
                    <a:pt x="2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29">
              <a:extLst>
                <a:ext uri="{FF2B5EF4-FFF2-40B4-BE49-F238E27FC236}">
                  <a16:creationId xmlns:a16="http://schemas.microsoft.com/office/drawing/2014/main" id="{9D9F2747-2364-1398-7D01-5BBE8A5B7366}"/>
                </a:ext>
              </a:extLst>
            </p:cNvPr>
            <p:cNvSpPr/>
            <p:nvPr/>
          </p:nvSpPr>
          <p:spPr>
            <a:xfrm>
              <a:off x="3734300" y="2364375"/>
              <a:ext cx="79200" cy="9625"/>
            </a:xfrm>
            <a:custGeom>
              <a:avLst/>
              <a:gdLst/>
              <a:ahLst/>
              <a:cxnLst/>
              <a:rect l="l" t="t" r="r" b="b"/>
              <a:pathLst>
                <a:path w="3168" h="385" extrusionOk="0">
                  <a:moveTo>
                    <a:pt x="11" y="1"/>
                  </a:moveTo>
                  <a:cubicBezTo>
                    <a:pt x="8" y="72"/>
                    <a:pt x="5" y="142"/>
                    <a:pt x="0" y="214"/>
                  </a:cubicBezTo>
                  <a:lnTo>
                    <a:pt x="3142" y="385"/>
                  </a:lnTo>
                  <a:cubicBezTo>
                    <a:pt x="3152" y="296"/>
                    <a:pt x="3159" y="208"/>
                    <a:pt x="3167" y="120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29">
              <a:extLst>
                <a:ext uri="{FF2B5EF4-FFF2-40B4-BE49-F238E27FC236}">
                  <a16:creationId xmlns:a16="http://schemas.microsoft.com/office/drawing/2014/main" id="{1337BA7A-3C0D-FDDD-87AB-D578B2415960}"/>
                </a:ext>
              </a:extLst>
            </p:cNvPr>
            <p:cNvSpPr/>
            <p:nvPr/>
          </p:nvSpPr>
          <p:spPr>
            <a:xfrm>
              <a:off x="3991850" y="2407900"/>
              <a:ext cx="75125" cy="20650"/>
            </a:xfrm>
            <a:custGeom>
              <a:avLst/>
              <a:gdLst/>
              <a:ahLst/>
              <a:cxnLst/>
              <a:rect l="l" t="t" r="r" b="b"/>
              <a:pathLst>
                <a:path w="3005" h="826" extrusionOk="0">
                  <a:moveTo>
                    <a:pt x="43" y="0"/>
                  </a:moveTo>
                  <a:lnTo>
                    <a:pt x="0" y="195"/>
                  </a:lnTo>
                  <a:lnTo>
                    <a:pt x="2880" y="826"/>
                  </a:lnTo>
                  <a:cubicBezTo>
                    <a:pt x="2922" y="757"/>
                    <a:pt x="2964" y="687"/>
                    <a:pt x="3005" y="620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29">
              <a:extLst>
                <a:ext uri="{FF2B5EF4-FFF2-40B4-BE49-F238E27FC236}">
                  <a16:creationId xmlns:a16="http://schemas.microsoft.com/office/drawing/2014/main" id="{E869A140-B629-748C-8E78-E7005E2824BC}"/>
                </a:ext>
              </a:extLst>
            </p:cNvPr>
            <p:cNvSpPr/>
            <p:nvPr/>
          </p:nvSpPr>
          <p:spPr>
            <a:xfrm>
              <a:off x="3598350" y="2384150"/>
              <a:ext cx="71300" cy="17925"/>
            </a:xfrm>
            <a:custGeom>
              <a:avLst/>
              <a:gdLst/>
              <a:ahLst/>
              <a:cxnLst/>
              <a:rect l="l" t="t" r="r" b="b"/>
              <a:pathLst>
                <a:path w="2852" h="717" extrusionOk="0">
                  <a:moveTo>
                    <a:pt x="2825" y="0"/>
                  </a:moveTo>
                  <a:lnTo>
                    <a:pt x="730" y="281"/>
                  </a:lnTo>
                  <a:lnTo>
                    <a:pt x="753" y="261"/>
                  </a:lnTo>
                  <a:lnTo>
                    <a:pt x="753" y="261"/>
                  </a:lnTo>
                  <a:lnTo>
                    <a:pt x="0" y="717"/>
                  </a:lnTo>
                  <a:lnTo>
                    <a:pt x="2852" y="193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29">
              <a:extLst>
                <a:ext uri="{FF2B5EF4-FFF2-40B4-BE49-F238E27FC236}">
                  <a16:creationId xmlns:a16="http://schemas.microsoft.com/office/drawing/2014/main" id="{26824593-D065-3864-A5FC-6E8913AAD8CE}"/>
                </a:ext>
              </a:extLst>
            </p:cNvPr>
            <p:cNvSpPr/>
            <p:nvPr/>
          </p:nvSpPr>
          <p:spPr>
            <a:xfrm>
              <a:off x="4118500" y="2439600"/>
              <a:ext cx="71600" cy="24775"/>
            </a:xfrm>
            <a:custGeom>
              <a:avLst/>
              <a:gdLst/>
              <a:ahLst/>
              <a:cxnLst/>
              <a:rect l="l" t="t" r="r" b="b"/>
              <a:pathLst>
                <a:path w="2864" h="991" extrusionOk="0">
                  <a:moveTo>
                    <a:pt x="56" y="0"/>
                  </a:moveTo>
                  <a:cubicBezTo>
                    <a:pt x="38" y="68"/>
                    <a:pt x="19" y="136"/>
                    <a:pt x="1" y="204"/>
                  </a:cubicBezTo>
                  <a:lnTo>
                    <a:pt x="2804" y="990"/>
                  </a:lnTo>
                  <a:cubicBezTo>
                    <a:pt x="2825" y="918"/>
                    <a:pt x="2844" y="845"/>
                    <a:pt x="2863" y="774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29">
              <a:extLst>
                <a:ext uri="{FF2B5EF4-FFF2-40B4-BE49-F238E27FC236}">
                  <a16:creationId xmlns:a16="http://schemas.microsoft.com/office/drawing/2014/main" id="{B8CE4858-C6B1-4E28-35D6-35A17A0D94F7}"/>
                </a:ext>
              </a:extLst>
            </p:cNvPr>
            <p:cNvSpPr/>
            <p:nvPr/>
          </p:nvSpPr>
          <p:spPr>
            <a:xfrm>
              <a:off x="3602775" y="2371475"/>
              <a:ext cx="56725" cy="19675"/>
            </a:xfrm>
            <a:custGeom>
              <a:avLst/>
              <a:gdLst/>
              <a:ahLst/>
              <a:cxnLst/>
              <a:rect l="l" t="t" r="r" b="b"/>
              <a:pathLst>
                <a:path w="2269" h="787" extrusionOk="0">
                  <a:moveTo>
                    <a:pt x="2227" y="1"/>
                  </a:moveTo>
                  <a:lnTo>
                    <a:pt x="0" y="539"/>
                  </a:lnTo>
                  <a:lnTo>
                    <a:pt x="576" y="768"/>
                  </a:lnTo>
                  <a:lnTo>
                    <a:pt x="554" y="787"/>
                  </a:lnTo>
                  <a:cubicBezTo>
                    <a:pt x="1126" y="572"/>
                    <a:pt x="1696" y="358"/>
                    <a:pt x="2268" y="144"/>
                  </a:cubicBezTo>
                  <a:cubicBezTo>
                    <a:pt x="2255" y="96"/>
                    <a:pt x="2241" y="48"/>
                    <a:pt x="2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29">
              <a:extLst>
                <a:ext uri="{FF2B5EF4-FFF2-40B4-BE49-F238E27FC236}">
                  <a16:creationId xmlns:a16="http://schemas.microsoft.com/office/drawing/2014/main" id="{79FF3B02-33B3-9288-5179-8E17B170D7DA}"/>
                </a:ext>
              </a:extLst>
            </p:cNvPr>
            <p:cNvSpPr/>
            <p:nvPr/>
          </p:nvSpPr>
          <p:spPr>
            <a:xfrm>
              <a:off x="4235275" y="2477925"/>
              <a:ext cx="52875" cy="16250"/>
            </a:xfrm>
            <a:custGeom>
              <a:avLst/>
              <a:gdLst/>
              <a:ahLst/>
              <a:cxnLst/>
              <a:rect l="l" t="t" r="r" b="b"/>
              <a:pathLst>
                <a:path w="2115" h="650" extrusionOk="0">
                  <a:moveTo>
                    <a:pt x="29" y="1"/>
                  </a:moveTo>
                  <a:lnTo>
                    <a:pt x="1" y="140"/>
                  </a:lnTo>
                  <a:lnTo>
                    <a:pt x="2065" y="649"/>
                  </a:lnTo>
                  <a:lnTo>
                    <a:pt x="2115" y="500"/>
                  </a:lnTo>
                  <a:lnTo>
                    <a:pt x="1818" y="259"/>
                  </a:lnTo>
                  <a:lnTo>
                    <a:pt x="1312" y="1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29">
              <a:extLst>
                <a:ext uri="{FF2B5EF4-FFF2-40B4-BE49-F238E27FC236}">
                  <a16:creationId xmlns:a16="http://schemas.microsoft.com/office/drawing/2014/main" id="{A667C528-CC86-2210-1A0C-8CF94D4289F1}"/>
                </a:ext>
              </a:extLst>
            </p:cNvPr>
            <p:cNvSpPr/>
            <p:nvPr/>
          </p:nvSpPr>
          <p:spPr>
            <a:xfrm>
              <a:off x="3519800" y="2399475"/>
              <a:ext cx="42875" cy="19125"/>
            </a:xfrm>
            <a:custGeom>
              <a:avLst/>
              <a:gdLst/>
              <a:ahLst/>
              <a:cxnLst/>
              <a:rect l="l" t="t" r="r" b="b"/>
              <a:pathLst>
                <a:path w="1715" h="765" extrusionOk="0">
                  <a:moveTo>
                    <a:pt x="1715" y="1"/>
                  </a:moveTo>
                  <a:lnTo>
                    <a:pt x="1715" y="1"/>
                  </a:lnTo>
                  <a:cubicBezTo>
                    <a:pt x="1033" y="48"/>
                    <a:pt x="396" y="160"/>
                    <a:pt x="0" y="764"/>
                  </a:cubicBezTo>
                  <a:lnTo>
                    <a:pt x="864" y="556"/>
                  </a:lnTo>
                  <a:lnTo>
                    <a:pt x="1109" y="410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29">
              <a:extLst>
                <a:ext uri="{FF2B5EF4-FFF2-40B4-BE49-F238E27FC236}">
                  <a16:creationId xmlns:a16="http://schemas.microsoft.com/office/drawing/2014/main" id="{50CFE391-0A7C-28EE-0AE3-BBA9AB81EB5D}"/>
                </a:ext>
              </a:extLst>
            </p:cNvPr>
            <p:cNvSpPr/>
            <p:nvPr/>
          </p:nvSpPr>
          <p:spPr>
            <a:xfrm>
              <a:off x="3528025" y="2408575"/>
              <a:ext cx="28950" cy="16375"/>
            </a:xfrm>
            <a:custGeom>
              <a:avLst/>
              <a:gdLst/>
              <a:ahLst/>
              <a:cxnLst/>
              <a:rect l="l" t="t" r="r" b="b"/>
              <a:pathLst>
                <a:path w="1158" h="655" extrusionOk="0">
                  <a:moveTo>
                    <a:pt x="1158" y="0"/>
                  </a:moveTo>
                  <a:lnTo>
                    <a:pt x="780" y="46"/>
                  </a:lnTo>
                  <a:lnTo>
                    <a:pt x="535" y="192"/>
                  </a:lnTo>
                  <a:lnTo>
                    <a:pt x="1" y="655"/>
                  </a:lnTo>
                  <a:cubicBezTo>
                    <a:pt x="493" y="642"/>
                    <a:pt x="844" y="368"/>
                    <a:pt x="1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29">
              <a:extLst>
                <a:ext uri="{FF2B5EF4-FFF2-40B4-BE49-F238E27FC236}">
                  <a16:creationId xmlns:a16="http://schemas.microsoft.com/office/drawing/2014/main" id="{E33F5669-AFE8-A8D8-C68D-449B5254ECA1}"/>
                </a:ext>
              </a:extLst>
            </p:cNvPr>
            <p:cNvSpPr/>
            <p:nvPr/>
          </p:nvSpPr>
          <p:spPr>
            <a:xfrm>
              <a:off x="4268050" y="2476000"/>
              <a:ext cx="26750" cy="8400"/>
            </a:xfrm>
            <a:custGeom>
              <a:avLst/>
              <a:gdLst/>
              <a:ahLst/>
              <a:cxnLst/>
              <a:rect l="l" t="t" r="r" b="b"/>
              <a:pathLst>
                <a:path w="1070" h="336" extrusionOk="0">
                  <a:moveTo>
                    <a:pt x="365" y="0"/>
                  </a:moveTo>
                  <a:cubicBezTo>
                    <a:pt x="240" y="0"/>
                    <a:pt x="158" y="66"/>
                    <a:pt x="1" y="194"/>
                  </a:cubicBezTo>
                  <a:lnTo>
                    <a:pt x="507" y="336"/>
                  </a:lnTo>
                  <a:lnTo>
                    <a:pt x="1070" y="240"/>
                  </a:lnTo>
                  <a:cubicBezTo>
                    <a:pt x="685" y="78"/>
                    <a:pt x="49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29">
              <a:extLst>
                <a:ext uri="{FF2B5EF4-FFF2-40B4-BE49-F238E27FC236}">
                  <a16:creationId xmlns:a16="http://schemas.microsoft.com/office/drawing/2014/main" id="{038AFDA4-066E-75AF-2877-D79F026EDB5A}"/>
                </a:ext>
              </a:extLst>
            </p:cNvPr>
            <p:cNvSpPr/>
            <p:nvPr/>
          </p:nvSpPr>
          <p:spPr>
            <a:xfrm>
              <a:off x="3631675" y="3080450"/>
              <a:ext cx="125675" cy="27100"/>
            </a:xfrm>
            <a:custGeom>
              <a:avLst/>
              <a:gdLst/>
              <a:ahLst/>
              <a:cxnLst/>
              <a:rect l="l" t="t" r="r" b="b"/>
              <a:pathLst>
                <a:path w="5027" h="1084" extrusionOk="0">
                  <a:moveTo>
                    <a:pt x="5027" y="0"/>
                  </a:moveTo>
                  <a:cubicBezTo>
                    <a:pt x="3276" y="15"/>
                    <a:pt x="1603" y="387"/>
                    <a:pt x="0" y="1084"/>
                  </a:cubicBezTo>
                  <a:lnTo>
                    <a:pt x="50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29">
              <a:extLst>
                <a:ext uri="{FF2B5EF4-FFF2-40B4-BE49-F238E27FC236}">
                  <a16:creationId xmlns:a16="http://schemas.microsoft.com/office/drawing/2014/main" id="{F303F238-0CE2-603F-DF3E-DA630BEAAFA6}"/>
                </a:ext>
              </a:extLst>
            </p:cNvPr>
            <p:cNvSpPr/>
            <p:nvPr/>
          </p:nvSpPr>
          <p:spPr>
            <a:xfrm>
              <a:off x="2253600" y="2210300"/>
              <a:ext cx="29575" cy="39425"/>
            </a:xfrm>
            <a:custGeom>
              <a:avLst/>
              <a:gdLst/>
              <a:ahLst/>
              <a:cxnLst/>
              <a:rect l="l" t="t" r="r" b="b"/>
              <a:pathLst>
                <a:path w="1183" h="1577" extrusionOk="0">
                  <a:moveTo>
                    <a:pt x="973" y="0"/>
                  </a:moveTo>
                  <a:lnTo>
                    <a:pt x="0" y="1507"/>
                  </a:lnTo>
                  <a:cubicBezTo>
                    <a:pt x="28" y="1530"/>
                    <a:pt x="56" y="1553"/>
                    <a:pt x="83" y="1576"/>
                  </a:cubicBezTo>
                  <a:lnTo>
                    <a:pt x="1183" y="146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29">
              <a:extLst>
                <a:ext uri="{FF2B5EF4-FFF2-40B4-BE49-F238E27FC236}">
                  <a16:creationId xmlns:a16="http://schemas.microsoft.com/office/drawing/2014/main" id="{8123E501-5392-2D10-6122-CFBE1FC85C99}"/>
                </a:ext>
              </a:extLst>
            </p:cNvPr>
            <p:cNvSpPr/>
            <p:nvPr/>
          </p:nvSpPr>
          <p:spPr>
            <a:xfrm>
              <a:off x="2264350" y="2225775"/>
              <a:ext cx="25925" cy="38850"/>
            </a:xfrm>
            <a:custGeom>
              <a:avLst/>
              <a:gdLst/>
              <a:ahLst/>
              <a:cxnLst/>
              <a:rect l="l" t="t" r="r" b="b"/>
              <a:pathLst>
                <a:path w="1037" h="1554" extrusionOk="0">
                  <a:moveTo>
                    <a:pt x="929" y="1"/>
                  </a:moveTo>
                  <a:lnTo>
                    <a:pt x="1" y="1473"/>
                  </a:lnTo>
                  <a:lnTo>
                    <a:pt x="100" y="1553"/>
                  </a:lnTo>
                  <a:cubicBezTo>
                    <a:pt x="412" y="1066"/>
                    <a:pt x="724" y="578"/>
                    <a:pt x="1037" y="91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29">
              <a:extLst>
                <a:ext uri="{FF2B5EF4-FFF2-40B4-BE49-F238E27FC236}">
                  <a16:creationId xmlns:a16="http://schemas.microsoft.com/office/drawing/2014/main" id="{E25E1F4B-0A1A-FA1E-61F7-3CCF81BB1892}"/>
                </a:ext>
              </a:extLst>
            </p:cNvPr>
            <p:cNvSpPr/>
            <p:nvPr/>
          </p:nvSpPr>
          <p:spPr>
            <a:xfrm>
              <a:off x="2240375" y="2262575"/>
              <a:ext cx="26500" cy="38050"/>
            </a:xfrm>
            <a:custGeom>
              <a:avLst/>
              <a:gdLst/>
              <a:ahLst/>
              <a:cxnLst/>
              <a:rect l="l" t="t" r="r" b="b"/>
              <a:pathLst>
                <a:path w="1060" h="1522" extrusionOk="0">
                  <a:moveTo>
                    <a:pt x="960" y="1"/>
                  </a:moveTo>
                  <a:lnTo>
                    <a:pt x="1" y="1452"/>
                  </a:lnTo>
                  <a:cubicBezTo>
                    <a:pt x="30" y="1475"/>
                    <a:pt x="60" y="1499"/>
                    <a:pt x="88" y="1521"/>
                  </a:cubicBezTo>
                  <a:lnTo>
                    <a:pt x="1059" y="8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29">
              <a:extLst>
                <a:ext uri="{FF2B5EF4-FFF2-40B4-BE49-F238E27FC236}">
                  <a16:creationId xmlns:a16="http://schemas.microsoft.com/office/drawing/2014/main" id="{9B9EF44D-4B64-914C-3849-B2C7D31D2535}"/>
                </a:ext>
              </a:extLst>
            </p:cNvPr>
            <p:cNvSpPr/>
            <p:nvPr/>
          </p:nvSpPr>
          <p:spPr>
            <a:xfrm>
              <a:off x="2435375" y="1980125"/>
              <a:ext cx="20150" cy="36125"/>
            </a:xfrm>
            <a:custGeom>
              <a:avLst/>
              <a:gdLst/>
              <a:ahLst/>
              <a:cxnLst/>
              <a:rect l="l" t="t" r="r" b="b"/>
              <a:pathLst>
                <a:path w="806" h="1445" extrusionOk="0">
                  <a:moveTo>
                    <a:pt x="713" y="1"/>
                  </a:moveTo>
                  <a:cubicBezTo>
                    <a:pt x="314" y="392"/>
                    <a:pt x="50" y="857"/>
                    <a:pt x="0" y="1445"/>
                  </a:cubicBezTo>
                  <a:lnTo>
                    <a:pt x="806" y="80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29">
              <a:extLst>
                <a:ext uri="{FF2B5EF4-FFF2-40B4-BE49-F238E27FC236}">
                  <a16:creationId xmlns:a16="http://schemas.microsoft.com/office/drawing/2014/main" id="{59DC2CFF-5C77-2765-5229-15D8EE926A96}"/>
                </a:ext>
              </a:extLst>
            </p:cNvPr>
            <p:cNvSpPr/>
            <p:nvPr/>
          </p:nvSpPr>
          <p:spPr>
            <a:xfrm>
              <a:off x="2350225" y="2116250"/>
              <a:ext cx="24625" cy="29925"/>
            </a:xfrm>
            <a:custGeom>
              <a:avLst/>
              <a:gdLst/>
              <a:ahLst/>
              <a:cxnLst/>
              <a:rect l="l" t="t" r="r" b="b"/>
              <a:pathLst>
                <a:path w="985" h="1197" extrusionOk="0">
                  <a:moveTo>
                    <a:pt x="971" y="0"/>
                  </a:moveTo>
                  <a:cubicBezTo>
                    <a:pt x="955" y="26"/>
                    <a:pt x="939" y="51"/>
                    <a:pt x="923" y="77"/>
                  </a:cubicBezTo>
                  <a:lnTo>
                    <a:pt x="923" y="77"/>
                  </a:lnTo>
                  <a:lnTo>
                    <a:pt x="984" y="13"/>
                  </a:lnTo>
                  <a:lnTo>
                    <a:pt x="971" y="0"/>
                  </a:lnTo>
                  <a:close/>
                  <a:moveTo>
                    <a:pt x="923" y="77"/>
                  </a:moveTo>
                  <a:lnTo>
                    <a:pt x="0" y="1031"/>
                  </a:lnTo>
                  <a:lnTo>
                    <a:pt x="215" y="1196"/>
                  </a:lnTo>
                  <a:cubicBezTo>
                    <a:pt x="451" y="823"/>
                    <a:pt x="687" y="450"/>
                    <a:pt x="92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29">
              <a:extLst>
                <a:ext uri="{FF2B5EF4-FFF2-40B4-BE49-F238E27FC236}">
                  <a16:creationId xmlns:a16="http://schemas.microsoft.com/office/drawing/2014/main" id="{DD83F564-CC9E-E704-A1E5-A921856D8FE1}"/>
                </a:ext>
              </a:extLst>
            </p:cNvPr>
            <p:cNvSpPr/>
            <p:nvPr/>
          </p:nvSpPr>
          <p:spPr>
            <a:xfrm>
              <a:off x="2359125" y="2082125"/>
              <a:ext cx="23725" cy="28225"/>
            </a:xfrm>
            <a:custGeom>
              <a:avLst/>
              <a:gdLst/>
              <a:ahLst/>
              <a:cxnLst/>
              <a:rect l="l" t="t" r="r" b="b"/>
              <a:pathLst>
                <a:path w="949" h="1129" extrusionOk="0">
                  <a:moveTo>
                    <a:pt x="783" y="1"/>
                  </a:moveTo>
                  <a:lnTo>
                    <a:pt x="1" y="1013"/>
                  </a:lnTo>
                  <a:lnTo>
                    <a:pt x="154" y="1129"/>
                  </a:lnTo>
                  <a:lnTo>
                    <a:pt x="949" y="158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29">
              <a:extLst>
                <a:ext uri="{FF2B5EF4-FFF2-40B4-BE49-F238E27FC236}">
                  <a16:creationId xmlns:a16="http://schemas.microsoft.com/office/drawing/2014/main" id="{274E1360-9378-077B-9D48-3232B601C6CA}"/>
                </a:ext>
              </a:extLst>
            </p:cNvPr>
            <p:cNvSpPr/>
            <p:nvPr/>
          </p:nvSpPr>
          <p:spPr>
            <a:xfrm>
              <a:off x="2287550" y="2198450"/>
              <a:ext cx="16725" cy="29625"/>
            </a:xfrm>
            <a:custGeom>
              <a:avLst/>
              <a:gdLst/>
              <a:ahLst/>
              <a:cxnLst/>
              <a:rect l="l" t="t" r="r" b="b"/>
              <a:pathLst>
                <a:path w="669" h="1185" extrusionOk="0">
                  <a:moveTo>
                    <a:pt x="633" y="1"/>
                  </a:moveTo>
                  <a:lnTo>
                    <a:pt x="0" y="1094"/>
                  </a:lnTo>
                  <a:cubicBezTo>
                    <a:pt x="36" y="1123"/>
                    <a:pt x="73" y="1154"/>
                    <a:pt x="109" y="1184"/>
                  </a:cubicBezTo>
                  <a:cubicBezTo>
                    <a:pt x="428" y="866"/>
                    <a:pt x="668" y="508"/>
                    <a:pt x="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29">
              <a:extLst>
                <a:ext uri="{FF2B5EF4-FFF2-40B4-BE49-F238E27FC236}">
                  <a16:creationId xmlns:a16="http://schemas.microsoft.com/office/drawing/2014/main" id="{6298CB08-9883-8538-409C-D7B919562FA6}"/>
                </a:ext>
              </a:extLst>
            </p:cNvPr>
            <p:cNvSpPr/>
            <p:nvPr/>
          </p:nvSpPr>
          <p:spPr>
            <a:xfrm>
              <a:off x="2374475" y="2091075"/>
              <a:ext cx="18325" cy="25500"/>
            </a:xfrm>
            <a:custGeom>
              <a:avLst/>
              <a:gdLst/>
              <a:ahLst/>
              <a:cxnLst/>
              <a:rect l="l" t="t" r="r" b="b"/>
              <a:pathLst>
                <a:path w="733" h="1020" extrusionOk="0">
                  <a:moveTo>
                    <a:pt x="562" y="1"/>
                  </a:moveTo>
                  <a:lnTo>
                    <a:pt x="26" y="997"/>
                  </a:lnTo>
                  <a:lnTo>
                    <a:pt x="26" y="997"/>
                  </a:lnTo>
                  <a:cubicBezTo>
                    <a:pt x="446" y="826"/>
                    <a:pt x="603" y="475"/>
                    <a:pt x="732" y="106"/>
                  </a:cubicBezTo>
                  <a:lnTo>
                    <a:pt x="562" y="1"/>
                  </a:lnTo>
                  <a:close/>
                  <a:moveTo>
                    <a:pt x="26" y="997"/>
                  </a:moveTo>
                  <a:cubicBezTo>
                    <a:pt x="18" y="1001"/>
                    <a:pt x="9" y="1004"/>
                    <a:pt x="1" y="1007"/>
                  </a:cubicBezTo>
                  <a:cubicBezTo>
                    <a:pt x="1" y="1007"/>
                    <a:pt x="14" y="1020"/>
                    <a:pt x="14" y="1020"/>
                  </a:cubicBezTo>
                  <a:lnTo>
                    <a:pt x="26" y="9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29">
              <a:extLst>
                <a:ext uri="{FF2B5EF4-FFF2-40B4-BE49-F238E27FC236}">
                  <a16:creationId xmlns:a16="http://schemas.microsoft.com/office/drawing/2014/main" id="{54EA1C08-825F-D5E6-F402-5B2E8F8ACC87}"/>
                </a:ext>
              </a:extLst>
            </p:cNvPr>
            <p:cNvSpPr/>
            <p:nvPr/>
          </p:nvSpPr>
          <p:spPr>
            <a:xfrm>
              <a:off x="2035250" y="2520175"/>
              <a:ext cx="14525" cy="23175"/>
            </a:xfrm>
            <a:custGeom>
              <a:avLst/>
              <a:gdLst/>
              <a:ahLst/>
              <a:cxnLst/>
              <a:rect l="l" t="t" r="r" b="b"/>
              <a:pathLst>
                <a:path w="581" h="927" extrusionOk="0">
                  <a:moveTo>
                    <a:pt x="374" y="0"/>
                  </a:moveTo>
                  <a:lnTo>
                    <a:pt x="0" y="883"/>
                  </a:lnTo>
                  <a:lnTo>
                    <a:pt x="54" y="926"/>
                  </a:lnTo>
                  <a:lnTo>
                    <a:pt x="580" y="101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29">
              <a:extLst>
                <a:ext uri="{FF2B5EF4-FFF2-40B4-BE49-F238E27FC236}">
                  <a16:creationId xmlns:a16="http://schemas.microsoft.com/office/drawing/2014/main" id="{CF424142-B8E4-FE9F-76F6-93F92066463A}"/>
                </a:ext>
              </a:extLst>
            </p:cNvPr>
            <p:cNvSpPr/>
            <p:nvPr/>
          </p:nvSpPr>
          <p:spPr>
            <a:xfrm>
              <a:off x="2068875" y="2479375"/>
              <a:ext cx="15250" cy="27775"/>
            </a:xfrm>
            <a:custGeom>
              <a:avLst/>
              <a:gdLst/>
              <a:ahLst/>
              <a:cxnLst/>
              <a:rect l="l" t="t" r="r" b="b"/>
              <a:pathLst>
                <a:path w="610" h="1111" extrusionOk="0">
                  <a:moveTo>
                    <a:pt x="566" y="0"/>
                  </a:moveTo>
                  <a:cubicBezTo>
                    <a:pt x="378" y="345"/>
                    <a:pt x="190" y="689"/>
                    <a:pt x="1" y="1033"/>
                  </a:cubicBezTo>
                  <a:lnTo>
                    <a:pt x="90" y="1110"/>
                  </a:lnTo>
                  <a:cubicBezTo>
                    <a:pt x="263" y="752"/>
                    <a:pt x="437" y="393"/>
                    <a:pt x="610" y="35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29">
              <a:extLst>
                <a:ext uri="{FF2B5EF4-FFF2-40B4-BE49-F238E27FC236}">
                  <a16:creationId xmlns:a16="http://schemas.microsoft.com/office/drawing/2014/main" id="{9FEDE217-DD53-8215-8217-3BD6480CFBAA}"/>
                </a:ext>
              </a:extLst>
            </p:cNvPr>
            <p:cNvSpPr/>
            <p:nvPr/>
          </p:nvSpPr>
          <p:spPr>
            <a:xfrm>
              <a:off x="2097450" y="2459325"/>
              <a:ext cx="14550" cy="25725"/>
            </a:xfrm>
            <a:custGeom>
              <a:avLst/>
              <a:gdLst/>
              <a:ahLst/>
              <a:cxnLst/>
              <a:rect l="l" t="t" r="r" b="b"/>
              <a:pathLst>
                <a:path w="582" h="1029" extrusionOk="0">
                  <a:moveTo>
                    <a:pt x="462" y="1"/>
                  </a:moveTo>
                  <a:lnTo>
                    <a:pt x="0" y="946"/>
                  </a:lnTo>
                  <a:lnTo>
                    <a:pt x="103" y="1029"/>
                  </a:lnTo>
                  <a:cubicBezTo>
                    <a:pt x="368" y="748"/>
                    <a:pt x="581" y="448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29">
              <a:extLst>
                <a:ext uri="{FF2B5EF4-FFF2-40B4-BE49-F238E27FC236}">
                  <a16:creationId xmlns:a16="http://schemas.microsoft.com/office/drawing/2014/main" id="{DE121B88-498B-41F5-FD89-5CCF4728F733}"/>
                </a:ext>
              </a:extLst>
            </p:cNvPr>
            <p:cNvSpPr/>
            <p:nvPr/>
          </p:nvSpPr>
          <p:spPr>
            <a:xfrm>
              <a:off x="2083000" y="2456325"/>
              <a:ext cx="15025" cy="23950"/>
            </a:xfrm>
            <a:custGeom>
              <a:avLst/>
              <a:gdLst/>
              <a:ahLst/>
              <a:cxnLst/>
              <a:rect l="l" t="t" r="r" b="b"/>
              <a:pathLst>
                <a:path w="601" h="958" extrusionOk="0">
                  <a:moveTo>
                    <a:pt x="399" y="1"/>
                  </a:moveTo>
                  <a:cubicBezTo>
                    <a:pt x="267" y="308"/>
                    <a:pt x="133" y="614"/>
                    <a:pt x="1" y="922"/>
                  </a:cubicBezTo>
                  <a:lnTo>
                    <a:pt x="45" y="957"/>
                  </a:lnTo>
                  <a:lnTo>
                    <a:pt x="601" y="10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29">
              <a:extLst>
                <a:ext uri="{FF2B5EF4-FFF2-40B4-BE49-F238E27FC236}">
                  <a16:creationId xmlns:a16="http://schemas.microsoft.com/office/drawing/2014/main" id="{EBC97ABC-1097-64EB-1F66-E816E740BCB4}"/>
                </a:ext>
              </a:extLst>
            </p:cNvPr>
            <p:cNvSpPr/>
            <p:nvPr/>
          </p:nvSpPr>
          <p:spPr>
            <a:xfrm>
              <a:off x="2239075" y="2247975"/>
              <a:ext cx="16625" cy="22375"/>
            </a:xfrm>
            <a:custGeom>
              <a:avLst/>
              <a:gdLst/>
              <a:ahLst/>
              <a:cxnLst/>
              <a:rect l="l" t="t" r="r" b="b"/>
              <a:pathLst>
                <a:path w="665" h="895" extrusionOk="0">
                  <a:moveTo>
                    <a:pt x="580" y="0"/>
                  </a:moveTo>
                  <a:cubicBezTo>
                    <a:pt x="387" y="276"/>
                    <a:pt x="193" y="551"/>
                    <a:pt x="1" y="826"/>
                  </a:cubicBezTo>
                  <a:lnTo>
                    <a:pt x="81" y="895"/>
                  </a:lnTo>
                  <a:cubicBezTo>
                    <a:pt x="276" y="620"/>
                    <a:pt x="469" y="345"/>
                    <a:pt x="664" y="69"/>
                  </a:cubicBezTo>
                  <a:cubicBezTo>
                    <a:pt x="637" y="47"/>
                    <a:pt x="609" y="24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29">
              <a:extLst>
                <a:ext uri="{FF2B5EF4-FFF2-40B4-BE49-F238E27FC236}">
                  <a16:creationId xmlns:a16="http://schemas.microsoft.com/office/drawing/2014/main" id="{85245A08-89A1-DB95-D1E8-376BE39682AC}"/>
                </a:ext>
              </a:extLst>
            </p:cNvPr>
            <p:cNvSpPr/>
            <p:nvPr/>
          </p:nvSpPr>
          <p:spPr>
            <a:xfrm>
              <a:off x="2315450" y="2129450"/>
              <a:ext cx="12175" cy="14300"/>
            </a:xfrm>
            <a:custGeom>
              <a:avLst/>
              <a:gdLst/>
              <a:ahLst/>
              <a:cxnLst/>
              <a:rect l="l" t="t" r="r" b="b"/>
              <a:pathLst>
                <a:path w="487" h="572" extrusionOk="0">
                  <a:moveTo>
                    <a:pt x="326" y="0"/>
                  </a:moveTo>
                  <a:cubicBezTo>
                    <a:pt x="217" y="162"/>
                    <a:pt x="109" y="323"/>
                    <a:pt x="1" y="485"/>
                  </a:cubicBezTo>
                  <a:lnTo>
                    <a:pt x="114" y="572"/>
                  </a:lnTo>
                  <a:lnTo>
                    <a:pt x="487" y="10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29">
              <a:extLst>
                <a:ext uri="{FF2B5EF4-FFF2-40B4-BE49-F238E27FC236}">
                  <a16:creationId xmlns:a16="http://schemas.microsoft.com/office/drawing/2014/main" id="{B3231F03-E63B-2F57-1D28-3FD102DD4E13}"/>
                </a:ext>
              </a:extLst>
            </p:cNvPr>
            <p:cNvSpPr/>
            <p:nvPr/>
          </p:nvSpPr>
          <p:spPr>
            <a:xfrm>
              <a:off x="2470550" y="1987075"/>
              <a:ext cx="15575" cy="23800"/>
            </a:xfrm>
            <a:custGeom>
              <a:avLst/>
              <a:gdLst/>
              <a:ahLst/>
              <a:cxnLst/>
              <a:rect l="l" t="t" r="r" b="b"/>
              <a:pathLst>
                <a:path w="623" h="952" extrusionOk="0">
                  <a:moveTo>
                    <a:pt x="580" y="0"/>
                  </a:moveTo>
                  <a:lnTo>
                    <a:pt x="23" y="598"/>
                  </a:lnTo>
                  <a:cubicBezTo>
                    <a:pt x="15" y="716"/>
                    <a:pt x="8" y="834"/>
                    <a:pt x="1" y="952"/>
                  </a:cubicBezTo>
                  <a:cubicBezTo>
                    <a:pt x="346" y="727"/>
                    <a:pt x="623" y="462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29">
              <a:extLst>
                <a:ext uri="{FF2B5EF4-FFF2-40B4-BE49-F238E27FC236}">
                  <a16:creationId xmlns:a16="http://schemas.microsoft.com/office/drawing/2014/main" id="{1EE0209D-C498-8851-DD75-4AE5CDE4F9B5}"/>
                </a:ext>
              </a:extLst>
            </p:cNvPr>
            <p:cNvSpPr/>
            <p:nvPr/>
          </p:nvSpPr>
          <p:spPr>
            <a:xfrm>
              <a:off x="2453175" y="1959000"/>
              <a:ext cx="16525" cy="23150"/>
            </a:xfrm>
            <a:custGeom>
              <a:avLst/>
              <a:gdLst/>
              <a:ahLst/>
              <a:cxnLst/>
              <a:rect l="l" t="t" r="r" b="b"/>
              <a:pathLst>
                <a:path w="661" h="926" extrusionOk="0">
                  <a:moveTo>
                    <a:pt x="559" y="0"/>
                  </a:moveTo>
                  <a:lnTo>
                    <a:pt x="1" y="846"/>
                  </a:lnTo>
                  <a:lnTo>
                    <a:pt x="94" y="925"/>
                  </a:lnTo>
                  <a:lnTo>
                    <a:pt x="661" y="84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29">
              <a:extLst>
                <a:ext uri="{FF2B5EF4-FFF2-40B4-BE49-F238E27FC236}">
                  <a16:creationId xmlns:a16="http://schemas.microsoft.com/office/drawing/2014/main" id="{88A9E65B-2D12-F1EB-E89C-00874D7254FF}"/>
                </a:ext>
              </a:extLst>
            </p:cNvPr>
            <p:cNvSpPr/>
            <p:nvPr/>
          </p:nvSpPr>
          <p:spPr>
            <a:xfrm>
              <a:off x="2483750" y="1948050"/>
              <a:ext cx="14675" cy="22400"/>
            </a:xfrm>
            <a:custGeom>
              <a:avLst/>
              <a:gdLst/>
              <a:ahLst/>
              <a:cxnLst/>
              <a:rect l="l" t="t" r="r" b="b"/>
              <a:pathLst>
                <a:path w="587" h="896" extrusionOk="0">
                  <a:moveTo>
                    <a:pt x="586" y="1"/>
                  </a:moveTo>
                  <a:cubicBezTo>
                    <a:pt x="390" y="299"/>
                    <a:pt x="195" y="598"/>
                    <a:pt x="1" y="895"/>
                  </a:cubicBezTo>
                  <a:cubicBezTo>
                    <a:pt x="195" y="598"/>
                    <a:pt x="391" y="299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29">
              <a:extLst>
                <a:ext uri="{FF2B5EF4-FFF2-40B4-BE49-F238E27FC236}">
                  <a16:creationId xmlns:a16="http://schemas.microsoft.com/office/drawing/2014/main" id="{B5D3BCB3-5090-9E12-5D88-956AE66A38FE}"/>
                </a:ext>
              </a:extLst>
            </p:cNvPr>
            <p:cNvSpPr/>
            <p:nvPr/>
          </p:nvSpPr>
          <p:spPr>
            <a:xfrm>
              <a:off x="2211325" y="2289500"/>
              <a:ext cx="15525" cy="22350"/>
            </a:xfrm>
            <a:custGeom>
              <a:avLst/>
              <a:gdLst/>
              <a:ahLst/>
              <a:cxnLst/>
              <a:rect l="l" t="t" r="r" b="b"/>
              <a:pathLst>
                <a:path w="621" h="894" extrusionOk="0">
                  <a:moveTo>
                    <a:pt x="536" y="1"/>
                  </a:moveTo>
                  <a:cubicBezTo>
                    <a:pt x="358" y="288"/>
                    <a:pt x="179" y="575"/>
                    <a:pt x="1" y="861"/>
                  </a:cubicBezTo>
                  <a:lnTo>
                    <a:pt x="39" y="894"/>
                  </a:lnTo>
                  <a:lnTo>
                    <a:pt x="620" y="6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29">
              <a:extLst>
                <a:ext uri="{FF2B5EF4-FFF2-40B4-BE49-F238E27FC236}">
                  <a16:creationId xmlns:a16="http://schemas.microsoft.com/office/drawing/2014/main" id="{73A854F2-BEC1-7496-34C4-F8844ADFBC7D}"/>
                </a:ext>
              </a:extLst>
            </p:cNvPr>
            <p:cNvSpPr/>
            <p:nvPr/>
          </p:nvSpPr>
          <p:spPr>
            <a:xfrm>
              <a:off x="2224725" y="2268600"/>
              <a:ext cx="16425" cy="22575"/>
            </a:xfrm>
            <a:custGeom>
              <a:avLst/>
              <a:gdLst/>
              <a:ahLst/>
              <a:cxnLst/>
              <a:rect l="l" t="t" r="r" b="b"/>
              <a:pathLst>
                <a:path w="657" h="903" extrusionOk="0">
                  <a:moveTo>
                    <a:pt x="575" y="1"/>
                  </a:moveTo>
                  <a:lnTo>
                    <a:pt x="0" y="837"/>
                  </a:lnTo>
                  <a:lnTo>
                    <a:pt x="84" y="902"/>
                  </a:lnTo>
                  <a:lnTo>
                    <a:pt x="656" y="70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29">
              <a:extLst>
                <a:ext uri="{FF2B5EF4-FFF2-40B4-BE49-F238E27FC236}">
                  <a16:creationId xmlns:a16="http://schemas.microsoft.com/office/drawing/2014/main" id="{0589F403-737E-EB5A-198D-B0FCA5FA712C}"/>
                </a:ext>
              </a:extLst>
            </p:cNvPr>
            <p:cNvSpPr/>
            <p:nvPr/>
          </p:nvSpPr>
          <p:spPr>
            <a:xfrm>
              <a:off x="2198300" y="2311050"/>
              <a:ext cx="14050" cy="19700"/>
            </a:xfrm>
            <a:custGeom>
              <a:avLst/>
              <a:gdLst/>
              <a:ahLst/>
              <a:cxnLst/>
              <a:rect l="l" t="t" r="r" b="b"/>
              <a:pathLst>
                <a:path w="562" h="788" extrusionOk="0">
                  <a:moveTo>
                    <a:pt x="523" y="0"/>
                  </a:moveTo>
                  <a:cubicBezTo>
                    <a:pt x="349" y="224"/>
                    <a:pt x="174" y="449"/>
                    <a:pt x="1" y="674"/>
                  </a:cubicBezTo>
                  <a:lnTo>
                    <a:pt x="196" y="787"/>
                  </a:lnTo>
                  <a:lnTo>
                    <a:pt x="561" y="32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29">
              <a:extLst>
                <a:ext uri="{FF2B5EF4-FFF2-40B4-BE49-F238E27FC236}">
                  <a16:creationId xmlns:a16="http://schemas.microsoft.com/office/drawing/2014/main" id="{A28805AC-8485-AE8F-E374-0820CC4D7DFC}"/>
                </a:ext>
              </a:extLst>
            </p:cNvPr>
            <p:cNvSpPr/>
            <p:nvPr/>
          </p:nvSpPr>
          <p:spPr>
            <a:xfrm>
              <a:off x="4806550" y="2206425"/>
              <a:ext cx="19700" cy="78550"/>
            </a:xfrm>
            <a:custGeom>
              <a:avLst/>
              <a:gdLst/>
              <a:ahLst/>
              <a:cxnLst/>
              <a:rect l="l" t="t" r="r" b="b"/>
              <a:pathLst>
                <a:path w="788" h="3142" extrusionOk="0">
                  <a:moveTo>
                    <a:pt x="576" y="0"/>
                  </a:moveTo>
                  <a:lnTo>
                    <a:pt x="1" y="3028"/>
                  </a:lnTo>
                  <a:lnTo>
                    <a:pt x="204" y="3141"/>
                  </a:lnTo>
                  <a:lnTo>
                    <a:pt x="788" y="40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29">
              <a:extLst>
                <a:ext uri="{FF2B5EF4-FFF2-40B4-BE49-F238E27FC236}">
                  <a16:creationId xmlns:a16="http://schemas.microsoft.com/office/drawing/2014/main" id="{2A1D2809-6DDC-17F5-E9B7-118E19EEA4E1}"/>
                </a:ext>
              </a:extLst>
            </p:cNvPr>
            <p:cNvSpPr/>
            <p:nvPr/>
          </p:nvSpPr>
          <p:spPr>
            <a:xfrm>
              <a:off x="4843250" y="2037750"/>
              <a:ext cx="19550" cy="71150"/>
            </a:xfrm>
            <a:custGeom>
              <a:avLst/>
              <a:gdLst/>
              <a:ahLst/>
              <a:cxnLst/>
              <a:rect l="l" t="t" r="r" b="b"/>
              <a:pathLst>
                <a:path w="782" h="2846" extrusionOk="0">
                  <a:moveTo>
                    <a:pt x="561" y="0"/>
                  </a:moveTo>
                  <a:cubicBezTo>
                    <a:pt x="374" y="929"/>
                    <a:pt x="187" y="1859"/>
                    <a:pt x="1" y="2787"/>
                  </a:cubicBezTo>
                  <a:lnTo>
                    <a:pt x="241" y="2846"/>
                  </a:lnTo>
                  <a:cubicBezTo>
                    <a:pt x="421" y="1911"/>
                    <a:pt x="602" y="976"/>
                    <a:pt x="782" y="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29">
              <a:extLst>
                <a:ext uri="{FF2B5EF4-FFF2-40B4-BE49-F238E27FC236}">
                  <a16:creationId xmlns:a16="http://schemas.microsoft.com/office/drawing/2014/main" id="{8DC39E82-AD9C-C189-372F-64974A699383}"/>
                </a:ext>
              </a:extLst>
            </p:cNvPr>
            <p:cNvSpPr/>
            <p:nvPr/>
          </p:nvSpPr>
          <p:spPr>
            <a:xfrm>
              <a:off x="4863300" y="2061725"/>
              <a:ext cx="10300" cy="34975"/>
            </a:xfrm>
            <a:custGeom>
              <a:avLst/>
              <a:gdLst/>
              <a:ahLst/>
              <a:cxnLst/>
              <a:rect l="l" t="t" r="r" b="b"/>
              <a:pathLst>
                <a:path w="412" h="1399" extrusionOk="0">
                  <a:moveTo>
                    <a:pt x="197" y="0"/>
                  </a:moveTo>
                  <a:lnTo>
                    <a:pt x="0" y="1373"/>
                  </a:lnTo>
                  <a:lnTo>
                    <a:pt x="194" y="1399"/>
                  </a:lnTo>
                  <a:cubicBezTo>
                    <a:pt x="266" y="935"/>
                    <a:pt x="339" y="471"/>
                    <a:pt x="411" y="8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29">
              <a:extLst>
                <a:ext uri="{FF2B5EF4-FFF2-40B4-BE49-F238E27FC236}">
                  <a16:creationId xmlns:a16="http://schemas.microsoft.com/office/drawing/2014/main" id="{E2B0BFCA-C75A-F4A0-471B-DA521730BAC8}"/>
                </a:ext>
              </a:extLst>
            </p:cNvPr>
            <p:cNvSpPr/>
            <p:nvPr/>
          </p:nvSpPr>
          <p:spPr>
            <a:xfrm>
              <a:off x="4826275" y="2236025"/>
              <a:ext cx="10100" cy="29950"/>
            </a:xfrm>
            <a:custGeom>
              <a:avLst/>
              <a:gdLst/>
              <a:ahLst/>
              <a:cxnLst/>
              <a:rect l="l" t="t" r="r" b="b"/>
              <a:pathLst>
                <a:path w="404" h="1198" extrusionOk="0">
                  <a:moveTo>
                    <a:pt x="221" y="0"/>
                  </a:moveTo>
                  <a:lnTo>
                    <a:pt x="0" y="1136"/>
                  </a:lnTo>
                  <a:lnTo>
                    <a:pt x="197" y="1197"/>
                  </a:lnTo>
                  <a:lnTo>
                    <a:pt x="403" y="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29">
              <a:extLst>
                <a:ext uri="{FF2B5EF4-FFF2-40B4-BE49-F238E27FC236}">
                  <a16:creationId xmlns:a16="http://schemas.microsoft.com/office/drawing/2014/main" id="{482DE54B-0B57-F5A0-EAEA-CCF129FFF37E}"/>
                </a:ext>
              </a:extLst>
            </p:cNvPr>
            <p:cNvSpPr/>
            <p:nvPr/>
          </p:nvSpPr>
          <p:spPr>
            <a:xfrm>
              <a:off x="5099175" y="2135925"/>
              <a:ext cx="16500" cy="35675"/>
            </a:xfrm>
            <a:custGeom>
              <a:avLst/>
              <a:gdLst/>
              <a:ahLst/>
              <a:cxnLst/>
              <a:rect l="l" t="t" r="r" b="b"/>
              <a:pathLst>
                <a:path w="660" h="1427" extrusionOk="0">
                  <a:moveTo>
                    <a:pt x="365" y="0"/>
                  </a:moveTo>
                  <a:lnTo>
                    <a:pt x="0" y="1384"/>
                  </a:lnTo>
                  <a:lnTo>
                    <a:pt x="134" y="1426"/>
                  </a:lnTo>
                  <a:cubicBezTo>
                    <a:pt x="309" y="1050"/>
                    <a:pt x="484" y="674"/>
                    <a:pt x="659" y="297"/>
                  </a:cubicBezTo>
                  <a:lnTo>
                    <a:pt x="659" y="297"/>
                  </a:lnTo>
                  <a:lnTo>
                    <a:pt x="641" y="325"/>
                  </a:lnTo>
                  <a:cubicBezTo>
                    <a:pt x="581" y="255"/>
                    <a:pt x="521" y="1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29">
              <a:extLst>
                <a:ext uri="{FF2B5EF4-FFF2-40B4-BE49-F238E27FC236}">
                  <a16:creationId xmlns:a16="http://schemas.microsoft.com/office/drawing/2014/main" id="{1BFB7A44-EC0D-550E-C2E4-5CFFE747826C}"/>
                </a:ext>
              </a:extLst>
            </p:cNvPr>
            <p:cNvSpPr/>
            <p:nvPr/>
          </p:nvSpPr>
          <p:spPr>
            <a:xfrm>
              <a:off x="5124825" y="2032250"/>
              <a:ext cx="4150" cy="16050"/>
            </a:xfrm>
            <a:custGeom>
              <a:avLst/>
              <a:gdLst/>
              <a:ahLst/>
              <a:cxnLst/>
              <a:rect l="l" t="t" r="r" b="b"/>
              <a:pathLst>
                <a:path w="166" h="642" extrusionOk="0">
                  <a:moveTo>
                    <a:pt x="136" y="1"/>
                  </a:moveTo>
                  <a:lnTo>
                    <a:pt x="13" y="4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165" y="618"/>
                  </a:lnTo>
                  <a:cubicBezTo>
                    <a:pt x="155" y="412"/>
                    <a:pt x="146" y="206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29">
              <a:extLst>
                <a:ext uri="{FF2B5EF4-FFF2-40B4-BE49-F238E27FC236}">
                  <a16:creationId xmlns:a16="http://schemas.microsoft.com/office/drawing/2014/main" id="{2153D868-AAF8-7958-A750-2DB9E2BF1D49}"/>
                </a:ext>
              </a:extLst>
            </p:cNvPr>
            <p:cNvSpPr/>
            <p:nvPr/>
          </p:nvSpPr>
          <p:spPr>
            <a:xfrm>
              <a:off x="3261825" y="3141125"/>
              <a:ext cx="13800" cy="67325"/>
            </a:xfrm>
            <a:custGeom>
              <a:avLst/>
              <a:gdLst/>
              <a:ahLst/>
              <a:cxnLst/>
              <a:rect l="l" t="t" r="r" b="b"/>
              <a:pathLst>
                <a:path w="552" h="2693" extrusionOk="0">
                  <a:moveTo>
                    <a:pt x="335" y="1"/>
                  </a:moveTo>
                  <a:lnTo>
                    <a:pt x="1" y="2629"/>
                  </a:lnTo>
                  <a:lnTo>
                    <a:pt x="255" y="2693"/>
                  </a:lnTo>
                  <a:cubicBezTo>
                    <a:pt x="353" y="1804"/>
                    <a:pt x="453" y="915"/>
                    <a:pt x="551" y="2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29">
              <a:extLst>
                <a:ext uri="{FF2B5EF4-FFF2-40B4-BE49-F238E27FC236}">
                  <a16:creationId xmlns:a16="http://schemas.microsoft.com/office/drawing/2014/main" id="{AAAB06CF-DA39-78D1-E9FC-E5E18295DC3C}"/>
                </a:ext>
              </a:extLst>
            </p:cNvPr>
            <p:cNvSpPr/>
            <p:nvPr/>
          </p:nvSpPr>
          <p:spPr>
            <a:xfrm>
              <a:off x="3300275" y="2934600"/>
              <a:ext cx="20550" cy="44625"/>
            </a:xfrm>
            <a:custGeom>
              <a:avLst/>
              <a:gdLst/>
              <a:ahLst/>
              <a:cxnLst/>
              <a:rect l="l" t="t" r="r" b="b"/>
              <a:pathLst>
                <a:path w="822" h="1785" extrusionOk="0">
                  <a:moveTo>
                    <a:pt x="822" y="0"/>
                  </a:moveTo>
                  <a:lnTo>
                    <a:pt x="822" y="0"/>
                  </a:lnTo>
                  <a:cubicBezTo>
                    <a:pt x="326" y="502"/>
                    <a:pt x="1" y="1069"/>
                    <a:pt x="44" y="1785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29">
              <a:extLst>
                <a:ext uri="{FF2B5EF4-FFF2-40B4-BE49-F238E27FC236}">
                  <a16:creationId xmlns:a16="http://schemas.microsoft.com/office/drawing/2014/main" id="{93B9D8C2-76EE-FE68-EF86-CF2BC42FC3D7}"/>
                </a:ext>
              </a:extLst>
            </p:cNvPr>
            <p:cNvSpPr/>
            <p:nvPr/>
          </p:nvSpPr>
          <p:spPr>
            <a:xfrm>
              <a:off x="3317350" y="2947125"/>
              <a:ext cx="19750" cy="36850"/>
            </a:xfrm>
            <a:custGeom>
              <a:avLst/>
              <a:gdLst/>
              <a:ahLst/>
              <a:cxnLst/>
              <a:rect l="l" t="t" r="r" b="b"/>
              <a:pathLst>
                <a:path w="790" h="1474" extrusionOk="0">
                  <a:moveTo>
                    <a:pt x="578" y="1"/>
                  </a:moveTo>
                  <a:cubicBezTo>
                    <a:pt x="386" y="467"/>
                    <a:pt x="192" y="934"/>
                    <a:pt x="1" y="1400"/>
                  </a:cubicBezTo>
                  <a:lnTo>
                    <a:pt x="181" y="1474"/>
                  </a:lnTo>
                  <a:cubicBezTo>
                    <a:pt x="383" y="1011"/>
                    <a:pt x="586" y="548"/>
                    <a:pt x="790" y="84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29">
              <a:extLst>
                <a:ext uri="{FF2B5EF4-FFF2-40B4-BE49-F238E27FC236}">
                  <a16:creationId xmlns:a16="http://schemas.microsoft.com/office/drawing/2014/main" id="{EA0218E0-A2FD-09F5-C208-0E5DDBBA6C6C}"/>
                </a:ext>
              </a:extLst>
            </p:cNvPr>
            <p:cNvSpPr/>
            <p:nvPr/>
          </p:nvSpPr>
          <p:spPr>
            <a:xfrm>
              <a:off x="3250925" y="3168950"/>
              <a:ext cx="5050" cy="27925"/>
            </a:xfrm>
            <a:custGeom>
              <a:avLst/>
              <a:gdLst/>
              <a:ahLst/>
              <a:cxnLst/>
              <a:rect l="l" t="t" r="r" b="b"/>
              <a:pathLst>
                <a:path w="202" h="1117" extrusionOk="0">
                  <a:moveTo>
                    <a:pt x="147" y="1"/>
                  </a:moveTo>
                  <a:lnTo>
                    <a:pt x="29" y="2"/>
                  </a:lnTo>
                  <a:cubicBezTo>
                    <a:pt x="20" y="350"/>
                    <a:pt x="10" y="697"/>
                    <a:pt x="1" y="1045"/>
                  </a:cubicBezTo>
                  <a:lnTo>
                    <a:pt x="201" y="1116"/>
                  </a:lnTo>
                  <a:cubicBezTo>
                    <a:pt x="183" y="745"/>
                    <a:pt x="165" y="372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29">
              <a:extLst>
                <a:ext uri="{FF2B5EF4-FFF2-40B4-BE49-F238E27FC236}">
                  <a16:creationId xmlns:a16="http://schemas.microsoft.com/office/drawing/2014/main" id="{DF1B599F-9BCD-D8B1-D049-B5B9DA437409}"/>
                </a:ext>
              </a:extLst>
            </p:cNvPr>
            <p:cNvSpPr/>
            <p:nvPr/>
          </p:nvSpPr>
          <p:spPr>
            <a:xfrm>
              <a:off x="3340650" y="2917325"/>
              <a:ext cx="10975" cy="16600"/>
            </a:xfrm>
            <a:custGeom>
              <a:avLst/>
              <a:gdLst/>
              <a:ahLst/>
              <a:cxnLst/>
              <a:rect l="l" t="t" r="r" b="b"/>
              <a:pathLst>
                <a:path w="439" h="664" extrusionOk="0">
                  <a:moveTo>
                    <a:pt x="304" y="0"/>
                  </a:moveTo>
                  <a:lnTo>
                    <a:pt x="0" y="594"/>
                  </a:lnTo>
                  <a:lnTo>
                    <a:pt x="139" y="664"/>
                  </a:lnTo>
                  <a:cubicBezTo>
                    <a:pt x="239" y="465"/>
                    <a:pt x="339" y="266"/>
                    <a:pt x="439" y="68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29">
              <a:extLst>
                <a:ext uri="{FF2B5EF4-FFF2-40B4-BE49-F238E27FC236}">
                  <a16:creationId xmlns:a16="http://schemas.microsoft.com/office/drawing/2014/main" id="{6811A1F7-D4FE-ABE9-4DB4-041C04E01ABC}"/>
                </a:ext>
              </a:extLst>
            </p:cNvPr>
            <p:cNvSpPr/>
            <p:nvPr/>
          </p:nvSpPr>
          <p:spPr>
            <a:xfrm>
              <a:off x="4098600" y="2391550"/>
              <a:ext cx="45125" cy="15325"/>
            </a:xfrm>
            <a:custGeom>
              <a:avLst/>
              <a:gdLst/>
              <a:ahLst/>
              <a:cxnLst/>
              <a:rect l="l" t="t" r="r" b="b"/>
              <a:pathLst>
                <a:path w="1805" h="613" extrusionOk="0">
                  <a:moveTo>
                    <a:pt x="36" y="1"/>
                  </a:moveTo>
                  <a:lnTo>
                    <a:pt x="1" y="184"/>
                  </a:lnTo>
                  <a:lnTo>
                    <a:pt x="1786" y="612"/>
                  </a:lnTo>
                  <a:lnTo>
                    <a:pt x="1804" y="38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29">
              <a:extLst>
                <a:ext uri="{FF2B5EF4-FFF2-40B4-BE49-F238E27FC236}">
                  <a16:creationId xmlns:a16="http://schemas.microsoft.com/office/drawing/2014/main" id="{72062498-F386-6863-8B2F-58BCC9DE2B0A}"/>
                </a:ext>
              </a:extLst>
            </p:cNvPr>
            <p:cNvSpPr/>
            <p:nvPr/>
          </p:nvSpPr>
          <p:spPr>
            <a:xfrm>
              <a:off x="4344575" y="2960825"/>
              <a:ext cx="76975" cy="37350"/>
            </a:xfrm>
            <a:custGeom>
              <a:avLst/>
              <a:gdLst/>
              <a:ahLst/>
              <a:cxnLst/>
              <a:rect l="l" t="t" r="r" b="b"/>
              <a:pathLst>
                <a:path w="3079" h="1494" extrusionOk="0">
                  <a:moveTo>
                    <a:pt x="2986" y="1"/>
                  </a:moveTo>
                  <a:lnTo>
                    <a:pt x="1" y="1258"/>
                  </a:lnTo>
                  <a:cubicBezTo>
                    <a:pt x="28" y="1336"/>
                    <a:pt x="56" y="1415"/>
                    <a:pt x="85" y="1493"/>
                  </a:cubicBezTo>
                  <a:lnTo>
                    <a:pt x="3079" y="219"/>
                  </a:lnTo>
                  <a:lnTo>
                    <a:pt x="29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29">
              <a:extLst>
                <a:ext uri="{FF2B5EF4-FFF2-40B4-BE49-F238E27FC236}">
                  <a16:creationId xmlns:a16="http://schemas.microsoft.com/office/drawing/2014/main" id="{6CDFCB50-B53E-515C-6ACE-E79FBCB1AE84}"/>
                </a:ext>
              </a:extLst>
            </p:cNvPr>
            <p:cNvSpPr/>
            <p:nvPr/>
          </p:nvSpPr>
          <p:spPr>
            <a:xfrm>
              <a:off x="4133675" y="3075800"/>
              <a:ext cx="38925" cy="16500"/>
            </a:xfrm>
            <a:custGeom>
              <a:avLst/>
              <a:gdLst/>
              <a:ahLst/>
              <a:cxnLst/>
              <a:rect l="l" t="t" r="r" b="b"/>
              <a:pathLst>
                <a:path w="1557" h="660" extrusionOk="0">
                  <a:moveTo>
                    <a:pt x="1034" y="1"/>
                  </a:moveTo>
                  <a:cubicBezTo>
                    <a:pt x="642" y="1"/>
                    <a:pt x="330" y="218"/>
                    <a:pt x="1" y="409"/>
                  </a:cubicBezTo>
                  <a:cubicBezTo>
                    <a:pt x="210" y="590"/>
                    <a:pt x="394" y="660"/>
                    <a:pt x="564" y="660"/>
                  </a:cubicBezTo>
                  <a:cubicBezTo>
                    <a:pt x="912" y="660"/>
                    <a:pt x="1206" y="368"/>
                    <a:pt x="1557" y="124"/>
                  </a:cubicBezTo>
                  <a:cubicBezTo>
                    <a:pt x="1365" y="36"/>
                    <a:pt x="119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29">
              <a:extLst>
                <a:ext uri="{FF2B5EF4-FFF2-40B4-BE49-F238E27FC236}">
                  <a16:creationId xmlns:a16="http://schemas.microsoft.com/office/drawing/2014/main" id="{1A3517A3-A606-F5F6-8AE9-B627102A8EF6}"/>
                </a:ext>
              </a:extLst>
            </p:cNvPr>
            <p:cNvSpPr/>
            <p:nvPr/>
          </p:nvSpPr>
          <p:spPr>
            <a:xfrm>
              <a:off x="4538425" y="2886975"/>
              <a:ext cx="51000" cy="25425"/>
            </a:xfrm>
            <a:custGeom>
              <a:avLst/>
              <a:gdLst/>
              <a:ahLst/>
              <a:cxnLst/>
              <a:rect l="l" t="t" r="r" b="b"/>
              <a:pathLst>
                <a:path w="2040" h="1017" extrusionOk="0">
                  <a:moveTo>
                    <a:pt x="1923" y="0"/>
                  </a:moveTo>
                  <a:lnTo>
                    <a:pt x="0" y="830"/>
                  </a:lnTo>
                  <a:lnTo>
                    <a:pt x="79" y="1016"/>
                  </a:lnTo>
                  <a:lnTo>
                    <a:pt x="2040" y="226"/>
                  </a:lnTo>
                  <a:cubicBezTo>
                    <a:pt x="2001" y="151"/>
                    <a:pt x="1963" y="75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29">
              <a:extLst>
                <a:ext uri="{FF2B5EF4-FFF2-40B4-BE49-F238E27FC236}">
                  <a16:creationId xmlns:a16="http://schemas.microsoft.com/office/drawing/2014/main" id="{F54BACAC-6464-00A4-E6EF-47CF3B34418B}"/>
                </a:ext>
              </a:extLst>
            </p:cNvPr>
            <p:cNvSpPr/>
            <p:nvPr/>
          </p:nvSpPr>
          <p:spPr>
            <a:xfrm>
              <a:off x="3902550" y="2812525"/>
              <a:ext cx="50875" cy="24075"/>
            </a:xfrm>
            <a:custGeom>
              <a:avLst/>
              <a:gdLst/>
              <a:ahLst/>
              <a:cxnLst/>
              <a:rect l="l" t="t" r="r" b="b"/>
              <a:pathLst>
                <a:path w="2035" h="963" extrusionOk="0">
                  <a:moveTo>
                    <a:pt x="1960" y="0"/>
                  </a:moveTo>
                  <a:lnTo>
                    <a:pt x="1" y="766"/>
                  </a:lnTo>
                  <a:cubicBezTo>
                    <a:pt x="33" y="831"/>
                    <a:pt x="65" y="897"/>
                    <a:pt x="98" y="963"/>
                  </a:cubicBezTo>
                  <a:lnTo>
                    <a:pt x="2035" y="187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29">
              <a:extLst>
                <a:ext uri="{FF2B5EF4-FFF2-40B4-BE49-F238E27FC236}">
                  <a16:creationId xmlns:a16="http://schemas.microsoft.com/office/drawing/2014/main" id="{0337F43B-E629-0461-3632-8B741F71800C}"/>
                </a:ext>
              </a:extLst>
            </p:cNvPr>
            <p:cNvSpPr/>
            <p:nvPr/>
          </p:nvSpPr>
          <p:spPr>
            <a:xfrm>
              <a:off x="3991800" y="2728300"/>
              <a:ext cx="33400" cy="28250"/>
            </a:xfrm>
            <a:custGeom>
              <a:avLst/>
              <a:gdLst/>
              <a:ahLst/>
              <a:cxnLst/>
              <a:rect l="l" t="t" r="r" b="b"/>
              <a:pathLst>
                <a:path w="1336" h="1130" extrusionOk="0">
                  <a:moveTo>
                    <a:pt x="1249" y="0"/>
                  </a:moveTo>
                  <a:lnTo>
                    <a:pt x="0" y="949"/>
                  </a:lnTo>
                  <a:cubicBezTo>
                    <a:pt x="52" y="1009"/>
                    <a:pt x="105" y="1069"/>
                    <a:pt x="158" y="1129"/>
                  </a:cubicBezTo>
                  <a:lnTo>
                    <a:pt x="1335" y="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29">
              <a:extLst>
                <a:ext uri="{FF2B5EF4-FFF2-40B4-BE49-F238E27FC236}">
                  <a16:creationId xmlns:a16="http://schemas.microsoft.com/office/drawing/2014/main" id="{BD0A30B0-5C22-3B02-4BF1-410E3FA0AEC1}"/>
                </a:ext>
              </a:extLst>
            </p:cNvPr>
            <p:cNvSpPr/>
            <p:nvPr/>
          </p:nvSpPr>
          <p:spPr>
            <a:xfrm>
              <a:off x="3963825" y="2740725"/>
              <a:ext cx="21500" cy="17700"/>
            </a:xfrm>
            <a:custGeom>
              <a:avLst/>
              <a:gdLst/>
              <a:ahLst/>
              <a:cxnLst/>
              <a:rect l="l" t="t" r="r" b="b"/>
              <a:pathLst>
                <a:path w="860" h="708" extrusionOk="0">
                  <a:moveTo>
                    <a:pt x="783" y="1"/>
                  </a:moveTo>
                  <a:lnTo>
                    <a:pt x="0" y="640"/>
                  </a:lnTo>
                  <a:lnTo>
                    <a:pt x="66" y="707"/>
                  </a:lnTo>
                  <a:cubicBezTo>
                    <a:pt x="331" y="498"/>
                    <a:pt x="595" y="287"/>
                    <a:pt x="860" y="76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29">
              <a:extLst>
                <a:ext uri="{FF2B5EF4-FFF2-40B4-BE49-F238E27FC236}">
                  <a16:creationId xmlns:a16="http://schemas.microsoft.com/office/drawing/2014/main" id="{0E3FBB13-A664-6EED-AB24-74C1789EA8B3}"/>
                </a:ext>
              </a:extLst>
            </p:cNvPr>
            <p:cNvSpPr/>
            <p:nvPr/>
          </p:nvSpPr>
          <p:spPr>
            <a:xfrm>
              <a:off x="3947200" y="2756725"/>
              <a:ext cx="18300" cy="17375"/>
            </a:xfrm>
            <a:custGeom>
              <a:avLst/>
              <a:gdLst/>
              <a:ahLst/>
              <a:cxnLst/>
              <a:rect l="l" t="t" r="r" b="b"/>
              <a:pathLst>
                <a:path w="732" h="695" extrusionOk="0">
                  <a:moveTo>
                    <a:pt x="667" y="0"/>
                  </a:moveTo>
                  <a:lnTo>
                    <a:pt x="1" y="538"/>
                  </a:lnTo>
                  <a:lnTo>
                    <a:pt x="142" y="694"/>
                  </a:lnTo>
                  <a:lnTo>
                    <a:pt x="731" y="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29">
              <a:extLst>
                <a:ext uri="{FF2B5EF4-FFF2-40B4-BE49-F238E27FC236}">
                  <a16:creationId xmlns:a16="http://schemas.microsoft.com/office/drawing/2014/main" id="{E8292833-6984-CFE3-5881-D7D14DF7946D}"/>
                </a:ext>
              </a:extLst>
            </p:cNvPr>
            <p:cNvSpPr/>
            <p:nvPr/>
          </p:nvSpPr>
          <p:spPr>
            <a:xfrm>
              <a:off x="4014300" y="2774525"/>
              <a:ext cx="18275" cy="12050"/>
            </a:xfrm>
            <a:custGeom>
              <a:avLst/>
              <a:gdLst/>
              <a:ahLst/>
              <a:cxnLst/>
              <a:rect l="l" t="t" r="r" b="b"/>
              <a:pathLst>
                <a:path w="731" h="482" extrusionOk="0">
                  <a:moveTo>
                    <a:pt x="655" y="1"/>
                  </a:moveTo>
                  <a:lnTo>
                    <a:pt x="0" y="326"/>
                  </a:lnTo>
                  <a:lnTo>
                    <a:pt x="132" y="482"/>
                  </a:lnTo>
                  <a:lnTo>
                    <a:pt x="731" y="132"/>
                  </a:lnTo>
                  <a:cubicBezTo>
                    <a:pt x="706" y="88"/>
                    <a:pt x="681" y="45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29">
              <a:extLst>
                <a:ext uri="{FF2B5EF4-FFF2-40B4-BE49-F238E27FC236}">
                  <a16:creationId xmlns:a16="http://schemas.microsoft.com/office/drawing/2014/main" id="{BD8A2851-D66D-C978-2FC1-4174873D4BB4}"/>
                </a:ext>
              </a:extLst>
            </p:cNvPr>
            <p:cNvSpPr/>
            <p:nvPr/>
          </p:nvSpPr>
          <p:spPr>
            <a:xfrm>
              <a:off x="3930300" y="2717700"/>
              <a:ext cx="18050" cy="16125"/>
            </a:xfrm>
            <a:custGeom>
              <a:avLst/>
              <a:gdLst/>
              <a:ahLst/>
              <a:cxnLst/>
              <a:rect l="l" t="t" r="r" b="b"/>
              <a:pathLst>
                <a:path w="722" h="645" extrusionOk="0">
                  <a:moveTo>
                    <a:pt x="680" y="1"/>
                  </a:moveTo>
                  <a:lnTo>
                    <a:pt x="1" y="478"/>
                  </a:lnTo>
                  <a:lnTo>
                    <a:pt x="142" y="644"/>
                  </a:lnTo>
                  <a:lnTo>
                    <a:pt x="722" y="4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29">
              <a:extLst>
                <a:ext uri="{FF2B5EF4-FFF2-40B4-BE49-F238E27FC236}">
                  <a16:creationId xmlns:a16="http://schemas.microsoft.com/office/drawing/2014/main" id="{9D50111D-2603-1F28-FE6F-56E5E16C095B}"/>
                </a:ext>
              </a:extLst>
            </p:cNvPr>
            <p:cNvSpPr/>
            <p:nvPr/>
          </p:nvSpPr>
          <p:spPr>
            <a:xfrm>
              <a:off x="3969550" y="2715700"/>
              <a:ext cx="19850" cy="16925"/>
            </a:xfrm>
            <a:custGeom>
              <a:avLst/>
              <a:gdLst/>
              <a:ahLst/>
              <a:cxnLst/>
              <a:rect l="l" t="t" r="r" b="b"/>
              <a:pathLst>
                <a:path w="794" h="677" extrusionOk="0">
                  <a:moveTo>
                    <a:pt x="725" y="0"/>
                  </a:moveTo>
                  <a:lnTo>
                    <a:pt x="0" y="494"/>
                  </a:lnTo>
                  <a:lnTo>
                    <a:pt x="146" y="677"/>
                  </a:lnTo>
                  <a:lnTo>
                    <a:pt x="794" y="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29">
              <a:extLst>
                <a:ext uri="{FF2B5EF4-FFF2-40B4-BE49-F238E27FC236}">
                  <a16:creationId xmlns:a16="http://schemas.microsoft.com/office/drawing/2014/main" id="{F5708F87-0B12-7F99-56DB-A807EA49ABC9}"/>
                </a:ext>
              </a:extLst>
            </p:cNvPr>
            <p:cNvSpPr/>
            <p:nvPr/>
          </p:nvSpPr>
          <p:spPr>
            <a:xfrm>
              <a:off x="4081300" y="2778925"/>
              <a:ext cx="43425" cy="24300"/>
            </a:xfrm>
            <a:custGeom>
              <a:avLst/>
              <a:gdLst/>
              <a:ahLst/>
              <a:cxnLst/>
              <a:rect l="l" t="t" r="r" b="b"/>
              <a:pathLst>
                <a:path w="1737" h="972" extrusionOk="0">
                  <a:moveTo>
                    <a:pt x="1660" y="0"/>
                  </a:moveTo>
                  <a:lnTo>
                    <a:pt x="1" y="795"/>
                  </a:lnTo>
                  <a:lnTo>
                    <a:pt x="81" y="972"/>
                  </a:lnTo>
                  <a:lnTo>
                    <a:pt x="1737" y="219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29">
              <a:extLst>
                <a:ext uri="{FF2B5EF4-FFF2-40B4-BE49-F238E27FC236}">
                  <a16:creationId xmlns:a16="http://schemas.microsoft.com/office/drawing/2014/main" id="{49D58053-7303-ABEF-B8D7-B4F9EA25D53C}"/>
                </a:ext>
              </a:extLst>
            </p:cNvPr>
            <p:cNvSpPr/>
            <p:nvPr/>
          </p:nvSpPr>
          <p:spPr>
            <a:xfrm>
              <a:off x="4071175" y="2775575"/>
              <a:ext cx="28475" cy="18450"/>
            </a:xfrm>
            <a:custGeom>
              <a:avLst/>
              <a:gdLst/>
              <a:ahLst/>
              <a:cxnLst/>
              <a:rect l="l" t="t" r="r" b="b"/>
              <a:pathLst>
                <a:path w="1139" h="738" extrusionOk="0">
                  <a:moveTo>
                    <a:pt x="1038" y="0"/>
                  </a:moveTo>
                  <a:lnTo>
                    <a:pt x="0" y="550"/>
                  </a:lnTo>
                  <a:cubicBezTo>
                    <a:pt x="33" y="612"/>
                    <a:pt x="67" y="675"/>
                    <a:pt x="100" y="738"/>
                  </a:cubicBezTo>
                  <a:lnTo>
                    <a:pt x="1138" y="192"/>
                  </a:lnTo>
                  <a:cubicBezTo>
                    <a:pt x="1104" y="128"/>
                    <a:pt x="1070" y="65"/>
                    <a:pt x="1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29">
              <a:extLst>
                <a:ext uri="{FF2B5EF4-FFF2-40B4-BE49-F238E27FC236}">
                  <a16:creationId xmlns:a16="http://schemas.microsoft.com/office/drawing/2014/main" id="{BA2BF8C6-44FF-3683-6753-A7E61FECA3B7}"/>
                </a:ext>
              </a:extLst>
            </p:cNvPr>
            <p:cNvSpPr/>
            <p:nvPr/>
          </p:nvSpPr>
          <p:spPr>
            <a:xfrm>
              <a:off x="3285225" y="2680075"/>
              <a:ext cx="22125" cy="12950"/>
            </a:xfrm>
            <a:custGeom>
              <a:avLst/>
              <a:gdLst/>
              <a:ahLst/>
              <a:cxnLst/>
              <a:rect l="l" t="t" r="r" b="b"/>
              <a:pathLst>
                <a:path w="885" h="518" extrusionOk="0">
                  <a:moveTo>
                    <a:pt x="73" y="1"/>
                  </a:moveTo>
                  <a:lnTo>
                    <a:pt x="0" y="174"/>
                  </a:lnTo>
                  <a:lnTo>
                    <a:pt x="784" y="517"/>
                  </a:lnTo>
                  <a:lnTo>
                    <a:pt x="885" y="34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29">
              <a:extLst>
                <a:ext uri="{FF2B5EF4-FFF2-40B4-BE49-F238E27FC236}">
                  <a16:creationId xmlns:a16="http://schemas.microsoft.com/office/drawing/2014/main" id="{FD94BD03-8919-03BE-8315-1844342B3DBD}"/>
                </a:ext>
              </a:extLst>
            </p:cNvPr>
            <p:cNvSpPr/>
            <p:nvPr/>
          </p:nvSpPr>
          <p:spPr>
            <a:xfrm>
              <a:off x="2486925" y="1957675"/>
              <a:ext cx="22100" cy="26925"/>
            </a:xfrm>
            <a:custGeom>
              <a:avLst/>
              <a:gdLst/>
              <a:ahLst/>
              <a:cxnLst/>
              <a:rect l="l" t="t" r="r" b="b"/>
              <a:pathLst>
                <a:path w="884" h="1077" extrusionOk="0">
                  <a:moveTo>
                    <a:pt x="884" y="1"/>
                  </a:moveTo>
                  <a:lnTo>
                    <a:pt x="0" y="1077"/>
                  </a:lnTo>
                  <a:cubicBezTo>
                    <a:pt x="520" y="903"/>
                    <a:pt x="731" y="475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29">
              <a:extLst>
                <a:ext uri="{FF2B5EF4-FFF2-40B4-BE49-F238E27FC236}">
                  <a16:creationId xmlns:a16="http://schemas.microsoft.com/office/drawing/2014/main" id="{1BC0CA21-D8FC-AF23-7DAD-C50A42BBEF29}"/>
                </a:ext>
              </a:extLst>
            </p:cNvPr>
            <p:cNvSpPr/>
            <p:nvPr/>
          </p:nvSpPr>
          <p:spPr>
            <a:xfrm>
              <a:off x="2508450" y="1931425"/>
              <a:ext cx="19525" cy="26975"/>
            </a:xfrm>
            <a:custGeom>
              <a:avLst/>
              <a:gdLst/>
              <a:ahLst/>
              <a:cxnLst/>
              <a:rect l="l" t="t" r="r" b="b"/>
              <a:pathLst>
                <a:path w="781" h="1079" extrusionOk="0">
                  <a:moveTo>
                    <a:pt x="0" y="1078"/>
                  </a:moveTo>
                  <a:lnTo>
                    <a:pt x="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29">
              <a:extLst>
                <a:ext uri="{FF2B5EF4-FFF2-40B4-BE49-F238E27FC236}">
                  <a16:creationId xmlns:a16="http://schemas.microsoft.com/office/drawing/2014/main" id="{A0F96BD6-37A6-1E2B-B137-5DE61D5B601F}"/>
                </a:ext>
              </a:extLst>
            </p:cNvPr>
            <p:cNvSpPr/>
            <p:nvPr/>
          </p:nvSpPr>
          <p:spPr>
            <a:xfrm>
              <a:off x="4652200" y="2973575"/>
              <a:ext cx="692750" cy="771625"/>
            </a:xfrm>
            <a:custGeom>
              <a:avLst/>
              <a:gdLst/>
              <a:ahLst/>
              <a:cxnLst/>
              <a:rect l="l" t="t" r="r" b="b"/>
              <a:pathLst>
                <a:path w="27710" h="30865" extrusionOk="0">
                  <a:moveTo>
                    <a:pt x="15616" y="0"/>
                  </a:moveTo>
                  <a:cubicBezTo>
                    <a:pt x="15612" y="22"/>
                    <a:pt x="15607" y="44"/>
                    <a:pt x="15603" y="65"/>
                  </a:cubicBezTo>
                  <a:lnTo>
                    <a:pt x="15603" y="65"/>
                  </a:lnTo>
                  <a:cubicBezTo>
                    <a:pt x="15614" y="50"/>
                    <a:pt x="15625" y="34"/>
                    <a:pt x="15636" y="18"/>
                  </a:cubicBezTo>
                  <a:lnTo>
                    <a:pt x="15616" y="0"/>
                  </a:lnTo>
                  <a:close/>
                  <a:moveTo>
                    <a:pt x="18802" y="1791"/>
                  </a:moveTo>
                  <a:lnTo>
                    <a:pt x="18793" y="1800"/>
                  </a:lnTo>
                  <a:cubicBezTo>
                    <a:pt x="18795" y="1802"/>
                    <a:pt x="18798" y="1804"/>
                    <a:pt x="18800" y="1806"/>
                  </a:cubicBezTo>
                  <a:lnTo>
                    <a:pt x="18800" y="1806"/>
                  </a:lnTo>
                  <a:cubicBezTo>
                    <a:pt x="18801" y="1801"/>
                    <a:pt x="18801" y="1796"/>
                    <a:pt x="18802" y="1791"/>
                  </a:cubicBezTo>
                  <a:close/>
                  <a:moveTo>
                    <a:pt x="17492" y="3862"/>
                  </a:moveTo>
                  <a:cubicBezTo>
                    <a:pt x="16641" y="4070"/>
                    <a:pt x="15790" y="4169"/>
                    <a:pt x="14938" y="4169"/>
                  </a:cubicBezTo>
                  <a:cubicBezTo>
                    <a:pt x="14060" y="4169"/>
                    <a:pt x="13181" y="4063"/>
                    <a:pt x="12302" y="3862"/>
                  </a:cubicBezTo>
                  <a:close/>
                  <a:moveTo>
                    <a:pt x="12671" y="5243"/>
                  </a:moveTo>
                  <a:cubicBezTo>
                    <a:pt x="12984" y="6331"/>
                    <a:pt x="12828" y="7199"/>
                    <a:pt x="12522" y="8104"/>
                  </a:cubicBezTo>
                  <a:cubicBezTo>
                    <a:pt x="12077" y="7452"/>
                    <a:pt x="12117" y="6088"/>
                    <a:pt x="12671" y="5243"/>
                  </a:cubicBezTo>
                  <a:close/>
                  <a:moveTo>
                    <a:pt x="17503" y="5385"/>
                  </a:moveTo>
                  <a:lnTo>
                    <a:pt x="17503" y="5385"/>
                  </a:lnTo>
                  <a:cubicBezTo>
                    <a:pt x="17778" y="6698"/>
                    <a:pt x="18015" y="8021"/>
                    <a:pt x="18338" y="9322"/>
                  </a:cubicBezTo>
                  <a:cubicBezTo>
                    <a:pt x="18815" y="11249"/>
                    <a:pt x="19625" y="12999"/>
                    <a:pt x="21247" y="14264"/>
                  </a:cubicBezTo>
                  <a:cubicBezTo>
                    <a:pt x="21428" y="14404"/>
                    <a:pt x="21572" y="14592"/>
                    <a:pt x="21727" y="14764"/>
                  </a:cubicBezTo>
                  <a:cubicBezTo>
                    <a:pt x="21792" y="14836"/>
                    <a:pt x="21840" y="14922"/>
                    <a:pt x="21897" y="15003"/>
                  </a:cubicBezTo>
                  <a:cubicBezTo>
                    <a:pt x="21841" y="15026"/>
                    <a:pt x="21768" y="15074"/>
                    <a:pt x="21734" y="15074"/>
                  </a:cubicBezTo>
                  <a:cubicBezTo>
                    <a:pt x="21729" y="15074"/>
                    <a:pt x="21725" y="15073"/>
                    <a:pt x="21721" y="15070"/>
                  </a:cubicBezTo>
                  <a:cubicBezTo>
                    <a:pt x="20615" y="14181"/>
                    <a:pt x="19549" y="13272"/>
                    <a:pt x="18945" y="11920"/>
                  </a:cubicBezTo>
                  <a:cubicBezTo>
                    <a:pt x="18018" y="9845"/>
                    <a:pt x="17470" y="7698"/>
                    <a:pt x="17503" y="5385"/>
                  </a:cubicBezTo>
                  <a:close/>
                  <a:moveTo>
                    <a:pt x="12113" y="9063"/>
                  </a:moveTo>
                  <a:lnTo>
                    <a:pt x="12360" y="9171"/>
                  </a:lnTo>
                  <a:cubicBezTo>
                    <a:pt x="11849" y="11581"/>
                    <a:pt x="10564" y="13590"/>
                    <a:pt x="9110" y="15513"/>
                  </a:cubicBezTo>
                  <a:lnTo>
                    <a:pt x="8895" y="15424"/>
                  </a:lnTo>
                  <a:cubicBezTo>
                    <a:pt x="8949" y="15231"/>
                    <a:pt x="8965" y="15013"/>
                    <a:pt x="9064" y="14847"/>
                  </a:cubicBezTo>
                  <a:cubicBezTo>
                    <a:pt x="9453" y="14197"/>
                    <a:pt x="9850" y="13549"/>
                    <a:pt x="10279" y="12925"/>
                  </a:cubicBezTo>
                  <a:cubicBezTo>
                    <a:pt x="11032" y="11829"/>
                    <a:pt x="11659" y="10682"/>
                    <a:pt x="11912" y="9357"/>
                  </a:cubicBezTo>
                  <a:cubicBezTo>
                    <a:pt x="11932" y="9250"/>
                    <a:pt x="12044" y="9160"/>
                    <a:pt x="12113" y="9063"/>
                  </a:cubicBezTo>
                  <a:close/>
                  <a:moveTo>
                    <a:pt x="8395" y="17469"/>
                  </a:moveTo>
                  <a:cubicBezTo>
                    <a:pt x="8409" y="17469"/>
                    <a:pt x="8424" y="17470"/>
                    <a:pt x="8439" y="17471"/>
                  </a:cubicBezTo>
                  <a:cubicBezTo>
                    <a:pt x="8772" y="17491"/>
                    <a:pt x="8888" y="17770"/>
                    <a:pt x="8812" y="18040"/>
                  </a:cubicBezTo>
                  <a:cubicBezTo>
                    <a:pt x="8756" y="18250"/>
                    <a:pt x="8558" y="18421"/>
                    <a:pt x="8314" y="18758"/>
                  </a:cubicBezTo>
                  <a:cubicBezTo>
                    <a:pt x="8122" y="18404"/>
                    <a:pt x="7961" y="18235"/>
                    <a:pt x="7945" y="18050"/>
                  </a:cubicBezTo>
                  <a:cubicBezTo>
                    <a:pt x="7916" y="17744"/>
                    <a:pt x="8045" y="17469"/>
                    <a:pt x="8395" y="17469"/>
                  </a:cubicBezTo>
                  <a:close/>
                  <a:moveTo>
                    <a:pt x="4613" y="16899"/>
                  </a:moveTo>
                  <a:cubicBezTo>
                    <a:pt x="3035" y="20098"/>
                    <a:pt x="3727" y="23244"/>
                    <a:pt x="4492" y="26420"/>
                  </a:cubicBezTo>
                  <a:cubicBezTo>
                    <a:pt x="3551" y="25421"/>
                    <a:pt x="2713" y="23496"/>
                    <a:pt x="2717" y="22095"/>
                  </a:cubicBezTo>
                  <a:cubicBezTo>
                    <a:pt x="2719" y="20982"/>
                    <a:pt x="2846" y="19868"/>
                    <a:pt x="2938" y="18757"/>
                  </a:cubicBezTo>
                  <a:cubicBezTo>
                    <a:pt x="3017" y="17783"/>
                    <a:pt x="3445" y="17082"/>
                    <a:pt x="4613" y="16899"/>
                  </a:cubicBezTo>
                  <a:close/>
                  <a:moveTo>
                    <a:pt x="25124" y="17517"/>
                  </a:moveTo>
                  <a:cubicBezTo>
                    <a:pt x="26823" y="20622"/>
                    <a:pt x="26104" y="25665"/>
                    <a:pt x="23516" y="27346"/>
                  </a:cubicBezTo>
                  <a:cubicBezTo>
                    <a:pt x="23618" y="27051"/>
                    <a:pt x="23660" y="26848"/>
                    <a:pt x="23753" y="26672"/>
                  </a:cubicBezTo>
                  <a:cubicBezTo>
                    <a:pt x="24692" y="24905"/>
                    <a:pt x="25390" y="23060"/>
                    <a:pt x="25423" y="21033"/>
                  </a:cubicBezTo>
                  <a:cubicBezTo>
                    <a:pt x="25437" y="20184"/>
                    <a:pt x="25329" y="19331"/>
                    <a:pt x="25261" y="18481"/>
                  </a:cubicBezTo>
                  <a:cubicBezTo>
                    <a:pt x="25236" y="18158"/>
                    <a:pt x="25172" y="17839"/>
                    <a:pt x="25124" y="17517"/>
                  </a:cubicBezTo>
                  <a:close/>
                  <a:moveTo>
                    <a:pt x="15603" y="65"/>
                  </a:moveTo>
                  <a:lnTo>
                    <a:pt x="15603" y="65"/>
                  </a:lnTo>
                  <a:cubicBezTo>
                    <a:pt x="15087" y="767"/>
                    <a:pt x="14314" y="739"/>
                    <a:pt x="13548" y="811"/>
                  </a:cubicBezTo>
                  <a:cubicBezTo>
                    <a:pt x="12958" y="865"/>
                    <a:pt x="12377" y="997"/>
                    <a:pt x="11822" y="1202"/>
                  </a:cubicBezTo>
                  <a:cubicBezTo>
                    <a:pt x="10996" y="1511"/>
                    <a:pt x="10685" y="2433"/>
                    <a:pt x="11026" y="3251"/>
                  </a:cubicBezTo>
                  <a:cubicBezTo>
                    <a:pt x="11146" y="3542"/>
                    <a:pt x="11279" y="3873"/>
                    <a:pt x="11254" y="4172"/>
                  </a:cubicBezTo>
                  <a:cubicBezTo>
                    <a:pt x="11131" y="5617"/>
                    <a:pt x="10988" y="7062"/>
                    <a:pt x="10794" y="8500"/>
                  </a:cubicBezTo>
                  <a:cubicBezTo>
                    <a:pt x="10638" y="9647"/>
                    <a:pt x="10145" y="10656"/>
                    <a:pt x="9237" y="11406"/>
                  </a:cubicBezTo>
                  <a:cubicBezTo>
                    <a:pt x="8219" y="12245"/>
                    <a:pt x="7178" y="13058"/>
                    <a:pt x="6135" y="13865"/>
                  </a:cubicBezTo>
                  <a:cubicBezTo>
                    <a:pt x="5456" y="14391"/>
                    <a:pt x="4758" y="14893"/>
                    <a:pt x="4059" y="15390"/>
                  </a:cubicBezTo>
                  <a:cubicBezTo>
                    <a:pt x="1187" y="17432"/>
                    <a:pt x="0" y="22509"/>
                    <a:pt x="2430" y="25812"/>
                  </a:cubicBezTo>
                  <a:cubicBezTo>
                    <a:pt x="3037" y="26635"/>
                    <a:pt x="3679" y="27433"/>
                    <a:pt x="4325" y="28228"/>
                  </a:cubicBezTo>
                  <a:cubicBezTo>
                    <a:pt x="4947" y="28995"/>
                    <a:pt x="5771" y="29491"/>
                    <a:pt x="6705" y="29767"/>
                  </a:cubicBezTo>
                  <a:cubicBezTo>
                    <a:pt x="9081" y="30471"/>
                    <a:pt x="11510" y="30864"/>
                    <a:pt x="13983" y="30864"/>
                  </a:cubicBezTo>
                  <a:cubicBezTo>
                    <a:pt x="14131" y="30864"/>
                    <a:pt x="14278" y="30863"/>
                    <a:pt x="14425" y="30860"/>
                  </a:cubicBezTo>
                  <a:cubicBezTo>
                    <a:pt x="15976" y="30830"/>
                    <a:pt x="17527" y="30710"/>
                    <a:pt x="19074" y="30576"/>
                  </a:cubicBezTo>
                  <a:cubicBezTo>
                    <a:pt x="21557" y="30359"/>
                    <a:pt x="23773" y="29613"/>
                    <a:pt x="25326" y="27460"/>
                  </a:cubicBezTo>
                  <a:cubicBezTo>
                    <a:pt x="26541" y="25774"/>
                    <a:pt x="27556" y="24084"/>
                    <a:pt x="27626" y="21889"/>
                  </a:cubicBezTo>
                  <a:cubicBezTo>
                    <a:pt x="27709" y="19241"/>
                    <a:pt x="26686" y="17215"/>
                    <a:pt x="24676" y="15607"/>
                  </a:cubicBezTo>
                  <a:cubicBezTo>
                    <a:pt x="23747" y="14864"/>
                    <a:pt x="22754" y="14197"/>
                    <a:pt x="21863" y="13412"/>
                  </a:cubicBezTo>
                  <a:cubicBezTo>
                    <a:pt x="20690" y="12379"/>
                    <a:pt x="19725" y="11193"/>
                    <a:pt x="19213" y="9654"/>
                  </a:cubicBezTo>
                  <a:cubicBezTo>
                    <a:pt x="18714" y="8152"/>
                    <a:pt x="18569" y="6627"/>
                    <a:pt x="18579" y="5068"/>
                  </a:cubicBezTo>
                  <a:cubicBezTo>
                    <a:pt x="18584" y="4478"/>
                    <a:pt x="18587" y="3915"/>
                    <a:pt x="18865" y="3339"/>
                  </a:cubicBezTo>
                  <a:cubicBezTo>
                    <a:pt x="19082" y="2890"/>
                    <a:pt x="19299" y="2292"/>
                    <a:pt x="18800" y="1806"/>
                  </a:cubicBezTo>
                  <a:lnTo>
                    <a:pt x="18800" y="1806"/>
                  </a:lnTo>
                  <a:cubicBezTo>
                    <a:pt x="18723" y="2315"/>
                    <a:pt x="18328" y="2466"/>
                    <a:pt x="17908" y="2578"/>
                  </a:cubicBezTo>
                  <a:cubicBezTo>
                    <a:pt x="16933" y="2837"/>
                    <a:pt x="15950" y="2987"/>
                    <a:pt x="14959" y="2987"/>
                  </a:cubicBezTo>
                  <a:cubicBezTo>
                    <a:pt x="14416" y="2987"/>
                    <a:pt x="13872" y="2942"/>
                    <a:pt x="13325" y="2846"/>
                  </a:cubicBezTo>
                  <a:cubicBezTo>
                    <a:pt x="12656" y="2729"/>
                    <a:pt x="11995" y="2561"/>
                    <a:pt x="11114" y="2369"/>
                  </a:cubicBezTo>
                  <a:cubicBezTo>
                    <a:pt x="11416" y="2023"/>
                    <a:pt x="11553" y="1760"/>
                    <a:pt x="11769" y="1635"/>
                  </a:cubicBezTo>
                  <a:cubicBezTo>
                    <a:pt x="12566" y="1176"/>
                    <a:pt x="13452" y="1071"/>
                    <a:pt x="14351" y="1071"/>
                  </a:cubicBezTo>
                  <a:cubicBezTo>
                    <a:pt x="14410" y="1071"/>
                    <a:pt x="14470" y="1072"/>
                    <a:pt x="14530" y="1073"/>
                  </a:cubicBezTo>
                  <a:cubicBezTo>
                    <a:pt x="14612" y="1074"/>
                    <a:pt x="14692" y="1237"/>
                    <a:pt x="14773" y="1325"/>
                  </a:cubicBezTo>
                  <a:cubicBezTo>
                    <a:pt x="15214" y="1010"/>
                    <a:pt x="15491" y="590"/>
                    <a:pt x="15603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29">
              <a:extLst>
                <a:ext uri="{FF2B5EF4-FFF2-40B4-BE49-F238E27FC236}">
                  <a16:creationId xmlns:a16="http://schemas.microsoft.com/office/drawing/2014/main" id="{77A65041-1D3A-0668-64CC-10AD51B18D40}"/>
                </a:ext>
              </a:extLst>
            </p:cNvPr>
            <p:cNvSpPr/>
            <p:nvPr/>
          </p:nvSpPr>
          <p:spPr>
            <a:xfrm>
              <a:off x="4973700" y="1459225"/>
              <a:ext cx="982450" cy="1580125"/>
            </a:xfrm>
            <a:custGeom>
              <a:avLst/>
              <a:gdLst/>
              <a:ahLst/>
              <a:cxnLst/>
              <a:rect l="l" t="t" r="r" b="b"/>
              <a:pathLst>
                <a:path w="39298" h="63205" extrusionOk="0">
                  <a:moveTo>
                    <a:pt x="38465" y="420"/>
                  </a:moveTo>
                  <a:cubicBezTo>
                    <a:pt x="38471" y="430"/>
                    <a:pt x="38478" y="440"/>
                    <a:pt x="38484" y="450"/>
                  </a:cubicBezTo>
                  <a:lnTo>
                    <a:pt x="38506" y="430"/>
                  </a:lnTo>
                  <a:cubicBezTo>
                    <a:pt x="38492" y="427"/>
                    <a:pt x="38478" y="424"/>
                    <a:pt x="38465" y="420"/>
                  </a:cubicBezTo>
                  <a:close/>
                  <a:moveTo>
                    <a:pt x="39275" y="8373"/>
                  </a:moveTo>
                  <a:cubicBezTo>
                    <a:pt x="39264" y="8395"/>
                    <a:pt x="39253" y="8418"/>
                    <a:pt x="39242" y="8441"/>
                  </a:cubicBezTo>
                  <a:lnTo>
                    <a:pt x="39242" y="8441"/>
                  </a:lnTo>
                  <a:cubicBezTo>
                    <a:pt x="39260" y="8422"/>
                    <a:pt x="39279" y="8403"/>
                    <a:pt x="39297" y="8384"/>
                  </a:cubicBezTo>
                  <a:lnTo>
                    <a:pt x="39275" y="8373"/>
                  </a:lnTo>
                  <a:close/>
                  <a:moveTo>
                    <a:pt x="36281" y="13145"/>
                  </a:moveTo>
                  <a:lnTo>
                    <a:pt x="36410" y="13285"/>
                  </a:lnTo>
                  <a:lnTo>
                    <a:pt x="35613" y="13900"/>
                  </a:lnTo>
                  <a:cubicBezTo>
                    <a:pt x="35739" y="13671"/>
                    <a:pt x="35791" y="13517"/>
                    <a:pt x="35893" y="13410"/>
                  </a:cubicBezTo>
                  <a:cubicBezTo>
                    <a:pt x="35998" y="13299"/>
                    <a:pt x="36149" y="13231"/>
                    <a:pt x="36281" y="13145"/>
                  </a:cubicBezTo>
                  <a:close/>
                  <a:moveTo>
                    <a:pt x="32153" y="13953"/>
                  </a:moveTo>
                  <a:cubicBezTo>
                    <a:pt x="32238" y="13953"/>
                    <a:pt x="32343" y="13977"/>
                    <a:pt x="32474" y="14031"/>
                  </a:cubicBezTo>
                  <a:lnTo>
                    <a:pt x="31879" y="14466"/>
                  </a:lnTo>
                  <a:cubicBezTo>
                    <a:pt x="31839" y="14399"/>
                    <a:pt x="31783" y="14346"/>
                    <a:pt x="31792" y="14311"/>
                  </a:cubicBezTo>
                  <a:cubicBezTo>
                    <a:pt x="31847" y="14112"/>
                    <a:pt x="31934" y="13953"/>
                    <a:pt x="32153" y="13953"/>
                  </a:cubicBezTo>
                  <a:close/>
                  <a:moveTo>
                    <a:pt x="30989" y="16108"/>
                  </a:moveTo>
                  <a:cubicBezTo>
                    <a:pt x="31025" y="16164"/>
                    <a:pt x="31062" y="16219"/>
                    <a:pt x="31098" y="16275"/>
                  </a:cubicBezTo>
                  <a:lnTo>
                    <a:pt x="30663" y="16584"/>
                  </a:lnTo>
                  <a:cubicBezTo>
                    <a:pt x="30628" y="16540"/>
                    <a:pt x="30592" y="16495"/>
                    <a:pt x="30555" y="16451"/>
                  </a:cubicBezTo>
                  <a:lnTo>
                    <a:pt x="30989" y="16108"/>
                  </a:lnTo>
                  <a:close/>
                  <a:moveTo>
                    <a:pt x="25851" y="18307"/>
                  </a:moveTo>
                  <a:lnTo>
                    <a:pt x="25851" y="18307"/>
                  </a:lnTo>
                  <a:cubicBezTo>
                    <a:pt x="25611" y="19552"/>
                    <a:pt x="26503" y="20695"/>
                    <a:pt x="25762" y="21808"/>
                  </a:cubicBezTo>
                  <a:lnTo>
                    <a:pt x="25505" y="21821"/>
                  </a:lnTo>
                  <a:cubicBezTo>
                    <a:pt x="25434" y="20744"/>
                    <a:pt x="25362" y="19667"/>
                    <a:pt x="25290" y="18568"/>
                  </a:cubicBezTo>
                  <a:lnTo>
                    <a:pt x="25851" y="18307"/>
                  </a:lnTo>
                  <a:close/>
                  <a:moveTo>
                    <a:pt x="24938" y="18651"/>
                  </a:moveTo>
                  <a:cubicBezTo>
                    <a:pt x="25027" y="19660"/>
                    <a:pt x="25120" y="20669"/>
                    <a:pt x="25204" y="21677"/>
                  </a:cubicBezTo>
                  <a:cubicBezTo>
                    <a:pt x="25212" y="21770"/>
                    <a:pt x="25168" y="21865"/>
                    <a:pt x="25025" y="21965"/>
                  </a:cubicBezTo>
                  <a:lnTo>
                    <a:pt x="24802" y="18662"/>
                  </a:lnTo>
                  <a:lnTo>
                    <a:pt x="24938" y="18651"/>
                  </a:lnTo>
                  <a:close/>
                  <a:moveTo>
                    <a:pt x="37496" y="12709"/>
                  </a:moveTo>
                  <a:lnTo>
                    <a:pt x="37496" y="12709"/>
                  </a:lnTo>
                  <a:cubicBezTo>
                    <a:pt x="37322" y="13455"/>
                    <a:pt x="36787" y="13703"/>
                    <a:pt x="36443" y="14088"/>
                  </a:cubicBezTo>
                  <a:cubicBezTo>
                    <a:pt x="36098" y="14473"/>
                    <a:pt x="35703" y="14812"/>
                    <a:pt x="35329" y="15170"/>
                  </a:cubicBezTo>
                  <a:lnTo>
                    <a:pt x="35471" y="15332"/>
                  </a:lnTo>
                  <a:lnTo>
                    <a:pt x="37575" y="13488"/>
                  </a:lnTo>
                  <a:lnTo>
                    <a:pt x="37575" y="13488"/>
                  </a:lnTo>
                  <a:cubicBezTo>
                    <a:pt x="37557" y="14243"/>
                    <a:pt x="37026" y="14488"/>
                    <a:pt x="36713" y="14862"/>
                  </a:cubicBezTo>
                  <a:cubicBezTo>
                    <a:pt x="36398" y="15241"/>
                    <a:pt x="36047" y="15587"/>
                    <a:pt x="35776" y="16036"/>
                  </a:cubicBezTo>
                  <a:lnTo>
                    <a:pt x="37410" y="14648"/>
                  </a:lnTo>
                  <a:lnTo>
                    <a:pt x="37410" y="14648"/>
                  </a:lnTo>
                  <a:cubicBezTo>
                    <a:pt x="37677" y="15106"/>
                    <a:pt x="37378" y="15368"/>
                    <a:pt x="37119" y="15604"/>
                  </a:cubicBezTo>
                  <a:cubicBezTo>
                    <a:pt x="36338" y="16316"/>
                    <a:pt x="35541" y="17012"/>
                    <a:pt x="34746" y="17708"/>
                  </a:cubicBezTo>
                  <a:cubicBezTo>
                    <a:pt x="34499" y="17924"/>
                    <a:pt x="34237" y="18124"/>
                    <a:pt x="34041" y="18460"/>
                  </a:cubicBezTo>
                  <a:lnTo>
                    <a:pt x="34655" y="18179"/>
                  </a:lnTo>
                  <a:lnTo>
                    <a:pt x="35334" y="18673"/>
                  </a:lnTo>
                  <a:cubicBezTo>
                    <a:pt x="35466" y="18931"/>
                    <a:pt x="31719" y="22232"/>
                    <a:pt x="30551" y="22523"/>
                  </a:cubicBezTo>
                  <a:lnTo>
                    <a:pt x="31905" y="21229"/>
                  </a:lnTo>
                  <a:lnTo>
                    <a:pt x="31905" y="21229"/>
                  </a:lnTo>
                  <a:cubicBezTo>
                    <a:pt x="30632" y="21842"/>
                    <a:pt x="29705" y="23012"/>
                    <a:pt x="28107" y="23465"/>
                  </a:cubicBezTo>
                  <a:lnTo>
                    <a:pt x="29105" y="22588"/>
                  </a:lnTo>
                  <a:lnTo>
                    <a:pt x="29005" y="22443"/>
                  </a:lnTo>
                  <a:lnTo>
                    <a:pt x="26909" y="23935"/>
                  </a:lnTo>
                  <a:cubicBezTo>
                    <a:pt x="26882" y="23287"/>
                    <a:pt x="27189" y="22970"/>
                    <a:pt x="27622" y="22691"/>
                  </a:cubicBezTo>
                  <a:cubicBezTo>
                    <a:pt x="28441" y="22162"/>
                    <a:pt x="29237" y="21597"/>
                    <a:pt x="30238" y="20913"/>
                  </a:cubicBezTo>
                  <a:lnTo>
                    <a:pt x="30238" y="20913"/>
                  </a:lnTo>
                  <a:lnTo>
                    <a:pt x="29259" y="21085"/>
                  </a:lnTo>
                  <a:lnTo>
                    <a:pt x="30444" y="20227"/>
                  </a:lnTo>
                  <a:lnTo>
                    <a:pt x="30408" y="20129"/>
                  </a:lnTo>
                  <a:lnTo>
                    <a:pt x="29409" y="20535"/>
                  </a:lnTo>
                  <a:cubicBezTo>
                    <a:pt x="29118" y="20746"/>
                    <a:pt x="28826" y="20955"/>
                    <a:pt x="28540" y="21172"/>
                  </a:cubicBezTo>
                  <a:cubicBezTo>
                    <a:pt x="28185" y="21438"/>
                    <a:pt x="27732" y="21614"/>
                    <a:pt x="27724" y="22186"/>
                  </a:cubicBezTo>
                  <a:cubicBezTo>
                    <a:pt x="27722" y="22287"/>
                    <a:pt x="27454" y="22385"/>
                    <a:pt x="27176" y="22576"/>
                  </a:cubicBezTo>
                  <a:cubicBezTo>
                    <a:pt x="27485" y="21280"/>
                    <a:pt x="28436" y="20892"/>
                    <a:pt x="29317" y="20433"/>
                  </a:cubicBezTo>
                  <a:lnTo>
                    <a:pt x="30323" y="19598"/>
                  </a:lnTo>
                  <a:lnTo>
                    <a:pt x="30239" y="19470"/>
                  </a:lnTo>
                  <a:lnTo>
                    <a:pt x="28525" y="20489"/>
                  </a:lnTo>
                  <a:lnTo>
                    <a:pt x="28403" y="20331"/>
                  </a:lnTo>
                  <a:lnTo>
                    <a:pt x="29246" y="19669"/>
                  </a:lnTo>
                  <a:cubicBezTo>
                    <a:pt x="28740" y="19023"/>
                    <a:pt x="29463" y="18641"/>
                    <a:pt x="29532" y="18185"/>
                  </a:cubicBezTo>
                  <a:cubicBezTo>
                    <a:pt x="31362" y="17528"/>
                    <a:pt x="32725" y="16272"/>
                    <a:pt x="34128" y="15173"/>
                  </a:cubicBezTo>
                  <a:cubicBezTo>
                    <a:pt x="34146" y="15167"/>
                    <a:pt x="34163" y="15164"/>
                    <a:pt x="34179" y="15164"/>
                  </a:cubicBezTo>
                  <a:cubicBezTo>
                    <a:pt x="34328" y="15164"/>
                    <a:pt x="34370" y="15403"/>
                    <a:pt x="34501" y="15403"/>
                  </a:cubicBezTo>
                  <a:cubicBezTo>
                    <a:pt x="34544" y="15403"/>
                    <a:pt x="34596" y="15378"/>
                    <a:pt x="34665" y="15311"/>
                  </a:cubicBezTo>
                  <a:cubicBezTo>
                    <a:pt x="35231" y="14757"/>
                    <a:pt x="35823" y="14229"/>
                    <a:pt x="36407" y="13693"/>
                  </a:cubicBezTo>
                  <a:cubicBezTo>
                    <a:pt x="36722" y="13403"/>
                    <a:pt x="37043" y="13119"/>
                    <a:pt x="37496" y="12709"/>
                  </a:cubicBezTo>
                  <a:close/>
                  <a:moveTo>
                    <a:pt x="24399" y="19092"/>
                  </a:moveTo>
                  <a:lnTo>
                    <a:pt x="24399" y="19092"/>
                  </a:lnTo>
                  <a:cubicBezTo>
                    <a:pt x="24754" y="20487"/>
                    <a:pt x="24388" y="21982"/>
                    <a:pt x="25178" y="23364"/>
                  </a:cubicBezTo>
                  <a:lnTo>
                    <a:pt x="24506" y="24369"/>
                  </a:lnTo>
                  <a:lnTo>
                    <a:pt x="24317" y="24347"/>
                  </a:lnTo>
                  <a:cubicBezTo>
                    <a:pt x="24272" y="23681"/>
                    <a:pt x="24228" y="23014"/>
                    <a:pt x="24180" y="22349"/>
                  </a:cubicBezTo>
                  <a:cubicBezTo>
                    <a:pt x="24151" y="21922"/>
                    <a:pt x="24203" y="21464"/>
                    <a:pt x="24065" y="21075"/>
                  </a:cubicBezTo>
                  <a:cubicBezTo>
                    <a:pt x="23794" y="20317"/>
                    <a:pt x="24220" y="19743"/>
                    <a:pt x="24399" y="19092"/>
                  </a:cubicBezTo>
                  <a:close/>
                  <a:moveTo>
                    <a:pt x="23642" y="21276"/>
                  </a:moveTo>
                  <a:lnTo>
                    <a:pt x="23723" y="21279"/>
                  </a:lnTo>
                  <a:cubicBezTo>
                    <a:pt x="23851" y="22473"/>
                    <a:pt x="24002" y="23666"/>
                    <a:pt x="24087" y="24864"/>
                  </a:cubicBezTo>
                  <a:cubicBezTo>
                    <a:pt x="24104" y="25101"/>
                    <a:pt x="23866" y="25356"/>
                    <a:pt x="23745" y="25603"/>
                  </a:cubicBezTo>
                  <a:cubicBezTo>
                    <a:pt x="23711" y="25578"/>
                    <a:pt x="23676" y="25552"/>
                    <a:pt x="23642" y="25527"/>
                  </a:cubicBezTo>
                  <a:lnTo>
                    <a:pt x="23642" y="21276"/>
                  </a:lnTo>
                  <a:close/>
                  <a:moveTo>
                    <a:pt x="25525" y="27799"/>
                  </a:moveTo>
                  <a:lnTo>
                    <a:pt x="25625" y="28013"/>
                  </a:lnTo>
                  <a:lnTo>
                    <a:pt x="24502" y="28383"/>
                  </a:lnTo>
                  <a:lnTo>
                    <a:pt x="24502" y="28383"/>
                  </a:lnTo>
                  <a:cubicBezTo>
                    <a:pt x="24844" y="28188"/>
                    <a:pt x="25185" y="27994"/>
                    <a:pt x="25525" y="27799"/>
                  </a:cubicBezTo>
                  <a:close/>
                  <a:moveTo>
                    <a:pt x="22740" y="21881"/>
                  </a:moveTo>
                  <a:cubicBezTo>
                    <a:pt x="22808" y="22203"/>
                    <a:pt x="22905" y="22521"/>
                    <a:pt x="22938" y="22847"/>
                  </a:cubicBezTo>
                  <a:cubicBezTo>
                    <a:pt x="23043" y="23865"/>
                    <a:pt x="23115" y="24886"/>
                    <a:pt x="23216" y="25905"/>
                  </a:cubicBezTo>
                  <a:cubicBezTo>
                    <a:pt x="23287" y="26604"/>
                    <a:pt x="22873" y="27060"/>
                    <a:pt x="22355" y="27730"/>
                  </a:cubicBezTo>
                  <a:cubicBezTo>
                    <a:pt x="22282" y="27009"/>
                    <a:pt x="22229" y="26480"/>
                    <a:pt x="22168" y="25862"/>
                  </a:cubicBezTo>
                  <a:cubicBezTo>
                    <a:pt x="21436" y="26781"/>
                    <a:pt x="21913" y="27752"/>
                    <a:pt x="21794" y="28666"/>
                  </a:cubicBezTo>
                  <a:cubicBezTo>
                    <a:pt x="20990" y="27632"/>
                    <a:pt x="21167" y="24762"/>
                    <a:pt x="22123" y="23376"/>
                  </a:cubicBezTo>
                  <a:cubicBezTo>
                    <a:pt x="22222" y="24065"/>
                    <a:pt x="22318" y="24731"/>
                    <a:pt x="22415" y="25398"/>
                  </a:cubicBezTo>
                  <a:cubicBezTo>
                    <a:pt x="22650" y="24233"/>
                    <a:pt x="22128" y="23047"/>
                    <a:pt x="22740" y="21881"/>
                  </a:cubicBezTo>
                  <a:close/>
                  <a:moveTo>
                    <a:pt x="24345" y="28449"/>
                  </a:moveTo>
                  <a:lnTo>
                    <a:pt x="23675" y="28860"/>
                  </a:lnTo>
                  <a:cubicBezTo>
                    <a:pt x="23642" y="28774"/>
                    <a:pt x="23609" y="28688"/>
                    <a:pt x="23577" y="28602"/>
                  </a:cubicBezTo>
                  <a:lnTo>
                    <a:pt x="24345" y="28449"/>
                  </a:lnTo>
                  <a:close/>
                  <a:moveTo>
                    <a:pt x="20242" y="23474"/>
                  </a:moveTo>
                  <a:lnTo>
                    <a:pt x="20242" y="23474"/>
                  </a:lnTo>
                  <a:cubicBezTo>
                    <a:pt x="20347" y="23534"/>
                    <a:pt x="20516" y="23609"/>
                    <a:pt x="20508" y="23643"/>
                  </a:cubicBezTo>
                  <a:cubicBezTo>
                    <a:pt x="20202" y="24950"/>
                    <a:pt x="20818" y="26142"/>
                    <a:pt x="20958" y="27392"/>
                  </a:cubicBezTo>
                  <a:cubicBezTo>
                    <a:pt x="21057" y="28264"/>
                    <a:pt x="21196" y="29143"/>
                    <a:pt x="20674" y="29996"/>
                  </a:cubicBezTo>
                  <a:cubicBezTo>
                    <a:pt x="20545" y="28950"/>
                    <a:pt x="20416" y="27905"/>
                    <a:pt x="20286" y="26860"/>
                  </a:cubicBezTo>
                  <a:lnTo>
                    <a:pt x="20119" y="26874"/>
                  </a:lnTo>
                  <a:cubicBezTo>
                    <a:pt x="20159" y="27744"/>
                    <a:pt x="20199" y="28615"/>
                    <a:pt x="20238" y="29486"/>
                  </a:cubicBezTo>
                  <a:lnTo>
                    <a:pt x="20116" y="29508"/>
                  </a:lnTo>
                  <a:cubicBezTo>
                    <a:pt x="20063" y="29382"/>
                    <a:pt x="20008" y="29256"/>
                    <a:pt x="19954" y="29129"/>
                  </a:cubicBezTo>
                  <a:cubicBezTo>
                    <a:pt x="19914" y="29167"/>
                    <a:pt x="19837" y="29209"/>
                    <a:pt x="19841" y="29241"/>
                  </a:cubicBezTo>
                  <a:cubicBezTo>
                    <a:pt x="19886" y="29666"/>
                    <a:pt x="19905" y="30099"/>
                    <a:pt x="20004" y="30512"/>
                  </a:cubicBezTo>
                  <a:cubicBezTo>
                    <a:pt x="20167" y="31198"/>
                    <a:pt x="20073" y="31812"/>
                    <a:pt x="19638" y="32375"/>
                  </a:cubicBezTo>
                  <a:cubicBezTo>
                    <a:pt x="19585" y="32325"/>
                    <a:pt x="19507" y="32286"/>
                    <a:pt x="19507" y="32248"/>
                  </a:cubicBezTo>
                  <a:cubicBezTo>
                    <a:pt x="19537" y="30305"/>
                    <a:pt x="19544" y="28362"/>
                    <a:pt x="19629" y="26422"/>
                  </a:cubicBezTo>
                  <a:cubicBezTo>
                    <a:pt x="19657" y="25773"/>
                    <a:pt x="19891" y="25133"/>
                    <a:pt x="20029" y="24490"/>
                  </a:cubicBezTo>
                  <a:cubicBezTo>
                    <a:pt x="20102" y="24152"/>
                    <a:pt x="20171" y="23813"/>
                    <a:pt x="20242" y="23474"/>
                  </a:cubicBezTo>
                  <a:close/>
                  <a:moveTo>
                    <a:pt x="15007" y="32269"/>
                  </a:moveTo>
                  <a:lnTo>
                    <a:pt x="15007" y="32922"/>
                  </a:lnTo>
                  <a:lnTo>
                    <a:pt x="14940" y="32922"/>
                  </a:lnTo>
                  <a:lnTo>
                    <a:pt x="14940" y="32269"/>
                  </a:lnTo>
                  <a:close/>
                  <a:moveTo>
                    <a:pt x="19030" y="27461"/>
                  </a:moveTo>
                  <a:cubicBezTo>
                    <a:pt x="19030" y="28215"/>
                    <a:pt x="19127" y="28987"/>
                    <a:pt x="19005" y="29722"/>
                  </a:cubicBezTo>
                  <a:cubicBezTo>
                    <a:pt x="18847" y="30681"/>
                    <a:pt x="19016" y="31588"/>
                    <a:pt x="19150" y="32514"/>
                  </a:cubicBezTo>
                  <a:cubicBezTo>
                    <a:pt x="19176" y="32692"/>
                    <a:pt x="19153" y="32877"/>
                    <a:pt x="19153" y="33060"/>
                  </a:cubicBezTo>
                  <a:cubicBezTo>
                    <a:pt x="17980" y="31221"/>
                    <a:pt x="18393" y="29344"/>
                    <a:pt x="18830" y="27467"/>
                  </a:cubicBezTo>
                  <a:lnTo>
                    <a:pt x="19030" y="27461"/>
                  </a:lnTo>
                  <a:close/>
                  <a:moveTo>
                    <a:pt x="17728" y="31761"/>
                  </a:moveTo>
                  <a:cubicBezTo>
                    <a:pt x="17859" y="33052"/>
                    <a:pt x="17852" y="34335"/>
                    <a:pt x="17617" y="35603"/>
                  </a:cubicBezTo>
                  <a:lnTo>
                    <a:pt x="17418" y="35591"/>
                  </a:lnTo>
                  <a:cubicBezTo>
                    <a:pt x="17521" y="34313"/>
                    <a:pt x="17625" y="33037"/>
                    <a:pt x="17728" y="31761"/>
                  </a:cubicBezTo>
                  <a:close/>
                  <a:moveTo>
                    <a:pt x="17403" y="29686"/>
                  </a:moveTo>
                  <a:lnTo>
                    <a:pt x="17403" y="29686"/>
                  </a:lnTo>
                  <a:cubicBezTo>
                    <a:pt x="17243" y="31745"/>
                    <a:pt x="17082" y="33802"/>
                    <a:pt x="16922" y="35860"/>
                  </a:cubicBezTo>
                  <a:lnTo>
                    <a:pt x="16922" y="35860"/>
                  </a:lnTo>
                  <a:cubicBezTo>
                    <a:pt x="16904" y="35575"/>
                    <a:pt x="16886" y="35290"/>
                    <a:pt x="16867" y="35004"/>
                  </a:cubicBezTo>
                  <a:lnTo>
                    <a:pt x="16742" y="34987"/>
                  </a:lnTo>
                  <a:lnTo>
                    <a:pt x="16537" y="35815"/>
                  </a:lnTo>
                  <a:cubicBezTo>
                    <a:pt x="16310" y="33644"/>
                    <a:pt x="16674" y="31641"/>
                    <a:pt x="17403" y="29686"/>
                  </a:cubicBezTo>
                  <a:close/>
                  <a:moveTo>
                    <a:pt x="30005" y="35459"/>
                  </a:moveTo>
                  <a:lnTo>
                    <a:pt x="30098" y="35609"/>
                  </a:lnTo>
                  <a:lnTo>
                    <a:pt x="29555" y="35981"/>
                  </a:lnTo>
                  <a:lnTo>
                    <a:pt x="29417" y="35824"/>
                  </a:lnTo>
                  <a:lnTo>
                    <a:pt x="30005" y="35459"/>
                  </a:lnTo>
                  <a:close/>
                  <a:moveTo>
                    <a:pt x="28364" y="38798"/>
                  </a:moveTo>
                  <a:lnTo>
                    <a:pt x="27347" y="39512"/>
                  </a:lnTo>
                  <a:cubicBezTo>
                    <a:pt x="27489" y="39179"/>
                    <a:pt x="27545" y="39048"/>
                    <a:pt x="27596" y="38929"/>
                  </a:cubicBezTo>
                  <a:lnTo>
                    <a:pt x="27596" y="38929"/>
                  </a:lnTo>
                  <a:lnTo>
                    <a:pt x="28364" y="38798"/>
                  </a:lnTo>
                  <a:close/>
                  <a:moveTo>
                    <a:pt x="16012" y="31256"/>
                  </a:moveTo>
                  <a:lnTo>
                    <a:pt x="16012" y="31256"/>
                  </a:lnTo>
                  <a:cubicBezTo>
                    <a:pt x="15940" y="33497"/>
                    <a:pt x="15867" y="35738"/>
                    <a:pt x="15793" y="38059"/>
                  </a:cubicBezTo>
                  <a:lnTo>
                    <a:pt x="15514" y="37349"/>
                  </a:lnTo>
                  <a:cubicBezTo>
                    <a:pt x="15461" y="37887"/>
                    <a:pt x="15426" y="38227"/>
                    <a:pt x="15392" y="38567"/>
                  </a:cubicBezTo>
                  <a:cubicBezTo>
                    <a:pt x="15268" y="38112"/>
                    <a:pt x="15145" y="37657"/>
                    <a:pt x="15021" y="37203"/>
                  </a:cubicBezTo>
                  <a:lnTo>
                    <a:pt x="14882" y="37224"/>
                  </a:lnTo>
                  <a:cubicBezTo>
                    <a:pt x="14973" y="38013"/>
                    <a:pt x="15063" y="38801"/>
                    <a:pt x="15154" y="39590"/>
                  </a:cubicBezTo>
                  <a:lnTo>
                    <a:pt x="14939" y="39637"/>
                  </a:lnTo>
                  <a:cubicBezTo>
                    <a:pt x="14867" y="39451"/>
                    <a:pt x="14744" y="39267"/>
                    <a:pt x="14735" y="39080"/>
                  </a:cubicBezTo>
                  <a:cubicBezTo>
                    <a:pt x="14673" y="37923"/>
                    <a:pt x="14630" y="36767"/>
                    <a:pt x="14606" y="35610"/>
                  </a:cubicBezTo>
                  <a:cubicBezTo>
                    <a:pt x="14601" y="35398"/>
                    <a:pt x="14689" y="35172"/>
                    <a:pt x="14778" y="34971"/>
                  </a:cubicBezTo>
                  <a:cubicBezTo>
                    <a:pt x="14901" y="34697"/>
                    <a:pt x="15068" y="34441"/>
                    <a:pt x="15198" y="34208"/>
                  </a:cubicBezTo>
                  <a:lnTo>
                    <a:pt x="15198" y="34209"/>
                  </a:lnTo>
                  <a:cubicBezTo>
                    <a:pt x="15230" y="34414"/>
                    <a:pt x="15271" y="34684"/>
                    <a:pt x="15311" y="34954"/>
                  </a:cubicBezTo>
                  <a:cubicBezTo>
                    <a:pt x="15623" y="33713"/>
                    <a:pt x="15288" y="32413"/>
                    <a:pt x="16012" y="31256"/>
                  </a:cubicBezTo>
                  <a:close/>
                  <a:moveTo>
                    <a:pt x="23536" y="40524"/>
                  </a:moveTo>
                  <a:lnTo>
                    <a:pt x="16015" y="42827"/>
                  </a:lnTo>
                  <a:cubicBezTo>
                    <a:pt x="18246" y="41173"/>
                    <a:pt x="20879" y="40774"/>
                    <a:pt x="23536" y="40524"/>
                  </a:cubicBezTo>
                  <a:close/>
                  <a:moveTo>
                    <a:pt x="26881" y="39673"/>
                  </a:moveTo>
                  <a:cubicBezTo>
                    <a:pt x="27069" y="39673"/>
                    <a:pt x="27160" y="39835"/>
                    <a:pt x="27177" y="40105"/>
                  </a:cubicBezTo>
                  <a:cubicBezTo>
                    <a:pt x="27358" y="40250"/>
                    <a:pt x="27396" y="40365"/>
                    <a:pt x="27225" y="40588"/>
                  </a:cubicBezTo>
                  <a:cubicBezTo>
                    <a:pt x="26548" y="41481"/>
                    <a:pt x="25717" y="42177"/>
                    <a:pt x="24651" y="42516"/>
                  </a:cubicBezTo>
                  <a:cubicBezTo>
                    <a:pt x="22895" y="43078"/>
                    <a:pt x="21139" y="43667"/>
                    <a:pt x="19346" y="44085"/>
                  </a:cubicBezTo>
                  <a:cubicBezTo>
                    <a:pt x="17269" y="44568"/>
                    <a:pt x="15095" y="44698"/>
                    <a:pt x="13306" y="46076"/>
                  </a:cubicBezTo>
                  <a:cubicBezTo>
                    <a:pt x="13825" y="45274"/>
                    <a:pt x="14580" y="44746"/>
                    <a:pt x="15906" y="44330"/>
                  </a:cubicBezTo>
                  <a:cubicBezTo>
                    <a:pt x="17321" y="43888"/>
                    <a:pt x="18759" y="43520"/>
                    <a:pt x="20187" y="43119"/>
                  </a:cubicBezTo>
                  <a:cubicBezTo>
                    <a:pt x="21393" y="42779"/>
                    <a:pt x="22602" y="42448"/>
                    <a:pt x="23803" y="42093"/>
                  </a:cubicBezTo>
                  <a:cubicBezTo>
                    <a:pt x="24166" y="41989"/>
                    <a:pt x="24504" y="41804"/>
                    <a:pt x="24788" y="41554"/>
                  </a:cubicBezTo>
                  <a:lnTo>
                    <a:pt x="24788" y="41554"/>
                  </a:lnTo>
                  <a:lnTo>
                    <a:pt x="14747" y="44217"/>
                  </a:lnTo>
                  <a:cubicBezTo>
                    <a:pt x="15406" y="43567"/>
                    <a:pt x="16197" y="43214"/>
                    <a:pt x="17011" y="42939"/>
                  </a:cubicBezTo>
                  <a:cubicBezTo>
                    <a:pt x="18291" y="42507"/>
                    <a:pt x="19598" y="42155"/>
                    <a:pt x="20884" y="41738"/>
                  </a:cubicBezTo>
                  <a:cubicBezTo>
                    <a:pt x="22231" y="41301"/>
                    <a:pt x="23564" y="40820"/>
                    <a:pt x="24909" y="40374"/>
                  </a:cubicBezTo>
                  <a:cubicBezTo>
                    <a:pt x="25340" y="40231"/>
                    <a:pt x="25788" y="40143"/>
                    <a:pt x="26227" y="40030"/>
                  </a:cubicBezTo>
                  <a:cubicBezTo>
                    <a:pt x="26356" y="39936"/>
                    <a:pt x="26475" y="39822"/>
                    <a:pt x="26616" y="39751"/>
                  </a:cubicBezTo>
                  <a:cubicBezTo>
                    <a:pt x="26720" y="39698"/>
                    <a:pt x="26808" y="39673"/>
                    <a:pt x="26881" y="39673"/>
                  </a:cubicBezTo>
                  <a:close/>
                  <a:moveTo>
                    <a:pt x="9011" y="45376"/>
                  </a:moveTo>
                  <a:cubicBezTo>
                    <a:pt x="9048" y="46107"/>
                    <a:pt x="9086" y="46837"/>
                    <a:pt x="9122" y="47568"/>
                  </a:cubicBezTo>
                  <a:lnTo>
                    <a:pt x="8901" y="47568"/>
                  </a:lnTo>
                  <a:cubicBezTo>
                    <a:pt x="8937" y="46838"/>
                    <a:pt x="8974" y="46106"/>
                    <a:pt x="9011" y="45376"/>
                  </a:cubicBezTo>
                  <a:close/>
                  <a:moveTo>
                    <a:pt x="24581" y="43272"/>
                  </a:moveTo>
                  <a:cubicBezTo>
                    <a:pt x="24672" y="43272"/>
                    <a:pt x="24763" y="43275"/>
                    <a:pt x="24856" y="43282"/>
                  </a:cubicBezTo>
                  <a:lnTo>
                    <a:pt x="22146" y="44376"/>
                  </a:lnTo>
                  <a:lnTo>
                    <a:pt x="22262" y="44566"/>
                  </a:lnTo>
                  <a:lnTo>
                    <a:pt x="25276" y="43477"/>
                  </a:lnTo>
                  <a:lnTo>
                    <a:pt x="25276" y="43477"/>
                  </a:lnTo>
                  <a:cubicBezTo>
                    <a:pt x="24522" y="44192"/>
                    <a:pt x="23488" y="44305"/>
                    <a:pt x="22658" y="44914"/>
                  </a:cubicBezTo>
                  <a:lnTo>
                    <a:pt x="24502" y="44401"/>
                  </a:lnTo>
                  <a:lnTo>
                    <a:pt x="24556" y="44505"/>
                  </a:lnTo>
                  <a:cubicBezTo>
                    <a:pt x="23582" y="45237"/>
                    <a:pt x="22608" y="45971"/>
                    <a:pt x="21553" y="46766"/>
                  </a:cubicBezTo>
                  <a:lnTo>
                    <a:pt x="22576" y="46661"/>
                  </a:lnTo>
                  <a:lnTo>
                    <a:pt x="22576" y="46661"/>
                  </a:lnTo>
                  <a:cubicBezTo>
                    <a:pt x="21722" y="47151"/>
                    <a:pt x="20440" y="47471"/>
                    <a:pt x="19542" y="47471"/>
                  </a:cubicBezTo>
                  <a:cubicBezTo>
                    <a:pt x="19440" y="47471"/>
                    <a:pt x="19342" y="47467"/>
                    <a:pt x="19251" y="47458"/>
                  </a:cubicBezTo>
                  <a:cubicBezTo>
                    <a:pt x="19123" y="47446"/>
                    <a:pt x="18992" y="47437"/>
                    <a:pt x="18863" y="47437"/>
                  </a:cubicBezTo>
                  <a:cubicBezTo>
                    <a:pt x="18795" y="47437"/>
                    <a:pt x="18727" y="47440"/>
                    <a:pt x="18660" y="47446"/>
                  </a:cubicBezTo>
                  <a:cubicBezTo>
                    <a:pt x="17393" y="47558"/>
                    <a:pt x="16127" y="47718"/>
                    <a:pt x="14857" y="47773"/>
                  </a:cubicBezTo>
                  <a:cubicBezTo>
                    <a:pt x="14844" y="47773"/>
                    <a:pt x="14831" y="47774"/>
                    <a:pt x="14818" y="47774"/>
                  </a:cubicBezTo>
                  <a:cubicBezTo>
                    <a:pt x="14419" y="47774"/>
                    <a:pt x="14009" y="47529"/>
                    <a:pt x="13548" y="47384"/>
                  </a:cubicBezTo>
                  <a:lnTo>
                    <a:pt x="14010" y="46746"/>
                  </a:lnTo>
                  <a:lnTo>
                    <a:pt x="13920" y="46621"/>
                  </a:lnTo>
                  <a:lnTo>
                    <a:pt x="12192" y="47626"/>
                  </a:lnTo>
                  <a:lnTo>
                    <a:pt x="12083" y="47496"/>
                  </a:lnTo>
                  <a:cubicBezTo>
                    <a:pt x="12311" y="47304"/>
                    <a:pt x="12521" y="47089"/>
                    <a:pt x="12767" y="46924"/>
                  </a:cubicBezTo>
                  <a:cubicBezTo>
                    <a:pt x="14314" y="45882"/>
                    <a:pt x="15955" y="45124"/>
                    <a:pt x="17834" y="44807"/>
                  </a:cubicBezTo>
                  <a:cubicBezTo>
                    <a:pt x="19583" y="44513"/>
                    <a:pt x="21283" y="43949"/>
                    <a:pt x="23008" y="43512"/>
                  </a:cubicBezTo>
                  <a:cubicBezTo>
                    <a:pt x="23517" y="43382"/>
                    <a:pt x="24031" y="43272"/>
                    <a:pt x="24581" y="43272"/>
                  </a:cubicBezTo>
                  <a:close/>
                  <a:moveTo>
                    <a:pt x="13425" y="34174"/>
                  </a:moveTo>
                  <a:cubicBezTo>
                    <a:pt x="13476" y="34211"/>
                    <a:pt x="13560" y="34239"/>
                    <a:pt x="13572" y="34284"/>
                  </a:cubicBezTo>
                  <a:cubicBezTo>
                    <a:pt x="13805" y="35171"/>
                    <a:pt x="14095" y="36047"/>
                    <a:pt x="14240" y="36948"/>
                  </a:cubicBezTo>
                  <a:cubicBezTo>
                    <a:pt x="14408" y="37988"/>
                    <a:pt x="14437" y="39049"/>
                    <a:pt x="14546" y="40099"/>
                  </a:cubicBezTo>
                  <a:cubicBezTo>
                    <a:pt x="14596" y="40587"/>
                    <a:pt x="14308" y="40873"/>
                    <a:pt x="13883" y="41381"/>
                  </a:cubicBezTo>
                  <a:cubicBezTo>
                    <a:pt x="13795" y="39475"/>
                    <a:pt x="13716" y="37784"/>
                    <a:pt x="13637" y="36092"/>
                  </a:cubicBezTo>
                  <a:lnTo>
                    <a:pt x="13511" y="36095"/>
                  </a:lnTo>
                  <a:lnTo>
                    <a:pt x="13511" y="41779"/>
                  </a:lnTo>
                  <a:lnTo>
                    <a:pt x="13369" y="41798"/>
                  </a:lnTo>
                  <a:lnTo>
                    <a:pt x="13132" y="41191"/>
                  </a:lnTo>
                  <a:cubicBezTo>
                    <a:pt x="13004" y="41839"/>
                    <a:pt x="12901" y="42354"/>
                    <a:pt x="12799" y="42871"/>
                  </a:cubicBezTo>
                  <a:lnTo>
                    <a:pt x="12711" y="42865"/>
                  </a:lnTo>
                  <a:cubicBezTo>
                    <a:pt x="12614" y="41393"/>
                    <a:pt x="12518" y="39921"/>
                    <a:pt x="12420" y="38449"/>
                  </a:cubicBezTo>
                  <a:lnTo>
                    <a:pt x="12262" y="38444"/>
                  </a:lnTo>
                  <a:cubicBezTo>
                    <a:pt x="12229" y="39355"/>
                    <a:pt x="12163" y="40266"/>
                    <a:pt x="12172" y="41177"/>
                  </a:cubicBezTo>
                  <a:cubicBezTo>
                    <a:pt x="12179" y="41903"/>
                    <a:pt x="12305" y="42627"/>
                    <a:pt x="12320" y="43353"/>
                  </a:cubicBezTo>
                  <a:cubicBezTo>
                    <a:pt x="12325" y="43710"/>
                    <a:pt x="12197" y="44069"/>
                    <a:pt x="11937" y="44425"/>
                  </a:cubicBezTo>
                  <a:cubicBezTo>
                    <a:pt x="11826" y="44208"/>
                    <a:pt x="11714" y="43992"/>
                    <a:pt x="11606" y="43786"/>
                  </a:cubicBezTo>
                  <a:cubicBezTo>
                    <a:pt x="11210" y="44046"/>
                    <a:pt x="11139" y="44379"/>
                    <a:pt x="11259" y="44835"/>
                  </a:cubicBezTo>
                  <a:cubicBezTo>
                    <a:pt x="11520" y="45825"/>
                    <a:pt x="10744" y="46463"/>
                    <a:pt x="10253" y="47225"/>
                  </a:cubicBezTo>
                  <a:cubicBezTo>
                    <a:pt x="10405" y="46013"/>
                    <a:pt x="10555" y="44801"/>
                    <a:pt x="10706" y="43590"/>
                  </a:cubicBezTo>
                  <a:lnTo>
                    <a:pt x="10519" y="43556"/>
                  </a:lnTo>
                  <a:lnTo>
                    <a:pt x="9519" y="48777"/>
                  </a:lnTo>
                  <a:lnTo>
                    <a:pt x="9519" y="43890"/>
                  </a:lnTo>
                  <a:cubicBezTo>
                    <a:pt x="9425" y="44155"/>
                    <a:pt x="9330" y="44419"/>
                    <a:pt x="9246" y="44655"/>
                  </a:cubicBezTo>
                  <a:cubicBezTo>
                    <a:pt x="8992" y="43761"/>
                    <a:pt x="9026" y="42453"/>
                    <a:pt x="9332" y="41721"/>
                  </a:cubicBezTo>
                  <a:cubicBezTo>
                    <a:pt x="9411" y="41411"/>
                    <a:pt x="9488" y="41101"/>
                    <a:pt x="9626" y="40545"/>
                  </a:cubicBezTo>
                  <a:lnTo>
                    <a:pt x="10122" y="42145"/>
                  </a:lnTo>
                  <a:lnTo>
                    <a:pt x="10247" y="42121"/>
                  </a:lnTo>
                  <a:cubicBezTo>
                    <a:pt x="10211" y="41396"/>
                    <a:pt x="10181" y="40671"/>
                    <a:pt x="10134" y="39946"/>
                  </a:cubicBezTo>
                  <a:cubicBezTo>
                    <a:pt x="10088" y="39200"/>
                    <a:pt x="10220" y="38518"/>
                    <a:pt x="10848" y="37872"/>
                  </a:cubicBezTo>
                  <a:cubicBezTo>
                    <a:pt x="11021" y="39623"/>
                    <a:pt x="11003" y="41320"/>
                    <a:pt x="11582" y="42923"/>
                  </a:cubicBezTo>
                  <a:cubicBezTo>
                    <a:pt x="11392" y="40827"/>
                    <a:pt x="11157" y="38736"/>
                    <a:pt x="11330" y="36545"/>
                  </a:cubicBezTo>
                  <a:lnTo>
                    <a:pt x="11330" y="36545"/>
                  </a:lnTo>
                  <a:cubicBezTo>
                    <a:pt x="11885" y="36895"/>
                    <a:pt x="11545" y="37451"/>
                    <a:pt x="11773" y="37845"/>
                  </a:cubicBezTo>
                  <a:cubicBezTo>
                    <a:pt x="12063" y="37109"/>
                    <a:pt x="12166" y="36394"/>
                    <a:pt x="12046" y="35607"/>
                  </a:cubicBezTo>
                  <a:cubicBezTo>
                    <a:pt x="11993" y="35267"/>
                    <a:pt x="12299" y="34873"/>
                    <a:pt x="12443" y="34504"/>
                  </a:cubicBezTo>
                  <a:lnTo>
                    <a:pt x="12692" y="34572"/>
                  </a:lnTo>
                  <a:cubicBezTo>
                    <a:pt x="12631" y="35266"/>
                    <a:pt x="12571" y="35961"/>
                    <a:pt x="12511" y="36656"/>
                  </a:cubicBezTo>
                  <a:lnTo>
                    <a:pt x="12604" y="36677"/>
                  </a:lnTo>
                  <a:lnTo>
                    <a:pt x="13425" y="34174"/>
                  </a:lnTo>
                  <a:close/>
                  <a:moveTo>
                    <a:pt x="7548" y="42697"/>
                  </a:moveTo>
                  <a:cubicBezTo>
                    <a:pt x="7664" y="42947"/>
                    <a:pt x="7710" y="43027"/>
                    <a:pt x="7740" y="43112"/>
                  </a:cubicBezTo>
                  <a:cubicBezTo>
                    <a:pt x="7783" y="43231"/>
                    <a:pt x="7815" y="43354"/>
                    <a:pt x="7924" y="43712"/>
                  </a:cubicBezTo>
                  <a:cubicBezTo>
                    <a:pt x="7969" y="43284"/>
                    <a:pt x="7989" y="43085"/>
                    <a:pt x="8028" y="42729"/>
                  </a:cubicBezTo>
                  <a:cubicBezTo>
                    <a:pt x="8397" y="43721"/>
                    <a:pt x="8703" y="44542"/>
                    <a:pt x="9010" y="45364"/>
                  </a:cubicBezTo>
                  <a:lnTo>
                    <a:pt x="9010" y="45364"/>
                  </a:lnTo>
                  <a:cubicBezTo>
                    <a:pt x="8556" y="45865"/>
                    <a:pt x="8646" y="46521"/>
                    <a:pt x="8531" y="47122"/>
                  </a:cubicBezTo>
                  <a:cubicBezTo>
                    <a:pt x="8449" y="47552"/>
                    <a:pt x="8372" y="47982"/>
                    <a:pt x="8257" y="48614"/>
                  </a:cubicBezTo>
                  <a:cubicBezTo>
                    <a:pt x="8146" y="47250"/>
                    <a:pt x="8053" y="46109"/>
                    <a:pt x="7959" y="44969"/>
                  </a:cubicBezTo>
                  <a:lnTo>
                    <a:pt x="7727" y="44970"/>
                  </a:lnTo>
                  <a:lnTo>
                    <a:pt x="7727" y="49052"/>
                  </a:lnTo>
                  <a:lnTo>
                    <a:pt x="7524" y="49051"/>
                  </a:lnTo>
                  <a:cubicBezTo>
                    <a:pt x="7123" y="47006"/>
                    <a:pt x="7294" y="44954"/>
                    <a:pt x="7548" y="42697"/>
                  </a:cubicBezTo>
                  <a:close/>
                  <a:moveTo>
                    <a:pt x="4948" y="52845"/>
                  </a:moveTo>
                  <a:lnTo>
                    <a:pt x="4926" y="52861"/>
                  </a:lnTo>
                  <a:lnTo>
                    <a:pt x="4961" y="52981"/>
                  </a:lnTo>
                  <a:lnTo>
                    <a:pt x="4961" y="52981"/>
                  </a:lnTo>
                  <a:cubicBezTo>
                    <a:pt x="4957" y="52935"/>
                    <a:pt x="4952" y="52890"/>
                    <a:pt x="4948" y="52845"/>
                  </a:cubicBezTo>
                  <a:close/>
                  <a:moveTo>
                    <a:pt x="4066" y="54925"/>
                  </a:moveTo>
                  <a:lnTo>
                    <a:pt x="4053" y="54942"/>
                  </a:lnTo>
                  <a:cubicBezTo>
                    <a:pt x="4059" y="54951"/>
                    <a:pt x="4065" y="54960"/>
                    <a:pt x="4071" y="54969"/>
                  </a:cubicBezTo>
                  <a:lnTo>
                    <a:pt x="4071" y="54969"/>
                  </a:lnTo>
                  <a:cubicBezTo>
                    <a:pt x="4069" y="54954"/>
                    <a:pt x="4067" y="54940"/>
                    <a:pt x="4066" y="54925"/>
                  </a:cubicBezTo>
                  <a:close/>
                  <a:moveTo>
                    <a:pt x="22778" y="47675"/>
                  </a:moveTo>
                  <a:lnTo>
                    <a:pt x="22778" y="47675"/>
                  </a:lnTo>
                  <a:cubicBezTo>
                    <a:pt x="21798" y="48453"/>
                    <a:pt x="20729" y="48525"/>
                    <a:pt x="19827" y="49073"/>
                  </a:cubicBezTo>
                  <a:lnTo>
                    <a:pt x="21488" y="48782"/>
                  </a:lnTo>
                  <a:lnTo>
                    <a:pt x="21488" y="48782"/>
                  </a:lnTo>
                  <a:lnTo>
                    <a:pt x="20970" y="49338"/>
                  </a:lnTo>
                  <a:lnTo>
                    <a:pt x="22215" y="48932"/>
                  </a:lnTo>
                  <a:lnTo>
                    <a:pt x="22215" y="48932"/>
                  </a:lnTo>
                  <a:cubicBezTo>
                    <a:pt x="21517" y="50472"/>
                    <a:pt x="19882" y="51922"/>
                    <a:pt x="17797" y="52811"/>
                  </a:cubicBezTo>
                  <a:lnTo>
                    <a:pt x="18727" y="51950"/>
                  </a:lnTo>
                  <a:lnTo>
                    <a:pt x="18727" y="51950"/>
                  </a:lnTo>
                  <a:cubicBezTo>
                    <a:pt x="15773" y="53466"/>
                    <a:pt x="12796" y="54856"/>
                    <a:pt x="9512" y="55425"/>
                  </a:cubicBezTo>
                  <a:lnTo>
                    <a:pt x="9425" y="55234"/>
                  </a:lnTo>
                  <a:lnTo>
                    <a:pt x="11990" y="53959"/>
                  </a:lnTo>
                  <a:lnTo>
                    <a:pt x="8508" y="54435"/>
                  </a:lnTo>
                  <a:cubicBezTo>
                    <a:pt x="9078" y="53737"/>
                    <a:pt x="9534" y="53191"/>
                    <a:pt x="9967" y="52626"/>
                  </a:cubicBezTo>
                  <a:cubicBezTo>
                    <a:pt x="10007" y="52573"/>
                    <a:pt x="9893" y="52402"/>
                    <a:pt x="9853" y="52292"/>
                  </a:cubicBezTo>
                  <a:cubicBezTo>
                    <a:pt x="9969" y="51935"/>
                    <a:pt x="10733" y="51932"/>
                    <a:pt x="10399" y="51287"/>
                  </a:cubicBezTo>
                  <a:cubicBezTo>
                    <a:pt x="10378" y="51245"/>
                    <a:pt x="10670" y="51030"/>
                    <a:pt x="10825" y="50908"/>
                  </a:cubicBezTo>
                  <a:cubicBezTo>
                    <a:pt x="12564" y="49557"/>
                    <a:pt x="14531" y="48778"/>
                    <a:pt x="16717" y="48508"/>
                  </a:cubicBezTo>
                  <a:cubicBezTo>
                    <a:pt x="17993" y="48349"/>
                    <a:pt x="19261" y="48120"/>
                    <a:pt x="20581" y="47915"/>
                  </a:cubicBezTo>
                  <a:lnTo>
                    <a:pt x="20581" y="47915"/>
                  </a:lnTo>
                  <a:lnTo>
                    <a:pt x="20366" y="48333"/>
                  </a:lnTo>
                  <a:lnTo>
                    <a:pt x="22778" y="47675"/>
                  </a:lnTo>
                  <a:close/>
                  <a:moveTo>
                    <a:pt x="9247" y="57939"/>
                  </a:moveTo>
                  <a:cubicBezTo>
                    <a:pt x="9233" y="57949"/>
                    <a:pt x="9218" y="57959"/>
                    <a:pt x="9204" y="57970"/>
                  </a:cubicBezTo>
                  <a:lnTo>
                    <a:pt x="9204" y="57970"/>
                  </a:lnTo>
                  <a:lnTo>
                    <a:pt x="9266" y="57957"/>
                  </a:lnTo>
                  <a:lnTo>
                    <a:pt x="9247" y="57939"/>
                  </a:lnTo>
                  <a:close/>
                  <a:moveTo>
                    <a:pt x="2791" y="60542"/>
                  </a:moveTo>
                  <a:lnTo>
                    <a:pt x="2758" y="60577"/>
                  </a:lnTo>
                  <a:lnTo>
                    <a:pt x="2777" y="60595"/>
                  </a:lnTo>
                  <a:lnTo>
                    <a:pt x="2791" y="60542"/>
                  </a:lnTo>
                  <a:close/>
                  <a:moveTo>
                    <a:pt x="5935" y="62367"/>
                  </a:moveTo>
                  <a:cubicBezTo>
                    <a:pt x="5935" y="62370"/>
                    <a:pt x="5934" y="62372"/>
                    <a:pt x="5934" y="62375"/>
                  </a:cubicBezTo>
                  <a:lnTo>
                    <a:pt x="5942" y="62368"/>
                  </a:lnTo>
                  <a:cubicBezTo>
                    <a:pt x="5940" y="62368"/>
                    <a:pt x="5937" y="62367"/>
                    <a:pt x="5935" y="62367"/>
                  </a:cubicBezTo>
                  <a:close/>
                  <a:moveTo>
                    <a:pt x="37698" y="1"/>
                  </a:moveTo>
                  <a:cubicBezTo>
                    <a:pt x="37492" y="1"/>
                    <a:pt x="37281" y="59"/>
                    <a:pt x="37082" y="144"/>
                  </a:cubicBezTo>
                  <a:cubicBezTo>
                    <a:pt x="36424" y="424"/>
                    <a:pt x="35747" y="743"/>
                    <a:pt x="35205" y="1197"/>
                  </a:cubicBezTo>
                  <a:cubicBezTo>
                    <a:pt x="33958" y="2244"/>
                    <a:pt x="32939" y="3498"/>
                    <a:pt x="32227" y="4986"/>
                  </a:cubicBezTo>
                  <a:cubicBezTo>
                    <a:pt x="31488" y="6530"/>
                    <a:pt x="30760" y="8083"/>
                    <a:pt x="29955" y="9594"/>
                  </a:cubicBezTo>
                  <a:cubicBezTo>
                    <a:pt x="29074" y="11248"/>
                    <a:pt x="28134" y="12874"/>
                    <a:pt x="27170" y="14482"/>
                  </a:cubicBezTo>
                  <a:cubicBezTo>
                    <a:pt x="26768" y="15153"/>
                    <a:pt x="26473" y="15803"/>
                    <a:pt x="26527" y="16610"/>
                  </a:cubicBezTo>
                  <a:cubicBezTo>
                    <a:pt x="26577" y="17351"/>
                    <a:pt x="26538" y="18099"/>
                    <a:pt x="26538" y="18844"/>
                  </a:cubicBezTo>
                  <a:lnTo>
                    <a:pt x="26424" y="18861"/>
                  </a:lnTo>
                  <a:lnTo>
                    <a:pt x="25981" y="17644"/>
                  </a:lnTo>
                  <a:cubicBezTo>
                    <a:pt x="25748" y="17754"/>
                    <a:pt x="25530" y="17935"/>
                    <a:pt x="25388" y="17935"/>
                  </a:cubicBezTo>
                  <a:cubicBezTo>
                    <a:pt x="25371" y="17935"/>
                    <a:pt x="25355" y="17933"/>
                    <a:pt x="25340" y="17927"/>
                  </a:cubicBezTo>
                  <a:cubicBezTo>
                    <a:pt x="25217" y="17878"/>
                    <a:pt x="25111" y="17857"/>
                    <a:pt x="25019" y="17857"/>
                  </a:cubicBezTo>
                  <a:cubicBezTo>
                    <a:pt x="24691" y="17857"/>
                    <a:pt x="24527" y="18128"/>
                    <a:pt x="24328" y="18423"/>
                  </a:cubicBezTo>
                  <a:cubicBezTo>
                    <a:pt x="23573" y="19544"/>
                    <a:pt x="22796" y="20648"/>
                    <a:pt x="22016" y="21752"/>
                  </a:cubicBezTo>
                  <a:cubicBezTo>
                    <a:pt x="21637" y="22290"/>
                    <a:pt x="21243" y="22812"/>
                    <a:pt x="20568" y="23036"/>
                  </a:cubicBezTo>
                  <a:cubicBezTo>
                    <a:pt x="20424" y="23085"/>
                    <a:pt x="20337" y="23307"/>
                    <a:pt x="20226" y="23453"/>
                  </a:cubicBezTo>
                  <a:lnTo>
                    <a:pt x="20226" y="23453"/>
                  </a:lnTo>
                  <a:cubicBezTo>
                    <a:pt x="19002" y="24485"/>
                    <a:pt x="18101" y="25708"/>
                    <a:pt x="17818" y="27337"/>
                  </a:cubicBezTo>
                  <a:cubicBezTo>
                    <a:pt x="17749" y="27739"/>
                    <a:pt x="17568" y="28145"/>
                    <a:pt x="17346" y="28492"/>
                  </a:cubicBezTo>
                  <a:cubicBezTo>
                    <a:pt x="16908" y="29179"/>
                    <a:pt x="16405" y="29826"/>
                    <a:pt x="15928" y="30489"/>
                  </a:cubicBezTo>
                  <a:cubicBezTo>
                    <a:pt x="15720" y="30780"/>
                    <a:pt x="15572" y="31200"/>
                    <a:pt x="15289" y="31335"/>
                  </a:cubicBezTo>
                  <a:cubicBezTo>
                    <a:pt x="14438" y="31741"/>
                    <a:pt x="13980" y="32387"/>
                    <a:pt x="13823" y="33341"/>
                  </a:cubicBezTo>
                  <a:cubicBezTo>
                    <a:pt x="13647" y="33249"/>
                    <a:pt x="13491" y="33208"/>
                    <a:pt x="13351" y="33208"/>
                  </a:cubicBezTo>
                  <a:cubicBezTo>
                    <a:pt x="13047" y="33208"/>
                    <a:pt x="12814" y="33398"/>
                    <a:pt x="12597" y="33674"/>
                  </a:cubicBezTo>
                  <a:cubicBezTo>
                    <a:pt x="11234" y="35407"/>
                    <a:pt x="10481" y="37467"/>
                    <a:pt x="9557" y="39429"/>
                  </a:cubicBezTo>
                  <a:cubicBezTo>
                    <a:pt x="9215" y="40156"/>
                    <a:pt x="9103" y="40992"/>
                    <a:pt x="8885" y="41778"/>
                  </a:cubicBezTo>
                  <a:lnTo>
                    <a:pt x="8704" y="41785"/>
                  </a:lnTo>
                  <a:cubicBezTo>
                    <a:pt x="8516" y="41114"/>
                    <a:pt x="8329" y="40443"/>
                    <a:pt x="8096" y="39608"/>
                  </a:cubicBezTo>
                  <a:cubicBezTo>
                    <a:pt x="7907" y="39949"/>
                    <a:pt x="7792" y="40108"/>
                    <a:pt x="7724" y="40285"/>
                  </a:cubicBezTo>
                  <a:cubicBezTo>
                    <a:pt x="7129" y="41837"/>
                    <a:pt x="6820" y="43452"/>
                    <a:pt x="6702" y="45103"/>
                  </a:cubicBezTo>
                  <a:cubicBezTo>
                    <a:pt x="6581" y="46801"/>
                    <a:pt x="6564" y="48500"/>
                    <a:pt x="6744" y="50197"/>
                  </a:cubicBezTo>
                  <a:cubicBezTo>
                    <a:pt x="6760" y="50344"/>
                    <a:pt x="6721" y="50496"/>
                    <a:pt x="6703" y="50691"/>
                  </a:cubicBezTo>
                  <a:cubicBezTo>
                    <a:pt x="6549" y="50580"/>
                    <a:pt x="6469" y="50522"/>
                    <a:pt x="6298" y="50399"/>
                  </a:cubicBezTo>
                  <a:lnTo>
                    <a:pt x="6298" y="50399"/>
                  </a:lnTo>
                  <a:cubicBezTo>
                    <a:pt x="6385" y="50795"/>
                    <a:pt x="6475" y="51076"/>
                    <a:pt x="6496" y="51362"/>
                  </a:cubicBezTo>
                  <a:cubicBezTo>
                    <a:pt x="6503" y="51471"/>
                    <a:pt x="6346" y="51591"/>
                    <a:pt x="6264" y="51707"/>
                  </a:cubicBezTo>
                  <a:cubicBezTo>
                    <a:pt x="6353" y="52267"/>
                    <a:pt x="6443" y="52829"/>
                    <a:pt x="6533" y="53389"/>
                  </a:cubicBezTo>
                  <a:cubicBezTo>
                    <a:pt x="6158" y="52866"/>
                    <a:pt x="6159" y="52294"/>
                    <a:pt x="6261" y="51710"/>
                  </a:cubicBezTo>
                  <a:cubicBezTo>
                    <a:pt x="6313" y="50883"/>
                    <a:pt x="5957" y="50227"/>
                    <a:pt x="5323" y="49512"/>
                  </a:cubicBezTo>
                  <a:lnTo>
                    <a:pt x="5323" y="49512"/>
                  </a:lnTo>
                  <a:cubicBezTo>
                    <a:pt x="5530" y="50386"/>
                    <a:pt x="5719" y="51111"/>
                    <a:pt x="5873" y="51844"/>
                  </a:cubicBezTo>
                  <a:cubicBezTo>
                    <a:pt x="6121" y="53019"/>
                    <a:pt x="6121" y="53522"/>
                    <a:pt x="5895" y="54125"/>
                  </a:cubicBezTo>
                  <a:cubicBezTo>
                    <a:pt x="5694" y="53209"/>
                    <a:pt x="5504" y="52343"/>
                    <a:pt x="5315" y="51476"/>
                  </a:cubicBezTo>
                  <a:lnTo>
                    <a:pt x="5315" y="51476"/>
                  </a:lnTo>
                  <a:cubicBezTo>
                    <a:pt x="5301" y="52593"/>
                    <a:pt x="5710" y="53657"/>
                    <a:pt x="5533" y="54948"/>
                  </a:cubicBezTo>
                  <a:lnTo>
                    <a:pt x="4961" y="52981"/>
                  </a:lnTo>
                  <a:lnTo>
                    <a:pt x="4961" y="52981"/>
                  </a:lnTo>
                  <a:cubicBezTo>
                    <a:pt x="4998" y="53359"/>
                    <a:pt x="5034" y="53736"/>
                    <a:pt x="5077" y="54113"/>
                  </a:cubicBezTo>
                  <a:cubicBezTo>
                    <a:pt x="5183" y="55060"/>
                    <a:pt x="5169" y="55977"/>
                    <a:pt x="4417" y="56738"/>
                  </a:cubicBezTo>
                  <a:cubicBezTo>
                    <a:pt x="4328" y="56283"/>
                    <a:pt x="4352" y="55831"/>
                    <a:pt x="4316" y="55383"/>
                  </a:cubicBezTo>
                  <a:cubicBezTo>
                    <a:pt x="4304" y="55240"/>
                    <a:pt x="4164" y="55107"/>
                    <a:pt x="4071" y="54969"/>
                  </a:cubicBezTo>
                  <a:lnTo>
                    <a:pt x="4071" y="54969"/>
                  </a:lnTo>
                  <a:cubicBezTo>
                    <a:pt x="4279" y="56758"/>
                    <a:pt x="4239" y="57567"/>
                    <a:pt x="3798" y="58382"/>
                  </a:cubicBezTo>
                  <a:lnTo>
                    <a:pt x="3798" y="55774"/>
                  </a:lnTo>
                  <a:lnTo>
                    <a:pt x="3556" y="55776"/>
                  </a:lnTo>
                  <a:lnTo>
                    <a:pt x="3556" y="59024"/>
                  </a:lnTo>
                  <a:lnTo>
                    <a:pt x="3430" y="59015"/>
                  </a:lnTo>
                  <a:lnTo>
                    <a:pt x="3271" y="58705"/>
                  </a:lnTo>
                  <a:lnTo>
                    <a:pt x="2791" y="60542"/>
                  </a:lnTo>
                  <a:lnTo>
                    <a:pt x="3711" y="59568"/>
                  </a:lnTo>
                  <a:cubicBezTo>
                    <a:pt x="4009" y="58955"/>
                    <a:pt x="4287" y="58332"/>
                    <a:pt x="4607" y="57733"/>
                  </a:cubicBezTo>
                  <a:cubicBezTo>
                    <a:pt x="5588" y="55906"/>
                    <a:pt x="6549" y="54067"/>
                    <a:pt x="7587" y="52271"/>
                  </a:cubicBezTo>
                  <a:cubicBezTo>
                    <a:pt x="8241" y="51142"/>
                    <a:pt x="9047" y="50102"/>
                    <a:pt x="9731" y="48989"/>
                  </a:cubicBezTo>
                  <a:cubicBezTo>
                    <a:pt x="10456" y="47808"/>
                    <a:pt x="11092" y="46572"/>
                    <a:pt x="11815" y="45389"/>
                  </a:cubicBezTo>
                  <a:cubicBezTo>
                    <a:pt x="13050" y="43363"/>
                    <a:pt x="14309" y="41352"/>
                    <a:pt x="15591" y="39356"/>
                  </a:cubicBezTo>
                  <a:cubicBezTo>
                    <a:pt x="16105" y="38555"/>
                    <a:pt x="16829" y="37871"/>
                    <a:pt x="17248" y="37030"/>
                  </a:cubicBezTo>
                  <a:cubicBezTo>
                    <a:pt x="18319" y="34876"/>
                    <a:pt x="19914" y="33047"/>
                    <a:pt x="20937" y="30871"/>
                  </a:cubicBezTo>
                  <a:cubicBezTo>
                    <a:pt x="21254" y="30194"/>
                    <a:pt x="21775" y="29645"/>
                    <a:pt x="22069" y="28935"/>
                  </a:cubicBezTo>
                  <a:cubicBezTo>
                    <a:pt x="22368" y="28211"/>
                    <a:pt x="22874" y="27572"/>
                    <a:pt x="23295" y="26899"/>
                  </a:cubicBezTo>
                  <a:cubicBezTo>
                    <a:pt x="23731" y="26198"/>
                    <a:pt x="24174" y="25501"/>
                    <a:pt x="24610" y="24799"/>
                  </a:cubicBezTo>
                  <a:cubicBezTo>
                    <a:pt x="25029" y="24125"/>
                    <a:pt x="25440" y="23446"/>
                    <a:pt x="25858" y="22772"/>
                  </a:cubicBezTo>
                  <a:cubicBezTo>
                    <a:pt x="26277" y="22098"/>
                    <a:pt x="26671" y="21406"/>
                    <a:pt x="27128" y="20759"/>
                  </a:cubicBezTo>
                  <a:cubicBezTo>
                    <a:pt x="29053" y="18024"/>
                    <a:pt x="30461" y="14993"/>
                    <a:pt x="32141" y="12116"/>
                  </a:cubicBezTo>
                  <a:cubicBezTo>
                    <a:pt x="32423" y="11634"/>
                    <a:pt x="32698" y="11148"/>
                    <a:pt x="33117" y="10711"/>
                  </a:cubicBezTo>
                  <a:lnTo>
                    <a:pt x="33117" y="10711"/>
                  </a:lnTo>
                  <a:cubicBezTo>
                    <a:pt x="33066" y="10897"/>
                    <a:pt x="33042" y="11098"/>
                    <a:pt x="32957" y="11268"/>
                  </a:cubicBezTo>
                  <a:cubicBezTo>
                    <a:pt x="32457" y="12273"/>
                    <a:pt x="31982" y="13294"/>
                    <a:pt x="31425" y="14269"/>
                  </a:cubicBezTo>
                  <a:cubicBezTo>
                    <a:pt x="29048" y="18428"/>
                    <a:pt x="26658" y="22581"/>
                    <a:pt x="24254" y="26725"/>
                  </a:cubicBezTo>
                  <a:cubicBezTo>
                    <a:pt x="22933" y="29002"/>
                    <a:pt x="21601" y="31272"/>
                    <a:pt x="20229" y="33517"/>
                  </a:cubicBezTo>
                  <a:cubicBezTo>
                    <a:pt x="19370" y="34924"/>
                    <a:pt x="18416" y="36272"/>
                    <a:pt x="17526" y="37660"/>
                  </a:cubicBezTo>
                  <a:cubicBezTo>
                    <a:pt x="16097" y="39885"/>
                    <a:pt x="14661" y="42105"/>
                    <a:pt x="13273" y="44356"/>
                  </a:cubicBezTo>
                  <a:cubicBezTo>
                    <a:pt x="11851" y="46662"/>
                    <a:pt x="10449" y="48981"/>
                    <a:pt x="9101" y="51331"/>
                  </a:cubicBezTo>
                  <a:cubicBezTo>
                    <a:pt x="8017" y="53222"/>
                    <a:pt x="7035" y="55171"/>
                    <a:pt x="5987" y="57083"/>
                  </a:cubicBezTo>
                  <a:cubicBezTo>
                    <a:pt x="5776" y="57468"/>
                    <a:pt x="5662" y="57955"/>
                    <a:pt x="5105" y="58077"/>
                  </a:cubicBezTo>
                  <a:cubicBezTo>
                    <a:pt x="4973" y="58106"/>
                    <a:pt x="4831" y="58381"/>
                    <a:pt x="4805" y="58559"/>
                  </a:cubicBezTo>
                  <a:cubicBezTo>
                    <a:pt x="4668" y="59523"/>
                    <a:pt x="4034" y="60203"/>
                    <a:pt x="3490" y="60938"/>
                  </a:cubicBezTo>
                  <a:lnTo>
                    <a:pt x="3194" y="61504"/>
                  </a:lnTo>
                  <a:cubicBezTo>
                    <a:pt x="2833" y="62508"/>
                    <a:pt x="2716" y="62700"/>
                    <a:pt x="2046" y="62700"/>
                  </a:cubicBezTo>
                  <a:cubicBezTo>
                    <a:pt x="1938" y="62700"/>
                    <a:pt x="1815" y="62695"/>
                    <a:pt x="1675" y="62687"/>
                  </a:cubicBezTo>
                  <a:cubicBezTo>
                    <a:pt x="1712" y="62502"/>
                    <a:pt x="1749" y="62316"/>
                    <a:pt x="1786" y="62131"/>
                  </a:cubicBezTo>
                  <a:lnTo>
                    <a:pt x="1786" y="62131"/>
                  </a:lnTo>
                  <a:lnTo>
                    <a:pt x="1" y="62529"/>
                  </a:lnTo>
                  <a:cubicBezTo>
                    <a:pt x="551" y="62982"/>
                    <a:pt x="1435" y="63205"/>
                    <a:pt x="2341" y="63205"/>
                  </a:cubicBezTo>
                  <a:cubicBezTo>
                    <a:pt x="3049" y="63205"/>
                    <a:pt x="3769" y="63069"/>
                    <a:pt x="4353" y="62799"/>
                  </a:cubicBezTo>
                  <a:cubicBezTo>
                    <a:pt x="4171" y="62341"/>
                    <a:pt x="4171" y="62341"/>
                    <a:pt x="3565" y="62019"/>
                  </a:cubicBezTo>
                  <a:cubicBezTo>
                    <a:pt x="3765" y="61941"/>
                    <a:pt x="3955" y="61910"/>
                    <a:pt x="4137" y="61910"/>
                  </a:cubicBezTo>
                  <a:cubicBezTo>
                    <a:pt x="4784" y="61910"/>
                    <a:pt x="5338" y="62301"/>
                    <a:pt x="5935" y="62367"/>
                  </a:cubicBezTo>
                  <a:lnTo>
                    <a:pt x="5935" y="62367"/>
                  </a:lnTo>
                  <a:cubicBezTo>
                    <a:pt x="5963" y="61965"/>
                    <a:pt x="5627" y="61908"/>
                    <a:pt x="5369" y="61811"/>
                  </a:cubicBezTo>
                  <a:cubicBezTo>
                    <a:pt x="5037" y="61685"/>
                    <a:pt x="4686" y="61610"/>
                    <a:pt x="4331" y="61512"/>
                  </a:cubicBezTo>
                  <a:cubicBezTo>
                    <a:pt x="4831" y="60908"/>
                    <a:pt x="5045" y="60070"/>
                    <a:pt x="5941" y="59833"/>
                  </a:cubicBezTo>
                  <a:lnTo>
                    <a:pt x="5323" y="59700"/>
                  </a:lnTo>
                  <a:cubicBezTo>
                    <a:pt x="6283" y="58895"/>
                    <a:pt x="6282" y="58892"/>
                    <a:pt x="7445" y="58567"/>
                  </a:cubicBezTo>
                  <a:cubicBezTo>
                    <a:pt x="7916" y="58434"/>
                    <a:pt x="8396" y="58330"/>
                    <a:pt x="8864" y="58190"/>
                  </a:cubicBezTo>
                  <a:cubicBezTo>
                    <a:pt x="8988" y="58152"/>
                    <a:pt x="9094" y="58051"/>
                    <a:pt x="9204" y="57970"/>
                  </a:cubicBezTo>
                  <a:lnTo>
                    <a:pt x="9204" y="57970"/>
                  </a:lnTo>
                  <a:lnTo>
                    <a:pt x="6360" y="58547"/>
                  </a:lnTo>
                  <a:cubicBezTo>
                    <a:pt x="6659" y="58194"/>
                    <a:pt x="6993" y="57920"/>
                    <a:pt x="7376" y="57769"/>
                  </a:cubicBezTo>
                  <a:cubicBezTo>
                    <a:pt x="8491" y="57327"/>
                    <a:pt x="9641" y="57061"/>
                    <a:pt x="10850" y="57061"/>
                  </a:cubicBezTo>
                  <a:cubicBezTo>
                    <a:pt x="10944" y="57061"/>
                    <a:pt x="11039" y="57063"/>
                    <a:pt x="11134" y="57066"/>
                  </a:cubicBezTo>
                  <a:cubicBezTo>
                    <a:pt x="11224" y="57069"/>
                    <a:pt x="11315" y="57071"/>
                    <a:pt x="11407" y="57071"/>
                  </a:cubicBezTo>
                  <a:cubicBezTo>
                    <a:pt x="11971" y="57071"/>
                    <a:pt x="12551" y="57011"/>
                    <a:pt x="13084" y="56857"/>
                  </a:cubicBezTo>
                  <a:cubicBezTo>
                    <a:pt x="15793" y="56071"/>
                    <a:pt x="18309" y="54861"/>
                    <a:pt x="20637" y="53266"/>
                  </a:cubicBezTo>
                  <a:cubicBezTo>
                    <a:pt x="20913" y="53076"/>
                    <a:pt x="21165" y="52847"/>
                    <a:pt x="21427" y="52636"/>
                  </a:cubicBezTo>
                  <a:lnTo>
                    <a:pt x="21343" y="52541"/>
                  </a:lnTo>
                  <a:lnTo>
                    <a:pt x="14283" y="55684"/>
                  </a:lnTo>
                  <a:cubicBezTo>
                    <a:pt x="14309" y="55378"/>
                    <a:pt x="14321" y="55252"/>
                    <a:pt x="14332" y="55126"/>
                  </a:cubicBezTo>
                  <a:lnTo>
                    <a:pt x="14332" y="55126"/>
                  </a:lnTo>
                  <a:cubicBezTo>
                    <a:pt x="12534" y="56157"/>
                    <a:pt x="10495" y="56206"/>
                    <a:pt x="8519" y="56529"/>
                  </a:cubicBezTo>
                  <a:cubicBezTo>
                    <a:pt x="10934" y="55659"/>
                    <a:pt x="13546" y="55397"/>
                    <a:pt x="15827" y="54132"/>
                  </a:cubicBezTo>
                  <a:lnTo>
                    <a:pt x="15827" y="54132"/>
                  </a:lnTo>
                  <a:cubicBezTo>
                    <a:pt x="15408" y="54474"/>
                    <a:pt x="14989" y="54816"/>
                    <a:pt x="14567" y="55157"/>
                  </a:cubicBezTo>
                  <a:cubicBezTo>
                    <a:pt x="15665" y="54624"/>
                    <a:pt x="16743" y="54044"/>
                    <a:pt x="17864" y="53566"/>
                  </a:cubicBezTo>
                  <a:cubicBezTo>
                    <a:pt x="20141" y="52597"/>
                    <a:pt x="21639" y="50855"/>
                    <a:pt x="22809" y="48759"/>
                  </a:cubicBezTo>
                  <a:cubicBezTo>
                    <a:pt x="22951" y="48502"/>
                    <a:pt x="23085" y="48212"/>
                    <a:pt x="23300" y="48029"/>
                  </a:cubicBezTo>
                  <a:cubicBezTo>
                    <a:pt x="24879" y="46682"/>
                    <a:pt x="25361" y="44755"/>
                    <a:pt x="25950" y="42916"/>
                  </a:cubicBezTo>
                  <a:cubicBezTo>
                    <a:pt x="26132" y="42345"/>
                    <a:pt x="26353" y="41946"/>
                    <a:pt x="26789" y="41572"/>
                  </a:cubicBezTo>
                  <a:cubicBezTo>
                    <a:pt x="27699" y="40793"/>
                    <a:pt x="28578" y="39953"/>
                    <a:pt x="28707" y="38673"/>
                  </a:cubicBezTo>
                  <a:cubicBezTo>
                    <a:pt x="28768" y="38063"/>
                    <a:pt x="29028" y="37627"/>
                    <a:pt x="29434" y="37212"/>
                  </a:cubicBezTo>
                  <a:cubicBezTo>
                    <a:pt x="30267" y="36363"/>
                    <a:pt x="30633" y="35268"/>
                    <a:pt x="30979" y="34166"/>
                  </a:cubicBezTo>
                  <a:lnTo>
                    <a:pt x="30979" y="34166"/>
                  </a:lnTo>
                  <a:cubicBezTo>
                    <a:pt x="29918" y="35332"/>
                    <a:pt x="28526" y="35967"/>
                    <a:pt x="27097" y="36511"/>
                  </a:cubicBezTo>
                  <a:cubicBezTo>
                    <a:pt x="26119" y="36884"/>
                    <a:pt x="25106" y="37173"/>
                    <a:pt x="24099" y="37460"/>
                  </a:cubicBezTo>
                  <a:cubicBezTo>
                    <a:pt x="23642" y="37590"/>
                    <a:pt x="23160" y="37628"/>
                    <a:pt x="22690" y="37707"/>
                  </a:cubicBezTo>
                  <a:lnTo>
                    <a:pt x="25822" y="37482"/>
                  </a:lnTo>
                  <a:lnTo>
                    <a:pt x="25822" y="37482"/>
                  </a:lnTo>
                  <a:lnTo>
                    <a:pt x="24722" y="37854"/>
                  </a:lnTo>
                  <a:cubicBezTo>
                    <a:pt x="24732" y="37903"/>
                    <a:pt x="24741" y="37951"/>
                    <a:pt x="24751" y="37999"/>
                  </a:cubicBezTo>
                  <a:cubicBezTo>
                    <a:pt x="25243" y="37877"/>
                    <a:pt x="25742" y="37772"/>
                    <a:pt x="26229" y="37627"/>
                  </a:cubicBezTo>
                  <a:cubicBezTo>
                    <a:pt x="26765" y="37468"/>
                    <a:pt x="27299" y="37290"/>
                    <a:pt x="27821" y="37088"/>
                  </a:cubicBezTo>
                  <a:cubicBezTo>
                    <a:pt x="28326" y="36892"/>
                    <a:pt x="28815" y="36654"/>
                    <a:pt x="29348" y="36528"/>
                  </a:cubicBezTo>
                  <a:lnTo>
                    <a:pt x="29348" y="36528"/>
                  </a:lnTo>
                  <a:cubicBezTo>
                    <a:pt x="28088" y="37734"/>
                    <a:pt x="26386" y="37885"/>
                    <a:pt x="24732" y="38441"/>
                  </a:cubicBezTo>
                  <a:lnTo>
                    <a:pt x="25211" y="38663"/>
                  </a:lnTo>
                  <a:lnTo>
                    <a:pt x="23678" y="39218"/>
                  </a:lnTo>
                  <a:cubicBezTo>
                    <a:pt x="23982" y="39273"/>
                    <a:pt x="24278" y="39298"/>
                    <a:pt x="24567" y="39298"/>
                  </a:cubicBezTo>
                  <a:cubicBezTo>
                    <a:pt x="25438" y="39298"/>
                    <a:pt x="26250" y="39071"/>
                    <a:pt x="27050" y="38766"/>
                  </a:cubicBezTo>
                  <a:cubicBezTo>
                    <a:pt x="27147" y="38728"/>
                    <a:pt x="27253" y="38683"/>
                    <a:pt x="27345" y="38683"/>
                  </a:cubicBezTo>
                  <a:cubicBezTo>
                    <a:pt x="27447" y="38683"/>
                    <a:pt x="27533" y="38737"/>
                    <a:pt x="27577" y="38916"/>
                  </a:cubicBezTo>
                  <a:lnTo>
                    <a:pt x="27577" y="38916"/>
                  </a:lnTo>
                  <a:cubicBezTo>
                    <a:pt x="26801" y="39236"/>
                    <a:pt x="26029" y="39566"/>
                    <a:pt x="25247" y="39870"/>
                  </a:cubicBezTo>
                  <a:cubicBezTo>
                    <a:pt x="24977" y="39975"/>
                    <a:pt x="24683" y="40075"/>
                    <a:pt x="24400" y="40075"/>
                  </a:cubicBezTo>
                  <a:cubicBezTo>
                    <a:pt x="24391" y="40075"/>
                    <a:pt x="24382" y="40075"/>
                    <a:pt x="24373" y="40075"/>
                  </a:cubicBezTo>
                  <a:cubicBezTo>
                    <a:pt x="21643" y="40075"/>
                    <a:pt x="19032" y="40585"/>
                    <a:pt x="16577" y="41815"/>
                  </a:cubicBezTo>
                  <a:cubicBezTo>
                    <a:pt x="16559" y="41824"/>
                    <a:pt x="16538" y="41827"/>
                    <a:pt x="16511" y="41827"/>
                  </a:cubicBezTo>
                  <a:cubicBezTo>
                    <a:pt x="16464" y="41827"/>
                    <a:pt x="16398" y="41819"/>
                    <a:pt x="16299" y="41819"/>
                  </a:cubicBezTo>
                  <a:cubicBezTo>
                    <a:pt x="16539" y="41593"/>
                    <a:pt x="16723" y="41392"/>
                    <a:pt x="16934" y="41225"/>
                  </a:cubicBezTo>
                  <a:cubicBezTo>
                    <a:pt x="18618" y="39896"/>
                    <a:pt x="20359" y="38661"/>
                    <a:pt x="22401" y="37922"/>
                  </a:cubicBezTo>
                  <a:cubicBezTo>
                    <a:pt x="22517" y="37880"/>
                    <a:pt x="22607" y="37769"/>
                    <a:pt x="22711" y="37689"/>
                  </a:cubicBezTo>
                  <a:lnTo>
                    <a:pt x="22711" y="37689"/>
                  </a:lnTo>
                  <a:cubicBezTo>
                    <a:pt x="21667" y="38052"/>
                    <a:pt x="20622" y="38417"/>
                    <a:pt x="19604" y="38773"/>
                  </a:cubicBezTo>
                  <a:lnTo>
                    <a:pt x="19768" y="38411"/>
                  </a:lnTo>
                  <a:lnTo>
                    <a:pt x="19677" y="38319"/>
                  </a:lnTo>
                  <a:lnTo>
                    <a:pt x="16948" y="40351"/>
                  </a:lnTo>
                  <a:cubicBezTo>
                    <a:pt x="16873" y="39745"/>
                    <a:pt x="17166" y="39442"/>
                    <a:pt x="17576" y="39202"/>
                  </a:cubicBezTo>
                  <a:cubicBezTo>
                    <a:pt x="18216" y="38825"/>
                    <a:pt x="18856" y="38447"/>
                    <a:pt x="19431" y="37937"/>
                  </a:cubicBezTo>
                  <a:lnTo>
                    <a:pt x="19431" y="37937"/>
                  </a:lnTo>
                  <a:lnTo>
                    <a:pt x="18355" y="38383"/>
                  </a:lnTo>
                  <a:cubicBezTo>
                    <a:pt x="18471" y="37722"/>
                    <a:pt x="19076" y="37693"/>
                    <a:pt x="19583" y="37337"/>
                  </a:cubicBezTo>
                  <a:lnTo>
                    <a:pt x="18610" y="37337"/>
                  </a:lnTo>
                  <a:cubicBezTo>
                    <a:pt x="19186" y="36721"/>
                    <a:pt x="19831" y="36526"/>
                    <a:pt x="20472" y="36346"/>
                  </a:cubicBezTo>
                  <a:cubicBezTo>
                    <a:pt x="21647" y="36015"/>
                    <a:pt x="22831" y="35717"/>
                    <a:pt x="24006" y="35389"/>
                  </a:cubicBezTo>
                  <a:cubicBezTo>
                    <a:pt x="24414" y="35275"/>
                    <a:pt x="24810" y="35112"/>
                    <a:pt x="25175" y="34833"/>
                  </a:cubicBezTo>
                  <a:lnTo>
                    <a:pt x="25175" y="34833"/>
                  </a:lnTo>
                  <a:cubicBezTo>
                    <a:pt x="24995" y="34870"/>
                    <a:pt x="24815" y="34904"/>
                    <a:pt x="24638" y="34949"/>
                  </a:cubicBezTo>
                  <a:cubicBezTo>
                    <a:pt x="23130" y="35318"/>
                    <a:pt x="21623" y="35685"/>
                    <a:pt x="20116" y="36049"/>
                  </a:cubicBezTo>
                  <a:cubicBezTo>
                    <a:pt x="20007" y="36076"/>
                    <a:pt x="19893" y="36118"/>
                    <a:pt x="19783" y="36118"/>
                  </a:cubicBezTo>
                  <a:cubicBezTo>
                    <a:pt x="19647" y="36118"/>
                    <a:pt x="19519" y="36053"/>
                    <a:pt x="19421" y="35813"/>
                  </a:cubicBezTo>
                  <a:cubicBezTo>
                    <a:pt x="19578" y="35732"/>
                    <a:pt x="19725" y="35622"/>
                    <a:pt x="19888" y="35580"/>
                  </a:cubicBezTo>
                  <a:cubicBezTo>
                    <a:pt x="21453" y="35176"/>
                    <a:pt x="23027" y="34800"/>
                    <a:pt x="24588" y="34380"/>
                  </a:cubicBezTo>
                  <a:cubicBezTo>
                    <a:pt x="25153" y="34228"/>
                    <a:pt x="25693" y="33982"/>
                    <a:pt x="26207" y="33667"/>
                  </a:cubicBezTo>
                  <a:lnTo>
                    <a:pt x="26207" y="33667"/>
                  </a:lnTo>
                  <a:lnTo>
                    <a:pt x="19766" y="35232"/>
                  </a:lnTo>
                  <a:lnTo>
                    <a:pt x="19668" y="35003"/>
                  </a:lnTo>
                  <a:cubicBezTo>
                    <a:pt x="19861" y="34906"/>
                    <a:pt x="20045" y="34773"/>
                    <a:pt x="20250" y="34716"/>
                  </a:cubicBezTo>
                  <a:cubicBezTo>
                    <a:pt x="21871" y="34268"/>
                    <a:pt x="23496" y="33833"/>
                    <a:pt x="25120" y="33395"/>
                  </a:cubicBezTo>
                  <a:cubicBezTo>
                    <a:pt x="25436" y="33309"/>
                    <a:pt x="25752" y="33224"/>
                    <a:pt x="26051" y="33062"/>
                  </a:cubicBezTo>
                  <a:lnTo>
                    <a:pt x="26051" y="33062"/>
                  </a:lnTo>
                  <a:cubicBezTo>
                    <a:pt x="24067" y="33232"/>
                    <a:pt x="22171" y="33845"/>
                    <a:pt x="20198" y="34331"/>
                  </a:cubicBezTo>
                  <a:cubicBezTo>
                    <a:pt x="20298" y="33745"/>
                    <a:pt x="20735" y="33688"/>
                    <a:pt x="21091" y="33594"/>
                  </a:cubicBezTo>
                  <a:cubicBezTo>
                    <a:pt x="22653" y="33179"/>
                    <a:pt x="24223" y="32795"/>
                    <a:pt x="25790" y="32400"/>
                  </a:cubicBezTo>
                  <a:cubicBezTo>
                    <a:pt x="26136" y="32311"/>
                    <a:pt x="26482" y="32226"/>
                    <a:pt x="26814" y="32076"/>
                  </a:cubicBezTo>
                  <a:lnTo>
                    <a:pt x="26814" y="32076"/>
                  </a:lnTo>
                  <a:cubicBezTo>
                    <a:pt x="24878" y="32178"/>
                    <a:pt x="23023" y="32711"/>
                    <a:pt x="21132" y="33086"/>
                  </a:cubicBezTo>
                  <a:cubicBezTo>
                    <a:pt x="23059" y="32209"/>
                    <a:pt x="25146" y="31821"/>
                    <a:pt x="27106" y="30964"/>
                  </a:cubicBezTo>
                  <a:lnTo>
                    <a:pt x="27106" y="30964"/>
                  </a:lnTo>
                  <a:lnTo>
                    <a:pt x="22265" y="31725"/>
                  </a:lnTo>
                  <a:lnTo>
                    <a:pt x="22205" y="31504"/>
                  </a:lnTo>
                  <a:cubicBezTo>
                    <a:pt x="22887" y="31237"/>
                    <a:pt x="23575" y="30988"/>
                    <a:pt x="24246" y="30697"/>
                  </a:cubicBezTo>
                  <a:cubicBezTo>
                    <a:pt x="24719" y="30493"/>
                    <a:pt x="25169" y="30233"/>
                    <a:pt x="25628" y="29998"/>
                  </a:cubicBezTo>
                  <a:lnTo>
                    <a:pt x="24986" y="29930"/>
                  </a:lnTo>
                  <a:lnTo>
                    <a:pt x="25970" y="29540"/>
                  </a:lnTo>
                  <a:lnTo>
                    <a:pt x="26995" y="28969"/>
                  </a:lnTo>
                  <a:cubicBezTo>
                    <a:pt x="26980" y="28929"/>
                    <a:pt x="26966" y="28889"/>
                    <a:pt x="26951" y="28850"/>
                  </a:cubicBezTo>
                  <a:cubicBezTo>
                    <a:pt x="25549" y="29368"/>
                    <a:pt x="24147" y="29887"/>
                    <a:pt x="22744" y="30405"/>
                  </a:cubicBezTo>
                  <a:cubicBezTo>
                    <a:pt x="22719" y="30344"/>
                    <a:pt x="22693" y="30282"/>
                    <a:pt x="22668" y="30221"/>
                  </a:cubicBezTo>
                  <a:cubicBezTo>
                    <a:pt x="24612" y="29329"/>
                    <a:pt x="26721" y="28782"/>
                    <a:pt x="28466" y="27458"/>
                  </a:cubicBezTo>
                  <a:lnTo>
                    <a:pt x="28466" y="27458"/>
                  </a:lnTo>
                  <a:lnTo>
                    <a:pt x="24624" y="29058"/>
                  </a:lnTo>
                  <a:cubicBezTo>
                    <a:pt x="24601" y="29007"/>
                    <a:pt x="24579" y="28957"/>
                    <a:pt x="24556" y="28907"/>
                  </a:cubicBezTo>
                  <a:cubicBezTo>
                    <a:pt x="25609" y="28352"/>
                    <a:pt x="26662" y="27798"/>
                    <a:pt x="27715" y="27243"/>
                  </a:cubicBezTo>
                  <a:lnTo>
                    <a:pt x="27656" y="27098"/>
                  </a:lnTo>
                  <a:lnTo>
                    <a:pt x="26672" y="27438"/>
                  </a:lnTo>
                  <a:cubicBezTo>
                    <a:pt x="26686" y="27288"/>
                    <a:pt x="26695" y="27187"/>
                    <a:pt x="26711" y="27013"/>
                  </a:cubicBezTo>
                  <a:lnTo>
                    <a:pt x="26711" y="27013"/>
                  </a:lnTo>
                  <a:lnTo>
                    <a:pt x="24405" y="27887"/>
                  </a:lnTo>
                  <a:cubicBezTo>
                    <a:pt x="24181" y="27398"/>
                    <a:pt x="24316" y="27208"/>
                    <a:pt x="24702" y="27050"/>
                  </a:cubicBezTo>
                  <a:cubicBezTo>
                    <a:pt x="26764" y="26207"/>
                    <a:pt x="28624" y="24987"/>
                    <a:pt x="30382" y="23658"/>
                  </a:cubicBezTo>
                  <a:cubicBezTo>
                    <a:pt x="31528" y="22790"/>
                    <a:pt x="32765" y="22131"/>
                    <a:pt x="34005" y="21451"/>
                  </a:cubicBezTo>
                  <a:cubicBezTo>
                    <a:pt x="34287" y="21297"/>
                    <a:pt x="34592" y="21188"/>
                    <a:pt x="34889" y="21057"/>
                  </a:cubicBezTo>
                  <a:lnTo>
                    <a:pt x="34889" y="21057"/>
                  </a:lnTo>
                  <a:cubicBezTo>
                    <a:pt x="35100" y="21636"/>
                    <a:pt x="34947" y="22149"/>
                    <a:pt x="34462" y="22458"/>
                  </a:cubicBezTo>
                  <a:cubicBezTo>
                    <a:pt x="33711" y="22937"/>
                    <a:pt x="32938" y="23382"/>
                    <a:pt x="32175" y="23842"/>
                  </a:cubicBezTo>
                  <a:cubicBezTo>
                    <a:pt x="31905" y="24004"/>
                    <a:pt x="31636" y="24167"/>
                    <a:pt x="31403" y="24396"/>
                  </a:cubicBezTo>
                  <a:cubicBezTo>
                    <a:pt x="32718" y="24053"/>
                    <a:pt x="33744" y="23146"/>
                    <a:pt x="34950" y="22595"/>
                  </a:cubicBezTo>
                  <a:lnTo>
                    <a:pt x="35136" y="22703"/>
                  </a:lnTo>
                  <a:cubicBezTo>
                    <a:pt x="35459" y="22143"/>
                    <a:pt x="35829" y="21604"/>
                    <a:pt x="36090" y="21016"/>
                  </a:cubicBezTo>
                  <a:cubicBezTo>
                    <a:pt x="36270" y="20614"/>
                    <a:pt x="36109" y="20361"/>
                    <a:pt x="35758" y="20361"/>
                  </a:cubicBezTo>
                  <a:cubicBezTo>
                    <a:pt x="35683" y="20361"/>
                    <a:pt x="35600" y="20372"/>
                    <a:pt x="35509" y="20396"/>
                  </a:cubicBezTo>
                  <a:cubicBezTo>
                    <a:pt x="35312" y="20450"/>
                    <a:pt x="35123" y="20538"/>
                    <a:pt x="34793" y="20661"/>
                  </a:cubicBezTo>
                  <a:cubicBezTo>
                    <a:pt x="37774" y="17137"/>
                    <a:pt x="38558" y="14607"/>
                    <a:pt x="37510" y="11931"/>
                  </a:cubicBezTo>
                  <a:lnTo>
                    <a:pt x="37510" y="11931"/>
                  </a:lnTo>
                  <a:lnTo>
                    <a:pt x="36302" y="12678"/>
                  </a:lnTo>
                  <a:cubicBezTo>
                    <a:pt x="36394" y="12380"/>
                    <a:pt x="36561" y="12161"/>
                    <a:pt x="36738" y="11948"/>
                  </a:cubicBezTo>
                  <a:cubicBezTo>
                    <a:pt x="37371" y="11188"/>
                    <a:pt x="38035" y="10453"/>
                    <a:pt x="38627" y="9665"/>
                  </a:cubicBezTo>
                  <a:cubicBezTo>
                    <a:pt x="38897" y="9305"/>
                    <a:pt x="39047" y="8856"/>
                    <a:pt x="39242" y="8441"/>
                  </a:cubicBezTo>
                  <a:lnTo>
                    <a:pt x="39242" y="8441"/>
                  </a:lnTo>
                  <a:cubicBezTo>
                    <a:pt x="38457" y="9241"/>
                    <a:pt x="37471" y="9936"/>
                    <a:pt x="36975" y="10888"/>
                  </a:cubicBezTo>
                  <a:cubicBezTo>
                    <a:pt x="36334" y="12115"/>
                    <a:pt x="35169" y="12934"/>
                    <a:pt x="34668" y="14241"/>
                  </a:cubicBezTo>
                  <a:cubicBezTo>
                    <a:pt x="34548" y="14554"/>
                    <a:pt x="34083" y="14735"/>
                    <a:pt x="33777" y="14977"/>
                  </a:cubicBezTo>
                  <a:lnTo>
                    <a:pt x="32777" y="15768"/>
                  </a:lnTo>
                  <a:lnTo>
                    <a:pt x="31501" y="16747"/>
                  </a:lnTo>
                  <a:lnTo>
                    <a:pt x="31359" y="16544"/>
                  </a:lnTo>
                  <a:lnTo>
                    <a:pt x="32692" y="15677"/>
                  </a:lnTo>
                  <a:lnTo>
                    <a:pt x="33690" y="14883"/>
                  </a:lnTo>
                  <a:cubicBezTo>
                    <a:pt x="33830" y="14621"/>
                    <a:pt x="33971" y="14360"/>
                    <a:pt x="34112" y="14099"/>
                  </a:cubicBezTo>
                  <a:lnTo>
                    <a:pt x="33938" y="13936"/>
                  </a:lnTo>
                  <a:lnTo>
                    <a:pt x="31145" y="15699"/>
                  </a:lnTo>
                  <a:cubicBezTo>
                    <a:pt x="31178" y="15264"/>
                    <a:pt x="31306" y="15062"/>
                    <a:pt x="31597" y="14902"/>
                  </a:cubicBezTo>
                  <a:cubicBezTo>
                    <a:pt x="32444" y="14437"/>
                    <a:pt x="33395" y="14089"/>
                    <a:pt x="33755" y="13039"/>
                  </a:cubicBezTo>
                  <a:cubicBezTo>
                    <a:pt x="33810" y="12883"/>
                    <a:pt x="34036" y="12747"/>
                    <a:pt x="34213" y="12678"/>
                  </a:cubicBezTo>
                  <a:cubicBezTo>
                    <a:pt x="34880" y="12417"/>
                    <a:pt x="34864" y="11680"/>
                    <a:pt x="35248" y="11224"/>
                  </a:cubicBezTo>
                  <a:cubicBezTo>
                    <a:pt x="35316" y="11145"/>
                    <a:pt x="35276" y="10833"/>
                    <a:pt x="35215" y="10810"/>
                  </a:cubicBezTo>
                  <a:cubicBezTo>
                    <a:pt x="34616" y="10573"/>
                    <a:pt x="35321" y="10459"/>
                    <a:pt x="35213" y="10179"/>
                  </a:cubicBezTo>
                  <a:lnTo>
                    <a:pt x="35213" y="10179"/>
                  </a:lnTo>
                  <a:lnTo>
                    <a:pt x="33469" y="11251"/>
                  </a:lnTo>
                  <a:cubicBezTo>
                    <a:pt x="34140" y="10290"/>
                    <a:pt x="35254" y="9896"/>
                    <a:pt x="35981" y="8980"/>
                  </a:cubicBezTo>
                  <a:lnTo>
                    <a:pt x="35981" y="8980"/>
                  </a:lnTo>
                  <a:lnTo>
                    <a:pt x="33797" y="10287"/>
                  </a:lnTo>
                  <a:cubicBezTo>
                    <a:pt x="34000" y="9387"/>
                    <a:pt x="34333" y="8745"/>
                    <a:pt x="35126" y="8472"/>
                  </a:cubicBezTo>
                  <a:cubicBezTo>
                    <a:pt x="35930" y="8197"/>
                    <a:pt x="36198" y="7366"/>
                    <a:pt x="36743" y="6978"/>
                  </a:cubicBezTo>
                  <a:cubicBezTo>
                    <a:pt x="36372" y="5865"/>
                    <a:pt x="37502" y="5773"/>
                    <a:pt x="37964" y="5009"/>
                  </a:cubicBezTo>
                  <a:lnTo>
                    <a:pt x="37964" y="5009"/>
                  </a:lnTo>
                  <a:lnTo>
                    <a:pt x="35541" y="6355"/>
                  </a:lnTo>
                  <a:cubicBezTo>
                    <a:pt x="35577" y="5254"/>
                    <a:pt x="36303" y="4516"/>
                    <a:pt x="36657" y="3635"/>
                  </a:cubicBezTo>
                  <a:cubicBezTo>
                    <a:pt x="37006" y="2762"/>
                    <a:pt x="37456" y="1930"/>
                    <a:pt x="37816" y="1053"/>
                  </a:cubicBezTo>
                  <a:lnTo>
                    <a:pt x="37816" y="1053"/>
                  </a:lnTo>
                  <a:cubicBezTo>
                    <a:pt x="36959" y="1827"/>
                    <a:pt x="36694" y="2966"/>
                    <a:pt x="36004" y="3891"/>
                  </a:cubicBezTo>
                  <a:cubicBezTo>
                    <a:pt x="35974" y="3448"/>
                    <a:pt x="35943" y="3005"/>
                    <a:pt x="35909" y="2524"/>
                  </a:cubicBezTo>
                  <a:cubicBezTo>
                    <a:pt x="35457" y="3150"/>
                    <a:pt x="35372" y="3618"/>
                    <a:pt x="35524" y="4517"/>
                  </a:cubicBezTo>
                  <a:cubicBezTo>
                    <a:pt x="35643" y="5225"/>
                    <a:pt x="35496" y="5459"/>
                    <a:pt x="34809" y="5674"/>
                  </a:cubicBezTo>
                  <a:lnTo>
                    <a:pt x="34407" y="7450"/>
                  </a:lnTo>
                  <a:lnTo>
                    <a:pt x="34204" y="7436"/>
                  </a:lnTo>
                  <a:cubicBezTo>
                    <a:pt x="34147" y="7245"/>
                    <a:pt x="34091" y="7052"/>
                    <a:pt x="34034" y="6861"/>
                  </a:cubicBezTo>
                  <a:lnTo>
                    <a:pt x="33929" y="6853"/>
                  </a:lnTo>
                  <a:lnTo>
                    <a:pt x="33929" y="8203"/>
                  </a:lnTo>
                  <a:lnTo>
                    <a:pt x="33723" y="8226"/>
                  </a:lnTo>
                  <a:lnTo>
                    <a:pt x="33473" y="7311"/>
                  </a:lnTo>
                  <a:lnTo>
                    <a:pt x="32962" y="6989"/>
                  </a:lnTo>
                  <a:lnTo>
                    <a:pt x="33110" y="8767"/>
                  </a:lnTo>
                  <a:lnTo>
                    <a:pt x="33033" y="8786"/>
                  </a:lnTo>
                  <a:lnTo>
                    <a:pt x="32605" y="7201"/>
                  </a:lnTo>
                  <a:cubicBezTo>
                    <a:pt x="32551" y="7638"/>
                    <a:pt x="32521" y="7875"/>
                    <a:pt x="32491" y="8119"/>
                  </a:cubicBezTo>
                  <a:cubicBezTo>
                    <a:pt x="32435" y="8094"/>
                    <a:pt x="32401" y="8087"/>
                    <a:pt x="32383" y="8067"/>
                  </a:cubicBezTo>
                  <a:cubicBezTo>
                    <a:pt x="32363" y="8044"/>
                    <a:pt x="32359" y="8006"/>
                    <a:pt x="32343" y="7978"/>
                  </a:cubicBezTo>
                  <a:cubicBezTo>
                    <a:pt x="32313" y="7926"/>
                    <a:pt x="32279" y="7876"/>
                    <a:pt x="32246" y="7825"/>
                  </a:cubicBezTo>
                  <a:cubicBezTo>
                    <a:pt x="32207" y="7870"/>
                    <a:pt x="32130" y="7922"/>
                    <a:pt x="32136" y="7961"/>
                  </a:cubicBezTo>
                  <a:cubicBezTo>
                    <a:pt x="32243" y="8645"/>
                    <a:pt x="32344" y="9329"/>
                    <a:pt x="32479" y="10007"/>
                  </a:cubicBezTo>
                  <a:cubicBezTo>
                    <a:pt x="32582" y="10521"/>
                    <a:pt x="32590" y="10992"/>
                    <a:pt x="32142" y="11360"/>
                  </a:cubicBezTo>
                  <a:lnTo>
                    <a:pt x="31921" y="11717"/>
                  </a:lnTo>
                  <a:cubicBezTo>
                    <a:pt x="31294" y="10958"/>
                    <a:pt x="31490" y="10009"/>
                    <a:pt x="30923" y="9298"/>
                  </a:cubicBezTo>
                  <a:lnTo>
                    <a:pt x="30923" y="9298"/>
                  </a:lnTo>
                  <a:cubicBezTo>
                    <a:pt x="30986" y="10104"/>
                    <a:pt x="31049" y="10912"/>
                    <a:pt x="31110" y="11710"/>
                  </a:cubicBezTo>
                  <a:cubicBezTo>
                    <a:pt x="31068" y="11721"/>
                    <a:pt x="31040" y="11736"/>
                    <a:pt x="31021" y="11736"/>
                  </a:cubicBezTo>
                  <a:cubicBezTo>
                    <a:pt x="31018" y="11736"/>
                    <a:pt x="31015" y="11735"/>
                    <a:pt x="31012" y="11734"/>
                  </a:cubicBezTo>
                  <a:cubicBezTo>
                    <a:pt x="30983" y="11720"/>
                    <a:pt x="30969" y="11677"/>
                    <a:pt x="30940" y="11668"/>
                  </a:cubicBezTo>
                  <a:cubicBezTo>
                    <a:pt x="30893" y="11653"/>
                    <a:pt x="30840" y="11654"/>
                    <a:pt x="30789" y="11649"/>
                  </a:cubicBezTo>
                  <a:cubicBezTo>
                    <a:pt x="30783" y="11713"/>
                    <a:pt x="30757" y="11785"/>
                    <a:pt x="30775" y="11842"/>
                  </a:cubicBezTo>
                  <a:cubicBezTo>
                    <a:pt x="31326" y="13613"/>
                    <a:pt x="30211" y="14907"/>
                    <a:pt x="29490" y="16310"/>
                  </a:cubicBezTo>
                  <a:cubicBezTo>
                    <a:pt x="29441" y="16403"/>
                    <a:pt x="29275" y="16434"/>
                    <a:pt x="29164" y="16494"/>
                  </a:cubicBezTo>
                  <a:lnTo>
                    <a:pt x="28470" y="16922"/>
                  </a:lnTo>
                  <a:cubicBezTo>
                    <a:pt x="28419" y="16673"/>
                    <a:pt x="28371" y="16440"/>
                    <a:pt x="28302" y="16107"/>
                  </a:cubicBezTo>
                  <a:cubicBezTo>
                    <a:pt x="28217" y="16232"/>
                    <a:pt x="28160" y="16276"/>
                    <a:pt x="28160" y="16321"/>
                  </a:cubicBezTo>
                  <a:cubicBezTo>
                    <a:pt x="28155" y="16870"/>
                    <a:pt x="28157" y="17418"/>
                    <a:pt x="28066" y="17973"/>
                  </a:cubicBezTo>
                  <a:cubicBezTo>
                    <a:pt x="27957" y="17300"/>
                    <a:pt x="27846" y="16629"/>
                    <a:pt x="27736" y="15957"/>
                  </a:cubicBezTo>
                  <a:lnTo>
                    <a:pt x="27568" y="15973"/>
                  </a:lnTo>
                  <a:cubicBezTo>
                    <a:pt x="27627" y="16820"/>
                    <a:pt x="27686" y="17667"/>
                    <a:pt x="27745" y="18514"/>
                  </a:cubicBezTo>
                  <a:lnTo>
                    <a:pt x="27627" y="18537"/>
                  </a:lnTo>
                  <a:cubicBezTo>
                    <a:pt x="27510" y="18081"/>
                    <a:pt x="27394" y="17624"/>
                    <a:pt x="27278" y="17168"/>
                  </a:cubicBezTo>
                  <a:cubicBezTo>
                    <a:pt x="27237" y="17175"/>
                    <a:pt x="27197" y="17183"/>
                    <a:pt x="27156" y="17190"/>
                  </a:cubicBezTo>
                  <a:cubicBezTo>
                    <a:pt x="27219" y="17992"/>
                    <a:pt x="27284" y="18795"/>
                    <a:pt x="27347" y="19598"/>
                  </a:cubicBezTo>
                  <a:cubicBezTo>
                    <a:pt x="26685" y="16510"/>
                    <a:pt x="26742" y="15854"/>
                    <a:pt x="27701" y="14807"/>
                  </a:cubicBezTo>
                  <a:lnTo>
                    <a:pt x="27876" y="15039"/>
                  </a:lnTo>
                  <a:lnTo>
                    <a:pt x="28036" y="14523"/>
                  </a:lnTo>
                  <a:lnTo>
                    <a:pt x="28268" y="14818"/>
                  </a:lnTo>
                  <a:lnTo>
                    <a:pt x="28440" y="14610"/>
                  </a:lnTo>
                  <a:cubicBezTo>
                    <a:pt x="28737" y="15062"/>
                    <a:pt x="28531" y="15714"/>
                    <a:pt x="29105" y="15997"/>
                  </a:cubicBezTo>
                  <a:cubicBezTo>
                    <a:pt x="29069" y="15835"/>
                    <a:pt x="28960" y="15649"/>
                    <a:pt x="29006" y="15518"/>
                  </a:cubicBezTo>
                  <a:cubicBezTo>
                    <a:pt x="29328" y="14595"/>
                    <a:pt x="28943" y="13733"/>
                    <a:pt x="28895" y="12819"/>
                  </a:cubicBezTo>
                  <a:lnTo>
                    <a:pt x="28895" y="12819"/>
                  </a:lnTo>
                  <a:lnTo>
                    <a:pt x="29431" y="14368"/>
                  </a:lnTo>
                  <a:lnTo>
                    <a:pt x="29587" y="14334"/>
                  </a:lnTo>
                  <a:cubicBezTo>
                    <a:pt x="29458" y="13726"/>
                    <a:pt x="29330" y="13117"/>
                    <a:pt x="29202" y="12508"/>
                  </a:cubicBezTo>
                  <a:lnTo>
                    <a:pt x="29320" y="12477"/>
                  </a:lnTo>
                  <a:lnTo>
                    <a:pt x="29827" y="13837"/>
                  </a:lnTo>
                  <a:lnTo>
                    <a:pt x="29968" y="13809"/>
                  </a:lnTo>
                  <a:lnTo>
                    <a:pt x="29486" y="11597"/>
                  </a:lnTo>
                  <a:lnTo>
                    <a:pt x="29619" y="11557"/>
                  </a:lnTo>
                  <a:cubicBezTo>
                    <a:pt x="29773" y="12024"/>
                    <a:pt x="29927" y="12490"/>
                    <a:pt x="30082" y="12957"/>
                  </a:cubicBezTo>
                  <a:lnTo>
                    <a:pt x="30310" y="12897"/>
                  </a:lnTo>
                  <a:cubicBezTo>
                    <a:pt x="30241" y="12106"/>
                    <a:pt x="30097" y="11312"/>
                    <a:pt x="30123" y="10525"/>
                  </a:cubicBezTo>
                  <a:cubicBezTo>
                    <a:pt x="30149" y="9731"/>
                    <a:pt x="30499" y="9002"/>
                    <a:pt x="31042" y="8171"/>
                  </a:cubicBezTo>
                  <a:cubicBezTo>
                    <a:pt x="31239" y="8873"/>
                    <a:pt x="31372" y="9451"/>
                    <a:pt x="31564" y="10007"/>
                  </a:cubicBezTo>
                  <a:cubicBezTo>
                    <a:pt x="31687" y="10362"/>
                    <a:pt x="31896" y="10689"/>
                    <a:pt x="32066" y="11028"/>
                  </a:cubicBezTo>
                  <a:cubicBezTo>
                    <a:pt x="31879" y="10194"/>
                    <a:pt x="31751" y="9341"/>
                    <a:pt x="31487" y="8532"/>
                  </a:cubicBezTo>
                  <a:cubicBezTo>
                    <a:pt x="31261" y="7837"/>
                    <a:pt x="31343" y="7253"/>
                    <a:pt x="31716" y="6657"/>
                  </a:cubicBezTo>
                  <a:cubicBezTo>
                    <a:pt x="31941" y="6298"/>
                    <a:pt x="32123" y="5912"/>
                    <a:pt x="32327" y="5532"/>
                  </a:cubicBezTo>
                  <a:lnTo>
                    <a:pt x="32697" y="5723"/>
                  </a:lnTo>
                  <a:cubicBezTo>
                    <a:pt x="32811" y="5236"/>
                    <a:pt x="32924" y="4754"/>
                    <a:pt x="33037" y="4272"/>
                  </a:cubicBezTo>
                  <a:lnTo>
                    <a:pt x="33178" y="4258"/>
                  </a:lnTo>
                  <a:lnTo>
                    <a:pt x="33584" y="5602"/>
                  </a:lnTo>
                  <a:lnTo>
                    <a:pt x="33763" y="5575"/>
                  </a:lnTo>
                  <a:cubicBezTo>
                    <a:pt x="33711" y="5262"/>
                    <a:pt x="33650" y="4952"/>
                    <a:pt x="33608" y="4638"/>
                  </a:cubicBezTo>
                  <a:cubicBezTo>
                    <a:pt x="33564" y="4319"/>
                    <a:pt x="33538" y="3997"/>
                    <a:pt x="33621" y="3647"/>
                  </a:cubicBezTo>
                  <a:cubicBezTo>
                    <a:pt x="33747" y="4031"/>
                    <a:pt x="33873" y="4415"/>
                    <a:pt x="34000" y="4799"/>
                  </a:cubicBezTo>
                  <a:lnTo>
                    <a:pt x="34225" y="4778"/>
                  </a:lnTo>
                  <a:cubicBezTo>
                    <a:pt x="34294" y="4500"/>
                    <a:pt x="34364" y="4223"/>
                    <a:pt x="34430" y="3952"/>
                  </a:cubicBezTo>
                  <a:cubicBezTo>
                    <a:pt x="34469" y="4232"/>
                    <a:pt x="34508" y="4517"/>
                    <a:pt x="34548" y="4804"/>
                  </a:cubicBezTo>
                  <a:lnTo>
                    <a:pt x="34682" y="4809"/>
                  </a:lnTo>
                  <a:cubicBezTo>
                    <a:pt x="34727" y="4483"/>
                    <a:pt x="34772" y="4156"/>
                    <a:pt x="34815" y="3859"/>
                  </a:cubicBezTo>
                  <a:cubicBezTo>
                    <a:pt x="34856" y="3945"/>
                    <a:pt x="34914" y="4065"/>
                    <a:pt x="34970" y="4184"/>
                  </a:cubicBezTo>
                  <a:lnTo>
                    <a:pt x="35110" y="4160"/>
                  </a:lnTo>
                  <a:cubicBezTo>
                    <a:pt x="35074" y="3749"/>
                    <a:pt x="35061" y="3336"/>
                    <a:pt x="34999" y="2929"/>
                  </a:cubicBezTo>
                  <a:cubicBezTo>
                    <a:pt x="34837" y="1861"/>
                    <a:pt x="34919" y="1679"/>
                    <a:pt x="36004" y="1020"/>
                  </a:cubicBezTo>
                  <a:cubicBezTo>
                    <a:pt x="36051" y="1315"/>
                    <a:pt x="36095" y="1584"/>
                    <a:pt x="36137" y="1853"/>
                  </a:cubicBezTo>
                  <a:lnTo>
                    <a:pt x="36319" y="1859"/>
                  </a:lnTo>
                  <a:cubicBezTo>
                    <a:pt x="36344" y="1505"/>
                    <a:pt x="36369" y="1152"/>
                    <a:pt x="36394" y="798"/>
                  </a:cubicBezTo>
                  <a:cubicBezTo>
                    <a:pt x="36583" y="792"/>
                    <a:pt x="37232" y="516"/>
                    <a:pt x="37333" y="445"/>
                  </a:cubicBezTo>
                  <a:cubicBezTo>
                    <a:pt x="37450" y="363"/>
                    <a:pt x="37598" y="265"/>
                    <a:pt x="37729" y="265"/>
                  </a:cubicBezTo>
                  <a:cubicBezTo>
                    <a:pt x="37734" y="265"/>
                    <a:pt x="37739" y="265"/>
                    <a:pt x="37744" y="265"/>
                  </a:cubicBezTo>
                  <a:cubicBezTo>
                    <a:pt x="37986" y="280"/>
                    <a:pt x="38225" y="361"/>
                    <a:pt x="38465" y="420"/>
                  </a:cubicBezTo>
                  <a:lnTo>
                    <a:pt x="38465" y="420"/>
                  </a:lnTo>
                  <a:cubicBezTo>
                    <a:pt x="38253" y="112"/>
                    <a:pt x="37981" y="1"/>
                    <a:pt x="37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29">
              <a:extLst>
                <a:ext uri="{FF2B5EF4-FFF2-40B4-BE49-F238E27FC236}">
                  <a16:creationId xmlns:a16="http://schemas.microsoft.com/office/drawing/2014/main" id="{A82544D7-3191-875D-4261-2666B9C3A927}"/>
                </a:ext>
              </a:extLst>
            </p:cNvPr>
            <p:cNvSpPr/>
            <p:nvPr/>
          </p:nvSpPr>
          <p:spPr>
            <a:xfrm>
              <a:off x="5655350" y="2085075"/>
              <a:ext cx="167800" cy="130825"/>
            </a:xfrm>
            <a:custGeom>
              <a:avLst/>
              <a:gdLst/>
              <a:ahLst/>
              <a:cxnLst/>
              <a:rect l="l" t="t" r="r" b="b"/>
              <a:pathLst>
                <a:path w="6712" h="5233" extrusionOk="0">
                  <a:moveTo>
                    <a:pt x="6676" y="1"/>
                  </a:moveTo>
                  <a:lnTo>
                    <a:pt x="6676" y="1"/>
                  </a:lnTo>
                  <a:cubicBezTo>
                    <a:pt x="5949" y="614"/>
                    <a:pt x="5271" y="1303"/>
                    <a:pt x="4479" y="1818"/>
                  </a:cubicBezTo>
                  <a:cubicBezTo>
                    <a:pt x="3715" y="2315"/>
                    <a:pt x="2834" y="2633"/>
                    <a:pt x="2004" y="3031"/>
                  </a:cubicBezTo>
                  <a:cubicBezTo>
                    <a:pt x="2021" y="3068"/>
                    <a:pt x="2037" y="3106"/>
                    <a:pt x="2053" y="3143"/>
                  </a:cubicBezTo>
                  <a:lnTo>
                    <a:pt x="2928" y="3035"/>
                  </a:lnTo>
                  <a:cubicBezTo>
                    <a:pt x="2938" y="3077"/>
                    <a:pt x="2948" y="3119"/>
                    <a:pt x="2960" y="3162"/>
                  </a:cubicBezTo>
                  <a:lnTo>
                    <a:pt x="1" y="4449"/>
                  </a:lnTo>
                  <a:cubicBezTo>
                    <a:pt x="26" y="4507"/>
                    <a:pt x="51" y="4568"/>
                    <a:pt x="75" y="4626"/>
                  </a:cubicBezTo>
                  <a:cubicBezTo>
                    <a:pt x="2173" y="3949"/>
                    <a:pt x="4140" y="2937"/>
                    <a:pt x="6171" y="2005"/>
                  </a:cubicBezTo>
                  <a:lnTo>
                    <a:pt x="6171" y="2005"/>
                  </a:lnTo>
                  <a:cubicBezTo>
                    <a:pt x="6278" y="2608"/>
                    <a:pt x="5945" y="2795"/>
                    <a:pt x="5568" y="2955"/>
                  </a:cubicBezTo>
                  <a:cubicBezTo>
                    <a:pt x="4142" y="3559"/>
                    <a:pt x="2716" y="4164"/>
                    <a:pt x="1291" y="4774"/>
                  </a:cubicBezTo>
                  <a:cubicBezTo>
                    <a:pt x="1094" y="4857"/>
                    <a:pt x="903" y="4962"/>
                    <a:pt x="710" y="5057"/>
                  </a:cubicBezTo>
                  <a:lnTo>
                    <a:pt x="788" y="5232"/>
                  </a:lnTo>
                  <a:lnTo>
                    <a:pt x="5766" y="3232"/>
                  </a:lnTo>
                  <a:cubicBezTo>
                    <a:pt x="5812" y="3419"/>
                    <a:pt x="5835" y="3514"/>
                    <a:pt x="5859" y="3610"/>
                  </a:cubicBezTo>
                  <a:cubicBezTo>
                    <a:pt x="6050" y="3201"/>
                    <a:pt x="6248" y="2795"/>
                    <a:pt x="6434" y="2384"/>
                  </a:cubicBezTo>
                  <a:cubicBezTo>
                    <a:pt x="6699" y="1801"/>
                    <a:pt x="6711" y="1258"/>
                    <a:pt x="6116" y="907"/>
                  </a:cubicBezTo>
                  <a:cubicBezTo>
                    <a:pt x="6335" y="553"/>
                    <a:pt x="6505" y="277"/>
                    <a:pt x="6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29">
              <a:extLst>
                <a:ext uri="{FF2B5EF4-FFF2-40B4-BE49-F238E27FC236}">
                  <a16:creationId xmlns:a16="http://schemas.microsoft.com/office/drawing/2014/main" id="{726EB305-8556-4C72-AA61-E75B98794C85}"/>
                </a:ext>
              </a:extLst>
            </p:cNvPr>
            <p:cNvSpPr/>
            <p:nvPr/>
          </p:nvSpPr>
          <p:spPr>
            <a:xfrm>
              <a:off x="5622750" y="2286075"/>
              <a:ext cx="134775" cy="66400"/>
            </a:xfrm>
            <a:custGeom>
              <a:avLst/>
              <a:gdLst/>
              <a:ahLst/>
              <a:cxnLst/>
              <a:rect l="l" t="t" r="r" b="b"/>
              <a:pathLst>
                <a:path w="5391" h="2656" extrusionOk="0">
                  <a:moveTo>
                    <a:pt x="5391" y="1"/>
                  </a:moveTo>
                  <a:cubicBezTo>
                    <a:pt x="5204" y="172"/>
                    <a:pt x="5044" y="398"/>
                    <a:pt x="4825" y="503"/>
                  </a:cubicBezTo>
                  <a:cubicBezTo>
                    <a:pt x="3817" y="989"/>
                    <a:pt x="2800" y="1454"/>
                    <a:pt x="1774" y="1901"/>
                  </a:cubicBezTo>
                  <a:cubicBezTo>
                    <a:pt x="1194" y="2153"/>
                    <a:pt x="593" y="2355"/>
                    <a:pt x="0" y="2579"/>
                  </a:cubicBezTo>
                  <a:cubicBezTo>
                    <a:pt x="123" y="2632"/>
                    <a:pt x="237" y="2655"/>
                    <a:pt x="342" y="2655"/>
                  </a:cubicBezTo>
                  <a:cubicBezTo>
                    <a:pt x="434" y="2655"/>
                    <a:pt x="521" y="2638"/>
                    <a:pt x="602" y="2607"/>
                  </a:cubicBezTo>
                  <a:cubicBezTo>
                    <a:pt x="1865" y="2132"/>
                    <a:pt x="3121" y="1637"/>
                    <a:pt x="4387" y="1167"/>
                  </a:cubicBezTo>
                  <a:cubicBezTo>
                    <a:pt x="4481" y="1133"/>
                    <a:pt x="4585" y="1126"/>
                    <a:pt x="4692" y="1126"/>
                  </a:cubicBezTo>
                  <a:cubicBezTo>
                    <a:pt x="4757" y="1126"/>
                    <a:pt x="4823" y="1128"/>
                    <a:pt x="4888" y="1128"/>
                  </a:cubicBezTo>
                  <a:cubicBezTo>
                    <a:pt x="4920" y="1128"/>
                    <a:pt x="4952" y="1128"/>
                    <a:pt x="4984" y="1126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29">
              <a:extLst>
                <a:ext uri="{FF2B5EF4-FFF2-40B4-BE49-F238E27FC236}">
                  <a16:creationId xmlns:a16="http://schemas.microsoft.com/office/drawing/2014/main" id="{365F8188-24F4-12E0-B0A5-9558487C2A3D}"/>
                </a:ext>
              </a:extLst>
            </p:cNvPr>
            <p:cNvSpPr/>
            <p:nvPr/>
          </p:nvSpPr>
          <p:spPr>
            <a:xfrm>
              <a:off x="5732350" y="2024125"/>
              <a:ext cx="119750" cy="73350"/>
            </a:xfrm>
            <a:custGeom>
              <a:avLst/>
              <a:gdLst/>
              <a:ahLst/>
              <a:cxnLst/>
              <a:rect l="l" t="t" r="r" b="b"/>
              <a:pathLst>
                <a:path w="4790" h="2934" extrusionOk="0">
                  <a:moveTo>
                    <a:pt x="4604" y="1"/>
                  </a:moveTo>
                  <a:cubicBezTo>
                    <a:pt x="4238" y="351"/>
                    <a:pt x="3919" y="779"/>
                    <a:pt x="3494" y="1033"/>
                  </a:cubicBezTo>
                  <a:cubicBezTo>
                    <a:pt x="2570" y="1588"/>
                    <a:pt x="1591" y="2051"/>
                    <a:pt x="636" y="2556"/>
                  </a:cubicBezTo>
                  <a:cubicBezTo>
                    <a:pt x="419" y="2672"/>
                    <a:pt x="213" y="2808"/>
                    <a:pt x="1" y="2933"/>
                  </a:cubicBezTo>
                  <a:cubicBezTo>
                    <a:pt x="1228" y="2527"/>
                    <a:pt x="2361" y="1953"/>
                    <a:pt x="3499" y="1391"/>
                  </a:cubicBezTo>
                  <a:cubicBezTo>
                    <a:pt x="3641" y="1321"/>
                    <a:pt x="3775" y="1153"/>
                    <a:pt x="3935" y="1153"/>
                  </a:cubicBezTo>
                  <a:cubicBezTo>
                    <a:pt x="4008" y="1153"/>
                    <a:pt x="4086" y="1187"/>
                    <a:pt x="4173" y="1280"/>
                  </a:cubicBezTo>
                  <a:lnTo>
                    <a:pt x="4790" y="108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29">
              <a:extLst>
                <a:ext uri="{FF2B5EF4-FFF2-40B4-BE49-F238E27FC236}">
                  <a16:creationId xmlns:a16="http://schemas.microsoft.com/office/drawing/2014/main" id="{DC4341A4-0B34-4BA0-B7E0-E2A5262C6E76}"/>
                </a:ext>
              </a:extLst>
            </p:cNvPr>
            <p:cNvSpPr/>
            <p:nvPr/>
          </p:nvSpPr>
          <p:spPr>
            <a:xfrm>
              <a:off x="5710175" y="2174350"/>
              <a:ext cx="92100" cy="51475"/>
            </a:xfrm>
            <a:custGeom>
              <a:avLst/>
              <a:gdLst/>
              <a:ahLst/>
              <a:cxnLst/>
              <a:rect l="l" t="t" r="r" b="b"/>
              <a:pathLst>
                <a:path w="3684" h="2059" extrusionOk="0">
                  <a:moveTo>
                    <a:pt x="3684" y="0"/>
                  </a:moveTo>
                  <a:cubicBezTo>
                    <a:pt x="3089" y="333"/>
                    <a:pt x="2505" y="687"/>
                    <a:pt x="1897" y="993"/>
                  </a:cubicBezTo>
                  <a:cubicBezTo>
                    <a:pt x="1276" y="1306"/>
                    <a:pt x="633" y="1571"/>
                    <a:pt x="0" y="1856"/>
                  </a:cubicBezTo>
                  <a:lnTo>
                    <a:pt x="89" y="2059"/>
                  </a:lnTo>
                  <a:cubicBezTo>
                    <a:pt x="949" y="1692"/>
                    <a:pt x="1804" y="1312"/>
                    <a:pt x="2674" y="967"/>
                  </a:cubicBezTo>
                  <a:cubicBezTo>
                    <a:pt x="2921" y="869"/>
                    <a:pt x="3209" y="871"/>
                    <a:pt x="3478" y="828"/>
                  </a:cubicBezTo>
                  <a:cubicBezTo>
                    <a:pt x="3547" y="551"/>
                    <a:pt x="3615" y="275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29">
              <a:extLst>
                <a:ext uri="{FF2B5EF4-FFF2-40B4-BE49-F238E27FC236}">
                  <a16:creationId xmlns:a16="http://schemas.microsoft.com/office/drawing/2014/main" id="{4A92B5D8-1C1A-F892-A7E9-051EB3DA2BBA}"/>
                </a:ext>
              </a:extLst>
            </p:cNvPr>
            <p:cNvSpPr/>
            <p:nvPr/>
          </p:nvSpPr>
          <p:spPr>
            <a:xfrm>
              <a:off x="5739125" y="2245075"/>
              <a:ext cx="38500" cy="36875"/>
            </a:xfrm>
            <a:custGeom>
              <a:avLst/>
              <a:gdLst/>
              <a:ahLst/>
              <a:cxnLst/>
              <a:rect l="l" t="t" r="r" b="b"/>
              <a:pathLst>
                <a:path w="1540" h="1475" extrusionOk="0">
                  <a:moveTo>
                    <a:pt x="1540" y="1"/>
                  </a:moveTo>
                  <a:lnTo>
                    <a:pt x="839" y="165"/>
                  </a:lnTo>
                  <a:lnTo>
                    <a:pt x="1" y="448"/>
                  </a:lnTo>
                  <a:cubicBezTo>
                    <a:pt x="2" y="535"/>
                    <a:pt x="3" y="621"/>
                    <a:pt x="5" y="707"/>
                  </a:cubicBezTo>
                  <a:lnTo>
                    <a:pt x="887" y="1002"/>
                  </a:lnTo>
                  <a:cubicBezTo>
                    <a:pt x="899" y="1155"/>
                    <a:pt x="911" y="1314"/>
                    <a:pt x="923" y="1474"/>
                  </a:cubicBezTo>
                  <a:cubicBezTo>
                    <a:pt x="1128" y="983"/>
                    <a:pt x="1335" y="492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29">
              <a:extLst>
                <a:ext uri="{FF2B5EF4-FFF2-40B4-BE49-F238E27FC236}">
                  <a16:creationId xmlns:a16="http://schemas.microsoft.com/office/drawing/2014/main" id="{6663EFFD-0671-6583-98F7-0BBFF4128F26}"/>
                </a:ext>
              </a:extLst>
            </p:cNvPr>
            <p:cNvSpPr/>
            <p:nvPr/>
          </p:nvSpPr>
          <p:spPr>
            <a:xfrm>
              <a:off x="5006700" y="2863675"/>
              <a:ext cx="40075" cy="25575"/>
            </a:xfrm>
            <a:custGeom>
              <a:avLst/>
              <a:gdLst/>
              <a:ahLst/>
              <a:cxnLst/>
              <a:rect l="l" t="t" r="r" b="b"/>
              <a:pathLst>
                <a:path w="1603" h="1023" extrusionOk="0">
                  <a:moveTo>
                    <a:pt x="27" y="564"/>
                  </a:moveTo>
                  <a:cubicBezTo>
                    <a:pt x="18" y="570"/>
                    <a:pt x="10" y="576"/>
                    <a:pt x="1" y="581"/>
                  </a:cubicBezTo>
                  <a:lnTo>
                    <a:pt x="21" y="599"/>
                  </a:lnTo>
                  <a:cubicBezTo>
                    <a:pt x="23" y="588"/>
                    <a:pt x="25" y="576"/>
                    <a:pt x="27" y="564"/>
                  </a:cubicBezTo>
                  <a:close/>
                  <a:moveTo>
                    <a:pt x="621" y="1"/>
                  </a:moveTo>
                  <a:cubicBezTo>
                    <a:pt x="289" y="1"/>
                    <a:pt x="91" y="207"/>
                    <a:pt x="27" y="564"/>
                  </a:cubicBezTo>
                  <a:lnTo>
                    <a:pt x="27" y="564"/>
                  </a:lnTo>
                  <a:cubicBezTo>
                    <a:pt x="373" y="338"/>
                    <a:pt x="580" y="210"/>
                    <a:pt x="756" y="210"/>
                  </a:cubicBezTo>
                  <a:cubicBezTo>
                    <a:pt x="1000" y="210"/>
                    <a:pt x="1185" y="455"/>
                    <a:pt x="1602" y="1023"/>
                  </a:cubicBezTo>
                  <a:cubicBezTo>
                    <a:pt x="1494" y="552"/>
                    <a:pt x="1338" y="105"/>
                    <a:pt x="766" y="13"/>
                  </a:cubicBezTo>
                  <a:cubicBezTo>
                    <a:pt x="715" y="5"/>
                    <a:pt x="667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29">
              <a:extLst>
                <a:ext uri="{FF2B5EF4-FFF2-40B4-BE49-F238E27FC236}">
                  <a16:creationId xmlns:a16="http://schemas.microsoft.com/office/drawing/2014/main" id="{B1A9337A-B363-CD3B-7872-69425F8989F3}"/>
                </a:ext>
              </a:extLst>
            </p:cNvPr>
            <p:cNvSpPr/>
            <p:nvPr/>
          </p:nvSpPr>
          <p:spPr>
            <a:xfrm>
              <a:off x="5031900" y="2705975"/>
              <a:ext cx="45850" cy="24800"/>
            </a:xfrm>
            <a:custGeom>
              <a:avLst/>
              <a:gdLst/>
              <a:ahLst/>
              <a:cxnLst/>
              <a:rect l="l" t="t" r="r" b="b"/>
              <a:pathLst>
                <a:path w="1834" h="992" extrusionOk="0">
                  <a:moveTo>
                    <a:pt x="733" y="1"/>
                  </a:moveTo>
                  <a:cubicBezTo>
                    <a:pt x="535" y="1"/>
                    <a:pt x="297" y="38"/>
                    <a:pt x="1" y="103"/>
                  </a:cubicBezTo>
                  <a:cubicBezTo>
                    <a:pt x="96" y="85"/>
                    <a:pt x="186" y="77"/>
                    <a:pt x="273" y="77"/>
                  </a:cubicBezTo>
                  <a:cubicBezTo>
                    <a:pt x="923" y="77"/>
                    <a:pt x="1338" y="543"/>
                    <a:pt x="1791" y="938"/>
                  </a:cubicBezTo>
                  <a:lnTo>
                    <a:pt x="1791" y="938"/>
                  </a:lnTo>
                  <a:cubicBezTo>
                    <a:pt x="1502" y="262"/>
                    <a:pt x="1261" y="1"/>
                    <a:pt x="733" y="1"/>
                  </a:cubicBezTo>
                  <a:close/>
                  <a:moveTo>
                    <a:pt x="1791" y="938"/>
                  </a:moveTo>
                  <a:cubicBezTo>
                    <a:pt x="1798" y="955"/>
                    <a:pt x="1806" y="973"/>
                    <a:pt x="1814" y="992"/>
                  </a:cubicBezTo>
                  <a:lnTo>
                    <a:pt x="1834" y="975"/>
                  </a:lnTo>
                  <a:cubicBezTo>
                    <a:pt x="1820" y="963"/>
                    <a:pt x="1805" y="950"/>
                    <a:pt x="1791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29">
              <a:extLst>
                <a:ext uri="{FF2B5EF4-FFF2-40B4-BE49-F238E27FC236}">
                  <a16:creationId xmlns:a16="http://schemas.microsoft.com/office/drawing/2014/main" id="{3FB5A4B3-0B8C-D362-A548-047BA461FC86}"/>
                </a:ext>
              </a:extLst>
            </p:cNvPr>
            <p:cNvSpPr/>
            <p:nvPr/>
          </p:nvSpPr>
          <p:spPr>
            <a:xfrm>
              <a:off x="5077225" y="2730375"/>
              <a:ext cx="20375" cy="50375"/>
            </a:xfrm>
            <a:custGeom>
              <a:avLst/>
              <a:gdLst/>
              <a:ahLst/>
              <a:cxnLst/>
              <a:rect l="l" t="t" r="r" b="b"/>
              <a:pathLst>
                <a:path w="815" h="2015" extrusionOk="0">
                  <a:moveTo>
                    <a:pt x="21" y="0"/>
                  </a:moveTo>
                  <a:lnTo>
                    <a:pt x="1" y="16"/>
                  </a:lnTo>
                  <a:cubicBezTo>
                    <a:pt x="15" y="29"/>
                    <a:pt x="29" y="43"/>
                    <a:pt x="43" y="57"/>
                  </a:cubicBezTo>
                  <a:lnTo>
                    <a:pt x="43" y="57"/>
                  </a:lnTo>
                  <a:cubicBezTo>
                    <a:pt x="36" y="38"/>
                    <a:pt x="28" y="19"/>
                    <a:pt x="21" y="0"/>
                  </a:cubicBezTo>
                  <a:close/>
                  <a:moveTo>
                    <a:pt x="43" y="57"/>
                  </a:moveTo>
                  <a:lnTo>
                    <a:pt x="43" y="57"/>
                  </a:lnTo>
                  <a:cubicBezTo>
                    <a:pt x="291" y="690"/>
                    <a:pt x="539" y="1323"/>
                    <a:pt x="788" y="1957"/>
                  </a:cubicBezTo>
                  <a:lnTo>
                    <a:pt x="788" y="1957"/>
                  </a:lnTo>
                  <a:cubicBezTo>
                    <a:pt x="814" y="1215"/>
                    <a:pt x="577" y="578"/>
                    <a:pt x="43" y="57"/>
                  </a:cubicBezTo>
                  <a:close/>
                  <a:moveTo>
                    <a:pt x="788" y="1957"/>
                  </a:moveTo>
                  <a:cubicBezTo>
                    <a:pt x="787" y="1976"/>
                    <a:pt x="786" y="1995"/>
                    <a:pt x="785" y="2015"/>
                  </a:cubicBezTo>
                  <a:lnTo>
                    <a:pt x="805" y="2000"/>
                  </a:lnTo>
                  <a:cubicBezTo>
                    <a:pt x="799" y="1986"/>
                    <a:pt x="793" y="1971"/>
                    <a:pt x="788" y="1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29">
              <a:extLst>
                <a:ext uri="{FF2B5EF4-FFF2-40B4-BE49-F238E27FC236}">
                  <a16:creationId xmlns:a16="http://schemas.microsoft.com/office/drawing/2014/main" id="{D8E09353-1381-288D-9D3D-8CA4D8EBBB89}"/>
                </a:ext>
              </a:extLst>
            </p:cNvPr>
            <p:cNvSpPr/>
            <p:nvPr/>
          </p:nvSpPr>
          <p:spPr>
            <a:xfrm>
              <a:off x="5001200" y="2878200"/>
              <a:ext cx="26425" cy="29350"/>
            </a:xfrm>
            <a:custGeom>
              <a:avLst/>
              <a:gdLst/>
              <a:ahLst/>
              <a:cxnLst/>
              <a:rect l="l" t="t" r="r" b="b"/>
              <a:pathLst>
                <a:path w="1057" h="1174" extrusionOk="0">
                  <a:moveTo>
                    <a:pt x="220" y="0"/>
                  </a:moveTo>
                  <a:cubicBezTo>
                    <a:pt x="223" y="22"/>
                    <a:pt x="226" y="43"/>
                    <a:pt x="230" y="64"/>
                  </a:cubicBezTo>
                  <a:lnTo>
                    <a:pt x="230" y="64"/>
                  </a:lnTo>
                  <a:cubicBezTo>
                    <a:pt x="234" y="49"/>
                    <a:pt x="238" y="34"/>
                    <a:pt x="242" y="18"/>
                  </a:cubicBezTo>
                  <a:lnTo>
                    <a:pt x="220" y="0"/>
                  </a:lnTo>
                  <a:close/>
                  <a:moveTo>
                    <a:pt x="230" y="64"/>
                  </a:moveTo>
                  <a:cubicBezTo>
                    <a:pt x="1" y="888"/>
                    <a:pt x="73" y="1174"/>
                    <a:pt x="631" y="1174"/>
                  </a:cubicBezTo>
                  <a:cubicBezTo>
                    <a:pt x="750" y="1174"/>
                    <a:pt x="891" y="1161"/>
                    <a:pt x="1057" y="1137"/>
                  </a:cubicBezTo>
                  <a:cubicBezTo>
                    <a:pt x="378" y="932"/>
                    <a:pt x="362" y="927"/>
                    <a:pt x="230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29">
              <a:extLst>
                <a:ext uri="{FF2B5EF4-FFF2-40B4-BE49-F238E27FC236}">
                  <a16:creationId xmlns:a16="http://schemas.microsoft.com/office/drawing/2014/main" id="{8E12FF80-7EE7-8A91-1F3D-9944C1AD59F9}"/>
                </a:ext>
              </a:extLst>
            </p:cNvPr>
            <p:cNvSpPr/>
            <p:nvPr/>
          </p:nvSpPr>
          <p:spPr>
            <a:xfrm>
              <a:off x="5775725" y="2194250"/>
              <a:ext cx="21700" cy="28050"/>
            </a:xfrm>
            <a:custGeom>
              <a:avLst/>
              <a:gdLst/>
              <a:ahLst/>
              <a:cxnLst/>
              <a:rect l="l" t="t" r="r" b="b"/>
              <a:pathLst>
                <a:path w="868" h="1122" extrusionOk="0">
                  <a:moveTo>
                    <a:pt x="867" y="0"/>
                  </a:moveTo>
                  <a:lnTo>
                    <a:pt x="44" y="559"/>
                  </a:lnTo>
                  <a:lnTo>
                    <a:pt x="44" y="559"/>
                  </a:lnTo>
                  <a:cubicBezTo>
                    <a:pt x="30" y="553"/>
                    <a:pt x="15" y="548"/>
                    <a:pt x="1" y="544"/>
                  </a:cubicBezTo>
                  <a:lnTo>
                    <a:pt x="1" y="544"/>
                  </a:lnTo>
                  <a:lnTo>
                    <a:pt x="26" y="571"/>
                  </a:lnTo>
                  <a:lnTo>
                    <a:pt x="44" y="559"/>
                  </a:lnTo>
                  <a:lnTo>
                    <a:pt x="44" y="559"/>
                  </a:lnTo>
                  <a:cubicBezTo>
                    <a:pt x="299" y="654"/>
                    <a:pt x="469" y="814"/>
                    <a:pt x="450" y="1121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29">
              <a:extLst>
                <a:ext uri="{FF2B5EF4-FFF2-40B4-BE49-F238E27FC236}">
                  <a16:creationId xmlns:a16="http://schemas.microsoft.com/office/drawing/2014/main" id="{6BD84492-D564-3CF0-15C5-7CF28EC483C0}"/>
                </a:ext>
              </a:extLst>
            </p:cNvPr>
            <p:cNvSpPr/>
            <p:nvPr/>
          </p:nvSpPr>
          <p:spPr>
            <a:xfrm>
              <a:off x="5760075" y="2226500"/>
              <a:ext cx="22250" cy="22725"/>
            </a:xfrm>
            <a:custGeom>
              <a:avLst/>
              <a:gdLst/>
              <a:ahLst/>
              <a:cxnLst/>
              <a:rect l="l" t="t" r="r" b="b"/>
              <a:pathLst>
                <a:path w="890" h="909" extrusionOk="0">
                  <a:moveTo>
                    <a:pt x="889" y="1"/>
                  </a:moveTo>
                  <a:cubicBezTo>
                    <a:pt x="625" y="175"/>
                    <a:pt x="345" y="333"/>
                    <a:pt x="101" y="534"/>
                  </a:cubicBezTo>
                  <a:cubicBezTo>
                    <a:pt x="20" y="601"/>
                    <a:pt x="32" y="780"/>
                    <a:pt x="1" y="908"/>
                  </a:cubicBezTo>
                  <a:lnTo>
                    <a:pt x="702" y="744"/>
                  </a:lnTo>
                  <a:cubicBezTo>
                    <a:pt x="764" y="496"/>
                    <a:pt x="827" y="249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29">
              <a:extLst>
                <a:ext uri="{FF2B5EF4-FFF2-40B4-BE49-F238E27FC236}">
                  <a16:creationId xmlns:a16="http://schemas.microsoft.com/office/drawing/2014/main" id="{825392FC-0B31-F2BF-A07C-ABE3CBD89BF1}"/>
                </a:ext>
              </a:extLst>
            </p:cNvPr>
            <p:cNvSpPr/>
            <p:nvPr/>
          </p:nvSpPr>
          <p:spPr>
            <a:xfrm>
              <a:off x="5072925" y="2802175"/>
              <a:ext cx="4600" cy="30550"/>
            </a:xfrm>
            <a:custGeom>
              <a:avLst/>
              <a:gdLst/>
              <a:ahLst/>
              <a:cxnLst/>
              <a:rect l="l" t="t" r="r" b="b"/>
              <a:pathLst>
                <a:path w="184" h="1222" extrusionOk="0">
                  <a:moveTo>
                    <a:pt x="0" y="1"/>
                  </a:moveTo>
                  <a:lnTo>
                    <a:pt x="91" y="1159"/>
                  </a:lnTo>
                  <a:lnTo>
                    <a:pt x="91" y="1159"/>
                  </a:lnTo>
                  <a:cubicBezTo>
                    <a:pt x="124" y="771"/>
                    <a:pt x="154" y="387"/>
                    <a:pt x="184" y="3"/>
                  </a:cubicBezTo>
                  <a:lnTo>
                    <a:pt x="0" y="1"/>
                  </a:lnTo>
                  <a:close/>
                  <a:moveTo>
                    <a:pt x="91" y="1159"/>
                  </a:moveTo>
                  <a:lnTo>
                    <a:pt x="91" y="1159"/>
                  </a:lnTo>
                  <a:cubicBezTo>
                    <a:pt x="89" y="1180"/>
                    <a:pt x="87" y="1200"/>
                    <a:pt x="85" y="1220"/>
                  </a:cubicBezTo>
                  <a:lnTo>
                    <a:pt x="85" y="1220"/>
                  </a:lnTo>
                  <a:cubicBezTo>
                    <a:pt x="88" y="1218"/>
                    <a:pt x="94" y="1208"/>
                    <a:pt x="94" y="1208"/>
                  </a:cubicBezTo>
                  <a:lnTo>
                    <a:pt x="91" y="1159"/>
                  </a:lnTo>
                  <a:close/>
                  <a:moveTo>
                    <a:pt x="85" y="1220"/>
                  </a:moveTo>
                  <a:lnTo>
                    <a:pt x="85" y="1220"/>
                  </a:lnTo>
                  <a:cubicBezTo>
                    <a:pt x="85" y="1221"/>
                    <a:pt x="85" y="1221"/>
                    <a:pt x="85" y="1221"/>
                  </a:cubicBezTo>
                  <a:cubicBezTo>
                    <a:pt x="85" y="1221"/>
                    <a:pt x="85" y="1221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29">
              <a:extLst>
                <a:ext uri="{FF2B5EF4-FFF2-40B4-BE49-F238E27FC236}">
                  <a16:creationId xmlns:a16="http://schemas.microsoft.com/office/drawing/2014/main" id="{CAF8F84F-C388-4ECE-E9F3-F7955DC9B8B7}"/>
                </a:ext>
              </a:extLst>
            </p:cNvPr>
            <p:cNvSpPr/>
            <p:nvPr/>
          </p:nvSpPr>
          <p:spPr>
            <a:xfrm>
              <a:off x="5204925" y="2903900"/>
              <a:ext cx="22300" cy="5150"/>
            </a:xfrm>
            <a:custGeom>
              <a:avLst/>
              <a:gdLst/>
              <a:ahLst/>
              <a:cxnLst/>
              <a:rect l="l" t="t" r="r" b="b"/>
              <a:pathLst>
                <a:path w="892" h="206" extrusionOk="0">
                  <a:moveTo>
                    <a:pt x="878" y="1"/>
                  </a:moveTo>
                  <a:lnTo>
                    <a:pt x="75" y="158"/>
                  </a:lnTo>
                  <a:lnTo>
                    <a:pt x="75" y="158"/>
                  </a:lnTo>
                  <a:cubicBezTo>
                    <a:pt x="50" y="156"/>
                    <a:pt x="25" y="155"/>
                    <a:pt x="1" y="153"/>
                  </a:cubicBezTo>
                  <a:lnTo>
                    <a:pt x="1" y="153"/>
                  </a:lnTo>
                  <a:lnTo>
                    <a:pt x="17" y="169"/>
                  </a:lnTo>
                  <a:lnTo>
                    <a:pt x="75" y="158"/>
                  </a:lnTo>
                  <a:lnTo>
                    <a:pt x="75" y="158"/>
                  </a:lnTo>
                  <a:cubicBezTo>
                    <a:pt x="348" y="174"/>
                    <a:pt x="620" y="190"/>
                    <a:pt x="892" y="205"/>
                  </a:cubicBezTo>
                  <a:cubicBezTo>
                    <a:pt x="887" y="138"/>
                    <a:pt x="883" y="68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29">
              <a:extLst>
                <a:ext uri="{FF2B5EF4-FFF2-40B4-BE49-F238E27FC236}">
                  <a16:creationId xmlns:a16="http://schemas.microsoft.com/office/drawing/2014/main" id="{2451E4D6-1790-31CD-D1C8-A07BE553B512}"/>
                </a:ext>
              </a:extLst>
            </p:cNvPr>
            <p:cNvSpPr/>
            <p:nvPr/>
          </p:nvSpPr>
          <p:spPr>
            <a:xfrm>
              <a:off x="5013850" y="2717800"/>
              <a:ext cx="7750" cy="21800"/>
            </a:xfrm>
            <a:custGeom>
              <a:avLst/>
              <a:gdLst/>
              <a:ahLst/>
              <a:cxnLst/>
              <a:rect l="l" t="t" r="r" b="b"/>
              <a:pathLst>
                <a:path w="310" h="872" extrusionOk="0">
                  <a:moveTo>
                    <a:pt x="224" y="0"/>
                  </a:moveTo>
                  <a:cubicBezTo>
                    <a:pt x="159" y="90"/>
                    <a:pt x="63" y="170"/>
                    <a:pt x="34" y="269"/>
                  </a:cubicBezTo>
                  <a:cubicBezTo>
                    <a:pt x="0" y="385"/>
                    <a:pt x="26" y="518"/>
                    <a:pt x="26" y="871"/>
                  </a:cubicBezTo>
                  <a:cubicBezTo>
                    <a:pt x="172" y="444"/>
                    <a:pt x="241" y="246"/>
                    <a:pt x="309" y="48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29">
              <a:extLst>
                <a:ext uri="{FF2B5EF4-FFF2-40B4-BE49-F238E27FC236}">
                  <a16:creationId xmlns:a16="http://schemas.microsoft.com/office/drawing/2014/main" id="{BFF35192-9C48-C6EB-5C2F-A7B58A030468}"/>
                </a:ext>
              </a:extLst>
            </p:cNvPr>
            <p:cNvSpPr/>
            <p:nvPr/>
          </p:nvSpPr>
          <p:spPr>
            <a:xfrm>
              <a:off x="5166675" y="2930175"/>
              <a:ext cx="16425" cy="3775"/>
            </a:xfrm>
            <a:custGeom>
              <a:avLst/>
              <a:gdLst/>
              <a:ahLst/>
              <a:cxnLst/>
              <a:rect l="l" t="t" r="r" b="b"/>
              <a:pathLst>
                <a:path w="657" h="151" extrusionOk="0">
                  <a:moveTo>
                    <a:pt x="1" y="0"/>
                  </a:moveTo>
                  <a:lnTo>
                    <a:pt x="12" y="151"/>
                  </a:lnTo>
                  <a:lnTo>
                    <a:pt x="657" y="86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29">
              <a:extLst>
                <a:ext uri="{FF2B5EF4-FFF2-40B4-BE49-F238E27FC236}">
                  <a16:creationId xmlns:a16="http://schemas.microsoft.com/office/drawing/2014/main" id="{D7D93EA8-4B2E-B0D4-6E27-92C54729684C}"/>
                </a:ext>
              </a:extLst>
            </p:cNvPr>
            <p:cNvSpPr/>
            <p:nvPr/>
          </p:nvSpPr>
          <p:spPr>
            <a:xfrm>
              <a:off x="5041675" y="2968300"/>
              <a:ext cx="21100" cy="33050"/>
            </a:xfrm>
            <a:custGeom>
              <a:avLst/>
              <a:gdLst/>
              <a:ahLst/>
              <a:cxnLst/>
              <a:rect l="l" t="t" r="r" b="b"/>
              <a:pathLst>
                <a:path w="844" h="1322" extrusionOk="0">
                  <a:moveTo>
                    <a:pt x="844" y="1"/>
                  </a:moveTo>
                  <a:lnTo>
                    <a:pt x="0" y="1321"/>
                  </a:lnTo>
                  <a:lnTo>
                    <a:pt x="475" y="1140"/>
                  </a:lnTo>
                  <a:cubicBezTo>
                    <a:pt x="573" y="951"/>
                    <a:pt x="673" y="763"/>
                    <a:pt x="773" y="574"/>
                  </a:cubicBezTo>
                  <a:cubicBezTo>
                    <a:pt x="796" y="382"/>
                    <a:pt x="820" y="192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29">
              <a:extLst>
                <a:ext uri="{FF2B5EF4-FFF2-40B4-BE49-F238E27FC236}">
                  <a16:creationId xmlns:a16="http://schemas.microsoft.com/office/drawing/2014/main" id="{1FF7C84F-9967-54C9-27D0-C805CA842586}"/>
                </a:ext>
              </a:extLst>
            </p:cNvPr>
            <p:cNvSpPr/>
            <p:nvPr/>
          </p:nvSpPr>
          <p:spPr>
            <a:xfrm>
              <a:off x="5629375" y="2451050"/>
              <a:ext cx="23775" cy="10825"/>
            </a:xfrm>
            <a:custGeom>
              <a:avLst/>
              <a:gdLst/>
              <a:ahLst/>
              <a:cxnLst/>
              <a:rect l="l" t="t" r="r" b="b"/>
              <a:pathLst>
                <a:path w="951" h="433" extrusionOk="0">
                  <a:moveTo>
                    <a:pt x="655" y="1"/>
                  </a:moveTo>
                  <a:cubicBezTo>
                    <a:pt x="582" y="1"/>
                    <a:pt x="493" y="26"/>
                    <a:pt x="389" y="79"/>
                  </a:cubicBezTo>
                  <a:cubicBezTo>
                    <a:pt x="248" y="150"/>
                    <a:pt x="129" y="263"/>
                    <a:pt x="0" y="357"/>
                  </a:cubicBezTo>
                  <a:lnTo>
                    <a:pt x="950" y="432"/>
                  </a:lnTo>
                  <a:cubicBezTo>
                    <a:pt x="933" y="163"/>
                    <a:pt x="842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29">
              <a:extLst>
                <a:ext uri="{FF2B5EF4-FFF2-40B4-BE49-F238E27FC236}">
                  <a16:creationId xmlns:a16="http://schemas.microsoft.com/office/drawing/2014/main" id="{551ACE0F-B39C-A85D-2942-2728CCE12758}"/>
                </a:ext>
              </a:extLst>
            </p:cNvPr>
            <p:cNvSpPr/>
            <p:nvPr/>
          </p:nvSpPr>
          <p:spPr>
            <a:xfrm>
              <a:off x="5677000" y="2283050"/>
              <a:ext cx="58100" cy="31550"/>
            </a:xfrm>
            <a:custGeom>
              <a:avLst/>
              <a:gdLst/>
              <a:ahLst/>
              <a:cxnLst/>
              <a:rect l="l" t="t" r="r" b="b"/>
              <a:pathLst>
                <a:path w="2324" h="1262" extrusionOk="0">
                  <a:moveTo>
                    <a:pt x="2238" y="0"/>
                  </a:moveTo>
                  <a:cubicBezTo>
                    <a:pt x="1870" y="176"/>
                    <a:pt x="1502" y="351"/>
                    <a:pt x="1134" y="530"/>
                  </a:cubicBezTo>
                  <a:cubicBezTo>
                    <a:pt x="755" y="714"/>
                    <a:pt x="378" y="902"/>
                    <a:pt x="0" y="1087"/>
                  </a:cubicBezTo>
                  <a:lnTo>
                    <a:pt x="87" y="1262"/>
                  </a:lnTo>
                  <a:lnTo>
                    <a:pt x="2324" y="195"/>
                  </a:lnTo>
                  <a:cubicBezTo>
                    <a:pt x="2295" y="129"/>
                    <a:pt x="2267" y="65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29">
              <a:extLst>
                <a:ext uri="{FF2B5EF4-FFF2-40B4-BE49-F238E27FC236}">
                  <a16:creationId xmlns:a16="http://schemas.microsoft.com/office/drawing/2014/main" id="{4ED9758F-4DF9-5678-751A-D388563A00CA}"/>
                </a:ext>
              </a:extLst>
            </p:cNvPr>
            <p:cNvSpPr/>
            <p:nvPr/>
          </p:nvSpPr>
          <p:spPr>
            <a:xfrm>
              <a:off x="5515450" y="2379925"/>
              <a:ext cx="37275" cy="10975"/>
            </a:xfrm>
            <a:custGeom>
              <a:avLst/>
              <a:gdLst/>
              <a:ahLst/>
              <a:cxnLst/>
              <a:rect l="l" t="t" r="r" b="b"/>
              <a:pathLst>
                <a:path w="1491" h="439" extrusionOk="0">
                  <a:moveTo>
                    <a:pt x="1491" y="0"/>
                  </a:moveTo>
                  <a:lnTo>
                    <a:pt x="471" y="150"/>
                  </a:lnTo>
                  <a:lnTo>
                    <a:pt x="1" y="312"/>
                  </a:lnTo>
                  <a:cubicBezTo>
                    <a:pt x="211" y="394"/>
                    <a:pt x="376" y="439"/>
                    <a:pt x="535" y="439"/>
                  </a:cubicBezTo>
                  <a:cubicBezTo>
                    <a:pt x="807" y="439"/>
                    <a:pt x="1060" y="306"/>
                    <a:pt x="1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29">
              <a:extLst>
                <a:ext uri="{FF2B5EF4-FFF2-40B4-BE49-F238E27FC236}">
                  <a16:creationId xmlns:a16="http://schemas.microsoft.com/office/drawing/2014/main" id="{6ECCA9B4-5125-AD62-7EED-EF57FFB3D91D}"/>
                </a:ext>
              </a:extLst>
            </p:cNvPr>
            <p:cNvSpPr/>
            <p:nvPr/>
          </p:nvSpPr>
          <p:spPr>
            <a:xfrm>
              <a:off x="5582275" y="2368450"/>
              <a:ext cx="35900" cy="11325"/>
            </a:xfrm>
            <a:custGeom>
              <a:avLst/>
              <a:gdLst/>
              <a:ahLst/>
              <a:cxnLst/>
              <a:rect l="l" t="t" r="r" b="b"/>
              <a:pathLst>
                <a:path w="1436" h="453" extrusionOk="0">
                  <a:moveTo>
                    <a:pt x="1408" y="1"/>
                  </a:moveTo>
                  <a:lnTo>
                    <a:pt x="1" y="276"/>
                  </a:lnTo>
                  <a:cubicBezTo>
                    <a:pt x="0" y="335"/>
                    <a:pt x="0" y="394"/>
                    <a:pt x="0" y="453"/>
                  </a:cubicBezTo>
                  <a:lnTo>
                    <a:pt x="1436" y="152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29">
              <a:extLst>
                <a:ext uri="{FF2B5EF4-FFF2-40B4-BE49-F238E27FC236}">
                  <a16:creationId xmlns:a16="http://schemas.microsoft.com/office/drawing/2014/main" id="{D631CFB4-0534-7C44-17D6-65B14FBA3258}"/>
                </a:ext>
              </a:extLst>
            </p:cNvPr>
            <p:cNvSpPr/>
            <p:nvPr/>
          </p:nvSpPr>
          <p:spPr>
            <a:xfrm>
              <a:off x="5500250" y="2373075"/>
              <a:ext cx="35725" cy="14625"/>
            </a:xfrm>
            <a:custGeom>
              <a:avLst/>
              <a:gdLst/>
              <a:ahLst/>
              <a:cxnLst/>
              <a:rect l="l" t="t" r="r" b="b"/>
              <a:pathLst>
                <a:path w="1429" h="585" extrusionOk="0">
                  <a:moveTo>
                    <a:pt x="1358" y="0"/>
                  </a:moveTo>
                  <a:lnTo>
                    <a:pt x="1" y="487"/>
                  </a:lnTo>
                  <a:lnTo>
                    <a:pt x="28" y="585"/>
                  </a:lnTo>
                  <a:lnTo>
                    <a:pt x="609" y="585"/>
                  </a:lnTo>
                  <a:lnTo>
                    <a:pt x="1079" y="424"/>
                  </a:lnTo>
                  <a:lnTo>
                    <a:pt x="1429" y="91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29">
              <a:extLst>
                <a:ext uri="{FF2B5EF4-FFF2-40B4-BE49-F238E27FC236}">
                  <a16:creationId xmlns:a16="http://schemas.microsoft.com/office/drawing/2014/main" id="{6D880000-58B6-E1F3-7F93-8A55F476E4A4}"/>
                </a:ext>
              </a:extLst>
            </p:cNvPr>
            <p:cNvSpPr/>
            <p:nvPr/>
          </p:nvSpPr>
          <p:spPr>
            <a:xfrm>
              <a:off x="5661000" y="2279475"/>
              <a:ext cx="29625" cy="18100"/>
            </a:xfrm>
            <a:custGeom>
              <a:avLst/>
              <a:gdLst/>
              <a:ahLst/>
              <a:cxnLst/>
              <a:rect l="l" t="t" r="r" b="b"/>
              <a:pathLst>
                <a:path w="1185" h="724" extrusionOk="0">
                  <a:moveTo>
                    <a:pt x="1086" y="1"/>
                  </a:moveTo>
                  <a:lnTo>
                    <a:pt x="0" y="587"/>
                  </a:lnTo>
                  <a:lnTo>
                    <a:pt x="74" y="723"/>
                  </a:lnTo>
                  <a:lnTo>
                    <a:pt x="1185" y="165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29">
              <a:extLst>
                <a:ext uri="{FF2B5EF4-FFF2-40B4-BE49-F238E27FC236}">
                  <a16:creationId xmlns:a16="http://schemas.microsoft.com/office/drawing/2014/main" id="{667BFE03-C3C7-1109-A873-4AEE6D0EA471}"/>
                </a:ext>
              </a:extLst>
            </p:cNvPr>
            <p:cNvSpPr/>
            <p:nvPr/>
          </p:nvSpPr>
          <p:spPr>
            <a:xfrm>
              <a:off x="5755300" y="2089975"/>
              <a:ext cx="32675" cy="19525"/>
            </a:xfrm>
            <a:custGeom>
              <a:avLst/>
              <a:gdLst/>
              <a:ahLst/>
              <a:cxnLst/>
              <a:rect l="l" t="t" r="r" b="b"/>
              <a:pathLst>
                <a:path w="1307" h="781" extrusionOk="0">
                  <a:moveTo>
                    <a:pt x="1257" y="1"/>
                  </a:moveTo>
                  <a:lnTo>
                    <a:pt x="0" y="590"/>
                  </a:lnTo>
                  <a:lnTo>
                    <a:pt x="99" y="781"/>
                  </a:lnTo>
                  <a:lnTo>
                    <a:pt x="1307" y="58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29">
              <a:extLst>
                <a:ext uri="{FF2B5EF4-FFF2-40B4-BE49-F238E27FC236}">
                  <a16:creationId xmlns:a16="http://schemas.microsoft.com/office/drawing/2014/main" id="{27D43870-B1A1-EFB6-78FC-D5A19E17A8B1}"/>
                </a:ext>
              </a:extLst>
            </p:cNvPr>
            <p:cNvSpPr/>
            <p:nvPr/>
          </p:nvSpPr>
          <p:spPr>
            <a:xfrm>
              <a:off x="5752425" y="2207850"/>
              <a:ext cx="23975" cy="18075"/>
            </a:xfrm>
            <a:custGeom>
              <a:avLst/>
              <a:gdLst/>
              <a:ahLst/>
              <a:cxnLst/>
              <a:rect l="l" t="t" r="r" b="b"/>
              <a:pathLst>
                <a:path w="959" h="723" extrusionOk="0">
                  <a:moveTo>
                    <a:pt x="933" y="1"/>
                  </a:moveTo>
                  <a:cubicBezTo>
                    <a:pt x="931" y="17"/>
                    <a:pt x="928" y="32"/>
                    <a:pt x="925" y="47"/>
                  </a:cubicBezTo>
                  <a:lnTo>
                    <a:pt x="925" y="47"/>
                  </a:lnTo>
                  <a:cubicBezTo>
                    <a:pt x="936" y="41"/>
                    <a:pt x="948" y="35"/>
                    <a:pt x="959" y="29"/>
                  </a:cubicBezTo>
                  <a:cubicBezTo>
                    <a:pt x="958" y="27"/>
                    <a:pt x="933" y="1"/>
                    <a:pt x="933" y="1"/>
                  </a:cubicBezTo>
                  <a:close/>
                  <a:moveTo>
                    <a:pt x="925" y="47"/>
                  </a:moveTo>
                  <a:lnTo>
                    <a:pt x="925" y="47"/>
                  </a:lnTo>
                  <a:cubicBezTo>
                    <a:pt x="617" y="211"/>
                    <a:pt x="309" y="374"/>
                    <a:pt x="1" y="538"/>
                  </a:cubicBezTo>
                  <a:lnTo>
                    <a:pt x="117" y="722"/>
                  </a:lnTo>
                  <a:cubicBezTo>
                    <a:pt x="313" y="385"/>
                    <a:pt x="828" y="534"/>
                    <a:pt x="925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29">
              <a:extLst>
                <a:ext uri="{FF2B5EF4-FFF2-40B4-BE49-F238E27FC236}">
                  <a16:creationId xmlns:a16="http://schemas.microsoft.com/office/drawing/2014/main" id="{F49F880C-A83F-BA5A-B78D-8B3C27003992}"/>
                </a:ext>
              </a:extLst>
            </p:cNvPr>
            <p:cNvSpPr/>
            <p:nvPr/>
          </p:nvSpPr>
          <p:spPr>
            <a:xfrm>
              <a:off x="5786725" y="2074625"/>
              <a:ext cx="24625" cy="16825"/>
            </a:xfrm>
            <a:custGeom>
              <a:avLst/>
              <a:gdLst/>
              <a:ahLst/>
              <a:cxnLst/>
              <a:rect l="l" t="t" r="r" b="b"/>
              <a:pathLst>
                <a:path w="985" h="673" extrusionOk="0">
                  <a:moveTo>
                    <a:pt x="865" y="1"/>
                  </a:moveTo>
                  <a:lnTo>
                    <a:pt x="0" y="615"/>
                  </a:lnTo>
                  <a:lnTo>
                    <a:pt x="50" y="672"/>
                  </a:lnTo>
                  <a:lnTo>
                    <a:pt x="984" y="200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29">
              <a:extLst>
                <a:ext uri="{FF2B5EF4-FFF2-40B4-BE49-F238E27FC236}">
                  <a16:creationId xmlns:a16="http://schemas.microsoft.com/office/drawing/2014/main" id="{94C70185-C2D3-93E5-E06F-301333CBD9F3}"/>
                </a:ext>
              </a:extLst>
            </p:cNvPr>
            <p:cNvSpPr/>
            <p:nvPr/>
          </p:nvSpPr>
          <p:spPr>
            <a:xfrm>
              <a:off x="5769200" y="2026575"/>
              <a:ext cx="19800" cy="13875"/>
            </a:xfrm>
            <a:custGeom>
              <a:avLst/>
              <a:gdLst/>
              <a:ahLst/>
              <a:cxnLst/>
              <a:rect l="l" t="t" r="r" b="b"/>
              <a:pathLst>
                <a:path w="792" h="555" extrusionOk="0">
                  <a:moveTo>
                    <a:pt x="719" y="0"/>
                  </a:moveTo>
                  <a:lnTo>
                    <a:pt x="0" y="424"/>
                  </a:lnTo>
                  <a:lnTo>
                    <a:pt x="127" y="555"/>
                  </a:lnTo>
                  <a:lnTo>
                    <a:pt x="792" y="11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29">
              <a:extLst>
                <a:ext uri="{FF2B5EF4-FFF2-40B4-BE49-F238E27FC236}">
                  <a16:creationId xmlns:a16="http://schemas.microsoft.com/office/drawing/2014/main" id="{DC6B01CD-A9DE-FB6A-3AD0-68E73D0D9E24}"/>
                </a:ext>
              </a:extLst>
            </p:cNvPr>
            <p:cNvSpPr/>
            <p:nvPr/>
          </p:nvSpPr>
          <p:spPr>
            <a:xfrm>
              <a:off x="5280075" y="2682350"/>
              <a:ext cx="136500" cy="56850"/>
            </a:xfrm>
            <a:custGeom>
              <a:avLst/>
              <a:gdLst/>
              <a:ahLst/>
              <a:cxnLst/>
              <a:rect l="l" t="t" r="r" b="b"/>
              <a:pathLst>
                <a:path w="5460" h="2274" extrusionOk="0">
                  <a:moveTo>
                    <a:pt x="5459" y="1"/>
                  </a:moveTo>
                  <a:lnTo>
                    <a:pt x="5459" y="1"/>
                  </a:lnTo>
                  <a:cubicBezTo>
                    <a:pt x="3502" y="416"/>
                    <a:pt x="1695" y="1195"/>
                    <a:pt x="0" y="2273"/>
                  </a:cubicBezTo>
                  <a:cubicBezTo>
                    <a:pt x="989" y="1996"/>
                    <a:pt x="2013" y="1804"/>
                    <a:pt x="2956" y="1416"/>
                  </a:cubicBezTo>
                  <a:cubicBezTo>
                    <a:pt x="3835" y="1054"/>
                    <a:pt x="4628" y="48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29">
              <a:extLst>
                <a:ext uri="{FF2B5EF4-FFF2-40B4-BE49-F238E27FC236}">
                  <a16:creationId xmlns:a16="http://schemas.microsoft.com/office/drawing/2014/main" id="{5161706E-5800-274B-A0FC-72B346741D45}"/>
                </a:ext>
              </a:extLst>
            </p:cNvPr>
            <p:cNvSpPr/>
            <p:nvPr/>
          </p:nvSpPr>
          <p:spPr>
            <a:xfrm>
              <a:off x="5396450" y="2700375"/>
              <a:ext cx="57375" cy="42075"/>
            </a:xfrm>
            <a:custGeom>
              <a:avLst/>
              <a:gdLst/>
              <a:ahLst/>
              <a:cxnLst/>
              <a:rect l="l" t="t" r="r" b="b"/>
              <a:pathLst>
                <a:path w="2295" h="1683" extrusionOk="0">
                  <a:moveTo>
                    <a:pt x="2294" y="1"/>
                  </a:moveTo>
                  <a:lnTo>
                    <a:pt x="0" y="1682"/>
                  </a:lnTo>
                  <a:cubicBezTo>
                    <a:pt x="968" y="1405"/>
                    <a:pt x="1710" y="813"/>
                    <a:pt x="2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29">
              <a:extLst>
                <a:ext uri="{FF2B5EF4-FFF2-40B4-BE49-F238E27FC236}">
                  <a16:creationId xmlns:a16="http://schemas.microsoft.com/office/drawing/2014/main" id="{1134CDF9-AA62-FE42-667D-F68970165050}"/>
                </a:ext>
              </a:extLst>
            </p:cNvPr>
            <p:cNvSpPr/>
            <p:nvPr/>
          </p:nvSpPr>
          <p:spPr>
            <a:xfrm>
              <a:off x="5379450" y="2729600"/>
              <a:ext cx="66300" cy="41175"/>
            </a:xfrm>
            <a:custGeom>
              <a:avLst/>
              <a:gdLst/>
              <a:ahLst/>
              <a:cxnLst/>
              <a:rect l="l" t="t" r="r" b="b"/>
              <a:pathLst>
                <a:path w="2652" h="1647" extrusionOk="0">
                  <a:moveTo>
                    <a:pt x="2574" y="0"/>
                  </a:moveTo>
                  <a:lnTo>
                    <a:pt x="1" y="1593"/>
                  </a:lnTo>
                  <a:lnTo>
                    <a:pt x="48" y="1647"/>
                  </a:lnTo>
                  <a:lnTo>
                    <a:pt x="2652" y="85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29">
              <a:extLst>
                <a:ext uri="{FF2B5EF4-FFF2-40B4-BE49-F238E27FC236}">
                  <a16:creationId xmlns:a16="http://schemas.microsoft.com/office/drawing/2014/main" id="{BC085514-3DEF-A74C-2A81-9600B4B3DBD2}"/>
                </a:ext>
              </a:extLst>
            </p:cNvPr>
            <p:cNvSpPr/>
            <p:nvPr/>
          </p:nvSpPr>
          <p:spPr>
            <a:xfrm>
              <a:off x="5288725" y="2729450"/>
              <a:ext cx="63900" cy="31825"/>
            </a:xfrm>
            <a:custGeom>
              <a:avLst/>
              <a:gdLst/>
              <a:ahLst/>
              <a:cxnLst/>
              <a:rect l="l" t="t" r="r" b="b"/>
              <a:pathLst>
                <a:path w="2556" h="1273" extrusionOk="0">
                  <a:moveTo>
                    <a:pt x="2460" y="1"/>
                  </a:moveTo>
                  <a:lnTo>
                    <a:pt x="1" y="1082"/>
                  </a:lnTo>
                  <a:lnTo>
                    <a:pt x="82" y="1272"/>
                  </a:lnTo>
                  <a:lnTo>
                    <a:pt x="2555" y="221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29">
              <a:extLst>
                <a:ext uri="{FF2B5EF4-FFF2-40B4-BE49-F238E27FC236}">
                  <a16:creationId xmlns:a16="http://schemas.microsoft.com/office/drawing/2014/main" id="{05B39060-4864-3911-0FB3-D768AE164E0A}"/>
                </a:ext>
              </a:extLst>
            </p:cNvPr>
            <p:cNvSpPr/>
            <p:nvPr/>
          </p:nvSpPr>
          <p:spPr>
            <a:xfrm>
              <a:off x="5357950" y="2769400"/>
              <a:ext cx="22725" cy="15875"/>
            </a:xfrm>
            <a:custGeom>
              <a:avLst/>
              <a:gdLst/>
              <a:ahLst/>
              <a:cxnLst/>
              <a:rect l="l" t="t" r="r" b="b"/>
              <a:pathLst>
                <a:path w="909" h="635" extrusionOk="0">
                  <a:moveTo>
                    <a:pt x="861" y="1"/>
                  </a:moveTo>
                  <a:lnTo>
                    <a:pt x="0" y="465"/>
                  </a:lnTo>
                  <a:cubicBezTo>
                    <a:pt x="35" y="522"/>
                    <a:pt x="70" y="578"/>
                    <a:pt x="106" y="635"/>
                  </a:cubicBezTo>
                  <a:lnTo>
                    <a:pt x="908" y="55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29">
              <a:extLst>
                <a:ext uri="{FF2B5EF4-FFF2-40B4-BE49-F238E27FC236}">
                  <a16:creationId xmlns:a16="http://schemas.microsoft.com/office/drawing/2014/main" id="{4AC08605-9C16-B9CE-B30A-E3889D15B77E}"/>
                </a:ext>
              </a:extLst>
            </p:cNvPr>
            <p:cNvSpPr/>
            <p:nvPr/>
          </p:nvSpPr>
          <p:spPr>
            <a:xfrm>
              <a:off x="5443775" y="2715575"/>
              <a:ext cx="20100" cy="16200"/>
            </a:xfrm>
            <a:custGeom>
              <a:avLst/>
              <a:gdLst/>
              <a:ahLst/>
              <a:cxnLst/>
              <a:rect l="l" t="t" r="r" b="b"/>
              <a:pathLst>
                <a:path w="804" h="648" extrusionOk="0">
                  <a:moveTo>
                    <a:pt x="678" y="1"/>
                  </a:moveTo>
                  <a:lnTo>
                    <a:pt x="1" y="561"/>
                  </a:lnTo>
                  <a:lnTo>
                    <a:pt x="79" y="648"/>
                  </a:lnTo>
                  <a:lnTo>
                    <a:pt x="803" y="171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29">
              <a:extLst>
                <a:ext uri="{FF2B5EF4-FFF2-40B4-BE49-F238E27FC236}">
                  <a16:creationId xmlns:a16="http://schemas.microsoft.com/office/drawing/2014/main" id="{72D4E43A-654C-F374-BAD1-655EB3F2AD1D}"/>
                </a:ext>
              </a:extLst>
            </p:cNvPr>
            <p:cNvSpPr/>
            <p:nvPr/>
          </p:nvSpPr>
          <p:spPr>
            <a:xfrm>
              <a:off x="5737550" y="1885750"/>
              <a:ext cx="54850" cy="41975"/>
            </a:xfrm>
            <a:custGeom>
              <a:avLst/>
              <a:gdLst/>
              <a:ahLst/>
              <a:cxnLst/>
              <a:rect l="l" t="t" r="r" b="b"/>
              <a:pathLst>
                <a:path w="2194" h="1679" extrusionOk="0">
                  <a:moveTo>
                    <a:pt x="2045" y="1"/>
                  </a:moveTo>
                  <a:lnTo>
                    <a:pt x="0" y="1487"/>
                  </a:lnTo>
                  <a:lnTo>
                    <a:pt x="134" y="1679"/>
                  </a:lnTo>
                  <a:lnTo>
                    <a:pt x="2194" y="211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29">
              <a:extLst>
                <a:ext uri="{FF2B5EF4-FFF2-40B4-BE49-F238E27FC236}">
                  <a16:creationId xmlns:a16="http://schemas.microsoft.com/office/drawing/2014/main" id="{5BAC2153-9EB7-C79E-3158-F8A1DB6A023A}"/>
                </a:ext>
              </a:extLst>
            </p:cNvPr>
            <p:cNvSpPr/>
            <p:nvPr/>
          </p:nvSpPr>
          <p:spPr>
            <a:xfrm>
              <a:off x="5285700" y="2399500"/>
              <a:ext cx="20425" cy="35900"/>
            </a:xfrm>
            <a:custGeom>
              <a:avLst/>
              <a:gdLst/>
              <a:ahLst/>
              <a:cxnLst/>
              <a:rect l="l" t="t" r="r" b="b"/>
              <a:pathLst>
                <a:path w="817" h="1436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298"/>
                    <a:pt x="291" y="822"/>
                    <a:pt x="216" y="1436"/>
                  </a:cubicBezTo>
                  <a:cubicBezTo>
                    <a:pt x="385" y="1179"/>
                    <a:pt x="448" y="1087"/>
                    <a:pt x="517" y="983"/>
                  </a:cubicBezTo>
                  <a:cubicBezTo>
                    <a:pt x="579" y="1112"/>
                    <a:pt x="638" y="1234"/>
                    <a:pt x="702" y="1368"/>
                  </a:cubicBezTo>
                  <a:cubicBezTo>
                    <a:pt x="748" y="1298"/>
                    <a:pt x="808" y="1248"/>
                    <a:pt x="809" y="1197"/>
                  </a:cubicBezTo>
                  <a:cubicBezTo>
                    <a:pt x="817" y="840"/>
                    <a:pt x="813" y="483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29">
              <a:extLst>
                <a:ext uri="{FF2B5EF4-FFF2-40B4-BE49-F238E27FC236}">
                  <a16:creationId xmlns:a16="http://schemas.microsoft.com/office/drawing/2014/main" id="{2AA2752C-90EB-AC2D-DA8D-95561749085C}"/>
                </a:ext>
              </a:extLst>
            </p:cNvPr>
            <p:cNvSpPr/>
            <p:nvPr/>
          </p:nvSpPr>
          <p:spPr>
            <a:xfrm>
              <a:off x="5206300" y="2501900"/>
              <a:ext cx="10425" cy="55425"/>
            </a:xfrm>
            <a:custGeom>
              <a:avLst/>
              <a:gdLst/>
              <a:ahLst/>
              <a:cxnLst/>
              <a:rect l="l" t="t" r="r" b="b"/>
              <a:pathLst>
                <a:path w="417" h="2217" extrusionOk="0">
                  <a:moveTo>
                    <a:pt x="0" y="1"/>
                  </a:moveTo>
                  <a:lnTo>
                    <a:pt x="198" y="2217"/>
                  </a:lnTo>
                  <a:cubicBezTo>
                    <a:pt x="417" y="1638"/>
                    <a:pt x="333" y="70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29">
              <a:extLst>
                <a:ext uri="{FF2B5EF4-FFF2-40B4-BE49-F238E27FC236}">
                  <a16:creationId xmlns:a16="http://schemas.microsoft.com/office/drawing/2014/main" id="{C224FDA6-3CB7-6DDB-C587-0B5A8609D1EB}"/>
                </a:ext>
              </a:extLst>
            </p:cNvPr>
            <p:cNvSpPr/>
            <p:nvPr/>
          </p:nvSpPr>
          <p:spPr>
            <a:xfrm>
              <a:off x="5232450" y="2442525"/>
              <a:ext cx="3025" cy="34675"/>
            </a:xfrm>
            <a:custGeom>
              <a:avLst/>
              <a:gdLst/>
              <a:ahLst/>
              <a:cxnLst/>
              <a:rect l="l" t="t" r="r" b="b"/>
              <a:pathLst>
                <a:path w="121" h="1387" extrusionOk="0">
                  <a:moveTo>
                    <a:pt x="120" y="0"/>
                  </a:moveTo>
                  <a:lnTo>
                    <a:pt x="0" y="34"/>
                  </a:lnTo>
                  <a:lnTo>
                    <a:pt x="0" y="1386"/>
                  </a:lnTo>
                  <a:lnTo>
                    <a:pt x="120" y="138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29">
              <a:extLst>
                <a:ext uri="{FF2B5EF4-FFF2-40B4-BE49-F238E27FC236}">
                  <a16:creationId xmlns:a16="http://schemas.microsoft.com/office/drawing/2014/main" id="{D5450CC3-C7C9-62C9-4C32-3C067D94E768}"/>
                </a:ext>
              </a:extLst>
            </p:cNvPr>
            <p:cNvSpPr/>
            <p:nvPr/>
          </p:nvSpPr>
          <p:spPr>
            <a:xfrm>
              <a:off x="5267175" y="2464475"/>
              <a:ext cx="2475" cy="25275"/>
            </a:xfrm>
            <a:custGeom>
              <a:avLst/>
              <a:gdLst/>
              <a:ahLst/>
              <a:cxnLst/>
              <a:rect l="l" t="t" r="r" b="b"/>
              <a:pathLst>
                <a:path w="99" h="1011" extrusionOk="0">
                  <a:moveTo>
                    <a:pt x="1" y="1"/>
                  </a:moveTo>
                  <a:lnTo>
                    <a:pt x="1" y="992"/>
                  </a:lnTo>
                  <a:lnTo>
                    <a:pt x="98" y="101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29">
              <a:extLst>
                <a:ext uri="{FF2B5EF4-FFF2-40B4-BE49-F238E27FC236}">
                  <a16:creationId xmlns:a16="http://schemas.microsoft.com/office/drawing/2014/main" id="{522601FB-1896-1EB9-69B7-E577F9091675}"/>
                </a:ext>
              </a:extLst>
            </p:cNvPr>
            <p:cNvSpPr/>
            <p:nvPr/>
          </p:nvSpPr>
          <p:spPr>
            <a:xfrm>
              <a:off x="5325775" y="2428475"/>
              <a:ext cx="4575" cy="16275"/>
            </a:xfrm>
            <a:custGeom>
              <a:avLst/>
              <a:gdLst/>
              <a:ahLst/>
              <a:cxnLst/>
              <a:rect l="l" t="t" r="r" b="b"/>
              <a:pathLst>
                <a:path w="183" h="651" extrusionOk="0">
                  <a:moveTo>
                    <a:pt x="141" y="0"/>
                  </a:moveTo>
                  <a:lnTo>
                    <a:pt x="1" y="11"/>
                  </a:lnTo>
                  <a:cubicBezTo>
                    <a:pt x="11" y="223"/>
                    <a:pt x="22" y="436"/>
                    <a:pt x="33" y="650"/>
                  </a:cubicBezTo>
                  <a:lnTo>
                    <a:pt x="182" y="607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29">
              <a:extLst>
                <a:ext uri="{FF2B5EF4-FFF2-40B4-BE49-F238E27FC236}">
                  <a16:creationId xmlns:a16="http://schemas.microsoft.com/office/drawing/2014/main" id="{3E151931-A087-6541-B18E-060946399F2F}"/>
                </a:ext>
              </a:extLst>
            </p:cNvPr>
            <p:cNvSpPr/>
            <p:nvPr/>
          </p:nvSpPr>
          <p:spPr>
            <a:xfrm>
              <a:off x="5359025" y="2612050"/>
              <a:ext cx="136575" cy="32875"/>
            </a:xfrm>
            <a:custGeom>
              <a:avLst/>
              <a:gdLst/>
              <a:ahLst/>
              <a:cxnLst/>
              <a:rect l="l" t="t" r="r" b="b"/>
              <a:pathLst>
                <a:path w="5463" h="1315" extrusionOk="0">
                  <a:moveTo>
                    <a:pt x="5420" y="1"/>
                  </a:moveTo>
                  <a:cubicBezTo>
                    <a:pt x="3609" y="411"/>
                    <a:pt x="1736" y="527"/>
                    <a:pt x="0" y="1314"/>
                  </a:cubicBezTo>
                  <a:lnTo>
                    <a:pt x="5463" y="208"/>
                  </a:lnTo>
                  <a:cubicBezTo>
                    <a:pt x="5448" y="139"/>
                    <a:pt x="5435" y="70"/>
                    <a:pt x="5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29">
              <a:extLst>
                <a:ext uri="{FF2B5EF4-FFF2-40B4-BE49-F238E27FC236}">
                  <a16:creationId xmlns:a16="http://schemas.microsoft.com/office/drawing/2014/main" id="{ABF169D1-19EA-3240-3582-A75D21947F96}"/>
                </a:ext>
              </a:extLst>
            </p:cNvPr>
            <p:cNvSpPr/>
            <p:nvPr/>
          </p:nvSpPr>
          <p:spPr>
            <a:xfrm>
              <a:off x="5421225" y="2596600"/>
              <a:ext cx="77675" cy="20475"/>
            </a:xfrm>
            <a:custGeom>
              <a:avLst/>
              <a:gdLst/>
              <a:ahLst/>
              <a:cxnLst/>
              <a:rect l="l" t="t" r="r" b="b"/>
              <a:pathLst>
                <a:path w="3107" h="819" extrusionOk="0">
                  <a:moveTo>
                    <a:pt x="3063" y="1"/>
                  </a:moveTo>
                  <a:lnTo>
                    <a:pt x="0" y="655"/>
                  </a:lnTo>
                  <a:cubicBezTo>
                    <a:pt x="11" y="709"/>
                    <a:pt x="24" y="764"/>
                    <a:pt x="35" y="818"/>
                  </a:cubicBezTo>
                  <a:lnTo>
                    <a:pt x="3106" y="202"/>
                  </a:lnTo>
                  <a:cubicBezTo>
                    <a:pt x="3091" y="134"/>
                    <a:pt x="3078" y="67"/>
                    <a:pt x="3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29">
              <a:extLst>
                <a:ext uri="{FF2B5EF4-FFF2-40B4-BE49-F238E27FC236}">
                  <a16:creationId xmlns:a16="http://schemas.microsoft.com/office/drawing/2014/main" id="{A8235E3D-416A-348F-97D0-289683242AA6}"/>
                </a:ext>
              </a:extLst>
            </p:cNvPr>
            <p:cNvSpPr/>
            <p:nvPr/>
          </p:nvSpPr>
          <p:spPr>
            <a:xfrm>
              <a:off x="5506075" y="2429375"/>
              <a:ext cx="39225" cy="29550"/>
            </a:xfrm>
            <a:custGeom>
              <a:avLst/>
              <a:gdLst/>
              <a:ahLst/>
              <a:cxnLst/>
              <a:rect l="l" t="t" r="r" b="b"/>
              <a:pathLst>
                <a:path w="1569" h="1182" extrusionOk="0">
                  <a:moveTo>
                    <a:pt x="1466" y="1"/>
                  </a:moveTo>
                  <a:lnTo>
                    <a:pt x="1466" y="1"/>
                  </a:lnTo>
                  <a:cubicBezTo>
                    <a:pt x="26" y="520"/>
                    <a:pt x="1" y="540"/>
                    <a:pt x="45" y="1182"/>
                  </a:cubicBezTo>
                  <a:lnTo>
                    <a:pt x="1568" y="631"/>
                  </a:lnTo>
                  <a:lnTo>
                    <a:pt x="1031" y="465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06523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>
          <a:extLst>
            <a:ext uri="{FF2B5EF4-FFF2-40B4-BE49-F238E27FC236}">
              <a16:creationId xmlns:a16="http://schemas.microsoft.com/office/drawing/2014/main" id="{D6E0BA7C-9641-AEE3-5E90-37B2F6975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p129">
            <a:extLst>
              <a:ext uri="{FF2B5EF4-FFF2-40B4-BE49-F238E27FC236}">
                <a16:creationId xmlns:a16="http://schemas.microsoft.com/office/drawing/2014/main" id="{C41A8CB4-B8D9-4F57-BBEA-58C01EEC32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Clipping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5A64B63-C832-5CDE-36DF-E5514CF549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4410952"/>
              </p:ext>
            </p:extLst>
          </p:nvPr>
        </p:nvGraphicFramePr>
        <p:xfrm>
          <a:off x="369672" y="1303354"/>
          <a:ext cx="6556387" cy="3244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659" name="Google Shape;4659;p129">
            <a:extLst>
              <a:ext uri="{FF2B5EF4-FFF2-40B4-BE49-F238E27FC236}">
                <a16:creationId xmlns:a16="http://schemas.microsoft.com/office/drawing/2014/main" id="{08A0CEC7-479E-C318-6BAC-CCD89BCD7A57}"/>
              </a:ext>
            </a:extLst>
          </p:cNvPr>
          <p:cNvSpPr/>
          <p:nvPr/>
        </p:nvSpPr>
        <p:spPr>
          <a:xfrm>
            <a:off x="4889659" y="3301655"/>
            <a:ext cx="16838" cy="15855"/>
          </a:xfrm>
          <a:custGeom>
            <a:avLst/>
            <a:gdLst/>
            <a:ahLst/>
            <a:cxnLst/>
            <a:rect l="l" t="t" r="r" b="b"/>
            <a:pathLst>
              <a:path w="788" h="742" extrusionOk="0">
                <a:moveTo>
                  <a:pt x="788" y="1"/>
                </a:moveTo>
                <a:lnTo>
                  <a:pt x="1" y="647"/>
                </a:lnTo>
                <a:lnTo>
                  <a:pt x="90" y="741"/>
                </a:lnTo>
                <a:lnTo>
                  <a:pt x="428" y="665"/>
                </a:lnTo>
                <a:cubicBezTo>
                  <a:pt x="548" y="443"/>
                  <a:pt x="668" y="223"/>
                  <a:pt x="7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0" name="Google Shape;4660;p129">
            <a:extLst>
              <a:ext uri="{FF2B5EF4-FFF2-40B4-BE49-F238E27FC236}">
                <a16:creationId xmlns:a16="http://schemas.microsoft.com/office/drawing/2014/main" id="{23B19339-F29B-7583-42C7-AA768B474466}"/>
              </a:ext>
            </a:extLst>
          </p:cNvPr>
          <p:cNvSpPr/>
          <p:nvPr/>
        </p:nvSpPr>
        <p:spPr>
          <a:xfrm>
            <a:off x="4875343" y="3315480"/>
            <a:ext cx="16261" cy="13205"/>
          </a:xfrm>
          <a:custGeom>
            <a:avLst/>
            <a:gdLst/>
            <a:ahLst/>
            <a:cxnLst/>
            <a:rect l="l" t="t" r="r" b="b"/>
            <a:pathLst>
              <a:path w="761" h="618" extrusionOk="0">
                <a:moveTo>
                  <a:pt x="671" y="0"/>
                </a:moveTo>
                <a:lnTo>
                  <a:pt x="1" y="450"/>
                </a:lnTo>
                <a:lnTo>
                  <a:pt x="129" y="617"/>
                </a:lnTo>
                <a:lnTo>
                  <a:pt x="760" y="94"/>
                </a:lnTo>
                <a:lnTo>
                  <a:pt x="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1" name="Google Shape;4661;p129">
            <a:extLst>
              <a:ext uri="{FF2B5EF4-FFF2-40B4-BE49-F238E27FC236}">
                <a16:creationId xmlns:a16="http://schemas.microsoft.com/office/drawing/2014/main" id="{6BB7801A-3EC1-B2C8-70F4-7662C23A7621}"/>
              </a:ext>
            </a:extLst>
          </p:cNvPr>
          <p:cNvSpPr/>
          <p:nvPr/>
        </p:nvSpPr>
        <p:spPr>
          <a:xfrm>
            <a:off x="4817929" y="3348835"/>
            <a:ext cx="2585" cy="32842"/>
          </a:xfrm>
          <a:custGeom>
            <a:avLst/>
            <a:gdLst/>
            <a:ahLst/>
            <a:cxnLst/>
            <a:rect l="l" t="t" r="r" b="b"/>
            <a:pathLst>
              <a:path w="121" h="1537" extrusionOk="0">
                <a:moveTo>
                  <a:pt x="121" y="1"/>
                </a:moveTo>
                <a:lnTo>
                  <a:pt x="0" y="3"/>
                </a:lnTo>
                <a:lnTo>
                  <a:pt x="0" y="1536"/>
                </a:lnTo>
                <a:lnTo>
                  <a:pt x="121" y="1533"/>
                </a:lnTo>
                <a:lnTo>
                  <a:pt x="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2" name="Google Shape;4662;p129">
            <a:extLst>
              <a:ext uri="{FF2B5EF4-FFF2-40B4-BE49-F238E27FC236}">
                <a16:creationId xmlns:a16="http://schemas.microsoft.com/office/drawing/2014/main" id="{281E9B60-0F93-A19E-9612-369C1A7FD64F}"/>
              </a:ext>
            </a:extLst>
          </p:cNvPr>
          <p:cNvGrpSpPr/>
          <p:nvPr/>
        </p:nvGrpSpPr>
        <p:grpSpPr>
          <a:xfrm>
            <a:off x="7149724" y="2741849"/>
            <a:ext cx="1994276" cy="1724788"/>
            <a:chOff x="1745450" y="238200"/>
            <a:chExt cx="4226775" cy="3507000"/>
          </a:xfrm>
        </p:grpSpPr>
        <p:sp>
          <p:nvSpPr>
            <p:cNvPr id="4663" name="Google Shape;4663;p129">
              <a:extLst>
                <a:ext uri="{FF2B5EF4-FFF2-40B4-BE49-F238E27FC236}">
                  <a16:creationId xmlns:a16="http://schemas.microsoft.com/office/drawing/2014/main" id="{A1CF2C16-53DD-66EC-761E-27E90CE7663E}"/>
                </a:ext>
              </a:extLst>
            </p:cNvPr>
            <p:cNvSpPr/>
            <p:nvPr/>
          </p:nvSpPr>
          <p:spPr>
            <a:xfrm>
              <a:off x="5895525" y="1470000"/>
              <a:ext cx="76700" cy="222300"/>
            </a:xfrm>
            <a:custGeom>
              <a:avLst/>
              <a:gdLst/>
              <a:ahLst/>
              <a:cxnLst/>
              <a:rect l="l" t="t" r="r" b="b"/>
              <a:pathLst>
                <a:path w="3068" h="8892" extrusionOk="0">
                  <a:moveTo>
                    <a:pt x="1632" y="0"/>
                  </a:moveTo>
                  <a:lnTo>
                    <a:pt x="1610" y="19"/>
                  </a:lnTo>
                  <a:cubicBezTo>
                    <a:pt x="1614" y="19"/>
                    <a:pt x="1617" y="19"/>
                    <a:pt x="1621" y="19"/>
                  </a:cubicBezTo>
                  <a:lnTo>
                    <a:pt x="1621" y="19"/>
                  </a:lnTo>
                  <a:cubicBezTo>
                    <a:pt x="1625" y="13"/>
                    <a:pt x="1628" y="7"/>
                    <a:pt x="1632" y="0"/>
                  </a:cubicBezTo>
                  <a:close/>
                  <a:moveTo>
                    <a:pt x="2419" y="7897"/>
                  </a:moveTo>
                  <a:cubicBezTo>
                    <a:pt x="2414" y="7912"/>
                    <a:pt x="2408" y="7927"/>
                    <a:pt x="2403" y="7942"/>
                  </a:cubicBezTo>
                  <a:lnTo>
                    <a:pt x="2425" y="7954"/>
                  </a:lnTo>
                  <a:lnTo>
                    <a:pt x="2419" y="7897"/>
                  </a:lnTo>
                  <a:close/>
                  <a:moveTo>
                    <a:pt x="1621" y="19"/>
                  </a:moveTo>
                  <a:cubicBezTo>
                    <a:pt x="1588" y="72"/>
                    <a:pt x="1537" y="128"/>
                    <a:pt x="1544" y="174"/>
                  </a:cubicBezTo>
                  <a:cubicBezTo>
                    <a:pt x="1750" y="1418"/>
                    <a:pt x="874" y="2320"/>
                    <a:pt x="526" y="3387"/>
                  </a:cubicBezTo>
                  <a:cubicBezTo>
                    <a:pt x="424" y="3698"/>
                    <a:pt x="298" y="4000"/>
                    <a:pt x="126" y="4457"/>
                  </a:cubicBezTo>
                  <a:lnTo>
                    <a:pt x="2129" y="2989"/>
                  </a:lnTo>
                  <a:lnTo>
                    <a:pt x="2261" y="3070"/>
                  </a:lnTo>
                  <a:cubicBezTo>
                    <a:pt x="2071" y="3510"/>
                    <a:pt x="1880" y="3948"/>
                    <a:pt x="1625" y="4532"/>
                  </a:cubicBezTo>
                  <a:lnTo>
                    <a:pt x="2453" y="4163"/>
                  </a:lnTo>
                  <a:lnTo>
                    <a:pt x="2453" y="4163"/>
                  </a:lnTo>
                  <a:cubicBezTo>
                    <a:pt x="2323" y="5114"/>
                    <a:pt x="1486" y="5360"/>
                    <a:pt x="1047" y="5936"/>
                  </a:cubicBezTo>
                  <a:cubicBezTo>
                    <a:pt x="1048" y="6278"/>
                    <a:pt x="1353" y="6650"/>
                    <a:pt x="928" y="6999"/>
                  </a:cubicBezTo>
                  <a:cubicBezTo>
                    <a:pt x="786" y="7115"/>
                    <a:pt x="853" y="7462"/>
                    <a:pt x="727" y="7632"/>
                  </a:cubicBezTo>
                  <a:cubicBezTo>
                    <a:pt x="556" y="7863"/>
                    <a:pt x="268" y="8006"/>
                    <a:pt x="78" y="8229"/>
                  </a:cubicBezTo>
                  <a:cubicBezTo>
                    <a:pt x="1" y="8320"/>
                    <a:pt x="51" y="8520"/>
                    <a:pt x="30" y="8892"/>
                  </a:cubicBezTo>
                  <a:lnTo>
                    <a:pt x="2328" y="7055"/>
                  </a:lnTo>
                  <a:lnTo>
                    <a:pt x="2419" y="7897"/>
                  </a:lnTo>
                  <a:lnTo>
                    <a:pt x="2419" y="7897"/>
                  </a:lnTo>
                  <a:cubicBezTo>
                    <a:pt x="2768" y="6956"/>
                    <a:pt x="3068" y="5972"/>
                    <a:pt x="2809" y="4991"/>
                  </a:cubicBezTo>
                  <a:cubicBezTo>
                    <a:pt x="2552" y="4014"/>
                    <a:pt x="2534" y="3062"/>
                    <a:pt x="2585" y="2076"/>
                  </a:cubicBezTo>
                  <a:cubicBezTo>
                    <a:pt x="2607" y="1662"/>
                    <a:pt x="2508" y="1220"/>
                    <a:pt x="2363" y="826"/>
                  </a:cubicBezTo>
                  <a:cubicBezTo>
                    <a:pt x="2237" y="484"/>
                    <a:pt x="2126" y="45"/>
                    <a:pt x="162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29">
              <a:extLst>
                <a:ext uri="{FF2B5EF4-FFF2-40B4-BE49-F238E27FC236}">
                  <a16:creationId xmlns:a16="http://schemas.microsoft.com/office/drawing/2014/main" id="{4BE0685B-F342-817E-E920-C9C63DF22281}"/>
                </a:ext>
              </a:extLst>
            </p:cNvPr>
            <p:cNvSpPr/>
            <p:nvPr/>
          </p:nvSpPr>
          <p:spPr>
            <a:xfrm>
              <a:off x="1745450" y="238200"/>
              <a:ext cx="643325" cy="2685350"/>
            </a:xfrm>
            <a:custGeom>
              <a:avLst/>
              <a:gdLst/>
              <a:ahLst/>
              <a:cxnLst/>
              <a:rect l="l" t="t" r="r" b="b"/>
              <a:pathLst>
                <a:path w="25733" h="107414" extrusionOk="0">
                  <a:moveTo>
                    <a:pt x="20047" y="12764"/>
                  </a:moveTo>
                  <a:cubicBezTo>
                    <a:pt x="20692" y="12764"/>
                    <a:pt x="21026" y="13103"/>
                    <a:pt x="21101" y="13771"/>
                  </a:cubicBezTo>
                  <a:cubicBezTo>
                    <a:pt x="21137" y="14083"/>
                    <a:pt x="21157" y="14417"/>
                    <a:pt x="21084" y="14717"/>
                  </a:cubicBezTo>
                  <a:cubicBezTo>
                    <a:pt x="20837" y="15743"/>
                    <a:pt x="20743" y="16777"/>
                    <a:pt x="20774" y="17827"/>
                  </a:cubicBezTo>
                  <a:cubicBezTo>
                    <a:pt x="20776" y="17907"/>
                    <a:pt x="20721" y="17987"/>
                    <a:pt x="20654" y="18175"/>
                  </a:cubicBezTo>
                  <a:cubicBezTo>
                    <a:pt x="20522" y="17909"/>
                    <a:pt x="20439" y="17738"/>
                    <a:pt x="20336" y="17531"/>
                  </a:cubicBezTo>
                  <a:lnTo>
                    <a:pt x="20336" y="17531"/>
                  </a:lnTo>
                  <a:cubicBezTo>
                    <a:pt x="19764" y="18518"/>
                    <a:pt x="20245" y="19431"/>
                    <a:pt x="20366" y="20323"/>
                  </a:cubicBezTo>
                  <a:cubicBezTo>
                    <a:pt x="20124" y="20396"/>
                    <a:pt x="19877" y="20407"/>
                    <a:pt x="19732" y="20530"/>
                  </a:cubicBezTo>
                  <a:cubicBezTo>
                    <a:pt x="19587" y="20654"/>
                    <a:pt x="19542" y="20894"/>
                    <a:pt x="19279" y="21091"/>
                  </a:cubicBezTo>
                  <a:lnTo>
                    <a:pt x="18882" y="19381"/>
                  </a:lnTo>
                  <a:cubicBezTo>
                    <a:pt x="18386" y="19396"/>
                    <a:pt x="18307" y="19694"/>
                    <a:pt x="18283" y="19973"/>
                  </a:cubicBezTo>
                  <a:cubicBezTo>
                    <a:pt x="18178" y="21137"/>
                    <a:pt x="18098" y="22305"/>
                    <a:pt x="18010" y="23471"/>
                  </a:cubicBezTo>
                  <a:cubicBezTo>
                    <a:pt x="17962" y="24101"/>
                    <a:pt x="17953" y="24736"/>
                    <a:pt x="17857" y="25359"/>
                  </a:cubicBezTo>
                  <a:cubicBezTo>
                    <a:pt x="17807" y="25680"/>
                    <a:pt x="17604" y="25978"/>
                    <a:pt x="17464" y="26302"/>
                  </a:cubicBezTo>
                  <a:cubicBezTo>
                    <a:pt x="16851" y="26193"/>
                    <a:pt x="16576" y="25836"/>
                    <a:pt x="16573" y="25372"/>
                  </a:cubicBezTo>
                  <a:cubicBezTo>
                    <a:pt x="16560" y="23993"/>
                    <a:pt x="16090" y="22646"/>
                    <a:pt x="16385" y="21239"/>
                  </a:cubicBezTo>
                  <a:cubicBezTo>
                    <a:pt x="16576" y="20323"/>
                    <a:pt x="16600" y="19372"/>
                    <a:pt x="16699" y="18436"/>
                  </a:cubicBezTo>
                  <a:lnTo>
                    <a:pt x="16474" y="18404"/>
                  </a:lnTo>
                  <a:cubicBezTo>
                    <a:pt x="16331" y="19247"/>
                    <a:pt x="16164" y="20088"/>
                    <a:pt x="16052" y="20936"/>
                  </a:cubicBezTo>
                  <a:cubicBezTo>
                    <a:pt x="15882" y="22224"/>
                    <a:pt x="15696" y="23524"/>
                    <a:pt x="15994" y="24812"/>
                  </a:cubicBezTo>
                  <a:cubicBezTo>
                    <a:pt x="16117" y="25351"/>
                    <a:pt x="16321" y="25916"/>
                    <a:pt x="16645" y="26352"/>
                  </a:cubicBezTo>
                  <a:cubicBezTo>
                    <a:pt x="16836" y="26609"/>
                    <a:pt x="17070" y="26734"/>
                    <a:pt x="17295" y="26734"/>
                  </a:cubicBezTo>
                  <a:cubicBezTo>
                    <a:pt x="17576" y="26734"/>
                    <a:pt x="17842" y="26540"/>
                    <a:pt x="17989" y="26169"/>
                  </a:cubicBezTo>
                  <a:cubicBezTo>
                    <a:pt x="18217" y="25593"/>
                    <a:pt x="18327" y="24950"/>
                    <a:pt x="18370" y="24328"/>
                  </a:cubicBezTo>
                  <a:cubicBezTo>
                    <a:pt x="18457" y="23099"/>
                    <a:pt x="18460" y="21862"/>
                    <a:pt x="18503" y="20518"/>
                  </a:cubicBezTo>
                  <a:lnTo>
                    <a:pt x="19264" y="21704"/>
                  </a:lnTo>
                  <a:cubicBezTo>
                    <a:pt x="19597" y="21560"/>
                    <a:pt x="19890" y="21327"/>
                    <a:pt x="20097" y="21327"/>
                  </a:cubicBezTo>
                  <a:cubicBezTo>
                    <a:pt x="20123" y="21327"/>
                    <a:pt x="20147" y="21331"/>
                    <a:pt x="20170" y="21339"/>
                  </a:cubicBezTo>
                  <a:cubicBezTo>
                    <a:pt x="20616" y="21492"/>
                    <a:pt x="20350" y="21948"/>
                    <a:pt x="20328" y="22256"/>
                  </a:cubicBezTo>
                  <a:cubicBezTo>
                    <a:pt x="20062" y="25888"/>
                    <a:pt x="19763" y="29517"/>
                    <a:pt x="19492" y="33147"/>
                  </a:cubicBezTo>
                  <a:cubicBezTo>
                    <a:pt x="19372" y="34759"/>
                    <a:pt x="19253" y="36372"/>
                    <a:pt x="19205" y="37987"/>
                  </a:cubicBezTo>
                  <a:cubicBezTo>
                    <a:pt x="19114" y="41122"/>
                    <a:pt x="19075" y="44258"/>
                    <a:pt x="19010" y="47394"/>
                  </a:cubicBezTo>
                  <a:cubicBezTo>
                    <a:pt x="18971" y="49228"/>
                    <a:pt x="18953" y="51063"/>
                    <a:pt x="18868" y="52894"/>
                  </a:cubicBezTo>
                  <a:cubicBezTo>
                    <a:pt x="18819" y="53927"/>
                    <a:pt x="18657" y="54955"/>
                    <a:pt x="18546" y="55984"/>
                  </a:cubicBezTo>
                  <a:lnTo>
                    <a:pt x="18332" y="55974"/>
                  </a:lnTo>
                  <a:lnTo>
                    <a:pt x="18332" y="51461"/>
                  </a:lnTo>
                  <a:lnTo>
                    <a:pt x="18107" y="51464"/>
                  </a:lnTo>
                  <a:cubicBezTo>
                    <a:pt x="18107" y="53070"/>
                    <a:pt x="18056" y="54680"/>
                    <a:pt x="18129" y="56283"/>
                  </a:cubicBezTo>
                  <a:cubicBezTo>
                    <a:pt x="18166" y="57119"/>
                    <a:pt x="17883" y="57729"/>
                    <a:pt x="17188" y="58482"/>
                  </a:cubicBezTo>
                  <a:lnTo>
                    <a:pt x="17188" y="56080"/>
                  </a:lnTo>
                  <a:lnTo>
                    <a:pt x="16924" y="56084"/>
                  </a:lnTo>
                  <a:cubicBezTo>
                    <a:pt x="16924" y="56828"/>
                    <a:pt x="16932" y="57571"/>
                    <a:pt x="16923" y="58314"/>
                  </a:cubicBezTo>
                  <a:cubicBezTo>
                    <a:pt x="16909" y="59358"/>
                    <a:pt x="16284" y="59989"/>
                    <a:pt x="15359" y="59989"/>
                  </a:cubicBezTo>
                  <a:cubicBezTo>
                    <a:pt x="15176" y="59989"/>
                    <a:pt x="14981" y="59964"/>
                    <a:pt x="14777" y="59913"/>
                  </a:cubicBezTo>
                  <a:cubicBezTo>
                    <a:pt x="14394" y="59818"/>
                    <a:pt x="14156" y="59646"/>
                    <a:pt x="14187" y="59199"/>
                  </a:cubicBezTo>
                  <a:cubicBezTo>
                    <a:pt x="14208" y="58890"/>
                    <a:pt x="14161" y="58576"/>
                    <a:pt x="14143" y="58245"/>
                  </a:cubicBezTo>
                  <a:lnTo>
                    <a:pt x="13413" y="58560"/>
                  </a:lnTo>
                  <a:cubicBezTo>
                    <a:pt x="13383" y="58177"/>
                    <a:pt x="13349" y="57751"/>
                    <a:pt x="13315" y="57324"/>
                  </a:cubicBezTo>
                  <a:lnTo>
                    <a:pt x="13190" y="57324"/>
                  </a:lnTo>
                  <a:cubicBezTo>
                    <a:pt x="13121" y="58286"/>
                    <a:pt x="13052" y="59249"/>
                    <a:pt x="12982" y="60236"/>
                  </a:cubicBezTo>
                  <a:lnTo>
                    <a:pt x="11085" y="60236"/>
                  </a:lnTo>
                  <a:lnTo>
                    <a:pt x="11085" y="57421"/>
                  </a:lnTo>
                  <a:lnTo>
                    <a:pt x="10949" y="57410"/>
                  </a:lnTo>
                  <a:cubicBezTo>
                    <a:pt x="10885" y="58215"/>
                    <a:pt x="10820" y="59020"/>
                    <a:pt x="10755" y="59825"/>
                  </a:cubicBezTo>
                  <a:lnTo>
                    <a:pt x="10541" y="59817"/>
                  </a:lnTo>
                  <a:lnTo>
                    <a:pt x="10541" y="55862"/>
                  </a:lnTo>
                  <a:lnTo>
                    <a:pt x="10302" y="55864"/>
                  </a:lnTo>
                  <a:lnTo>
                    <a:pt x="10302" y="60016"/>
                  </a:lnTo>
                  <a:cubicBezTo>
                    <a:pt x="9666" y="59723"/>
                    <a:pt x="9425" y="59316"/>
                    <a:pt x="9383" y="58850"/>
                  </a:cubicBezTo>
                  <a:cubicBezTo>
                    <a:pt x="9306" y="58003"/>
                    <a:pt x="9310" y="57149"/>
                    <a:pt x="9284" y="56298"/>
                  </a:cubicBezTo>
                  <a:cubicBezTo>
                    <a:pt x="9264" y="55667"/>
                    <a:pt x="9227" y="55035"/>
                    <a:pt x="9243" y="54406"/>
                  </a:cubicBezTo>
                  <a:cubicBezTo>
                    <a:pt x="9263" y="53617"/>
                    <a:pt x="9341" y="52830"/>
                    <a:pt x="9374" y="52041"/>
                  </a:cubicBezTo>
                  <a:cubicBezTo>
                    <a:pt x="9467" y="49826"/>
                    <a:pt x="9496" y="47607"/>
                    <a:pt x="9652" y="45395"/>
                  </a:cubicBezTo>
                  <a:cubicBezTo>
                    <a:pt x="9831" y="42834"/>
                    <a:pt x="9944" y="40275"/>
                    <a:pt x="9963" y="37705"/>
                  </a:cubicBezTo>
                  <a:cubicBezTo>
                    <a:pt x="9988" y="34416"/>
                    <a:pt x="10092" y="31126"/>
                    <a:pt x="10209" y="27840"/>
                  </a:cubicBezTo>
                  <a:cubicBezTo>
                    <a:pt x="10295" y="25403"/>
                    <a:pt x="10460" y="22971"/>
                    <a:pt x="10582" y="20536"/>
                  </a:cubicBezTo>
                  <a:cubicBezTo>
                    <a:pt x="10610" y="19981"/>
                    <a:pt x="10825" y="19515"/>
                    <a:pt x="11194" y="18908"/>
                  </a:cubicBezTo>
                  <a:lnTo>
                    <a:pt x="11194" y="18908"/>
                  </a:lnTo>
                  <a:cubicBezTo>
                    <a:pt x="11146" y="19724"/>
                    <a:pt x="11070" y="20350"/>
                    <a:pt x="11086" y="20975"/>
                  </a:cubicBezTo>
                  <a:cubicBezTo>
                    <a:pt x="11098" y="21444"/>
                    <a:pt x="11162" y="21932"/>
                    <a:pt x="11322" y="22368"/>
                  </a:cubicBezTo>
                  <a:cubicBezTo>
                    <a:pt x="11414" y="22623"/>
                    <a:pt x="11722" y="22932"/>
                    <a:pt x="11966" y="22963"/>
                  </a:cubicBezTo>
                  <a:cubicBezTo>
                    <a:pt x="11982" y="22965"/>
                    <a:pt x="11999" y="22966"/>
                    <a:pt x="12016" y="22966"/>
                  </a:cubicBezTo>
                  <a:cubicBezTo>
                    <a:pt x="12264" y="22966"/>
                    <a:pt x="12639" y="22759"/>
                    <a:pt x="12734" y="22553"/>
                  </a:cubicBezTo>
                  <a:cubicBezTo>
                    <a:pt x="12951" y="22080"/>
                    <a:pt x="13148" y="21525"/>
                    <a:pt x="13110" y="21022"/>
                  </a:cubicBezTo>
                  <a:cubicBezTo>
                    <a:pt x="13014" y="19745"/>
                    <a:pt x="13045" y="18507"/>
                    <a:pt x="13555" y="17301"/>
                  </a:cubicBezTo>
                  <a:lnTo>
                    <a:pt x="13555" y="17301"/>
                  </a:lnTo>
                  <a:cubicBezTo>
                    <a:pt x="12931" y="17772"/>
                    <a:pt x="12767" y="18445"/>
                    <a:pt x="12738" y="19158"/>
                  </a:cubicBezTo>
                  <a:cubicBezTo>
                    <a:pt x="12710" y="19886"/>
                    <a:pt x="12741" y="20616"/>
                    <a:pt x="12732" y="21346"/>
                  </a:cubicBezTo>
                  <a:cubicBezTo>
                    <a:pt x="12725" y="21869"/>
                    <a:pt x="12623" y="22356"/>
                    <a:pt x="12056" y="22637"/>
                  </a:cubicBezTo>
                  <a:cubicBezTo>
                    <a:pt x="11605" y="22454"/>
                    <a:pt x="11515" y="22035"/>
                    <a:pt x="11515" y="21636"/>
                  </a:cubicBezTo>
                  <a:cubicBezTo>
                    <a:pt x="11517" y="20817"/>
                    <a:pt x="11582" y="19997"/>
                    <a:pt x="11623" y="19178"/>
                  </a:cubicBezTo>
                  <a:cubicBezTo>
                    <a:pt x="11639" y="18851"/>
                    <a:pt x="11657" y="18523"/>
                    <a:pt x="11671" y="18269"/>
                  </a:cubicBezTo>
                  <a:cubicBezTo>
                    <a:pt x="11583" y="18206"/>
                    <a:pt x="11507" y="18182"/>
                    <a:pt x="11439" y="18182"/>
                  </a:cubicBezTo>
                  <a:cubicBezTo>
                    <a:pt x="11176" y="18182"/>
                    <a:pt x="11036" y="18558"/>
                    <a:pt x="10804" y="18558"/>
                  </a:cubicBezTo>
                  <a:cubicBezTo>
                    <a:pt x="10729" y="18558"/>
                    <a:pt x="10644" y="18519"/>
                    <a:pt x="10542" y="18414"/>
                  </a:cubicBezTo>
                  <a:cubicBezTo>
                    <a:pt x="10454" y="18793"/>
                    <a:pt x="10373" y="19155"/>
                    <a:pt x="10276" y="19581"/>
                  </a:cubicBezTo>
                  <a:cubicBezTo>
                    <a:pt x="9910" y="19304"/>
                    <a:pt x="10026" y="19012"/>
                    <a:pt x="10106" y="18725"/>
                  </a:cubicBezTo>
                  <a:cubicBezTo>
                    <a:pt x="10401" y="17659"/>
                    <a:pt x="10698" y="16592"/>
                    <a:pt x="10993" y="15525"/>
                  </a:cubicBezTo>
                  <a:cubicBezTo>
                    <a:pt x="11027" y="15403"/>
                    <a:pt x="11102" y="15280"/>
                    <a:pt x="11094" y="15162"/>
                  </a:cubicBezTo>
                  <a:cubicBezTo>
                    <a:pt x="11007" y="14019"/>
                    <a:pt x="11325" y="13726"/>
                    <a:pt x="12863" y="13404"/>
                  </a:cubicBezTo>
                  <a:cubicBezTo>
                    <a:pt x="13716" y="13225"/>
                    <a:pt x="14601" y="13204"/>
                    <a:pt x="15496" y="13109"/>
                  </a:cubicBezTo>
                  <a:lnTo>
                    <a:pt x="15496" y="13109"/>
                  </a:lnTo>
                  <a:cubicBezTo>
                    <a:pt x="15635" y="13388"/>
                    <a:pt x="15559" y="13685"/>
                    <a:pt x="15285" y="13685"/>
                  </a:cubicBezTo>
                  <a:cubicBezTo>
                    <a:pt x="15258" y="13685"/>
                    <a:pt x="15228" y="13682"/>
                    <a:pt x="15197" y="13676"/>
                  </a:cubicBezTo>
                  <a:cubicBezTo>
                    <a:pt x="15072" y="13651"/>
                    <a:pt x="14954" y="13639"/>
                    <a:pt x="14843" y="13639"/>
                  </a:cubicBezTo>
                  <a:cubicBezTo>
                    <a:pt x="13899" y="13639"/>
                    <a:pt x="13394" y="14471"/>
                    <a:pt x="12612" y="14902"/>
                  </a:cubicBezTo>
                  <a:cubicBezTo>
                    <a:pt x="12698" y="14958"/>
                    <a:pt x="12751" y="15012"/>
                    <a:pt x="12780" y="15012"/>
                  </a:cubicBezTo>
                  <a:cubicBezTo>
                    <a:pt x="12783" y="15012"/>
                    <a:pt x="12785" y="15012"/>
                    <a:pt x="12787" y="15011"/>
                  </a:cubicBezTo>
                  <a:cubicBezTo>
                    <a:pt x="13800" y="14601"/>
                    <a:pt x="14822" y="14361"/>
                    <a:pt x="15894" y="14361"/>
                  </a:cubicBezTo>
                  <a:cubicBezTo>
                    <a:pt x="16244" y="14361"/>
                    <a:pt x="16599" y="14387"/>
                    <a:pt x="16961" y="14440"/>
                  </a:cubicBezTo>
                  <a:cubicBezTo>
                    <a:pt x="17127" y="14465"/>
                    <a:pt x="17292" y="14478"/>
                    <a:pt x="17457" y="14478"/>
                  </a:cubicBezTo>
                  <a:cubicBezTo>
                    <a:pt x="18252" y="14478"/>
                    <a:pt x="19033" y="14182"/>
                    <a:pt x="19763" y="13512"/>
                  </a:cubicBezTo>
                  <a:lnTo>
                    <a:pt x="19763" y="13512"/>
                  </a:lnTo>
                  <a:cubicBezTo>
                    <a:pt x="19040" y="13644"/>
                    <a:pt x="18476" y="13811"/>
                    <a:pt x="17907" y="13835"/>
                  </a:cubicBezTo>
                  <a:cubicBezTo>
                    <a:pt x="17853" y="13837"/>
                    <a:pt x="17799" y="13838"/>
                    <a:pt x="17746" y="13838"/>
                  </a:cubicBezTo>
                  <a:cubicBezTo>
                    <a:pt x="17210" y="13838"/>
                    <a:pt x="16665" y="13737"/>
                    <a:pt x="16073" y="13682"/>
                  </a:cubicBezTo>
                  <a:cubicBezTo>
                    <a:pt x="16069" y="13583"/>
                    <a:pt x="16062" y="13435"/>
                    <a:pt x="16052" y="13224"/>
                  </a:cubicBezTo>
                  <a:cubicBezTo>
                    <a:pt x="16292" y="13213"/>
                    <a:pt x="16522" y="13110"/>
                    <a:pt x="16745" y="13110"/>
                  </a:cubicBezTo>
                  <a:cubicBezTo>
                    <a:pt x="16932" y="13110"/>
                    <a:pt x="17114" y="13183"/>
                    <a:pt x="17291" y="13446"/>
                  </a:cubicBezTo>
                  <a:cubicBezTo>
                    <a:pt x="17314" y="13481"/>
                    <a:pt x="17369" y="13494"/>
                    <a:pt x="17445" y="13494"/>
                  </a:cubicBezTo>
                  <a:cubicBezTo>
                    <a:pt x="17654" y="13494"/>
                    <a:pt x="18016" y="13391"/>
                    <a:pt x="18262" y="13352"/>
                  </a:cubicBezTo>
                  <a:cubicBezTo>
                    <a:pt x="18278" y="13349"/>
                    <a:pt x="18263" y="13161"/>
                    <a:pt x="18263" y="12977"/>
                  </a:cubicBezTo>
                  <a:cubicBezTo>
                    <a:pt x="18801" y="12908"/>
                    <a:pt x="19387" y="12787"/>
                    <a:pt x="19977" y="12766"/>
                  </a:cubicBezTo>
                  <a:cubicBezTo>
                    <a:pt x="20000" y="12765"/>
                    <a:pt x="20024" y="12764"/>
                    <a:pt x="20047" y="12764"/>
                  </a:cubicBezTo>
                  <a:close/>
                  <a:moveTo>
                    <a:pt x="8922" y="74104"/>
                  </a:moveTo>
                  <a:lnTo>
                    <a:pt x="10972" y="74868"/>
                  </a:lnTo>
                  <a:lnTo>
                    <a:pt x="10450" y="75977"/>
                  </a:lnTo>
                  <a:lnTo>
                    <a:pt x="10594" y="76053"/>
                  </a:lnTo>
                  <a:lnTo>
                    <a:pt x="11352" y="74966"/>
                  </a:lnTo>
                  <a:cubicBezTo>
                    <a:pt x="12018" y="74995"/>
                    <a:pt x="12628" y="75047"/>
                    <a:pt x="13234" y="75047"/>
                  </a:cubicBezTo>
                  <a:cubicBezTo>
                    <a:pt x="13286" y="75047"/>
                    <a:pt x="13338" y="75046"/>
                    <a:pt x="13391" y="75045"/>
                  </a:cubicBezTo>
                  <a:cubicBezTo>
                    <a:pt x="13396" y="75045"/>
                    <a:pt x="13402" y="75045"/>
                    <a:pt x="13407" y="75045"/>
                  </a:cubicBezTo>
                  <a:cubicBezTo>
                    <a:pt x="13742" y="75045"/>
                    <a:pt x="13906" y="75218"/>
                    <a:pt x="14063" y="75455"/>
                  </a:cubicBezTo>
                  <a:cubicBezTo>
                    <a:pt x="14103" y="75421"/>
                    <a:pt x="14143" y="75386"/>
                    <a:pt x="14183" y="75352"/>
                  </a:cubicBezTo>
                  <a:cubicBezTo>
                    <a:pt x="14179" y="75220"/>
                    <a:pt x="14176" y="75082"/>
                    <a:pt x="14262" y="75082"/>
                  </a:cubicBezTo>
                  <a:cubicBezTo>
                    <a:pt x="14300" y="75082"/>
                    <a:pt x="14356" y="75110"/>
                    <a:pt x="14438" y="75178"/>
                  </a:cubicBezTo>
                  <a:cubicBezTo>
                    <a:pt x="14522" y="75248"/>
                    <a:pt x="14569" y="75362"/>
                    <a:pt x="14634" y="75455"/>
                  </a:cubicBezTo>
                  <a:lnTo>
                    <a:pt x="14740" y="75367"/>
                  </a:lnTo>
                  <a:cubicBezTo>
                    <a:pt x="14779" y="75088"/>
                    <a:pt x="14881" y="74982"/>
                    <a:pt x="15010" y="74982"/>
                  </a:cubicBezTo>
                  <a:cubicBezTo>
                    <a:pt x="15119" y="74982"/>
                    <a:pt x="15248" y="75058"/>
                    <a:pt x="15375" y="75171"/>
                  </a:cubicBezTo>
                  <a:cubicBezTo>
                    <a:pt x="15526" y="75308"/>
                    <a:pt x="15593" y="75538"/>
                    <a:pt x="15812" y="75690"/>
                  </a:cubicBezTo>
                  <a:cubicBezTo>
                    <a:pt x="15775" y="75492"/>
                    <a:pt x="15739" y="75293"/>
                    <a:pt x="15696" y="75057"/>
                  </a:cubicBezTo>
                  <a:cubicBezTo>
                    <a:pt x="16309" y="74848"/>
                    <a:pt x="16919" y="74609"/>
                    <a:pt x="17551" y="74445"/>
                  </a:cubicBezTo>
                  <a:cubicBezTo>
                    <a:pt x="17601" y="74432"/>
                    <a:pt x="17656" y="74426"/>
                    <a:pt x="17713" y="74426"/>
                  </a:cubicBezTo>
                  <a:cubicBezTo>
                    <a:pt x="17901" y="74426"/>
                    <a:pt x="18113" y="74491"/>
                    <a:pt x="18266" y="74582"/>
                  </a:cubicBezTo>
                  <a:cubicBezTo>
                    <a:pt x="18698" y="74840"/>
                    <a:pt x="19118" y="75135"/>
                    <a:pt x="19493" y="75470"/>
                  </a:cubicBezTo>
                  <a:cubicBezTo>
                    <a:pt x="19999" y="75923"/>
                    <a:pt x="19932" y="76478"/>
                    <a:pt x="19366" y="76885"/>
                  </a:cubicBezTo>
                  <a:cubicBezTo>
                    <a:pt x="19032" y="77127"/>
                    <a:pt x="18688" y="77352"/>
                    <a:pt x="18349" y="77588"/>
                  </a:cubicBezTo>
                  <a:cubicBezTo>
                    <a:pt x="17275" y="78333"/>
                    <a:pt x="16482" y="79278"/>
                    <a:pt x="16139" y="80575"/>
                  </a:cubicBezTo>
                  <a:cubicBezTo>
                    <a:pt x="15699" y="82238"/>
                    <a:pt x="14776" y="82492"/>
                    <a:pt x="13509" y="82492"/>
                  </a:cubicBezTo>
                  <a:cubicBezTo>
                    <a:pt x="13383" y="82492"/>
                    <a:pt x="13253" y="82489"/>
                    <a:pt x="13120" y="82485"/>
                  </a:cubicBezTo>
                  <a:cubicBezTo>
                    <a:pt x="13024" y="82484"/>
                    <a:pt x="12930" y="82470"/>
                    <a:pt x="12838" y="82445"/>
                  </a:cubicBezTo>
                  <a:cubicBezTo>
                    <a:pt x="11104" y="81944"/>
                    <a:pt x="11081" y="82385"/>
                    <a:pt x="10353" y="80292"/>
                  </a:cubicBezTo>
                  <a:cubicBezTo>
                    <a:pt x="10228" y="79934"/>
                    <a:pt x="10114" y="79571"/>
                    <a:pt x="10003" y="79209"/>
                  </a:cubicBezTo>
                  <a:cubicBezTo>
                    <a:pt x="9652" y="78069"/>
                    <a:pt x="8962" y="77178"/>
                    <a:pt x="7954" y="76564"/>
                  </a:cubicBezTo>
                  <a:cubicBezTo>
                    <a:pt x="7263" y="76144"/>
                    <a:pt x="7013" y="75670"/>
                    <a:pt x="7847" y="74912"/>
                  </a:cubicBezTo>
                  <a:cubicBezTo>
                    <a:pt x="8192" y="74597"/>
                    <a:pt x="8596" y="74347"/>
                    <a:pt x="8922" y="74104"/>
                  </a:cubicBezTo>
                  <a:close/>
                  <a:moveTo>
                    <a:pt x="10656" y="97401"/>
                  </a:moveTo>
                  <a:lnTo>
                    <a:pt x="11686" y="97893"/>
                  </a:lnTo>
                  <a:lnTo>
                    <a:pt x="11686" y="99732"/>
                  </a:lnTo>
                  <a:lnTo>
                    <a:pt x="11808" y="99748"/>
                  </a:lnTo>
                  <a:cubicBezTo>
                    <a:pt x="11906" y="99162"/>
                    <a:pt x="12004" y="98576"/>
                    <a:pt x="12101" y="97990"/>
                  </a:cubicBezTo>
                  <a:lnTo>
                    <a:pt x="12229" y="98004"/>
                  </a:lnTo>
                  <a:lnTo>
                    <a:pt x="12229" y="100085"/>
                  </a:lnTo>
                  <a:lnTo>
                    <a:pt x="12349" y="100098"/>
                  </a:lnTo>
                  <a:cubicBezTo>
                    <a:pt x="12440" y="99442"/>
                    <a:pt x="12529" y="98786"/>
                    <a:pt x="12614" y="98176"/>
                  </a:cubicBezTo>
                  <a:cubicBezTo>
                    <a:pt x="13165" y="97986"/>
                    <a:pt x="13656" y="97862"/>
                    <a:pt x="14105" y="97651"/>
                  </a:cubicBezTo>
                  <a:cubicBezTo>
                    <a:pt x="14378" y="97523"/>
                    <a:pt x="14655" y="97463"/>
                    <a:pt x="14922" y="97463"/>
                  </a:cubicBezTo>
                  <a:cubicBezTo>
                    <a:pt x="15305" y="97463"/>
                    <a:pt x="15666" y="97586"/>
                    <a:pt x="15958" y="97807"/>
                  </a:cubicBezTo>
                  <a:cubicBezTo>
                    <a:pt x="16946" y="98557"/>
                    <a:pt x="18091" y="98889"/>
                    <a:pt x="19208" y="99315"/>
                  </a:cubicBezTo>
                  <a:cubicBezTo>
                    <a:pt x="20148" y="99672"/>
                    <a:pt x="21109" y="99945"/>
                    <a:pt x="22009" y="100437"/>
                  </a:cubicBezTo>
                  <a:cubicBezTo>
                    <a:pt x="22772" y="100853"/>
                    <a:pt x="23673" y="101019"/>
                    <a:pt x="24511" y="101300"/>
                  </a:cubicBezTo>
                  <a:cubicBezTo>
                    <a:pt x="24650" y="101347"/>
                    <a:pt x="24781" y="101418"/>
                    <a:pt x="25048" y="101537"/>
                  </a:cubicBezTo>
                  <a:cubicBezTo>
                    <a:pt x="23914" y="102201"/>
                    <a:pt x="22755" y="102408"/>
                    <a:pt x="21658" y="102729"/>
                  </a:cubicBezTo>
                  <a:cubicBezTo>
                    <a:pt x="20556" y="103049"/>
                    <a:pt x="19392" y="103160"/>
                    <a:pt x="18207" y="103373"/>
                  </a:cubicBezTo>
                  <a:cubicBezTo>
                    <a:pt x="18025" y="103083"/>
                    <a:pt x="17850" y="102799"/>
                    <a:pt x="17673" y="102516"/>
                  </a:cubicBezTo>
                  <a:lnTo>
                    <a:pt x="17567" y="102544"/>
                  </a:lnTo>
                  <a:cubicBezTo>
                    <a:pt x="17634" y="102853"/>
                    <a:pt x="17702" y="103162"/>
                    <a:pt x="17768" y="103471"/>
                  </a:cubicBezTo>
                  <a:lnTo>
                    <a:pt x="17643" y="103527"/>
                  </a:lnTo>
                  <a:lnTo>
                    <a:pt x="16935" y="102298"/>
                  </a:lnTo>
                  <a:lnTo>
                    <a:pt x="16792" y="102369"/>
                  </a:lnTo>
                  <a:lnTo>
                    <a:pt x="17200" y="103517"/>
                  </a:lnTo>
                  <a:cubicBezTo>
                    <a:pt x="16384" y="103020"/>
                    <a:pt x="16509" y="102171"/>
                    <a:pt x="15922" y="101554"/>
                  </a:cubicBezTo>
                  <a:lnTo>
                    <a:pt x="15922" y="101554"/>
                  </a:lnTo>
                  <a:cubicBezTo>
                    <a:pt x="16008" y="102332"/>
                    <a:pt x="16350" y="102876"/>
                    <a:pt x="16518" y="103466"/>
                  </a:cubicBezTo>
                  <a:cubicBezTo>
                    <a:pt x="16090" y="103705"/>
                    <a:pt x="15779" y="103835"/>
                    <a:pt x="15514" y="103835"/>
                  </a:cubicBezTo>
                  <a:cubicBezTo>
                    <a:pt x="15094" y="103835"/>
                    <a:pt x="14790" y="103509"/>
                    <a:pt x="14317" y="102775"/>
                  </a:cubicBezTo>
                  <a:lnTo>
                    <a:pt x="14317" y="102775"/>
                  </a:lnTo>
                  <a:cubicBezTo>
                    <a:pt x="14415" y="103122"/>
                    <a:pt x="14513" y="103467"/>
                    <a:pt x="14643" y="103928"/>
                  </a:cubicBezTo>
                  <a:cubicBezTo>
                    <a:pt x="14035" y="103816"/>
                    <a:pt x="14205" y="103170"/>
                    <a:pt x="13798" y="102914"/>
                  </a:cubicBezTo>
                  <a:lnTo>
                    <a:pt x="13798" y="102914"/>
                  </a:lnTo>
                  <a:cubicBezTo>
                    <a:pt x="13831" y="103247"/>
                    <a:pt x="13858" y="103527"/>
                    <a:pt x="13887" y="103808"/>
                  </a:cubicBezTo>
                  <a:lnTo>
                    <a:pt x="13744" y="103852"/>
                  </a:lnTo>
                  <a:lnTo>
                    <a:pt x="13365" y="102732"/>
                  </a:lnTo>
                  <a:lnTo>
                    <a:pt x="13274" y="102752"/>
                  </a:lnTo>
                  <a:cubicBezTo>
                    <a:pt x="13293" y="103092"/>
                    <a:pt x="13313" y="103431"/>
                    <a:pt x="13341" y="103911"/>
                  </a:cubicBezTo>
                  <a:lnTo>
                    <a:pt x="10688" y="103774"/>
                  </a:lnTo>
                  <a:lnTo>
                    <a:pt x="11304" y="102199"/>
                  </a:lnTo>
                  <a:lnTo>
                    <a:pt x="11137" y="102127"/>
                  </a:lnTo>
                  <a:cubicBezTo>
                    <a:pt x="10966" y="102450"/>
                    <a:pt x="10773" y="102763"/>
                    <a:pt x="10631" y="103098"/>
                  </a:cubicBezTo>
                  <a:cubicBezTo>
                    <a:pt x="10435" y="103560"/>
                    <a:pt x="10137" y="103828"/>
                    <a:pt x="9676" y="103828"/>
                  </a:cubicBezTo>
                  <a:cubicBezTo>
                    <a:pt x="9606" y="103828"/>
                    <a:pt x="9532" y="103822"/>
                    <a:pt x="9455" y="103809"/>
                  </a:cubicBezTo>
                  <a:cubicBezTo>
                    <a:pt x="9122" y="103756"/>
                    <a:pt x="8793" y="103680"/>
                    <a:pt x="8463" y="103614"/>
                  </a:cubicBezTo>
                  <a:lnTo>
                    <a:pt x="8355" y="103516"/>
                  </a:lnTo>
                  <a:cubicBezTo>
                    <a:pt x="8181" y="103674"/>
                    <a:pt x="8009" y="103728"/>
                    <a:pt x="7833" y="103728"/>
                  </a:cubicBezTo>
                  <a:cubicBezTo>
                    <a:pt x="7562" y="103728"/>
                    <a:pt x="7282" y="103601"/>
                    <a:pt x="6970" y="103531"/>
                  </a:cubicBezTo>
                  <a:lnTo>
                    <a:pt x="9775" y="100159"/>
                  </a:lnTo>
                  <a:lnTo>
                    <a:pt x="9609" y="100019"/>
                  </a:lnTo>
                  <a:cubicBezTo>
                    <a:pt x="9065" y="100641"/>
                    <a:pt x="8520" y="101262"/>
                    <a:pt x="7976" y="101884"/>
                  </a:cubicBezTo>
                  <a:cubicBezTo>
                    <a:pt x="7643" y="102265"/>
                    <a:pt x="7285" y="102629"/>
                    <a:pt x="6981" y="103033"/>
                  </a:cubicBezTo>
                  <a:cubicBezTo>
                    <a:pt x="6720" y="103383"/>
                    <a:pt x="6431" y="103515"/>
                    <a:pt x="6065" y="103515"/>
                  </a:cubicBezTo>
                  <a:cubicBezTo>
                    <a:pt x="5939" y="103515"/>
                    <a:pt x="5804" y="103499"/>
                    <a:pt x="5658" y="103471"/>
                  </a:cubicBezTo>
                  <a:cubicBezTo>
                    <a:pt x="4380" y="103228"/>
                    <a:pt x="3155" y="102842"/>
                    <a:pt x="1697" y="102352"/>
                  </a:cubicBezTo>
                  <a:cubicBezTo>
                    <a:pt x="5043" y="101053"/>
                    <a:pt x="8255" y="99952"/>
                    <a:pt x="10656" y="97401"/>
                  </a:cubicBezTo>
                  <a:close/>
                  <a:moveTo>
                    <a:pt x="22615" y="103387"/>
                  </a:moveTo>
                  <a:lnTo>
                    <a:pt x="22615" y="104070"/>
                  </a:lnTo>
                  <a:lnTo>
                    <a:pt x="22575" y="104107"/>
                  </a:lnTo>
                  <a:lnTo>
                    <a:pt x="22575" y="103387"/>
                  </a:lnTo>
                  <a:close/>
                  <a:moveTo>
                    <a:pt x="22254" y="103154"/>
                  </a:moveTo>
                  <a:lnTo>
                    <a:pt x="22254" y="104237"/>
                  </a:lnTo>
                  <a:lnTo>
                    <a:pt x="22155" y="104257"/>
                  </a:lnTo>
                  <a:cubicBezTo>
                    <a:pt x="22100" y="103892"/>
                    <a:pt x="22045" y="103525"/>
                    <a:pt x="21991" y="103160"/>
                  </a:cubicBezTo>
                  <a:lnTo>
                    <a:pt x="22254" y="103154"/>
                  </a:lnTo>
                  <a:close/>
                  <a:moveTo>
                    <a:pt x="24958" y="102204"/>
                  </a:moveTo>
                  <a:cubicBezTo>
                    <a:pt x="25082" y="103637"/>
                    <a:pt x="24762" y="104183"/>
                    <a:pt x="23619" y="104403"/>
                  </a:cubicBezTo>
                  <a:cubicBezTo>
                    <a:pt x="23584" y="104135"/>
                    <a:pt x="23565" y="103871"/>
                    <a:pt x="23514" y="103614"/>
                  </a:cubicBezTo>
                  <a:cubicBezTo>
                    <a:pt x="23461" y="103353"/>
                    <a:pt x="23376" y="103098"/>
                    <a:pt x="23288" y="102771"/>
                  </a:cubicBezTo>
                  <a:lnTo>
                    <a:pt x="24958" y="102204"/>
                  </a:lnTo>
                  <a:close/>
                  <a:moveTo>
                    <a:pt x="21658" y="103359"/>
                  </a:moveTo>
                  <a:cubicBezTo>
                    <a:pt x="21735" y="103801"/>
                    <a:pt x="21812" y="104244"/>
                    <a:pt x="21890" y="104685"/>
                  </a:cubicBezTo>
                  <a:lnTo>
                    <a:pt x="21651" y="104714"/>
                  </a:lnTo>
                  <a:lnTo>
                    <a:pt x="21488" y="103390"/>
                  </a:lnTo>
                  <a:lnTo>
                    <a:pt x="21658" y="103359"/>
                  </a:lnTo>
                  <a:close/>
                  <a:moveTo>
                    <a:pt x="21146" y="103437"/>
                  </a:moveTo>
                  <a:lnTo>
                    <a:pt x="21378" y="104884"/>
                  </a:lnTo>
                  <a:lnTo>
                    <a:pt x="21241" y="104907"/>
                  </a:lnTo>
                  <a:lnTo>
                    <a:pt x="20969" y="103520"/>
                  </a:lnTo>
                  <a:lnTo>
                    <a:pt x="21146" y="103437"/>
                  </a:lnTo>
                  <a:close/>
                  <a:moveTo>
                    <a:pt x="8308" y="104075"/>
                  </a:moveTo>
                  <a:lnTo>
                    <a:pt x="8308" y="104075"/>
                  </a:lnTo>
                  <a:cubicBezTo>
                    <a:pt x="8785" y="104577"/>
                    <a:pt x="8786" y="104595"/>
                    <a:pt x="8473" y="106537"/>
                  </a:cubicBezTo>
                  <a:cubicBezTo>
                    <a:pt x="8422" y="105775"/>
                    <a:pt x="8371" y="105012"/>
                    <a:pt x="8308" y="104075"/>
                  </a:cubicBezTo>
                  <a:close/>
                  <a:moveTo>
                    <a:pt x="1468" y="102615"/>
                  </a:moveTo>
                  <a:lnTo>
                    <a:pt x="3010" y="103186"/>
                  </a:lnTo>
                  <a:cubicBezTo>
                    <a:pt x="3112" y="103887"/>
                    <a:pt x="3207" y="104536"/>
                    <a:pt x="3301" y="105186"/>
                  </a:cubicBezTo>
                  <a:lnTo>
                    <a:pt x="3446" y="105173"/>
                  </a:lnTo>
                  <a:cubicBezTo>
                    <a:pt x="3421" y="104588"/>
                    <a:pt x="3395" y="104001"/>
                    <a:pt x="3368" y="103394"/>
                  </a:cubicBezTo>
                  <a:cubicBezTo>
                    <a:pt x="3437" y="103384"/>
                    <a:pt x="3499" y="103379"/>
                    <a:pt x="3553" y="103379"/>
                  </a:cubicBezTo>
                  <a:cubicBezTo>
                    <a:pt x="4028" y="103379"/>
                    <a:pt x="3970" y="103762"/>
                    <a:pt x="3985" y="104090"/>
                  </a:cubicBezTo>
                  <a:cubicBezTo>
                    <a:pt x="4003" y="104463"/>
                    <a:pt x="4029" y="104837"/>
                    <a:pt x="4225" y="105220"/>
                  </a:cubicBezTo>
                  <a:lnTo>
                    <a:pt x="4225" y="103683"/>
                  </a:lnTo>
                  <a:cubicBezTo>
                    <a:pt x="4321" y="103659"/>
                    <a:pt x="4400" y="103647"/>
                    <a:pt x="4466" y="103647"/>
                  </a:cubicBezTo>
                  <a:cubicBezTo>
                    <a:pt x="4727" y="103647"/>
                    <a:pt x="4779" y="103825"/>
                    <a:pt x="4778" y="104063"/>
                  </a:cubicBezTo>
                  <a:cubicBezTo>
                    <a:pt x="4776" y="104530"/>
                    <a:pt x="4777" y="104999"/>
                    <a:pt x="4848" y="105472"/>
                  </a:cubicBezTo>
                  <a:cubicBezTo>
                    <a:pt x="5205" y="104964"/>
                    <a:pt x="4735" y="104254"/>
                    <a:pt x="5469" y="103628"/>
                  </a:cubicBezTo>
                  <a:cubicBezTo>
                    <a:pt x="5524" y="104371"/>
                    <a:pt x="5565" y="104916"/>
                    <a:pt x="5606" y="105462"/>
                  </a:cubicBezTo>
                  <a:lnTo>
                    <a:pt x="5725" y="105463"/>
                  </a:lnTo>
                  <a:cubicBezTo>
                    <a:pt x="5780" y="104978"/>
                    <a:pt x="5837" y="104492"/>
                    <a:pt x="5900" y="103939"/>
                  </a:cubicBezTo>
                  <a:cubicBezTo>
                    <a:pt x="6527" y="103977"/>
                    <a:pt x="7094" y="103996"/>
                    <a:pt x="7655" y="104055"/>
                  </a:cubicBezTo>
                  <a:cubicBezTo>
                    <a:pt x="7781" y="104067"/>
                    <a:pt x="7963" y="104194"/>
                    <a:pt x="7997" y="104306"/>
                  </a:cubicBezTo>
                  <a:cubicBezTo>
                    <a:pt x="8045" y="104462"/>
                    <a:pt x="8000" y="104497"/>
                    <a:pt x="7931" y="104497"/>
                  </a:cubicBezTo>
                  <a:cubicBezTo>
                    <a:pt x="7875" y="104497"/>
                    <a:pt x="7803" y="104474"/>
                    <a:pt x="7753" y="104474"/>
                  </a:cubicBezTo>
                  <a:cubicBezTo>
                    <a:pt x="7726" y="104474"/>
                    <a:pt x="7705" y="104481"/>
                    <a:pt x="7696" y="104501"/>
                  </a:cubicBezTo>
                  <a:cubicBezTo>
                    <a:pt x="7571" y="104775"/>
                    <a:pt x="7440" y="105060"/>
                    <a:pt x="7400" y="105352"/>
                  </a:cubicBezTo>
                  <a:cubicBezTo>
                    <a:pt x="7349" y="105720"/>
                    <a:pt x="7388" y="106101"/>
                    <a:pt x="7388" y="106556"/>
                  </a:cubicBezTo>
                  <a:cubicBezTo>
                    <a:pt x="5461" y="106318"/>
                    <a:pt x="3656" y="105968"/>
                    <a:pt x="1934" y="105061"/>
                  </a:cubicBezTo>
                  <a:lnTo>
                    <a:pt x="1934" y="103556"/>
                  </a:lnTo>
                  <a:lnTo>
                    <a:pt x="1796" y="103544"/>
                  </a:lnTo>
                  <a:lnTo>
                    <a:pt x="1588" y="104901"/>
                  </a:lnTo>
                  <a:cubicBezTo>
                    <a:pt x="1427" y="104808"/>
                    <a:pt x="1285" y="104761"/>
                    <a:pt x="1288" y="104723"/>
                  </a:cubicBezTo>
                  <a:cubicBezTo>
                    <a:pt x="1334" y="104051"/>
                    <a:pt x="1399" y="103380"/>
                    <a:pt x="1468" y="102615"/>
                  </a:cubicBezTo>
                  <a:close/>
                  <a:moveTo>
                    <a:pt x="9134" y="104283"/>
                  </a:moveTo>
                  <a:lnTo>
                    <a:pt x="9134" y="104285"/>
                  </a:lnTo>
                  <a:cubicBezTo>
                    <a:pt x="9450" y="105090"/>
                    <a:pt x="9376" y="105905"/>
                    <a:pt x="9202" y="106723"/>
                  </a:cubicBezTo>
                  <a:cubicBezTo>
                    <a:pt x="8834" y="105919"/>
                    <a:pt x="9021" y="105101"/>
                    <a:pt x="9134" y="104283"/>
                  </a:cubicBezTo>
                  <a:close/>
                  <a:moveTo>
                    <a:pt x="12873" y="104268"/>
                  </a:moveTo>
                  <a:cubicBezTo>
                    <a:pt x="13118" y="104268"/>
                    <a:pt x="13283" y="104366"/>
                    <a:pt x="13319" y="104690"/>
                  </a:cubicBezTo>
                  <a:cubicBezTo>
                    <a:pt x="13397" y="105399"/>
                    <a:pt x="13425" y="106113"/>
                    <a:pt x="13474" y="106827"/>
                  </a:cubicBezTo>
                  <a:lnTo>
                    <a:pt x="13256" y="106855"/>
                  </a:lnTo>
                  <a:lnTo>
                    <a:pt x="12908" y="104886"/>
                  </a:lnTo>
                  <a:lnTo>
                    <a:pt x="12745" y="104902"/>
                  </a:lnTo>
                  <a:lnTo>
                    <a:pt x="12852" y="106803"/>
                  </a:lnTo>
                  <a:cubicBezTo>
                    <a:pt x="12437" y="105982"/>
                    <a:pt x="12856" y="105126"/>
                    <a:pt x="12472" y="104321"/>
                  </a:cubicBezTo>
                  <a:cubicBezTo>
                    <a:pt x="12621" y="104290"/>
                    <a:pt x="12756" y="104268"/>
                    <a:pt x="12873" y="104268"/>
                  </a:cubicBezTo>
                  <a:close/>
                  <a:moveTo>
                    <a:pt x="20633" y="103384"/>
                  </a:moveTo>
                  <a:cubicBezTo>
                    <a:pt x="20758" y="104059"/>
                    <a:pt x="20867" y="104641"/>
                    <a:pt x="20999" y="105352"/>
                  </a:cubicBezTo>
                  <a:lnTo>
                    <a:pt x="17292" y="106562"/>
                  </a:lnTo>
                  <a:cubicBezTo>
                    <a:pt x="16693" y="105981"/>
                    <a:pt x="17014" y="105064"/>
                    <a:pt x="16399" y="104434"/>
                  </a:cubicBezTo>
                  <a:lnTo>
                    <a:pt x="16398" y="104434"/>
                  </a:lnTo>
                  <a:cubicBezTo>
                    <a:pt x="15996" y="105175"/>
                    <a:pt x="16594" y="105866"/>
                    <a:pt x="16256" y="106584"/>
                  </a:cubicBezTo>
                  <a:cubicBezTo>
                    <a:pt x="15856" y="105912"/>
                    <a:pt x="16182" y="105176"/>
                    <a:pt x="15838" y="104551"/>
                  </a:cubicBezTo>
                  <a:lnTo>
                    <a:pt x="15838" y="106719"/>
                  </a:lnTo>
                  <a:cubicBezTo>
                    <a:pt x="15452" y="106527"/>
                    <a:pt x="15452" y="106527"/>
                    <a:pt x="15109" y="104545"/>
                  </a:cubicBezTo>
                  <a:lnTo>
                    <a:pt x="15109" y="106755"/>
                  </a:lnTo>
                  <a:lnTo>
                    <a:pt x="13828" y="107000"/>
                  </a:lnTo>
                  <a:cubicBezTo>
                    <a:pt x="13741" y="106086"/>
                    <a:pt x="13664" y="105284"/>
                    <a:pt x="13579" y="104395"/>
                  </a:cubicBezTo>
                  <a:lnTo>
                    <a:pt x="18373" y="103799"/>
                  </a:lnTo>
                  <a:cubicBezTo>
                    <a:pt x="18563" y="104412"/>
                    <a:pt x="18752" y="105026"/>
                    <a:pt x="18942" y="105638"/>
                  </a:cubicBezTo>
                  <a:lnTo>
                    <a:pt x="19098" y="105615"/>
                  </a:lnTo>
                  <a:cubicBezTo>
                    <a:pt x="19007" y="105026"/>
                    <a:pt x="18917" y="104436"/>
                    <a:pt x="18811" y="103753"/>
                  </a:cubicBezTo>
                  <a:lnTo>
                    <a:pt x="20633" y="103384"/>
                  </a:lnTo>
                  <a:close/>
                  <a:moveTo>
                    <a:pt x="11600" y="104237"/>
                  </a:moveTo>
                  <a:cubicBezTo>
                    <a:pt x="11676" y="105127"/>
                    <a:pt x="11753" y="106019"/>
                    <a:pt x="11843" y="107063"/>
                  </a:cubicBezTo>
                  <a:cubicBezTo>
                    <a:pt x="11085" y="106781"/>
                    <a:pt x="11256" y="106255"/>
                    <a:pt x="11168" y="105881"/>
                  </a:cubicBezTo>
                  <a:cubicBezTo>
                    <a:pt x="11078" y="105498"/>
                    <a:pt x="11117" y="105086"/>
                    <a:pt x="10944" y="104693"/>
                  </a:cubicBezTo>
                  <a:lnTo>
                    <a:pt x="10944" y="106890"/>
                  </a:lnTo>
                  <a:cubicBezTo>
                    <a:pt x="10772" y="106904"/>
                    <a:pt x="10600" y="106941"/>
                    <a:pt x="10431" y="106941"/>
                  </a:cubicBezTo>
                  <a:cubicBezTo>
                    <a:pt x="10395" y="106941"/>
                    <a:pt x="10360" y="106939"/>
                    <a:pt x="10325" y="106935"/>
                  </a:cubicBezTo>
                  <a:cubicBezTo>
                    <a:pt x="9709" y="106873"/>
                    <a:pt x="9644" y="106807"/>
                    <a:pt x="9624" y="106171"/>
                  </a:cubicBezTo>
                  <a:cubicBezTo>
                    <a:pt x="9604" y="105547"/>
                    <a:pt x="9620" y="104921"/>
                    <a:pt x="9620" y="104237"/>
                  </a:cubicBezTo>
                  <a:close/>
                  <a:moveTo>
                    <a:pt x="12274" y="104287"/>
                  </a:moveTo>
                  <a:lnTo>
                    <a:pt x="12274" y="104288"/>
                  </a:lnTo>
                  <a:cubicBezTo>
                    <a:pt x="12325" y="105145"/>
                    <a:pt x="12376" y="106002"/>
                    <a:pt x="12440" y="107067"/>
                  </a:cubicBezTo>
                  <a:cubicBezTo>
                    <a:pt x="12045" y="106387"/>
                    <a:pt x="11902" y="105083"/>
                    <a:pt x="12042" y="104314"/>
                  </a:cubicBezTo>
                  <a:lnTo>
                    <a:pt x="12274" y="104287"/>
                  </a:lnTo>
                  <a:close/>
                  <a:moveTo>
                    <a:pt x="17854" y="0"/>
                  </a:moveTo>
                  <a:cubicBezTo>
                    <a:pt x="17560" y="0"/>
                    <a:pt x="17416" y="425"/>
                    <a:pt x="17209" y="641"/>
                  </a:cubicBezTo>
                  <a:cubicBezTo>
                    <a:pt x="17166" y="687"/>
                    <a:pt x="17140" y="749"/>
                    <a:pt x="17100" y="798"/>
                  </a:cubicBezTo>
                  <a:cubicBezTo>
                    <a:pt x="16243" y="1847"/>
                    <a:pt x="15846" y="3130"/>
                    <a:pt x="15276" y="4328"/>
                  </a:cubicBezTo>
                  <a:cubicBezTo>
                    <a:pt x="14908" y="5106"/>
                    <a:pt x="14711" y="5899"/>
                    <a:pt x="14858" y="6719"/>
                  </a:cubicBezTo>
                  <a:cubicBezTo>
                    <a:pt x="14974" y="7362"/>
                    <a:pt x="14928" y="7971"/>
                    <a:pt x="14808" y="8586"/>
                  </a:cubicBezTo>
                  <a:cubicBezTo>
                    <a:pt x="14619" y="9554"/>
                    <a:pt x="14785" y="10415"/>
                    <a:pt x="15524" y="11106"/>
                  </a:cubicBezTo>
                  <a:cubicBezTo>
                    <a:pt x="15794" y="11357"/>
                    <a:pt x="15856" y="11619"/>
                    <a:pt x="15738" y="11955"/>
                  </a:cubicBezTo>
                  <a:cubicBezTo>
                    <a:pt x="15657" y="12188"/>
                    <a:pt x="15597" y="12431"/>
                    <a:pt x="15506" y="12742"/>
                  </a:cubicBezTo>
                  <a:cubicBezTo>
                    <a:pt x="14873" y="12813"/>
                    <a:pt x="14247" y="12868"/>
                    <a:pt x="13627" y="12959"/>
                  </a:cubicBezTo>
                  <a:cubicBezTo>
                    <a:pt x="13099" y="13037"/>
                    <a:pt x="12577" y="13159"/>
                    <a:pt x="12051" y="13261"/>
                  </a:cubicBezTo>
                  <a:cubicBezTo>
                    <a:pt x="11112" y="13442"/>
                    <a:pt x="10817" y="14106"/>
                    <a:pt x="10682" y="14965"/>
                  </a:cubicBezTo>
                  <a:cubicBezTo>
                    <a:pt x="10552" y="15803"/>
                    <a:pt x="10323" y="16626"/>
                    <a:pt x="10120" y="17453"/>
                  </a:cubicBezTo>
                  <a:cubicBezTo>
                    <a:pt x="9999" y="17943"/>
                    <a:pt x="9789" y="18420"/>
                    <a:pt x="9731" y="18917"/>
                  </a:cubicBezTo>
                  <a:cubicBezTo>
                    <a:pt x="9694" y="19226"/>
                    <a:pt x="9763" y="19672"/>
                    <a:pt x="9966" y="19859"/>
                  </a:cubicBezTo>
                  <a:cubicBezTo>
                    <a:pt x="10282" y="20150"/>
                    <a:pt x="10283" y="20435"/>
                    <a:pt x="10262" y="20784"/>
                  </a:cubicBezTo>
                  <a:cubicBezTo>
                    <a:pt x="10124" y="22964"/>
                    <a:pt x="9988" y="25144"/>
                    <a:pt x="9857" y="27324"/>
                  </a:cubicBezTo>
                  <a:cubicBezTo>
                    <a:pt x="9799" y="28270"/>
                    <a:pt x="9815" y="29227"/>
                    <a:pt x="9682" y="30164"/>
                  </a:cubicBezTo>
                  <a:cubicBezTo>
                    <a:pt x="9462" y="31731"/>
                    <a:pt x="9268" y="33288"/>
                    <a:pt x="9328" y="34880"/>
                  </a:cubicBezTo>
                  <a:cubicBezTo>
                    <a:pt x="9385" y="36367"/>
                    <a:pt x="9363" y="37861"/>
                    <a:pt x="9276" y="39348"/>
                  </a:cubicBezTo>
                  <a:cubicBezTo>
                    <a:pt x="9148" y="41528"/>
                    <a:pt x="8891" y="43701"/>
                    <a:pt x="8764" y="45881"/>
                  </a:cubicBezTo>
                  <a:cubicBezTo>
                    <a:pt x="8665" y="47557"/>
                    <a:pt x="8594" y="49243"/>
                    <a:pt x="8668" y="50917"/>
                  </a:cubicBezTo>
                  <a:cubicBezTo>
                    <a:pt x="8771" y="53266"/>
                    <a:pt x="8709" y="55605"/>
                    <a:pt x="8521" y="57944"/>
                  </a:cubicBezTo>
                  <a:cubicBezTo>
                    <a:pt x="8501" y="58183"/>
                    <a:pt x="8390" y="58414"/>
                    <a:pt x="8331" y="58612"/>
                  </a:cubicBezTo>
                  <a:cubicBezTo>
                    <a:pt x="7498" y="58842"/>
                    <a:pt x="6727" y="59027"/>
                    <a:pt x="5974" y="59271"/>
                  </a:cubicBezTo>
                  <a:cubicBezTo>
                    <a:pt x="5062" y="59566"/>
                    <a:pt x="4942" y="59922"/>
                    <a:pt x="5405" y="60749"/>
                  </a:cubicBezTo>
                  <a:cubicBezTo>
                    <a:pt x="5544" y="60997"/>
                    <a:pt x="5715" y="61235"/>
                    <a:pt x="5815" y="61499"/>
                  </a:cubicBezTo>
                  <a:cubicBezTo>
                    <a:pt x="6185" y="62471"/>
                    <a:pt x="6722" y="63431"/>
                    <a:pt x="6839" y="64436"/>
                  </a:cubicBezTo>
                  <a:cubicBezTo>
                    <a:pt x="6995" y="65777"/>
                    <a:pt x="6817" y="67155"/>
                    <a:pt x="6786" y="68517"/>
                  </a:cubicBezTo>
                  <a:cubicBezTo>
                    <a:pt x="6777" y="68894"/>
                    <a:pt x="6753" y="69274"/>
                    <a:pt x="6781" y="69650"/>
                  </a:cubicBezTo>
                  <a:cubicBezTo>
                    <a:pt x="6901" y="71237"/>
                    <a:pt x="7431" y="72661"/>
                    <a:pt x="8578" y="73860"/>
                  </a:cubicBezTo>
                  <a:cubicBezTo>
                    <a:pt x="8269" y="74100"/>
                    <a:pt x="7992" y="74304"/>
                    <a:pt x="7727" y="74522"/>
                  </a:cubicBezTo>
                  <a:cubicBezTo>
                    <a:pt x="6617" y="75438"/>
                    <a:pt x="6650" y="76230"/>
                    <a:pt x="7770" y="76931"/>
                  </a:cubicBezTo>
                  <a:cubicBezTo>
                    <a:pt x="8792" y="77571"/>
                    <a:pt x="9353" y="78541"/>
                    <a:pt x="9708" y="79660"/>
                  </a:cubicBezTo>
                  <a:cubicBezTo>
                    <a:pt x="9957" y="80441"/>
                    <a:pt x="10226" y="81217"/>
                    <a:pt x="10512" y="82076"/>
                  </a:cubicBezTo>
                  <a:cubicBezTo>
                    <a:pt x="9570" y="83475"/>
                    <a:pt x="9258" y="84928"/>
                    <a:pt x="10828" y="86286"/>
                  </a:cubicBezTo>
                  <a:cubicBezTo>
                    <a:pt x="10423" y="88053"/>
                    <a:pt x="10049" y="89817"/>
                    <a:pt x="9609" y="91563"/>
                  </a:cubicBezTo>
                  <a:cubicBezTo>
                    <a:pt x="9177" y="93276"/>
                    <a:pt x="9318" y="94889"/>
                    <a:pt x="10227" y="96419"/>
                  </a:cubicBezTo>
                  <a:cubicBezTo>
                    <a:pt x="10306" y="96552"/>
                    <a:pt x="10350" y="96704"/>
                    <a:pt x="10417" y="96865"/>
                  </a:cubicBezTo>
                  <a:cubicBezTo>
                    <a:pt x="9730" y="97857"/>
                    <a:pt x="8890" y="98644"/>
                    <a:pt x="7855" y="99241"/>
                  </a:cubicBezTo>
                  <a:cubicBezTo>
                    <a:pt x="5760" y="100447"/>
                    <a:pt x="3544" y="101369"/>
                    <a:pt x="1235" y="102067"/>
                  </a:cubicBezTo>
                  <a:cubicBezTo>
                    <a:pt x="722" y="102224"/>
                    <a:pt x="408" y="102494"/>
                    <a:pt x="280" y="103004"/>
                  </a:cubicBezTo>
                  <a:cubicBezTo>
                    <a:pt x="205" y="103303"/>
                    <a:pt x="122" y="103601"/>
                    <a:pt x="0" y="104051"/>
                  </a:cubicBezTo>
                  <a:lnTo>
                    <a:pt x="521" y="103627"/>
                  </a:lnTo>
                  <a:lnTo>
                    <a:pt x="650" y="103682"/>
                  </a:lnTo>
                  <a:cubicBezTo>
                    <a:pt x="535" y="103954"/>
                    <a:pt x="418" y="104226"/>
                    <a:pt x="279" y="104553"/>
                  </a:cubicBezTo>
                  <a:cubicBezTo>
                    <a:pt x="1155" y="105224"/>
                    <a:pt x="2233" y="105688"/>
                    <a:pt x="3342" y="106049"/>
                  </a:cubicBezTo>
                  <a:cubicBezTo>
                    <a:pt x="6224" y="106986"/>
                    <a:pt x="9205" y="107342"/>
                    <a:pt x="12223" y="107408"/>
                  </a:cubicBezTo>
                  <a:cubicBezTo>
                    <a:pt x="12412" y="107412"/>
                    <a:pt x="12601" y="107414"/>
                    <a:pt x="12790" y="107414"/>
                  </a:cubicBezTo>
                  <a:cubicBezTo>
                    <a:pt x="14463" y="107414"/>
                    <a:pt x="16125" y="107246"/>
                    <a:pt x="17749" y="106821"/>
                  </a:cubicBezTo>
                  <a:cubicBezTo>
                    <a:pt x="19248" y="106429"/>
                    <a:pt x="20734" y="105977"/>
                    <a:pt x="22211" y="105505"/>
                  </a:cubicBezTo>
                  <a:cubicBezTo>
                    <a:pt x="22962" y="105265"/>
                    <a:pt x="23674" y="104906"/>
                    <a:pt x="24414" y="104632"/>
                  </a:cubicBezTo>
                  <a:cubicBezTo>
                    <a:pt x="25022" y="104408"/>
                    <a:pt x="25265" y="103928"/>
                    <a:pt x="25395" y="103358"/>
                  </a:cubicBezTo>
                  <a:cubicBezTo>
                    <a:pt x="25493" y="102928"/>
                    <a:pt x="25565" y="102491"/>
                    <a:pt x="25645" y="102056"/>
                  </a:cubicBezTo>
                  <a:cubicBezTo>
                    <a:pt x="25732" y="101582"/>
                    <a:pt x="25496" y="101066"/>
                    <a:pt x="25055" y="100899"/>
                  </a:cubicBezTo>
                  <a:cubicBezTo>
                    <a:pt x="23668" y="100371"/>
                    <a:pt x="22266" y="99882"/>
                    <a:pt x="20879" y="99352"/>
                  </a:cubicBezTo>
                  <a:cubicBezTo>
                    <a:pt x="19430" y="98798"/>
                    <a:pt x="17984" y="98238"/>
                    <a:pt x="16553" y="97634"/>
                  </a:cubicBezTo>
                  <a:cubicBezTo>
                    <a:pt x="15765" y="97301"/>
                    <a:pt x="15700" y="97029"/>
                    <a:pt x="16055" y="96248"/>
                  </a:cubicBezTo>
                  <a:cubicBezTo>
                    <a:pt x="16438" y="95409"/>
                    <a:pt x="16739" y="94562"/>
                    <a:pt x="16814" y="93620"/>
                  </a:cubicBezTo>
                  <a:cubicBezTo>
                    <a:pt x="17003" y="91258"/>
                    <a:pt x="16341" y="89039"/>
                    <a:pt x="15760" y="86805"/>
                  </a:cubicBezTo>
                  <a:cubicBezTo>
                    <a:pt x="15749" y="86765"/>
                    <a:pt x="15661" y="86749"/>
                    <a:pt x="15558" y="86695"/>
                  </a:cubicBezTo>
                  <a:lnTo>
                    <a:pt x="15558" y="86695"/>
                  </a:lnTo>
                  <a:cubicBezTo>
                    <a:pt x="15359" y="87244"/>
                    <a:pt x="15602" y="87747"/>
                    <a:pt x="15714" y="88236"/>
                  </a:cubicBezTo>
                  <a:cubicBezTo>
                    <a:pt x="16120" y="90000"/>
                    <a:pt x="16572" y="91756"/>
                    <a:pt x="16356" y="93587"/>
                  </a:cubicBezTo>
                  <a:cubicBezTo>
                    <a:pt x="16163" y="95237"/>
                    <a:pt x="15241" y="96399"/>
                    <a:pt x="13763" y="97080"/>
                  </a:cubicBezTo>
                  <a:cubicBezTo>
                    <a:pt x="13431" y="97234"/>
                    <a:pt x="13063" y="97305"/>
                    <a:pt x="12695" y="97305"/>
                  </a:cubicBezTo>
                  <a:cubicBezTo>
                    <a:pt x="11832" y="97305"/>
                    <a:pt x="10974" y="96914"/>
                    <a:pt x="10612" y="96281"/>
                  </a:cubicBezTo>
                  <a:cubicBezTo>
                    <a:pt x="9919" y="95068"/>
                    <a:pt x="9560" y="93787"/>
                    <a:pt x="9875" y="92361"/>
                  </a:cubicBezTo>
                  <a:cubicBezTo>
                    <a:pt x="10270" y="90569"/>
                    <a:pt x="10597" y="88763"/>
                    <a:pt x="10976" y="86968"/>
                  </a:cubicBezTo>
                  <a:cubicBezTo>
                    <a:pt x="11027" y="86724"/>
                    <a:pt x="11207" y="86506"/>
                    <a:pt x="11324" y="86283"/>
                  </a:cubicBezTo>
                  <a:cubicBezTo>
                    <a:pt x="9869" y="84676"/>
                    <a:pt x="9775" y="83889"/>
                    <a:pt x="10890" y="82305"/>
                  </a:cubicBezTo>
                  <a:lnTo>
                    <a:pt x="10890" y="82305"/>
                  </a:lnTo>
                  <a:cubicBezTo>
                    <a:pt x="11438" y="82472"/>
                    <a:pt x="12000" y="82676"/>
                    <a:pt x="12579" y="82809"/>
                  </a:cubicBezTo>
                  <a:cubicBezTo>
                    <a:pt x="12912" y="82885"/>
                    <a:pt x="13265" y="82950"/>
                    <a:pt x="13608" y="82950"/>
                  </a:cubicBezTo>
                  <a:cubicBezTo>
                    <a:pt x="13701" y="82950"/>
                    <a:pt x="13793" y="82945"/>
                    <a:pt x="13883" y="82935"/>
                  </a:cubicBezTo>
                  <a:cubicBezTo>
                    <a:pt x="14468" y="82867"/>
                    <a:pt x="15036" y="82670"/>
                    <a:pt x="15651" y="82518"/>
                  </a:cubicBezTo>
                  <a:cubicBezTo>
                    <a:pt x="16060" y="82904"/>
                    <a:pt x="16462" y="83303"/>
                    <a:pt x="16670" y="83918"/>
                  </a:cubicBezTo>
                  <a:cubicBezTo>
                    <a:pt x="17011" y="84921"/>
                    <a:pt x="16177" y="85528"/>
                    <a:pt x="15856" y="86502"/>
                  </a:cubicBezTo>
                  <a:cubicBezTo>
                    <a:pt x="16629" y="85994"/>
                    <a:pt x="17029" y="85417"/>
                    <a:pt x="17145" y="84743"/>
                  </a:cubicBezTo>
                  <a:cubicBezTo>
                    <a:pt x="17332" y="83639"/>
                    <a:pt x="16652" y="82850"/>
                    <a:pt x="15965" y="82230"/>
                  </a:cubicBezTo>
                  <a:cubicBezTo>
                    <a:pt x="16219" y="81591"/>
                    <a:pt x="16462" y="81073"/>
                    <a:pt x="16632" y="80533"/>
                  </a:cubicBezTo>
                  <a:cubicBezTo>
                    <a:pt x="16927" y="79588"/>
                    <a:pt x="17460" y="78828"/>
                    <a:pt x="18246" y="78241"/>
                  </a:cubicBezTo>
                  <a:cubicBezTo>
                    <a:pt x="18755" y="77862"/>
                    <a:pt x="19285" y="77513"/>
                    <a:pt x="19785" y="77123"/>
                  </a:cubicBezTo>
                  <a:cubicBezTo>
                    <a:pt x="20356" y="76679"/>
                    <a:pt x="20466" y="76145"/>
                    <a:pt x="20069" y="75538"/>
                  </a:cubicBezTo>
                  <a:cubicBezTo>
                    <a:pt x="19887" y="75258"/>
                    <a:pt x="19586" y="75052"/>
                    <a:pt x="19322" y="74831"/>
                  </a:cubicBezTo>
                  <a:cubicBezTo>
                    <a:pt x="19116" y="74658"/>
                    <a:pt x="18886" y="74513"/>
                    <a:pt x="18705" y="74383"/>
                  </a:cubicBezTo>
                  <a:cubicBezTo>
                    <a:pt x="19160" y="73708"/>
                    <a:pt x="19673" y="73155"/>
                    <a:pt x="19943" y="72503"/>
                  </a:cubicBezTo>
                  <a:cubicBezTo>
                    <a:pt x="20475" y="71215"/>
                    <a:pt x="20802" y="69861"/>
                    <a:pt x="20803" y="68440"/>
                  </a:cubicBezTo>
                  <a:cubicBezTo>
                    <a:pt x="20804" y="66095"/>
                    <a:pt x="21046" y="63774"/>
                    <a:pt x="21572" y="61485"/>
                  </a:cubicBezTo>
                  <a:lnTo>
                    <a:pt x="21572" y="61485"/>
                  </a:lnTo>
                  <a:cubicBezTo>
                    <a:pt x="21361" y="61886"/>
                    <a:pt x="21030" y="62266"/>
                    <a:pt x="20962" y="62691"/>
                  </a:cubicBezTo>
                  <a:cubicBezTo>
                    <a:pt x="20613" y="64845"/>
                    <a:pt x="20411" y="67015"/>
                    <a:pt x="20299" y="69200"/>
                  </a:cubicBezTo>
                  <a:cubicBezTo>
                    <a:pt x="20242" y="70339"/>
                    <a:pt x="19790" y="71469"/>
                    <a:pt x="19427" y="72576"/>
                  </a:cubicBezTo>
                  <a:cubicBezTo>
                    <a:pt x="19293" y="72989"/>
                    <a:pt x="18910" y="73322"/>
                    <a:pt x="18475" y="73608"/>
                  </a:cubicBezTo>
                  <a:lnTo>
                    <a:pt x="18475" y="72833"/>
                  </a:lnTo>
                  <a:cubicBezTo>
                    <a:pt x="17617" y="74364"/>
                    <a:pt x="16295" y="74484"/>
                    <a:pt x="14893" y="74548"/>
                  </a:cubicBezTo>
                  <a:cubicBezTo>
                    <a:pt x="14794" y="74245"/>
                    <a:pt x="14708" y="73985"/>
                    <a:pt x="14571" y="73568"/>
                  </a:cubicBezTo>
                  <a:cubicBezTo>
                    <a:pt x="14499" y="74001"/>
                    <a:pt x="14452" y="74292"/>
                    <a:pt x="14370" y="74794"/>
                  </a:cubicBezTo>
                  <a:cubicBezTo>
                    <a:pt x="13763" y="73885"/>
                    <a:pt x="14148" y="73014"/>
                    <a:pt x="13806" y="72270"/>
                  </a:cubicBezTo>
                  <a:lnTo>
                    <a:pt x="13806" y="72270"/>
                  </a:lnTo>
                  <a:lnTo>
                    <a:pt x="13806" y="74590"/>
                  </a:lnTo>
                  <a:cubicBezTo>
                    <a:pt x="13516" y="74609"/>
                    <a:pt x="13230" y="74620"/>
                    <a:pt x="12947" y="74620"/>
                  </a:cubicBezTo>
                  <a:cubicBezTo>
                    <a:pt x="11542" y="74620"/>
                    <a:pt x="10232" y="74357"/>
                    <a:pt x="9031" y="73599"/>
                  </a:cubicBezTo>
                  <a:cubicBezTo>
                    <a:pt x="8177" y="73060"/>
                    <a:pt x="7818" y="72151"/>
                    <a:pt x="7518" y="71250"/>
                  </a:cubicBezTo>
                  <a:cubicBezTo>
                    <a:pt x="7166" y="70190"/>
                    <a:pt x="7104" y="69103"/>
                    <a:pt x="7231" y="67971"/>
                  </a:cubicBezTo>
                  <a:cubicBezTo>
                    <a:pt x="7361" y="66813"/>
                    <a:pt x="7381" y="65624"/>
                    <a:pt x="7278" y="64463"/>
                  </a:cubicBezTo>
                  <a:cubicBezTo>
                    <a:pt x="7164" y="63187"/>
                    <a:pt x="6493" y="62073"/>
                    <a:pt x="5894" y="60957"/>
                  </a:cubicBezTo>
                  <a:cubicBezTo>
                    <a:pt x="5732" y="60656"/>
                    <a:pt x="5535" y="60374"/>
                    <a:pt x="5364" y="60099"/>
                  </a:cubicBezTo>
                  <a:cubicBezTo>
                    <a:pt x="5898" y="59568"/>
                    <a:pt x="6918" y="59185"/>
                    <a:pt x="7859" y="59185"/>
                  </a:cubicBezTo>
                  <a:cubicBezTo>
                    <a:pt x="7997" y="59185"/>
                    <a:pt x="8134" y="59193"/>
                    <a:pt x="8267" y="59210"/>
                  </a:cubicBezTo>
                  <a:lnTo>
                    <a:pt x="6429" y="59907"/>
                  </a:lnTo>
                  <a:cubicBezTo>
                    <a:pt x="6850" y="60358"/>
                    <a:pt x="7470" y="60493"/>
                    <a:pt x="8067" y="60516"/>
                  </a:cubicBezTo>
                  <a:cubicBezTo>
                    <a:pt x="11136" y="60627"/>
                    <a:pt x="14206" y="60734"/>
                    <a:pt x="17276" y="60757"/>
                  </a:cubicBezTo>
                  <a:cubicBezTo>
                    <a:pt x="17291" y="60757"/>
                    <a:pt x="17306" y="60757"/>
                    <a:pt x="17321" y="60757"/>
                  </a:cubicBezTo>
                  <a:cubicBezTo>
                    <a:pt x="18703" y="60757"/>
                    <a:pt x="20027" y="60301"/>
                    <a:pt x="21332" y="59857"/>
                  </a:cubicBezTo>
                  <a:cubicBezTo>
                    <a:pt x="21411" y="59830"/>
                    <a:pt x="21468" y="59737"/>
                    <a:pt x="21578" y="59633"/>
                  </a:cubicBezTo>
                  <a:cubicBezTo>
                    <a:pt x="21029" y="58971"/>
                    <a:pt x="20208" y="59129"/>
                    <a:pt x="19498" y="58924"/>
                  </a:cubicBezTo>
                  <a:cubicBezTo>
                    <a:pt x="19692" y="58797"/>
                    <a:pt x="19948" y="58734"/>
                    <a:pt x="20263" y="58734"/>
                  </a:cubicBezTo>
                  <a:cubicBezTo>
                    <a:pt x="20809" y="58734"/>
                    <a:pt x="21533" y="58924"/>
                    <a:pt x="22418" y="59302"/>
                  </a:cubicBezTo>
                  <a:cubicBezTo>
                    <a:pt x="22308" y="59602"/>
                    <a:pt x="22204" y="59912"/>
                    <a:pt x="22084" y="60217"/>
                  </a:cubicBezTo>
                  <a:cubicBezTo>
                    <a:pt x="21913" y="60649"/>
                    <a:pt x="21731" y="61077"/>
                    <a:pt x="21554" y="61507"/>
                  </a:cubicBezTo>
                  <a:cubicBezTo>
                    <a:pt x="21855" y="61039"/>
                    <a:pt x="22195" y="60589"/>
                    <a:pt x="22449" y="60097"/>
                  </a:cubicBezTo>
                  <a:cubicBezTo>
                    <a:pt x="22909" y="59203"/>
                    <a:pt x="22797" y="58964"/>
                    <a:pt x="21797" y="58713"/>
                  </a:cubicBezTo>
                  <a:cubicBezTo>
                    <a:pt x="21039" y="58522"/>
                    <a:pt x="20263" y="58399"/>
                    <a:pt x="19466" y="58241"/>
                  </a:cubicBezTo>
                  <a:cubicBezTo>
                    <a:pt x="19434" y="57616"/>
                    <a:pt x="19381" y="57051"/>
                    <a:pt x="19382" y="56487"/>
                  </a:cubicBezTo>
                  <a:cubicBezTo>
                    <a:pt x="19387" y="54268"/>
                    <a:pt x="19308" y="52045"/>
                    <a:pt x="19445" y="49834"/>
                  </a:cubicBezTo>
                  <a:cubicBezTo>
                    <a:pt x="19679" y="46072"/>
                    <a:pt x="20184" y="42328"/>
                    <a:pt x="20103" y="38545"/>
                  </a:cubicBezTo>
                  <a:cubicBezTo>
                    <a:pt x="20063" y="36612"/>
                    <a:pt x="20012" y="34675"/>
                    <a:pt x="20091" y="32745"/>
                  </a:cubicBezTo>
                  <a:cubicBezTo>
                    <a:pt x="20202" y="30024"/>
                    <a:pt x="20423" y="27309"/>
                    <a:pt x="20606" y="24591"/>
                  </a:cubicBezTo>
                  <a:cubicBezTo>
                    <a:pt x="20803" y="21751"/>
                    <a:pt x="21004" y="18912"/>
                    <a:pt x="21206" y="16072"/>
                  </a:cubicBezTo>
                  <a:cubicBezTo>
                    <a:pt x="21219" y="15884"/>
                    <a:pt x="21273" y="15699"/>
                    <a:pt x="21291" y="15509"/>
                  </a:cubicBezTo>
                  <a:cubicBezTo>
                    <a:pt x="21341" y="14974"/>
                    <a:pt x="21418" y="14438"/>
                    <a:pt x="21420" y="13903"/>
                  </a:cubicBezTo>
                  <a:cubicBezTo>
                    <a:pt x="21425" y="12826"/>
                    <a:pt x="21010" y="12351"/>
                    <a:pt x="20010" y="12351"/>
                  </a:cubicBezTo>
                  <a:cubicBezTo>
                    <a:pt x="19936" y="12351"/>
                    <a:pt x="19859" y="12354"/>
                    <a:pt x="19778" y="12359"/>
                  </a:cubicBezTo>
                  <a:cubicBezTo>
                    <a:pt x="19214" y="12395"/>
                    <a:pt x="18656" y="12541"/>
                    <a:pt x="18100" y="12662"/>
                  </a:cubicBezTo>
                  <a:cubicBezTo>
                    <a:pt x="17747" y="12738"/>
                    <a:pt x="17397" y="12766"/>
                    <a:pt x="17050" y="12766"/>
                  </a:cubicBezTo>
                  <a:cubicBezTo>
                    <a:pt x="16730" y="12766"/>
                    <a:pt x="16412" y="12742"/>
                    <a:pt x="16096" y="12712"/>
                  </a:cubicBezTo>
                  <a:cubicBezTo>
                    <a:pt x="16031" y="11898"/>
                    <a:pt x="16793" y="11322"/>
                    <a:pt x="16444" y="10537"/>
                  </a:cubicBezTo>
                  <a:lnTo>
                    <a:pt x="16444" y="10537"/>
                  </a:lnTo>
                  <a:lnTo>
                    <a:pt x="15604" y="10681"/>
                  </a:lnTo>
                  <a:cubicBezTo>
                    <a:pt x="14902" y="9943"/>
                    <a:pt x="15089" y="9080"/>
                    <a:pt x="15155" y="8232"/>
                  </a:cubicBezTo>
                  <a:cubicBezTo>
                    <a:pt x="15189" y="7801"/>
                    <a:pt x="15221" y="7357"/>
                    <a:pt x="15154" y="6936"/>
                  </a:cubicBezTo>
                  <a:cubicBezTo>
                    <a:pt x="15032" y="6157"/>
                    <a:pt x="15109" y="5426"/>
                    <a:pt x="15432" y="4709"/>
                  </a:cubicBezTo>
                  <a:cubicBezTo>
                    <a:pt x="15666" y="4190"/>
                    <a:pt x="15865" y="3657"/>
                    <a:pt x="16091" y="3135"/>
                  </a:cubicBezTo>
                  <a:cubicBezTo>
                    <a:pt x="16543" y="2099"/>
                    <a:pt x="17092" y="1126"/>
                    <a:pt x="17930" y="286"/>
                  </a:cubicBezTo>
                  <a:cubicBezTo>
                    <a:pt x="18279" y="836"/>
                    <a:pt x="18312" y="1351"/>
                    <a:pt x="18198" y="1894"/>
                  </a:cubicBezTo>
                  <a:cubicBezTo>
                    <a:pt x="18080" y="2450"/>
                    <a:pt x="17995" y="3015"/>
                    <a:pt x="17851" y="3565"/>
                  </a:cubicBezTo>
                  <a:cubicBezTo>
                    <a:pt x="17657" y="4306"/>
                    <a:pt x="17728" y="5009"/>
                    <a:pt x="18046" y="5694"/>
                  </a:cubicBezTo>
                  <a:cubicBezTo>
                    <a:pt x="18532" y="6735"/>
                    <a:pt x="18198" y="7815"/>
                    <a:pt x="18196" y="8878"/>
                  </a:cubicBezTo>
                  <a:cubicBezTo>
                    <a:pt x="18196" y="9045"/>
                    <a:pt x="18048" y="9228"/>
                    <a:pt x="17932" y="9374"/>
                  </a:cubicBezTo>
                  <a:cubicBezTo>
                    <a:pt x="17617" y="9768"/>
                    <a:pt x="17282" y="10145"/>
                    <a:pt x="16955" y="10530"/>
                  </a:cubicBezTo>
                  <a:lnTo>
                    <a:pt x="16976" y="10511"/>
                  </a:lnTo>
                  <a:cubicBezTo>
                    <a:pt x="17070" y="10531"/>
                    <a:pt x="17209" y="10588"/>
                    <a:pt x="17282" y="10588"/>
                  </a:cubicBezTo>
                  <a:cubicBezTo>
                    <a:pt x="17301" y="10588"/>
                    <a:pt x="17315" y="10584"/>
                    <a:pt x="17323" y="10575"/>
                  </a:cubicBezTo>
                  <a:cubicBezTo>
                    <a:pt x="18005" y="9786"/>
                    <a:pt x="18774" y="9032"/>
                    <a:pt x="18523" y="7826"/>
                  </a:cubicBezTo>
                  <a:cubicBezTo>
                    <a:pt x="18478" y="7619"/>
                    <a:pt x="18577" y="7385"/>
                    <a:pt x="18563" y="7166"/>
                  </a:cubicBezTo>
                  <a:cubicBezTo>
                    <a:pt x="18537" y="6728"/>
                    <a:pt x="18587" y="6241"/>
                    <a:pt x="18413" y="5863"/>
                  </a:cubicBezTo>
                  <a:cubicBezTo>
                    <a:pt x="17955" y="4873"/>
                    <a:pt x="18045" y="3907"/>
                    <a:pt x="18276" y="2900"/>
                  </a:cubicBezTo>
                  <a:cubicBezTo>
                    <a:pt x="18415" y="2289"/>
                    <a:pt x="18495" y="1648"/>
                    <a:pt x="18480" y="1024"/>
                  </a:cubicBezTo>
                  <a:cubicBezTo>
                    <a:pt x="18472" y="684"/>
                    <a:pt x="18296" y="183"/>
                    <a:pt x="18041" y="51"/>
                  </a:cubicBezTo>
                  <a:cubicBezTo>
                    <a:pt x="17973" y="16"/>
                    <a:pt x="17911" y="0"/>
                    <a:pt x="17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29">
              <a:extLst>
                <a:ext uri="{FF2B5EF4-FFF2-40B4-BE49-F238E27FC236}">
                  <a16:creationId xmlns:a16="http://schemas.microsoft.com/office/drawing/2014/main" id="{C6DE34DF-98DA-1D9D-5AB7-1A7FF5D23BDD}"/>
                </a:ext>
              </a:extLst>
            </p:cNvPr>
            <p:cNvSpPr/>
            <p:nvPr/>
          </p:nvSpPr>
          <p:spPr>
            <a:xfrm>
              <a:off x="2060950" y="2406925"/>
              <a:ext cx="61225" cy="12175"/>
            </a:xfrm>
            <a:custGeom>
              <a:avLst/>
              <a:gdLst/>
              <a:ahLst/>
              <a:cxnLst/>
              <a:rect l="l" t="t" r="r" b="b"/>
              <a:pathLst>
                <a:path w="2449" h="487" extrusionOk="0">
                  <a:moveTo>
                    <a:pt x="1" y="1"/>
                  </a:moveTo>
                  <a:cubicBezTo>
                    <a:pt x="592" y="330"/>
                    <a:pt x="1058" y="486"/>
                    <a:pt x="1444" y="486"/>
                  </a:cubicBezTo>
                  <a:cubicBezTo>
                    <a:pt x="1847" y="486"/>
                    <a:pt x="2164" y="318"/>
                    <a:pt x="2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29">
              <a:extLst>
                <a:ext uri="{FF2B5EF4-FFF2-40B4-BE49-F238E27FC236}">
                  <a16:creationId xmlns:a16="http://schemas.microsoft.com/office/drawing/2014/main" id="{C419AB62-50AF-A46A-5EAE-C5F69B1DC2D9}"/>
                </a:ext>
              </a:extLst>
            </p:cNvPr>
            <p:cNvSpPr/>
            <p:nvPr/>
          </p:nvSpPr>
          <p:spPr>
            <a:xfrm>
              <a:off x="2021700" y="2431850"/>
              <a:ext cx="23250" cy="55450"/>
            </a:xfrm>
            <a:custGeom>
              <a:avLst/>
              <a:gdLst/>
              <a:ahLst/>
              <a:cxnLst/>
              <a:rect l="l" t="t" r="r" b="b"/>
              <a:pathLst>
                <a:path w="930" h="2218" extrusionOk="0">
                  <a:moveTo>
                    <a:pt x="391" y="0"/>
                  </a:moveTo>
                  <a:lnTo>
                    <a:pt x="272" y="13"/>
                  </a:lnTo>
                  <a:lnTo>
                    <a:pt x="0" y="2217"/>
                  </a:lnTo>
                  <a:cubicBezTo>
                    <a:pt x="923" y="1102"/>
                    <a:pt x="930" y="1079"/>
                    <a:pt x="622" y="326"/>
                  </a:cubicBezTo>
                  <a:lnTo>
                    <a:pt x="622" y="326"/>
                  </a:lnTo>
                  <a:cubicBezTo>
                    <a:pt x="590" y="591"/>
                    <a:pt x="566" y="795"/>
                    <a:pt x="542" y="998"/>
                  </a:cubicBezTo>
                  <a:lnTo>
                    <a:pt x="492" y="994"/>
                  </a:lnTo>
                  <a:cubicBezTo>
                    <a:pt x="458" y="663"/>
                    <a:pt x="425" y="331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29">
              <a:extLst>
                <a:ext uri="{FF2B5EF4-FFF2-40B4-BE49-F238E27FC236}">
                  <a16:creationId xmlns:a16="http://schemas.microsoft.com/office/drawing/2014/main" id="{C20C9033-6B91-825E-9DC0-39AAEC177CA7}"/>
                </a:ext>
              </a:extLst>
            </p:cNvPr>
            <p:cNvSpPr/>
            <p:nvPr/>
          </p:nvSpPr>
          <p:spPr>
            <a:xfrm>
              <a:off x="2110125" y="2483100"/>
              <a:ext cx="13400" cy="73100"/>
            </a:xfrm>
            <a:custGeom>
              <a:avLst/>
              <a:gdLst/>
              <a:ahLst/>
              <a:cxnLst/>
              <a:rect l="l" t="t" r="r" b="b"/>
              <a:pathLst>
                <a:path w="536" h="2924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975"/>
                    <a:pt x="244" y="1949"/>
                    <a:pt x="365" y="2924"/>
                  </a:cubicBezTo>
                  <a:cubicBezTo>
                    <a:pt x="535" y="1894"/>
                    <a:pt x="486" y="9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29">
              <a:extLst>
                <a:ext uri="{FF2B5EF4-FFF2-40B4-BE49-F238E27FC236}">
                  <a16:creationId xmlns:a16="http://schemas.microsoft.com/office/drawing/2014/main" id="{657D6631-2F45-E413-85D7-070433D9E59A}"/>
                </a:ext>
              </a:extLst>
            </p:cNvPr>
            <p:cNvSpPr/>
            <p:nvPr/>
          </p:nvSpPr>
          <p:spPr>
            <a:xfrm>
              <a:off x="2010675" y="2562075"/>
              <a:ext cx="21625" cy="51775"/>
            </a:xfrm>
            <a:custGeom>
              <a:avLst/>
              <a:gdLst/>
              <a:ahLst/>
              <a:cxnLst/>
              <a:rect l="l" t="t" r="r" b="b"/>
              <a:pathLst>
                <a:path w="865" h="2071" extrusionOk="0">
                  <a:moveTo>
                    <a:pt x="234" y="0"/>
                  </a:moveTo>
                  <a:lnTo>
                    <a:pt x="1" y="82"/>
                  </a:lnTo>
                  <a:cubicBezTo>
                    <a:pt x="224" y="744"/>
                    <a:pt x="448" y="1408"/>
                    <a:pt x="671" y="2070"/>
                  </a:cubicBezTo>
                  <a:lnTo>
                    <a:pt x="865" y="2008"/>
                  </a:lnTo>
                  <a:cubicBezTo>
                    <a:pt x="655" y="1339"/>
                    <a:pt x="444" y="669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29">
              <a:extLst>
                <a:ext uri="{FF2B5EF4-FFF2-40B4-BE49-F238E27FC236}">
                  <a16:creationId xmlns:a16="http://schemas.microsoft.com/office/drawing/2014/main" id="{89729559-4662-FE89-9EB2-FAB5F911375E}"/>
                </a:ext>
              </a:extLst>
            </p:cNvPr>
            <p:cNvSpPr/>
            <p:nvPr/>
          </p:nvSpPr>
          <p:spPr>
            <a:xfrm>
              <a:off x="2007450" y="2322900"/>
              <a:ext cx="13875" cy="44300"/>
            </a:xfrm>
            <a:custGeom>
              <a:avLst/>
              <a:gdLst/>
              <a:ahLst/>
              <a:cxnLst/>
              <a:rect l="l" t="t" r="r" b="b"/>
              <a:pathLst>
                <a:path w="555" h="1772" extrusionOk="0">
                  <a:moveTo>
                    <a:pt x="346" y="1"/>
                  </a:moveTo>
                  <a:cubicBezTo>
                    <a:pt x="1" y="625"/>
                    <a:pt x="71" y="1166"/>
                    <a:pt x="554" y="1772"/>
                  </a:cubicBezTo>
                  <a:cubicBezTo>
                    <a:pt x="485" y="1184"/>
                    <a:pt x="418" y="609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29">
              <a:extLst>
                <a:ext uri="{FF2B5EF4-FFF2-40B4-BE49-F238E27FC236}">
                  <a16:creationId xmlns:a16="http://schemas.microsoft.com/office/drawing/2014/main" id="{9CC3048F-991C-DB94-EDFC-7820C2E574CF}"/>
                </a:ext>
              </a:extLst>
            </p:cNvPr>
            <p:cNvSpPr/>
            <p:nvPr/>
          </p:nvSpPr>
          <p:spPr>
            <a:xfrm>
              <a:off x="2069875" y="2391325"/>
              <a:ext cx="33225" cy="7350"/>
            </a:xfrm>
            <a:custGeom>
              <a:avLst/>
              <a:gdLst/>
              <a:ahLst/>
              <a:cxnLst/>
              <a:rect l="l" t="t" r="r" b="b"/>
              <a:pathLst>
                <a:path w="1329" h="294" extrusionOk="0">
                  <a:moveTo>
                    <a:pt x="0" y="1"/>
                  </a:moveTo>
                  <a:cubicBezTo>
                    <a:pt x="296" y="209"/>
                    <a:pt x="552" y="294"/>
                    <a:pt x="792" y="294"/>
                  </a:cubicBezTo>
                  <a:cubicBezTo>
                    <a:pt x="964" y="294"/>
                    <a:pt x="1128" y="250"/>
                    <a:pt x="1292" y="178"/>
                  </a:cubicBezTo>
                  <a:cubicBezTo>
                    <a:pt x="1313" y="111"/>
                    <a:pt x="1329" y="80"/>
                    <a:pt x="1328" y="51"/>
                  </a:cubicBezTo>
                  <a:cubicBezTo>
                    <a:pt x="1326" y="34"/>
                    <a:pt x="1298" y="3"/>
                    <a:pt x="1282" y="3"/>
                  </a:cubicBezTo>
                  <a:cubicBezTo>
                    <a:pt x="903" y="1"/>
                    <a:pt x="5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29">
              <a:extLst>
                <a:ext uri="{FF2B5EF4-FFF2-40B4-BE49-F238E27FC236}">
                  <a16:creationId xmlns:a16="http://schemas.microsoft.com/office/drawing/2014/main" id="{4587F6BE-BDAD-3045-D070-37931A32552E}"/>
                </a:ext>
              </a:extLst>
            </p:cNvPr>
            <p:cNvSpPr/>
            <p:nvPr/>
          </p:nvSpPr>
          <p:spPr>
            <a:xfrm>
              <a:off x="2132975" y="2319800"/>
              <a:ext cx="11650" cy="52400"/>
            </a:xfrm>
            <a:custGeom>
              <a:avLst/>
              <a:gdLst/>
              <a:ahLst/>
              <a:cxnLst/>
              <a:rect l="l" t="t" r="r" b="b"/>
              <a:pathLst>
                <a:path w="466" h="2096" extrusionOk="0">
                  <a:moveTo>
                    <a:pt x="164" y="0"/>
                  </a:moveTo>
                  <a:lnTo>
                    <a:pt x="164" y="0"/>
                  </a:lnTo>
                  <a:cubicBezTo>
                    <a:pt x="114" y="634"/>
                    <a:pt x="65" y="1268"/>
                    <a:pt x="0" y="2095"/>
                  </a:cubicBezTo>
                  <a:cubicBezTo>
                    <a:pt x="466" y="1294"/>
                    <a:pt x="439" y="641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29">
              <a:extLst>
                <a:ext uri="{FF2B5EF4-FFF2-40B4-BE49-F238E27FC236}">
                  <a16:creationId xmlns:a16="http://schemas.microsoft.com/office/drawing/2014/main" id="{049E230C-02A3-4997-2C35-EB7F6309629A}"/>
                </a:ext>
              </a:extLst>
            </p:cNvPr>
            <p:cNvSpPr/>
            <p:nvPr/>
          </p:nvSpPr>
          <p:spPr>
            <a:xfrm>
              <a:off x="1997475" y="2539075"/>
              <a:ext cx="11650" cy="47400"/>
            </a:xfrm>
            <a:custGeom>
              <a:avLst/>
              <a:gdLst/>
              <a:ahLst/>
              <a:cxnLst/>
              <a:rect l="l" t="t" r="r" b="b"/>
              <a:pathLst>
                <a:path w="466" h="1896" extrusionOk="0">
                  <a:moveTo>
                    <a:pt x="229" y="1"/>
                  </a:moveTo>
                  <a:lnTo>
                    <a:pt x="1" y="29"/>
                  </a:lnTo>
                  <a:lnTo>
                    <a:pt x="239" y="1895"/>
                  </a:lnTo>
                  <a:lnTo>
                    <a:pt x="465" y="1867"/>
                  </a:lnTo>
                  <a:cubicBezTo>
                    <a:pt x="386" y="1244"/>
                    <a:pt x="308" y="622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29">
              <a:extLst>
                <a:ext uri="{FF2B5EF4-FFF2-40B4-BE49-F238E27FC236}">
                  <a16:creationId xmlns:a16="http://schemas.microsoft.com/office/drawing/2014/main" id="{B12B0296-1234-F408-3BDE-02419636B0AA}"/>
                </a:ext>
              </a:extLst>
            </p:cNvPr>
            <p:cNvSpPr/>
            <p:nvPr/>
          </p:nvSpPr>
          <p:spPr>
            <a:xfrm>
              <a:off x="2023300" y="2335200"/>
              <a:ext cx="9350" cy="21100"/>
            </a:xfrm>
            <a:custGeom>
              <a:avLst/>
              <a:gdLst/>
              <a:ahLst/>
              <a:cxnLst/>
              <a:rect l="l" t="t" r="r" b="b"/>
              <a:pathLst>
                <a:path w="374" h="844" extrusionOk="0">
                  <a:moveTo>
                    <a:pt x="114" y="0"/>
                  </a:moveTo>
                  <a:lnTo>
                    <a:pt x="1" y="70"/>
                  </a:lnTo>
                  <a:lnTo>
                    <a:pt x="214" y="844"/>
                  </a:lnTo>
                  <a:lnTo>
                    <a:pt x="343" y="829"/>
                  </a:lnTo>
                  <a:cubicBezTo>
                    <a:pt x="343" y="683"/>
                    <a:pt x="373" y="528"/>
                    <a:pt x="335" y="392"/>
                  </a:cubicBezTo>
                  <a:cubicBezTo>
                    <a:pt x="295" y="252"/>
                    <a:pt x="190" y="13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29">
              <a:extLst>
                <a:ext uri="{FF2B5EF4-FFF2-40B4-BE49-F238E27FC236}">
                  <a16:creationId xmlns:a16="http://schemas.microsoft.com/office/drawing/2014/main" id="{F62D0453-662F-585F-EF7F-1E6AD1A9C32D}"/>
                </a:ext>
              </a:extLst>
            </p:cNvPr>
            <p:cNvSpPr/>
            <p:nvPr/>
          </p:nvSpPr>
          <p:spPr>
            <a:xfrm>
              <a:off x="2126550" y="2508100"/>
              <a:ext cx="6425" cy="22400"/>
            </a:xfrm>
            <a:custGeom>
              <a:avLst/>
              <a:gdLst/>
              <a:ahLst/>
              <a:cxnLst/>
              <a:rect l="l" t="t" r="r" b="b"/>
              <a:pathLst>
                <a:path w="257" h="896" extrusionOk="0">
                  <a:moveTo>
                    <a:pt x="204" y="1"/>
                  </a:moveTo>
                  <a:lnTo>
                    <a:pt x="0" y="26"/>
                  </a:lnTo>
                  <a:cubicBezTo>
                    <a:pt x="16" y="316"/>
                    <a:pt x="33" y="605"/>
                    <a:pt x="50" y="895"/>
                  </a:cubicBezTo>
                  <a:lnTo>
                    <a:pt x="256" y="878"/>
                  </a:lnTo>
                  <a:cubicBezTo>
                    <a:pt x="239" y="586"/>
                    <a:pt x="222" y="293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29">
              <a:extLst>
                <a:ext uri="{FF2B5EF4-FFF2-40B4-BE49-F238E27FC236}">
                  <a16:creationId xmlns:a16="http://schemas.microsoft.com/office/drawing/2014/main" id="{747D156E-1B9D-B9EE-AFCC-53C9F1D5396B}"/>
                </a:ext>
              </a:extLst>
            </p:cNvPr>
            <p:cNvSpPr/>
            <p:nvPr/>
          </p:nvSpPr>
          <p:spPr>
            <a:xfrm>
              <a:off x="2057750" y="814325"/>
              <a:ext cx="51375" cy="168625"/>
            </a:xfrm>
            <a:custGeom>
              <a:avLst/>
              <a:gdLst/>
              <a:ahLst/>
              <a:cxnLst/>
              <a:rect l="l" t="t" r="r" b="b"/>
              <a:pathLst>
                <a:path w="2055" h="6745" extrusionOk="0">
                  <a:moveTo>
                    <a:pt x="1399" y="0"/>
                  </a:moveTo>
                  <a:cubicBezTo>
                    <a:pt x="1225" y="327"/>
                    <a:pt x="1157" y="639"/>
                    <a:pt x="1182" y="945"/>
                  </a:cubicBezTo>
                  <a:cubicBezTo>
                    <a:pt x="1285" y="2205"/>
                    <a:pt x="1405" y="3463"/>
                    <a:pt x="1542" y="4719"/>
                  </a:cubicBezTo>
                  <a:cubicBezTo>
                    <a:pt x="1599" y="5246"/>
                    <a:pt x="1754" y="5770"/>
                    <a:pt x="1449" y="6265"/>
                  </a:cubicBezTo>
                  <a:cubicBezTo>
                    <a:pt x="819" y="6123"/>
                    <a:pt x="749" y="6086"/>
                    <a:pt x="590" y="5648"/>
                  </a:cubicBezTo>
                  <a:cubicBezTo>
                    <a:pt x="323" y="4915"/>
                    <a:pt x="295" y="4161"/>
                    <a:pt x="439" y="3399"/>
                  </a:cubicBezTo>
                  <a:cubicBezTo>
                    <a:pt x="625" y="2412"/>
                    <a:pt x="816" y="1427"/>
                    <a:pt x="1004" y="441"/>
                  </a:cubicBezTo>
                  <a:lnTo>
                    <a:pt x="779" y="382"/>
                  </a:lnTo>
                  <a:cubicBezTo>
                    <a:pt x="408" y="1702"/>
                    <a:pt x="1" y="3020"/>
                    <a:pt x="30" y="4420"/>
                  </a:cubicBezTo>
                  <a:cubicBezTo>
                    <a:pt x="43" y="4893"/>
                    <a:pt x="123" y="5363"/>
                    <a:pt x="270" y="5813"/>
                  </a:cubicBezTo>
                  <a:cubicBezTo>
                    <a:pt x="361" y="6093"/>
                    <a:pt x="584" y="6372"/>
                    <a:pt x="823" y="6551"/>
                  </a:cubicBezTo>
                  <a:cubicBezTo>
                    <a:pt x="996" y="6681"/>
                    <a:pt x="1170" y="6744"/>
                    <a:pt x="1327" y="6744"/>
                  </a:cubicBezTo>
                  <a:cubicBezTo>
                    <a:pt x="1604" y="6744"/>
                    <a:pt x="1831" y="6551"/>
                    <a:pt x="1921" y="6187"/>
                  </a:cubicBezTo>
                  <a:cubicBezTo>
                    <a:pt x="2024" y="5771"/>
                    <a:pt x="2055" y="5297"/>
                    <a:pt x="1965" y="4882"/>
                  </a:cubicBezTo>
                  <a:cubicBezTo>
                    <a:pt x="1654" y="3450"/>
                    <a:pt x="1489" y="2008"/>
                    <a:pt x="1497" y="544"/>
                  </a:cubicBezTo>
                  <a:cubicBezTo>
                    <a:pt x="1498" y="363"/>
                    <a:pt x="1433" y="182"/>
                    <a:pt x="1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29">
              <a:extLst>
                <a:ext uri="{FF2B5EF4-FFF2-40B4-BE49-F238E27FC236}">
                  <a16:creationId xmlns:a16="http://schemas.microsoft.com/office/drawing/2014/main" id="{BBBE1DC5-3063-5148-2940-4A5749A12C4E}"/>
                </a:ext>
              </a:extLst>
            </p:cNvPr>
            <p:cNvSpPr/>
            <p:nvPr/>
          </p:nvSpPr>
          <p:spPr>
            <a:xfrm>
              <a:off x="2117175" y="939925"/>
              <a:ext cx="40350" cy="131475"/>
            </a:xfrm>
            <a:custGeom>
              <a:avLst/>
              <a:gdLst/>
              <a:ahLst/>
              <a:cxnLst/>
              <a:rect l="l" t="t" r="r" b="b"/>
              <a:pathLst>
                <a:path w="1614" h="5259" extrusionOk="0">
                  <a:moveTo>
                    <a:pt x="914" y="1210"/>
                  </a:moveTo>
                  <a:lnTo>
                    <a:pt x="914" y="1210"/>
                  </a:lnTo>
                  <a:cubicBezTo>
                    <a:pt x="1396" y="2284"/>
                    <a:pt x="1361" y="4193"/>
                    <a:pt x="827" y="4886"/>
                  </a:cubicBezTo>
                  <a:lnTo>
                    <a:pt x="827" y="4885"/>
                  </a:lnTo>
                  <a:cubicBezTo>
                    <a:pt x="311" y="3627"/>
                    <a:pt x="635" y="2455"/>
                    <a:pt x="914" y="1210"/>
                  </a:cubicBezTo>
                  <a:close/>
                  <a:moveTo>
                    <a:pt x="1213" y="1"/>
                  </a:moveTo>
                  <a:lnTo>
                    <a:pt x="970" y="2"/>
                  </a:lnTo>
                  <a:cubicBezTo>
                    <a:pt x="466" y="1443"/>
                    <a:pt x="1" y="2893"/>
                    <a:pt x="262" y="4476"/>
                  </a:cubicBezTo>
                  <a:cubicBezTo>
                    <a:pt x="283" y="4598"/>
                    <a:pt x="317" y="4748"/>
                    <a:pt x="400" y="4824"/>
                  </a:cubicBezTo>
                  <a:cubicBezTo>
                    <a:pt x="596" y="5000"/>
                    <a:pt x="815" y="5235"/>
                    <a:pt x="1043" y="5258"/>
                  </a:cubicBezTo>
                  <a:cubicBezTo>
                    <a:pt x="1047" y="5259"/>
                    <a:pt x="1050" y="5259"/>
                    <a:pt x="1053" y="5259"/>
                  </a:cubicBezTo>
                  <a:cubicBezTo>
                    <a:pt x="1192" y="5259"/>
                    <a:pt x="1421" y="4956"/>
                    <a:pt x="1499" y="4752"/>
                  </a:cubicBezTo>
                  <a:cubicBezTo>
                    <a:pt x="1597" y="4495"/>
                    <a:pt x="1613" y="4192"/>
                    <a:pt x="1602" y="3911"/>
                  </a:cubicBezTo>
                  <a:cubicBezTo>
                    <a:pt x="1566" y="3059"/>
                    <a:pt x="1513" y="2208"/>
                    <a:pt x="1436" y="1359"/>
                  </a:cubicBezTo>
                  <a:cubicBezTo>
                    <a:pt x="1396" y="902"/>
                    <a:pt x="1290" y="454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29">
              <a:extLst>
                <a:ext uri="{FF2B5EF4-FFF2-40B4-BE49-F238E27FC236}">
                  <a16:creationId xmlns:a16="http://schemas.microsoft.com/office/drawing/2014/main" id="{2658694E-9056-0B12-A6D0-C2E0EBA799D4}"/>
                </a:ext>
              </a:extLst>
            </p:cNvPr>
            <p:cNvSpPr/>
            <p:nvPr/>
          </p:nvSpPr>
          <p:spPr>
            <a:xfrm>
              <a:off x="2061000" y="1302650"/>
              <a:ext cx="40275" cy="127475"/>
            </a:xfrm>
            <a:custGeom>
              <a:avLst/>
              <a:gdLst/>
              <a:ahLst/>
              <a:cxnLst/>
              <a:rect l="l" t="t" r="r" b="b"/>
              <a:pathLst>
                <a:path w="1611" h="5099" extrusionOk="0">
                  <a:moveTo>
                    <a:pt x="857" y="1215"/>
                  </a:moveTo>
                  <a:cubicBezTo>
                    <a:pt x="1037" y="2494"/>
                    <a:pt x="1610" y="3592"/>
                    <a:pt x="1054" y="4766"/>
                  </a:cubicBezTo>
                  <a:cubicBezTo>
                    <a:pt x="268" y="4185"/>
                    <a:pt x="175" y="2809"/>
                    <a:pt x="857" y="1215"/>
                  </a:cubicBezTo>
                  <a:close/>
                  <a:moveTo>
                    <a:pt x="1029" y="1"/>
                  </a:moveTo>
                  <a:cubicBezTo>
                    <a:pt x="909" y="122"/>
                    <a:pt x="738" y="220"/>
                    <a:pt x="684" y="362"/>
                  </a:cubicBezTo>
                  <a:cubicBezTo>
                    <a:pt x="246" y="1521"/>
                    <a:pt x="1" y="2716"/>
                    <a:pt x="132" y="3962"/>
                  </a:cubicBezTo>
                  <a:cubicBezTo>
                    <a:pt x="154" y="4176"/>
                    <a:pt x="196" y="4427"/>
                    <a:pt x="324" y="4581"/>
                  </a:cubicBezTo>
                  <a:cubicBezTo>
                    <a:pt x="508" y="4801"/>
                    <a:pt x="769" y="5074"/>
                    <a:pt x="1018" y="5097"/>
                  </a:cubicBezTo>
                  <a:cubicBezTo>
                    <a:pt x="1032" y="5098"/>
                    <a:pt x="1047" y="5099"/>
                    <a:pt x="1061" y="5099"/>
                  </a:cubicBezTo>
                  <a:cubicBezTo>
                    <a:pt x="1385" y="5099"/>
                    <a:pt x="1536" y="4752"/>
                    <a:pt x="1543" y="4433"/>
                  </a:cubicBezTo>
                  <a:cubicBezTo>
                    <a:pt x="1558" y="3840"/>
                    <a:pt x="1577" y="3237"/>
                    <a:pt x="1502" y="2651"/>
                  </a:cubicBezTo>
                  <a:cubicBezTo>
                    <a:pt x="1392" y="1783"/>
                    <a:pt x="1199" y="925"/>
                    <a:pt x="1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29">
              <a:extLst>
                <a:ext uri="{FF2B5EF4-FFF2-40B4-BE49-F238E27FC236}">
                  <a16:creationId xmlns:a16="http://schemas.microsoft.com/office/drawing/2014/main" id="{6A600883-F4ED-E0AC-3CC8-D4DD3055AA74}"/>
                </a:ext>
              </a:extLst>
            </p:cNvPr>
            <p:cNvSpPr/>
            <p:nvPr/>
          </p:nvSpPr>
          <p:spPr>
            <a:xfrm>
              <a:off x="2193975" y="1249150"/>
              <a:ext cx="12175" cy="146200"/>
            </a:xfrm>
            <a:custGeom>
              <a:avLst/>
              <a:gdLst/>
              <a:ahLst/>
              <a:cxnLst/>
              <a:rect l="l" t="t" r="r" b="b"/>
              <a:pathLst>
                <a:path w="487" h="5848" extrusionOk="0">
                  <a:moveTo>
                    <a:pt x="235" y="1"/>
                  </a:moveTo>
                  <a:cubicBezTo>
                    <a:pt x="157" y="1950"/>
                    <a:pt x="79" y="3898"/>
                    <a:pt x="1" y="5847"/>
                  </a:cubicBezTo>
                  <a:cubicBezTo>
                    <a:pt x="383" y="3910"/>
                    <a:pt x="486" y="196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29">
              <a:extLst>
                <a:ext uri="{FF2B5EF4-FFF2-40B4-BE49-F238E27FC236}">
                  <a16:creationId xmlns:a16="http://schemas.microsoft.com/office/drawing/2014/main" id="{B158F502-43E8-5377-41AF-F21E732B3093}"/>
                </a:ext>
              </a:extLst>
            </p:cNvPr>
            <p:cNvSpPr/>
            <p:nvPr/>
          </p:nvSpPr>
          <p:spPr>
            <a:xfrm>
              <a:off x="2005275" y="1197300"/>
              <a:ext cx="13625" cy="130575"/>
            </a:xfrm>
            <a:custGeom>
              <a:avLst/>
              <a:gdLst/>
              <a:ahLst/>
              <a:cxnLst/>
              <a:rect l="l" t="t" r="r" b="b"/>
              <a:pathLst>
                <a:path w="545" h="5223" extrusionOk="0">
                  <a:moveTo>
                    <a:pt x="545" y="0"/>
                  </a:moveTo>
                  <a:lnTo>
                    <a:pt x="545" y="0"/>
                  </a:lnTo>
                  <a:cubicBezTo>
                    <a:pt x="93" y="1560"/>
                    <a:pt x="0" y="4463"/>
                    <a:pt x="256" y="5223"/>
                  </a:cubicBezTo>
                  <a:cubicBezTo>
                    <a:pt x="354" y="3453"/>
                    <a:pt x="450" y="1727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29">
              <a:extLst>
                <a:ext uri="{FF2B5EF4-FFF2-40B4-BE49-F238E27FC236}">
                  <a16:creationId xmlns:a16="http://schemas.microsoft.com/office/drawing/2014/main" id="{5DE68C75-6A30-C14C-4406-CCA0901F0305}"/>
                </a:ext>
              </a:extLst>
            </p:cNvPr>
            <p:cNvSpPr/>
            <p:nvPr/>
          </p:nvSpPr>
          <p:spPr>
            <a:xfrm>
              <a:off x="2120625" y="1592550"/>
              <a:ext cx="11875" cy="116750"/>
            </a:xfrm>
            <a:custGeom>
              <a:avLst/>
              <a:gdLst/>
              <a:ahLst/>
              <a:cxnLst/>
              <a:rect l="l" t="t" r="r" b="b"/>
              <a:pathLst>
                <a:path w="475" h="4670" extrusionOk="0">
                  <a:moveTo>
                    <a:pt x="243" y="1"/>
                  </a:moveTo>
                  <a:lnTo>
                    <a:pt x="1" y="42"/>
                  </a:lnTo>
                  <a:cubicBezTo>
                    <a:pt x="79" y="1585"/>
                    <a:pt x="158" y="3127"/>
                    <a:pt x="236" y="4669"/>
                  </a:cubicBezTo>
                  <a:lnTo>
                    <a:pt x="474" y="465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29">
              <a:extLst>
                <a:ext uri="{FF2B5EF4-FFF2-40B4-BE49-F238E27FC236}">
                  <a16:creationId xmlns:a16="http://schemas.microsoft.com/office/drawing/2014/main" id="{4243E6F4-3B66-733C-6D5A-7D5FEFBD3032}"/>
                </a:ext>
              </a:extLst>
            </p:cNvPr>
            <p:cNvSpPr/>
            <p:nvPr/>
          </p:nvSpPr>
          <p:spPr>
            <a:xfrm>
              <a:off x="2005825" y="998725"/>
              <a:ext cx="6150" cy="103150"/>
            </a:xfrm>
            <a:custGeom>
              <a:avLst/>
              <a:gdLst/>
              <a:ahLst/>
              <a:cxnLst/>
              <a:rect l="l" t="t" r="r" b="b"/>
              <a:pathLst>
                <a:path w="246" h="4126" extrusionOk="0">
                  <a:moveTo>
                    <a:pt x="246" y="1"/>
                  </a:moveTo>
                  <a:lnTo>
                    <a:pt x="54" y="37"/>
                  </a:lnTo>
                  <a:cubicBezTo>
                    <a:pt x="46" y="1401"/>
                    <a:pt x="1" y="2767"/>
                    <a:pt x="246" y="412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29">
              <a:extLst>
                <a:ext uri="{FF2B5EF4-FFF2-40B4-BE49-F238E27FC236}">
                  <a16:creationId xmlns:a16="http://schemas.microsoft.com/office/drawing/2014/main" id="{5A29F8AA-DEB8-ED5C-E132-901E00A5B9BA}"/>
                </a:ext>
              </a:extLst>
            </p:cNvPr>
            <p:cNvSpPr/>
            <p:nvPr/>
          </p:nvSpPr>
          <p:spPr>
            <a:xfrm>
              <a:off x="2223475" y="825375"/>
              <a:ext cx="13550" cy="79875"/>
            </a:xfrm>
            <a:custGeom>
              <a:avLst/>
              <a:gdLst/>
              <a:ahLst/>
              <a:cxnLst/>
              <a:rect l="l" t="t" r="r" b="b"/>
              <a:pathLst>
                <a:path w="542" h="3195" extrusionOk="0">
                  <a:moveTo>
                    <a:pt x="542" y="0"/>
                  </a:moveTo>
                  <a:lnTo>
                    <a:pt x="542" y="0"/>
                  </a:lnTo>
                  <a:cubicBezTo>
                    <a:pt x="26" y="1462"/>
                    <a:pt x="1" y="1955"/>
                    <a:pt x="302" y="3194"/>
                  </a:cubicBezTo>
                  <a:cubicBezTo>
                    <a:pt x="388" y="2055"/>
                    <a:pt x="465" y="1028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29">
              <a:extLst>
                <a:ext uri="{FF2B5EF4-FFF2-40B4-BE49-F238E27FC236}">
                  <a16:creationId xmlns:a16="http://schemas.microsoft.com/office/drawing/2014/main" id="{B88A2C77-D1D4-DFFA-A2CC-30982363062D}"/>
                </a:ext>
              </a:extLst>
            </p:cNvPr>
            <p:cNvSpPr/>
            <p:nvPr/>
          </p:nvSpPr>
          <p:spPr>
            <a:xfrm>
              <a:off x="2023025" y="1224350"/>
              <a:ext cx="3700" cy="78100"/>
            </a:xfrm>
            <a:custGeom>
              <a:avLst/>
              <a:gdLst/>
              <a:ahLst/>
              <a:cxnLst/>
              <a:rect l="l" t="t" r="r" b="b"/>
              <a:pathLst>
                <a:path w="148" h="3124" extrusionOk="0">
                  <a:moveTo>
                    <a:pt x="0" y="1"/>
                  </a:moveTo>
                  <a:lnTo>
                    <a:pt x="0" y="3120"/>
                  </a:lnTo>
                  <a:lnTo>
                    <a:pt x="148" y="3124"/>
                  </a:lnTo>
                  <a:lnTo>
                    <a:pt x="148" y="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29">
              <a:extLst>
                <a:ext uri="{FF2B5EF4-FFF2-40B4-BE49-F238E27FC236}">
                  <a16:creationId xmlns:a16="http://schemas.microsoft.com/office/drawing/2014/main" id="{024B0EF9-12D7-433D-E981-A44839A20BB9}"/>
                </a:ext>
              </a:extLst>
            </p:cNvPr>
            <p:cNvSpPr/>
            <p:nvPr/>
          </p:nvSpPr>
          <p:spPr>
            <a:xfrm>
              <a:off x="2136025" y="1604100"/>
              <a:ext cx="10525" cy="69600"/>
            </a:xfrm>
            <a:custGeom>
              <a:avLst/>
              <a:gdLst/>
              <a:ahLst/>
              <a:cxnLst/>
              <a:rect l="l" t="t" r="r" b="b"/>
              <a:pathLst>
                <a:path w="421" h="2784" extrusionOk="0">
                  <a:moveTo>
                    <a:pt x="222" y="1"/>
                  </a:moveTo>
                  <a:lnTo>
                    <a:pt x="1" y="16"/>
                  </a:lnTo>
                  <a:cubicBezTo>
                    <a:pt x="73" y="939"/>
                    <a:pt x="146" y="1862"/>
                    <a:pt x="217" y="2784"/>
                  </a:cubicBezTo>
                  <a:lnTo>
                    <a:pt x="421" y="2770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29">
              <a:extLst>
                <a:ext uri="{FF2B5EF4-FFF2-40B4-BE49-F238E27FC236}">
                  <a16:creationId xmlns:a16="http://schemas.microsoft.com/office/drawing/2014/main" id="{1A40F2E6-2A03-C4FF-A743-04E7B4AD5EF7}"/>
                </a:ext>
              </a:extLst>
            </p:cNvPr>
            <p:cNvSpPr/>
            <p:nvPr/>
          </p:nvSpPr>
          <p:spPr>
            <a:xfrm>
              <a:off x="2185975" y="1257300"/>
              <a:ext cx="6775" cy="70800"/>
            </a:xfrm>
            <a:custGeom>
              <a:avLst/>
              <a:gdLst/>
              <a:ahLst/>
              <a:cxnLst/>
              <a:rect l="l" t="t" r="r" b="b"/>
              <a:pathLst>
                <a:path w="271" h="2832" extrusionOk="0">
                  <a:moveTo>
                    <a:pt x="271" y="1"/>
                  </a:moveTo>
                  <a:cubicBezTo>
                    <a:pt x="0" y="901"/>
                    <a:pt x="21" y="2082"/>
                    <a:pt x="271" y="2832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29">
              <a:extLst>
                <a:ext uri="{FF2B5EF4-FFF2-40B4-BE49-F238E27FC236}">
                  <a16:creationId xmlns:a16="http://schemas.microsoft.com/office/drawing/2014/main" id="{B2C11C77-196F-AC59-6228-3AA262F65214}"/>
                </a:ext>
              </a:extLst>
            </p:cNvPr>
            <p:cNvSpPr/>
            <p:nvPr/>
          </p:nvSpPr>
          <p:spPr>
            <a:xfrm>
              <a:off x="2179775" y="1510375"/>
              <a:ext cx="3100" cy="66625"/>
            </a:xfrm>
            <a:custGeom>
              <a:avLst/>
              <a:gdLst/>
              <a:ahLst/>
              <a:cxnLst/>
              <a:rect l="l" t="t" r="r" b="b"/>
              <a:pathLst>
                <a:path w="124" h="2665" extrusionOk="0">
                  <a:moveTo>
                    <a:pt x="0" y="0"/>
                  </a:moveTo>
                  <a:lnTo>
                    <a:pt x="0" y="2665"/>
                  </a:lnTo>
                  <a:lnTo>
                    <a:pt x="124" y="2665"/>
                  </a:lnTo>
                  <a:lnTo>
                    <a:pt x="12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29">
              <a:extLst>
                <a:ext uri="{FF2B5EF4-FFF2-40B4-BE49-F238E27FC236}">
                  <a16:creationId xmlns:a16="http://schemas.microsoft.com/office/drawing/2014/main" id="{53535EBB-9396-3441-3D94-F9EA338F6748}"/>
                </a:ext>
              </a:extLst>
            </p:cNvPr>
            <p:cNvSpPr/>
            <p:nvPr/>
          </p:nvSpPr>
          <p:spPr>
            <a:xfrm>
              <a:off x="2023650" y="1019775"/>
              <a:ext cx="7800" cy="62325"/>
            </a:xfrm>
            <a:custGeom>
              <a:avLst/>
              <a:gdLst/>
              <a:ahLst/>
              <a:cxnLst/>
              <a:rect l="l" t="t" r="r" b="b"/>
              <a:pathLst>
                <a:path w="312" h="2493" extrusionOk="0">
                  <a:moveTo>
                    <a:pt x="312" y="0"/>
                  </a:moveTo>
                  <a:cubicBezTo>
                    <a:pt x="162" y="837"/>
                    <a:pt x="0" y="1667"/>
                    <a:pt x="312" y="2492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29">
              <a:extLst>
                <a:ext uri="{FF2B5EF4-FFF2-40B4-BE49-F238E27FC236}">
                  <a16:creationId xmlns:a16="http://schemas.microsoft.com/office/drawing/2014/main" id="{FB48F353-E145-7A5C-A4D1-7B9BA3215E12}"/>
                </a:ext>
              </a:extLst>
            </p:cNvPr>
            <p:cNvSpPr/>
            <p:nvPr/>
          </p:nvSpPr>
          <p:spPr>
            <a:xfrm>
              <a:off x="2217925" y="976625"/>
              <a:ext cx="3000" cy="64425"/>
            </a:xfrm>
            <a:custGeom>
              <a:avLst/>
              <a:gdLst/>
              <a:ahLst/>
              <a:cxnLst/>
              <a:rect l="l" t="t" r="r" b="b"/>
              <a:pathLst>
                <a:path w="120" h="2577" extrusionOk="0">
                  <a:moveTo>
                    <a:pt x="1" y="0"/>
                  </a:moveTo>
                  <a:lnTo>
                    <a:pt x="1" y="2577"/>
                  </a:lnTo>
                  <a:lnTo>
                    <a:pt x="120" y="2577"/>
                  </a:lnTo>
                  <a:lnTo>
                    <a:pt x="12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29">
              <a:extLst>
                <a:ext uri="{FF2B5EF4-FFF2-40B4-BE49-F238E27FC236}">
                  <a16:creationId xmlns:a16="http://schemas.microsoft.com/office/drawing/2014/main" id="{3E221824-8B1A-E6A0-2DE2-E77971E22FDE}"/>
                </a:ext>
              </a:extLst>
            </p:cNvPr>
            <p:cNvSpPr/>
            <p:nvPr/>
          </p:nvSpPr>
          <p:spPr>
            <a:xfrm>
              <a:off x="2204900" y="970375"/>
              <a:ext cx="2750" cy="60650"/>
            </a:xfrm>
            <a:custGeom>
              <a:avLst/>
              <a:gdLst/>
              <a:ahLst/>
              <a:cxnLst/>
              <a:rect l="l" t="t" r="r" b="b"/>
              <a:pathLst>
                <a:path w="110" h="2426" extrusionOk="0">
                  <a:moveTo>
                    <a:pt x="1" y="0"/>
                  </a:moveTo>
                  <a:lnTo>
                    <a:pt x="1" y="2426"/>
                  </a:lnTo>
                  <a:lnTo>
                    <a:pt x="110" y="2425"/>
                  </a:lnTo>
                  <a:lnTo>
                    <a:pt x="110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29">
              <a:extLst>
                <a:ext uri="{FF2B5EF4-FFF2-40B4-BE49-F238E27FC236}">
                  <a16:creationId xmlns:a16="http://schemas.microsoft.com/office/drawing/2014/main" id="{92E5EACE-A11A-CD6B-DF52-32A62167C07E}"/>
                </a:ext>
              </a:extLst>
            </p:cNvPr>
            <p:cNvSpPr/>
            <p:nvPr/>
          </p:nvSpPr>
          <p:spPr>
            <a:xfrm>
              <a:off x="2217125" y="826125"/>
              <a:ext cx="9225" cy="45575"/>
            </a:xfrm>
            <a:custGeom>
              <a:avLst/>
              <a:gdLst/>
              <a:ahLst/>
              <a:cxnLst/>
              <a:rect l="l" t="t" r="r" b="b"/>
              <a:pathLst>
                <a:path w="369" h="1823" extrusionOk="0">
                  <a:moveTo>
                    <a:pt x="156" y="1"/>
                  </a:moveTo>
                  <a:cubicBezTo>
                    <a:pt x="104" y="603"/>
                    <a:pt x="52" y="1204"/>
                    <a:pt x="1" y="1807"/>
                  </a:cubicBezTo>
                  <a:lnTo>
                    <a:pt x="197" y="1823"/>
                  </a:lnTo>
                  <a:lnTo>
                    <a:pt x="369" y="1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29">
              <a:extLst>
                <a:ext uri="{FF2B5EF4-FFF2-40B4-BE49-F238E27FC236}">
                  <a16:creationId xmlns:a16="http://schemas.microsoft.com/office/drawing/2014/main" id="{A920EA59-5BA6-B96A-CB54-D78A96515F88}"/>
                </a:ext>
              </a:extLst>
            </p:cNvPr>
            <p:cNvSpPr/>
            <p:nvPr/>
          </p:nvSpPr>
          <p:spPr>
            <a:xfrm>
              <a:off x="2024050" y="820775"/>
              <a:ext cx="2850" cy="43025"/>
            </a:xfrm>
            <a:custGeom>
              <a:avLst/>
              <a:gdLst/>
              <a:ahLst/>
              <a:cxnLst/>
              <a:rect l="l" t="t" r="r" b="b"/>
              <a:pathLst>
                <a:path w="114" h="1721" extrusionOk="0">
                  <a:moveTo>
                    <a:pt x="0" y="1"/>
                  </a:moveTo>
                  <a:lnTo>
                    <a:pt x="0" y="1720"/>
                  </a:lnTo>
                  <a:lnTo>
                    <a:pt x="113" y="1721"/>
                  </a:lnTo>
                  <a:lnTo>
                    <a:pt x="113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29">
              <a:extLst>
                <a:ext uri="{FF2B5EF4-FFF2-40B4-BE49-F238E27FC236}">
                  <a16:creationId xmlns:a16="http://schemas.microsoft.com/office/drawing/2014/main" id="{8A7832FA-BB3F-48A7-07DB-393DFBF5FFF5}"/>
                </a:ext>
              </a:extLst>
            </p:cNvPr>
            <p:cNvSpPr/>
            <p:nvPr/>
          </p:nvSpPr>
          <p:spPr>
            <a:xfrm>
              <a:off x="2045100" y="1597925"/>
              <a:ext cx="7025" cy="33575"/>
            </a:xfrm>
            <a:custGeom>
              <a:avLst/>
              <a:gdLst/>
              <a:ahLst/>
              <a:cxnLst/>
              <a:rect l="l" t="t" r="r" b="b"/>
              <a:pathLst>
                <a:path w="281" h="1343" extrusionOk="0">
                  <a:moveTo>
                    <a:pt x="213" y="1"/>
                  </a:moveTo>
                  <a:lnTo>
                    <a:pt x="1" y="12"/>
                  </a:lnTo>
                  <a:lnTo>
                    <a:pt x="64" y="1343"/>
                  </a:lnTo>
                  <a:lnTo>
                    <a:pt x="280" y="1343"/>
                  </a:lnTo>
                  <a:cubicBezTo>
                    <a:pt x="258" y="895"/>
                    <a:pt x="235" y="448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29">
              <a:extLst>
                <a:ext uri="{FF2B5EF4-FFF2-40B4-BE49-F238E27FC236}">
                  <a16:creationId xmlns:a16="http://schemas.microsoft.com/office/drawing/2014/main" id="{5A29200D-16D4-4694-D599-A72DBA3BEB3F}"/>
                </a:ext>
              </a:extLst>
            </p:cNvPr>
            <p:cNvSpPr/>
            <p:nvPr/>
          </p:nvSpPr>
          <p:spPr>
            <a:xfrm>
              <a:off x="2165925" y="826925"/>
              <a:ext cx="2750" cy="28775"/>
            </a:xfrm>
            <a:custGeom>
              <a:avLst/>
              <a:gdLst/>
              <a:ahLst/>
              <a:cxnLst/>
              <a:rect l="l" t="t" r="r" b="b"/>
              <a:pathLst>
                <a:path w="110" h="1151" extrusionOk="0">
                  <a:moveTo>
                    <a:pt x="109" y="0"/>
                  </a:moveTo>
                  <a:lnTo>
                    <a:pt x="1" y="4"/>
                  </a:lnTo>
                  <a:lnTo>
                    <a:pt x="1" y="1151"/>
                  </a:lnTo>
                  <a:lnTo>
                    <a:pt x="109" y="114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29">
              <a:extLst>
                <a:ext uri="{FF2B5EF4-FFF2-40B4-BE49-F238E27FC236}">
                  <a16:creationId xmlns:a16="http://schemas.microsoft.com/office/drawing/2014/main" id="{66257925-EC76-B6D0-9064-3BB8E3DC777B}"/>
                </a:ext>
              </a:extLst>
            </p:cNvPr>
            <p:cNvSpPr/>
            <p:nvPr/>
          </p:nvSpPr>
          <p:spPr>
            <a:xfrm>
              <a:off x="1946700" y="1988000"/>
              <a:ext cx="43475" cy="81325"/>
            </a:xfrm>
            <a:custGeom>
              <a:avLst/>
              <a:gdLst/>
              <a:ahLst/>
              <a:cxnLst/>
              <a:rect l="l" t="t" r="r" b="b"/>
              <a:pathLst>
                <a:path w="1739" h="3253" extrusionOk="0">
                  <a:moveTo>
                    <a:pt x="41" y="1"/>
                  </a:moveTo>
                  <a:cubicBezTo>
                    <a:pt x="0" y="1010"/>
                    <a:pt x="815" y="2595"/>
                    <a:pt x="1739" y="3253"/>
                  </a:cubicBezTo>
                  <a:cubicBezTo>
                    <a:pt x="1178" y="2179"/>
                    <a:pt x="586" y="1044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29">
              <a:extLst>
                <a:ext uri="{FF2B5EF4-FFF2-40B4-BE49-F238E27FC236}">
                  <a16:creationId xmlns:a16="http://schemas.microsoft.com/office/drawing/2014/main" id="{057FBAF4-27EA-C489-29DC-D09AC7FA89AA}"/>
                </a:ext>
              </a:extLst>
            </p:cNvPr>
            <p:cNvSpPr/>
            <p:nvPr/>
          </p:nvSpPr>
          <p:spPr>
            <a:xfrm>
              <a:off x="2181175" y="1806975"/>
              <a:ext cx="13150" cy="108800"/>
            </a:xfrm>
            <a:custGeom>
              <a:avLst/>
              <a:gdLst/>
              <a:ahLst/>
              <a:cxnLst/>
              <a:rect l="l" t="t" r="r" b="b"/>
              <a:pathLst>
                <a:path w="526" h="4352" extrusionOk="0">
                  <a:moveTo>
                    <a:pt x="210" y="0"/>
                  </a:moveTo>
                  <a:cubicBezTo>
                    <a:pt x="1" y="996"/>
                    <a:pt x="110" y="2990"/>
                    <a:pt x="525" y="4352"/>
                  </a:cubicBezTo>
                  <a:cubicBezTo>
                    <a:pt x="456" y="3037"/>
                    <a:pt x="388" y="1724"/>
                    <a:pt x="315" y="409"/>
                  </a:cubicBezTo>
                  <a:cubicBezTo>
                    <a:pt x="308" y="300"/>
                    <a:pt x="260" y="194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29">
              <a:extLst>
                <a:ext uri="{FF2B5EF4-FFF2-40B4-BE49-F238E27FC236}">
                  <a16:creationId xmlns:a16="http://schemas.microsoft.com/office/drawing/2014/main" id="{41BFEE18-156E-694B-4EE3-8856819A6269}"/>
                </a:ext>
              </a:extLst>
            </p:cNvPr>
            <p:cNvSpPr/>
            <p:nvPr/>
          </p:nvSpPr>
          <p:spPr>
            <a:xfrm>
              <a:off x="2174650" y="1753375"/>
              <a:ext cx="78275" cy="15700"/>
            </a:xfrm>
            <a:custGeom>
              <a:avLst/>
              <a:gdLst/>
              <a:ahLst/>
              <a:cxnLst/>
              <a:rect l="l" t="t" r="r" b="b"/>
              <a:pathLst>
                <a:path w="3131" h="628" extrusionOk="0">
                  <a:moveTo>
                    <a:pt x="3130" y="1"/>
                  </a:moveTo>
                  <a:lnTo>
                    <a:pt x="0" y="585"/>
                  </a:lnTo>
                  <a:cubicBezTo>
                    <a:pt x="247" y="613"/>
                    <a:pt x="491" y="628"/>
                    <a:pt x="733" y="628"/>
                  </a:cubicBezTo>
                  <a:cubicBezTo>
                    <a:pt x="1574" y="628"/>
                    <a:pt x="2379" y="447"/>
                    <a:pt x="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29">
              <a:extLst>
                <a:ext uri="{FF2B5EF4-FFF2-40B4-BE49-F238E27FC236}">
                  <a16:creationId xmlns:a16="http://schemas.microsoft.com/office/drawing/2014/main" id="{94E9102D-1A36-543B-4971-BF0D1BD00896}"/>
                </a:ext>
              </a:extLst>
            </p:cNvPr>
            <p:cNvSpPr/>
            <p:nvPr/>
          </p:nvSpPr>
          <p:spPr>
            <a:xfrm>
              <a:off x="2253675" y="1757450"/>
              <a:ext cx="21550" cy="36625"/>
            </a:xfrm>
            <a:custGeom>
              <a:avLst/>
              <a:gdLst/>
              <a:ahLst/>
              <a:cxnLst/>
              <a:rect l="l" t="t" r="r" b="b"/>
              <a:pathLst>
                <a:path w="862" h="1465" extrusionOk="0">
                  <a:moveTo>
                    <a:pt x="861" y="1"/>
                  </a:moveTo>
                  <a:cubicBezTo>
                    <a:pt x="1" y="211"/>
                    <a:pt x="144" y="918"/>
                    <a:pt x="20" y="1465"/>
                  </a:cubicBezTo>
                  <a:cubicBezTo>
                    <a:pt x="564" y="1161"/>
                    <a:pt x="751" y="656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29">
              <a:extLst>
                <a:ext uri="{FF2B5EF4-FFF2-40B4-BE49-F238E27FC236}">
                  <a16:creationId xmlns:a16="http://schemas.microsoft.com/office/drawing/2014/main" id="{4954EEDD-C8A7-0548-9BAE-AC5CCA2AEF23}"/>
                </a:ext>
              </a:extLst>
            </p:cNvPr>
            <p:cNvSpPr/>
            <p:nvPr/>
          </p:nvSpPr>
          <p:spPr>
            <a:xfrm>
              <a:off x="2212525" y="1978775"/>
              <a:ext cx="25300" cy="70400"/>
            </a:xfrm>
            <a:custGeom>
              <a:avLst/>
              <a:gdLst/>
              <a:ahLst/>
              <a:cxnLst/>
              <a:rect l="l" t="t" r="r" b="b"/>
              <a:pathLst>
                <a:path w="1012" h="2816" extrusionOk="0">
                  <a:moveTo>
                    <a:pt x="756" y="1"/>
                  </a:moveTo>
                  <a:lnTo>
                    <a:pt x="0" y="2756"/>
                  </a:lnTo>
                  <a:lnTo>
                    <a:pt x="227" y="2816"/>
                  </a:lnTo>
                  <a:lnTo>
                    <a:pt x="1012" y="5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29">
              <a:extLst>
                <a:ext uri="{FF2B5EF4-FFF2-40B4-BE49-F238E27FC236}">
                  <a16:creationId xmlns:a16="http://schemas.microsoft.com/office/drawing/2014/main" id="{B9B32953-D519-6CB3-F43E-E4EF511D34D3}"/>
                </a:ext>
              </a:extLst>
            </p:cNvPr>
            <p:cNvSpPr/>
            <p:nvPr/>
          </p:nvSpPr>
          <p:spPr>
            <a:xfrm>
              <a:off x="1909125" y="1754875"/>
              <a:ext cx="50425" cy="12700"/>
            </a:xfrm>
            <a:custGeom>
              <a:avLst/>
              <a:gdLst/>
              <a:ahLst/>
              <a:cxnLst/>
              <a:rect l="l" t="t" r="r" b="b"/>
              <a:pathLst>
                <a:path w="2017" h="508" extrusionOk="0">
                  <a:moveTo>
                    <a:pt x="32" y="1"/>
                  </a:moveTo>
                  <a:cubicBezTo>
                    <a:pt x="22" y="76"/>
                    <a:pt x="11" y="153"/>
                    <a:pt x="1" y="230"/>
                  </a:cubicBezTo>
                  <a:lnTo>
                    <a:pt x="1989" y="508"/>
                  </a:lnTo>
                  <a:lnTo>
                    <a:pt x="2016" y="25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29">
              <a:extLst>
                <a:ext uri="{FF2B5EF4-FFF2-40B4-BE49-F238E27FC236}">
                  <a16:creationId xmlns:a16="http://schemas.microsoft.com/office/drawing/2014/main" id="{C356B272-CCBE-595B-2528-707BD64899ED}"/>
                </a:ext>
              </a:extLst>
            </p:cNvPr>
            <p:cNvSpPr/>
            <p:nvPr/>
          </p:nvSpPr>
          <p:spPr>
            <a:xfrm>
              <a:off x="2015950" y="2000400"/>
              <a:ext cx="20425" cy="66975"/>
            </a:xfrm>
            <a:custGeom>
              <a:avLst/>
              <a:gdLst/>
              <a:ahLst/>
              <a:cxnLst/>
              <a:rect l="l" t="t" r="r" b="b"/>
              <a:pathLst>
                <a:path w="817" h="267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982"/>
                    <a:pt x="287" y="1859"/>
                    <a:pt x="817" y="2679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29">
              <a:extLst>
                <a:ext uri="{FF2B5EF4-FFF2-40B4-BE49-F238E27FC236}">
                  <a16:creationId xmlns:a16="http://schemas.microsoft.com/office/drawing/2014/main" id="{EF233BA3-1223-7B4D-ABB3-83644AE3494C}"/>
                </a:ext>
              </a:extLst>
            </p:cNvPr>
            <p:cNvSpPr/>
            <p:nvPr/>
          </p:nvSpPr>
          <p:spPr>
            <a:xfrm>
              <a:off x="2132750" y="1822900"/>
              <a:ext cx="3250" cy="80025"/>
            </a:xfrm>
            <a:custGeom>
              <a:avLst/>
              <a:gdLst/>
              <a:ahLst/>
              <a:cxnLst/>
              <a:rect l="l" t="t" r="r" b="b"/>
              <a:pathLst>
                <a:path w="130" h="3201" extrusionOk="0">
                  <a:moveTo>
                    <a:pt x="129" y="1"/>
                  </a:moveTo>
                  <a:lnTo>
                    <a:pt x="0" y="3"/>
                  </a:lnTo>
                  <a:lnTo>
                    <a:pt x="0" y="3201"/>
                  </a:lnTo>
                  <a:lnTo>
                    <a:pt x="129" y="319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29">
              <a:extLst>
                <a:ext uri="{FF2B5EF4-FFF2-40B4-BE49-F238E27FC236}">
                  <a16:creationId xmlns:a16="http://schemas.microsoft.com/office/drawing/2014/main" id="{7C031943-733D-92C6-1D09-E36B96B578D6}"/>
                </a:ext>
              </a:extLst>
            </p:cNvPr>
            <p:cNvSpPr/>
            <p:nvPr/>
          </p:nvSpPr>
          <p:spPr>
            <a:xfrm>
              <a:off x="2168775" y="1982025"/>
              <a:ext cx="15275" cy="63750"/>
            </a:xfrm>
            <a:custGeom>
              <a:avLst/>
              <a:gdLst/>
              <a:ahLst/>
              <a:cxnLst/>
              <a:rect l="l" t="t" r="r" b="b"/>
              <a:pathLst>
                <a:path w="611" h="255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83" y="850"/>
                    <a:pt x="93" y="1700"/>
                    <a:pt x="1" y="2550"/>
                  </a:cubicBezTo>
                  <a:lnTo>
                    <a:pt x="236" y="2543"/>
                  </a:lnTo>
                  <a:cubicBezTo>
                    <a:pt x="219" y="1694"/>
                    <a:pt x="610" y="868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29">
              <a:extLst>
                <a:ext uri="{FF2B5EF4-FFF2-40B4-BE49-F238E27FC236}">
                  <a16:creationId xmlns:a16="http://schemas.microsoft.com/office/drawing/2014/main" id="{B7DFA3A9-A7C5-9E5C-011E-7FB6C052EC65}"/>
                </a:ext>
              </a:extLst>
            </p:cNvPr>
            <p:cNvSpPr/>
            <p:nvPr/>
          </p:nvSpPr>
          <p:spPr>
            <a:xfrm>
              <a:off x="2203650" y="1823550"/>
              <a:ext cx="3200" cy="69400"/>
            </a:xfrm>
            <a:custGeom>
              <a:avLst/>
              <a:gdLst/>
              <a:ahLst/>
              <a:cxnLst/>
              <a:rect l="l" t="t" r="r" b="b"/>
              <a:pathLst>
                <a:path w="128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28" y="2775"/>
                  </a:lnTo>
                  <a:lnTo>
                    <a:pt x="128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29">
              <a:extLst>
                <a:ext uri="{FF2B5EF4-FFF2-40B4-BE49-F238E27FC236}">
                  <a16:creationId xmlns:a16="http://schemas.microsoft.com/office/drawing/2014/main" id="{1E321787-37F8-D2AA-628C-4257900BC2F4}"/>
                </a:ext>
              </a:extLst>
            </p:cNvPr>
            <p:cNvSpPr/>
            <p:nvPr/>
          </p:nvSpPr>
          <p:spPr>
            <a:xfrm>
              <a:off x="1931550" y="1796975"/>
              <a:ext cx="21525" cy="51350"/>
            </a:xfrm>
            <a:custGeom>
              <a:avLst/>
              <a:gdLst/>
              <a:ahLst/>
              <a:cxnLst/>
              <a:rect l="l" t="t" r="r" b="b"/>
              <a:pathLst>
                <a:path w="861" h="2054" extrusionOk="0">
                  <a:moveTo>
                    <a:pt x="206" y="0"/>
                  </a:moveTo>
                  <a:lnTo>
                    <a:pt x="1" y="65"/>
                  </a:lnTo>
                  <a:lnTo>
                    <a:pt x="638" y="2053"/>
                  </a:lnTo>
                  <a:lnTo>
                    <a:pt x="860" y="1970"/>
                  </a:lnTo>
                  <a:cubicBezTo>
                    <a:pt x="643" y="1313"/>
                    <a:pt x="424" y="657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29">
              <a:extLst>
                <a:ext uri="{FF2B5EF4-FFF2-40B4-BE49-F238E27FC236}">
                  <a16:creationId xmlns:a16="http://schemas.microsoft.com/office/drawing/2014/main" id="{46F91CF1-5677-6FDA-19C3-11A928F2AB9A}"/>
                </a:ext>
              </a:extLst>
            </p:cNvPr>
            <p:cNvSpPr/>
            <p:nvPr/>
          </p:nvSpPr>
          <p:spPr>
            <a:xfrm>
              <a:off x="2142400" y="1828575"/>
              <a:ext cx="2575" cy="54875"/>
            </a:xfrm>
            <a:custGeom>
              <a:avLst/>
              <a:gdLst/>
              <a:ahLst/>
              <a:cxnLst/>
              <a:rect l="l" t="t" r="r" b="b"/>
              <a:pathLst>
                <a:path w="103" h="2195" extrusionOk="0">
                  <a:moveTo>
                    <a:pt x="102" y="0"/>
                  </a:moveTo>
                  <a:lnTo>
                    <a:pt x="1" y="7"/>
                  </a:lnTo>
                  <a:lnTo>
                    <a:pt x="1" y="2195"/>
                  </a:lnTo>
                  <a:lnTo>
                    <a:pt x="102" y="219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29">
              <a:extLst>
                <a:ext uri="{FF2B5EF4-FFF2-40B4-BE49-F238E27FC236}">
                  <a16:creationId xmlns:a16="http://schemas.microsoft.com/office/drawing/2014/main" id="{FDE8EF12-95B8-B629-2000-BA8D00512C78}"/>
                </a:ext>
              </a:extLst>
            </p:cNvPr>
            <p:cNvSpPr/>
            <p:nvPr/>
          </p:nvSpPr>
          <p:spPr>
            <a:xfrm>
              <a:off x="2028575" y="1806050"/>
              <a:ext cx="2925" cy="55125"/>
            </a:xfrm>
            <a:custGeom>
              <a:avLst/>
              <a:gdLst/>
              <a:ahLst/>
              <a:cxnLst/>
              <a:rect l="l" t="t" r="r" b="b"/>
              <a:pathLst>
                <a:path w="117" h="2205" extrusionOk="0">
                  <a:moveTo>
                    <a:pt x="117" y="1"/>
                  </a:moveTo>
                  <a:lnTo>
                    <a:pt x="0" y="2"/>
                  </a:lnTo>
                  <a:lnTo>
                    <a:pt x="0" y="2205"/>
                  </a:lnTo>
                  <a:lnTo>
                    <a:pt x="117" y="2203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29">
              <a:extLst>
                <a:ext uri="{FF2B5EF4-FFF2-40B4-BE49-F238E27FC236}">
                  <a16:creationId xmlns:a16="http://schemas.microsoft.com/office/drawing/2014/main" id="{36BC8C00-4653-5103-319C-F3C28AF94272}"/>
                </a:ext>
              </a:extLst>
            </p:cNvPr>
            <p:cNvSpPr/>
            <p:nvPr/>
          </p:nvSpPr>
          <p:spPr>
            <a:xfrm>
              <a:off x="2034625" y="2019375"/>
              <a:ext cx="17400" cy="42350"/>
            </a:xfrm>
            <a:custGeom>
              <a:avLst/>
              <a:gdLst/>
              <a:ahLst/>
              <a:cxnLst/>
              <a:rect l="l" t="t" r="r" b="b"/>
              <a:pathLst>
                <a:path w="696" h="1694" extrusionOk="0">
                  <a:moveTo>
                    <a:pt x="227" y="0"/>
                  </a:moveTo>
                  <a:lnTo>
                    <a:pt x="1" y="95"/>
                  </a:lnTo>
                  <a:cubicBezTo>
                    <a:pt x="165" y="629"/>
                    <a:pt x="328" y="1161"/>
                    <a:pt x="492" y="1693"/>
                  </a:cubicBezTo>
                  <a:lnTo>
                    <a:pt x="696" y="1636"/>
                  </a:lnTo>
                  <a:cubicBezTo>
                    <a:pt x="540" y="1091"/>
                    <a:pt x="383" y="545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29">
              <a:extLst>
                <a:ext uri="{FF2B5EF4-FFF2-40B4-BE49-F238E27FC236}">
                  <a16:creationId xmlns:a16="http://schemas.microsoft.com/office/drawing/2014/main" id="{280A042A-60EE-9576-0194-621AA6C40F22}"/>
                </a:ext>
              </a:extLst>
            </p:cNvPr>
            <p:cNvSpPr/>
            <p:nvPr/>
          </p:nvSpPr>
          <p:spPr>
            <a:xfrm>
              <a:off x="2041100" y="1767000"/>
              <a:ext cx="47200" cy="2675"/>
            </a:xfrm>
            <a:custGeom>
              <a:avLst/>
              <a:gdLst/>
              <a:ahLst/>
              <a:cxnLst/>
              <a:rect l="l" t="t" r="r" b="b"/>
              <a:pathLst>
                <a:path w="1888" h="107" extrusionOk="0">
                  <a:moveTo>
                    <a:pt x="46" y="0"/>
                  </a:moveTo>
                  <a:lnTo>
                    <a:pt x="1" y="107"/>
                  </a:lnTo>
                  <a:lnTo>
                    <a:pt x="1887" y="107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29">
              <a:extLst>
                <a:ext uri="{FF2B5EF4-FFF2-40B4-BE49-F238E27FC236}">
                  <a16:creationId xmlns:a16="http://schemas.microsoft.com/office/drawing/2014/main" id="{5676DBCF-EA2F-0DE9-FA43-442566E9BA34}"/>
                </a:ext>
              </a:extLst>
            </p:cNvPr>
            <p:cNvSpPr/>
            <p:nvPr/>
          </p:nvSpPr>
          <p:spPr>
            <a:xfrm>
              <a:off x="2152325" y="2007250"/>
              <a:ext cx="2750" cy="44925"/>
            </a:xfrm>
            <a:custGeom>
              <a:avLst/>
              <a:gdLst/>
              <a:ahLst/>
              <a:cxnLst/>
              <a:rect l="l" t="t" r="r" b="b"/>
              <a:pathLst>
                <a:path w="110" h="1797" extrusionOk="0">
                  <a:moveTo>
                    <a:pt x="110" y="1"/>
                  </a:moveTo>
                  <a:lnTo>
                    <a:pt x="1" y="2"/>
                  </a:lnTo>
                  <a:lnTo>
                    <a:pt x="1" y="1797"/>
                  </a:lnTo>
                  <a:lnTo>
                    <a:pt x="110" y="1797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29">
              <a:extLst>
                <a:ext uri="{FF2B5EF4-FFF2-40B4-BE49-F238E27FC236}">
                  <a16:creationId xmlns:a16="http://schemas.microsoft.com/office/drawing/2014/main" id="{67E41799-EDB8-78DE-6F45-1728A38E4CB7}"/>
                </a:ext>
              </a:extLst>
            </p:cNvPr>
            <p:cNvSpPr/>
            <p:nvPr/>
          </p:nvSpPr>
          <p:spPr>
            <a:xfrm>
              <a:off x="2207175" y="1984250"/>
              <a:ext cx="13375" cy="35425"/>
            </a:xfrm>
            <a:custGeom>
              <a:avLst/>
              <a:gdLst/>
              <a:ahLst/>
              <a:cxnLst/>
              <a:rect l="l" t="t" r="r" b="b"/>
              <a:pathLst>
                <a:path w="535" h="1417" extrusionOk="0">
                  <a:moveTo>
                    <a:pt x="221" y="0"/>
                  </a:moveTo>
                  <a:lnTo>
                    <a:pt x="0" y="1417"/>
                  </a:lnTo>
                  <a:cubicBezTo>
                    <a:pt x="281" y="973"/>
                    <a:pt x="535" y="522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29">
              <a:extLst>
                <a:ext uri="{FF2B5EF4-FFF2-40B4-BE49-F238E27FC236}">
                  <a16:creationId xmlns:a16="http://schemas.microsoft.com/office/drawing/2014/main" id="{9436DCB5-BE8E-DB7C-5373-8F1F620FD349}"/>
                </a:ext>
              </a:extLst>
            </p:cNvPr>
            <p:cNvSpPr/>
            <p:nvPr/>
          </p:nvSpPr>
          <p:spPr>
            <a:xfrm>
              <a:off x="1963750" y="2000075"/>
              <a:ext cx="16750" cy="26875"/>
            </a:xfrm>
            <a:custGeom>
              <a:avLst/>
              <a:gdLst/>
              <a:ahLst/>
              <a:cxnLst/>
              <a:rect l="l" t="t" r="r" b="b"/>
              <a:pathLst>
                <a:path w="670" h="1075" extrusionOk="0">
                  <a:moveTo>
                    <a:pt x="203" y="0"/>
                  </a:moveTo>
                  <a:lnTo>
                    <a:pt x="0" y="94"/>
                  </a:lnTo>
                  <a:cubicBezTo>
                    <a:pt x="150" y="421"/>
                    <a:pt x="300" y="749"/>
                    <a:pt x="450" y="1075"/>
                  </a:cubicBezTo>
                  <a:lnTo>
                    <a:pt x="669" y="97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29">
              <a:extLst>
                <a:ext uri="{FF2B5EF4-FFF2-40B4-BE49-F238E27FC236}">
                  <a16:creationId xmlns:a16="http://schemas.microsoft.com/office/drawing/2014/main" id="{CF219CD3-EBA4-D72C-CF05-410E4C0FCDE6}"/>
                </a:ext>
              </a:extLst>
            </p:cNvPr>
            <p:cNvSpPr/>
            <p:nvPr/>
          </p:nvSpPr>
          <p:spPr>
            <a:xfrm>
              <a:off x="1983575" y="1761425"/>
              <a:ext cx="19775" cy="9350"/>
            </a:xfrm>
            <a:custGeom>
              <a:avLst/>
              <a:gdLst/>
              <a:ahLst/>
              <a:cxnLst/>
              <a:rect l="l" t="t" r="r" b="b"/>
              <a:pathLst>
                <a:path w="791" h="374" extrusionOk="0">
                  <a:moveTo>
                    <a:pt x="747" y="0"/>
                  </a:moveTo>
                  <a:lnTo>
                    <a:pt x="1" y="130"/>
                  </a:lnTo>
                  <a:cubicBezTo>
                    <a:pt x="20" y="211"/>
                    <a:pt x="39" y="292"/>
                    <a:pt x="59" y="374"/>
                  </a:cubicBezTo>
                  <a:lnTo>
                    <a:pt x="790" y="163"/>
                  </a:lnTo>
                  <a:cubicBezTo>
                    <a:pt x="775" y="109"/>
                    <a:pt x="762" y="55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29">
              <a:extLst>
                <a:ext uri="{FF2B5EF4-FFF2-40B4-BE49-F238E27FC236}">
                  <a16:creationId xmlns:a16="http://schemas.microsoft.com/office/drawing/2014/main" id="{B71B3AE1-0A80-37A5-9DBB-FAC304E3BACC}"/>
                </a:ext>
              </a:extLst>
            </p:cNvPr>
            <p:cNvSpPr/>
            <p:nvPr/>
          </p:nvSpPr>
          <p:spPr>
            <a:xfrm>
              <a:off x="2035325" y="1806475"/>
              <a:ext cx="7150" cy="35475"/>
            </a:xfrm>
            <a:custGeom>
              <a:avLst/>
              <a:gdLst/>
              <a:ahLst/>
              <a:cxnLst/>
              <a:rect l="l" t="t" r="r" b="b"/>
              <a:pathLst>
                <a:path w="286" h="1419" extrusionOk="0">
                  <a:moveTo>
                    <a:pt x="269" y="1"/>
                  </a:moveTo>
                  <a:lnTo>
                    <a:pt x="269" y="1"/>
                  </a:lnTo>
                  <a:cubicBezTo>
                    <a:pt x="6" y="849"/>
                    <a:pt x="1" y="865"/>
                    <a:pt x="269" y="1375"/>
                  </a:cubicBezTo>
                  <a:lnTo>
                    <a:pt x="269" y="1375"/>
                  </a:lnTo>
                  <a:lnTo>
                    <a:pt x="269" y="1"/>
                  </a:lnTo>
                  <a:close/>
                  <a:moveTo>
                    <a:pt x="269" y="1375"/>
                  </a:moveTo>
                  <a:lnTo>
                    <a:pt x="269" y="1419"/>
                  </a:lnTo>
                  <a:lnTo>
                    <a:pt x="285" y="1405"/>
                  </a:lnTo>
                  <a:cubicBezTo>
                    <a:pt x="280" y="1395"/>
                    <a:pt x="274" y="1385"/>
                    <a:pt x="269" y="1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29">
              <a:extLst>
                <a:ext uri="{FF2B5EF4-FFF2-40B4-BE49-F238E27FC236}">
                  <a16:creationId xmlns:a16="http://schemas.microsoft.com/office/drawing/2014/main" id="{9577AA6E-55B5-1112-9794-EC234FBAE405}"/>
                </a:ext>
              </a:extLst>
            </p:cNvPr>
            <p:cNvSpPr/>
            <p:nvPr/>
          </p:nvSpPr>
          <p:spPr>
            <a:xfrm>
              <a:off x="2040950" y="1841600"/>
              <a:ext cx="6225" cy="25800"/>
            </a:xfrm>
            <a:custGeom>
              <a:avLst/>
              <a:gdLst/>
              <a:ahLst/>
              <a:cxnLst/>
              <a:rect l="l" t="t" r="r" b="b"/>
              <a:pathLst>
                <a:path w="249" h="1032" extrusionOk="0">
                  <a:moveTo>
                    <a:pt x="59" y="0"/>
                  </a:moveTo>
                  <a:lnTo>
                    <a:pt x="44" y="12"/>
                  </a:lnTo>
                  <a:lnTo>
                    <a:pt x="55" y="67"/>
                  </a:lnTo>
                  <a:lnTo>
                    <a:pt x="55" y="67"/>
                  </a:lnTo>
                  <a:cubicBezTo>
                    <a:pt x="56" y="44"/>
                    <a:pt x="58" y="22"/>
                    <a:pt x="59" y="0"/>
                  </a:cubicBezTo>
                  <a:close/>
                  <a:moveTo>
                    <a:pt x="55" y="67"/>
                  </a:moveTo>
                  <a:cubicBezTo>
                    <a:pt x="37" y="388"/>
                    <a:pt x="18" y="710"/>
                    <a:pt x="0" y="1032"/>
                  </a:cubicBezTo>
                  <a:lnTo>
                    <a:pt x="248" y="1015"/>
                  </a:lnTo>
                  <a:lnTo>
                    <a:pt x="55" y="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29">
              <a:extLst>
                <a:ext uri="{FF2B5EF4-FFF2-40B4-BE49-F238E27FC236}">
                  <a16:creationId xmlns:a16="http://schemas.microsoft.com/office/drawing/2014/main" id="{439BFAA9-1DF5-D7A4-2BF0-0EA515BF35E0}"/>
                </a:ext>
              </a:extLst>
            </p:cNvPr>
            <p:cNvSpPr/>
            <p:nvPr/>
          </p:nvSpPr>
          <p:spPr>
            <a:xfrm>
              <a:off x="2175725" y="2722550"/>
              <a:ext cx="107000" cy="76375"/>
            </a:xfrm>
            <a:custGeom>
              <a:avLst/>
              <a:gdLst/>
              <a:ahLst/>
              <a:cxnLst/>
              <a:rect l="l" t="t" r="r" b="b"/>
              <a:pathLst>
                <a:path w="4280" h="3055" extrusionOk="0">
                  <a:moveTo>
                    <a:pt x="138" y="0"/>
                  </a:moveTo>
                  <a:cubicBezTo>
                    <a:pt x="59" y="0"/>
                    <a:pt x="13" y="78"/>
                    <a:pt x="0" y="280"/>
                  </a:cubicBezTo>
                  <a:lnTo>
                    <a:pt x="483" y="747"/>
                  </a:lnTo>
                  <a:cubicBezTo>
                    <a:pt x="1324" y="1285"/>
                    <a:pt x="2164" y="1826"/>
                    <a:pt x="3009" y="2358"/>
                  </a:cubicBezTo>
                  <a:cubicBezTo>
                    <a:pt x="3393" y="2599"/>
                    <a:pt x="3788" y="2822"/>
                    <a:pt x="4178" y="3055"/>
                  </a:cubicBezTo>
                  <a:lnTo>
                    <a:pt x="4280" y="2886"/>
                  </a:lnTo>
                  <a:cubicBezTo>
                    <a:pt x="3982" y="2687"/>
                    <a:pt x="3678" y="2494"/>
                    <a:pt x="3386" y="2286"/>
                  </a:cubicBezTo>
                  <a:cubicBezTo>
                    <a:pt x="2390" y="1575"/>
                    <a:pt x="1393" y="865"/>
                    <a:pt x="408" y="139"/>
                  </a:cubicBezTo>
                  <a:cubicBezTo>
                    <a:pt x="296" y="56"/>
                    <a:pt x="20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29">
              <a:extLst>
                <a:ext uri="{FF2B5EF4-FFF2-40B4-BE49-F238E27FC236}">
                  <a16:creationId xmlns:a16="http://schemas.microsoft.com/office/drawing/2014/main" id="{668546B2-F8D5-6919-AB8B-A721CBE00069}"/>
                </a:ext>
              </a:extLst>
            </p:cNvPr>
            <p:cNvSpPr/>
            <p:nvPr/>
          </p:nvSpPr>
          <p:spPr>
            <a:xfrm>
              <a:off x="2220850" y="2733875"/>
              <a:ext cx="76625" cy="50350"/>
            </a:xfrm>
            <a:custGeom>
              <a:avLst/>
              <a:gdLst/>
              <a:ahLst/>
              <a:cxnLst/>
              <a:rect l="l" t="t" r="r" b="b"/>
              <a:pathLst>
                <a:path w="3065" h="2014" extrusionOk="0">
                  <a:moveTo>
                    <a:pt x="0" y="0"/>
                  </a:moveTo>
                  <a:lnTo>
                    <a:pt x="0" y="0"/>
                  </a:lnTo>
                  <a:cubicBezTo>
                    <a:pt x="476" y="722"/>
                    <a:pt x="1955" y="1683"/>
                    <a:pt x="3065" y="2014"/>
                  </a:cubicBezTo>
                  <a:cubicBezTo>
                    <a:pt x="2991" y="1807"/>
                    <a:pt x="2981" y="1562"/>
                    <a:pt x="2870" y="1500"/>
                  </a:cubicBezTo>
                  <a:cubicBezTo>
                    <a:pt x="2391" y="1235"/>
                    <a:pt x="2069" y="741"/>
                    <a:pt x="1394" y="741"/>
                  </a:cubicBezTo>
                  <a:cubicBezTo>
                    <a:pt x="1373" y="741"/>
                    <a:pt x="1352" y="741"/>
                    <a:pt x="1330" y="742"/>
                  </a:cubicBezTo>
                  <a:cubicBezTo>
                    <a:pt x="1322" y="743"/>
                    <a:pt x="1314" y="743"/>
                    <a:pt x="1307" y="743"/>
                  </a:cubicBezTo>
                  <a:cubicBezTo>
                    <a:pt x="908" y="743"/>
                    <a:pt x="487" y="2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29">
              <a:extLst>
                <a:ext uri="{FF2B5EF4-FFF2-40B4-BE49-F238E27FC236}">
                  <a16:creationId xmlns:a16="http://schemas.microsoft.com/office/drawing/2014/main" id="{FF55757E-E3BE-E12A-D702-9BC09BB5E3EC}"/>
                </a:ext>
              </a:extLst>
            </p:cNvPr>
            <p:cNvSpPr/>
            <p:nvPr/>
          </p:nvSpPr>
          <p:spPr>
            <a:xfrm>
              <a:off x="2148350" y="2706550"/>
              <a:ext cx="98675" cy="84750"/>
            </a:xfrm>
            <a:custGeom>
              <a:avLst/>
              <a:gdLst/>
              <a:ahLst/>
              <a:cxnLst/>
              <a:rect l="l" t="t" r="r" b="b"/>
              <a:pathLst>
                <a:path w="3947" h="3390" extrusionOk="0">
                  <a:moveTo>
                    <a:pt x="0" y="1"/>
                  </a:moveTo>
                  <a:cubicBezTo>
                    <a:pt x="514" y="1175"/>
                    <a:pt x="3032" y="3264"/>
                    <a:pt x="3947" y="3390"/>
                  </a:cubicBezTo>
                  <a:lnTo>
                    <a:pt x="1577" y="1387"/>
                  </a:lnTo>
                  <a:lnTo>
                    <a:pt x="1095" y="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29">
              <a:extLst>
                <a:ext uri="{FF2B5EF4-FFF2-40B4-BE49-F238E27FC236}">
                  <a16:creationId xmlns:a16="http://schemas.microsoft.com/office/drawing/2014/main" id="{8D1871D9-C4C8-2EB7-8004-5ECDCE6D3F92}"/>
                </a:ext>
              </a:extLst>
            </p:cNvPr>
            <p:cNvSpPr/>
            <p:nvPr/>
          </p:nvSpPr>
          <p:spPr>
            <a:xfrm>
              <a:off x="1892750" y="2742350"/>
              <a:ext cx="53625" cy="60225"/>
            </a:xfrm>
            <a:custGeom>
              <a:avLst/>
              <a:gdLst/>
              <a:ahLst/>
              <a:cxnLst/>
              <a:rect l="l" t="t" r="r" b="b"/>
              <a:pathLst>
                <a:path w="2145" h="2409" extrusionOk="0">
                  <a:moveTo>
                    <a:pt x="2145" y="0"/>
                  </a:moveTo>
                  <a:lnTo>
                    <a:pt x="803" y="1006"/>
                  </a:lnTo>
                  <a:cubicBezTo>
                    <a:pt x="683" y="1228"/>
                    <a:pt x="563" y="1449"/>
                    <a:pt x="444" y="1670"/>
                  </a:cubicBezTo>
                  <a:lnTo>
                    <a:pt x="0" y="2287"/>
                  </a:lnTo>
                  <a:lnTo>
                    <a:pt x="135" y="2409"/>
                  </a:lnTo>
                  <a:lnTo>
                    <a:pt x="1394" y="1229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29">
              <a:extLst>
                <a:ext uri="{FF2B5EF4-FFF2-40B4-BE49-F238E27FC236}">
                  <a16:creationId xmlns:a16="http://schemas.microsoft.com/office/drawing/2014/main" id="{DA33C850-2337-8974-6961-9F0EB121F5EB}"/>
                </a:ext>
              </a:extLst>
            </p:cNvPr>
            <p:cNvSpPr/>
            <p:nvPr/>
          </p:nvSpPr>
          <p:spPr>
            <a:xfrm>
              <a:off x="2073175" y="2704825"/>
              <a:ext cx="12525" cy="63075"/>
            </a:xfrm>
            <a:custGeom>
              <a:avLst/>
              <a:gdLst/>
              <a:ahLst/>
              <a:cxnLst/>
              <a:rect l="l" t="t" r="r" b="b"/>
              <a:pathLst>
                <a:path w="501" h="2523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841"/>
                    <a:pt x="188" y="1682"/>
                    <a:pt x="281" y="2522"/>
                  </a:cubicBezTo>
                  <a:lnTo>
                    <a:pt x="500" y="2500"/>
                  </a:lnTo>
                  <a:cubicBezTo>
                    <a:pt x="412" y="1672"/>
                    <a:pt x="325" y="845"/>
                    <a:pt x="236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29">
              <a:extLst>
                <a:ext uri="{FF2B5EF4-FFF2-40B4-BE49-F238E27FC236}">
                  <a16:creationId xmlns:a16="http://schemas.microsoft.com/office/drawing/2014/main" id="{7236DF50-9B0F-2742-04E9-BB51A888B825}"/>
                </a:ext>
              </a:extLst>
            </p:cNvPr>
            <p:cNvSpPr/>
            <p:nvPr/>
          </p:nvSpPr>
          <p:spPr>
            <a:xfrm>
              <a:off x="2102575" y="2707950"/>
              <a:ext cx="20375" cy="53150"/>
            </a:xfrm>
            <a:custGeom>
              <a:avLst/>
              <a:gdLst/>
              <a:ahLst/>
              <a:cxnLst/>
              <a:rect l="l" t="t" r="r" b="b"/>
              <a:pathLst>
                <a:path w="815" h="2126" extrusionOk="0">
                  <a:moveTo>
                    <a:pt x="181" y="0"/>
                  </a:moveTo>
                  <a:lnTo>
                    <a:pt x="0" y="53"/>
                  </a:lnTo>
                  <a:cubicBezTo>
                    <a:pt x="136" y="783"/>
                    <a:pt x="274" y="1513"/>
                    <a:pt x="814" y="2126"/>
                  </a:cubicBezTo>
                  <a:cubicBezTo>
                    <a:pt x="603" y="1417"/>
                    <a:pt x="392" y="70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29">
              <a:extLst>
                <a:ext uri="{FF2B5EF4-FFF2-40B4-BE49-F238E27FC236}">
                  <a16:creationId xmlns:a16="http://schemas.microsoft.com/office/drawing/2014/main" id="{EFCBA19A-A61B-AAAE-1E36-C2249E6FEA77}"/>
                </a:ext>
              </a:extLst>
            </p:cNvPr>
            <p:cNvSpPr/>
            <p:nvPr/>
          </p:nvSpPr>
          <p:spPr>
            <a:xfrm>
              <a:off x="1954325" y="2790075"/>
              <a:ext cx="25825" cy="38475"/>
            </a:xfrm>
            <a:custGeom>
              <a:avLst/>
              <a:gdLst/>
              <a:ahLst/>
              <a:cxnLst/>
              <a:rect l="l" t="t" r="r" b="b"/>
              <a:pathLst>
                <a:path w="1033" h="1539" extrusionOk="0">
                  <a:moveTo>
                    <a:pt x="1033" y="0"/>
                  </a:moveTo>
                  <a:lnTo>
                    <a:pt x="0" y="1441"/>
                  </a:lnTo>
                  <a:lnTo>
                    <a:pt x="108" y="1538"/>
                  </a:lnTo>
                  <a:cubicBezTo>
                    <a:pt x="565" y="1126"/>
                    <a:pt x="950" y="666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29">
              <a:extLst>
                <a:ext uri="{FF2B5EF4-FFF2-40B4-BE49-F238E27FC236}">
                  <a16:creationId xmlns:a16="http://schemas.microsoft.com/office/drawing/2014/main" id="{C2C84F47-772B-5E23-7DA6-1BB6BA678EE3}"/>
                </a:ext>
              </a:extLst>
            </p:cNvPr>
            <p:cNvSpPr/>
            <p:nvPr/>
          </p:nvSpPr>
          <p:spPr>
            <a:xfrm>
              <a:off x="1927600" y="2742350"/>
              <a:ext cx="28975" cy="30725"/>
            </a:xfrm>
            <a:custGeom>
              <a:avLst/>
              <a:gdLst/>
              <a:ahLst/>
              <a:cxnLst/>
              <a:rect l="l" t="t" r="r" b="b"/>
              <a:pathLst>
                <a:path w="1159" h="1229" extrusionOk="0">
                  <a:moveTo>
                    <a:pt x="751" y="0"/>
                  </a:moveTo>
                  <a:lnTo>
                    <a:pt x="0" y="1229"/>
                  </a:lnTo>
                  <a:lnTo>
                    <a:pt x="0" y="1229"/>
                  </a:lnTo>
                  <a:lnTo>
                    <a:pt x="1158" y="236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29">
              <a:extLst>
                <a:ext uri="{FF2B5EF4-FFF2-40B4-BE49-F238E27FC236}">
                  <a16:creationId xmlns:a16="http://schemas.microsoft.com/office/drawing/2014/main" id="{108FEE34-235E-2646-FD8C-F291CB209057}"/>
                </a:ext>
              </a:extLst>
            </p:cNvPr>
            <p:cNvSpPr/>
            <p:nvPr/>
          </p:nvSpPr>
          <p:spPr>
            <a:xfrm>
              <a:off x="2027175" y="2805750"/>
              <a:ext cx="14600" cy="22325"/>
            </a:xfrm>
            <a:custGeom>
              <a:avLst/>
              <a:gdLst/>
              <a:ahLst/>
              <a:cxnLst/>
              <a:rect l="l" t="t" r="r" b="b"/>
              <a:pathLst>
                <a:path w="584" h="893" extrusionOk="0">
                  <a:moveTo>
                    <a:pt x="584" y="1"/>
                  </a:moveTo>
                  <a:lnTo>
                    <a:pt x="584" y="1"/>
                  </a:lnTo>
                  <a:cubicBezTo>
                    <a:pt x="249" y="155"/>
                    <a:pt x="1" y="389"/>
                    <a:pt x="113" y="893"/>
                  </a:cubicBezTo>
                  <a:cubicBezTo>
                    <a:pt x="242" y="699"/>
                    <a:pt x="320" y="605"/>
                    <a:pt x="372" y="500"/>
                  </a:cubicBezTo>
                  <a:cubicBezTo>
                    <a:pt x="453" y="338"/>
                    <a:pt x="514" y="167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29">
              <a:extLst>
                <a:ext uri="{FF2B5EF4-FFF2-40B4-BE49-F238E27FC236}">
                  <a16:creationId xmlns:a16="http://schemas.microsoft.com/office/drawing/2014/main" id="{E128AAC1-0816-C2E4-AD17-29BDF1B18F85}"/>
                </a:ext>
              </a:extLst>
            </p:cNvPr>
            <p:cNvSpPr/>
            <p:nvPr/>
          </p:nvSpPr>
          <p:spPr>
            <a:xfrm>
              <a:off x="1893125" y="2767475"/>
              <a:ext cx="19700" cy="18550"/>
            </a:xfrm>
            <a:custGeom>
              <a:avLst/>
              <a:gdLst/>
              <a:ahLst/>
              <a:cxnLst/>
              <a:rect l="l" t="t" r="r" b="b"/>
              <a:pathLst>
                <a:path w="788" h="742" extrusionOk="0">
                  <a:moveTo>
                    <a:pt x="788" y="1"/>
                  </a:moveTo>
                  <a:lnTo>
                    <a:pt x="1" y="647"/>
                  </a:lnTo>
                  <a:lnTo>
                    <a:pt x="90" y="741"/>
                  </a:lnTo>
                  <a:lnTo>
                    <a:pt x="428" y="665"/>
                  </a:lnTo>
                  <a:cubicBezTo>
                    <a:pt x="548" y="443"/>
                    <a:pt x="668" y="223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29">
              <a:extLst>
                <a:ext uri="{FF2B5EF4-FFF2-40B4-BE49-F238E27FC236}">
                  <a16:creationId xmlns:a16="http://schemas.microsoft.com/office/drawing/2014/main" id="{6D81C05D-DBEB-5394-D1BE-45FDA9CFDB02}"/>
                </a:ext>
              </a:extLst>
            </p:cNvPr>
            <p:cNvSpPr/>
            <p:nvPr/>
          </p:nvSpPr>
          <p:spPr>
            <a:xfrm>
              <a:off x="1876375" y="2783650"/>
              <a:ext cx="19025" cy="15450"/>
            </a:xfrm>
            <a:custGeom>
              <a:avLst/>
              <a:gdLst/>
              <a:ahLst/>
              <a:cxnLst/>
              <a:rect l="l" t="t" r="r" b="b"/>
              <a:pathLst>
                <a:path w="761" h="618" extrusionOk="0">
                  <a:moveTo>
                    <a:pt x="671" y="0"/>
                  </a:moveTo>
                  <a:lnTo>
                    <a:pt x="1" y="450"/>
                  </a:lnTo>
                  <a:lnTo>
                    <a:pt x="129" y="617"/>
                  </a:lnTo>
                  <a:lnTo>
                    <a:pt x="760" y="94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29">
              <a:extLst>
                <a:ext uri="{FF2B5EF4-FFF2-40B4-BE49-F238E27FC236}">
                  <a16:creationId xmlns:a16="http://schemas.microsoft.com/office/drawing/2014/main" id="{190E21E2-6BF8-09A1-65CD-BEB9388DDCEC}"/>
                </a:ext>
              </a:extLst>
            </p:cNvPr>
            <p:cNvSpPr/>
            <p:nvPr/>
          </p:nvSpPr>
          <p:spPr>
            <a:xfrm>
              <a:off x="2026925" y="2166750"/>
              <a:ext cx="154425" cy="60050"/>
            </a:xfrm>
            <a:custGeom>
              <a:avLst/>
              <a:gdLst/>
              <a:ahLst/>
              <a:cxnLst/>
              <a:rect l="l" t="t" r="r" b="b"/>
              <a:pathLst>
                <a:path w="6177" h="2402" extrusionOk="0">
                  <a:moveTo>
                    <a:pt x="6177" y="1"/>
                  </a:moveTo>
                  <a:lnTo>
                    <a:pt x="6177" y="1"/>
                  </a:lnTo>
                  <a:cubicBezTo>
                    <a:pt x="6133" y="10"/>
                    <a:pt x="6091" y="20"/>
                    <a:pt x="6050" y="32"/>
                  </a:cubicBezTo>
                  <a:lnTo>
                    <a:pt x="6050" y="32"/>
                  </a:lnTo>
                  <a:cubicBezTo>
                    <a:pt x="6092" y="22"/>
                    <a:pt x="6134" y="11"/>
                    <a:pt x="6177" y="1"/>
                  </a:cubicBezTo>
                  <a:close/>
                  <a:moveTo>
                    <a:pt x="4437" y="563"/>
                  </a:moveTo>
                  <a:lnTo>
                    <a:pt x="4640" y="678"/>
                  </a:lnTo>
                  <a:lnTo>
                    <a:pt x="4184" y="1433"/>
                  </a:lnTo>
                  <a:lnTo>
                    <a:pt x="4001" y="1295"/>
                  </a:lnTo>
                  <a:lnTo>
                    <a:pt x="4437" y="563"/>
                  </a:lnTo>
                  <a:close/>
                  <a:moveTo>
                    <a:pt x="6050" y="32"/>
                  </a:moveTo>
                  <a:lnTo>
                    <a:pt x="6050" y="32"/>
                  </a:lnTo>
                  <a:cubicBezTo>
                    <a:pt x="5112" y="256"/>
                    <a:pt x="4177" y="345"/>
                    <a:pt x="3244" y="345"/>
                  </a:cubicBezTo>
                  <a:cubicBezTo>
                    <a:pt x="2166" y="345"/>
                    <a:pt x="1091" y="226"/>
                    <a:pt x="13" y="63"/>
                  </a:cubicBezTo>
                  <a:lnTo>
                    <a:pt x="1" y="303"/>
                  </a:lnTo>
                  <a:lnTo>
                    <a:pt x="3201" y="724"/>
                  </a:lnTo>
                  <a:cubicBezTo>
                    <a:pt x="3066" y="1240"/>
                    <a:pt x="2957" y="1655"/>
                    <a:pt x="2850" y="2069"/>
                  </a:cubicBezTo>
                  <a:cubicBezTo>
                    <a:pt x="3384" y="1698"/>
                    <a:pt x="3218" y="917"/>
                    <a:pt x="3981" y="530"/>
                  </a:cubicBezTo>
                  <a:lnTo>
                    <a:pt x="3981" y="530"/>
                  </a:lnTo>
                  <a:cubicBezTo>
                    <a:pt x="3765" y="1236"/>
                    <a:pt x="3371" y="1811"/>
                    <a:pt x="3885" y="2401"/>
                  </a:cubicBezTo>
                  <a:cubicBezTo>
                    <a:pt x="4552" y="1581"/>
                    <a:pt x="4823" y="371"/>
                    <a:pt x="6050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29">
              <a:extLst>
                <a:ext uri="{FF2B5EF4-FFF2-40B4-BE49-F238E27FC236}">
                  <a16:creationId xmlns:a16="http://schemas.microsoft.com/office/drawing/2014/main" id="{F4FD6FBC-482E-8F08-9736-F42BD5624F70}"/>
                </a:ext>
              </a:extLst>
            </p:cNvPr>
            <p:cNvSpPr/>
            <p:nvPr/>
          </p:nvSpPr>
          <p:spPr>
            <a:xfrm>
              <a:off x="2019375" y="2222825"/>
              <a:ext cx="22600" cy="49050"/>
            </a:xfrm>
            <a:custGeom>
              <a:avLst/>
              <a:gdLst/>
              <a:ahLst/>
              <a:cxnLst/>
              <a:rect l="l" t="t" r="r" b="b"/>
              <a:pathLst>
                <a:path w="904" h="1962" extrusionOk="0">
                  <a:moveTo>
                    <a:pt x="42" y="1"/>
                  </a:moveTo>
                  <a:lnTo>
                    <a:pt x="42" y="1"/>
                  </a:lnTo>
                  <a:cubicBezTo>
                    <a:pt x="0" y="694"/>
                    <a:pt x="258" y="1286"/>
                    <a:pt x="596" y="1844"/>
                  </a:cubicBezTo>
                  <a:cubicBezTo>
                    <a:pt x="642" y="1921"/>
                    <a:pt x="698" y="1962"/>
                    <a:pt x="751" y="1962"/>
                  </a:cubicBezTo>
                  <a:cubicBezTo>
                    <a:pt x="815" y="1962"/>
                    <a:pt x="875" y="1901"/>
                    <a:pt x="904" y="1771"/>
                  </a:cubicBezTo>
                  <a:lnTo>
                    <a:pt x="716" y="1357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29">
              <a:extLst>
                <a:ext uri="{FF2B5EF4-FFF2-40B4-BE49-F238E27FC236}">
                  <a16:creationId xmlns:a16="http://schemas.microsoft.com/office/drawing/2014/main" id="{EB2FEFA8-90EF-7655-EC8C-ED834EA873CF}"/>
                </a:ext>
              </a:extLst>
            </p:cNvPr>
            <p:cNvSpPr/>
            <p:nvPr/>
          </p:nvSpPr>
          <p:spPr>
            <a:xfrm>
              <a:off x="2036350" y="2241875"/>
              <a:ext cx="16450" cy="25225"/>
            </a:xfrm>
            <a:custGeom>
              <a:avLst/>
              <a:gdLst/>
              <a:ahLst/>
              <a:cxnLst/>
              <a:rect l="l" t="t" r="r" b="b"/>
              <a:pathLst>
                <a:path w="658" h="1009" extrusionOk="0">
                  <a:moveTo>
                    <a:pt x="1" y="1"/>
                  </a:moveTo>
                  <a:lnTo>
                    <a:pt x="37" y="595"/>
                  </a:lnTo>
                  <a:cubicBezTo>
                    <a:pt x="100" y="734"/>
                    <a:pt x="163" y="872"/>
                    <a:pt x="225" y="1009"/>
                  </a:cubicBezTo>
                  <a:cubicBezTo>
                    <a:pt x="657" y="600"/>
                    <a:pt x="158" y="33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29">
              <a:extLst>
                <a:ext uri="{FF2B5EF4-FFF2-40B4-BE49-F238E27FC236}">
                  <a16:creationId xmlns:a16="http://schemas.microsoft.com/office/drawing/2014/main" id="{D3D599FD-2616-750E-90EB-BFCE72071AE8}"/>
                </a:ext>
              </a:extLst>
            </p:cNvPr>
            <p:cNvSpPr/>
            <p:nvPr/>
          </p:nvSpPr>
          <p:spPr>
            <a:xfrm>
              <a:off x="2179550" y="2113300"/>
              <a:ext cx="19525" cy="17725"/>
            </a:xfrm>
            <a:custGeom>
              <a:avLst/>
              <a:gdLst/>
              <a:ahLst/>
              <a:cxnLst/>
              <a:rect l="l" t="t" r="r" b="b"/>
              <a:pathLst>
                <a:path w="781" h="709" extrusionOk="0">
                  <a:moveTo>
                    <a:pt x="116" y="1"/>
                  </a:moveTo>
                  <a:lnTo>
                    <a:pt x="0" y="144"/>
                  </a:lnTo>
                  <a:lnTo>
                    <a:pt x="655" y="708"/>
                  </a:lnTo>
                  <a:cubicBezTo>
                    <a:pt x="697" y="648"/>
                    <a:pt x="739" y="587"/>
                    <a:pt x="780" y="527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29">
              <a:extLst>
                <a:ext uri="{FF2B5EF4-FFF2-40B4-BE49-F238E27FC236}">
                  <a16:creationId xmlns:a16="http://schemas.microsoft.com/office/drawing/2014/main" id="{A65B9CAF-2CA9-D439-7F90-7EC0B3A16EEA}"/>
                </a:ext>
              </a:extLst>
            </p:cNvPr>
            <p:cNvSpPr/>
            <p:nvPr/>
          </p:nvSpPr>
          <p:spPr>
            <a:xfrm>
              <a:off x="2097025" y="2121975"/>
              <a:ext cx="12725" cy="23000"/>
            </a:xfrm>
            <a:custGeom>
              <a:avLst/>
              <a:gdLst/>
              <a:ahLst/>
              <a:cxnLst/>
              <a:rect l="l" t="t" r="r" b="b"/>
              <a:pathLst>
                <a:path w="509" h="920" extrusionOk="0">
                  <a:moveTo>
                    <a:pt x="119" y="0"/>
                  </a:moveTo>
                  <a:cubicBezTo>
                    <a:pt x="80" y="35"/>
                    <a:pt x="40" y="70"/>
                    <a:pt x="0" y="104"/>
                  </a:cubicBezTo>
                  <a:lnTo>
                    <a:pt x="319" y="920"/>
                  </a:lnTo>
                  <a:lnTo>
                    <a:pt x="509" y="844"/>
                  </a:lnTo>
                  <a:cubicBezTo>
                    <a:pt x="379" y="562"/>
                    <a:pt x="249" y="281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29">
              <a:extLst>
                <a:ext uri="{FF2B5EF4-FFF2-40B4-BE49-F238E27FC236}">
                  <a16:creationId xmlns:a16="http://schemas.microsoft.com/office/drawing/2014/main" id="{9F4EF065-90E6-C4E9-10E9-112E04048432}"/>
                </a:ext>
              </a:extLst>
            </p:cNvPr>
            <p:cNvSpPr/>
            <p:nvPr/>
          </p:nvSpPr>
          <p:spPr>
            <a:xfrm>
              <a:off x="2026650" y="2119075"/>
              <a:ext cx="13075" cy="16725"/>
            </a:xfrm>
            <a:custGeom>
              <a:avLst/>
              <a:gdLst/>
              <a:ahLst/>
              <a:cxnLst/>
              <a:rect l="l" t="t" r="r" b="b"/>
              <a:pathLst>
                <a:path w="523" h="669" extrusionOk="0">
                  <a:moveTo>
                    <a:pt x="367" y="1"/>
                  </a:moveTo>
                  <a:cubicBezTo>
                    <a:pt x="245" y="193"/>
                    <a:pt x="123" y="386"/>
                    <a:pt x="0" y="579"/>
                  </a:cubicBezTo>
                  <a:lnTo>
                    <a:pt x="143" y="669"/>
                  </a:lnTo>
                  <a:lnTo>
                    <a:pt x="522" y="99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29">
              <a:extLst>
                <a:ext uri="{FF2B5EF4-FFF2-40B4-BE49-F238E27FC236}">
                  <a16:creationId xmlns:a16="http://schemas.microsoft.com/office/drawing/2014/main" id="{5BB66B4C-E3C7-A4BF-5785-F75F8822B33B}"/>
                </a:ext>
              </a:extLst>
            </p:cNvPr>
            <p:cNvSpPr/>
            <p:nvPr/>
          </p:nvSpPr>
          <p:spPr>
            <a:xfrm>
              <a:off x="2111250" y="2122325"/>
              <a:ext cx="12850" cy="21550"/>
            </a:xfrm>
            <a:custGeom>
              <a:avLst/>
              <a:gdLst/>
              <a:ahLst/>
              <a:cxnLst/>
              <a:rect l="l" t="t" r="r" b="b"/>
              <a:pathLst>
                <a:path w="514" h="862" extrusionOk="0">
                  <a:moveTo>
                    <a:pt x="107" y="1"/>
                  </a:moveTo>
                  <a:lnTo>
                    <a:pt x="1" y="90"/>
                  </a:lnTo>
                  <a:cubicBezTo>
                    <a:pt x="102" y="347"/>
                    <a:pt x="202" y="604"/>
                    <a:pt x="304" y="861"/>
                  </a:cubicBezTo>
                  <a:lnTo>
                    <a:pt x="514" y="761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29">
              <a:extLst>
                <a:ext uri="{FF2B5EF4-FFF2-40B4-BE49-F238E27FC236}">
                  <a16:creationId xmlns:a16="http://schemas.microsoft.com/office/drawing/2014/main" id="{FC286CDE-F727-1F1A-7CA9-DF9B11D134F4}"/>
                </a:ext>
              </a:extLst>
            </p:cNvPr>
            <p:cNvSpPr/>
            <p:nvPr/>
          </p:nvSpPr>
          <p:spPr>
            <a:xfrm>
              <a:off x="2199500" y="2843850"/>
              <a:ext cx="11775" cy="35925"/>
            </a:xfrm>
            <a:custGeom>
              <a:avLst/>
              <a:gdLst/>
              <a:ahLst/>
              <a:cxnLst/>
              <a:rect l="l" t="t" r="r" b="b"/>
              <a:pathLst>
                <a:path w="471" h="1437" extrusionOk="0">
                  <a:moveTo>
                    <a:pt x="1" y="1"/>
                  </a:moveTo>
                  <a:lnTo>
                    <a:pt x="173" y="1437"/>
                  </a:lnTo>
                  <a:cubicBezTo>
                    <a:pt x="312" y="933"/>
                    <a:pt x="470" y="4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29">
              <a:extLst>
                <a:ext uri="{FF2B5EF4-FFF2-40B4-BE49-F238E27FC236}">
                  <a16:creationId xmlns:a16="http://schemas.microsoft.com/office/drawing/2014/main" id="{3F91CC1F-5F97-B2AC-DCEB-FA1CED578BC2}"/>
                </a:ext>
              </a:extLst>
            </p:cNvPr>
            <p:cNvSpPr/>
            <p:nvPr/>
          </p:nvSpPr>
          <p:spPr>
            <a:xfrm>
              <a:off x="2231450" y="2844850"/>
              <a:ext cx="10650" cy="25225"/>
            </a:xfrm>
            <a:custGeom>
              <a:avLst/>
              <a:gdLst/>
              <a:ahLst/>
              <a:cxnLst/>
              <a:rect l="l" t="t" r="r" b="b"/>
              <a:pathLst>
                <a:path w="426" h="1009" extrusionOk="0">
                  <a:moveTo>
                    <a:pt x="197" y="0"/>
                  </a:moveTo>
                  <a:lnTo>
                    <a:pt x="1" y="43"/>
                  </a:lnTo>
                  <a:lnTo>
                    <a:pt x="197" y="1008"/>
                  </a:lnTo>
                  <a:lnTo>
                    <a:pt x="426" y="991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29">
              <a:extLst>
                <a:ext uri="{FF2B5EF4-FFF2-40B4-BE49-F238E27FC236}">
                  <a16:creationId xmlns:a16="http://schemas.microsoft.com/office/drawing/2014/main" id="{F5D603A1-8E61-1CB8-15A8-8141A90DB8C2}"/>
                </a:ext>
              </a:extLst>
            </p:cNvPr>
            <p:cNvSpPr/>
            <p:nvPr/>
          </p:nvSpPr>
          <p:spPr>
            <a:xfrm>
              <a:off x="1809200" y="2822675"/>
              <a:ext cx="3025" cy="38425"/>
            </a:xfrm>
            <a:custGeom>
              <a:avLst/>
              <a:gdLst/>
              <a:ahLst/>
              <a:cxnLst/>
              <a:rect l="l" t="t" r="r" b="b"/>
              <a:pathLst>
                <a:path w="121" h="1537" extrusionOk="0">
                  <a:moveTo>
                    <a:pt x="121" y="1"/>
                  </a:moveTo>
                  <a:lnTo>
                    <a:pt x="0" y="3"/>
                  </a:lnTo>
                  <a:lnTo>
                    <a:pt x="0" y="1536"/>
                  </a:lnTo>
                  <a:lnTo>
                    <a:pt x="121" y="1533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29">
              <a:extLst>
                <a:ext uri="{FF2B5EF4-FFF2-40B4-BE49-F238E27FC236}">
                  <a16:creationId xmlns:a16="http://schemas.microsoft.com/office/drawing/2014/main" id="{E0000569-3ED3-269F-A987-FFA8C8410E6C}"/>
                </a:ext>
              </a:extLst>
            </p:cNvPr>
            <p:cNvSpPr/>
            <p:nvPr/>
          </p:nvSpPr>
          <p:spPr>
            <a:xfrm>
              <a:off x="1915275" y="1582250"/>
              <a:ext cx="3242425" cy="2137700"/>
            </a:xfrm>
            <a:custGeom>
              <a:avLst/>
              <a:gdLst/>
              <a:ahLst/>
              <a:cxnLst/>
              <a:rect l="l" t="t" r="r" b="b"/>
              <a:pathLst>
                <a:path w="129697" h="85508" extrusionOk="0">
                  <a:moveTo>
                    <a:pt x="86185" y="0"/>
                  </a:moveTo>
                  <a:cubicBezTo>
                    <a:pt x="84494" y="0"/>
                    <a:pt x="82817" y="191"/>
                    <a:pt x="81146" y="684"/>
                  </a:cubicBezTo>
                  <a:cubicBezTo>
                    <a:pt x="80576" y="853"/>
                    <a:pt x="80020" y="1129"/>
                    <a:pt x="79511" y="1448"/>
                  </a:cubicBezTo>
                  <a:cubicBezTo>
                    <a:pt x="77422" y="2750"/>
                    <a:pt x="75786" y="4524"/>
                    <a:pt x="74335" y="6493"/>
                  </a:cubicBezTo>
                  <a:cubicBezTo>
                    <a:pt x="74091" y="6827"/>
                    <a:pt x="73729" y="7078"/>
                    <a:pt x="73418" y="7364"/>
                  </a:cubicBezTo>
                  <a:lnTo>
                    <a:pt x="73426" y="7397"/>
                  </a:lnTo>
                  <a:lnTo>
                    <a:pt x="73404" y="7378"/>
                  </a:lnTo>
                  <a:cubicBezTo>
                    <a:pt x="73409" y="7373"/>
                    <a:pt x="73414" y="7369"/>
                    <a:pt x="73418" y="7363"/>
                  </a:cubicBezTo>
                  <a:cubicBezTo>
                    <a:pt x="73210" y="6232"/>
                    <a:pt x="72409" y="5462"/>
                    <a:pt x="71564" y="4867"/>
                  </a:cubicBezTo>
                  <a:cubicBezTo>
                    <a:pt x="69646" y="3522"/>
                    <a:pt x="67499" y="2583"/>
                    <a:pt x="65158" y="2293"/>
                  </a:cubicBezTo>
                  <a:cubicBezTo>
                    <a:pt x="63562" y="2096"/>
                    <a:pt x="61934" y="2150"/>
                    <a:pt x="60322" y="2048"/>
                  </a:cubicBezTo>
                  <a:cubicBezTo>
                    <a:pt x="59741" y="2011"/>
                    <a:pt x="59162" y="1994"/>
                    <a:pt x="58583" y="1994"/>
                  </a:cubicBezTo>
                  <a:cubicBezTo>
                    <a:pt x="55552" y="1994"/>
                    <a:pt x="52555" y="2456"/>
                    <a:pt x="49570" y="2917"/>
                  </a:cubicBezTo>
                  <a:cubicBezTo>
                    <a:pt x="45745" y="3506"/>
                    <a:pt x="41950" y="4275"/>
                    <a:pt x="38141" y="4954"/>
                  </a:cubicBezTo>
                  <a:cubicBezTo>
                    <a:pt x="36286" y="5285"/>
                    <a:pt x="34426" y="5578"/>
                    <a:pt x="32573" y="5915"/>
                  </a:cubicBezTo>
                  <a:cubicBezTo>
                    <a:pt x="32340" y="5958"/>
                    <a:pt x="32126" y="6156"/>
                    <a:pt x="31919" y="6303"/>
                  </a:cubicBezTo>
                  <a:cubicBezTo>
                    <a:pt x="31708" y="6455"/>
                    <a:pt x="31523" y="6769"/>
                    <a:pt x="31320" y="6774"/>
                  </a:cubicBezTo>
                  <a:cubicBezTo>
                    <a:pt x="30682" y="6792"/>
                    <a:pt x="30251" y="7138"/>
                    <a:pt x="29826" y="7523"/>
                  </a:cubicBezTo>
                  <a:cubicBezTo>
                    <a:pt x="29330" y="7971"/>
                    <a:pt x="28894" y="8500"/>
                    <a:pt x="28356" y="8886"/>
                  </a:cubicBezTo>
                  <a:cubicBezTo>
                    <a:pt x="26550" y="10178"/>
                    <a:pt x="24718" y="11433"/>
                    <a:pt x="22881" y="12682"/>
                  </a:cubicBezTo>
                  <a:cubicBezTo>
                    <a:pt x="21842" y="13390"/>
                    <a:pt x="20761" y="14016"/>
                    <a:pt x="20199" y="15250"/>
                  </a:cubicBezTo>
                  <a:cubicBezTo>
                    <a:pt x="19922" y="15850"/>
                    <a:pt x="19441" y="16358"/>
                    <a:pt x="19031" y="16892"/>
                  </a:cubicBezTo>
                  <a:cubicBezTo>
                    <a:pt x="18374" y="17748"/>
                    <a:pt x="17668" y="18566"/>
                    <a:pt x="17043" y="19442"/>
                  </a:cubicBezTo>
                  <a:cubicBezTo>
                    <a:pt x="14792" y="22594"/>
                    <a:pt x="12570" y="25763"/>
                    <a:pt x="10333" y="28926"/>
                  </a:cubicBezTo>
                  <a:cubicBezTo>
                    <a:pt x="7179" y="33376"/>
                    <a:pt x="4026" y="37830"/>
                    <a:pt x="878" y="42284"/>
                  </a:cubicBezTo>
                  <a:cubicBezTo>
                    <a:pt x="645" y="42614"/>
                    <a:pt x="423" y="42958"/>
                    <a:pt x="264" y="43326"/>
                  </a:cubicBezTo>
                  <a:cubicBezTo>
                    <a:pt x="0" y="43940"/>
                    <a:pt x="142" y="44377"/>
                    <a:pt x="755" y="44626"/>
                  </a:cubicBezTo>
                  <a:cubicBezTo>
                    <a:pt x="1247" y="44826"/>
                    <a:pt x="1794" y="45017"/>
                    <a:pt x="2313" y="45017"/>
                  </a:cubicBezTo>
                  <a:cubicBezTo>
                    <a:pt x="2339" y="45017"/>
                    <a:pt x="2364" y="45017"/>
                    <a:pt x="2390" y="45016"/>
                  </a:cubicBezTo>
                  <a:cubicBezTo>
                    <a:pt x="3968" y="44950"/>
                    <a:pt x="5540" y="44768"/>
                    <a:pt x="7115" y="44641"/>
                  </a:cubicBezTo>
                  <a:cubicBezTo>
                    <a:pt x="7627" y="44601"/>
                    <a:pt x="8143" y="44589"/>
                    <a:pt x="8519" y="44571"/>
                  </a:cubicBezTo>
                  <a:lnTo>
                    <a:pt x="8519" y="44571"/>
                  </a:lnTo>
                  <a:cubicBezTo>
                    <a:pt x="8234" y="44958"/>
                    <a:pt x="7942" y="45368"/>
                    <a:pt x="7638" y="45769"/>
                  </a:cubicBezTo>
                  <a:cubicBezTo>
                    <a:pt x="5647" y="48402"/>
                    <a:pt x="5375" y="51368"/>
                    <a:pt x="5928" y="54502"/>
                  </a:cubicBezTo>
                  <a:cubicBezTo>
                    <a:pt x="6110" y="55521"/>
                    <a:pt x="6604" y="56318"/>
                    <a:pt x="7482" y="56866"/>
                  </a:cubicBezTo>
                  <a:cubicBezTo>
                    <a:pt x="7765" y="57044"/>
                    <a:pt x="8063" y="57199"/>
                    <a:pt x="8371" y="57329"/>
                  </a:cubicBezTo>
                  <a:cubicBezTo>
                    <a:pt x="9491" y="57790"/>
                    <a:pt x="10636" y="58199"/>
                    <a:pt x="11740" y="58695"/>
                  </a:cubicBezTo>
                  <a:cubicBezTo>
                    <a:pt x="15054" y="60184"/>
                    <a:pt x="18343" y="61736"/>
                    <a:pt x="21668" y="63206"/>
                  </a:cubicBezTo>
                  <a:cubicBezTo>
                    <a:pt x="29065" y="66472"/>
                    <a:pt x="36251" y="70165"/>
                    <a:pt x="43405" y="73921"/>
                  </a:cubicBezTo>
                  <a:cubicBezTo>
                    <a:pt x="47014" y="75815"/>
                    <a:pt x="50654" y="77637"/>
                    <a:pt x="54421" y="79200"/>
                  </a:cubicBezTo>
                  <a:cubicBezTo>
                    <a:pt x="58494" y="80892"/>
                    <a:pt x="62514" y="82693"/>
                    <a:pt x="66369" y="84856"/>
                  </a:cubicBezTo>
                  <a:cubicBezTo>
                    <a:pt x="67019" y="85221"/>
                    <a:pt x="67816" y="85501"/>
                    <a:pt x="68548" y="85507"/>
                  </a:cubicBezTo>
                  <a:cubicBezTo>
                    <a:pt x="68570" y="85508"/>
                    <a:pt x="68592" y="85508"/>
                    <a:pt x="68613" y="85508"/>
                  </a:cubicBezTo>
                  <a:cubicBezTo>
                    <a:pt x="69686" y="85508"/>
                    <a:pt x="70725" y="85183"/>
                    <a:pt x="71698" y="84626"/>
                  </a:cubicBezTo>
                  <a:cubicBezTo>
                    <a:pt x="73744" y="83460"/>
                    <a:pt x="75826" y="82357"/>
                    <a:pt x="77905" y="81253"/>
                  </a:cubicBezTo>
                  <a:cubicBezTo>
                    <a:pt x="83136" y="78474"/>
                    <a:pt x="88478" y="75907"/>
                    <a:pt x="93532" y="72803"/>
                  </a:cubicBezTo>
                  <a:cubicBezTo>
                    <a:pt x="94678" y="72098"/>
                    <a:pt x="95816" y="71380"/>
                    <a:pt x="96978" y="70700"/>
                  </a:cubicBezTo>
                  <a:cubicBezTo>
                    <a:pt x="98866" y="69596"/>
                    <a:pt x="100705" y="68382"/>
                    <a:pt x="102681" y="67464"/>
                  </a:cubicBezTo>
                  <a:cubicBezTo>
                    <a:pt x="105584" y="66113"/>
                    <a:pt x="108401" y="64612"/>
                    <a:pt x="111184" y="63038"/>
                  </a:cubicBezTo>
                  <a:cubicBezTo>
                    <a:pt x="111998" y="62579"/>
                    <a:pt x="112751" y="61992"/>
                    <a:pt x="113470" y="61390"/>
                  </a:cubicBezTo>
                  <a:cubicBezTo>
                    <a:pt x="114160" y="60809"/>
                    <a:pt x="114206" y="60502"/>
                    <a:pt x="113772" y="59722"/>
                  </a:cubicBezTo>
                  <a:cubicBezTo>
                    <a:pt x="113594" y="59398"/>
                    <a:pt x="113252" y="59103"/>
                    <a:pt x="112915" y="58945"/>
                  </a:cubicBezTo>
                  <a:cubicBezTo>
                    <a:pt x="112501" y="58754"/>
                    <a:pt x="112013" y="58721"/>
                    <a:pt x="111459" y="58596"/>
                  </a:cubicBezTo>
                  <a:cubicBezTo>
                    <a:pt x="111407" y="58273"/>
                    <a:pt x="111315" y="57920"/>
                    <a:pt x="111301" y="57563"/>
                  </a:cubicBezTo>
                  <a:cubicBezTo>
                    <a:pt x="111241" y="56062"/>
                    <a:pt x="111675" y="54638"/>
                    <a:pt x="112000" y="53195"/>
                  </a:cubicBezTo>
                  <a:cubicBezTo>
                    <a:pt x="112127" y="52636"/>
                    <a:pt x="112319" y="52209"/>
                    <a:pt x="112817" y="51889"/>
                  </a:cubicBezTo>
                  <a:cubicBezTo>
                    <a:pt x="113149" y="51675"/>
                    <a:pt x="113439" y="51366"/>
                    <a:pt x="113684" y="51051"/>
                  </a:cubicBezTo>
                  <a:cubicBezTo>
                    <a:pt x="114145" y="50453"/>
                    <a:pt x="114100" y="50116"/>
                    <a:pt x="113568" y="49555"/>
                  </a:cubicBezTo>
                  <a:cubicBezTo>
                    <a:pt x="113456" y="49438"/>
                    <a:pt x="113340" y="49324"/>
                    <a:pt x="113199" y="49183"/>
                  </a:cubicBezTo>
                  <a:cubicBezTo>
                    <a:pt x="113298" y="48891"/>
                    <a:pt x="113391" y="48621"/>
                    <a:pt x="113473" y="48379"/>
                  </a:cubicBezTo>
                  <a:cubicBezTo>
                    <a:pt x="114201" y="48411"/>
                    <a:pt x="114839" y="48436"/>
                    <a:pt x="115475" y="48464"/>
                  </a:cubicBezTo>
                  <a:cubicBezTo>
                    <a:pt x="116147" y="48496"/>
                    <a:pt x="116819" y="48515"/>
                    <a:pt x="117490" y="48564"/>
                  </a:cubicBezTo>
                  <a:cubicBezTo>
                    <a:pt x="118395" y="48629"/>
                    <a:pt x="119298" y="48780"/>
                    <a:pt x="120203" y="48782"/>
                  </a:cubicBezTo>
                  <a:cubicBezTo>
                    <a:pt x="120211" y="48782"/>
                    <a:pt x="120219" y="48782"/>
                    <a:pt x="120226" y="48782"/>
                  </a:cubicBezTo>
                  <a:cubicBezTo>
                    <a:pt x="121727" y="48782"/>
                    <a:pt x="122436" y="48346"/>
                    <a:pt x="122642" y="46966"/>
                  </a:cubicBezTo>
                  <a:cubicBezTo>
                    <a:pt x="122652" y="46900"/>
                    <a:pt x="122666" y="46834"/>
                    <a:pt x="122681" y="46769"/>
                  </a:cubicBezTo>
                  <a:cubicBezTo>
                    <a:pt x="123006" y="45428"/>
                    <a:pt x="123196" y="44034"/>
                    <a:pt x="123696" y="42762"/>
                  </a:cubicBezTo>
                  <a:cubicBezTo>
                    <a:pt x="124183" y="41522"/>
                    <a:pt x="124481" y="40263"/>
                    <a:pt x="124674" y="38971"/>
                  </a:cubicBezTo>
                  <a:cubicBezTo>
                    <a:pt x="125346" y="34472"/>
                    <a:pt x="126303" y="30040"/>
                    <a:pt x="127585" y="25672"/>
                  </a:cubicBezTo>
                  <a:cubicBezTo>
                    <a:pt x="128303" y="23221"/>
                    <a:pt x="128876" y="20727"/>
                    <a:pt x="129474" y="18243"/>
                  </a:cubicBezTo>
                  <a:cubicBezTo>
                    <a:pt x="129697" y="17313"/>
                    <a:pt x="129413" y="17012"/>
                    <a:pt x="128484" y="17012"/>
                  </a:cubicBezTo>
                  <a:cubicBezTo>
                    <a:pt x="128476" y="17012"/>
                    <a:pt x="128467" y="17012"/>
                    <a:pt x="128458" y="17012"/>
                  </a:cubicBezTo>
                  <a:cubicBezTo>
                    <a:pt x="128322" y="17012"/>
                    <a:pt x="128183" y="17012"/>
                    <a:pt x="128055" y="17048"/>
                  </a:cubicBezTo>
                  <a:cubicBezTo>
                    <a:pt x="127948" y="17078"/>
                    <a:pt x="127846" y="17091"/>
                    <a:pt x="127748" y="17091"/>
                  </a:cubicBezTo>
                  <a:cubicBezTo>
                    <a:pt x="127421" y="17091"/>
                    <a:pt x="127132" y="16948"/>
                    <a:pt x="126819" y="16790"/>
                  </a:cubicBezTo>
                  <a:cubicBezTo>
                    <a:pt x="124951" y="15842"/>
                    <a:pt x="123536" y="14343"/>
                    <a:pt x="122039" y="12943"/>
                  </a:cubicBezTo>
                  <a:cubicBezTo>
                    <a:pt x="121724" y="12649"/>
                    <a:pt x="121356" y="12346"/>
                    <a:pt x="121189" y="11970"/>
                  </a:cubicBezTo>
                  <a:cubicBezTo>
                    <a:pt x="120728" y="10921"/>
                    <a:pt x="119966" y="10136"/>
                    <a:pt x="119159" y="9376"/>
                  </a:cubicBezTo>
                  <a:cubicBezTo>
                    <a:pt x="118994" y="9224"/>
                    <a:pt x="118793" y="9023"/>
                    <a:pt x="118595" y="9008"/>
                  </a:cubicBezTo>
                  <a:cubicBezTo>
                    <a:pt x="118022" y="8964"/>
                    <a:pt x="117948" y="8571"/>
                    <a:pt x="117933" y="8159"/>
                  </a:cubicBezTo>
                  <a:cubicBezTo>
                    <a:pt x="117489" y="8048"/>
                    <a:pt x="117091" y="7970"/>
                    <a:pt x="116710" y="7850"/>
                  </a:cubicBezTo>
                  <a:cubicBezTo>
                    <a:pt x="112892" y="6643"/>
                    <a:pt x="109090" y="5395"/>
                    <a:pt x="105261" y="4230"/>
                  </a:cubicBezTo>
                  <a:cubicBezTo>
                    <a:pt x="100309" y="2723"/>
                    <a:pt x="95422" y="998"/>
                    <a:pt x="90244" y="304"/>
                  </a:cubicBezTo>
                  <a:cubicBezTo>
                    <a:pt x="88879" y="120"/>
                    <a:pt x="87527" y="0"/>
                    <a:pt x="86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29">
              <a:extLst>
                <a:ext uri="{FF2B5EF4-FFF2-40B4-BE49-F238E27FC236}">
                  <a16:creationId xmlns:a16="http://schemas.microsoft.com/office/drawing/2014/main" id="{A30AEBDC-7603-86F2-6CA4-8A3C762FF0B5}"/>
                </a:ext>
              </a:extLst>
            </p:cNvPr>
            <p:cNvSpPr/>
            <p:nvPr/>
          </p:nvSpPr>
          <p:spPr>
            <a:xfrm>
              <a:off x="1915275" y="1582250"/>
              <a:ext cx="3242400" cy="2137700"/>
            </a:xfrm>
            <a:custGeom>
              <a:avLst/>
              <a:gdLst/>
              <a:ahLst/>
              <a:cxnLst/>
              <a:rect l="l" t="t" r="r" b="b"/>
              <a:pathLst>
                <a:path w="129696" h="85508" extrusionOk="0">
                  <a:moveTo>
                    <a:pt x="105485" y="5356"/>
                  </a:moveTo>
                  <a:lnTo>
                    <a:pt x="105462" y="5377"/>
                  </a:lnTo>
                  <a:lnTo>
                    <a:pt x="105482" y="5392"/>
                  </a:lnTo>
                  <a:cubicBezTo>
                    <a:pt x="105483" y="5380"/>
                    <a:pt x="105484" y="5368"/>
                    <a:pt x="105485" y="5356"/>
                  </a:cubicBezTo>
                  <a:close/>
                  <a:moveTo>
                    <a:pt x="119786" y="10747"/>
                  </a:moveTo>
                  <a:lnTo>
                    <a:pt x="119923" y="10765"/>
                  </a:lnTo>
                  <a:lnTo>
                    <a:pt x="119961" y="11547"/>
                  </a:lnTo>
                  <a:lnTo>
                    <a:pt x="119520" y="11808"/>
                  </a:lnTo>
                  <a:lnTo>
                    <a:pt x="119520" y="11808"/>
                  </a:lnTo>
                  <a:lnTo>
                    <a:pt x="119786" y="10747"/>
                  </a:lnTo>
                  <a:close/>
                  <a:moveTo>
                    <a:pt x="126640" y="19174"/>
                  </a:moveTo>
                  <a:lnTo>
                    <a:pt x="126640" y="19174"/>
                  </a:lnTo>
                  <a:cubicBezTo>
                    <a:pt x="126640" y="19174"/>
                    <a:pt x="126639" y="19175"/>
                    <a:pt x="126639" y="19175"/>
                  </a:cubicBezTo>
                  <a:lnTo>
                    <a:pt x="126641" y="19175"/>
                  </a:lnTo>
                  <a:lnTo>
                    <a:pt x="126640" y="19174"/>
                  </a:lnTo>
                  <a:close/>
                  <a:moveTo>
                    <a:pt x="69673" y="29184"/>
                  </a:moveTo>
                  <a:lnTo>
                    <a:pt x="69688" y="29316"/>
                  </a:lnTo>
                  <a:lnTo>
                    <a:pt x="68869" y="29356"/>
                  </a:lnTo>
                  <a:cubicBezTo>
                    <a:pt x="68866" y="29337"/>
                    <a:pt x="68862" y="29316"/>
                    <a:pt x="68859" y="29297"/>
                  </a:cubicBezTo>
                  <a:lnTo>
                    <a:pt x="69673" y="29184"/>
                  </a:lnTo>
                  <a:close/>
                  <a:moveTo>
                    <a:pt x="86143" y="301"/>
                  </a:moveTo>
                  <a:cubicBezTo>
                    <a:pt x="88096" y="301"/>
                    <a:pt x="90055" y="734"/>
                    <a:pt x="92087" y="1058"/>
                  </a:cubicBezTo>
                  <a:lnTo>
                    <a:pt x="91769" y="2609"/>
                  </a:lnTo>
                  <a:lnTo>
                    <a:pt x="91780" y="2617"/>
                  </a:lnTo>
                  <a:lnTo>
                    <a:pt x="92480" y="1231"/>
                  </a:lnTo>
                  <a:cubicBezTo>
                    <a:pt x="92642" y="1199"/>
                    <a:pt x="92806" y="1185"/>
                    <a:pt x="92971" y="1185"/>
                  </a:cubicBezTo>
                  <a:cubicBezTo>
                    <a:pt x="93500" y="1185"/>
                    <a:pt x="94044" y="1329"/>
                    <a:pt x="94575" y="1481"/>
                  </a:cubicBezTo>
                  <a:cubicBezTo>
                    <a:pt x="97639" y="2360"/>
                    <a:pt x="100694" y="3267"/>
                    <a:pt x="103754" y="4164"/>
                  </a:cubicBezTo>
                  <a:cubicBezTo>
                    <a:pt x="104109" y="4268"/>
                    <a:pt x="104460" y="4392"/>
                    <a:pt x="104820" y="4468"/>
                  </a:cubicBezTo>
                  <a:cubicBezTo>
                    <a:pt x="105326" y="4574"/>
                    <a:pt x="105523" y="4874"/>
                    <a:pt x="105485" y="5356"/>
                  </a:cubicBezTo>
                  <a:lnTo>
                    <a:pt x="105485" y="5356"/>
                  </a:lnTo>
                  <a:lnTo>
                    <a:pt x="106038" y="4860"/>
                  </a:lnTo>
                  <a:lnTo>
                    <a:pt x="106237" y="4958"/>
                  </a:lnTo>
                  <a:lnTo>
                    <a:pt x="105920" y="6206"/>
                  </a:lnTo>
                  <a:lnTo>
                    <a:pt x="106047" y="6258"/>
                  </a:lnTo>
                  <a:cubicBezTo>
                    <a:pt x="106222" y="5899"/>
                    <a:pt x="106396" y="5541"/>
                    <a:pt x="106621" y="5078"/>
                  </a:cubicBezTo>
                  <a:cubicBezTo>
                    <a:pt x="107817" y="5481"/>
                    <a:pt x="109002" y="5908"/>
                    <a:pt x="110203" y="6277"/>
                  </a:cubicBezTo>
                  <a:cubicBezTo>
                    <a:pt x="111383" y="6639"/>
                    <a:pt x="112581" y="6944"/>
                    <a:pt x="113813" y="7285"/>
                  </a:cubicBezTo>
                  <a:cubicBezTo>
                    <a:pt x="113770" y="7609"/>
                    <a:pt x="113733" y="7894"/>
                    <a:pt x="113692" y="8208"/>
                  </a:cubicBezTo>
                  <a:cubicBezTo>
                    <a:pt x="113707" y="8207"/>
                    <a:pt x="113723" y="8207"/>
                    <a:pt x="113737" y="8207"/>
                  </a:cubicBezTo>
                  <a:cubicBezTo>
                    <a:pt x="113765" y="8207"/>
                    <a:pt x="113790" y="8208"/>
                    <a:pt x="113811" y="8208"/>
                  </a:cubicBezTo>
                  <a:cubicBezTo>
                    <a:pt x="113840" y="8208"/>
                    <a:pt x="113860" y="8206"/>
                    <a:pt x="113864" y="8196"/>
                  </a:cubicBezTo>
                  <a:cubicBezTo>
                    <a:pt x="113969" y="7955"/>
                    <a:pt x="114064" y="7710"/>
                    <a:pt x="114172" y="7438"/>
                  </a:cubicBezTo>
                  <a:lnTo>
                    <a:pt x="115351" y="7817"/>
                  </a:lnTo>
                  <a:cubicBezTo>
                    <a:pt x="115345" y="8087"/>
                    <a:pt x="115341" y="8317"/>
                    <a:pt x="115336" y="8545"/>
                  </a:cubicBezTo>
                  <a:lnTo>
                    <a:pt x="115367" y="8568"/>
                  </a:lnTo>
                  <a:cubicBezTo>
                    <a:pt x="115504" y="8389"/>
                    <a:pt x="115641" y="8210"/>
                    <a:pt x="115855" y="7930"/>
                  </a:cubicBezTo>
                  <a:lnTo>
                    <a:pt x="116018" y="8631"/>
                  </a:lnTo>
                  <a:lnTo>
                    <a:pt x="116445" y="8181"/>
                  </a:lnTo>
                  <a:lnTo>
                    <a:pt x="117522" y="8503"/>
                  </a:lnTo>
                  <a:cubicBezTo>
                    <a:pt x="117306" y="9168"/>
                    <a:pt x="117137" y="9807"/>
                    <a:pt x="116895" y="10417"/>
                  </a:cubicBezTo>
                  <a:cubicBezTo>
                    <a:pt x="115765" y="13274"/>
                    <a:pt x="114966" y="16219"/>
                    <a:pt x="114392" y="19234"/>
                  </a:cubicBezTo>
                  <a:cubicBezTo>
                    <a:pt x="114197" y="20255"/>
                    <a:pt x="113889" y="21256"/>
                    <a:pt x="113617" y="22262"/>
                  </a:cubicBezTo>
                  <a:cubicBezTo>
                    <a:pt x="113123" y="24080"/>
                    <a:pt x="112621" y="25896"/>
                    <a:pt x="112118" y="27712"/>
                  </a:cubicBezTo>
                  <a:cubicBezTo>
                    <a:pt x="111449" y="30145"/>
                    <a:pt x="110774" y="32577"/>
                    <a:pt x="110091" y="35007"/>
                  </a:cubicBezTo>
                  <a:cubicBezTo>
                    <a:pt x="109984" y="35386"/>
                    <a:pt x="109824" y="35752"/>
                    <a:pt x="109662" y="36195"/>
                  </a:cubicBezTo>
                  <a:cubicBezTo>
                    <a:pt x="109565" y="36199"/>
                    <a:pt x="109468" y="36202"/>
                    <a:pt x="109372" y="36202"/>
                  </a:cubicBezTo>
                  <a:cubicBezTo>
                    <a:pt x="108527" y="36202"/>
                    <a:pt x="107722" y="36016"/>
                    <a:pt x="106940" y="35685"/>
                  </a:cubicBezTo>
                  <a:lnTo>
                    <a:pt x="106940" y="35685"/>
                  </a:lnTo>
                  <a:lnTo>
                    <a:pt x="106954" y="35694"/>
                  </a:lnTo>
                  <a:lnTo>
                    <a:pt x="106489" y="35623"/>
                  </a:lnTo>
                  <a:cubicBezTo>
                    <a:pt x="106621" y="35146"/>
                    <a:pt x="106749" y="34686"/>
                    <a:pt x="106876" y="34226"/>
                  </a:cubicBezTo>
                  <a:lnTo>
                    <a:pt x="106745" y="34183"/>
                  </a:lnTo>
                  <a:lnTo>
                    <a:pt x="106112" y="35496"/>
                  </a:lnTo>
                  <a:cubicBezTo>
                    <a:pt x="104591" y="35220"/>
                    <a:pt x="103114" y="34896"/>
                    <a:pt x="101621" y="34712"/>
                  </a:cubicBezTo>
                  <a:cubicBezTo>
                    <a:pt x="101185" y="34659"/>
                    <a:pt x="101160" y="34111"/>
                    <a:pt x="100784" y="34111"/>
                  </a:cubicBezTo>
                  <a:cubicBezTo>
                    <a:pt x="100743" y="34111"/>
                    <a:pt x="100699" y="34117"/>
                    <a:pt x="100649" y="34131"/>
                  </a:cubicBezTo>
                  <a:cubicBezTo>
                    <a:pt x="100665" y="33870"/>
                    <a:pt x="100668" y="33606"/>
                    <a:pt x="100700" y="33347"/>
                  </a:cubicBezTo>
                  <a:cubicBezTo>
                    <a:pt x="100753" y="32915"/>
                    <a:pt x="100827" y="32486"/>
                    <a:pt x="100888" y="32055"/>
                  </a:cubicBezTo>
                  <a:cubicBezTo>
                    <a:pt x="100892" y="32030"/>
                    <a:pt x="100859" y="31998"/>
                    <a:pt x="100759" y="31827"/>
                  </a:cubicBezTo>
                  <a:cubicBezTo>
                    <a:pt x="100572" y="32659"/>
                    <a:pt x="100410" y="33375"/>
                    <a:pt x="100240" y="34129"/>
                  </a:cubicBezTo>
                  <a:cubicBezTo>
                    <a:pt x="100180" y="34138"/>
                    <a:pt x="100124" y="34143"/>
                    <a:pt x="100072" y="34143"/>
                  </a:cubicBezTo>
                  <a:cubicBezTo>
                    <a:pt x="99812" y="34143"/>
                    <a:pt x="99667" y="34018"/>
                    <a:pt x="99732" y="33659"/>
                  </a:cubicBezTo>
                  <a:cubicBezTo>
                    <a:pt x="99852" y="32998"/>
                    <a:pt x="99990" y="32340"/>
                    <a:pt x="100105" y="31679"/>
                  </a:cubicBezTo>
                  <a:cubicBezTo>
                    <a:pt x="100149" y="31437"/>
                    <a:pt x="100129" y="31188"/>
                    <a:pt x="100049" y="30956"/>
                  </a:cubicBezTo>
                  <a:cubicBezTo>
                    <a:pt x="99202" y="31673"/>
                    <a:pt x="99040" y="32752"/>
                    <a:pt x="98452" y="33589"/>
                  </a:cubicBezTo>
                  <a:cubicBezTo>
                    <a:pt x="98319" y="33698"/>
                    <a:pt x="98193" y="33738"/>
                    <a:pt x="98070" y="33738"/>
                  </a:cubicBezTo>
                  <a:cubicBezTo>
                    <a:pt x="97703" y="33738"/>
                    <a:pt x="97368" y="33374"/>
                    <a:pt x="96967" y="33374"/>
                  </a:cubicBezTo>
                  <a:cubicBezTo>
                    <a:pt x="96966" y="33374"/>
                    <a:pt x="96965" y="33374"/>
                    <a:pt x="96963" y="33374"/>
                  </a:cubicBezTo>
                  <a:cubicBezTo>
                    <a:pt x="96953" y="33374"/>
                    <a:pt x="96943" y="33374"/>
                    <a:pt x="96933" y="33374"/>
                  </a:cubicBezTo>
                  <a:cubicBezTo>
                    <a:pt x="96393" y="33374"/>
                    <a:pt x="95751" y="33315"/>
                    <a:pt x="95173" y="33117"/>
                  </a:cubicBezTo>
                  <a:cubicBezTo>
                    <a:pt x="94605" y="32921"/>
                    <a:pt x="93995" y="32845"/>
                    <a:pt x="93404" y="32712"/>
                  </a:cubicBezTo>
                  <a:cubicBezTo>
                    <a:pt x="92781" y="32574"/>
                    <a:pt x="92159" y="32432"/>
                    <a:pt x="91537" y="32284"/>
                  </a:cubicBezTo>
                  <a:cubicBezTo>
                    <a:pt x="90952" y="32146"/>
                    <a:pt x="90367" y="32001"/>
                    <a:pt x="89746" y="31850"/>
                  </a:cubicBezTo>
                  <a:cubicBezTo>
                    <a:pt x="89803" y="31529"/>
                    <a:pt x="89849" y="31279"/>
                    <a:pt x="89937" y="30787"/>
                  </a:cubicBezTo>
                  <a:lnTo>
                    <a:pt x="89937" y="30787"/>
                  </a:lnTo>
                  <a:lnTo>
                    <a:pt x="89289" y="31793"/>
                  </a:lnTo>
                  <a:cubicBezTo>
                    <a:pt x="89182" y="31526"/>
                    <a:pt x="89126" y="31389"/>
                    <a:pt x="89030" y="31151"/>
                  </a:cubicBezTo>
                  <a:cubicBezTo>
                    <a:pt x="88882" y="31425"/>
                    <a:pt x="88708" y="31506"/>
                    <a:pt x="88521" y="31506"/>
                  </a:cubicBezTo>
                  <a:cubicBezTo>
                    <a:pt x="88328" y="31506"/>
                    <a:pt x="88122" y="31420"/>
                    <a:pt x="87920" y="31372"/>
                  </a:cubicBezTo>
                  <a:cubicBezTo>
                    <a:pt x="85662" y="30836"/>
                    <a:pt x="83414" y="30253"/>
                    <a:pt x="81144" y="29777"/>
                  </a:cubicBezTo>
                  <a:cubicBezTo>
                    <a:pt x="78118" y="29143"/>
                    <a:pt x="75057" y="28708"/>
                    <a:pt x="71963" y="28708"/>
                  </a:cubicBezTo>
                  <a:cubicBezTo>
                    <a:pt x="71719" y="28708"/>
                    <a:pt x="71474" y="28711"/>
                    <a:pt x="71229" y="28716"/>
                  </a:cubicBezTo>
                  <a:cubicBezTo>
                    <a:pt x="67741" y="28796"/>
                    <a:pt x="64564" y="29870"/>
                    <a:pt x="61751" y="31964"/>
                  </a:cubicBezTo>
                  <a:cubicBezTo>
                    <a:pt x="61672" y="32023"/>
                    <a:pt x="61586" y="32074"/>
                    <a:pt x="61294" y="32264"/>
                  </a:cubicBezTo>
                  <a:cubicBezTo>
                    <a:pt x="61449" y="31798"/>
                    <a:pt x="61518" y="31503"/>
                    <a:pt x="61640" y="31232"/>
                  </a:cubicBezTo>
                  <a:cubicBezTo>
                    <a:pt x="63651" y="26783"/>
                    <a:pt x="65898" y="22455"/>
                    <a:pt x="68280" y="18192"/>
                  </a:cubicBezTo>
                  <a:cubicBezTo>
                    <a:pt x="70020" y="15079"/>
                    <a:pt x="71554" y="11852"/>
                    <a:pt x="73240" y="8709"/>
                  </a:cubicBezTo>
                  <a:cubicBezTo>
                    <a:pt x="73753" y="7756"/>
                    <a:pt x="74466" y="6910"/>
                    <a:pt x="75212" y="6099"/>
                  </a:cubicBezTo>
                  <a:lnTo>
                    <a:pt x="75212" y="6099"/>
                  </a:lnTo>
                  <a:cubicBezTo>
                    <a:pt x="75204" y="6307"/>
                    <a:pt x="75195" y="6513"/>
                    <a:pt x="75187" y="6720"/>
                  </a:cubicBezTo>
                  <a:cubicBezTo>
                    <a:pt x="75521" y="6001"/>
                    <a:pt x="76308" y="5559"/>
                    <a:pt x="76342" y="4710"/>
                  </a:cubicBezTo>
                  <a:cubicBezTo>
                    <a:pt x="76345" y="4626"/>
                    <a:pt x="76438" y="4537"/>
                    <a:pt x="76505" y="4464"/>
                  </a:cubicBezTo>
                  <a:cubicBezTo>
                    <a:pt x="78494" y="2293"/>
                    <a:pt x="80748" y="621"/>
                    <a:pt x="83855" y="552"/>
                  </a:cubicBezTo>
                  <a:cubicBezTo>
                    <a:pt x="83858" y="552"/>
                    <a:pt x="83860" y="552"/>
                    <a:pt x="83863" y="552"/>
                  </a:cubicBezTo>
                  <a:cubicBezTo>
                    <a:pt x="83925" y="552"/>
                    <a:pt x="83992" y="577"/>
                    <a:pt x="84129" y="604"/>
                  </a:cubicBezTo>
                  <a:cubicBezTo>
                    <a:pt x="84040" y="1000"/>
                    <a:pt x="83950" y="1395"/>
                    <a:pt x="83862" y="1792"/>
                  </a:cubicBezTo>
                  <a:lnTo>
                    <a:pt x="83976" y="1823"/>
                  </a:lnTo>
                  <a:lnTo>
                    <a:pt x="84564" y="490"/>
                  </a:lnTo>
                  <a:lnTo>
                    <a:pt x="84701" y="530"/>
                  </a:lnTo>
                  <a:lnTo>
                    <a:pt x="84267" y="2368"/>
                  </a:lnTo>
                  <a:lnTo>
                    <a:pt x="84274" y="2373"/>
                  </a:lnTo>
                  <a:lnTo>
                    <a:pt x="85201" y="337"/>
                  </a:lnTo>
                  <a:cubicBezTo>
                    <a:pt x="85515" y="312"/>
                    <a:pt x="85829" y="301"/>
                    <a:pt x="86143" y="301"/>
                  </a:cubicBezTo>
                  <a:close/>
                  <a:moveTo>
                    <a:pt x="60397" y="2387"/>
                  </a:moveTo>
                  <a:cubicBezTo>
                    <a:pt x="61000" y="2387"/>
                    <a:pt x="61605" y="2395"/>
                    <a:pt x="62210" y="2412"/>
                  </a:cubicBezTo>
                  <a:cubicBezTo>
                    <a:pt x="64995" y="2490"/>
                    <a:pt x="67583" y="3068"/>
                    <a:pt x="70058" y="4331"/>
                  </a:cubicBezTo>
                  <a:cubicBezTo>
                    <a:pt x="71334" y="4983"/>
                    <a:pt x="72288" y="5923"/>
                    <a:pt x="73086" y="7069"/>
                  </a:cubicBezTo>
                  <a:cubicBezTo>
                    <a:pt x="73168" y="7187"/>
                    <a:pt x="73295" y="7277"/>
                    <a:pt x="73405" y="7377"/>
                  </a:cubicBezTo>
                  <a:lnTo>
                    <a:pt x="73405" y="7377"/>
                  </a:lnTo>
                  <a:cubicBezTo>
                    <a:pt x="73405" y="7377"/>
                    <a:pt x="73405" y="7377"/>
                    <a:pt x="73404" y="7378"/>
                  </a:cubicBezTo>
                  <a:cubicBezTo>
                    <a:pt x="72143" y="9906"/>
                    <a:pt x="70930" y="12459"/>
                    <a:pt x="69609" y="14957"/>
                  </a:cubicBezTo>
                  <a:cubicBezTo>
                    <a:pt x="67990" y="18022"/>
                    <a:pt x="66210" y="21004"/>
                    <a:pt x="64636" y="24092"/>
                  </a:cubicBezTo>
                  <a:cubicBezTo>
                    <a:pt x="63308" y="26696"/>
                    <a:pt x="62154" y="29391"/>
                    <a:pt x="60965" y="32065"/>
                  </a:cubicBezTo>
                  <a:cubicBezTo>
                    <a:pt x="60273" y="33620"/>
                    <a:pt x="59365" y="35093"/>
                    <a:pt x="59167" y="37000"/>
                  </a:cubicBezTo>
                  <a:cubicBezTo>
                    <a:pt x="58253" y="34861"/>
                    <a:pt x="56539" y="33845"/>
                    <a:pt x="54750" y="33024"/>
                  </a:cubicBezTo>
                  <a:cubicBezTo>
                    <a:pt x="53016" y="32229"/>
                    <a:pt x="51174" y="31670"/>
                    <a:pt x="49294" y="30977"/>
                  </a:cubicBezTo>
                  <a:cubicBezTo>
                    <a:pt x="49312" y="30837"/>
                    <a:pt x="49348" y="30556"/>
                    <a:pt x="49388" y="30250"/>
                  </a:cubicBezTo>
                  <a:lnTo>
                    <a:pt x="49388" y="30250"/>
                  </a:lnTo>
                  <a:cubicBezTo>
                    <a:pt x="48972" y="30389"/>
                    <a:pt x="49152" y="31030"/>
                    <a:pt x="48565" y="31030"/>
                  </a:cubicBezTo>
                  <a:cubicBezTo>
                    <a:pt x="48559" y="31030"/>
                    <a:pt x="48553" y="31030"/>
                    <a:pt x="48548" y="31030"/>
                  </a:cubicBezTo>
                  <a:cubicBezTo>
                    <a:pt x="48518" y="29959"/>
                    <a:pt x="49225" y="29018"/>
                    <a:pt x="49049" y="27819"/>
                  </a:cubicBezTo>
                  <a:lnTo>
                    <a:pt x="49049" y="27819"/>
                  </a:lnTo>
                  <a:cubicBezTo>
                    <a:pt x="48020" y="28722"/>
                    <a:pt x="47707" y="30011"/>
                    <a:pt x="46953" y="30721"/>
                  </a:cubicBezTo>
                  <a:cubicBezTo>
                    <a:pt x="44880" y="30793"/>
                    <a:pt x="42968" y="30869"/>
                    <a:pt x="41056" y="30914"/>
                  </a:cubicBezTo>
                  <a:cubicBezTo>
                    <a:pt x="41052" y="30914"/>
                    <a:pt x="41048" y="30914"/>
                    <a:pt x="41044" y="30914"/>
                  </a:cubicBezTo>
                  <a:cubicBezTo>
                    <a:pt x="40814" y="30914"/>
                    <a:pt x="40579" y="30760"/>
                    <a:pt x="40298" y="30662"/>
                  </a:cubicBezTo>
                  <a:lnTo>
                    <a:pt x="39868" y="31089"/>
                  </a:lnTo>
                  <a:cubicBezTo>
                    <a:pt x="39800" y="30930"/>
                    <a:pt x="39718" y="30833"/>
                    <a:pt x="39740" y="30774"/>
                  </a:cubicBezTo>
                  <a:cubicBezTo>
                    <a:pt x="39909" y="30336"/>
                    <a:pt x="40097" y="29905"/>
                    <a:pt x="40278" y="29472"/>
                  </a:cubicBezTo>
                  <a:cubicBezTo>
                    <a:pt x="40401" y="29175"/>
                    <a:pt x="40522" y="28877"/>
                    <a:pt x="40482" y="28494"/>
                  </a:cubicBezTo>
                  <a:lnTo>
                    <a:pt x="40482" y="28494"/>
                  </a:lnTo>
                  <a:lnTo>
                    <a:pt x="38730" y="31084"/>
                  </a:lnTo>
                  <a:lnTo>
                    <a:pt x="38586" y="31040"/>
                  </a:lnTo>
                  <a:cubicBezTo>
                    <a:pt x="38599" y="30819"/>
                    <a:pt x="38610" y="30598"/>
                    <a:pt x="38622" y="30376"/>
                  </a:cubicBezTo>
                  <a:lnTo>
                    <a:pt x="38622" y="30376"/>
                  </a:lnTo>
                  <a:cubicBezTo>
                    <a:pt x="38215" y="31189"/>
                    <a:pt x="37517" y="31408"/>
                    <a:pt x="36711" y="31497"/>
                  </a:cubicBezTo>
                  <a:cubicBezTo>
                    <a:pt x="32689" y="31942"/>
                    <a:pt x="28774" y="32957"/>
                    <a:pt x="24815" y="33745"/>
                  </a:cubicBezTo>
                  <a:cubicBezTo>
                    <a:pt x="24749" y="33758"/>
                    <a:pt x="24681" y="33764"/>
                    <a:pt x="24612" y="33764"/>
                  </a:cubicBezTo>
                  <a:cubicBezTo>
                    <a:pt x="24369" y="33764"/>
                    <a:pt x="24113" y="33699"/>
                    <a:pt x="23868" y="33678"/>
                  </a:cubicBezTo>
                  <a:lnTo>
                    <a:pt x="23798" y="33629"/>
                  </a:lnTo>
                  <a:lnTo>
                    <a:pt x="23318" y="34092"/>
                  </a:lnTo>
                  <a:lnTo>
                    <a:pt x="23101" y="33997"/>
                  </a:lnTo>
                  <a:lnTo>
                    <a:pt x="23101" y="31545"/>
                  </a:lnTo>
                  <a:cubicBezTo>
                    <a:pt x="22184" y="32338"/>
                    <a:pt x="22255" y="33477"/>
                    <a:pt x="21650" y="34240"/>
                  </a:cubicBezTo>
                  <a:cubicBezTo>
                    <a:pt x="20008" y="34514"/>
                    <a:pt x="18361" y="34807"/>
                    <a:pt x="16706" y="35060"/>
                  </a:cubicBezTo>
                  <a:cubicBezTo>
                    <a:pt x="15379" y="35264"/>
                    <a:pt x="14045" y="35428"/>
                    <a:pt x="12711" y="35588"/>
                  </a:cubicBezTo>
                  <a:cubicBezTo>
                    <a:pt x="12682" y="35591"/>
                    <a:pt x="12652" y="35593"/>
                    <a:pt x="12623" y="35593"/>
                  </a:cubicBezTo>
                  <a:cubicBezTo>
                    <a:pt x="12431" y="35593"/>
                    <a:pt x="12230" y="35528"/>
                    <a:pt x="12035" y="35500"/>
                  </a:cubicBezTo>
                  <a:lnTo>
                    <a:pt x="11939" y="35417"/>
                  </a:lnTo>
                  <a:lnTo>
                    <a:pt x="11384" y="35711"/>
                  </a:lnTo>
                  <a:lnTo>
                    <a:pt x="11280" y="35596"/>
                  </a:lnTo>
                  <a:lnTo>
                    <a:pt x="12215" y="34249"/>
                  </a:lnTo>
                  <a:lnTo>
                    <a:pt x="12215" y="34249"/>
                  </a:lnTo>
                  <a:cubicBezTo>
                    <a:pt x="11343" y="34608"/>
                    <a:pt x="11205" y="35773"/>
                    <a:pt x="10217" y="35773"/>
                  </a:cubicBezTo>
                  <a:cubicBezTo>
                    <a:pt x="10129" y="35773"/>
                    <a:pt x="10033" y="35764"/>
                    <a:pt x="9930" y="35744"/>
                  </a:cubicBezTo>
                  <a:cubicBezTo>
                    <a:pt x="9962" y="35532"/>
                    <a:pt x="9933" y="35289"/>
                    <a:pt x="10034" y="35131"/>
                  </a:cubicBezTo>
                  <a:cubicBezTo>
                    <a:pt x="10928" y="33746"/>
                    <a:pt x="11841" y="32374"/>
                    <a:pt x="12759" y="31005"/>
                  </a:cubicBezTo>
                  <a:cubicBezTo>
                    <a:pt x="13246" y="30278"/>
                    <a:pt x="13779" y="29580"/>
                    <a:pt x="14247" y="28842"/>
                  </a:cubicBezTo>
                  <a:cubicBezTo>
                    <a:pt x="15332" y="27133"/>
                    <a:pt x="16583" y="25559"/>
                    <a:pt x="17869" y="23997"/>
                  </a:cubicBezTo>
                  <a:cubicBezTo>
                    <a:pt x="19860" y="21582"/>
                    <a:pt x="21672" y="19021"/>
                    <a:pt x="23644" y="16592"/>
                  </a:cubicBezTo>
                  <a:cubicBezTo>
                    <a:pt x="25555" y="14240"/>
                    <a:pt x="27576" y="11980"/>
                    <a:pt x="29540" y="9672"/>
                  </a:cubicBezTo>
                  <a:cubicBezTo>
                    <a:pt x="30325" y="8750"/>
                    <a:pt x="31077" y="7799"/>
                    <a:pt x="31870" y="6883"/>
                  </a:cubicBezTo>
                  <a:cubicBezTo>
                    <a:pt x="32077" y="6645"/>
                    <a:pt x="32356" y="6370"/>
                    <a:pt x="32641" y="6314"/>
                  </a:cubicBezTo>
                  <a:cubicBezTo>
                    <a:pt x="34119" y="6028"/>
                    <a:pt x="35609" y="5808"/>
                    <a:pt x="37134" y="5558"/>
                  </a:cubicBezTo>
                  <a:lnTo>
                    <a:pt x="37134" y="5558"/>
                  </a:lnTo>
                  <a:cubicBezTo>
                    <a:pt x="37099" y="5732"/>
                    <a:pt x="37068" y="5891"/>
                    <a:pt x="37035" y="6049"/>
                  </a:cubicBezTo>
                  <a:lnTo>
                    <a:pt x="37120" y="6119"/>
                  </a:lnTo>
                  <a:lnTo>
                    <a:pt x="37873" y="5378"/>
                  </a:lnTo>
                  <a:lnTo>
                    <a:pt x="38046" y="5508"/>
                  </a:lnTo>
                  <a:cubicBezTo>
                    <a:pt x="37920" y="5815"/>
                    <a:pt x="37793" y="6122"/>
                    <a:pt x="37667" y="6430"/>
                  </a:cubicBezTo>
                  <a:lnTo>
                    <a:pt x="37741" y="6490"/>
                  </a:lnTo>
                  <a:cubicBezTo>
                    <a:pt x="38254" y="5464"/>
                    <a:pt x="39139" y="5148"/>
                    <a:pt x="40228" y="4974"/>
                  </a:cubicBezTo>
                  <a:cubicBezTo>
                    <a:pt x="43610" y="4430"/>
                    <a:pt x="46969" y="3733"/>
                    <a:pt x="50350" y="3187"/>
                  </a:cubicBezTo>
                  <a:cubicBezTo>
                    <a:pt x="53675" y="2653"/>
                    <a:pt x="57024" y="2387"/>
                    <a:pt x="60397" y="2387"/>
                  </a:cubicBezTo>
                  <a:close/>
                  <a:moveTo>
                    <a:pt x="57598" y="35906"/>
                  </a:moveTo>
                  <a:lnTo>
                    <a:pt x="57598" y="35906"/>
                  </a:lnTo>
                  <a:cubicBezTo>
                    <a:pt x="58190" y="36087"/>
                    <a:pt x="58190" y="36087"/>
                    <a:pt x="58482" y="37017"/>
                  </a:cubicBezTo>
                  <a:lnTo>
                    <a:pt x="57598" y="35906"/>
                  </a:lnTo>
                  <a:close/>
                  <a:moveTo>
                    <a:pt x="71174" y="29094"/>
                  </a:moveTo>
                  <a:cubicBezTo>
                    <a:pt x="71196" y="29094"/>
                    <a:pt x="71217" y="29094"/>
                    <a:pt x="71239" y="29096"/>
                  </a:cubicBezTo>
                  <a:cubicBezTo>
                    <a:pt x="73352" y="29217"/>
                    <a:pt x="75471" y="29292"/>
                    <a:pt x="77571" y="29533"/>
                  </a:cubicBezTo>
                  <a:cubicBezTo>
                    <a:pt x="79304" y="29732"/>
                    <a:pt x="81014" y="30136"/>
                    <a:pt x="82732" y="30458"/>
                  </a:cubicBezTo>
                  <a:cubicBezTo>
                    <a:pt x="82962" y="30502"/>
                    <a:pt x="83179" y="30594"/>
                    <a:pt x="83370" y="30727"/>
                  </a:cubicBezTo>
                  <a:cubicBezTo>
                    <a:pt x="79764" y="30222"/>
                    <a:pt x="76166" y="29657"/>
                    <a:pt x="72509" y="29589"/>
                  </a:cubicBezTo>
                  <a:lnTo>
                    <a:pt x="72509" y="29589"/>
                  </a:lnTo>
                  <a:cubicBezTo>
                    <a:pt x="73304" y="29672"/>
                    <a:pt x="74101" y="29732"/>
                    <a:pt x="74891" y="29842"/>
                  </a:cubicBezTo>
                  <a:cubicBezTo>
                    <a:pt x="77748" y="30243"/>
                    <a:pt x="80604" y="30661"/>
                    <a:pt x="83460" y="31073"/>
                  </a:cubicBezTo>
                  <a:cubicBezTo>
                    <a:pt x="83588" y="31091"/>
                    <a:pt x="83731" y="31145"/>
                    <a:pt x="83853" y="31145"/>
                  </a:cubicBezTo>
                  <a:cubicBezTo>
                    <a:pt x="83889" y="31145"/>
                    <a:pt x="83924" y="31140"/>
                    <a:pt x="83956" y="31128"/>
                  </a:cubicBezTo>
                  <a:cubicBezTo>
                    <a:pt x="84207" y="31033"/>
                    <a:pt x="84452" y="30995"/>
                    <a:pt x="84692" y="30995"/>
                  </a:cubicBezTo>
                  <a:cubicBezTo>
                    <a:pt x="85346" y="30995"/>
                    <a:pt x="85964" y="31275"/>
                    <a:pt x="86589" y="31442"/>
                  </a:cubicBezTo>
                  <a:cubicBezTo>
                    <a:pt x="87451" y="31672"/>
                    <a:pt x="88339" y="31771"/>
                    <a:pt x="89154" y="32253"/>
                  </a:cubicBezTo>
                  <a:cubicBezTo>
                    <a:pt x="89770" y="32615"/>
                    <a:pt x="90591" y="32611"/>
                    <a:pt x="91266" y="32898"/>
                  </a:cubicBezTo>
                  <a:cubicBezTo>
                    <a:pt x="93476" y="33843"/>
                    <a:pt x="95822" y="34237"/>
                    <a:pt x="98150" y="34713"/>
                  </a:cubicBezTo>
                  <a:cubicBezTo>
                    <a:pt x="98281" y="34739"/>
                    <a:pt x="98413" y="34765"/>
                    <a:pt x="98544" y="34795"/>
                  </a:cubicBezTo>
                  <a:cubicBezTo>
                    <a:pt x="101160" y="35380"/>
                    <a:pt x="103773" y="35982"/>
                    <a:pt x="106395" y="36544"/>
                  </a:cubicBezTo>
                  <a:cubicBezTo>
                    <a:pt x="107313" y="36741"/>
                    <a:pt x="108250" y="36862"/>
                    <a:pt x="109182" y="36983"/>
                  </a:cubicBezTo>
                  <a:cubicBezTo>
                    <a:pt x="109335" y="37003"/>
                    <a:pt x="109464" y="37014"/>
                    <a:pt x="109576" y="37014"/>
                  </a:cubicBezTo>
                  <a:cubicBezTo>
                    <a:pt x="110091" y="37014"/>
                    <a:pt x="110214" y="36778"/>
                    <a:pt x="110407" y="36091"/>
                  </a:cubicBezTo>
                  <a:cubicBezTo>
                    <a:pt x="110818" y="34634"/>
                    <a:pt x="111301" y="33198"/>
                    <a:pt x="111750" y="31752"/>
                  </a:cubicBezTo>
                  <a:cubicBezTo>
                    <a:pt x="111968" y="31049"/>
                    <a:pt x="112174" y="30342"/>
                    <a:pt x="112387" y="29638"/>
                  </a:cubicBezTo>
                  <a:lnTo>
                    <a:pt x="112387" y="29638"/>
                  </a:lnTo>
                  <a:cubicBezTo>
                    <a:pt x="112127" y="32017"/>
                    <a:pt x="111705" y="34328"/>
                    <a:pt x="110993" y="36574"/>
                  </a:cubicBezTo>
                  <a:cubicBezTo>
                    <a:pt x="110716" y="37446"/>
                    <a:pt x="110443" y="37749"/>
                    <a:pt x="109818" y="37749"/>
                  </a:cubicBezTo>
                  <a:cubicBezTo>
                    <a:pt x="109601" y="37749"/>
                    <a:pt x="109340" y="37712"/>
                    <a:pt x="109022" y="37650"/>
                  </a:cubicBezTo>
                  <a:cubicBezTo>
                    <a:pt x="106481" y="37154"/>
                    <a:pt x="103923" y="36743"/>
                    <a:pt x="101390" y="36208"/>
                  </a:cubicBezTo>
                  <a:cubicBezTo>
                    <a:pt x="99056" y="35716"/>
                    <a:pt x="96764" y="35002"/>
                    <a:pt x="94419" y="34577"/>
                  </a:cubicBezTo>
                  <a:cubicBezTo>
                    <a:pt x="91333" y="34017"/>
                    <a:pt x="88336" y="33127"/>
                    <a:pt x="85293" y="32408"/>
                  </a:cubicBezTo>
                  <a:cubicBezTo>
                    <a:pt x="83006" y="31867"/>
                    <a:pt x="80680" y="31479"/>
                    <a:pt x="78367" y="31047"/>
                  </a:cubicBezTo>
                  <a:cubicBezTo>
                    <a:pt x="77046" y="30799"/>
                    <a:pt x="75722" y="30541"/>
                    <a:pt x="74387" y="30390"/>
                  </a:cubicBezTo>
                  <a:cubicBezTo>
                    <a:pt x="73087" y="30243"/>
                    <a:pt x="71773" y="30213"/>
                    <a:pt x="70464" y="30158"/>
                  </a:cubicBezTo>
                  <a:cubicBezTo>
                    <a:pt x="69496" y="30117"/>
                    <a:pt x="68528" y="30122"/>
                    <a:pt x="67560" y="30096"/>
                  </a:cubicBezTo>
                  <a:cubicBezTo>
                    <a:pt x="67404" y="30091"/>
                    <a:pt x="67249" y="30033"/>
                    <a:pt x="67087" y="29923"/>
                  </a:cubicBezTo>
                  <a:cubicBezTo>
                    <a:pt x="67244" y="29831"/>
                    <a:pt x="67355" y="29573"/>
                    <a:pt x="67527" y="29573"/>
                  </a:cubicBezTo>
                  <a:cubicBezTo>
                    <a:pt x="67606" y="29573"/>
                    <a:pt x="67697" y="29627"/>
                    <a:pt x="67810" y="29773"/>
                  </a:cubicBezTo>
                  <a:cubicBezTo>
                    <a:pt x="68618" y="29645"/>
                    <a:pt x="69464" y="29620"/>
                    <a:pt x="70216" y="29343"/>
                  </a:cubicBezTo>
                  <a:cubicBezTo>
                    <a:pt x="70540" y="29223"/>
                    <a:pt x="70852" y="29094"/>
                    <a:pt x="71174" y="29094"/>
                  </a:cubicBezTo>
                  <a:close/>
                  <a:moveTo>
                    <a:pt x="118261" y="9314"/>
                  </a:moveTo>
                  <a:cubicBezTo>
                    <a:pt x="118281" y="9314"/>
                    <a:pt x="118301" y="9317"/>
                    <a:pt x="118318" y="9322"/>
                  </a:cubicBezTo>
                  <a:cubicBezTo>
                    <a:pt x="118453" y="9366"/>
                    <a:pt x="118600" y="9601"/>
                    <a:pt x="118609" y="9760"/>
                  </a:cubicBezTo>
                  <a:cubicBezTo>
                    <a:pt x="118623" y="10021"/>
                    <a:pt x="118541" y="10290"/>
                    <a:pt x="118482" y="10553"/>
                  </a:cubicBezTo>
                  <a:cubicBezTo>
                    <a:pt x="118102" y="12225"/>
                    <a:pt x="117694" y="13891"/>
                    <a:pt x="117340" y="15569"/>
                  </a:cubicBezTo>
                  <a:cubicBezTo>
                    <a:pt x="116542" y="19354"/>
                    <a:pt x="115807" y="23152"/>
                    <a:pt x="114978" y="26928"/>
                  </a:cubicBezTo>
                  <a:cubicBezTo>
                    <a:pt x="114264" y="30182"/>
                    <a:pt x="113457" y="33413"/>
                    <a:pt x="112682" y="36653"/>
                  </a:cubicBezTo>
                  <a:cubicBezTo>
                    <a:pt x="112590" y="37038"/>
                    <a:pt x="112442" y="37411"/>
                    <a:pt x="112310" y="37816"/>
                  </a:cubicBezTo>
                  <a:lnTo>
                    <a:pt x="111068" y="37733"/>
                  </a:lnTo>
                  <a:cubicBezTo>
                    <a:pt x="111123" y="37482"/>
                    <a:pt x="111167" y="37271"/>
                    <a:pt x="111215" y="37062"/>
                  </a:cubicBezTo>
                  <a:cubicBezTo>
                    <a:pt x="111734" y="34801"/>
                    <a:pt x="112262" y="32543"/>
                    <a:pt x="112767" y="30279"/>
                  </a:cubicBezTo>
                  <a:cubicBezTo>
                    <a:pt x="113281" y="27980"/>
                    <a:pt x="113775" y="25678"/>
                    <a:pt x="114274" y="23376"/>
                  </a:cubicBezTo>
                  <a:cubicBezTo>
                    <a:pt x="114866" y="20649"/>
                    <a:pt x="115411" y="17910"/>
                    <a:pt x="116062" y="15196"/>
                  </a:cubicBezTo>
                  <a:cubicBezTo>
                    <a:pt x="116462" y="13532"/>
                    <a:pt x="117019" y="11905"/>
                    <a:pt x="117516" y="10265"/>
                  </a:cubicBezTo>
                  <a:cubicBezTo>
                    <a:pt x="117593" y="10008"/>
                    <a:pt x="117689" y="9743"/>
                    <a:pt x="117844" y="9532"/>
                  </a:cubicBezTo>
                  <a:cubicBezTo>
                    <a:pt x="117925" y="9422"/>
                    <a:pt x="118125" y="9314"/>
                    <a:pt x="118261" y="9314"/>
                  </a:cubicBezTo>
                  <a:close/>
                  <a:moveTo>
                    <a:pt x="55569" y="37154"/>
                  </a:moveTo>
                  <a:lnTo>
                    <a:pt x="56600" y="37723"/>
                  </a:lnTo>
                  <a:lnTo>
                    <a:pt x="56458" y="37919"/>
                  </a:lnTo>
                  <a:lnTo>
                    <a:pt x="55477" y="37327"/>
                  </a:lnTo>
                  <a:cubicBezTo>
                    <a:pt x="55507" y="37269"/>
                    <a:pt x="55539" y="37211"/>
                    <a:pt x="55569" y="37154"/>
                  </a:cubicBezTo>
                  <a:close/>
                  <a:moveTo>
                    <a:pt x="62847" y="37394"/>
                  </a:moveTo>
                  <a:lnTo>
                    <a:pt x="62847" y="37394"/>
                  </a:lnTo>
                  <a:cubicBezTo>
                    <a:pt x="62511" y="37770"/>
                    <a:pt x="62182" y="38156"/>
                    <a:pt x="61660" y="38156"/>
                  </a:cubicBezTo>
                  <a:cubicBezTo>
                    <a:pt x="61577" y="38156"/>
                    <a:pt x="61488" y="38147"/>
                    <a:pt x="61394" y="38125"/>
                  </a:cubicBezTo>
                  <a:lnTo>
                    <a:pt x="62847" y="37394"/>
                  </a:lnTo>
                  <a:close/>
                  <a:moveTo>
                    <a:pt x="117861" y="39220"/>
                  </a:moveTo>
                  <a:lnTo>
                    <a:pt x="117863" y="39257"/>
                  </a:lnTo>
                  <a:lnTo>
                    <a:pt x="117878" y="39234"/>
                  </a:lnTo>
                  <a:lnTo>
                    <a:pt x="117861" y="39220"/>
                  </a:lnTo>
                  <a:close/>
                  <a:moveTo>
                    <a:pt x="119123" y="9869"/>
                  </a:moveTo>
                  <a:cubicBezTo>
                    <a:pt x="119612" y="10013"/>
                    <a:pt x="119490" y="10415"/>
                    <a:pt x="119426" y="10747"/>
                  </a:cubicBezTo>
                  <a:cubicBezTo>
                    <a:pt x="119273" y="11538"/>
                    <a:pt x="119079" y="12322"/>
                    <a:pt x="118911" y="13111"/>
                  </a:cubicBezTo>
                  <a:cubicBezTo>
                    <a:pt x="118857" y="13367"/>
                    <a:pt x="118833" y="13628"/>
                    <a:pt x="118784" y="13968"/>
                  </a:cubicBezTo>
                  <a:cubicBezTo>
                    <a:pt x="119839" y="13401"/>
                    <a:pt x="119810" y="12427"/>
                    <a:pt x="119982" y="11547"/>
                  </a:cubicBezTo>
                  <a:lnTo>
                    <a:pt x="119982" y="11547"/>
                  </a:lnTo>
                  <a:cubicBezTo>
                    <a:pt x="120079" y="11491"/>
                    <a:pt x="120180" y="11432"/>
                    <a:pt x="120341" y="11341"/>
                  </a:cubicBezTo>
                  <a:lnTo>
                    <a:pt x="120341" y="11341"/>
                  </a:lnTo>
                  <a:cubicBezTo>
                    <a:pt x="120282" y="11784"/>
                    <a:pt x="120231" y="12170"/>
                    <a:pt x="120171" y="12618"/>
                  </a:cubicBezTo>
                  <a:lnTo>
                    <a:pt x="120711" y="12375"/>
                  </a:lnTo>
                  <a:lnTo>
                    <a:pt x="120711" y="12375"/>
                  </a:lnTo>
                  <a:cubicBezTo>
                    <a:pt x="118622" y="21358"/>
                    <a:pt x="116559" y="30226"/>
                    <a:pt x="114485" y="39091"/>
                  </a:cubicBezTo>
                  <a:cubicBezTo>
                    <a:pt x="114455" y="39219"/>
                    <a:pt x="114269" y="39312"/>
                    <a:pt x="114012" y="39562"/>
                  </a:cubicBezTo>
                  <a:cubicBezTo>
                    <a:pt x="114163" y="38838"/>
                    <a:pt x="114274" y="38301"/>
                    <a:pt x="114385" y="37765"/>
                  </a:cubicBezTo>
                  <a:lnTo>
                    <a:pt x="114204" y="37713"/>
                  </a:lnTo>
                  <a:lnTo>
                    <a:pt x="113713" y="39215"/>
                  </a:lnTo>
                  <a:lnTo>
                    <a:pt x="113626" y="39202"/>
                  </a:lnTo>
                  <a:cubicBezTo>
                    <a:pt x="113668" y="38842"/>
                    <a:pt x="113710" y="38481"/>
                    <a:pt x="113752" y="38120"/>
                  </a:cubicBezTo>
                  <a:lnTo>
                    <a:pt x="113648" y="38094"/>
                  </a:lnTo>
                  <a:lnTo>
                    <a:pt x="113280" y="38821"/>
                  </a:lnTo>
                  <a:lnTo>
                    <a:pt x="113155" y="38779"/>
                  </a:lnTo>
                  <a:cubicBezTo>
                    <a:pt x="113213" y="38439"/>
                    <a:pt x="113272" y="38100"/>
                    <a:pt x="113329" y="37761"/>
                  </a:cubicBezTo>
                  <a:lnTo>
                    <a:pt x="113217" y="37724"/>
                  </a:lnTo>
                  <a:lnTo>
                    <a:pt x="112851" y="38433"/>
                  </a:lnTo>
                  <a:cubicBezTo>
                    <a:pt x="112770" y="38369"/>
                    <a:pt x="112639" y="38312"/>
                    <a:pt x="112639" y="38255"/>
                  </a:cubicBezTo>
                  <a:cubicBezTo>
                    <a:pt x="112639" y="38064"/>
                    <a:pt x="112660" y="37865"/>
                    <a:pt x="112717" y="37682"/>
                  </a:cubicBezTo>
                  <a:cubicBezTo>
                    <a:pt x="113941" y="33792"/>
                    <a:pt x="114862" y="29823"/>
                    <a:pt x="115540" y="25811"/>
                  </a:cubicBezTo>
                  <a:cubicBezTo>
                    <a:pt x="116439" y="20498"/>
                    <a:pt x="117817" y="15295"/>
                    <a:pt x="118963" y="10040"/>
                  </a:cubicBezTo>
                  <a:cubicBezTo>
                    <a:pt x="118974" y="9987"/>
                    <a:pt x="119048" y="9946"/>
                    <a:pt x="119123" y="9869"/>
                  </a:cubicBezTo>
                  <a:close/>
                  <a:moveTo>
                    <a:pt x="121171" y="15505"/>
                  </a:moveTo>
                  <a:lnTo>
                    <a:pt x="121171" y="15505"/>
                  </a:lnTo>
                  <a:cubicBezTo>
                    <a:pt x="120651" y="17757"/>
                    <a:pt x="120175" y="20022"/>
                    <a:pt x="119602" y="22261"/>
                  </a:cubicBezTo>
                  <a:cubicBezTo>
                    <a:pt x="118169" y="27861"/>
                    <a:pt x="117015" y="33519"/>
                    <a:pt x="116034" y="39213"/>
                  </a:cubicBezTo>
                  <a:cubicBezTo>
                    <a:pt x="115886" y="40068"/>
                    <a:pt x="115752" y="40324"/>
                    <a:pt x="115152" y="40324"/>
                  </a:cubicBezTo>
                  <a:cubicBezTo>
                    <a:pt x="115006" y="40324"/>
                    <a:pt x="114833" y="40309"/>
                    <a:pt x="114625" y="40284"/>
                  </a:cubicBezTo>
                  <a:cubicBezTo>
                    <a:pt x="116557" y="31959"/>
                    <a:pt x="118096" y="23544"/>
                    <a:pt x="121171" y="15505"/>
                  </a:cubicBezTo>
                  <a:close/>
                  <a:moveTo>
                    <a:pt x="72110" y="30519"/>
                  </a:moveTo>
                  <a:cubicBezTo>
                    <a:pt x="73189" y="30519"/>
                    <a:pt x="74255" y="30669"/>
                    <a:pt x="75313" y="30838"/>
                  </a:cubicBezTo>
                  <a:cubicBezTo>
                    <a:pt x="78067" y="31278"/>
                    <a:pt x="80818" y="31750"/>
                    <a:pt x="83546" y="32326"/>
                  </a:cubicBezTo>
                  <a:cubicBezTo>
                    <a:pt x="85649" y="32770"/>
                    <a:pt x="87704" y="33427"/>
                    <a:pt x="89795" y="33929"/>
                  </a:cubicBezTo>
                  <a:cubicBezTo>
                    <a:pt x="92377" y="34548"/>
                    <a:pt x="94973" y="35105"/>
                    <a:pt x="97563" y="35686"/>
                  </a:cubicBezTo>
                  <a:cubicBezTo>
                    <a:pt x="99990" y="36230"/>
                    <a:pt x="102412" y="36792"/>
                    <a:pt x="104846" y="37302"/>
                  </a:cubicBezTo>
                  <a:cubicBezTo>
                    <a:pt x="106357" y="37618"/>
                    <a:pt x="107881" y="37890"/>
                    <a:pt x="109409" y="38104"/>
                  </a:cubicBezTo>
                  <a:cubicBezTo>
                    <a:pt x="109697" y="38144"/>
                    <a:pt x="109989" y="38157"/>
                    <a:pt x="110283" y="38157"/>
                  </a:cubicBezTo>
                  <a:cubicBezTo>
                    <a:pt x="110724" y="38157"/>
                    <a:pt x="111168" y="38128"/>
                    <a:pt x="111607" y="38121"/>
                  </a:cubicBezTo>
                  <a:cubicBezTo>
                    <a:pt x="111620" y="38121"/>
                    <a:pt x="111632" y="38120"/>
                    <a:pt x="111644" y="38120"/>
                  </a:cubicBezTo>
                  <a:cubicBezTo>
                    <a:pt x="112018" y="38120"/>
                    <a:pt x="112277" y="38210"/>
                    <a:pt x="112207" y="38731"/>
                  </a:cubicBezTo>
                  <a:lnTo>
                    <a:pt x="109905" y="38843"/>
                  </a:lnTo>
                  <a:cubicBezTo>
                    <a:pt x="110863" y="39374"/>
                    <a:pt x="111789" y="38825"/>
                    <a:pt x="112738" y="39413"/>
                  </a:cubicBezTo>
                  <a:lnTo>
                    <a:pt x="111138" y="39569"/>
                  </a:lnTo>
                  <a:cubicBezTo>
                    <a:pt x="111139" y="39610"/>
                    <a:pt x="111139" y="39652"/>
                    <a:pt x="111139" y="39694"/>
                  </a:cubicBezTo>
                  <a:lnTo>
                    <a:pt x="111890" y="39771"/>
                  </a:lnTo>
                  <a:cubicBezTo>
                    <a:pt x="111861" y="39834"/>
                    <a:pt x="111840" y="39926"/>
                    <a:pt x="111816" y="39927"/>
                  </a:cubicBezTo>
                  <a:cubicBezTo>
                    <a:pt x="111283" y="39961"/>
                    <a:pt x="110752" y="39985"/>
                    <a:pt x="110205" y="40104"/>
                  </a:cubicBezTo>
                  <a:lnTo>
                    <a:pt x="111761" y="40328"/>
                  </a:lnTo>
                  <a:lnTo>
                    <a:pt x="111757" y="40445"/>
                  </a:lnTo>
                  <a:cubicBezTo>
                    <a:pt x="111575" y="40455"/>
                    <a:pt x="111390" y="40489"/>
                    <a:pt x="111210" y="40489"/>
                  </a:cubicBezTo>
                  <a:cubicBezTo>
                    <a:pt x="111147" y="40489"/>
                    <a:pt x="111085" y="40485"/>
                    <a:pt x="111024" y="40474"/>
                  </a:cubicBezTo>
                  <a:cubicBezTo>
                    <a:pt x="108476" y="40028"/>
                    <a:pt x="105932" y="39566"/>
                    <a:pt x="103385" y="39106"/>
                  </a:cubicBezTo>
                  <a:cubicBezTo>
                    <a:pt x="98383" y="38203"/>
                    <a:pt x="93534" y="36662"/>
                    <a:pt x="88579" y="35560"/>
                  </a:cubicBezTo>
                  <a:cubicBezTo>
                    <a:pt x="85988" y="34984"/>
                    <a:pt x="83444" y="34188"/>
                    <a:pt x="80843" y="33669"/>
                  </a:cubicBezTo>
                  <a:cubicBezTo>
                    <a:pt x="78473" y="33197"/>
                    <a:pt x="76067" y="32964"/>
                    <a:pt x="73648" y="32964"/>
                  </a:cubicBezTo>
                  <a:cubicBezTo>
                    <a:pt x="73100" y="32964"/>
                    <a:pt x="72552" y="32976"/>
                    <a:pt x="72004" y="33000"/>
                  </a:cubicBezTo>
                  <a:cubicBezTo>
                    <a:pt x="70929" y="33048"/>
                    <a:pt x="69845" y="33033"/>
                    <a:pt x="68782" y="33167"/>
                  </a:cubicBezTo>
                  <a:cubicBezTo>
                    <a:pt x="66000" y="33516"/>
                    <a:pt x="63567" y="34624"/>
                    <a:pt x="61542" y="36606"/>
                  </a:cubicBezTo>
                  <a:cubicBezTo>
                    <a:pt x="61145" y="36993"/>
                    <a:pt x="60594" y="37220"/>
                    <a:pt x="60114" y="37522"/>
                  </a:cubicBezTo>
                  <a:lnTo>
                    <a:pt x="59960" y="37368"/>
                  </a:lnTo>
                  <a:lnTo>
                    <a:pt x="62090" y="34939"/>
                  </a:lnTo>
                  <a:lnTo>
                    <a:pt x="62090" y="34939"/>
                  </a:lnTo>
                  <a:cubicBezTo>
                    <a:pt x="61133" y="35352"/>
                    <a:pt x="60636" y="36265"/>
                    <a:pt x="59757" y="37042"/>
                  </a:cubicBezTo>
                  <a:cubicBezTo>
                    <a:pt x="59757" y="36700"/>
                    <a:pt x="59697" y="36478"/>
                    <a:pt x="59767" y="36310"/>
                  </a:cubicBezTo>
                  <a:cubicBezTo>
                    <a:pt x="60628" y="34245"/>
                    <a:pt x="62109" y="32793"/>
                    <a:pt x="64209" y="32029"/>
                  </a:cubicBezTo>
                  <a:cubicBezTo>
                    <a:pt x="66432" y="31220"/>
                    <a:pt x="68743" y="30799"/>
                    <a:pt x="71095" y="30567"/>
                  </a:cubicBezTo>
                  <a:cubicBezTo>
                    <a:pt x="71435" y="30533"/>
                    <a:pt x="71773" y="30519"/>
                    <a:pt x="72110" y="30519"/>
                  </a:cubicBezTo>
                  <a:close/>
                  <a:moveTo>
                    <a:pt x="27723" y="9994"/>
                  </a:moveTo>
                  <a:lnTo>
                    <a:pt x="27723" y="9994"/>
                  </a:lnTo>
                  <a:cubicBezTo>
                    <a:pt x="27684" y="10853"/>
                    <a:pt x="24712" y="14876"/>
                    <a:pt x="22231" y="17554"/>
                  </a:cubicBezTo>
                  <a:cubicBezTo>
                    <a:pt x="22111" y="17678"/>
                    <a:pt x="21992" y="17800"/>
                    <a:pt x="21871" y="17924"/>
                  </a:cubicBezTo>
                  <a:cubicBezTo>
                    <a:pt x="21668" y="18267"/>
                    <a:pt x="21499" y="18637"/>
                    <a:pt x="21255" y="18948"/>
                  </a:cubicBezTo>
                  <a:cubicBezTo>
                    <a:pt x="19657" y="20991"/>
                    <a:pt x="18028" y="23007"/>
                    <a:pt x="16445" y="25060"/>
                  </a:cubicBezTo>
                  <a:cubicBezTo>
                    <a:pt x="15602" y="26151"/>
                    <a:pt x="14832" y="27299"/>
                    <a:pt x="14032" y="28423"/>
                  </a:cubicBezTo>
                  <a:cubicBezTo>
                    <a:pt x="13723" y="28858"/>
                    <a:pt x="13418" y="29297"/>
                    <a:pt x="13111" y="29734"/>
                  </a:cubicBezTo>
                  <a:lnTo>
                    <a:pt x="12906" y="29670"/>
                  </a:lnTo>
                  <a:cubicBezTo>
                    <a:pt x="12968" y="29358"/>
                    <a:pt x="13031" y="29047"/>
                    <a:pt x="13093" y="28736"/>
                  </a:cubicBezTo>
                  <a:cubicBezTo>
                    <a:pt x="13064" y="28712"/>
                    <a:pt x="13034" y="28689"/>
                    <a:pt x="13006" y="28666"/>
                  </a:cubicBezTo>
                  <a:cubicBezTo>
                    <a:pt x="12511" y="29327"/>
                    <a:pt x="11895" y="29917"/>
                    <a:pt x="11926" y="30851"/>
                  </a:cubicBezTo>
                  <a:cubicBezTo>
                    <a:pt x="11932" y="31059"/>
                    <a:pt x="11770" y="31292"/>
                    <a:pt x="11639" y="31482"/>
                  </a:cubicBezTo>
                  <a:cubicBezTo>
                    <a:pt x="10985" y="32426"/>
                    <a:pt x="10555" y="33555"/>
                    <a:pt x="9478" y="34160"/>
                  </a:cubicBezTo>
                  <a:lnTo>
                    <a:pt x="8429" y="35396"/>
                  </a:lnTo>
                  <a:lnTo>
                    <a:pt x="7389" y="36912"/>
                  </a:lnTo>
                  <a:lnTo>
                    <a:pt x="7207" y="36824"/>
                  </a:lnTo>
                  <a:cubicBezTo>
                    <a:pt x="7268" y="36586"/>
                    <a:pt x="7329" y="36350"/>
                    <a:pt x="7390" y="36112"/>
                  </a:cubicBezTo>
                  <a:lnTo>
                    <a:pt x="7287" y="36029"/>
                  </a:lnTo>
                  <a:lnTo>
                    <a:pt x="6045" y="38061"/>
                  </a:lnTo>
                  <a:lnTo>
                    <a:pt x="5879" y="37968"/>
                  </a:lnTo>
                  <a:cubicBezTo>
                    <a:pt x="5998" y="37644"/>
                    <a:pt x="6116" y="37320"/>
                    <a:pt x="6234" y="36995"/>
                  </a:cubicBezTo>
                  <a:lnTo>
                    <a:pt x="6146" y="36918"/>
                  </a:lnTo>
                  <a:cubicBezTo>
                    <a:pt x="5771" y="37587"/>
                    <a:pt x="5400" y="38258"/>
                    <a:pt x="5019" y="38924"/>
                  </a:cubicBezTo>
                  <a:cubicBezTo>
                    <a:pt x="4860" y="39204"/>
                    <a:pt x="4681" y="39474"/>
                    <a:pt x="4352" y="39671"/>
                  </a:cubicBezTo>
                  <a:lnTo>
                    <a:pt x="4853" y="38443"/>
                  </a:lnTo>
                  <a:lnTo>
                    <a:pt x="4799" y="38402"/>
                  </a:lnTo>
                  <a:cubicBezTo>
                    <a:pt x="4561" y="38761"/>
                    <a:pt x="4336" y="39131"/>
                    <a:pt x="4079" y="39477"/>
                  </a:cubicBezTo>
                  <a:cubicBezTo>
                    <a:pt x="3703" y="39981"/>
                    <a:pt x="3605" y="40678"/>
                    <a:pt x="2877" y="40954"/>
                  </a:cubicBezTo>
                  <a:cubicBezTo>
                    <a:pt x="2614" y="41054"/>
                    <a:pt x="2505" y="41556"/>
                    <a:pt x="2295" y="41933"/>
                  </a:cubicBezTo>
                  <a:cubicBezTo>
                    <a:pt x="2167" y="41120"/>
                    <a:pt x="2551" y="40563"/>
                    <a:pt x="2948" y="40002"/>
                  </a:cubicBezTo>
                  <a:cubicBezTo>
                    <a:pt x="5691" y="36129"/>
                    <a:pt x="8430" y="32255"/>
                    <a:pt x="11167" y="28380"/>
                  </a:cubicBezTo>
                  <a:cubicBezTo>
                    <a:pt x="13262" y="25412"/>
                    <a:pt x="15336" y="22428"/>
                    <a:pt x="17458" y="19478"/>
                  </a:cubicBezTo>
                  <a:cubicBezTo>
                    <a:pt x="18457" y="18089"/>
                    <a:pt x="19545" y="16763"/>
                    <a:pt x="20695" y="15275"/>
                  </a:cubicBezTo>
                  <a:lnTo>
                    <a:pt x="20695" y="15275"/>
                  </a:lnTo>
                  <a:cubicBezTo>
                    <a:pt x="20784" y="15873"/>
                    <a:pt x="20414" y="16150"/>
                    <a:pt x="20231" y="16485"/>
                  </a:cubicBezTo>
                  <a:cubicBezTo>
                    <a:pt x="20045" y="16826"/>
                    <a:pt x="19828" y="17151"/>
                    <a:pt x="19626" y="17483"/>
                  </a:cubicBezTo>
                  <a:lnTo>
                    <a:pt x="19792" y="17592"/>
                  </a:lnTo>
                  <a:cubicBezTo>
                    <a:pt x="20622" y="16365"/>
                    <a:pt x="21519" y="15176"/>
                    <a:pt x="22249" y="13893"/>
                  </a:cubicBezTo>
                  <a:cubicBezTo>
                    <a:pt x="22519" y="13418"/>
                    <a:pt x="22797" y="13099"/>
                    <a:pt x="23376" y="12950"/>
                  </a:cubicBezTo>
                  <a:lnTo>
                    <a:pt x="23376" y="12950"/>
                  </a:lnTo>
                  <a:cubicBezTo>
                    <a:pt x="22942" y="13657"/>
                    <a:pt x="22510" y="14363"/>
                    <a:pt x="22076" y="15069"/>
                  </a:cubicBezTo>
                  <a:lnTo>
                    <a:pt x="22178" y="15154"/>
                  </a:lnTo>
                  <a:cubicBezTo>
                    <a:pt x="22791" y="14315"/>
                    <a:pt x="23401" y="13472"/>
                    <a:pt x="24018" y="12635"/>
                  </a:cubicBezTo>
                  <a:cubicBezTo>
                    <a:pt x="24203" y="12385"/>
                    <a:pt x="24412" y="12153"/>
                    <a:pt x="24610" y="11913"/>
                  </a:cubicBezTo>
                  <a:lnTo>
                    <a:pt x="24822" y="12054"/>
                  </a:lnTo>
                  <a:cubicBezTo>
                    <a:pt x="24666" y="12321"/>
                    <a:pt x="24507" y="12586"/>
                    <a:pt x="24351" y="12853"/>
                  </a:cubicBezTo>
                  <a:cubicBezTo>
                    <a:pt x="24001" y="13455"/>
                    <a:pt x="23652" y="14058"/>
                    <a:pt x="23302" y="14660"/>
                  </a:cubicBezTo>
                  <a:cubicBezTo>
                    <a:pt x="23788" y="14003"/>
                    <a:pt x="24276" y="13348"/>
                    <a:pt x="24765" y="12693"/>
                  </a:cubicBezTo>
                  <a:cubicBezTo>
                    <a:pt x="24950" y="12446"/>
                    <a:pt x="25141" y="12205"/>
                    <a:pt x="25331" y="11961"/>
                  </a:cubicBezTo>
                  <a:lnTo>
                    <a:pt x="25542" y="12102"/>
                  </a:lnTo>
                  <a:lnTo>
                    <a:pt x="24485" y="13994"/>
                  </a:lnTo>
                  <a:cubicBezTo>
                    <a:pt x="24938" y="13473"/>
                    <a:pt x="25414" y="12972"/>
                    <a:pt x="25839" y="12428"/>
                  </a:cubicBezTo>
                  <a:cubicBezTo>
                    <a:pt x="26470" y="11620"/>
                    <a:pt x="27063" y="10781"/>
                    <a:pt x="27723" y="9994"/>
                  </a:cubicBezTo>
                  <a:close/>
                  <a:moveTo>
                    <a:pt x="48005" y="32354"/>
                  </a:moveTo>
                  <a:cubicBezTo>
                    <a:pt x="50659" y="32354"/>
                    <a:pt x="53265" y="32752"/>
                    <a:pt x="55625" y="34143"/>
                  </a:cubicBezTo>
                  <a:cubicBezTo>
                    <a:pt x="56124" y="34437"/>
                    <a:pt x="56783" y="34593"/>
                    <a:pt x="56795" y="35422"/>
                  </a:cubicBezTo>
                  <a:cubicBezTo>
                    <a:pt x="56798" y="35673"/>
                    <a:pt x="57224" y="35910"/>
                    <a:pt x="57440" y="36167"/>
                  </a:cubicBezTo>
                  <a:cubicBezTo>
                    <a:pt x="57630" y="36394"/>
                    <a:pt x="57797" y="36638"/>
                    <a:pt x="57885" y="36962"/>
                  </a:cubicBezTo>
                  <a:lnTo>
                    <a:pt x="56375" y="35667"/>
                  </a:lnTo>
                  <a:lnTo>
                    <a:pt x="56281" y="35782"/>
                  </a:lnTo>
                  <a:lnTo>
                    <a:pt x="56712" y="36324"/>
                  </a:lnTo>
                  <a:lnTo>
                    <a:pt x="56643" y="36460"/>
                  </a:lnTo>
                  <a:cubicBezTo>
                    <a:pt x="55858" y="36161"/>
                    <a:pt x="55071" y="35868"/>
                    <a:pt x="54290" y="35562"/>
                  </a:cubicBezTo>
                  <a:cubicBezTo>
                    <a:pt x="52769" y="34966"/>
                    <a:pt x="51181" y="34678"/>
                    <a:pt x="49560" y="34604"/>
                  </a:cubicBezTo>
                  <a:cubicBezTo>
                    <a:pt x="47953" y="34529"/>
                    <a:pt x="46338" y="34392"/>
                    <a:pt x="44732" y="34392"/>
                  </a:cubicBezTo>
                  <a:cubicBezTo>
                    <a:pt x="44256" y="34392"/>
                    <a:pt x="43781" y="34404"/>
                    <a:pt x="43307" y="34434"/>
                  </a:cubicBezTo>
                  <a:cubicBezTo>
                    <a:pt x="39476" y="34670"/>
                    <a:pt x="35650" y="35036"/>
                    <a:pt x="31839" y="35496"/>
                  </a:cubicBezTo>
                  <a:cubicBezTo>
                    <a:pt x="29045" y="35833"/>
                    <a:pt x="26282" y="36427"/>
                    <a:pt x="23498" y="36862"/>
                  </a:cubicBezTo>
                  <a:cubicBezTo>
                    <a:pt x="22503" y="37017"/>
                    <a:pt x="21485" y="37030"/>
                    <a:pt x="20481" y="37130"/>
                  </a:cubicBezTo>
                  <a:cubicBezTo>
                    <a:pt x="20031" y="37175"/>
                    <a:pt x="19588" y="37274"/>
                    <a:pt x="19142" y="37348"/>
                  </a:cubicBezTo>
                  <a:lnTo>
                    <a:pt x="19177" y="37566"/>
                  </a:lnTo>
                  <a:cubicBezTo>
                    <a:pt x="21108" y="37330"/>
                    <a:pt x="23039" y="37093"/>
                    <a:pt x="24969" y="36850"/>
                  </a:cubicBezTo>
                  <a:cubicBezTo>
                    <a:pt x="26905" y="36608"/>
                    <a:pt x="28850" y="36426"/>
                    <a:pt x="30770" y="36098"/>
                  </a:cubicBezTo>
                  <a:cubicBezTo>
                    <a:pt x="33886" y="35566"/>
                    <a:pt x="37026" y="35837"/>
                    <a:pt x="40151" y="35683"/>
                  </a:cubicBezTo>
                  <a:cubicBezTo>
                    <a:pt x="40661" y="35658"/>
                    <a:pt x="41172" y="35652"/>
                    <a:pt x="41683" y="35652"/>
                  </a:cubicBezTo>
                  <a:cubicBezTo>
                    <a:pt x="42144" y="35652"/>
                    <a:pt x="42604" y="35657"/>
                    <a:pt x="43065" y="35657"/>
                  </a:cubicBezTo>
                  <a:cubicBezTo>
                    <a:pt x="43643" y="35657"/>
                    <a:pt x="44220" y="35649"/>
                    <a:pt x="44796" y="35615"/>
                  </a:cubicBezTo>
                  <a:cubicBezTo>
                    <a:pt x="46766" y="35497"/>
                    <a:pt x="48729" y="35240"/>
                    <a:pt x="50699" y="35101"/>
                  </a:cubicBezTo>
                  <a:cubicBezTo>
                    <a:pt x="50760" y="35096"/>
                    <a:pt x="50822" y="35094"/>
                    <a:pt x="50884" y="35094"/>
                  </a:cubicBezTo>
                  <a:cubicBezTo>
                    <a:pt x="51350" y="35094"/>
                    <a:pt x="51830" y="35213"/>
                    <a:pt x="52291" y="35317"/>
                  </a:cubicBezTo>
                  <a:cubicBezTo>
                    <a:pt x="53536" y="35600"/>
                    <a:pt x="54763" y="35935"/>
                    <a:pt x="55752" y="36867"/>
                  </a:cubicBezTo>
                  <a:cubicBezTo>
                    <a:pt x="55404" y="36752"/>
                    <a:pt x="55062" y="36590"/>
                    <a:pt x="54704" y="36534"/>
                  </a:cubicBezTo>
                  <a:cubicBezTo>
                    <a:pt x="54632" y="36523"/>
                    <a:pt x="54559" y="36518"/>
                    <a:pt x="54485" y="36518"/>
                  </a:cubicBezTo>
                  <a:cubicBezTo>
                    <a:pt x="54228" y="36518"/>
                    <a:pt x="53960" y="36581"/>
                    <a:pt x="53678" y="36680"/>
                  </a:cubicBezTo>
                  <a:cubicBezTo>
                    <a:pt x="54712" y="37069"/>
                    <a:pt x="55270" y="37885"/>
                    <a:pt x="55851" y="38697"/>
                  </a:cubicBezTo>
                  <a:cubicBezTo>
                    <a:pt x="54681" y="38140"/>
                    <a:pt x="53599" y="37422"/>
                    <a:pt x="52300" y="37213"/>
                  </a:cubicBezTo>
                  <a:lnTo>
                    <a:pt x="52300" y="37213"/>
                  </a:lnTo>
                  <a:lnTo>
                    <a:pt x="55605" y="39002"/>
                  </a:lnTo>
                  <a:cubicBezTo>
                    <a:pt x="55584" y="39081"/>
                    <a:pt x="55564" y="39161"/>
                    <a:pt x="55545" y="39241"/>
                  </a:cubicBezTo>
                  <a:cubicBezTo>
                    <a:pt x="55436" y="39251"/>
                    <a:pt x="55304" y="39298"/>
                    <a:pt x="55202" y="39298"/>
                  </a:cubicBezTo>
                  <a:cubicBezTo>
                    <a:pt x="55163" y="39298"/>
                    <a:pt x="55129" y="39291"/>
                    <a:pt x="55102" y="39273"/>
                  </a:cubicBezTo>
                  <a:cubicBezTo>
                    <a:pt x="54521" y="38895"/>
                    <a:pt x="53963" y="38482"/>
                    <a:pt x="53396" y="38081"/>
                  </a:cubicBezTo>
                  <a:lnTo>
                    <a:pt x="53272" y="38240"/>
                  </a:lnTo>
                  <a:lnTo>
                    <a:pt x="55139" y="39728"/>
                  </a:lnTo>
                  <a:cubicBezTo>
                    <a:pt x="55038" y="39762"/>
                    <a:pt x="54948" y="39776"/>
                    <a:pt x="54866" y="39776"/>
                  </a:cubicBezTo>
                  <a:cubicBezTo>
                    <a:pt x="54424" y="39776"/>
                    <a:pt x="54217" y="39355"/>
                    <a:pt x="53879" y="39303"/>
                  </a:cubicBezTo>
                  <a:cubicBezTo>
                    <a:pt x="53465" y="39239"/>
                    <a:pt x="53040" y="39254"/>
                    <a:pt x="52520" y="39230"/>
                  </a:cubicBezTo>
                  <a:lnTo>
                    <a:pt x="52520" y="39230"/>
                  </a:lnTo>
                  <a:lnTo>
                    <a:pt x="54151" y="40413"/>
                  </a:lnTo>
                  <a:cubicBezTo>
                    <a:pt x="54125" y="40451"/>
                    <a:pt x="54100" y="40491"/>
                    <a:pt x="54075" y="40529"/>
                  </a:cubicBezTo>
                  <a:lnTo>
                    <a:pt x="51833" y="39350"/>
                  </a:lnTo>
                  <a:lnTo>
                    <a:pt x="51833" y="39350"/>
                  </a:lnTo>
                  <a:cubicBezTo>
                    <a:pt x="52271" y="39979"/>
                    <a:pt x="53074" y="40110"/>
                    <a:pt x="53461" y="40792"/>
                  </a:cubicBezTo>
                  <a:cubicBezTo>
                    <a:pt x="52334" y="40462"/>
                    <a:pt x="51366" y="39665"/>
                    <a:pt x="50008" y="39665"/>
                  </a:cubicBezTo>
                  <a:cubicBezTo>
                    <a:pt x="49963" y="39665"/>
                    <a:pt x="49918" y="39666"/>
                    <a:pt x="49872" y="39668"/>
                  </a:cubicBezTo>
                  <a:lnTo>
                    <a:pt x="52861" y="40935"/>
                  </a:lnTo>
                  <a:cubicBezTo>
                    <a:pt x="52646" y="41264"/>
                    <a:pt x="52411" y="41387"/>
                    <a:pt x="52184" y="41387"/>
                  </a:cubicBezTo>
                  <a:cubicBezTo>
                    <a:pt x="52063" y="41387"/>
                    <a:pt x="51943" y="41352"/>
                    <a:pt x="51830" y="41294"/>
                  </a:cubicBezTo>
                  <a:cubicBezTo>
                    <a:pt x="50856" y="40789"/>
                    <a:pt x="49808" y="40812"/>
                    <a:pt x="48770" y="40810"/>
                  </a:cubicBezTo>
                  <a:cubicBezTo>
                    <a:pt x="48741" y="40810"/>
                    <a:pt x="48713" y="40810"/>
                    <a:pt x="48684" y="40810"/>
                  </a:cubicBezTo>
                  <a:cubicBezTo>
                    <a:pt x="47468" y="40810"/>
                    <a:pt x="46253" y="40880"/>
                    <a:pt x="45038" y="40903"/>
                  </a:cubicBezTo>
                  <a:cubicBezTo>
                    <a:pt x="42041" y="40963"/>
                    <a:pt x="39041" y="40970"/>
                    <a:pt x="36045" y="41078"/>
                  </a:cubicBezTo>
                  <a:cubicBezTo>
                    <a:pt x="32983" y="41191"/>
                    <a:pt x="29925" y="41391"/>
                    <a:pt x="26865" y="41565"/>
                  </a:cubicBezTo>
                  <a:cubicBezTo>
                    <a:pt x="24746" y="41691"/>
                    <a:pt x="22628" y="41825"/>
                    <a:pt x="20510" y="41970"/>
                  </a:cubicBezTo>
                  <a:cubicBezTo>
                    <a:pt x="19469" y="42041"/>
                    <a:pt x="18432" y="42178"/>
                    <a:pt x="17390" y="42224"/>
                  </a:cubicBezTo>
                  <a:cubicBezTo>
                    <a:pt x="16079" y="42283"/>
                    <a:pt x="14763" y="42241"/>
                    <a:pt x="13453" y="42314"/>
                  </a:cubicBezTo>
                  <a:cubicBezTo>
                    <a:pt x="10494" y="42477"/>
                    <a:pt x="7538" y="42686"/>
                    <a:pt x="4580" y="42871"/>
                  </a:cubicBezTo>
                  <a:cubicBezTo>
                    <a:pt x="4435" y="42880"/>
                    <a:pt x="4290" y="42890"/>
                    <a:pt x="4141" y="42890"/>
                  </a:cubicBezTo>
                  <a:cubicBezTo>
                    <a:pt x="3754" y="42890"/>
                    <a:pt x="3341" y="42823"/>
                    <a:pt x="2853" y="42494"/>
                  </a:cubicBezTo>
                  <a:cubicBezTo>
                    <a:pt x="4481" y="42093"/>
                    <a:pt x="5955" y="42294"/>
                    <a:pt x="7398" y="42001"/>
                  </a:cubicBezTo>
                  <a:lnTo>
                    <a:pt x="6406" y="41914"/>
                  </a:lnTo>
                  <a:lnTo>
                    <a:pt x="6403" y="41878"/>
                  </a:lnTo>
                  <a:lnTo>
                    <a:pt x="9144" y="41745"/>
                  </a:lnTo>
                  <a:lnTo>
                    <a:pt x="9142" y="41556"/>
                  </a:lnTo>
                  <a:lnTo>
                    <a:pt x="3557" y="41540"/>
                  </a:lnTo>
                  <a:cubicBezTo>
                    <a:pt x="3621" y="41163"/>
                    <a:pt x="3822" y="41112"/>
                    <a:pt x="4026" y="41112"/>
                  </a:cubicBezTo>
                  <a:cubicBezTo>
                    <a:pt x="4102" y="41112"/>
                    <a:pt x="4179" y="41119"/>
                    <a:pt x="4249" y="41119"/>
                  </a:cubicBezTo>
                  <a:cubicBezTo>
                    <a:pt x="4263" y="41119"/>
                    <a:pt x="4277" y="41119"/>
                    <a:pt x="4291" y="41118"/>
                  </a:cubicBezTo>
                  <a:cubicBezTo>
                    <a:pt x="6310" y="41005"/>
                    <a:pt x="8330" y="40913"/>
                    <a:pt x="10350" y="40814"/>
                  </a:cubicBezTo>
                  <a:cubicBezTo>
                    <a:pt x="10549" y="40804"/>
                    <a:pt x="10747" y="40794"/>
                    <a:pt x="10944" y="40698"/>
                  </a:cubicBezTo>
                  <a:cubicBezTo>
                    <a:pt x="10469" y="40669"/>
                    <a:pt x="9995" y="40658"/>
                    <a:pt x="9521" y="40658"/>
                  </a:cubicBezTo>
                  <a:cubicBezTo>
                    <a:pt x="7750" y="40658"/>
                    <a:pt x="5975" y="40819"/>
                    <a:pt x="4162" y="40851"/>
                  </a:cubicBezTo>
                  <a:cubicBezTo>
                    <a:pt x="4239" y="40345"/>
                    <a:pt x="4582" y="40285"/>
                    <a:pt x="4948" y="40260"/>
                  </a:cubicBezTo>
                  <a:cubicBezTo>
                    <a:pt x="5957" y="40190"/>
                    <a:pt x="6966" y="40133"/>
                    <a:pt x="7974" y="40049"/>
                  </a:cubicBezTo>
                  <a:cubicBezTo>
                    <a:pt x="8703" y="39989"/>
                    <a:pt x="9429" y="39896"/>
                    <a:pt x="10157" y="39818"/>
                  </a:cubicBezTo>
                  <a:lnTo>
                    <a:pt x="10141" y="39622"/>
                  </a:lnTo>
                  <a:lnTo>
                    <a:pt x="5297" y="39858"/>
                  </a:lnTo>
                  <a:cubicBezTo>
                    <a:pt x="5293" y="39786"/>
                    <a:pt x="5289" y="39716"/>
                    <a:pt x="5285" y="39645"/>
                  </a:cubicBezTo>
                  <a:cubicBezTo>
                    <a:pt x="7217" y="39379"/>
                    <a:pt x="9183" y="39502"/>
                    <a:pt x="11123" y="39162"/>
                  </a:cubicBezTo>
                  <a:lnTo>
                    <a:pt x="11123" y="39162"/>
                  </a:lnTo>
                  <a:lnTo>
                    <a:pt x="5833" y="39202"/>
                  </a:lnTo>
                  <a:lnTo>
                    <a:pt x="5824" y="38980"/>
                  </a:lnTo>
                  <a:cubicBezTo>
                    <a:pt x="7418" y="38739"/>
                    <a:pt x="9038" y="38770"/>
                    <a:pt x="10645" y="38723"/>
                  </a:cubicBezTo>
                  <a:cubicBezTo>
                    <a:pt x="12278" y="38676"/>
                    <a:pt x="13913" y="38723"/>
                    <a:pt x="15546" y="38645"/>
                  </a:cubicBezTo>
                  <a:cubicBezTo>
                    <a:pt x="13954" y="38470"/>
                    <a:pt x="12360" y="38405"/>
                    <a:pt x="10758" y="38405"/>
                  </a:cubicBezTo>
                  <a:cubicBezTo>
                    <a:pt x="9266" y="38405"/>
                    <a:pt x="7767" y="38462"/>
                    <a:pt x="6255" y="38539"/>
                  </a:cubicBezTo>
                  <a:cubicBezTo>
                    <a:pt x="6342" y="38071"/>
                    <a:pt x="6662" y="38100"/>
                    <a:pt x="6934" y="38086"/>
                  </a:cubicBezTo>
                  <a:cubicBezTo>
                    <a:pt x="8347" y="38013"/>
                    <a:pt x="9762" y="37952"/>
                    <a:pt x="11176" y="37886"/>
                  </a:cubicBezTo>
                  <a:cubicBezTo>
                    <a:pt x="11510" y="37870"/>
                    <a:pt x="11844" y="37853"/>
                    <a:pt x="12178" y="37668"/>
                  </a:cubicBezTo>
                  <a:lnTo>
                    <a:pt x="12178" y="37668"/>
                  </a:lnTo>
                  <a:lnTo>
                    <a:pt x="7090" y="37705"/>
                  </a:lnTo>
                  <a:cubicBezTo>
                    <a:pt x="7079" y="37637"/>
                    <a:pt x="7068" y="37568"/>
                    <a:pt x="7056" y="37500"/>
                  </a:cubicBezTo>
                  <a:cubicBezTo>
                    <a:pt x="7457" y="37403"/>
                    <a:pt x="7853" y="37252"/>
                    <a:pt x="8260" y="37219"/>
                  </a:cubicBezTo>
                  <a:cubicBezTo>
                    <a:pt x="9234" y="37139"/>
                    <a:pt x="10212" y="37132"/>
                    <a:pt x="11187" y="37059"/>
                  </a:cubicBezTo>
                  <a:cubicBezTo>
                    <a:pt x="11852" y="37009"/>
                    <a:pt x="12511" y="36890"/>
                    <a:pt x="13152" y="36705"/>
                  </a:cubicBezTo>
                  <a:lnTo>
                    <a:pt x="13152" y="36705"/>
                  </a:lnTo>
                  <a:cubicBezTo>
                    <a:pt x="11920" y="36743"/>
                    <a:pt x="10691" y="36816"/>
                    <a:pt x="9459" y="36816"/>
                  </a:cubicBezTo>
                  <a:cubicBezTo>
                    <a:pt x="8998" y="36816"/>
                    <a:pt x="8536" y="36806"/>
                    <a:pt x="8074" y="36780"/>
                  </a:cubicBezTo>
                  <a:cubicBezTo>
                    <a:pt x="8426" y="36399"/>
                    <a:pt x="8869" y="36380"/>
                    <a:pt x="9296" y="36380"/>
                  </a:cubicBezTo>
                  <a:cubicBezTo>
                    <a:pt x="9342" y="36380"/>
                    <a:pt x="9389" y="36380"/>
                    <a:pt x="9435" y="36380"/>
                  </a:cubicBezTo>
                  <a:cubicBezTo>
                    <a:pt x="9499" y="36380"/>
                    <a:pt x="9561" y="36380"/>
                    <a:pt x="9623" y="36378"/>
                  </a:cubicBezTo>
                  <a:cubicBezTo>
                    <a:pt x="11199" y="36325"/>
                    <a:pt x="12739" y="36007"/>
                    <a:pt x="14298" y="35830"/>
                  </a:cubicBezTo>
                  <a:cubicBezTo>
                    <a:pt x="15733" y="35668"/>
                    <a:pt x="17151" y="35376"/>
                    <a:pt x="18582" y="35162"/>
                  </a:cubicBezTo>
                  <a:cubicBezTo>
                    <a:pt x="18979" y="35102"/>
                    <a:pt x="19388" y="35114"/>
                    <a:pt x="19791" y="35095"/>
                  </a:cubicBezTo>
                  <a:cubicBezTo>
                    <a:pt x="20558" y="35058"/>
                    <a:pt x="21323" y="35026"/>
                    <a:pt x="22089" y="34984"/>
                  </a:cubicBezTo>
                  <a:cubicBezTo>
                    <a:pt x="25656" y="34786"/>
                    <a:pt x="29144" y="34001"/>
                    <a:pt x="32677" y="33553"/>
                  </a:cubicBezTo>
                  <a:cubicBezTo>
                    <a:pt x="34913" y="33268"/>
                    <a:pt x="37157" y="33045"/>
                    <a:pt x="39403" y="32864"/>
                  </a:cubicBezTo>
                  <a:cubicBezTo>
                    <a:pt x="42089" y="32648"/>
                    <a:pt x="44778" y="32411"/>
                    <a:pt x="47468" y="32359"/>
                  </a:cubicBezTo>
                  <a:cubicBezTo>
                    <a:pt x="47648" y="32356"/>
                    <a:pt x="47827" y="32354"/>
                    <a:pt x="48005" y="32354"/>
                  </a:cubicBezTo>
                  <a:close/>
                  <a:moveTo>
                    <a:pt x="64624" y="41437"/>
                  </a:moveTo>
                  <a:lnTo>
                    <a:pt x="64624" y="41437"/>
                  </a:lnTo>
                  <a:cubicBezTo>
                    <a:pt x="64788" y="42170"/>
                    <a:pt x="64528" y="42590"/>
                    <a:pt x="64155" y="42970"/>
                  </a:cubicBezTo>
                  <a:cubicBezTo>
                    <a:pt x="64153" y="42971"/>
                    <a:pt x="64151" y="42972"/>
                    <a:pt x="64148" y="42972"/>
                  </a:cubicBezTo>
                  <a:cubicBezTo>
                    <a:pt x="64122" y="42972"/>
                    <a:pt x="64047" y="42926"/>
                    <a:pt x="63951" y="42885"/>
                  </a:cubicBezTo>
                  <a:lnTo>
                    <a:pt x="64624" y="41437"/>
                  </a:lnTo>
                  <a:close/>
                  <a:moveTo>
                    <a:pt x="52802" y="42193"/>
                  </a:moveTo>
                  <a:cubicBezTo>
                    <a:pt x="53199" y="42266"/>
                    <a:pt x="53459" y="42241"/>
                    <a:pt x="53530" y="42344"/>
                  </a:cubicBezTo>
                  <a:cubicBezTo>
                    <a:pt x="53646" y="42512"/>
                    <a:pt x="53638" y="42765"/>
                    <a:pt x="53682" y="42981"/>
                  </a:cubicBezTo>
                  <a:lnTo>
                    <a:pt x="53520" y="43031"/>
                  </a:lnTo>
                  <a:lnTo>
                    <a:pt x="52802" y="42193"/>
                  </a:lnTo>
                  <a:close/>
                  <a:moveTo>
                    <a:pt x="44222" y="43803"/>
                  </a:moveTo>
                  <a:cubicBezTo>
                    <a:pt x="44450" y="43803"/>
                    <a:pt x="44575" y="44014"/>
                    <a:pt x="44681" y="44251"/>
                  </a:cubicBezTo>
                  <a:cubicBezTo>
                    <a:pt x="44690" y="44272"/>
                    <a:pt x="44570" y="44350"/>
                    <a:pt x="44510" y="44402"/>
                  </a:cubicBezTo>
                  <a:lnTo>
                    <a:pt x="43471" y="44050"/>
                  </a:lnTo>
                  <a:lnTo>
                    <a:pt x="43521" y="43847"/>
                  </a:lnTo>
                  <a:lnTo>
                    <a:pt x="43942" y="43888"/>
                  </a:lnTo>
                  <a:cubicBezTo>
                    <a:pt x="44050" y="43828"/>
                    <a:pt x="44143" y="43803"/>
                    <a:pt x="44222" y="43803"/>
                  </a:cubicBezTo>
                  <a:close/>
                  <a:moveTo>
                    <a:pt x="81248" y="44153"/>
                  </a:moveTo>
                  <a:lnTo>
                    <a:pt x="81248" y="44153"/>
                  </a:lnTo>
                  <a:cubicBezTo>
                    <a:pt x="81237" y="44317"/>
                    <a:pt x="81227" y="44480"/>
                    <a:pt x="81216" y="44642"/>
                  </a:cubicBezTo>
                  <a:lnTo>
                    <a:pt x="81216" y="44642"/>
                  </a:lnTo>
                  <a:cubicBezTo>
                    <a:pt x="81093" y="44556"/>
                    <a:pt x="80967" y="44467"/>
                    <a:pt x="80752" y="44310"/>
                  </a:cubicBezTo>
                  <a:lnTo>
                    <a:pt x="81248" y="44153"/>
                  </a:lnTo>
                  <a:close/>
                  <a:moveTo>
                    <a:pt x="83180" y="44239"/>
                  </a:moveTo>
                  <a:lnTo>
                    <a:pt x="83659" y="44438"/>
                  </a:lnTo>
                  <a:cubicBezTo>
                    <a:pt x="83619" y="44510"/>
                    <a:pt x="83581" y="44580"/>
                    <a:pt x="83542" y="44650"/>
                  </a:cubicBezTo>
                  <a:lnTo>
                    <a:pt x="83102" y="44399"/>
                  </a:lnTo>
                  <a:cubicBezTo>
                    <a:pt x="83128" y="44345"/>
                    <a:pt x="83154" y="44292"/>
                    <a:pt x="83180" y="44239"/>
                  </a:cubicBezTo>
                  <a:close/>
                  <a:moveTo>
                    <a:pt x="81983" y="44490"/>
                  </a:moveTo>
                  <a:lnTo>
                    <a:pt x="81983" y="44490"/>
                  </a:lnTo>
                  <a:cubicBezTo>
                    <a:pt x="81882" y="44783"/>
                    <a:pt x="81775" y="44874"/>
                    <a:pt x="81666" y="44874"/>
                  </a:cubicBezTo>
                  <a:cubicBezTo>
                    <a:pt x="81525" y="44874"/>
                    <a:pt x="81382" y="44721"/>
                    <a:pt x="81247" y="44659"/>
                  </a:cubicBezTo>
                  <a:lnTo>
                    <a:pt x="81247" y="44659"/>
                  </a:lnTo>
                  <a:lnTo>
                    <a:pt x="81983" y="44490"/>
                  </a:lnTo>
                  <a:close/>
                  <a:moveTo>
                    <a:pt x="62245" y="43689"/>
                  </a:moveTo>
                  <a:lnTo>
                    <a:pt x="62985" y="44319"/>
                  </a:lnTo>
                  <a:lnTo>
                    <a:pt x="61640" y="45199"/>
                  </a:lnTo>
                  <a:lnTo>
                    <a:pt x="61376" y="44707"/>
                  </a:lnTo>
                  <a:lnTo>
                    <a:pt x="61918" y="44485"/>
                  </a:lnTo>
                  <a:cubicBezTo>
                    <a:pt x="61914" y="44447"/>
                    <a:pt x="61910" y="44409"/>
                    <a:pt x="61905" y="44370"/>
                  </a:cubicBezTo>
                  <a:lnTo>
                    <a:pt x="61063" y="44364"/>
                  </a:lnTo>
                  <a:cubicBezTo>
                    <a:pt x="61084" y="44313"/>
                    <a:pt x="61090" y="44248"/>
                    <a:pt x="61121" y="44232"/>
                  </a:cubicBezTo>
                  <a:cubicBezTo>
                    <a:pt x="61465" y="44061"/>
                    <a:pt x="61811" y="43897"/>
                    <a:pt x="62245" y="43689"/>
                  </a:cubicBezTo>
                  <a:close/>
                  <a:moveTo>
                    <a:pt x="54615" y="43369"/>
                  </a:moveTo>
                  <a:cubicBezTo>
                    <a:pt x="55180" y="43369"/>
                    <a:pt x="55632" y="43646"/>
                    <a:pt x="55940" y="44160"/>
                  </a:cubicBezTo>
                  <a:cubicBezTo>
                    <a:pt x="56081" y="44396"/>
                    <a:pt x="56321" y="44623"/>
                    <a:pt x="56570" y="44736"/>
                  </a:cubicBezTo>
                  <a:cubicBezTo>
                    <a:pt x="57022" y="44941"/>
                    <a:pt x="57515" y="45055"/>
                    <a:pt x="57998" y="45212"/>
                  </a:cubicBezTo>
                  <a:lnTo>
                    <a:pt x="58862" y="44288"/>
                  </a:lnTo>
                  <a:lnTo>
                    <a:pt x="60608" y="44972"/>
                  </a:lnTo>
                  <a:lnTo>
                    <a:pt x="59718" y="45100"/>
                  </a:lnTo>
                  <a:cubicBezTo>
                    <a:pt x="59721" y="45147"/>
                    <a:pt x="59723" y="45195"/>
                    <a:pt x="59725" y="45243"/>
                  </a:cubicBezTo>
                  <a:lnTo>
                    <a:pt x="60941" y="45272"/>
                  </a:lnTo>
                  <a:cubicBezTo>
                    <a:pt x="60307" y="45377"/>
                    <a:pt x="59684" y="45432"/>
                    <a:pt x="59073" y="45432"/>
                  </a:cubicBezTo>
                  <a:cubicBezTo>
                    <a:pt x="57147" y="45432"/>
                    <a:pt x="55343" y="44879"/>
                    <a:pt x="53684" y="43584"/>
                  </a:cubicBezTo>
                  <a:cubicBezTo>
                    <a:pt x="54020" y="43439"/>
                    <a:pt x="54332" y="43369"/>
                    <a:pt x="54615" y="43369"/>
                  </a:cubicBezTo>
                  <a:close/>
                  <a:moveTo>
                    <a:pt x="121843" y="13364"/>
                  </a:moveTo>
                  <a:lnTo>
                    <a:pt x="121843" y="13364"/>
                  </a:lnTo>
                  <a:cubicBezTo>
                    <a:pt x="122579" y="14054"/>
                    <a:pt x="121701" y="14759"/>
                    <a:pt x="122114" y="15530"/>
                  </a:cubicBezTo>
                  <a:lnTo>
                    <a:pt x="122892" y="14286"/>
                  </a:lnTo>
                  <a:cubicBezTo>
                    <a:pt x="122988" y="14505"/>
                    <a:pt x="123062" y="14677"/>
                    <a:pt x="123138" y="14849"/>
                  </a:cubicBezTo>
                  <a:lnTo>
                    <a:pt x="123156" y="14862"/>
                  </a:lnTo>
                  <a:cubicBezTo>
                    <a:pt x="123177" y="14860"/>
                    <a:pt x="123196" y="14859"/>
                    <a:pt x="123215" y="14859"/>
                  </a:cubicBezTo>
                  <a:cubicBezTo>
                    <a:pt x="123495" y="14859"/>
                    <a:pt x="123547" y="15034"/>
                    <a:pt x="123495" y="15298"/>
                  </a:cubicBezTo>
                  <a:cubicBezTo>
                    <a:pt x="123340" y="16085"/>
                    <a:pt x="123190" y="16873"/>
                    <a:pt x="123037" y="17661"/>
                  </a:cubicBezTo>
                  <a:lnTo>
                    <a:pt x="123112" y="17716"/>
                  </a:lnTo>
                  <a:lnTo>
                    <a:pt x="123836" y="15320"/>
                  </a:lnTo>
                  <a:lnTo>
                    <a:pt x="123991" y="15303"/>
                  </a:lnTo>
                  <a:lnTo>
                    <a:pt x="124176" y="15992"/>
                  </a:lnTo>
                  <a:lnTo>
                    <a:pt x="124237" y="16034"/>
                  </a:lnTo>
                  <a:cubicBezTo>
                    <a:pt x="124323" y="15986"/>
                    <a:pt x="124406" y="15934"/>
                    <a:pt x="124495" y="15891"/>
                  </a:cubicBezTo>
                  <a:cubicBezTo>
                    <a:pt x="124501" y="15888"/>
                    <a:pt x="124508" y="15887"/>
                    <a:pt x="124518" y="15887"/>
                  </a:cubicBezTo>
                  <a:cubicBezTo>
                    <a:pt x="124547" y="15887"/>
                    <a:pt x="124601" y="15897"/>
                    <a:pt x="124734" y="15907"/>
                  </a:cubicBezTo>
                  <a:cubicBezTo>
                    <a:pt x="124601" y="16720"/>
                    <a:pt x="124257" y="17564"/>
                    <a:pt x="124398" y="18317"/>
                  </a:cubicBezTo>
                  <a:cubicBezTo>
                    <a:pt x="124550" y="19123"/>
                    <a:pt x="124521" y="19881"/>
                    <a:pt x="124603" y="20712"/>
                  </a:cubicBezTo>
                  <a:cubicBezTo>
                    <a:pt x="124868" y="19892"/>
                    <a:pt x="125132" y="19071"/>
                    <a:pt x="125396" y="18250"/>
                  </a:cubicBezTo>
                  <a:lnTo>
                    <a:pt x="125533" y="18263"/>
                  </a:lnTo>
                  <a:lnTo>
                    <a:pt x="125478" y="19546"/>
                  </a:lnTo>
                  <a:lnTo>
                    <a:pt x="125678" y="19613"/>
                  </a:lnTo>
                  <a:cubicBezTo>
                    <a:pt x="125832" y="19310"/>
                    <a:pt x="126019" y="19017"/>
                    <a:pt x="126130" y="18698"/>
                  </a:cubicBezTo>
                  <a:cubicBezTo>
                    <a:pt x="126246" y="18358"/>
                    <a:pt x="126291" y="17995"/>
                    <a:pt x="126380" y="17576"/>
                  </a:cubicBezTo>
                  <a:cubicBezTo>
                    <a:pt x="126994" y="18089"/>
                    <a:pt x="126395" y="18651"/>
                    <a:pt x="126574" y="19128"/>
                  </a:cubicBezTo>
                  <a:lnTo>
                    <a:pt x="126640" y="19174"/>
                  </a:lnTo>
                  <a:lnTo>
                    <a:pt x="126640" y="19174"/>
                  </a:lnTo>
                  <a:cubicBezTo>
                    <a:pt x="126822" y="18643"/>
                    <a:pt x="127004" y="18113"/>
                    <a:pt x="127189" y="17576"/>
                  </a:cubicBezTo>
                  <a:cubicBezTo>
                    <a:pt x="127621" y="17719"/>
                    <a:pt x="127426" y="18007"/>
                    <a:pt x="127361" y="18241"/>
                  </a:cubicBezTo>
                  <a:cubicBezTo>
                    <a:pt x="126883" y="19918"/>
                    <a:pt x="126371" y="21586"/>
                    <a:pt x="125918" y="23271"/>
                  </a:cubicBezTo>
                  <a:cubicBezTo>
                    <a:pt x="125325" y="25473"/>
                    <a:pt x="124708" y="27673"/>
                    <a:pt x="124222" y="29901"/>
                  </a:cubicBezTo>
                  <a:cubicBezTo>
                    <a:pt x="123156" y="34789"/>
                    <a:pt x="121912" y="39629"/>
                    <a:pt x="120525" y="44434"/>
                  </a:cubicBezTo>
                  <a:cubicBezTo>
                    <a:pt x="120392" y="44893"/>
                    <a:pt x="120137" y="45318"/>
                    <a:pt x="119939" y="45759"/>
                  </a:cubicBezTo>
                  <a:lnTo>
                    <a:pt x="119718" y="45685"/>
                  </a:lnTo>
                  <a:cubicBezTo>
                    <a:pt x="119824" y="45188"/>
                    <a:pt x="119929" y="44692"/>
                    <a:pt x="120034" y="44195"/>
                  </a:cubicBezTo>
                  <a:lnTo>
                    <a:pt x="119911" y="44151"/>
                  </a:lnTo>
                  <a:cubicBezTo>
                    <a:pt x="119769" y="44487"/>
                    <a:pt x="119628" y="44823"/>
                    <a:pt x="119445" y="45258"/>
                  </a:cubicBezTo>
                  <a:cubicBezTo>
                    <a:pt x="119405" y="44991"/>
                    <a:pt x="119380" y="44835"/>
                    <a:pt x="119356" y="44677"/>
                  </a:cubicBezTo>
                  <a:lnTo>
                    <a:pt x="119279" y="43843"/>
                  </a:lnTo>
                  <a:cubicBezTo>
                    <a:pt x="119388" y="42956"/>
                    <a:pt x="119496" y="42069"/>
                    <a:pt x="119605" y="41184"/>
                  </a:cubicBezTo>
                  <a:lnTo>
                    <a:pt x="119442" y="41154"/>
                  </a:lnTo>
                  <a:cubicBezTo>
                    <a:pt x="119251" y="42059"/>
                    <a:pt x="119059" y="42965"/>
                    <a:pt x="118868" y="43870"/>
                  </a:cubicBezTo>
                  <a:lnTo>
                    <a:pt x="118661" y="43834"/>
                  </a:lnTo>
                  <a:cubicBezTo>
                    <a:pt x="118930" y="41869"/>
                    <a:pt x="119201" y="39903"/>
                    <a:pt x="119470" y="37938"/>
                  </a:cubicBezTo>
                  <a:lnTo>
                    <a:pt x="119248" y="37907"/>
                  </a:lnTo>
                  <a:lnTo>
                    <a:pt x="118412" y="43288"/>
                  </a:lnTo>
                  <a:cubicBezTo>
                    <a:pt x="117826" y="42549"/>
                    <a:pt x="118250" y="41938"/>
                    <a:pt x="118282" y="41350"/>
                  </a:cubicBezTo>
                  <a:cubicBezTo>
                    <a:pt x="118315" y="40759"/>
                    <a:pt x="118435" y="40173"/>
                    <a:pt x="118384" y="39554"/>
                  </a:cubicBezTo>
                  <a:lnTo>
                    <a:pt x="118384" y="39554"/>
                  </a:lnTo>
                  <a:lnTo>
                    <a:pt x="118064" y="40423"/>
                  </a:lnTo>
                  <a:lnTo>
                    <a:pt x="117918" y="40401"/>
                  </a:lnTo>
                  <a:lnTo>
                    <a:pt x="117863" y="39257"/>
                  </a:lnTo>
                  <a:lnTo>
                    <a:pt x="117548" y="39734"/>
                  </a:lnTo>
                  <a:lnTo>
                    <a:pt x="117345" y="39024"/>
                  </a:lnTo>
                  <a:cubicBezTo>
                    <a:pt x="117207" y="39643"/>
                    <a:pt x="117108" y="40080"/>
                    <a:pt x="116988" y="40614"/>
                  </a:cubicBezTo>
                  <a:cubicBezTo>
                    <a:pt x="116930" y="40304"/>
                    <a:pt x="116890" y="40085"/>
                    <a:pt x="116849" y="39867"/>
                  </a:cubicBezTo>
                  <a:lnTo>
                    <a:pt x="116739" y="39852"/>
                  </a:lnTo>
                  <a:cubicBezTo>
                    <a:pt x="116639" y="40409"/>
                    <a:pt x="116539" y="40968"/>
                    <a:pt x="116417" y="41647"/>
                  </a:cubicBezTo>
                  <a:cubicBezTo>
                    <a:pt x="116045" y="41257"/>
                    <a:pt x="116155" y="40886"/>
                    <a:pt x="116205" y="40568"/>
                  </a:cubicBezTo>
                  <a:cubicBezTo>
                    <a:pt x="116459" y="38942"/>
                    <a:pt x="116735" y="37319"/>
                    <a:pt x="117017" y="35697"/>
                  </a:cubicBezTo>
                  <a:cubicBezTo>
                    <a:pt x="118011" y="29965"/>
                    <a:pt x="119494" y="24343"/>
                    <a:pt x="120810" y="18682"/>
                  </a:cubicBezTo>
                  <a:cubicBezTo>
                    <a:pt x="121175" y="17114"/>
                    <a:pt x="121414" y="15516"/>
                    <a:pt x="121710" y="13933"/>
                  </a:cubicBezTo>
                  <a:cubicBezTo>
                    <a:pt x="121740" y="13777"/>
                    <a:pt x="121782" y="13624"/>
                    <a:pt x="121843" y="13364"/>
                  </a:cubicBezTo>
                  <a:close/>
                  <a:moveTo>
                    <a:pt x="90896" y="45206"/>
                  </a:moveTo>
                  <a:cubicBezTo>
                    <a:pt x="91018" y="45206"/>
                    <a:pt x="91150" y="45231"/>
                    <a:pt x="91294" y="45292"/>
                  </a:cubicBezTo>
                  <a:cubicBezTo>
                    <a:pt x="90729" y="45553"/>
                    <a:pt x="90260" y="45859"/>
                    <a:pt x="89717" y="45859"/>
                  </a:cubicBezTo>
                  <a:cubicBezTo>
                    <a:pt x="89598" y="45859"/>
                    <a:pt x="89474" y="45844"/>
                    <a:pt x="89346" y="45811"/>
                  </a:cubicBezTo>
                  <a:lnTo>
                    <a:pt x="89346" y="45811"/>
                  </a:lnTo>
                  <a:cubicBezTo>
                    <a:pt x="89360" y="45812"/>
                    <a:pt x="89374" y="45812"/>
                    <a:pt x="89388" y="45812"/>
                  </a:cubicBezTo>
                  <a:cubicBezTo>
                    <a:pt x="89927" y="45812"/>
                    <a:pt x="90299" y="45206"/>
                    <a:pt x="90896" y="45206"/>
                  </a:cubicBezTo>
                  <a:close/>
                  <a:moveTo>
                    <a:pt x="69030" y="35381"/>
                  </a:moveTo>
                  <a:cubicBezTo>
                    <a:pt x="69285" y="35381"/>
                    <a:pt x="69541" y="35390"/>
                    <a:pt x="69799" y="35410"/>
                  </a:cubicBezTo>
                  <a:cubicBezTo>
                    <a:pt x="72108" y="35582"/>
                    <a:pt x="74436" y="35494"/>
                    <a:pt x="76741" y="35694"/>
                  </a:cubicBezTo>
                  <a:cubicBezTo>
                    <a:pt x="79385" y="35924"/>
                    <a:pt x="82014" y="36343"/>
                    <a:pt x="84648" y="36685"/>
                  </a:cubicBezTo>
                  <a:cubicBezTo>
                    <a:pt x="88283" y="37156"/>
                    <a:pt x="91908" y="37744"/>
                    <a:pt x="95557" y="38051"/>
                  </a:cubicBezTo>
                  <a:cubicBezTo>
                    <a:pt x="97080" y="38177"/>
                    <a:pt x="98510" y="38541"/>
                    <a:pt x="99981" y="38834"/>
                  </a:cubicBezTo>
                  <a:cubicBezTo>
                    <a:pt x="103638" y="39561"/>
                    <a:pt x="107309" y="40217"/>
                    <a:pt x="110979" y="40881"/>
                  </a:cubicBezTo>
                  <a:cubicBezTo>
                    <a:pt x="111174" y="40917"/>
                    <a:pt x="111374" y="40926"/>
                    <a:pt x="111576" y="40926"/>
                  </a:cubicBezTo>
                  <a:cubicBezTo>
                    <a:pt x="111778" y="40926"/>
                    <a:pt x="111982" y="40917"/>
                    <a:pt x="112184" y="40917"/>
                  </a:cubicBezTo>
                  <a:cubicBezTo>
                    <a:pt x="112219" y="40917"/>
                    <a:pt x="112255" y="40917"/>
                    <a:pt x="112290" y="40918"/>
                  </a:cubicBezTo>
                  <a:cubicBezTo>
                    <a:pt x="113123" y="40934"/>
                    <a:pt x="113958" y="40947"/>
                    <a:pt x="114805" y="41115"/>
                  </a:cubicBezTo>
                  <a:lnTo>
                    <a:pt x="113912" y="41248"/>
                  </a:lnTo>
                  <a:lnTo>
                    <a:pt x="113901" y="41367"/>
                  </a:lnTo>
                  <a:lnTo>
                    <a:pt x="114438" y="41470"/>
                  </a:lnTo>
                  <a:lnTo>
                    <a:pt x="114454" y="41570"/>
                  </a:lnTo>
                  <a:lnTo>
                    <a:pt x="113316" y="41624"/>
                  </a:lnTo>
                  <a:cubicBezTo>
                    <a:pt x="114359" y="42073"/>
                    <a:pt x="115570" y="41751"/>
                    <a:pt x="116510" y="42457"/>
                  </a:cubicBezTo>
                  <a:cubicBezTo>
                    <a:pt x="116497" y="42529"/>
                    <a:pt x="116483" y="42603"/>
                    <a:pt x="116471" y="42675"/>
                  </a:cubicBezTo>
                  <a:lnTo>
                    <a:pt x="112467" y="42147"/>
                  </a:lnTo>
                  <a:cubicBezTo>
                    <a:pt x="112456" y="42207"/>
                    <a:pt x="112446" y="42267"/>
                    <a:pt x="112436" y="42326"/>
                  </a:cubicBezTo>
                  <a:cubicBezTo>
                    <a:pt x="112974" y="42427"/>
                    <a:pt x="113510" y="42540"/>
                    <a:pt x="114050" y="42624"/>
                  </a:cubicBezTo>
                  <a:cubicBezTo>
                    <a:pt x="114813" y="42743"/>
                    <a:pt x="115584" y="42819"/>
                    <a:pt x="116344" y="42956"/>
                  </a:cubicBezTo>
                  <a:cubicBezTo>
                    <a:pt x="116635" y="43008"/>
                    <a:pt x="116906" y="43175"/>
                    <a:pt x="117152" y="43412"/>
                  </a:cubicBezTo>
                  <a:cubicBezTo>
                    <a:pt x="116940" y="43432"/>
                    <a:pt x="116729" y="43440"/>
                    <a:pt x="116518" y="43440"/>
                  </a:cubicBezTo>
                  <a:cubicBezTo>
                    <a:pt x="115328" y="43440"/>
                    <a:pt x="114164" y="43172"/>
                    <a:pt x="112981" y="43172"/>
                  </a:cubicBezTo>
                  <a:cubicBezTo>
                    <a:pt x="112721" y="43172"/>
                    <a:pt x="112460" y="43185"/>
                    <a:pt x="112197" y="43216"/>
                  </a:cubicBezTo>
                  <a:lnTo>
                    <a:pt x="117377" y="43935"/>
                  </a:lnTo>
                  <a:lnTo>
                    <a:pt x="117369" y="44069"/>
                  </a:lnTo>
                  <a:lnTo>
                    <a:pt x="111775" y="43691"/>
                  </a:lnTo>
                  <a:cubicBezTo>
                    <a:pt x="111772" y="43742"/>
                    <a:pt x="111771" y="43793"/>
                    <a:pt x="111769" y="43844"/>
                  </a:cubicBezTo>
                  <a:cubicBezTo>
                    <a:pt x="113856" y="44078"/>
                    <a:pt x="115943" y="44317"/>
                    <a:pt x="118029" y="44562"/>
                  </a:cubicBezTo>
                  <a:cubicBezTo>
                    <a:pt x="118065" y="44566"/>
                    <a:pt x="118090" y="44672"/>
                    <a:pt x="118196" y="44884"/>
                  </a:cubicBezTo>
                  <a:lnTo>
                    <a:pt x="113418" y="44428"/>
                  </a:lnTo>
                  <a:cubicBezTo>
                    <a:pt x="113412" y="44497"/>
                    <a:pt x="113406" y="44566"/>
                    <a:pt x="113401" y="44634"/>
                  </a:cubicBezTo>
                  <a:lnTo>
                    <a:pt x="118173" y="45199"/>
                  </a:lnTo>
                  <a:cubicBezTo>
                    <a:pt x="117741" y="45268"/>
                    <a:pt x="117321" y="45293"/>
                    <a:pt x="116909" y="45293"/>
                  </a:cubicBezTo>
                  <a:cubicBezTo>
                    <a:pt x="115806" y="45293"/>
                    <a:pt x="114762" y="45113"/>
                    <a:pt x="113720" y="45113"/>
                  </a:cubicBezTo>
                  <a:cubicBezTo>
                    <a:pt x="113476" y="45113"/>
                    <a:pt x="113233" y="45123"/>
                    <a:pt x="112990" y="45147"/>
                  </a:cubicBezTo>
                  <a:cubicBezTo>
                    <a:pt x="113170" y="45192"/>
                    <a:pt x="113348" y="45260"/>
                    <a:pt x="113530" y="45277"/>
                  </a:cubicBezTo>
                  <a:cubicBezTo>
                    <a:pt x="115001" y="45415"/>
                    <a:pt x="116474" y="45533"/>
                    <a:pt x="117943" y="45687"/>
                  </a:cubicBezTo>
                  <a:cubicBezTo>
                    <a:pt x="118235" y="45718"/>
                    <a:pt x="118513" y="45873"/>
                    <a:pt x="118799" y="45973"/>
                  </a:cubicBezTo>
                  <a:cubicBezTo>
                    <a:pt x="118783" y="46054"/>
                    <a:pt x="118767" y="46136"/>
                    <a:pt x="118751" y="46217"/>
                  </a:cubicBezTo>
                  <a:cubicBezTo>
                    <a:pt x="118006" y="46173"/>
                    <a:pt x="117260" y="46139"/>
                    <a:pt x="116516" y="46085"/>
                  </a:cubicBezTo>
                  <a:cubicBezTo>
                    <a:pt x="114133" y="45907"/>
                    <a:pt x="111745" y="45777"/>
                    <a:pt x="109370" y="45524"/>
                  </a:cubicBezTo>
                  <a:cubicBezTo>
                    <a:pt x="107098" y="45283"/>
                    <a:pt x="104837" y="44940"/>
                    <a:pt x="102579" y="44590"/>
                  </a:cubicBezTo>
                  <a:cubicBezTo>
                    <a:pt x="99054" y="44044"/>
                    <a:pt x="95531" y="43493"/>
                    <a:pt x="92019" y="42871"/>
                  </a:cubicBezTo>
                  <a:cubicBezTo>
                    <a:pt x="89579" y="42440"/>
                    <a:pt x="87123" y="42214"/>
                    <a:pt x="84660" y="41992"/>
                  </a:cubicBezTo>
                  <a:cubicBezTo>
                    <a:pt x="82752" y="41820"/>
                    <a:pt x="80847" y="41594"/>
                    <a:pt x="78946" y="41354"/>
                  </a:cubicBezTo>
                  <a:cubicBezTo>
                    <a:pt x="77723" y="41200"/>
                    <a:pt x="77728" y="41169"/>
                    <a:pt x="77428" y="39824"/>
                  </a:cubicBezTo>
                  <a:cubicBezTo>
                    <a:pt x="77588" y="39816"/>
                    <a:pt x="77741" y="39796"/>
                    <a:pt x="77892" y="39796"/>
                  </a:cubicBezTo>
                  <a:cubicBezTo>
                    <a:pt x="77928" y="39796"/>
                    <a:pt x="77964" y="39797"/>
                    <a:pt x="77999" y="39800"/>
                  </a:cubicBezTo>
                  <a:cubicBezTo>
                    <a:pt x="78099" y="39808"/>
                    <a:pt x="78198" y="39826"/>
                    <a:pt x="78302" y="39826"/>
                  </a:cubicBezTo>
                  <a:cubicBezTo>
                    <a:pt x="78400" y="39826"/>
                    <a:pt x="78503" y="39810"/>
                    <a:pt x="78615" y="39754"/>
                  </a:cubicBezTo>
                  <a:lnTo>
                    <a:pt x="77241" y="39350"/>
                  </a:lnTo>
                  <a:cubicBezTo>
                    <a:pt x="77252" y="39283"/>
                    <a:pt x="77263" y="39215"/>
                    <a:pt x="77275" y="39147"/>
                  </a:cubicBezTo>
                  <a:lnTo>
                    <a:pt x="78749" y="39294"/>
                  </a:lnTo>
                  <a:cubicBezTo>
                    <a:pt x="78682" y="39184"/>
                    <a:pt x="78642" y="39129"/>
                    <a:pt x="78613" y="39069"/>
                  </a:cubicBezTo>
                  <a:cubicBezTo>
                    <a:pt x="78593" y="39022"/>
                    <a:pt x="78586" y="38969"/>
                    <a:pt x="78562" y="38874"/>
                  </a:cubicBezTo>
                  <a:lnTo>
                    <a:pt x="78562" y="38874"/>
                  </a:lnTo>
                  <a:lnTo>
                    <a:pt x="80389" y="39245"/>
                  </a:lnTo>
                  <a:cubicBezTo>
                    <a:pt x="80401" y="39182"/>
                    <a:pt x="80414" y="39117"/>
                    <a:pt x="80426" y="39054"/>
                  </a:cubicBezTo>
                  <a:cubicBezTo>
                    <a:pt x="79624" y="38852"/>
                    <a:pt x="78768" y="38766"/>
                    <a:pt x="78031" y="38424"/>
                  </a:cubicBezTo>
                  <a:cubicBezTo>
                    <a:pt x="77158" y="38019"/>
                    <a:pt x="76265" y="37955"/>
                    <a:pt x="75368" y="37955"/>
                  </a:cubicBezTo>
                  <a:cubicBezTo>
                    <a:pt x="74947" y="37955"/>
                    <a:pt x="74526" y="37969"/>
                    <a:pt x="74105" y="37969"/>
                  </a:cubicBezTo>
                  <a:cubicBezTo>
                    <a:pt x="74084" y="37969"/>
                    <a:pt x="74064" y="37969"/>
                    <a:pt x="74044" y="37969"/>
                  </a:cubicBezTo>
                  <a:cubicBezTo>
                    <a:pt x="73819" y="37968"/>
                    <a:pt x="73594" y="37968"/>
                    <a:pt x="73369" y="37968"/>
                  </a:cubicBezTo>
                  <a:cubicBezTo>
                    <a:pt x="72250" y="37968"/>
                    <a:pt x="71128" y="37983"/>
                    <a:pt x="70020" y="38100"/>
                  </a:cubicBezTo>
                  <a:cubicBezTo>
                    <a:pt x="69186" y="38188"/>
                    <a:pt x="68380" y="38541"/>
                    <a:pt x="67573" y="38877"/>
                  </a:cubicBezTo>
                  <a:cubicBezTo>
                    <a:pt x="67607" y="38879"/>
                    <a:pt x="67641" y="38880"/>
                    <a:pt x="67675" y="38880"/>
                  </a:cubicBezTo>
                  <a:cubicBezTo>
                    <a:pt x="67923" y="38880"/>
                    <a:pt x="68176" y="38833"/>
                    <a:pt x="68415" y="38833"/>
                  </a:cubicBezTo>
                  <a:cubicBezTo>
                    <a:pt x="68721" y="38833"/>
                    <a:pt x="69005" y="38910"/>
                    <a:pt x="69229" y="39263"/>
                  </a:cubicBezTo>
                  <a:lnTo>
                    <a:pt x="68482" y="39469"/>
                  </a:lnTo>
                  <a:cubicBezTo>
                    <a:pt x="68702" y="39552"/>
                    <a:pt x="68933" y="39562"/>
                    <a:pt x="69162" y="39562"/>
                  </a:cubicBezTo>
                  <a:cubicBezTo>
                    <a:pt x="69236" y="39562"/>
                    <a:pt x="69310" y="39561"/>
                    <a:pt x="69383" y="39561"/>
                  </a:cubicBezTo>
                  <a:cubicBezTo>
                    <a:pt x="69873" y="39561"/>
                    <a:pt x="70333" y="39608"/>
                    <a:pt x="70633" y="40336"/>
                  </a:cubicBezTo>
                  <a:lnTo>
                    <a:pt x="65431" y="40295"/>
                  </a:lnTo>
                  <a:cubicBezTo>
                    <a:pt x="65422" y="40264"/>
                    <a:pt x="65413" y="40235"/>
                    <a:pt x="65404" y="40204"/>
                  </a:cubicBezTo>
                  <a:lnTo>
                    <a:pt x="66803" y="39824"/>
                  </a:lnTo>
                  <a:cubicBezTo>
                    <a:pt x="66797" y="39765"/>
                    <a:pt x="66791" y="39707"/>
                    <a:pt x="66786" y="39649"/>
                  </a:cubicBezTo>
                  <a:lnTo>
                    <a:pt x="65127" y="39894"/>
                  </a:lnTo>
                  <a:cubicBezTo>
                    <a:pt x="65113" y="39858"/>
                    <a:pt x="65099" y="39822"/>
                    <a:pt x="65086" y="39785"/>
                  </a:cubicBezTo>
                  <a:lnTo>
                    <a:pt x="66424" y="39062"/>
                  </a:lnTo>
                  <a:cubicBezTo>
                    <a:pt x="66274" y="39030"/>
                    <a:pt x="66133" y="39017"/>
                    <a:pt x="66000" y="39017"/>
                  </a:cubicBezTo>
                  <a:cubicBezTo>
                    <a:pt x="65465" y="39017"/>
                    <a:pt x="65052" y="39221"/>
                    <a:pt x="64617" y="39221"/>
                  </a:cubicBezTo>
                  <a:cubicBezTo>
                    <a:pt x="64533" y="39221"/>
                    <a:pt x="64448" y="39214"/>
                    <a:pt x="64361" y="39195"/>
                  </a:cubicBezTo>
                  <a:lnTo>
                    <a:pt x="66406" y="38392"/>
                  </a:lnTo>
                  <a:lnTo>
                    <a:pt x="66393" y="38269"/>
                  </a:lnTo>
                  <a:lnTo>
                    <a:pt x="64511" y="38361"/>
                  </a:lnTo>
                  <a:cubicBezTo>
                    <a:pt x="64499" y="38306"/>
                    <a:pt x="64488" y="38253"/>
                    <a:pt x="64477" y="38200"/>
                  </a:cubicBezTo>
                  <a:lnTo>
                    <a:pt x="66441" y="37276"/>
                  </a:lnTo>
                  <a:lnTo>
                    <a:pt x="66389" y="37134"/>
                  </a:lnTo>
                  <a:cubicBezTo>
                    <a:pt x="65754" y="37361"/>
                    <a:pt x="65126" y="37608"/>
                    <a:pt x="64483" y="37807"/>
                  </a:cubicBezTo>
                  <a:cubicBezTo>
                    <a:pt x="63997" y="37957"/>
                    <a:pt x="63567" y="38353"/>
                    <a:pt x="62956" y="38353"/>
                  </a:cubicBezTo>
                  <a:cubicBezTo>
                    <a:pt x="62821" y="38353"/>
                    <a:pt x="62678" y="38334"/>
                    <a:pt x="62522" y="38288"/>
                  </a:cubicBezTo>
                  <a:cubicBezTo>
                    <a:pt x="63382" y="37527"/>
                    <a:pt x="64368" y="37288"/>
                    <a:pt x="65232" y="36789"/>
                  </a:cubicBezTo>
                  <a:lnTo>
                    <a:pt x="65232" y="36789"/>
                  </a:lnTo>
                  <a:cubicBezTo>
                    <a:pt x="64111" y="37247"/>
                    <a:pt x="62830" y="36856"/>
                    <a:pt x="61748" y="37525"/>
                  </a:cubicBezTo>
                  <a:cubicBezTo>
                    <a:pt x="62374" y="36833"/>
                    <a:pt x="63186" y="36411"/>
                    <a:pt x="64028" y="36200"/>
                  </a:cubicBezTo>
                  <a:cubicBezTo>
                    <a:pt x="65671" y="35790"/>
                    <a:pt x="67314" y="35381"/>
                    <a:pt x="69030" y="35381"/>
                  </a:cubicBezTo>
                  <a:close/>
                  <a:moveTo>
                    <a:pt x="67244" y="40628"/>
                  </a:moveTo>
                  <a:cubicBezTo>
                    <a:pt x="68607" y="40628"/>
                    <a:pt x="69728" y="40925"/>
                    <a:pt x="70204" y="41467"/>
                  </a:cubicBezTo>
                  <a:cubicBezTo>
                    <a:pt x="69898" y="41679"/>
                    <a:pt x="69559" y="41784"/>
                    <a:pt x="69225" y="41784"/>
                  </a:cubicBezTo>
                  <a:cubicBezTo>
                    <a:pt x="69068" y="41784"/>
                    <a:pt x="68911" y="41760"/>
                    <a:pt x="68760" y="41714"/>
                  </a:cubicBezTo>
                  <a:cubicBezTo>
                    <a:pt x="68424" y="41609"/>
                    <a:pt x="68122" y="41560"/>
                    <a:pt x="67849" y="41560"/>
                  </a:cubicBezTo>
                  <a:cubicBezTo>
                    <a:pt x="66849" y="41560"/>
                    <a:pt x="66229" y="42221"/>
                    <a:pt x="65654" y="43273"/>
                  </a:cubicBezTo>
                  <a:cubicBezTo>
                    <a:pt x="64845" y="44756"/>
                    <a:pt x="63475" y="45725"/>
                    <a:pt x="61818" y="46206"/>
                  </a:cubicBezTo>
                  <a:cubicBezTo>
                    <a:pt x="60855" y="46486"/>
                    <a:pt x="59903" y="46642"/>
                    <a:pt x="58962" y="46642"/>
                  </a:cubicBezTo>
                  <a:cubicBezTo>
                    <a:pt x="57669" y="46642"/>
                    <a:pt x="56399" y="46347"/>
                    <a:pt x="55158" y="45671"/>
                  </a:cubicBezTo>
                  <a:cubicBezTo>
                    <a:pt x="54836" y="45496"/>
                    <a:pt x="54471" y="45400"/>
                    <a:pt x="54131" y="45254"/>
                  </a:cubicBezTo>
                  <a:cubicBezTo>
                    <a:pt x="53332" y="44908"/>
                    <a:pt x="52635" y="44388"/>
                    <a:pt x="52335" y="43573"/>
                  </a:cubicBezTo>
                  <a:cubicBezTo>
                    <a:pt x="52075" y="42864"/>
                    <a:pt x="51577" y="42705"/>
                    <a:pt x="50966" y="42660"/>
                  </a:cubicBezTo>
                  <a:cubicBezTo>
                    <a:pt x="49122" y="42530"/>
                    <a:pt x="47278" y="42354"/>
                    <a:pt x="45431" y="42320"/>
                  </a:cubicBezTo>
                  <a:cubicBezTo>
                    <a:pt x="44917" y="42310"/>
                    <a:pt x="44403" y="42306"/>
                    <a:pt x="43890" y="42306"/>
                  </a:cubicBezTo>
                  <a:cubicBezTo>
                    <a:pt x="40170" y="42306"/>
                    <a:pt x="36457" y="42538"/>
                    <a:pt x="32745" y="42813"/>
                  </a:cubicBezTo>
                  <a:cubicBezTo>
                    <a:pt x="30868" y="42953"/>
                    <a:pt x="28976" y="42910"/>
                    <a:pt x="27093" y="42993"/>
                  </a:cubicBezTo>
                  <a:cubicBezTo>
                    <a:pt x="23931" y="43133"/>
                    <a:pt x="20769" y="43299"/>
                    <a:pt x="17609" y="43469"/>
                  </a:cubicBezTo>
                  <a:cubicBezTo>
                    <a:pt x="15427" y="43587"/>
                    <a:pt x="13241" y="43685"/>
                    <a:pt x="11065" y="43873"/>
                  </a:cubicBezTo>
                  <a:cubicBezTo>
                    <a:pt x="8688" y="44079"/>
                    <a:pt x="6321" y="44393"/>
                    <a:pt x="3947" y="44630"/>
                  </a:cubicBezTo>
                  <a:cubicBezTo>
                    <a:pt x="3554" y="44669"/>
                    <a:pt x="3156" y="44692"/>
                    <a:pt x="2760" y="44692"/>
                  </a:cubicBezTo>
                  <a:cubicBezTo>
                    <a:pt x="2482" y="44692"/>
                    <a:pt x="2206" y="44681"/>
                    <a:pt x="1932" y="44656"/>
                  </a:cubicBezTo>
                  <a:cubicBezTo>
                    <a:pt x="1452" y="44612"/>
                    <a:pt x="988" y="44397"/>
                    <a:pt x="558" y="44271"/>
                  </a:cubicBezTo>
                  <a:cubicBezTo>
                    <a:pt x="433" y="43427"/>
                    <a:pt x="836" y="42957"/>
                    <a:pt x="1256" y="42463"/>
                  </a:cubicBezTo>
                  <a:cubicBezTo>
                    <a:pt x="1306" y="42536"/>
                    <a:pt x="1341" y="42563"/>
                    <a:pt x="1341" y="42591"/>
                  </a:cubicBezTo>
                  <a:cubicBezTo>
                    <a:pt x="1364" y="43964"/>
                    <a:pt x="1515" y="44151"/>
                    <a:pt x="2832" y="44151"/>
                  </a:cubicBezTo>
                  <a:cubicBezTo>
                    <a:pt x="2853" y="44151"/>
                    <a:pt x="2874" y="44151"/>
                    <a:pt x="2895" y="44151"/>
                  </a:cubicBezTo>
                  <a:cubicBezTo>
                    <a:pt x="4746" y="44143"/>
                    <a:pt x="6576" y="43968"/>
                    <a:pt x="8399" y="43595"/>
                  </a:cubicBezTo>
                  <a:cubicBezTo>
                    <a:pt x="9511" y="43366"/>
                    <a:pt x="10680" y="43417"/>
                    <a:pt x="11822" y="43330"/>
                  </a:cubicBezTo>
                  <a:cubicBezTo>
                    <a:pt x="14206" y="43146"/>
                    <a:pt x="16589" y="42934"/>
                    <a:pt x="18975" y="42780"/>
                  </a:cubicBezTo>
                  <a:cubicBezTo>
                    <a:pt x="19079" y="42774"/>
                    <a:pt x="19184" y="42771"/>
                    <a:pt x="19289" y="42771"/>
                  </a:cubicBezTo>
                  <a:cubicBezTo>
                    <a:pt x="19848" y="42771"/>
                    <a:pt x="20413" y="42851"/>
                    <a:pt x="20973" y="42851"/>
                  </a:cubicBezTo>
                  <a:cubicBezTo>
                    <a:pt x="21076" y="42851"/>
                    <a:pt x="21179" y="42848"/>
                    <a:pt x="21281" y="42842"/>
                  </a:cubicBezTo>
                  <a:cubicBezTo>
                    <a:pt x="22658" y="42758"/>
                    <a:pt x="24031" y="42592"/>
                    <a:pt x="25404" y="42457"/>
                  </a:cubicBezTo>
                  <a:cubicBezTo>
                    <a:pt x="26643" y="42334"/>
                    <a:pt x="27881" y="42201"/>
                    <a:pt x="29121" y="42084"/>
                  </a:cubicBezTo>
                  <a:cubicBezTo>
                    <a:pt x="30227" y="41980"/>
                    <a:pt x="31333" y="41844"/>
                    <a:pt x="32442" y="41809"/>
                  </a:cubicBezTo>
                  <a:cubicBezTo>
                    <a:pt x="33073" y="41788"/>
                    <a:pt x="33705" y="41782"/>
                    <a:pt x="34337" y="41782"/>
                  </a:cubicBezTo>
                  <a:cubicBezTo>
                    <a:pt x="35186" y="41782"/>
                    <a:pt x="36035" y="41793"/>
                    <a:pt x="36883" y="41796"/>
                  </a:cubicBezTo>
                  <a:cubicBezTo>
                    <a:pt x="37649" y="41799"/>
                    <a:pt x="38416" y="41830"/>
                    <a:pt x="39182" y="41830"/>
                  </a:cubicBezTo>
                  <a:cubicBezTo>
                    <a:pt x="39290" y="41830"/>
                    <a:pt x="39399" y="41830"/>
                    <a:pt x="39508" y="41828"/>
                  </a:cubicBezTo>
                  <a:cubicBezTo>
                    <a:pt x="41494" y="41801"/>
                    <a:pt x="43481" y="41792"/>
                    <a:pt x="45465" y="41700"/>
                  </a:cubicBezTo>
                  <a:cubicBezTo>
                    <a:pt x="46837" y="41637"/>
                    <a:pt x="48208" y="41485"/>
                    <a:pt x="49570" y="41300"/>
                  </a:cubicBezTo>
                  <a:cubicBezTo>
                    <a:pt x="49686" y="41285"/>
                    <a:pt x="49806" y="41277"/>
                    <a:pt x="49928" y="41277"/>
                  </a:cubicBezTo>
                  <a:cubicBezTo>
                    <a:pt x="50985" y="41277"/>
                    <a:pt x="52243" y="41842"/>
                    <a:pt x="52654" y="42771"/>
                  </a:cubicBezTo>
                  <a:cubicBezTo>
                    <a:pt x="53102" y="43786"/>
                    <a:pt x="53922" y="44333"/>
                    <a:pt x="54803" y="44792"/>
                  </a:cubicBezTo>
                  <a:cubicBezTo>
                    <a:pt x="56225" y="45530"/>
                    <a:pt x="57741" y="45931"/>
                    <a:pt x="59311" y="45931"/>
                  </a:cubicBezTo>
                  <a:cubicBezTo>
                    <a:pt x="59697" y="45931"/>
                    <a:pt x="60087" y="45907"/>
                    <a:pt x="60479" y="45857"/>
                  </a:cubicBezTo>
                  <a:cubicBezTo>
                    <a:pt x="62528" y="45599"/>
                    <a:pt x="64032" y="44464"/>
                    <a:pt x="64922" y="42607"/>
                  </a:cubicBezTo>
                  <a:cubicBezTo>
                    <a:pt x="65184" y="42057"/>
                    <a:pt x="65212" y="41391"/>
                    <a:pt x="65341" y="40804"/>
                  </a:cubicBezTo>
                  <a:cubicBezTo>
                    <a:pt x="65999" y="40686"/>
                    <a:pt x="66645" y="40628"/>
                    <a:pt x="67244" y="40628"/>
                  </a:cubicBezTo>
                  <a:close/>
                  <a:moveTo>
                    <a:pt x="128388" y="17417"/>
                  </a:moveTo>
                  <a:cubicBezTo>
                    <a:pt x="128562" y="17417"/>
                    <a:pt x="128817" y="17471"/>
                    <a:pt x="129197" y="17553"/>
                  </a:cubicBezTo>
                  <a:cubicBezTo>
                    <a:pt x="128989" y="19235"/>
                    <a:pt x="128697" y="20897"/>
                    <a:pt x="127998" y="22470"/>
                  </a:cubicBezTo>
                  <a:lnTo>
                    <a:pt x="128015" y="22444"/>
                  </a:lnTo>
                  <a:lnTo>
                    <a:pt x="128015" y="22444"/>
                  </a:lnTo>
                  <a:cubicBezTo>
                    <a:pt x="127793" y="23358"/>
                    <a:pt x="127627" y="24290"/>
                    <a:pt x="127339" y="25181"/>
                  </a:cubicBezTo>
                  <a:cubicBezTo>
                    <a:pt x="126219" y="28649"/>
                    <a:pt x="125533" y="32218"/>
                    <a:pt x="124763" y="35769"/>
                  </a:cubicBezTo>
                  <a:cubicBezTo>
                    <a:pt x="123944" y="39548"/>
                    <a:pt x="123097" y="43321"/>
                    <a:pt x="122251" y="47095"/>
                  </a:cubicBezTo>
                  <a:cubicBezTo>
                    <a:pt x="122023" y="48111"/>
                    <a:pt x="121810" y="48355"/>
                    <a:pt x="120806" y="48355"/>
                  </a:cubicBezTo>
                  <a:cubicBezTo>
                    <a:pt x="120785" y="48355"/>
                    <a:pt x="120764" y="48355"/>
                    <a:pt x="120742" y="48355"/>
                  </a:cubicBezTo>
                  <a:cubicBezTo>
                    <a:pt x="119399" y="48342"/>
                    <a:pt x="118059" y="48172"/>
                    <a:pt x="116715" y="48125"/>
                  </a:cubicBezTo>
                  <a:cubicBezTo>
                    <a:pt x="111919" y="47958"/>
                    <a:pt x="107234" y="47043"/>
                    <a:pt x="102547" y="46109"/>
                  </a:cubicBezTo>
                  <a:cubicBezTo>
                    <a:pt x="100007" y="45602"/>
                    <a:pt x="97428" y="45295"/>
                    <a:pt x="94890" y="44778"/>
                  </a:cubicBezTo>
                  <a:cubicBezTo>
                    <a:pt x="93300" y="44454"/>
                    <a:pt x="91694" y="44410"/>
                    <a:pt x="90100" y="44204"/>
                  </a:cubicBezTo>
                  <a:cubicBezTo>
                    <a:pt x="88003" y="43932"/>
                    <a:pt x="85876" y="43870"/>
                    <a:pt x="83816" y="43297"/>
                  </a:cubicBezTo>
                  <a:cubicBezTo>
                    <a:pt x="83046" y="43082"/>
                    <a:pt x="82219" y="43081"/>
                    <a:pt x="81428" y="42929"/>
                  </a:cubicBezTo>
                  <a:cubicBezTo>
                    <a:pt x="80911" y="42830"/>
                    <a:pt x="80413" y="42634"/>
                    <a:pt x="79906" y="42481"/>
                  </a:cubicBezTo>
                  <a:cubicBezTo>
                    <a:pt x="79920" y="42411"/>
                    <a:pt x="79935" y="42341"/>
                    <a:pt x="79948" y="42271"/>
                  </a:cubicBezTo>
                  <a:cubicBezTo>
                    <a:pt x="80847" y="42380"/>
                    <a:pt x="81743" y="42505"/>
                    <a:pt x="82643" y="42595"/>
                  </a:cubicBezTo>
                  <a:cubicBezTo>
                    <a:pt x="87500" y="43073"/>
                    <a:pt x="92304" y="43896"/>
                    <a:pt x="97107" y="44738"/>
                  </a:cubicBezTo>
                  <a:cubicBezTo>
                    <a:pt x="100649" y="45360"/>
                    <a:pt x="104199" y="45956"/>
                    <a:pt x="107759" y="46461"/>
                  </a:cubicBezTo>
                  <a:cubicBezTo>
                    <a:pt x="111084" y="46933"/>
                    <a:pt x="114426" y="47294"/>
                    <a:pt x="117765" y="47649"/>
                  </a:cubicBezTo>
                  <a:cubicBezTo>
                    <a:pt x="118018" y="47676"/>
                    <a:pt x="118274" y="47686"/>
                    <a:pt x="118531" y="47686"/>
                  </a:cubicBezTo>
                  <a:cubicBezTo>
                    <a:pt x="119114" y="47686"/>
                    <a:pt x="119703" y="47630"/>
                    <a:pt x="120285" y="47582"/>
                  </a:cubicBezTo>
                  <a:cubicBezTo>
                    <a:pt x="120949" y="47526"/>
                    <a:pt x="121326" y="47143"/>
                    <a:pt x="121526" y="46456"/>
                  </a:cubicBezTo>
                  <a:cubicBezTo>
                    <a:pt x="122626" y="42671"/>
                    <a:pt x="123388" y="38813"/>
                    <a:pt x="124140" y="34947"/>
                  </a:cubicBezTo>
                  <a:cubicBezTo>
                    <a:pt x="124648" y="32341"/>
                    <a:pt x="125333" y="29771"/>
                    <a:pt x="125929" y="27182"/>
                  </a:cubicBezTo>
                  <a:cubicBezTo>
                    <a:pt x="126582" y="24329"/>
                    <a:pt x="127234" y="21476"/>
                    <a:pt x="127885" y="18622"/>
                  </a:cubicBezTo>
                  <a:cubicBezTo>
                    <a:pt x="127908" y="18525"/>
                    <a:pt x="127937" y="18426"/>
                    <a:pt x="127947" y="18328"/>
                  </a:cubicBezTo>
                  <a:cubicBezTo>
                    <a:pt x="128013" y="17643"/>
                    <a:pt x="128035" y="17417"/>
                    <a:pt x="128388" y="17417"/>
                  </a:cubicBezTo>
                  <a:close/>
                  <a:moveTo>
                    <a:pt x="82425" y="44855"/>
                  </a:moveTo>
                  <a:cubicBezTo>
                    <a:pt x="82549" y="44855"/>
                    <a:pt x="82656" y="45005"/>
                    <a:pt x="82896" y="45338"/>
                  </a:cubicBezTo>
                  <a:lnTo>
                    <a:pt x="82965" y="45404"/>
                  </a:lnTo>
                  <a:lnTo>
                    <a:pt x="83741" y="45119"/>
                  </a:lnTo>
                  <a:cubicBezTo>
                    <a:pt x="83773" y="45172"/>
                    <a:pt x="83805" y="45226"/>
                    <a:pt x="83837" y="45280"/>
                  </a:cubicBezTo>
                  <a:lnTo>
                    <a:pt x="82725" y="46340"/>
                  </a:lnTo>
                  <a:lnTo>
                    <a:pt x="82801" y="46415"/>
                  </a:lnTo>
                  <a:cubicBezTo>
                    <a:pt x="83197" y="46142"/>
                    <a:pt x="83587" y="45858"/>
                    <a:pt x="83993" y="45603"/>
                  </a:cubicBezTo>
                  <a:cubicBezTo>
                    <a:pt x="84067" y="45557"/>
                    <a:pt x="84126" y="45536"/>
                    <a:pt x="84172" y="45536"/>
                  </a:cubicBezTo>
                  <a:cubicBezTo>
                    <a:pt x="84289" y="45536"/>
                    <a:pt x="84323" y="45668"/>
                    <a:pt x="84309" y="45842"/>
                  </a:cubicBezTo>
                  <a:lnTo>
                    <a:pt x="84395" y="45931"/>
                  </a:lnTo>
                  <a:cubicBezTo>
                    <a:pt x="84596" y="45840"/>
                    <a:pt x="84845" y="45797"/>
                    <a:pt x="84986" y="45650"/>
                  </a:cubicBezTo>
                  <a:cubicBezTo>
                    <a:pt x="85121" y="45509"/>
                    <a:pt x="85257" y="45444"/>
                    <a:pt x="85370" y="45444"/>
                  </a:cubicBezTo>
                  <a:cubicBezTo>
                    <a:pt x="85515" y="45444"/>
                    <a:pt x="85622" y="45553"/>
                    <a:pt x="85638" y="45753"/>
                  </a:cubicBezTo>
                  <a:cubicBezTo>
                    <a:pt x="85656" y="45957"/>
                    <a:pt x="85705" y="46005"/>
                    <a:pt x="85770" y="46005"/>
                  </a:cubicBezTo>
                  <a:cubicBezTo>
                    <a:pt x="85828" y="46005"/>
                    <a:pt x="85899" y="45968"/>
                    <a:pt x="85971" y="45968"/>
                  </a:cubicBezTo>
                  <a:cubicBezTo>
                    <a:pt x="85979" y="45968"/>
                    <a:pt x="85986" y="45968"/>
                    <a:pt x="85994" y="45969"/>
                  </a:cubicBezTo>
                  <a:cubicBezTo>
                    <a:pt x="86052" y="45976"/>
                    <a:pt x="86085" y="46188"/>
                    <a:pt x="86131" y="46315"/>
                  </a:cubicBezTo>
                  <a:cubicBezTo>
                    <a:pt x="87019" y="46175"/>
                    <a:pt x="87074" y="46148"/>
                    <a:pt x="87421" y="45668"/>
                  </a:cubicBezTo>
                  <a:lnTo>
                    <a:pt x="89251" y="46103"/>
                  </a:lnTo>
                  <a:lnTo>
                    <a:pt x="78575" y="51073"/>
                  </a:lnTo>
                  <a:lnTo>
                    <a:pt x="78480" y="50919"/>
                  </a:lnTo>
                  <a:lnTo>
                    <a:pt x="78937" y="50478"/>
                  </a:lnTo>
                  <a:lnTo>
                    <a:pt x="78488" y="50311"/>
                  </a:lnTo>
                  <a:cubicBezTo>
                    <a:pt x="78563" y="49677"/>
                    <a:pt x="79261" y="49845"/>
                    <a:pt x="79603" y="49390"/>
                  </a:cubicBezTo>
                  <a:lnTo>
                    <a:pt x="79603" y="49390"/>
                  </a:lnTo>
                  <a:lnTo>
                    <a:pt x="78731" y="49569"/>
                  </a:lnTo>
                  <a:lnTo>
                    <a:pt x="78632" y="47517"/>
                  </a:lnTo>
                  <a:cubicBezTo>
                    <a:pt x="78596" y="46780"/>
                    <a:pt x="78560" y="46043"/>
                    <a:pt x="78519" y="45188"/>
                  </a:cubicBezTo>
                  <a:lnTo>
                    <a:pt x="78519" y="45188"/>
                  </a:lnTo>
                  <a:lnTo>
                    <a:pt x="79465" y="45508"/>
                  </a:lnTo>
                  <a:lnTo>
                    <a:pt x="80227" y="45017"/>
                  </a:lnTo>
                  <a:lnTo>
                    <a:pt x="80227" y="45017"/>
                  </a:lnTo>
                  <a:cubicBezTo>
                    <a:pt x="80094" y="45341"/>
                    <a:pt x="80042" y="45471"/>
                    <a:pt x="79986" y="45608"/>
                  </a:cubicBezTo>
                  <a:cubicBezTo>
                    <a:pt x="80027" y="45618"/>
                    <a:pt x="80079" y="45646"/>
                    <a:pt x="80113" y="45646"/>
                  </a:cubicBezTo>
                  <a:cubicBezTo>
                    <a:pt x="80122" y="45646"/>
                    <a:pt x="80129" y="45645"/>
                    <a:pt x="80135" y="45641"/>
                  </a:cubicBezTo>
                  <a:cubicBezTo>
                    <a:pt x="80415" y="45459"/>
                    <a:pt x="80670" y="45226"/>
                    <a:pt x="80969" y="45088"/>
                  </a:cubicBezTo>
                  <a:cubicBezTo>
                    <a:pt x="81025" y="45062"/>
                    <a:pt x="81071" y="45051"/>
                    <a:pt x="81109" y="45051"/>
                  </a:cubicBezTo>
                  <a:cubicBezTo>
                    <a:pt x="81267" y="45051"/>
                    <a:pt x="81281" y="45248"/>
                    <a:pt x="81281" y="45419"/>
                  </a:cubicBezTo>
                  <a:lnTo>
                    <a:pt x="81322" y="45460"/>
                  </a:lnTo>
                  <a:cubicBezTo>
                    <a:pt x="81539" y="45368"/>
                    <a:pt x="81801" y="45326"/>
                    <a:pt x="81965" y="45178"/>
                  </a:cubicBezTo>
                  <a:cubicBezTo>
                    <a:pt x="82197" y="44969"/>
                    <a:pt x="82317" y="44855"/>
                    <a:pt x="82425" y="44855"/>
                  </a:cubicBezTo>
                  <a:close/>
                  <a:moveTo>
                    <a:pt x="92802" y="45360"/>
                  </a:moveTo>
                  <a:cubicBezTo>
                    <a:pt x="93412" y="45360"/>
                    <a:pt x="94049" y="45553"/>
                    <a:pt x="94737" y="45623"/>
                  </a:cubicBezTo>
                  <a:cubicBezTo>
                    <a:pt x="92409" y="46698"/>
                    <a:pt x="90225" y="47721"/>
                    <a:pt x="88029" y="48720"/>
                  </a:cubicBezTo>
                  <a:cubicBezTo>
                    <a:pt x="85704" y="49776"/>
                    <a:pt x="83375" y="50820"/>
                    <a:pt x="81041" y="51853"/>
                  </a:cubicBezTo>
                  <a:cubicBezTo>
                    <a:pt x="80654" y="52024"/>
                    <a:pt x="80288" y="52256"/>
                    <a:pt x="79840" y="52256"/>
                  </a:cubicBezTo>
                  <a:cubicBezTo>
                    <a:pt x="79740" y="52256"/>
                    <a:pt x="79635" y="52245"/>
                    <a:pt x="79525" y="52218"/>
                  </a:cubicBezTo>
                  <a:cubicBezTo>
                    <a:pt x="79053" y="52103"/>
                    <a:pt x="78815" y="51901"/>
                    <a:pt x="78756" y="51288"/>
                  </a:cubicBezTo>
                  <a:cubicBezTo>
                    <a:pt x="80131" y="50722"/>
                    <a:pt x="81466" y="50178"/>
                    <a:pt x="82794" y="49620"/>
                  </a:cubicBezTo>
                  <a:cubicBezTo>
                    <a:pt x="83289" y="49413"/>
                    <a:pt x="83793" y="49208"/>
                    <a:pt x="84254" y="48937"/>
                  </a:cubicBezTo>
                  <a:cubicBezTo>
                    <a:pt x="86701" y="47497"/>
                    <a:pt x="89374" y="46568"/>
                    <a:pt x="91987" y="45508"/>
                  </a:cubicBezTo>
                  <a:cubicBezTo>
                    <a:pt x="92254" y="45400"/>
                    <a:pt x="92525" y="45360"/>
                    <a:pt x="92802" y="45360"/>
                  </a:cubicBezTo>
                  <a:close/>
                  <a:moveTo>
                    <a:pt x="85677" y="56551"/>
                  </a:moveTo>
                  <a:cubicBezTo>
                    <a:pt x="85646" y="56569"/>
                    <a:pt x="85615" y="56587"/>
                    <a:pt x="85583" y="56605"/>
                  </a:cubicBezTo>
                  <a:lnTo>
                    <a:pt x="85583" y="56605"/>
                  </a:lnTo>
                  <a:cubicBezTo>
                    <a:pt x="85620" y="56593"/>
                    <a:pt x="85657" y="56582"/>
                    <a:pt x="85694" y="56571"/>
                  </a:cubicBezTo>
                  <a:lnTo>
                    <a:pt x="85677" y="56551"/>
                  </a:lnTo>
                  <a:close/>
                  <a:moveTo>
                    <a:pt x="73469" y="56557"/>
                  </a:moveTo>
                  <a:lnTo>
                    <a:pt x="73469" y="56557"/>
                  </a:lnTo>
                  <a:cubicBezTo>
                    <a:pt x="73461" y="56608"/>
                    <a:pt x="73452" y="56659"/>
                    <a:pt x="73443" y="56710"/>
                  </a:cubicBezTo>
                  <a:lnTo>
                    <a:pt x="72692" y="56854"/>
                  </a:lnTo>
                  <a:cubicBezTo>
                    <a:pt x="72706" y="56749"/>
                    <a:pt x="72706" y="56658"/>
                    <a:pt x="72720" y="56655"/>
                  </a:cubicBezTo>
                  <a:cubicBezTo>
                    <a:pt x="72968" y="56617"/>
                    <a:pt x="73220" y="56588"/>
                    <a:pt x="73469" y="56557"/>
                  </a:cubicBezTo>
                  <a:close/>
                  <a:moveTo>
                    <a:pt x="79903" y="56879"/>
                  </a:moveTo>
                  <a:cubicBezTo>
                    <a:pt x="79942" y="56879"/>
                    <a:pt x="79983" y="56880"/>
                    <a:pt x="80025" y="56883"/>
                  </a:cubicBezTo>
                  <a:cubicBezTo>
                    <a:pt x="79739" y="57325"/>
                    <a:pt x="79387" y="57293"/>
                    <a:pt x="79047" y="57296"/>
                  </a:cubicBezTo>
                  <a:lnTo>
                    <a:pt x="78545" y="57457"/>
                  </a:lnTo>
                  <a:lnTo>
                    <a:pt x="78545" y="57457"/>
                  </a:lnTo>
                  <a:lnTo>
                    <a:pt x="79039" y="57286"/>
                  </a:lnTo>
                  <a:cubicBezTo>
                    <a:pt x="79249" y="57028"/>
                    <a:pt x="79502" y="56879"/>
                    <a:pt x="79903" y="56879"/>
                  </a:cubicBezTo>
                  <a:close/>
                  <a:moveTo>
                    <a:pt x="50402" y="59492"/>
                  </a:moveTo>
                  <a:lnTo>
                    <a:pt x="50391" y="59506"/>
                  </a:lnTo>
                  <a:lnTo>
                    <a:pt x="50406" y="59497"/>
                  </a:lnTo>
                  <a:lnTo>
                    <a:pt x="50406" y="59497"/>
                  </a:lnTo>
                  <a:cubicBezTo>
                    <a:pt x="50405" y="59495"/>
                    <a:pt x="50404" y="59494"/>
                    <a:pt x="50402" y="59492"/>
                  </a:cubicBezTo>
                  <a:close/>
                  <a:moveTo>
                    <a:pt x="50966" y="59954"/>
                  </a:moveTo>
                  <a:cubicBezTo>
                    <a:pt x="51422" y="60304"/>
                    <a:pt x="51422" y="60304"/>
                    <a:pt x="51229" y="60920"/>
                  </a:cubicBezTo>
                  <a:cubicBezTo>
                    <a:pt x="50751" y="60683"/>
                    <a:pt x="50751" y="60683"/>
                    <a:pt x="50966" y="59954"/>
                  </a:cubicBezTo>
                  <a:close/>
                  <a:moveTo>
                    <a:pt x="93928" y="46676"/>
                  </a:moveTo>
                  <a:cubicBezTo>
                    <a:pt x="94329" y="46676"/>
                    <a:pt x="94732" y="46707"/>
                    <a:pt x="95145" y="46722"/>
                  </a:cubicBezTo>
                  <a:cubicBezTo>
                    <a:pt x="95181" y="47413"/>
                    <a:pt x="94362" y="47425"/>
                    <a:pt x="93904" y="47946"/>
                  </a:cubicBezTo>
                  <a:cubicBezTo>
                    <a:pt x="94029" y="47972"/>
                    <a:pt x="94148" y="47983"/>
                    <a:pt x="94262" y="47983"/>
                  </a:cubicBezTo>
                  <a:cubicBezTo>
                    <a:pt x="94954" y="47983"/>
                    <a:pt x="95446" y="47568"/>
                    <a:pt x="96013" y="47495"/>
                  </a:cubicBezTo>
                  <a:cubicBezTo>
                    <a:pt x="96664" y="47412"/>
                    <a:pt x="97301" y="47210"/>
                    <a:pt x="97992" y="47051"/>
                  </a:cubicBezTo>
                  <a:lnTo>
                    <a:pt x="97992" y="47051"/>
                  </a:lnTo>
                  <a:cubicBezTo>
                    <a:pt x="97924" y="47253"/>
                    <a:pt x="97885" y="47365"/>
                    <a:pt x="97832" y="47522"/>
                  </a:cubicBezTo>
                  <a:lnTo>
                    <a:pt x="98937" y="47172"/>
                  </a:lnTo>
                  <a:lnTo>
                    <a:pt x="99042" y="47388"/>
                  </a:lnTo>
                  <a:cubicBezTo>
                    <a:pt x="98389" y="47767"/>
                    <a:pt x="97754" y="48186"/>
                    <a:pt x="97077" y="48518"/>
                  </a:cubicBezTo>
                  <a:cubicBezTo>
                    <a:pt x="95815" y="49136"/>
                    <a:pt x="94530" y="49704"/>
                    <a:pt x="93255" y="50293"/>
                  </a:cubicBezTo>
                  <a:lnTo>
                    <a:pt x="93323" y="50365"/>
                  </a:lnTo>
                  <a:cubicBezTo>
                    <a:pt x="93668" y="50239"/>
                    <a:pt x="94017" y="50119"/>
                    <a:pt x="94359" y="49987"/>
                  </a:cubicBezTo>
                  <a:cubicBezTo>
                    <a:pt x="96270" y="49246"/>
                    <a:pt x="98176" y="48492"/>
                    <a:pt x="100094" y="47771"/>
                  </a:cubicBezTo>
                  <a:cubicBezTo>
                    <a:pt x="100510" y="47615"/>
                    <a:pt x="100970" y="47575"/>
                    <a:pt x="101409" y="47482"/>
                  </a:cubicBezTo>
                  <a:cubicBezTo>
                    <a:pt x="101428" y="47550"/>
                    <a:pt x="101448" y="47618"/>
                    <a:pt x="101467" y="47686"/>
                  </a:cubicBezTo>
                  <a:lnTo>
                    <a:pt x="94605" y="50412"/>
                  </a:lnTo>
                  <a:lnTo>
                    <a:pt x="94680" y="50624"/>
                  </a:lnTo>
                  <a:cubicBezTo>
                    <a:pt x="94905" y="50551"/>
                    <a:pt x="95135" y="50490"/>
                    <a:pt x="95352" y="50401"/>
                  </a:cubicBezTo>
                  <a:cubicBezTo>
                    <a:pt x="95974" y="50147"/>
                    <a:pt x="96579" y="49848"/>
                    <a:pt x="97214" y="49627"/>
                  </a:cubicBezTo>
                  <a:cubicBezTo>
                    <a:pt x="97820" y="49415"/>
                    <a:pt x="98377" y="49087"/>
                    <a:pt x="99068" y="49087"/>
                  </a:cubicBezTo>
                  <a:cubicBezTo>
                    <a:pt x="99145" y="49087"/>
                    <a:pt x="99223" y="49092"/>
                    <a:pt x="99304" y="49100"/>
                  </a:cubicBezTo>
                  <a:cubicBezTo>
                    <a:pt x="99346" y="49105"/>
                    <a:pt x="99389" y="49107"/>
                    <a:pt x="99432" y="49107"/>
                  </a:cubicBezTo>
                  <a:cubicBezTo>
                    <a:pt x="99923" y="49107"/>
                    <a:pt x="100442" y="48823"/>
                    <a:pt x="100950" y="48697"/>
                  </a:cubicBezTo>
                  <a:cubicBezTo>
                    <a:pt x="101299" y="48610"/>
                    <a:pt x="101656" y="48553"/>
                    <a:pt x="102043" y="48553"/>
                  </a:cubicBezTo>
                  <a:cubicBezTo>
                    <a:pt x="101471" y="49172"/>
                    <a:pt x="100861" y="49706"/>
                    <a:pt x="100081" y="50029"/>
                  </a:cubicBezTo>
                  <a:cubicBezTo>
                    <a:pt x="98341" y="50747"/>
                    <a:pt x="96607" y="51478"/>
                    <a:pt x="94872" y="52207"/>
                  </a:cubicBezTo>
                  <a:cubicBezTo>
                    <a:pt x="94626" y="52311"/>
                    <a:pt x="94388" y="52433"/>
                    <a:pt x="94182" y="52676"/>
                  </a:cubicBezTo>
                  <a:cubicBezTo>
                    <a:pt x="94365" y="52622"/>
                    <a:pt x="94554" y="52582"/>
                    <a:pt x="94729" y="52510"/>
                  </a:cubicBezTo>
                  <a:cubicBezTo>
                    <a:pt x="97904" y="51216"/>
                    <a:pt x="101089" y="49939"/>
                    <a:pt x="104248" y="48607"/>
                  </a:cubicBezTo>
                  <a:cubicBezTo>
                    <a:pt x="104908" y="48327"/>
                    <a:pt x="105576" y="48220"/>
                    <a:pt x="106282" y="48220"/>
                  </a:cubicBezTo>
                  <a:cubicBezTo>
                    <a:pt x="106493" y="48220"/>
                    <a:pt x="106706" y="48229"/>
                    <a:pt x="106924" y="48246"/>
                  </a:cubicBezTo>
                  <a:lnTo>
                    <a:pt x="100708" y="50793"/>
                  </a:lnTo>
                  <a:cubicBezTo>
                    <a:pt x="100728" y="50849"/>
                    <a:pt x="100749" y="50904"/>
                    <a:pt x="100769" y="50960"/>
                  </a:cubicBezTo>
                  <a:cubicBezTo>
                    <a:pt x="101075" y="50859"/>
                    <a:pt x="101385" y="50771"/>
                    <a:pt x="101684" y="50654"/>
                  </a:cubicBezTo>
                  <a:cubicBezTo>
                    <a:pt x="103405" y="49978"/>
                    <a:pt x="105122" y="49287"/>
                    <a:pt x="106847" y="48619"/>
                  </a:cubicBezTo>
                  <a:cubicBezTo>
                    <a:pt x="107165" y="48496"/>
                    <a:pt x="107514" y="48455"/>
                    <a:pt x="107849" y="48376"/>
                  </a:cubicBezTo>
                  <a:cubicBezTo>
                    <a:pt x="107876" y="48454"/>
                    <a:pt x="107903" y="48532"/>
                    <a:pt x="107930" y="48611"/>
                  </a:cubicBezTo>
                  <a:lnTo>
                    <a:pt x="105344" y="49800"/>
                  </a:lnTo>
                  <a:cubicBezTo>
                    <a:pt x="106607" y="49748"/>
                    <a:pt x="107705" y="49082"/>
                    <a:pt x="108968" y="49073"/>
                  </a:cubicBezTo>
                  <a:lnTo>
                    <a:pt x="108968" y="49073"/>
                  </a:lnTo>
                  <a:lnTo>
                    <a:pt x="106767" y="49947"/>
                  </a:lnTo>
                  <a:cubicBezTo>
                    <a:pt x="106896" y="49971"/>
                    <a:pt x="107021" y="49981"/>
                    <a:pt x="107141" y="49981"/>
                  </a:cubicBezTo>
                  <a:cubicBezTo>
                    <a:pt x="108061" y="49981"/>
                    <a:pt x="108748" y="49376"/>
                    <a:pt x="109649" y="49353"/>
                  </a:cubicBezTo>
                  <a:lnTo>
                    <a:pt x="109649" y="49353"/>
                  </a:lnTo>
                  <a:cubicBezTo>
                    <a:pt x="108797" y="50275"/>
                    <a:pt x="107953" y="50978"/>
                    <a:pt x="106859" y="51409"/>
                  </a:cubicBezTo>
                  <a:cubicBezTo>
                    <a:pt x="102298" y="53223"/>
                    <a:pt x="97788" y="55158"/>
                    <a:pt x="93327" y="57215"/>
                  </a:cubicBezTo>
                  <a:cubicBezTo>
                    <a:pt x="90428" y="58551"/>
                    <a:pt x="87440" y="59691"/>
                    <a:pt x="84492" y="60921"/>
                  </a:cubicBezTo>
                  <a:cubicBezTo>
                    <a:pt x="84062" y="61100"/>
                    <a:pt x="83635" y="61288"/>
                    <a:pt x="83211" y="61471"/>
                  </a:cubicBezTo>
                  <a:cubicBezTo>
                    <a:pt x="82788" y="60729"/>
                    <a:pt x="82788" y="60729"/>
                    <a:pt x="83515" y="60227"/>
                  </a:cubicBezTo>
                  <a:cubicBezTo>
                    <a:pt x="83472" y="60175"/>
                    <a:pt x="83416" y="60156"/>
                    <a:pt x="83352" y="60156"/>
                  </a:cubicBezTo>
                  <a:cubicBezTo>
                    <a:pt x="83191" y="60156"/>
                    <a:pt x="82984" y="60272"/>
                    <a:pt x="82826" y="60272"/>
                  </a:cubicBezTo>
                  <a:cubicBezTo>
                    <a:pt x="82684" y="60272"/>
                    <a:pt x="82582" y="60178"/>
                    <a:pt x="82591" y="59819"/>
                  </a:cubicBezTo>
                  <a:lnTo>
                    <a:pt x="84635" y="59006"/>
                  </a:lnTo>
                  <a:cubicBezTo>
                    <a:pt x="84573" y="58997"/>
                    <a:pt x="84511" y="58993"/>
                    <a:pt x="84449" y="58993"/>
                  </a:cubicBezTo>
                  <a:cubicBezTo>
                    <a:pt x="83853" y="58993"/>
                    <a:pt x="83293" y="59394"/>
                    <a:pt x="82718" y="59394"/>
                  </a:cubicBezTo>
                  <a:cubicBezTo>
                    <a:pt x="82554" y="59394"/>
                    <a:pt x="82389" y="59361"/>
                    <a:pt x="82222" y="59278"/>
                  </a:cubicBezTo>
                  <a:lnTo>
                    <a:pt x="82162" y="58916"/>
                  </a:lnTo>
                  <a:lnTo>
                    <a:pt x="85686" y="57534"/>
                  </a:lnTo>
                  <a:cubicBezTo>
                    <a:pt x="85679" y="57498"/>
                    <a:pt x="85672" y="57462"/>
                    <a:pt x="85666" y="57425"/>
                  </a:cubicBezTo>
                  <a:cubicBezTo>
                    <a:pt x="85504" y="57449"/>
                    <a:pt x="85333" y="57448"/>
                    <a:pt x="85181" y="57501"/>
                  </a:cubicBezTo>
                  <a:cubicBezTo>
                    <a:pt x="84357" y="57790"/>
                    <a:pt x="83533" y="58083"/>
                    <a:pt x="82718" y="58395"/>
                  </a:cubicBezTo>
                  <a:cubicBezTo>
                    <a:pt x="82542" y="58462"/>
                    <a:pt x="82373" y="58536"/>
                    <a:pt x="82182" y="58536"/>
                  </a:cubicBezTo>
                  <a:cubicBezTo>
                    <a:pt x="82034" y="58536"/>
                    <a:pt x="81872" y="58491"/>
                    <a:pt x="81684" y="58362"/>
                  </a:cubicBezTo>
                  <a:cubicBezTo>
                    <a:pt x="81929" y="58196"/>
                    <a:pt x="82087" y="58040"/>
                    <a:pt x="82276" y="57968"/>
                  </a:cubicBezTo>
                  <a:cubicBezTo>
                    <a:pt x="83123" y="57641"/>
                    <a:pt x="83983" y="57350"/>
                    <a:pt x="84828" y="57018"/>
                  </a:cubicBezTo>
                  <a:cubicBezTo>
                    <a:pt x="85093" y="56914"/>
                    <a:pt x="85335" y="56751"/>
                    <a:pt x="85583" y="56605"/>
                  </a:cubicBezTo>
                  <a:lnTo>
                    <a:pt x="85583" y="56605"/>
                  </a:lnTo>
                  <a:cubicBezTo>
                    <a:pt x="84600" y="56910"/>
                    <a:pt x="83615" y="57215"/>
                    <a:pt x="82633" y="57525"/>
                  </a:cubicBezTo>
                  <a:cubicBezTo>
                    <a:pt x="82409" y="57595"/>
                    <a:pt x="82194" y="57695"/>
                    <a:pt x="81970" y="57765"/>
                  </a:cubicBezTo>
                  <a:cubicBezTo>
                    <a:pt x="81834" y="57809"/>
                    <a:pt x="81740" y="57838"/>
                    <a:pt x="81662" y="57838"/>
                  </a:cubicBezTo>
                  <a:cubicBezTo>
                    <a:pt x="81491" y="57838"/>
                    <a:pt x="81387" y="57701"/>
                    <a:pt x="81061" y="57273"/>
                  </a:cubicBezTo>
                  <a:lnTo>
                    <a:pt x="84791" y="55664"/>
                  </a:lnTo>
                  <a:cubicBezTo>
                    <a:pt x="84765" y="55600"/>
                    <a:pt x="84739" y="55537"/>
                    <a:pt x="84712" y="55473"/>
                  </a:cubicBezTo>
                  <a:cubicBezTo>
                    <a:pt x="83606" y="55917"/>
                    <a:pt x="82483" y="56326"/>
                    <a:pt x="81400" y="56822"/>
                  </a:cubicBezTo>
                  <a:cubicBezTo>
                    <a:pt x="81216" y="56907"/>
                    <a:pt x="81059" y="56951"/>
                    <a:pt x="80924" y="56951"/>
                  </a:cubicBezTo>
                  <a:cubicBezTo>
                    <a:pt x="80638" y="56951"/>
                    <a:pt x="80446" y="56752"/>
                    <a:pt x="80278" y="56325"/>
                  </a:cubicBezTo>
                  <a:lnTo>
                    <a:pt x="83303" y="55336"/>
                  </a:lnTo>
                  <a:cubicBezTo>
                    <a:pt x="83199" y="55324"/>
                    <a:pt x="83097" y="55318"/>
                    <a:pt x="82997" y="55318"/>
                  </a:cubicBezTo>
                  <a:cubicBezTo>
                    <a:pt x="81970" y="55318"/>
                    <a:pt x="81172" y="55925"/>
                    <a:pt x="80298" y="55925"/>
                  </a:cubicBezTo>
                  <a:cubicBezTo>
                    <a:pt x="80146" y="55925"/>
                    <a:pt x="79991" y="55906"/>
                    <a:pt x="79832" y="55863"/>
                  </a:cubicBezTo>
                  <a:cubicBezTo>
                    <a:pt x="79801" y="55854"/>
                    <a:pt x="79798" y="55745"/>
                    <a:pt x="79751" y="55571"/>
                  </a:cubicBezTo>
                  <a:lnTo>
                    <a:pt x="82740" y="54624"/>
                  </a:lnTo>
                  <a:lnTo>
                    <a:pt x="82694" y="54455"/>
                  </a:lnTo>
                  <a:cubicBezTo>
                    <a:pt x="82004" y="54633"/>
                    <a:pt x="81313" y="54805"/>
                    <a:pt x="80625" y="54990"/>
                  </a:cubicBezTo>
                  <a:cubicBezTo>
                    <a:pt x="80199" y="55105"/>
                    <a:pt x="79871" y="55173"/>
                    <a:pt x="79609" y="55173"/>
                  </a:cubicBezTo>
                  <a:cubicBezTo>
                    <a:pt x="78949" y="55173"/>
                    <a:pt x="78707" y="54741"/>
                    <a:pt x="78378" y="53538"/>
                  </a:cubicBezTo>
                  <a:cubicBezTo>
                    <a:pt x="78790" y="53313"/>
                    <a:pt x="79213" y="53053"/>
                    <a:pt x="79660" y="52844"/>
                  </a:cubicBezTo>
                  <a:cubicBezTo>
                    <a:pt x="80452" y="52475"/>
                    <a:pt x="81261" y="52141"/>
                    <a:pt x="82058" y="51781"/>
                  </a:cubicBezTo>
                  <a:cubicBezTo>
                    <a:pt x="85672" y="50144"/>
                    <a:pt x="89289" y="48513"/>
                    <a:pt x="92907" y="46885"/>
                  </a:cubicBezTo>
                  <a:cubicBezTo>
                    <a:pt x="93146" y="46778"/>
                    <a:pt x="93413" y="46691"/>
                    <a:pt x="93670" y="46680"/>
                  </a:cubicBezTo>
                  <a:cubicBezTo>
                    <a:pt x="93756" y="46677"/>
                    <a:pt x="93842" y="46676"/>
                    <a:pt x="93928" y="46676"/>
                  </a:cubicBezTo>
                  <a:close/>
                  <a:moveTo>
                    <a:pt x="23587" y="62008"/>
                  </a:moveTo>
                  <a:cubicBezTo>
                    <a:pt x="23586" y="62031"/>
                    <a:pt x="23585" y="62053"/>
                    <a:pt x="23584" y="62076"/>
                  </a:cubicBezTo>
                  <a:lnTo>
                    <a:pt x="23584" y="62076"/>
                  </a:lnTo>
                  <a:cubicBezTo>
                    <a:pt x="23590" y="62057"/>
                    <a:pt x="23596" y="62038"/>
                    <a:pt x="23603" y="62020"/>
                  </a:cubicBezTo>
                  <a:lnTo>
                    <a:pt x="23587" y="62008"/>
                  </a:lnTo>
                  <a:close/>
                  <a:moveTo>
                    <a:pt x="112465" y="48999"/>
                  </a:moveTo>
                  <a:lnTo>
                    <a:pt x="112465" y="48999"/>
                  </a:lnTo>
                  <a:cubicBezTo>
                    <a:pt x="112473" y="49740"/>
                    <a:pt x="112136" y="50203"/>
                    <a:pt x="111575" y="50495"/>
                  </a:cubicBezTo>
                  <a:cubicBezTo>
                    <a:pt x="109936" y="51348"/>
                    <a:pt x="108296" y="52204"/>
                    <a:pt x="106635" y="53014"/>
                  </a:cubicBezTo>
                  <a:cubicBezTo>
                    <a:pt x="104975" y="53822"/>
                    <a:pt x="103291" y="54585"/>
                    <a:pt x="101611" y="55352"/>
                  </a:cubicBezTo>
                  <a:cubicBezTo>
                    <a:pt x="100602" y="55812"/>
                    <a:pt x="99576" y="56233"/>
                    <a:pt x="98562" y="56685"/>
                  </a:cubicBezTo>
                  <a:cubicBezTo>
                    <a:pt x="96812" y="57465"/>
                    <a:pt x="95060" y="58243"/>
                    <a:pt x="93318" y="59044"/>
                  </a:cubicBezTo>
                  <a:cubicBezTo>
                    <a:pt x="91149" y="60039"/>
                    <a:pt x="88993" y="61064"/>
                    <a:pt x="86822" y="62056"/>
                  </a:cubicBezTo>
                  <a:cubicBezTo>
                    <a:pt x="86436" y="62232"/>
                    <a:pt x="86008" y="62315"/>
                    <a:pt x="85598" y="62439"/>
                  </a:cubicBezTo>
                  <a:lnTo>
                    <a:pt x="85598" y="62439"/>
                  </a:lnTo>
                  <a:cubicBezTo>
                    <a:pt x="85617" y="62351"/>
                    <a:pt x="85635" y="62258"/>
                    <a:pt x="85667" y="62099"/>
                  </a:cubicBezTo>
                  <a:lnTo>
                    <a:pt x="85667" y="62099"/>
                  </a:lnTo>
                  <a:lnTo>
                    <a:pt x="83617" y="62572"/>
                  </a:lnTo>
                  <a:lnTo>
                    <a:pt x="83568" y="62391"/>
                  </a:lnTo>
                  <a:lnTo>
                    <a:pt x="84962" y="61829"/>
                  </a:lnTo>
                  <a:cubicBezTo>
                    <a:pt x="84952" y="61793"/>
                    <a:pt x="84942" y="61756"/>
                    <a:pt x="84931" y="61719"/>
                  </a:cubicBezTo>
                  <a:lnTo>
                    <a:pt x="83732" y="61931"/>
                  </a:lnTo>
                  <a:cubicBezTo>
                    <a:pt x="83709" y="61856"/>
                    <a:pt x="83686" y="61782"/>
                    <a:pt x="83662" y="61706"/>
                  </a:cubicBezTo>
                  <a:cubicBezTo>
                    <a:pt x="83986" y="61564"/>
                    <a:pt x="84301" y="61394"/>
                    <a:pt x="84635" y="61286"/>
                  </a:cubicBezTo>
                  <a:cubicBezTo>
                    <a:pt x="88383" y="60059"/>
                    <a:pt x="91940" y="58364"/>
                    <a:pt x="95548" y="56800"/>
                  </a:cubicBezTo>
                  <a:cubicBezTo>
                    <a:pt x="96463" y="56404"/>
                    <a:pt x="97429" y="56037"/>
                    <a:pt x="98260" y="55547"/>
                  </a:cubicBezTo>
                  <a:cubicBezTo>
                    <a:pt x="100363" y="54306"/>
                    <a:pt x="102733" y="53744"/>
                    <a:pt x="104883" y="52642"/>
                  </a:cubicBezTo>
                  <a:cubicBezTo>
                    <a:pt x="106314" y="51909"/>
                    <a:pt x="107874" y="51426"/>
                    <a:pt x="109328" y="50729"/>
                  </a:cubicBezTo>
                  <a:cubicBezTo>
                    <a:pt x="110256" y="50284"/>
                    <a:pt x="111094" y="49647"/>
                    <a:pt x="111981" y="49110"/>
                  </a:cubicBezTo>
                  <a:cubicBezTo>
                    <a:pt x="112105" y="49036"/>
                    <a:pt x="112276" y="49040"/>
                    <a:pt x="112465" y="48999"/>
                  </a:cubicBezTo>
                  <a:close/>
                  <a:moveTo>
                    <a:pt x="85532" y="62464"/>
                  </a:moveTo>
                  <a:lnTo>
                    <a:pt x="83730" y="63237"/>
                  </a:lnTo>
                  <a:cubicBezTo>
                    <a:pt x="84085" y="62715"/>
                    <a:pt x="84600" y="62534"/>
                    <a:pt x="85532" y="62464"/>
                  </a:cubicBezTo>
                  <a:close/>
                  <a:moveTo>
                    <a:pt x="38611" y="43630"/>
                  </a:moveTo>
                  <a:lnTo>
                    <a:pt x="38509" y="44268"/>
                  </a:lnTo>
                  <a:lnTo>
                    <a:pt x="38537" y="44291"/>
                  </a:lnTo>
                  <a:cubicBezTo>
                    <a:pt x="38874" y="43870"/>
                    <a:pt x="39229" y="43708"/>
                    <a:pt x="39601" y="43708"/>
                  </a:cubicBezTo>
                  <a:cubicBezTo>
                    <a:pt x="40006" y="43708"/>
                    <a:pt x="40432" y="43901"/>
                    <a:pt x="40875" y="44161"/>
                  </a:cubicBezTo>
                  <a:lnTo>
                    <a:pt x="40743" y="44702"/>
                  </a:lnTo>
                  <a:cubicBezTo>
                    <a:pt x="40646" y="45053"/>
                    <a:pt x="40547" y="45404"/>
                    <a:pt x="40449" y="45754"/>
                  </a:cubicBezTo>
                  <a:cubicBezTo>
                    <a:pt x="40406" y="46008"/>
                    <a:pt x="40363" y="46261"/>
                    <a:pt x="40281" y="46735"/>
                  </a:cubicBezTo>
                  <a:lnTo>
                    <a:pt x="41733" y="44378"/>
                  </a:lnTo>
                  <a:cubicBezTo>
                    <a:pt x="42353" y="44556"/>
                    <a:pt x="42962" y="44695"/>
                    <a:pt x="43544" y="44908"/>
                  </a:cubicBezTo>
                  <a:cubicBezTo>
                    <a:pt x="44043" y="45090"/>
                    <a:pt x="44512" y="45355"/>
                    <a:pt x="45035" y="45602"/>
                  </a:cubicBezTo>
                  <a:lnTo>
                    <a:pt x="44827" y="46137"/>
                  </a:lnTo>
                  <a:lnTo>
                    <a:pt x="44948" y="46241"/>
                  </a:lnTo>
                  <a:cubicBezTo>
                    <a:pt x="45304" y="45909"/>
                    <a:pt x="45486" y="45756"/>
                    <a:pt x="45702" y="45756"/>
                  </a:cubicBezTo>
                  <a:cubicBezTo>
                    <a:pt x="45862" y="45756"/>
                    <a:pt x="46042" y="45840"/>
                    <a:pt x="46326" y="45996"/>
                  </a:cubicBezTo>
                  <a:cubicBezTo>
                    <a:pt x="46824" y="46269"/>
                    <a:pt x="47292" y="46598"/>
                    <a:pt x="47809" y="46924"/>
                  </a:cubicBezTo>
                  <a:lnTo>
                    <a:pt x="47644" y="47797"/>
                  </a:lnTo>
                  <a:lnTo>
                    <a:pt x="47858" y="47970"/>
                  </a:lnTo>
                  <a:cubicBezTo>
                    <a:pt x="47958" y="47696"/>
                    <a:pt x="48057" y="47423"/>
                    <a:pt x="48157" y="47149"/>
                  </a:cubicBezTo>
                  <a:lnTo>
                    <a:pt x="48379" y="47312"/>
                  </a:lnTo>
                  <a:cubicBezTo>
                    <a:pt x="48459" y="48020"/>
                    <a:pt x="47741" y="48484"/>
                    <a:pt x="47805" y="49212"/>
                  </a:cubicBezTo>
                  <a:lnTo>
                    <a:pt x="48797" y="47578"/>
                  </a:lnTo>
                  <a:lnTo>
                    <a:pt x="56167" y="50885"/>
                  </a:lnTo>
                  <a:lnTo>
                    <a:pt x="53967" y="53532"/>
                  </a:lnTo>
                  <a:lnTo>
                    <a:pt x="52347" y="52874"/>
                  </a:lnTo>
                  <a:lnTo>
                    <a:pt x="52286" y="52949"/>
                  </a:lnTo>
                  <a:lnTo>
                    <a:pt x="53708" y="53809"/>
                  </a:lnTo>
                  <a:lnTo>
                    <a:pt x="51439" y="59710"/>
                  </a:lnTo>
                  <a:cubicBezTo>
                    <a:pt x="51109" y="59597"/>
                    <a:pt x="51109" y="59597"/>
                    <a:pt x="51077" y="59105"/>
                  </a:cubicBezTo>
                  <a:lnTo>
                    <a:pt x="50406" y="59497"/>
                  </a:lnTo>
                  <a:lnTo>
                    <a:pt x="50406" y="59497"/>
                  </a:lnTo>
                  <a:cubicBezTo>
                    <a:pt x="50651" y="59813"/>
                    <a:pt x="50691" y="60131"/>
                    <a:pt x="50445" y="60426"/>
                  </a:cubicBezTo>
                  <a:cubicBezTo>
                    <a:pt x="50401" y="60455"/>
                    <a:pt x="50360" y="60467"/>
                    <a:pt x="50321" y="60467"/>
                  </a:cubicBezTo>
                  <a:cubicBezTo>
                    <a:pt x="50133" y="60467"/>
                    <a:pt x="50001" y="60188"/>
                    <a:pt x="49827" y="60188"/>
                  </a:cubicBezTo>
                  <a:cubicBezTo>
                    <a:pt x="49765" y="60188"/>
                    <a:pt x="49696" y="60224"/>
                    <a:pt x="49618" y="60323"/>
                  </a:cubicBezTo>
                  <a:cubicBezTo>
                    <a:pt x="49584" y="61012"/>
                    <a:pt x="49551" y="61700"/>
                    <a:pt x="49517" y="62389"/>
                  </a:cubicBezTo>
                  <a:lnTo>
                    <a:pt x="49630" y="62403"/>
                  </a:lnTo>
                  <a:cubicBezTo>
                    <a:pt x="49738" y="61869"/>
                    <a:pt x="49845" y="61336"/>
                    <a:pt x="49987" y="60634"/>
                  </a:cubicBezTo>
                  <a:lnTo>
                    <a:pt x="49987" y="60634"/>
                  </a:lnTo>
                  <a:cubicBezTo>
                    <a:pt x="50641" y="61430"/>
                    <a:pt x="49927" y="62169"/>
                    <a:pt x="50287" y="62930"/>
                  </a:cubicBezTo>
                  <a:cubicBezTo>
                    <a:pt x="50425" y="62273"/>
                    <a:pt x="50538" y="61734"/>
                    <a:pt x="50652" y="61191"/>
                  </a:cubicBezTo>
                  <a:cubicBezTo>
                    <a:pt x="50661" y="61191"/>
                    <a:pt x="50670" y="61190"/>
                    <a:pt x="50679" y="61190"/>
                  </a:cubicBezTo>
                  <a:cubicBezTo>
                    <a:pt x="51037" y="61190"/>
                    <a:pt x="51193" y="61303"/>
                    <a:pt x="51172" y="61655"/>
                  </a:cubicBezTo>
                  <a:cubicBezTo>
                    <a:pt x="51129" y="62357"/>
                    <a:pt x="51116" y="63060"/>
                    <a:pt x="51085" y="63885"/>
                  </a:cubicBezTo>
                  <a:lnTo>
                    <a:pt x="48959" y="62920"/>
                  </a:lnTo>
                  <a:cubicBezTo>
                    <a:pt x="49015" y="62354"/>
                    <a:pt x="49071" y="61796"/>
                    <a:pt x="49126" y="61239"/>
                  </a:cubicBezTo>
                  <a:lnTo>
                    <a:pt x="49126" y="61239"/>
                  </a:lnTo>
                  <a:cubicBezTo>
                    <a:pt x="48948" y="61693"/>
                    <a:pt x="48771" y="62146"/>
                    <a:pt x="48566" y="62668"/>
                  </a:cubicBezTo>
                  <a:lnTo>
                    <a:pt x="36666" y="56645"/>
                  </a:lnTo>
                  <a:cubicBezTo>
                    <a:pt x="36804" y="55996"/>
                    <a:pt x="36922" y="55448"/>
                    <a:pt x="37038" y="54899"/>
                  </a:cubicBezTo>
                  <a:lnTo>
                    <a:pt x="37005" y="54874"/>
                  </a:lnTo>
                  <a:cubicBezTo>
                    <a:pt x="36795" y="55354"/>
                    <a:pt x="36584" y="55833"/>
                    <a:pt x="36332" y="56410"/>
                  </a:cubicBezTo>
                  <a:lnTo>
                    <a:pt x="21967" y="49688"/>
                  </a:lnTo>
                  <a:lnTo>
                    <a:pt x="22589" y="48551"/>
                  </a:lnTo>
                  <a:lnTo>
                    <a:pt x="22514" y="48485"/>
                  </a:lnTo>
                  <a:cubicBezTo>
                    <a:pt x="22220" y="48830"/>
                    <a:pt x="21925" y="49173"/>
                    <a:pt x="21571" y="49587"/>
                  </a:cubicBezTo>
                  <a:lnTo>
                    <a:pt x="20949" y="49189"/>
                  </a:lnTo>
                  <a:lnTo>
                    <a:pt x="20931" y="49173"/>
                  </a:lnTo>
                  <a:lnTo>
                    <a:pt x="19652" y="48541"/>
                  </a:lnTo>
                  <a:cubicBezTo>
                    <a:pt x="19724" y="48234"/>
                    <a:pt x="19784" y="47985"/>
                    <a:pt x="19844" y="47737"/>
                  </a:cubicBezTo>
                  <a:lnTo>
                    <a:pt x="19754" y="47686"/>
                  </a:lnTo>
                  <a:lnTo>
                    <a:pt x="19383" y="48215"/>
                  </a:lnTo>
                  <a:cubicBezTo>
                    <a:pt x="18309" y="47935"/>
                    <a:pt x="17723" y="47051"/>
                    <a:pt x="17096" y="46261"/>
                  </a:cubicBezTo>
                  <a:cubicBezTo>
                    <a:pt x="16495" y="45506"/>
                    <a:pt x="16825" y="44599"/>
                    <a:pt x="17746" y="44267"/>
                  </a:cubicBezTo>
                  <a:cubicBezTo>
                    <a:pt x="18026" y="44166"/>
                    <a:pt x="18326" y="44080"/>
                    <a:pt x="18620" y="44072"/>
                  </a:cubicBezTo>
                  <a:cubicBezTo>
                    <a:pt x="19634" y="44041"/>
                    <a:pt x="20648" y="44046"/>
                    <a:pt x="21663" y="44039"/>
                  </a:cubicBezTo>
                  <a:cubicBezTo>
                    <a:pt x="21687" y="44062"/>
                    <a:pt x="21710" y="44087"/>
                    <a:pt x="21735" y="44111"/>
                  </a:cubicBezTo>
                  <a:cubicBezTo>
                    <a:pt x="22478" y="44009"/>
                    <a:pt x="23220" y="43877"/>
                    <a:pt x="23966" y="43811"/>
                  </a:cubicBezTo>
                  <a:cubicBezTo>
                    <a:pt x="24802" y="43737"/>
                    <a:pt x="25642" y="43721"/>
                    <a:pt x="26608" y="43675"/>
                  </a:cubicBezTo>
                  <a:lnTo>
                    <a:pt x="26608" y="43675"/>
                  </a:lnTo>
                  <a:cubicBezTo>
                    <a:pt x="26456" y="44019"/>
                    <a:pt x="26345" y="44274"/>
                    <a:pt x="26206" y="44590"/>
                  </a:cubicBezTo>
                  <a:cubicBezTo>
                    <a:pt x="26311" y="44549"/>
                    <a:pt x="26400" y="44540"/>
                    <a:pt x="26446" y="44493"/>
                  </a:cubicBezTo>
                  <a:cubicBezTo>
                    <a:pt x="26631" y="44298"/>
                    <a:pt x="26774" y="44050"/>
                    <a:pt x="26988" y="43901"/>
                  </a:cubicBezTo>
                  <a:cubicBezTo>
                    <a:pt x="27168" y="43778"/>
                    <a:pt x="27425" y="43764"/>
                    <a:pt x="27647" y="43701"/>
                  </a:cubicBezTo>
                  <a:lnTo>
                    <a:pt x="27740" y="43878"/>
                  </a:lnTo>
                  <a:lnTo>
                    <a:pt x="27241" y="44575"/>
                  </a:lnTo>
                  <a:lnTo>
                    <a:pt x="27307" y="44658"/>
                  </a:lnTo>
                  <a:lnTo>
                    <a:pt x="28558" y="43668"/>
                  </a:lnTo>
                  <a:lnTo>
                    <a:pt x="28728" y="43835"/>
                  </a:lnTo>
                  <a:lnTo>
                    <a:pt x="27958" y="44985"/>
                  </a:lnTo>
                  <a:lnTo>
                    <a:pt x="28061" y="45075"/>
                  </a:lnTo>
                  <a:cubicBezTo>
                    <a:pt x="28479" y="44642"/>
                    <a:pt x="28896" y="44210"/>
                    <a:pt x="29313" y="43777"/>
                  </a:cubicBezTo>
                  <a:lnTo>
                    <a:pt x="29432" y="43860"/>
                  </a:lnTo>
                  <a:lnTo>
                    <a:pt x="28847" y="44853"/>
                  </a:lnTo>
                  <a:cubicBezTo>
                    <a:pt x="28986" y="44819"/>
                    <a:pt x="29073" y="44822"/>
                    <a:pt x="29090" y="44789"/>
                  </a:cubicBezTo>
                  <a:cubicBezTo>
                    <a:pt x="29509" y="43971"/>
                    <a:pt x="30183" y="43777"/>
                    <a:pt x="30960" y="43777"/>
                  </a:cubicBezTo>
                  <a:cubicBezTo>
                    <a:pt x="31098" y="43777"/>
                    <a:pt x="31241" y="43783"/>
                    <a:pt x="31385" y="43793"/>
                  </a:cubicBezTo>
                  <a:cubicBezTo>
                    <a:pt x="31514" y="43802"/>
                    <a:pt x="31644" y="43805"/>
                    <a:pt x="31773" y="43805"/>
                  </a:cubicBezTo>
                  <a:cubicBezTo>
                    <a:pt x="32180" y="43805"/>
                    <a:pt x="32589" y="43772"/>
                    <a:pt x="32996" y="43772"/>
                  </a:cubicBezTo>
                  <a:cubicBezTo>
                    <a:pt x="33064" y="43772"/>
                    <a:pt x="33131" y="43773"/>
                    <a:pt x="33198" y="43775"/>
                  </a:cubicBezTo>
                  <a:cubicBezTo>
                    <a:pt x="33336" y="43779"/>
                    <a:pt x="33469" y="43965"/>
                    <a:pt x="33604" y="44068"/>
                  </a:cubicBezTo>
                  <a:lnTo>
                    <a:pt x="33674" y="44127"/>
                  </a:lnTo>
                  <a:cubicBezTo>
                    <a:pt x="33945" y="44023"/>
                    <a:pt x="34175" y="43660"/>
                    <a:pt x="34466" y="43660"/>
                  </a:cubicBezTo>
                  <a:cubicBezTo>
                    <a:pt x="34596" y="43660"/>
                    <a:pt x="34739" y="43733"/>
                    <a:pt x="34902" y="43933"/>
                  </a:cubicBezTo>
                  <a:cubicBezTo>
                    <a:pt x="34907" y="43939"/>
                    <a:pt x="34917" y="43942"/>
                    <a:pt x="34930" y="43942"/>
                  </a:cubicBezTo>
                  <a:cubicBezTo>
                    <a:pt x="34994" y="43942"/>
                    <a:pt x="35140" y="43883"/>
                    <a:pt x="35220" y="43836"/>
                  </a:cubicBezTo>
                  <a:cubicBezTo>
                    <a:pt x="35382" y="43740"/>
                    <a:pt x="35536" y="43693"/>
                    <a:pt x="35682" y="43693"/>
                  </a:cubicBezTo>
                  <a:cubicBezTo>
                    <a:pt x="35895" y="43693"/>
                    <a:pt x="36094" y="43792"/>
                    <a:pt x="36281" y="43983"/>
                  </a:cubicBezTo>
                  <a:lnTo>
                    <a:pt x="36286" y="43988"/>
                  </a:lnTo>
                  <a:cubicBezTo>
                    <a:pt x="36554" y="43833"/>
                    <a:pt x="36824" y="43716"/>
                    <a:pt x="37103" y="43716"/>
                  </a:cubicBezTo>
                  <a:cubicBezTo>
                    <a:pt x="37287" y="43716"/>
                    <a:pt x="37474" y="43767"/>
                    <a:pt x="37667" y="43891"/>
                  </a:cubicBezTo>
                  <a:lnTo>
                    <a:pt x="37712" y="43930"/>
                  </a:lnTo>
                  <a:lnTo>
                    <a:pt x="38611" y="43630"/>
                  </a:lnTo>
                  <a:close/>
                  <a:moveTo>
                    <a:pt x="113173" y="50701"/>
                  </a:moveTo>
                  <a:lnTo>
                    <a:pt x="113307" y="50985"/>
                  </a:lnTo>
                  <a:cubicBezTo>
                    <a:pt x="112675" y="51408"/>
                    <a:pt x="112075" y="51888"/>
                    <a:pt x="111407" y="52241"/>
                  </a:cubicBezTo>
                  <a:cubicBezTo>
                    <a:pt x="109063" y="53489"/>
                    <a:pt x="106714" y="54730"/>
                    <a:pt x="104332" y="55905"/>
                  </a:cubicBezTo>
                  <a:cubicBezTo>
                    <a:pt x="100894" y="57600"/>
                    <a:pt x="97443" y="59275"/>
                    <a:pt x="93963" y="60880"/>
                  </a:cubicBezTo>
                  <a:cubicBezTo>
                    <a:pt x="90667" y="62402"/>
                    <a:pt x="87325" y="63822"/>
                    <a:pt x="84000" y="65283"/>
                  </a:cubicBezTo>
                  <a:cubicBezTo>
                    <a:pt x="83889" y="65332"/>
                    <a:pt x="83758" y="65333"/>
                    <a:pt x="83551" y="65373"/>
                  </a:cubicBezTo>
                  <a:cubicBezTo>
                    <a:pt x="83598" y="64911"/>
                    <a:pt x="83638" y="64522"/>
                    <a:pt x="83682" y="64086"/>
                  </a:cubicBezTo>
                  <a:cubicBezTo>
                    <a:pt x="84397" y="63792"/>
                    <a:pt x="85103" y="63481"/>
                    <a:pt x="85823" y="63209"/>
                  </a:cubicBezTo>
                  <a:cubicBezTo>
                    <a:pt x="88064" y="62359"/>
                    <a:pt x="90099" y="61102"/>
                    <a:pt x="92218" y="60010"/>
                  </a:cubicBezTo>
                  <a:cubicBezTo>
                    <a:pt x="94038" y="59071"/>
                    <a:pt x="95906" y="58210"/>
                    <a:pt x="97794" y="57418"/>
                  </a:cubicBezTo>
                  <a:cubicBezTo>
                    <a:pt x="100336" y="56353"/>
                    <a:pt x="102884" y="55316"/>
                    <a:pt x="105321" y="54020"/>
                  </a:cubicBezTo>
                  <a:cubicBezTo>
                    <a:pt x="105849" y="53741"/>
                    <a:pt x="106450" y="53604"/>
                    <a:pt x="107005" y="53370"/>
                  </a:cubicBezTo>
                  <a:cubicBezTo>
                    <a:pt x="108613" y="52691"/>
                    <a:pt x="110219" y="52008"/>
                    <a:pt x="111823" y="51319"/>
                  </a:cubicBezTo>
                  <a:cubicBezTo>
                    <a:pt x="112278" y="51124"/>
                    <a:pt x="112724" y="50908"/>
                    <a:pt x="113173" y="50701"/>
                  </a:cubicBezTo>
                  <a:close/>
                  <a:moveTo>
                    <a:pt x="56701" y="51100"/>
                  </a:moveTo>
                  <a:lnTo>
                    <a:pt x="59529" y="52203"/>
                  </a:lnTo>
                  <a:cubicBezTo>
                    <a:pt x="59139" y="52682"/>
                    <a:pt x="58813" y="53065"/>
                    <a:pt x="58506" y="53461"/>
                  </a:cubicBezTo>
                  <a:cubicBezTo>
                    <a:pt x="57378" y="54914"/>
                    <a:pt x="56595" y="56541"/>
                    <a:pt x="56076" y="58302"/>
                  </a:cubicBezTo>
                  <a:cubicBezTo>
                    <a:pt x="55705" y="59559"/>
                    <a:pt x="55284" y="60803"/>
                    <a:pt x="54961" y="62073"/>
                  </a:cubicBezTo>
                  <a:cubicBezTo>
                    <a:pt x="54682" y="63170"/>
                    <a:pt x="54510" y="64294"/>
                    <a:pt x="54268" y="65517"/>
                  </a:cubicBezTo>
                  <a:lnTo>
                    <a:pt x="51713" y="64279"/>
                  </a:lnTo>
                  <a:cubicBezTo>
                    <a:pt x="51480" y="63315"/>
                    <a:pt x="51196" y="62406"/>
                    <a:pt x="51769" y="61516"/>
                  </a:cubicBezTo>
                  <a:cubicBezTo>
                    <a:pt x="51586" y="60333"/>
                    <a:pt x="52103" y="59274"/>
                    <a:pt x="52415" y="58198"/>
                  </a:cubicBezTo>
                  <a:cubicBezTo>
                    <a:pt x="53076" y="55918"/>
                    <a:pt x="54101" y="53805"/>
                    <a:pt x="55686" y="52003"/>
                  </a:cubicBezTo>
                  <a:cubicBezTo>
                    <a:pt x="55865" y="51801"/>
                    <a:pt x="56054" y="51610"/>
                    <a:pt x="56253" y="51428"/>
                  </a:cubicBezTo>
                  <a:cubicBezTo>
                    <a:pt x="56375" y="51316"/>
                    <a:pt x="56519" y="51231"/>
                    <a:pt x="56701" y="51100"/>
                  </a:cubicBezTo>
                  <a:close/>
                  <a:moveTo>
                    <a:pt x="70834" y="56786"/>
                  </a:moveTo>
                  <a:cubicBezTo>
                    <a:pt x="71798" y="56786"/>
                    <a:pt x="72469" y="57213"/>
                    <a:pt x="72625" y="58350"/>
                  </a:cubicBezTo>
                  <a:lnTo>
                    <a:pt x="70076" y="58855"/>
                  </a:lnTo>
                  <a:cubicBezTo>
                    <a:pt x="70286" y="58906"/>
                    <a:pt x="70490" y="58926"/>
                    <a:pt x="70689" y="58926"/>
                  </a:cubicBezTo>
                  <a:cubicBezTo>
                    <a:pt x="71316" y="58926"/>
                    <a:pt x="71897" y="58732"/>
                    <a:pt x="72468" y="58732"/>
                  </a:cubicBezTo>
                  <a:cubicBezTo>
                    <a:pt x="72729" y="58732"/>
                    <a:pt x="72987" y="58772"/>
                    <a:pt x="73247" y="58890"/>
                  </a:cubicBezTo>
                  <a:lnTo>
                    <a:pt x="69652" y="59567"/>
                  </a:lnTo>
                  <a:lnTo>
                    <a:pt x="69687" y="59784"/>
                  </a:lnTo>
                  <a:cubicBezTo>
                    <a:pt x="70654" y="59621"/>
                    <a:pt x="71625" y="59481"/>
                    <a:pt x="72586" y="59291"/>
                  </a:cubicBezTo>
                  <a:cubicBezTo>
                    <a:pt x="72814" y="59245"/>
                    <a:pt x="73034" y="59217"/>
                    <a:pt x="73242" y="59217"/>
                  </a:cubicBezTo>
                  <a:cubicBezTo>
                    <a:pt x="73818" y="59217"/>
                    <a:pt x="74305" y="59435"/>
                    <a:pt x="74642" y="60113"/>
                  </a:cubicBezTo>
                  <a:lnTo>
                    <a:pt x="68499" y="61612"/>
                  </a:lnTo>
                  <a:lnTo>
                    <a:pt x="68548" y="61817"/>
                  </a:lnTo>
                  <a:lnTo>
                    <a:pt x="75157" y="60320"/>
                  </a:lnTo>
                  <a:lnTo>
                    <a:pt x="75872" y="61079"/>
                  </a:lnTo>
                  <a:lnTo>
                    <a:pt x="74471" y="61791"/>
                  </a:lnTo>
                  <a:cubicBezTo>
                    <a:pt x="74489" y="61834"/>
                    <a:pt x="74507" y="61877"/>
                    <a:pt x="74524" y="61919"/>
                  </a:cubicBezTo>
                  <a:cubicBezTo>
                    <a:pt x="74833" y="61818"/>
                    <a:pt x="75141" y="61713"/>
                    <a:pt x="75452" y="61615"/>
                  </a:cubicBezTo>
                  <a:cubicBezTo>
                    <a:pt x="75667" y="61548"/>
                    <a:pt x="75811" y="61503"/>
                    <a:pt x="75923" y="61503"/>
                  </a:cubicBezTo>
                  <a:cubicBezTo>
                    <a:pt x="76148" y="61503"/>
                    <a:pt x="76248" y="61682"/>
                    <a:pt x="76548" y="62215"/>
                  </a:cubicBezTo>
                  <a:lnTo>
                    <a:pt x="75071" y="62676"/>
                  </a:lnTo>
                  <a:cubicBezTo>
                    <a:pt x="75081" y="62718"/>
                    <a:pt x="75092" y="62759"/>
                    <a:pt x="75103" y="62800"/>
                  </a:cubicBezTo>
                  <a:lnTo>
                    <a:pt x="76587" y="62648"/>
                  </a:lnTo>
                  <a:cubicBezTo>
                    <a:pt x="76601" y="62716"/>
                    <a:pt x="76615" y="62784"/>
                    <a:pt x="76629" y="62852"/>
                  </a:cubicBezTo>
                  <a:lnTo>
                    <a:pt x="73032" y="63831"/>
                  </a:lnTo>
                  <a:cubicBezTo>
                    <a:pt x="73067" y="63832"/>
                    <a:pt x="73103" y="63833"/>
                    <a:pt x="73138" y="63833"/>
                  </a:cubicBezTo>
                  <a:cubicBezTo>
                    <a:pt x="74276" y="63833"/>
                    <a:pt x="75328" y="63352"/>
                    <a:pt x="76583" y="63344"/>
                  </a:cubicBezTo>
                  <a:lnTo>
                    <a:pt x="76583" y="63344"/>
                  </a:lnTo>
                  <a:cubicBezTo>
                    <a:pt x="76248" y="63836"/>
                    <a:pt x="75817" y="63813"/>
                    <a:pt x="75461" y="63919"/>
                  </a:cubicBezTo>
                  <a:cubicBezTo>
                    <a:pt x="74077" y="64332"/>
                    <a:pt x="72685" y="64723"/>
                    <a:pt x="71300" y="65135"/>
                  </a:cubicBezTo>
                  <a:cubicBezTo>
                    <a:pt x="71012" y="65220"/>
                    <a:pt x="70745" y="65367"/>
                    <a:pt x="70520" y="65567"/>
                  </a:cubicBezTo>
                  <a:lnTo>
                    <a:pt x="76165" y="64007"/>
                  </a:lnTo>
                  <a:lnTo>
                    <a:pt x="76165" y="64007"/>
                  </a:lnTo>
                  <a:cubicBezTo>
                    <a:pt x="76056" y="64623"/>
                    <a:pt x="75762" y="64840"/>
                    <a:pt x="75358" y="65001"/>
                  </a:cubicBezTo>
                  <a:cubicBezTo>
                    <a:pt x="73857" y="65596"/>
                    <a:pt x="72373" y="66234"/>
                    <a:pt x="70870" y="66820"/>
                  </a:cubicBezTo>
                  <a:cubicBezTo>
                    <a:pt x="69367" y="67405"/>
                    <a:pt x="67866" y="68010"/>
                    <a:pt x="66326" y="68475"/>
                  </a:cubicBezTo>
                  <a:cubicBezTo>
                    <a:pt x="66033" y="68563"/>
                    <a:pt x="65693" y="68681"/>
                    <a:pt x="65351" y="68681"/>
                  </a:cubicBezTo>
                  <a:cubicBezTo>
                    <a:pt x="65029" y="68681"/>
                    <a:pt x="64706" y="68577"/>
                    <a:pt x="64418" y="68247"/>
                  </a:cubicBezTo>
                  <a:lnTo>
                    <a:pt x="66587" y="67575"/>
                  </a:lnTo>
                  <a:lnTo>
                    <a:pt x="66553" y="67421"/>
                  </a:lnTo>
                  <a:lnTo>
                    <a:pt x="64146" y="67935"/>
                  </a:lnTo>
                  <a:cubicBezTo>
                    <a:pt x="64169" y="67009"/>
                    <a:pt x="64861" y="67191"/>
                    <a:pt x="65283" y="67030"/>
                  </a:cubicBezTo>
                  <a:cubicBezTo>
                    <a:pt x="65747" y="66855"/>
                    <a:pt x="66233" y="66731"/>
                    <a:pt x="66710" y="66585"/>
                  </a:cubicBezTo>
                  <a:cubicBezTo>
                    <a:pt x="66705" y="66525"/>
                    <a:pt x="66701" y="66465"/>
                    <a:pt x="66696" y="66404"/>
                  </a:cubicBezTo>
                  <a:lnTo>
                    <a:pt x="64203" y="66948"/>
                  </a:lnTo>
                  <a:lnTo>
                    <a:pt x="64135" y="66717"/>
                  </a:lnTo>
                  <a:cubicBezTo>
                    <a:pt x="65034" y="66126"/>
                    <a:pt x="66194" y="66183"/>
                    <a:pt x="67095" y="65548"/>
                  </a:cubicBezTo>
                  <a:lnTo>
                    <a:pt x="67095" y="65548"/>
                  </a:lnTo>
                  <a:lnTo>
                    <a:pt x="64155" y="66269"/>
                  </a:lnTo>
                  <a:cubicBezTo>
                    <a:pt x="64144" y="66026"/>
                    <a:pt x="64135" y="65839"/>
                    <a:pt x="64123" y="65614"/>
                  </a:cubicBezTo>
                  <a:lnTo>
                    <a:pt x="68916" y="64272"/>
                  </a:lnTo>
                  <a:cubicBezTo>
                    <a:pt x="68897" y="64208"/>
                    <a:pt x="68879" y="64144"/>
                    <a:pt x="68861" y="64079"/>
                  </a:cubicBezTo>
                  <a:lnTo>
                    <a:pt x="64238" y="65272"/>
                  </a:lnTo>
                  <a:cubicBezTo>
                    <a:pt x="64042" y="64937"/>
                    <a:pt x="64110" y="64783"/>
                    <a:pt x="64417" y="64703"/>
                  </a:cubicBezTo>
                  <a:cubicBezTo>
                    <a:pt x="65686" y="64375"/>
                    <a:pt x="66952" y="64039"/>
                    <a:pt x="68219" y="63706"/>
                  </a:cubicBezTo>
                  <a:cubicBezTo>
                    <a:pt x="68657" y="63591"/>
                    <a:pt x="69096" y="63477"/>
                    <a:pt x="69513" y="63283"/>
                  </a:cubicBezTo>
                  <a:lnTo>
                    <a:pt x="69513" y="63283"/>
                  </a:lnTo>
                  <a:cubicBezTo>
                    <a:pt x="67739" y="63451"/>
                    <a:pt x="66050" y="63991"/>
                    <a:pt x="64233" y="64472"/>
                  </a:cubicBezTo>
                  <a:cubicBezTo>
                    <a:pt x="64243" y="64148"/>
                    <a:pt x="64251" y="63872"/>
                    <a:pt x="64258" y="63624"/>
                  </a:cubicBezTo>
                  <a:lnTo>
                    <a:pt x="65754" y="63171"/>
                  </a:lnTo>
                  <a:cubicBezTo>
                    <a:pt x="65747" y="63128"/>
                    <a:pt x="65739" y="63085"/>
                    <a:pt x="65731" y="63043"/>
                  </a:cubicBezTo>
                  <a:lnTo>
                    <a:pt x="64423" y="63253"/>
                  </a:lnTo>
                  <a:lnTo>
                    <a:pt x="64328" y="63018"/>
                  </a:lnTo>
                  <a:lnTo>
                    <a:pt x="65726" y="62249"/>
                  </a:lnTo>
                  <a:lnTo>
                    <a:pt x="64495" y="62465"/>
                  </a:lnTo>
                  <a:cubicBezTo>
                    <a:pt x="64511" y="62213"/>
                    <a:pt x="64525" y="62021"/>
                    <a:pt x="64537" y="61828"/>
                  </a:cubicBezTo>
                  <a:cubicBezTo>
                    <a:pt x="64594" y="60906"/>
                    <a:pt x="65044" y="60350"/>
                    <a:pt x="65985" y="60196"/>
                  </a:cubicBezTo>
                  <a:cubicBezTo>
                    <a:pt x="66341" y="60139"/>
                    <a:pt x="66681" y="59981"/>
                    <a:pt x="66993" y="59714"/>
                  </a:cubicBezTo>
                  <a:lnTo>
                    <a:pt x="66993" y="59714"/>
                  </a:lnTo>
                  <a:lnTo>
                    <a:pt x="64918" y="60224"/>
                  </a:lnTo>
                  <a:cubicBezTo>
                    <a:pt x="65427" y="59483"/>
                    <a:pt x="66171" y="59586"/>
                    <a:pt x="66857" y="59058"/>
                  </a:cubicBezTo>
                  <a:lnTo>
                    <a:pt x="66857" y="59058"/>
                  </a:lnTo>
                  <a:cubicBezTo>
                    <a:pt x="66198" y="59208"/>
                    <a:pt x="65765" y="59306"/>
                    <a:pt x="65326" y="59406"/>
                  </a:cubicBezTo>
                  <a:cubicBezTo>
                    <a:pt x="65388" y="58573"/>
                    <a:pt x="65940" y="57958"/>
                    <a:pt x="66750" y="57753"/>
                  </a:cubicBezTo>
                  <a:cubicBezTo>
                    <a:pt x="67790" y="57490"/>
                    <a:pt x="68822" y="57204"/>
                    <a:pt x="69859" y="56934"/>
                  </a:cubicBezTo>
                  <a:cubicBezTo>
                    <a:pt x="70112" y="56868"/>
                    <a:pt x="70374" y="56807"/>
                    <a:pt x="70636" y="56791"/>
                  </a:cubicBezTo>
                  <a:cubicBezTo>
                    <a:pt x="70703" y="56788"/>
                    <a:pt x="70769" y="56786"/>
                    <a:pt x="70834" y="56786"/>
                  </a:cubicBezTo>
                  <a:close/>
                  <a:moveTo>
                    <a:pt x="70142" y="42575"/>
                  </a:moveTo>
                  <a:cubicBezTo>
                    <a:pt x="70159" y="42575"/>
                    <a:pt x="70177" y="42575"/>
                    <a:pt x="70194" y="42577"/>
                  </a:cubicBezTo>
                  <a:cubicBezTo>
                    <a:pt x="72307" y="42739"/>
                    <a:pt x="72250" y="42432"/>
                    <a:pt x="72353" y="44519"/>
                  </a:cubicBezTo>
                  <a:cubicBezTo>
                    <a:pt x="72382" y="45089"/>
                    <a:pt x="72404" y="45660"/>
                    <a:pt x="72415" y="46232"/>
                  </a:cubicBezTo>
                  <a:cubicBezTo>
                    <a:pt x="72417" y="46354"/>
                    <a:pt x="72358" y="46479"/>
                    <a:pt x="72310" y="46672"/>
                  </a:cubicBezTo>
                  <a:lnTo>
                    <a:pt x="71254" y="46293"/>
                  </a:lnTo>
                  <a:lnTo>
                    <a:pt x="71193" y="46367"/>
                  </a:lnTo>
                  <a:lnTo>
                    <a:pt x="72338" y="47211"/>
                  </a:lnTo>
                  <a:lnTo>
                    <a:pt x="72248" y="47391"/>
                  </a:lnTo>
                  <a:lnTo>
                    <a:pt x="71673" y="47384"/>
                  </a:lnTo>
                  <a:lnTo>
                    <a:pt x="72305" y="48038"/>
                  </a:lnTo>
                  <a:lnTo>
                    <a:pt x="72305" y="48038"/>
                  </a:lnTo>
                  <a:lnTo>
                    <a:pt x="71631" y="47960"/>
                  </a:lnTo>
                  <a:cubicBezTo>
                    <a:pt x="71620" y="48001"/>
                    <a:pt x="71579" y="48079"/>
                    <a:pt x="71598" y="48098"/>
                  </a:cubicBezTo>
                  <a:cubicBezTo>
                    <a:pt x="71766" y="48268"/>
                    <a:pt x="71944" y="48426"/>
                    <a:pt x="72118" y="48590"/>
                  </a:cubicBezTo>
                  <a:lnTo>
                    <a:pt x="71996" y="48781"/>
                  </a:lnTo>
                  <a:lnTo>
                    <a:pt x="70630" y="48184"/>
                  </a:lnTo>
                  <a:cubicBezTo>
                    <a:pt x="70611" y="48226"/>
                    <a:pt x="70591" y="48268"/>
                    <a:pt x="70572" y="48311"/>
                  </a:cubicBezTo>
                  <a:cubicBezTo>
                    <a:pt x="71005" y="48600"/>
                    <a:pt x="71438" y="48890"/>
                    <a:pt x="71906" y="49202"/>
                  </a:cubicBezTo>
                  <a:cubicBezTo>
                    <a:pt x="71679" y="50602"/>
                    <a:pt x="71444" y="51988"/>
                    <a:pt x="71234" y="53376"/>
                  </a:cubicBezTo>
                  <a:cubicBezTo>
                    <a:pt x="71175" y="53765"/>
                    <a:pt x="70960" y="53950"/>
                    <a:pt x="70618" y="54085"/>
                  </a:cubicBezTo>
                  <a:cubicBezTo>
                    <a:pt x="69618" y="54480"/>
                    <a:pt x="68625" y="54896"/>
                    <a:pt x="67631" y="55309"/>
                  </a:cubicBezTo>
                  <a:cubicBezTo>
                    <a:pt x="67366" y="55420"/>
                    <a:pt x="67111" y="55553"/>
                    <a:pt x="66880" y="55746"/>
                  </a:cubicBezTo>
                  <a:cubicBezTo>
                    <a:pt x="66974" y="55762"/>
                    <a:pt x="67067" y="55769"/>
                    <a:pt x="67157" y="55769"/>
                  </a:cubicBezTo>
                  <a:cubicBezTo>
                    <a:pt x="67839" y="55769"/>
                    <a:pt x="68399" y="55365"/>
                    <a:pt x="69011" y="55146"/>
                  </a:cubicBezTo>
                  <a:cubicBezTo>
                    <a:pt x="69704" y="54899"/>
                    <a:pt x="70375" y="54590"/>
                    <a:pt x="71133" y="54276"/>
                  </a:cubicBezTo>
                  <a:cubicBezTo>
                    <a:pt x="71179" y="54600"/>
                    <a:pt x="71211" y="54883"/>
                    <a:pt x="71262" y="55163"/>
                  </a:cubicBezTo>
                  <a:cubicBezTo>
                    <a:pt x="71365" y="55729"/>
                    <a:pt x="71104" y="56070"/>
                    <a:pt x="70591" y="56242"/>
                  </a:cubicBezTo>
                  <a:cubicBezTo>
                    <a:pt x="69541" y="56595"/>
                    <a:pt x="68488" y="56944"/>
                    <a:pt x="67432" y="57286"/>
                  </a:cubicBezTo>
                  <a:cubicBezTo>
                    <a:pt x="67324" y="57322"/>
                    <a:pt x="67203" y="57327"/>
                    <a:pt x="67086" y="57327"/>
                  </a:cubicBezTo>
                  <a:cubicBezTo>
                    <a:pt x="67070" y="57327"/>
                    <a:pt x="67053" y="57327"/>
                    <a:pt x="67037" y="57327"/>
                  </a:cubicBezTo>
                  <a:cubicBezTo>
                    <a:pt x="67016" y="57327"/>
                    <a:pt x="66996" y="57327"/>
                    <a:pt x="66975" y="57327"/>
                  </a:cubicBezTo>
                  <a:cubicBezTo>
                    <a:pt x="65663" y="57327"/>
                    <a:pt x="64952" y="57725"/>
                    <a:pt x="64506" y="58997"/>
                  </a:cubicBezTo>
                  <a:cubicBezTo>
                    <a:pt x="63960" y="60550"/>
                    <a:pt x="63503" y="62134"/>
                    <a:pt x="63138" y="63739"/>
                  </a:cubicBezTo>
                  <a:cubicBezTo>
                    <a:pt x="62911" y="64744"/>
                    <a:pt x="62925" y="65803"/>
                    <a:pt x="62837" y="66839"/>
                  </a:cubicBezTo>
                  <a:cubicBezTo>
                    <a:pt x="62826" y="66971"/>
                    <a:pt x="62848" y="67108"/>
                    <a:pt x="62863" y="67242"/>
                  </a:cubicBezTo>
                  <a:cubicBezTo>
                    <a:pt x="63025" y="68667"/>
                    <a:pt x="63527" y="69368"/>
                    <a:pt x="64504" y="69368"/>
                  </a:cubicBezTo>
                  <a:cubicBezTo>
                    <a:pt x="64852" y="69368"/>
                    <a:pt x="65260" y="69279"/>
                    <a:pt x="65735" y="69103"/>
                  </a:cubicBezTo>
                  <a:cubicBezTo>
                    <a:pt x="69292" y="67778"/>
                    <a:pt x="72817" y="66366"/>
                    <a:pt x="76355" y="64991"/>
                  </a:cubicBezTo>
                  <a:cubicBezTo>
                    <a:pt x="76562" y="64911"/>
                    <a:pt x="76773" y="64839"/>
                    <a:pt x="77078" y="64729"/>
                  </a:cubicBezTo>
                  <a:lnTo>
                    <a:pt x="77078" y="64729"/>
                  </a:lnTo>
                  <a:cubicBezTo>
                    <a:pt x="77035" y="65554"/>
                    <a:pt x="76947" y="66164"/>
                    <a:pt x="76167" y="66554"/>
                  </a:cubicBezTo>
                  <a:cubicBezTo>
                    <a:pt x="73454" y="67906"/>
                    <a:pt x="70605" y="68923"/>
                    <a:pt x="67796" y="70032"/>
                  </a:cubicBezTo>
                  <a:cubicBezTo>
                    <a:pt x="67006" y="70343"/>
                    <a:pt x="66196" y="70669"/>
                    <a:pt x="65323" y="70669"/>
                  </a:cubicBezTo>
                  <a:cubicBezTo>
                    <a:pt x="65173" y="70669"/>
                    <a:pt x="65021" y="70659"/>
                    <a:pt x="64867" y="70638"/>
                  </a:cubicBezTo>
                  <a:cubicBezTo>
                    <a:pt x="63770" y="70489"/>
                    <a:pt x="63142" y="70082"/>
                    <a:pt x="62189" y="68800"/>
                  </a:cubicBezTo>
                  <a:lnTo>
                    <a:pt x="62189" y="68800"/>
                  </a:lnTo>
                  <a:cubicBezTo>
                    <a:pt x="62258" y="69191"/>
                    <a:pt x="62300" y="69431"/>
                    <a:pt x="62369" y="69817"/>
                  </a:cubicBezTo>
                  <a:cubicBezTo>
                    <a:pt x="61719" y="69516"/>
                    <a:pt x="61142" y="69279"/>
                    <a:pt x="60595" y="68987"/>
                  </a:cubicBezTo>
                  <a:cubicBezTo>
                    <a:pt x="58902" y="68085"/>
                    <a:pt x="57236" y="67131"/>
                    <a:pt x="55528" y="66261"/>
                  </a:cubicBezTo>
                  <a:cubicBezTo>
                    <a:pt x="54901" y="65942"/>
                    <a:pt x="54705" y="65516"/>
                    <a:pt x="54819" y="64889"/>
                  </a:cubicBezTo>
                  <a:cubicBezTo>
                    <a:pt x="54992" y="63932"/>
                    <a:pt x="55123" y="62962"/>
                    <a:pt x="55386" y="62030"/>
                  </a:cubicBezTo>
                  <a:cubicBezTo>
                    <a:pt x="55870" y="60314"/>
                    <a:pt x="56393" y="58608"/>
                    <a:pt x="56979" y="56925"/>
                  </a:cubicBezTo>
                  <a:cubicBezTo>
                    <a:pt x="57584" y="55186"/>
                    <a:pt x="58657" y="53726"/>
                    <a:pt x="59837" y="52420"/>
                  </a:cubicBezTo>
                  <a:cubicBezTo>
                    <a:pt x="61949" y="53246"/>
                    <a:pt x="63990" y="54023"/>
                    <a:pt x="66012" y="54845"/>
                  </a:cubicBezTo>
                  <a:cubicBezTo>
                    <a:pt x="66323" y="54971"/>
                    <a:pt x="66616" y="55036"/>
                    <a:pt x="66894" y="55036"/>
                  </a:cubicBezTo>
                  <a:cubicBezTo>
                    <a:pt x="67365" y="55036"/>
                    <a:pt x="67795" y="54851"/>
                    <a:pt x="68203" y="54470"/>
                  </a:cubicBezTo>
                  <a:cubicBezTo>
                    <a:pt x="68176" y="54446"/>
                    <a:pt x="68136" y="54405"/>
                    <a:pt x="68126" y="54405"/>
                  </a:cubicBezTo>
                  <a:cubicBezTo>
                    <a:pt x="68126" y="54405"/>
                    <a:pt x="68126" y="54405"/>
                    <a:pt x="68125" y="54405"/>
                  </a:cubicBezTo>
                  <a:cubicBezTo>
                    <a:pt x="67810" y="54633"/>
                    <a:pt x="67499" y="54717"/>
                    <a:pt x="67192" y="54717"/>
                  </a:cubicBezTo>
                  <a:cubicBezTo>
                    <a:pt x="66711" y="54717"/>
                    <a:pt x="66238" y="54511"/>
                    <a:pt x="65765" y="54322"/>
                  </a:cubicBezTo>
                  <a:cubicBezTo>
                    <a:pt x="64267" y="53723"/>
                    <a:pt x="62765" y="53135"/>
                    <a:pt x="61278" y="52511"/>
                  </a:cubicBezTo>
                  <a:cubicBezTo>
                    <a:pt x="57989" y="51132"/>
                    <a:pt x="54681" y="49796"/>
                    <a:pt x="51436" y="48319"/>
                  </a:cubicBezTo>
                  <a:cubicBezTo>
                    <a:pt x="49575" y="47471"/>
                    <a:pt x="47823" y="46380"/>
                    <a:pt x="46024" y="45395"/>
                  </a:cubicBezTo>
                  <a:cubicBezTo>
                    <a:pt x="45911" y="45333"/>
                    <a:pt x="45791" y="45243"/>
                    <a:pt x="45730" y="45135"/>
                  </a:cubicBezTo>
                  <a:cubicBezTo>
                    <a:pt x="45448" y="44635"/>
                    <a:pt x="45186" y="44123"/>
                    <a:pt x="44855" y="43501"/>
                  </a:cubicBezTo>
                  <a:lnTo>
                    <a:pt x="44855" y="43501"/>
                  </a:lnTo>
                  <a:lnTo>
                    <a:pt x="45733" y="43781"/>
                  </a:lnTo>
                  <a:lnTo>
                    <a:pt x="45800" y="43706"/>
                  </a:lnTo>
                  <a:cubicBezTo>
                    <a:pt x="45906" y="43546"/>
                    <a:pt x="46010" y="43492"/>
                    <a:pt x="46114" y="43492"/>
                  </a:cubicBezTo>
                  <a:cubicBezTo>
                    <a:pt x="46325" y="43492"/>
                    <a:pt x="46535" y="43714"/>
                    <a:pt x="46746" y="43714"/>
                  </a:cubicBezTo>
                  <a:cubicBezTo>
                    <a:pt x="46751" y="43714"/>
                    <a:pt x="46756" y="43714"/>
                    <a:pt x="46761" y="43714"/>
                  </a:cubicBezTo>
                  <a:cubicBezTo>
                    <a:pt x="46783" y="43687"/>
                    <a:pt x="46806" y="43660"/>
                    <a:pt x="46828" y="43634"/>
                  </a:cubicBezTo>
                  <a:cubicBezTo>
                    <a:pt x="46968" y="43517"/>
                    <a:pt x="47106" y="43472"/>
                    <a:pt x="47243" y="43472"/>
                  </a:cubicBezTo>
                  <a:cubicBezTo>
                    <a:pt x="47437" y="43472"/>
                    <a:pt x="47628" y="43560"/>
                    <a:pt x="47821" y="43655"/>
                  </a:cubicBezTo>
                  <a:cubicBezTo>
                    <a:pt x="48080" y="43781"/>
                    <a:pt x="48345" y="43898"/>
                    <a:pt x="48608" y="44019"/>
                  </a:cubicBezTo>
                  <a:lnTo>
                    <a:pt x="48654" y="43964"/>
                  </a:lnTo>
                  <a:cubicBezTo>
                    <a:pt x="48548" y="43761"/>
                    <a:pt x="48478" y="43565"/>
                    <a:pt x="48719" y="43565"/>
                  </a:cubicBezTo>
                  <a:cubicBezTo>
                    <a:pt x="48759" y="43565"/>
                    <a:pt x="48808" y="43570"/>
                    <a:pt x="48867" y="43582"/>
                  </a:cubicBezTo>
                  <a:cubicBezTo>
                    <a:pt x="49054" y="43621"/>
                    <a:pt x="49224" y="43740"/>
                    <a:pt x="49403" y="43822"/>
                  </a:cubicBezTo>
                  <a:lnTo>
                    <a:pt x="49744" y="43618"/>
                  </a:lnTo>
                  <a:lnTo>
                    <a:pt x="50911" y="44424"/>
                  </a:lnTo>
                  <a:lnTo>
                    <a:pt x="51416" y="44243"/>
                  </a:lnTo>
                  <a:cubicBezTo>
                    <a:pt x="51979" y="44653"/>
                    <a:pt x="52669" y="45165"/>
                    <a:pt x="53369" y="45666"/>
                  </a:cubicBezTo>
                  <a:cubicBezTo>
                    <a:pt x="53641" y="45861"/>
                    <a:pt x="53913" y="46142"/>
                    <a:pt x="54215" y="46191"/>
                  </a:cubicBezTo>
                  <a:cubicBezTo>
                    <a:pt x="55598" y="46414"/>
                    <a:pt x="56581" y="47378"/>
                    <a:pt x="57747" y="48000"/>
                  </a:cubicBezTo>
                  <a:cubicBezTo>
                    <a:pt x="57922" y="48092"/>
                    <a:pt x="58112" y="48160"/>
                    <a:pt x="58296" y="48240"/>
                  </a:cubicBezTo>
                  <a:lnTo>
                    <a:pt x="58407" y="48106"/>
                  </a:lnTo>
                  <a:lnTo>
                    <a:pt x="57105" y="47261"/>
                  </a:lnTo>
                  <a:cubicBezTo>
                    <a:pt x="57339" y="47249"/>
                    <a:pt x="57491" y="47218"/>
                    <a:pt x="57606" y="47218"/>
                  </a:cubicBezTo>
                  <a:cubicBezTo>
                    <a:pt x="57653" y="47218"/>
                    <a:pt x="57694" y="47223"/>
                    <a:pt x="57731" y="47237"/>
                  </a:cubicBezTo>
                  <a:cubicBezTo>
                    <a:pt x="58230" y="47427"/>
                    <a:pt x="58725" y="47502"/>
                    <a:pt x="59216" y="47502"/>
                  </a:cubicBezTo>
                  <a:cubicBezTo>
                    <a:pt x="59945" y="47502"/>
                    <a:pt x="60668" y="47336"/>
                    <a:pt x="61391" y="47129"/>
                  </a:cubicBezTo>
                  <a:cubicBezTo>
                    <a:pt x="61616" y="47064"/>
                    <a:pt x="61860" y="47052"/>
                    <a:pt x="62075" y="46962"/>
                  </a:cubicBezTo>
                  <a:cubicBezTo>
                    <a:pt x="62346" y="46850"/>
                    <a:pt x="62612" y="46799"/>
                    <a:pt x="62881" y="46799"/>
                  </a:cubicBezTo>
                  <a:cubicBezTo>
                    <a:pt x="63205" y="46799"/>
                    <a:pt x="63532" y="46873"/>
                    <a:pt x="63879" y="47008"/>
                  </a:cubicBezTo>
                  <a:lnTo>
                    <a:pt x="63597" y="46604"/>
                  </a:lnTo>
                  <a:cubicBezTo>
                    <a:pt x="64034" y="46374"/>
                    <a:pt x="64428" y="46020"/>
                    <a:pt x="64910" y="46020"/>
                  </a:cubicBezTo>
                  <a:cubicBezTo>
                    <a:pt x="65126" y="46020"/>
                    <a:pt x="65360" y="46091"/>
                    <a:pt x="65623" y="46275"/>
                  </a:cubicBezTo>
                  <a:cubicBezTo>
                    <a:pt x="65558" y="46201"/>
                    <a:pt x="65497" y="46127"/>
                    <a:pt x="65430" y="46058"/>
                  </a:cubicBezTo>
                  <a:cubicBezTo>
                    <a:pt x="65338" y="45965"/>
                    <a:pt x="65243" y="45876"/>
                    <a:pt x="65017" y="45659"/>
                  </a:cubicBezTo>
                  <a:lnTo>
                    <a:pt x="65017" y="45659"/>
                  </a:lnTo>
                  <a:lnTo>
                    <a:pt x="65823" y="45755"/>
                  </a:lnTo>
                  <a:lnTo>
                    <a:pt x="65620" y="45243"/>
                  </a:lnTo>
                  <a:lnTo>
                    <a:pt x="65620" y="45243"/>
                  </a:lnTo>
                  <a:lnTo>
                    <a:pt x="66698" y="45495"/>
                  </a:lnTo>
                  <a:cubicBezTo>
                    <a:pt x="66428" y="45263"/>
                    <a:pt x="66269" y="45126"/>
                    <a:pt x="66048" y="44935"/>
                  </a:cubicBezTo>
                  <a:cubicBezTo>
                    <a:pt x="66661" y="44375"/>
                    <a:pt x="67014" y="43623"/>
                    <a:pt x="67874" y="43312"/>
                  </a:cubicBezTo>
                  <a:cubicBezTo>
                    <a:pt x="67984" y="43271"/>
                    <a:pt x="68083" y="43261"/>
                    <a:pt x="68175" y="43261"/>
                  </a:cubicBezTo>
                  <a:cubicBezTo>
                    <a:pt x="68274" y="43261"/>
                    <a:pt x="68367" y="43273"/>
                    <a:pt x="68461" y="43273"/>
                  </a:cubicBezTo>
                  <a:cubicBezTo>
                    <a:pt x="68508" y="43273"/>
                    <a:pt x="68555" y="43270"/>
                    <a:pt x="68604" y="43261"/>
                  </a:cubicBezTo>
                  <a:lnTo>
                    <a:pt x="68647" y="43211"/>
                  </a:lnTo>
                  <a:cubicBezTo>
                    <a:pt x="68739" y="43102"/>
                    <a:pt x="69698" y="42629"/>
                    <a:pt x="69893" y="42600"/>
                  </a:cubicBezTo>
                  <a:cubicBezTo>
                    <a:pt x="69975" y="42588"/>
                    <a:pt x="70059" y="42575"/>
                    <a:pt x="70142" y="42575"/>
                  </a:cubicBezTo>
                  <a:close/>
                  <a:moveTo>
                    <a:pt x="73145" y="38578"/>
                  </a:moveTo>
                  <a:cubicBezTo>
                    <a:pt x="73211" y="38578"/>
                    <a:pt x="73277" y="38579"/>
                    <a:pt x="73342" y="38580"/>
                  </a:cubicBezTo>
                  <a:cubicBezTo>
                    <a:pt x="74351" y="38601"/>
                    <a:pt x="75360" y="38646"/>
                    <a:pt x="76445" y="38685"/>
                  </a:cubicBezTo>
                  <a:cubicBezTo>
                    <a:pt x="76501" y="38917"/>
                    <a:pt x="76568" y="39189"/>
                    <a:pt x="76650" y="39525"/>
                  </a:cubicBezTo>
                  <a:lnTo>
                    <a:pt x="75520" y="39662"/>
                  </a:lnTo>
                  <a:cubicBezTo>
                    <a:pt x="75520" y="39707"/>
                    <a:pt x="75518" y="39752"/>
                    <a:pt x="75517" y="39798"/>
                  </a:cubicBezTo>
                  <a:lnTo>
                    <a:pt x="76669" y="39886"/>
                  </a:lnTo>
                  <a:lnTo>
                    <a:pt x="75704" y="40105"/>
                  </a:lnTo>
                  <a:lnTo>
                    <a:pt x="75720" y="40208"/>
                  </a:lnTo>
                  <a:lnTo>
                    <a:pt x="76955" y="40294"/>
                  </a:lnTo>
                  <a:lnTo>
                    <a:pt x="76972" y="40519"/>
                  </a:lnTo>
                  <a:cubicBezTo>
                    <a:pt x="76539" y="40812"/>
                    <a:pt x="75974" y="40615"/>
                    <a:pt x="75431" y="40794"/>
                  </a:cubicBezTo>
                  <a:lnTo>
                    <a:pt x="76387" y="41607"/>
                  </a:lnTo>
                  <a:cubicBezTo>
                    <a:pt x="77537" y="41680"/>
                    <a:pt x="77579" y="41674"/>
                    <a:pt x="77792" y="43095"/>
                  </a:cubicBezTo>
                  <a:cubicBezTo>
                    <a:pt x="78133" y="45360"/>
                    <a:pt x="78334" y="47636"/>
                    <a:pt x="77947" y="50057"/>
                  </a:cubicBezTo>
                  <a:lnTo>
                    <a:pt x="74999" y="50313"/>
                  </a:lnTo>
                  <a:lnTo>
                    <a:pt x="75003" y="50543"/>
                  </a:lnTo>
                  <a:lnTo>
                    <a:pt x="77680" y="50413"/>
                  </a:lnTo>
                  <a:lnTo>
                    <a:pt x="77689" y="50669"/>
                  </a:lnTo>
                  <a:lnTo>
                    <a:pt x="75050" y="50798"/>
                  </a:lnTo>
                  <a:lnTo>
                    <a:pt x="75060" y="51018"/>
                  </a:lnTo>
                  <a:lnTo>
                    <a:pt x="77638" y="50893"/>
                  </a:lnTo>
                  <a:lnTo>
                    <a:pt x="77650" y="51116"/>
                  </a:lnTo>
                  <a:lnTo>
                    <a:pt x="75214" y="51235"/>
                  </a:lnTo>
                  <a:cubicBezTo>
                    <a:pt x="75206" y="51316"/>
                    <a:pt x="75198" y="51398"/>
                    <a:pt x="75190" y="51479"/>
                  </a:cubicBezTo>
                  <a:lnTo>
                    <a:pt x="77763" y="52035"/>
                  </a:lnTo>
                  <a:cubicBezTo>
                    <a:pt x="77577" y="53785"/>
                    <a:pt x="78365" y="55239"/>
                    <a:pt x="79798" y="56550"/>
                  </a:cubicBezTo>
                  <a:lnTo>
                    <a:pt x="76356" y="57867"/>
                  </a:lnTo>
                  <a:lnTo>
                    <a:pt x="76389" y="57970"/>
                  </a:lnTo>
                  <a:lnTo>
                    <a:pt x="77604" y="57774"/>
                  </a:lnTo>
                  <a:lnTo>
                    <a:pt x="77604" y="57774"/>
                  </a:lnTo>
                  <a:cubicBezTo>
                    <a:pt x="77486" y="57888"/>
                    <a:pt x="77359" y="58011"/>
                    <a:pt x="77098" y="58261"/>
                  </a:cubicBezTo>
                  <a:lnTo>
                    <a:pt x="80239" y="57354"/>
                  </a:lnTo>
                  <a:lnTo>
                    <a:pt x="80299" y="57555"/>
                  </a:lnTo>
                  <a:lnTo>
                    <a:pt x="78054" y="58270"/>
                  </a:lnTo>
                  <a:cubicBezTo>
                    <a:pt x="78072" y="58333"/>
                    <a:pt x="78090" y="58396"/>
                    <a:pt x="78108" y="58459"/>
                  </a:cubicBezTo>
                  <a:lnTo>
                    <a:pt x="80419" y="57840"/>
                  </a:lnTo>
                  <a:cubicBezTo>
                    <a:pt x="80435" y="57882"/>
                    <a:pt x="80451" y="57925"/>
                    <a:pt x="80466" y="57968"/>
                  </a:cubicBezTo>
                  <a:lnTo>
                    <a:pt x="79055" y="58553"/>
                  </a:lnTo>
                  <a:cubicBezTo>
                    <a:pt x="79071" y="58604"/>
                    <a:pt x="79088" y="58654"/>
                    <a:pt x="79104" y="58705"/>
                  </a:cubicBezTo>
                  <a:cubicBezTo>
                    <a:pt x="79517" y="58590"/>
                    <a:pt x="79931" y="58481"/>
                    <a:pt x="80342" y="58355"/>
                  </a:cubicBezTo>
                  <a:cubicBezTo>
                    <a:pt x="80455" y="58321"/>
                    <a:pt x="80565" y="58304"/>
                    <a:pt x="80671" y="58304"/>
                  </a:cubicBezTo>
                  <a:cubicBezTo>
                    <a:pt x="80975" y="58304"/>
                    <a:pt x="81238" y="58443"/>
                    <a:pt x="81374" y="58706"/>
                  </a:cubicBezTo>
                  <a:cubicBezTo>
                    <a:pt x="82604" y="61058"/>
                    <a:pt x="83606" y="63471"/>
                    <a:pt x="82923" y="66222"/>
                  </a:cubicBezTo>
                  <a:lnTo>
                    <a:pt x="82935" y="66204"/>
                  </a:lnTo>
                  <a:lnTo>
                    <a:pt x="82935" y="66204"/>
                  </a:lnTo>
                  <a:cubicBezTo>
                    <a:pt x="82874" y="66489"/>
                    <a:pt x="82813" y="66774"/>
                    <a:pt x="82751" y="67060"/>
                  </a:cubicBezTo>
                  <a:lnTo>
                    <a:pt x="82770" y="67035"/>
                  </a:lnTo>
                  <a:lnTo>
                    <a:pt x="82770" y="67035"/>
                  </a:lnTo>
                  <a:cubicBezTo>
                    <a:pt x="82495" y="68453"/>
                    <a:pt x="82219" y="69870"/>
                    <a:pt x="81923" y="71397"/>
                  </a:cubicBezTo>
                  <a:cubicBezTo>
                    <a:pt x="80783" y="70551"/>
                    <a:pt x="81055" y="68927"/>
                    <a:pt x="79863" y="68164"/>
                  </a:cubicBezTo>
                  <a:cubicBezTo>
                    <a:pt x="78951" y="69327"/>
                    <a:pt x="78584" y="70839"/>
                    <a:pt x="77164" y="71686"/>
                  </a:cubicBezTo>
                  <a:cubicBezTo>
                    <a:pt x="77164" y="71366"/>
                    <a:pt x="77139" y="71151"/>
                    <a:pt x="77168" y="70945"/>
                  </a:cubicBezTo>
                  <a:cubicBezTo>
                    <a:pt x="77345" y="69714"/>
                    <a:pt x="77540" y="68488"/>
                    <a:pt x="77716" y="67257"/>
                  </a:cubicBezTo>
                  <a:cubicBezTo>
                    <a:pt x="77811" y="66594"/>
                    <a:pt x="77988" y="66383"/>
                    <a:pt x="78647" y="66255"/>
                  </a:cubicBezTo>
                  <a:cubicBezTo>
                    <a:pt x="79265" y="66133"/>
                    <a:pt x="79885" y="66026"/>
                    <a:pt x="80499" y="65847"/>
                  </a:cubicBezTo>
                  <a:cubicBezTo>
                    <a:pt x="80351" y="65801"/>
                    <a:pt x="80202" y="65783"/>
                    <a:pt x="80052" y="65783"/>
                  </a:cubicBezTo>
                  <a:cubicBezTo>
                    <a:pt x="79513" y="65783"/>
                    <a:pt x="78966" y="66015"/>
                    <a:pt x="78431" y="66015"/>
                  </a:cubicBezTo>
                  <a:cubicBezTo>
                    <a:pt x="78239" y="66015"/>
                    <a:pt x="78048" y="65985"/>
                    <a:pt x="77859" y="65904"/>
                  </a:cubicBezTo>
                  <a:cubicBezTo>
                    <a:pt x="77852" y="65798"/>
                    <a:pt x="77845" y="65694"/>
                    <a:pt x="77839" y="65590"/>
                  </a:cubicBezTo>
                  <a:lnTo>
                    <a:pt x="80930" y="65078"/>
                  </a:lnTo>
                  <a:cubicBezTo>
                    <a:pt x="80923" y="65010"/>
                    <a:pt x="80918" y="64941"/>
                    <a:pt x="80911" y="64873"/>
                  </a:cubicBezTo>
                  <a:cubicBezTo>
                    <a:pt x="80319" y="64942"/>
                    <a:pt x="79726" y="65014"/>
                    <a:pt x="79134" y="65082"/>
                  </a:cubicBezTo>
                  <a:cubicBezTo>
                    <a:pt x="78767" y="65125"/>
                    <a:pt x="78400" y="65181"/>
                    <a:pt x="78032" y="65187"/>
                  </a:cubicBezTo>
                  <a:cubicBezTo>
                    <a:pt x="78032" y="65187"/>
                    <a:pt x="78032" y="65187"/>
                    <a:pt x="78032" y="65187"/>
                  </a:cubicBezTo>
                  <a:cubicBezTo>
                    <a:pt x="77956" y="65187"/>
                    <a:pt x="77877" y="64991"/>
                    <a:pt x="77789" y="64870"/>
                  </a:cubicBezTo>
                  <a:lnTo>
                    <a:pt x="81489" y="64237"/>
                  </a:lnTo>
                  <a:cubicBezTo>
                    <a:pt x="81264" y="64173"/>
                    <a:pt x="81039" y="64150"/>
                    <a:pt x="80815" y="64150"/>
                  </a:cubicBezTo>
                  <a:cubicBezTo>
                    <a:pt x="80135" y="64150"/>
                    <a:pt x="79461" y="64370"/>
                    <a:pt x="78777" y="64370"/>
                  </a:cubicBezTo>
                  <a:cubicBezTo>
                    <a:pt x="78431" y="64370"/>
                    <a:pt x="78083" y="64313"/>
                    <a:pt x="77730" y="64144"/>
                  </a:cubicBezTo>
                  <a:lnTo>
                    <a:pt x="80886" y="63485"/>
                  </a:lnTo>
                  <a:cubicBezTo>
                    <a:pt x="80876" y="63419"/>
                    <a:pt x="80864" y="63355"/>
                    <a:pt x="80854" y="63290"/>
                  </a:cubicBezTo>
                  <a:lnTo>
                    <a:pt x="77807" y="63793"/>
                  </a:lnTo>
                  <a:cubicBezTo>
                    <a:pt x="77505" y="63098"/>
                    <a:pt x="77274" y="62412"/>
                    <a:pt x="76924" y="61793"/>
                  </a:cubicBezTo>
                  <a:cubicBezTo>
                    <a:pt x="76218" y="60543"/>
                    <a:pt x="75178" y="59580"/>
                    <a:pt x="74076" y="58681"/>
                  </a:cubicBezTo>
                  <a:cubicBezTo>
                    <a:pt x="73826" y="58479"/>
                    <a:pt x="73597" y="58250"/>
                    <a:pt x="73265" y="57949"/>
                  </a:cubicBezTo>
                  <a:lnTo>
                    <a:pt x="74807" y="57449"/>
                  </a:lnTo>
                  <a:lnTo>
                    <a:pt x="74375" y="56794"/>
                  </a:lnTo>
                  <a:lnTo>
                    <a:pt x="76036" y="56369"/>
                  </a:lnTo>
                  <a:cubicBezTo>
                    <a:pt x="75538" y="56197"/>
                    <a:pt x="75050" y="56132"/>
                    <a:pt x="74568" y="56132"/>
                  </a:cubicBezTo>
                  <a:cubicBezTo>
                    <a:pt x="73834" y="56132"/>
                    <a:pt x="73111" y="56282"/>
                    <a:pt x="72378" y="56434"/>
                  </a:cubicBezTo>
                  <a:cubicBezTo>
                    <a:pt x="72317" y="56118"/>
                    <a:pt x="72275" y="55899"/>
                    <a:pt x="72219" y="55606"/>
                  </a:cubicBezTo>
                  <a:lnTo>
                    <a:pt x="73493" y="55273"/>
                  </a:lnTo>
                  <a:lnTo>
                    <a:pt x="73482" y="55168"/>
                  </a:lnTo>
                  <a:lnTo>
                    <a:pt x="72364" y="55147"/>
                  </a:lnTo>
                  <a:cubicBezTo>
                    <a:pt x="72355" y="55119"/>
                    <a:pt x="72346" y="55091"/>
                    <a:pt x="72338" y="55062"/>
                  </a:cubicBezTo>
                  <a:lnTo>
                    <a:pt x="73948" y="54699"/>
                  </a:lnTo>
                  <a:cubicBezTo>
                    <a:pt x="73942" y="54658"/>
                    <a:pt x="73938" y="54617"/>
                    <a:pt x="73932" y="54576"/>
                  </a:cubicBezTo>
                  <a:lnTo>
                    <a:pt x="72223" y="54659"/>
                  </a:lnTo>
                  <a:cubicBezTo>
                    <a:pt x="72210" y="54613"/>
                    <a:pt x="72196" y="54567"/>
                    <a:pt x="72182" y="54521"/>
                  </a:cubicBezTo>
                  <a:lnTo>
                    <a:pt x="73110" y="54245"/>
                  </a:lnTo>
                  <a:lnTo>
                    <a:pt x="73105" y="54148"/>
                  </a:lnTo>
                  <a:lnTo>
                    <a:pt x="72083" y="54084"/>
                  </a:lnTo>
                  <a:lnTo>
                    <a:pt x="72061" y="53883"/>
                  </a:lnTo>
                  <a:lnTo>
                    <a:pt x="73809" y="53663"/>
                  </a:lnTo>
                  <a:cubicBezTo>
                    <a:pt x="73805" y="53618"/>
                    <a:pt x="73802" y="53574"/>
                    <a:pt x="73797" y="53530"/>
                  </a:cubicBezTo>
                  <a:lnTo>
                    <a:pt x="72014" y="53502"/>
                  </a:lnTo>
                  <a:cubicBezTo>
                    <a:pt x="72307" y="51894"/>
                    <a:pt x="72227" y="50280"/>
                    <a:pt x="73196" y="48895"/>
                  </a:cubicBezTo>
                  <a:lnTo>
                    <a:pt x="73017" y="48748"/>
                  </a:lnTo>
                  <a:cubicBezTo>
                    <a:pt x="73562" y="48514"/>
                    <a:pt x="74087" y="48287"/>
                    <a:pt x="74730" y="48010"/>
                  </a:cubicBezTo>
                  <a:lnTo>
                    <a:pt x="73121" y="47753"/>
                  </a:lnTo>
                  <a:cubicBezTo>
                    <a:pt x="73165" y="46919"/>
                    <a:pt x="73208" y="46097"/>
                    <a:pt x="73253" y="45244"/>
                  </a:cubicBezTo>
                  <a:lnTo>
                    <a:pt x="74785" y="45365"/>
                  </a:lnTo>
                  <a:cubicBezTo>
                    <a:pt x="74793" y="45316"/>
                    <a:pt x="74799" y="45267"/>
                    <a:pt x="74806" y="45218"/>
                  </a:cubicBezTo>
                  <a:lnTo>
                    <a:pt x="73378" y="44924"/>
                  </a:lnTo>
                  <a:lnTo>
                    <a:pt x="73377" y="44853"/>
                  </a:lnTo>
                  <a:lnTo>
                    <a:pt x="74771" y="44785"/>
                  </a:lnTo>
                  <a:cubicBezTo>
                    <a:pt x="74777" y="44745"/>
                    <a:pt x="74784" y="44707"/>
                    <a:pt x="74790" y="44668"/>
                  </a:cubicBezTo>
                  <a:lnTo>
                    <a:pt x="73297" y="44409"/>
                  </a:lnTo>
                  <a:cubicBezTo>
                    <a:pt x="73305" y="44351"/>
                    <a:pt x="73313" y="44293"/>
                    <a:pt x="73321" y="44236"/>
                  </a:cubicBezTo>
                  <a:lnTo>
                    <a:pt x="75158" y="44337"/>
                  </a:lnTo>
                  <a:cubicBezTo>
                    <a:pt x="75164" y="44277"/>
                    <a:pt x="75169" y="44219"/>
                    <a:pt x="75173" y="44159"/>
                  </a:cubicBezTo>
                  <a:cubicBezTo>
                    <a:pt x="74683" y="44095"/>
                    <a:pt x="74194" y="43997"/>
                    <a:pt x="73701" y="43975"/>
                  </a:cubicBezTo>
                  <a:cubicBezTo>
                    <a:pt x="73130" y="43951"/>
                    <a:pt x="72903" y="43701"/>
                    <a:pt x="73022" y="43023"/>
                  </a:cubicBezTo>
                  <a:lnTo>
                    <a:pt x="73022" y="43023"/>
                  </a:lnTo>
                  <a:lnTo>
                    <a:pt x="74429" y="43032"/>
                  </a:lnTo>
                  <a:lnTo>
                    <a:pt x="75508" y="42227"/>
                  </a:lnTo>
                  <a:lnTo>
                    <a:pt x="73015" y="41936"/>
                  </a:lnTo>
                  <a:cubicBezTo>
                    <a:pt x="73137" y="41574"/>
                    <a:pt x="73256" y="41223"/>
                    <a:pt x="73387" y="40833"/>
                  </a:cubicBezTo>
                  <a:lnTo>
                    <a:pt x="71697" y="40686"/>
                  </a:lnTo>
                  <a:cubicBezTo>
                    <a:pt x="71682" y="40609"/>
                    <a:pt x="71668" y="40533"/>
                    <a:pt x="71654" y="40456"/>
                  </a:cubicBezTo>
                  <a:lnTo>
                    <a:pt x="71654" y="40456"/>
                  </a:lnTo>
                  <a:cubicBezTo>
                    <a:pt x="71796" y="40489"/>
                    <a:pt x="71928" y="40504"/>
                    <a:pt x="72052" y="40504"/>
                  </a:cubicBezTo>
                  <a:cubicBezTo>
                    <a:pt x="72997" y="40504"/>
                    <a:pt x="73463" y="39619"/>
                    <a:pt x="74331" y="39080"/>
                  </a:cubicBezTo>
                  <a:lnTo>
                    <a:pt x="74331" y="39080"/>
                  </a:lnTo>
                  <a:lnTo>
                    <a:pt x="71954" y="39195"/>
                  </a:lnTo>
                  <a:cubicBezTo>
                    <a:pt x="72304" y="38639"/>
                    <a:pt x="72727" y="38578"/>
                    <a:pt x="73145" y="38578"/>
                  </a:cubicBezTo>
                  <a:close/>
                  <a:moveTo>
                    <a:pt x="109142" y="54947"/>
                  </a:moveTo>
                  <a:lnTo>
                    <a:pt x="105744" y="57377"/>
                  </a:lnTo>
                  <a:lnTo>
                    <a:pt x="105831" y="57462"/>
                  </a:lnTo>
                  <a:lnTo>
                    <a:pt x="109655" y="55312"/>
                  </a:lnTo>
                  <a:lnTo>
                    <a:pt x="109734" y="55360"/>
                  </a:lnTo>
                  <a:lnTo>
                    <a:pt x="108632" y="56492"/>
                  </a:lnTo>
                  <a:lnTo>
                    <a:pt x="108705" y="56619"/>
                  </a:lnTo>
                  <a:lnTo>
                    <a:pt x="110471" y="55824"/>
                  </a:lnTo>
                  <a:cubicBezTo>
                    <a:pt x="110578" y="56501"/>
                    <a:pt x="110660" y="57023"/>
                    <a:pt x="110753" y="57616"/>
                  </a:cubicBezTo>
                  <a:lnTo>
                    <a:pt x="109424" y="58586"/>
                  </a:lnTo>
                  <a:lnTo>
                    <a:pt x="109541" y="58704"/>
                  </a:lnTo>
                  <a:lnTo>
                    <a:pt x="110760" y="58047"/>
                  </a:lnTo>
                  <a:cubicBezTo>
                    <a:pt x="110854" y="58274"/>
                    <a:pt x="110947" y="58498"/>
                    <a:pt x="111048" y="58740"/>
                  </a:cubicBezTo>
                  <a:lnTo>
                    <a:pt x="110229" y="59429"/>
                  </a:lnTo>
                  <a:lnTo>
                    <a:pt x="111279" y="59149"/>
                  </a:lnTo>
                  <a:lnTo>
                    <a:pt x="111462" y="60127"/>
                  </a:lnTo>
                  <a:cubicBezTo>
                    <a:pt x="110529" y="60703"/>
                    <a:pt x="109599" y="61306"/>
                    <a:pt x="108644" y="61862"/>
                  </a:cubicBezTo>
                  <a:cubicBezTo>
                    <a:pt x="106113" y="63335"/>
                    <a:pt x="103583" y="64809"/>
                    <a:pt x="101029" y="66240"/>
                  </a:cubicBezTo>
                  <a:cubicBezTo>
                    <a:pt x="99415" y="67145"/>
                    <a:pt x="97756" y="67967"/>
                    <a:pt x="96123" y="68838"/>
                  </a:cubicBezTo>
                  <a:cubicBezTo>
                    <a:pt x="94639" y="69629"/>
                    <a:pt x="93159" y="70430"/>
                    <a:pt x="91683" y="71237"/>
                  </a:cubicBezTo>
                  <a:cubicBezTo>
                    <a:pt x="90265" y="72014"/>
                    <a:pt x="88859" y="72808"/>
                    <a:pt x="87445" y="73587"/>
                  </a:cubicBezTo>
                  <a:cubicBezTo>
                    <a:pt x="84085" y="75438"/>
                    <a:pt x="80739" y="77313"/>
                    <a:pt x="77356" y="79121"/>
                  </a:cubicBezTo>
                  <a:cubicBezTo>
                    <a:pt x="75489" y="80118"/>
                    <a:pt x="73562" y="81005"/>
                    <a:pt x="71654" y="81928"/>
                  </a:cubicBezTo>
                  <a:cubicBezTo>
                    <a:pt x="71446" y="82028"/>
                    <a:pt x="71218" y="82086"/>
                    <a:pt x="70965" y="82086"/>
                  </a:cubicBezTo>
                  <a:cubicBezTo>
                    <a:pt x="70870" y="82086"/>
                    <a:pt x="70771" y="82078"/>
                    <a:pt x="70668" y="82060"/>
                  </a:cubicBezTo>
                  <a:lnTo>
                    <a:pt x="71996" y="81246"/>
                  </a:lnTo>
                  <a:cubicBezTo>
                    <a:pt x="71972" y="81195"/>
                    <a:pt x="71947" y="81144"/>
                    <a:pt x="71922" y="81093"/>
                  </a:cubicBezTo>
                  <a:cubicBezTo>
                    <a:pt x="71393" y="81349"/>
                    <a:pt x="70845" y="81571"/>
                    <a:pt x="70341" y="81869"/>
                  </a:cubicBezTo>
                  <a:cubicBezTo>
                    <a:pt x="69982" y="82081"/>
                    <a:pt x="69641" y="82200"/>
                    <a:pt x="69308" y="82200"/>
                  </a:cubicBezTo>
                  <a:cubicBezTo>
                    <a:pt x="68939" y="82200"/>
                    <a:pt x="68581" y="82054"/>
                    <a:pt x="68223" y="81725"/>
                  </a:cubicBezTo>
                  <a:cubicBezTo>
                    <a:pt x="67930" y="81457"/>
                    <a:pt x="67528" y="81306"/>
                    <a:pt x="67237" y="81038"/>
                  </a:cubicBezTo>
                  <a:cubicBezTo>
                    <a:pt x="66662" y="80504"/>
                    <a:pt x="66694" y="80038"/>
                    <a:pt x="67331" y="79549"/>
                  </a:cubicBezTo>
                  <a:cubicBezTo>
                    <a:pt x="67812" y="79181"/>
                    <a:pt x="68334" y="78868"/>
                    <a:pt x="68832" y="78524"/>
                  </a:cubicBezTo>
                  <a:cubicBezTo>
                    <a:pt x="69068" y="78361"/>
                    <a:pt x="69295" y="78183"/>
                    <a:pt x="69526" y="78012"/>
                  </a:cubicBezTo>
                  <a:lnTo>
                    <a:pt x="69418" y="77804"/>
                  </a:lnTo>
                  <a:lnTo>
                    <a:pt x="66668" y="78839"/>
                  </a:lnTo>
                  <a:cubicBezTo>
                    <a:pt x="66594" y="78440"/>
                    <a:pt x="66524" y="78066"/>
                    <a:pt x="66452" y="77674"/>
                  </a:cubicBezTo>
                  <a:lnTo>
                    <a:pt x="67852" y="76875"/>
                  </a:lnTo>
                  <a:lnTo>
                    <a:pt x="67836" y="76857"/>
                  </a:lnTo>
                  <a:lnTo>
                    <a:pt x="66613" y="77120"/>
                  </a:lnTo>
                  <a:cubicBezTo>
                    <a:pt x="66363" y="76430"/>
                    <a:pt x="66997" y="76420"/>
                    <a:pt x="67243" y="76137"/>
                  </a:cubicBezTo>
                  <a:cubicBezTo>
                    <a:pt x="67215" y="76106"/>
                    <a:pt x="67185" y="76076"/>
                    <a:pt x="67157" y="76045"/>
                  </a:cubicBezTo>
                  <a:lnTo>
                    <a:pt x="66677" y="76068"/>
                  </a:lnTo>
                  <a:cubicBezTo>
                    <a:pt x="66735" y="75318"/>
                    <a:pt x="67378" y="75294"/>
                    <a:pt x="67784" y="75042"/>
                  </a:cubicBezTo>
                  <a:cubicBezTo>
                    <a:pt x="68200" y="74784"/>
                    <a:pt x="68639" y="74565"/>
                    <a:pt x="69068" y="74329"/>
                  </a:cubicBezTo>
                  <a:cubicBezTo>
                    <a:pt x="69038" y="74267"/>
                    <a:pt x="69008" y="74206"/>
                    <a:pt x="68978" y="74144"/>
                  </a:cubicBezTo>
                  <a:lnTo>
                    <a:pt x="66854" y="75166"/>
                  </a:lnTo>
                  <a:cubicBezTo>
                    <a:pt x="67297" y="74160"/>
                    <a:pt x="67562" y="73269"/>
                    <a:pt x="68480" y="72837"/>
                  </a:cubicBezTo>
                  <a:cubicBezTo>
                    <a:pt x="70305" y="71982"/>
                    <a:pt x="72135" y="71137"/>
                    <a:pt x="73970" y="70305"/>
                  </a:cubicBezTo>
                  <a:cubicBezTo>
                    <a:pt x="74611" y="70014"/>
                    <a:pt x="75272" y="69760"/>
                    <a:pt x="75928" y="69502"/>
                  </a:cubicBezTo>
                  <a:cubicBezTo>
                    <a:pt x="76249" y="69375"/>
                    <a:pt x="76581" y="69276"/>
                    <a:pt x="76907" y="69164"/>
                  </a:cubicBezTo>
                  <a:lnTo>
                    <a:pt x="77020" y="69423"/>
                  </a:lnTo>
                  <a:lnTo>
                    <a:pt x="75626" y="70226"/>
                  </a:lnTo>
                  <a:lnTo>
                    <a:pt x="75677" y="70343"/>
                  </a:lnTo>
                  <a:lnTo>
                    <a:pt x="76970" y="69916"/>
                  </a:lnTo>
                  <a:lnTo>
                    <a:pt x="76970" y="69916"/>
                  </a:lnTo>
                  <a:cubicBezTo>
                    <a:pt x="76750" y="70434"/>
                    <a:pt x="76610" y="70766"/>
                    <a:pt x="76453" y="71139"/>
                  </a:cubicBezTo>
                  <a:cubicBezTo>
                    <a:pt x="76715" y="71331"/>
                    <a:pt x="76765" y="71616"/>
                    <a:pt x="76346" y="71876"/>
                  </a:cubicBezTo>
                  <a:cubicBezTo>
                    <a:pt x="75982" y="72102"/>
                    <a:pt x="75603" y="72306"/>
                    <a:pt x="75289" y="72645"/>
                  </a:cubicBezTo>
                  <a:cubicBezTo>
                    <a:pt x="75495" y="72567"/>
                    <a:pt x="75702" y="72492"/>
                    <a:pt x="75906" y="72410"/>
                  </a:cubicBezTo>
                  <a:cubicBezTo>
                    <a:pt x="76074" y="72343"/>
                    <a:pt x="76259" y="72185"/>
                    <a:pt x="76407" y="72185"/>
                  </a:cubicBezTo>
                  <a:cubicBezTo>
                    <a:pt x="76423" y="72185"/>
                    <a:pt x="76438" y="72187"/>
                    <a:pt x="76453" y="72191"/>
                  </a:cubicBezTo>
                  <a:cubicBezTo>
                    <a:pt x="76602" y="72228"/>
                    <a:pt x="76740" y="72246"/>
                    <a:pt x="76868" y="72246"/>
                  </a:cubicBezTo>
                  <a:cubicBezTo>
                    <a:pt x="77677" y="72246"/>
                    <a:pt x="78089" y="71556"/>
                    <a:pt x="78568" y="71005"/>
                  </a:cubicBezTo>
                  <a:cubicBezTo>
                    <a:pt x="78892" y="70634"/>
                    <a:pt x="79148" y="70203"/>
                    <a:pt x="79449" y="69781"/>
                  </a:cubicBezTo>
                  <a:cubicBezTo>
                    <a:pt x="80451" y="70609"/>
                    <a:pt x="80698" y="71943"/>
                    <a:pt x="81851" y="72665"/>
                  </a:cubicBezTo>
                  <a:cubicBezTo>
                    <a:pt x="81993" y="72353"/>
                    <a:pt x="82135" y="72134"/>
                    <a:pt x="82195" y="71895"/>
                  </a:cubicBezTo>
                  <a:cubicBezTo>
                    <a:pt x="82434" y="70949"/>
                    <a:pt x="82692" y="70005"/>
                    <a:pt x="82855" y="69045"/>
                  </a:cubicBezTo>
                  <a:cubicBezTo>
                    <a:pt x="82972" y="68359"/>
                    <a:pt x="83319" y="67997"/>
                    <a:pt x="83960" y="67792"/>
                  </a:cubicBezTo>
                  <a:cubicBezTo>
                    <a:pt x="84596" y="67590"/>
                    <a:pt x="85205" y="67307"/>
                    <a:pt x="85825" y="67060"/>
                  </a:cubicBezTo>
                  <a:cubicBezTo>
                    <a:pt x="85805" y="66997"/>
                    <a:pt x="85785" y="66935"/>
                    <a:pt x="85764" y="66874"/>
                  </a:cubicBezTo>
                  <a:lnTo>
                    <a:pt x="83315" y="67737"/>
                  </a:lnTo>
                  <a:cubicBezTo>
                    <a:pt x="83095" y="67367"/>
                    <a:pt x="83347" y="67264"/>
                    <a:pt x="83607" y="67161"/>
                  </a:cubicBezTo>
                  <a:cubicBezTo>
                    <a:pt x="84733" y="66717"/>
                    <a:pt x="85856" y="66269"/>
                    <a:pt x="86978" y="65820"/>
                  </a:cubicBezTo>
                  <a:cubicBezTo>
                    <a:pt x="87161" y="65746"/>
                    <a:pt x="87337" y="65650"/>
                    <a:pt x="87457" y="65409"/>
                  </a:cubicBezTo>
                  <a:lnTo>
                    <a:pt x="87457" y="65409"/>
                  </a:lnTo>
                  <a:lnTo>
                    <a:pt x="83541" y="66880"/>
                  </a:lnTo>
                  <a:cubicBezTo>
                    <a:pt x="83365" y="66011"/>
                    <a:pt x="83365" y="65955"/>
                    <a:pt x="84102" y="65614"/>
                  </a:cubicBezTo>
                  <a:cubicBezTo>
                    <a:pt x="85963" y="64753"/>
                    <a:pt x="87808" y="63847"/>
                    <a:pt x="89712" y="63091"/>
                  </a:cubicBezTo>
                  <a:cubicBezTo>
                    <a:pt x="94124" y="61338"/>
                    <a:pt x="98400" y="59294"/>
                    <a:pt x="102649" y="57188"/>
                  </a:cubicBezTo>
                  <a:cubicBezTo>
                    <a:pt x="103523" y="56754"/>
                    <a:pt x="104379" y="56267"/>
                    <a:pt x="105292" y="55938"/>
                  </a:cubicBezTo>
                  <a:cubicBezTo>
                    <a:pt x="106533" y="55490"/>
                    <a:pt x="107819" y="55172"/>
                    <a:pt x="109142" y="54947"/>
                  </a:cubicBezTo>
                  <a:close/>
                  <a:moveTo>
                    <a:pt x="12328" y="45072"/>
                  </a:moveTo>
                  <a:cubicBezTo>
                    <a:pt x="12739" y="45072"/>
                    <a:pt x="13166" y="45167"/>
                    <a:pt x="13571" y="45369"/>
                  </a:cubicBezTo>
                  <a:cubicBezTo>
                    <a:pt x="14411" y="45787"/>
                    <a:pt x="15206" y="46298"/>
                    <a:pt x="16024" y="46763"/>
                  </a:cubicBezTo>
                  <a:cubicBezTo>
                    <a:pt x="18182" y="47994"/>
                    <a:pt x="20264" y="49392"/>
                    <a:pt x="22518" y="50416"/>
                  </a:cubicBezTo>
                  <a:cubicBezTo>
                    <a:pt x="26585" y="52266"/>
                    <a:pt x="30646" y="54125"/>
                    <a:pt x="34643" y="56124"/>
                  </a:cubicBezTo>
                  <a:cubicBezTo>
                    <a:pt x="38910" y="58253"/>
                    <a:pt x="43174" y="60388"/>
                    <a:pt x="47437" y="62528"/>
                  </a:cubicBezTo>
                  <a:cubicBezTo>
                    <a:pt x="49088" y="63357"/>
                    <a:pt x="50729" y="64206"/>
                    <a:pt x="52369" y="65054"/>
                  </a:cubicBezTo>
                  <a:cubicBezTo>
                    <a:pt x="52571" y="65159"/>
                    <a:pt x="52743" y="65318"/>
                    <a:pt x="52930" y="65452"/>
                  </a:cubicBezTo>
                  <a:lnTo>
                    <a:pt x="52908" y="65431"/>
                  </a:lnTo>
                  <a:lnTo>
                    <a:pt x="53344" y="65574"/>
                  </a:lnTo>
                  <a:lnTo>
                    <a:pt x="52370" y="67456"/>
                  </a:lnTo>
                  <a:cubicBezTo>
                    <a:pt x="53164" y="67047"/>
                    <a:pt x="53051" y="65959"/>
                    <a:pt x="54086" y="65869"/>
                  </a:cubicBezTo>
                  <a:lnTo>
                    <a:pt x="54086" y="65869"/>
                  </a:lnTo>
                  <a:cubicBezTo>
                    <a:pt x="53754" y="66662"/>
                    <a:pt x="53468" y="67347"/>
                    <a:pt x="53181" y="68031"/>
                  </a:cubicBezTo>
                  <a:lnTo>
                    <a:pt x="53355" y="68114"/>
                  </a:lnTo>
                  <a:lnTo>
                    <a:pt x="54382" y="66104"/>
                  </a:lnTo>
                  <a:lnTo>
                    <a:pt x="57284" y="67653"/>
                  </a:lnTo>
                  <a:cubicBezTo>
                    <a:pt x="56912" y="68441"/>
                    <a:pt x="56567" y="69174"/>
                    <a:pt x="56222" y="69905"/>
                  </a:cubicBezTo>
                  <a:cubicBezTo>
                    <a:pt x="56824" y="69309"/>
                    <a:pt x="57112" y="68510"/>
                    <a:pt x="57621" y="67875"/>
                  </a:cubicBezTo>
                  <a:lnTo>
                    <a:pt x="57892" y="68032"/>
                  </a:lnTo>
                  <a:cubicBezTo>
                    <a:pt x="57633" y="68570"/>
                    <a:pt x="57373" y="69108"/>
                    <a:pt x="57115" y="69646"/>
                  </a:cubicBezTo>
                  <a:lnTo>
                    <a:pt x="57196" y="69715"/>
                  </a:lnTo>
                  <a:lnTo>
                    <a:pt x="58269" y="68231"/>
                  </a:lnTo>
                  <a:lnTo>
                    <a:pt x="58841" y="68514"/>
                  </a:lnTo>
                  <a:cubicBezTo>
                    <a:pt x="58730" y="68824"/>
                    <a:pt x="58629" y="69104"/>
                    <a:pt x="58528" y="69383"/>
                  </a:cubicBezTo>
                  <a:lnTo>
                    <a:pt x="58626" y="69463"/>
                  </a:lnTo>
                  <a:cubicBezTo>
                    <a:pt x="58742" y="69302"/>
                    <a:pt x="58856" y="69138"/>
                    <a:pt x="58976" y="68979"/>
                  </a:cubicBezTo>
                  <a:cubicBezTo>
                    <a:pt x="59087" y="68831"/>
                    <a:pt x="59193" y="68772"/>
                    <a:pt x="59295" y="68772"/>
                  </a:cubicBezTo>
                  <a:cubicBezTo>
                    <a:pt x="59440" y="68772"/>
                    <a:pt x="59580" y="68891"/>
                    <a:pt x="59724" y="69041"/>
                  </a:cubicBezTo>
                  <a:lnTo>
                    <a:pt x="59016" y="70792"/>
                  </a:lnTo>
                  <a:lnTo>
                    <a:pt x="59092" y="70852"/>
                  </a:lnTo>
                  <a:lnTo>
                    <a:pt x="60033" y="69257"/>
                  </a:lnTo>
                  <a:cubicBezTo>
                    <a:pt x="60049" y="69258"/>
                    <a:pt x="60064" y="69258"/>
                    <a:pt x="60077" y="69258"/>
                  </a:cubicBezTo>
                  <a:cubicBezTo>
                    <a:pt x="60095" y="69258"/>
                    <a:pt x="60110" y="69257"/>
                    <a:pt x="60123" y="69257"/>
                  </a:cubicBezTo>
                  <a:cubicBezTo>
                    <a:pt x="60143" y="69257"/>
                    <a:pt x="60157" y="69259"/>
                    <a:pt x="60167" y="69266"/>
                  </a:cubicBezTo>
                  <a:cubicBezTo>
                    <a:pt x="60393" y="69436"/>
                    <a:pt x="60596" y="69659"/>
                    <a:pt x="60847" y="69770"/>
                  </a:cubicBezTo>
                  <a:cubicBezTo>
                    <a:pt x="61163" y="69910"/>
                    <a:pt x="61522" y="69952"/>
                    <a:pt x="61859" y="70048"/>
                  </a:cubicBezTo>
                  <a:cubicBezTo>
                    <a:pt x="62179" y="70139"/>
                    <a:pt x="62493" y="70252"/>
                    <a:pt x="62812" y="70341"/>
                  </a:cubicBezTo>
                  <a:cubicBezTo>
                    <a:pt x="63651" y="70579"/>
                    <a:pt x="64455" y="70872"/>
                    <a:pt x="65028" y="71707"/>
                  </a:cubicBezTo>
                  <a:lnTo>
                    <a:pt x="64583" y="72399"/>
                  </a:lnTo>
                  <a:cubicBezTo>
                    <a:pt x="64551" y="72465"/>
                    <a:pt x="64519" y="72530"/>
                    <a:pt x="64487" y="72596"/>
                  </a:cubicBezTo>
                  <a:cubicBezTo>
                    <a:pt x="64234" y="74050"/>
                    <a:pt x="63913" y="75496"/>
                    <a:pt x="63746" y="76960"/>
                  </a:cubicBezTo>
                  <a:cubicBezTo>
                    <a:pt x="63529" y="78878"/>
                    <a:pt x="63602" y="80790"/>
                    <a:pt x="64416" y="82601"/>
                  </a:cubicBezTo>
                  <a:cubicBezTo>
                    <a:pt x="64469" y="82718"/>
                    <a:pt x="64481" y="82859"/>
                    <a:pt x="64496" y="82990"/>
                  </a:cubicBezTo>
                  <a:cubicBezTo>
                    <a:pt x="64503" y="83052"/>
                    <a:pt x="64471" y="83119"/>
                    <a:pt x="64442" y="83255"/>
                  </a:cubicBezTo>
                  <a:cubicBezTo>
                    <a:pt x="63658" y="83152"/>
                    <a:pt x="63232" y="82722"/>
                    <a:pt x="63170" y="81706"/>
                  </a:cubicBezTo>
                  <a:cubicBezTo>
                    <a:pt x="63025" y="82137"/>
                    <a:pt x="62958" y="82337"/>
                    <a:pt x="62891" y="82536"/>
                  </a:cubicBezTo>
                  <a:lnTo>
                    <a:pt x="62715" y="82556"/>
                  </a:lnTo>
                  <a:cubicBezTo>
                    <a:pt x="62578" y="82168"/>
                    <a:pt x="62441" y="81781"/>
                    <a:pt x="62266" y="81288"/>
                  </a:cubicBezTo>
                  <a:cubicBezTo>
                    <a:pt x="62220" y="81635"/>
                    <a:pt x="62184" y="81897"/>
                    <a:pt x="62138" y="82238"/>
                  </a:cubicBezTo>
                  <a:lnTo>
                    <a:pt x="55590" y="79203"/>
                  </a:lnTo>
                  <a:cubicBezTo>
                    <a:pt x="55742" y="78372"/>
                    <a:pt x="55900" y="77499"/>
                    <a:pt x="56060" y="76627"/>
                  </a:cubicBezTo>
                  <a:lnTo>
                    <a:pt x="55894" y="76580"/>
                  </a:lnTo>
                  <a:cubicBezTo>
                    <a:pt x="55680" y="77392"/>
                    <a:pt x="55465" y="78202"/>
                    <a:pt x="55199" y="79209"/>
                  </a:cubicBezTo>
                  <a:cubicBezTo>
                    <a:pt x="54840" y="78297"/>
                    <a:pt x="55389" y="77618"/>
                    <a:pt x="55130" y="76891"/>
                  </a:cubicBezTo>
                  <a:lnTo>
                    <a:pt x="55130" y="76891"/>
                  </a:lnTo>
                  <a:cubicBezTo>
                    <a:pt x="54984" y="77508"/>
                    <a:pt x="54838" y="78124"/>
                    <a:pt x="54666" y="78851"/>
                  </a:cubicBezTo>
                  <a:cubicBezTo>
                    <a:pt x="52005" y="77798"/>
                    <a:pt x="49401" y="76605"/>
                    <a:pt x="46847" y="75232"/>
                  </a:cubicBezTo>
                  <a:cubicBezTo>
                    <a:pt x="46860" y="74969"/>
                    <a:pt x="46873" y="74712"/>
                    <a:pt x="46885" y="74456"/>
                  </a:cubicBezTo>
                  <a:lnTo>
                    <a:pt x="46865" y="74441"/>
                  </a:lnTo>
                  <a:lnTo>
                    <a:pt x="46413" y="75002"/>
                  </a:lnTo>
                  <a:cubicBezTo>
                    <a:pt x="46293" y="74949"/>
                    <a:pt x="46172" y="74905"/>
                    <a:pt x="46060" y="74844"/>
                  </a:cubicBezTo>
                  <a:cubicBezTo>
                    <a:pt x="45944" y="74781"/>
                    <a:pt x="45838" y="74701"/>
                    <a:pt x="45699" y="74608"/>
                  </a:cubicBezTo>
                  <a:lnTo>
                    <a:pt x="46020" y="73472"/>
                  </a:lnTo>
                  <a:lnTo>
                    <a:pt x="45890" y="73416"/>
                  </a:lnTo>
                  <a:lnTo>
                    <a:pt x="45415" y="74390"/>
                  </a:lnTo>
                  <a:cubicBezTo>
                    <a:pt x="45397" y="74390"/>
                    <a:pt x="45380" y="74391"/>
                    <a:pt x="45362" y="74391"/>
                  </a:cubicBezTo>
                  <a:cubicBezTo>
                    <a:pt x="44812" y="74391"/>
                    <a:pt x="44679" y="74095"/>
                    <a:pt x="44844" y="73582"/>
                  </a:cubicBezTo>
                  <a:cubicBezTo>
                    <a:pt x="44961" y="73213"/>
                    <a:pt x="45081" y="72844"/>
                    <a:pt x="45028" y="72415"/>
                  </a:cubicBezTo>
                  <a:lnTo>
                    <a:pt x="45028" y="72415"/>
                  </a:lnTo>
                  <a:lnTo>
                    <a:pt x="44411" y="73863"/>
                  </a:lnTo>
                  <a:lnTo>
                    <a:pt x="23532" y="63406"/>
                  </a:lnTo>
                  <a:cubicBezTo>
                    <a:pt x="23547" y="63016"/>
                    <a:pt x="23566" y="62549"/>
                    <a:pt x="23584" y="62076"/>
                  </a:cubicBezTo>
                  <a:lnTo>
                    <a:pt x="23584" y="62076"/>
                  </a:lnTo>
                  <a:cubicBezTo>
                    <a:pt x="23450" y="62484"/>
                    <a:pt x="23314" y="62893"/>
                    <a:pt x="23181" y="63296"/>
                  </a:cubicBezTo>
                  <a:cubicBezTo>
                    <a:pt x="23138" y="63297"/>
                    <a:pt x="23092" y="63310"/>
                    <a:pt x="23051" y="63310"/>
                  </a:cubicBezTo>
                  <a:cubicBezTo>
                    <a:pt x="23033" y="63310"/>
                    <a:pt x="23017" y="63307"/>
                    <a:pt x="23002" y="63301"/>
                  </a:cubicBezTo>
                  <a:cubicBezTo>
                    <a:pt x="21791" y="62814"/>
                    <a:pt x="21620" y="62552"/>
                    <a:pt x="21813" y="61257"/>
                  </a:cubicBezTo>
                  <a:cubicBezTo>
                    <a:pt x="21925" y="60511"/>
                    <a:pt x="22116" y="59775"/>
                    <a:pt x="22193" y="59021"/>
                  </a:cubicBezTo>
                  <a:lnTo>
                    <a:pt x="22193" y="59021"/>
                  </a:lnTo>
                  <a:cubicBezTo>
                    <a:pt x="21653" y="60116"/>
                    <a:pt x="21473" y="61279"/>
                    <a:pt x="21580" y="62569"/>
                  </a:cubicBezTo>
                  <a:cubicBezTo>
                    <a:pt x="21337" y="62504"/>
                    <a:pt x="21150" y="62479"/>
                    <a:pt x="20984" y="62405"/>
                  </a:cubicBezTo>
                  <a:cubicBezTo>
                    <a:pt x="19425" y="61704"/>
                    <a:pt x="17869" y="60992"/>
                    <a:pt x="16312" y="60287"/>
                  </a:cubicBezTo>
                  <a:cubicBezTo>
                    <a:pt x="15408" y="59877"/>
                    <a:pt x="15414" y="59879"/>
                    <a:pt x="15515" y="58868"/>
                  </a:cubicBezTo>
                  <a:cubicBezTo>
                    <a:pt x="15546" y="58570"/>
                    <a:pt x="15520" y="58267"/>
                    <a:pt x="15520" y="57966"/>
                  </a:cubicBezTo>
                  <a:lnTo>
                    <a:pt x="15456" y="57920"/>
                  </a:lnTo>
                  <a:cubicBezTo>
                    <a:pt x="15332" y="58481"/>
                    <a:pt x="15207" y="59041"/>
                    <a:pt x="15070" y="59660"/>
                  </a:cubicBezTo>
                  <a:cubicBezTo>
                    <a:pt x="14575" y="59388"/>
                    <a:pt x="14592" y="58999"/>
                    <a:pt x="14615" y="58600"/>
                  </a:cubicBezTo>
                  <a:cubicBezTo>
                    <a:pt x="14645" y="58071"/>
                    <a:pt x="14661" y="57541"/>
                    <a:pt x="14683" y="57011"/>
                  </a:cubicBezTo>
                  <a:lnTo>
                    <a:pt x="14615" y="56960"/>
                  </a:lnTo>
                  <a:cubicBezTo>
                    <a:pt x="14489" y="57701"/>
                    <a:pt x="14364" y="58442"/>
                    <a:pt x="14222" y="59281"/>
                  </a:cubicBezTo>
                  <a:lnTo>
                    <a:pt x="12347" y="58462"/>
                  </a:lnTo>
                  <a:cubicBezTo>
                    <a:pt x="12112" y="57266"/>
                    <a:pt x="12472" y="56137"/>
                    <a:pt x="12616" y="54987"/>
                  </a:cubicBezTo>
                  <a:lnTo>
                    <a:pt x="12616" y="54987"/>
                  </a:lnTo>
                  <a:cubicBezTo>
                    <a:pt x="12017" y="55956"/>
                    <a:pt x="12049" y="57052"/>
                    <a:pt x="11981" y="58125"/>
                  </a:cubicBezTo>
                  <a:cubicBezTo>
                    <a:pt x="11105" y="57997"/>
                    <a:pt x="11009" y="57900"/>
                    <a:pt x="11099" y="57163"/>
                  </a:cubicBezTo>
                  <a:cubicBezTo>
                    <a:pt x="11166" y="56607"/>
                    <a:pt x="11262" y="56054"/>
                    <a:pt x="11346" y="55502"/>
                  </a:cubicBezTo>
                  <a:lnTo>
                    <a:pt x="11150" y="55471"/>
                  </a:lnTo>
                  <a:lnTo>
                    <a:pt x="10721" y="57695"/>
                  </a:lnTo>
                  <a:cubicBezTo>
                    <a:pt x="10694" y="57699"/>
                    <a:pt x="10643" y="57721"/>
                    <a:pt x="10597" y="57721"/>
                  </a:cubicBezTo>
                  <a:cubicBezTo>
                    <a:pt x="10584" y="57721"/>
                    <a:pt x="10572" y="57719"/>
                    <a:pt x="10561" y="57715"/>
                  </a:cubicBezTo>
                  <a:cubicBezTo>
                    <a:pt x="9118" y="57238"/>
                    <a:pt x="9112" y="57239"/>
                    <a:pt x="8789" y="55763"/>
                  </a:cubicBezTo>
                  <a:cubicBezTo>
                    <a:pt x="8696" y="55342"/>
                    <a:pt x="8659" y="54909"/>
                    <a:pt x="8574" y="54323"/>
                  </a:cubicBezTo>
                  <a:lnTo>
                    <a:pt x="8574" y="54323"/>
                  </a:lnTo>
                  <a:cubicBezTo>
                    <a:pt x="8228" y="55285"/>
                    <a:pt x="8771" y="56044"/>
                    <a:pt x="8702" y="56931"/>
                  </a:cubicBezTo>
                  <a:cubicBezTo>
                    <a:pt x="8074" y="56004"/>
                    <a:pt x="8456" y="54997"/>
                    <a:pt x="8028" y="54103"/>
                  </a:cubicBezTo>
                  <a:lnTo>
                    <a:pt x="8028" y="54103"/>
                  </a:lnTo>
                  <a:cubicBezTo>
                    <a:pt x="8031" y="54490"/>
                    <a:pt x="8027" y="54878"/>
                    <a:pt x="8038" y="55264"/>
                  </a:cubicBezTo>
                  <a:cubicBezTo>
                    <a:pt x="8052" y="55699"/>
                    <a:pt x="8079" y="56132"/>
                    <a:pt x="8100" y="56571"/>
                  </a:cubicBezTo>
                  <a:cubicBezTo>
                    <a:pt x="7641" y="56419"/>
                    <a:pt x="7641" y="56419"/>
                    <a:pt x="7283" y="54784"/>
                  </a:cubicBezTo>
                  <a:cubicBezTo>
                    <a:pt x="7266" y="55134"/>
                    <a:pt x="7249" y="55485"/>
                    <a:pt x="7232" y="55836"/>
                  </a:cubicBezTo>
                  <a:lnTo>
                    <a:pt x="7052" y="55913"/>
                  </a:lnTo>
                  <a:cubicBezTo>
                    <a:pt x="6911" y="55682"/>
                    <a:pt x="6734" y="55464"/>
                    <a:pt x="6635" y="55216"/>
                  </a:cubicBezTo>
                  <a:cubicBezTo>
                    <a:pt x="6034" y="53701"/>
                    <a:pt x="5834" y="52082"/>
                    <a:pt x="6286" y="50561"/>
                  </a:cubicBezTo>
                  <a:cubicBezTo>
                    <a:pt x="6714" y="49119"/>
                    <a:pt x="7191" y="47607"/>
                    <a:pt x="8423" y="46535"/>
                  </a:cubicBezTo>
                  <a:cubicBezTo>
                    <a:pt x="8650" y="46338"/>
                    <a:pt x="8859" y="46203"/>
                    <a:pt x="9080" y="46203"/>
                  </a:cubicBezTo>
                  <a:cubicBezTo>
                    <a:pt x="9242" y="46203"/>
                    <a:pt x="9411" y="46275"/>
                    <a:pt x="9597" y="46448"/>
                  </a:cubicBezTo>
                  <a:lnTo>
                    <a:pt x="10322" y="45367"/>
                  </a:lnTo>
                  <a:lnTo>
                    <a:pt x="10446" y="45393"/>
                  </a:lnTo>
                  <a:lnTo>
                    <a:pt x="10395" y="45794"/>
                  </a:lnTo>
                  <a:lnTo>
                    <a:pt x="10495" y="45880"/>
                  </a:lnTo>
                  <a:cubicBezTo>
                    <a:pt x="10941" y="45360"/>
                    <a:pt x="11613" y="45072"/>
                    <a:pt x="12328" y="45072"/>
                  </a:cubicBezTo>
                  <a:close/>
                  <a:moveTo>
                    <a:pt x="112019" y="59085"/>
                  </a:moveTo>
                  <a:cubicBezTo>
                    <a:pt x="112023" y="59085"/>
                    <a:pt x="112027" y="59086"/>
                    <a:pt x="112031" y="59087"/>
                  </a:cubicBezTo>
                  <a:cubicBezTo>
                    <a:pt x="112319" y="59167"/>
                    <a:pt x="112629" y="59220"/>
                    <a:pt x="112888" y="59362"/>
                  </a:cubicBezTo>
                  <a:cubicBezTo>
                    <a:pt x="113659" y="59782"/>
                    <a:pt x="113781" y="60588"/>
                    <a:pt x="113121" y="61154"/>
                  </a:cubicBezTo>
                  <a:cubicBezTo>
                    <a:pt x="112511" y="61678"/>
                    <a:pt x="111866" y="62186"/>
                    <a:pt x="111168" y="62577"/>
                  </a:cubicBezTo>
                  <a:cubicBezTo>
                    <a:pt x="108349" y="64152"/>
                    <a:pt x="105515" y="65694"/>
                    <a:pt x="102574" y="67046"/>
                  </a:cubicBezTo>
                  <a:cubicBezTo>
                    <a:pt x="100625" y="67942"/>
                    <a:pt x="98805" y="69121"/>
                    <a:pt x="96947" y="70210"/>
                  </a:cubicBezTo>
                  <a:cubicBezTo>
                    <a:pt x="95410" y="71113"/>
                    <a:pt x="93921" y="72097"/>
                    <a:pt x="92381" y="72996"/>
                  </a:cubicBezTo>
                  <a:cubicBezTo>
                    <a:pt x="88981" y="74981"/>
                    <a:pt x="85564" y="76925"/>
                    <a:pt x="82023" y="78663"/>
                  </a:cubicBezTo>
                  <a:cubicBezTo>
                    <a:pt x="78491" y="80397"/>
                    <a:pt x="75082" y="82382"/>
                    <a:pt x="71633" y="84280"/>
                  </a:cubicBezTo>
                  <a:cubicBezTo>
                    <a:pt x="70731" y="84776"/>
                    <a:pt x="69800" y="84959"/>
                    <a:pt x="68773" y="85052"/>
                  </a:cubicBezTo>
                  <a:cubicBezTo>
                    <a:pt x="68675" y="85061"/>
                    <a:pt x="68581" y="85065"/>
                    <a:pt x="68490" y="85065"/>
                  </a:cubicBezTo>
                  <a:cubicBezTo>
                    <a:pt x="67471" y="85065"/>
                    <a:pt x="66843" y="84533"/>
                    <a:pt x="66089" y="83902"/>
                  </a:cubicBezTo>
                  <a:cubicBezTo>
                    <a:pt x="64560" y="82620"/>
                    <a:pt x="64196" y="80970"/>
                    <a:pt x="64101" y="79135"/>
                  </a:cubicBezTo>
                  <a:cubicBezTo>
                    <a:pt x="64003" y="77268"/>
                    <a:pt x="64246" y="75452"/>
                    <a:pt x="64659" y="73634"/>
                  </a:cubicBezTo>
                  <a:cubicBezTo>
                    <a:pt x="64955" y="72329"/>
                    <a:pt x="65654" y="71460"/>
                    <a:pt x="66883" y="70987"/>
                  </a:cubicBezTo>
                  <a:cubicBezTo>
                    <a:pt x="69768" y="69874"/>
                    <a:pt x="72650" y="68749"/>
                    <a:pt x="75543" y="67653"/>
                  </a:cubicBezTo>
                  <a:cubicBezTo>
                    <a:pt x="75788" y="67560"/>
                    <a:pt x="75981" y="67511"/>
                    <a:pt x="76135" y="67511"/>
                  </a:cubicBezTo>
                  <a:cubicBezTo>
                    <a:pt x="76492" y="67511"/>
                    <a:pt x="76642" y="67777"/>
                    <a:pt x="76760" y="68381"/>
                  </a:cubicBezTo>
                  <a:cubicBezTo>
                    <a:pt x="76615" y="68869"/>
                    <a:pt x="76146" y="68835"/>
                    <a:pt x="75790" y="68983"/>
                  </a:cubicBezTo>
                  <a:cubicBezTo>
                    <a:pt x="75231" y="69266"/>
                    <a:pt x="74676" y="69561"/>
                    <a:pt x="74110" y="69828"/>
                  </a:cubicBezTo>
                  <a:cubicBezTo>
                    <a:pt x="72015" y="70819"/>
                    <a:pt x="69909" y="71787"/>
                    <a:pt x="67819" y="72791"/>
                  </a:cubicBezTo>
                  <a:cubicBezTo>
                    <a:pt x="66726" y="73315"/>
                    <a:pt x="66167" y="74216"/>
                    <a:pt x="66074" y="75434"/>
                  </a:cubicBezTo>
                  <a:cubicBezTo>
                    <a:pt x="65976" y="76705"/>
                    <a:pt x="65820" y="77973"/>
                    <a:pt x="65718" y="79244"/>
                  </a:cubicBezTo>
                  <a:cubicBezTo>
                    <a:pt x="65624" y="80412"/>
                    <a:pt x="66163" y="81408"/>
                    <a:pt x="66723" y="82354"/>
                  </a:cubicBezTo>
                  <a:cubicBezTo>
                    <a:pt x="67152" y="83078"/>
                    <a:pt x="67929" y="83503"/>
                    <a:pt x="68741" y="83503"/>
                  </a:cubicBezTo>
                  <a:cubicBezTo>
                    <a:pt x="68980" y="83503"/>
                    <a:pt x="69222" y="83466"/>
                    <a:pt x="69459" y="83390"/>
                  </a:cubicBezTo>
                  <a:cubicBezTo>
                    <a:pt x="71008" y="82888"/>
                    <a:pt x="72563" y="82362"/>
                    <a:pt x="74037" y="81679"/>
                  </a:cubicBezTo>
                  <a:cubicBezTo>
                    <a:pt x="75837" y="80848"/>
                    <a:pt x="77560" y="79850"/>
                    <a:pt x="79308" y="78910"/>
                  </a:cubicBezTo>
                  <a:cubicBezTo>
                    <a:pt x="79894" y="78595"/>
                    <a:pt x="80487" y="78318"/>
                    <a:pt x="80923" y="77744"/>
                  </a:cubicBezTo>
                  <a:cubicBezTo>
                    <a:pt x="81187" y="77398"/>
                    <a:pt x="81701" y="77236"/>
                    <a:pt x="82111" y="77008"/>
                  </a:cubicBezTo>
                  <a:cubicBezTo>
                    <a:pt x="85965" y="74871"/>
                    <a:pt x="89812" y="72722"/>
                    <a:pt x="93678" y="70608"/>
                  </a:cubicBezTo>
                  <a:cubicBezTo>
                    <a:pt x="95657" y="69526"/>
                    <a:pt x="97672" y="68514"/>
                    <a:pt x="99663" y="67457"/>
                  </a:cubicBezTo>
                  <a:cubicBezTo>
                    <a:pt x="100525" y="67001"/>
                    <a:pt x="101392" y="66549"/>
                    <a:pt x="102218" y="66032"/>
                  </a:cubicBezTo>
                  <a:cubicBezTo>
                    <a:pt x="104811" y="64404"/>
                    <a:pt x="107698" y="63349"/>
                    <a:pt x="110345" y="61829"/>
                  </a:cubicBezTo>
                  <a:cubicBezTo>
                    <a:pt x="110432" y="61779"/>
                    <a:pt x="110521" y="61712"/>
                    <a:pt x="110616" y="61697"/>
                  </a:cubicBezTo>
                  <a:cubicBezTo>
                    <a:pt x="111727" y="61536"/>
                    <a:pt x="112365" y="60928"/>
                    <a:pt x="112412" y="59702"/>
                  </a:cubicBezTo>
                  <a:lnTo>
                    <a:pt x="111805" y="59198"/>
                  </a:lnTo>
                  <a:cubicBezTo>
                    <a:pt x="111916" y="59140"/>
                    <a:pt x="111977" y="59085"/>
                    <a:pt x="112019" y="59085"/>
                  </a:cubicBezTo>
                  <a:close/>
                  <a:moveTo>
                    <a:pt x="86187" y="0"/>
                  </a:moveTo>
                  <a:cubicBezTo>
                    <a:pt x="84496" y="0"/>
                    <a:pt x="82818" y="190"/>
                    <a:pt x="81147" y="684"/>
                  </a:cubicBezTo>
                  <a:cubicBezTo>
                    <a:pt x="80577" y="853"/>
                    <a:pt x="80020" y="1129"/>
                    <a:pt x="79512" y="1446"/>
                  </a:cubicBezTo>
                  <a:cubicBezTo>
                    <a:pt x="77423" y="2750"/>
                    <a:pt x="75786" y="4524"/>
                    <a:pt x="74336" y="6493"/>
                  </a:cubicBezTo>
                  <a:cubicBezTo>
                    <a:pt x="74090" y="6828"/>
                    <a:pt x="73730" y="7078"/>
                    <a:pt x="73419" y="7364"/>
                  </a:cubicBezTo>
                  <a:lnTo>
                    <a:pt x="73419" y="7364"/>
                  </a:lnTo>
                  <a:cubicBezTo>
                    <a:pt x="73210" y="6231"/>
                    <a:pt x="72409" y="5461"/>
                    <a:pt x="71563" y="4866"/>
                  </a:cubicBezTo>
                  <a:cubicBezTo>
                    <a:pt x="69645" y="3520"/>
                    <a:pt x="67499" y="2582"/>
                    <a:pt x="65158" y="2292"/>
                  </a:cubicBezTo>
                  <a:cubicBezTo>
                    <a:pt x="63561" y="2094"/>
                    <a:pt x="61933" y="2147"/>
                    <a:pt x="60322" y="2045"/>
                  </a:cubicBezTo>
                  <a:cubicBezTo>
                    <a:pt x="59743" y="2009"/>
                    <a:pt x="59166" y="1992"/>
                    <a:pt x="58590" y="1992"/>
                  </a:cubicBezTo>
                  <a:cubicBezTo>
                    <a:pt x="55556" y="1992"/>
                    <a:pt x="52558" y="2454"/>
                    <a:pt x="49569" y="2915"/>
                  </a:cubicBezTo>
                  <a:cubicBezTo>
                    <a:pt x="45745" y="3505"/>
                    <a:pt x="41949" y="4275"/>
                    <a:pt x="38139" y="4953"/>
                  </a:cubicBezTo>
                  <a:cubicBezTo>
                    <a:pt x="36286" y="5284"/>
                    <a:pt x="34425" y="5576"/>
                    <a:pt x="32573" y="5914"/>
                  </a:cubicBezTo>
                  <a:cubicBezTo>
                    <a:pt x="32339" y="5957"/>
                    <a:pt x="32126" y="6154"/>
                    <a:pt x="31919" y="6302"/>
                  </a:cubicBezTo>
                  <a:cubicBezTo>
                    <a:pt x="31708" y="6453"/>
                    <a:pt x="31522" y="6766"/>
                    <a:pt x="31319" y="6772"/>
                  </a:cubicBezTo>
                  <a:cubicBezTo>
                    <a:pt x="30682" y="6791"/>
                    <a:pt x="30251" y="7138"/>
                    <a:pt x="29826" y="7522"/>
                  </a:cubicBezTo>
                  <a:cubicBezTo>
                    <a:pt x="29330" y="7971"/>
                    <a:pt x="28894" y="8498"/>
                    <a:pt x="28355" y="8884"/>
                  </a:cubicBezTo>
                  <a:cubicBezTo>
                    <a:pt x="26549" y="10177"/>
                    <a:pt x="24717" y="11432"/>
                    <a:pt x="22880" y="12682"/>
                  </a:cubicBezTo>
                  <a:cubicBezTo>
                    <a:pt x="21841" y="13390"/>
                    <a:pt x="20761" y="14015"/>
                    <a:pt x="20197" y="15248"/>
                  </a:cubicBezTo>
                  <a:cubicBezTo>
                    <a:pt x="19922" y="15848"/>
                    <a:pt x="19440" y="16356"/>
                    <a:pt x="19030" y="16891"/>
                  </a:cubicBezTo>
                  <a:cubicBezTo>
                    <a:pt x="18374" y="17746"/>
                    <a:pt x="17668" y="18563"/>
                    <a:pt x="17042" y="19440"/>
                  </a:cubicBezTo>
                  <a:cubicBezTo>
                    <a:pt x="14792" y="22592"/>
                    <a:pt x="12569" y="25763"/>
                    <a:pt x="10332" y="28925"/>
                  </a:cubicBezTo>
                  <a:cubicBezTo>
                    <a:pt x="7177" y="33375"/>
                    <a:pt x="4025" y="37829"/>
                    <a:pt x="877" y="42284"/>
                  </a:cubicBezTo>
                  <a:cubicBezTo>
                    <a:pt x="646" y="42613"/>
                    <a:pt x="422" y="42957"/>
                    <a:pt x="263" y="43325"/>
                  </a:cubicBezTo>
                  <a:cubicBezTo>
                    <a:pt x="0" y="43939"/>
                    <a:pt x="142" y="44376"/>
                    <a:pt x="754" y="44625"/>
                  </a:cubicBezTo>
                  <a:cubicBezTo>
                    <a:pt x="1243" y="44824"/>
                    <a:pt x="1789" y="45015"/>
                    <a:pt x="2305" y="45015"/>
                  </a:cubicBezTo>
                  <a:cubicBezTo>
                    <a:pt x="2334" y="45015"/>
                    <a:pt x="2362" y="45015"/>
                    <a:pt x="2390" y="45013"/>
                  </a:cubicBezTo>
                  <a:cubicBezTo>
                    <a:pt x="3967" y="44950"/>
                    <a:pt x="5540" y="44768"/>
                    <a:pt x="7115" y="44641"/>
                  </a:cubicBezTo>
                  <a:cubicBezTo>
                    <a:pt x="7628" y="44600"/>
                    <a:pt x="8143" y="44589"/>
                    <a:pt x="8518" y="44571"/>
                  </a:cubicBezTo>
                  <a:lnTo>
                    <a:pt x="8518" y="44571"/>
                  </a:lnTo>
                  <a:cubicBezTo>
                    <a:pt x="8234" y="44958"/>
                    <a:pt x="7941" y="45367"/>
                    <a:pt x="7637" y="45768"/>
                  </a:cubicBezTo>
                  <a:cubicBezTo>
                    <a:pt x="5645" y="48402"/>
                    <a:pt x="5375" y="51367"/>
                    <a:pt x="5928" y="54501"/>
                  </a:cubicBezTo>
                  <a:cubicBezTo>
                    <a:pt x="6109" y="55521"/>
                    <a:pt x="6604" y="56317"/>
                    <a:pt x="7482" y="56865"/>
                  </a:cubicBezTo>
                  <a:cubicBezTo>
                    <a:pt x="7765" y="57044"/>
                    <a:pt x="8062" y="57199"/>
                    <a:pt x="8371" y="57328"/>
                  </a:cubicBezTo>
                  <a:cubicBezTo>
                    <a:pt x="9491" y="57791"/>
                    <a:pt x="10635" y="58200"/>
                    <a:pt x="11739" y="58696"/>
                  </a:cubicBezTo>
                  <a:cubicBezTo>
                    <a:pt x="15054" y="60184"/>
                    <a:pt x="18343" y="61738"/>
                    <a:pt x="21668" y="63205"/>
                  </a:cubicBezTo>
                  <a:cubicBezTo>
                    <a:pt x="29065" y="66472"/>
                    <a:pt x="36251" y="70165"/>
                    <a:pt x="43404" y="73921"/>
                  </a:cubicBezTo>
                  <a:cubicBezTo>
                    <a:pt x="47013" y="75815"/>
                    <a:pt x="50652" y="77637"/>
                    <a:pt x="54420" y="79201"/>
                  </a:cubicBezTo>
                  <a:cubicBezTo>
                    <a:pt x="58492" y="80892"/>
                    <a:pt x="62514" y="82695"/>
                    <a:pt x="66367" y="84856"/>
                  </a:cubicBezTo>
                  <a:cubicBezTo>
                    <a:pt x="67019" y="85221"/>
                    <a:pt x="67815" y="85498"/>
                    <a:pt x="68548" y="85507"/>
                  </a:cubicBezTo>
                  <a:cubicBezTo>
                    <a:pt x="68569" y="85508"/>
                    <a:pt x="68591" y="85508"/>
                    <a:pt x="68613" y="85508"/>
                  </a:cubicBezTo>
                  <a:cubicBezTo>
                    <a:pt x="69685" y="85508"/>
                    <a:pt x="70723" y="85182"/>
                    <a:pt x="71697" y="84626"/>
                  </a:cubicBezTo>
                  <a:cubicBezTo>
                    <a:pt x="73742" y="83459"/>
                    <a:pt x="75824" y="82357"/>
                    <a:pt x="77904" y="81252"/>
                  </a:cubicBezTo>
                  <a:cubicBezTo>
                    <a:pt x="83135" y="78474"/>
                    <a:pt x="88478" y="75907"/>
                    <a:pt x="93531" y="72802"/>
                  </a:cubicBezTo>
                  <a:cubicBezTo>
                    <a:pt x="94678" y="72098"/>
                    <a:pt x="95817" y="71380"/>
                    <a:pt x="96978" y="70700"/>
                  </a:cubicBezTo>
                  <a:cubicBezTo>
                    <a:pt x="98866" y="69596"/>
                    <a:pt x="100705" y="68381"/>
                    <a:pt x="102680" y="67463"/>
                  </a:cubicBezTo>
                  <a:cubicBezTo>
                    <a:pt x="105584" y="66113"/>
                    <a:pt x="108401" y="64610"/>
                    <a:pt x="111184" y="63039"/>
                  </a:cubicBezTo>
                  <a:cubicBezTo>
                    <a:pt x="111997" y="62579"/>
                    <a:pt x="112752" y="61994"/>
                    <a:pt x="113469" y="61390"/>
                  </a:cubicBezTo>
                  <a:cubicBezTo>
                    <a:pt x="114161" y="60809"/>
                    <a:pt x="114207" y="60502"/>
                    <a:pt x="113773" y="59721"/>
                  </a:cubicBezTo>
                  <a:cubicBezTo>
                    <a:pt x="113593" y="59398"/>
                    <a:pt x="113252" y="59103"/>
                    <a:pt x="112914" y="58945"/>
                  </a:cubicBezTo>
                  <a:cubicBezTo>
                    <a:pt x="112501" y="58754"/>
                    <a:pt x="112014" y="58720"/>
                    <a:pt x="111459" y="58596"/>
                  </a:cubicBezTo>
                  <a:cubicBezTo>
                    <a:pt x="111407" y="58271"/>
                    <a:pt x="111315" y="57919"/>
                    <a:pt x="111300" y="57563"/>
                  </a:cubicBezTo>
                  <a:cubicBezTo>
                    <a:pt x="111241" y="56061"/>
                    <a:pt x="111675" y="54638"/>
                    <a:pt x="112000" y="53194"/>
                  </a:cubicBezTo>
                  <a:cubicBezTo>
                    <a:pt x="112127" y="52636"/>
                    <a:pt x="112321" y="52207"/>
                    <a:pt x="112817" y="51888"/>
                  </a:cubicBezTo>
                  <a:cubicBezTo>
                    <a:pt x="113148" y="51674"/>
                    <a:pt x="113438" y="51366"/>
                    <a:pt x="113683" y="51050"/>
                  </a:cubicBezTo>
                  <a:cubicBezTo>
                    <a:pt x="114145" y="50453"/>
                    <a:pt x="114100" y="50114"/>
                    <a:pt x="113568" y="49554"/>
                  </a:cubicBezTo>
                  <a:cubicBezTo>
                    <a:pt x="113456" y="49437"/>
                    <a:pt x="113339" y="49323"/>
                    <a:pt x="113198" y="49183"/>
                  </a:cubicBezTo>
                  <a:lnTo>
                    <a:pt x="113472" y="48379"/>
                  </a:lnTo>
                  <a:cubicBezTo>
                    <a:pt x="114201" y="48409"/>
                    <a:pt x="114837" y="48436"/>
                    <a:pt x="115474" y="48464"/>
                  </a:cubicBezTo>
                  <a:cubicBezTo>
                    <a:pt x="116146" y="48493"/>
                    <a:pt x="116818" y="48513"/>
                    <a:pt x="117489" y="48561"/>
                  </a:cubicBezTo>
                  <a:cubicBezTo>
                    <a:pt x="118395" y="48627"/>
                    <a:pt x="119298" y="48779"/>
                    <a:pt x="120203" y="48781"/>
                  </a:cubicBezTo>
                  <a:cubicBezTo>
                    <a:pt x="120209" y="48781"/>
                    <a:pt x="120215" y="48781"/>
                    <a:pt x="120221" y="48781"/>
                  </a:cubicBezTo>
                  <a:cubicBezTo>
                    <a:pt x="121726" y="48781"/>
                    <a:pt x="122436" y="48345"/>
                    <a:pt x="122641" y="46965"/>
                  </a:cubicBezTo>
                  <a:cubicBezTo>
                    <a:pt x="122651" y="46899"/>
                    <a:pt x="122665" y="46832"/>
                    <a:pt x="122681" y="46766"/>
                  </a:cubicBezTo>
                  <a:cubicBezTo>
                    <a:pt x="123006" y="45427"/>
                    <a:pt x="123196" y="44033"/>
                    <a:pt x="123696" y="42761"/>
                  </a:cubicBezTo>
                  <a:cubicBezTo>
                    <a:pt x="124184" y="41521"/>
                    <a:pt x="124481" y="40262"/>
                    <a:pt x="124674" y="38970"/>
                  </a:cubicBezTo>
                  <a:cubicBezTo>
                    <a:pt x="125346" y="34471"/>
                    <a:pt x="126304" y="30039"/>
                    <a:pt x="127585" y="25670"/>
                  </a:cubicBezTo>
                  <a:cubicBezTo>
                    <a:pt x="128303" y="23220"/>
                    <a:pt x="128876" y="20725"/>
                    <a:pt x="129473" y="18241"/>
                  </a:cubicBezTo>
                  <a:cubicBezTo>
                    <a:pt x="129695" y="17312"/>
                    <a:pt x="129414" y="17011"/>
                    <a:pt x="128488" y="17011"/>
                  </a:cubicBezTo>
                  <a:cubicBezTo>
                    <a:pt x="128478" y="17011"/>
                    <a:pt x="128467" y="17011"/>
                    <a:pt x="128457" y="17011"/>
                  </a:cubicBezTo>
                  <a:cubicBezTo>
                    <a:pt x="128322" y="17012"/>
                    <a:pt x="128183" y="17010"/>
                    <a:pt x="128055" y="17046"/>
                  </a:cubicBezTo>
                  <a:cubicBezTo>
                    <a:pt x="127947" y="17077"/>
                    <a:pt x="127844" y="17090"/>
                    <a:pt x="127744" y="17090"/>
                  </a:cubicBezTo>
                  <a:cubicBezTo>
                    <a:pt x="127419" y="17090"/>
                    <a:pt x="127131" y="16947"/>
                    <a:pt x="126819" y="16789"/>
                  </a:cubicBezTo>
                  <a:cubicBezTo>
                    <a:pt x="124951" y="15841"/>
                    <a:pt x="123536" y="14342"/>
                    <a:pt x="122039" y="12942"/>
                  </a:cubicBezTo>
                  <a:cubicBezTo>
                    <a:pt x="121723" y="12647"/>
                    <a:pt x="121356" y="12344"/>
                    <a:pt x="121189" y="11967"/>
                  </a:cubicBezTo>
                  <a:cubicBezTo>
                    <a:pt x="120730" y="10920"/>
                    <a:pt x="119966" y="10135"/>
                    <a:pt x="119158" y="9376"/>
                  </a:cubicBezTo>
                  <a:cubicBezTo>
                    <a:pt x="118995" y="9222"/>
                    <a:pt x="118792" y="9023"/>
                    <a:pt x="118596" y="9008"/>
                  </a:cubicBezTo>
                  <a:cubicBezTo>
                    <a:pt x="118021" y="8964"/>
                    <a:pt x="117950" y="8571"/>
                    <a:pt x="117931" y="8159"/>
                  </a:cubicBezTo>
                  <a:cubicBezTo>
                    <a:pt x="117489" y="8047"/>
                    <a:pt x="117091" y="7970"/>
                    <a:pt x="116708" y="7849"/>
                  </a:cubicBezTo>
                  <a:cubicBezTo>
                    <a:pt x="112892" y="6643"/>
                    <a:pt x="109090" y="5394"/>
                    <a:pt x="105261" y="4229"/>
                  </a:cubicBezTo>
                  <a:cubicBezTo>
                    <a:pt x="100309" y="2721"/>
                    <a:pt x="95422" y="998"/>
                    <a:pt x="90243" y="303"/>
                  </a:cubicBezTo>
                  <a:cubicBezTo>
                    <a:pt x="88879" y="120"/>
                    <a:pt x="87529" y="0"/>
                    <a:pt x="86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29">
              <a:extLst>
                <a:ext uri="{FF2B5EF4-FFF2-40B4-BE49-F238E27FC236}">
                  <a16:creationId xmlns:a16="http://schemas.microsoft.com/office/drawing/2014/main" id="{DE9EBD51-3530-BA60-D5F6-EF741753DEC4}"/>
                </a:ext>
              </a:extLst>
            </p:cNvPr>
            <p:cNvSpPr/>
            <p:nvPr/>
          </p:nvSpPr>
          <p:spPr>
            <a:xfrm>
              <a:off x="3733525" y="3291775"/>
              <a:ext cx="100750" cy="37700"/>
            </a:xfrm>
            <a:custGeom>
              <a:avLst/>
              <a:gdLst/>
              <a:ahLst/>
              <a:cxnLst/>
              <a:rect l="l" t="t" r="r" b="b"/>
              <a:pathLst>
                <a:path w="4030" h="1508" extrusionOk="0">
                  <a:moveTo>
                    <a:pt x="4030" y="0"/>
                  </a:moveTo>
                  <a:cubicBezTo>
                    <a:pt x="2690" y="462"/>
                    <a:pt x="1351" y="928"/>
                    <a:pt x="14" y="1398"/>
                  </a:cubicBezTo>
                  <a:cubicBezTo>
                    <a:pt x="1" y="1402"/>
                    <a:pt x="12" y="1479"/>
                    <a:pt x="12" y="1507"/>
                  </a:cubicBezTo>
                  <a:lnTo>
                    <a:pt x="3059" y="602"/>
                  </a:lnTo>
                  <a:cubicBezTo>
                    <a:pt x="3416" y="454"/>
                    <a:pt x="3885" y="488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29">
              <a:extLst>
                <a:ext uri="{FF2B5EF4-FFF2-40B4-BE49-F238E27FC236}">
                  <a16:creationId xmlns:a16="http://schemas.microsoft.com/office/drawing/2014/main" id="{40C981C9-C34E-6AE8-A144-58A6B3B3E1EF}"/>
                </a:ext>
              </a:extLst>
            </p:cNvPr>
            <p:cNvSpPr/>
            <p:nvPr/>
          </p:nvSpPr>
          <p:spPr>
            <a:xfrm>
              <a:off x="2125975" y="2422900"/>
              <a:ext cx="26275" cy="44275"/>
            </a:xfrm>
            <a:custGeom>
              <a:avLst/>
              <a:gdLst/>
              <a:ahLst/>
              <a:cxnLst/>
              <a:rect l="l" t="t" r="r" b="b"/>
              <a:pathLst>
                <a:path w="1051" h="1771" extrusionOk="0">
                  <a:moveTo>
                    <a:pt x="963" y="0"/>
                  </a:moveTo>
                  <a:lnTo>
                    <a:pt x="1" y="1770"/>
                  </a:lnTo>
                  <a:lnTo>
                    <a:pt x="1050" y="534"/>
                  </a:lnTo>
                  <a:cubicBezTo>
                    <a:pt x="1031" y="416"/>
                    <a:pt x="1012" y="299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29">
              <a:extLst>
                <a:ext uri="{FF2B5EF4-FFF2-40B4-BE49-F238E27FC236}">
                  <a16:creationId xmlns:a16="http://schemas.microsoft.com/office/drawing/2014/main" id="{6201D723-1603-74CA-B01B-AFF8AB22F66E}"/>
                </a:ext>
              </a:extLst>
            </p:cNvPr>
            <p:cNvSpPr/>
            <p:nvPr/>
          </p:nvSpPr>
          <p:spPr>
            <a:xfrm>
              <a:off x="2451225" y="2010150"/>
              <a:ext cx="19850" cy="25025"/>
            </a:xfrm>
            <a:custGeom>
              <a:avLst/>
              <a:gdLst/>
              <a:ahLst/>
              <a:cxnLst/>
              <a:rect l="l" t="t" r="r" b="b"/>
              <a:pathLst>
                <a:path w="794" h="1001" extrusionOk="0">
                  <a:moveTo>
                    <a:pt x="793" y="0"/>
                  </a:moveTo>
                  <a:lnTo>
                    <a:pt x="1" y="882"/>
                  </a:lnTo>
                  <a:lnTo>
                    <a:pt x="130" y="1000"/>
                  </a:lnTo>
                  <a:lnTo>
                    <a:pt x="433" y="808"/>
                  </a:lnTo>
                  <a:cubicBezTo>
                    <a:pt x="553" y="685"/>
                    <a:pt x="673" y="562"/>
                    <a:pt x="793" y="438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29">
              <a:extLst>
                <a:ext uri="{FF2B5EF4-FFF2-40B4-BE49-F238E27FC236}">
                  <a16:creationId xmlns:a16="http://schemas.microsoft.com/office/drawing/2014/main" id="{DA7208D5-9587-E869-45C8-A41AB38594C4}"/>
                </a:ext>
              </a:extLst>
            </p:cNvPr>
            <p:cNvSpPr/>
            <p:nvPr/>
          </p:nvSpPr>
          <p:spPr>
            <a:xfrm>
              <a:off x="3013825" y="2677300"/>
              <a:ext cx="18700" cy="15025"/>
            </a:xfrm>
            <a:custGeom>
              <a:avLst/>
              <a:gdLst/>
              <a:ahLst/>
              <a:cxnLst/>
              <a:rect l="l" t="t" r="r" b="b"/>
              <a:pathLst>
                <a:path w="748" h="601" extrusionOk="0">
                  <a:moveTo>
                    <a:pt x="280" y="1"/>
                  </a:moveTo>
                  <a:cubicBezTo>
                    <a:pt x="201" y="1"/>
                    <a:pt x="108" y="26"/>
                    <a:pt x="0" y="86"/>
                  </a:cubicBezTo>
                  <a:lnTo>
                    <a:pt x="568" y="600"/>
                  </a:lnTo>
                  <a:cubicBezTo>
                    <a:pt x="628" y="548"/>
                    <a:pt x="748" y="470"/>
                    <a:pt x="739" y="449"/>
                  </a:cubicBezTo>
                  <a:cubicBezTo>
                    <a:pt x="633" y="212"/>
                    <a:pt x="50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29">
              <a:extLst>
                <a:ext uri="{FF2B5EF4-FFF2-40B4-BE49-F238E27FC236}">
                  <a16:creationId xmlns:a16="http://schemas.microsoft.com/office/drawing/2014/main" id="{522C67AD-2B31-5FA9-E17A-42F7F48DE8F8}"/>
                </a:ext>
              </a:extLst>
            </p:cNvPr>
            <p:cNvSpPr/>
            <p:nvPr/>
          </p:nvSpPr>
          <p:spPr>
            <a:xfrm>
              <a:off x="2921250" y="2699800"/>
              <a:ext cx="12625" cy="26350"/>
            </a:xfrm>
            <a:custGeom>
              <a:avLst/>
              <a:gdLst/>
              <a:ahLst/>
              <a:cxnLst/>
              <a:rect l="l" t="t" r="r" b="b"/>
              <a:pathLst>
                <a:path w="505" h="1054" extrusionOk="0">
                  <a:moveTo>
                    <a:pt x="504" y="0"/>
                  </a:moveTo>
                  <a:lnTo>
                    <a:pt x="504" y="0"/>
                  </a:lnTo>
                  <a:cubicBezTo>
                    <a:pt x="338" y="278"/>
                    <a:pt x="163" y="552"/>
                    <a:pt x="16" y="838"/>
                  </a:cubicBezTo>
                  <a:cubicBezTo>
                    <a:pt x="0" y="869"/>
                    <a:pt x="142" y="980"/>
                    <a:pt x="210" y="1053"/>
                  </a:cubicBezTo>
                  <a:cubicBezTo>
                    <a:pt x="308" y="702"/>
                    <a:pt x="407" y="351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29">
              <a:extLst>
                <a:ext uri="{FF2B5EF4-FFF2-40B4-BE49-F238E27FC236}">
                  <a16:creationId xmlns:a16="http://schemas.microsoft.com/office/drawing/2014/main" id="{8BDA1D97-9969-29CF-6D01-45AB1D0C2DC6}"/>
                </a:ext>
              </a:extLst>
            </p:cNvPr>
            <p:cNvSpPr/>
            <p:nvPr/>
          </p:nvSpPr>
          <p:spPr>
            <a:xfrm>
              <a:off x="3150325" y="2672700"/>
              <a:ext cx="23000" cy="17650"/>
            </a:xfrm>
            <a:custGeom>
              <a:avLst/>
              <a:gdLst/>
              <a:ahLst/>
              <a:cxnLst/>
              <a:rect l="l" t="t" r="r" b="b"/>
              <a:pathLst>
                <a:path w="920" h="706" extrusionOk="0">
                  <a:moveTo>
                    <a:pt x="342" y="0"/>
                  </a:moveTo>
                  <a:lnTo>
                    <a:pt x="1" y="204"/>
                  </a:lnTo>
                  <a:lnTo>
                    <a:pt x="920" y="706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29">
              <a:extLst>
                <a:ext uri="{FF2B5EF4-FFF2-40B4-BE49-F238E27FC236}">
                  <a16:creationId xmlns:a16="http://schemas.microsoft.com/office/drawing/2014/main" id="{D2291996-0D0A-544B-1773-7CAE80FEAF37}"/>
                </a:ext>
              </a:extLst>
            </p:cNvPr>
            <p:cNvSpPr/>
            <p:nvPr/>
          </p:nvSpPr>
          <p:spPr>
            <a:xfrm>
              <a:off x="4897225" y="2664000"/>
              <a:ext cx="10575" cy="35200"/>
            </a:xfrm>
            <a:custGeom>
              <a:avLst/>
              <a:gdLst/>
              <a:ahLst/>
              <a:cxnLst/>
              <a:rect l="l" t="t" r="r" b="b"/>
              <a:pathLst>
                <a:path w="423" h="1408" extrusionOk="0">
                  <a:moveTo>
                    <a:pt x="351" y="1"/>
                  </a:moveTo>
                  <a:lnTo>
                    <a:pt x="1" y="573"/>
                  </a:lnTo>
                  <a:lnTo>
                    <a:pt x="77" y="1407"/>
                  </a:lnTo>
                  <a:cubicBezTo>
                    <a:pt x="319" y="1000"/>
                    <a:pt x="422" y="569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29">
              <a:extLst>
                <a:ext uri="{FF2B5EF4-FFF2-40B4-BE49-F238E27FC236}">
                  <a16:creationId xmlns:a16="http://schemas.microsoft.com/office/drawing/2014/main" id="{26B61BAC-5975-68FB-9BAC-782136E9BC21}"/>
                </a:ext>
              </a:extLst>
            </p:cNvPr>
            <p:cNvSpPr/>
            <p:nvPr/>
          </p:nvSpPr>
          <p:spPr>
            <a:xfrm>
              <a:off x="3620350" y="1886125"/>
              <a:ext cx="35050" cy="64150"/>
            </a:xfrm>
            <a:custGeom>
              <a:avLst/>
              <a:gdLst/>
              <a:ahLst/>
              <a:cxnLst/>
              <a:rect l="l" t="t" r="r" b="b"/>
              <a:pathLst>
                <a:path w="1402" h="2566" extrusionOk="0">
                  <a:moveTo>
                    <a:pt x="1307" y="0"/>
                  </a:moveTo>
                  <a:lnTo>
                    <a:pt x="0" y="2479"/>
                  </a:lnTo>
                  <a:lnTo>
                    <a:pt x="101" y="2565"/>
                  </a:lnTo>
                  <a:lnTo>
                    <a:pt x="1401" y="76"/>
                  </a:lnTo>
                  <a:cubicBezTo>
                    <a:pt x="1370" y="50"/>
                    <a:pt x="1339" y="25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29">
              <a:extLst>
                <a:ext uri="{FF2B5EF4-FFF2-40B4-BE49-F238E27FC236}">
                  <a16:creationId xmlns:a16="http://schemas.microsoft.com/office/drawing/2014/main" id="{14351B22-5907-4FE2-D31F-F24BB7FD087A}"/>
                </a:ext>
              </a:extLst>
            </p:cNvPr>
            <p:cNvSpPr/>
            <p:nvPr/>
          </p:nvSpPr>
          <p:spPr>
            <a:xfrm>
              <a:off x="2709250" y="2310150"/>
              <a:ext cx="24625" cy="55500"/>
            </a:xfrm>
            <a:custGeom>
              <a:avLst/>
              <a:gdLst/>
              <a:ahLst/>
              <a:cxnLst/>
              <a:rect l="l" t="t" r="r" b="b"/>
              <a:pathLst>
                <a:path w="985" h="2220" extrusionOk="0">
                  <a:moveTo>
                    <a:pt x="984" y="0"/>
                  </a:moveTo>
                  <a:cubicBezTo>
                    <a:pt x="426" y="643"/>
                    <a:pt x="0" y="1342"/>
                    <a:pt x="0" y="2219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29">
              <a:extLst>
                <a:ext uri="{FF2B5EF4-FFF2-40B4-BE49-F238E27FC236}">
                  <a16:creationId xmlns:a16="http://schemas.microsoft.com/office/drawing/2014/main" id="{5BC73614-38CC-9E6B-212F-D52BBAAC6E84}"/>
                </a:ext>
              </a:extLst>
            </p:cNvPr>
            <p:cNvSpPr/>
            <p:nvPr/>
          </p:nvSpPr>
          <p:spPr>
            <a:xfrm>
              <a:off x="3471800" y="2139625"/>
              <a:ext cx="28725" cy="53175"/>
            </a:xfrm>
            <a:custGeom>
              <a:avLst/>
              <a:gdLst/>
              <a:ahLst/>
              <a:cxnLst/>
              <a:rect l="l" t="t" r="r" b="b"/>
              <a:pathLst>
                <a:path w="1149" h="2127" extrusionOk="0">
                  <a:moveTo>
                    <a:pt x="910" y="1"/>
                  </a:moveTo>
                  <a:lnTo>
                    <a:pt x="1" y="2041"/>
                  </a:lnTo>
                  <a:lnTo>
                    <a:pt x="192" y="2126"/>
                  </a:lnTo>
                  <a:cubicBezTo>
                    <a:pt x="511" y="1450"/>
                    <a:pt x="831" y="773"/>
                    <a:pt x="1149" y="97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29">
              <a:extLst>
                <a:ext uri="{FF2B5EF4-FFF2-40B4-BE49-F238E27FC236}">
                  <a16:creationId xmlns:a16="http://schemas.microsoft.com/office/drawing/2014/main" id="{7A6CEF3A-F3FF-39B9-5C08-27BD143733B1}"/>
                </a:ext>
              </a:extLst>
            </p:cNvPr>
            <p:cNvSpPr/>
            <p:nvPr/>
          </p:nvSpPr>
          <p:spPr>
            <a:xfrm>
              <a:off x="2729200" y="2299575"/>
              <a:ext cx="24400" cy="50025"/>
            </a:xfrm>
            <a:custGeom>
              <a:avLst/>
              <a:gdLst/>
              <a:ahLst/>
              <a:cxnLst/>
              <a:rect l="l" t="t" r="r" b="b"/>
              <a:pathLst>
                <a:path w="976" h="2001" extrusionOk="0">
                  <a:moveTo>
                    <a:pt x="783" y="1"/>
                  </a:moveTo>
                  <a:cubicBezTo>
                    <a:pt x="521" y="640"/>
                    <a:pt x="261" y="1281"/>
                    <a:pt x="0" y="1922"/>
                  </a:cubicBezTo>
                  <a:lnTo>
                    <a:pt x="201" y="2000"/>
                  </a:lnTo>
                  <a:lnTo>
                    <a:pt x="975" y="75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29">
              <a:extLst>
                <a:ext uri="{FF2B5EF4-FFF2-40B4-BE49-F238E27FC236}">
                  <a16:creationId xmlns:a16="http://schemas.microsoft.com/office/drawing/2014/main" id="{146574B4-3575-DC0F-9BDF-25DC9F8A46EE}"/>
                </a:ext>
              </a:extLst>
            </p:cNvPr>
            <p:cNvSpPr/>
            <p:nvPr/>
          </p:nvSpPr>
          <p:spPr>
            <a:xfrm>
              <a:off x="3365200" y="2372700"/>
              <a:ext cx="23875" cy="46225"/>
            </a:xfrm>
            <a:custGeom>
              <a:avLst/>
              <a:gdLst/>
              <a:ahLst/>
              <a:cxnLst/>
              <a:rect l="l" t="t" r="r" b="b"/>
              <a:pathLst>
                <a:path w="955" h="1849" extrusionOk="0">
                  <a:moveTo>
                    <a:pt x="761" y="1"/>
                  </a:moveTo>
                  <a:lnTo>
                    <a:pt x="0" y="1770"/>
                  </a:lnTo>
                  <a:lnTo>
                    <a:pt x="213" y="1849"/>
                  </a:lnTo>
                  <a:lnTo>
                    <a:pt x="955" y="80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29">
              <a:extLst>
                <a:ext uri="{FF2B5EF4-FFF2-40B4-BE49-F238E27FC236}">
                  <a16:creationId xmlns:a16="http://schemas.microsoft.com/office/drawing/2014/main" id="{387EF249-2666-A9E1-0153-43A3543044E8}"/>
                </a:ext>
              </a:extLst>
            </p:cNvPr>
            <p:cNvSpPr/>
            <p:nvPr/>
          </p:nvSpPr>
          <p:spPr>
            <a:xfrm>
              <a:off x="3382850" y="1687775"/>
              <a:ext cx="19725" cy="46300"/>
            </a:xfrm>
            <a:custGeom>
              <a:avLst/>
              <a:gdLst/>
              <a:ahLst/>
              <a:cxnLst/>
              <a:rect l="l" t="t" r="r" b="b"/>
              <a:pathLst>
                <a:path w="789" h="1852" extrusionOk="0">
                  <a:moveTo>
                    <a:pt x="764" y="1"/>
                  </a:moveTo>
                  <a:lnTo>
                    <a:pt x="764" y="1"/>
                  </a:lnTo>
                  <a:cubicBezTo>
                    <a:pt x="509" y="600"/>
                    <a:pt x="256" y="1198"/>
                    <a:pt x="1" y="1796"/>
                  </a:cubicBezTo>
                  <a:lnTo>
                    <a:pt x="71" y="1851"/>
                  </a:lnTo>
                  <a:cubicBezTo>
                    <a:pt x="493" y="1318"/>
                    <a:pt x="789" y="730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29">
              <a:extLst>
                <a:ext uri="{FF2B5EF4-FFF2-40B4-BE49-F238E27FC236}">
                  <a16:creationId xmlns:a16="http://schemas.microsoft.com/office/drawing/2014/main" id="{B1060200-E7E3-BBC5-613D-D1690359F11F}"/>
                </a:ext>
              </a:extLst>
            </p:cNvPr>
            <p:cNvSpPr/>
            <p:nvPr/>
          </p:nvSpPr>
          <p:spPr>
            <a:xfrm>
              <a:off x="3619625" y="1871700"/>
              <a:ext cx="19250" cy="36375"/>
            </a:xfrm>
            <a:custGeom>
              <a:avLst/>
              <a:gdLst/>
              <a:ahLst/>
              <a:cxnLst/>
              <a:rect l="l" t="t" r="r" b="b"/>
              <a:pathLst>
                <a:path w="770" h="1455" extrusionOk="0">
                  <a:moveTo>
                    <a:pt x="601" y="1"/>
                  </a:moveTo>
                  <a:lnTo>
                    <a:pt x="1" y="1318"/>
                  </a:lnTo>
                  <a:lnTo>
                    <a:pt x="204" y="1455"/>
                  </a:lnTo>
                  <a:cubicBezTo>
                    <a:pt x="393" y="994"/>
                    <a:pt x="582" y="532"/>
                    <a:pt x="770" y="71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29">
              <a:extLst>
                <a:ext uri="{FF2B5EF4-FFF2-40B4-BE49-F238E27FC236}">
                  <a16:creationId xmlns:a16="http://schemas.microsoft.com/office/drawing/2014/main" id="{12981F54-7178-6D49-FA6C-82CE85DDFCE6}"/>
                </a:ext>
              </a:extLst>
            </p:cNvPr>
            <p:cNvSpPr/>
            <p:nvPr/>
          </p:nvSpPr>
          <p:spPr>
            <a:xfrm>
              <a:off x="2351200" y="2229700"/>
              <a:ext cx="25950" cy="35450"/>
            </a:xfrm>
            <a:custGeom>
              <a:avLst/>
              <a:gdLst/>
              <a:ahLst/>
              <a:cxnLst/>
              <a:rect l="l" t="t" r="r" b="b"/>
              <a:pathLst>
                <a:path w="1038" h="1418" extrusionOk="0">
                  <a:moveTo>
                    <a:pt x="820" y="1"/>
                  </a:moveTo>
                  <a:lnTo>
                    <a:pt x="1" y="1377"/>
                  </a:lnTo>
                  <a:lnTo>
                    <a:pt x="53" y="1418"/>
                  </a:lnTo>
                  <a:cubicBezTo>
                    <a:pt x="380" y="994"/>
                    <a:pt x="709" y="571"/>
                    <a:pt x="1037" y="148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29">
              <a:extLst>
                <a:ext uri="{FF2B5EF4-FFF2-40B4-BE49-F238E27FC236}">
                  <a16:creationId xmlns:a16="http://schemas.microsoft.com/office/drawing/2014/main" id="{18DEED92-C6C0-2F3A-D5CD-9E681AB5EADB}"/>
                </a:ext>
              </a:extLst>
            </p:cNvPr>
            <p:cNvSpPr/>
            <p:nvPr/>
          </p:nvSpPr>
          <p:spPr>
            <a:xfrm>
              <a:off x="3341100" y="1768500"/>
              <a:ext cx="24800" cy="43625"/>
            </a:xfrm>
            <a:custGeom>
              <a:avLst/>
              <a:gdLst/>
              <a:ahLst/>
              <a:cxnLst/>
              <a:rect l="l" t="t" r="r" b="b"/>
              <a:pathLst>
                <a:path w="992" h="1745" extrusionOk="0">
                  <a:moveTo>
                    <a:pt x="905" y="0"/>
                  </a:moveTo>
                  <a:lnTo>
                    <a:pt x="1" y="1685"/>
                  </a:lnTo>
                  <a:lnTo>
                    <a:pt x="73" y="1744"/>
                  </a:lnTo>
                  <a:lnTo>
                    <a:pt x="991" y="68"/>
                  </a:lnTo>
                  <a:cubicBezTo>
                    <a:pt x="963" y="46"/>
                    <a:pt x="934" y="23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29">
              <a:extLst>
                <a:ext uri="{FF2B5EF4-FFF2-40B4-BE49-F238E27FC236}">
                  <a16:creationId xmlns:a16="http://schemas.microsoft.com/office/drawing/2014/main" id="{E8318320-61BC-1FB4-605B-D3930D7F025E}"/>
                </a:ext>
              </a:extLst>
            </p:cNvPr>
            <p:cNvSpPr/>
            <p:nvPr/>
          </p:nvSpPr>
          <p:spPr>
            <a:xfrm>
              <a:off x="2839125" y="1743050"/>
              <a:ext cx="19700" cy="40700"/>
            </a:xfrm>
            <a:custGeom>
              <a:avLst/>
              <a:gdLst/>
              <a:ahLst/>
              <a:cxnLst/>
              <a:rect l="l" t="t" r="r" b="b"/>
              <a:pathLst>
                <a:path w="788" h="1628" extrusionOk="0">
                  <a:moveTo>
                    <a:pt x="713" y="0"/>
                  </a:moveTo>
                  <a:cubicBezTo>
                    <a:pt x="308" y="460"/>
                    <a:pt x="16" y="974"/>
                    <a:pt x="0" y="1627"/>
                  </a:cubicBezTo>
                  <a:lnTo>
                    <a:pt x="787" y="60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29">
              <a:extLst>
                <a:ext uri="{FF2B5EF4-FFF2-40B4-BE49-F238E27FC236}">
                  <a16:creationId xmlns:a16="http://schemas.microsoft.com/office/drawing/2014/main" id="{688E9FFC-4AA5-B115-0D66-1A33A7BA1074}"/>
                </a:ext>
              </a:extLst>
            </p:cNvPr>
            <p:cNvSpPr/>
            <p:nvPr/>
          </p:nvSpPr>
          <p:spPr>
            <a:xfrm>
              <a:off x="2817850" y="1733525"/>
              <a:ext cx="25425" cy="36500"/>
            </a:xfrm>
            <a:custGeom>
              <a:avLst/>
              <a:gdLst/>
              <a:ahLst/>
              <a:cxnLst/>
              <a:rect l="l" t="t" r="r" b="b"/>
              <a:pathLst>
                <a:path w="1017" h="1460" extrusionOk="0">
                  <a:moveTo>
                    <a:pt x="932" y="1"/>
                  </a:moveTo>
                  <a:lnTo>
                    <a:pt x="1" y="1318"/>
                  </a:lnTo>
                  <a:lnTo>
                    <a:pt x="226" y="1459"/>
                  </a:lnTo>
                  <a:lnTo>
                    <a:pt x="1017" y="70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29">
              <a:extLst>
                <a:ext uri="{FF2B5EF4-FFF2-40B4-BE49-F238E27FC236}">
                  <a16:creationId xmlns:a16="http://schemas.microsoft.com/office/drawing/2014/main" id="{248926E3-A23E-80ED-814C-B0E2857154A2}"/>
                </a:ext>
              </a:extLst>
            </p:cNvPr>
            <p:cNvSpPr/>
            <p:nvPr/>
          </p:nvSpPr>
          <p:spPr>
            <a:xfrm>
              <a:off x="3393000" y="1705600"/>
              <a:ext cx="20425" cy="36225"/>
            </a:xfrm>
            <a:custGeom>
              <a:avLst/>
              <a:gdLst/>
              <a:ahLst/>
              <a:cxnLst/>
              <a:rect l="l" t="t" r="r" b="b"/>
              <a:pathLst>
                <a:path w="817" h="1449" extrusionOk="0">
                  <a:moveTo>
                    <a:pt x="740" y="0"/>
                  </a:moveTo>
                  <a:lnTo>
                    <a:pt x="0" y="1337"/>
                  </a:lnTo>
                  <a:lnTo>
                    <a:pt x="235" y="1448"/>
                  </a:lnTo>
                  <a:cubicBezTo>
                    <a:pt x="428" y="985"/>
                    <a:pt x="622" y="522"/>
                    <a:pt x="817" y="60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29">
              <a:extLst>
                <a:ext uri="{FF2B5EF4-FFF2-40B4-BE49-F238E27FC236}">
                  <a16:creationId xmlns:a16="http://schemas.microsoft.com/office/drawing/2014/main" id="{E670E953-F08A-A1AF-5ABB-7A38ADB79596}"/>
                </a:ext>
              </a:extLst>
            </p:cNvPr>
            <p:cNvSpPr/>
            <p:nvPr/>
          </p:nvSpPr>
          <p:spPr>
            <a:xfrm>
              <a:off x="3363725" y="1732650"/>
              <a:ext cx="20925" cy="37550"/>
            </a:xfrm>
            <a:custGeom>
              <a:avLst/>
              <a:gdLst/>
              <a:ahLst/>
              <a:cxnLst/>
              <a:rect l="l" t="t" r="r" b="b"/>
              <a:pathLst>
                <a:path w="837" h="1502" extrusionOk="0">
                  <a:moveTo>
                    <a:pt x="766" y="1"/>
                  </a:moveTo>
                  <a:cubicBezTo>
                    <a:pt x="511" y="479"/>
                    <a:pt x="255" y="956"/>
                    <a:pt x="0" y="1434"/>
                  </a:cubicBezTo>
                  <a:cubicBezTo>
                    <a:pt x="29" y="1457"/>
                    <a:pt x="57" y="1480"/>
                    <a:pt x="86" y="1501"/>
                  </a:cubicBezTo>
                  <a:lnTo>
                    <a:pt x="836" y="5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29">
              <a:extLst>
                <a:ext uri="{FF2B5EF4-FFF2-40B4-BE49-F238E27FC236}">
                  <a16:creationId xmlns:a16="http://schemas.microsoft.com/office/drawing/2014/main" id="{79D4D901-5E59-89FE-AB74-6C2AA4364455}"/>
                </a:ext>
              </a:extLst>
            </p:cNvPr>
            <p:cNvSpPr/>
            <p:nvPr/>
          </p:nvSpPr>
          <p:spPr>
            <a:xfrm>
              <a:off x="3588750" y="1974675"/>
              <a:ext cx="20300" cy="35475"/>
            </a:xfrm>
            <a:custGeom>
              <a:avLst/>
              <a:gdLst/>
              <a:ahLst/>
              <a:cxnLst/>
              <a:rect l="l" t="t" r="r" b="b"/>
              <a:pathLst>
                <a:path w="812" h="1419" extrusionOk="0">
                  <a:moveTo>
                    <a:pt x="732" y="0"/>
                  </a:moveTo>
                  <a:lnTo>
                    <a:pt x="1" y="1320"/>
                  </a:lnTo>
                  <a:lnTo>
                    <a:pt x="207" y="1418"/>
                  </a:lnTo>
                  <a:lnTo>
                    <a:pt x="811" y="66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29">
              <a:extLst>
                <a:ext uri="{FF2B5EF4-FFF2-40B4-BE49-F238E27FC236}">
                  <a16:creationId xmlns:a16="http://schemas.microsoft.com/office/drawing/2014/main" id="{29F6F540-E7B0-21E7-FC86-D9E62973BE42}"/>
                </a:ext>
              </a:extLst>
            </p:cNvPr>
            <p:cNvSpPr/>
            <p:nvPr/>
          </p:nvSpPr>
          <p:spPr>
            <a:xfrm>
              <a:off x="3503100" y="2095075"/>
              <a:ext cx="17800" cy="31250"/>
            </a:xfrm>
            <a:custGeom>
              <a:avLst/>
              <a:gdLst/>
              <a:ahLst/>
              <a:cxnLst/>
              <a:rect l="l" t="t" r="r" b="b"/>
              <a:pathLst>
                <a:path w="712" h="1250" extrusionOk="0">
                  <a:moveTo>
                    <a:pt x="522" y="0"/>
                  </a:moveTo>
                  <a:cubicBezTo>
                    <a:pt x="348" y="371"/>
                    <a:pt x="174" y="741"/>
                    <a:pt x="0" y="1110"/>
                  </a:cubicBezTo>
                  <a:lnTo>
                    <a:pt x="199" y="1249"/>
                  </a:lnTo>
                  <a:lnTo>
                    <a:pt x="711" y="8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29">
              <a:extLst>
                <a:ext uri="{FF2B5EF4-FFF2-40B4-BE49-F238E27FC236}">
                  <a16:creationId xmlns:a16="http://schemas.microsoft.com/office/drawing/2014/main" id="{10939144-6F5C-776E-61E0-7D2AE36B5F76}"/>
                </a:ext>
              </a:extLst>
            </p:cNvPr>
            <p:cNvSpPr/>
            <p:nvPr/>
          </p:nvSpPr>
          <p:spPr>
            <a:xfrm>
              <a:off x="3444825" y="2217700"/>
              <a:ext cx="18475" cy="30575"/>
            </a:xfrm>
            <a:custGeom>
              <a:avLst/>
              <a:gdLst/>
              <a:ahLst/>
              <a:cxnLst/>
              <a:rect l="l" t="t" r="r" b="b"/>
              <a:pathLst>
                <a:path w="739" h="1223" extrusionOk="0">
                  <a:moveTo>
                    <a:pt x="538" y="1"/>
                  </a:moveTo>
                  <a:lnTo>
                    <a:pt x="1" y="1142"/>
                  </a:lnTo>
                  <a:lnTo>
                    <a:pt x="183" y="1223"/>
                  </a:lnTo>
                  <a:lnTo>
                    <a:pt x="739" y="9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29">
              <a:extLst>
                <a:ext uri="{FF2B5EF4-FFF2-40B4-BE49-F238E27FC236}">
                  <a16:creationId xmlns:a16="http://schemas.microsoft.com/office/drawing/2014/main" id="{84C9EB65-C594-C5AB-C5CC-310445E6C029}"/>
                </a:ext>
              </a:extLst>
            </p:cNvPr>
            <p:cNvSpPr/>
            <p:nvPr/>
          </p:nvSpPr>
          <p:spPr>
            <a:xfrm>
              <a:off x="3263650" y="2271925"/>
              <a:ext cx="17075" cy="32225"/>
            </a:xfrm>
            <a:custGeom>
              <a:avLst/>
              <a:gdLst/>
              <a:ahLst/>
              <a:cxnLst/>
              <a:rect l="l" t="t" r="r" b="b"/>
              <a:pathLst>
                <a:path w="683" h="1289" extrusionOk="0">
                  <a:moveTo>
                    <a:pt x="592" y="0"/>
                  </a:moveTo>
                  <a:lnTo>
                    <a:pt x="0" y="1201"/>
                  </a:lnTo>
                  <a:lnTo>
                    <a:pt x="199" y="1289"/>
                  </a:lnTo>
                  <a:cubicBezTo>
                    <a:pt x="382" y="881"/>
                    <a:pt x="682" y="523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29">
              <a:extLst>
                <a:ext uri="{FF2B5EF4-FFF2-40B4-BE49-F238E27FC236}">
                  <a16:creationId xmlns:a16="http://schemas.microsoft.com/office/drawing/2014/main" id="{88A90FC1-DBD3-1581-9F25-4E931B8D28A9}"/>
                </a:ext>
              </a:extLst>
            </p:cNvPr>
            <p:cNvSpPr/>
            <p:nvPr/>
          </p:nvSpPr>
          <p:spPr>
            <a:xfrm>
              <a:off x="3258150" y="2332650"/>
              <a:ext cx="17925" cy="30575"/>
            </a:xfrm>
            <a:custGeom>
              <a:avLst/>
              <a:gdLst/>
              <a:ahLst/>
              <a:cxnLst/>
              <a:rect l="l" t="t" r="r" b="b"/>
              <a:pathLst>
                <a:path w="717" h="1223" extrusionOk="0">
                  <a:moveTo>
                    <a:pt x="534" y="0"/>
                  </a:moveTo>
                  <a:cubicBezTo>
                    <a:pt x="356" y="373"/>
                    <a:pt x="179" y="745"/>
                    <a:pt x="1" y="1118"/>
                  </a:cubicBezTo>
                  <a:lnTo>
                    <a:pt x="214" y="1222"/>
                  </a:lnTo>
                  <a:lnTo>
                    <a:pt x="716" y="80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29">
              <a:extLst>
                <a:ext uri="{FF2B5EF4-FFF2-40B4-BE49-F238E27FC236}">
                  <a16:creationId xmlns:a16="http://schemas.microsoft.com/office/drawing/2014/main" id="{7DAA6F66-6A9D-1DA3-B744-BA5B5C236601}"/>
                </a:ext>
              </a:extLst>
            </p:cNvPr>
            <p:cNvSpPr/>
            <p:nvPr/>
          </p:nvSpPr>
          <p:spPr>
            <a:xfrm>
              <a:off x="3118725" y="1678075"/>
              <a:ext cx="15675" cy="25900"/>
            </a:xfrm>
            <a:custGeom>
              <a:avLst/>
              <a:gdLst/>
              <a:ahLst/>
              <a:cxnLst/>
              <a:rect l="l" t="t" r="r" b="b"/>
              <a:pathLst>
                <a:path w="627" h="1036" extrusionOk="0">
                  <a:moveTo>
                    <a:pt x="448" y="0"/>
                  </a:moveTo>
                  <a:cubicBezTo>
                    <a:pt x="299" y="314"/>
                    <a:pt x="150" y="629"/>
                    <a:pt x="1" y="943"/>
                  </a:cubicBezTo>
                  <a:lnTo>
                    <a:pt x="191" y="1035"/>
                  </a:lnTo>
                  <a:cubicBezTo>
                    <a:pt x="336" y="715"/>
                    <a:pt x="482" y="393"/>
                    <a:pt x="627" y="7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29">
              <a:extLst>
                <a:ext uri="{FF2B5EF4-FFF2-40B4-BE49-F238E27FC236}">
                  <a16:creationId xmlns:a16="http://schemas.microsoft.com/office/drawing/2014/main" id="{E590226B-A352-F598-329A-019BE579958E}"/>
                </a:ext>
              </a:extLst>
            </p:cNvPr>
            <p:cNvSpPr/>
            <p:nvPr/>
          </p:nvSpPr>
          <p:spPr>
            <a:xfrm>
              <a:off x="2712850" y="1766675"/>
              <a:ext cx="19225" cy="24625"/>
            </a:xfrm>
            <a:custGeom>
              <a:avLst/>
              <a:gdLst/>
              <a:ahLst/>
              <a:cxnLst/>
              <a:rect l="l" t="t" r="r" b="b"/>
              <a:pathLst>
                <a:path w="769" h="985" extrusionOk="0">
                  <a:moveTo>
                    <a:pt x="603" y="1"/>
                  </a:moveTo>
                  <a:lnTo>
                    <a:pt x="40" y="954"/>
                  </a:lnTo>
                  <a:lnTo>
                    <a:pt x="40" y="954"/>
                  </a:lnTo>
                  <a:cubicBezTo>
                    <a:pt x="448" y="799"/>
                    <a:pt x="601" y="451"/>
                    <a:pt x="769" y="113"/>
                  </a:cubicBezTo>
                  <a:lnTo>
                    <a:pt x="603" y="1"/>
                  </a:lnTo>
                  <a:close/>
                  <a:moveTo>
                    <a:pt x="40" y="954"/>
                  </a:moveTo>
                  <a:lnTo>
                    <a:pt x="40" y="954"/>
                  </a:lnTo>
                  <a:cubicBezTo>
                    <a:pt x="27" y="959"/>
                    <a:pt x="14" y="963"/>
                    <a:pt x="1" y="968"/>
                  </a:cubicBezTo>
                  <a:lnTo>
                    <a:pt x="21" y="985"/>
                  </a:lnTo>
                  <a:lnTo>
                    <a:pt x="40" y="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29">
              <a:extLst>
                <a:ext uri="{FF2B5EF4-FFF2-40B4-BE49-F238E27FC236}">
                  <a16:creationId xmlns:a16="http://schemas.microsoft.com/office/drawing/2014/main" id="{1EC21B0E-320C-B8B2-261A-19E0D9111A8A}"/>
                </a:ext>
              </a:extLst>
            </p:cNvPr>
            <p:cNvSpPr/>
            <p:nvPr/>
          </p:nvSpPr>
          <p:spPr>
            <a:xfrm>
              <a:off x="2738050" y="2269300"/>
              <a:ext cx="14450" cy="24650"/>
            </a:xfrm>
            <a:custGeom>
              <a:avLst/>
              <a:gdLst/>
              <a:ahLst/>
              <a:cxnLst/>
              <a:rect l="l" t="t" r="r" b="b"/>
              <a:pathLst>
                <a:path w="578" h="986" extrusionOk="0">
                  <a:moveTo>
                    <a:pt x="397" y="0"/>
                  </a:moveTo>
                  <a:lnTo>
                    <a:pt x="1" y="939"/>
                  </a:lnTo>
                  <a:lnTo>
                    <a:pt x="194" y="985"/>
                  </a:lnTo>
                  <a:cubicBezTo>
                    <a:pt x="322" y="679"/>
                    <a:pt x="449" y="375"/>
                    <a:pt x="577" y="69"/>
                  </a:cubicBezTo>
                  <a:lnTo>
                    <a:pt x="3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29">
              <a:extLst>
                <a:ext uri="{FF2B5EF4-FFF2-40B4-BE49-F238E27FC236}">
                  <a16:creationId xmlns:a16="http://schemas.microsoft.com/office/drawing/2014/main" id="{28B8EA12-60FA-BD7D-E0B5-20421DB7F4AF}"/>
                </a:ext>
              </a:extLst>
            </p:cNvPr>
            <p:cNvSpPr/>
            <p:nvPr/>
          </p:nvSpPr>
          <p:spPr>
            <a:xfrm>
              <a:off x="2213750" y="2443875"/>
              <a:ext cx="19975" cy="25900"/>
            </a:xfrm>
            <a:custGeom>
              <a:avLst/>
              <a:gdLst/>
              <a:ahLst/>
              <a:cxnLst/>
              <a:rect l="l" t="t" r="r" b="b"/>
              <a:pathLst>
                <a:path w="799" h="1036" extrusionOk="0">
                  <a:moveTo>
                    <a:pt x="603" y="0"/>
                  </a:moveTo>
                  <a:cubicBezTo>
                    <a:pt x="401" y="317"/>
                    <a:pt x="201" y="635"/>
                    <a:pt x="0" y="952"/>
                  </a:cubicBezTo>
                  <a:lnTo>
                    <a:pt x="96" y="1035"/>
                  </a:lnTo>
                  <a:lnTo>
                    <a:pt x="798" y="13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29">
              <a:extLst>
                <a:ext uri="{FF2B5EF4-FFF2-40B4-BE49-F238E27FC236}">
                  <a16:creationId xmlns:a16="http://schemas.microsoft.com/office/drawing/2014/main" id="{9EEF61DE-0E9E-F12B-3FCC-EEE5EC259E2F}"/>
                </a:ext>
              </a:extLst>
            </p:cNvPr>
            <p:cNvSpPr/>
            <p:nvPr/>
          </p:nvSpPr>
          <p:spPr>
            <a:xfrm>
              <a:off x="2510225" y="2393925"/>
              <a:ext cx="10375" cy="30300"/>
            </a:xfrm>
            <a:custGeom>
              <a:avLst/>
              <a:gdLst/>
              <a:ahLst/>
              <a:cxnLst/>
              <a:rect l="l" t="t" r="r" b="b"/>
              <a:pathLst>
                <a:path w="415" h="1212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22" y="388"/>
                    <a:pt x="62" y="775"/>
                    <a:pt x="0" y="1162"/>
                  </a:cubicBezTo>
                  <a:lnTo>
                    <a:pt x="70" y="1211"/>
                  </a:lnTo>
                  <a:cubicBezTo>
                    <a:pt x="287" y="835"/>
                    <a:pt x="415" y="446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29">
              <a:extLst>
                <a:ext uri="{FF2B5EF4-FFF2-40B4-BE49-F238E27FC236}">
                  <a16:creationId xmlns:a16="http://schemas.microsoft.com/office/drawing/2014/main" id="{AA5F01AA-CFB3-EC62-2B2A-AA4335D02DFD}"/>
                </a:ext>
              </a:extLst>
            </p:cNvPr>
            <p:cNvSpPr/>
            <p:nvPr/>
          </p:nvSpPr>
          <p:spPr>
            <a:xfrm>
              <a:off x="2336000" y="2232850"/>
              <a:ext cx="19450" cy="27625"/>
            </a:xfrm>
            <a:custGeom>
              <a:avLst/>
              <a:gdLst/>
              <a:ahLst/>
              <a:cxnLst/>
              <a:rect l="l" t="t" r="r" b="b"/>
              <a:pathLst>
                <a:path w="778" h="1105" extrusionOk="0">
                  <a:moveTo>
                    <a:pt x="718" y="1"/>
                  </a:moveTo>
                  <a:lnTo>
                    <a:pt x="1" y="1084"/>
                  </a:lnTo>
                  <a:lnTo>
                    <a:pt x="27" y="1105"/>
                  </a:lnTo>
                  <a:cubicBezTo>
                    <a:pt x="277" y="753"/>
                    <a:pt x="527" y="400"/>
                    <a:pt x="778" y="48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29">
              <a:extLst>
                <a:ext uri="{FF2B5EF4-FFF2-40B4-BE49-F238E27FC236}">
                  <a16:creationId xmlns:a16="http://schemas.microsoft.com/office/drawing/2014/main" id="{F4B0C06F-4909-2905-BF5B-44CF7E31875D}"/>
                </a:ext>
              </a:extLst>
            </p:cNvPr>
            <p:cNvSpPr/>
            <p:nvPr/>
          </p:nvSpPr>
          <p:spPr>
            <a:xfrm>
              <a:off x="3243075" y="2329000"/>
              <a:ext cx="12950" cy="25750"/>
            </a:xfrm>
            <a:custGeom>
              <a:avLst/>
              <a:gdLst/>
              <a:ahLst/>
              <a:cxnLst/>
              <a:rect l="l" t="t" r="r" b="b"/>
              <a:pathLst>
                <a:path w="518" h="1030" extrusionOk="0">
                  <a:moveTo>
                    <a:pt x="348" y="0"/>
                  </a:moveTo>
                  <a:lnTo>
                    <a:pt x="0" y="963"/>
                  </a:lnTo>
                  <a:lnTo>
                    <a:pt x="211" y="1030"/>
                  </a:lnTo>
                  <a:cubicBezTo>
                    <a:pt x="313" y="705"/>
                    <a:pt x="415" y="381"/>
                    <a:pt x="518" y="56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29">
              <a:extLst>
                <a:ext uri="{FF2B5EF4-FFF2-40B4-BE49-F238E27FC236}">
                  <a16:creationId xmlns:a16="http://schemas.microsoft.com/office/drawing/2014/main" id="{C7F4E7F0-6228-3E29-3FDE-6A7086BDD7C2}"/>
                </a:ext>
              </a:extLst>
            </p:cNvPr>
            <p:cNvSpPr/>
            <p:nvPr/>
          </p:nvSpPr>
          <p:spPr>
            <a:xfrm>
              <a:off x="3709725" y="1747725"/>
              <a:ext cx="14050" cy="23650"/>
            </a:xfrm>
            <a:custGeom>
              <a:avLst/>
              <a:gdLst/>
              <a:ahLst/>
              <a:cxnLst/>
              <a:rect l="l" t="t" r="r" b="b"/>
              <a:pathLst>
                <a:path w="562" h="946" extrusionOk="0">
                  <a:moveTo>
                    <a:pt x="381" y="0"/>
                  </a:moveTo>
                  <a:lnTo>
                    <a:pt x="0" y="872"/>
                  </a:lnTo>
                  <a:lnTo>
                    <a:pt x="188" y="946"/>
                  </a:lnTo>
                  <a:lnTo>
                    <a:pt x="562" y="6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29">
              <a:extLst>
                <a:ext uri="{FF2B5EF4-FFF2-40B4-BE49-F238E27FC236}">
                  <a16:creationId xmlns:a16="http://schemas.microsoft.com/office/drawing/2014/main" id="{64D51FE1-3A4E-711B-40F1-0B5F16D147C7}"/>
                </a:ext>
              </a:extLst>
            </p:cNvPr>
            <p:cNvSpPr/>
            <p:nvPr/>
          </p:nvSpPr>
          <p:spPr>
            <a:xfrm>
              <a:off x="2307925" y="2280775"/>
              <a:ext cx="14275" cy="19725"/>
            </a:xfrm>
            <a:custGeom>
              <a:avLst/>
              <a:gdLst/>
              <a:ahLst/>
              <a:cxnLst/>
              <a:rect l="l" t="t" r="r" b="b"/>
              <a:pathLst>
                <a:path w="571" h="789" extrusionOk="0">
                  <a:moveTo>
                    <a:pt x="551" y="1"/>
                  </a:moveTo>
                  <a:cubicBezTo>
                    <a:pt x="546" y="11"/>
                    <a:pt x="542" y="21"/>
                    <a:pt x="537" y="31"/>
                  </a:cubicBezTo>
                  <a:lnTo>
                    <a:pt x="537" y="31"/>
                  </a:lnTo>
                  <a:cubicBezTo>
                    <a:pt x="548" y="26"/>
                    <a:pt x="559" y="22"/>
                    <a:pt x="570" y="18"/>
                  </a:cubicBezTo>
                  <a:lnTo>
                    <a:pt x="551" y="1"/>
                  </a:lnTo>
                  <a:close/>
                  <a:moveTo>
                    <a:pt x="537" y="31"/>
                  </a:moveTo>
                  <a:cubicBezTo>
                    <a:pt x="219" y="162"/>
                    <a:pt x="0" y="354"/>
                    <a:pt x="200" y="789"/>
                  </a:cubicBezTo>
                  <a:cubicBezTo>
                    <a:pt x="312" y="536"/>
                    <a:pt x="425" y="283"/>
                    <a:pt x="53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29">
              <a:extLst>
                <a:ext uri="{FF2B5EF4-FFF2-40B4-BE49-F238E27FC236}">
                  <a16:creationId xmlns:a16="http://schemas.microsoft.com/office/drawing/2014/main" id="{45402F6D-403A-A0CC-F3E2-045DFE5B1D4B}"/>
                </a:ext>
              </a:extLst>
            </p:cNvPr>
            <p:cNvSpPr/>
            <p:nvPr/>
          </p:nvSpPr>
          <p:spPr>
            <a:xfrm>
              <a:off x="3607050" y="1948100"/>
              <a:ext cx="15850" cy="28250"/>
            </a:xfrm>
            <a:custGeom>
              <a:avLst/>
              <a:gdLst/>
              <a:ahLst/>
              <a:cxnLst/>
              <a:rect l="l" t="t" r="r" b="b"/>
              <a:pathLst>
                <a:path w="634" h="1130" extrusionOk="0">
                  <a:moveTo>
                    <a:pt x="532" y="0"/>
                  </a:moveTo>
                  <a:cubicBezTo>
                    <a:pt x="355" y="354"/>
                    <a:pt x="178" y="709"/>
                    <a:pt x="0" y="1063"/>
                  </a:cubicBezTo>
                  <a:lnTo>
                    <a:pt x="79" y="1129"/>
                  </a:lnTo>
                  <a:lnTo>
                    <a:pt x="633" y="86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29">
              <a:extLst>
                <a:ext uri="{FF2B5EF4-FFF2-40B4-BE49-F238E27FC236}">
                  <a16:creationId xmlns:a16="http://schemas.microsoft.com/office/drawing/2014/main" id="{477261AA-2EA8-B623-87B9-6F3141F5A3EF}"/>
                </a:ext>
              </a:extLst>
            </p:cNvPr>
            <p:cNvSpPr/>
            <p:nvPr/>
          </p:nvSpPr>
          <p:spPr>
            <a:xfrm>
              <a:off x="3653025" y="1863925"/>
              <a:ext cx="14950" cy="24125"/>
            </a:xfrm>
            <a:custGeom>
              <a:avLst/>
              <a:gdLst/>
              <a:ahLst/>
              <a:cxnLst/>
              <a:rect l="l" t="t" r="r" b="b"/>
              <a:pathLst>
                <a:path w="598" h="965" extrusionOk="0">
                  <a:moveTo>
                    <a:pt x="395" y="0"/>
                  </a:moveTo>
                  <a:cubicBezTo>
                    <a:pt x="264" y="297"/>
                    <a:pt x="131" y="593"/>
                    <a:pt x="0" y="888"/>
                  </a:cubicBezTo>
                  <a:lnTo>
                    <a:pt x="94" y="964"/>
                  </a:lnTo>
                  <a:cubicBezTo>
                    <a:pt x="262" y="678"/>
                    <a:pt x="430" y="390"/>
                    <a:pt x="598" y="104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29">
              <a:extLst>
                <a:ext uri="{FF2B5EF4-FFF2-40B4-BE49-F238E27FC236}">
                  <a16:creationId xmlns:a16="http://schemas.microsoft.com/office/drawing/2014/main" id="{86D99A29-77E4-EEA1-89B7-AA7D1C227952}"/>
                </a:ext>
              </a:extLst>
            </p:cNvPr>
            <p:cNvSpPr/>
            <p:nvPr/>
          </p:nvSpPr>
          <p:spPr>
            <a:xfrm>
              <a:off x="3329475" y="1810625"/>
              <a:ext cx="13475" cy="24975"/>
            </a:xfrm>
            <a:custGeom>
              <a:avLst/>
              <a:gdLst/>
              <a:ahLst/>
              <a:cxnLst/>
              <a:rect l="l" t="t" r="r" b="b"/>
              <a:pathLst>
                <a:path w="539" h="999" extrusionOk="0">
                  <a:moveTo>
                    <a:pt x="466" y="0"/>
                  </a:moveTo>
                  <a:cubicBezTo>
                    <a:pt x="196" y="267"/>
                    <a:pt x="0" y="566"/>
                    <a:pt x="103" y="999"/>
                  </a:cubicBezTo>
                  <a:cubicBezTo>
                    <a:pt x="248" y="685"/>
                    <a:pt x="393" y="372"/>
                    <a:pt x="538" y="58"/>
                  </a:cubicBez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29">
              <a:extLst>
                <a:ext uri="{FF2B5EF4-FFF2-40B4-BE49-F238E27FC236}">
                  <a16:creationId xmlns:a16="http://schemas.microsoft.com/office/drawing/2014/main" id="{6BED1919-629F-34E4-7173-D7291F7F06E1}"/>
                </a:ext>
              </a:extLst>
            </p:cNvPr>
            <p:cNvSpPr/>
            <p:nvPr/>
          </p:nvSpPr>
          <p:spPr>
            <a:xfrm>
              <a:off x="3698175" y="1732225"/>
              <a:ext cx="12775" cy="19725"/>
            </a:xfrm>
            <a:custGeom>
              <a:avLst/>
              <a:gdLst/>
              <a:ahLst/>
              <a:cxnLst/>
              <a:rect l="l" t="t" r="r" b="b"/>
              <a:pathLst>
                <a:path w="511" h="789" extrusionOk="0">
                  <a:moveTo>
                    <a:pt x="310" y="1"/>
                  </a:moveTo>
                  <a:cubicBezTo>
                    <a:pt x="207" y="241"/>
                    <a:pt x="104" y="481"/>
                    <a:pt x="0" y="721"/>
                  </a:cubicBezTo>
                  <a:lnTo>
                    <a:pt x="139" y="789"/>
                  </a:lnTo>
                  <a:cubicBezTo>
                    <a:pt x="263" y="560"/>
                    <a:pt x="387" y="331"/>
                    <a:pt x="511" y="103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29">
              <a:extLst>
                <a:ext uri="{FF2B5EF4-FFF2-40B4-BE49-F238E27FC236}">
                  <a16:creationId xmlns:a16="http://schemas.microsoft.com/office/drawing/2014/main" id="{250BFC9F-5B44-B54B-5012-F3B46E7F5702}"/>
                </a:ext>
              </a:extLst>
            </p:cNvPr>
            <p:cNvSpPr/>
            <p:nvPr/>
          </p:nvSpPr>
          <p:spPr>
            <a:xfrm>
              <a:off x="3129575" y="1702875"/>
              <a:ext cx="14175" cy="20650"/>
            </a:xfrm>
            <a:custGeom>
              <a:avLst/>
              <a:gdLst/>
              <a:ahLst/>
              <a:cxnLst/>
              <a:rect l="l" t="t" r="r" b="b"/>
              <a:pathLst>
                <a:path w="567" h="826" extrusionOk="0">
                  <a:moveTo>
                    <a:pt x="413" y="0"/>
                  </a:moveTo>
                  <a:cubicBezTo>
                    <a:pt x="412" y="0"/>
                    <a:pt x="412" y="0"/>
                    <a:pt x="412" y="0"/>
                  </a:cubicBezTo>
                  <a:cubicBezTo>
                    <a:pt x="270" y="247"/>
                    <a:pt x="135" y="498"/>
                    <a:pt x="0" y="748"/>
                  </a:cubicBezTo>
                  <a:lnTo>
                    <a:pt x="167" y="826"/>
                  </a:lnTo>
                  <a:cubicBezTo>
                    <a:pt x="299" y="573"/>
                    <a:pt x="432" y="321"/>
                    <a:pt x="567" y="66"/>
                  </a:cubicBezTo>
                  <a:cubicBezTo>
                    <a:pt x="495" y="35"/>
                    <a:pt x="422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29">
              <a:extLst>
                <a:ext uri="{FF2B5EF4-FFF2-40B4-BE49-F238E27FC236}">
                  <a16:creationId xmlns:a16="http://schemas.microsoft.com/office/drawing/2014/main" id="{FED4A4E0-DE69-E087-87F4-EBC6BC48010E}"/>
                </a:ext>
              </a:extLst>
            </p:cNvPr>
            <p:cNvSpPr/>
            <p:nvPr/>
          </p:nvSpPr>
          <p:spPr>
            <a:xfrm>
              <a:off x="2353925" y="2214425"/>
              <a:ext cx="15100" cy="19650"/>
            </a:xfrm>
            <a:custGeom>
              <a:avLst/>
              <a:gdLst/>
              <a:ahLst/>
              <a:cxnLst/>
              <a:rect l="l" t="t" r="r" b="b"/>
              <a:pathLst>
                <a:path w="604" h="786" extrusionOk="0">
                  <a:moveTo>
                    <a:pt x="407" y="0"/>
                  </a:moveTo>
                  <a:lnTo>
                    <a:pt x="1" y="738"/>
                  </a:lnTo>
                  <a:lnTo>
                    <a:pt x="59" y="785"/>
                  </a:lnTo>
                  <a:cubicBezTo>
                    <a:pt x="241" y="564"/>
                    <a:pt x="422" y="344"/>
                    <a:pt x="603" y="123"/>
                  </a:cubicBezTo>
                  <a:lnTo>
                    <a:pt x="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29">
              <a:extLst>
                <a:ext uri="{FF2B5EF4-FFF2-40B4-BE49-F238E27FC236}">
                  <a16:creationId xmlns:a16="http://schemas.microsoft.com/office/drawing/2014/main" id="{751C3130-F11D-87BE-1D66-2C723FAA1578}"/>
                </a:ext>
              </a:extLst>
            </p:cNvPr>
            <p:cNvSpPr/>
            <p:nvPr/>
          </p:nvSpPr>
          <p:spPr>
            <a:xfrm>
              <a:off x="2336850" y="2264100"/>
              <a:ext cx="15675" cy="21650"/>
            </a:xfrm>
            <a:custGeom>
              <a:avLst/>
              <a:gdLst/>
              <a:ahLst/>
              <a:cxnLst/>
              <a:rect l="l" t="t" r="r" b="b"/>
              <a:pathLst>
                <a:path w="627" h="866" extrusionOk="0">
                  <a:moveTo>
                    <a:pt x="575" y="1"/>
                  </a:moveTo>
                  <a:lnTo>
                    <a:pt x="1" y="832"/>
                  </a:lnTo>
                  <a:lnTo>
                    <a:pt x="42" y="866"/>
                  </a:lnTo>
                  <a:cubicBezTo>
                    <a:pt x="236" y="591"/>
                    <a:pt x="431" y="317"/>
                    <a:pt x="627" y="42"/>
                  </a:cubicBezTo>
                  <a:cubicBezTo>
                    <a:pt x="626" y="42"/>
                    <a:pt x="575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29">
              <a:extLst>
                <a:ext uri="{FF2B5EF4-FFF2-40B4-BE49-F238E27FC236}">
                  <a16:creationId xmlns:a16="http://schemas.microsoft.com/office/drawing/2014/main" id="{CDB6AD79-A1E9-E213-5EF1-8E3E8EB87EA6}"/>
                </a:ext>
              </a:extLst>
            </p:cNvPr>
            <p:cNvSpPr/>
            <p:nvPr/>
          </p:nvSpPr>
          <p:spPr>
            <a:xfrm>
              <a:off x="2795675" y="1787850"/>
              <a:ext cx="12975" cy="17750"/>
            </a:xfrm>
            <a:custGeom>
              <a:avLst/>
              <a:gdLst/>
              <a:ahLst/>
              <a:cxnLst/>
              <a:rect l="l" t="t" r="r" b="b"/>
              <a:pathLst>
                <a:path w="519" h="710" extrusionOk="0">
                  <a:moveTo>
                    <a:pt x="378" y="1"/>
                  </a:moveTo>
                  <a:lnTo>
                    <a:pt x="0" y="622"/>
                  </a:lnTo>
                  <a:lnTo>
                    <a:pt x="147" y="710"/>
                  </a:lnTo>
                  <a:lnTo>
                    <a:pt x="519" y="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29">
              <a:extLst>
                <a:ext uri="{FF2B5EF4-FFF2-40B4-BE49-F238E27FC236}">
                  <a16:creationId xmlns:a16="http://schemas.microsoft.com/office/drawing/2014/main" id="{A4CAF44F-B825-39A3-0129-2912AE21A588}"/>
                </a:ext>
              </a:extLst>
            </p:cNvPr>
            <p:cNvSpPr/>
            <p:nvPr/>
          </p:nvSpPr>
          <p:spPr>
            <a:xfrm>
              <a:off x="2702950" y="1790850"/>
              <a:ext cx="10450" cy="19625"/>
            </a:xfrm>
            <a:custGeom>
              <a:avLst/>
              <a:gdLst/>
              <a:ahLst/>
              <a:cxnLst/>
              <a:rect l="l" t="t" r="r" b="b"/>
              <a:pathLst>
                <a:path w="418" h="785" extrusionOk="0">
                  <a:moveTo>
                    <a:pt x="397" y="1"/>
                  </a:moveTo>
                  <a:lnTo>
                    <a:pt x="385" y="31"/>
                  </a:lnTo>
                  <a:lnTo>
                    <a:pt x="385" y="31"/>
                  </a:lnTo>
                  <a:cubicBezTo>
                    <a:pt x="395" y="27"/>
                    <a:pt x="406" y="22"/>
                    <a:pt x="417" y="18"/>
                  </a:cubicBezTo>
                  <a:lnTo>
                    <a:pt x="397" y="1"/>
                  </a:lnTo>
                  <a:close/>
                  <a:moveTo>
                    <a:pt x="385" y="31"/>
                  </a:moveTo>
                  <a:cubicBezTo>
                    <a:pt x="78" y="166"/>
                    <a:pt x="0" y="434"/>
                    <a:pt x="82" y="784"/>
                  </a:cubicBezTo>
                  <a:lnTo>
                    <a:pt x="385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29">
              <a:extLst>
                <a:ext uri="{FF2B5EF4-FFF2-40B4-BE49-F238E27FC236}">
                  <a16:creationId xmlns:a16="http://schemas.microsoft.com/office/drawing/2014/main" id="{4BFD7295-CF8E-FAEA-41AC-101F931B837B}"/>
                </a:ext>
              </a:extLst>
            </p:cNvPr>
            <p:cNvSpPr/>
            <p:nvPr/>
          </p:nvSpPr>
          <p:spPr>
            <a:xfrm>
              <a:off x="2727150" y="1784875"/>
              <a:ext cx="11100" cy="19275"/>
            </a:xfrm>
            <a:custGeom>
              <a:avLst/>
              <a:gdLst/>
              <a:ahLst/>
              <a:cxnLst/>
              <a:rect l="l" t="t" r="r" b="b"/>
              <a:pathLst>
                <a:path w="444" h="771" extrusionOk="0">
                  <a:moveTo>
                    <a:pt x="442" y="1"/>
                  </a:moveTo>
                  <a:lnTo>
                    <a:pt x="442" y="2"/>
                  </a:lnTo>
                  <a:lnTo>
                    <a:pt x="442" y="2"/>
                  </a:lnTo>
                  <a:cubicBezTo>
                    <a:pt x="443" y="1"/>
                    <a:pt x="443" y="1"/>
                    <a:pt x="444" y="1"/>
                  </a:cubicBezTo>
                  <a:close/>
                  <a:moveTo>
                    <a:pt x="442" y="2"/>
                  </a:moveTo>
                  <a:lnTo>
                    <a:pt x="442" y="2"/>
                  </a:lnTo>
                  <a:cubicBezTo>
                    <a:pt x="125" y="145"/>
                    <a:pt x="1" y="398"/>
                    <a:pt x="104" y="771"/>
                  </a:cubicBezTo>
                  <a:lnTo>
                    <a:pt x="442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29">
              <a:extLst>
                <a:ext uri="{FF2B5EF4-FFF2-40B4-BE49-F238E27FC236}">
                  <a16:creationId xmlns:a16="http://schemas.microsoft.com/office/drawing/2014/main" id="{7A978038-20BC-F183-72FD-33A5586AA987}"/>
                </a:ext>
              </a:extLst>
            </p:cNvPr>
            <p:cNvSpPr/>
            <p:nvPr/>
          </p:nvSpPr>
          <p:spPr>
            <a:xfrm>
              <a:off x="3087700" y="1761400"/>
              <a:ext cx="8475" cy="16775"/>
            </a:xfrm>
            <a:custGeom>
              <a:avLst/>
              <a:gdLst/>
              <a:ahLst/>
              <a:cxnLst/>
              <a:rect l="l" t="t" r="r" b="b"/>
              <a:pathLst>
                <a:path w="339" h="671" extrusionOk="0">
                  <a:moveTo>
                    <a:pt x="299" y="0"/>
                  </a:moveTo>
                  <a:cubicBezTo>
                    <a:pt x="242" y="35"/>
                    <a:pt x="205" y="45"/>
                    <a:pt x="197" y="67"/>
                  </a:cubicBezTo>
                  <a:cubicBezTo>
                    <a:pt x="129" y="242"/>
                    <a:pt x="64" y="420"/>
                    <a:pt x="6" y="599"/>
                  </a:cubicBezTo>
                  <a:cubicBezTo>
                    <a:pt x="1" y="614"/>
                    <a:pt x="45" y="645"/>
                    <a:pt x="66" y="670"/>
                  </a:cubicBezTo>
                  <a:cubicBezTo>
                    <a:pt x="148" y="541"/>
                    <a:pt x="245" y="419"/>
                    <a:pt x="306" y="281"/>
                  </a:cubicBezTo>
                  <a:cubicBezTo>
                    <a:pt x="338" y="208"/>
                    <a:pt x="303" y="108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29">
              <a:extLst>
                <a:ext uri="{FF2B5EF4-FFF2-40B4-BE49-F238E27FC236}">
                  <a16:creationId xmlns:a16="http://schemas.microsoft.com/office/drawing/2014/main" id="{F1E7AD32-83CC-833B-FB24-47AC1FF90467}"/>
                </a:ext>
              </a:extLst>
            </p:cNvPr>
            <p:cNvSpPr/>
            <p:nvPr/>
          </p:nvSpPr>
          <p:spPr>
            <a:xfrm>
              <a:off x="3112100" y="1749250"/>
              <a:ext cx="9000" cy="16725"/>
            </a:xfrm>
            <a:custGeom>
              <a:avLst/>
              <a:gdLst/>
              <a:ahLst/>
              <a:cxnLst/>
              <a:rect l="l" t="t" r="r" b="b"/>
              <a:pathLst>
                <a:path w="360" h="669" extrusionOk="0">
                  <a:moveTo>
                    <a:pt x="234" y="0"/>
                  </a:moveTo>
                  <a:cubicBezTo>
                    <a:pt x="157" y="207"/>
                    <a:pt x="79" y="415"/>
                    <a:pt x="1" y="622"/>
                  </a:cubicBezTo>
                  <a:lnTo>
                    <a:pt x="131" y="668"/>
                  </a:lnTo>
                  <a:lnTo>
                    <a:pt x="360" y="4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29">
              <a:extLst>
                <a:ext uri="{FF2B5EF4-FFF2-40B4-BE49-F238E27FC236}">
                  <a16:creationId xmlns:a16="http://schemas.microsoft.com/office/drawing/2014/main" id="{50297CE3-D465-7ECB-3447-315728796B81}"/>
                </a:ext>
              </a:extLst>
            </p:cNvPr>
            <p:cNvSpPr/>
            <p:nvPr/>
          </p:nvSpPr>
          <p:spPr>
            <a:xfrm>
              <a:off x="3372925" y="2418825"/>
              <a:ext cx="9225" cy="18300"/>
            </a:xfrm>
            <a:custGeom>
              <a:avLst/>
              <a:gdLst/>
              <a:ahLst/>
              <a:cxnLst/>
              <a:rect l="l" t="t" r="r" b="b"/>
              <a:pathLst>
                <a:path w="369" h="732" extrusionOk="0">
                  <a:moveTo>
                    <a:pt x="197" y="0"/>
                  </a:moveTo>
                  <a:cubicBezTo>
                    <a:pt x="132" y="230"/>
                    <a:pt x="66" y="460"/>
                    <a:pt x="0" y="690"/>
                  </a:cubicBezTo>
                  <a:lnTo>
                    <a:pt x="135" y="732"/>
                  </a:lnTo>
                  <a:cubicBezTo>
                    <a:pt x="213" y="525"/>
                    <a:pt x="290" y="316"/>
                    <a:pt x="368" y="109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29">
              <a:extLst>
                <a:ext uri="{FF2B5EF4-FFF2-40B4-BE49-F238E27FC236}">
                  <a16:creationId xmlns:a16="http://schemas.microsoft.com/office/drawing/2014/main" id="{51DB6FC0-846B-8DB8-B2F9-DF52051FD226}"/>
                </a:ext>
              </a:extLst>
            </p:cNvPr>
            <p:cNvSpPr/>
            <p:nvPr/>
          </p:nvSpPr>
          <p:spPr>
            <a:xfrm>
              <a:off x="2738200" y="1765275"/>
              <a:ext cx="10550" cy="19625"/>
            </a:xfrm>
            <a:custGeom>
              <a:avLst/>
              <a:gdLst/>
              <a:ahLst/>
              <a:cxnLst/>
              <a:rect l="l" t="t" r="r" b="b"/>
              <a:pathLst>
                <a:path w="422" h="785" extrusionOk="0">
                  <a:moveTo>
                    <a:pt x="339" y="0"/>
                  </a:moveTo>
                  <a:lnTo>
                    <a:pt x="339" y="0"/>
                  </a:lnTo>
                  <a:cubicBezTo>
                    <a:pt x="226" y="262"/>
                    <a:pt x="114" y="523"/>
                    <a:pt x="2" y="784"/>
                  </a:cubicBezTo>
                  <a:lnTo>
                    <a:pt x="2" y="784"/>
                  </a:lnTo>
                  <a:cubicBezTo>
                    <a:pt x="334" y="645"/>
                    <a:pt x="422" y="365"/>
                    <a:pt x="339" y="0"/>
                  </a:cubicBezTo>
                  <a:close/>
                  <a:moveTo>
                    <a:pt x="2" y="784"/>
                  </a:moveTo>
                  <a:cubicBezTo>
                    <a:pt x="1" y="785"/>
                    <a:pt x="1" y="785"/>
                    <a:pt x="0" y="785"/>
                  </a:cubicBezTo>
                  <a:lnTo>
                    <a:pt x="2" y="785"/>
                  </a:lnTo>
                  <a:cubicBezTo>
                    <a:pt x="2" y="785"/>
                    <a:pt x="2" y="785"/>
                    <a:pt x="2" y="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29">
              <a:extLst>
                <a:ext uri="{FF2B5EF4-FFF2-40B4-BE49-F238E27FC236}">
                  <a16:creationId xmlns:a16="http://schemas.microsoft.com/office/drawing/2014/main" id="{EC287640-EC3D-223B-DA22-CB1E2BA20EB1}"/>
                </a:ext>
              </a:extLst>
            </p:cNvPr>
            <p:cNvSpPr/>
            <p:nvPr/>
          </p:nvSpPr>
          <p:spPr>
            <a:xfrm>
              <a:off x="2312025" y="2306100"/>
              <a:ext cx="11350" cy="19425"/>
            </a:xfrm>
            <a:custGeom>
              <a:avLst/>
              <a:gdLst/>
              <a:ahLst/>
              <a:cxnLst/>
              <a:rect l="l" t="t" r="r" b="b"/>
              <a:pathLst>
                <a:path w="454" h="777" extrusionOk="0">
                  <a:moveTo>
                    <a:pt x="440" y="0"/>
                  </a:moveTo>
                  <a:cubicBezTo>
                    <a:pt x="437" y="7"/>
                    <a:pt x="434" y="13"/>
                    <a:pt x="431" y="20"/>
                  </a:cubicBezTo>
                  <a:lnTo>
                    <a:pt x="431" y="20"/>
                  </a:lnTo>
                  <a:cubicBezTo>
                    <a:pt x="439" y="16"/>
                    <a:pt x="446" y="13"/>
                    <a:pt x="454" y="10"/>
                  </a:cubicBezTo>
                  <a:lnTo>
                    <a:pt x="440" y="0"/>
                  </a:lnTo>
                  <a:close/>
                  <a:moveTo>
                    <a:pt x="431" y="20"/>
                  </a:moveTo>
                  <a:lnTo>
                    <a:pt x="431" y="20"/>
                  </a:lnTo>
                  <a:cubicBezTo>
                    <a:pt x="116" y="156"/>
                    <a:pt x="0" y="411"/>
                    <a:pt x="87" y="777"/>
                  </a:cubicBezTo>
                  <a:cubicBezTo>
                    <a:pt x="202" y="524"/>
                    <a:pt x="316" y="272"/>
                    <a:pt x="4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29">
              <a:extLst>
                <a:ext uri="{FF2B5EF4-FFF2-40B4-BE49-F238E27FC236}">
                  <a16:creationId xmlns:a16="http://schemas.microsoft.com/office/drawing/2014/main" id="{D7F06C44-6F2B-51E4-DA47-E32F3199D35C}"/>
                </a:ext>
              </a:extLst>
            </p:cNvPr>
            <p:cNvSpPr/>
            <p:nvPr/>
          </p:nvSpPr>
          <p:spPr>
            <a:xfrm>
              <a:off x="2323025" y="2284875"/>
              <a:ext cx="14875" cy="21500"/>
            </a:xfrm>
            <a:custGeom>
              <a:avLst/>
              <a:gdLst/>
              <a:ahLst/>
              <a:cxnLst/>
              <a:rect l="l" t="t" r="r" b="b"/>
              <a:pathLst>
                <a:path w="595" h="860" extrusionOk="0">
                  <a:moveTo>
                    <a:pt x="554" y="1"/>
                  </a:moveTo>
                  <a:lnTo>
                    <a:pt x="139" y="659"/>
                  </a:lnTo>
                  <a:lnTo>
                    <a:pt x="595" y="35"/>
                  </a:lnTo>
                  <a:lnTo>
                    <a:pt x="554" y="1"/>
                  </a:lnTo>
                  <a:close/>
                  <a:moveTo>
                    <a:pt x="139" y="659"/>
                  </a:moveTo>
                  <a:lnTo>
                    <a:pt x="0" y="849"/>
                  </a:lnTo>
                  <a:lnTo>
                    <a:pt x="13" y="859"/>
                  </a:lnTo>
                  <a:lnTo>
                    <a:pt x="139" y="6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29">
              <a:extLst>
                <a:ext uri="{FF2B5EF4-FFF2-40B4-BE49-F238E27FC236}">
                  <a16:creationId xmlns:a16="http://schemas.microsoft.com/office/drawing/2014/main" id="{7890E942-4034-486B-C45E-2D932A21A77D}"/>
                </a:ext>
              </a:extLst>
            </p:cNvPr>
            <p:cNvSpPr/>
            <p:nvPr/>
          </p:nvSpPr>
          <p:spPr>
            <a:xfrm>
              <a:off x="3411475" y="1688175"/>
              <a:ext cx="12600" cy="18950"/>
            </a:xfrm>
            <a:custGeom>
              <a:avLst/>
              <a:gdLst/>
              <a:ahLst/>
              <a:cxnLst/>
              <a:rect l="l" t="t" r="r" b="b"/>
              <a:pathLst>
                <a:path w="504" h="758" extrusionOk="0">
                  <a:moveTo>
                    <a:pt x="313" y="1"/>
                  </a:moveTo>
                  <a:cubicBezTo>
                    <a:pt x="208" y="233"/>
                    <a:pt x="105" y="465"/>
                    <a:pt x="1" y="697"/>
                  </a:cubicBezTo>
                  <a:lnTo>
                    <a:pt x="78" y="757"/>
                  </a:lnTo>
                  <a:cubicBezTo>
                    <a:pt x="219" y="536"/>
                    <a:pt x="362" y="315"/>
                    <a:pt x="503" y="95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29">
              <a:extLst>
                <a:ext uri="{FF2B5EF4-FFF2-40B4-BE49-F238E27FC236}">
                  <a16:creationId xmlns:a16="http://schemas.microsoft.com/office/drawing/2014/main" id="{5C58D292-7BF7-559C-544B-8D41D1476CEB}"/>
                </a:ext>
              </a:extLst>
            </p:cNvPr>
            <p:cNvSpPr/>
            <p:nvPr/>
          </p:nvSpPr>
          <p:spPr>
            <a:xfrm>
              <a:off x="2321650" y="2259950"/>
              <a:ext cx="15025" cy="21275"/>
            </a:xfrm>
            <a:custGeom>
              <a:avLst/>
              <a:gdLst/>
              <a:ahLst/>
              <a:cxnLst/>
              <a:rect l="l" t="t" r="r" b="b"/>
              <a:pathLst>
                <a:path w="601" h="851" extrusionOk="0">
                  <a:moveTo>
                    <a:pt x="574" y="0"/>
                  </a:moveTo>
                  <a:lnTo>
                    <a:pt x="266" y="475"/>
                  </a:lnTo>
                  <a:lnTo>
                    <a:pt x="266" y="475"/>
                  </a:lnTo>
                  <a:cubicBezTo>
                    <a:pt x="378" y="324"/>
                    <a:pt x="489" y="172"/>
                    <a:pt x="601" y="21"/>
                  </a:cubicBezTo>
                  <a:lnTo>
                    <a:pt x="574" y="0"/>
                  </a:lnTo>
                  <a:close/>
                  <a:moveTo>
                    <a:pt x="266" y="475"/>
                  </a:moveTo>
                  <a:cubicBezTo>
                    <a:pt x="178" y="594"/>
                    <a:pt x="89" y="714"/>
                    <a:pt x="1" y="834"/>
                  </a:cubicBezTo>
                  <a:lnTo>
                    <a:pt x="22" y="851"/>
                  </a:lnTo>
                  <a:lnTo>
                    <a:pt x="266" y="4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29">
              <a:extLst>
                <a:ext uri="{FF2B5EF4-FFF2-40B4-BE49-F238E27FC236}">
                  <a16:creationId xmlns:a16="http://schemas.microsoft.com/office/drawing/2014/main" id="{28CAB7A8-7444-7C64-07D1-6C39297D5633}"/>
                </a:ext>
              </a:extLst>
            </p:cNvPr>
            <p:cNvSpPr/>
            <p:nvPr/>
          </p:nvSpPr>
          <p:spPr>
            <a:xfrm>
              <a:off x="4703625" y="1986725"/>
              <a:ext cx="48475" cy="154625"/>
            </a:xfrm>
            <a:custGeom>
              <a:avLst/>
              <a:gdLst/>
              <a:ahLst/>
              <a:cxnLst/>
              <a:rect l="l" t="t" r="r" b="b"/>
              <a:pathLst>
                <a:path w="1939" h="6185" extrusionOk="0">
                  <a:moveTo>
                    <a:pt x="1703" y="1"/>
                  </a:moveTo>
                  <a:lnTo>
                    <a:pt x="1" y="6124"/>
                  </a:lnTo>
                  <a:lnTo>
                    <a:pt x="218" y="6185"/>
                  </a:lnTo>
                  <a:lnTo>
                    <a:pt x="1938" y="65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29">
              <a:extLst>
                <a:ext uri="{FF2B5EF4-FFF2-40B4-BE49-F238E27FC236}">
                  <a16:creationId xmlns:a16="http://schemas.microsoft.com/office/drawing/2014/main" id="{CB277017-50C2-1334-568A-5104BB3AE042}"/>
                </a:ext>
              </a:extLst>
            </p:cNvPr>
            <p:cNvSpPr/>
            <p:nvPr/>
          </p:nvSpPr>
          <p:spPr>
            <a:xfrm>
              <a:off x="3615225" y="2036850"/>
              <a:ext cx="37725" cy="77725"/>
            </a:xfrm>
            <a:custGeom>
              <a:avLst/>
              <a:gdLst/>
              <a:ahLst/>
              <a:cxnLst/>
              <a:rect l="l" t="t" r="r" b="b"/>
              <a:pathLst>
                <a:path w="1509" h="3109" extrusionOk="0">
                  <a:moveTo>
                    <a:pt x="1291" y="0"/>
                  </a:moveTo>
                  <a:cubicBezTo>
                    <a:pt x="861" y="1007"/>
                    <a:pt x="431" y="2015"/>
                    <a:pt x="0" y="3021"/>
                  </a:cubicBezTo>
                  <a:lnTo>
                    <a:pt x="204" y="3108"/>
                  </a:lnTo>
                  <a:lnTo>
                    <a:pt x="1509" y="94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29">
              <a:extLst>
                <a:ext uri="{FF2B5EF4-FFF2-40B4-BE49-F238E27FC236}">
                  <a16:creationId xmlns:a16="http://schemas.microsoft.com/office/drawing/2014/main" id="{BE2A40D0-B2F5-8AD9-24EE-7BF0072B3B9F}"/>
                </a:ext>
              </a:extLst>
            </p:cNvPr>
            <p:cNvSpPr/>
            <p:nvPr/>
          </p:nvSpPr>
          <p:spPr>
            <a:xfrm>
              <a:off x="4701925" y="2023000"/>
              <a:ext cx="23225" cy="68000"/>
            </a:xfrm>
            <a:custGeom>
              <a:avLst/>
              <a:gdLst/>
              <a:ahLst/>
              <a:cxnLst/>
              <a:rect l="l" t="t" r="r" b="b"/>
              <a:pathLst>
                <a:path w="929" h="2720" extrusionOk="0">
                  <a:moveTo>
                    <a:pt x="708" y="0"/>
                  </a:moveTo>
                  <a:cubicBezTo>
                    <a:pt x="472" y="889"/>
                    <a:pt x="236" y="1778"/>
                    <a:pt x="1" y="2667"/>
                  </a:cubicBezTo>
                  <a:lnTo>
                    <a:pt x="192" y="2719"/>
                  </a:lnTo>
                  <a:lnTo>
                    <a:pt x="928" y="7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29">
              <a:extLst>
                <a:ext uri="{FF2B5EF4-FFF2-40B4-BE49-F238E27FC236}">
                  <a16:creationId xmlns:a16="http://schemas.microsoft.com/office/drawing/2014/main" id="{15A1D1CC-ECC2-AF65-75D7-CC89042A6D06}"/>
                </a:ext>
              </a:extLst>
            </p:cNvPr>
            <p:cNvSpPr/>
            <p:nvPr/>
          </p:nvSpPr>
          <p:spPr>
            <a:xfrm>
              <a:off x="3654450" y="1970375"/>
              <a:ext cx="25350" cy="50900"/>
            </a:xfrm>
            <a:custGeom>
              <a:avLst/>
              <a:gdLst/>
              <a:ahLst/>
              <a:cxnLst/>
              <a:rect l="l" t="t" r="r" b="b"/>
              <a:pathLst>
                <a:path w="1014" h="2036" extrusionOk="0">
                  <a:moveTo>
                    <a:pt x="807" y="0"/>
                  </a:moveTo>
                  <a:cubicBezTo>
                    <a:pt x="539" y="640"/>
                    <a:pt x="269" y="1280"/>
                    <a:pt x="1" y="1920"/>
                  </a:cubicBezTo>
                  <a:lnTo>
                    <a:pt x="219" y="2035"/>
                  </a:lnTo>
                  <a:lnTo>
                    <a:pt x="1013" y="82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29">
              <a:extLst>
                <a:ext uri="{FF2B5EF4-FFF2-40B4-BE49-F238E27FC236}">
                  <a16:creationId xmlns:a16="http://schemas.microsoft.com/office/drawing/2014/main" id="{0C631EF7-1B99-A538-8604-AC3D5FF2032C}"/>
                </a:ext>
              </a:extLst>
            </p:cNvPr>
            <p:cNvSpPr/>
            <p:nvPr/>
          </p:nvSpPr>
          <p:spPr>
            <a:xfrm>
              <a:off x="4781900" y="1795875"/>
              <a:ext cx="17550" cy="49650"/>
            </a:xfrm>
            <a:custGeom>
              <a:avLst/>
              <a:gdLst/>
              <a:ahLst/>
              <a:cxnLst/>
              <a:rect l="l" t="t" r="r" b="b"/>
              <a:pathLst>
                <a:path w="702" h="1986" extrusionOk="0">
                  <a:moveTo>
                    <a:pt x="671" y="0"/>
                  </a:moveTo>
                  <a:cubicBezTo>
                    <a:pt x="233" y="577"/>
                    <a:pt x="1" y="1236"/>
                    <a:pt x="6" y="1985"/>
                  </a:cubicBezTo>
                  <a:cubicBezTo>
                    <a:pt x="237" y="1331"/>
                    <a:pt x="469" y="677"/>
                    <a:pt x="702" y="23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29">
              <a:extLst>
                <a:ext uri="{FF2B5EF4-FFF2-40B4-BE49-F238E27FC236}">
                  <a16:creationId xmlns:a16="http://schemas.microsoft.com/office/drawing/2014/main" id="{CDC50CC3-BA6F-473E-896F-1E76D28C7DEF}"/>
                </a:ext>
              </a:extLst>
            </p:cNvPr>
            <p:cNvSpPr/>
            <p:nvPr/>
          </p:nvSpPr>
          <p:spPr>
            <a:xfrm>
              <a:off x="4336100" y="2356800"/>
              <a:ext cx="17075" cy="39450"/>
            </a:xfrm>
            <a:custGeom>
              <a:avLst/>
              <a:gdLst/>
              <a:ahLst/>
              <a:cxnLst/>
              <a:rect l="l" t="t" r="r" b="b"/>
              <a:pathLst>
                <a:path w="683" h="1578" extrusionOk="0">
                  <a:moveTo>
                    <a:pt x="632" y="0"/>
                  </a:moveTo>
                  <a:lnTo>
                    <a:pt x="0" y="1578"/>
                  </a:lnTo>
                  <a:cubicBezTo>
                    <a:pt x="629" y="853"/>
                    <a:pt x="683" y="691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29">
              <a:extLst>
                <a:ext uri="{FF2B5EF4-FFF2-40B4-BE49-F238E27FC236}">
                  <a16:creationId xmlns:a16="http://schemas.microsoft.com/office/drawing/2014/main" id="{0080D18E-DA73-0C3D-1330-6977771FE33C}"/>
                </a:ext>
              </a:extLst>
            </p:cNvPr>
            <p:cNvSpPr/>
            <p:nvPr/>
          </p:nvSpPr>
          <p:spPr>
            <a:xfrm>
              <a:off x="3946750" y="1638450"/>
              <a:ext cx="14625" cy="33525"/>
            </a:xfrm>
            <a:custGeom>
              <a:avLst/>
              <a:gdLst/>
              <a:ahLst/>
              <a:cxnLst/>
              <a:rect l="l" t="t" r="r" b="b"/>
              <a:pathLst>
                <a:path w="585" h="1341" extrusionOk="0">
                  <a:moveTo>
                    <a:pt x="410" y="0"/>
                  </a:moveTo>
                  <a:cubicBezTo>
                    <a:pt x="275" y="422"/>
                    <a:pt x="138" y="845"/>
                    <a:pt x="1" y="1268"/>
                  </a:cubicBezTo>
                  <a:lnTo>
                    <a:pt x="227" y="1341"/>
                  </a:lnTo>
                  <a:cubicBezTo>
                    <a:pt x="347" y="909"/>
                    <a:pt x="466" y="478"/>
                    <a:pt x="585" y="47"/>
                  </a:cubicBezTo>
                  <a:lnTo>
                    <a:pt x="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29">
              <a:extLst>
                <a:ext uri="{FF2B5EF4-FFF2-40B4-BE49-F238E27FC236}">
                  <a16:creationId xmlns:a16="http://schemas.microsoft.com/office/drawing/2014/main" id="{2EE91FF2-8538-B0E8-BD98-93681A77F360}"/>
                </a:ext>
              </a:extLst>
            </p:cNvPr>
            <p:cNvSpPr/>
            <p:nvPr/>
          </p:nvSpPr>
          <p:spPr>
            <a:xfrm>
              <a:off x="4129600" y="1654275"/>
              <a:ext cx="15225" cy="34175"/>
            </a:xfrm>
            <a:custGeom>
              <a:avLst/>
              <a:gdLst/>
              <a:ahLst/>
              <a:cxnLst/>
              <a:rect l="l" t="t" r="r" b="b"/>
              <a:pathLst>
                <a:path w="609" h="1367" extrusionOk="0">
                  <a:moveTo>
                    <a:pt x="415" y="0"/>
                  </a:moveTo>
                  <a:cubicBezTo>
                    <a:pt x="277" y="436"/>
                    <a:pt x="139" y="872"/>
                    <a:pt x="1" y="1307"/>
                  </a:cubicBezTo>
                  <a:lnTo>
                    <a:pt x="200" y="1367"/>
                  </a:lnTo>
                  <a:cubicBezTo>
                    <a:pt x="336" y="931"/>
                    <a:pt x="472" y="494"/>
                    <a:pt x="609" y="58"/>
                  </a:cubicBezTo>
                  <a:lnTo>
                    <a:pt x="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29">
              <a:extLst>
                <a:ext uri="{FF2B5EF4-FFF2-40B4-BE49-F238E27FC236}">
                  <a16:creationId xmlns:a16="http://schemas.microsoft.com/office/drawing/2014/main" id="{952B90F0-E0E1-E857-EE93-1EA169E00542}"/>
                </a:ext>
              </a:extLst>
            </p:cNvPr>
            <p:cNvSpPr/>
            <p:nvPr/>
          </p:nvSpPr>
          <p:spPr>
            <a:xfrm>
              <a:off x="3944300" y="1669575"/>
              <a:ext cx="18575" cy="35500"/>
            </a:xfrm>
            <a:custGeom>
              <a:avLst/>
              <a:gdLst/>
              <a:ahLst/>
              <a:cxnLst/>
              <a:rect l="l" t="t" r="r" b="b"/>
              <a:pathLst>
                <a:path w="743" h="1420" extrusionOk="0">
                  <a:moveTo>
                    <a:pt x="727" y="1"/>
                  </a:moveTo>
                  <a:lnTo>
                    <a:pt x="697" y="82"/>
                  </a:lnTo>
                  <a:lnTo>
                    <a:pt x="697" y="82"/>
                  </a:lnTo>
                  <a:cubicBezTo>
                    <a:pt x="712" y="59"/>
                    <a:pt x="727" y="35"/>
                    <a:pt x="743" y="12"/>
                  </a:cubicBezTo>
                  <a:lnTo>
                    <a:pt x="727" y="1"/>
                  </a:lnTo>
                  <a:close/>
                  <a:moveTo>
                    <a:pt x="697" y="82"/>
                  </a:moveTo>
                  <a:cubicBezTo>
                    <a:pt x="594" y="239"/>
                    <a:pt x="495" y="400"/>
                    <a:pt x="378" y="545"/>
                  </a:cubicBezTo>
                  <a:cubicBezTo>
                    <a:pt x="266" y="688"/>
                    <a:pt x="127" y="808"/>
                    <a:pt x="0" y="938"/>
                  </a:cubicBezTo>
                  <a:lnTo>
                    <a:pt x="195" y="1420"/>
                  </a:lnTo>
                  <a:lnTo>
                    <a:pt x="69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29">
              <a:extLst>
                <a:ext uri="{FF2B5EF4-FFF2-40B4-BE49-F238E27FC236}">
                  <a16:creationId xmlns:a16="http://schemas.microsoft.com/office/drawing/2014/main" id="{0FFB770E-628F-1D70-E651-418B32BA84A4}"/>
                </a:ext>
              </a:extLst>
            </p:cNvPr>
            <p:cNvSpPr/>
            <p:nvPr/>
          </p:nvSpPr>
          <p:spPr>
            <a:xfrm>
              <a:off x="4009000" y="1641400"/>
              <a:ext cx="13125" cy="32725"/>
            </a:xfrm>
            <a:custGeom>
              <a:avLst/>
              <a:gdLst/>
              <a:ahLst/>
              <a:cxnLst/>
              <a:rect l="l" t="t" r="r" b="b"/>
              <a:pathLst>
                <a:path w="525" h="1309" extrusionOk="0">
                  <a:moveTo>
                    <a:pt x="518" y="1"/>
                  </a:moveTo>
                  <a:lnTo>
                    <a:pt x="1" y="1233"/>
                  </a:lnTo>
                  <a:lnTo>
                    <a:pt x="253" y="1309"/>
                  </a:lnTo>
                  <a:cubicBezTo>
                    <a:pt x="344" y="875"/>
                    <a:pt x="434" y="440"/>
                    <a:pt x="525" y="7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29">
              <a:extLst>
                <a:ext uri="{FF2B5EF4-FFF2-40B4-BE49-F238E27FC236}">
                  <a16:creationId xmlns:a16="http://schemas.microsoft.com/office/drawing/2014/main" id="{D8B3F5B6-5A1E-7694-1F18-C92ADF4C8D19}"/>
                </a:ext>
              </a:extLst>
            </p:cNvPr>
            <p:cNvSpPr/>
            <p:nvPr/>
          </p:nvSpPr>
          <p:spPr>
            <a:xfrm>
              <a:off x="4646750" y="2388150"/>
              <a:ext cx="11600" cy="32950"/>
            </a:xfrm>
            <a:custGeom>
              <a:avLst/>
              <a:gdLst/>
              <a:ahLst/>
              <a:cxnLst/>
              <a:rect l="l" t="t" r="r" b="b"/>
              <a:pathLst>
                <a:path w="464" h="1318" extrusionOk="0">
                  <a:moveTo>
                    <a:pt x="364" y="1"/>
                  </a:moveTo>
                  <a:lnTo>
                    <a:pt x="364" y="1"/>
                  </a:lnTo>
                  <a:cubicBezTo>
                    <a:pt x="254" y="425"/>
                    <a:pt x="143" y="849"/>
                    <a:pt x="33" y="1273"/>
                  </a:cubicBezTo>
                  <a:lnTo>
                    <a:pt x="33" y="1273"/>
                  </a:lnTo>
                  <a:cubicBezTo>
                    <a:pt x="398" y="936"/>
                    <a:pt x="463" y="495"/>
                    <a:pt x="364" y="1"/>
                  </a:cubicBezTo>
                  <a:close/>
                  <a:moveTo>
                    <a:pt x="33" y="1273"/>
                  </a:moveTo>
                  <a:lnTo>
                    <a:pt x="33" y="1273"/>
                  </a:lnTo>
                  <a:cubicBezTo>
                    <a:pt x="22" y="1283"/>
                    <a:pt x="12" y="1293"/>
                    <a:pt x="1" y="1302"/>
                  </a:cubicBezTo>
                  <a:lnTo>
                    <a:pt x="21" y="1318"/>
                  </a:lnTo>
                  <a:cubicBezTo>
                    <a:pt x="25" y="1303"/>
                    <a:pt x="29" y="1288"/>
                    <a:pt x="33" y="12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29">
              <a:extLst>
                <a:ext uri="{FF2B5EF4-FFF2-40B4-BE49-F238E27FC236}">
                  <a16:creationId xmlns:a16="http://schemas.microsoft.com/office/drawing/2014/main" id="{D18B7B31-CD6D-84D0-5497-9578C42EFAF0}"/>
                </a:ext>
              </a:extLst>
            </p:cNvPr>
            <p:cNvSpPr/>
            <p:nvPr/>
          </p:nvSpPr>
          <p:spPr>
            <a:xfrm>
              <a:off x="3784050" y="2254075"/>
              <a:ext cx="11675" cy="26475"/>
            </a:xfrm>
            <a:custGeom>
              <a:avLst/>
              <a:gdLst/>
              <a:ahLst/>
              <a:cxnLst/>
              <a:rect l="l" t="t" r="r" b="b"/>
              <a:pathLst>
                <a:path w="467" h="1059" extrusionOk="0">
                  <a:moveTo>
                    <a:pt x="449" y="1"/>
                  </a:moveTo>
                  <a:lnTo>
                    <a:pt x="449" y="1"/>
                  </a:lnTo>
                  <a:cubicBezTo>
                    <a:pt x="269" y="427"/>
                    <a:pt x="136" y="743"/>
                    <a:pt x="1" y="1059"/>
                  </a:cubicBezTo>
                  <a:cubicBezTo>
                    <a:pt x="466" y="599"/>
                    <a:pt x="466" y="599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29">
              <a:extLst>
                <a:ext uri="{FF2B5EF4-FFF2-40B4-BE49-F238E27FC236}">
                  <a16:creationId xmlns:a16="http://schemas.microsoft.com/office/drawing/2014/main" id="{8B2D006B-425B-10B5-E23F-1A7C33F9408C}"/>
                </a:ext>
              </a:extLst>
            </p:cNvPr>
            <p:cNvSpPr/>
            <p:nvPr/>
          </p:nvSpPr>
          <p:spPr>
            <a:xfrm>
              <a:off x="3931100" y="1693025"/>
              <a:ext cx="18075" cy="20400"/>
            </a:xfrm>
            <a:custGeom>
              <a:avLst/>
              <a:gdLst/>
              <a:ahLst/>
              <a:cxnLst/>
              <a:rect l="l" t="t" r="r" b="b"/>
              <a:pathLst>
                <a:path w="723" h="816" extrusionOk="0">
                  <a:moveTo>
                    <a:pt x="528" y="0"/>
                  </a:moveTo>
                  <a:cubicBezTo>
                    <a:pt x="385" y="220"/>
                    <a:pt x="244" y="440"/>
                    <a:pt x="0" y="816"/>
                  </a:cubicBezTo>
                  <a:lnTo>
                    <a:pt x="723" y="482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29">
              <a:extLst>
                <a:ext uri="{FF2B5EF4-FFF2-40B4-BE49-F238E27FC236}">
                  <a16:creationId xmlns:a16="http://schemas.microsoft.com/office/drawing/2014/main" id="{CAC5CAFF-0A15-D875-7ADD-714DB3217DD2}"/>
                </a:ext>
              </a:extLst>
            </p:cNvPr>
            <p:cNvSpPr/>
            <p:nvPr/>
          </p:nvSpPr>
          <p:spPr>
            <a:xfrm>
              <a:off x="4588775" y="2448175"/>
              <a:ext cx="9675" cy="26450"/>
            </a:xfrm>
            <a:custGeom>
              <a:avLst/>
              <a:gdLst/>
              <a:ahLst/>
              <a:cxnLst/>
              <a:rect l="l" t="t" r="r" b="b"/>
              <a:pathLst>
                <a:path w="387" h="1058" extrusionOk="0">
                  <a:moveTo>
                    <a:pt x="155" y="1"/>
                  </a:moveTo>
                  <a:lnTo>
                    <a:pt x="23" y="989"/>
                  </a:lnTo>
                  <a:lnTo>
                    <a:pt x="387" y="56"/>
                  </a:lnTo>
                  <a:lnTo>
                    <a:pt x="155" y="1"/>
                  </a:lnTo>
                  <a:close/>
                  <a:moveTo>
                    <a:pt x="23" y="989"/>
                  </a:moveTo>
                  <a:lnTo>
                    <a:pt x="1" y="1047"/>
                  </a:lnTo>
                  <a:lnTo>
                    <a:pt x="14" y="1057"/>
                  </a:lnTo>
                  <a:lnTo>
                    <a:pt x="23" y="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29">
              <a:extLst>
                <a:ext uri="{FF2B5EF4-FFF2-40B4-BE49-F238E27FC236}">
                  <a16:creationId xmlns:a16="http://schemas.microsoft.com/office/drawing/2014/main" id="{B2E62812-A540-1BFD-4310-0129EACD14CB}"/>
                </a:ext>
              </a:extLst>
            </p:cNvPr>
            <p:cNvSpPr/>
            <p:nvPr/>
          </p:nvSpPr>
          <p:spPr>
            <a:xfrm>
              <a:off x="3528425" y="2288775"/>
              <a:ext cx="13925" cy="23150"/>
            </a:xfrm>
            <a:custGeom>
              <a:avLst/>
              <a:gdLst/>
              <a:ahLst/>
              <a:cxnLst/>
              <a:rect l="l" t="t" r="r" b="b"/>
              <a:pathLst>
                <a:path w="557" h="926" extrusionOk="0">
                  <a:moveTo>
                    <a:pt x="380" y="0"/>
                  </a:moveTo>
                  <a:lnTo>
                    <a:pt x="0" y="855"/>
                  </a:lnTo>
                  <a:lnTo>
                    <a:pt x="166" y="925"/>
                  </a:lnTo>
                  <a:cubicBezTo>
                    <a:pt x="296" y="643"/>
                    <a:pt x="426" y="360"/>
                    <a:pt x="556" y="77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29">
              <a:extLst>
                <a:ext uri="{FF2B5EF4-FFF2-40B4-BE49-F238E27FC236}">
                  <a16:creationId xmlns:a16="http://schemas.microsoft.com/office/drawing/2014/main" id="{7898597F-AC27-F260-0D74-F345148A41D7}"/>
                </a:ext>
              </a:extLst>
            </p:cNvPr>
            <p:cNvSpPr/>
            <p:nvPr/>
          </p:nvSpPr>
          <p:spPr>
            <a:xfrm>
              <a:off x="4549050" y="1754725"/>
              <a:ext cx="10125" cy="18975"/>
            </a:xfrm>
            <a:custGeom>
              <a:avLst/>
              <a:gdLst/>
              <a:ahLst/>
              <a:cxnLst/>
              <a:rect l="l" t="t" r="r" b="b"/>
              <a:pathLst>
                <a:path w="405" h="759" extrusionOk="0">
                  <a:moveTo>
                    <a:pt x="251" y="1"/>
                  </a:moveTo>
                  <a:lnTo>
                    <a:pt x="1" y="689"/>
                  </a:lnTo>
                  <a:lnTo>
                    <a:pt x="179" y="758"/>
                  </a:lnTo>
                  <a:cubicBezTo>
                    <a:pt x="253" y="522"/>
                    <a:pt x="328" y="285"/>
                    <a:pt x="404" y="50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29">
              <a:extLst>
                <a:ext uri="{FF2B5EF4-FFF2-40B4-BE49-F238E27FC236}">
                  <a16:creationId xmlns:a16="http://schemas.microsoft.com/office/drawing/2014/main" id="{8DEEBF92-69A7-2C3E-8455-6CBFB6A96204}"/>
                </a:ext>
              </a:extLst>
            </p:cNvPr>
            <p:cNvSpPr/>
            <p:nvPr/>
          </p:nvSpPr>
          <p:spPr>
            <a:xfrm>
              <a:off x="3718475" y="2257975"/>
              <a:ext cx="9300" cy="21675"/>
            </a:xfrm>
            <a:custGeom>
              <a:avLst/>
              <a:gdLst/>
              <a:ahLst/>
              <a:cxnLst/>
              <a:rect l="l" t="t" r="r" b="b"/>
              <a:pathLst>
                <a:path w="372" h="867" extrusionOk="0">
                  <a:moveTo>
                    <a:pt x="196" y="0"/>
                  </a:moveTo>
                  <a:lnTo>
                    <a:pt x="0" y="832"/>
                  </a:lnTo>
                  <a:lnTo>
                    <a:pt x="174" y="866"/>
                  </a:lnTo>
                  <a:cubicBezTo>
                    <a:pt x="239" y="588"/>
                    <a:pt x="305" y="309"/>
                    <a:pt x="372" y="3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29">
              <a:extLst>
                <a:ext uri="{FF2B5EF4-FFF2-40B4-BE49-F238E27FC236}">
                  <a16:creationId xmlns:a16="http://schemas.microsoft.com/office/drawing/2014/main" id="{A59A8757-0D82-2C10-7696-8AB0AE4BF063}"/>
                </a:ext>
              </a:extLst>
            </p:cNvPr>
            <p:cNvSpPr/>
            <p:nvPr/>
          </p:nvSpPr>
          <p:spPr>
            <a:xfrm>
              <a:off x="3662325" y="2036000"/>
              <a:ext cx="10025" cy="20400"/>
            </a:xfrm>
            <a:custGeom>
              <a:avLst/>
              <a:gdLst/>
              <a:ahLst/>
              <a:cxnLst/>
              <a:rect l="l" t="t" r="r" b="b"/>
              <a:pathLst>
                <a:path w="401" h="816" extrusionOk="0">
                  <a:moveTo>
                    <a:pt x="218" y="0"/>
                  </a:moveTo>
                  <a:cubicBezTo>
                    <a:pt x="146" y="257"/>
                    <a:pt x="73" y="515"/>
                    <a:pt x="1" y="772"/>
                  </a:cubicBezTo>
                  <a:lnTo>
                    <a:pt x="141" y="815"/>
                  </a:lnTo>
                  <a:cubicBezTo>
                    <a:pt x="228" y="581"/>
                    <a:pt x="314" y="347"/>
                    <a:pt x="400" y="11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29">
              <a:extLst>
                <a:ext uri="{FF2B5EF4-FFF2-40B4-BE49-F238E27FC236}">
                  <a16:creationId xmlns:a16="http://schemas.microsoft.com/office/drawing/2014/main" id="{5D468042-6E7B-48FB-D479-45BBD8E7E521}"/>
                </a:ext>
              </a:extLst>
            </p:cNvPr>
            <p:cNvSpPr/>
            <p:nvPr/>
          </p:nvSpPr>
          <p:spPr>
            <a:xfrm>
              <a:off x="4653775" y="2307225"/>
              <a:ext cx="8350" cy="17525"/>
            </a:xfrm>
            <a:custGeom>
              <a:avLst/>
              <a:gdLst/>
              <a:ahLst/>
              <a:cxnLst/>
              <a:rect l="l" t="t" r="r" b="b"/>
              <a:pathLst>
                <a:path w="334" h="701" extrusionOk="0">
                  <a:moveTo>
                    <a:pt x="199" y="0"/>
                  </a:moveTo>
                  <a:cubicBezTo>
                    <a:pt x="140" y="115"/>
                    <a:pt x="62" y="223"/>
                    <a:pt x="30" y="344"/>
                  </a:cubicBezTo>
                  <a:cubicBezTo>
                    <a:pt x="1" y="454"/>
                    <a:pt x="22" y="578"/>
                    <a:pt x="22" y="697"/>
                  </a:cubicBezTo>
                  <a:lnTo>
                    <a:pt x="121" y="700"/>
                  </a:lnTo>
                  <a:lnTo>
                    <a:pt x="333" y="89"/>
                  </a:lnTo>
                  <a:cubicBezTo>
                    <a:pt x="288" y="59"/>
                    <a:pt x="243" y="3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29">
              <a:extLst>
                <a:ext uri="{FF2B5EF4-FFF2-40B4-BE49-F238E27FC236}">
                  <a16:creationId xmlns:a16="http://schemas.microsoft.com/office/drawing/2014/main" id="{28DAE3FA-AD80-C82B-C993-808EEC424459}"/>
                </a:ext>
              </a:extLst>
            </p:cNvPr>
            <p:cNvSpPr/>
            <p:nvPr/>
          </p:nvSpPr>
          <p:spPr>
            <a:xfrm>
              <a:off x="4638250" y="2420725"/>
              <a:ext cx="9050" cy="23075"/>
            </a:xfrm>
            <a:custGeom>
              <a:avLst/>
              <a:gdLst/>
              <a:ahLst/>
              <a:cxnLst/>
              <a:rect l="l" t="t" r="r" b="b"/>
              <a:pathLst>
                <a:path w="362" h="923" extrusionOk="0">
                  <a:moveTo>
                    <a:pt x="341" y="0"/>
                  </a:moveTo>
                  <a:cubicBezTo>
                    <a:pt x="339" y="12"/>
                    <a:pt x="337" y="25"/>
                    <a:pt x="335" y="37"/>
                  </a:cubicBezTo>
                  <a:lnTo>
                    <a:pt x="335" y="37"/>
                  </a:lnTo>
                  <a:cubicBezTo>
                    <a:pt x="343" y="29"/>
                    <a:pt x="352" y="22"/>
                    <a:pt x="361" y="15"/>
                  </a:cubicBezTo>
                  <a:lnTo>
                    <a:pt x="341" y="0"/>
                  </a:lnTo>
                  <a:close/>
                  <a:moveTo>
                    <a:pt x="335" y="37"/>
                  </a:moveTo>
                  <a:lnTo>
                    <a:pt x="335" y="37"/>
                  </a:lnTo>
                  <a:cubicBezTo>
                    <a:pt x="63" y="273"/>
                    <a:pt x="0" y="567"/>
                    <a:pt x="196" y="923"/>
                  </a:cubicBezTo>
                  <a:cubicBezTo>
                    <a:pt x="243" y="627"/>
                    <a:pt x="288" y="332"/>
                    <a:pt x="33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29">
              <a:extLst>
                <a:ext uri="{FF2B5EF4-FFF2-40B4-BE49-F238E27FC236}">
                  <a16:creationId xmlns:a16="http://schemas.microsoft.com/office/drawing/2014/main" id="{A7928C14-68D2-AEEF-3B4E-DF2FF50CC9B3}"/>
                </a:ext>
              </a:extLst>
            </p:cNvPr>
            <p:cNvSpPr/>
            <p:nvPr/>
          </p:nvSpPr>
          <p:spPr>
            <a:xfrm>
              <a:off x="4543125" y="1716675"/>
              <a:ext cx="9200" cy="23225"/>
            </a:xfrm>
            <a:custGeom>
              <a:avLst/>
              <a:gdLst/>
              <a:ahLst/>
              <a:cxnLst/>
              <a:rect l="l" t="t" r="r" b="b"/>
              <a:pathLst>
                <a:path w="368" h="929" extrusionOk="0">
                  <a:moveTo>
                    <a:pt x="348" y="1"/>
                  </a:moveTo>
                  <a:cubicBezTo>
                    <a:pt x="346" y="13"/>
                    <a:pt x="344" y="24"/>
                    <a:pt x="343" y="36"/>
                  </a:cubicBezTo>
                  <a:lnTo>
                    <a:pt x="343" y="36"/>
                  </a:lnTo>
                  <a:cubicBezTo>
                    <a:pt x="351" y="29"/>
                    <a:pt x="359" y="22"/>
                    <a:pt x="367" y="15"/>
                  </a:cubicBezTo>
                  <a:lnTo>
                    <a:pt x="348" y="1"/>
                  </a:lnTo>
                  <a:close/>
                  <a:moveTo>
                    <a:pt x="343" y="36"/>
                  </a:moveTo>
                  <a:cubicBezTo>
                    <a:pt x="72" y="275"/>
                    <a:pt x="1" y="569"/>
                    <a:pt x="208" y="928"/>
                  </a:cubicBezTo>
                  <a:cubicBezTo>
                    <a:pt x="253" y="631"/>
                    <a:pt x="298" y="333"/>
                    <a:pt x="343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29">
              <a:extLst>
                <a:ext uri="{FF2B5EF4-FFF2-40B4-BE49-F238E27FC236}">
                  <a16:creationId xmlns:a16="http://schemas.microsoft.com/office/drawing/2014/main" id="{F98549B7-76E9-3F4B-C9FE-0B0CDE904E03}"/>
                </a:ext>
              </a:extLst>
            </p:cNvPr>
            <p:cNvSpPr/>
            <p:nvPr/>
          </p:nvSpPr>
          <p:spPr>
            <a:xfrm>
              <a:off x="3677050" y="2001025"/>
              <a:ext cx="8400" cy="17975"/>
            </a:xfrm>
            <a:custGeom>
              <a:avLst/>
              <a:gdLst/>
              <a:ahLst/>
              <a:cxnLst/>
              <a:rect l="l" t="t" r="r" b="b"/>
              <a:pathLst>
                <a:path w="336" h="719" extrusionOk="0">
                  <a:moveTo>
                    <a:pt x="208" y="1"/>
                  </a:moveTo>
                  <a:cubicBezTo>
                    <a:pt x="148" y="113"/>
                    <a:pt x="66" y="219"/>
                    <a:pt x="32" y="339"/>
                  </a:cubicBezTo>
                  <a:cubicBezTo>
                    <a:pt x="0" y="455"/>
                    <a:pt x="19" y="585"/>
                    <a:pt x="14" y="708"/>
                  </a:cubicBezTo>
                  <a:lnTo>
                    <a:pt x="113" y="719"/>
                  </a:lnTo>
                  <a:cubicBezTo>
                    <a:pt x="187" y="514"/>
                    <a:pt x="262" y="309"/>
                    <a:pt x="336" y="104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29">
              <a:extLst>
                <a:ext uri="{FF2B5EF4-FFF2-40B4-BE49-F238E27FC236}">
                  <a16:creationId xmlns:a16="http://schemas.microsoft.com/office/drawing/2014/main" id="{3D46C6C6-E88A-31B9-52B3-72FB4F23DBAA}"/>
                </a:ext>
              </a:extLst>
            </p:cNvPr>
            <p:cNvSpPr/>
            <p:nvPr/>
          </p:nvSpPr>
          <p:spPr>
            <a:xfrm>
              <a:off x="4141300" y="1683825"/>
              <a:ext cx="9050" cy="19375"/>
            </a:xfrm>
            <a:custGeom>
              <a:avLst/>
              <a:gdLst/>
              <a:ahLst/>
              <a:cxnLst/>
              <a:rect l="l" t="t" r="r" b="b"/>
              <a:pathLst>
                <a:path w="362" h="775" extrusionOk="0">
                  <a:moveTo>
                    <a:pt x="209" y="0"/>
                  </a:moveTo>
                  <a:cubicBezTo>
                    <a:pt x="138" y="238"/>
                    <a:pt x="69" y="475"/>
                    <a:pt x="0" y="711"/>
                  </a:cubicBezTo>
                  <a:lnTo>
                    <a:pt x="178" y="775"/>
                  </a:lnTo>
                  <a:lnTo>
                    <a:pt x="361" y="37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29">
              <a:extLst>
                <a:ext uri="{FF2B5EF4-FFF2-40B4-BE49-F238E27FC236}">
                  <a16:creationId xmlns:a16="http://schemas.microsoft.com/office/drawing/2014/main" id="{BF94989A-491F-8068-9D5D-4ADADA4C6A6A}"/>
                </a:ext>
              </a:extLst>
            </p:cNvPr>
            <p:cNvSpPr/>
            <p:nvPr/>
          </p:nvSpPr>
          <p:spPr>
            <a:xfrm>
              <a:off x="4191425" y="1673225"/>
              <a:ext cx="9650" cy="19075"/>
            </a:xfrm>
            <a:custGeom>
              <a:avLst/>
              <a:gdLst/>
              <a:ahLst/>
              <a:cxnLst/>
              <a:rect l="l" t="t" r="r" b="b"/>
              <a:pathLst>
                <a:path w="386" h="763" extrusionOk="0">
                  <a:moveTo>
                    <a:pt x="365" y="1"/>
                  </a:moveTo>
                  <a:cubicBezTo>
                    <a:pt x="360" y="26"/>
                    <a:pt x="356" y="52"/>
                    <a:pt x="351" y="77"/>
                  </a:cubicBezTo>
                  <a:lnTo>
                    <a:pt x="351" y="77"/>
                  </a:lnTo>
                  <a:lnTo>
                    <a:pt x="386" y="17"/>
                  </a:lnTo>
                  <a:lnTo>
                    <a:pt x="365" y="1"/>
                  </a:lnTo>
                  <a:close/>
                  <a:moveTo>
                    <a:pt x="351" y="77"/>
                  </a:moveTo>
                  <a:lnTo>
                    <a:pt x="1" y="684"/>
                  </a:lnTo>
                  <a:lnTo>
                    <a:pt x="218" y="763"/>
                  </a:lnTo>
                  <a:cubicBezTo>
                    <a:pt x="262" y="535"/>
                    <a:pt x="307" y="306"/>
                    <a:pt x="351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29">
              <a:extLst>
                <a:ext uri="{FF2B5EF4-FFF2-40B4-BE49-F238E27FC236}">
                  <a16:creationId xmlns:a16="http://schemas.microsoft.com/office/drawing/2014/main" id="{27FD1AF4-F7DA-BA94-7CE9-4850A2C1DA0B}"/>
                </a:ext>
              </a:extLst>
            </p:cNvPr>
            <p:cNvSpPr/>
            <p:nvPr/>
          </p:nvSpPr>
          <p:spPr>
            <a:xfrm>
              <a:off x="4669350" y="2343475"/>
              <a:ext cx="8600" cy="16475"/>
            </a:xfrm>
            <a:custGeom>
              <a:avLst/>
              <a:gdLst/>
              <a:ahLst/>
              <a:cxnLst/>
              <a:rect l="l" t="t" r="r" b="b"/>
              <a:pathLst>
                <a:path w="344" h="659" extrusionOk="0">
                  <a:moveTo>
                    <a:pt x="208" y="1"/>
                  </a:moveTo>
                  <a:lnTo>
                    <a:pt x="0" y="616"/>
                  </a:lnTo>
                  <a:lnTo>
                    <a:pt x="187" y="659"/>
                  </a:lnTo>
                  <a:lnTo>
                    <a:pt x="343" y="3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29">
              <a:extLst>
                <a:ext uri="{FF2B5EF4-FFF2-40B4-BE49-F238E27FC236}">
                  <a16:creationId xmlns:a16="http://schemas.microsoft.com/office/drawing/2014/main" id="{FCB8C8BA-B431-815D-9D77-41A815A7EC4D}"/>
                </a:ext>
              </a:extLst>
            </p:cNvPr>
            <p:cNvSpPr/>
            <p:nvPr/>
          </p:nvSpPr>
          <p:spPr>
            <a:xfrm>
              <a:off x="4200575" y="1647475"/>
              <a:ext cx="9225" cy="26175"/>
            </a:xfrm>
            <a:custGeom>
              <a:avLst/>
              <a:gdLst/>
              <a:ahLst/>
              <a:cxnLst/>
              <a:rect l="l" t="t" r="r" b="b"/>
              <a:pathLst>
                <a:path w="369" h="1047" extrusionOk="0">
                  <a:moveTo>
                    <a:pt x="357" y="0"/>
                  </a:moveTo>
                  <a:cubicBezTo>
                    <a:pt x="319" y="119"/>
                    <a:pt x="281" y="239"/>
                    <a:pt x="242" y="358"/>
                  </a:cubicBezTo>
                  <a:lnTo>
                    <a:pt x="242" y="358"/>
                  </a:lnTo>
                  <a:cubicBezTo>
                    <a:pt x="284" y="241"/>
                    <a:pt x="326" y="125"/>
                    <a:pt x="368" y="8"/>
                  </a:cubicBezTo>
                  <a:lnTo>
                    <a:pt x="357" y="0"/>
                  </a:lnTo>
                  <a:close/>
                  <a:moveTo>
                    <a:pt x="242" y="358"/>
                  </a:moveTo>
                  <a:cubicBezTo>
                    <a:pt x="161" y="582"/>
                    <a:pt x="81" y="806"/>
                    <a:pt x="0" y="1031"/>
                  </a:cubicBezTo>
                  <a:cubicBezTo>
                    <a:pt x="0" y="1031"/>
                    <a:pt x="21" y="1047"/>
                    <a:pt x="21" y="1047"/>
                  </a:cubicBezTo>
                  <a:cubicBezTo>
                    <a:pt x="95" y="817"/>
                    <a:pt x="168" y="587"/>
                    <a:pt x="242" y="3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29">
              <a:extLst>
                <a:ext uri="{FF2B5EF4-FFF2-40B4-BE49-F238E27FC236}">
                  <a16:creationId xmlns:a16="http://schemas.microsoft.com/office/drawing/2014/main" id="{9053AFF4-ACFF-64F2-A366-BED40587072A}"/>
                </a:ext>
              </a:extLst>
            </p:cNvPr>
            <p:cNvSpPr/>
            <p:nvPr/>
          </p:nvSpPr>
          <p:spPr>
            <a:xfrm>
              <a:off x="3962475" y="1647000"/>
              <a:ext cx="9500" cy="22900"/>
            </a:xfrm>
            <a:custGeom>
              <a:avLst/>
              <a:gdLst/>
              <a:ahLst/>
              <a:cxnLst/>
              <a:rect l="l" t="t" r="r" b="b"/>
              <a:pathLst>
                <a:path w="380" h="916" extrusionOk="0">
                  <a:moveTo>
                    <a:pt x="172" y="0"/>
                  </a:moveTo>
                  <a:lnTo>
                    <a:pt x="172" y="0"/>
                  </a:lnTo>
                  <a:cubicBezTo>
                    <a:pt x="122" y="296"/>
                    <a:pt x="71" y="593"/>
                    <a:pt x="20" y="889"/>
                  </a:cubicBezTo>
                  <a:lnTo>
                    <a:pt x="20" y="889"/>
                  </a:lnTo>
                  <a:cubicBezTo>
                    <a:pt x="321" y="660"/>
                    <a:pt x="379" y="363"/>
                    <a:pt x="172" y="0"/>
                  </a:cubicBezTo>
                  <a:close/>
                  <a:moveTo>
                    <a:pt x="20" y="889"/>
                  </a:moveTo>
                  <a:cubicBezTo>
                    <a:pt x="14" y="894"/>
                    <a:pt x="7" y="899"/>
                    <a:pt x="0" y="904"/>
                  </a:cubicBezTo>
                  <a:lnTo>
                    <a:pt x="16" y="915"/>
                  </a:lnTo>
                  <a:cubicBezTo>
                    <a:pt x="17" y="906"/>
                    <a:pt x="19" y="897"/>
                    <a:pt x="20" y="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29">
              <a:extLst>
                <a:ext uri="{FF2B5EF4-FFF2-40B4-BE49-F238E27FC236}">
                  <a16:creationId xmlns:a16="http://schemas.microsoft.com/office/drawing/2014/main" id="{2B5AD8D0-2A36-84DD-368A-B3683F83662B}"/>
                </a:ext>
              </a:extLst>
            </p:cNvPr>
            <p:cNvSpPr/>
            <p:nvPr/>
          </p:nvSpPr>
          <p:spPr>
            <a:xfrm>
              <a:off x="3149750" y="3344025"/>
              <a:ext cx="125075" cy="59175"/>
            </a:xfrm>
            <a:custGeom>
              <a:avLst/>
              <a:gdLst/>
              <a:ahLst/>
              <a:cxnLst/>
              <a:rect l="l" t="t" r="r" b="b"/>
              <a:pathLst>
                <a:path w="5003" h="2367" extrusionOk="0">
                  <a:moveTo>
                    <a:pt x="90" y="1"/>
                  </a:moveTo>
                  <a:lnTo>
                    <a:pt x="1" y="208"/>
                  </a:lnTo>
                  <a:lnTo>
                    <a:pt x="4914" y="2366"/>
                  </a:lnTo>
                  <a:lnTo>
                    <a:pt x="5003" y="216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29">
              <a:extLst>
                <a:ext uri="{FF2B5EF4-FFF2-40B4-BE49-F238E27FC236}">
                  <a16:creationId xmlns:a16="http://schemas.microsoft.com/office/drawing/2014/main" id="{37369513-13AA-40EE-0A2A-82FE778F29B3}"/>
                </a:ext>
              </a:extLst>
            </p:cNvPr>
            <p:cNvSpPr/>
            <p:nvPr/>
          </p:nvSpPr>
          <p:spPr>
            <a:xfrm>
              <a:off x="3144125" y="3324050"/>
              <a:ext cx="81450" cy="36525"/>
            </a:xfrm>
            <a:custGeom>
              <a:avLst/>
              <a:gdLst/>
              <a:ahLst/>
              <a:cxnLst/>
              <a:rect l="l" t="t" r="r" b="b"/>
              <a:pathLst>
                <a:path w="3258" h="1461" extrusionOk="0">
                  <a:moveTo>
                    <a:pt x="1" y="0"/>
                  </a:moveTo>
                  <a:lnTo>
                    <a:pt x="3257" y="1461"/>
                  </a:lnTo>
                  <a:cubicBezTo>
                    <a:pt x="2273" y="742"/>
                    <a:pt x="1188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29">
              <a:extLst>
                <a:ext uri="{FF2B5EF4-FFF2-40B4-BE49-F238E27FC236}">
                  <a16:creationId xmlns:a16="http://schemas.microsoft.com/office/drawing/2014/main" id="{4E1A02D0-BA7D-0352-1A47-C2A97E9E80B7}"/>
                </a:ext>
              </a:extLst>
            </p:cNvPr>
            <p:cNvSpPr/>
            <p:nvPr/>
          </p:nvSpPr>
          <p:spPr>
            <a:xfrm>
              <a:off x="2882000" y="3214250"/>
              <a:ext cx="77350" cy="37625"/>
            </a:xfrm>
            <a:custGeom>
              <a:avLst/>
              <a:gdLst/>
              <a:ahLst/>
              <a:cxnLst/>
              <a:rect l="l" t="t" r="r" b="b"/>
              <a:pathLst>
                <a:path w="3094" h="1505" extrusionOk="0">
                  <a:moveTo>
                    <a:pt x="88" y="1"/>
                  </a:moveTo>
                  <a:cubicBezTo>
                    <a:pt x="59" y="70"/>
                    <a:pt x="30" y="138"/>
                    <a:pt x="1" y="206"/>
                  </a:cubicBezTo>
                  <a:lnTo>
                    <a:pt x="3014" y="1505"/>
                  </a:lnTo>
                  <a:cubicBezTo>
                    <a:pt x="3041" y="1442"/>
                    <a:pt x="3067" y="1381"/>
                    <a:pt x="3093" y="1319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29">
              <a:extLst>
                <a:ext uri="{FF2B5EF4-FFF2-40B4-BE49-F238E27FC236}">
                  <a16:creationId xmlns:a16="http://schemas.microsoft.com/office/drawing/2014/main" id="{59B66C3A-2351-4EB6-7774-C87D308F6EAB}"/>
                </a:ext>
              </a:extLst>
            </p:cNvPr>
            <p:cNvSpPr/>
            <p:nvPr/>
          </p:nvSpPr>
          <p:spPr>
            <a:xfrm>
              <a:off x="2659700" y="3224450"/>
              <a:ext cx="64275" cy="29375"/>
            </a:xfrm>
            <a:custGeom>
              <a:avLst/>
              <a:gdLst/>
              <a:ahLst/>
              <a:cxnLst/>
              <a:rect l="l" t="t" r="r" b="b"/>
              <a:pathLst>
                <a:path w="2571" h="1175" extrusionOk="0">
                  <a:moveTo>
                    <a:pt x="0" y="0"/>
                  </a:moveTo>
                  <a:lnTo>
                    <a:pt x="2571" y="1175"/>
                  </a:lnTo>
                  <a:cubicBezTo>
                    <a:pt x="1688" y="417"/>
                    <a:pt x="776" y="3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29">
              <a:extLst>
                <a:ext uri="{FF2B5EF4-FFF2-40B4-BE49-F238E27FC236}">
                  <a16:creationId xmlns:a16="http://schemas.microsoft.com/office/drawing/2014/main" id="{5BFE867B-007F-82D6-9B8E-95DCA0F94FE1}"/>
                </a:ext>
              </a:extLst>
            </p:cNvPr>
            <p:cNvSpPr/>
            <p:nvPr/>
          </p:nvSpPr>
          <p:spPr>
            <a:xfrm>
              <a:off x="2214775" y="2770200"/>
              <a:ext cx="25850" cy="60350"/>
            </a:xfrm>
            <a:custGeom>
              <a:avLst/>
              <a:gdLst/>
              <a:ahLst/>
              <a:cxnLst/>
              <a:rect l="l" t="t" r="r" b="b"/>
              <a:pathLst>
                <a:path w="1034" h="2414" extrusionOk="0">
                  <a:moveTo>
                    <a:pt x="953" y="0"/>
                  </a:moveTo>
                  <a:cubicBezTo>
                    <a:pt x="257" y="1001"/>
                    <a:pt x="1" y="1631"/>
                    <a:pt x="10" y="2413"/>
                  </a:cubicBezTo>
                  <a:cubicBezTo>
                    <a:pt x="372" y="1583"/>
                    <a:pt x="703" y="826"/>
                    <a:pt x="1034" y="69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29">
              <a:extLst>
                <a:ext uri="{FF2B5EF4-FFF2-40B4-BE49-F238E27FC236}">
                  <a16:creationId xmlns:a16="http://schemas.microsoft.com/office/drawing/2014/main" id="{AADBBBA4-D7FD-62B4-A11B-72103418E1B8}"/>
                </a:ext>
              </a:extLst>
            </p:cNvPr>
            <p:cNvSpPr/>
            <p:nvPr/>
          </p:nvSpPr>
          <p:spPr>
            <a:xfrm>
              <a:off x="2314900" y="3024300"/>
              <a:ext cx="15000" cy="51425"/>
            </a:xfrm>
            <a:custGeom>
              <a:avLst/>
              <a:gdLst/>
              <a:ahLst/>
              <a:cxnLst/>
              <a:rect l="l" t="t" r="r" b="b"/>
              <a:pathLst>
                <a:path w="600" h="2057" extrusionOk="0">
                  <a:moveTo>
                    <a:pt x="352" y="1"/>
                  </a:moveTo>
                  <a:lnTo>
                    <a:pt x="0" y="2023"/>
                  </a:lnTo>
                  <a:lnTo>
                    <a:pt x="196" y="2057"/>
                  </a:lnTo>
                  <a:cubicBezTo>
                    <a:pt x="331" y="1390"/>
                    <a:pt x="465" y="724"/>
                    <a:pt x="599" y="57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29">
              <a:extLst>
                <a:ext uri="{FF2B5EF4-FFF2-40B4-BE49-F238E27FC236}">
                  <a16:creationId xmlns:a16="http://schemas.microsoft.com/office/drawing/2014/main" id="{0E79EA45-FB62-8B72-9798-412CDB26512F}"/>
                </a:ext>
              </a:extLst>
            </p:cNvPr>
            <p:cNvSpPr/>
            <p:nvPr/>
          </p:nvSpPr>
          <p:spPr>
            <a:xfrm>
              <a:off x="3371725" y="3352000"/>
              <a:ext cx="20850" cy="50150"/>
            </a:xfrm>
            <a:custGeom>
              <a:avLst/>
              <a:gdLst/>
              <a:ahLst/>
              <a:cxnLst/>
              <a:rect l="l" t="t" r="r" b="b"/>
              <a:pathLst>
                <a:path w="834" h="2006" extrusionOk="0">
                  <a:moveTo>
                    <a:pt x="757" y="1"/>
                  </a:moveTo>
                  <a:cubicBezTo>
                    <a:pt x="143" y="922"/>
                    <a:pt x="19" y="1226"/>
                    <a:pt x="1" y="2005"/>
                  </a:cubicBezTo>
                  <a:lnTo>
                    <a:pt x="833" y="62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29">
              <a:extLst>
                <a:ext uri="{FF2B5EF4-FFF2-40B4-BE49-F238E27FC236}">
                  <a16:creationId xmlns:a16="http://schemas.microsoft.com/office/drawing/2014/main" id="{5BD836A9-4434-C869-0E6B-E2548291FA05}"/>
                </a:ext>
              </a:extLst>
            </p:cNvPr>
            <p:cNvSpPr/>
            <p:nvPr/>
          </p:nvSpPr>
          <p:spPr>
            <a:xfrm>
              <a:off x="2505275" y="3000175"/>
              <a:ext cx="43925" cy="24625"/>
            </a:xfrm>
            <a:custGeom>
              <a:avLst/>
              <a:gdLst/>
              <a:ahLst/>
              <a:cxnLst/>
              <a:rect l="l" t="t" r="r" b="b"/>
              <a:pathLst>
                <a:path w="1757" h="985" extrusionOk="0">
                  <a:moveTo>
                    <a:pt x="94" y="1"/>
                  </a:moveTo>
                  <a:lnTo>
                    <a:pt x="0" y="208"/>
                  </a:lnTo>
                  <a:lnTo>
                    <a:pt x="1671" y="985"/>
                  </a:lnTo>
                  <a:cubicBezTo>
                    <a:pt x="1700" y="921"/>
                    <a:pt x="1728" y="859"/>
                    <a:pt x="1757" y="79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29">
              <a:extLst>
                <a:ext uri="{FF2B5EF4-FFF2-40B4-BE49-F238E27FC236}">
                  <a16:creationId xmlns:a16="http://schemas.microsoft.com/office/drawing/2014/main" id="{A3E362B7-C6D9-FD36-08A1-0B67B8E802A4}"/>
                </a:ext>
              </a:extLst>
            </p:cNvPr>
            <p:cNvSpPr/>
            <p:nvPr/>
          </p:nvSpPr>
          <p:spPr>
            <a:xfrm>
              <a:off x="2299125" y="2812650"/>
              <a:ext cx="43450" cy="19675"/>
            </a:xfrm>
            <a:custGeom>
              <a:avLst/>
              <a:gdLst/>
              <a:ahLst/>
              <a:cxnLst/>
              <a:rect l="l" t="t" r="r" b="b"/>
              <a:pathLst>
                <a:path w="1738" h="787" extrusionOk="0">
                  <a:moveTo>
                    <a:pt x="89" y="1"/>
                  </a:moveTo>
                  <a:lnTo>
                    <a:pt x="0" y="204"/>
                  </a:lnTo>
                  <a:cubicBezTo>
                    <a:pt x="527" y="408"/>
                    <a:pt x="981" y="786"/>
                    <a:pt x="1598" y="786"/>
                  </a:cubicBezTo>
                  <a:cubicBezTo>
                    <a:pt x="1643" y="786"/>
                    <a:pt x="1690" y="784"/>
                    <a:pt x="1737" y="780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29">
              <a:extLst>
                <a:ext uri="{FF2B5EF4-FFF2-40B4-BE49-F238E27FC236}">
                  <a16:creationId xmlns:a16="http://schemas.microsoft.com/office/drawing/2014/main" id="{27255DB3-8BE8-14FA-D164-95683F0C1BF7}"/>
                </a:ext>
              </a:extLst>
            </p:cNvPr>
            <p:cNvSpPr/>
            <p:nvPr/>
          </p:nvSpPr>
          <p:spPr>
            <a:xfrm>
              <a:off x="2102600" y="2832725"/>
              <a:ext cx="13725" cy="46575"/>
            </a:xfrm>
            <a:custGeom>
              <a:avLst/>
              <a:gdLst/>
              <a:ahLst/>
              <a:cxnLst/>
              <a:rect l="l" t="t" r="r" b="b"/>
              <a:pathLst>
                <a:path w="549" h="1863" extrusionOk="0">
                  <a:moveTo>
                    <a:pt x="341" y="1"/>
                  </a:moveTo>
                  <a:cubicBezTo>
                    <a:pt x="228" y="610"/>
                    <a:pt x="114" y="1219"/>
                    <a:pt x="0" y="1828"/>
                  </a:cubicBezTo>
                  <a:lnTo>
                    <a:pt x="187" y="1862"/>
                  </a:lnTo>
                  <a:cubicBezTo>
                    <a:pt x="308" y="1258"/>
                    <a:pt x="428" y="654"/>
                    <a:pt x="548" y="51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29">
              <a:extLst>
                <a:ext uri="{FF2B5EF4-FFF2-40B4-BE49-F238E27FC236}">
                  <a16:creationId xmlns:a16="http://schemas.microsoft.com/office/drawing/2014/main" id="{8A7F4F24-377D-269E-F35A-63D5DFFC4B67}"/>
                </a:ext>
              </a:extLst>
            </p:cNvPr>
            <p:cNvSpPr/>
            <p:nvPr/>
          </p:nvSpPr>
          <p:spPr>
            <a:xfrm>
              <a:off x="3360750" y="3316825"/>
              <a:ext cx="20175" cy="46500"/>
            </a:xfrm>
            <a:custGeom>
              <a:avLst/>
              <a:gdLst/>
              <a:ahLst/>
              <a:cxnLst/>
              <a:rect l="l" t="t" r="r" b="b"/>
              <a:pathLst>
                <a:path w="807" h="1860" extrusionOk="0">
                  <a:moveTo>
                    <a:pt x="709" y="0"/>
                  </a:moveTo>
                  <a:cubicBezTo>
                    <a:pt x="310" y="546"/>
                    <a:pt x="0" y="1131"/>
                    <a:pt x="20" y="1860"/>
                  </a:cubicBezTo>
                  <a:lnTo>
                    <a:pt x="807" y="8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29">
              <a:extLst>
                <a:ext uri="{FF2B5EF4-FFF2-40B4-BE49-F238E27FC236}">
                  <a16:creationId xmlns:a16="http://schemas.microsoft.com/office/drawing/2014/main" id="{379DE5CB-FF7A-C9E1-8417-19A1D6168BA5}"/>
                </a:ext>
              </a:extLst>
            </p:cNvPr>
            <p:cNvSpPr/>
            <p:nvPr/>
          </p:nvSpPr>
          <p:spPr>
            <a:xfrm>
              <a:off x="2616050" y="3092950"/>
              <a:ext cx="40975" cy="21975"/>
            </a:xfrm>
            <a:custGeom>
              <a:avLst/>
              <a:gdLst/>
              <a:ahLst/>
              <a:cxnLst/>
              <a:rect l="l" t="t" r="r" b="b"/>
              <a:pathLst>
                <a:path w="1639" h="879" extrusionOk="0">
                  <a:moveTo>
                    <a:pt x="207" y="1"/>
                  </a:moveTo>
                  <a:cubicBezTo>
                    <a:pt x="151" y="1"/>
                    <a:pt x="90" y="12"/>
                    <a:pt x="34" y="12"/>
                  </a:cubicBezTo>
                  <a:cubicBezTo>
                    <a:pt x="23" y="48"/>
                    <a:pt x="12" y="87"/>
                    <a:pt x="0" y="125"/>
                  </a:cubicBezTo>
                  <a:lnTo>
                    <a:pt x="1639" y="878"/>
                  </a:lnTo>
                  <a:cubicBezTo>
                    <a:pt x="1245" y="476"/>
                    <a:pt x="775" y="239"/>
                    <a:pt x="299" y="18"/>
                  </a:cubicBezTo>
                  <a:cubicBezTo>
                    <a:pt x="272" y="5"/>
                    <a:pt x="24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29">
              <a:extLst>
                <a:ext uri="{FF2B5EF4-FFF2-40B4-BE49-F238E27FC236}">
                  <a16:creationId xmlns:a16="http://schemas.microsoft.com/office/drawing/2014/main" id="{F270C03C-ADB1-DE5E-FBF1-F9295EC8E2AC}"/>
                </a:ext>
              </a:extLst>
            </p:cNvPr>
            <p:cNvSpPr/>
            <p:nvPr/>
          </p:nvSpPr>
          <p:spPr>
            <a:xfrm>
              <a:off x="2347200" y="2815175"/>
              <a:ext cx="41650" cy="19850"/>
            </a:xfrm>
            <a:custGeom>
              <a:avLst/>
              <a:gdLst/>
              <a:ahLst/>
              <a:cxnLst/>
              <a:rect l="l" t="t" r="r" b="b"/>
              <a:pathLst>
                <a:path w="1666" h="794" extrusionOk="0">
                  <a:moveTo>
                    <a:pt x="66" y="1"/>
                  </a:moveTo>
                  <a:lnTo>
                    <a:pt x="0" y="80"/>
                  </a:lnTo>
                  <a:cubicBezTo>
                    <a:pt x="475" y="450"/>
                    <a:pt x="962" y="794"/>
                    <a:pt x="1618" y="794"/>
                  </a:cubicBezTo>
                  <a:cubicBezTo>
                    <a:pt x="1634" y="794"/>
                    <a:pt x="1650" y="794"/>
                    <a:pt x="1666" y="793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29">
              <a:extLst>
                <a:ext uri="{FF2B5EF4-FFF2-40B4-BE49-F238E27FC236}">
                  <a16:creationId xmlns:a16="http://schemas.microsoft.com/office/drawing/2014/main" id="{549CF2A4-6AD6-C427-FB77-F07AEC794670}"/>
                </a:ext>
              </a:extLst>
            </p:cNvPr>
            <p:cNvSpPr/>
            <p:nvPr/>
          </p:nvSpPr>
          <p:spPr>
            <a:xfrm>
              <a:off x="2498900" y="3030700"/>
              <a:ext cx="42025" cy="25200"/>
            </a:xfrm>
            <a:custGeom>
              <a:avLst/>
              <a:gdLst/>
              <a:ahLst/>
              <a:cxnLst/>
              <a:rect l="l" t="t" r="r" b="b"/>
              <a:pathLst>
                <a:path w="1681" h="1008" extrusionOk="0">
                  <a:moveTo>
                    <a:pt x="79" y="0"/>
                  </a:moveTo>
                  <a:lnTo>
                    <a:pt x="0" y="100"/>
                  </a:lnTo>
                  <a:lnTo>
                    <a:pt x="1564" y="1007"/>
                  </a:lnTo>
                  <a:lnTo>
                    <a:pt x="1681" y="785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29">
              <a:extLst>
                <a:ext uri="{FF2B5EF4-FFF2-40B4-BE49-F238E27FC236}">
                  <a16:creationId xmlns:a16="http://schemas.microsoft.com/office/drawing/2014/main" id="{93E36B6E-6B14-E50C-9ECE-614F3ED7FBEC}"/>
                </a:ext>
              </a:extLst>
            </p:cNvPr>
            <p:cNvSpPr/>
            <p:nvPr/>
          </p:nvSpPr>
          <p:spPr>
            <a:xfrm>
              <a:off x="2587075" y="2931875"/>
              <a:ext cx="20050" cy="37050"/>
            </a:xfrm>
            <a:custGeom>
              <a:avLst/>
              <a:gdLst/>
              <a:ahLst/>
              <a:cxnLst/>
              <a:rect l="l" t="t" r="r" b="b"/>
              <a:pathLst>
                <a:path w="802" h="1482" extrusionOk="0">
                  <a:moveTo>
                    <a:pt x="609" y="0"/>
                  </a:moveTo>
                  <a:cubicBezTo>
                    <a:pt x="406" y="450"/>
                    <a:pt x="204" y="899"/>
                    <a:pt x="1" y="1349"/>
                  </a:cubicBezTo>
                  <a:lnTo>
                    <a:pt x="187" y="1481"/>
                  </a:lnTo>
                  <a:lnTo>
                    <a:pt x="801" y="83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29">
              <a:extLst>
                <a:ext uri="{FF2B5EF4-FFF2-40B4-BE49-F238E27FC236}">
                  <a16:creationId xmlns:a16="http://schemas.microsoft.com/office/drawing/2014/main" id="{CD07B430-F463-6108-ED60-784357BBCAE0}"/>
                </a:ext>
              </a:extLst>
            </p:cNvPr>
            <p:cNvSpPr/>
            <p:nvPr/>
          </p:nvSpPr>
          <p:spPr>
            <a:xfrm>
              <a:off x="3431825" y="3338175"/>
              <a:ext cx="16525" cy="34650"/>
            </a:xfrm>
            <a:custGeom>
              <a:avLst/>
              <a:gdLst/>
              <a:ahLst/>
              <a:cxnLst/>
              <a:rect l="l" t="t" r="r" b="b"/>
              <a:pathLst>
                <a:path w="661" h="1386" extrusionOk="0">
                  <a:moveTo>
                    <a:pt x="427" y="0"/>
                  </a:moveTo>
                  <a:lnTo>
                    <a:pt x="1" y="1323"/>
                  </a:lnTo>
                  <a:lnTo>
                    <a:pt x="197" y="1385"/>
                  </a:lnTo>
                  <a:cubicBezTo>
                    <a:pt x="352" y="957"/>
                    <a:pt x="506" y="529"/>
                    <a:pt x="661" y="101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29">
              <a:extLst>
                <a:ext uri="{FF2B5EF4-FFF2-40B4-BE49-F238E27FC236}">
                  <a16:creationId xmlns:a16="http://schemas.microsoft.com/office/drawing/2014/main" id="{A5082741-A662-B6EE-DEA5-7B8B61C3EE91}"/>
                </a:ext>
              </a:extLst>
            </p:cNvPr>
            <p:cNvSpPr/>
            <p:nvPr/>
          </p:nvSpPr>
          <p:spPr>
            <a:xfrm>
              <a:off x="2767300" y="3001275"/>
              <a:ext cx="26600" cy="28400"/>
            </a:xfrm>
            <a:custGeom>
              <a:avLst/>
              <a:gdLst/>
              <a:ahLst/>
              <a:cxnLst/>
              <a:rect l="l" t="t" r="r" b="b"/>
              <a:pathLst>
                <a:path w="1064" h="1136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487" y="173"/>
                    <a:pt x="185" y="568"/>
                    <a:pt x="1" y="1062"/>
                  </a:cubicBezTo>
                  <a:lnTo>
                    <a:pt x="90" y="1136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29">
              <a:extLst>
                <a:ext uri="{FF2B5EF4-FFF2-40B4-BE49-F238E27FC236}">
                  <a16:creationId xmlns:a16="http://schemas.microsoft.com/office/drawing/2014/main" id="{2B058A55-8DFD-545F-4ED5-58D9299B89C2}"/>
                </a:ext>
              </a:extLst>
            </p:cNvPr>
            <p:cNvSpPr/>
            <p:nvPr/>
          </p:nvSpPr>
          <p:spPr>
            <a:xfrm>
              <a:off x="3217300" y="3218025"/>
              <a:ext cx="21225" cy="37725"/>
            </a:xfrm>
            <a:custGeom>
              <a:avLst/>
              <a:gdLst/>
              <a:ahLst/>
              <a:cxnLst/>
              <a:rect l="l" t="t" r="r" b="b"/>
              <a:pathLst>
                <a:path w="849" h="1509" extrusionOk="0">
                  <a:moveTo>
                    <a:pt x="827" y="0"/>
                  </a:moveTo>
                  <a:lnTo>
                    <a:pt x="795" y="59"/>
                  </a:lnTo>
                  <a:lnTo>
                    <a:pt x="795" y="59"/>
                  </a:lnTo>
                  <a:cubicBezTo>
                    <a:pt x="813" y="46"/>
                    <a:pt x="831" y="34"/>
                    <a:pt x="849" y="21"/>
                  </a:cubicBezTo>
                  <a:cubicBezTo>
                    <a:pt x="849" y="21"/>
                    <a:pt x="827" y="0"/>
                    <a:pt x="827" y="0"/>
                  </a:cubicBezTo>
                  <a:close/>
                  <a:moveTo>
                    <a:pt x="795" y="59"/>
                  </a:moveTo>
                  <a:cubicBezTo>
                    <a:pt x="167" y="506"/>
                    <a:pt x="81" y="665"/>
                    <a:pt x="1" y="1509"/>
                  </a:cubicBezTo>
                  <a:lnTo>
                    <a:pt x="795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29">
              <a:extLst>
                <a:ext uri="{FF2B5EF4-FFF2-40B4-BE49-F238E27FC236}">
                  <a16:creationId xmlns:a16="http://schemas.microsoft.com/office/drawing/2014/main" id="{D456F7C5-4022-E969-DE18-4465AC65D1F5}"/>
                </a:ext>
              </a:extLst>
            </p:cNvPr>
            <p:cNvSpPr/>
            <p:nvPr/>
          </p:nvSpPr>
          <p:spPr>
            <a:xfrm>
              <a:off x="2160825" y="2727075"/>
              <a:ext cx="16850" cy="38550"/>
            </a:xfrm>
            <a:custGeom>
              <a:avLst/>
              <a:gdLst/>
              <a:ahLst/>
              <a:cxnLst/>
              <a:rect l="l" t="t" r="r" b="b"/>
              <a:pathLst>
                <a:path w="674" h="1542" extrusionOk="0">
                  <a:moveTo>
                    <a:pt x="573" y="1"/>
                  </a:moveTo>
                  <a:cubicBezTo>
                    <a:pt x="211" y="440"/>
                    <a:pt x="1" y="938"/>
                    <a:pt x="51" y="1542"/>
                  </a:cubicBezTo>
                  <a:lnTo>
                    <a:pt x="673" y="87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29">
              <a:extLst>
                <a:ext uri="{FF2B5EF4-FFF2-40B4-BE49-F238E27FC236}">
                  <a16:creationId xmlns:a16="http://schemas.microsoft.com/office/drawing/2014/main" id="{80FE6545-4AF8-7588-60F1-85D6F5A52C50}"/>
                </a:ext>
              </a:extLst>
            </p:cNvPr>
            <p:cNvSpPr/>
            <p:nvPr/>
          </p:nvSpPr>
          <p:spPr>
            <a:xfrm>
              <a:off x="3008525" y="3223450"/>
              <a:ext cx="12500" cy="41425"/>
            </a:xfrm>
            <a:custGeom>
              <a:avLst/>
              <a:gdLst/>
              <a:ahLst/>
              <a:cxnLst/>
              <a:rect l="l" t="t" r="r" b="b"/>
              <a:pathLst>
                <a:path w="500" h="1657" extrusionOk="0">
                  <a:moveTo>
                    <a:pt x="466" y="1"/>
                  </a:moveTo>
                  <a:cubicBezTo>
                    <a:pt x="109" y="490"/>
                    <a:pt x="0" y="1043"/>
                    <a:pt x="134" y="1656"/>
                  </a:cubicBezTo>
                  <a:cubicBezTo>
                    <a:pt x="256" y="1113"/>
                    <a:pt x="378" y="569"/>
                    <a:pt x="500" y="26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29">
              <a:extLst>
                <a:ext uri="{FF2B5EF4-FFF2-40B4-BE49-F238E27FC236}">
                  <a16:creationId xmlns:a16="http://schemas.microsoft.com/office/drawing/2014/main" id="{D193A9DC-91FF-F262-7AF0-D64E2E36FB60}"/>
                </a:ext>
              </a:extLst>
            </p:cNvPr>
            <p:cNvSpPr/>
            <p:nvPr/>
          </p:nvSpPr>
          <p:spPr>
            <a:xfrm>
              <a:off x="2483375" y="3084125"/>
              <a:ext cx="13825" cy="34950"/>
            </a:xfrm>
            <a:custGeom>
              <a:avLst/>
              <a:gdLst/>
              <a:ahLst/>
              <a:cxnLst/>
              <a:rect l="l" t="t" r="r" b="b"/>
              <a:pathLst>
                <a:path w="553" h="1398" extrusionOk="0">
                  <a:moveTo>
                    <a:pt x="329" y="0"/>
                  </a:moveTo>
                  <a:lnTo>
                    <a:pt x="1" y="1352"/>
                  </a:lnTo>
                  <a:lnTo>
                    <a:pt x="184" y="1398"/>
                  </a:lnTo>
                  <a:lnTo>
                    <a:pt x="552" y="10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29">
              <a:extLst>
                <a:ext uri="{FF2B5EF4-FFF2-40B4-BE49-F238E27FC236}">
                  <a16:creationId xmlns:a16="http://schemas.microsoft.com/office/drawing/2014/main" id="{8BD5F810-52E5-75B5-18AF-9CBE9CC00455}"/>
                </a:ext>
              </a:extLst>
            </p:cNvPr>
            <p:cNvSpPr/>
            <p:nvPr/>
          </p:nvSpPr>
          <p:spPr>
            <a:xfrm>
              <a:off x="2740475" y="3256925"/>
              <a:ext cx="33900" cy="20325"/>
            </a:xfrm>
            <a:custGeom>
              <a:avLst/>
              <a:gdLst/>
              <a:ahLst/>
              <a:cxnLst/>
              <a:rect l="l" t="t" r="r" b="b"/>
              <a:pathLst>
                <a:path w="1356" h="813" extrusionOk="0">
                  <a:moveTo>
                    <a:pt x="142" y="0"/>
                  </a:moveTo>
                  <a:lnTo>
                    <a:pt x="0" y="191"/>
                  </a:lnTo>
                  <a:lnTo>
                    <a:pt x="1264" y="812"/>
                  </a:lnTo>
                  <a:lnTo>
                    <a:pt x="1355" y="61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29">
              <a:extLst>
                <a:ext uri="{FF2B5EF4-FFF2-40B4-BE49-F238E27FC236}">
                  <a16:creationId xmlns:a16="http://schemas.microsoft.com/office/drawing/2014/main" id="{5A4352DC-F5EF-7F92-BA9E-AEA62BD55EEE}"/>
                </a:ext>
              </a:extLst>
            </p:cNvPr>
            <p:cNvSpPr/>
            <p:nvPr/>
          </p:nvSpPr>
          <p:spPr>
            <a:xfrm>
              <a:off x="2773450" y="3057825"/>
              <a:ext cx="11575" cy="23500"/>
            </a:xfrm>
            <a:custGeom>
              <a:avLst/>
              <a:gdLst/>
              <a:ahLst/>
              <a:cxnLst/>
              <a:rect l="l" t="t" r="r" b="b"/>
              <a:pathLst>
                <a:path w="463" h="940" extrusionOk="0">
                  <a:moveTo>
                    <a:pt x="462" y="0"/>
                  </a:moveTo>
                  <a:lnTo>
                    <a:pt x="462" y="0"/>
                  </a:lnTo>
                  <a:cubicBezTo>
                    <a:pt x="0" y="394"/>
                    <a:pt x="13" y="400"/>
                    <a:pt x="17" y="939"/>
                  </a:cubicBezTo>
                  <a:cubicBezTo>
                    <a:pt x="184" y="587"/>
                    <a:pt x="323" y="294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29">
              <a:extLst>
                <a:ext uri="{FF2B5EF4-FFF2-40B4-BE49-F238E27FC236}">
                  <a16:creationId xmlns:a16="http://schemas.microsoft.com/office/drawing/2014/main" id="{6BB9E460-B25C-41D9-4686-7B1D5A00EB27}"/>
                </a:ext>
              </a:extLst>
            </p:cNvPr>
            <p:cNvSpPr/>
            <p:nvPr/>
          </p:nvSpPr>
          <p:spPr>
            <a:xfrm>
              <a:off x="2735950" y="3058725"/>
              <a:ext cx="14625" cy="31925"/>
            </a:xfrm>
            <a:custGeom>
              <a:avLst/>
              <a:gdLst/>
              <a:ahLst/>
              <a:cxnLst/>
              <a:rect l="l" t="t" r="r" b="b"/>
              <a:pathLst>
                <a:path w="585" h="1277" extrusionOk="0">
                  <a:moveTo>
                    <a:pt x="483" y="1"/>
                  </a:moveTo>
                  <a:cubicBezTo>
                    <a:pt x="188" y="367"/>
                    <a:pt x="1" y="769"/>
                    <a:pt x="123" y="1277"/>
                  </a:cubicBezTo>
                  <a:cubicBezTo>
                    <a:pt x="277" y="878"/>
                    <a:pt x="430" y="480"/>
                    <a:pt x="584" y="81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29">
              <a:extLst>
                <a:ext uri="{FF2B5EF4-FFF2-40B4-BE49-F238E27FC236}">
                  <a16:creationId xmlns:a16="http://schemas.microsoft.com/office/drawing/2014/main" id="{D95BC690-1604-4CA8-B9DE-6084B31F7588}"/>
                </a:ext>
              </a:extLst>
            </p:cNvPr>
            <p:cNvSpPr/>
            <p:nvPr/>
          </p:nvSpPr>
          <p:spPr>
            <a:xfrm>
              <a:off x="3036600" y="3215125"/>
              <a:ext cx="15175" cy="30075"/>
            </a:xfrm>
            <a:custGeom>
              <a:avLst/>
              <a:gdLst/>
              <a:ahLst/>
              <a:cxnLst/>
              <a:rect l="l" t="t" r="r" b="b"/>
              <a:pathLst>
                <a:path w="607" h="1203" extrusionOk="0">
                  <a:moveTo>
                    <a:pt x="408" y="1"/>
                  </a:moveTo>
                  <a:lnTo>
                    <a:pt x="1" y="1140"/>
                  </a:lnTo>
                  <a:lnTo>
                    <a:pt x="190" y="1202"/>
                  </a:lnTo>
                  <a:lnTo>
                    <a:pt x="607" y="6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29">
              <a:extLst>
                <a:ext uri="{FF2B5EF4-FFF2-40B4-BE49-F238E27FC236}">
                  <a16:creationId xmlns:a16="http://schemas.microsoft.com/office/drawing/2014/main" id="{E303AF7F-56A6-114F-1785-11464F878606}"/>
                </a:ext>
              </a:extLst>
            </p:cNvPr>
            <p:cNvSpPr/>
            <p:nvPr/>
          </p:nvSpPr>
          <p:spPr>
            <a:xfrm>
              <a:off x="3020150" y="3190475"/>
              <a:ext cx="15850" cy="33625"/>
            </a:xfrm>
            <a:custGeom>
              <a:avLst/>
              <a:gdLst/>
              <a:ahLst/>
              <a:cxnLst/>
              <a:rect l="l" t="t" r="r" b="b"/>
              <a:pathLst>
                <a:path w="634" h="1345" extrusionOk="0">
                  <a:moveTo>
                    <a:pt x="379" y="1"/>
                  </a:moveTo>
                  <a:cubicBezTo>
                    <a:pt x="253" y="440"/>
                    <a:pt x="127" y="879"/>
                    <a:pt x="1" y="1320"/>
                  </a:cubicBezTo>
                  <a:lnTo>
                    <a:pt x="35" y="1345"/>
                  </a:lnTo>
                  <a:lnTo>
                    <a:pt x="634" y="9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29">
              <a:extLst>
                <a:ext uri="{FF2B5EF4-FFF2-40B4-BE49-F238E27FC236}">
                  <a16:creationId xmlns:a16="http://schemas.microsoft.com/office/drawing/2014/main" id="{943731E7-DB97-EBAB-5777-CB25BED59533}"/>
                </a:ext>
              </a:extLst>
            </p:cNvPr>
            <p:cNvSpPr/>
            <p:nvPr/>
          </p:nvSpPr>
          <p:spPr>
            <a:xfrm>
              <a:off x="2748025" y="3027800"/>
              <a:ext cx="21525" cy="32950"/>
            </a:xfrm>
            <a:custGeom>
              <a:avLst/>
              <a:gdLst/>
              <a:ahLst/>
              <a:cxnLst/>
              <a:rect l="l" t="t" r="r" b="b"/>
              <a:pathLst>
                <a:path w="861" h="1318" extrusionOk="0">
                  <a:moveTo>
                    <a:pt x="772" y="1"/>
                  </a:moveTo>
                  <a:cubicBezTo>
                    <a:pt x="514" y="413"/>
                    <a:pt x="257" y="825"/>
                    <a:pt x="0" y="1238"/>
                  </a:cubicBezTo>
                  <a:lnTo>
                    <a:pt x="101" y="1318"/>
                  </a:lnTo>
                  <a:lnTo>
                    <a:pt x="861" y="75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29">
              <a:extLst>
                <a:ext uri="{FF2B5EF4-FFF2-40B4-BE49-F238E27FC236}">
                  <a16:creationId xmlns:a16="http://schemas.microsoft.com/office/drawing/2014/main" id="{EE8879F3-8B53-2F95-8C68-D8E0AC37C411}"/>
                </a:ext>
              </a:extLst>
            </p:cNvPr>
            <p:cNvSpPr/>
            <p:nvPr/>
          </p:nvSpPr>
          <p:spPr>
            <a:xfrm>
              <a:off x="2238600" y="2746250"/>
              <a:ext cx="19475" cy="25675"/>
            </a:xfrm>
            <a:custGeom>
              <a:avLst/>
              <a:gdLst/>
              <a:ahLst/>
              <a:cxnLst/>
              <a:rect l="l" t="t" r="r" b="b"/>
              <a:pathLst>
                <a:path w="779" h="1027" extrusionOk="0">
                  <a:moveTo>
                    <a:pt x="578" y="0"/>
                  </a:moveTo>
                  <a:lnTo>
                    <a:pt x="0" y="958"/>
                  </a:lnTo>
                  <a:lnTo>
                    <a:pt x="81" y="1026"/>
                  </a:lnTo>
                  <a:lnTo>
                    <a:pt x="778" y="137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29">
              <a:extLst>
                <a:ext uri="{FF2B5EF4-FFF2-40B4-BE49-F238E27FC236}">
                  <a16:creationId xmlns:a16="http://schemas.microsoft.com/office/drawing/2014/main" id="{C5628E41-2483-960D-ABA5-F839C8EFC038}"/>
                </a:ext>
              </a:extLst>
            </p:cNvPr>
            <p:cNvSpPr/>
            <p:nvPr/>
          </p:nvSpPr>
          <p:spPr>
            <a:xfrm>
              <a:off x="2091950" y="2838025"/>
              <a:ext cx="9150" cy="31175"/>
            </a:xfrm>
            <a:custGeom>
              <a:avLst/>
              <a:gdLst/>
              <a:ahLst/>
              <a:cxnLst/>
              <a:rect l="l" t="t" r="r" b="b"/>
              <a:pathLst>
                <a:path w="366" h="1247" extrusionOk="0">
                  <a:moveTo>
                    <a:pt x="168" y="0"/>
                  </a:moveTo>
                  <a:lnTo>
                    <a:pt x="27" y="1204"/>
                  </a:lnTo>
                  <a:lnTo>
                    <a:pt x="27" y="1204"/>
                  </a:lnTo>
                  <a:cubicBezTo>
                    <a:pt x="353" y="861"/>
                    <a:pt x="366" y="448"/>
                    <a:pt x="168" y="0"/>
                  </a:cubicBezTo>
                  <a:close/>
                  <a:moveTo>
                    <a:pt x="27" y="1204"/>
                  </a:moveTo>
                  <a:lnTo>
                    <a:pt x="27" y="1204"/>
                  </a:lnTo>
                  <a:cubicBezTo>
                    <a:pt x="18" y="1213"/>
                    <a:pt x="10" y="1222"/>
                    <a:pt x="1" y="1231"/>
                  </a:cubicBezTo>
                  <a:lnTo>
                    <a:pt x="22" y="1246"/>
                  </a:lnTo>
                  <a:lnTo>
                    <a:pt x="27" y="12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29">
              <a:extLst>
                <a:ext uri="{FF2B5EF4-FFF2-40B4-BE49-F238E27FC236}">
                  <a16:creationId xmlns:a16="http://schemas.microsoft.com/office/drawing/2014/main" id="{809D6E33-DC4F-B4FC-457F-1E1432A8E807}"/>
                </a:ext>
              </a:extLst>
            </p:cNvPr>
            <p:cNvSpPr/>
            <p:nvPr/>
          </p:nvSpPr>
          <p:spPr>
            <a:xfrm>
              <a:off x="2280600" y="2979525"/>
              <a:ext cx="11250" cy="28025"/>
            </a:xfrm>
            <a:custGeom>
              <a:avLst/>
              <a:gdLst/>
              <a:ahLst/>
              <a:cxnLst/>
              <a:rect l="l" t="t" r="r" b="b"/>
              <a:pathLst>
                <a:path w="450" h="1121" extrusionOk="0">
                  <a:moveTo>
                    <a:pt x="201" y="0"/>
                  </a:moveTo>
                  <a:cubicBezTo>
                    <a:pt x="134" y="357"/>
                    <a:pt x="68" y="714"/>
                    <a:pt x="1" y="1070"/>
                  </a:cubicBezTo>
                  <a:lnTo>
                    <a:pt x="69" y="1120"/>
                  </a:lnTo>
                  <a:cubicBezTo>
                    <a:pt x="196" y="769"/>
                    <a:pt x="322" y="419"/>
                    <a:pt x="449" y="6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29">
              <a:extLst>
                <a:ext uri="{FF2B5EF4-FFF2-40B4-BE49-F238E27FC236}">
                  <a16:creationId xmlns:a16="http://schemas.microsoft.com/office/drawing/2014/main" id="{C009B65A-94B9-891A-0591-3FCDBC22CB43}"/>
                </a:ext>
              </a:extLst>
            </p:cNvPr>
            <p:cNvSpPr/>
            <p:nvPr/>
          </p:nvSpPr>
          <p:spPr>
            <a:xfrm>
              <a:off x="2083425" y="2868800"/>
              <a:ext cx="9100" cy="32200"/>
            </a:xfrm>
            <a:custGeom>
              <a:avLst/>
              <a:gdLst/>
              <a:ahLst/>
              <a:cxnLst/>
              <a:rect l="l" t="t" r="r" b="b"/>
              <a:pathLst>
                <a:path w="364" h="1288" extrusionOk="0">
                  <a:moveTo>
                    <a:pt x="342" y="0"/>
                  </a:moveTo>
                  <a:lnTo>
                    <a:pt x="335" y="110"/>
                  </a:lnTo>
                  <a:lnTo>
                    <a:pt x="335" y="110"/>
                  </a:lnTo>
                  <a:cubicBezTo>
                    <a:pt x="345" y="78"/>
                    <a:pt x="354" y="47"/>
                    <a:pt x="363" y="15"/>
                  </a:cubicBezTo>
                  <a:lnTo>
                    <a:pt x="342" y="0"/>
                  </a:lnTo>
                  <a:close/>
                  <a:moveTo>
                    <a:pt x="335" y="110"/>
                  </a:moveTo>
                  <a:lnTo>
                    <a:pt x="335" y="110"/>
                  </a:lnTo>
                  <a:cubicBezTo>
                    <a:pt x="223" y="489"/>
                    <a:pt x="112" y="869"/>
                    <a:pt x="1" y="1248"/>
                  </a:cubicBezTo>
                  <a:lnTo>
                    <a:pt x="267" y="1288"/>
                  </a:lnTo>
                  <a:lnTo>
                    <a:pt x="335" y="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29">
              <a:extLst>
                <a:ext uri="{FF2B5EF4-FFF2-40B4-BE49-F238E27FC236}">
                  <a16:creationId xmlns:a16="http://schemas.microsoft.com/office/drawing/2014/main" id="{B505015C-44E9-64C9-F95D-1FA43969CF59}"/>
                </a:ext>
              </a:extLst>
            </p:cNvPr>
            <p:cNvSpPr/>
            <p:nvPr/>
          </p:nvSpPr>
          <p:spPr>
            <a:xfrm>
              <a:off x="2301675" y="3001325"/>
              <a:ext cx="11100" cy="30100"/>
            </a:xfrm>
            <a:custGeom>
              <a:avLst/>
              <a:gdLst/>
              <a:ahLst/>
              <a:cxnLst/>
              <a:rect l="l" t="t" r="r" b="b"/>
              <a:pathLst>
                <a:path w="444" h="1204" extrusionOk="0">
                  <a:moveTo>
                    <a:pt x="194" y="0"/>
                  </a:moveTo>
                  <a:lnTo>
                    <a:pt x="0" y="1158"/>
                  </a:lnTo>
                  <a:lnTo>
                    <a:pt x="64" y="1204"/>
                  </a:lnTo>
                  <a:cubicBezTo>
                    <a:pt x="190" y="822"/>
                    <a:pt x="317" y="441"/>
                    <a:pt x="443" y="58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29">
              <a:extLst>
                <a:ext uri="{FF2B5EF4-FFF2-40B4-BE49-F238E27FC236}">
                  <a16:creationId xmlns:a16="http://schemas.microsoft.com/office/drawing/2014/main" id="{1E8278BE-3F6B-CC5A-79B9-4DCDC4F96841}"/>
                </a:ext>
              </a:extLst>
            </p:cNvPr>
            <p:cNvSpPr/>
            <p:nvPr/>
          </p:nvSpPr>
          <p:spPr>
            <a:xfrm>
              <a:off x="2577300" y="3072175"/>
              <a:ext cx="26225" cy="15875"/>
            </a:xfrm>
            <a:custGeom>
              <a:avLst/>
              <a:gdLst/>
              <a:ahLst/>
              <a:cxnLst/>
              <a:rect l="l" t="t" r="r" b="b"/>
              <a:pathLst>
                <a:path w="1049" h="635" extrusionOk="0">
                  <a:moveTo>
                    <a:pt x="73" y="0"/>
                  </a:moveTo>
                  <a:lnTo>
                    <a:pt x="0" y="88"/>
                  </a:lnTo>
                  <a:lnTo>
                    <a:pt x="952" y="635"/>
                  </a:lnTo>
                  <a:cubicBezTo>
                    <a:pt x="985" y="568"/>
                    <a:pt x="1017" y="501"/>
                    <a:pt x="1049" y="434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29">
              <a:extLst>
                <a:ext uri="{FF2B5EF4-FFF2-40B4-BE49-F238E27FC236}">
                  <a16:creationId xmlns:a16="http://schemas.microsoft.com/office/drawing/2014/main" id="{5B91E485-2783-0B07-3EE7-0CA932174393}"/>
                </a:ext>
              </a:extLst>
            </p:cNvPr>
            <p:cNvSpPr/>
            <p:nvPr/>
          </p:nvSpPr>
          <p:spPr>
            <a:xfrm>
              <a:off x="2473400" y="2984350"/>
              <a:ext cx="19325" cy="12600"/>
            </a:xfrm>
            <a:custGeom>
              <a:avLst/>
              <a:gdLst/>
              <a:ahLst/>
              <a:cxnLst/>
              <a:rect l="l" t="t" r="r" b="b"/>
              <a:pathLst>
                <a:path w="773" h="504" extrusionOk="0">
                  <a:moveTo>
                    <a:pt x="70" y="1"/>
                  </a:moveTo>
                  <a:lnTo>
                    <a:pt x="0" y="148"/>
                  </a:lnTo>
                  <a:lnTo>
                    <a:pt x="647" y="504"/>
                  </a:lnTo>
                  <a:lnTo>
                    <a:pt x="773" y="3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29">
              <a:extLst>
                <a:ext uri="{FF2B5EF4-FFF2-40B4-BE49-F238E27FC236}">
                  <a16:creationId xmlns:a16="http://schemas.microsoft.com/office/drawing/2014/main" id="{0B1CA860-9BF8-354F-ECC1-9D4645010E33}"/>
                </a:ext>
              </a:extLst>
            </p:cNvPr>
            <p:cNvSpPr/>
            <p:nvPr/>
          </p:nvSpPr>
          <p:spPr>
            <a:xfrm>
              <a:off x="2423000" y="2993075"/>
              <a:ext cx="26275" cy="11500"/>
            </a:xfrm>
            <a:custGeom>
              <a:avLst/>
              <a:gdLst/>
              <a:ahLst/>
              <a:cxnLst/>
              <a:rect l="l" t="t" r="r" b="b"/>
              <a:pathLst>
                <a:path w="1051" h="460" extrusionOk="0">
                  <a:moveTo>
                    <a:pt x="253" y="1"/>
                  </a:moveTo>
                  <a:cubicBezTo>
                    <a:pt x="173" y="1"/>
                    <a:pt x="90" y="12"/>
                    <a:pt x="1" y="36"/>
                  </a:cubicBezTo>
                  <a:lnTo>
                    <a:pt x="981" y="459"/>
                  </a:lnTo>
                  <a:lnTo>
                    <a:pt x="1050" y="372"/>
                  </a:lnTo>
                  <a:cubicBezTo>
                    <a:pt x="814" y="173"/>
                    <a:pt x="568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29">
              <a:extLst>
                <a:ext uri="{FF2B5EF4-FFF2-40B4-BE49-F238E27FC236}">
                  <a16:creationId xmlns:a16="http://schemas.microsoft.com/office/drawing/2014/main" id="{A50509B5-02DD-3082-4E66-2930207B73F4}"/>
                </a:ext>
              </a:extLst>
            </p:cNvPr>
            <p:cNvSpPr/>
            <p:nvPr/>
          </p:nvSpPr>
          <p:spPr>
            <a:xfrm>
              <a:off x="2355150" y="2844775"/>
              <a:ext cx="25750" cy="10675"/>
            </a:xfrm>
            <a:custGeom>
              <a:avLst/>
              <a:gdLst/>
              <a:ahLst/>
              <a:cxnLst/>
              <a:rect l="l" t="t" r="r" b="b"/>
              <a:pathLst>
                <a:path w="1030" h="427" extrusionOk="0">
                  <a:moveTo>
                    <a:pt x="269" y="0"/>
                  </a:moveTo>
                  <a:cubicBezTo>
                    <a:pt x="184" y="0"/>
                    <a:pt x="95" y="12"/>
                    <a:pt x="0" y="39"/>
                  </a:cubicBezTo>
                  <a:lnTo>
                    <a:pt x="996" y="427"/>
                  </a:lnTo>
                  <a:lnTo>
                    <a:pt x="1030" y="384"/>
                  </a:lnTo>
                  <a:cubicBezTo>
                    <a:pt x="816" y="160"/>
                    <a:pt x="57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29">
              <a:extLst>
                <a:ext uri="{FF2B5EF4-FFF2-40B4-BE49-F238E27FC236}">
                  <a16:creationId xmlns:a16="http://schemas.microsoft.com/office/drawing/2014/main" id="{F57A725F-F332-A56C-0C9A-F8C037007E1A}"/>
                </a:ext>
              </a:extLst>
            </p:cNvPr>
            <p:cNvSpPr/>
            <p:nvPr/>
          </p:nvSpPr>
          <p:spPr>
            <a:xfrm>
              <a:off x="2380050" y="2854350"/>
              <a:ext cx="24725" cy="15300"/>
            </a:xfrm>
            <a:custGeom>
              <a:avLst/>
              <a:gdLst/>
              <a:ahLst/>
              <a:cxnLst/>
              <a:rect l="l" t="t" r="r" b="b"/>
              <a:pathLst>
                <a:path w="989" h="612" extrusionOk="0">
                  <a:moveTo>
                    <a:pt x="34" y="1"/>
                  </a:moveTo>
                  <a:lnTo>
                    <a:pt x="1" y="44"/>
                  </a:lnTo>
                  <a:cubicBezTo>
                    <a:pt x="295" y="232"/>
                    <a:pt x="591" y="421"/>
                    <a:pt x="886" y="611"/>
                  </a:cubicBezTo>
                  <a:lnTo>
                    <a:pt x="988" y="41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29">
              <a:extLst>
                <a:ext uri="{FF2B5EF4-FFF2-40B4-BE49-F238E27FC236}">
                  <a16:creationId xmlns:a16="http://schemas.microsoft.com/office/drawing/2014/main" id="{851FF3A2-61C9-EBA2-DC86-8507BD27F2CE}"/>
                </a:ext>
              </a:extLst>
            </p:cNvPr>
            <p:cNvSpPr/>
            <p:nvPr/>
          </p:nvSpPr>
          <p:spPr>
            <a:xfrm>
              <a:off x="2447525" y="3002350"/>
              <a:ext cx="27625" cy="16450"/>
            </a:xfrm>
            <a:custGeom>
              <a:avLst/>
              <a:gdLst/>
              <a:ahLst/>
              <a:cxnLst/>
              <a:rect l="l" t="t" r="r" b="b"/>
              <a:pathLst>
                <a:path w="1105" h="658" extrusionOk="0">
                  <a:moveTo>
                    <a:pt x="69" y="1"/>
                  </a:moveTo>
                  <a:lnTo>
                    <a:pt x="0" y="88"/>
                  </a:lnTo>
                  <a:lnTo>
                    <a:pt x="1027" y="658"/>
                  </a:lnTo>
                  <a:cubicBezTo>
                    <a:pt x="1053" y="627"/>
                    <a:pt x="1078" y="597"/>
                    <a:pt x="1104" y="566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29">
              <a:extLst>
                <a:ext uri="{FF2B5EF4-FFF2-40B4-BE49-F238E27FC236}">
                  <a16:creationId xmlns:a16="http://schemas.microsoft.com/office/drawing/2014/main" id="{8B6ED8DD-506C-FDA8-83A7-178586135633}"/>
                </a:ext>
              </a:extLst>
            </p:cNvPr>
            <p:cNvSpPr/>
            <p:nvPr/>
          </p:nvSpPr>
          <p:spPr>
            <a:xfrm>
              <a:off x="2323325" y="2805625"/>
              <a:ext cx="25525" cy="11550"/>
            </a:xfrm>
            <a:custGeom>
              <a:avLst/>
              <a:gdLst/>
              <a:ahLst/>
              <a:cxnLst/>
              <a:rect l="l" t="t" r="r" b="b"/>
              <a:pathLst>
                <a:path w="1021" h="462" extrusionOk="0">
                  <a:moveTo>
                    <a:pt x="237" y="0"/>
                  </a:moveTo>
                  <a:cubicBezTo>
                    <a:pt x="162" y="0"/>
                    <a:pt x="84" y="10"/>
                    <a:pt x="1" y="32"/>
                  </a:cubicBezTo>
                  <a:lnTo>
                    <a:pt x="956" y="462"/>
                  </a:lnTo>
                  <a:lnTo>
                    <a:pt x="1021" y="383"/>
                  </a:lnTo>
                  <a:cubicBezTo>
                    <a:pt x="792" y="180"/>
                    <a:pt x="55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29">
              <a:extLst>
                <a:ext uri="{FF2B5EF4-FFF2-40B4-BE49-F238E27FC236}">
                  <a16:creationId xmlns:a16="http://schemas.microsoft.com/office/drawing/2014/main" id="{98BAFF7A-BE8F-5EA2-2D61-D2AF1C701CC7}"/>
                </a:ext>
              </a:extLst>
            </p:cNvPr>
            <p:cNvSpPr/>
            <p:nvPr/>
          </p:nvSpPr>
          <p:spPr>
            <a:xfrm>
              <a:off x="2846375" y="3221650"/>
              <a:ext cx="23425" cy="14900"/>
            </a:xfrm>
            <a:custGeom>
              <a:avLst/>
              <a:gdLst/>
              <a:ahLst/>
              <a:cxnLst/>
              <a:rect l="l" t="t" r="r" b="b"/>
              <a:pathLst>
                <a:path w="937" h="596" extrusionOk="0">
                  <a:moveTo>
                    <a:pt x="113" y="0"/>
                  </a:moveTo>
                  <a:lnTo>
                    <a:pt x="0" y="205"/>
                  </a:lnTo>
                  <a:lnTo>
                    <a:pt x="921" y="596"/>
                  </a:lnTo>
                  <a:lnTo>
                    <a:pt x="937" y="57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29">
              <a:extLst>
                <a:ext uri="{FF2B5EF4-FFF2-40B4-BE49-F238E27FC236}">
                  <a16:creationId xmlns:a16="http://schemas.microsoft.com/office/drawing/2014/main" id="{67C683DE-E73F-39B2-9963-622A449554E2}"/>
                </a:ext>
              </a:extLst>
            </p:cNvPr>
            <p:cNvSpPr/>
            <p:nvPr/>
          </p:nvSpPr>
          <p:spPr>
            <a:xfrm>
              <a:off x="2473200" y="3016500"/>
              <a:ext cx="27675" cy="16725"/>
            </a:xfrm>
            <a:custGeom>
              <a:avLst/>
              <a:gdLst/>
              <a:ahLst/>
              <a:cxnLst/>
              <a:rect l="l" t="t" r="r" b="b"/>
              <a:pathLst>
                <a:path w="1107" h="669" extrusionOk="0">
                  <a:moveTo>
                    <a:pt x="77" y="0"/>
                  </a:moveTo>
                  <a:cubicBezTo>
                    <a:pt x="51" y="31"/>
                    <a:pt x="26" y="61"/>
                    <a:pt x="0" y="92"/>
                  </a:cubicBezTo>
                  <a:lnTo>
                    <a:pt x="1028" y="668"/>
                  </a:lnTo>
                  <a:lnTo>
                    <a:pt x="1107" y="56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29">
              <a:extLst>
                <a:ext uri="{FF2B5EF4-FFF2-40B4-BE49-F238E27FC236}">
                  <a16:creationId xmlns:a16="http://schemas.microsoft.com/office/drawing/2014/main" id="{B62BABDE-D198-4B04-9A10-75762A9410DB}"/>
                </a:ext>
              </a:extLst>
            </p:cNvPr>
            <p:cNvSpPr/>
            <p:nvPr/>
          </p:nvSpPr>
          <p:spPr>
            <a:xfrm>
              <a:off x="3043025" y="3143975"/>
              <a:ext cx="13800" cy="22175"/>
            </a:xfrm>
            <a:custGeom>
              <a:avLst/>
              <a:gdLst/>
              <a:ahLst/>
              <a:cxnLst/>
              <a:rect l="l" t="t" r="r" b="b"/>
              <a:pathLst>
                <a:path w="552" h="887" extrusionOk="0">
                  <a:moveTo>
                    <a:pt x="365" y="0"/>
                  </a:moveTo>
                  <a:lnTo>
                    <a:pt x="1" y="812"/>
                  </a:lnTo>
                  <a:lnTo>
                    <a:pt x="157" y="887"/>
                  </a:lnTo>
                  <a:lnTo>
                    <a:pt x="551" y="112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29">
              <a:extLst>
                <a:ext uri="{FF2B5EF4-FFF2-40B4-BE49-F238E27FC236}">
                  <a16:creationId xmlns:a16="http://schemas.microsoft.com/office/drawing/2014/main" id="{E70E7C71-C0C0-5C3E-2A66-BAE429A0384C}"/>
                </a:ext>
              </a:extLst>
            </p:cNvPr>
            <p:cNvSpPr/>
            <p:nvPr/>
          </p:nvSpPr>
          <p:spPr>
            <a:xfrm>
              <a:off x="2628450" y="2956975"/>
              <a:ext cx="10700" cy="20025"/>
            </a:xfrm>
            <a:custGeom>
              <a:avLst/>
              <a:gdLst/>
              <a:ahLst/>
              <a:cxnLst/>
              <a:rect l="l" t="t" r="r" b="b"/>
              <a:pathLst>
                <a:path w="428" h="801" extrusionOk="0">
                  <a:moveTo>
                    <a:pt x="272" y="1"/>
                  </a:moveTo>
                  <a:lnTo>
                    <a:pt x="0" y="746"/>
                  </a:lnTo>
                  <a:lnTo>
                    <a:pt x="202" y="800"/>
                  </a:lnTo>
                  <a:lnTo>
                    <a:pt x="427" y="49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29">
              <a:extLst>
                <a:ext uri="{FF2B5EF4-FFF2-40B4-BE49-F238E27FC236}">
                  <a16:creationId xmlns:a16="http://schemas.microsoft.com/office/drawing/2014/main" id="{A49FF05C-7803-AC8B-89E0-1916329A03CF}"/>
                </a:ext>
              </a:extLst>
            </p:cNvPr>
            <p:cNvSpPr/>
            <p:nvPr/>
          </p:nvSpPr>
          <p:spPr>
            <a:xfrm>
              <a:off x="2790950" y="3066475"/>
              <a:ext cx="15925" cy="25600"/>
            </a:xfrm>
            <a:custGeom>
              <a:avLst/>
              <a:gdLst/>
              <a:ahLst/>
              <a:cxnLst/>
              <a:rect l="l" t="t" r="r" b="b"/>
              <a:pathLst>
                <a:path w="637" h="1024" extrusionOk="0">
                  <a:moveTo>
                    <a:pt x="545" y="1"/>
                  </a:moveTo>
                  <a:lnTo>
                    <a:pt x="0" y="927"/>
                  </a:lnTo>
                  <a:lnTo>
                    <a:pt x="197" y="1023"/>
                  </a:lnTo>
                  <a:cubicBezTo>
                    <a:pt x="343" y="709"/>
                    <a:pt x="489" y="393"/>
                    <a:pt x="636" y="78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29">
              <a:extLst>
                <a:ext uri="{FF2B5EF4-FFF2-40B4-BE49-F238E27FC236}">
                  <a16:creationId xmlns:a16="http://schemas.microsoft.com/office/drawing/2014/main" id="{3322975B-80D1-BDC0-B812-5F917F5ED1E5}"/>
                </a:ext>
              </a:extLst>
            </p:cNvPr>
            <p:cNvSpPr/>
            <p:nvPr/>
          </p:nvSpPr>
          <p:spPr>
            <a:xfrm>
              <a:off x="2869375" y="3236000"/>
              <a:ext cx="24550" cy="10700"/>
            </a:xfrm>
            <a:custGeom>
              <a:avLst/>
              <a:gdLst/>
              <a:ahLst/>
              <a:cxnLst/>
              <a:rect l="l" t="t" r="r" b="b"/>
              <a:pathLst>
                <a:path w="982" h="428" extrusionOk="0">
                  <a:moveTo>
                    <a:pt x="18" y="0"/>
                  </a:moveTo>
                  <a:lnTo>
                    <a:pt x="1" y="21"/>
                  </a:lnTo>
                  <a:cubicBezTo>
                    <a:pt x="199" y="258"/>
                    <a:pt x="430" y="428"/>
                    <a:pt x="737" y="428"/>
                  </a:cubicBezTo>
                  <a:cubicBezTo>
                    <a:pt x="813" y="428"/>
                    <a:pt x="895" y="417"/>
                    <a:pt x="981" y="39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29">
              <a:extLst>
                <a:ext uri="{FF2B5EF4-FFF2-40B4-BE49-F238E27FC236}">
                  <a16:creationId xmlns:a16="http://schemas.microsoft.com/office/drawing/2014/main" id="{C78E4EDB-A6DB-22C0-930E-5628340958FB}"/>
                </a:ext>
              </a:extLst>
            </p:cNvPr>
            <p:cNvSpPr/>
            <p:nvPr/>
          </p:nvSpPr>
          <p:spPr>
            <a:xfrm>
              <a:off x="2759725" y="3250525"/>
              <a:ext cx="25500" cy="10775"/>
            </a:xfrm>
            <a:custGeom>
              <a:avLst/>
              <a:gdLst/>
              <a:ahLst/>
              <a:cxnLst/>
              <a:rect l="l" t="t" r="r" b="b"/>
              <a:pathLst>
                <a:path w="1020" h="431" extrusionOk="0">
                  <a:moveTo>
                    <a:pt x="247" y="1"/>
                  </a:moveTo>
                  <a:cubicBezTo>
                    <a:pt x="169" y="1"/>
                    <a:pt x="87" y="11"/>
                    <a:pt x="0" y="32"/>
                  </a:cubicBezTo>
                  <a:lnTo>
                    <a:pt x="980" y="431"/>
                  </a:lnTo>
                  <a:lnTo>
                    <a:pt x="1019" y="381"/>
                  </a:lnTo>
                  <a:cubicBezTo>
                    <a:pt x="802" y="159"/>
                    <a:pt x="558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29">
              <a:extLst>
                <a:ext uri="{FF2B5EF4-FFF2-40B4-BE49-F238E27FC236}">
                  <a16:creationId xmlns:a16="http://schemas.microsoft.com/office/drawing/2014/main" id="{88245E0F-E20D-D393-DDDB-B512360A1993}"/>
                </a:ext>
              </a:extLst>
            </p:cNvPr>
            <p:cNvSpPr/>
            <p:nvPr/>
          </p:nvSpPr>
          <p:spPr>
            <a:xfrm>
              <a:off x="2521925" y="3137375"/>
              <a:ext cx="9425" cy="21150"/>
            </a:xfrm>
            <a:custGeom>
              <a:avLst/>
              <a:gdLst/>
              <a:ahLst/>
              <a:cxnLst/>
              <a:rect l="l" t="t" r="r" b="b"/>
              <a:pathLst>
                <a:path w="377" h="846" extrusionOk="0">
                  <a:moveTo>
                    <a:pt x="177" y="0"/>
                  </a:moveTo>
                  <a:lnTo>
                    <a:pt x="0" y="809"/>
                  </a:lnTo>
                  <a:lnTo>
                    <a:pt x="193" y="845"/>
                  </a:lnTo>
                  <a:cubicBezTo>
                    <a:pt x="254" y="576"/>
                    <a:pt x="315" y="307"/>
                    <a:pt x="376" y="39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29">
              <a:extLst>
                <a:ext uri="{FF2B5EF4-FFF2-40B4-BE49-F238E27FC236}">
                  <a16:creationId xmlns:a16="http://schemas.microsoft.com/office/drawing/2014/main" id="{5756C6A1-CC0A-8EAF-1DC3-43984F1AE096}"/>
                </a:ext>
              </a:extLst>
            </p:cNvPr>
            <p:cNvSpPr/>
            <p:nvPr/>
          </p:nvSpPr>
          <p:spPr>
            <a:xfrm>
              <a:off x="2784200" y="3260025"/>
              <a:ext cx="25200" cy="14900"/>
            </a:xfrm>
            <a:custGeom>
              <a:avLst/>
              <a:gdLst/>
              <a:ahLst/>
              <a:cxnLst/>
              <a:rect l="l" t="t" r="r" b="b"/>
              <a:pathLst>
                <a:path w="1008" h="596" extrusionOk="0">
                  <a:moveTo>
                    <a:pt x="40" y="1"/>
                  </a:moveTo>
                  <a:lnTo>
                    <a:pt x="1" y="51"/>
                  </a:lnTo>
                  <a:lnTo>
                    <a:pt x="913" y="595"/>
                  </a:lnTo>
                  <a:cubicBezTo>
                    <a:pt x="944" y="530"/>
                    <a:pt x="976" y="464"/>
                    <a:pt x="1007" y="398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29">
              <a:extLst>
                <a:ext uri="{FF2B5EF4-FFF2-40B4-BE49-F238E27FC236}">
                  <a16:creationId xmlns:a16="http://schemas.microsoft.com/office/drawing/2014/main" id="{F91C4BD0-97CE-48A2-9E43-4998A9EBCB6B}"/>
                </a:ext>
              </a:extLst>
            </p:cNvPr>
            <p:cNvSpPr/>
            <p:nvPr/>
          </p:nvSpPr>
          <p:spPr>
            <a:xfrm>
              <a:off x="2504900" y="3108175"/>
              <a:ext cx="9075" cy="24625"/>
            </a:xfrm>
            <a:custGeom>
              <a:avLst/>
              <a:gdLst/>
              <a:ahLst/>
              <a:cxnLst/>
              <a:rect l="l" t="t" r="r" b="b"/>
              <a:pathLst>
                <a:path w="363" h="985" extrusionOk="0">
                  <a:moveTo>
                    <a:pt x="110" y="1"/>
                  </a:moveTo>
                  <a:lnTo>
                    <a:pt x="24" y="912"/>
                  </a:lnTo>
                  <a:lnTo>
                    <a:pt x="363" y="56"/>
                  </a:lnTo>
                  <a:lnTo>
                    <a:pt x="110" y="1"/>
                  </a:lnTo>
                  <a:close/>
                  <a:moveTo>
                    <a:pt x="24" y="912"/>
                  </a:moveTo>
                  <a:lnTo>
                    <a:pt x="1" y="972"/>
                  </a:lnTo>
                  <a:lnTo>
                    <a:pt x="18" y="985"/>
                  </a:lnTo>
                  <a:lnTo>
                    <a:pt x="24" y="9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29">
              <a:extLst>
                <a:ext uri="{FF2B5EF4-FFF2-40B4-BE49-F238E27FC236}">
                  <a16:creationId xmlns:a16="http://schemas.microsoft.com/office/drawing/2014/main" id="{ABD58726-DCDD-440A-2E64-046811339462}"/>
                </a:ext>
              </a:extLst>
            </p:cNvPr>
            <p:cNvSpPr/>
            <p:nvPr/>
          </p:nvSpPr>
          <p:spPr>
            <a:xfrm>
              <a:off x="2786900" y="3280450"/>
              <a:ext cx="23750" cy="14525"/>
            </a:xfrm>
            <a:custGeom>
              <a:avLst/>
              <a:gdLst/>
              <a:ahLst/>
              <a:cxnLst/>
              <a:rect l="l" t="t" r="r" b="b"/>
              <a:pathLst>
                <a:path w="950" h="581" extrusionOk="0">
                  <a:moveTo>
                    <a:pt x="130" y="0"/>
                  </a:moveTo>
                  <a:lnTo>
                    <a:pt x="0" y="174"/>
                  </a:lnTo>
                  <a:lnTo>
                    <a:pt x="875" y="580"/>
                  </a:lnTo>
                  <a:cubicBezTo>
                    <a:pt x="900" y="526"/>
                    <a:pt x="924" y="473"/>
                    <a:pt x="949" y="41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29">
              <a:extLst>
                <a:ext uri="{FF2B5EF4-FFF2-40B4-BE49-F238E27FC236}">
                  <a16:creationId xmlns:a16="http://schemas.microsoft.com/office/drawing/2014/main" id="{0467F749-9C24-C99D-BB30-C44BBF8327EE}"/>
                </a:ext>
              </a:extLst>
            </p:cNvPr>
            <p:cNvSpPr/>
            <p:nvPr/>
          </p:nvSpPr>
          <p:spPr>
            <a:xfrm>
              <a:off x="2823600" y="3279550"/>
              <a:ext cx="20450" cy="12800"/>
            </a:xfrm>
            <a:custGeom>
              <a:avLst/>
              <a:gdLst/>
              <a:ahLst/>
              <a:cxnLst/>
              <a:rect l="l" t="t" r="r" b="b"/>
              <a:pathLst>
                <a:path w="818" h="512" extrusionOk="0">
                  <a:moveTo>
                    <a:pt x="72" y="0"/>
                  </a:moveTo>
                  <a:cubicBezTo>
                    <a:pt x="48" y="56"/>
                    <a:pt x="25" y="111"/>
                    <a:pt x="1" y="168"/>
                  </a:cubicBezTo>
                  <a:lnTo>
                    <a:pt x="763" y="512"/>
                  </a:lnTo>
                  <a:cubicBezTo>
                    <a:pt x="781" y="454"/>
                    <a:pt x="799" y="396"/>
                    <a:pt x="817" y="33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29">
              <a:extLst>
                <a:ext uri="{FF2B5EF4-FFF2-40B4-BE49-F238E27FC236}">
                  <a16:creationId xmlns:a16="http://schemas.microsoft.com/office/drawing/2014/main" id="{A252D51D-8070-B0D4-ECC7-CB095BA1B6F0}"/>
                </a:ext>
              </a:extLst>
            </p:cNvPr>
            <p:cNvSpPr/>
            <p:nvPr/>
          </p:nvSpPr>
          <p:spPr>
            <a:xfrm>
              <a:off x="2940725" y="3273475"/>
              <a:ext cx="20150" cy="14100"/>
            </a:xfrm>
            <a:custGeom>
              <a:avLst/>
              <a:gdLst/>
              <a:ahLst/>
              <a:cxnLst/>
              <a:rect l="l" t="t" r="r" b="b"/>
              <a:pathLst>
                <a:path w="806" h="564" extrusionOk="0">
                  <a:moveTo>
                    <a:pt x="64" y="1"/>
                  </a:moveTo>
                  <a:cubicBezTo>
                    <a:pt x="36" y="80"/>
                    <a:pt x="0" y="159"/>
                    <a:pt x="7" y="163"/>
                  </a:cubicBezTo>
                  <a:cubicBezTo>
                    <a:pt x="250" y="301"/>
                    <a:pt x="495" y="431"/>
                    <a:pt x="741" y="564"/>
                  </a:cubicBezTo>
                  <a:lnTo>
                    <a:pt x="806" y="43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29">
              <a:extLst>
                <a:ext uri="{FF2B5EF4-FFF2-40B4-BE49-F238E27FC236}">
                  <a16:creationId xmlns:a16="http://schemas.microsoft.com/office/drawing/2014/main" id="{212E9EFE-50EC-B17C-D2C9-ED0B2FC99BBB}"/>
                </a:ext>
              </a:extLst>
            </p:cNvPr>
            <p:cNvSpPr/>
            <p:nvPr/>
          </p:nvSpPr>
          <p:spPr>
            <a:xfrm>
              <a:off x="2823325" y="3299125"/>
              <a:ext cx="22900" cy="14200"/>
            </a:xfrm>
            <a:custGeom>
              <a:avLst/>
              <a:gdLst/>
              <a:ahLst/>
              <a:cxnLst/>
              <a:rect l="l" t="t" r="r" b="b"/>
              <a:pathLst>
                <a:path w="916" h="568" extrusionOk="0">
                  <a:moveTo>
                    <a:pt x="94" y="1"/>
                  </a:moveTo>
                  <a:lnTo>
                    <a:pt x="0" y="188"/>
                  </a:lnTo>
                  <a:lnTo>
                    <a:pt x="851" y="568"/>
                  </a:lnTo>
                  <a:lnTo>
                    <a:pt x="915" y="42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29">
              <a:extLst>
                <a:ext uri="{FF2B5EF4-FFF2-40B4-BE49-F238E27FC236}">
                  <a16:creationId xmlns:a16="http://schemas.microsoft.com/office/drawing/2014/main" id="{2682B636-7A12-C472-BFF6-71C343ED6099}"/>
                </a:ext>
              </a:extLst>
            </p:cNvPr>
            <p:cNvSpPr/>
            <p:nvPr/>
          </p:nvSpPr>
          <p:spPr>
            <a:xfrm>
              <a:off x="2866725" y="3323200"/>
              <a:ext cx="20300" cy="13050"/>
            </a:xfrm>
            <a:custGeom>
              <a:avLst/>
              <a:gdLst/>
              <a:ahLst/>
              <a:cxnLst/>
              <a:rect l="l" t="t" r="r" b="b"/>
              <a:pathLst>
                <a:path w="812" h="522" extrusionOk="0">
                  <a:moveTo>
                    <a:pt x="83" y="0"/>
                  </a:moveTo>
                  <a:lnTo>
                    <a:pt x="0" y="162"/>
                  </a:lnTo>
                  <a:lnTo>
                    <a:pt x="742" y="521"/>
                  </a:lnTo>
                  <a:lnTo>
                    <a:pt x="811" y="38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29">
              <a:extLst>
                <a:ext uri="{FF2B5EF4-FFF2-40B4-BE49-F238E27FC236}">
                  <a16:creationId xmlns:a16="http://schemas.microsoft.com/office/drawing/2014/main" id="{3A37EB5A-1121-892B-52CA-4C4236F7371B}"/>
                </a:ext>
              </a:extLst>
            </p:cNvPr>
            <p:cNvSpPr/>
            <p:nvPr/>
          </p:nvSpPr>
          <p:spPr>
            <a:xfrm>
              <a:off x="3332575" y="3323400"/>
              <a:ext cx="12600" cy="21125"/>
            </a:xfrm>
            <a:custGeom>
              <a:avLst/>
              <a:gdLst/>
              <a:ahLst/>
              <a:cxnLst/>
              <a:rect l="l" t="t" r="r" b="b"/>
              <a:pathLst>
                <a:path w="504" h="845" extrusionOk="0">
                  <a:moveTo>
                    <a:pt x="422" y="0"/>
                  </a:moveTo>
                  <a:cubicBezTo>
                    <a:pt x="282" y="252"/>
                    <a:pt x="141" y="504"/>
                    <a:pt x="1" y="757"/>
                  </a:cubicBezTo>
                  <a:lnTo>
                    <a:pt x="192" y="845"/>
                  </a:lnTo>
                  <a:lnTo>
                    <a:pt x="504" y="68"/>
                  </a:lnTo>
                  <a:lnTo>
                    <a:pt x="4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29">
              <a:extLst>
                <a:ext uri="{FF2B5EF4-FFF2-40B4-BE49-F238E27FC236}">
                  <a16:creationId xmlns:a16="http://schemas.microsoft.com/office/drawing/2014/main" id="{7D04E01C-6749-BCB8-D48D-A2171C880965}"/>
                </a:ext>
              </a:extLst>
            </p:cNvPr>
            <p:cNvSpPr/>
            <p:nvPr/>
          </p:nvSpPr>
          <p:spPr>
            <a:xfrm>
              <a:off x="2552725" y="3062750"/>
              <a:ext cx="26375" cy="11625"/>
            </a:xfrm>
            <a:custGeom>
              <a:avLst/>
              <a:gdLst/>
              <a:ahLst/>
              <a:cxnLst/>
              <a:rect l="l" t="t" r="r" b="b"/>
              <a:pathLst>
                <a:path w="1055" h="465" extrusionOk="0">
                  <a:moveTo>
                    <a:pt x="250" y="0"/>
                  </a:moveTo>
                  <a:cubicBezTo>
                    <a:pt x="171" y="0"/>
                    <a:pt x="88" y="11"/>
                    <a:pt x="0" y="35"/>
                  </a:cubicBezTo>
                  <a:lnTo>
                    <a:pt x="983" y="465"/>
                  </a:lnTo>
                  <a:cubicBezTo>
                    <a:pt x="1007" y="436"/>
                    <a:pt x="1031" y="407"/>
                    <a:pt x="1054" y="377"/>
                  </a:cubicBezTo>
                  <a:cubicBezTo>
                    <a:pt x="814" y="182"/>
                    <a:pt x="569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29">
              <a:extLst>
                <a:ext uri="{FF2B5EF4-FFF2-40B4-BE49-F238E27FC236}">
                  <a16:creationId xmlns:a16="http://schemas.microsoft.com/office/drawing/2014/main" id="{F13F9339-3092-8589-0CC3-563F8CF45E46}"/>
                </a:ext>
              </a:extLst>
            </p:cNvPr>
            <p:cNvSpPr/>
            <p:nvPr/>
          </p:nvSpPr>
          <p:spPr>
            <a:xfrm>
              <a:off x="2231950" y="2820200"/>
              <a:ext cx="10500" cy="18025"/>
            </a:xfrm>
            <a:custGeom>
              <a:avLst/>
              <a:gdLst/>
              <a:ahLst/>
              <a:cxnLst/>
              <a:rect l="l" t="t" r="r" b="b"/>
              <a:pathLst>
                <a:path w="420" h="721" extrusionOk="0">
                  <a:moveTo>
                    <a:pt x="249" y="0"/>
                  </a:moveTo>
                  <a:cubicBezTo>
                    <a:pt x="167" y="222"/>
                    <a:pt x="84" y="444"/>
                    <a:pt x="0" y="666"/>
                  </a:cubicBezTo>
                  <a:lnTo>
                    <a:pt x="146" y="720"/>
                  </a:lnTo>
                  <a:cubicBezTo>
                    <a:pt x="237" y="503"/>
                    <a:pt x="327" y="284"/>
                    <a:pt x="419" y="65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29">
              <a:extLst>
                <a:ext uri="{FF2B5EF4-FFF2-40B4-BE49-F238E27FC236}">
                  <a16:creationId xmlns:a16="http://schemas.microsoft.com/office/drawing/2014/main" id="{2E3C892F-03D5-2D40-0FBB-1296D68249D7}"/>
                </a:ext>
              </a:extLst>
            </p:cNvPr>
            <p:cNvSpPr/>
            <p:nvPr/>
          </p:nvSpPr>
          <p:spPr>
            <a:xfrm>
              <a:off x="3120775" y="3329325"/>
              <a:ext cx="15875" cy="10775"/>
            </a:xfrm>
            <a:custGeom>
              <a:avLst/>
              <a:gdLst/>
              <a:ahLst/>
              <a:cxnLst/>
              <a:rect l="l" t="t" r="r" b="b"/>
              <a:pathLst>
                <a:path w="635" h="431" extrusionOk="0">
                  <a:moveTo>
                    <a:pt x="121" y="1"/>
                  </a:moveTo>
                  <a:cubicBezTo>
                    <a:pt x="81" y="61"/>
                    <a:pt x="40" y="120"/>
                    <a:pt x="0" y="180"/>
                  </a:cubicBezTo>
                  <a:lnTo>
                    <a:pt x="569" y="430"/>
                  </a:lnTo>
                  <a:lnTo>
                    <a:pt x="634" y="304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29">
              <a:extLst>
                <a:ext uri="{FF2B5EF4-FFF2-40B4-BE49-F238E27FC236}">
                  <a16:creationId xmlns:a16="http://schemas.microsoft.com/office/drawing/2014/main" id="{E2C2A970-762D-593E-99A5-14B3A413BC9D}"/>
                </a:ext>
              </a:extLst>
            </p:cNvPr>
            <p:cNvSpPr/>
            <p:nvPr/>
          </p:nvSpPr>
          <p:spPr>
            <a:xfrm>
              <a:off x="2608575" y="2962825"/>
              <a:ext cx="10050" cy="18975"/>
            </a:xfrm>
            <a:custGeom>
              <a:avLst/>
              <a:gdLst/>
              <a:ahLst/>
              <a:cxnLst/>
              <a:rect l="l" t="t" r="r" b="b"/>
              <a:pathLst>
                <a:path w="402" h="759" extrusionOk="0">
                  <a:moveTo>
                    <a:pt x="240" y="0"/>
                  </a:moveTo>
                  <a:lnTo>
                    <a:pt x="0" y="707"/>
                  </a:lnTo>
                  <a:lnTo>
                    <a:pt x="158" y="759"/>
                  </a:lnTo>
                  <a:cubicBezTo>
                    <a:pt x="239" y="524"/>
                    <a:pt x="320" y="289"/>
                    <a:pt x="401" y="54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29">
              <a:extLst>
                <a:ext uri="{FF2B5EF4-FFF2-40B4-BE49-F238E27FC236}">
                  <a16:creationId xmlns:a16="http://schemas.microsoft.com/office/drawing/2014/main" id="{DD2384BA-7AE4-81B2-36A6-320BBE42C646}"/>
                </a:ext>
              </a:extLst>
            </p:cNvPr>
            <p:cNvSpPr/>
            <p:nvPr/>
          </p:nvSpPr>
          <p:spPr>
            <a:xfrm>
              <a:off x="2804550" y="3047550"/>
              <a:ext cx="15075" cy="20875"/>
            </a:xfrm>
            <a:custGeom>
              <a:avLst/>
              <a:gdLst/>
              <a:ahLst/>
              <a:cxnLst/>
              <a:rect l="l" t="t" r="r" b="b"/>
              <a:pathLst>
                <a:path w="603" h="835" extrusionOk="0">
                  <a:moveTo>
                    <a:pt x="399" y="0"/>
                  </a:moveTo>
                  <a:cubicBezTo>
                    <a:pt x="267" y="253"/>
                    <a:pt x="134" y="505"/>
                    <a:pt x="1" y="758"/>
                  </a:cubicBezTo>
                  <a:lnTo>
                    <a:pt x="92" y="835"/>
                  </a:lnTo>
                  <a:lnTo>
                    <a:pt x="602" y="113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29">
              <a:extLst>
                <a:ext uri="{FF2B5EF4-FFF2-40B4-BE49-F238E27FC236}">
                  <a16:creationId xmlns:a16="http://schemas.microsoft.com/office/drawing/2014/main" id="{012F3A10-C959-0AE5-305C-2A44F21EB54A}"/>
                </a:ext>
              </a:extLst>
            </p:cNvPr>
            <p:cNvSpPr/>
            <p:nvPr/>
          </p:nvSpPr>
          <p:spPr>
            <a:xfrm>
              <a:off x="2793875" y="3018550"/>
              <a:ext cx="13575" cy="17775"/>
            </a:xfrm>
            <a:custGeom>
              <a:avLst/>
              <a:gdLst/>
              <a:ahLst/>
              <a:cxnLst/>
              <a:rect l="l" t="t" r="r" b="b"/>
              <a:pathLst>
                <a:path w="543" h="711" extrusionOk="0">
                  <a:moveTo>
                    <a:pt x="391" y="1"/>
                  </a:moveTo>
                  <a:lnTo>
                    <a:pt x="1" y="623"/>
                  </a:lnTo>
                  <a:lnTo>
                    <a:pt x="139" y="711"/>
                  </a:lnTo>
                  <a:cubicBezTo>
                    <a:pt x="273" y="506"/>
                    <a:pt x="407" y="301"/>
                    <a:pt x="542" y="96"/>
                  </a:cubicBezTo>
                  <a:lnTo>
                    <a:pt x="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29">
              <a:extLst>
                <a:ext uri="{FF2B5EF4-FFF2-40B4-BE49-F238E27FC236}">
                  <a16:creationId xmlns:a16="http://schemas.microsoft.com/office/drawing/2014/main" id="{D1AC6B12-7B61-B7EB-0477-BC3895E563BC}"/>
                </a:ext>
              </a:extLst>
            </p:cNvPr>
            <p:cNvSpPr/>
            <p:nvPr/>
          </p:nvSpPr>
          <p:spPr>
            <a:xfrm>
              <a:off x="2754275" y="2811000"/>
              <a:ext cx="51550" cy="116850"/>
            </a:xfrm>
            <a:custGeom>
              <a:avLst/>
              <a:gdLst/>
              <a:ahLst/>
              <a:cxnLst/>
              <a:rect l="l" t="t" r="r" b="b"/>
              <a:pathLst>
                <a:path w="2062" h="4674" extrusionOk="0">
                  <a:moveTo>
                    <a:pt x="80" y="0"/>
                  </a:moveTo>
                  <a:cubicBezTo>
                    <a:pt x="54" y="56"/>
                    <a:pt x="28" y="111"/>
                    <a:pt x="1" y="167"/>
                  </a:cubicBezTo>
                  <a:lnTo>
                    <a:pt x="1663" y="1057"/>
                  </a:lnTo>
                  <a:cubicBezTo>
                    <a:pt x="1487" y="1447"/>
                    <a:pt x="1312" y="1771"/>
                    <a:pt x="1193" y="2114"/>
                  </a:cubicBezTo>
                  <a:cubicBezTo>
                    <a:pt x="902" y="2960"/>
                    <a:pt x="637" y="3814"/>
                    <a:pt x="362" y="4665"/>
                  </a:cubicBezTo>
                  <a:lnTo>
                    <a:pt x="372" y="4673"/>
                  </a:lnTo>
                  <a:cubicBezTo>
                    <a:pt x="567" y="4223"/>
                    <a:pt x="754" y="3769"/>
                    <a:pt x="955" y="3321"/>
                  </a:cubicBezTo>
                  <a:cubicBezTo>
                    <a:pt x="1313" y="2530"/>
                    <a:pt x="1681" y="1742"/>
                    <a:pt x="2062" y="913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29">
              <a:extLst>
                <a:ext uri="{FF2B5EF4-FFF2-40B4-BE49-F238E27FC236}">
                  <a16:creationId xmlns:a16="http://schemas.microsoft.com/office/drawing/2014/main" id="{D038911E-1F49-501A-9D71-2CC5E8E14AB9}"/>
                </a:ext>
              </a:extLst>
            </p:cNvPr>
            <p:cNvSpPr/>
            <p:nvPr/>
          </p:nvSpPr>
          <p:spPr>
            <a:xfrm>
              <a:off x="2567000" y="2806450"/>
              <a:ext cx="29050" cy="55600"/>
            </a:xfrm>
            <a:custGeom>
              <a:avLst/>
              <a:gdLst/>
              <a:ahLst/>
              <a:cxnLst/>
              <a:rect l="l" t="t" r="r" b="b"/>
              <a:pathLst>
                <a:path w="1162" h="2224" extrusionOk="0">
                  <a:moveTo>
                    <a:pt x="933" y="1"/>
                  </a:moveTo>
                  <a:lnTo>
                    <a:pt x="1" y="2143"/>
                  </a:lnTo>
                  <a:lnTo>
                    <a:pt x="193" y="2224"/>
                  </a:lnTo>
                  <a:cubicBezTo>
                    <a:pt x="516" y="1514"/>
                    <a:pt x="839" y="803"/>
                    <a:pt x="1162" y="93"/>
                  </a:cubicBez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29">
              <a:extLst>
                <a:ext uri="{FF2B5EF4-FFF2-40B4-BE49-F238E27FC236}">
                  <a16:creationId xmlns:a16="http://schemas.microsoft.com/office/drawing/2014/main" id="{97DA0C8A-5F88-4321-AFFB-2C2DECA6689D}"/>
                </a:ext>
              </a:extLst>
            </p:cNvPr>
            <p:cNvSpPr/>
            <p:nvPr/>
          </p:nvSpPr>
          <p:spPr>
            <a:xfrm>
              <a:off x="2794400" y="2901325"/>
              <a:ext cx="28400" cy="57300"/>
            </a:xfrm>
            <a:custGeom>
              <a:avLst/>
              <a:gdLst/>
              <a:ahLst/>
              <a:cxnLst/>
              <a:rect l="l" t="t" r="r" b="b"/>
              <a:pathLst>
                <a:path w="1136" h="2292" extrusionOk="0">
                  <a:moveTo>
                    <a:pt x="937" y="0"/>
                  </a:moveTo>
                  <a:lnTo>
                    <a:pt x="0" y="2180"/>
                  </a:lnTo>
                  <a:lnTo>
                    <a:pt x="206" y="2291"/>
                  </a:lnTo>
                  <a:cubicBezTo>
                    <a:pt x="515" y="1554"/>
                    <a:pt x="826" y="818"/>
                    <a:pt x="1136" y="81"/>
                  </a:cubicBez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29">
              <a:extLst>
                <a:ext uri="{FF2B5EF4-FFF2-40B4-BE49-F238E27FC236}">
                  <a16:creationId xmlns:a16="http://schemas.microsoft.com/office/drawing/2014/main" id="{7C4F4F50-01B7-92AF-2F8F-CB56B73297E9}"/>
                </a:ext>
              </a:extLst>
            </p:cNvPr>
            <p:cNvSpPr/>
            <p:nvPr/>
          </p:nvSpPr>
          <p:spPr>
            <a:xfrm>
              <a:off x="2591275" y="2816400"/>
              <a:ext cx="24550" cy="45875"/>
            </a:xfrm>
            <a:custGeom>
              <a:avLst/>
              <a:gdLst/>
              <a:ahLst/>
              <a:cxnLst/>
              <a:rect l="l" t="t" r="r" b="b"/>
              <a:pathLst>
                <a:path w="982" h="1835" extrusionOk="0">
                  <a:moveTo>
                    <a:pt x="793" y="0"/>
                  </a:moveTo>
                  <a:lnTo>
                    <a:pt x="0" y="1706"/>
                  </a:lnTo>
                  <a:lnTo>
                    <a:pt x="205" y="1835"/>
                  </a:lnTo>
                  <a:cubicBezTo>
                    <a:pt x="464" y="1252"/>
                    <a:pt x="723" y="668"/>
                    <a:pt x="981" y="86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29">
              <a:extLst>
                <a:ext uri="{FF2B5EF4-FFF2-40B4-BE49-F238E27FC236}">
                  <a16:creationId xmlns:a16="http://schemas.microsoft.com/office/drawing/2014/main" id="{89FD87CC-581F-9265-EE48-08184EDD4C20}"/>
                </a:ext>
              </a:extLst>
            </p:cNvPr>
            <p:cNvSpPr/>
            <p:nvPr/>
          </p:nvSpPr>
          <p:spPr>
            <a:xfrm>
              <a:off x="3177225" y="2887025"/>
              <a:ext cx="46725" cy="18975"/>
            </a:xfrm>
            <a:custGeom>
              <a:avLst/>
              <a:gdLst/>
              <a:ahLst/>
              <a:cxnLst/>
              <a:rect l="l" t="t" r="r" b="b"/>
              <a:pathLst>
                <a:path w="1869" h="759" extrusionOk="0">
                  <a:moveTo>
                    <a:pt x="107" y="0"/>
                  </a:moveTo>
                  <a:cubicBezTo>
                    <a:pt x="72" y="0"/>
                    <a:pt x="36" y="1"/>
                    <a:pt x="0" y="3"/>
                  </a:cubicBezTo>
                  <a:lnTo>
                    <a:pt x="1808" y="758"/>
                  </a:lnTo>
                  <a:cubicBezTo>
                    <a:pt x="1808" y="758"/>
                    <a:pt x="1869" y="683"/>
                    <a:pt x="1869" y="683"/>
                  </a:cubicBezTo>
                  <a:cubicBezTo>
                    <a:pt x="1341" y="316"/>
                    <a:pt x="791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29">
              <a:extLst>
                <a:ext uri="{FF2B5EF4-FFF2-40B4-BE49-F238E27FC236}">
                  <a16:creationId xmlns:a16="http://schemas.microsoft.com/office/drawing/2014/main" id="{DE7634EB-B51F-014B-8391-5BB9BA025407}"/>
                </a:ext>
              </a:extLst>
            </p:cNvPr>
            <p:cNvSpPr/>
            <p:nvPr/>
          </p:nvSpPr>
          <p:spPr>
            <a:xfrm>
              <a:off x="2935650" y="2922850"/>
              <a:ext cx="21175" cy="39175"/>
            </a:xfrm>
            <a:custGeom>
              <a:avLst/>
              <a:gdLst/>
              <a:ahLst/>
              <a:cxnLst/>
              <a:rect l="l" t="t" r="r" b="b"/>
              <a:pathLst>
                <a:path w="847" h="1567" extrusionOk="0">
                  <a:moveTo>
                    <a:pt x="641" y="0"/>
                  </a:moveTo>
                  <a:cubicBezTo>
                    <a:pt x="428" y="494"/>
                    <a:pt x="215" y="989"/>
                    <a:pt x="1" y="1484"/>
                  </a:cubicBezTo>
                  <a:lnTo>
                    <a:pt x="206" y="1566"/>
                  </a:lnTo>
                  <a:lnTo>
                    <a:pt x="847" y="77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29">
              <a:extLst>
                <a:ext uri="{FF2B5EF4-FFF2-40B4-BE49-F238E27FC236}">
                  <a16:creationId xmlns:a16="http://schemas.microsoft.com/office/drawing/2014/main" id="{552E6CD7-06AF-9A8F-B47C-CEB88B98D29E}"/>
                </a:ext>
              </a:extLst>
            </p:cNvPr>
            <p:cNvSpPr/>
            <p:nvPr/>
          </p:nvSpPr>
          <p:spPr>
            <a:xfrm>
              <a:off x="2891200" y="2916550"/>
              <a:ext cx="19875" cy="40450"/>
            </a:xfrm>
            <a:custGeom>
              <a:avLst/>
              <a:gdLst/>
              <a:ahLst/>
              <a:cxnLst/>
              <a:rect l="l" t="t" r="r" b="b"/>
              <a:pathLst>
                <a:path w="795" h="1618" extrusionOk="0">
                  <a:moveTo>
                    <a:pt x="795" y="1"/>
                  </a:moveTo>
                  <a:lnTo>
                    <a:pt x="795" y="1"/>
                  </a:lnTo>
                  <a:cubicBezTo>
                    <a:pt x="129" y="750"/>
                    <a:pt x="114" y="789"/>
                    <a:pt x="1" y="1609"/>
                  </a:cubicBezTo>
                  <a:lnTo>
                    <a:pt x="12" y="1618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29">
              <a:extLst>
                <a:ext uri="{FF2B5EF4-FFF2-40B4-BE49-F238E27FC236}">
                  <a16:creationId xmlns:a16="http://schemas.microsoft.com/office/drawing/2014/main" id="{4E5CA0B5-3706-A38D-343B-BF3DCA8221EC}"/>
                </a:ext>
              </a:extLst>
            </p:cNvPr>
            <p:cNvSpPr/>
            <p:nvPr/>
          </p:nvSpPr>
          <p:spPr>
            <a:xfrm>
              <a:off x="2746525" y="2865450"/>
              <a:ext cx="20025" cy="45125"/>
            </a:xfrm>
            <a:custGeom>
              <a:avLst/>
              <a:gdLst/>
              <a:ahLst/>
              <a:cxnLst/>
              <a:rect l="l" t="t" r="r" b="b"/>
              <a:pathLst>
                <a:path w="801" h="1805" extrusionOk="0">
                  <a:moveTo>
                    <a:pt x="604" y="1"/>
                  </a:moveTo>
                  <a:lnTo>
                    <a:pt x="0" y="1690"/>
                  </a:lnTo>
                  <a:lnTo>
                    <a:pt x="211" y="1805"/>
                  </a:lnTo>
                  <a:lnTo>
                    <a:pt x="801" y="6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29">
              <a:extLst>
                <a:ext uri="{FF2B5EF4-FFF2-40B4-BE49-F238E27FC236}">
                  <a16:creationId xmlns:a16="http://schemas.microsoft.com/office/drawing/2014/main" id="{67FA070D-FBA0-0CCB-587E-DA7124018A2E}"/>
                </a:ext>
              </a:extLst>
            </p:cNvPr>
            <p:cNvSpPr/>
            <p:nvPr/>
          </p:nvSpPr>
          <p:spPr>
            <a:xfrm>
              <a:off x="2438550" y="2771000"/>
              <a:ext cx="27050" cy="40950"/>
            </a:xfrm>
            <a:custGeom>
              <a:avLst/>
              <a:gdLst/>
              <a:ahLst/>
              <a:cxnLst/>
              <a:rect l="l" t="t" r="r" b="b"/>
              <a:pathLst>
                <a:path w="1082" h="1638" extrusionOk="0">
                  <a:moveTo>
                    <a:pt x="906" y="0"/>
                  </a:moveTo>
                  <a:lnTo>
                    <a:pt x="0" y="1623"/>
                  </a:lnTo>
                  <a:lnTo>
                    <a:pt x="20" y="1637"/>
                  </a:lnTo>
                  <a:cubicBezTo>
                    <a:pt x="483" y="1196"/>
                    <a:pt x="859" y="699"/>
                    <a:pt x="1082" y="105"/>
                  </a:cubicBez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29">
              <a:extLst>
                <a:ext uri="{FF2B5EF4-FFF2-40B4-BE49-F238E27FC236}">
                  <a16:creationId xmlns:a16="http://schemas.microsoft.com/office/drawing/2014/main" id="{3A1AB90C-B582-71E8-95A7-4C1058EC379A}"/>
                </a:ext>
              </a:extLst>
            </p:cNvPr>
            <p:cNvSpPr/>
            <p:nvPr/>
          </p:nvSpPr>
          <p:spPr>
            <a:xfrm>
              <a:off x="2911575" y="2927400"/>
              <a:ext cx="20450" cy="44150"/>
            </a:xfrm>
            <a:custGeom>
              <a:avLst/>
              <a:gdLst/>
              <a:ahLst/>
              <a:cxnLst/>
              <a:rect l="l" t="t" r="r" b="b"/>
              <a:pathLst>
                <a:path w="818" h="1766" extrusionOk="0">
                  <a:moveTo>
                    <a:pt x="550" y="0"/>
                  </a:moveTo>
                  <a:cubicBezTo>
                    <a:pt x="367" y="575"/>
                    <a:pt x="184" y="1150"/>
                    <a:pt x="0" y="1724"/>
                  </a:cubicBezTo>
                  <a:lnTo>
                    <a:pt x="53" y="1766"/>
                  </a:lnTo>
                  <a:lnTo>
                    <a:pt x="818" y="10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29">
              <a:extLst>
                <a:ext uri="{FF2B5EF4-FFF2-40B4-BE49-F238E27FC236}">
                  <a16:creationId xmlns:a16="http://schemas.microsoft.com/office/drawing/2014/main" id="{B5A619F7-F092-F6EE-A8BD-D9B8BA17AD75}"/>
                </a:ext>
              </a:extLst>
            </p:cNvPr>
            <p:cNvSpPr/>
            <p:nvPr/>
          </p:nvSpPr>
          <p:spPr>
            <a:xfrm>
              <a:off x="2685250" y="2779125"/>
              <a:ext cx="34900" cy="19800"/>
            </a:xfrm>
            <a:custGeom>
              <a:avLst/>
              <a:gdLst/>
              <a:ahLst/>
              <a:cxnLst/>
              <a:rect l="l" t="t" r="r" b="b"/>
              <a:pathLst>
                <a:path w="1396" h="792" extrusionOk="0">
                  <a:moveTo>
                    <a:pt x="102" y="0"/>
                  </a:moveTo>
                  <a:cubicBezTo>
                    <a:pt x="68" y="69"/>
                    <a:pt x="34" y="137"/>
                    <a:pt x="1" y="205"/>
                  </a:cubicBezTo>
                  <a:lnTo>
                    <a:pt x="1314" y="792"/>
                  </a:lnTo>
                  <a:lnTo>
                    <a:pt x="1396" y="60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29">
              <a:extLst>
                <a:ext uri="{FF2B5EF4-FFF2-40B4-BE49-F238E27FC236}">
                  <a16:creationId xmlns:a16="http://schemas.microsoft.com/office/drawing/2014/main" id="{86560150-8C93-1803-A281-06150F11785F}"/>
                </a:ext>
              </a:extLst>
            </p:cNvPr>
            <p:cNvSpPr/>
            <p:nvPr/>
          </p:nvSpPr>
          <p:spPr>
            <a:xfrm>
              <a:off x="2806825" y="2939625"/>
              <a:ext cx="18300" cy="36075"/>
            </a:xfrm>
            <a:custGeom>
              <a:avLst/>
              <a:gdLst/>
              <a:ahLst/>
              <a:cxnLst/>
              <a:rect l="l" t="t" r="r" b="b"/>
              <a:pathLst>
                <a:path w="732" h="1443" extrusionOk="0">
                  <a:moveTo>
                    <a:pt x="706" y="1"/>
                  </a:moveTo>
                  <a:cubicBezTo>
                    <a:pt x="470" y="482"/>
                    <a:pt x="235" y="962"/>
                    <a:pt x="0" y="1442"/>
                  </a:cubicBezTo>
                  <a:cubicBezTo>
                    <a:pt x="467" y="1059"/>
                    <a:pt x="732" y="594"/>
                    <a:pt x="726" y="16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29">
              <a:extLst>
                <a:ext uri="{FF2B5EF4-FFF2-40B4-BE49-F238E27FC236}">
                  <a16:creationId xmlns:a16="http://schemas.microsoft.com/office/drawing/2014/main" id="{D96DB62C-A39E-F6CA-D07F-20482278D799}"/>
                </a:ext>
              </a:extLst>
            </p:cNvPr>
            <p:cNvSpPr/>
            <p:nvPr/>
          </p:nvSpPr>
          <p:spPr>
            <a:xfrm>
              <a:off x="2430400" y="2683200"/>
              <a:ext cx="28275" cy="30250"/>
            </a:xfrm>
            <a:custGeom>
              <a:avLst/>
              <a:gdLst/>
              <a:ahLst/>
              <a:cxnLst/>
              <a:rect l="l" t="t" r="r" b="b"/>
              <a:pathLst>
                <a:path w="1131" h="1210" extrusionOk="0">
                  <a:moveTo>
                    <a:pt x="1059" y="1"/>
                  </a:moveTo>
                  <a:lnTo>
                    <a:pt x="0" y="1024"/>
                  </a:lnTo>
                  <a:lnTo>
                    <a:pt x="206" y="1210"/>
                  </a:lnTo>
                  <a:lnTo>
                    <a:pt x="1130" y="73"/>
                  </a:lnTo>
                  <a:cubicBezTo>
                    <a:pt x="1106" y="49"/>
                    <a:pt x="1083" y="24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29">
              <a:extLst>
                <a:ext uri="{FF2B5EF4-FFF2-40B4-BE49-F238E27FC236}">
                  <a16:creationId xmlns:a16="http://schemas.microsoft.com/office/drawing/2014/main" id="{E3843F33-4321-18E2-6753-504390F8BC0F}"/>
                </a:ext>
              </a:extLst>
            </p:cNvPr>
            <p:cNvSpPr/>
            <p:nvPr/>
          </p:nvSpPr>
          <p:spPr>
            <a:xfrm>
              <a:off x="2789625" y="2793925"/>
              <a:ext cx="32250" cy="15200"/>
            </a:xfrm>
            <a:custGeom>
              <a:avLst/>
              <a:gdLst/>
              <a:ahLst/>
              <a:cxnLst/>
              <a:rect l="l" t="t" r="r" b="b"/>
              <a:pathLst>
                <a:path w="1290" h="608" extrusionOk="0">
                  <a:moveTo>
                    <a:pt x="77" y="0"/>
                  </a:moveTo>
                  <a:lnTo>
                    <a:pt x="1" y="200"/>
                  </a:lnTo>
                  <a:cubicBezTo>
                    <a:pt x="358" y="396"/>
                    <a:pt x="711" y="607"/>
                    <a:pt x="1144" y="607"/>
                  </a:cubicBezTo>
                  <a:cubicBezTo>
                    <a:pt x="1191" y="607"/>
                    <a:pt x="1240" y="605"/>
                    <a:pt x="1290" y="59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29">
              <a:extLst>
                <a:ext uri="{FF2B5EF4-FFF2-40B4-BE49-F238E27FC236}">
                  <a16:creationId xmlns:a16="http://schemas.microsoft.com/office/drawing/2014/main" id="{B8ED04C2-35CB-56F4-83B9-A45A9E77FF7D}"/>
                </a:ext>
              </a:extLst>
            </p:cNvPr>
            <p:cNvSpPr/>
            <p:nvPr/>
          </p:nvSpPr>
          <p:spPr>
            <a:xfrm>
              <a:off x="2835825" y="2817025"/>
              <a:ext cx="33000" cy="15600"/>
            </a:xfrm>
            <a:custGeom>
              <a:avLst/>
              <a:gdLst/>
              <a:ahLst/>
              <a:cxnLst/>
              <a:rect l="l" t="t" r="r" b="b"/>
              <a:pathLst>
                <a:path w="1320" h="624" extrusionOk="0">
                  <a:moveTo>
                    <a:pt x="105" y="0"/>
                  </a:moveTo>
                  <a:lnTo>
                    <a:pt x="1" y="183"/>
                  </a:lnTo>
                  <a:cubicBezTo>
                    <a:pt x="361" y="372"/>
                    <a:pt x="695" y="624"/>
                    <a:pt x="1130" y="624"/>
                  </a:cubicBezTo>
                  <a:cubicBezTo>
                    <a:pt x="1191" y="624"/>
                    <a:pt x="1254" y="619"/>
                    <a:pt x="1319" y="608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29">
              <a:extLst>
                <a:ext uri="{FF2B5EF4-FFF2-40B4-BE49-F238E27FC236}">
                  <a16:creationId xmlns:a16="http://schemas.microsoft.com/office/drawing/2014/main" id="{FA54B548-136A-FD3F-44FA-55223B6C4B16}"/>
                </a:ext>
              </a:extLst>
            </p:cNvPr>
            <p:cNvSpPr/>
            <p:nvPr/>
          </p:nvSpPr>
          <p:spPr>
            <a:xfrm>
              <a:off x="3122100" y="2855000"/>
              <a:ext cx="31900" cy="18300"/>
            </a:xfrm>
            <a:custGeom>
              <a:avLst/>
              <a:gdLst/>
              <a:ahLst/>
              <a:cxnLst/>
              <a:rect l="l" t="t" r="r" b="b"/>
              <a:pathLst>
                <a:path w="1276" h="732" extrusionOk="0">
                  <a:moveTo>
                    <a:pt x="93" y="1"/>
                  </a:moveTo>
                  <a:cubicBezTo>
                    <a:pt x="63" y="61"/>
                    <a:pt x="32" y="121"/>
                    <a:pt x="1" y="181"/>
                  </a:cubicBezTo>
                  <a:lnTo>
                    <a:pt x="1202" y="731"/>
                  </a:lnTo>
                  <a:cubicBezTo>
                    <a:pt x="1227" y="676"/>
                    <a:pt x="1251" y="620"/>
                    <a:pt x="1276" y="565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29">
              <a:extLst>
                <a:ext uri="{FF2B5EF4-FFF2-40B4-BE49-F238E27FC236}">
                  <a16:creationId xmlns:a16="http://schemas.microsoft.com/office/drawing/2014/main" id="{983AEC5B-6B42-9FB8-B0F6-C3FE3377AC19}"/>
                </a:ext>
              </a:extLst>
            </p:cNvPr>
            <p:cNvSpPr/>
            <p:nvPr/>
          </p:nvSpPr>
          <p:spPr>
            <a:xfrm>
              <a:off x="3202525" y="2870150"/>
              <a:ext cx="33525" cy="20275"/>
            </a:xfrm>
            <a:custGeom>
              <a:avLst/>
              <a:gdLst/>
              <a:ahLst/>
              <a:cxnLst/>
              <a:rect l="l" t="t" r="r" b="b"/>
              <a:pathLst>
                <a:path w="1341" h="811" extrusionOk="0">
                  <a:moveTo>
                    <a:pt x="86" y="1"/>
                  </a:moveTo>
                  <a:cubicBezTo>
                    <a:pt x="57" y="64"/>
                    <a:pt x="29" y="126"/>
                    <a:pt x="1" y="190"/>
                  </a:cubicBezTo>
                  <a:lnTo>
                    <a:pt x="1251" y="810"/>
                  </a:lnTo>
                  <a:cubicBezTo>
                    <a:pt x="1280" y="745"/>
                    <a:pt x="1310" y="678"/>
                    <a:pt x="1340" y="612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29">
              <a:extLst>
                <a:ext uri="{FF2B5EF4-FFF2-40B4-BE49-F238E27FC236}">
                  <a16:creationId xmlns:a16="http://schemas.microsoft.com/office/drawing/2014/main" id="{23633CC5-29F5-C618-F2A8-E6D8E8B11735}"/>
                </a:ext>
              </a:extLst>
            </p:cNvPr>
            <p:cNvSpPr/>
            <p:nvPr/>
          </p:nvSpPr>
          <p:spPr>
            <a:xfrm>
              <a:off x="2999325" y="2974625"/>
              <a:ext cx="15700" cy="33200"/>
            </a:xfrm>
            <a:custGeom>
              <a:avLst/>
              <a:gdLst/>
              <a:ahLst/>
              <a:cxnLst/>
              <a:rect l="l" t="t" r="r" b="b"/>
              <a:pathLst>
                <a:path w="628" h="1328" extrusionOk="0">
                  <a:moveTo>
                    <a:pt x="400" y="0"/>
                  </a:moveTo>
                  <a:cubicBezTo>
                    <a:pt x="267" y="428"/>
                    <a:pt x="134" y="855"/>
                    <a:pt x="0" y="1283"/>
                  </a:cubicBezTo>
                  <a:lnTo>
                    <a:pt x="59" y="1327"/>
                  </a:lnTo>
                  <a:lnTo>
                    <a:pt x="628" y="87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29">
              <a:extLst>
                <a:ext uri="{FF2B5EF4-FFF2-40B4-BE49-F238E27FC236}">
                  <a16:creationId xmlns:a16="http://schemas.microsoft.com/office/drawing/2014/main" id="{2BBAB427-F032-FA74-9483-FF1066D6E8A5}"/>
                </a:ext>
              </a:extLst>
            </p:cNvPr>
            <p:cNvSpPr/>
            <p:nvPr/>
          </p:nvSpPr>
          <p:spPr>
            <a:xfrm>
              <a:off x="2988250" y="3006700"/>
              <a:ext cx="12575" cy="38925"/>
            </a:xfrm>
            <a:custGeom>
              <a:avLst/>
              <a:gdLst/>
              <a:ahLst/>
              <a:cxnLst/>
              <a:rect l="l" t="t" r="r" b="b"/>
              <a:pathLst>
                <a:path w="503" h="1557" extrusionOk="0">
                  <a:moveTo>
                    <a:pt x="445" y="0"/>
                  </a:moveTo>
                  <a:cubicBezTo>
                    <a:pt x="125" y="462"/>
                    <a:pt x="1" y="974"/>
                    <a:pt x="151" y="1556"/>
                  </a:cubicBezTo>
                  <a:cubicBezTo>
                    <a:pt x="268" y="1052"/>
                    <a:pt x="385" y="548"/>
                    <a:pt x="502" y="44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29">
              <a:extLst>
                <a:ext uri="{FF2B5EF4-FFF2-40B4-BE49-F238E27FC236}">
                  <a16:creationId xmlns:a16="http://schemas.microsoft.com/office/drawing/2014/main" id="{7057059E-A8CA-32C6-EDFE-31904E837061}"/>
                </a:ext>
              </a:extLst>
            </p:cNvPr>
            <p:cNvSpPr/>
            <p:nvPr/>
          </p:nvSpPr>
          <p:spPr>
            <a:xfrm>
              <a:off x="3129850" y="3075925"/>
              <a:ext cx="26475" cy="28300"/>
            </a:xfrm>
            <a:custGeom>
              <a:avLst/>
              <a:gdLst/>
              <a:ahLst/>
              <a:cxnLst/>
              <a:rect l="l" t="t" r="r" b="b"/>
              <a:pathLst>
                <a:path w="1059" h="1132" extrusionOk="0">
                  <a:moveTo>
                    <a:pt x="12" y="34"/>
                  </a:moveTo>
                  <a:lnTo>
                    <a:pt x="1" y="47"/>
                  </a:lnTo>
                  <a:cubicBezTo>
                    <a:pt x="11" y="50"/>
                    <a:pt x="21" y="53"/>
                    <a:pt x="30" y="55"/>
                  </a:cubicBezTo>
                  <a:lnTo>
                    <a:pt x="30" y="55"/>
                  </a:lnTo>
                  <a:cubicBezTo>
                    <a:pt x="24" y="48"/>
                    <a:pt x="18" y="41"/>
                    <a:pt x="12" y="34"/>
                  </a:cubicBezTo>
                  <a:close/>
                  <a:moveTo>
                    <a:pt x="30" y="55"/>
                  </a:moveTo>
                  <a:lnTo>
                    <a:pt x="30" y="55"/>
                  </a:lnTo>
                  <a:cubicBezTo>
                    <a:pt x="314" y="371"/>
                    <a:pt x="783" y="577"/>
                    <a:pt x="661" y="1131"/>
                  </a:cubicBezTo>
                  <a:cubicBezTo>
                    <a:pt x="795" y="954"/>
                    <a:pt x="927" y="777"/>
                    <a:pt x="1058" y="600"/>
                  </a:cubicBezTo>
                  <a:cubicBezTo>
                    <a:pt x="935" y="0"/>
                    <a:pt x="421" y="145"/>
                    <a:pt x="3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29">
              <a:extLst>
                <a:ext uri="{FF2B5EF4-FFF2-40B4-BE49-F238E27FC236}">
                  <a16:creationId xmlns:a16="http://schemas.microsoft.com/office/drawing/2014/main" id="{41AD654F-B950-5E40-6C05-337846B4C876}"/>
                </a:ext>
              </a:extLst>
            </p:cNvPr>
            <p:cNvSpPr/>
            <p:nvPr/>
          </p:nvSpPr>
          <p:spPr>
            <a:xfrm>
              <a:off x="2898950" y="2970525"/>
              <a:ext cx="13975" cy="33450"/>
            </a:xfrm>
            <a:custGeom>
              <a:avLst/>
              <a:gdLst/>
              <a:ahLst/>
              <a:cxnLst/>
              <a:rect l="l" t="t" r="r" b="b"/>
              <a:pathLst>
                <a:path w="559" h="1338" extrusionOk="0">
                  <a:moveTo>
                    <a:pt x="505" y="0"/>
                  </a:moveTo>
                  <a:cubicBezTo>
                    <a:pt x="193" y="385"/>
                    <a:pt x="71" y="824"/>
                    <a:pt x="0" y="1278"/>
                  </a:cubicBezTo>
                  <a:lnTo>
                    <a:pt x="204" y="1337"/>
                  </a:lnTo>
                  <a:cubicBezTo>
                    <a:pt x="322" y="905"/>
                    <a:pt x="441" y="472"/>
                    <a:pt x="558" y="4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29">
              <a:extLst>
                <a:ext uri="{FF2B5EF4-FFF2-40B4-BE49-F238E27FC236}">
                  <a16:creationId xmlns:a16="http://schemas.microsoft.com/office/drawing/2014/main" id="{D1553F08-509F-8DA2-F475-FA0D3906ECFB}"/>
                </a:ext>
              </a:extLst>
            </p:cNvPr>
            <p:cNvSpPr/>
            <p:nvPr/>
          </p:nvSpPr>
          <p:spPr>
            <a:xfrm>
              <a:off x="2824450" y="2906475"/>
              <a:ext cx="12075" cy="33600"/>
            </a:xfrm>
            <a:custGeom>
              <a:avLst/>
              <a:gdLst/>
              <a:ahLst/>
              <a:cxnLst/>
              <a:rect l="l" t="t" r="r" b="b"/>
              <a:pathLst>
                <a:path w="483" h="1344" extrusionOk="0">
                  <a:moveTo>
                    <a:pt x="356" y="1"/>
                  </a:moveTo>
                  <a:lnTo>
                    <a:pt x="1" y="1328"/>
                  </a:lnTo>
                  <a:lnTo>
                    <a:pt x="21" y="1344"/>
                  </a:lnTo>
                  <a:cubicBezTo>
                    <a:pt x="368" y="970"/>
                    <a:pt x="482" y="523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29">
              <a:extLst>
                <a:ext uri="{FF2B5EF4-FFF2-40B4-BE49-F238E27FC236}">
                  <a16:creationId xmlns:a16="http://schemas.microsoft.com/office/drawing/2014/main" id="{DA679A14-5064-5E4A-4476-1CDADB766257}"/>
                </a:ext>
              </a:extLst>
            </p:cNvPr>
            <p:cNvSpPr/>
            <p:nvPr/>
          </p:nvSpPr>
          <p:spPr>
            <a:xfrm>
              <a:off x="2921300" y="2977975"/>
              <a:ext cx="12900" cy="26925"/>
            </a:xfrm>
            <a:custGeom>
              <a:avLst/>
              <a:gdLst/>
              <a:ahLst/>
              <a:cxnLst/>
              <a:rect l="l" t="t" r="r" b="b"/>
              <a:pathLst>
                <a:path w="516" h="1077" extrusionOk="0">
                  <a:moveTo>
                    <a:pt x="313" y="1"/>
                  </a:moveTo>
                  <a:cubicBezTo>
                    <a:pt x="209" y="342"/>
                    <a:pt x="105" y="682"/>
                    <a:pt x="1" y="1021"/>
                  </a:cubicBezTo>
                  <a:lnTo>
                    <a:pt x="170" y="1077"/>
                  </a:lnTo>
                  <a:cubicBezTo>
                    <a:pt x="286" y="761"/>
                    <a:pt x="400" y="444"/>
                    <a:pt x="516" y="128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29">
              <a:extLst>
                <a:ext uri="{FF2B5EF4-FFF2-40B4-BE49-F238E27FC236}">
                  <a16:creationId xmlns:a16="http://schemas.microsoft.com/office/drawing/2014/main" id="{CE409BC6-DAD4-5B20-CCA9-544BDA35CB63}"/>
                </a:ext>
              </a:extLst>
            </p:cNvPr>
            <p:cNvSpPr/>
            <p:nvPr/>
          </p:nvSpPr>
          <p:spPr>
            <a:xfrm>
              <a:off x="2399175" y="2692475"/>
              <a:ext cx="23125" cy="23925"/>
            </a:xfrm>
            <a:custGeom>
              <a:avLst/>
              <a:gdLst/>
              <a:ahLst/>
              <a:cxnLst/>
              <a:rect l="l" t="t" r="r" b="b"/>
              <a:pathLst>
                <a:path w="925" h="957" extrusionOk="0">
                  <a:moveTo>
                    <a:pt x="825" y="1"/>
                  </a:moveTo>
                  <a:lnTo>
                    <a:pt x="0" y="830"/>
                  </a:lnTo>
                  <a:lnTo>
                    <a:pt x="148" y="957"/>
                  </a:lnTo>
                  <a:lnTo>
                    <a:pt x="924" y="84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29">
              <a:extLst>
                <a:ext uri="{FF2B5EF4-FFF2-40B4-BE49-F238E27FC236}">
                  <a16:creationId xmlns:a16="http://schemas.microsoft.com/office/drawing/2014/main" id="{200E0FD6-DEB4-8C65-A5B7-2EDE08C6D734}"/>
                </a:ext>
              </a:extLst>
            </p:cNvPr>
            <p:cNvSpPr/>
            <p:nvPr/>
          </p:nvSpPr>
          <p:spPr>
            <a:xfrm>
              <a:off x="2840400" y="2921075"/>
              <a:ext cx="12450" cy="33675"/>
            </a:xfrm>
            <a:custGeom>
              <a:avLst/>
              <a:gdLst/>
              <a:ahLst/>
              <a:cxnLst/>
              <a:rect l="l" t="t" r="r" b="b"/>
              <a:pathLst>
                <a:path w="498" h="1347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441"/>
                    <a:pt x="120" y="881"/>
                    <a:pt x="0" y="1321"/>
                  </a:cubicBezTo>
                  <a:lnTo>
                    <a:pt x="33" y="1346"/>
                  </a:lnTo>
                  <a:cubicBezTo>
                    <a:pt x="355" y="965"/>
                    <a:pt x="497" y="527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29">
              <a:extLst>
                <a:ext uri="{FF2B5EF4-FFF2-40B4-BE49-F238E27FC236}">
                  <a16:creationId xmlns:a16="http://schemas.microsoft.com/office/drawing/2014/main" id="{317D6B8B-C74C-1783-2B98-EC938EA6E1E3}"/>
                </a:ext>
              </a:extLst>
            </p:cNvPr>
            <p:cNvSpPr/>
            <p:nvPr/>
          </p:nvSpPr>
          <p:spPr>
            <a:xfrm>
              <a:off x="2607175" y="2839575"/>
              <a:ext cx="16175" cy="32100"/>
            </a:xfrm>
            <a:custGeom>
              <a:avLst/>
              <a:gdLst/>
              <a:ahLst/>
              <a:cxnLst/>
              <a:rect l="l" t="t" r="r" b="b"/>
              <a:pathLst>
                <a:path w="647" h="1284" extrusionOk="0">
                  <a:moveTo>
                    <a:pt x="433" y="1"/>
                  </a:moveTo>
                  <a:cubicBezTo>
                    <a:pt x="290" y="405"/>
                    <a:pt x="146" y="809"/>
                    <a:pt x="1" y="1214"/>
                  </a:cubicBezTo>
                  <a:lnTo>
                    <a:pt x="210" y="1284"/>
                  </a:lnTo>
                  <a:lnTo>
                    <a:pt x="646" y="73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29">
              <a:extLst>
                <a:ext uri="{FF2B5EF4-FFF2-40B4-BE49-F238E27FC236}">
                  <a16:creationId xmlns:a16="http://schemas.microsoft.com/office/drawing/2014/main" id="{F822A27D-FE6E-F4DA-42F3-F6B120680975}"/>
                </a:ext>
              </a:extLst>
            </p:cNvPr>
            <p:cNvSpPr/>
            <p:nvPr/>
          </p:nvSpPr>
          <p:spPr>
            <a:xfrm>
              <a:off x="2735200" y="2856025"/>
              <a:ext cx="15025" cy="29875"/>
            </a:xfrm>
            <a:custGeom>
              <a:avLst/>
              <a:gdLst/>
              <a:ahLst/>
              <a:cxnLst/>
              <a:rect l="l" t="t" r="r" b="b"/>
              <a:pathLst>
                <a:path w="601" h="1195" extrusionOk="0">
                  <a:moveTo>
                    <a:pt x="422" y="1"/>
                  </a:moveTo>
                  <a:lnTo>
                    <a:pt x="0" y="1127"/>
                  </a:lnTo>
                  <a:lnTo>
                    <a:pt x="193" y="1194"/>
                  </a:lnTo>
                  <a:lnTo>
                    <a:pt x="601" y="62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29">
              <a:extLst>
                <a:ext uri="{FF2B5EF4-FFF2-40B4-BE49-F238E27FC236}">
                  <a16:creationId xmlns:a16="http://schemas.microsoft.com/office/drawing/2014/main" id="{F08DC2FE-8D7F-E119-0F7F-30F5E23080DE}"/>
                </a:ext>
              </a:extLst>
            </p:cNvPr>
            <p:cNvSpPr/>
            <p:nvPr/>
          </p:nvSpPr>
          <p:spPr>
            <a:xfrm>
              <a:off x="3021325" y="2735675"/>
              <a:ext cx="17650" cy="32275"/>
            </a:xfrm>
            <a:custGeom>
              <a:avLst/>
              <a:gdLst/>
              <a:ahLst/>
              <a:cxnLst/>
              <a:rect l="l" t="t" r="r" b="b"/>
              <a:pathLst>
                <a:path w="706" h="1291" extrusionOk="0">
                  <a:moveTo>
                    <a:pt x="585" y="1"/>
                  </a:moveTo>
                  <a:cubicBezTo>
                    <a:pt x="266" y="361"/>
                    <a:pt x="0" y="746"/>
                    <a:pt x="64" y="1291"/>
                  </a:cubicBezTo>
                  <a:lnTo>
                    <a:pt x="706" y="104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29">
              <a:extLst>
                <a:ext uri="{FF2B5EF4-FFF2-40B4-BE49-F238E27FC236}">
                  <a16:creationId xmlns:a16="http://schemas.microsoft.com/office/drawing/2014/main" id="{9103B2C3-4E24-4754-574A-065D203CCA95}"/>
                </a:ext>
              </a:extLst>
            </p:cNvPr>
            <p:cNvSpPr/>
            <p:nvPr/>
          </p:nvSpPr>
          <p:spPr>
            <a:xfrm>
              <a:off x="3148225" y="3055100"/>
              <a:ext cx="27150" cy="14800"/>
            </a:xfrm>
            <a:custGeom>
              <a:avLst/>
              <a:gdLst/>
              <a:ahLst/>
              <a:cxnLst/>
              <a:rect l="l" t="t" r="r" b="b"/>
              <a:pathLst>
                <a:path w="1086" h="592" extrusionOk="0">
                  <a:moveTo>
                    <a:pt x="80" y="1"/>
                  </a:moveTo>
                  <a:lnTo>
                    <a:pt x="1" y="184"/>
                  </a:lnTo>
                  <a:lnTo>
                    <a:pt x="1060" y="568"/>
                  </a:lnTo>
                  <a:lnTo>
                    <a:pt x="1060" y="568"/>
                  </a:lnTo>
                  <a:cubicBezTo>
                    <a:pt x="821" y="179"/>
                    <a:pt x="447" y="96"/>
                    <a:pt x="80" y="1"/>
                  </a:cubicBezTo>
                  <a:close/>
                  <a:moveTo>
                    <a:pt x="1060" y="568"/>
                  </a:moveTo>
                  <a:cubicBezTo>
                    <a:pt x="1065" y="575"/>
                    <a:pt x="1069" y="583"/>
                    <a:pt x="1074" y="592"/>
                  </a:cubicBezTo>
                  <a:lnTo>
                    <a:pt x="1074" y="592"/>
                  </a:lnTo>
                  <a:cubicBezTo>
                    <a:pt x="1074" y="590"/>
                    <a:pt x="1086" y="577"/>
                    <a:pt x="1086" y="577"/>
                  </a:cubicBezTo>
                  <a:lnTo>
                    <a:pt x="1060" y="568"/>
                  </a:lnTo>
                  <a:close/>
                  <a:moveTo>
                    <a:pt x="1074" y="592"/>
                  </a:moveTo>
                  <a:cubicBezTo>
                    <a:pt x="1074" y="592"/>
                    <a:pt x="1074" y="592"/>
                    <a:pt x="1074" y="592"/>
                  </a:cubicBezTo>
                  <a:cubicBezTo>
                    <a:pt x="1074" y="592"/>
                    <a:pt x="1074" y="592"/>
                    <a:pt x="1074" y="5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29">
              <a:extLst>
                <a:ext uri="{FF2B5EF4-FFF2-40B4-BE49-F238E27FC236}">
                  <a16:creationId xmlns:a16="http://schemas.microsoft.com/office/drawing/2014/main" id="{F2005378-6156-B1B6-6254-8887CBF697F2}"/>
                </a:ext>
              </a:extLst>
            </p:cNvPr>
            <p:cNvSpPr/>
            <p:nvPr/>
          </p:nvSpPr>
          <p:spPr>
            <a:xfrm>
              <a:off x="3005600" y="3013600"/>
              <a:ext cx="16375" cy="31525"/>
            </a:xfrm>
            <a:custGeom>
              <a:avLst/>
              <a:gdLst/>
              <a:ahLst/>
              <a:cxnLst/>
              <a:rect l="l" t="t" r="r" b="b"/>
              <a:pathLst>
                <a:path w="655" h="1261" extrusionOk="0">
                  <a:moveTo>
                    <a:pt x="441" y="1"/>
                  </a:moveTo>
                  <a:lnTo>
                    <a:pt x="1" y="1190"/>
                  </a:lnTo>
                  <a:lnTo>
                    <a:pt x="205" y="1261"/>
                  </a:lnTo>
                  <a:lnTo>
                    <a:pt x="654" y="74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29">
              <a:extLst>
                <a:ext uri="{FF2B5EF4-FFF2-40B4-BE49-F238E27FC236}">
                  <a16:creationId xmlns:a16="http://schemas.microsoft.com/office/drawing/2014/main" id="{E5D032AA-2AD2-5FB8-7C58-018EECF294A6}"/>
                </a:ext>
              </a:extLst>
            </p:cNvPr>
            <p:cNvSpPr/>
            <p:nvPr/>
          </p:nvSpPr>
          <p:spPr>
            <a:xfrm>
              <a:off x="2763300" y="2690450"/>
              <a:ext cx="18525" cy="23200"/>
            </a:xfrm>
            <a:custGeom>
              <a:avLst/>
              <a:gdLst/>
              <a:ahLst/>
              <a:cxnLst/>
              <a:rect l="l" t="t" r="r" b="b"/>
              <a:pathLst>
                <a:path w="741" h="928" extrusionOk="0">
                  <a:moveTo>
                    <a:pt x="569" y="0"/>
                  </a:moveTo>
                  <a:lnTo>
                    <a:pt x="1" y="830"/>
                  </a:lnTo>
                  <a:lnTo>
                    <a:pt x="150" y="928"/>
                  </a:lnTo>
                  <a:lnTo>
                    <a:pt x="740" y="15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29">
              <a:extLst>
                <a:ext uri="{FF2B5EF4-FFF2-40B4-BE49-F238E27FC236}">
                  <a16:creationId xmlns:a16="http://schemas.microsoft.com/office/drawing/2014/main" id="{3DD0527D-8AD2-7BD1-C863-8F1A866EA357}"/>
                </a:ext>
              </a:extLst>
            </p:cNvPr>
            <p:cNvSpPr/>
            <p:nvPr/>
          </p:nvSpPr>
          <p:spPr>
            <a:xfrm>
              <a:off x="2838375" y="2679525"/>
              <a:ext cx="19750" cy="26975"/>
            </a:xfrm>
            <a:custGeom>
              <a:avLst/>
              <a:gdLst/>
              <a:ahLst/>
              <a:cxnLst/>
              <a:rect l="l" t="t" r="r" b="b"/>
              <a:pathLst>
                <a:path w="790" h="1079" extrusionOk="0">
                  <a:moveTo>
                    <a:pt x="743" y="0"/>
                  </a:moveTo>
                  <a:cubicBezTo>
                    <a:pt x="576" y="250"/>
                    <a:pt x="409" y="500"/>
                    <a:pt x="241" y="749"/>
                  </a:cubicBezTo>
                  <a:lnTo>
                    <a:pt x="241" y="749"/>
                  </a:lnTo>
                  <a:cubicBezTo>
                    <a:pt x="424" y="512"/>
                    <a:pt x="606" y="276"/>
                    <a:pt x="789" y="39"/>
                  </a:cubicBezTo>
                  <a:lnTo>
                    <a:pt x="743" y="0"/>
                  </a:lnTo>
                  <a:close/>
                  <a:moveTo>
                    <a:pt x="241" y="749"/>
                  </a:moveTo>
                  <a:cubicBezTo>
                    <a:pt x="161" y="853"/>
                    <a:pt x="81" y="957"/>
                    <a:pt x="1" y="1061"/>
                  </a:cubicBezTo>
                  <a:lnTo>
                    <a:pt x="21" y="1078"/>
                  </a:lnTo>
                  <a:cubicBezTo>
                    <a:pt x="95" y="969"/>
                    <a:pt x="168" y="859"/>
                    <a:pt x="241" y="7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29">
              <a:extLst>
                <a:ext uri="{FF2B5EF4-FFF2-40B4-BE49-F238E27FC236}">
                  <a16:creationId xmlns:a16="http://schemas.microsoft.com/office/drawing/2014/main" id="{B5CBE5A2-8DF8-6D7C-F1A9-2AA79735645B}"/>
                </a:ext>
              </a:extLst>
            </p:cNvPr>
            <p:cNvSpPr/>
            <p:nvPr/>
          </p:nvSpPr>
          <p:spPr>
            <a:xfrm>
              <a:off x="2936000" y="2893025"/>
              <a:ext cx="17475" cy="18525"/>
            </a:xfrm>
            <a:custGeom>
              <a:avLst/>
              <a:gdLst/>
              <a:ahLst/>
              <a:cxnLst/>
              <a:rect l="l" t="t" r="r" b="b"/>
              <a:pathLst>
                <a:path w="699" h="741" extrusionOk="0">
                  <a:moveTo>
                    <a:pt x="0" y="1"/>
                  </a:moveTo>
                  <a:cubicBezTo>
                    <a:pt x="15" y="300"/>
                    <a:pt x="25" y="511"/>
                    <a:pt x="37" y="740"/>
                  </a:cubicBezTo>
                  <a:lnTo>
                    <a:pt x="699" y="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29">
              <a:extLst>
                <a:ext uri="{FF2B5EF4-FFF2-40B4-BE49-F238E27FC236}">
                  <a16:creationId xmlns:a16="http://schemas.microsoft.com/office/drawing/2014/main" id="{664ECCB3-F3D1-F9E4-3D32-176043ED25B9}"/>
                </a:ext>
              </a:extLst>
            </p:cNvPr>
            <p:cNvSpPr/>
            <p:nvPr/>
          </p:nvSpPr>
          <p:spPr>
            <a:xfrm>
              <a:off x="2881625" y="2956775"/>
              <a:ext cx="9900" cy="26850"/>
            </a:xfrm>
            <a:custGeom>
              <a:avLst/>
              <a:gdLst/>
              <a:ahLst/>
              <a:cxnLst/>
              <a:rect l="l" t="t" r="r" b="b"/>
              <a:pathLst>
                <a:path w="396" h="1074" extrusionOk="0">
                  <a:moveTo>
                    <a:pt x="384" y="1"/>
                  </a:moveTo>
                  <a:cubicBezTo>
                    <a:pt x="109" y="313"/>
                    <a:pt x="0" y="660"/>
                    <a:pt x="231" y="1073"/>
                  </a:cubicBezTo>
                  <a:lnTo>
                    <a:pt x="395" y="9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29">
              <a:extLst>
                <a:ext uri="{FF2B5EF4-FFF2-40B4-BE49-F238E27FC236}">
                  <a16:creationId xmlns:a16="http://schemas.microsoft.com/office/drawing/2014/main" id="{31811EC3-7CDB-5129-4F1E-1A90B4B86998}"/>
                </a:ext>
              </a:extLst>
            </p:cNvPr>
            <p:cNvSpPr/>
            <p:nvPr/>
          </p:nvSpPr>
          <p:spPr>
            <a:xfrm>
              <a:off x="2570300" y="2793500"/>
              <a:ext cx="13275" cy="20625"/>
            </a:xfrm>
            <a:custGeom>
              <a:avLst/>
              <a:gdLst/>
              <a:ahLst/>
              <a:cxnLst/>
              <a:rect l="l" t="t" r="r" b="b"/>
              <a:pathLst>
                <a:path w="531" h="825" extrusionOk="0">
                  <a:moveTo>
                    <a:pt x="334" y="0"/>
                  </a:moveTo>
                  <a:cubicBezTo>
                    <a:pt x="223" y="251"/>
                    <a:pt x="111" y="502"/>
                    <a:pt x="0" y="753"/>
                  </a:cubicBezTo>
                  <a:lnTo>
                    <a:pt x="176" y="825"/>
                  </a:lnTo>
                  <a:cubicBezTo>
                    <a:pt x="294" y="574"/>
                    <a:pt x="413" y="324"/>
                    <a:pt x="530" y="73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29">
              <a:extLst>
                <a:ext uri="{FF2B5EF4-FFF2-40B4-BE49-F238E27FC236}">
                  <a16:creationId xmlns:a16="http://schemas.microsoft.com/office/drawing/2014/main" id="{35EB1975-AE4D-3631-5316-C8C88C7C411A}"/>
                </a:ext>
              </a:extLst>
            </p:cNvPr>
            <p:cNvSpPr/>
            <p:nvPr/>
          </p:nvSpPr>
          <p:spPr>
            <a:xfrm>
              <a:off x="2753425" y="2776675"/>
              <a:ext cx="22525" cy="13975"/>
            </a:xfrm>
            <a:custGeom>
              <a:avLst/>
              <a:gdLst/>
              <a:ahLst/>
              <a:cxnLst/>
              <a:rect l="l" t="t" r="r" b="b"/>
              <a:pathLst>
                <a:path w="901" h="559" extrusionOk="0">
                  <a:moveTo>
                    <a:pt x="80" y="1"/>
                  </a:moveTo>
                  <a:lnTo>
                    <a:pt x="1" y="166"/>
                  </a:lnTo>
                  <a:lnTo>
                    <a:pt x="772" y="559"/>
                  </a:lnTo>
                  <a:lnTo>
                    <a:pt x="901" y="392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29">
              <a:extLst>
                <a:ext uri="{FF2B5EF4-FFF2-40B4-BE49-F238E27FC236}">
                  <a16:creationId xmlns:a16="http://schemas.microsoft.com/office/drawing/2014/main" id="{B5B3A7F9-B2D1-DBC5-34B8-7F1AB38A5EA8}"/>
                </a:ext>
              </a:extLst>
            </p:cNvPr>
            <p:cNvSpPr/>
            <p:nvPr/>
          </p:nvSpPr>
          <p:spPr>
            <a:xfrm>
              <a:off x="2892900" y="2845650"/>
              <a:ext cx="22700" cy="13500"/>
            </a:xfrm>
            <a:custGeom>
              <a:avLst/>
              <a:gdLst/>
              <a:ahLst/>
              <a:cxnLst/>
              <a:rect l="l" t="t" r="r" b="b"/>
              <a:pathLst>
                <a:path w="908" h="540" extrusionOk="0">
                  <a:moveTo>
                    <a:pt x="76" y="0"/>
                  </a:moveTo>
                  <a:lnTo>
                    <a:pt x="1" y="163"/>
                  </a:lnTo>
                  <a:lnTo>
                    <a:pt x="786" y="539"/>
                  </a:lnTo>
                  <a:lnTo>
                    <a:pt x="908" y="37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29">
              <a:extLst>
                <a:ext uri="{FF2B5EF4-FFF2-40B4-BE49-F238E27FC236}">
                  <a16:creationId xmlns:a16="http://schemas.microsoft.com/office/drawing/2014/main" id="{5494E514-B8C0-CBF7-20D4-7E24FB9FB76E}"/>
                </a:ext>
              </a:extLst>
            </p:cNvPr>
            <p:cNvSpPr/>
            <p:nvPr/>
          </p:nvSpPr>
          <p:spPr>
            <a:xfrm>
              <a:off x="2471775" y="2687750"/>
              <a:ext cx="15850" cy="16600"/>
            </a:xfrm>
            <a:custGeom>
              <a:avLst/>
              <a:gdLst/>
              <a:ahLst/>
              <a:cxnLst/>
              <a:rect l="l" t="t" r="r" b="b"/>
              <a:pathLst>
                <a:path w="634" h="664" extrusionOk="0">
                  <a:moveTo>
                    <a:pt x="510" y="1"/>
                  </a:moveTo>
                  <a:lnTo>
                    <a:pt x="1" y="533"/>
                  </a:lnTo>
                  <a:cubicBezTo>
                    <a:pt x="61" y="576"/>
                    <a:pt x="121" y="620"/>
                    <a:pt x="181" y="663"/>
                  </a:cubicBezTo>
                  <a:lnTo>
                    <a:pt x="634" y="10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29">
              <a:extLst>
                <a:ext uri="{FF2B5EF4-FFF2-40B4-BE49-F238E27FC236}">
                  <a16:creationId xmlns:a16="http://schemas.microsoft.com/office/drawing/2014/main" id="{5770047B-7878-C968-DDD7-47DADCCCDCF3}"/>
                </a:ext>
              </a:extLst>
            </p:cNvPr>
            <p:cNvSpPr/>
            <p:nvPr/>
          </p:nvSpPr>
          <p:spPr>
            <a:xfrm>
              <a:off x="3106125" y="3067100"/>
              <a:ext cx="24050" cy="10025"/>
            </a:xfrm>
            <a:custGeom>
              <a:avLst/>
              <a:gdLst/>
              <a:ahLst/>
              <a:cxnLst/>
              <a:rect l="l" t="t" r="r" b="b"/>
              <a:pathLst>
                <a:path w="962" h="401" extrusionOk="0">
                  <a:moveTo>
                    <a:pt x="250" y="1"/>
                  </a:moveTo>
                  <a:cubicBezTo>
                    <a:pt x="171" y="1"/>
                    <a:pt x="88" y="10"/>
                    <a:pt x="1" y="27"/>
                  </a:cubicBezTo>
                  <a:lnTo>
                    <a:pt x="937" y="378"/>
                  </a:lnTo>
                  <a:lnTo>
                    <a:pt x="937" y="378"/>
                  </a:lnTo>
                  <a:cubicBezTo>
                    <a:pt x="772" y="118"/>
                    <a:pt x="538" y="1"/>
                    <a:pt x="250" y="1"/>
                  </a:cubicBezTo>
                  <a:close/>
                  <a:moveTo>
                    <a:pt x="937" y="378"/>
                  </a:moveTo>
                  <a:cubicBezTo>
                    <a:pt x="942" y="385"/>
                    <a:pt x="946" y="393"/>
                    <a:pt x="951" y="400"/>
                  </a:cubicBezTo>
                  <a:lnTo>
                    <a:pt x="951" y="400"/>
                  </a:lnTo>
                  <a:cubicBezTo>
                    <a:pt x="951" y="399"/>
                    <a:pt x="961" y="387"/>
                    <a:pt x="961" y="387"/>
                  </a:cubicBezTo>
                  <a:lnTo>
                    <a:pt x="937" y="378"/>
                  </a:lnTo>
                  <a:close/>
                  <a:moveTo>
                    <a:pt x="951" y="400"/>
                  </a:moveTo>
                  <a:cubicBezTo>
                    <a:pt x="951" y="400"/>
                    <a:pt x="951" y="400"/>
                    <a:pt x="951" y="400"/>
                  </a:cubicBezTo>
                  <a:cubicBezTo>
                    <a:pt x="951" y="400"/>
                    <a:pt x="951" y="400"/>
                    <a:pt x="951" y="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29">
              <a:extLst>
                <a:ext uri="{FF2B5EF4-FFF2-40B4-BE49-F238E27FC236}">
                  <a16:creationId xmlns:a16="http://schemas.microsoft.com/office/drawing/2014/main" id="{9832B047-A0B4-4355-ED3F-71676F0E14C1}"/>
                </a:ext>
              </a:extLst>
            </p:cNvPr>
            <p:cNvSpPr/>
            <p:nvPr/>
          </p:nvSpPr>
          <p:spPr>
            <a:xfrm>
              <a:off x="2479850" y="2800775"/>
              <a:ext cx="13875" cy="18325"/>
            </a:xfrm>
            <a:custGeom>
              <a:avLst/>
              <a:gdLst/>
              <a:ahLst/>
              <a:cxnLst/>
              <a:rect l="l" t="t" r="r" b="b"/>
              <a:pathLst>
                <a:path w="555" h="733" extrusionOk="0">
                  <a:moveTo>
                    <a:pt x="417" y="0"/>
                  </a:moveTo>
                  <a:lnTo>
                    <a:pt x="0" y="641"/>
                  </a:lnTo>
                  <a:lnTo>
                    <a:pt x="149" y="733"/>
                  </a:lnTo>
                  <a:lnTo>
                    <a:pt x="554" y="85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29">
              <a:extLst>
                <a:ext uri="{FF2B5EF4-FFF2-40B4-BE49-F238E27FC236}">
                  <a16:creationId xmlns:a16="http://schemas.microsoft.com/office/drawing/2014/main" id="{74ACD381-4F06-0E4C-AB22-9329CC011578}"/>
                </a:ext>
              </a:extLst>
            </p:cNvPr>
            <p:cNvSpPr/>
            <p:nvPr/>
          </p:nvSpPr>
          <p:spPr>
            <a:xfrm>
              <a:off x="2825525" y="2706050"/>
              <a:ext cx="13400" cy="18175"/>
            </a:xfrm>
            <a:custGeom>
              <a:avLst/>
              <a:gdLst/>
              <a:ahLst/>
              <a:cxnLst/>
              <a:rect l="l" t="t" r="r" b="b"/>
              <a:pathLst>
                <a:path w="536" h="727" extrusionOk="0">
                  <a:moveTo>
                    <a:pt x="515" y="0"/>
                  </a:moveTo>
                  <a:cubicBezTo>
                    <a:pt x="504" y="25"/>
                    <a:pt x="493" y="50"/>
                    <a:pt x="483" y="75"/>
                  </a:cubicBezTo>
                  <a:lnTo>
                    <a:pt x="483" y="75"/>
                  </a:lnTo>
                  <a:cubicBezTo>
                    <a:pt x="500" y="56"/>
                    <a:pt x="518" y="36"/>
                    <a:pt x="535" y="17"/>
                  </a:cubicBezTo>
                  <a:lnTo>
                    <a:pt x="515" y="0"/>
                  </a:lnTo>
                  <a:close/>
                  <a:moveTo>
                    <a:pt x="483" y="75"/>
                  </a:moveTo>
                  <a:lnTo>
                    <a:pt x="483" y="75"/>
                  </a:lnTo>
                  <a:cubicBezTo>
                    <a:pt x="321" y="250"/>
                    <a:pt x="161" y="425"/>
                    <a:pt x="1" y="601"/>
                  </a:cubicBezTo>
                  <a:lnTo>
                    <a:pt x="198" y="726"/>
                  </a:lnTo>
                  <a:cubicBezTo>
                    <a:pt x="292" y="509"/>
                    <a:pt x="388" y="292"/>
                    <a:pt x="483" y="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29">
              <a:extLst>
                <a:ext uri="{FF2B5EF4-FFF2-40B4-BE49-F238E27FC236}">
                  <a16:creationId xmlns:a16="http://schemas.microsoft.com/office/drawing/2014/main" id="{8A201883-51B4-F3B4-181B-1A6132346A29}"/>
                </a:ext>
              </a:extLst>
            </p:cNvPr>
            <p:cNvSpPr/>
            <p:nvPr/>
          </p:nvSpPr>
          <p:spPr>
            <a:xfrm>
              <a:off x="2793950" y="2701950"/>
              <a:ext cx="14575" cy="19975"/>
            </a:xfrm>
            <a:custGeom>
              <a:avLst/>
              <a:gdLst/>
              <a:ahLst/>
              <a:cxnLst/>
              <a:rect l="l" t="t" r="r" b="b"/>
              <a:pathLst>
                <a:path w="583" h="799" extrusionOk="0">
                  <a:moveTo>
                    <a:pt x="528" y="0"/>
                  </a:moveTo>
                  <a:lnTo>
                    <a:pt x="0" y="689"/>
                  </a:lnTo>
                  <a:lnTo>
                    <a:pt x="179" y="798"/>
                  </a:lnTo>
                  <a:lnTo>
                    <a:pt x="582" y="44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29">
              <a:extLst>
                <a:ext uri="{FF2B5EF4-FFF2-40B4-BE49-F238E27FC236}">
                  <a16:creationId xmlns:a16="http://schemas.microsoft.com/office/drawing/2014/main" id="{0ECE1DAD-BA35-7303-9FC7-825F46E5F24C}"/>
                </a:ext>
              </a:extLst>
            </p:cNvPr>
            <p:cNvSpPr/>
            <p:nvPr/>
          </p:nvSpPr>
          <p:spPr>
            <a:xfrm>
              <a:off x="2863700" y="2688950"/>
              <a:ext cx="15025" cy="19700"/>
            </a:xfrm>
            <a:custGeom>
              <a:avLst/>
              <a:gdLst/>
              <a:ahLst/>
              <a:cxnLst/>
              <a:rect l="l" t="t" r="r" b="b"/>
              <a:pathLst>
                <a:path w="601" h="788" extrusionOk="0">
                  <a:moveTo>
                    <a:pt x="572" y="0"/>
                  </a:moveTo>
                  <a:cubicBezTo>
                    <a:pt x="382" y="218"/>
                    <a:pt x="192" y="435"/>
                    <a:pt x="0" y="653"/>
                  </a:cubicBezTo>
                  <a:lnTo>
                    <a:pt x="188" y="787"/>
                  </a:lnTo>
                  <a:cubicBezTo>
                    <a:pt x="325" y="533"/>
                    <a:pt x="463" y="278"/>
                    <a:pt x="600" y="23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29">
              <a:extLst>
                <a:ext uri="{FF2B5EF4-FFF2-40B4-BE49-F238E27FC236}">
                  <a16:creationId xmlns:a16="http://schemas.microsoft.com/office/drawing/2014/main" id="{7EFD8DF6-532D-A9B4-F809-11AB1DD1E6E5}"/>
                </a:ext>
              </a:extLst>
            </p:cNvPr>
            <p:cNvSpPr/>
            <p:nvPr/>
          </p:nvSpPr>
          <p:spPr>
            <a:xfrm>
              <a:off x="2478125" y="2775075"/>
              <a:ext cx="13475" cy="20975"/>
            </a:xfrm>
            <a:custGeom>
              <a:avLst/>
              <a:gdLst/>
              <a:ahLst/>
              <a:cxnLst/>
              <a:rect l="l" t="t" r="r" b="b"/>
              <a:pathLst>
                <a:path w="539" h="839" extrusionOk="0">
                  <a:moveTo>
                    <a:pt x="409" y="0"/>
                  </a:moveTo>
                  <a:lnTo>
                    <a:pt x="0" y="771"/>
                  </a:lnTo>
                  <a:lnTo>
                    <a:pt x="75" y="838"/>
                  </a:lnTo>
                  <a:cubicBezTo>
                    <a:pt x="305" y="617"/>
                    <a:pt x="538" y="399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29">
              <a:extLst>
                <a:ext uri="{FF2B5EF4-FFF2-40B4-BE49-F238E27FC236}">
                  <a16:creationId xmlns:a16="http://schemas.microsoft.com/office/drawing/2014/main" id="{8E217FEA-1E1C-73F0-C314-FEFEEF78D5EE}"/>
                </a:ext>
              </a:extLst>
            </p:cNvPr>
            <p:cNvSpPr/>
            <p:nvPr/>
          </p:nvSpPr>
          <p:spPr>
            <a:xfrm>
              <a:off x="2807125" y="2681825"/>
              <a:ext cx="15325" cy="21250"/>
            </a:xfrm>
            <a:custGeom>
              <a:avLst/>
              <a:gdLst/>
              <a:ahLst/>
              <a:cxnLst/>
              <a:rect l="l" t="t" r="r" b="b"/>
              <a:pathLst>
                <a:path w="613" h="850" extrusionOk="0">
                  <a:moveTo>
                    <a:pt x="607" y="0"/>
                  </a:moveTo>
                  <a:lnTo>
                    <a:pt x="1" y="805"/>
                  </a:lnTo>
                  <a:lnTo>
                    <a:pt x="55" y="849"/>
                  </a:lnTo>
                  <a:cubicBezTo>
                    <a:pt x="241" y="567"/>
                    <a:pt x="427" y="287"/>
                    <a:pt x="612" y="5"/>
                  </a:cubicBez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29">
              <a:extLst>
                <a:ext uri="{FF2B5EF4-FFF2-40B4-BE49-F238E27FC236}">
                  <a16:creationId xmlns:a16="http://schemas.microsoft.com/office/drawing/2014/main" id="{70587869-1A67-0BB3-3F35-35FE93D228BA}"/>
                </a:ext>
              </a:extLst>
            </p:cNvPr>
            <p:cNvSpPr/>
            <p:nvPr/>
          </p:nvSpPr>
          <p:spPr>
            <a:xfrm>
              <a:off x="2743150" y="2683925"/>
              <a:ext cx="13975" cy="24700"/>
            </a:xfrm>
            <a:custGeom>
              <a:avLst/>
              <a:gdLst/>
              <a:ahLst/>
              <a:cxnLst/>
              <a:rect l="l" t="t" r="r" b="b"/>
              <a:pathLst>
                <a:path w="559" h="988" extrusionOk="0">
                  <a:moveTo>
                    <a:pt x="490" y="1"/>
                  </a:moveTo>
                  <a:cubicBezTo>
                    <a:pt x="263" y="216"/>
                    <a:pt x="1" y="413"/>
                    <a:pt x="47" y="987"/>
                  </a:cubicBezTo>
                  <a:lnTo>
                    <a:pt x="559" y="60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29">
              <a:extLst>
                <a:ext uri="{FF2B5EF4-FFF2-40B4-BE49-F238E27FC236}">
                  <a16:creationId xmlns:a16="http://schemas.microsoft.com/office/drawing/2014/main" id="{60468B89-3FD3-B764-EC48-55EA6DB6AE6E}"/>
                </a:ext>
              </a:extLst>
            </p:cNvPr>
            <p:cNvSpPr/>
            <p:nvPr/>
          </p:nvSpPr>
          <p:spPr>
            <a:xfrm>
              <a:off x="2755250" y="2927600"/>
              <a:ext cx="8375" cy="23200"/>
            </a:xfrm>
            <a:custGeom>
              <a:avLst/>
              <a:gdLst/>
              <a:ahLst/>
              <a:cxnLst/>
              <a:rect l="l" t="t" r="r" b="b"/>
              <a:pathLst>
                <a:path w="335" h="928" extrusionOk="0">
                  <a:moveTo>
                    <a:pt x="322" y="0"/>
                  </a:moveTo>
                  <a:cubicBezTo>
                    <a:pt x="215" y="276"/>
                    <a:pt x="108" y="551"/>
                    <a:pt x="0" y="825"/>
                  </a:cubicBezTo>
                  <a:lnTo>
                    <a:pt x="186" y="928"/>
                  </a:lnTo>
                  <a:cubicBezTo>
                    <a:pt x="223" y="847"/>
                    <a:pt x="283" y="769"/>
                    <a:pt x="293" y="685"/>
                  </a:cubicBezTo>
                  <a:cubicBezTo>
                    <a:pt x="318" y="461"/>
                    <a:pt x="322" y="235"/>
                    <a:pt x="334" y="8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29">
              <a:extLst>
                <a:ext uri="{FF2B5EF4-FFF2-40B4-BE49-F238E27FC236}">
                  <a16:creationId xmlns:a16="http://schemas.microsoft.com/office/drawing/2014/main" id="{1F7A7FD0-E6E9-68BE-4F62-B5BD431E3740}"/>
                </a:ext>
              </a:extLst>
            </p:cNvPr>
            <p:cNvSpPr/>
            <p:nvPr/>
          </p:nvSpPr>
          <p:spPr>
            <a:xfrm>
              <a:off x="4038850" y="3356625"/>
              <a:ext cx="78575" cy="44050"/>
            </a:xfrm>
            <a:custGeom>
              <a:avLst/>
              <a:gdLst/>
              <a:ahLst/>
              <a:cxnLst/>
              <a:rect l="l" t="t" r="r" b="b"/>
              <a:pathLst>
                <a:path w="3143" h="1762" extrusionOk="0">
                  <a:moveTo>
                    <a:pt x="3143" y="1"/>
                  </a:moveTo>
                  <a:lnTo>
                    <a:pt x="3143" y="1"/>
                  </a:lnTo>
                  <a:cubicBezTo>
                    <a:pt x="2086" y="217"/>
                    <a:pt x="635" y="1047"/>
                    <a:pt x="0" y="1761"/>
                  </a:cubicBezTo>
                  <a:lnTo>
                    <a:pt x="3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29">
              <a:extLst>
                <a:ext uri="{FF2B5EF4-FFF2-40B4-BE49-F238E27FC236}">
                  <a16:creationId xmlns:a16="http://schemas.microsoft.com/office/drawing/2014/main" id="{FFEE8BBF-E58E-92F0-EC87-130A4F970ABC}"/>
                </a:ext>
              </a:extLst>
            </p:cNvPr>
            <p:cNvSpPr/>
            <p:nvPr/>
          </p:nvSpPr>
          <p:spPr>
            <a:xfrm>
              <a:off x="4307325" y="3208550"/>
              <a:ext cx="72725" cy="44175"/>
            </a:xfrm>
            <a:custGeom>
              <a:avLst/>
              <a:gdLst/>
              <a:ahLst/>
              <a:cxnLst/>
              <a:rect l="l" t="t" r="r" b="b"/>
              <a:pathLst>
                <a:path w="2909" h="1767" extrusionOk="0">
                  <a:moveTo>
                    <a:pt x="2798" y="0"/>
                  </a:moveTo>
                  <a:lnTo>
                    <a:pt x="1" y="1581"/>
                  </a:lnTo>
                  <a:lnTo>
                    <a:pt x="105" y="1767"/>
                  </a:lnTo>
                  <a:lnTo>
                    <a:pt x="2909" y="198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29">
              <a:extLst>
                <a:ext uri="{FF2B5EF4-FFF2-40B4-BE49-F238E27FC236}">
                  <a16:creationId xmlns:a16="http://schemas.microsoft.com/office/drawing/2014/main" id="{A20580B6-07C4-D621-168C-E7F3CE851EB5}"/>
                </a:ext>
              </a:extLst>
            </p:cNvPr>
            <p:cNvSpPr/>
            <p:nvPr/>
          </p:nvSpPr>
          <p:spPr>
            <a:xfrm>
              <a:off x="4590175" y="3046900"/>
              <a:ext cx="63625" cy="41450"/>
            </a:xfrm>
            <a:custGeom>
              <a:avLst/>
              <a:gdLst/>
              <a:ahLst/>
              <a:cxnLst/>
              <a:rect l="l" t="t" r="r" b="b"/>
              <a:pathLst>
                <a:path w="2545" h="1658" extrusionOk="0">
                  <a:moveTo>
                    <a:pt x="2428" y="0"/>
                  </a:moveTo>
                  <a:cubicBezTo>
                    <a:pt x="2137" y="159"/>
                    <a:pt x="1846" y="313"/>
                    <a:pt x="1556" y="477"/>
                  </a:cubicBezTo>
                  <a:cubicBezTo>
                    <a:pt x="1267" y="641"/>
                    <a:pt x="979" y="808"/>
                    <a:pt x="698" y="986"/>
                  </a:cubicBezTo>
                  <a:cubicBezTo>
                    <a:pt x="459" y="1139"/>
                    <a:pt x="232" y="1311"/>
                    <a:pt x="0" y="1475"/>
                  </a:cubicBezTo>
                  <a:lnTo>
                    <a:pt x="136" y="1658"/>
                  </a:lnTo>
                  <a:lnTo>
                    <a:pt x="2545" y="118"/>
                  </a:lnTo>
                  <a:lnTo>
                    <a:pt x="24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29">
              <a:extLst>
                <a:ext uri="{FF2B5EF4-FFF2-40B4-BE49-F238E27FC236}">
                  <a16:creationId xmlns:a16="http://schemas.microsoft.com/office/drawing/2014/main" id="{295069D6-2456-E23A-4389-A37CB476C037}"/>
                </a:ext>
              </a:extLst>
            </p:cNvPr>
            <p:cNvSpPr/>
            <p:nvPr/>
          </p:nvSpPr>
          <p:spPr>
            <a:xfrm>
              <a:off x="4584175" y="3083475"/>
              <a:ext cx="57675" cy="34250"/>
            </a:xfrm>
            <a:custGeom>
              <a:avLst/>
              <a:gdLst/>
              <a:ahLst/>
              <a:cxnLst/>
              <a:rect l="l" t="t" r="r" b="b"/>
              <a:pathLst>
                <a:path w="2307" h="1370" extrusionOk="0">
                  <a:moveTo>
                    <a:pt x="2204" y="0"/>
                  </a:moveTo>
                  <a:lnTo>
                    <a:pt x="0" y="1185"/>
                  </a:lnTo>
                  <a:lnTo>
                    <a:pt x="97" y="1369"/>
                  </a:lnTo>
                  <a:lnTo>
                    <a:pt x="2307" y="197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29">
              <a:extLst>
                <a:ext uri="{FF2B5EF4-FFF2-40B4-BE49-F238E27FC236}">
                  <a16:creationId xmlns:a16="http://schemas.microsoft.com/office/drawing/2014/main" id="{03818845-42A9-514F-0DAE-9CD433A0007B}"/>
                </a:ext>
              </a:extLst>
            </p:cNvPr>
            <p:cNvSpPr/>
            <p:nvPr/>
          </p:nvSpPr>
          <p:spPr>
            <a:xfrm>
              <a:off x="4324975" y="3232825"/>
              <a:ext cx="55125" cy="34375"/>
            </a:xfrm>
            <a:custGeom>
              <a:avLst/>
              <a:gdLst/>
              <a:ahLst/>
              <a:cxnLst/>
              <a:rect l="l" t="t" r="r" b="b"/>
              <a:pathLst>
                <a:path w="2205" h="1375" extrusionOk="0">
                  <a:moveTo>
                    <a:pt x="2092" y="1"/>
                  </a:moveTo>
                  <a:lnTo>
                    <a:pt x="0" y="1190"/>
                  </a:lnTo>
                  <a:lnTo>
                    <a:pt x="103" y="1374"/>
                  </a:lnTo>
                  <a:lnTo>
                    <a:pt x="2205" y="201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29">
              <a:extLst>
                <a:ext uri="{FF2B5EF4-FFF2-40B4-BE49-F238E27FC236}">
                  <a16:creationId xmlns:a16="http://schemas.microsoft.com/office/drawing/2014/main" id="{BD22125C-613F-452E-6B2F-C33E523879C1}"/>
                </a:ext>
              </a:extLst>
            </p:cNvPr>
            <p:cNvSpPr/>
            <p:nvPr/>
          </p:nvSpPr>
          <p:spPr>
            <a:xfrm>
              <a:off x="4343625" y="3095050"/>
              <a:ext cx="45175" cy="28950"/>
            </a:xfrm>
            <a:custGeom>
              <a:avLst/>
              <a:gdLst/>
              <a:ahLst/>
              <a:cxnLst/>
              <a:rect l="l" t="t" r="r" b="b"/>
              <a:pathLst>
                <a:path w="1807" h="1158" extrusionOk="0">
                  <a:moveTo>
                    <a:pt x="1692" y="0"/>
                  </a:moveTo>
                  <a:lnTo>
                    <a:pt x="0" y="972"/>
                  </a:lnTo>
                  <a:lnTo>
                    <a:pt x="106" y="1158"/>
                  </a:lnTo>
                  <a:lnTo>
                    <a:pt x="1806" y="201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29">
              <a:extLst>
                <a:ext uri="{FF2B5EF4-FFF2-40B4-BE49-F238E27FC236}">
                  <a16:creationId xmlns:a16="http://schemas.microsoft.com/office/drawing/2014/main" id="{859F9213-88F7-047D-05B4-4DF27CE192C5}"/>
                </a:ext>
              </a:extLst>
            </p:cNvPr>
            <p:cNvSpPr/>
            <p:nvPr/>
          </p:nvSpPr>
          <p:spPr>
            <a:xfrm>
              <a:off x="4532875" y="3091425"/>
              <a:ext cx="45000" cy="29350"/>
            </a:xfrm>
            <a:custGeom>
              <a:avLst/>
              <a:gdLst/>
              <a:ahLst/>
              <a:cxnLst/>
              <a:rect l="l" t="t" r="r" b="b"/>
              <a:pathLst>
                <a:path w="1800" h="1174" extrusionOk="0">
                  <a:moveTo>
                    <a:pt x="1647" y="0"/>
                  </a:moveTo>
                  <a:lnTo>
                    <a:pt x="0" y="991"/>
                  </a:lnTo>
                  <a:lnTo>
                    <a:pt x="107" y="1174"/>
                  </a:lnTo>
                  <a:lnTo>
                    <a:pt x="1800" y="218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29">
              <a:extLst>
                <a:ext uri="{FF2B5EF4-FFF2-40B4-BE49-F238E27FC236}">
                  <a16:creationId xmlns:a16="http://schemas.microsoft.com/office/drawing/2014/main" id="{1F778E4C-8FAE-99CD-21B7-AE65C5C695B3}"/>
                </a:ext>
              </a:extLst>
            </p:cNvPr>
            <p:cNvSpPr/>
            <p:nvPr/>
          </p:nvSpPr>
          <p:spPr>
            <a:xfrm>
              <a:off x="4476250" y="3160375"/>
              <a:ext cx="41075" cy="25900"/>
            </a:xfrm>
            <a:custGeom>
              <a:avLst/>
              <a:gdLst/>
              <a:ahLst/>
              <a:cxnLst/>
              <a:rect l="l" t="t" r="r" b="b"/>
              <a:pathLst>
                <a:path w="1643" h="1036" extrusionOk="0">
                  <a:moveTo>
                    <a:pt x="1539" y="1"/>
                  </a:moveTo>
                  <a:lnTo>
                    <a:pt x="0" y="851"/>
                  </a:lnTo>
                  <a:cubicBezTo>
                    <a:pt x="41" y="912"/>
                    <a:pt x="83" y="974"/>
                    <a:pt x="124" y="1036"/>
                  </a:cubicBezTo>
                  <a:lnTo>
                    <a:pt x="1642" y="172"/>
                  </a:lnTo>
                  <a:cubicBezTo>
                    <a:pt x="1608" y="115"/>
                    <a:pt x="1573" y="58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29">
              <a:extLst>
                <a:ext uri="{FF2B5EF4-FFF2-40B4-BE49-F238E27FC236}">
                  <a16:creationId xmlns:a16="http://schemas.microsoft.com/office/drawing/2014/main" id="{558BC2B6-E5CA-08AF-0A2C-ABDC81224597}"/>
                </a:ext>
              </a:extLst>
            </p:cNvPr>
            <p:cNvSpPr/>
            <p:nvPr/>
          </p:nvSpPr>
          <p:spPr>
            <a:xfrm>
              <a:off x="4400000" y="3108700"/>
              <a:ext cx="41625" cy="28500"/>
            </a:xfrm>
            <a:custGeom>
              <a:avLst/>
              <a:gdLst/>
              <a:ahLst/>
              <a:cxnLst/>
              <a:rect l="l" t="t" r="r" b="b"/>
              <a:pathLst>
                <a:path w="1665" h="1140" extrusionOk="0">
                  <a:moveTo>
                    <a:pt x="1553" y="0"/>
                  </a:moveTo>
                  <a:lnTo>
                    <a:pt x="1" y="945"/>
                  </a:lnTo>
                  <a:lnTo>
                    <a:pt x="122" y="1139"/>
                  </a:lnTo>
                  <a:lnTo>
                    <a:pt x="1664" y="180"/>
                  </a:lnTo>
                  <a:cubicBezTo>
                    <a:pt x="1627" y="120"/>
                    <a:pt x="1591" y="61"/>
                    <a:pt x="1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29">
              <a:extLst>
                <a:ext uri="{FF2B5EF4-FFF2-40B4-BE49-F238E27FC236}">
                  <a16:creationId xmlns:a16="http://schemas.microsoft.com/office/drawing/2014/main" id="{32F7900B-7BA6-76BF-0659-8CEF7CA2B57A}"/>
                </a:ext>
              </a:extLst>
            </p:cNvPr>
            <p:cNvSpPr/>
            <p:nvPr/>
          </p:nvSpPr>
          <p:spPr>
            <a:xfrm>
              <a:off x="4343300" y="3120700"/>
              <a:ext cx="38650" cy="29175"/>
            </a:xfrm>
            <a:custGeom>
              <a:avLst/>
              <a:gdLst/>
              <a:ahLst/>
              <a:cxnLst/>
              <a:rect l="l" t="t" r="r" b="b"/>
              <a:pathLst>
                <a:path w="1546" h="1167" extrusionOk="0">
                  <a:moveTo>
                    <a:pt x="1545" y="0"/>
                  </a:moveTo>
                  <a:lnTo>
                    <a:pt x="82" y="1117"/>
                  </a:lnTo>
                  <a:lnTo>
                    <a:pt x="82" y="1117"/>
                  </a:lnTo>
                  <a:cubicBezTo>
                    <a:pt x="912" y="809"/>
                    <a:pt x="1138" y="651"/>
                    <a:pt x="1545" y="0"/>
                  </a:cubicBezTo>
                  <a:close/>
                  <a:moveTo>
                    <a:pt x="82" y="1117"/>
                  </a:moveTo>
                  <a:cubicBezTo>
                    <a:pt x="56" y="1127"/>
                    <a:pt x="29" y="1137"/>
                    <a:pt x="1" y="1147"/>
                  </a:cubicBezTo>
                  <a:lnTo>
                    <a:pt x="18" y="1167"/>
                  </a:lnTo>
                  <a:lnTo>
                    <a:pt x="82" y="11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29">
              <a:extLst>
                <a:ext uri="{FF2B5EF4-FFF2-40B4-BE49-F238E27FC236}">
                  <a16:creationId xmlns:a16="http://schemas.microsoft.com/office/drawing/2014/main" id="{3AEA93F9-6CC5-02D1-CC52-BA0C4D5E76C2}"/>
                </a:ext>
              </a:extLst>
            </p:cNvPr>
            <p:cNvSpPr/>
            <p:nvPr/>
          </p:nvSpPr>
          <p:spPr>
            <a:xfrm>
              <a:off x="4394575" y="3204350"/>
              <a:ext cx="40025" cy="25075"/>
            </a:xfrm>
            <a:custGeom>
              <a:avLst/>
              <a:gdLst/>
              <a:ahLst/>
              <a:cxnLst/>
              <a:rect l="l" t="t" r="r" b="b"/>
              <a:pathLst>
                <a:path w="1601" h="1003" extrusionOk="0">
                  <a:moveTo>
                    <a:pt x="1511" y="0"/>
                  </a:moveTo>
                  <a:lnTo>
                    <a:pt x="1" y="760"/>
                  </a:lnTo>
                  <a:cubicBezTo>
                    <a:pt x="36" y="841"/>
                    <a:pt x="72" y="922"/>
                    <a:pt x="108" y="1003"/>
                  </a:cubicBezTo>
                  <a:lnTo>
                    <a:pt x="1601" y="184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29">
              <a:extLst>
                <a:ext uri="{FF2B5EF4-FFF2-40B4-BE49-F238E27FC236}">
                  <a16:creationId xmlns:a16="http://schemas.microsoft.com/office/drawing/2014/main" id="{D42A8CD6-93B8-D9A5-7793-CBC736E7B324}"/>
                </a:ext>
              </a:extLst>
            </p:cNvPr>
            <p:cNvSpPr/>
            <p:nvPr/>
          </p:nvSpPr>
          <p:spPr>
            <a:xfrm>
              <a:off x="4063250" y="3328200"/>
              <a:ext cx="35925" cy="22750"/>
            </a:xfrm>
            <a:custGeom>
              <a:avLst/>
              <a:gdLst/>
              <a:ahLst/>
              <a:cxnLst/>
              <a:rect l="l" t="t" r="r" b="b"/>
              <a:pathLst>
                <a:path w="1437" h="910" extrusionOk="0">
                  <a:moveTo>
                    <a:pt x="1419" y="1"/>
                  </a:moveTo>
                  <a:lnTo>
                    <a:pt x="1390" y="19"/>
                  </a:lnTo>
                  <a:lnTo>
                    <a:pt x="1390" y="19"/>
                  </a:lnTo>
                  <a:cubicBezTo>
                    <a:pt x="1403" y="19"/>
                    <a:pt x="1415" y="19"/>
                    <a:pt x="1428" y="19"/>
                  </a:cubicBezTo>
                  <a:cubicBezTo>
                    <a:pt x="1431" y="19"/>
                    <a:pt x="1433" y="19"/>
                    <a:pt x="1436" y="19"/>
                  </a:cubicBezTo>
                  <a:lnTo>
                    <a:pt x="1419" y="1"/>
                  </a:lnTo>
                  <a:close/>
                  <a:moveTo>
                    <a:pt x="1390" y="19"/>
                  </a:moveTo>
                  <a:cubicBezTo>
                    <a:pt x="781" y="35"/>
                    <a:pt x="366" y="428"/>
                    <a:pt x="0" y="910"/>
                  </a:cubicBezTo>
                  <a:lnTo>
                    <a:pt x="1390" y="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29">
              <a:extLst>
                <a:ext uri="{FF2B5EF4-FFF2-40B4-BE49-F238E27FC236}">
                  <a16:creationId xmlns:a16="http://schemas.microsoft.com/office/drawing/2014/main" id="{A4DA7E58-4D12-C532-1479-97DE85FC2EEE}"/>
                </a:ext>
              </a:extLst>
            </p:cNvPr>
            <p:cNvSpPr/>
            <p:nvPr/>
          </p:nvSpPr>
          <p:spPr>
            <a:xfrm>
              <a:off x="4353375" y="3141275"/>
              <a:ext cx="34550" cy="23625"/>
            </a:xfrm>
            <a:custGeom>
              <a:avLst/>
              <a:gdLst/>
              <a:ahLst/>
              <a:cxnLst/>
              <a:rect l="l" t="t" r="r" b="b"/>
              <a:pathLst>
                <a:path w="1382" h="945" extrusionOk="0">
                  <a:moveTo>
                    <a:pt x="1247" y="1"/>
                  </a:moveTo>
                  <a:lnTo>
                    <a:pt x="1" y="883"/>
                  </a:lnTo>
                  <a:lnTo>
                    <a:pt x="62" y="945"/>
                  </a:lnTo>
                  <a:lnTo>
                    <a:pt x="1381" y="217"/>
                  </a:lnTo>
                  <a:cubicBezTo>
                    <a:pt x="1336" y="144"/>
                    <a:pt x="1291" y="73"/>
                    <a:pt x="1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29">
              <a:extLst>
                <a:ext uri="{FF2B5EF4-FFF2-40B4-BE49-F238E27FC236}">
                  <a16:creationId xmlns:a16="http://schemas.microsoft.com/office/drawing/2014/main" id="{D145676B-E455-4A71-0E0B-F7248A5EEA74}"/>
                </a:ext>
              </a:extLst>
            </p:cNvPr>
            <p:cNvSpPr/>
            <p:nvPr/>
          </p:nvSpPr>
          <p:spPr>
            <a:xfrm>
              <a:off x="4575475" y="3029050"/>
              <a:ext cx="36600" cy="18775"/>
            </a:xfrm>
            <a:custGeom>
              <a:avLst/>
              <a:gdLst/>
              <a:ahLst/>
              <a:cxnLst/>
              <a:rect l="l" t="t" r="r" b="b"/>
              <a:pathLst>
                <a:path w="1464" h="751" extrusionOk="0">
                  <a:moveTo>
                    <a:pt x="1373" y="1"/>
                  </a:moveTo>
                  <a:lnTo>
                    <a:pt x="0" y="685"/>
                  </a:lnTo>
                  <a:lnTo>
                    <a:pt x="59" y="750"/>
                  </a:lnTo>
                  <a:lnTo>
                    <a:pt x="1463" y="97"/>
                  </a:lnTo>
                  <a:cubicBezTo>
                    <a:pt x="1434" y="65"/>
                    <a:pt x="1403" y="32"/>
                    <a:pt x="1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29">
              <a:extLst>
                <a:ext uri="{FF2B5EF4-FFF2-40B4-BE49-F238E27FC236}">
                  <a16:creationId xmlns:a16="http://schemas.microsoft.com/office/drawing/2014/main" id="{CFBC445E-E6C9-1608-0ED0-4FC70D91B974}"/>
                </a:ext>
              </a:extLst>
            </p:cNvPr>
            <p:cNvSpPr/>
            <p:nvPr/>
          </p:nvSpPr>
          <p:spPr>
            <a:xfrm>
              <a:off x="4609825" y="3012250"/>
              <a:ext cx="36875" cy="19250"/>
            </a:xfrm>
            <a:custGeom>
              <a:avLst/>
              <a:gdLst/>
              <a:ahLst/>
              <a:cxnLst/>
              <a:rect l="l" t="t" r="r" b="b"/>
              <a:pathLst>
                <a:path w="1475" h="770" extrusionOk="0">
                  <a:moveTo>
                    <a:pt x="1387" y="0"/>
                  </a:moveTo>
                  <a:lnTo>
                    <a:pt x="0" y="673"/>
                  </a:lnTo>
                  <a:cubicBezTo>
                    <a:pt x="31" y="706"/>
                    <a:pt x="60" y="737"/>
                    <a:pt x="91" y="769"/>
                  </a:cubicBezTo>
                  <a:lnTo>
                    <a:pt x="1474" y="95"/>
                  </a:lnTo>
                  <a:cubicBezTo>
                    <a:pt x="1446" y="64"/>
                    <a:pt x="1417" y="32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29">
              <a:extLst>
                <a:ext uri="{FF2B5EF4-FFF2-40B4-BE49-F238E27FC236}">
                  <a16:creationId xmlns:a16="http://schemas.microsoft.com/office/drawing/2014/main" id="{7228EFA4-78B0-A4C8-D953-CB3B952AC643}"/>
                </a:ext>
              </a:extLst>
            </p:cNvPr>
            <p:cNvSpPr/>
            <p:nvPr/>
          </p:nvSpPr>
          <p:spPr>
            <a:xfrm>
              <a:off x="4207250" y="3205425"/>
              <a:ext cx="21875" cy="16650"/>
            </a:xfrm>
            <a:custGeom>
              <a:avLst/>
              <a:gdLst/>
              <a:ahLst/>
              <a:cxnLst/>
              <a:rect l="l" t="t" r="r" b="b"/>
              <a:pathLst>
                <a:path w="875" h="666" extrusionOk="0">
                  <a:moveTo>
                    <a:pt x="716" y="0"/>
                  </a:moveTo>
                  <a:lnTo>
                    <a:pt x="1" y="523"/>
                  </a:lnTo>
                  <a:lnTo>
                    <a:pt x="108" y="665"/>
                  </a:lnTo>
                  <a:lnTo>
                    <a:pt x="875" y="16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29">
              <a:extLst>
                <a:ext uri="{FF2B5EF4-FFF2-40B4-BE49-F238E27FC236}">
                  <a16:creationId xmlns:a16="http://schemas.microsoft.com/office/drawing/2014/main" id="{AFB245F9-6C9F-C7A0-CE09-19BD005F5607}"/>
                </a:ext>
              </a:extLst>
            </p:cNvPr>
            <p:cNvSpPr/>
            <p:nvPr/>
          </p:nvSpPr>
          <p:spPr>
            <a:xfrm>
              <a:off x="4536825" y="3016650"/>
              <a:ext cx="24275" cy="17375"/>
            </a:xfrm>
            <a:custGeom>
              <a:avLst/>
              <a:gdLst/>
              <a:ahLst/>
              <a:cxnLst/>
              <a:rect l="l" t="t" r="r" b="b"/>
              <a:pathLst>
                <a:path w="971" h="695" extrusionOk="0">
                  <a:moveTo>
                    <a:pt x="882" y="1"/>
                  </a:moveTo>
                  <a:lnTo>
                    <a:pt x="1" y="527"/>
                  </a:lnTo>
                  <a:lnTo>
                    <a:pt x="122" y="695"/>
                  </a:lnTo>
                  <a:lnTo>
                    <a:pt x="970" y="86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29">
              <a:extLst>
                <a:ext uri="{FF2B5EF4-FFF2-40B4-BE49-F238E27FC236}">
                  <a16:creationId xmlns:a16="http://schemas.microsoft.com/office/drawing/2014/main" id="{9FA0DFB7-80E5-402E-C174-DBBE26B195A6}"/>
                </a:ext>
              </a:extLst>
            </p:cNvPr>
            <p:cNvSpPr/>
            <p:nvPr/>
          </p:nvSpPr>
          <p:spPr>
            <a:xfrm>
              <a:off x="4331250" y="3163325"/>
              <a:ext cx="23700" cy="17325"/>
            </a:xfrm>
            <a:custGeom>
              <a:avLst/>
              <a:gdLst/>
              <a:ahLst/>
              <a:cxnLst/>
              <a:rect l="l" t="t" r="r" b="b"/>
              <a:pathLst>
                <a:path w="948" h="693" extrusionOk="0">
                  <a:moveTo>
                    <a:pt x="886" y="1"/>
                  </a:moveTo>
                  <a:lnTo>
                    <a:pt x="0" y="522"/>
                  </a:lnTo>
                  <a:cubicBezTo>
                    <a:pt x="43" y="578"/>
                    <a:pt x="85" y="635"/>
                    <a:pt x="127" y="693"/>
                  </a:cubicBezTo>
                  <a:lnTo>
                    <a:pt x="947" y="63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29">
              <a:extLst>
                <a:ext uri="{FF2B5EF4-FFF2-40B4-BE49-F238E27FC236}">
                  <a16:creationId xmlns:a16="http://schemas.microsoft.com/office/drawing/2014/main" id="{DE367DEE-7F65-0067-E981-BE3014FF92B3}"/>
                </a:ext>
              </a:extLst>
            </p:cNvPr>
            <p:cNvSpPr/>
            <p:nvPr/>
          </p:nvSpPr>
          <p:spPr>
            <a:xfrm>
              <a:off x="4322925" y="3149375"/>
              <a:ext cx="20825" cy="12225"/>
            </a:xfrm>
            <a:custGeom>
              <a:avLst/>
              <a:gdLst/>
              <a:ahLst/>
              <a:cxnLst/>
              <a:rect l="l" t="t" r="r" b="b"/>
              <a:pathLst>
                <a:path w="833" h="489" extrusionOk="0">
                  <a:moveTo>
                    <a:pt x="816" y="0"/>
                  </a:moveTo>
                  <a:lnTo>
                    <a:pt x="755" y="42"/>
                  </a:lnTo>
                  <a:lnTo>
                    <a:pt x="755" y="42"/>
                  </a:lnTo>
                  <a:lnTo>
                    <a:pt x="833" y="19"/>
                  </a:lnTo>
                  <a:lnTo>
                    <a:pt x="816" y="0"/>
                  </a:lnTo>
                  <a:close/>
                  <a:moveTo>
                    <a:pt x="755" y="42"/>
                  </a:moveTo>
                  <a:lnTo>
                    <a:pt x="1" y="271"/>
                  </a:lnTo>
                  <a:cubicBezTo>
                    <a:pt x="35" y="344"/>
                    <a:pt x="70" y="416"/>
                    <a:pt x="105" y="488"/>
                  </a:cubicBezTo>
                  <a:lnTo>
                    <a:pt x="755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29">
              <a:extLst>
                <a:ext uri="{FF2B5EF4-FFF2-40B4-BE49-F238E27FC236}">
                  <a16:creationId xmlns:a16="http://schemas.microsoft.com/office/drawing/2014/main" id="{AB5805B1-69B7-B0DB-174A-B014C6BB59C9}"/>
                </a:ext>
              </a:extLst>
            </p:cNvPr>
            <p:cNvSpPr/>
            <p:nvPr/>
          </p:nvSpPr>
          <p:spPr>
            <a:xfrm>
              <a:off x="4644500" y="3000750"/>
              <a:ext cx="23000" cy="13900"/>
            </a:xfrm>
            <a:custGeom>
              <a:avLst/>
              <a:gdLst/>
              <a:ahLst/>
              <a:cxnLst/>
              <a:rect l="l" t="t" r="r" b="b"/>
              <a:pathLst>
                <a:path w="920" h="556" extrusionOk="0">
                  <a:moveTo>
                    <a:pt x="812" y="0"/>
                  </a:moveTo>
                  <a:lnTo>
                    <a:pt x="0" y="460"/>
                  </a:lnTo>
                  <a:cubicBezTo>
                    <a:pt x="30" y="492"/>
                    <a:pt x="59" y="524"/>
                    <a:pt x="87" y="555"/>
                  </a:cubicBezTo>
                  <a:lnTo>
                    <a:pt x="920" y="218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29">
              <a:extLst>
                <a:ext uri="{FF2B5EF4-FFF2-40B4-BE49-F238E27FC236}">
                  <a16:creationId xmlns:a16="http://schemas.microsoft.com/office/drawing/2014/main" id="{681E6C32-20F3-F5C6-C572-46ED6A0CEFCA}"/>
                </a:ext>
              </a:extLst>
            </p:cNvPr>
            <p:cNvSpPr/>
            <p:nvPr/>
          </p:nvSpPr>
          <p:spPr>
            <a:xfrm>
              <a:off x="4098725" y="3315925"/>
              <a:ext cx="21075" cy="12750"/>
            </a:xfrm>
            <a:custGeom>
              <a:avLst/>
              <a:gdLst/>
              <a:ahLst/>
              <a:cxnLst/>
              <a:rect l="l" t="t" r="r" b="b"/>
              <a:pathLst>
                <a:path w="843" h="510" extrusionOk="0">
                  <a:moveTo>
                    <a:pt x="732" y="0"/>
                  </a:moveTo>
                  <a:lnTo>
                    <a:pt x="80" y="465"/>
                  </a:lnTo>
                  <a:lnTo>
                    <a:pt x="80" y="465"/>
                  </a:lnTo>
                  <a:lnTo>
                    <a:pt x="843" y="211"/>
                  </a:lnTo>
                  <a:lnTo>
                    <a:pt x="732" y="0"/>
                  </a:lnTo>
                  <a:close/>
                  <a:moveTo>
                    <a:pt x="80" y="465"/>
                  </a:moveTo>
                  <a:lnTo>
                    <a:pt x="0" y="492"/>
                  </a:lnTo>
                  <a:lnTo>
                    <a:pt x="17" y="510"/>
                  </a:lnTo>
                  <a:lnTo>
                    <a:pt x="80" y="4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29">
              <a:extLst>
                <a:ext uri="{FF2B5EF4-FFF2-40B4-BE49-F238E27FC236}">
                  <a16:creationId xmlns:a16="http://schemas.microsoft.com/office/drawing/2014/main" id="{558103F0-244D-E6E2-14F3-19E5045C16AB}"/>
                </a:ext>
              </a:extLst>
            </p:cNvPr>
            <p:cNvSpPr/>
            <p:nvPr/>
          </p:nvSpPr>
          <p:spPr>
            <a:xfrm>
              <a:off x="4551375" y="3046150"/>
              <a:ext cx="25625" cy="12425"/>
            </a:xfrm>
            <a:custGeom>
              <a:avLst/>
              <a:gdLst/>
              <a:ahLst/>
              <a:cxnLst/>
              <a:rect l="l" t="t" r="r" b="b"/>
              <a:pathLst>
                <a:path w="1025" h="497" extrusionOk="0">
                  <a:moveTo>
                    <a:pt x="964" y="1"/>
                  </a:moveTo>
                  <a:lnTo>
                    <a:pt x="197" y="402"/>
                  </a:lnTo>
                  <a:lnTo>
                    <a:pt x="197" y="402"/>
                  </a:lnTo>
                  <a:lnTo>
                    <a:pt x="1024" y="66"/>
                  </a:lnTo>
                  <a:lnTo>
                    <a:pt x="964" y="1"/>
                  </a:lnTo>
                  <a:close/>
                  <a:moveTo>
                    <a:pt x="197" y="402"/>
                  </a:moveTo>
                  <a:lnTo>
                    <a:pt x="1" y="481"/>
                  </a:lnTo>
                  <a:lnTo>
                    <a:pt x="14" y="497"/>
                  </a:lnTo>
                  <a:lnTo>
                    <a:pt x="197" y="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29">
              <a:extLst>
                <a:ext uri="{FF2B5EF4-FFF2-40B4-BE49-F238E27FC236}">
                  <a16:creationId xmlns:a16="http://schemas.microsoft.com/office/drawing/2014/main" id="{B67C86F5-3422-F835-CB5A-1DADFE8D824E}"/>
                </a:ext>
              </a:extLst>
            </p:cNvPr>
            <p:cNvSpPr/>
            <p:nvPr/>
          </p:nvSpPr>
          <p:spPr>
            <a:xfrm>
              <a:off x="4397800" y="3105100"/>
              <a:ext cx="16675" cy="11350"/>
            </a:xfrm>
            <a:custGeom>
              <a:avLst/>
              <a:gdLst/>
              <a:ahLst/>
              <a:cxnLst/>
              <a:rect l="l" t="t" r="r" b="b"/>
              <a:pathLst>
                <a:path w="667" h="454" extrusionOk="0">
                  <a:moveTo>
                    <a:pt x="594" y="0"/>
                  </a:moveTo>
                  <a:lnTo>
                    <a:pt x="1" y="320"/>
                  </a:lnTo>
                  <a:lnTo>
                    <a:pt x="70" y="453"/>
                  </a:lnTo>
                  <a:lnTo>
                    <a:pt x="666" y="142"/>
                  </a:lnTo>
                  <a:cubicBezTo>
                    <a:pt x="643" y="94"/>
                    <a:pt x="618" y="47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29">
              <a:extLst>
                <a:ext uri="{FF2B5EF4-FFF2-40B4-BE49-F238E27FC236}">
                  <a16:creationId xmlns:a16="http://schemas.microsoft.com/office/drawing/2014/main" id="{54580A02-B2A9-A744-F3BF-048AE106E4BC}"/>
                </a:ext>
              </a:extLst>
            </p:cNvPr>
            <p:cNvSpPr/>
            <p:nvPr/>
          </p:nvSpPr>
          <p:spPr>
            <a:xfrm>
              <a:off x="4530750" y="3058150"/>
              <a:ext cx="21000" cy="12625"/>
            </a:xfrm>
            <a:custGeom>
              <a:avLst/>
              <a:gdLst/>
              <a:ahLst/>
              <a:cxnLst/>
              <a:rect l="l" t="t" r="r" b="b"/>
              <a:pathLst>
                <a:path w="840" h="505" extrusionOk="0">
                  <a:moveTo>
                    <a:pt x="826" y="1"/>
                  </a:moveTo>
                  <a:lnTo>
                    <a:pt x="774" y="37"/>
                  </a:lnTo>
                  <a:lnTo>
                    <a:pt x="774" y="37"/>
                  </a:lnTo>
                  <a:lnTo>
                    <a:pt x="839" y="17"/>
                  </a:lnTo>
                  <a:lnTo>
                    <a:pt x="826" y="1"/>
                  </a:lnTo>
                  <a:close/>
                  <a:moveTo>
                    <a:pt x="774" y="37"/>
                  </a:moveTo>
                  <a:lnTo>
                    <a:pt x="0" y="282"/>
                  </a:lnTo>
                  <a:lnTo>
                    <a:pt x="114" y="505"/>
                  </a:lnTo>
                  <a:lnTo>
                    <a:pt x="774" y="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29">
              <a:extLst>
                <a:ext uri="{FF2B5EF4-FFF2-40B4-BE49-F238E27FC236}">
                  <a16:creationId xmlns:a16="http://schemas.microsoft.com/office/drawing/2014/main" id="{0C3D0D67-43FF-41B0-93A7-2CE96BD7B0F1}"/>
                </a:ext>
              </a:extLst>
            </p:cNvPr>
            <p:cNvSpPr/>
            <p:nvPr/>
          </p:nvSpPr>
          <p:spPr>
            <a:xfrm>
              <a:off x="2278400" y="2569225"/>
              <a:ext cx="426125" cy="40525"/>
            </a:xfrm>
            <a:custGeom>
              <a:avLst/>
              <a:gdLst/>
              <a:ahLst/>
              <a:cxnLst/>
              <a:rect l="l" t="t" r="r" b="b"/>
              <a:pathLst>
                <a:path w="17045" h="1621" extrusionOk="0">
                  <a:moveTo>
                    <a:pt x="17036" y="1"/>
                  </a:moveTo>
                  <a:lnTo>
                    <a:pt x="0" y="1528"/>
                  </a:lnTo>
                  <a:cubicBezTo>
                    <a:pt x="558" y="1590"/>
                    <a:pt x="1114" y="1620"/>
                    <a:pt x="1668" y="1620"/>
                  </a:cubicBezTo>
                  <a:cubicBezTo>
                    <a:pt x="2222" y="1620"/>
                    <a:pt x="2773" y="1590"/>
                    <a:pt x="3322" y="1534"/>
                  </a:cubicBezTo>
                  <a:cubicBezTo>
                    <a:pt x="4758" y="1385"/>
                    <a:pt x="6180" y="1102"/>
                    <a:pt x="7617" y="973"/>
                  </a:cubicBezTo>
                  <a:cubicBezTo>
                    <a:pt x="9126" y="837"/>
                    <a:pt x="10647" y="851"/>
                    <a:pt x="12159" y="734"/>
                  </a:cubicBezTo>
                  <a:cubicBezTo>
                    <a:pt x="13790" y="609"/>
                    <a:pt x="15417" y="407"/>
                    <a:pt x="17045" y="239"/>
                  </a:cubicBezTo>
                  <a:cubicBezTo>
                    <a:pt x="17042" y="159"/>
                    <a:pt x="17039" y="80"/>
                    <a:pt x="17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29">
              <a:extLst>
                <a:ext uri="{FF2B5EF4-FFF2-40B4-BE49-F238E27FC236}">
                  <a16:creationId xmlns:a16="http://schemas.microsoft.com/office/drawing/2014/main" id="{E9D18643-E00D-2E6B-CB9B-A2421E7B3B58}"/>
                </a:ext>
              </a:extLst>
            </p:cNvPr>
            <p:cNvSpPr/>
            <p:nvPr/>
          </p:nvSpPr>
          <p:spPr>
            <a:xfrm>
              <a:off x="2570750" y="2443775"/>
              <a:ext cx="138475" cy="31325"/>
            </a:xfrm>
            <a:custGeom>
              <a:avLst/>
              <a:gdLst/>
              <a:ahLst/>
              <a:cxnLst/>
              <a:rect l="l" t="t" r="r" b="b"/>
              <a:pathLst>
                <a:path w="5539" h="1253" extrusionOk="0">
                  <a:moveTo>
                    <a:pt x="3362" y="317"/>
                  </a:moveTo>
                  <a:lnTo>
                    <a:pt x="3416" y="466"/>
                  </a:lnTo>
                  <a:lnTo>
                    <a:pt x="2480" y="513"/>
                  </a:lnTo>
                  <a:cubicBezTo>
                    <a:pt x="2475" y="487"/>
                    <a:pt x="2470" y="461"/>
                    <a:pt x="2464" y="435"/>
                  </a:cubicBezTo>
                  <a:lnTo>
                    <a:pt x="3362" y="317"/>
                  </a:lnTo>
                  <a:close/>
                  <a:moveTo>
                    <a:pt x="3302" y="1"/>
                  </a:moveTo>
                  <a:cubicBezTo>
                    <a:pt x="2724" y="1"/>
                    <a:pt x="2165" y="218"/>
                    <a:pt x="1646" y="377"/>
                  </a:cubicBezTo>
                  <a:cubicBezTo>
                    <a:pt x="1109" y="541"/>
                    <a:pt x="547" y="909"/>
                    <a:pt x="0" y="1252"/>
                  </a:cubicBezTo>
                  <a:lnTo>
                    <a:pt x="5539" y="440"/>
                  </a:lnTo>
                  <a:cubicBezTo>
                    <a:pt x="5526" y="376"/>
                    <a:pt x="5514" y="312"/>
                    <a:pt x="5502" y="250"/>
                  </a:cubicBezTo>
                  <a:cubicBezTo>
                    <a:pt x="5231" y="263"/>
                    <a:pt x="4917" y="349"/>
                    <a:pt x="4654" y="349"/>
                  </a:cubicBezTo>
                  <a:cubicBezTo>
                    <a:pt x="4533" y="349"/>
                    <a:pt x="4423" y="331"/>
                    <a:pt x="4333" y="278"/>
                  </a:cubicBezTo>
                  <a:cubicBezTo>
                    <a:pt x="3985" y="75"/>
                    <a:pt x="3640" y="1"/>
                    <a:pt x="3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29">
              <a:extLst>
                <a:ext uri="{FF2B5EF4-FFF2-40B4-BE49-F238E27FC236}">
                  <a16:creationId xmlns:a16="http://schemas.microsoft.com/office/drawing/2014/main" id="{A12A8E9A-BA8B-ED27-5F54-4BF42F40E038}"/>
                </a:ext>
              </a:extLst>
            </p:cNvPr>
            <p:cNvSpPr/>
            <p:nvPr/>
          </p:nvSpPr>
          <p:spPr>
            <a:xfrm>
              <a:off x="2907125" y="2494500"/>
              <a:ext cx="204700" cy="11525"/>
            </a:xfrm>
            <a:custGeom>
              <a:avLst/>
              <a:gdLst/>
              <a:ahLst/>
              <a:cxnLst/>
              <a:rect l="l" t="t" r="r" b="b"/>
              <a:pathLst>
                <a:path w="8188" h="461" extrusionOk="0">
                  <a:moveTo>
                    <a:pt x="8187" y="0"/>
                  </a:moveTo>
                  <a:lnTo>
                    <a:pt x="0" y="195"/>
                  </a:lnTo>
                  <a:lnTo>
                    <a:pt x="6" y="461"/>
                  </a:lnTo>
                  <a:lnTo>
                    <a:pt x="8174" y="262"/>
                  </a:lnTo>
                  <a:cubicBezTo>
                    <a:pt x="8178" y="174"/>
                    <a:pt x="8183" y="87"/>
                    <a:pt x="8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29">
              <a:extLst>
                <a:ext uri="{FF2B5EF4-FFF2-40B4-BE49-F238E27FC236}">
                  <a16:creationId xmlns:a16="http://schemas.microsoft.com/office/drawing/2014/main" id="{166ADCA4-5513-0088-4FE1-A316E75626E7}"/>
                </a:ext>
              </a:extLst>
            </p:cNvPr>
            <p:cNvSpPr/>
            <p:nvPr/>
          </p:nvSpPr>
          <p:spPr>
            <a:xfrm>
              <a:off x="2816125" y="2575875"/>
              <a:ext cx="134675" cy="12550"/>
            </a:xfrm>
            <a:custGeom>
              <a:avLst/>
              <a:gdLst/>
              <a:ahLst/>
              <a:cxnLst/>
              <a:rect l="l" t="t" r="r" b="b"/>
              <a:pathLst>
                <a:path w="5387" h="502" extrusionOk="0">
                  <a:moveTo>
                    <a:pt x="5386" y="1"/>
                  </a:moveTo>
                  <a:lnTo>
                    <a:pt x="5386" y="1"/>
                  </a:lnTo>
                  <a:cubicBezTo>
                    <a:pt x="4484" y="44"/>
                    <a:pt x="3580" y="67"/>
                    <a:pt x="2680" y="138"/>
                  </a:cubicBezTo>
                  <a:cubicBezTo>
                    <a:pt x="1784" y="207"/>
                    <a:pt x="869" y="132"/>
                    <a:pt x="1" y="455"/>
                  </a:cubicBezTo>
                  <a:cubicBezTo>
                    <a:pt x="1796" y="430"/>
                    <a:pt x="3595" y="501"/>
                    <a:pt x="5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29">
              <a:extLst>
                <a:ext uri="{FF2B5EF4-FFF2-40B4-BE49-F238E27FC236}">
                  <a16:creationId xmlns:a16="http://schemas.microsoft.com/office/drawing/2014/main" id="{8AC09D18-C8B6-5EFF-3223-50067BC77A8E}"/>
                </a:ext>
              </a:extLst>
            </p:cNvPr>
            <p:cNvSpPr/>
            <p:nvPr/>
          </p:nvSpPr>
          <p:spPr>
            <a:xfrm>
              <a:off x="2362900" y="2465950"/>
              <a:ext cx="169425" cy="19425"/>
            </a:xfrm>
            <a:custGeom>
              <a:avLst/>
              <a:gdLst/>
              <a:ahLst/>
              <a:cxnLst/>
              <a:rect l="l" t="t" r="r" b="b"/>
              <a:pathLst>
                <a:path w="6777" h="777" extrusionOk="0">
                  <a:moveTo>
                    <a:pt x="5564" y="288"/>
                  </a:moveTo>
                  <a:lnTo>
                    <a:pt x="5564" y="288"/>
                  </a:lnTo>
                  <a:lnTo>
                    <a:pt x="5564" y="288"/>
                  </a:lnTo>
                  <a:lnTo>
                    <a:pt x="5545" y="293"/>
                  </a:lnTo>
                  <a:lnTo>
                    <a:pt x="5545" y="293"/>
                  </a:lnTo>
                  <a:lnTo>
                    <a:pt x="5564" y="288"/>
                  </a:lnTo>
                  <a:close/>
                  <a:moveTo>
                    <a:pt x="6777" y="1"/>
                  </a:moveTo>
                  <a:cubicBezTo>
                    <a:pt x="4488" y="89"/>
                    <a:pt x="2217" y="189"/>
                    <a:pt x="1" y="776"/>
                  </a:cubicBezTo>
                  <a:lnTo>
                    <a:pt x="5564" y="288"/>
                  </a:lnTo>
                  <a:lnTo>
                    <a:pt x="5564" y="288"/>
                  </a:lnTo>
                  <a:lnTo>
                    <a:pt x="6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29">
              <a:extLst>
                <a:ext uri="{FF2B5EF4-FFF2-40B4-BE49-F238E27FC236}">
                  <a16:creationId xmlns:a16="http://schemas.microsoft.com/office/drawing/2014/main" id="{CBFEF5F3-240D-32FE-0BAC-D5E9D39E1E05}"/>
                </a:ext>
              </a:extLst>
            </p:cNvPr>
            <p:cNvSpPr/>
            <p:nvPr/>
          </p:nvSpPr>
          <p:spPr>
            <a:xfrm>
              <a:off x="3030350" y="2427450"/>
              <a:ext cx="148775" cy="6775"/>
            </a:xfrm>
            <a:custGeom>
              <a:avLst/>
              <a:gdLst/>
              <a:ahLst/>
              <a:cxnLst/>
              <a:rect l="l" t="t" r="r" b="b"/>
              <a:pathLst>
                <a:path w="5951" h="271" extrusionOk="0">
                  <a:moveTo>
                    <a:pt x="2850" y="1"/>
                  </a:moveTo>
                  <a:cubicBezTo>
                    <a:pt x="1709" y="1"/>
                    <a:pt x="570" y="71"/>
                    <a:pt x="1" y="221"/>
                  </a:cubicBezTo>
                  <a:lnTo>
                    <a:pt x="5950" y="270"/>
                  </a:lnTo>
                  <a:cubicBezTo>
                    <a:pt x="5504" y="96"/>
                    <a:pt x="4175" y="1"/>
                    <a:pt x="2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29">
              <a:extLst>
                <a:ext uri="{FF2B5EF4-FFF2-40B4-BE49-F238E27FC236}">
                  <a16:creationId xmlns:a16="http://schemas.microsoft.com/office/drawing/2014/main" id="{82C2F3A8-3C78-5C06-0AA9-302992A70839}"/>
                </a:ext>
              </a:extLst>
            </p:cNvPr>
            <p:cNvSpPr/>
            <p:nvPr/>
          </p:nvSpPr>
          <p:spPr>
            <a:xfrm>
              <a:off x="2380800" y="2473175"/>
              <a:ext cx="121150" cy="24775"/>
            </a:xfrm>
            <a:custGeom>
              <a:avLst/>
              <a:gdLst/>
              <a:ahLst/>
              <a:cxnLst/>
              <a:rect l="l" t="t" r="r" b="b"/>
              <a:pathLst>
                <a:path w="4846" h="991" extrusionOk="0">
                  <a:moveTo>
                    <a:pt x="4845" y="0"/>
                  </a:moveTo>
                  <a:cubicBezTo>
                    <a:pt x="4844" y="0"/>
                    <a:pt x="4830" y="4"/>
                    <a:pt x="4830" y="4"/>
                  </a:cubicBezTo>
                  <a:cubicBezTo>
                    <a:pt x="4829" y="5"/>
                    <a:pt x="4828" y="7"/>
                    <a:pt x="4827" y="8"/>
                  </a:cubicBezTo>
                  <a:lnTo>
                    <a:pt x="4827" y="8"/>
                  </a:lnTo>
                  <a:cubicBezTo>
                    <a:pt x="4833" y="6"/>
                    <a:pt x="4839" y="3"/>
                    <a:pt x="4845" y="0"/>
                  </a:cubicBezTo>
                  <a:cubicBezTo>
                    <a:pt x="4845" y="0"/>
                    <a:pt x="4845" y="0"/>
                    <a:pt x="4845" y="0"/>
                  </a:cubicBezTo>
                  <a:close/>
                  <a:moveTo>
                    <a:pt x="4827" y="8"/>
                  </a:moveTo>
                  <a:lnTo>
                    <a:pt x="4827" y="8"/>
                  </a:lnTo>
                  <a:cubicBezTo>
                    <a:pt x="4619" y="104"/>
                    <a:pt x="4422" y="244"/>
                    <a:pt x="4208" y="273"/>
                  </a:cubicBezTo>
                  <a:cubicBezTo>
                    <a:pt x="3217" y="409"/>
                    <a:pt x="2220" y="498"/>
                    <a:pt x="1229" y="632"/>
                  </a:cubicBezTo>
                  <a:cubicBezTo>
                    <a:pt x="809" y="689"/>
                    <a:pt x="351" y="656"/>
                    <a:pt x="0" y="990"/>
                  </a:cubicBezTo>
                  <a:cubicBezTo>
                    <a:pt x="1526" y="858"/>
                    <a:pt x="3036" y="655"/>
                    <a:pt x="4541" y="418"/>
                  </a:cubicBezTo>
                  <a:cubicBezTo>
                    <a:pt x="4655" y="400"/>
                    <a:pt x="4733" y="153"/>
                    <a:pt x="4827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29">
              <a:extLst>
                <a:ext uri="{FF2B5EF4-FFF2-40B4-BE49-F238E27FC236}">
                  <a16:creationId xmlns:a16="http://schemas.microsoft.com/office/drawing/2014/main" id="{2B563A87-1F74-EE7B-1ABB-D76C28A583B0}"/>
                </a:ext>
              </a:extLst>
            </p:cNvPr>
            <p:cNvSpPr/>
            <p:nvPr/>
          </p:nvSpPr>
          <p:spPr>
            <a:xfrm>
              <a:off x="2943700" y="2510150"/>
              <a:ext cx="118750" cy="13375"/>
            </a:xfrm>
            <a:custGeom>
              <a:avLst/>
              <a:gdLst/>
              <a:ahLst/>
              <a:cxnLst/>
              <a:rect l="l" t="t" r="r" b="b"/>
              <a:pathLst>
                <a:path w="4750" h="535" extrusionOk="0">
                  <a:moveTo>
                    <a:pt x="3514" y="1"/>
                  </a:moveTo>
                  <a:cubicBezTo>
                    <a:pt x="2195" y="1"/>
                    <a:pt x="593" y="216"/>
                    <a:pt x="0" y="535"/>
                  </a:cubicBezTo>
                  <a:lnTo>
                    <a:pt x="4750" y="86"/>
                  </a:lnTo>
                  <a:cubicBezTo>
                    <a:pt x="4411" y="27"/>
                    <a:pt x="3980" y="1"/>
                    <a:pt x="3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29">
              <a:extLst>
                <a:ext uri="{FF2B5EF4-FFF2-40B4-BE49-F238E27FC236}">
                  <a16:creationId xmlns:a16="http://schemas.microsoft.com/office/drawing/2014/main" id="{18B80275-35BA-1A0F-ECE0-569E2C7B76A7}"/>
                </a:ext>
              </a:extLst>
            </p:cNvPr>
            <p:cNvSpPr/>
            <p:nvPr/>
          </p:nvSpPr>
          <p:spPr>
            <a:xfrm>
              <a:off x="2543375" y="2517250"/>
              <a:ext cx="117500" cy="26550"/>
            </a:xfrm>
            <a:custGeom>
              <a:avLst/>
              <a:gdLst/>
              <a:ahLst/>
              <a:cxnLst/>
              <a:rect l="l" t="t" r="r" b="b"/>
              <a:pathLst>
                <a:path w="4700" h="1062" extrusionOk="0">
                  <a:moveTo>
                    <a:pt x="4659" y="1"/>
                  </a:moveTo>
                  <a:lnTo>
                    <a:pt x="0" y="836"/>
                  </a:lnTo>
                  <a:lnTo>
                    <a:pt x="28" y="1062"/>
                  </a:lnTo>
                  <a:lnTo>
                    <a:pt x="4700" y="227"/>
                  </a:lnTo>
                  <a:cubicBezTo>
                    <a:pt x="4686" y="152"/>
                    <a:pt x="4673" y="76"/>
                    <a:pt x="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29">
              <a:extLst>
                <a:ext uri="{FF2B5EF4-FFF2-40B4-BE49-F238E27FC236}">
                  <a16:creationId xmlns:a16="http://schemas.microsoft.com/office/drawing/2014/main" id="{5E2D4EC8-992D-6FDA-CA17-C8C9FF0D630F}"/>
                </a:ext>
              </a:extLst>
            </p:cNvPr>
            <p:cNvSpPr/>
            <p:nvPr/>
          </p:nvSpPr>
          <p:spPr>
            <a:xfrm>
              <a:off x="2849150" y="2553650"/>
              <a:ext cx="76450" cy="7900"/>
            </a:xfrm>
            <a:custGeom>
              <a:avLst/>
              <a:gdLst/>
              <a:ahLst/>
              <a:cxnLst/>
              <a:rect l="l" t="t" r="r" b="b"/>
              <a:pathLst>
                <a:path w="3058" h="316" extrusionOk="0">
                  <a:moveTo>
                    <a:pt x="1702" y="0"/>
                  </a:moveTo>
                  <a:cubicBezTo>
                    <a:pt x="1041" y="0"/>
                    <a:pt x="428" y="116"/>
                    <a:pt x="0" y="316"/>
                  </a:cubicBezTo>
                  <a:lnTo>
                    <a:pt x="3058" y="167"/>
                  </a:lnTo>
                  <a:cubicBezTo>
                    <a:pt x="2611" y="53"/>
                    <a:pt x="2146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29">
              <a:extLst>
                <a:ext uri="{FF2B5EF4-FFF2-40B4-BE49-F238E27FC236}">
                  <a16:creationId xmlns:a16="http://schemas.microsoft.com/office/drawing/2014/main" id="{061FD377-392F-9800-DAF9-E0330F10BAC4}"/>
                </a:ext>
              </a:extLst>
            </p:cNvPr>
            <p:cNvSpPr/>
            <p:nvPr/>
          </p:nvSpPr>
          <p:spPr>
            <a:xfrm>
              <a:off x="2549125" y="2539025"/>
              <a:ext cx="83750" cy="17300"/>
            </a:xfrm>
            <a:custGeom>
              <a:avLst/>
              <a:gdLst/>
              <a:ahLst/>
              <a:cxnLst/>
              <a:rect l="l" t="t" r="r" b="b"/>
              <a:pathLst>
                <a:path w="3350" h="692" extrusionOk="0">
                  <a:moveTo>
                    <a:pt x="3317" y="0"/>
                  </a:moveTo>
                  <a:lnTo>
                    <a:pt x="0" y="461"/>
                  </a:lnTo>
                  <a:cubicBezTo>
                    <a:pt x="16" y="538"/>
                    <a:pt x="32" y="615"/>
                    <a:pt x="48" y="691"/>
                  </a:cubicBezTo>
                  <a:lnTo>
                    <a:pt x="3350" y="223"/>
                  </a:lnTo>
                  <a:cubicBezTo>
                    <a:pt x="3340" y="149"/>
                    <a:pt x="3328" y="75"/>
                    <a:pt x="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29">
              <a:extLst>
                <a:ext uri="{FF2B5EF4-FFF2-40B4-BE49-F238E27FC236}">
                  <a16:creationId xmlns:a16="http://schemas.microsoft.com/office/drawing/2014/main" id="{87295532-0F06-8B7F-C462-FD3DEE7A714B}"/>
                </a:ext>
              </a:extLst>
            </p:cNvPr>
            <p:cNvSpPr/>
            <p:nvPr/>
          </p:nvSpPr>
          <p:spPr>
            <a:xfrm>
              <a:off x="2719175" y="2505450"/>
              <a:ext cx="83175" cy="14775"/>
            </a:xfrm>
            <a:custGeom>
              <a:avLst/>
              <a:gdLst/>
              <a:ahLst/>
              <a:cxnLst/>
              <a:rect l="l" t="t" r="r" b="b"/>
              <a:pathLst>
                <a:path w="3327" h="591" extrusionOk="0">
                  <a:moveTo>
                    <a:pt x="3083" y="0"/>
                  </a:moveTo>
                  <a:cubicBezTo>
                    <a:pt x="2016" y="0"/>
                    <a:pt x="964" y="70"/>
                    <a:pt x="0" y="590"/>
                  </a:cubicBezTo>
                  <a:lnTo>
                    <a:pt x="3326" y="1"/>
                  </a:lnTo>
                  <a:cubicBezTo>
                    <a:pt x="3245" y="1"/>
                    <a:pt x="3164" y="0"/>
                    <a:pt x="3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29">
              <a:extLst>
                <a:ext uri="{FF2B5EF4-FFF2-40B4-BE49-F238E27FC236}">
                  <a16:creationId xmlns:a16="http://schemas.microsoft.com/office/drawing/2014/main" id="{4D50828C-E0A2-48C3-21A9-6366D10C8D71}"/>
                </a:ext>
              </a:extLst>
            </p:cNvPr>
            <p:cNvSpPr/>
            <p:nvPr/>
          </p:nvSpPr>
          <p:spPr>
            <a:xfrm>
              <a:off x="2756150" y="2432575"/>
              <a:ext cx="104000" cy="8175"/>
            </a:xfrm>
            <a:custGeom>
              <a:avLst/>
              <a:gdLst/>
              <a:ahLst/>
              <a:cxnLst/>
              <a:rect l="l" t="t" r="r" b="b"/>
              <a:pathLst>
                <a:path w="4160" h="327" extrusionOk="0">
                  <a:moveTo>
                    <a:pt x="4155" y="1"/>
                  </a:moveTo>
                  <a:lnTo>
                    <a:pt x="1" y="202"/>
                  </a:lnTo>
                  <a:cubicBezTo>
                    <a:pt x="1" y="244"/>
                    <a:pt x="1" y="285"/>
                    <a:pt x="0" y="327"/>
                  </a:cubicBezTo>
                  <a:lnTo>
                    <a:pt x="4160" y="124"/>
                  </a:lnTo>
                  <a:cubicBezTo>
                    <a:pt x="4158" y="83"/>
                    <a:pt x="4157" y="41"/>
                    <a:pt x="4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29">
              <a:extLst>
                <a:ext uri="{FF2B5EF4-FFF2-40B4-BE49-F238E27FC236}">
                  <a16:creationId xmlns:a16="http://schemas.microsoft.com/office/drawing/2014/main" id="{1F8C4FFB-8F7D-40A6-B020-F6B88E67FF21}"/>
                </a:ext>
              </a:extLst>
            </p:cNvPr>
            <p:cNvSpPr/>
            <p:nvPr/>
          </p:nvSpPr>
          <p:spPr>
            <a:xfrm>
              <a:off x="3078925" y="2411825"/>
              <a:ext cx="67500" cy="7125"/>
            </a:xfrm>
            <a:custGeom>
              <a:avLst/>
              <a:gdLst/>
              <a:ahLst/>
              <a:cxnLst/>
              <a:rect l="l" t="t" r="r" b="b"/>
              <a:pathLst>
                <a:path w="2700" h="285" extrusionOk="0">
                  <a:moveTo>
                    <a:pt x="1671" y="0"/>
                  </a:moveTo>
                  <a:cubicBezTo>
                    <a:pt x="1149" y="0"/>
                    <a:pt x="607" y="107"/>
                    <a:pt x="1" y="285"/>
                  </a:cubicBezTo>
                  <a:lnTo>
                    <a:pt x="2699" y="153"/>
                  </a:lnTo>
                  <a:cubicBezTo>
                    <a:pt x="2357" y="48"/>
                    <a:pt x="2018" y="0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29">
              <a:extLst>
                <a:ext uri="{FF2B5EF4-FFF2-40B4-BE49-F238E27FC236}">
                  <a16:creationId xmlns:a16="http://schemas.microsoft.com/office/drawing/2014/main" id="{BEE73233-A297-B324-C23C-102E3454DB48}"/>
                </a:ext>
              </a:extLst>
            </p:cNvPr>
            <p:cNvSpPr/>
            <p:nvPr/>
          </p:nvSpPr>
          <p:spPr>
            <a:xfrm>
              <a:off x="3147175" y="2475800"/>
              <a:ext cx="73800" cy="11500"/>
            </a:xfrm>
            <a:custGeom>
              <a:avLst/>
              <a:gdLst/>
              <a:ahLst/>
              <a:cxnLst/>
              <a:rect l="l" t="t" r="r" b="b"/>
              <a:pathLst>
                <a:path w="2952" h="460" extrusionOk="0">
                  <a:moveTo>
                    <a:pt x="29" y="1"/>
                  </a:moveTo>
                  <a:cubicBezTo>
                    <a:pt x="20" y="86"/>
                    <a:pt x="11" y="171"/>
                    <a:pt x="1" y="255"/>
                  </a:cubicBezTo>
                  <a:lnTo>
                    <a:pt x="2935" y="459"/>
                  </a:lnTo>
                  <a:cubicBezTo>
                    <a:pt x="2940" y="387"/>
                    <a:pt x="2946" y="313"/>
                    <a:pt x="2952" y="24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29">
              <a:extLst>
                <a:ext uri="{FF2B5EF4-FFF2-40B4-BE49-F238E27FC236}">
                  <a16:creationId xmlns:a16="http://schemas.microsoft.com/office/drawing/2014/main" id="{E8C36390-775E-1C05-91E5-E0A874033A2D}"/>
                </a:ext>
              </a:extLst>
            </p:cNvPr>
            <p:cNvSpPr/>
            <p:nvPr/>
          </p:nvSpPr>
          <p:spPr>
            <a:xfrm>
              <a:off x="3032125" y="2572475"/>
              <a:ext cx="80575" cy="10100"/>
            </a:xfrm>
            <a:custGeom>
              <a:avLst/>
              <a:gdLst/>
              <a:ahLst/>
              <a:cxnLst/>
              <a:rect l="l" t="t" r="r" b="b"/>
              <a:pathLst>
                <a:path w="3223" h="404" extrusionOk="0">
                  <a:moveTo>
                    <a:pt x="2103" y="0"/>
                  </a:moveTo>
                  <a:cubicBezTo>
                    <a:pt x="1388" y="0"/>
                    <a:pt x="686" y="128"/>
                    <a:pt x="1" y="404"/>
                  </a:cubicBezTo>
                  <a:lnTo>
                    <a:pt x="3222" y="99"/>
                  </a:lnTo>
                  <a:cubicBezTo>
                    <a:pt x="2846" y="34"/>
                    <a:pt x="2473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29">
              <a:extLst>
                <a:ext uri="{FF2B5EF4-FFF2-40B4-BE49-F238E27FC236}">
                  <a16:creationId xmlns:a16="http://schemas.microsoft.com/office/drawing/2014/main" id="{EF3EDEEA-41B5-87C0-0783-A8DD91171EDA}"/>
                </a:ext>
              </a:extLst>
            </p:cNvPr>
            <p:cNvSpPr/>
            <p:nvPr/>
          </p:nvSpPr>
          <p:spPr>
            <a:xfrm>
              <a:off x="2315450" y="2581900"/>
              <a:ext cx="59050" cy="13025"/>
            </a:xfrm>
            <a:custGeom>
              <a:avLst/>
              <a:gdLst/>
              <a:ahLst/>
              <a:cxnLst/>
              <a:rect l="l" t="t" r="r" b="b"/>
              <a:pathLst>
                <a:path w="2362" h="521" extrusionOk="0">
                  <a:moveTo>
                    <a:pt x="2362" y="1"/>
                  </a:moveTo>
                  <a:lnTo>
                    <a:pt x="2362" y="1"/>
                  </a:lnTo>
                  <a:cubicBezTo>
                    <a:pt x="1553" y="27"/>
                    <a:pt x="746" y="68"/>
                    <a:pt x="1" y="521"/>
                  </a:cubicBezTo>
                  <a:lnTo>
                    <a:pt x="2339" y="197"/>
                  </a:lnTo>
                  <a:cubicBezTo>
                    <a:pt x="2347" y="131"/>
                    <a:pt x="2355" y="67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29">
              <a:extLst>
                <a:ext uri="{FF2B5EF4-FFF2-40B4-BE49-F238E27FC236}">
                  <a16:creationId xmlns:a16="http://schemas.microsoft.com/office/drawing/2014/main" id="{1D70FAC7-8865-CFE3-3CFE-87D905409346}"/>
                </a:ext>
              </a:extLst>
            </p:cNvPr>
            <p:cNvSpPr/>
            <p:nvPr/>
          </p:nvSpPr>
          <p:spPr>
            <a:xfrm>
              <a:off x="3210000" y="2437075"/>
              <a:ext cx="64425" cy="16950"/>
            </a:xfrm>
            <a:custGeom>
              <a:avLst/>
              <a:gdLst/>
              <a:ahLst/>
              <a:cxnLst/>
              <a:rect l="l" t="t" r="r" b="b"/>
              <a:pathLst>
                <a:path w="2577" h="678" extrusionOk="0">
                  <a:moveTo>
                    <a:pt x="489" y="1"/>
                  </a:moveTo>
                  <a:cubicBezTo>
                    <a:pt x="329" y="1"/>
                    <a:pt x="167" y="14"/>
                    <a:pt x="1" y="46"/>
                  </a:cubicBezTo>
                  <a:lnTo>
                    <a:pt x="2545" y="678"/>
                  </a:lnTo>
                  <a:lnTo>
                    <a:pt x="2577" y="476"/>
                  </a:lnTo>
                  <a:cubicBezTo>
                    <a:pt x="1888" y="287"/>
                    <a:pt x="1217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29">
              <a:extLst>
                <a:ext uri="{FF2B5EF4-FFF2-40B4-BE49-F238E27FC236}">
                  <a16:creationId xmlns:a16="http://schemas.microsoft.com/office/drawing/2014/main" id="{AB7B078A-9C25-24E3-AE4B-06F3F272ADDD}"/>
                </a:ext>
              </a:extLst>
            </p:cNvPr>
            <p:cNvSpPr/>
            <p:nvPr/>
          </p:nvSpPr>
          <p:spPr>
            <a:xfrm>
              <a:off x="3144925" y="2533675"/>
              <a:ext cx="62175" cy="9600"/>
            </a:xfrm>
            <a:custGeom>
              <a:avLst/>
              <a:gdLst/>
              <a:ahLst/>
              <a:cxnLst/>
              <a:rect l="l" t="t" r="r" b="b"/>
              <a:pathLst>
                <a:path w="2487" h="384" extrusionOk="0">
                  <a:moveTo>
                    <a:pt x="964" y="0"/>
                  </a:moveTo>
                  <a:cubicBezTo>
                    <a:pt x="649" y="0"/>
                    <a:pt x="328" y="56"/>
                    <a:pt x="0" y="189"/>
                  </a:cubicBezTo>
                  <a:lnTo>
                    <a:pt x="2487" y="383"/>
                  </a:lnTo>
                  <a:cubicBezTo>
                    <a:pt x="2008" y="162"/>
                    <a:pt x="1497" y="0"/>
                    <a:pt x="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29">
              <a:extLst>
                <a:ext uri="{FF2B5EF4-FFF2-40B4-BE49-F238E27FC236}">
                  <a16:creationId xmlns:a16="http://schemas.microsoft.com/office/drawing/2014/main" id="{70357E4D-FEE2-93EE-637F-BD0F24EB1C60}"/>
                </a:ext>
              </a:extLst>
            </p:cNvPr>
            <p:cNvSpPr/>
            <p:nvPr/>
          </p:nvSpPr>
          <p:spPr>
            <a:xfrm>
              <a:off x="2922150" y="2406350"/>
              <a:ext cx="63400" cy="5775"/>
            </a:xfrm>
            <a:custGeom>
              <a:avLst/>
              <a:gdLst/>
              <a:ahLst/>
              <a:cxnLst/>
              <a:rect l="l" t="t" r="r" b="b"/>
              <a:pathLst>
                <a:path w="2536" h="231" extrusionOk="0">
                  <a:moveTo>
                    <a:pt x="2536" y="1"/>
                  </a:moveTo>
                  <a:lnTo>
                    <a:pt x="1" y="124"/>
                  </a:lnTo>
                  <a:cubicBezTo>
                    <a:pt x="348" y="196"/>
                    <a:pt x="688" y="230"/>
                    <a:pt x="1023" y="230"/>
                  </a:cubicBezTo>
                  <a:cubicBezTo>
                    <a:pt x="1537" y="230"/>
                    <a:pt x="2039" y="150"/>
                    <a:pt x="2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29">
              <a:extLst>
                <a:ext uri="{FF2B5EF4-FFF2-40B4-BE49-F238E27FC236}">
                  <a16:creationId xmlns:a16="http://schemas.microsoft.com/office/drawing/2014/main" id="{272211DC-BF56-9719-D2D2-A1CFEEBAB49C}"/>
                </a:ext>
              </a:extLst>
            </p:cNvPr>
            <p:cNvSpPr/>
            <p:nvPr/>
          </p:nvSpPr>
          <p:spPr>
            <a:xfrm>
              <a:off x="3153725" y="2492850"/>
              <a:ext cx="38125" cy="5100"/>
            </a:xfrm>
            <a:custGeom>
              <a:avLst/>
              <a:gdLst/>
              <a:ahLst/>
              <a:cxnLst/>
              <a:rect l="l" t="t" r="r" b="b"/>
              <a:pathLst>
                <a:path w="1525" h="204" extrusionOk="0">
                  <a:moveTo>
                    <a:pt x="1519" y="0"/>
                  </a:moveTo>
                  <a:lnTo>
                    <a:pt x="0" y="74"/>
                  </a:lnTo>
                  <a:cubicBezTo>
                    <a:pt x="11" y="117"/>
                    <a:pt x="21" y="160"/>
                    <a:pt x="31" y="203"/>
                  </a:cubicBezTo>
                  <a:lnTo>
                    <a:pt x="1525" y="131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29">
              <a:extLst>
                <a:ext uri="{FF2B5EF4-FFF2-40B4-BE49-F238E27FC236}">
                  <a16:creationId xmlns:a16="http://schemas.microsoft.com/office/drawing/2014/main" id="{94FC6D0B-9448-70B0-3BD5-B4215837649E}"/>
                </a:ext>
              </a:extLst>
            </p:cNvPr>
            <p:cNvSpPr/>
            <p:nvPr/>
          </p:nvSpPr>
          <p:spPr>
            <a:xfrm>
              <a:off x="3070425" y="2553450"/>
              <a:ext cx="33525" cy="5475"/>
            </a:xfrm>
            <a:custGeom>
              <a:avLst/>
              <a:gdLst/>
              <a:ahLst/>
              <a:cxnLst/>
              <a:rect l="l" t="t" r="r" b="b"/>
              <a:pathLst>
                <a:path w="1341" h="219" extrusionOk="0">
                  <a:moveTo>
                    <a:pt x="1322" y="1"/>
                  </a:moveTo>
                  <a:lnTo>
                    <a:pt x="3" y="65"/>
                  </a:lnTo>
                  <a:lnTo>
                    <a:pt x="1" y="157"/>
                  </a:lnTo>
                  <a:lnTo>
                    <a:pt x="1341" y="218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29">
              <a:extLst>
                <a:ext uri="{FF2B5EF4-FFF2-40B4-BE49-F238E27FC236}">
                  <a16:creationId xmlns:a16="http://schemas.microsoft.com/office/drawing/2014/main" id="{C8C4BEDA-28DA-701C-F726-23AAF3364F21}"/>
                </a:ext>
              </a:extLst>
            </p:cNvPr>
            <p:cNvSpPr/>
            <p:nvPr/>
          </p:nvSpPr>
          <p:spPr>
            <a:xfrm>
              <a:off x="3152400" y="2588425"/>
              <a:ext cx="35725" cy="8950"/>
            </a:xfrm>
            <a:custGeom>
              <a:avLst/>
              <a:gdLst/>
              <a:ahLst/>
              <a:cxnLst/>
              <a:rect l="l" t="t" r="r" b="b"/>
              <a:pathLst>
                <a:path w="1429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395" y="235"/>
                    <a:pt x="813" y="302"/>
                    <a:pt x="1233" y="357"/>
                  </a:cubicBezTo>
                  <a:cubicBezTo>
                    <a:pt x="1237" y="357"/>
                    <a:pt x="1241" y="358"/>
                    <a:pt x="1244" y="358"/>
                  </a:cubicBezTo>
                  <a:cubicBezTo>
                    <a:pt x="1297" y="358"/>
                    <a:pt x="1356" y="315"/>
                    <a:pt x="1413" y="294"/>
                  </a:cubicBezTo>
                  <a:cubicBezTo>
                    <a:pt x="1418" y="249"/>
                    <a:pt x="1424" y="206"/>
                    <a:pt x="1428" y="1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29">
              <a:extLst>
                <a:ext uri="{FF2B5EF4-FFF2-40B4-BE49-F238E27FC236}">
                  <a16:creationId xmlns:a16="http://schemas.microsoft.com/office/drawing/2014/main" id="{9D729758-44C2-1648-C798-DC0F5E6FEA52}"/>
                </a:ext>
              </a:extLst>
            </p:cNvPr>
            <p:cNvSpPr/>
            <p:nvPr/>
          </p:nvSpPr>
          <p:spPr>
            <a:xfrm>
              <a:off x="3306650" y="2462075"/>
              <a:ext cx="18025" cy="14750"/>
            </a:xfrm>
            <a:custGeom>
              <a:avLst/>
              <a:gdLst/>
              <a:ahLst/>
              <a:cxnLst/>
              <a:rect l="l" t="t" r="r" b="b"/>
              <a:pathLst>
                <a:path w="721" h="590" extrusionOk="0">
                  <a:moveTo>
                    <a:pt x="109" y="1"/>
                  </a:moveTo>
                  <a:lnTo>
                    <a:pt x="0" y="168"/>
                  </a:lnTo>
                  <a:lnTo>
                    <a:pt x="626" y="589"/>
                  </a:lnTo>
                  <a:lnTo>
                    <a:pt x="721" y="47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29">
              <a:extLst>
                <a:ext uri="{FF2B5EF4-FFF2-40B4-BE49-F238E27FC236}">
                  <a16:creationId xmlns:a16="http://schemas.microsoft.com/office/drawing/2014/main" id="{47F7CEB0-AAD6-CFA6-CA88-46003989C73B}"/>
                </a:ext>
              </a:extLst>
            </p:cNvPr>
            <p:cNvSpPr/>
            <p:nvPr/>
          </p:nvSpPr>
          <p:spPr>
            <a:xfrm>
              <a:off x="3372650" y="2784900"/>
              <a:ext cx="247825" cy="122025"/>
            </a:xfrm>
            <a:custGeom>
              <a:avLst/>
              <a:gdLst/>
              <a:ahLst/>
              <a:cxnLst/>
              <a:rect l="l" t="t" r="r" b="b"/>
              <a:pathLst>
                <a:path w="9913" h="4881" extrusionOk="0">
                  <a:moveTo>
                    <a:pt x="112" y="0"/>
                  </a:moveTo>
                  <a:lnTo>
                    <a:pt x="0" y="134"/>
                  </a:lnTo>
                  <a:cubicBezTo>
                    <a:pt x="3040" y="1945"/>
                    <a:pt x="6231" y="3454"/>
                    <a:pt x="9470" y="4867"/>
                  </a:cubicBezTo>
                  <a:cubicBezTo>
                    <a:pt x="9492" y="4877"/>
                    <a:pt x="9516" y="4880"/>
                    <a:pt x="9547" y="4880"/>
                  </a:cubicBezTo>
                  <a:cubicBezTo>
                    <a:pt x="9619" y="4880"/>
                    <a:pt x="9725" y="4860"/>
                    <a:pt x="9913" y="4850"/>
                  </a:cubicBezTo>
                  <a:cubicBezTo>
                    <a:pt x="8403" y="4124"/>
                    <a:pt x="7042" y="3487"/>
                    <a:pt x="5697" y="2819"/>
                  </a:cubicBezTo>
                  <a:cubicBezTo>
                    <a:pt x="3829" y="1891"/>
                    <a:pt x="1973" y="94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29">
              <a:extLst>
                <a:ext uri="{FF2B5EF4-FFF2-40B4-BE49-F238E27FC236}">
                  <a16:creationId xmlns:a16="http://schemas.microsoft.com/office/drawing/2014/main" id="{C2B7E915-8373-A2D6-61F0-CF09EDC28349}"/>
                </a:ext>
              </a:extLst>
            </p:cNvPr>
            <p:cNvSpPr/>
            <p:nvPr/>
          </p:nvSpPr>
          <p:spPr>
            <a:xfrm>
              <a:off x="3447950" y="3089175"/>
              <a:ext cx="28575" cy="133425"/>
            </a:xfrm>
            <a:custGeom>
              <a:avLst/>
              <a:gdLst/>
              <a:ahLst/>
              <a:cxnLst/>
              <a:rect l="l" t="t" r="r" b="b"/>
              <a:pathLst>
                <a:path w="1143" h="5337" extrusionOk="0">
                  <a:moveTo>
                    <a:pt x="1011" y="1"/>
                  </a:moveTo>
                  <a:cubicBezTo>
                    <a:pt x="0" y="1673"/>
                    <a:pt x="132" y="3506"/>
                    <a:pt x="238" y="5337"/>
                  </a:cubicBezTo>
                  <a:cubicBezTo>
                    <a:pt x="341" y="3559"/>
                    <a:pt x="622" y="1813"/>
                    <a:pt x="1143" y="107"/>
                  </a:cubicBezTo>
                  <a:cubicBezTo>
                    <a:pt x="1099" y="72"/>
                    <a:pt x="1056" y="36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29">
              <a:extLst>
                <a:ext uri="{FF2B5EF4-FFF2-40B4-BE49-F238E27FC236}">
                  <a16:creationId xmlns:a16="http://schemas.microsoft.com/office/drawing/2014/main" id="{7A221D70-D239-2889-412F-982653B0792F}"/>
                </a:ext>
              </a:extLst>
            </p:cNvPr>
            <p:cNvSpPr/>
            <p:nvPr/>
          </p:nvSpPr>
          <p:spPr>
            <a:xfrm>
              <a:off x="3504450" y="2829425"/>
              <a:ext cx="133450" cy="61750"/>
            </a:xfrm>
            <a:custGeom>
              <a:avLst/>
              <a:gdLst/>
              <a:ahLst/>
              <a:cxnLst/>
              <a:rect l="l" t="t" r="r" b="b"/>
              <a:pathLst>
                <a:path w="5338" h="2470" extrusionOk="0">
                  <a:moveTo>
                    <a:pt x="102" y="0"/>
                  </a:moveTo>
                  <a:cubicBezTo>
                    <a:pt x="68" y="75"/>
                    <a:pt x="34" y="150"/>
                    <a:pt x="0" y="224"/>
                  </a:cubicBezTo>
                  <a:cubicBezTo>
                    <a:pt x="1229" y="785"/>
                    <a:pt x="2452" y="1358"/>
                    <a:pt x="3689" y="1899"/>
                  </a:cubicBezTo>
                  <a:cubicBezTo>
                    <a:pt x="4206" y="2125"/>
                    <a:pt x="4753" y="2282"/>
                    <a:pt x="5286" y="2470"/>
                  </a:cubicBezTo>
                  <a:lnTo>
                    <a:pt x="5337" y="240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29">
              <a:extLst>
                <a:ext uri="{FF2B5EF4-FFF2-40B4-BE49-F238E27FC236}">
                  <a16:creationId xmlns:a16="http://schemas.microsoft.com/office/drawing/2014/main" id="{2B7FDE35-ED75-82F0-11CB-E86458CCD6CC}"/>
                </a:ext>
              </a:extLst>
            </p:cNvPr>
            <p:cNvSpPr/>
            <p:nvPr/>
          </p:nvSpPr>
          <p:spPr>
            <a:xfrm>
              <a:off x="3763750" y="3226300"/>
              <a:ext cx="64725" cy="36850"/>
            </a:xfrm>
            <a:custGeom>
              <a:avLst/>
              <a:gdLst/>
              <a:ahLst/>
              <a:cxnLst/>
              <a:rect l="l" t="t" r="r" b="b"/>
              <a:pathLst>
                <a:path w="2589" h="1474" extrusionOk="0">
                  <a:moveTo>
                    <a:pt x="2567" y="0"/>
                  </a:moveTo>
                  <a:cubicBezTo>
                    <a:pt x="1653" y="305"/>
                    <a:pt x="513" y="168"/>
                    <a:pt x="1" y="1473"/>
                  </a:cubicBezTo>
                  <a:lnTo>
                    <a:pt x="2588" y="217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29">
              <a:extLst>
                <a:ext uri="{FF2B5EF4-FFF2-40B4-BE49-F238E27FC236}">
                  <a16:creationId xmlns:a16="http://schemas.microsoft.com/office/drawing/2014/main" id="{9E840955-D8A0-F3C3-D458-8EA7318E607D}"/>
                </a:ext>
              </a:extLst>
            </p:cNvPr>
            <p:cNvSpPr/>
            <p:nvPr/>
          </p:nvSpPr>
          <p:spPr>
            <a:xfrm>
              <a:off x="3358475" y="3039075"/>
              <a:ext cx="81250" cy="33125"/>
            </a:xfrm>
            <a:custGeom>
              <a:avLst/>
              <a:gdLst/>
              <a:ahLst/>
              <a:cxnLst/>
              <a:rect l="l" t="t" r="r" b="b"/>
              <a:pathLst>
                <a:path w="3250" h="1325" extrusionOk="0">
                  <a:moveTo>
                    <a:pt x="1" y="1"/>
                  </a:moveTo>
                  <a:lnTo>
                    <a:pt x="3177" y="1324"/>
                  </a:lnTo>
                  <a:cubicBezTo>
                    <a:pt x="3201" y="1263"/>
                    <a:pt x="3226" y="1202"/>
                    <a:pt x="3250" y="1141"/>
                  </a:cubicBezTo>
                  <a:cubicBezTo>
                    <a:pt x="2186" y="708"/>
                    <a:pt x="1193" y="1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29">
              <a:extLst>
                <a:ext uri="{FF2B5EF4-FFF2-40B4-BE49-F238E27FC236}">
                  <a16:creationId xmlns:a16="http://schemas.microsoft.com/office/drawing/2014/main" id="{D98CCA5E-3098-FCF9-9DAD-86F3F7D3925A}"/>
                </a:ext>
              </a:extLst>
            </p:cNvPr>
            <p:cNvSpPr/>
            <p:nvPr/>
          </p:nvSpPr>
          <p:spPr>
            <a:xfrm>
              <a:off x="3295775" y="2771450"/>
              <a:ext cx="72925" cy="47150"/>
            </a:xfrm>
            <a:custGeom>
              <a:avLst/>
              <a:gdLst/>
              <a:ahLst/>
              <a:cxnLst/>
              <a:rect l="l" t="t" r="r" b="b"/>
              <a:pathLst>
                <a:path w="2917" h="1886" extrusionOk="0">
                  <a:moveTo>
                    <a:pt x="114" y="0"/>
                  </a:moveTo>
                  <a:lnTo>
                    <a:pt x="1" y="189"/>
                  </a:lnTo>
                  <a:lnTo>
                    <a:pt x="2800" y="1886"/>
                  </a:lnTo>
                  <a:lnTo>
                    <a:pt x="2917" y="166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29">
              <a:extLst>
                <a:ext uri="{FF2B5EF4-FFF2-40B4-BE49-F238E27FC236}">
                  <a16:creationId xmlns:a16="http://schemas.microsoft.com/office/drawing/2014/main" id="{1D5722ED-CEAE-AF03-8188-AC8E0350C89A}"/>
                </a:ext>
              </a:extLst>
            </p:cNvPr>
            <p:cNvSpPr/>
            <p:nvPr/>
          </p:nvSpPr>
          <p:spPr>
            <a:xfrm>
              <a:off x="3473225" y="3020175"/>
              <a:ext cx="43325" cy="71700"/>
            </a:xfrm>
            <a:custGeom>
              <a:avLst/>
              <a:gdLst/>
              <a:ahLst/>
              <a:cxnLst/>
              <a:rect l="l" t="t" r="r" b="b"/>
              <a:pathLst>
                <a:path w="1733" h="2868" extrusionOk="0">
                  <a:moveTo>
                    <a:pt x="1733" y="0"/>
                  </a:moveTo>
                  <a:cubicBezTo>
                    <a:pt x="835" y="739"/>
                    <a:pt x="339" y="1704"/>
                    <a:pt x="0" y="2761"/>
                  </a:cubicBezTo>
                  <a:cubicBezTo>
                    <a:pt x="45" y="2796"/>
                    <a:pt x="89" y="2832"/>
                    <a:pt x="132" y="2867"/>
                  </a:cubicBezTo>
                  <a:cubicBezTo>
                    <a:pt x="391" y="2366"/>
                    <a:pt x="638" y="1857"/>
                    <a:pt x="913" y="1364"/>
                  </a:cubicBezTo>
                  <a:cubicBezTo>
                    <a:pt x="1171" y="900"/>
                    <a:pt x="1458" y="454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29">
              <a:extLst>
                <a:ext uri="{FF2B5EF4-FFF2-40B4-BE49-F238E27FC236}">
                  <a16:creationId xmlns:a16="http://schemas.microsoft.com/office/drawing/2014/main" id="{0BF351E7-DBE0-40C1-4B71-E6821BDE59C4}"/>
                </a:ext>
              </a:extLst>
            </p:cNvPr>
            <p:cNvSpPr/>
            <p:nvPr/>
          </p:nvSpPr>
          <p:spPr>
            <a:xfrm>
              <a:off x="3400550" y="3185275"/>
              <a:ext cx="13675" cy="94300"/>
            </a:xfrm>
            <a:custGeom>
              <a:avLst/>
              <a:gdLst/>
              <a:ahLst/>
              <a:cxnLst/>
              <a:rect l="l" t="t" r="r" b="b"/>
              <a:pathLst>
                <a:path w="547" h="3772" extrusionOk="0">
                  <a:moveTo>
                    <a:pt x="363" y="0"/>
                  </a:moveTo>
                  <a:cubicBezTo>
                    <a:pt x="1" y="1356"/>
                    <a:pt x="198" y="2563"/>
                    <a:pt x="328" y="3771"/>
                  </a:cubicBezTo>
                  <a:lnTo>
                    <a:pt x="546" y="3767"/>
                  </a:lnTo>
                  <a:cubicBezTo>
                    <a:pt x="487" y="2561"/>
                    <a:pt x="429" y="1355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29">
              <a:extLst>
                <a:ext uri="{FF2B5EF4-FFF2-40B4-BE49-F238E27FC236}">
                  <a16:creationId xmlns:a16="http://schemas.microsoft.com/office/drawing/2014/main" id="{BA3F53D4-6E68-D98E-151E-4E6A6A6CFD5F}"/>
                </a:ext>
              </a:extLst>
            </p:cNvPr>
            <p:cNvSpPr/>
            <p:nvPr/>
          </p:nvSpPr>
          <p:spPr>
            <a:xfrm>
              <a:off x="3249075" y="2778400"/>
              <a:ext cx="59550" cy="31925"/>
            </a:xfrm>
            <a:custGeom>
              <a:avLst/>
              <a:gdLst/>
              <a:ahLst/>
              <a:cxnLst/>
              <a:rect l="l" t="t" r="r" b="b"/>
              <a:pathLst>
                <a:path w="2382" h="1277" extrusionOk="0">
                  <a:moveTo>
                    <a:pt x="0" y="1"/>
                  </a:moveTo>
                  <a:cubicBezTo>
                    <a:pt x="622" y="684"/>
                    <a:pt x="1459" y="930"/>
                    <a:pt x="2247" y="1277"/>
                  </a:cubicBezTo>
                  <a:cubicBezTo>
                    <a:pt x="2292" y="1218"/>
                    <a:pt x="2336" y="1160"/>
                    <a:pt x="2382" y="1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29">
              <a:extLst>
                <a:ext uri="{FF2B5EF4-FFF2-40B4-BE49-F238E27FC236}">
                  <a16:creationId xmlns:a16="http://schemas.microsoft.com/office/drawing/2014/main" id="{15B71773-7018-1ADD-F60E-CAB96A64B928}"/>
                </a:ext>
              </a:extLst>
            </p:cNvPr>
            <p:cNvSpPr/>
            <p:nvPr/>
          </p:nvSpPr>
          <p:spPr>
            <a:xfrm>
              <a:off x="3492200" y="2950525"/>
              <a:ext cx="27675" cy="34850"/>
            </a:xfrm>
            <a:custGeom>
              <a:avLst/>
              <a:gdLst/>
              <a:ahLst/>
              <a:cxnLst/>
              <a:rect l="l" t="t" r="r" b="b"/>
              <a:pathLst>
                <a:path w="1107" h="1394" extrusionOk="0">
                  <a:moveTo>
                    <a:pt x="793" y="1"/>
                  </a:moveTo>
                  <a:cubicBezTo>
                    <a:pt x="0" y="219"/>
                    <a:pt x="294" y="939"/>
                    <a:pt x="49" y="1393"/>
                  </a:cubicBezTo>
                  <a:cubicBezTo>
                    <a:pt x="429" y="1005"/>
                    <a:pt x="1106" y="763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29">
              <a:extLst>
                <a:ext uri="{FF2B5EF4-FFF2-40B4-BE49-F238E27FC236}">
                  <a16:creationId xmlns:a16="http://schemas.microsoft.com/office/drawing/2014/main" id="{41AA6511-A7C8-6E02-E527-F199200CB495}"/>
                </a:ext>
              </a:extLst>
            </p:cNvPr>
            <p:cNvSpPr/>
            <p:nvPr/>
          </p:nvSpPr>
          <p:spPr>
            <a:xfrm>
              <a:off x="3338450" y="3154750"/>
              <a:ext cx="9425" cy="53625"/>
            </a:xfrm>
            <a:custGeom>
              <a:avLst/>
              <a:gdLst/>
              <a:ahLst/>
              <a:cxnLst/>
              <a:rect l="l" t="t" r="r" b="b"/>
              <a:pathLst>
                <a:path w="377" h="2145" extrusionOk="0">
                  <a:moveTo>
                    <a:pt x="135" y="1"/>
                  </a:moveTo>
                  <a:cubicBezTo>
                    <a:pt x="97" y="696"/>
                    <a:pt x="60" y="1391"/>
                    <a:pt x="23" y="2086"/>
                  </a:cubicBezTo>
                  <a:lnTo>
                    <a:pt x="23" y="2086"/>
                  </a:lnTo>
                  <a:cubicBezTo>
                    <a:pt x="348" y="1424"/>
                    <a:pt x="376" y="728"/>
                    <a:pt x="332" y="22"/>
                  </a:cubicBezTo>
                  <a:lnTo>
                    <a:pt x="135" y="1"/>
                  </a:lnTo>
                  <a:close/>
                  <a:moveTo>
                    <a:pt x="23" y="2086"/>
                  </a:moveTo>
                  <a:lnTo>
                    <a:pt x="23" y="2086"/>
                  </a:lnTo>
                  <a:cubicBezTo>
                    <a:pt x="15" y="2101"/>
                    <a:pt x="8" y="2116"/>
                    <a:pt x="0" y="2131"/>
                  </a:cubicBezTo>
                  <a:lnTo>
                    <a:pt x="19" y="2144"/>
                  </a:lnTo>
                  <a:cubicBezTo>
                    <a:pt x="20" y="2125"/>
                    <a:pt x="21" y="2105"/>
                    <a:pt x="23" y="2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29">
              <a:extLst>
                <a:ext uri="{FF2B5EF4-FFF2-40B4-BE49-F238E27FC236}">
                  <a16:creationId xmlns:a16="http://schemas.microsoft.com/office/drawing/2014/main" id="{06B13FD8-139C-EB09-F904-6B8621BDF2D9}"/>
                </a:ext>
              </a:extLst>
            </p:cNvPr>
            <p:cNvSpPr/>
            <p:nvPr/>
          </p:nvSpPr>
          <p:spPr>
            <a:xfrm>
              <a:off x="3523225" y="2984025"/>
              <a:ext cx="38775" cy="28950"/>
            </a:xfrm>
            <a:custGeom>
              <a:avLst/>
              <a:gdLst/>
              <a:ahLst/>
              <a:cxnLst/>
              <a:rect l="l" t="t" r="r" b="b"/>
              <a:pathLst>
                <a:path w="1551" h="1158" extrusionOk="0">
                  <a:moveTo>
                    <a:pt x="1550" y="0"/>
                  </a:moveTo>
                  <a:lnTo>
                    <a:pt x="1550" y="0"/>
                  </a:lnTo>
                  <a:cubicBezTo>
                    <a:pt x="600" y="287"/>
                    <a:pt x="526" y="344"/>
                    <a:pt x="0" y="1157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29">
              <a:extLst>
                <a:ext uri="{FF2B5EF4-FFF2-40B4-BE49-F238E27FC236}">
                  <a16:creationId xmlns:a16="http://schemas.microsoft.com/office/drawing/2014/main" id="{93A26686-60D2-EC6C-13AF-EE6F671141AA}"/>
                </a:ext>
              </a:extLst>
            </p:cNvPr>
            <p:cNvSpPr/>
            <p:nvPr/>
          </p:nvSpPr>
          <p:spPr>
            <a:xfrm>
              <a:off x="3320050" y="3179175"/>
              <a:ext cx="8700" cy="43825"/>
            </a:xfrm>
            <a:custGeom>
              <a:avLst/>
              <a:gdLst/>
              <a:ahLst/>
              <a:cxnLst/>
              <a:rect l="l" t="t" r="r" b="b"/>
              <a:pathLst>
                <a:path w="348" h="1753" extrusionOk="0">
                  <a:moveTo>
                    <a:pt x="131" y="1"/>
                  </a:moveTo>
                  <a:lnTo>
                    <a:pt x="0" y="1740"/>
                  </a:lnTo>
                  <a:lnTo>
                    <a:pt x="178" y="1753"/>
                  </a:lnTo>
                  <a:cubicBezTo>
                    <a:pt x="235" y="1176"/>
                    <a:pt x="291" y="600"/>
                    <a:pt x="348" y="2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29">
              <a:extLst>
                <a:ext uri="{FF2B5EF4-FFF2-40B4-BE49-F238E27FC236}">
                  <a16:creationId xmlns:a16="http://schemas.microsoft.com/office/drawing/2014/main" id="{1AE1A52A-C39F-C518-2D75-BE4284404B3B}"/>
                </a:ext>
              </a:extLst>
            </p:cNvPr>
            <p:cNvSpPr/>
            <p:nvPr/>
          </p:nvSpPr>
          <p:spPr>
            <a:xfrm>
              <a:off x="3653500" y="2913650"/>
              <a:ext cx="30625" cy="18450"/>
            </a:xfrm>
            <a:custGeom>
              <a:avLst/>
              <a:gdLst/>
              <a:ahLst/>
              <a:cxnLst/>
              <a:rect l="l" t="t" r="r" b="b"/>
              <a:pathLst>
                <a:path w="1225" h="738" extrusionOk="0">
                  <a:moveTo>
                    <a:pt x="1146" y="0"/>
                  </a:moveTo>
                  <a:lnTo>
                    <a:pt x="0" y="523"/>
                  </a:lnTo>
                  <a:cubicBezTo>
                    <a:pt x="20" y="595"/>
                    <a:pt x="40" y="666"/>
                    <a:pt x="59" y="737"/>
                  </a:cubicBezTo>
                  <a:lnTo>
                    <a:pt x="1224" y="163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29">
              <a:extLst>
                <a:ext uri="{FF2B5EF4-FFF2-40B4-BE49-F238E27FC236}">
                  <a16:creationId xmlns:a16="http://schemas.microsoft.com/office/drawing/2014/main" id="{EF65E550-79AE-6102-9ADC-792DAE61FBDC}"/>
                </a:ext>
              </a:extLst>
            </p:cNvPr>
            <p:cNvSpPr/>
            <p:nvPr/>
          </p:nvSpPr>
          <p:spPr>
            <a:xfrm>
              <a:off x="3321350" y="2813075"/>
              <a:ext cx="32900" cy="15925"/>
            </a:xfrm>
            <a:custGeom>
              <a:avLst/>
              <a:gdLst/>
              <a:ahLst/>
              <a:cxnLst/>
              <a:rect l="l" t="t" r="r" b="b"/>
              <a:pathLst>
                <a:path w="1316" h="637" extrusionOk="0">
                  <a:moveTo>
                    <a:pt x="109" y="1"/>
                  </a:moveTo>
                  <a:lnTo>
                    <a:pt x="0" y="262"/>
                  </a:lnTo>
                  <a:cubicBezTo>
                    <a:pt x="392" y="316"/>
                    <a:pt x="683" y="637"/>
                    <a:pt x="1097" y="637"/>
                  </a:cubicBezTo>
                  <a:cubicBezTo>
                    <a:pt x="1166" y="637"/>
                    <a:pt x="1239" y="628"/>
                    <a:pt x="1316" y="607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29">
              <a:extLst>
                <a:ext uri="{FF2B5EF4-FFF2-40B4-BE49-F238E27FC236}">
                  <a16:creationId xmlns:a16="http://schemas.microsoft.com/office/drawing/2014/main" id="{C4537562-2DC4-2977-66FB-1685387A9538}"/>
                </a:ext>
              </a:extLst>
            </p:cNvPr>
            <p:cNvSpPr/>
            <p:nvPr/>
          </p:nvSpPr>
          <p:spPr>
            <a:xfrm>
              <a:off x="3423300" y="3251425"/>
              <a:ext cx="4475" cy="36450"/>
            </a:xfrm>
            <a:custGeom>
              <a:avLst/>
              <a:gdLst/>
              <a:ahLst/>
              <a:cxnLst/>
              <a:rect l="l" t="t" r="r" b="b"/>
              <a:pathLst>
                <a:path w="179" h="1458" extrusionOk="0">
                  <a:moveTo>
                    <a:pt x="110" y="1"/>
                  </a:moveTo>
                  <a:lnTo>
                    <a:pt x="1" y="14"/>
                  </a:lnTo>
                  <a:cubicBezTo>
                    <a:pt x="25" y="495"/>
                    <a:pt x="49" y="977"/>
                    <a:pt x="71" y="1458"/>
                  </a:cubicBezTo>
                  <a:lnTo>
                    <a:pt x="179" y="1418"/>
                  </a:lnTo>
                  <a:cubicBezTo>
                    <a:pt x="155" y="945"/>
                    <a:pt x="132" y="473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29">
              <a:extLst>
                <a:ext uri="{FF2B5EF4-FFF2-40B4-BE49-F238E27FC236}">
                  <a16:creationId xmlns:a16="http://schemas.microsoft.com/office/drawing/2014/main" id="{5DA9AD2C-6ADB-0549-C412-E9B136131C6A}"/>
                </a:ext>
              </a:extLst>
            </p:cNvPr>
            <p:cNvSpPr/>
            <p:nvPr/>
          </p:nvSpPr>
          <p:spPr>
            <a:xfrm>
              <a:off x="3636600" y="2889500"/>
              <a:ext cx="26575" cy="12475"/>
            </a:xfrm>
            <a:custGeom>
              <a:avLst/>
              <a:gdLst/>
              <a:ahLst/>
              <a:cxnLst/>
              <a:rect l="l" t="t" r="r" b="b"/>
              <a:pathLst>
                <a:path w="1063" h="499" extrusionOk="0">
                  <a:moveTo>
                    <a:pt x="51" y="0"/>
                  </a:moveTo>
                  <a:lnTo>
                    <a:pt x="0" y="67"/>
                  </a:lnTo>
                  <a:lnTo>
                    <a:pt x="988" y="498"/>
                  </a:lnTo>
                  <a:lnTo>
                    <a:pt x="1062" y="278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29">
              <a:extLst>
                <a:ext uri="{FF2B5EF4-FFF2-40B4-BE49-F238E27FC236}">
                  <a16:creationId xmlns:a16="http://schemas.microsoft.com/office/drawing/2014/main" id="{AF7CDDC4-F820-B37C-946F-1523851F654A}"/>
                </a:ext>
              </a:extLst>
            </p:cNvPr>
            <p:cNvSpPr/>
            <p:nvPr/>
          </p:nvSpPr>
          <p:spPr>
            <a:xfrm>
              <a:off x="3058600" y="2674900"/>
              <a:ext cx="25700" cy="19225"/>
            </a:xfrm>
            <a:custGeom>
              <a:avLst/>
              <a:gdLst/>
              <a:ahLst/>
              <a:cxnLst/>
              <a:rect l="l" t="t" r="r" b="b"/>
              <a:pathLst>
                <a:path w="1028" h="769" extrusionOk="0">
                  <a:moveTo>
                    <a:pt x="67" y="1"/>
                  </a:moveTo>
                  <a:lnTo>
                    <a:pt x="1" y="77"/>
                  </a:lnTo>
                  <a:lnTo>
                    <a:pt x="900" y="768"/>
                  </a:lnTo>
                  <a:cubicBezTo>
                    <a:pt x="942" y="705"/>
                    <a:pt x="985" y="643"/>
                    <a:pt x="1028" y="57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29">
              <a:extLst>
                <a:ext uri="{FF2B5EF4-FFF2-40B4-BE49-F238E27FC236}">
                  <a16:creationId xmlns:a16="http://schemas.microsoft.com/office/drawing/2014/main" id="{328FDA57-3A0D-3182-9E62-C6C8D5D44C7C}"/>
                </a:ext>
              </a:extLst>
            </p:cNvPr>
            <p:cNvSpPr/>
            <p:nvPr/>
          </p:nvSpPr>
          <p:spPr>
            <a:xfrm>
              <a:off x="3521200" y="2963825"/>
              <a:ext cx="21500" cy="17950"/>
            </a:xfrm>
            <a:custGeom>
              <a:avLst/>
              <a:gdLst/>
              <a:ahLst/>
              <a:cxnLst/>
              <a:rect l="l" t="t" r="r" b="b"/>
              <a:pathLst>
                <a:path w="860" h="718" extrusionOk="0">
                  <a:moveTo>
                    <a:pt x="722" y="1"/>
                  </a:moveTo>
                  <a:lnTo>
                    <a:pt x="1" y="572"/>
                  </a:lnTo>
                  <a:lnTo>
                    <a:pt x="116" y="718"/>
                  </a:lnTo>
                  <a:lnTo>
                    <a:pt x="859" y="174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29">
              <a:extLst>
                <a:ext uri="{FF2B5EF4-FFF2-40B4-BE49-F238E27FC236}">
                  <a16:creationId xmlns:a16="http://schemas.microsoft.com/office/drawing/2014/main" id="{62905184-6A2A-7B3E-F6C6-CC172284F353}"/>
                </a:ext>
              </a:extLst>
            </p:cNvPr>
            <p:cNvSpPr/>
            <p:nvPr/>
          </p:nvSpPr>
          <p:spPr>
            <a:xfrm>
              <a:off x="3623075" y="2672875"/>
              <a:ext cx="23250" cy="14700"/>
            </a:xfrm>
            <a:custGeom>
              <a:avLst/>
              <a:gdLst/>
              <a:ahLst/>
              <a:cxnLst/>
              <a:rect l="l" t="t" r="r" b="b"/>
              <a:pathLst>
                <a:path w="930" h="588" extrusionOk="0">
                  <a:moveTo>
                    <a:pt x="85" y="0"/>
                  </a:moveTo>
                  <a:lnTo>
                    <a:pt x="0" y="173"/>
                  </a:lnTo>
                  <a:lnTo>
                    <a:pt x="845" y="588"/>
                  </a:lnTo>
                  <a:lnTo>
                    <a:pt x="930" y="4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29">
              <a:extLst>
                <a:ext uri="{FF2B5EF4-FFF2-40B4-BE49-F238E27FC236}">
                  <a16:creationId xmlns:a16="http://schemas.microsoft.com/office/drawing/2014/main" id="{3F8F4519-E730-69A4-66F0-B76D9936F531}"/>
                </a:ext>
              </a:extLst>
            </p:cNvPr>
            <p:cNvSpPr/>
            <p:nvPr/>
          </p:nvSpPr>
          <p:spPr>
            <a:xfrm>
              <a:off x="3670900" y="2726275"/>
              <a:ext cx="25800" cy="15150"/>
            </a:xfrm>
            <a:custGeom>
              <a:avLst/>
              <a:gdLst/>
              <a:ahLst/>
              <a:cxnLst/>
              <a:rect l="l" t="t" r="r" b="b"/>
              <a:pathLst>
                <a:path w="1032" h="606" extrusionOk="0">
                  <a:moveTo>
                    <a:pt x="92" y="1"/>
                  </a:moveTo>
                  <a:cubicBezTo>
                    <a:pt x="62" y="66"/>
                    <a:pt x="31" y="130"/>
                    <a:pt x="1" y="196"/>
                  </a:cubicBezTo>
                  <a:lnTo>
                    <a:pt x="970" y="606"/>
                  </a:lnTo>
                  <a:lnTo>
                    <a:pt x="1031" y="53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29">
              <a:extLst>
                <a:ext uri="{FF2B5EF4-FFF2-40B4-BE49-F238E27FC236}">
                  <a16:creationId xmlns:a16="http://schemas.microsoft.com/office/drawing/2014/main" id="{BA6C1F2F-297E-DE2D-1009-B071A6F84395}"/>
                </a:ext>
              </a:extLst>
            </p:cNvPr>
            <p:cNvSpPr/>
            <p:nvPr/>
          </p:nvSpPr>
          <p:spPr>
            <a:xfrm>
              <a:off x="3630450" y="2662475"/>
              <a:ext cx="25375" cy="14600"/>
            </a:xfrm>
            <a:custGeom>
              <a:avLst/>
              <a:gdLst/>
              <a:ahLst/>
              <a:cxnLst/>
              <a:rect l="l" t="t" r="r" b="b"/>
              <a:pathLst>
                <a:path w="1015" h="584" extrusionOk="0">
                  <a:moveTo>
                    <a:pt x="42" y="1"/>
                  </a:moveTo>
                  <a:lnTo>
                    <a:pt x="1" y="52"/>
                  </a:lnTo>
                  <a:cubicBezTo>
                    <a:pt x="307" y="228"/>
                    <a:pt x="614" y="406"/>
                    <a:pt x="920" y="584"/>
                  </a:cubicBezTo>
                  <a:cubicBezTo>
                    <a:pt x="952" y="515"/>
                    <a:pt x="983" y="447"/>
                    <a:pt x="1014" y="378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29">
              <a:extLst>
                <a:ext uri="{FF2B5EF4-FFF2-40B4-BE49-F238E27FC236}">
                  <a16:creationId xmlns:a16="http://schemas.microsoft.com/office/drawing/2014/main" id="{660AD5FC-759D-F4E1-58F8-F134D4522537}"/>
                </a:ext>
              </a:extLst>
            </p:cNvPr>
            <p:cNvSpPr/>
            <p:nvPr/>
          </p:nvSpPr>
          <p:spPr>
            <a:xfrm>
              <a:off x="3387950" y="2826200"/>
              <a:ext cx="22800" cy="14625"/>
            </a:xfrm>
            <a:custGeom>
              <a:avLst/>
              <a:gdLst/>
              <a:ahLst/>
              <a:cxnLst/>
              <a:rect l="l" t="t" r="r" b="b"/>
              <a:pathLst>
                <a:path w="912" h="585" extrusionOk="0">
                  <a:moveTo>
                    <a:pt x="74" y="0"/>
                  </a:moveTo>
                  <a:lnTo>
                    <a:pt x="1" y="165"/>
                  </a:lnTo>
                  <a:lnTo>
                    <a:pt x="826" y="584"/>
                  </a:lnTo>
                  <a:lnTo>
                    <a:pt x="911" y="4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29">
              <a:extLst>
                <a:ext uri="{FF2B5EF4-FFF2-40B4-BE49-F238E27FC236}">
                  <a16:creationId xmlns:a16="http://schemas.microsoft.com/office/drawing/2014/main" id="{44164A61-80AB-99C8-3BA8-149E9A7F5529}"/>
                </a:ext>
              </a:extLst>
            </p:cNvPr>
            <p:cNvSpPr/>
            <p:nvPr/>
          </p:nvSpPr>
          <p:spPr>
            <a:xfrm>
              <a:off x="3659925" y="2691750"/>
              <a:ext cx="22275" cy="13675"/>
            </a:xfrm>
            <a:custGeom>
              <a:avLst/>
              <a:gdLst/>
              <a:ahLst/>
              <a:cxnLst/>
              <a:rect l="l" t="t" r="r" b="b"/>
              <a:pathLst>
                <a:path w="891" h="547" extrusionOk="0">
                  <a:moveTo>
                    <a:pt x="72" y="0"/>
                  </a:moveTo>
                  <a:cubicBezTo>
                    <a:pt x="48" y="55"/>
                    <a:pt x="24" y="109"/>
                    <a:pt x="0" y="164"/>
                  </a:cubicBezTo>
                  <a:lnTo>
                    <a:pt x="770" y="546"/>
                  </a:lnTo>
                  <a:lnTo>
                    <a:pt x="890" y="3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29">
              <a:extLst>
                <a:ext uri="{FF2B5EF4-FFF2-40B4-BE49-F238E27FC236}">
                  <a16:creationId xmlns:a16="http://schemas.microsoft.com/office/drawing/2014/main" id="{4863DE6A-A98E-1ACD-6818-F11926A5D8E0}"/>
                </a:ext>
              </a:extLst>
            </p:cNvPr>
            <p:cNvSpPr/>
            <p:nvPr/>
          </p:nvSpPr>
          <p:spPr>
            <a:xfrm>
              <a:off x="3360725" y="3212175"/>
              <a:ext cx="3875" cy="18350"/>
            </a:xfrm>
            <a:custGeom>
              <a:avLst/>
              <a:gdLst/>
              <a:ahLst/>
              <a:cxnLst/>
              <a:rect l="l" t="t" r="r" b="b"/>
              <a:pathLst>
                <a:path w="155" h="734" extrusionOk="0">
                  <a:moveTo>
                    <a:pt x="154" y="0"/>
                  </a:moveTo>
                  <a:lnTo>
                    <a:pt x="0" y="36"/>
                  </a:lnTo>
                  <a:lnTo>
                    <a:pt x="34" y="734"/>
                  </a:lnTo>
                  <a:lnTo>
                    <a:pt x="154" y="7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29">
              <a:extLst>
                <a:ext uri="{FF2B5EF4-FFF2-40B4-BE49-F238E27FC236}">
                  <a16:creationId xmlns:a16="http://schemas.microsoft.com/office/drawing/2014/main" id="{6A533069-EA64-CCFA-C8CC-AC5901F43F32}"/>
                </a:ext>
              </a:extLst>
            </p:cNvPr>
            <p:cNvSpPr/>
            <p:nvPr/>
          </p:nvSpPr>
          <p:spPr>
            <a:xfrm>
              <a:off x="3130475" y="2681325"/>
              <a:ext cx="20000" cy="14450"/>
            </a:xfrm>
            <a:custGeom>
              <a:avLst/>
              <a:gdLst/>
              <a:ahLst/>
              <a:cxnLst/>
              <a:rect l="l" t="t" r="r" b="b"/>
              <a:pathLst>
                <a:path w="800" h="578" extrusionOk="0">
                  <a:moveTo>
                    <a:pt x="47" y="1"/>
                  </a:moveTo>
                  <a:lnTo>
                    <a:pt x="1" y="57"/>
                  </a:lnTo>
                  <a:lnTo>
                    <a:pt x="686" y="577"/>
                  </a:lnTo>
                  <a:cubicBezTo>
                    <a:pt x="724" y="511"/>
                    <a:pt x="762" y="446"/>
                    <a:pt x="799" y="379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29">
              <a:extLst>
                <a:ext uri="{FF2B5EF4-FFF2-40B4-BE49-F238E27FC236}">
                  <a16:creationId xmlns:a16="http://schemas.microsoft.com/office/drawing/2014/main" id="{6EFBB8F7-D64E-755C-73DF-34710065C3EE}"/>
                </a:ext>
              </a:extLst>
            </p:cNvPr>
            <p:cNvSpPr/>
            <p:nvPr/>
          </p:nvSpPr>
          <p:spPr>
            <a:xfrm>
              <a:off x="3331875" y="3208000"/>
              <a:ext cx="7875" cy="26250"/>
            </a:xfrm>
            <a:custGeom>
              <a:avLst/>
              <a:gdLst/>
              <a:ahLst/>
              <a:cxnLst/>
              <a:rect l="l" t="t" r="r" b="b"/>
              <a:pathLst>
                <a:path w="315" h="1050" extrusionOk="0">
                  <a:moveTo>
                    <a:pt x="263" y="1"/>
                  </a:moveTo>
                  <a:lnTo>
                    <a:pt x="265" y="35"/>
                  </a:lnTo>
                  <a:lnTo>
                    <a:pt x="265" y="35"/>
                  </a:lnTo>
                  <a:cubicBezTo>
                    <a:pt x="271" y="28"/>
                    <a:pt x="276" y="21"/>
                    <a:pt x="282" y="14"/>
                  </a:cubicBezTo>
                  <a:lnTo>
                    <a:pt x="263" y="1"/>
                  </a:lnTo>
                  <a:close/>
                  <a:moveTo>
                    <a:pt x="265" y="35"/>
                  </a:moveTo>
                  <a:lnTo>
                    <a:pt x="265" y="35"/>
                  </a:lnTo>
                  <a:cubicBezTo>
                    <a:pt x="1" y="365"/>
                    <a:pt x="86" y="707"/>
                    <a:pt x="314" y="1049"/>
                  </a:cubicBezTo>
                  <a:lnTo>
                    <a:pt x="265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29">
              <a:extLst>
                <a:ext uri="{FF2B5EF4-FFF2-40B4-BE49-F238E27FC236}">
                  <a16:creationId xmlns:a16="http://schemas.microsoft.com/office/drawing/2014/main" id="{75B86BF7-22DB-F61A-5F2A-A2B5644162A2}"/>
                </a:ext>
              </a:extLst>
            </p:cNvPr>
            <p:cNvSpPr/>
            <p:nvPr/>
          </p:nvSpPr>
          <p:spPr>
            <a:xfrm>
              <a:off x="3084300" y="2673100"/>
              <a:ext cx="20500" cy="15175"/>
            </a:xfrm>
            <a:custGeom>
              <a:avLst/>
              <a:gdLst/>
              <a:ahLst/>
              <a:cxnLst/>
              <a:rect l="l" t="t" r="r" b="b"/>
              <a:pathLst>
                <a:path w="820" h="607" extrusionOk="0">
                  <a:moveTo>
                    <a:pt x="68" y="0"/>
                  </a:moveTo>
                  <a:cubicBezTo>
                    <a:pt x="45" y="27"/>
                    <a:pt x="23" y="53"/>
                    <a:pt x="1" y="81"/>
                  </a:cubicBezTo>
                  <a:lnTo>
                    <a:pt x="704" y="606"/>
                  </a:lnTo>
                  <a:lnTo>
                    <a:pt x="820" y="40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29">
              <a:extLst>
                <a:ext uri="{FF2B5EF4-FFF2-40B4-BE49-F238E27FC236}">
                  <a16:creationId xmlns:a16="http://schemas.microsoft.com/office/drawing/2014/main" id="{18664720-31AE-1621-78A7-D5EB2F5B6A86}"/>
                </a:ext>
              </a:extLst>
            </p:cNvPr>
            <p:cNvSpPr/>
            <p:nvPr/>
          </p:nvSpPr>
          <p:spPr>
            <a:xfrm>
              <a:off x="3490125" y="3004250"/>
              <a:ext cx="11250" cy="14075"/>
            </a:xfrm>
            <a:custGeom>
              <a:avLst/>
              <a:gdLst/>
              <a:ahLst/>
              <a:cxnLst/>
              <a:rect l="l" t="t" r="r" b="b"/>
              <a:pathLst>
                <a:path w="450" h="563" extrusionOk="0">
                  <a:moveTo>
                    <a:pt x="324" y="1"/>
                  </a:moveTo>
                  <a:cubicBezTo>
                    <a:pt x="217" y="160"/>
                    <a:pt x="109" y="319"/>
                    <a:pt x="0" y="479"/>
                  </a:cubicBezTo>
                  <a:lnTo>
                    <a:pt x="129" y="562"/>
                  </a:lnTo>
                  <a:lnTo>
                    <a:pt x="450" y="8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29">
              <a:extLst>
                <a:ext uri="{FF2B5EF4-FFF2-40B4-BE49-F238E27FC236}">
                  <a16:creationId xmlns:a16="http://schemas.microsoft.com/office/drawing/2014/main" id="{DDDB8729-7B8A-58B2-4FB3-7D4EA04B07AD}"/>
                </a:ext>
              </a:extLst>
            </p:cNvPr>
            <p:cNvSpPr/>
            <p:nvPr/>
          </p:nvSpPr>
          <p:spPr>
            <a:xfrm>
              <a:off x="3579925" y="2506550"/>
              <a:ext cx="235950" cy="18425"/>
            </a:xfrm>
            <a:custGeom>
              <a:avLst/>
              <a:gdLst/>
              <a:ahLst/>
              <a:cxnLst/>
              <a:rect l="l" t="t" r="r" b="b"/>
              <a:pathLst>
                <a:path w="9438" h="737" extrusionOk="0">
                  <a:moveTo>
                    <a:pt x="9437" y="31"/>
                  </a:moveTo>
                  <a:lnTo>
                    <a:pt x="9437" y="31"/>
                  </a:lnTo>
                  <a:cubicBezTo>
                    <a:pt x="6276" y="54"/>
                    <a:pt x="3109" y="0"/>
                    <a:pt x="0" y="737"/>
                  </a:cubicBezTo>
                  <a:lnTo>
                    <a:pt x="9409" y="279"/>
                  </a:lnTo>
                  <a:lnTo>
                    <a:pt x="9437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29">
              <a:extLst>
                <a:ext uri="{FF2B5EF4-FFF2-40B4-BE49-F238E27FC236}">
                  <a16:creationId xmlns:a16="http://schemas.microsoft.com/office/drawing/2014/main" id="{2A36EF6A-DFD5-AEFF-C860-E85A8A31BA93}"/>
                </a:ext>
              </a:extLst>
            </p:cNvPr>
            <p:cNvSpPr/>
            <p:nvPr/>
          </p:nvSpPr>
          <p:spPr>
            <a:xfrm>
              <a:off x="4065175" y="2614700"/>
              <a:ext cx="237475" cy="30925"/>
            </a:xfrm>
            <a:custGeom>
              <a:avLst/>
              <a:gdLst/>
              <a:ahLst/>
              <a:cxnLst/>
              <a:rect l="l" t="t" r="r" b="b"/>
              <a:pathLst>
                <a:path w="9499" h="1237" extrusionOk="0">
                  <a:moveTo>
                    <a:pt x="507" y="0"/>
                  </a:moveTo>
                  <a:cubicBezTo>
                    <a:pt x="299" y="0"/>
                    <a:pt x="127" y="8"/>
                    <a:pt x="0" y="24"/>
                  </a:cubicBezTo>
                  <a:lnTo>
                    <a:pt x="9499" y="1237"/>
                  </a:lnTo>
                  <a:cubicBezTo>
                    <a:pt x="8392" y="763"/>
                    <a:pt x="2603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29">
              <a:extLst>
                <a:ext uri="{FF2B5EF4-FFF2-40B4-BE49-F238E27FC236}">
                  <a16:creationId xmlns:a16="http://schemas.microsoft.com/office/drawing/2014/main" id="{02E7D2B7-D9D8-CA73-117B-C2EBA9602464}"/>
                </a:ext>
              </a:extLst>
            </p:cNvPr>
            <p:cNvSpPr/>
            <p:nvPr/>
          </p:nvSpPr>
          <p:spPr>
            <a:xfrm>
              <a:off x="4383075" y="2592975"/>
              <a:ext cx="241275" cy="35650"/>
            </a:xfrm>
            <a:custGeom>
              <a:avLst/>
              <a:gdLst/>
              <a:ahLst/>
              <a:cxnLst/>
              <a:rect l="l" t="t" r="r" b="b"/>
              <a:pathLst>
                <a:path w="9651" h="1426" extrusionOk="0">
                  <a:moveTo>
                    <a:pt x="1" y="1"/>
                  </a:moveTo>
                  <a:cubicBezTo>
                    <a:pt x="3213" y="506"/>
                    <a:pt x="6391" y="1251"/>
                    <a:pt x="9651" y="1425"/>
                  </a:cubicBezTo>
                  <a:cubicBezTo>
                    <a:pt x="6433" y="961"/>
                    <a:pt x="3255" y="21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29">
              <a:extLst>
                <a:ext uri="{FF2B5EF4-FFF2-40B4-BE49-F238E27FC236}">
                  <a16:creationId xmlns:a16="http://schemas.microsoft.com/office/drawing/2014/main" id="{D0DDCDB2-D841-F145-4751-F35231545A04}"/>
                </a:ext>
              </a:extLst>
            </p:cNvPr>
            <p:cNvSpPr/>
            <p:nvPr/>
          </p:nvSpPr>
          <p:spPr>
            <a:xfrm>
              <a:off x="3977075" y="2506825"/>
              <a:ext cx="173775" cy="29775"/>
            </a:xfrm>
            <a:custGeom>
              <a:avLst/>
              <a:gdLst/>
              <a:ahLst/>
              <a:cxnLst/>
              <a:rect l="l" t="t" r="r" b="b"/>
              <a:pathLst>
                <a:path w="6951" h="1191" extrusionOk="0">
                  <a:moveTo>
                    <a:pt x="47" y="1"/>
                  </a:moveTo>
                  <a:lnTo>
                    <a:pt x="0" y="273"/>
                  </a:lnTo>
                  <a:lnTo>
                    <a:pt x="6921" y="1191"/>
                  </a:lnTo>
                  <a:lnTo>
                    <a:pt x="6951" y="96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29">
              <a:extLst>
                <a:ext uri="{FF2B5EF4-FFF2-40B4-BE49-F238E27FC236}">
                  <a16:creationId xmlns:a16="http://schemas.microsoft.com/office/drawing/2014/main" id="{C9D27255-424E-3393-BBBB-3D815544AB5A}"/>
                </a:ext>
              </a:extLst>
            </p:cNvPr>
            <p:cNvSpPr/>
            <p:nvPr/>
          </p:nvSpPr>
          <p:spPr>
            <a:xfrm>
              <a:off x="4113925" y="2587900"/>
              <a:ext cx="143775" cy="23750"/>
            </a:xfrm>
            <a:custGeom>
              <a:avLst/>
              <a:gdLst/>
              <a:ahLst/>
              <a:cxnLst/>
              <a:rect l="l" t="t" r="r" b="b"/>
              <a:pathLst>
                <a:path w="5751" h="950" extrusionOk="0">
                  <a:moveTo>
                    <a:pt x="6" y="1"/>
                  </a:moveTo>
                  <a:cubicBezTo>
                    <a:pt x="4" y="84"/>
                    <a:pt x="1" y="166"/>
                    <a:pt x="0" y="249"/>
                  </a:cubicBezTo>
                  <a:lnTo>
                    <a:pt x="5721" y="950"/>
                  </a:lnTo>
                  <a:cubicBezTo>
                    <a:pt x="5731" y="866"/>
                    <a:pt x="5741" y="781"/>
                    <a:pt x="5750" y="696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29">
              <a:extLst>
                <a:ext uri="{FF2B5EF4-FFF2-40B4-BE49-F238E27FC236}">
                  <a16:creationId xmlns:a16="http://schemas.microsoft.com/office/drawing/2014/main" id="{2B5F7B28-CF34-E175-08A1-243C7F9C9C86}"/>
                </a:ext>
              </a:extLst>
            </p:cNvPr>
            <p:cNvSpPr/>
            <p:nvPr/>
          </p:nvSpPr>
          <p:spPr>
            <a:xfrm>
              <a:off x="4434750" y="2623800"/>
              <a:ext cx="119950" cy="23975"/>
            </a:xfrm>
            <a:custGeom>
              <a:avLst/>
              <a:gdLst/>
              <a:ahLst/>
              <a:cxnLst/>
              <a:rect l="l" t="t" r="r" b="b"/>
              <a:pathLst>
                <a:path w="4798" h="959" extrusionOk="0">
                  <a:moveTo>
                    <a:pt x="28" y="1"/>
                  </a:moveTo>
                  <a:lnTo>
                    <a:pt x="0" y="236"/>
                  </a:lnTo>
                  <a:lnTo>
                    <a:pt x="4764" y="959"/>
                  </a:lnTo>
                  <a:lnTo>
                    <a:pt x="4797" y="74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29">
              <a:extLst>
                <a:ext uri="{FF2B5EF4-FFF2-40B4-BE49-F238E27FC236}">
                  <a16:creationId xmlns:a16="http://schemas.microsoft.com/office/drawing/2014/main" id="{B5158354-1340-033A-EB77-4F8B91DBACA4}"/>
                </a:ext>
              </a:extLst>
            </p:cNvPr>
            <p:cNvSpPr/>
            <p:nvPr/>
          </p:nvSpPr>
          <p:spPr>
            <a:xfrm>
              <a:off x="3925925" y="2571050"/>
              <a:ext cx="99275" cy="8275"/>
            </a:xfrm>
            <a:custGeom>
              <a:avLst/>
              <a:gdLst/>
              <a:ahLst/>
              <a:cxnLst/>
              <a:rect l="l" t="t" r="r" b="b"/>
              <a:pathLst>
                <a:path w="3971" h="331" extrusionOk="0">
                  <a:moveTo>
                    <a:pt x="25" y="0"/>
                  </a:moveTo>
                  <a:lnTo>
                    <a:pt x="0" y="264"/>
                  </a:lnTo>
                  <a:lnTo>
                    <a:pt x="3967" y="331"/>
                  </a:lnTo>
                  <a:cubicBezTo>
                    <a:pt x="3968" y="263"/>
                    <a:pt x="3969" y="195"/>
                    <a:pt x="3970" y="12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29">
              <a:extLst>
                <a:ext uri="{FF2B5EF4-FFF2-40B4-BE49-F238E27FC236}">
                  <a16:creationId xmlns:a16="http://schemas.microsoft.com/office/drawing/2014/main" id="{F501C675-3DEB-C27F-EA16-360CFBF4C973}"/>
                </a:ext>
              </a:extLst>
            </p:cNvPr>
            <p:cNvSpPr/>
            <p:nvPr/>
          </p:nvSpPr>
          <p:spPr>
            <a:xfrm>
              <a:off x="3902375" y="2588550"/>
              <a:ext cx="103700" cy="7075"/>
            </a:xfrm>
            <a:custGeom>
              <a:avLst/>
              <a:gdLst/>
              <a:ahLst/>
              <a:cxnLst/>
              <a:rect l="l" t="t" r="r" b="b"/>
              <a:pathLst>
                <a:path w="4148" h="283" extrusionOk="0">
                  <a:moveTo>
                    <a:pt x="1577" y="1"/>
                  </a:moveTo>
                  <a:cubicBezTo>
                    <a:pt x="1052" y="1"/>
                    <a:pt x="527" y="55"/>
                    <a:pt x="0" y="198"/>
                  </a:cubicBezTo>
                  <a:lnTo>
                    <a:pt x="4148" y="283"/>
                  </a:lnTo>
                  <a:cubicBezTo>
                    <a:pt x="3291" y="146"/>
                    <a:pt x="2435" y="1"/>
                    <a:pt x="1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29">
              <a:extLst>
                <a:ext uri="{FF2B5EF4-FFF2-40B4-BE49-F238E27FC236}">
                  <a16:creationId xmlns:a16="http://schemas.microsoft.com/office/drawing/2014/main" id="{210A988A-9918-5A56-EDBF-7818747D6B54}"/>
                </a:ext>
              </a:extLst>
            </p:cNvPr>
            <p:cNvSpPr/>
            <p:nvPr/>
          </p:nvSpPr>
          <p:spPr>
            <a:xfrm>
              <a:off x="3848925" y="2513000"/>
              <a:ext cx="104000" cy="18725"/>
            </a:xfrm>
            <a:custGeom>
              <a:avLst/>
              <a:gdLst/>
              <a:ahLst/>
              <a:cxnLst/>
              <a:rect l="l" t="t" r="r" b="b"/>
              <a:pathLst>
                <a:path w="4160" h="749" extrusionOk="0">
                  <a:moveTo>
                    <a:pt x="17" y="1"/>
                  </a:moveTo>
                  <a:cubicBezTo>
                    <a:pt x="11" y="79"/>
                    <a:pt x="6" y="157"/>
                    <a:pt x="0" y="235"/>
                  </a:cubicBezTo>
                  <a:lnTo>
                    <a:pt x="4134" y="748"/>
                  </a:lnTo>
                  <a:cubicBezTo>
                    <a:pt x="4142" y="672"/>
                    <a:pt x="4151" y="596"/>
                    <a:pt x="4159" y="52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29">
              <a:extLst>
                <a:ext uri="{FF2B5EF4-FFF2-40B4-BE49-F238E27FC236}">
                  <a16:creationId xmlns:a16="http://schemas.microsoft.com/office/drawing/2014/main" id="{64DA75CF-DC73-FBA4-6FC2-A9D01B53DE42}"/>
                </a:ext>
              </a:extLst>
            </p:cNvPr>
            <p:cNvSpPr/>
            <p:nvPr/>
          </p:nvSpPr>
          <p:spPr>
            <a:xfrm>
              <a:off x="3996800" y="2538825"/>
              <a:ext cx="93700" cy="10875"/>
            </a:xfrm>
            <a:custGeom>
              <a:avLst/>
              <a:gdLst/>
              <a:ahLst/>
              <a:cxnLst/>
              <a:rect l="l" t="t" r="r" b="b"/>
              <a:pathLst>
                <a:path w="3748" h="435" extrusionOk="0">
                  <a:moveTo>
                    <a:pt x="1148" y="0"/>
                  </a:moveTo>
                  <a:cubicBezTo>
                    <a:pt x="768" y="0"/>
                    <a:pt x="386" y="39"/>
                    <a:pt x="1" y="129"/>
                  </a:cubicBezTo>
                  <a:lnTo>
                    <a:pt x="3748" y="434"/>
                  </a:lnTo>
                  <a:cubicBezTo>
                    <a:pt x="2879" y="201"/>
                    <a:pt x="2017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29">
              <a:extLst>
                <a:ext uri="{FF2B5EF4-FFF2-40B4-BE49-F238E27FC236}">
                  <a16:creationId xmlns:a16="http://schemas.microsoft.com/office/drawing/2014/main" id="{DCE3CD75-0623-A25E-DF0F-4A6749166A3F}"/>
                </a:ext>
              </a:extLst>
            </p:cNvPr>
            <p:cNvSpPr/>
            <p:nvPr/>
          </p:nvSpPr>
          <p:spPr>
            <a:xfrm>
              <a:off x="3653775" y="2493775"/>
              <a:ext cx="75525" cy="10175"/>
            </a:xfrm>
            <a:custGeom>
              <a:avLst/>
              <a:gdLst/>
              <a:ahLst/>
              <a:cxnLst/>
              <a:rect l="l" t="t" r="r" b="b"/>
              <a:pathLst>
                <a:path w="3021" h="407" extrusionOk="0">
                  <a:moveTo>
                    <a:pt x="2133" y="1"/>
                  </a:moveTo>
                  <a:cubicBezTo>
                    <a:pt x="1465" y="1"/>
                    <a:pt x="774" y="81"/>
                    <a:pt x="1" y="406"/>
                  </a:cubicBezTo>
                  <a:lnTo>
                    <a:pt x="3021" y="259"/>
                  </a:lnTo>
                  <a:cubicBezTo>
                    <a:pt x="3012" y="184"/>
                    <a:pt x="3003" y="108"/>
                    <a:pt x="2994" y="32"/>
                  </a:cubicBezTo>
                  <a:cubicBezTo>
                    <a:pt x="2708" y="16"/>
                    <a:pt x="2423" y="1"/>
                    <a:pt x="2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29">
              <a:extLst>
                <a:ext uri="{FF2B5EF4-FFF2-40B4-BE49-F238E27FC236}">
                  <a16:creationId xmlns:a16="http://schemas.microsoft.com/office/drawing/2014/main" id="{8148F8A6-C4F0-9E69-638A-CA02F1F9A681}"/>
                </a:ext>
              </a:extLst>
            </p:cNvPr>
            <p:cNvSpPr/>
            <p:nvPr/>
          </p:nvSpPr>
          <p:spPr>
            <a:xfrm>
              <a:off x="4338225" y="2647075"/>
              <a:ext cx="78225" cy="13500"/>
            </a:xfrm>
            <a:custGeom>
              <a:avLst/>
              <a:gdLst/>
              <a:ahLst/>
              <a:cxnLst/>
              <a:rect l="l" t="t" r="r" b="b"/>
              <a:pathLst>
                <a:path w="3129" h="540" extrusionOk="0">
                  <a:moveTo>
                    <a:pt x="15" y="1"/>
                  </a:moveTo>
                  <a:cubicBezTo>
                    <a:pt x="10" y="81"/>
                    <a:pt x="6" y="163"/>
                    <a:pt x="0" y="243"/>
                  </a:cubicBezTo>
                  <a:lnTo>
                    <a:pt x="3107" y="540"/>
                  </a:lnTo>
                  <a:cubicBezTo>
                    <a:pt x="3115" y="463"/>
                    <a:pt x="3122" y="386"/>
                    <a:pt x="3129" y="309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29">
              <a:extLst>
                <a:ext uri="{FF2B5EF4-FFF2-40B4-BE49-F238E27FC236}">
                  <a16:creationId xmlns:a16="http://schemas.microsoft.com/office/drawing/2014/main" id="{083EFE49-8710-41BF-5D4F-3F06ED73F2C9}"/>
                </a:ext>
              </a:extLst>
            </p:cNvPr>
            <p:cNvSpPr/>
            <p:nvPr/>
          </p:nvSpPr>
          <p:spPr>
            <a:xfrm>
              <a:off x="3854800" y="2501750"/>
              <a:ext cx="73100" cy="10325"/>
            </a:xfrm>
            <a:custGeom>
              <a:avLst/>
              <a:gdLst/>
              <a:ahLst/>
              <a:cxnLst/>
              <a:rect l="l" t="t" r="r" b="b"/>
              <a:pathLst>
                <a:path w="2924" h="413" extrusionOk="0">
                  <a:moveTo>
                    <a:pt x="963" y="0"/>
                  </a:moveTo>
                  <a:cubicBezTo>
                    <a:pt x="645" y="0"/>
                    <a:pt x="324" y="30"/>
                    <a:pt x="1" y="86"/>
                  </a:cubicBezTo>
                  <a:lnTo>
                    <a:pt x="2923" y="412"/>
                  </a:lnTo>
                  <a:cubicBezTo>
                    <a:pt x="2285" y="130"/>
                    <a:pt x="1631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29">
              <a:extLst>
                <a:ext uri="{FF2B5EF4-FFF2-40B4-BE49-F238E27FC236}">
                  <a16:creationId xmlns:a16="http://schemas.microsoft.com/office/drawing/2014/main" id="{50D647D5-F13A-D5AD-1A19-A22FBDDFBEA0}"/>
                </a:ext>
              </a:extLst>
            </p:cNvPr>
            <p:cNvSpPr/>
            <p:nvPr/>
          </p:nvSpPr>
          <p:spPr>
            <a:xfrm>
              <a:off x="4219650" y="2577075"/>
              <a:ext cx="64350" cy="15950"/>
            </a:xfrm>
            <a:custGeom>
              <a:avLst/>
              <a:gdLst/>
              <a:ahLst/>
              <a:cxnLst/>
              <a:rect l="l" t="t" r="r" b="b"/>
              <a:pathLst>
                <a:path w="2574" h="638" extrusionOk="0">
                  <a:moveTo>
                    <a:pt x="32" y="0"/>
                  </a:moveTo>
                  <a:cubicBezTo>
                    <a:pt x="22" y="70"/>
                    <a:pt x="12" y="141"/>
                    <a:pt x="1" y="211"/>
                  </a:cubicBezTo>
                  <a:lnTo>
                    <a:pt x="2520" y="638"/>
                  </a:lnTo>
                  <a:cubicBezTo>
                    <a:pt x="2538" y="556"/>
                    <a:pt x="2556" y="474"/>
                    <a:pt x="2573" y="39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29">
              <a:extLst>
                <a:ext uri="{FF2B5EF4-FFF2-40B4-BE49-F238E27FC236}">
                  <a16:creationId xmlns:a16="http://schemas.microsoft.com/office/drawing/2014/main" id="{B56D9C5F-4493-8191-73D6-A6C3AAA0657B}"/>
                </a:ext>
              </a:extLst>
            </p:cNvPr>
            <p:cNvSpPr/>
            <p:nvPr/>
          </p:nvSpPr>
          <p:spPr>
            <a:xfrm>
              <a:off x="4288475" y="2553375"/>
              <a:ext cx="68125" cy="7125"/>
            </a:xfrm>
            <a:custGeom>
              <a:avLst/>
              <a:gdLst/>
              <a:ahLst/>
              <a:cxnLst/>
              <a:rect l="l" t="t" r="r" b="b"/>
              <a:pathLst>
                <a:path w="2725" h="285" extrusionOk="0">
                  <a:moveTo>
                    <a:pt x="1466" y="0"/>
                  </a:moveTo>
                  <a:cubicBezTo>
                    <a:pt x="980" y="0"/>
                    <a:pt x="490" y="96"/>
                    <a:pt x="0" y="184"/>
                  </a:cubicBezTo>
                  <a:lnTo>
                    <a:pt x="2725" y="285"/>
                  </a:lnTo>
                  <a:cubicBezTo>
                    <a:pt x="2309" y="73"/>
                    <a:pt x="1889" y="0"/>
                    <a:pt x="1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29">
              <a:extLst>
                <a:ext uri="{FF2B5EF4-FFF2-40B4-BE49-F238E27FC236}">
                  <a16:creationId xmlns:a16="http://schemas.microsoft.com/office/drawing/2014/main" id="{BFC9A541-770E-ECC1-FE44-22EC4F8A6EAB}"/>
                </a:ext>
              </a:extLst>
            </p:cNvPr>
            <p:cNvSpPr/>
            <p:nvPr/>
          </p:nvSpPr>
          <p:spPr>
            <a:xfrm>
              <a:off x="4601125" y="2675225"/>
              <a:ext cx="55925" cy="8375"/>
            </a:xfrm>
            <a:custGeom>
              <a:avLst/>
              <a:gdLst/>
              <a:ahLst/>
              <a:cxnLst/>
              <a:rect l="l" t="t" r="r" b="b"/>
              <a:pathLst>
                <a:path w="2237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7"/>
                    <a:pt x="13" y="154"/>
                    <a:pt x="20" y="232"/>
                  </a:cubicBezTo>
                  <a:cubicBezTo>
                    <a:pt x="60" y="230"/>
                    <a:pt x="101" y="229"/>
                    <a:pt x="142" y="229"/>
                  </a:cubicBezTo>
                  <a:cubicBezTo>
                    <a:pt x="566" y="229"/>
                    <a:pt x="988" y="334"/>
                    <a:pt x="1413" y="334"/>
                  </a:cubicBezTo>
                  <a:cubicBezTo>
                    <a:pt x="1686" y="334"/>
                    <a:pt x="1961" y="291"/>
                    <a:pt x="2237" y="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29">
              <a:extLst>
                <a:ext uri="{FF2B5EF4-FFF2-40B4-BE49-F238E27FC236}">
                  <a16:creationId xmlns:a16="http://schemas.microsoft.com/office/drawing/2014/main" id="{A8C30381-0156-C849-7289-68478247F476}"/>
                </a:ext>
              </a:extLst>
            </p:cNvPr>
            <p:cNvSpPr/>
            <p:nvPr/>
          </p:nvSpPr>
          <p:spPr>
            <a:xfrm>
              <a:off x="4601325" y="2695600"/>
              <a:ext cx="55000" cy="9450"/>
            </a:xfrm>
            <a:custGeom>
              <a:avLst/>
              <a:gdLst/>
              <a:ahLst/>
              <a:cxnLst/>
              <a:rect l="l" t="t" r="r" b="b"/>
              <a:pathLst>
                <a:path w="2200" h="378" extrusionOk="0">
                  <a:moveTo>
                    <a:pt x="13" y="0"/>
                  </a:moveTo>
                  <a:cubicBezTo>
                    <a:pt x="8" y="63"/>
                    <a:pt x="5" y="124"/>
                    <a:pt x="0" y="185"/>
                  </a:cubicBezTo>
                  <a:lnTo>
                    <a:pt x="2154" y="378"/>
                  </a:lnTo>
                  <a:cubicBezTo>
                    <a:pt x="2169" y="304"/>
                    <a:pt x="2185" y="232"/>
                    <a:pt x="2199" y="159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29">
              <a:extLst>
                <a:ext uri="{FF2B5EF4-FFF2-40B4-BE49-F238E27FC236}">
                  <a16:creationId xmlns:a16="http://schemas.microsoft.com/office/drawing/2014/main" id="{EB487B68-10F0-950B-F15C-0C1C3469566B}"/>
                </a:ext>
              </a:extLst>
            </p:cNvPr>
            <p:cNvSpPr/>
            <p:nvPr/>
          </p:nvSpPr>
          <p:spPr>
            <a:xfrm>
              <a:off x="4369550" y="2637700"/>
              <a:ext cx="47850" cy="9600"/>
            </a:xfrm>
            <a:custGeom>
              <a:avLst/>
              <a:gdLst/>
              <a:ahLst/>
              <a:cxnLst/>
              <a:rect l="l" t="t" r="r" b="b"/>
              <a:pathLst>
                <a:path w="1914" h="384" extrusionOk="0">
                  <a:moveTo>
                    <a:pt x="660" y="0"/>
                  </a:moveTo>
                  <a:cubicBezTo>
                    <a:pt x="462" y="0"/>
                    <a:pt x="268" y="46"/>
                    <a:pt x="1" y="125"/>
                  </a:cubicBezTo>
                  <a:lnTo>
                    <a:pt x="1913" y="384"/>
                  </a:lnTo>
                  <a:cubicBezTo>
                    <a:pt x="1289" y="112"/>
                    <a:pt x="970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29">
              <a:extLst>
                <a:ext uri="{FF2B5EF4-FFF2-40B4-BE49-F238E27FC236}">
                  <a16:creationId xmlns:a16="http://schemas.microsoft.com/office/drawing/2014/main" id="{0DD85CF0-28C0-BAC9-4C06-94B78E1DE7A4}"/>
                </a:ext>
              </a:extLst>
            </p:cNvPr>
            <p:cNvSpPr/>
            <p:nvPr/>
          </p:nvSpPr>
          <p:spPr>
            <a:xfrm>
              <a:off x="3584725" y="2486650"/>
              <a:ext cx="50625" cy="9750"/>
            </a:xfrm>
            <a:custGeom>
              <a:avLst/>
              <a:gdLst/>
              <a:ahLst/>
              <a:cxnLst/>
              <a:rect l="l" t="t" r="r" b="b"/>
              <a:pathLst>
                <a:path w="2025" h="390" extrusionOk="0">
                  <a:moveTo>
                    <a:pt x="1090" y="1"/>
                  </a:moveTo>
                  <a:cubicBezTo>
                    <a:pt x="698" y="1"/>
                    <a:pt x="326" y="86"/>
                    <a:pt x="1" y="390"/>
                  </a:cubicBezTo>
                  <a:lnTo>
                    <a:pt x="2024" y="94"/>
                  </a:lnTo>
                  <a:cubicBezTo>
                    <a:pt x="1710" y="52"/>
                    <a:pt x="1394" y="1"/>
                    <a:pt x="1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29">
              <a:extLst>
                <a:ext uri="{FF2B5EF4-FFF2-40B4-BE49-F238E27FC236}">
                  <a16:creationId xmlns:a16="http://schemas.microsoft.com/office/drawing/2014/main" id="{846CAC77-B5D9-4240-22FE-AEB2E945734A}"/>
                </a:ext>
              </a:extLst>
            </p:cNvPr>
            <p:cNvSpPr/>
            <p:nvPr/>
          </p:nvSpPr>
          <p:spPr>
            <a:xfrm>
              <a:off x="4322925" y="2572075"/>
              <a:ext cx="33200" cy="5275"/>
            </a:xfrm>
            <a:custGeom>
              <a:avLst/>
              <a:gdLst/>
              <a:ahLst/>
              <a:cxnLst/>
              <a:rect l="l" t="t" r="r" b="b"/>
              <a:pathLst>
                <a:path w="1328" h="211" extrusionOk="0">
                  <a:moveTo>
                    <a:pt x="8" y="1"/>
                  </a:moveTo>
                  <a:cubicBezTo>
                    <a:pt x="6" y="69"/>
                    <a:pt x="4" y="137"/>
                    <a:pt x="1" y="205"/>
                  </a:cubicBezTo>
                  <a:lnTo>
                    <a:pt x="1325" y="210"/>
                  </a:lnTo>
                  <a:cubicBezTo>
                    <a:pt x="1325" y="149"/>
                    <a:pt x="1327" y="88"/>
                    <a:pt x="1328" y="2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29">
              <a:extLst>
                <a:ext uri="{FF2B5EF4-FFF2-40B4-BE49-F238E27FC236}">
                  <a16:creationId xmlns:a16="http://schemas.microsoft.com/office/drawing/2014/main" id="{3E94278E-65B6-7232-F918-24893B142875}"/>
                </a:ext>
              </a:extLst>
            </p:cNvPr>
            <p:cNvSpPr/>
            <p:nvPr/>
          </p:nvSpPr>
          <p:spPr>
            <a:xfrm>
              <a:off x="4155000" y="2971450"/>
              <a:ext cx="123825" cy="50950"/>
            </a:xfrm>
            <a:custGeom>
              <a:avLst/>
              <a:gdLst/>
              <a:ahLst/>
              <a:cxnLst/>
              <a:rect l="l" t="t" r="r" b="b"/>
              <a:pathLst>
                <a:path w="4953" h="2038" extrusionOk="0">
                  <a:moveTo>
                    <a:pt x="4952" y="0"/>
                  </a:moveTo>
                  <a:lnTo>
                    <a:pt x="4952" y="0"/>
                  </a:lnTo>
                  <a:cubicBezTo>
                    <a:pt x="3282" y="562"/>
                    <a:pt x="1664" y="1252"/>
                    <a:pt x="48" y="1945"/>
                  </a:cubicBezTo>
                  <a:cubicBezTo>
                    <a:pt x="32" y="1951"/>
                    <a:pt x="28" y="1984"/>
                    <a:pt x="23" y="2013"/>
                  </a:cubicBezTo>
                  <a:lnTo>
                    <a:pt x="23" y="2013"/>
                  </a:lnTo>
                  <a:cubicBezTo>
                    <a:pt x="1750" y="1547"/>
                    <a:pt x="3351" y="774"/>
                    <a:pt x="4952" y="0"/>
                  </a:cubicBezTo>
                  <a:close/>
                  <a:moveTo>
                    <a:pt x="23" y="2013"/>
                  </a:moveTo>
                  <a:cubicBezTo>
                    <a:pt x="15" y="2015"/>
                    <a:pt x="8" y="2017"/>
                    <a:pt x="0" y="2019"/>
                  </a:cubicBezTo>
                  <a:lnTo>
                    <a:pt x="17" y="2038"/>
                  </a:lnTo>
                  <a:cubicBezTo>
                    <a:pt x="19" y="2030"/>
                    <a:pt x="21" y="2022"/>
                    <a:pt x="23" y="2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29">
              <a:extLst>
                <a:ext uri="{FF2B5EF4-FFF2-40B4-BE49-F238E27FC236}">
                  <a16:creationId xmlns:a16="http://schemas.microsoft.com/office/drawing/2014/main" id="{9AB4C056-4E10-23A9-3FD4-EBD533F9C1C0}"/>
                </a:ext>
              </a:extLst>
            </p:cNvPr>
            <p:cNvSpPr/>
            <p:nvPr/>
          </p:nvSpPr>
          <p:spPr>
            <a:xfrm>
              <a:off x="4075850" y="2802025"/>
              <a:ext cx="115800" cy="52075"/>
            </a:xfrm>
            <a:custGeom>
              <a:avLst/>
              <a:gdLst/>
              <a:ahLst/>
              <a:cxnLst/>
              <a:rect l="l" t="t" r="r" b="b"/>
              <a:pathLst>
                <a:path w="4632" h="2083" extrusionOk="0">
                  <a:moveTo>
                    <a:pt x="4539" y="0"/>
                  </a:moveTo>
                  <a:cubicBezTo>
                    <a:pt x="3022" y="630"/>
                    <a:pt x="1460" y="1145"/>
                    <a:pt x="33" y="1986"/>
                  </a:cubicBezTo>
                  <a:cubicBezTo>
                    <a:pt x="19" y="1994"/>
                    <a:pt x="20" y="2026"/>
                    <a:pt x="19" y="2056"/>
                  </a:cubicBezTo>
                  <a:lnTo>
                    <a:pt x="19" y="2056"/>
                  </a:lnTo>
                  <a:lnTo>
                    <a:pt x="4632" y="222"/>
                  </a:lnTo>
                  <a:lnTo>
                    <a:pt x="4539" y="0"/>
                  </a:lnTo>
                  <a:close/>
                  <a:moveTo>
                    <a:pt x="19" y="2056"/>
                  </a:moveTo>
                  <a:lnTo>
                    <a:pt x="0" y="2063"/>
                  </a:lnTo>
                  <a:lnTo>
                    <a:pt x="17" y="2083"/>
                  </a:lnTo>
                  <a:cubicBezTo>
                    <a:pt x="18" y="2075"/>
                    <a:pt x="19" y="2065"/>
                    <a:pt x="19" y="2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29">
              <a:extLst>
                <a:ext uri="{FF2B5EF4-FFF2-40B4-BE49-F238E27FC236}">
                  <a16:creationId xmlns:a16="http://schemas.microsoft.com/office/drawing/2014/main" id="{2CDBF10E-7D80-A2AA-63ED-84E5C9D0DA66}"/>
                </a:ext>
              </a:extLst>
            </p:cNvPr>
            <p:cNvSpPr/>
            <p:nvPr/>
          </p:nvSpPr>
          <p:spPr>
            <a:xfrm>
              <a:off x="4085450" y="2853900"/>
              <a:ext cx="77150" cy="38750"/>
            </a:xfrm>
            <a:custGeom>
              <a:avLst/>
              <a:gdLst/>
              <a:ahLst/>
              <a:cxnLst/>
              <a:rect l="l" t="t" r="r" b="b"/>
              <a:pathLst>
                <a:path w="3086" h="1550" extrusionOk="0">
                  <a:moveTo>
                    <a:pt x="3021" y="1"/>
                  </a:moveTo>
                  <a:lnTo>
                    <a:pt x="0" y="1414"/>
                  </a:lnTo>
                  <a:cubicBezTo>
                    <a:pt x="22" y="1459"/>
                    <a:pt x="42" y="1505"/>
                    <a:pt x="62" y="1550"/>
                  </a:cubicBezTo>
                  <a:lnTo>
                    <a:pt x="1503" y="1253"/>
                  </a:lnTo>
                  <a:lnTo>
                    <a:pt x="2383" y="807"/>
                  </a:lnTo>
                  <a:lnTo>
                    <a:pt x="3086" y="114"/>
                  </a:lnTo>
                  <a:cubicBezTo>
                    <a:pt x="3064" y="77"/>
                    <a:pt x="3043" y="39"/>
                    <a:pt x="3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29">
              <a:extLst>
                <a:ext uri="{FF2B5EF4-FFF2-40B4-BE49-F238E27FC236}">
                  <a16:creationId xmlns:a16="http://schemas.microsoft.com/office/drawing/2014/main" id="{A53F5453-B8FC-36A3-56A4-C94443892F82}"/>
                </a:ext>
              </a:extLst>
            </p:cNvPr>
            <p:cNvSpPr/>
            <p:nvPr/>
          </p:nvSpPr>
          <p:spPr>
            <a:xfrm>
              <a:off x="4198025" y="2949425"/>
              <a:ext cx="67550" cy="35850"/>
            </a:xfrm>
            <a:custGeom>
              <a:avLst/>
              <a:gdLst/>
              <a:ahLst/>
              <a:cxnLst/>
              <a:rect l="l" t="t" r="r" b="b"/>
              <a:pathLst>
                <a:path w="2702" h="1434" extrusionOk="0">
                  <a:moveTo>
                    <a:pt x="2570" y="0"/>
                  </a:moveTo>
                  <a:lnTo>
                    <a:pt x="1" y="1374"/>
                  </a:lnTo>
                  <a:lnTo>
                    <a:pt x="57" y="1434"/>
                  </a:lnTo>
                  <a:lnTo>
                    <a:pt x="2701" y="267"/>
                  </a:lnTo>
                  <a:lnTo>
                    <a:pt x="2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29">
              <a:extLst>
                <a:ext uri="{FF2B5EF4-FFF2-40B4-BE49-F238E27FC236}">
                  <a16:creationId xmlns:a16="http://schemas.microsoft.com/office/drawing/2014/main" id="{4C631F08-1A5C-6DED-BB00-D23F0258249E}"/>
                </a:ext>
              </a:extLst>
            </p:cNvPr>
            <p:cNvSpPr/>
            <p:nvPr/>
          </p:nvSpPr>
          <p:spPr>
            <a:xfrm>
              <a:off x="4123000" y="2869075"/>
              <a:ext cx="40625" cy="16300"/>
            </a:xfrm>
            <a:custGeom>
              <a:avLst/>
              <a:gdLst/>
              <a:ahLst/>
              <a:cxnLst/>
              <a:rect l="l" t="t" r="r" b="b"/>
              <a:pathLst>
                <a:path w="1625" h="652" extrusionOk="0">
                  <a:moveTo>
                    <a:pt x="1625" y="1"/>
                  </a:moveTo>
                  <a:lnTo>
                    <a:pt x="881" y="201"/>
                  </a:lnTo>
                  <a:lnTo>
                    <a:pt x="1" y="646"/>
                  </a:lnTo>
                  <a:cubicBezTo>
                    <a:pt x="48" y="650"/>
                    <a:pt x="94" y="652"/>
                    <a:pt x="140" y="652"/>
                  </a:cubicBezTo>
                  <a:cubicBezTo>
                    <a:pt x="711" y="652"/>
                    <a:pt x="1181" y="372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29">
              <a:extLst>
                <a:ext uri="{FF2B5EF4-FFF2-40B4-BE49-F238E27FC236}">
                  <a16:creationId xmlns:a16="http://schemas.microsoft.com/office/drawing/2014/main" id="{F726C5F9-23BB-6430-348A-EFCE968949DE}"/>
                </a:ext>
              </a:extLst>
            </p:cNvPr>
            <p:cNvSpPr/>
            <p:nvPr/>
          </p:nvSpPr>
          <p:spPr>
            <a:xfrm>
              <a:off x="4434100" y="2878725"/>
              <a:ext cx="28950" cy="19400"/>
            </a:xfrm>
            <a:custGeom>
              <a:avLst/>
              <a:gdLst/>
              <a:ahLst/>
              <a:cxnLst/>
              <a:rect l="l" t="t" r="r" b="b"/>
              <a:pathLst>
                <a:path w="1158" h="776" extrusionOk="0">
                  <a:moveTo>
                    <a:pt x="1043" y="1"/>
                  </a:moveTo>
                  <a:lnTo>
                    <a:pt x="0" y="586"/>
                  </a:lnTo>
                  <a:lnTo>
                    <a:pt x="105" y="775"/>
                  </a:lnTo>
                  <a:lnTo>
                    <a:pt x="1158" y="21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29">
              <a:extLst>
                <a:ext uri="{FF2B5EF4-FFF2-40B4-BE49-F238E27FC236}">
                  <a16:creationId xmlns:a16="http://schemas.microsoft.com/office/drawing/2014/main" id="{D2798135-7E36-E0DA-4669-3E44B34933C8}"/>
                </a:ext>
              </a:extLst>
            </p:cNvPr>
            <p:cNvSpPr/>
            <p:nvPr/>
          </p:nvSpPr>
          <p:spPr>
            <a:xfrm>
              <a:off x="4148700" y="2936425"/>
              <a:ext cx="29200" cy="19325"/>
            </a:xfrm>
            <a:custGeom>
              <a:avLst/>
              <a:gdLst/>
              <a:ahLst/>
              <a:cxnLst/>
              <a:rect l="l" t="t" r="r" b="b"/>
              <a:pathLst>
                <a:path w="1168" h="773" extrusionOk="0">
                  <a:moveTo>
                    <a:pt x="1078" y="1"/>
                  </a:moveTo>
                  <a:lnTo>
                    <a:pt x="1" y="578"/>
                  </a:lnTo>
                  <a:cubicBezTo>
                    <a:pt x="30" y="643"/>
                    <a:pt x="61" y="707"/>
                    <a:pt x="92" y="773"/>
                  </a:cubicBezTo>
                  <a:lnTo>
                    <a:pt x="1167" y="163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29">
              <a:extLst>
                <a:ext uri="{FF2B5EF4-FFF2-40B4-BE49-F238E27FC236}">
                  <a16:creationId xmlns:a16="http://schemas.microsoft.com/office/drawing/2014/main" id="{C4DAAAD8-517C-37DE-AF97-8B2640086F06}"/>
                </a:ext>
              </a:extLst>
            </p:cNvPr>
            <p:cNvSpPr/>
            <p:nvPr/>
          </p:nvSpPr>
          <p:spPr>
            <a:xfrm>
              <a:off x="4387875" y="2902825"/>
              <a:ext cx="31975" cy="16725"/>
            </a:xfrm>
            <a:custGeom>
              <a:avLst/>
              <a:gdLst/>
              <a:ahLst/>
              <a:cxnLst/>
              <a:rect l="l" t="t" r="r" b="b"/>
              <a:pathLst>
                <a:path w="1279" h="669" extrusionOk="0">
                  <a:moveTo>
                    <a:pt x="1194" y="1"/>
                  </a:moveTo>
                  <a:cubicBezTo>
                    <a:pt x="768" y="167"/>
                    <a:pt x="312" y="267"/>
                    <a:pt x="0" y="669"/>
                  </a:cubicBezTo>
                  <a:lnTo>
                    <a:pt x="1" y="669"/>
                  </a:lnTo>
                  <a:lnTo>
                    <a:pt x="1279" y="187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29">
              <a:extLst>
                <a:ext uri="{FF2B5EF4-FFF2-40B4-BE49-F238E27FC236}">
                  <a16:creationId xmlns:a16="http://schemas.microsoft.com/office/drawing/2014/main" id="{11F80C32-DD5D-A5E5-441E-9BB4BD06B20F}"/>
                </a:ext>
              </a:extLst>
            </p:cNvPr>
            <p:cNvSpPr/>
            <p:nvPr/>
          </p:nvSpPr>
          <p:spPr>
            <a:xfrm>
              <a:off x="4379550" y="2887700"/>
              <a:ext cx="29025" cy="17450"/>
            </a:xfrm>
            <a:custGeom>
              <a:avLst/>
              <a:gdLst/>
              <a:ahLst/>
              <a:cxnLst/>
              <a:rect l="l" t="t" r="r" b="b"/>
              <a:pathLst>
                <a:path w="1161" h="698" extrusionOk="0">
                  <a:moveTo>
                    <a:pt x="1073" y="1"/>
                  </a:moveTo>
                  <a:lnTo>
                    <a:pt x="0" y="535"/>
                  </a:lnTo>
                  <a:lnTo>
                    <a:pt x="137" y="697"/>
                  </a:lnTo>
                  <a:lnTo>
                    <a:pt x="1161" y="176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29">
              <a:extLst>
                <a:ext uri="{FF2B5EF4-FFF2-40B4-BE49-F238E27FC236}">
                  <a16:creationId xmlns:a16="http://schemas.microsoft.com/office/drawing/2014/main" id="{42164BD2-8782-18C7-B260-4454B38D67B8}"/>
                </a:ext>
              </a:extLst>
            </p:cNvPr>
            <p:cNvSpPr/>
            <p:nvPr/>
          </p:nvSpPr>
          <p:spPr>
            <a:xfrm>
              <a:off x="4128175" y="2935600"/>
              <a:ext cx="23525" cy="15200"/>
            </a:xfrm>
            <a:custGeom>
              <a:avLst/>
              <a:gdLst/>
              <a:ahLst/>
              <a:cxnLst/>
              <a:rect l="l" t="t" r="r" b="b"/>
              <a:pathLst>
                <a:path w="941" h="608" extrusionOk="0">
                  <a:moveTo>
                    <a:pt x="854" y="1"/>
                  </a:moveTo>
                  <a:lnTo>
                    <a:pt x="1" y="455"/>
                  </a:lnTo>
                  <a:lnTo>
                    <a:pt x="138" y="608"/>
                  </a:lnTo>
                  <a:lnTo>
                    <a:pt x="941" y="150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29">
              <a:extLst>
                <a:ext uri="{FF2B5EF4-FFF2-40B4-BE49-F238E27FC236}">
                  <a16:creationId xmlns:a16="http://schemas.microsoft.com/office/drawing/2014/main" id="{0218D93F-D00B-F8B2-68B3-B78C67F15A68}"/>
                </a:ext>
              </a:extLst>
            </p:cNvPr>
            <p:cNvSpPr/>
            <p:nvPr/>
          </p:nvSpPr>
          <p:spPr>
            <a:xfrm>
              <a:off x="4135425" y="3021925"/>
              <a:ext cx="20000" cy="11200"/>
            </a:xfrm>
            <a:custGeom>
              <a:avLst/>
              <a:gdLst/>
              <a:ahLst/>
              <a:cxnLst/>
              <a:rect l="l" t="t" r="r" b="b"/>
              <a:pathLst>
                <a:path w="800" h="448" extrusionOk="0">
                  <a:moveTo>
                    <a:pt x="783" y="0"/>
                  </a:moveTo>
                  <a:lnTo>
                    <a:pt x="720" y="41"/>
                  </a:lnTo>
                  <a:lnTo>
                    <a:pt x="720" y="41"/>
                  </a:lnTo>
                  <a:lnTo>
                    <a:pt x="799" y="19"/>
                  </a:lnTo>
                  <a:lnTo>
                    <a:pt x="783" y="0"/>
                  </a:lnTo>
                  <a:close/>
                  <a:moveTo>
                    <a:pt x="720" y="41"/>
                  </a:moveTo>
                  <a:lnTo>
                    <a:pt x="1" y="243"/>
                  </a:lnTo>
                  <a:cubicBezTo>
                    <a:pt x="28" y="312"/>
                    <a:pt x="56" y="380"/>
                    <a:pt x="83" y="448"/>
                  </a:cubicBezTo>
                  <a:lnTo>
                    <a:pt x="720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29">
              <a:extLst>
                <a:ext uri="{FF2B5EF4-FFF2-40B4-BE49-F238E27FC236}">
                  <a16:creationId xmlns:a16="http://schemas.microsoft.com/office/drawing/2014/main" id="{6387C3A1-D71B-FD57-D1FD-A5A73E102EF4}"/>
                </a:ext>
              </a:extLst>
            </p:cNvPr>
            <p:cNvSpPr/>
            <p:nvPr/>
          </p:nvSpPr>
          <p:spPr>
            <a:xfrm>
              <a:off x="4177200" y="2983750"/>
              <a:ext cx="22275" cy="13025"/>
            </a:xfrm>
            <a:custGeom>
              <a:avLst/>
              <a:gdLst/>
              <a:ahLst/>
              <a:cxnLst/>
              <a:rect l="l" t="t" r="r" b="b"/>
              <a:pathLst>
                <a:path w="891" h="521" extrusionOk="0">
                  <a:moveTo>
                    <a:pt x="835" y="1"/>
                  </a:moveTo>
                  <a:lnTo>
                    <a:pt x="0" y="306"/>
                  </a:lnTo>
                  <a:lnTo>
                    <a:pt x="100" y="521"/>
                  </a:lnTo>
                  <a:lnTo>
                    <a:pt x="890" y="61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29">
              <a:extLst>
                <a:ext uri="{FF2B5EF4-FFF2-40B4-BE49-F238E27FC236}">
                  <a16:creationId xmlns:a16="http://schemas.microsoft.com/office/drawing/2014/main" id="{02AB64B9-9FA8-9F56-19C2-0078A2A87A9B}"/>
                </a:ext>
              </a:extLst>
            </p:cNvPr>
            <p:cNvSpPr/>
            <p:nvPr/>
          </p:nvSpPr>
          <p:spPr>
            <a:xfrm>
              <a:off x="4225900" y="2839575"/>
              <a:ext cx="22450" cy="13050"/>
            </a:xfrm>
            <a:custGeom>
              <a:avLst/>
              <a:gdLst/>
              <a:ahLst/>
              <a:cxnLst/>
              <a:rect l="l" t="t" r="r" b="b"/>
              <a:pathLst>
                <a:path w="898" h="522" extrusionOk="0">
                  <a:moveTo>
                    <a:pt x="830" y="1"/>
                  </a:moveTo>
                  <a:lnTo>
                    <a:pt x="1" y="309"/>
                  </a:lnTo>
                  <a:cubicBezTo>
                    <a:pt x="34" y="380"/>
                    <a:pt x="67" y="450"/>
                    <a:pt x="98" y="522"/>
                  </a:cubicBezTo>
                  <a:lnTo>
                    <a:pt x="898" y="72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29">
              <a:extLst>
                <a:ext uri="{FF2B5EF4-FFF2-40B4-BE49-F238E27FC236}">
                  <a16:creationId xmlns:a16="http://schemas.microsoft.com/office/drawing/2014/main" id="{54CEAF1C-8679-0F19-25AC-1291E743D750}"/>
                </a:ext>
              </a:extLst>
            </p:cNvPr>
            <p:cNvSpPr/>
            <p:nvPr/>
          </p:nvSpPr>
          <p:spPr>
            <a:xfrm>
              <a:off x="4054675" y="2853600"/>
              <a:ext cx="21600" cy="12175"/>
            </a:xfrm>
            <a:custGeom>
              <a:avLst/>
              <a:gdLst/>
              <a:ahLst/>
              <a:cxnLst/>
              <a:rect l="l" t="t" r="r" b="b"/>
              <a:pathLst>
                <a:path w="864" h="487" extrusionOk="0">
                  <a:moveTo>
                    <a:pt x="847" y="0"/>
                  </a:moveTo>
                  <a:lnTo>
                    <a:pt x="785" y="41"/>
                  </a:lnTo>
                  <a:lnTo>
                    <a:pt x="785" y="41"/>
                  </a:lnTo>
                  <a:lnTo>
                    <a:pt x="863" y="20"/>
                  </a:lnTo>
                  <a:lnTo>
                    <a:pt x="847" y="0"/>
                  </a:lnTo>
                  <a:close/>
                  <a:moveTo>
                    <a:pt x="785" y="41"/>
                  </a:moveTo>
                  <a:lnTo>
                    <a:pt x="0" y="255"/>
                  </a:lnTo>
                  <a:lnTo>
                    <a:pt x="100" y="486"/>
                  </a:lnTo>
                  <a:lnTo>
                    <a:pt x="785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29">
              <a:extLst>
                <a:ext uri="{FF2B5EF4-FFF2-40B4-BE49-F238E27FC236}">
                  <a16:creationId xmlns:a16="http://schemas.microsoft.com/office/drawing/2014/main" id="{8A2CBDA9-2ABC-7010-9731-CF8AB3DB3C86}"/>
                </a:ext>
              </a:extLst>
            </p:cNvPr>
            <p:cNvSpPr/>
            <p:nvPr/>
          </p:nvSpPr>
          <p:spPr>
            <a:xfrm>
              <a:off x="4057175" y="2985225"/>
              <a:ext cx="19400" cy="11325"/>
            </a:xfrm>
            <a:custGeom>
              <a:avLst/>
              <a:gdLst/>
              <a:ahLst/>
              <a:cxnLst/>
              <a:rect l="l" t="t" r="r" b="b"/>
              <a:pathLst>
                <a:path w="776" h="453" extrusionOk="0">
                  <a:moveTo>
                    <a:pt x="688" y="1"/>
                  </a:moveTo>
                  <a:lnTo>
                    <a:pt x="81" y="410"/>
                  </a:lnTo>
                  <a:lnTo>
                    <a:pt x="81" y="410"/>
                  </a:lnTo>
                  <a:lnTo>
                    <a:pt x="775" y="207"/>
                  </a:lnTo>
                  <a:lnTo>
                    <a:pt x="688" y="1"/>
                  </a:lnTo>
                  <a:close/>
                  <a:moveTo>
                    <a:pt x="81" y="410"/>
                  </a:moveTo>
                  <a:lnTo>
                    <a:pt x="1" y="433"/>
                  </a:lnTo>
                  <a:lnTo>
                    <a:pt x="18" y="453"/>
                  </a:lnTo>
                  <a:lnTo>
                    <a:pt x="81" y="4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29">
              <a:extLst>
                <a:ext uri="{FF2B5EF4-FFF2-40B4-BE49-F238E27FC236}">
                  <a16:creationId xmlns:a16="http://schemas.microsoft.com/office/drawing/2014/main" id="{DD0F55ED-EB38-4E47-EAD7-3787FB44E59A}"/>
                </a:ext>
              </a:extLst>
            </p:cNvPr>
            <p:cNvSpPr/>
            <p:nvPr/>
          </p:nvSpPr>
          <p:spPr>
            <a:xfrm>
              <a:off x="4367225" y="2919525"/>
              <a:ext cx="20675" cy="12375"/>
            </a:xfrm>
            <a:custGeom>
              <a:avLst/>
              <a:gdLst/>
              <a:ahLst/>
              <a:cxnLst/>
              <a:rect l="l" t="t" r="r" b="b"/>
              <a:pathLst>
                <a:path w="827" h="495" extrusionOk="0">
                  <a:moveTo>
                    <a:pt x="826" y="1"/>
                  </a:moveTo>
                  <a:lnTo>
                    <a:pt x="1" y="274"/>
                  </a:lnTo>
                  <a:cubicBezTo>
                    <a:pt x="38" y="347"/>
                    <a:pt x="74" y="421"/>
                    <a:pt x="112" y="494"/>
                  </a:cubicBezTo>
                  <a:lnTo>
                    <a:pt x="826" y="2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29">
              <a:extLst>
                <a:ext uri="{FF2B5EF4-FFF2-40B4-BE49-F238E27FC236}">
                  <a16:creationId xmlns:a16="http://schemas.microsoft.com/office/drawing/2014/main" id="{BD85AAF9-E8CA-2226-FF8B-4FE35E00BA0D}"/>
                </a:ext>
              </a:extLst>
            </p:cNvPr>
            <p:cNvSpPr/>
            <p:nvPr/>
          </p:nvSpPr>
          <p:spPr>
            <a:xfrm>
              <a:off x="3903900" y="3234725"/>
              <a:ext cx="84800" cy="22825"/>
            </a:xfrm>
            <a:custGeom>
              <a:avLst/>
              <a:gdLst/>
              <a:ahLst/>
              <a:cxnLst/>
              <a:rect l="l" t="t" r="r" b="b"/>
              <a:pathLst>
                <a:path w="3392" h="913" extrusionOk="0">
                  <a:moveTo>
                    <a:pt x="3239" y="0"/>
                  </a:moveTo>
                  <a:cubicBezTo>
                    <a:pt x="3238" y="0"/>
                    <a:pt x="3237" y="0"/>
                    <a:pt x="3236" y="1"/>
                  </a:cubicBezTo>
                  <a:cubicBezTo>
                    <a:pt x="2097" y="66"/>
                    <a:pt x="1026" y="400"/>
                    <a:pt x="0" y="912"/>
                  </a:cubicBezTo>
                  <a:lnTo>
                    <a:pt x="3366" y="112"/>
                  </a:lnTo>
                  <a:lnTo>
                    <a:pt x="3366" y="112"/>
                  </a:lnTo>
                  <a:cubicBezTo>
                    <a:pt x="3370" y="116"/>
                    <a:pt x="3374" y="120"/>
                    <a:pt x="3378" y="124"/>
                  </a:cubicBezTo>
                  <a:cubicBezTo>
                    <a:pt x="3378" y="124"/>
                    <a:pt x="3392" y="106"/>
                    <a:pt x="3392" y="106"/>
                  </a:cubicBezTo>
                  <a:lnTo>
                    <a:pt x="3392" y="106"/>
                  </a:lnTo>
                  <a:lnTo>
                    <a:pt x="3366" y="112"/>
                  </a:lnTo>
                  <a:lnTo>
                    <a:pt x="3366" y="112"/>
                  </a:lnTo>
                  <a:cubicBezTo>
                    <a:pt x="3323" y="68"/>
                    <a:pt x="3279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29">
              <a:extLst>
                <a:ext uri="{FF2B5EF4-FFF2-40B4-BE49-F238E27FC236}">
                  <a16:creationId xmlns:a16="http://schemas.microsoft.com/office/drawing/2014/main" id="{86ED08F4-3696-0F27-C0A2-B58D75EAA1E3}"/>
                </a:ext>
              </a:extLst>
            </p:cNvPr>
            <p:cNvSpPr/>
            <p:nvPr/>
          </p:nvSpPr>
          <p:spPr>
            <a:xfrm>
              <a:off x="3917875" y="3252250"/>
              <a:ext cx="66675" cy="14775"/>
            </a:xfrm>
            <a:custGeom>
              <a:avLst/>
              <a:gdLst/>
              <a:ahLst/>
              <a:cxnLst/>
              <a:rect l="l" t="t" r="r" b="b"/>
              <a:pathLst>
                <a:path w="2667" h="591" extrusionOk="0">
                  <a:moveTo>
                    <a:pt x="2300" y="1"/>
                  </a:moveTo>
                  <a:cubicBezTo>
                    <a:pt x="2295" y="1"/>
                    <a:pt x="2291" y="1"/>
                    <a:pt x="2287" y="2"/>
                  </a:cubicBezTo>
                  <a:cubicBezTo>
                    <a:pt x="1521" y="117"/>
                    <a:pt x="762" y="272"/>
                    <a:pt x="1" y="415"/>
                  </a:cubicBezTo>
                  <a:lnTo>
                    <a:pt x="30" y="590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632" y="248"/>
                    <a:pt x="2639" y="254"/>
                    <a:pt x="2647" y="260"/>
                  </a:cubicBezTo>
                  <a:cubicBezTo>
                    <a:pt x="2647" y="260"/>
                    <a:pt x="2647" y="260"/>
                    <a:pt x="2647" y="260"/>
                  </a:cubicBezTo>
                  <a:cubicBezTo>
                    <a:pt x="2649" y="260"/>
                    <a:pt x="2666" y="236"/>
                    <a:pt x="2666" y="236"/>
                  </a:cubicBezTo>
                  <a:lnTo>
                    <a:pt x="2666" y="236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515" y="151"/>
                    <a:pt x="2396" y="1"/>
                    <a:pt x="2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29">
              <a:extLst>
                <a:ext uri="{FF2B5EF4-FFF2-40B4-BE49-F238E27FC236}">
                  <a16:creationId xmlns:a16="http://schemas.microsoft.com/office/drawing/2014/main" id="{A62F0107-0C81-E44E-581C-345761AAF81F}"/>
                </a:ext>
              </a:extLst>
            </p:cNvPr>
            <p:cNvSpPr/>
            <p:nvPr/>
          </p:nvSpPr>
          <p:spPr>
            <a:xfrm>
              <a:off x="3932275" y="3267650"/>
              <a:ext cx="39300" cy="18700"/>
            </a:xfrm>
            <a:custGeom>
              <a:avLst/>
              <a:gdLst/>
              <a:ahLst/>
              <a:cxnLst/>
              <a:rect l="l" t="t" r="r" b="b"/>
              <a:pathLst>
                <a:path w="1572" h="748" extrusionOk="0">
                  <a:moveTo>
                    <a:pt x="1501" y="0"/>
                  </a:moveTo>
                  <a:lnTo>
                    <a:pt x="1" y="560"/>
                  </a:lnTo>
                  <a:cubicBezTo>
                    <a:pt x="22" y="622"/>
                    <a:pt x="44" y="686"/>
                    <a:pt x="65" y="748"/>
                  </a:cubicBezTo>
                  <a:lnTo>
                    <a:pt x="1572" y="2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29">
              <a:extLst>
                <a:ext uri="{FF2B5EF4-FFF2-40B4-BE49-F238E27FC236}">
                  <a16:creationId xmlns:a16="http://schemas.microsoft.com/office/drawing/2014/main" id="{A899EE7F-573B-0EEC-4364-50F1D5B11840}"/>
                </a:ext>
              </a:extLst>
            </p:cNvPr>
            <p:cNvSpPr/>
            <p:nvPr/>
          </p:nvSpPr>
          <p:spPr>
            <a:xfrm>
              <a:off x="4963700" y="2188150"/>
              <a:ext cx="18450" cy="85925"/>
            </a:xfrm>
            <a:custGeom>
              <a:avLst/>
              <a:gdLst/>
              <a:ahLst/>
              <a:cxnLst/>
              <a:rect l="l" t="t" r="r" b="b"/>
              <a:pathLst>
                <a:path w="738" h="3437" extrusionOk="0">
                  <a:moveTo>
                    <a:pt x="738" y="1"/>
                  </a:moveTo>
                  <a:lnTo>
                    <a:pt x="738" y="1"/>
                  </a:lnTo>
                  <a:cubicBezTo>
                    <a:pt x="399" y="1113"/>
                    <a:pt x="4" y="2214"/>
                    <a:pt x="14" y="3401"/>
                  </a:cubicBezTo>
                  <a:lnTo>
                    <a:pt x="14" y="3401"/>
                  </a:lnTo>
                  <a:cubicBezTo>
                    <a:pt x="566" y="2336"/>
                    <a:pt x="545" y="1144"/>
                    <a:pt x="738" y="1"/>
                  </a:cubicBezTo>
                  <a:close/>
                  <a:moveTo>
                    <a:pt x="14" y="3401"/>
                  </a:moveTo>
                  <a:cubicBezTo>
                    <a:pt x="10" y="3409"/>
                    <a:pt x="5" y="3418"/>
                    <a:pt x="1" y="3426"/>
                  </a:cubicBezTo>
                  <a:lnTo>
                    <a:pt x="14" y="3436"/>
                  </a:lnTo>
                  <a:cubicBezTo>
                    <a:pt x="14" y="3424"/>
                    <a:pt x="14" y="3413"/>
                    <a:pt x="14" y="3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29">
              <a:extLst>
                <a:ext uri="{FF2B5EF4-FFF2-40B4-BE49-F238E27FC236}">
                  <a16:creationId xmlns:a16="http://schemas.microsoft.com/office/drawing/2014/main" id="{5B98964D-675C-A2E4-236A-FF9953E99CA1}"/>
                </a:ext>
              </a:extLst>
            </p:cNvPr>
            <p:cNvSpPr/>
            <p:nvPr/>
          </p:nvSpPr>
          <p:spPr>
            <a:xfrm>
              <a:off x="5000025" y="2234050"/>
              <a:ext cx="24150" cy="79925"/>
            </a:xfrm>
            <a:custGeom>
              <a:avLst/>
              <a:gdLst/>
              <a:ahLst/>
              <a:cxnLst/>
              <a:rect l="l" t="t" r="r" b="b"/>
              <a:pathLst>
                <a:path w="966" h="3197" extrusionOk="0">
                  <a:moveTo>
                    <a:pt x="724" y="0"/>
                  </a:moveTo>
                  <a:cubicBezTo>
                    <a:pt x="483" y="1049"/>
                    <a:pt x="242" y="2098"/>
                    <a:pt x="1" y="3147"/>
                  </a:cubicBezTo>
                  <a:lnTo>
                    <a:pt x="219" y="3197"/>
                  </a:lnTo>
                  <a:cubicBezTo>
                    <a:pt x="467" y="2160"/>
                    <a:pt x="716" y="1122"/>
                    <a:pt x="965" y="85"/>
                  </a:cubicBez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29">
              <a:extLst>
                <a:ext uri="{FF2B5EF4-FFF2-40B4-BE49-F238E27FC236}">
                  <a16:creationId xmlns:a16="http://schemas.microsoft.com/office/drawing/2014/main" id="{ED05C6DD-5654-C3AE-CD82-818848530963}"/>
                </a:ext>
              </a:extLst>
            </p:cNvPr>
            <p:cNvSpPr/>
            <p:nvPr/>
          </p:nvSpPr>
          <p:spPr>
            <a:xfrm>
              <a:off x="4971100" y="2060375"/>
              <a:ext cx="12925" cy="59800"/>
            </a:xfrm>
            <a:custGeom>
              <a:avLst/>
              <a:gdLst/>
              <a:ahLst/>
              <a:cxnLst/>
              <a:rect l="l" t="t" r="r" b="b"/>
              <a:pathLst>
                <a:path w="517" h="2392" extrusionOk="0">
                  <a:moveTo>
                    <a:pt x="509" y="0"/>
                  </a:moveTo>
                  <a:lnTo>
                    <a:pt x="505" y="30"/>
                  </a:lnTo>
                  <a:lnTo>
                    <a:pt x="505" y="30"/>
                  </a:lnTo>
                  <a:cubicBezTo>
                    <a:pt x="509" y="22"/>
                    <a:pt x="513" y="13"/>
                    <a:pt x="517" y="5"/>
                  </a:cubicBezTo>
                  <a:lnTo>
                    <a:pt x="509" y="0"/>
                  </a:lnTo>
                  <a:close/>
                  <a:moveTo>
                    <a:pt x="505" y="30"/>
                  </a:moveTo>
                  <a:lnTo>
                    <a:pt x="505" y="30"/>
                  </a:lnTo>
                  <a:cubicBezTo>
                    <a:pt x="109" y="890"/>
                    <a:pt x="0" y="1535"/>
                    <a:pt x="197" y="2392"/>
                  </a:cubicBezTo>
                  <a:lnTo>
                    <a:pt x="505" y="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29">
              <a:extLst>
                <a:ext uri="{FF2B5EF4-FFF2-40B4-BE49-F238E27FC236}">
                  <a16:creationId xmlns:a16="http://schemas.microsoft.com/office/drawing/2014/main" id="{1332A083-EF6A-2B4F-71A5-67ED6824C6C9}"/>
                </a:ext>
              </a:extLst>
            </p:cNvPr>
            <p:cNvSpPr/>
            <p:nvPr/>
          </p:nvSpPr>
          <p:spPr>
            <a:xfrm>
              <a:off x="4928525" y="2366050"/>
              <a:ext cx="15950" cy="40900"/>
            </a:xfrm>
            <a:custGeom>
              <a:avLst/>
              <a:gdLst/>
              <a:ahLst/>
              <a:cxnLst/>
              <a:rect l="l" t="t" r="r" b="b"/>
              <a:pathLst>
                <a:path w="638" h="1636" extrusionOk="0">
                  <a:moveTo>
                    <a:pt x="425" y="0"/>
                  </a:moveTo>
                  <a:lnTo>
                    <a:pt x="0" y="1584"/>
                  </a:lnTo>
                  <a:lnTo>
                    <a:pt x="206" y="1636"/>
                  </a:lnTo>
                  <a:lnTo>
                    <a:pt x="638" y="72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29">
              <a:extLst>
                <a:ext uri="{FF2B5EF4-FFF2-40B4-BE49-F238E27FC236}">
                  <a16:creationId xmlns:a16="http://schemas.microsoft.com/office/drawing/2014/main" id="{AAE022E2-290D-5304-95AB-2559358FB121}"/>
                </a:ext>
              </a:extLst>
            </p:cNvPr>
            <p:cNvSpPr/>
            <p:nvPr/>
          </p:nvSpPr>
          <p:spPr>
            <a:xfrm>
              <a:off x="4873800" y="2383250"/>
              <a:ext cx="15725" cy="41900"/>
            </a:xfrm>
            <a:custGeom>
              <a:avLst/>
              <a:gdLst/>
              <a:ahLst/>
              <a:cxnLst/>
              <a:rect l="l" t="t" r="r" b="b"/>
              <a:pathLst>
                <a:path w="629" h="1676" extrusionOk="0">
                  <a:moveTo>
                    <a:pt x="435" y="1"/>
                  </a:moveTo>
                  <a:cubicBezTo>
                    <a:pt x="168" y="516"/>
                    <a:pt x="1" y="1060"/>
                    <a:pt x="52" y="1660"/>
                  </a:cubicBezTo>
                  <a:lnTo>
                    <a:pt x="52" y="1660"/>
                  </a:lnTo>
                  <a:cubicBezTo>
                    <a:pt x="244" y="1127"/>
                    <a:pt x="437" y="593"/>
                    <a:pt x="629" y="59"/>
                  </a:cubicBezTo>
                  <a:lnTo>
                    <a:pt x="435" y="1"/>
                  </a:lnTo>
                  <a:close/>
                  <a:moveTo>
                    <a:pt x="52" y="1660"/>
                  </a:moveTo>
                  <a:lnTo>
                    <a:pt x="52" y="1660"/>
                  </a:lnTo>
                  <a:cubicBezTo>
                    <a:pt x="51" y="1664"/>
                    <a:pt x="49" y="1668"/>
                    <a:pt x="48" y="1672"/>
                  </a:cubicBezTo>
                  <a:lnTo>
                    <a:pt x="54" y="1676"/>
                  </a:lnTo>
                  <a:cubicBezTo>
                    <a:pt x="53" y="1671"/>
                    <a:pt x="53" y="1666"/>
                    <a:pt x="52" y="16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29">
              <a:extLst>
                <a:ext uri="{FF2B5EF4-FFF2-40B4-BE49-F238E27FC236}">
                  <a16:creationId xmlns:a16="http://schemas.microsoft.com/office/drawing/2014/main" id="{40364EE1-6DAB-27B0-5B56-B412DADA67D2}"/>
                </a:ext>
              </a:extLst>
            </p:cNvPr>
            <p:cNvSpPr/>
            <p:nvPr/>
          </p:nvSpPr>
          <p:spPr>
            <a:xfrm>
              <a:off x="5012325" y="1982025"/>
              <a:ext cx="8850" cy="40550"/>
            </a:xfrm>
            <a:custGeom>
              <a:avLst/>
              <a:gdLst/>
              <a:ahLst/>
              <a:cxnLst/>
              <a:rect l="l" t="t" r="r" b="b"/>
              <a:pathLst>
                <a:path w="354" h="1622" extrusionOk="0">
                  <a:moveTo>
                    <a:pt x="294" y="1"/>
                  </a:moveTo>
                  <a:cubicBezTo>
                    <a:pt x="63" y="521"/>
                    <a:pt x="0" y="1056"/>
                    <a:pt x="3" y="1599"/>
                  </a:cubicBezTo>
                  <a:lnTo>
                    <a:pt x="214" y="1621"/>
                  </a:lnTo>
                  <a:cubicBezTo>
                    <a:pt x="261" y="1095"/>
                    <a:pt x="307" y="569"/>
                    <a:pt x="353" y="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29">
              <a:extLst>
                <a:ext uri="{FF2B5EF4-FFF2-40B4-BE49-F238E27FC236}">
                  <a16:creationId xmlns:a16="http://schemas.microsoft.com/office/drawing/2014/main" id="{B1066356-E3AE-F1F7-1E28-C8D61448590C}"/>
                </a:ext>
              </a:extLst>
            </p:cNvPr>
            <p:cNvSpPr/>
            <p:nvPr/>
          </p:nvSpPr>
          <p:spPr>
            <a:xfrm>
              <a:off x="4992325" y="2203475"/>
              <a:ext cx="8825" cy="38750"/>
            </a:xfrm>
            <a:custGeom>
              <a:avLst/>
              <a:gdLst/>
              <a:ahLst/>
              <a:cxnLst/>
              <a:rect l="l" t="t" r="r" b="b"/>
              <a:pathLst>
                <a:path w="353" h="1550" extrusionOk="0">
                  <a:moveTo>
                    <a:pt x="132" y="0"/>
                  </a:moveTo>
                  <a:cubicBezTo>
                    <a:pt x="96" y="500"/>
                    <a:pt x="61" y="999"/>
                    <a:pt x="26" y="1499"/>
                  </a:cubicBezTo>
                  <a:lnTo>
                    <a:pt x="26" y="1499"/>
                  </a:lnTo>
                  <a:cubicBezTo>
                    <a:pt x="330" y="1035"/>
                    <a:pt x="348" y="531"/>
                    <a:pt x="353" y="26"/>
                  </a:cubicBezTo>
                  <a:lnTo>
                    <a:pt x="132" y="0"/>
                  </a:lnTo>
                  <a:close/>
                  <a:moveTo>
                    <a:pt x="26" y="1499"/>
                  </a:moveTo>
                  <a:cubicBezTo>
                    <a:pt x="18" y="1511"/>
                    <a:pt x="9" y="1523"/>
                    <a:pt x="1" y="1536"/>
                  </a:cubicBezTo>
                  <a:lnTo>
                    <a:pt x="22" y="1549"/>
                  </a:lnTo>
                  <a:cubicBezTo>
                    <a:pt x="23" y="1532"/>
                    <a:pt x="25" y="1516"/>
                    <a:pt x="26" y="1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29">
              <a:extLst>
                <a:ext uri="{FF2B5EF4-FFF2-40B4-BE49-F238E27FC236}">
                  <a16:creationId xmlns:a16="http://schemas.microsoft.com/office/drawing/2014/main" id="{1BF579CB-8583-1A58-40DA-DA9144E58A10}"/>
                </a:ext>
              </a:extLst>
            </p:cNvPr>
            <p:cNvSpPr/>
            <p:nvPr/>
          </p:nvSpPr>
          <p:spPr>
            <a:xfrm>
              <a:off x="4984150" y="2241850"/>
              <a:ext cx="8750" cy="40375"/>
            </a:xfrm>
            <a:custGeom>
              <a:avLst/>
              <a:gdLst/>
              <a:ahLst/>
              <a:cxnLst/>
              <a:rect l="l" t="t" r="r" b="b"/>
              <a:pathLst>
                <a:path w="350" h="1615" extrusionOk="0">
                  <a:moveTo>
                    <a:pt x="328" y="1"/>
                  </a:moveTo>
                  <a:lnTo>
                    <a:pt x="324" y="58"/>
                  </a:lnTo>
                  <a:lnTo>
                    <a:pt x="324" y="58"/>
                  </a:lnTo>
                  <a:cubicBezTo>
                    <a:pt x="332" y="43"/>
                    <a:pt x="340" y="29"/>
                    <a:pt x="349" y="14"/>
                  </a:cubicBezTo>
                  <a:lnTo>
                    <a:pt x="328" y="1"/>
                  </a:lnTo>
                  <a:close/>
                  <a:moveTo>
                    <a:pt x="324" y="58"/>
                  </a:moveTo>
                  <a:cubicBezTo>
                    <a:pt x="47" y="539"/>
                    <a:pt x="1" y="1058"/>
                    <a:pt x="13" y="1588"/>
                  </a:cubicBezTo>
                  <a:lnTo>
                    <a:pt x="213" y="1614"/>
                  </a:lnTo>
                  <a:lnTo>
                    <a:pt x="324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29">
              <a:extLst>
                <a:ext uri="{FF2B5EF4-FFF2-40B4-BE49-F238E27FC236}">
                  <a16:creationId xmlns:a16="http://schemas.microsoft.com/office/drawing/2014/main" id="{F6EBDAEA-E2DD-D9CD-0A91-46A6E7566E6B}"/>
                </a:ext>
              </a:extLst>
            </p:cNvPr>
            <p:cNvSpPr/>
            <p:nvPr/>
          </p:nvSpPr>
          <p:spPr>
            <a:xfrm>
              <a:off x="4865300" y="2425025"/>
              <a:ext cx="9850" cy="31725"/>
            </a:xfrm>
            <a:custGeom>
              <a:avLst/>
              <a:gdLst/>
              <a:ahLst/>
              <a:cxnLst/>
              <a:rect l="l" t="t" r="r" b="b"/>
              <a:pathLst>
                <a:path w="394" h="1269" extrusionOk="0">
                  <a:moveTo>
                    <a:pt x="388" y="0"/>
                  </a:moveTo>
                  <a:cubicBezTo>
                    <a:pt x="387" y="5"/>
                    <a:pt x="387" y="10"/>
                    <a:pt x="386" y="14"/>
                  </a:cubicBezTo>
                  <a:lnTo>
                    <a:pt x="386" y="14"/>
                  </a:lnTo>
                  <a:cubicBezTo>
                    <a:pt x="389" y="11"/>
                    <a:pt x="391" y="8"/>
                    <a:pt x="394" y="5"/>
                  </a:cubicBezTo>
                  <a:lnTo>
                    <a:pt x="388" y="0"/>
                  </a:lnTo>
                  <a:close/>
                  <a:moveTo>
                    <a:pt x="386" y="14"/>
                  </a:moveTo>
                  <a:cubicBezTo>
                    <a:pt x="104" y="390"/>
                    <a:pt x="0" y="799"/>
                    <a:pt x="248" y="1268"/>
                  </a:cubicBezTo>
                  <a:cubicBezTo>
                    <a:pt x="293" y="851"/>
                    <a:pt x="340" y="433"/>
                    <a:pt x="386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29">
              <a:extLst>
                <a:ext uri="{FF2B5EF4-FFF2-40B4-BE49-F238E27FC236}">
                  <a16:creationId xmlns:a16="http://schemas.microsoft.com/office/drawing/2014/main" id="{F73D57D0-3624-98CD-1E39-214C10D50CB7}"/>
                </a:ext>
              </a:extLst>
            </p:cNvPr>
            <p:cNvSpPr/>
            <p:nvPr/>
          </p:nvSpPr>
          <p:spPr>
            <a:xfrm>
              <a:off x="4946875" y="2309750"/>
              <a:ext cx="8825" cy="31875"/>
            </a:xfrm>
            <a:custGeom>
              <a:avLst/>
              <a:gdLst/>
              <a:ahLst/>
              <a:cxnLst/>
              <a:rect l="l" t="t" r="r" b="b"/>
              <a:pathLst>
                <a:path w="353" h="1275" extrusionOk="0">
                  <a:moveTo>
                    <a:pt x="341" y="0"/>
                  </a:moveTo>
                  <a:cubicBezTo>
                    <a:pt x="340" y="8"/>
                    <a:pt x="339" y="16"/>
                    <a:pt x="338" y="24"/>
                  </a:cubicBezTo>
                  <a:lnTo>
                    <a:pt x="338" y="24"/>
                  </a:lnTo>
                  <a:cubicBezTo>
                    <a:pt x="343" y="18"/>
                    <a:pt x="347" y="13"/>
                    <a:pt x="352" y="7"/>
                  </a:cubicBezTo>
                  <a:lnTo>
                    <a:pt x="341" y="0"/>
                  </a:lnTo>
                  <a:close/>
                  <a:moveTo>
                    <a:pt x="338" y="24"/>
                  </a:moveTo>
                  <a:lnTo>
                    <a:pt x="338" y="24"/>
                  </a:lnTo>
                  <a:cubicBezTo>
                    <a:pt x="43" y="389"/>
                    <a:pt x="1" y="809"/>
                    <a:pt x="196" y="1274"/>
                  </a:cubicBezTo>
                  <a:cubicBezTo>
                    <a:pt x="244" y="857"/>
                    <a:pt x="290" y="441"/>
                    <a:pt x="338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29">
              <a:extLst>
                <a:ext uri="{FF2B5EF4-FFF2-40B4-BE49-F238E27FC236}">
                  <a16:creationId xmlns:a16="http://schemas.microsoft.com/office/drawing/2014/main" id="{03E8591E-F9D7-08A7-1AFA-24F5610AFBDD}"/>
                </a:ext>
              </a:extLst>
            </p:cNvPr>
            <p:cNvSpPr/>
            <p:nvPr/>
          </p:nvSpPr>
          <p:spPr>
            <a:xfrm>
              <a:off x="4955375" y="2273825"/>
              <a:ext cx="10725" cy="36100"/>
            </a:xfrm>
            <a:custGeom>
              <a:avLst/>
              <a:gdLst/>
              <a:ahLst/>
              <a:cxnLst/>
              <a:rect l="l" t="t" r="r" b="b"/>
              <a:pathLst>
                <a:path w="429" h="1444" extrusionOk="0">
                  <a:moveTo>
                    <a:pt x="334" y="0"/>
                  </a:moveTo>
                  <a:lnTo>
                    <a:pt x="334" y="0"/>
                  </a:lnTo>
                  <a:cubicBezTo>
                    <a:pt x="336" y="13"/>
                    <a:pt x="339" y="25"/>
                    <a:pt x="341" y="38"/>
                  </a:cubicBezTo>
                  <a:lnTo>
                    <a:pt x="341" y="38"/>
                  </a:lnTo>
                  <a:lnTo>
                    <a:pt x="347" y="9"/>
                  </a:lnTo>
                  <a:lnTo>
                    <a:pt x="334" y="0"/>
                  </a:lnTo>
                  <a:close/>
                  <a:moveTo>
                    <a:pt x="341" y="38"/>
                  </a:moveTo>
                  <a:lnTo>
                    <a:pt x="20" y="1409"/>
                  </a:lnTo>
                  <a:lnTo>
                    <a:pt x="20" y="1409"/>
                  </a:lnTo>
                  <a:cubicBezTo>
                    <a:pt x="305" y="992"/>
                    <a:pt x="429" y="539"/>
                    <a:pt x="341" y="38"/>
                  </a:cubicBezTo>
                  <a:close/>
                  <a:moveTo>
                    <a:pt x="20" y="1409"/>
                  </a:moveTo>
                  <a:cubicBezTo>
                    <a:pt x="14" y="1418"/>
                    <a:pt x="7" y="1428"/>
                    <a:pt x="1" y="1437"/>
                  </a:cubicBezTo>
                  <a:lnTo>
                    <a:pt x="12" y="1444"/>
                  </a:lnTo>
                  <a:lnTo>
                    <a:pt x="20" y="14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29">
              <a:extLst>
                <a:ext uri="{FF2B5EF4-FFF2-40B4-BE49-F238E27FC236}">
                  <a16:creationId xmlns:a16="http://schemas.microsoft.com/office/drawing/2014/main" id="{41BF0C8A-8AA5-492A-922B-3C9EE102393F}"/>
                </a:ext>
              </a:extLst>
            </p:cNvPr>
            <p:cNvSpPr/>
            <p:nvPr/>
          </p:nvSpPr>
          <p:spPr>
            <a:xfrm>
              <a:off x="4955450" y="2394150"/>
              <a:ext cx="10000" cy="27875"/>
            </a:xfrm>
            <a:custGeom>
              <a:avLst/>
              <a:gdLst/>
              <a:ahLst/>
              <a:cxnLst/>
              <a:rect l="l" t="t" r="r" b="b"/>
              <a:pathLst>
                <a:path w="400" h="1115" extrusionOk="0">
                  <a:moveTo>
                    <a:pt x="214" y="1"/>
                  </a:moveTo>
                  <a:lnTo>
                    <a:pt x="0" y="1083"/>
                  </a:lnTo>
                  <a:lnTo>
                    <a:pt x="173" y="1114"/>
                  </a:lnTo>
                  <a:cubicBezTo>
                    <a:pt x="249" y="754"/>
                    <a:pt x="325" y="394"/>
                    <a:pt x="400" y="35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29">
              <a:extLst>
                <a:ext uri="{FF2B5EF4-FFF2-40B4-BE49-F238E27FC236}">
                  <a16:creationId xmlns:a16="http://schemas.microsoft.com/office/drawing/2014/main" id="{BF2D61CC-9CEF-1268-E304-CD1325166AC3}"/>
                </a:ext>
              </a:extLst>
            </p:cNvPr>
            <p:cNvSpPr/>
            <p:nvPr/>
          </p:nvSpPr>
          <p:spPr>
            <a:xfrm>
              <a:off x="4983800" y="2023750"/>
              <a:ext cx="9250" cy="36750"/>
            </a:xfrm>
            <a:custGeom>
              <a:avLst/>
              <a:gdLst/>
              <a:ahLst/>
              <a:cxnLst/>
              <a:rect l="l" t="t" r="r" b="b"/>
              <a:pathLst>
                <a:path w="370" h="1470" extrusionOk="0">
                  <a:moveTo>
                    <a:pt x="296" y="1"/>
                  </a:moveTo>
                  <a:cubicBezTo>
                    <a:pt x="208" y="450"/>
                    <a:pt x="120" y="900"/>
                    <a:pt x="31" y="1349"/>
                  </a:cubicBezTo>
                  <a:lnTo>
                    <a:pt x="31" y="1349"/>
                  </a:lnTo>
                  <a:cubicBezTo>
                    <a:pt x="145" y="918"/>
                    <a:pt x="258" y="487"/>
                    <a:pt x="370" y="56"/>
                  </a:cubicBezTo>
                  <a:lnTo>
                    <a:pt x="296" y="1"/>
                  </a:lnTo>
                  <a:close/>
                  <a:moveTo>
                    <a:pt x="31" y="1349"/>
                  </a:moveTo>
                  <a:cubicBezTo>
                    <a:pt x="21" y="1387"/>
                    <a:pt x="11" y="1426"/>
                    <a:pt x="1" y="1465"/>
                  </a:cubicBezTo>
                  <a:lnTo>
                    <a:pt x="8" y="1470"/>
                  </a:lnTo>
                  <a:cubicBezTo>
                    <a:pt x="16" y="1429"/>
                    <a:pt x="23" y="1389"/>
                    <a:pt x="31" y="13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29">
              <a:extLst>
                <a:ext uri="{FF2B5EF4-FFF2-40B4-BE49-F238E27FC236}">
                  <a16:creationId xmlns:a16="http://schemas.microsoft.com/office/drawing/2014/main" id="{2F6119A0-D3BB-6F39-87E8-79B1F425C6E2}"/>
                </a:ext>
              </a:extLst>
            </p:cNvPr>
            <p:cNvSpPr/>
            <p:nvPr/>
          </p:nvSpPr>
          <p:spPr>
            <a:xfrm>
              <a:off x="4985375" y="1953500"/>
              <a:ext cx="10600" cy="36025"/>
            </a:xfrm>
            <a:custGeom>
              <a:avLst/>
              <a:gdLst/>
              <a:ahLst/>
              <a:cxnLst/>
              <a:rect l="l" t="t" r="r" b="b"/>
              <a:pathLst>
                <a:path w="424" h="1441" extrusionOk="0">
                  <a:moveTo>
                    <a:pt x="333" y="0"/>
                  </a:moveTo>
                  <a:cubicBezTo>
                    <a:pt x="226" y="472"/>
                    <a:pt x="120" y="944"/>
                    <a:pt x="15" y="1415"/>
                  </a:cubicBezTo>
                  <a:lnTo>
                    <a:pt x="15" y="1415"/>
                  </a:lnTo>
                  <a:cubicBezTo>
                    <a:pt x="340" y="1001"/>
                    <a:pt x="424" y="526"/>
                    <a:pt x="351" y="13"/>
                  </a:cubicBezTo>
                  <a:lnTo>
                    <a:pt x="333" y="0"/>
                  </a:lnTo>
                  <a:close/>
                  <a:moveTo>
                    <a:pt x="15" y="1415"/>
                  </a:moveTo>
                  <a:lnTo>
                    <a:pt x="15" y="1415"/>
                  </a:lnTo>
                  <a:cubicBezTo>
                    <a:pt x="10" y="1422"/>
                    <a:pt x="5" y="1428"/>
                    <a:pt x="0" y="1434"/>
                  </a:cubicBezTo>
                  <a:lnTo>
                    <a:pt x="9" y="1441"/>
                  </a:lnTo>
                  <a:cubicBezTo>
                    <a:pt x="11" y="1432"/>
                    <a:pt x="13" y="1424"/>
                    <a:pt x="15" y="14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29">
              <a:extLst>
                <a:ext uri="{FF2B5EF4-FFF2-40B4-BE49-F238E27FC236}">
                  <a16:creationId xmlns:a16="http://schemas.microsoft.com/office/drawing/2014/main" id="{94B4A987-244E-AA03-B2C3-D3AC3A67FD1D}"/>
                </a:ext>
              </a:extLst>
            </p:cNvPr>
            <p:cNvSpPr/>
            <p:nvPr/>
          </p:nvSpPr>
          <p:spPr>
            <a:xfrm>
              <a:off x="4861725" y="2537400"/>
              <a:ext cx="6350" cy="25700"/>
            </a:xfrm>
            <a:custGeom>
              <a:avLst/>
              <a:gdLst/>
              <a:ahLst/>
              <a:cxnLst/>
              <a:rect l="l" t="t" r="r" b="b"/>
              <a:pathLst>
                <a:path w="254" h="1028" extrusionOk="0">
                  <a:moveTo>
                    <a:pt x="8" y="1"/>
                  </a:moveTo>
                  <a:cubicBezTo>
                    <a:pt x="11" y="315"/>
                    <a:pt x="15" y="631"/>
                    <a:pt x="18" y="946"/>
                  </a:cubicBezTo>
                  <a:lnTo>
                    <a:pt x="18" y="946"/>
                  </a:lnTo>
                  <a:cubicBezTo>
                    <a:pt x="96" y="637"/>
                    <a:pt x="174" y="328"/>
                    <a:pt x="254" y="18"/>
                  </a:cubicBezTo>
                  <a:lnTo>
                    <a:pt x="8" y="1"/>
                  </a:lnTo>
                  <a:close/>
                  <a:moveTo>
                    <a:pt x="18" y="946"/>
                  </a:moveTo>
                  <a:lnTo>
                    <a:pt x="18" y="946"/>
                  </a:lnTo>
                  <a:cubicBezTo>
                    <a:pt x="13" y="969"/>
                    <a:pt x="7" y="991"/>
                    <a:pt x="1" y="1014"/>
                  </a:cubicBezTo>
                  <a:lnTo>
                    <a:pt x="19" y="1028"/>
                  </a:lnTo>
                  <a:cubicBezTo>
                    <a:pt x="19" y="1001"/>
                    <a:pt x="19" y="973"/>
                    <a:pt x="18" y="9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29">
              <a:extLst>
                <a:ext uri="{FF2B5EF4-FFF2-40B4-BE49-F238E27FC236}">
                  <a16:creationId xmlns:a16="http://schemas.microsoft.com/office/drawing/2014/main" id="{691C0BB8-739F-7A46-4C19-013664E0BCB3}"/>
                </a:ext>
              </a:extLst>
            </p:cNvPr>
            <p:cNvSpPr/>
            <p:nvPr/>
          </p:nvSpPr>
          <p:spPr>
            <a:xfrm>
              <a:off x="5070925" y="2060450"/>
              <a:ext cx="10350" cy="24900"/>
            </a:xfrm>
            <a:custGeom>
              <a:avLst/>
              <a:gdLst/>
              <a:ahLst/>
              <a:cxnLst/>
              <a:rect l="l" t="t" r="r" b="b"/>
              <a:pathLst>
                <a:path w="414" h="996" extrusionOk="0">
                  <a:moveTo>
                    <a:pt x="348" y="0"/>
                  </a:moveTo>
                  <a:cubicBezTo>
                    <a:pt x="232" y="314"/>
                    <a:pt x="117" y="628"/>
                    <a:pt x="0" y="943"/>
                  </a:cubicBezTo>
                  <a:lnTo>
                    <a:pt x="222" y="996"/>
                  </a:lnTo>
                  <a:lnTo>
                    <a:pt x="413" y="47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29">
              <a:extLst>
                <a:ext uri="{FF2B5EF4-FFF2-40B4-BE49-F238E27FC236}">
                  <a16:creationId xmlns:a16="http://schemas.microsoft.com/office/drawing/2014/main" id="{372914BC-30F5-BBC4-6686-74C7216531FC}"/>
                </a:ext>
              </a:extLst>
            </p:cNvPr>
            <p:cNvSpPr/>
            <p:nvPr/>
          </p:nvSpPr>
          <p:spPr>
            <a:xfrm>
              <a:off x="4977975" y="1989325"/>
              <a:ext cx="7650" cy="20225"/>
            </a:xfrm>
            <a:custGeom>
              <a:avLst/>
              <a:gdLst/>
              <a:ahLst/>
              <a:cxnLst/>
              <a:rect l="l" t="t" r="r" b="b"/>
              <a:pathLst>
                <a:path w="306" h="809" extrusionOk="0">
                  <a:moveTo>
                    <a:pt x="296" y="1"/>
                  </a:moveTo>
                  <a:lnTo>
                    <a:pt x="294" y="35"/>
                  </a:lnTo>
                  <a:lnTo>
                    <a:pt x="305" y="8"/>
                  </a:lnTo>
                  <a:lnTo>
                    <a:pt x="296" y="1"/>
                  </a:lnTo>
                  <a:close/>
                  <a:moveTo>
                    <a:pt x="294" y="35"/>
                  </a:moveTo>
                  <a:lnTo>
                    <a:pt x="1" y="763"/>
                  </a:lnTo>
                  <a:lnTo>
                    <a:pt x="251" y="808"/>
                  </a:lnTo>
                  <a:lnTo>
                    <a:pt x="294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29">
              <a:extLst>
                <a:ext uri="{FF2B5EF4-FFF2-40B4-BE49-F238E27FC236}">
                  <a16:creationId xmlns:a16="http://schemas.microsoft.com/office/drawing/2014/main" id="{B94F2A98-2E74-7346-8E5F-DEB22716F16D}"/>
                </a:ext>
              </a:extLst>
            </p:cNvPr>
            <p:cNvSpPr/>
            <p:nvPr/>
          </p:nvSpPr>
          <p:spPr>
            <a:xfrm>
              <a:off x="4881400" y="2432350"/>
              <a:ext cx="9350" cy="20275"/>
            </a:xfrm>
            <a:custGeom>
              <a:avLst/>
              <a:gdLst/>
              <a:ahLst/>
              <a:cxnLst/>
              <a:rect l="l" t="t" r="r" b="b"/>
              <a:pathLst>
                <a:path w="374" h="811" extrusionOk="0">
                  <a:moveTo>
                    <a:pt x="200" y="1"/>
                  </a:moveTo>
                  <a:lnTo>
                    <a:pt x="1" y="772"/>
                  </a:lnTo>
                  <a:lnTo>
                    <a:pt x="138" y="810"/>
                  </a:lnTo>
                  <a:lnTo>
                    <a:pt x="374" y="110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29">
              <a:extLst>
                <a:ext uri="{FF2B5EF4-FFF2-40B4-BE49-F238E27FC236}">
                  <a16:creationId xmlns:a16="http://schemas.microsoft.com/office/drawing/2014/main" id="{04884DE0-6EF1-5D8F-8735-3F07EF7B29A0}"/>
                </a:ext>
              </a:extLst>
            </p:cNvPr>
            <p:cNvSpPr/>
            <p:nvPr/>
          </p:nvSpPr>
          <p:spPr>
            <a:xfrm>
              <a:off x="3752275" y="3279375"/>
              <a:ext cx="62500" cy="31125"/>
            </a:xfrm>
            <a:custGeom>
              <a:avLst/>
              <a:gdLst/>
              <a:ahLst/>
              <a:cxnLst/>
              <a:rect l="l" t="t" r="r" b="b"/>
              <a:pathLst>
                <a:path w="2500" h="1245" extrusionOk="0">
                  <a:moveTo>
                    <a:pt x="2422" y="0"/>
                  </a:moveTo>
                  <a:lnTo>
                    <a:pt x="0" y="1062"/>
                  </a:lnTo>
                  <a:cubicBezTo>
                    <a:pt x="26" y="1122"/>
                    <a:pt x="51" y="1184"/>
                    <a:pt x="76" y="1245"/>
                  </a:cubicBezTo>
                  <a:lnTo>
                    <a:pt x="2499" y="240"/>
                  </a:lnTo>
                  <a:cubicBezTo>
                    <a:pt x="2473" y="160"/>
                    <a:pt x="2448" y="80"/>
                    <a:pt x="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29">
              <a:extLst>
                <a:ext uri="{FF2B5EF4-FFF2-40B4-BE49-F238E27FC236}">
                  <a16:creationId xmlns:a16="http://schemas.microsoft.com/office/drawing/2014/main" id="{05BB3B0F-71FC-6E3A-BAD2-16E844AEB985}"/>
                </a:ext>
              </a:extLst>
            </p:cNvPr>
            <p:cNvSpPr/>
            <p:nvPr/>
          </p:nvSpPr>
          <p:spPr>
            <a:xfrm>
              <a:off x="4347425" y="2503725"/>
              <a:ext cx="197500" cy="51325"/>
            </a:xfrm>
            <a:custGeom>
              <a:avLst/>
              <a:gdLst/>
              <a:ahLst/>
              <a:cxnLst/>
              <a:rect l="l" t="t" r="r" b="b"/>
              <a:pathLst>
                <a:path w="7900" h="2053" extrusionOk="0">
                  <a:moveTo>
                    <a:pt x="0" y="0"/>
                  </a:moveTo>
                  <a:lnTo>
                    <a:pt x="0" y="0"/>
                  </a:lnTo>
                  <a:cubicBezTo>
                    <a:pt x="2567" y="959"/>
                    <a:pt x="5226" y="1533"/>
                    <a:pt x="7899" y="2052"/>
                  </a:cubicBezTo>
                  <a:cubicBezTo>
                    <a:pt x="6627" y="1545"/>
                    <a:pt x="5356" y="1011"/>
                    <a:pt x="4037" y="681"/>
                  </a:cubicBezTo>
                  <a:cubicBezTo>
                    <a:pt x="2718" y="350"/>
                    <a:pt x="1348" y="2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29">
              <a:extLst>
                <a:ext uri="{FF2B5EF4-FFF2-40B4-BE49-F238E27FC236}">
                  <a16:creationId xmlns:a16="http://schemas.microsoft.com/office/drawing/2014/main" id="{7002B10C-45A5-104A-BC00-D503BB41012C}"/>
                </a:ext>
              </a:extLst>
            </p:cNvPr>
            <p:cNvSpPr/>
            <p:nvPr/>
          </p:nvSpPr>
          <p:spPr>
            <a:xfrm>
              <a:off x="3699850" y="2383725"/>
              <a:ext cx="162150" cy="13775"/>
            </a:xfrm>
            <a:custGeom>
              <a:avLst/>
              <a:gdLst/>
              <a:ahLst/>
              <a:cxnLst/>
              <a:rect l="l" t="t" r="r" b="b"/>
              <a:pathLst>
                <a:path w="6486" h="551" extrusionOk="0">
                  <a:moveTo>
                    <a:pt x="2015" y="1"/>
                  </a:moveTo>
                  <a:cubicBezTo>
                    <a:pt x="1358" y="1"/>
                    <a:pt x="688" y="48"/>
                    <a:pt x="0" y="160"/>
                  </a:cubicBezTo>
                  <a:lnTo>
                    <a:pt x="6485" y="550"/>
                  </a:lnTo>
                  <a:cubicBezTo>
                    <a:pt x="5018" y="258"/>
                    <a:pt x="3551" y="1"/>
                    <a:pt x="2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29">
              <a:extLst>
                <a:ext uri="{FF2B5EF4-FFF2-40B4-BE49-F238E27FC236}">
                  <a16:creationId xmlns:a16="http://schemas.microsoft.com/office/drawing/2014/main" id="{E9027446-82A3-2B9D-7406-21183829D0C9}"/>
                </a:ext>
              </a:extLst>
            </p:cNvPr>
            <p:cNvSpPr/>
            <p:nvPr/>
          </p:nvSpPr>
          <p:spPr>
            <a:xfrm>
              <a:off x="3734300" y="2364375"/>
              <a:ext cx="79200" cy="9625"/>
            </a:xfrm>
            <a:custGeom>
              <a:avLst/>
              <a:gdLst/>
              <a:ahLst/>
              <a:cxnLst/>
              <a:rect l="l" t="t" r="r" b="b"/>
              <a:pathLst>
                <a:path w="3168" h="385" extrusionOk="0">
                  <a:moveTo>
                    <a:pt x="11" y="1"/>
                  </a:moveTo>
                  <a:cubicBezTo>
                    <a:pt x="8" y="72"/>
                    <a:pt x="5" y="142"/>
                    <a:pt x="0" y="214"/>
                  </a:cubicBezTo>
                  <a:lnTo>
                    <a:pt x="3142" y="385"/>
                  </a:lnTo>
                  <a:cubicBezTo>
                    <a:pt x="3152" y="296"/>
                    <a:pt x="3159" y="208"/>
                    <a:pt x="3167" y="120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29">
              <a:extLst>
                <a:ext uri="{FF2B5EF4-FFF2-40B4-BE49-F238E27FC236}">
                  <a16:creationId xmlns:a16="http://schemas.microsoft.com/office/drawing/2014/main" id="{B768F798-D032-FB4F-9984-BA9889DCD7AC}"/>
                </a:ext>
              </a:extLst>
            </p:cNvPr>
            <p:cNvSpPr/>
            <p:nvPr/>
          </p:nvSpPr>
          <p:spPr>
            <a:xfrm>
              <a:off x="3991850" y="2407900"/>
              <a:ext cx="75125" cy="20650"/>
            </a:xfrm>
            <a:custGeom>
              <a:avLst/>
              <a:gdLst/>
              <a:ahLst/>
              <a:cxnLst/>
              <a:rect l="l" t="t" r="r" b="b"/>
              <a:pathLst>
                <a:path w="3005" h="826" extrusionOk="0">
                  <a:moveTo>
                    <a:pt x="43" y="0"/>
                  </a:moveTo>
                  <a:lnTo>
                    <a:pt x="0" y="195"/>
                  </a:lnTo>
                  <a:lnTo>
                    <a:pt x="2880" y="826"/>
                  </a:lnTo>
                  <a:cubicBezTo>
                    <a:pt x="2922" y="757"/>
                    <a:pt x="2964" y="687"/>
                    <a:pt x="3005" y="620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29">
              <a:extLst>
                <a:ext uri="{FF2B5EF4-FFF2-40B4-BE49-F238E27FC236}">
                  <a16:creationId xmlns:a16="http://schemas.microsoft.com/office/drawing/2014/main" id="{70E5A1B1-42D5-3A5A-B0BC-4E5320B0D705}"/>
                </a:ext>
              </a:extLst>
            </p:cNvPr>
            <p:cNvSpPr/>
            <p:nvPr/>
          </p:nvSpPr>
          <p:spPr>
            <a:xfrm>
              <a:off x="3598350" y="2384150"/>
              <a:ext cx="71300" cy="17925"/>
            </a:xfrm>
            <a:custGeom>
              <a:avLst/>
              <a:gdLst/>
              <a:ahLst/>
              <a:cxnLst/>
              <a:rect l="l" t="t" r="r" b="b"/>
              <a:pathLst>
                <a:path w="2852" h="717" extrusionOk="0">
                  <a:moveTo>
                    <a:pt x="2825" y="0"/>
                  </a:moveTo>
                  <a:lnTo>
                    <a:pt x="730" y="281"/>
                  </a:lnTo>
                  <a:lnTo>
                    <a:pt x="753" y="261"/>
                  </a:lnTo>
                  <a:lnTo>
                    <a:pt x="753" y="261"/>
                  </a:lnTo>
                  <a:lnTo>
                    <a:pt x="0" y="717"/>
                  </a:lnTo>
                  <a:lnTo>
                    <a:pt x="2852" y="193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29">
              <a:extLst>
                <a:ext uri="{FF2B5EF4-FFF2-40B4-BE49-F238E27FC236}">
                  <a16:creationId xmlns:a16="http://schemas.microsoft.com/office/drawing/2014/main" id="{B7FCE717-C538-8995-824B-F3FCCE742C4A}"/>
                </a:ext>
              </a:extLst>
            </p:cNvPr>
            <p:cNvSpPr/>
            <p:nvPr/>
          </p:nvSpPr>
          <p:spPr>
            <a:xfrm>
              <a:off x="4118500" y="2439600"/>
              <a:ext cx="71600" cy="24775"/>
            </a:xfrm>
            <a:custGeom>
              <a:avLst/>
              <a:gdLst/>
              <a:ahLst/>
              <a:cxnLst/>
              <a:rect l="l" t="t" r="r" b="b"/>
              <a:pathLst>
                <a:path w="2864" h="991" extrusionOk="0">
                  <a:moveTo>
                    <a:pt x="56" y="0"/>
                  </a:moveTo>
                  <a:cubicBezTo>
                    <a:pt x="38" y="68"/>
                    <a:pt x="19" y="136"/>
                    <a:pt x="1" y="204"/>
                  </a:cubicBezTo>
                  <a:lnTo>
                    <a:pt x="2804" y="990"/>
                  </a:lnTo>
                  <a:cubicBezTo>
                    <a:pt x="2825" y="918"/>
                    <a:pt x="2844" y="845"/>
                    <a:pt x="2863" y="774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29">
              <a:extLst>
                <a:ext uri="{FF2B5EF4-FFF2-40B4-BE49-F238E27FC236}">
                  <a16:creationId xmlns:a16="http://schemas.microsoft.com/office/drawing/2014/main" id="{1AE5A47C-95B5-977C-7890-38C04B1C4D5A}"/>
                </a:ext>
              </a:extLst>
            </p:cNvPr>
            <p:cNvSpPr/>
            <p:nvPr/>
          </p:nvSpPr>
          <p:spPr>
            <a:xfrm>
              <a:off x="3602775" y="2371475"/>
              <a:ext cx="56725" cy="19675"/>
            </a:xfrm>
            <a:custGeom>
              <a:avLst/>
              <a:gdLst/>
              <a:ahLst/>
              <a:cxnLst/>
              <a:rect l="l" t="t" r="r" b="b"/>
              <a:pathLst>
                <a:path w="2269" h="787" extrusionOk="0">
                  <a:moveTo>
                    <a:pt x="2227" y="1"/>
                  </a:moveTo>
                  <a:lnTo>
                    <a:pt x="0" y="539"/>
                  </a:lnTo>
                  <a:lnTo>
                    <a:pt x="576" y="768"/>
                  </a:lnTo>
                  <a:lnTo>
                    <a:pt x="554" y="787"/>
                  </a:lnTo>
                  <a:cubicBezTo>
                    <a:pt x="1126" y="572"/>
                    <a:pt x="1696" y="358"/>
                    <a:pt x="2268" y="144"/>
                  </a:cubicBezTo>
                  <a:cubicBezTo>
                    <a:pt x="2255" y="96"/>
                    <a:pt x="2241" y="48"/>
                    <a:pt x="2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29">
              <a:extLst>
                <a:ext uri="{FF2B5EF4-FFF2-40B4-BE49-F238E27FC236}">
                  <a16:creationId xmlns:a16="http://schemas.microsoft.com/office/drawing/2014/main" id="{64D0FA9F-8EF0-0702-1876-8A37034477DF}"/>
                </a:ext>
              </a:extLst>
            </p:cNvPr>
            <p:cNvSpPr/>
            <p:nvPr/>
          </p:nvSpPr>
          <p:spPr>
            <a:xfrm>
              <a:off x="4235275" y="2477925"/>
              <a:ext cx="52875" cy="16250"/>
            </a:xfrm>
            <a:custGeom>
              <a:avLst/>
              <a:gdLst/>
              <a:ahLst/>
              <a:cxnLst/>
              <a:rect l="l" t="t" r="r" b="b"/>
              <a:pathLst>
                <a:path w="2115" h="650" extrusionOk="0">
                  <a:moveTo>
                    <a:pt x="29" y="1"/>
                  </a:moveTo>
                  <a:lnTo>
                    <a:pt x="1" y="140"/>
                  </a:lnTo>
                  <a:lnTo>
                    <a:pt x="2065" y="649"/>
                  </a:lnTo>
                  <a:lnTo>
                    <a:pt x="2115" y="500"/>
                  </a:lnTo>
                  <a:lnTo>
                    <a:pt x="1818" y="259"/>
                  </a:lnTo>
                  <a:lnTo>
                    <a:pt x="1312" y="1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29">
              <a:extLst>
                <a:ext uri="{FF2B5EF4-FFF2-40B4-BE49-F238E27FC236}">
                  <a16:creationId xmlns:a16="http://schemas.microsoft.com/office/drawing/2014/main" id="{08C10020-7A63-8A79-55F1-93B3121156A8}"/>
                </a:ext>
              </a:extLst>
            </p:cNvPr>
            <p:cNvSpPr/>
            <p:nvPr/>
          </p:nvSpPr>
          <p:spPr>
            <a:xfrm>
              <a:off x="3519800" y="2399475"/>
              <a:ext cx="42875" cy="19125"/>
            </a:xfrm>
            <a:custGeom>
              <a:avLst/>
              <a:gdLst/>
              <a:ahLst/>
              <a:cxnLst/>
              <a:rect l="l" t="t" r="r" b="b"/>
              <a:pathLst>
                <a:path w="1715" h="765" extrusionOk="0">
                  <a:moveTo>
                    <a:pt x="1715" y="1"/>
                  </a:moveTo>
                  <a:lnTo>
                    <a:pt x="1715" y="1"/>
                  </a:lnTo>
                  <a:cubicBezTo>
                    <a:pt x="1033" y="48"/>
                    <a:pt x="396" y="160"/>
                    <a:pt x="0" y="764"/>
                  </a:cubicBezTo>
                  <a:lnTo>
                    <a:pt x="864" y="556"/>
                  </a:lnTo>
                  <a:lnTo>
                    <a:pt x="1109" y="410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29">
              <a:extLst>
                <a:ext uri="{FF2B5EF4-FFF2-40B4-BE49-F238E27FC236}">
                  <a16:creationId xmlns:a16="http://schemas.microsoft.com/office/drawing/2014/main" id="{F4032A4F-3BD5-FAD6-C6A3-279D486A266A}"/>
                </a:ext>
              </a:extLst>
            </p:cNvPr>
            <p:cNvSpPr/>
            <p:nvPr/>
          </p:nvSpPr>
          <p:spPr>
            <a:xfrm>
              <a:off x="3528025" y="2408575"/>
              <a:ext cx="28950" cy="16375"/>
            </a:xfrm>
            <a:custGeom>
              <a:avLst/>
              <a:gdLst/>
              <a:ahLst/>
              <a:cxnLst/>
              <a:rect l="l" t="t" r="r" b="b"/>
              <a:pathLst>
                <a:path w="1158" h="655" extrusionOk="0">
                  <a:moveTo>
                    <a:pt x="1158" y="0"/>
                  </a:moveTo>
                  <a:lnTo>
                    <a:pt x="780" y="46"/>
                  </a:lnTo>
                  <a:lnTo>
                    <a:pt x="535" y="192"/>
                  </a:lnTo>
                  <a:lnTo>
                    <a:pt x="1" y="655"/>
                  </a:lnTo>
                  <a:cubicBezTo>
                    <a:pt x="493" y="642"/>
                    <a:pt x="844" y="368"/>
                    <a:pt x="1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29">
              <a:extLst>
                <a:ext uri="{FF2B5EF4-FFF2-40B4-BE49-F238E27FC236}">
                  <a16:creationId xmlns:a16="http://schemas.microsoft.com/office/drawing/2014/main" id="{90D5F029-6756-40B7-70C3-D27754A6516D}"/>
                </a:ext>
              </a:extLst>
            </p:cNvPr>
            <p:cNvSpPr/>
            <p:nvPr/>
          </p:nvSpPr>
          <p:spPr>
            <a:xfrm>
              <a:off x="4268050" y="2476000"/>
              <a:ext cx="26750" cy="8400"/>
            </a:xfrm>
            <a:custGeom>
              <a:avLst/>
              <a:gdLst/>
              <a:ahLst/>
              <a:cxnLst/>
              <a:rect l="l" t="t" r="r" b="b"/>
              <a:pathLst>
                <a:path w="1070" h="336" extrusionOk="0">
                  <a:moveTo>
                    <a:pt x="365" y="0"/>
                  </a:moveTo>
                  <a:cubicBezTo>
                    <a:pt x="240" y="0"/>
                    <a:pt x="158" y="66"/>
                    <a:pt x="1" y="194"/>
                  </a:cubicBezTo>
                  <a:lnTo>
                    <a:pt x="507" y="336"/>
                  </a:lnTo>
                  <a:lnTo>
                    <a:pt x="1070" y="240"/>
                  </a:lnTo>
                  <a:cubicBezTo>
                    <a:pt x="685" y="78"/>
                    <a:pt x="49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29">
              <a:extLst>
                <a:ext uri="{FF2B5EF4-FFF2-40B4-BE49-F238E27FC236}">
                  <a16:creationId xmlns:a16="http://schemas.microsoft.com/office/drawing/2014/main" id="{A3D962EB-3F7F-7A03-6B64-D3A737D0FE92}"/>
                </a:ext>
              </a:extLst>
            </p:cNvPr>
            <p:cNvSpPr/>
            <p:nvPr/>
          </p:nvSpPr>
          <p:spPr>
            <a:xfrm>
              <a:off x="3631675" y="3080450"/>
              <a:ext cx="125675" cy="27100"/>
            </a:xfrm>
            <a:custGeom>
              <a:avLst/>
              <a:gdLst/>
              <a:ahLst/>
              <a:cxnLst/>
              <a:rect l="l" t="t" r="r" b="b"/>
              <a:pathLst>
                <a:path w="5027" h="1084" extrusionOk="0">
                  <a:moveTo>
                    <a:pt x="5027" y="0"/>
                  </a:moveTo>
                  <a:cubicBezTo>
                    <a:pt x="3276" y="15"/>
                    <a:pt x="1603" y="387"/>
                    <a:pt x="0" y="1084"/>
                  </a:cubicBezTo>
                  <a:lnTo>
                    <a:pt x="50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29">
              <a:extLst>
                <a:ext uri="{FF2B5EF4-FFF2-40B4-BE49-F238E27FC236}">
                  <a16:creationId xmlns:a16="http://schemas.microsoft.com/office/drawing/2014/main" id="{4BA5402F-5DB9-AD24-3695-C146275675F1}"/>
                </a:ext>
              </a:extLst>
            </p:cNvPr>
            <p:cNvSpPr/>
            <p:nvPr/>
          </p:nvSpPr>
          <p:spPr>
            <a:xfrm>
              <a:off x="2253600" y="2210300"/>
              <a:ext cx="29575" cy="39425"/>
            </a:xfrm>
            <a:custGeom>
              <a:avLst/>
              <a:gdLst/>
              <a:ahLst/>
              <a:cxnLst/>
              <a:rect l="l" t="t" r="r" b="b"/>
              <a:pathLst>
                <a:path w="1183" h="1577" extrusionOk="0">
                  <a:moveTo>
                    <a:pt x="973" y="0"/>
                  </a:moveTo>
                  <a:lnTo>
                    <a:pt x="0" y="1507"/>
                  </a:lnTo>
                  <a:cubicBezTo>
                    <a:pt x="28" y="1530"/>
                    <a:pt x="56" y="1553"/>
                    <a:pt x="83" y="1576"/>
                  </a:cubicBezTo>
                  <a:lnTo>
                    <a:pt x="1183" y="146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29">
              <a:extLst>
                <a:ext uri="{FF2B5EF4-FFF2-40B4-BE49-F238E27FC236}">
                  <a16:creationId xmlns:a16="http://schemas.microsoft.com/office/drawing/2014/main" id="{D1AFC40D-C966-B585-D787-1C74F73C29CF}"/>
                </a:ext>
              </a:extLst>
            </p:cNvPr>
            <p:cNvSpPr/>
            <p:nvPr/>
          </p:nvSpPr>
          <p:spPr>
            <a:xfrm>
              <a:off x="2264350" y="2225775"/>
              <a:ext cx="25925" cy="38850"/>
            </a:xfrm>
            <a:custGeom>
              <a:avLst/>
              <a:gdLst/>
              <a:ahLst/>
              <a:cxnLst/>
              <a:rect l="l" t="t" r="r" b="b"/>
              <a:pathLst>
                <a:path w="1037" h="1554" extrusionOk="0">
                  <a:moveTo>
                    <a:pt x="929" y="1"/>
                  </a:moveTo>
                  <a:lnTo>
                    <a:pt x="1" y="1473"/>
                  </a:lnTo>
                  <a:lnTo>
                    <a:pt x="100" y="1553"/>
                  </a:lnTo>
                  <a:cubicBezTo>
                    <a:pt x="412" y="1066"/>
                    <a:pt x="724" y="578"/>
                    <a:pt x="1037" y="91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29">
              <a:extLst>
                <a:ext uri="{FF2B5EF4-FFF2-40B4-BE49-F238E27FC236}">
                  <a16:creationId xmlns:a16="http://schemas.microsoft.com/office/drawing/2014/main" id="{5686F936-6745-35B3-D463-D414D4A63C80}"/>
                </a:ext>
              </a:extLst>
            </p:cNvPr>
            <p:cNvSpPr/>
            <p:nvPr/>
          </p:nvSpPr>
          <p:spPr>
            <a:xfrm>
              <a:off x="2240375" y="2262575"/>
              <a:ext cx="26500" cy="38050"/>
            </a:xfrm>
            <a:custGeom>
              <a:avLst/>
              <a:gdLst/>
              <a:ahLst/>
              <a:cxnLst/>
              <a:rect l="l" t="t" r="r" b="b"/>
              <a:pathLst>
                <a:path w="1060" h="1522" extrusionOk="0">
                  <a:moveTo>
                    <a:pt x="960" y="1"/>
                  </a:moveTo>
                  <a:lnTo>
                    <a:pt x="1" y="1452"/>
                  </a:lnTo>
                  <a:cubicBezTo>
                    <a:pt x="30" y="1475"/>
                    <a:pt x="60" y="1499"/>
                    <a:pt x="88" y="1521"/>
                  </a:cubicBezTo>
                  <a:lnTo>
                    <a:pt x="1059" y="8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29">
              <a:extLst>
                <a:ext uri="{FF2B5EF4-FFF2-40B4-BE49-F238E27FC236}">
                  <a16:creationId xmlns:a16="http://schemas.microsoft.com/office/drawing/2014/main" id="{A9C0F025-F423-C132-0504-19F74B345E88}"/>
                </a:ext>
              </a:extLst>
            </p:cNvPr>
            <p:cNvSpPr/>
            <p:nvPr/>
          </p:nvSpPr>
          <p:spPr>
            <a:xfrm>
              <a:off x="2435375" y="1980125"/>
              <a:ext cx="20150" cy="36125"/>
            </a:xfrm>
            <a:custGeom>
              <a:avLst/>
              <a:gdLst/>
              <a:ahLst/>
              <a:cxnLst/>
              <a:rect l="l" t="t" r="r" b="b"/>
              <a:pathLst>
                <a:path w="806" h="1445" extrusionOk="0">
                  <a:moveTo>
                    <a:pt x="713" y="1"/>
                  </a:moveTo>
                  <a:cubicBezTo>
                    <a:pt x="314" y="392"/>
                    <a:pt x="50" y="857"/>
                    <a:pt x="0" y="1445"/>
                  </a:cubicBezTo>
                  <a:lnTo>
                    <a:pt x="806" y="80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29">
              <a:extLst>
                <a:ext uri="{FF2B5EF4-FFF2-40B4-BE49-F238E27FC236}">
                  <a16:creationId xmlns:a16="http://schemas.microsoft.com/office/drawing/2014/main" id="{B2992F82-C196-572D-0A99-8C5DF1B456C7}"/>
                </a:ext>
              </a:extLst>
            </p:cNvPr>
            <p:cNvSpPr/>
            <p:nvPr/>
          </p:nvSpPr>
          <p:spPr>
            <a:xfrm>
              <a:off x="2350225" y="2116250"/>
              <a:ext cx="24625" cy="29925"/>
            </a:xfrm>
            <a:custGeom>
              <a:avLst/>
              <a:gdLst/>
              <a:ahLst/>
              <a:cxnLst/>
              <a:rect l="l" t="t" r="r" b="b"/>
              <a:pathLst>
                <a:path w="985" h="1197" extrusionOk="0">
                  <a:moveTo>
                    <a:pt x="971" y="0"/>
                  </a:moveTo>
                  <a:cubicBezTo>
                    <a:pt x="955" y="26"/>
                    <a:pt x="939" y="51"/>
                    <a:pt x="923" y="77"/>
                  </a:cubicBezTo>
                  <a:lnTo>
                    <a:pt x="923" y="77"/>
                  </a:lnTo>
                  <a:lnTo>
                    <a:pt x="984" y="13"/>
                  </a:lnTo>
                  <a:lnTo>
                    <a:pt x="971" y="0"/>
                  </a:lnTo>
                  <a:close/>
                  <a:moveTo>
                    <a:pt x="923" y="77"/>
                  </a:moveTo>
                  <a:lnTo>
                    <a:pt x="0" y="1031"/>
                  </a:lnTo>
                  <a:lnTo>
                    <a:pt x="215" y="1196"/>
                  </a:lnTo>
                  <a:cubicBezTo>
                    <a:pt x="451" y="823"/>
                    <a:pt x="687" y="450"/>
                    <a:pt x="92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29">
              <a:extLst>
                <a:ext uri="{FF2B5EF4-FFF2-40B4-BE49-F238E27FC236}">
                  <a16:creationId xmlns:a16="http://schemas.microsoft.com/office/drawing/2014/main" id="{317F66E8-17C9-AAC1-9CC8-87D4CA89A5C9}"/>
                </a:ext>
              </a:extLst>
            </p:cNvPr>
            <p:cNvSpPr/>
            <p:nvPr/>
          </p:nvSpPr>
          <p:spPr>
            <a:xfrm>
              <a:off x="2359125" y="2082125"/>
              <a:ext cx="23725" cy="28225"/>
            </a:xfrm>
            <a:custGeom>
              <a:avLst/>
              <a:gdLst/>
              <a:ahLst/>
              <a:cxnLst/>
              <a:rect l="l" t="t" r="r" b="b"/>
              <a:pathLst>
                <a:path w="949" h="1129" extrusionOk="0">
                  <a:moveTo>
                    <a:pt x="783" y="1"/>
                  </a:moveTo>
                  <a:lnTo>
                    <a:pt x="1" y="1013"/>
                  </a:lnTo>
                  <a:lnTo>
                    <a:pt x="154" y="1129"/>
                  </a:lnTo>
                  <a:lnTo>
                    <a:pt x="949" y="158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29">
              <a:extLst>
                <a:ext uri="{FF2B5EF4-FFF2-40B4-BE49-F238E27FC236}">
                  <a16:creationId xmlns:a16="http://schemas.microsoft.com/office/drawing/2014/main" id="{4D5FA43E-CCBC-0798-B699-D7025F266CF5}"/>
                </a:ext>
              </a:extLst>
            </p:cNvPr>
            <p:cNvSpPr/>
            <p:nvPr/>
          </p:nvSpPr>
          <p:spPr>
            <a:xfrm>
              <a:off x="2287550" y="2198450"/>
              <a:ext cx="16725" cy="29625"/>
            </a:xfrm>
            <a:custGeom>
              <a:avLst/>
              <a:gdLst/>
              <a:ahLst/>
              <a:cxnLst/>
              <a:rect l="l" t="t" r="r" b="b"/>
              <a:pathLst>
                <a:path w="669" h="1185" extrusionOk="0">
                  <a:moveTo>
                    <a:pt x="633" y="1"/>
                  </a:moveTo>
                  <a:lnTo>
                    <a:pt x="0" y="1094"/>
                  </a:lnTo>
                  <a:cubicBezTo>
                    <a:pt x="36" y="1123"/>
                    <a:pt x="73" y="1154"/>
                    <a:pt x="109" y="1184"/>
                  </a:cubicBezTo>
                  <a:cubicBezTo>
                    <a:pt x="428" y="866"/>
                    <a:pt x="668" y="508"/>
                    <a:pt x="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29">
              <a:extLst>
                <a:ext uri="{FF2B5EF4-FFF2-40B4-BE49-F238E27FC236}">
                  <a16:creationId xmlns:a16="http://schemas.microsoft.com/office/drawing/2014/main" id="{014D7DEF-F3A5-C095-1F18-09DB4F1D0543}"/>
                </a:ext>
              </a:extLst>
            </p:cNvPr>
            <p:cNvSpPr/>
            <p:nvPr/>
          </p:nvSpPr>
          <p:spPr>
            <a:xfrm>
              <a:off x="2374475" y="2091075"/>
              <a:ext cx="18325" cy="25500"/>
            </a:xfrm>
            <a:custGeom>
              <a:avLst/>
              <a:gdLst/>
              <a:ahLst/>
              <a:cxnLst/>
              <a:rect l="l" t="t" r="r" b="b"/>
              <a:pathLst>
                <a:path w="733" h="1020" extrusionOk="0">
                  <a:moveTo>
                    <a:pt x="562" y="1"/>
                  </a:moveTo>
                  <a:lnTo>
                    <a:pt x="26" y="997"/>
                  </a:lnTo>
                  <a:lnTo>
                    <a:pt x="26" y="997"/>
                  </a:lnTo>
                  <a:cubicBezTo>
                    <a:pt x="446" y="826"/>
                    <a:pt x="603" y="475"/>
                    <a:pt x="732" y="106"/>
                  </a:cubicBezTo>
                  <a:lnTo>
                    <a:pt x="562" y="1"/>
                  </a:lnTo>
                  <a:close/>
                  <a:moveTo>
                    <a:pt x="26" y="997"/>
                  </a:moveTo>
                  <a:cubicBezTo>
                    <a:pt x="18" y="1001"/>
                    <a:pt x="9" y="1004"/>
                    <a:pt x="1" y="1007"/>
                  </a:cubicBezTo>
                  <a:cubicBezTo>
                    <a:pt x="1" y="1007"/>
                    <a:pt x="14" y="1020"/>
                    <a:pt x="14" y="1020"/>
                  </a:cubicBezTo>
                  <a:lnTo>
                    <a:pt x="26" y="9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29">
              <a:extLst>
                <a:ext uri="{FF2B5EF4-FFF2-40B4-BE49-F238E27FC236}">
                  <a16:creationId xmlns:a16="http://schemas.microsoft.com/office/drawing/2014/main" id="{76FDF055-A1B7-2576-C27E-7515C578F423}"/>
                </a:ext>
              </a:extLst>
            </p:cNvPr>
            <p:cNvSpPr/>
            <p:nvPr/>
          </p:nvSpPr>
          <p:spPr>
            <a:xfrm>
              <a:off x="2035250" y="2520175"/>
              <a:ext cx="14525" cy="23175"/>
            </a:xfrm>
            <a:custGeom>
              <a:avLst/>
              <a:gdLst/>
              <a:ahLst/>
              <a:cxnLst/>
              <a:rect l="l" t="t" r="r" b="b"/>
              <a:pathLst>
                <a:path w="581" h="927" extrusionOk="0">
                  <a:moveTo>
                    <a:pt x="374" y="0"/>
                  </a:moveTo>
                  <a:lnTo>
                    <a:pt x="0" y="883"/>
                  </a:lnTo>
                  <a:lnTo>
                    <a:pt x="54" y="926"/>
                  </a:lnTo>
                  <a:lnTo>
                    <a:pt x="580" y="101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29">
              <a:extLst>
                <a:ext uri="{FF2B5EF4-FFF2-40B4-BE49-F238E27FC236}">
                  <a16:creationId xmlns:a16="http://schemas.microsoft.com/office/drawing/2014/main" id="{616A0FCA-9541-43D3-7939-0C2C5994DC0C}"/>
                </a:ext>
              </a:extLst>
            </p:cNvPr>
            <p:cNvSpPr/>
            <p:nvPr/>
          </p:nvSpPr>
          <p:spPr>
            <a:xfrm>
              <a:off x="2068875" y="2479375"/>
              <a:ext cx="15250" cy="27775"/>
            </a:xfrm>
            <a:custGeom>
              <a:avLst/>
              <a:gdLst/>
              <a:ahLst/>
              <a:cxnLst/>
              <a:rect l="l" t="t" r="r" b="b"/>
              <a:pathLst>
                <a:path w="610" h="1111" extrusionOk="0">
                  <a:moveTo>
                    <a:pt x="566" y="0"/>
                  </a:moveTo>
                  <a:cubicBezTo>
                    <a:pt x="378" y="345"/>
                    <a:pt x="190" y="689"/>
                    <a:pt x="1" y="1033"/>
                  </a:cubicBezTo>
                  <a:lnTo>
                    <a:pt x="90" y="1110"/>
                  </a:lnTo>
                  <a:cubicBezTo>
                    <a:pt x="263" y="752"/>
                    <a:pt x="437" y="393"/>
                    <a:pt x="610" y="35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29">
              <a:extLst>
                <a:ext uri="{FF2B5EF4-FFF2-40B4-BE49-F238E27FC236}">
                  <a16:creationId xmlns:a16="http://schemas.microsoft.com/office/drawing/2014/main" id="{3003B77A-F203-9E1A-6E8D-8B1A47197E98}"/>
                </a:ext>
              </a:extLst>
            </p:cNvPr>
            <p:cNvSpPr/>
            <p:nvPr/>
          </p:nvSpPr>
          <p:spPr>
            <a:xfrm>
              <a:off x="2097450" y="2459325"/>
              <a:ext cx="14550" cy="25725"/>
            </a:xfrm>
            <a:custGeom>
              <a:avLst/>
              <a:gdLst/>
              <a:ahLst/>
              <a:cxnLst/>
              <a:rect l="l" t="t" r="r" b="b"/>
              <a:pathLst>
                <a:path w="582" h="1029" extrusionOk="0">
                  <a:moveTo>
                    <a:pt x="462" y="1"/>
                  </a:moveTo>
                  <a:lnTo>
                    <a:pt x="0" y="946"/>
                  </a:lnTo>
                  <a:lnTo>
                    <a:pt x="103" y="1029"/>
                  </a:lnTo>
                  <a:cubicBezTo>
                    <a:pt x="368" y="748"/>
                    <a:pt x="581" y="448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29">
              <a:extLst>
                <a:ext uri="{FF2B5EF4-FFF2-40B4-BE49-F238E27FC236}">
                  <a16:creationId xmlns:a16="http://schemas.microsoft.com/office/drawing/2014/main" id="{C4FD0908-EF60-3005-D856-3D4FFFED6149}"/>
                </a:ext>
              </a:extLst>
            </p:cNvPr>
            <p:cNvSpPr/>
            <p:nvPr/>
          </p:nvSpPr>
          <p:spPr>
            <a:xfrm>
              <a:off x="2083000" y="2456325"/>
              <a:ext cx="15025" cy="23950"/>
            </a:xfrm>
            <a:custGeom>
              <a:avLst/>
              <a:gdLst/>
              <a:ahLst/>
              <a:cxnLst/>
              <a:rect l="l" t="t" r="r" b="b"/>
              <a:pathLst>
                <a:path w="601" h="958" extrusionOk="0">
                  <a:moveTo>
                    <a:pt x="399" y="1"/>
                  </a:moveTo>
                  <a:cubicBezTo>
                    <a:pt x="267" y="308"/>
                    <a:pt x="133" y="614"/>
                    <a:pt x="1" y="922"/>
                  </a:cubicBezTo>
                  <a:lnTo>
                    <a:pt x="45" y="957"/>
                  </a:lnTo>
                  <a:lnTo>
                    <a:pt x="601" y="10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29">
              <a:extLst>
                <a:ext uri="{FF2B5EF4-FFF2-40B4-BE49-F238E27FC236}">
                  <a16:creationId xmlns:a16="http://schemas.microsoft.com/office/drawing/2014/main" id="{B3303E02-C3DE-A704-5A6F-E938AACE9C7F}"/>
                </a:ext>
              </a:extLst>
            </p:cNvPr>
            <p:cNvSpPr/>
            <p:nvPr/>
          </p:nvSpPr>
          <p:spPr>
            <a:xfrm>
              <a:off x="2239075" y="2247975"/>
              <a:ext cx="16625" cy="22375"/>
            </a:xfrm>
            <a:custGeom>
              <a:avLst/>
              <a:gdLst/>
              <a:ahLst/>
              <a:cxnLst/>
              <a:rect l="l" t="t" r="r" b="b"/>
              <a:pathLst>
                <a:path w="665" h="895" extrusionOk="0">
                  <a:moveTo>
                    <a:pt x="580" y="0"/>
                  </a:moveTo>
                  <a:cubicBezTo>
                    <a:pt x="387" y="276"/>
                    <a:pt x="193" y="551"/>
                    <a:pt x="1" y="826"/>
                  </a:cubicBezTo>
                  <a:lnTo>
                    <a:pt x="81" y="895"/>
                  </a:lnTo>
                  <a:cubicBezTo>
                    <a:pt x="276" y="620"/>
                    <a:pt x="469" y="345"/>
                    <a:pt x="664" y="69"/>
                  </a:cubicBezTo>
                  <a:cubicBezTo>
                    <a:pt x="637" y="47"/>
                    <a:pt x="609" y="24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29">
              <a:extLst>
                <a:ext uri="{FF2B5EF4-FFF2-40B4-BE49-F238E27FC236}">
                  <a16:creationId xmlns:a16="http://schemas.microsoft.com/office/drawing/2014/main" id="{C61495E3-9B15-87A8-E73B-A3CEB48FCA18}"/>
                </a:ext>
              </a:extLst>
            </p:cNvPr>
            <p:cNvSpPr/>
            <p:nvPr/>
          </p:nvSpPr>
          <p:spPr>
            <a:xfrm>
              <a:off x="2315450" y="2129450"/>
              <a:ext cx="12175" cy="14300"/>
            </a:xfrm>
            <a:custGeom>
              <a:avLst/>
              <a:gdLst/>
              <a:ahLst/>
              <a:cxnLst/>
              <a:rect l="l" t="t" r="r" b="b"/>
              <a:pathLst>
                <a:path w="487" h="572" extrusionOk="0">
                  <a:moveTo>
                    <a:pt x="326" y="0"/>
                  </a:moveTo>
                  <a:cubicBezTo>
                    <a:pt x="217" y="162"/>
                    <a:pt x="109" y="323"/>
                    <a:pt x="1" y="485"/>
                  </a:cubicBezTo>
                  <a:lnTo>
                    <a:pt x="114" y="572"/>
                  </a:lnTo>
                  <a:lnTo>
                    <a:pt x="487" y="10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29">
              <a:extLst>
                <a:ext uri="{FF2B5EF4-FFF2-40B4-BE49-F238E27FC236}">
                  <a16:creationId xmlns:a16="http://schemas.microsoft.com/office/drawing/2014/main" id="{B5E97848-0DD1-A2C8-22B6-EC9A12EA1F7E}"/>
                </a:ext>
              </a:extLst>
            </p:cNvPr>
            <p:cNvSpPr/>
            <p:nvPr/>
          </p:nvSpPr>
          <p:spPr>
            <a:xfrm>
              <a:off x="2470550" y="1987075"/>
              <a:ext cx="15575" cy="23800"/>
            </a:xfrm>
            <a:custGeom>
              <a:avLst/>
              <a:gdLst/>
              <a:ahLst/>
              <a:cxnLst/>
              <a:rect l="l" t="t" r="r" b="b"/>
              <a:pathLst>
                <a:path w="623" h="952" extrusionOk="0">
                  <a:moveTo>
                    <a:pt x="580" y="0"/>
                  </a:moveTo>
                  <a:lnTo>
                    <a:pt x="23" y="598"/>
                  </a:lnTo>
                  <a:cubicBezTo>
                    <a:pt x="15" y="716"/>
                    <a:pt x="8" y="834"/>
                    <a:pt x="1" y="952"/>
                  </a:cubicBezTo>
                  <a:cubicBezTo>
                    <a:pt x="346" y="727"/>
                    <a:pt x="623" y="462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29">
              <a:extLst>
                <a:ext uri="{FF2B5EF4-FFF2-40B4-BE49-F238E27FC236}">
                  <a16:creationId xmlns:a16="http://schemas.microsoft.com/office/drawing/2014/main" id="{62644375-F2F8-40BB-B096-0E294CDABDE8}"/>
                </a:ext>
              </a:extLst>
            </p:cNvPr>
            <p:cNvSpPr/>
            <p:nvPr/>
          </p:nvSpPr>
          <p:spPr>
            <a:xfrm>
              <a:off x="2453175" y="1959000"/>
              <a:ext cx="16525" cy="23150"/>
            </a:xfrm>
            <a:custGeom>
              <a:avLst/>
              <a:gdLst/>
              <a:ahLst/>
              <a:cxnLst/>
              <a:rect l="l" t="t" r="r" b="b"/>
              <a:pathLst>
                <a:path w="661" h="926" extrusionOk="0">
                  <a:moveTo>
                    <a:pt x="559" y="0"/>
                  </a:moveTo>
                  <a:lnTo>
                    <a:pt x="1" y="846"/>
                  </a:lnTo>
                  <a:lnTo>
                    <a:pt x="94" y="925"/>
                  </a:lnTo>
                  <a:lnTo>
                    <a:pt x="661" y="84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29">
              <a:extLst>
                <a:ext uri="{FF2B5EF4-FFF2-40B4-BE49-F238E27FC236}">
                  <a16:creationId xmlns:a16="http://schemas.microsoft.com/office/drawing/2014/main" id="{4ECB1799-3C6E-C798-CF45-6403B890C092}"/>
                </a:ext>
              </a:extLst>
            </p:cNvPr>
            <p:cNvSpPr/>
            <p:nvPr/>
          </p:nvSpPr>
          <p:spPr>
            <a:xfrm>
              <a:off x="2483750" y="1948050"/>
              <a:ext cx="14675" cy="22400"/>
            </a:xfrm>
            <a:custGeom>
              <a:avLst/>
              <a:gdLst/>
              <a:ahLst/>
              <a:cxnLst/>
              <a:rect l="l" t="t" r="r" b="b"/>
              <a:pathLst>
                <a:path w="587" h="896" extrusionOk="0">
                  <a:moveTo>
                    <a:pt x="586" y="1"/>
                  </a:moveTo>
                  <a:cubicBezTo>
                    <a:pt x="390" y="299"/>
                    <a:pt x="195" y="598"/>
                    <a:pt x="1" y="895"/>
                  </a:cubicBezTo>
                  <a:cubicBezTo>
                    <a:pt x="195" y="598"/>
                    <a:pt x="391" y="299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29">
              <a:extLst>
                <a:ext uri="{FF2B5EF4-FFF2-40B4-BE49-F238E27FC236}">
                  <a16:creationId xmlns:a16="http://schemas.microsoft.com/office/drawing/2014/main" id="{73F00103-29CB-8602-60B1-7788F8DFC0CB}"/>
                </a:ext>
              </a:extLst>
            </p:cNvPr>
            <p:cNvSpPr/>
            <p:nvPr/>
          </p:nvSpPr>
          <p:spPr>
            <a:xfrm>
              <a:off x="2211325" y="2289500"/>
              <a:ext cx="15525" cy="22350"/>
            </a:xfrm>
            <a:custGeom>
              <a:avLst/>
              <a:gdLst/>
              <a:ahLst/>
              <a:cxnLst/>
              <a:rect l="l" t="t" r="r" b="b"/>
              <a:pathLst>
                <a:path w="621" h="894" extrusionOk="0">
                  <a:moveTo>
                    <a:pt x="536" y="1"/>
                  </a:moveTo>
                  <a:cubicBezTo>
                    <a:pt x="358" y="288"/>
                    <a:pt x="179" y="575"/>
                    <a:pt x="1" y="861"/>
                  </a:cubicBezTo>
                  <a:lnTo>
                    <a:pt x="39" y="894"/>
                  </a:lnTo>
                  <a:lnTo>
                    <a:pt x="620" y="6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29">
              <a:extLst>
                <a:ext uri="{FF2B5EF4-FFF2-40B4-BE49-F238E27FC236}">
                  <a16:creationId xmlns:a16="http://schemas.microsoft.com/office/drawing/2014/main" id="{A57FB4C0-36EF-4A08-457A-80E2366A2FC1}"/>
                </a:ext>
              </a:extLst>
            </p:cNvPr>
            <p:cNvSpPr/>
            <p:nvPr/>
          </p:nvSpPr>
          <p:spPr>
            <a:xfrm>
              <a:off x="2224725" y="2268600"/>
              <a:ext cx="16425" cy="22575"/>
            </a:xfrm>
            <a:custGeom>
              <a:avLst/>
              <a:gdLst/>
              <a:ahLst/>
              <a:cxnLst/>
              <a:rect l="l" t="t" r="r" b="b"/>
              <a:pathLst>
                <a:path w="657" h="903" extrusionOk="0">
                  <a:moveTo>
                    <a:pt x="575" y="1"/>
                  </a:moveTo>
                  <a:lnTo>
                    <a:pt x="0" y="837"/>
                  </a:lnTo>
                  <a:lnTo>
                    <a:pt x="84" y="902"/>
                  </a:lnTo>
                  <a:lnTo>
                    <a:pt x="656" y="70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29">
              <a:extLst>
                <a:ext uri="{FF2B5EF4-FFF2-40B4-BE49-F238E27FC236}">
                  <a16:creationId xmlns:a16="http://schemas.microsoft.com/office/drawing/2014/main" id="{0C95B72F-265C-D126-CB78-D3903BC41FFC}"/>
                </a:ext>
              </a:extLst>
            </p:cNvPr>
            <p:cNvSpPr/>
            <p:nvPr/>
          </p:nvSpPr>
          <p:spPr>
            <a:xfrm>
              <a:off x="2198300" y="2311050"/>
              <a:ext cx="14050" cy="19700"/>
            </a:xfrm>
            <a:custGeom>
              <a:avLst/>
              <a:gdLst/>
              <a:ahLst/>
              <a:cxnLst/>
              <a:rect l="l" t="t" r="r" b="b"/>
              <a:pathLst>
                <a:path w="562" h="788" extrusionOk="0">
                  <a:moveTo>
                    <a:pt x="523" y="0"/>
                  </a:moveTo>
                  <a:cubicBezTo>
                    <a:pt x="349" y="224"/>
                    <a:pt x="174" y="449"/>
                    <a:pt x="1" y="674"/>
                  </a:cubicBezTo>
                  <a:lnTo>
                    <a:pt x="196" y="787"/>
                  </a:lnTo>
                  <a:lnTo>
                    <a:pt x="561" y="32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29">
              <a:extLst>
                <a:ext uri="{FF2B5EF4-FFF2-40B4-BE49-F238E27FC236}">
                  <a16:creationId xmlns:a16="http://schemas.microsoft.com/office/drawing/2014/main" id="{90B329E5-9245-52AE-E36C-BF22B5B464ED}"/>
                </a:ext>
              </a:extLst>
            </p:cNvPr>
            <p:cNvSpPr/>
            <p:nvPr/>
          </p:nvSpPr>
          <p:spPr>
            <a:xfrm>
              <a:off x="4806550" y="2206425"/>
              <a:ext cx="19700" cy="78550"/>
            </a:xfrm>
            <a:custGeom>
              <a:avLst/>
              <a:gdLst/>
              <a:ahLst/>
              <a:cxnLst/>
              <a:rect l="l" t="t" r="r" b="b"/>
              <a:pathLst>
                <a:path w="788" h="3142" extrusionOk="0">
                  <a:moveTo>
                    <a:pt x="576" y="0"/>
                  </a:moveTo>
                  <a:lnTo>
                    <a:pt x="1" y="3028"/>
                  </a:lnTo>
                  <a:lnTo>
                    <a:pt x="204" y="3141"/>
                  </a:lnTo>
                  <a:lnTo>
                    <a:pt x="788" y="40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29">
              <a:extLst>
                <a:ext uri="{FF2B5EF4-FFF2-40B4-BE49-F238E27FC236}">
                  <a16:creationId xmlns:a16="http://schemas.microsoft.com/office/drawing/2014/main" id="{18946BAA-C0D5-0484-7D74-17AFB396F3E1}"/>
                </a:ext>
              </a:extLst>
            </p:cNvPr>
            <p:cNvSpPr/>
            <p:nvPr/>
          </p:nvSpPr>
          <p:spPr>
            <a:xfrm>
              <a:off x="4843250" y="2037750"/>
              <a:ext cx="19550" cy="71150"/>
            </a:xfrm>
            <a:custGeom>
              <a:avLst/>
              <a:gdLst/>
              <a:ahLst/>
              <a:cxnLst/>
              <a:rect l="l" t="t" r="r" b="b"/>
              <a:pathLst>
                <a:path w="782" h="2846" extrusionOk="0">
                  <a:moveTo>
                    <a:pt x="561" y="0"/>
                  </a:moveTo>
                  <a:cubicBezTo>
                    <a:pt x="374" y="929"/>
                    <a:pt x="187" y="1859"/>
                    <a:pt x="1" y="2787"/>
                  </a:cubicBezTo>
                  <a:lnTo>
                    <a:pt x="241" y="2846"/>
                  </a:lnTo>
                  <a:cubicBezTo>
                    <a:pt x="421" y="1911"/>
                    <a:pt x="602" y="976"/>
                    <a:pt x="782" y="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29">
              <a:extLst>
                <a:ext uri="{FF2B5EF4-FFF2-40B4-BE49-F238E27FC236}">
                  <a16:creationId xmlns:a16="http://schemas.microsoft.com/office/drawing/2014/main" id="{C62149AB-E615-48B9-BB08-5A629E1F30D0}"/>
                </a:ext>
              </a:extLst>
            </p:cNvPr>
            <p:cNvSpPr/>
            <p:nvPr/>
          </p:nvSpPr>
          <p:spPr>
            <a:xfrm>
              <a:off x="4863300" y="2061725"/>
              <a:ext cx="10300" cy="34975"/>
            </a:xfrm>
            <a:custGeom>
              <a:avLst/>
              <a:gdLst/>
              <a:ahLst/>
              <a:cxnLst/>
              <a:rect l="l" t="t" r="r" b="b"/>
              <a:pathLst>
                <a:path w="412" h="1399" extrusionOk="0">
                  <a:moveTo>
                    <a:pt x="197" y="0"/>
                  </a:moveTo>
                  <a:lnTo>
                    <a:pt x="0" y="1373"/>
                  </a:lnTo>
                  <a:lnTo>
                    <a:pt x="194" y="1399"/>
                  </a:lnTo>
                  <a:cubicBezTo>
                    <a:pt x="266" y="935"/>
                    <a:pt x="339" y="471"/>
                    <a:pt x="411" y="8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29">
              <a:extLst>
                <a:ext uri="{FF2B5EF4-FFF2-40B4-BE49-F238E27FC236}">
                  <a16:creationId xmlns:a16="http://schemas.microsoft.com/office/drawing/2014/main" id="{B21E8B98-0344-4FA3-5FE1-7325E08900F1}"/>
                </a:ext>
              </a:extLst>
            </p:cNvPr>
            <p:cNvSpPr/>
            <p:nvPr/>
          </p:nvSpPr>
          <p:spPr>
            <a:xfrm>
              <a:off x="4826275" y="2236025"/>
              <a:ext cx="10100" cy="29950"/>
            </a:xfrm>
            <a:custGeom>
              <a:avLst/>
              <a:gdLst/>
              <a:ahLst/>
              <a:cxnLst/>
              <a:rect l="l" t="t" r="r" b="b"/>
              <a:pathLst>
                <a:path w="404" h="1198" extrusionOk="0">
                  <a:moveTo>
                    <a:pt x="221" y="0"/>
                  </a:moveTo>
                  <a:lnTo>
                    <a:pt x="0" y="1136"/>
                  </a:lnTo>
                  <a:lnTo>
                    <a:pt x="197" y="1197"/>
                  </a:lnTo>
                  <a:lnTo>
                    <a:pt x="403" y="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29">
              <a:extLst>
                <a:ext uri="{FF2B5EF4-FFF2-40B4-BE49-F238E27FC236}">
                  <a16:creationId xmlns:a16="http://schemas.microsoft.com/office/drawing/2014/main" id="{2D55F6F8-1577-F3E3-18D0-B170D8AC00E9}"/>
                </a:ext>
              </a:extLst>
            </p:cNvPr>
            <p:cNvSpPr/>
            <p:nvPr/>
          </p:nvSpPr>
          <p:spPr>
            <a:xfrm>
              <a:off x="5099175" y="2135925"/>
              <a:ext cx="16500" cy="35675"/>
            </a:xfrm>
            <a:custGeom>
              <a:avLst/>
              <a:gdLst/>
              <a:ahLst/>
              <a:cxnLst/>
              <a:rect l="l" t="t" r="r" b="b"/>
              <a:pathLst>
                <a:path w="660" h="1427" extrusionOk="0">
                  <a:moveTo>
                    <a:pt x="365" y="0"/>
                  </a:moveTo>
                  <a:lnTo>
                    <a:pt x="0" y="1384"/>
                  </a:lnTo>
                  <a:lnTo>
                    <a:pt x="134" y="1426"/>
                  </a:lnTo>
                  <a:cubicBezTo>
                    <a:pt x="309" y="1050"/>
                    <a:pt x="484" y="674"/>
                    <a:pt x="659" y="297"/>
                  </a:cubicBezTo>
                  <a:lnTo>
                    <a:pt x="659" y="297"/>
                  </a:lnTo>
                  <a:lnTo>
                    <a:pt x="641" y="325"/>
                  </a:lnTo>
                  <a:cubicBezTo>
                    <a:pt x="581" y="255"/>
                    <a:pt x="521" y="1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29">
              <a:extLst>
                <a:ext uri="{FF2B5EF4-FFF2-40B4-BE49-F238E27FC236}">
                  <a16:creationId xmlns:a16="http://schemas.microsoft.com/office/drawing/2014/main" id="{4BA52E1F-E2BD-09CE-1263-1D7D4A6B9744}"/>
                </a:ext>
              </a:extLst>
            </p:cNvPr>
            <p:cNvSpPr/>
            <p:nvPr/>
          </p:nvSpPr>
          <p:spPr>
            <a:xfrm>
              <a:off x="5124825" y="2032250"/>
              <a:ext cx="4150" cy="16050"/>
            </a:xfrm>
            <a:custGeom>
              <a:avLst/>
              <a:gdLst/>
              <a:ahLst/>
              <a:cxnLst/>
              <a:rect l="l" t="t" r="r" b="b"/>
              <a:pathLst>
                <a:path w="166" h="642" extrusionOk="0">
                  <a:moveTo>
                    <a:pt x="136" y="1"/>
                  </a:moveTo>
                  <a:lnTo>
                    <a:pt x="13" y="4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165" y="618"/>
                  </a:lnTo>
                  <a:cubicBezTo>
                    <a:pt x="155" y="412"/>
                    <a:pt x="146" y="206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29">
              <a:extLst>
                <a:ext uri="{FF2B5EF4-FFF2-40B4-BE49-F238E27FC236}">
                  <a16:creationId xmlns:a16="http://schemas.microsoft.com/office/drawing/2014/main" id="{E613A420-0252-61FD-0906-81116E6A6387}"/>
                </a:ext>
              </a:extLst>
            </p:cNvPr>
            <p:cNvSpPr/>
            <p:nvPr/>
          </p:nvSpPr>
          <p:spPr>
            <a:xfrm>
              <a:off x="3261825" y="3141125"/>
              <a:ext cx="13800" cy="67325"/>
            </a:xfrm>
            <a:custGeom>
              <a:avLst/>
              <a:gdLst/>
              <a:ahLst/>
              <a:cxnLst/>
              <a:rect l="l" t="t" r="r" b="b"/>
              <a:pathLst>
                <a:path w="552" h="2693" extrusionOk="0">
                  <a:moveTo>
                    <a:pt x="335" y="1"/>
                  </a:moveTo>
                  <a:lnTo>
                    <a:pt x="1" y="2629"/>
                  </a:lnTo>
                  <a:lnTo>
                    <a:pt x="255" y="2693"/>
                  </a:lnTo>
                  <a:cubicBezTo>
                    <a:pt x="353" y="1804"/>
                    <a:pt x="453" y="915"/>
                    <a:pt x="551" y="2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29">
              <a:extLst>
                <a:ext uri="{FF2B5EF4-FFF2-40B4-BE49-F238E27FC236}">
                  <a16:creationId xmlns:a16="http://schemas.microsoft.com/office/drawing/2014/main" id="{AA28BB59-E368-861B-99EF-DEC54CDD373F}"/>
                </a:ext>
              </a:extLst>
            </p:cNvPr>
            <p:cNvSpPr/>
            <p:nvPr/>
          </p:nvSpPr>
          <p:spPr>
            <a:xfrm>
              <a:off x="3300275" y="2934600"/>
              <a:ext cx="20550" cy="44625"/>
            </a:xfrm>
            <a:custGeom>
              <a:avLst/>
              <a:gdLst/>
              <a:ahLst/>
              <a:cxnLst/>
              <a:rect l="l" t="t" r="r" b="b"/>
              <a:pathLst>
                <a:path w="822" h="1785" extrusionOk="0">
                  <a:moveTo>
                    <a:pt x="822" y="0"/>
                  </a:moveTo>
                  <a:lnTo>
                    <a:pt x="822" y="0"/>
                  </a:lnTo>
                  <a:cubicBezTo>
                    <a:pt x="326" y="502"/>
                    <a:pt x="1" y="1069"/>
                    <a:pt x="44" y="1785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29">
              <a:extLst>
                <a:ext uri="{FF2B5EF4-FFF2-40B4-BE49-F238E27FC236}">
                  <a16:creationId xmlns:a16="http://schemas.microsoft.com/office/drawing/2014/main" id="{6A620746-ABD8-5BF9-D660-C121D95016A4}"/>
                </a:ext>
              </a:extLst>
            </p:cNvPr>
            <p:cNvSpPr/>
            <p:nvPr/>
          </p:nvSpPr>
          <p:spPr>
            <a:xfrm>
              <a:off x="3317350" y="2947125"/>
              <a:ext cx="19750" cy="36850"/>
            </a:xfrm>
            <a:custGeom>
              <a:avLst/>
              <a:gdLst/>
              <a:ahLst/>
              <a:cxnLst/>
              <a:rect l="l" t="t" r="r" b="b"/>
              <a:pathLst>
                <a:path w="790" h="1474" extrusionOk="0">
                  <a:moveTo>
                    <a:pt x="578" y="1"/>
                  </a:moveTo>
                  <a:cubicBezTo>
                    <a:pt x="386" y="467"/>
                    <a:pt x="192" y="934"/>
                    <a:pt x="1" y="1400"/>
                  </a:cubicBezTo>
                  <a:lnTo>
                    <a:pt x="181" y="1474"/>
                  </a:lnTo>
                  <a:cubicBezTo>
                    <a:pt x="383" y="1011"/>
                    <a:pt x="586" y="548"/>
                    <a:pt x="790" y="84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29">
              <a:extLst>
                <a:ext uri="{FF2B5EF4-FFF2-40B4-BE49-F238E27FC236}">
                  <a16:creationId xmlns:a16="http://schemas.microsoft.com/office/drawing/2014/main" id="{924BA904-78DC-401E-61A6-CA8378F73C56}"/>
                </a:ext>
              </a:extLst>
            </p:cNvPr>
            <p:cNvSpPr/>
            <p:nvPr/>
          </p:nvSpPr>
          <p:spPr>
            <a:xfrm>
              <a:off x="3250925" y="3168950"/>
              <a:ext cx="5050" cy="27925"/>
            </a:xfrm>
            <a:custGeom>
              <a:avLst/>
              <a:gdLst/>
              <a:ahLst/>
              <a:cxnLst/>
              <a:rect l="l" t="t" r="r" b="b"/>
              <a:pathLst>
                <a:path w="202" h="1117" extrusionOk="0">
                  <a:moveTo>
                    <a:pt x="147" y="1"/>
                  </a:moveTo>
                  <a:lnTo>
                    <a:pt x="29" y="2"/>
                  </a:lnTo>
                  <a:cubicBezTo>
                    <a:pt x="20" y="350"/>
                    <a:pt x="10" y="697"/>
                    <a:pt x="1" y="1045"/>
                  </a:cubicBezTo>
                  <a:lnTo>
                    <a:pt x="201" y="1116"/>
                  </a:lnTo>
                  <a:cubicBezTo>
                    <a:pt x="183" y="745"/>
                    <a:pt x="165" y="372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29">
              <a:extLst>
                <a:ext uri="{FF2B5EF4-FFF2-40B4-BE49-F238E27FC236}">
                  <a16:creationId xmlns:a16="http://schemas.microsoft.com/office/drawing/2014/main" id="{4932CAFD-F5BB-D969-6029-5897CD62CABF}"/>
                </a:ext>
              </a:extLst>
            </p:cNvPr>
            <p:cNvSpPr/>
            <p:nvPr/>
          </p:nvSpPr>
          <p:spPr>
            <a:xfrm>
              <a:off x="3340650" y="2917325"/>
              <a:ext cx="10975" cy="16600"/>
            </a:xfrm>
            <a:custGeom>
              <a:avLst/>
              <a:gdLst/>
              <a:ahLst/>
              <a:cxnLst/>
              <a:rect l="l" t="t" r="r" b="b"/>
              <a:pathLst>
                <a:path w="439" h="664" extrusionOk="0">
                  <a:moveTo>
                    <a:pt x="304" y="0"/>
                  </a:moveTo>
                  <a:lnTo>
                    <a:pt x="0" y="594"/>
                  </a:lnTo>
                  <a:lnTo>
                    <a:pt x="139" y="664"/>
                  </a:lnTo>
                  <a:cubicBezTo>
                    <a:pt x="239" y="465"/>
                    <a:pt x="339" y="266"/>
                    <a:pt x="439" y="68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29">
              <a:extLst>
                <a:ext uri="{FF2B5EF4-FFF2-40B4-BE49-F238E27FC236}">
                  <a16:creationId xmlns:a16="http://schemas.microsoft.com/office/drawing/2014/main" id="{03B389E3-BFC4-7881-B92C-1E0124BAE575}"/>
                </a:ext>
              </a:extLst>
            </p:cNvPr>
            <p:cNvSpPr/>
            <p:nvPr/>
          </p:nvSpPr>
          <p:spPr>
            <a:xfrm>
              <a:off x="4098600" y="2391550"/>
              <a:ext cx="45125" cy="15325"/>
            </a:xfrm>
            <a:custGeom>
              <a:avLst/>
              <a:gdLst/>
              <a:ahLst/>
              <a:cxnLst/>
              <a:rect l="l" t="t" r="r" b="b"/>
              <a:pathLst>
                <a:path w="1805" h="613" extrusionOk="0">
                  <a:moveTo>
                    <a:pt x="36" y="1"/>
                  </a:moveTo>
                  <a:lnTo>
                    <a:pt x="1" y="184"/>
                  </a:lnTo>
                  <a:lnTo>
                    <a:pt x="1786" y="612"/>
                  </a:lnTo>
                  <a:lnTo>
                    <a:pt x="1804" y="38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29">
              <a:extLst>
                <a:ext uri="{FF2B5EF4-FFF2-40B4-BE49-F238E27FC236}">
                  <a16:creationId xmlns:a16="http://schemas.microsoft.com/office/drawing/2014/main" id="{E1B3CA2D-AE49-B374-5FBD-DE21333F42E7}"/>
                </a:ext>
              </a:extLst>
            </p:cNvPr>
            <p:cNvSpPr/>
            <p:nvPr/>
          </p:nvSpPr>
          <p:spPr>
            <a:xfrm>
              <a:off x="4344575" y="2960825"/>
              <a:ext cx="76975" cy="37350"/>
            </a:xfrm>
            <a:custGeom>
              <a:avLst/>
              <a:gdLst/>
              <a:ahLst/>
              <a:cxnLst/>
              <a:rect l="l" t="t" r="r" b="b"/>
              <a:pathLst>
                <a:path w="3079" h="1494" extrusionOk="0">
                  <a:moveTo>
                    <a:pt x="2986" y="1"/>
                  </a:moveTo>
                  <a:lnTo>
                    <a:pt x="1" y="1258"/>
                  </a:lnTo>
                  <a:cubicBezTo>
                    <a:pt x="28" y="1336"/>
                    <a:pt x="56" y="1415"/>
                    <a:pt x="85" y="1493"/>
                  </a:cubicBezTo>
                  <a:lnTo>
                    <a:pt x="3079" y="219"/>
                  </a:lnTo>
                  <a:lnTo>
                    <a:pt x="29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29">
              <a:extLst>
                <a:ext uri="{FF2B5EF4-FFF2-40B4-BE49-F238E27FC236}">
                  <a16:creationId xmlns:a16="http://schemas.microsoft.com/office/drawing/2014/main" id="{FB43D8F7-2B8C-29CE-B65D-AB236A368501}"/>
                </a:ext>
              </a:extLst>
            </p:cNvPr>
            <p:cNvSpPr/>
            <p:nvPr/>
          </p:nvSpPr>
          <p:spPr>
            <a:xfrm>
              <a:off x="4133675" y="3075800"/>
              <a:ext cx="38925" cy="16500"/>
            </a:xfrm>
            <a:custGeom>
              <a:avLst/>
              <a:gdLst/>
              <a:ahLst/>
              <a:cxnLst/>
              <a:rect l="l" t="t" r="r" b="b"/>
              <a:pathLst>
                <a:path w="1557" h="660" extrusionOk="0">
                  <a:moveTo>
                    <a:pt x="1034" y="1"/>
                  </a:moveTo>
                  <a:cubicBezTo>
                    <a:pt x="642" y="1"/>
                    <a:pt x="330" y="218"/>
                    <a:pt x="1" y="409"/>
                  </a:cubicBezTo>
                  <a:cubicBezTo>
                    <a:pt x="210" y="590"/>
                    <a:pt x="394" y="660"/>
                    <a:pt x="564" y="660"/>
                  </a:cubicBezTo>
                  <a:cubicBezTo>
                    <a:pt x="912" y="660"/>
                    <a:pt x="1206" y="368"/>
                    <a:pt x="1557" y="124"/>
                  </a:cubicBezTo>
                  <a:cubicBezTo>
                    <a:pt x="1365" y="36"/>
                    <a:pt x="119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29">
              <a:extLst>
                <a:ext uri="{FF2B5EF4-FFF2-40B4-BE49-F238E27FC236}">
                  <a16:creationId xmlns:a16="http://schemas.microsoft.com/office/drawing/2014/main" id="{6CB25502-2DA0-4F23-725C-2968E3B39068}"/>
                </a:ext>
              </a:extLst>
            </p:cNvPr>
            <p:cNvSpPr/>
            <p:nvPr/>
          </p:nvSpPr>
          <p:spPr>
            <a:xfrm>
              <a:off x="4538425" y="2886975"/>
              <a:ext cx="51000" cy="25425"/>
            </a:xfrm>
            <a:custGeom>
              <a:avLst/>
              <a:gdLst/>
              <a:ahLst/>
              <a:cxnLst/>
              <a:rect l="l" t="t" r="r" b="b"/>
              <a:pathLst>
                <a:path w="2040" h="1017" extrusionOk="0">
                  <a:moveTo>
                    <a:pt x="1923" y="0"/>
                  </a:moveTo>
                  <a:lnTo>
                    <a:pt x="0" y="830"/>
                  </a:lnTo>
                  <a:lnTo>
                    <a:pt x="79" y="1016"/>
                  </a:lnTo>
                  <a:lnTo>
                    <a:pt x="2040" y="226"/>
                  </a:lnTo>
                  <a:cubicBezTo>
                    <a:pt x="2001" y="151"/>
                    <a:pt x="1963" y="75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29">
              <a:extLst>
                <a:ext uri="{FF2B5EF4-FFF2-40B4-BE49-F238E27FC236}">
                  <a16:creationId xmlns:a16="http://schemas.microsoft.com/office/drawing/2014/main" id="{17BDDFE0-F487-13C8-A3BD-5C86BA6A431E}"/>
                </a:ext>
              </a:extLst>
            </p:cNvPr>
            <p:cNvSpPr/>
            <p:nvPr/>
          </p:nvSpPr>
          <p:spPr>
            <a:xfrm>
              <a:off x="3902550" y="2812525"/>
              <a:ext cx="50875" cy="24075"/>
            </a:xfrm>
            <a:custGeom>
              <a:avLst/>
              <a:gdLst/>
              <a:ahLst/>
              <a:cxnLst/>
              <a:rect l="l" t="t" r="r" b="b"/>
              <a:pathLst>
                <a:path w="2035" h="963" extrusionOk="0">
                  <a:moveTo>
                    <a:pt x="1960" y="0"/>
                  </a:moveTo>
                  <a:lnTo>
                    <a:pt x="1" y="766"/>
                  </a:lnTo>
                  <a:cubicBezTo>
                    <a:pt x="33" y="831"/>
                    <a:pt x="65" y="897"/>
                    <a:pt x="98" y="963"/>
                  </a:cubicBezTo>
                  <a:lnTo>
                    <a:pt x="2035" y="187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29">
              <a:extLst>
                <a:ext uri="{FF2B5EF4-FFF2-40B4-BE49-F238E27FC236}">
                  <a16:creationId xmlns:a16="http://schemas.microsoft.com/office/drawing/2014/main" id="{41FE652B-D894-3CBD-30E2-62117FC631DE}"/>
                </a:ext>
              </a:extLst>
            </p:cNvPr>
            <p:cNvSpPr/>
            <p:nvPr/>
          </p:nvSpPr>
          <p:spPr>
            <a:xfrm>
              <a:off x="3991800" y="2728300"/>
              <a:ext cx="33400" cy="28250"/>
            </a:xfrm>
            <a:custGeom>
              <a:avLst/>
              <a:gdLst/>
              <a:ahLst/>
              <a:cxnLst/>
              <a:rect l="l" t="t" r="r" b="b"/>
              <a:pathLst>
                <a:path w="1336" h="1130" extrusionOk="0">
                  <a:moveTo>
                    <a:pt x="1249" y="0"/>
                  </a:moveTo>
                  <a:lnTo>
                    <a:pt x="0" y="949"/>
                  </a:lnTo>
                  <a:cubicBezTo>
                    <a:pt x="52" y="1009"/>
                    <a:pt x="105" y="1069"/>
                    <a:pt x="158" y="1129"/>
                  </a:cubicBezTo>
                  <a:lnTo>
                    <a:pt x="1335" y="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29">
              <a:extLst>
                <a:ext uri="{FF2B5EF4-FFF2-40B4-BE49-F238E27FC236}">
                  <a16:creationId xmlns:a16="http://schemas.microsoft.com/office/drawing/2014/main" id="{36A94CA7-0754-42C8-EF1B-372C8F173C75}"/>
                </a:ext>
              </a:extLst>
            </p:cNvPr>
            <p:cNvSpPr/>
            <p:nvPr/>
          </p:nvSpPr>
          <p:spPr>
            <a:xfrm>
              <a:off x="3963825" y="2740725"/>
              <a:ext cx="21500" cy="17700"/>
            </a:xfrm>
            <a:custGeom>
              <a:avLst/>
              <a:gdLst/>
              <a:ahLst/>
              <a:cxnLst/>
              <a:rect l="l" t="t" r="r" b="b"/>
              <a:pathLst>
                <a:path w="860" h="708" extrusionOk="0">
                  <a:moveTo>
                    <a:pt x="783" y="1"/>
                  </a:moveTo>
                  <a:lnTo>
                    <a:pt x="0" y="640"/>
                  </a:lnTo>
                  <a:lnTo>
                    <a:pt x="66" y="707"/>
                  </a:lnTo>
                  <a:cubicBezTo>
                    <a:pt x="331" y="498"/>
                    <a:pt x="595" y="287"/>
                    <a:pt x="860" y="76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29">
              <a:extLst>
                <a:ext uri="{FF2B5EF4-FFF2-40B4-BE49-F238E27FC236}">
                  <a16:creationId xmlns:a16="http://schemas.microsoft.com/office/drawing/2014/main" id="{CC27D65E-1856-3B89-B20C-FE6CB2CF1A3B}"/>
                </a:ext>
              </a:extLst>
            </p:cNvPr>
            <p:cNvSpPr/>
            <p:nvPr/>
          </p:nvSpPr>
          <p:spPr>
            <a:xfrm>
              <a:off x="3947200" y="2756725"/>
              <a:ext cx="18300" cy="17375"/>
            </a:xfrm>
            <a:custGeom>
              <a:avLst/>
              <a:gdLst/>
              <a:ahLst/>
              <a:cxnLst/>
              <a:rect l="l" t="t" r="r" b="b"/>
              <a:pathLst>
                <a:path w="732" h="695" extrusionOk="0">
                  <a:moveTo>
                    <a:pt x="667" y="0"/>
                  </a:moveTo>
                  <a:lnTo>
                    <a:pt x="1" y="538"/>
                  </a:lnTo>
                  <a:lnTo>
                    <a:pt x="142" y="694"/>
                  </a:lnTo>
                  <a:lnTo>
                    <a:pt x="731" y="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29">
              <a:extLst>
                <a:ext uri="{FF2B5EF4-FFF2-40B4-BE49-F238E27FC236}">
                  <a16:creationId xmlns:a16="http://schemas.microsoft.com/office/drawing/2014/main" id="{616B0E83-7FA9-39CF-BD56-46A322AC831A}"/>
                </a:ext>
              </a:extLst>
            </p:cNvPr>
            <p:cNvSpPr/>
            <p:nvPr/>
          </p:nvSpPr>
          <p:spPr>
            <a:xfrm>
              <a:off x="4014300" y="2774525"/>
              <a:ext cx="18275" cy="12050"/>
            </a:xfrm>
            <a:custGeom>
              <a:avLst/>
              <a:gdLst/>
              <a:ahLst/>
              <a:cxnLst/>
              <a:rect l="l" t="t" r="r" b="b"/>
              <a:pathLst>
                <a:path w="731" h="482" extrusionOk="0">
                  <a:moveTo>
                    <a:pt x="655" y="1"/>
                  </a:moveTo>
                  <a:lnTo>
                    <a:pt x="0" y="326"/>
                  </a:lnTo>
                  <a:lnTo>
                    <a:pt x="132" y="482"/>
                  </a:lnTo>
                  <a:lnTo>
                    <a:pt x="731" y="132"/>
                  </a:lnTo>
                  <a:cubicBezTo>
                    <a:pt x="706" y="88"/>
                    <a:pt x="681" y="45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29">
              <a:extLst>
                <a:ext uri="{FF2B5EF4-FFF2-40B4-BE49-F238E27FC236}">
                  <a16:creationId xmlns:a16="http://schemas.microsoft.com/office/drawing/2014/main" id="{F63FEBF7-5B61-07C3-D765-EAF74732AA76}"/>
                </a:ext>
              </a:extLst>
            </p:cNvPr>
            <p:cNvSpPr/>
            <p:nvPr/>
          </p:nvSpPr>
          <p:spPr>
            <a:xfrm>
              <a:off x="3930300" y="2717700"/>
              <a:ext cx="18050" cy="16125"/>
            </a:xfrm>
            <a:custGeom>
              <a:avLst/>
              <a:gdLst/>
              <a:ahLst/>
              <a:cxnLst/>
              <a:rect l="l" t="t" r="r" b="b"/>
              <a:pathLst>
                <a:path w="722" h="645" extrusionOk="0">
                  <a:moveTo>
                    <a:pt x="680" y="1"/>
                  </a:moveTo>
                  <a:lnTo>
                    <a:pt x="1" y="478"/>
                  </a:lnTo>
                  <a:lnTo>
                    <a:pt x="142" y="644"/>
                  </a:lnTo>
                  <a:lnTo>
                    <a:pt x="722" y="4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29">
              <a:extLst>
                <a:ext uri="{FF2B5EF4-FFF2-40B4-BE49-F238E27FC236}">
                  <a16:creationId xmlns:a16="http://schemas.microsoft.com/office/drawing/2014/main" id="{1FF25231-525B-3E12-B216-539CF6ABB457}"/>
                </a:ext>
              </a:extLst>
            </p:cNvPr>
            <p:cNvSpPr/>
            <p:nvPr/>
          </p:nvSpPr>
          <p:spPr>
            <a:xfrm>
              <a:off x="3969550" y="2715700"/>
              <a:ext cx="19850" cy="16925"/>
            </a:xfrm>
            <a:custGeom>
              <a:avLst/>
              <a:gdLst/>
              <a:ahLst/>
              <a:cxnLst/>
              <a:rect l="l" t="t" r="r" b="b"/>
              <a:pathLst>
                <a:path w="794" h="677" extrusionOk="0">
                  <a:moveTo>
                    <a:pt x="725" y="0"/>
                  </a:moveTo>
                  <a:lnTo>
                    <a:pt x="0" y="494"/>
                  </a:lnTo>
                  <a:lnTo>
                    <a:pt x="146" y="677"/>
                  </a:lnTo>
                  <a:lnTo>
                    <a:pt x="794" y="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29">
              <a:extLst>
                <a:ext uri="{FF2B5EF4-FFF2-40B4-BE49-F238E27FC236}">
                  <a16:creationId xmlns:a16="http://schemas.microsoft.com/office/drawing/2014/main" id="{2D0EC272-D0C5-9634-F333-33A1120C6DB0}"/>
                </a:ext>
              </a:extLst>
            </p:cNvPr>
            <p:cNvSpPr/>
            <p:nvPr/>
          </p:nvSpPr>
          <p:spPr>
            <a:xfrm>
              <a:off x="4081300" y="2778925"/>
              <a:ext cx="43425" cy="24300"/>
            </a:xfrm>
            <a:custGeom>
              <a:avLst/>
              <a:gdLst/>
              <a:ahLst/>
              <a:cxnLst/>
              <a:rect l="l" t="t" r="r" b="b"/>
              <a:pathLst>
                <a:path w="1737" h="972" extrusionOk="0">
                  <a:moveTo>
                    <a:pt x="1660" y="0"/>
                  </a:moveTo>
                  <a:lnTo>
                    <a:pt x="1" y="795"/>
                  </a:lnTo>
                  <a:lnTo>
                    <a:pt x="81" y="972"/>
                  </a:lnTo>
                  <a:lnTo>
                    <a:pt x="1737" y="219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29">
              <a:extLst>
                <a:ext uri="{FF2B5EF4-FFF2-40B4-BE49-F238E27FC236}">
                  <a16:creationId xmlns:a16="http://schemas.microsoft.com/office/drawing/2014/main" id="{20F4E988-5C13-0254-1721-B356DDC7277E}"/>
                </a:ext>
              </a:extLst>
            </p:cNvPr>
            <p:cNvSpPr/>
            <p:nvPr/>
          </p:nvSpPr>
          <p:spPr>
            <a:xfrm>
              <a:off x="4071175" y="2775575"/>
              <a:ext cx="28475" cy="18450"/>
            </a:xfrm>
            <a:custGeom>
              <a:avLst/>
              <a:gdLst/>
              <a:ahLst/>
              <a:cxnLst/>
              <a:rect l="l" t="t" r="r" b="b"/>
              <a:pathLst>
                <a:path w="1139" h="738" extrusionOk="0">
                  <a:moveTo>
                    <a:pt x="1038" y="0"/>
                  </a:moveTo>
                  <a:lnTo>
                    <a:pt x="0" y="550"/>
                  </a:lnTo>
                  <a:cubicBezTo>
                    <a:pt x="33" y="612"/>
                    <a:pt x="67" y="675"/>
                    <a:pt x="100" y="738"/>
                  </a:cubicBezTo>
                  <a:lnTo>
                    <a:pt x="1138" y="192"/>
                  </a:lnTo>
                  <a:cubicBezTo>
                    <a:pt x="1104" y="128"/>
                    <a:pt x="1070" y="65"/>
                    <a:pt x="1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29">
              <a:extLst>
                <a:ext uri="{FF2B5EF4-FFF2-40B4-BE49-F238E27FC236}">
                  <a16:creationId xmlns:a16="http://schemas.microsoft.com/office/drawing/2014/main" id="{F42ADC8D-71A3-2CBA-3BCC-7FB6757F7DFB}"/>
                </a:ext>
              </a:extLst>
            </p:cNvPr>
            <p:cNvSpPr/>
            <p:nvPr/>
          </p:nvSpPr>
          <p:spPr>
            <a:xfrm>
              <a:off x="3285225" y="2680075"/>
              <a:ext cx="22125" cy="12950"/>
            </a:xfrm>
            <a:custGeom>
              <a:avLst/>
              <a:gdLst/>
              <a:ahLst/>
              <a:cxnLst/>
              <a:rect l="l" t="t" r="r" b="b"/>
              <a:pathLst>
                <a:path w="885" h="518" extrusionOk="0">
                  <a:moveTo>
                    <a:pt x="73" y="1"/>
                  </a:moveTo>
                  <a:lnTo>
                    <a:pt x="0" y="174"/>
                  </a:lnTo>
                  <a:lnTo>
                    <a:pt x="784" y="517"/>
                  </a:lnTo>
                  <a:lnTo>
                    <a:pt x="885" y="34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29">
              <a:extLst>
                <a:ext uri="{FF2B5EF4-FFF2-40B4-BE49-F238E27FC236}">
                  <a16:creationId xmlns:a16="http://schemas.microsoft.com/office/drawing/2014/main" id="{1C5B17ED-BB1B-D5B9-4601-C9BF34917D30}"/>
                </a:ext>
              </a:extLst>
            </p:cNvPr>
            <p:cNvSpPr/>
            <p:nvPr/>
          </p:nvSpPr>
          <p:spPr>
            <a:xfrm>
              <a:off x="2486925" y="1957675"/>
              <a:ext cx="22100" cy="26925"/>
            </a:xfrm>
            <a:custGeom>
              <a:avLst/>
              <a:gdLst/>
              <a:ahLst/>
              <a:cxnLst/>
              <a:rect l="l" t="t" r="r" b="b"/>
              <a:pathLst>
                <a:path w="884" h="1077" extrusionOk="0">
                  <a:moveTo>
                    <a:pt x="884" y="1"/>
                  </a:moveTo>
                  <a:lnTo>
                    <a:pt x="0" y="1077"/>
                  </a:lnTo>
                  <a:cubicBezTo>
                    <a:pt x="520" y="903"/>
                    <a:pt x="731" y="475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29">
              <a:extLst>
                <a:ext uri="{FF2B5EF4-FFF2-40B4-BE49-F238E27FC236}">
                  <a16:creationId xmlns:a16="http://schemas.microsoft.com/office/drawing/2014/main" id="{ABF8F065-B736-5898-E5F2-FF45BE61706C}"/>
                </a:ext>
              </a:extLst>
            </p:cNvPr>
            <p:cNvSpPr/>
            <p:nvPr/>
          </p:nvSpPr>
          <p:spPr>
            <a:xfrm>
              <a:off x="2508450" y="1931425"/>
              <a:ext cx="19525" cy="26975"/>
            </a:xfrm>
            <a:custGeom>
              <a:avLst/>
              <a:gdLst/>
              <a:ahLst/>
              <a:cxnLst/>
              <a:rect l="l" t="t" r="r" b="b"/>
              <a:pathLst>
                <a:path w="781" h="1079" extrusionOk="0">
                  <a:moveTo>
                    <a:pt x="0" y="1078"/>
                  </a:moveTo>
                  <a:lnTo>
                    <a:pt x="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29">
              <a:extLst>
                <a:ext uri="{FF2B5EF4-FFF2-40B4-BE49-F238E27FC236}">
                  <a16:creationId xmlns:a16="http://schemas.microsoft.com/office/drawing/2014/main" id="{F8C31C9A-DF46-9533-2394-086AC038DF61}"/>
                </a:ext>
              </a:extLst>
            </p:cNvPr>
            <p:cNvSpPr/>
            <p:nvPr/>
          </p:nvSpPr>
          <p:spPr>
            <a:xfrm>
              <a:off x="4652200" y="2973575"/>
              <a:ext cx="692750" cy="771625"/>
            </a:xfrm>
            <a:custGeom>
              <a:avLst/>
              <a:gdLst/>
              <a:ahLst/>
              <a:cxnLst/>
              <a:rect l="l" t="t" r="r" b="b"/>
              <a:pathLst>
                <a:path w="27710" h="30865" extrusionOk="0">
                  <a:moveTo>
                    <a:pt x="15616" y="0"/>
                  </a:moveTo>
                  <a:cubicBezTo>
                    <a:pt x="15612" y="22"/>
                    <a:pt x="15607" y="44"/>
                    <a:pt x="15603" y="65"/>
                  </a:cubicBezTo>
                  <a:lnTo>
                    <a:pt x="15603" y="65"/>
                  </a:lnTo>
                  <a:cubicBezTo>
                    <a:pt x="15614" y="50"/>
                    <a:pt x="15625" y="34"/>
                    <a:pt x="15636" y="18"/>
                  </a:cubicBezTo>
                  <a:lnTo>
                    <a:pt x="15616" y="0"/>
                  </a:lnTo>
                  <a:close/>
                  <a:moveTo>
                    <a:pt x="18802" y="1791"/>
                  </a:moveTo>
                  <a:lnTo>
                    <a:pt x="18793" y="1800"/>
                  </a:lnTo>
                  <a:cubicBezTo>
                    <a:pt x="18795" y="1802"/>
                    <a:pt x="18798" y="1804"/>
                    <a:pt x="18800" y="1806"/>
                  </a:cubicBezTo>
                  <a:lnTo>
                    <a:pt x="18800" y="1806"/>
                  </a:lnTo>
                  <a:cubicBezTo>
                    <a:pt x="18801" y="1801"/>
                    <a:pt x="18801" y="1796"/>
                    <a:pt x="18802" y="1791"/>
                  </a:cubicBezTo>
                  <a:close/>
                  <a:moveTo>
                    <a:pt x="17492" y="3862"/>
                  </a:moveTo>
                  <a:cubicBezTo>
                    <a:pt x="16641" y="4070"/>
                    <a:pt x="15790" y="4169"/>
                    <a:pt x="14938" y="4169"/>
                  </a:cubicBezTo>
                  <a:cubicBezTo>
                    <a:pt x="14060" y="4169"/>
                    <a:pt x="13181" y="4063"/>
                    <a:pt x="12302" y="3862"/>
                  </a:cubicBezTo>
                  <a:close/>
                  <a:moveTo>
                    <a:pt x="12671" y="5243"/>
                  </a:moveTo>
                  <a:cubicBezTo>
                    <a:pt x="12984" y="6331"/>
                    <a:pt x="12828" y="7199"/>
                    <a:pt x="12522" y="8104"/>
                  </a:cubicBezTo>
                  <a:cubicBezTo>
                    <a:pt x="12077" y="7452"/>
                    <a:pt x="12117" y="6088"/>
                    <a:pt x="12671" y="5243"/>
                  </a:cubicBezTo>
                  <a:close/>
                  <a:moveTo>
                    <a:pt x="17503" y="5385"/>
                  </a:moveTo>
                  <a:lnTo>
                    <a:pt x="17503" y="5385"/>
                  </a:lnTo>
                  <a:cubicBezTo>
                    <a:pt x="17778" y="6698"/>
                    <a:pt x="18015" y="8021"/>
                    <a:pt x="18338" y="9322"/>
                  </a:cubicBezTo>
                  <a:cubicBezTo>
                    <a:pt x="18815" y="11249"/>
                    <a:pt x="19625" y="12999"/>
                    <a:pt x="21247" y="14264"/>
                  </a:cubicBezTo>
                  <a:cubicBezTo>
                    <a:pt x="21428" y="14404"/>
                    <a:pt x="21572" y="14592"/>
                    <a:pt x="21727" y="14764"/>
                  </a:cubicBezTo>
                  <a:cubicBezTo>
                    <a:pt x="21792" y="14836"/>
                    <a:pt x="21840" y="14922"/>
                    <a:pt x="21897" y="15003"/>
                  </a:cubicBezTo>
                  <a:cubicBezTo>
                    <a:pt x="21841" y="15026"/>
                    <a:pt x="21768" y="15074"/>
                    <a:pt x="21734" y="15074"/>
                  </a:cubicBezTo>
                  <a:cubicBezTo>
                    <a:pt x="21729" y="15074"/>
                    <a:pt x="21725" y="15073"/>
                    <a:pt x="21721" y="15070"/>
                  </a:cubicBezTo>
                  <a:cubicBezTo>
                    <a:pt x="20615" y="14181"/>
                    <a:pt x="19549" y="13272"/>
                    <a:pt x="18945" y="11920"/>
                  </a:cubicBezTo>
                  <a:cubicBezTo>
                    <a:pt x="18018" y="9845"/>
                    <a:pt x="17470" y="7698"/>
                    <a:pt x="17503" y="5385"/>
                  </a:cubicBezTo>
                  <a:close/>
                  <a:moveTo>
                    <a:pt x="12113" y="9063"/>
                  </a:moveTo>
                  <a:lnTo>
                    <a:pt x="12360" y="9171"/>
                  </a:lnTo>
                  <a:cubicBezTo>
                    <a:pt x="11849" y="11581"/>
                    <a:pt x="10564" y="13590"/>
                    <a:pt x="9110" y="15513"/>
                  </a:cubicBezTo>
                  <a:lnTo>
                    <a:pt x="8895" y="15424"/>
                  </a:lnTo>
                  <a:cubicBezTo>
                    <a:pt x="8949" y="15231"/>
                    <a:pt x="8965" y="15013"/>
                    <a:pt x="9064" y="14847"/>
                  </a:cubicBezTo>
                  <a:cubicBezTo>
                    <a:pt x="9453" y="14197"/>
                    <a:pt x="9850" y="13549"/>
                    <a:pt x="10279" y="12925"/>
                  </a:cubicBezTo>
                  <a:cubicBezTo>
                    <a:pt x="11032" y="11829"/>
                    <a:pt x="11659" y="10682"/>
                    <a:pt x="11912" y="9357"/>
                  </a:cubicBezTo>
                  <a:cubicBezTo>
                    <a:pt x="11932" y="9250"/>
                    <a:pt x="12044" y="9160"/>
                    <a:pt x="12113" y="9063"/>
                  </a:cubicBezTo>
                  <a:close/>
                  <a:moveTo>
                    <a:pt x="8395" y="17469"/>
                  </a:moveTo>
                  <a:cubicBezTo>
                    <a:pt x="8409" y="17469"/>
                    <a:pt x="8424" y="17470"/>
                    <a:pt x="8439" y="17471"/>
                  </a:cubicBezTo>
                  <a:cubicBezTo>
                    <a:pt x="8772" y="17491"/>
                    <a:pt x="8888" y="17770"/>
                    <a:pt x="8812" y="18040"/>
                  </a:cubicBezTo>
                  <a:cubicBezTo>
                    <a:pt x="8756" y="18250"/>
                    <a:pt x="8558" y="18421"/>
                    <a:pt x="8314" y="18758"/>
                  </a:cubicBezTo>
                  <a:cubicBezTo>
                    <a:pt x="8122" y="18404"/>
                    <a:pt x="7961" y="18235"/>
                    <a:pt x="7945" y="18050"/>
                  </a:cubicBezTo>
                  <a:cubicBezTo>
                    <a:pt x="7916" y="17744"/>
                    <a:pt x="8045" y="17469"/>
                    <a:pt x="8395" y="17469"/>
                  </a:cubicBezTo>
                  <a:close/>
                  <a:moveTo>
                    <a:pt x="4613" y="16899"/>
                  </a:moveTo>
                  <a:cubicBezTo>
                    <a:pt x="3035" y="20098"/>
                    <a:pt x="3727" y="23244"/>
                    <a:pt x="4492" y="26420"/>
                  </a:cubicBezTo>
                  <a:cubicBezTo>
                    <a:pt x="3551" y="25421"/>
                    <a:pt x="2713" y="23496"/>
                    <a:pt x="2717" y="22095"/>
                  </a:cubicBezTo>
                  <a:cubicBezTo>
                    <a:pt x="2719" y="20982"/>
                    <a:pt x="2846" y="19868"/>
                    <a:pt x="2938" y="18757"/>
                  </a:cubicBezTo>
                  <a:cubicBezTo>
                    <a:pt x="3017" y="17783"/>
                    <a:pt x="3445" y="17082"/>
                    <a:pt x="4613" y="16899"/>
                  </a:cubicBezTo>
                  <a:close/>
                  <a:moveTo>
                    <a:pt x="25124" y="17517"/>
                  </a:moveTo>
                  <a:cubicBezTo>
                    <a:pt x="26823" y="20622"/>
                    <a:pt x="26104" y="25665"/>
                    <a:pt x="23516" y="27346"/>
                  </a:cubicBezTo>
                  <a:cubicBezTo>
                    <a:pt x="23618" y="27051"/>
                    <a:pt x="23660" y="26848"/>
                    <a:pt x="23753" y="26672"/>
                  </a:cubicBezTo>
                  <a:cubicBezTo>
                    <a:pt x="24692" y="24905"/>
                    <a:pt x="25390" y="23060"/>
                    <a:pt x="25423" y="21033"/>
                  </a:cubicBezTo>
                  <a:cubicBezTo>
                    <a:pt x="25437" y="20184"/>
                    <a:pt x="25329" y="19331"/>
                    <a:pt x="25261" y="18481"/>
                  </a:cubicBezTo>
                  <a:cubicBezTo>
                    <a:pt x="25236" y="18158"/>
                    <a:pt x="25172" y="17839"/>
                    <a:pt x="25124" y="17517"/>
                  </a:cubicBezTo>
                  <a:close/>
                  <a:moveTo>
                    <a:pt x="15603" y="65"/>
                  </a:moveTo>
                  <a:lnTo>
                    <a:pt x="15603" y="65"/>
                  </a:lnTo>
                  <a:cubicBezTo>
                    <a:pt x="15087" y="767"/>
                    <a:pt x="14314" y="739"/>
                    <a:pt x="13548" y="811"/>
                  </a:cubicBezTo>
                  <a:cubicBezTo>
                    <a:pt x="12958" y="865"/>
                    <a:pt x="12377" y="997"/>
                    <a:pt x="11822" y="1202"/>
                  </a:cubicBezTo>
                  <a:cubicBezTo>
                    <a:pt x="10996" y="1511"/>
                    <a:pt x="10685" y="2433"/>
                    <a:pt x="11026" y="3251"/>
                  </a:cubicBezTo>
                  <a:cubicBezTo>
                    <a:pt x="11146" y="3542"/>
                    <a:pt x="11279" y="3873"/>
                    <a:pt x="11254" y="4172"/>
                  </a:cubicBezTo>
                  <a:cubicBezTo>
                    <a:pt x="11131" y="5617"/>
                    <a:pt x="10988" y="7062"/>
                    <a:pt x="10794" y="8500"/>
                  </a:cubicBezTo>
                  <a:cubicBezTo>
                    <a:pt x="10638" y="9647"/>
                    <a:pt x="10145" y="10656"/>
                    <a:pt x="9237" y="11406"/>
                  </a:cubicBezTo>
                  <a:cubicBezTo>
                    <a:pt x="8219" y="12245"/>
                    <a:pt x="7178" y="13058"/>
                    <a:pt x="6135" y="13865"/>
                  </a:cubicBezTo>
                  <a:cubicBezTo>
                    <a:pt x="5456" y="14391"/>
                    <a:pt x="4758" y="14893"/>
                    <a:pt x="4059" y="15390"/>
                  </a:cubicBezTo>
                  <a:cubicBezTo>
                    <a:pt x="1187" y="17432"/>
                    <a:pt x="0" y="22509"/>
                    <a:pt x="2430" y="25812"/>
                  </a:cubicBezTo>
                  <a:cubicBezTo>
                    <a:pt x="3037" y="26635"/>
                    <a:pt x="3679" y="27433"/>
                    <a:pt x="4325" y="28228"/>
                  </a:cubicBezTo>
                  <a:cubicBezTo>
                    <a:pt x="4947" y="28995"/>
                    <a:pt x="5771" y="29491"/>
                    <a:pt x="6705" y="29767"/>
                  </a:cubicBezTo>
                  <a:cubicBezTo>
                    <a:pt x="9081" y="30471"/>
                    <a:pt x="11510" y="30864"/>
                    <a:pt x="13983" y="30864"/>
                  </a:cubicBezTo>
                  <a:cubicBezTo>
                    <a:pt x="14131" y="30864"/>
                    <a:pt x="14278" y="30863"/>
                    <a:pt x="14425" y="30860"/>
                  </a:cubicBezTo>
                  <a:cubicBezTo>
                    <a:pt x="15976" y="30830"/>
                    <a:pt x="17527" y="30710"/>
                    <a:pt x="19074" y="30576"/>
                  </a:cubicBezTo>
                  <a:cubicBezTo>
                    <a:pt x="21557" y="30359"/>
                    <a:pt x="23773" y="29613"/>
                    <a:pt x="25326" y="27460"/>
                  </a:cubicBezTo>
                  <a:cubicBezTo>
                    <a:pt x="26541" y="25774"/>
                    <a:pt x="27556" y="24084"/>
                    <a:pt x="27626" y="21889"/>
                  </a:cubicBezTo>
                  <a:cubicBezTo>
                    <a:pt x="27709" y="19241"/>
                    <a:pt x="26686" y="17215"/>
                    <a:pt x="24676" y="15607"/>
                  </a:cubicBezTo>
                  <a:cubicBezTo>
                    <a:pt x="23747" y="14864"/>
                    <a:pt x="22754" y="14197"/>
                    <a:pt x="21863" y="13412"/>
                  </a:cubicBezTo>
                  <a:cubicBezTo>
                    <a:pt x="20690" y="12379"/>
                    <a:pt x="19725" y="11193"/>
                    <a:pt x="19213" y="9654"/>
                  </a:cubicBezTo>
                  <a:cubicBezTo>
                    <a:pt x="18714" y="8152"/>
                    <a:pt x="18569" y="6627"/>
                    <a:pt x="18579" y="5068"/>
                  </a:cubicBezTo>
                  <a:cubicBezTo>
                    <a:pt x="18584" y="4478"/>
                    <a:pt x="18587" y="3915"/>
                    <a:pt x="18865" y="3339"/>
                  </a:cubicBezTo>
                  <a:cubicBezTo>
                    <a:pt x="19082" y="2890"/>
                    <a:pt x="19299" y="2292"/>
                    <a:pt x="18800" y="1806"/>
                  </a:cubicBezTo>
                  <a:lnTo>
                    <a:pt x="18800" y="1806"/>
                  </a:lnTo>
                  <a:cubicBezTo>
                    <a:pt x="18723" y="2315"/>
                    <a:pt x="18328" y="2466"/>
                    <a:pt x="17908" y="2578"/>
                  </a:cubicBezTo>
                  <a:cubicBezTo>
                    <a:pt x="16933" y="2837"/>
                    <a:pt x="15950" y="2987"/>
                    <a:pt x="14959" y="2987"/>
                  </a:cubicBezTo>
                  <a:cubicBezTo>
                    <a:pt x="14416" y="2987"/>
                    <a:pt x="13872" y="2942"/>
                    <a:pt x="13325" y="2846"/>
                  </a:cubicBezTo>
                  <a:cubicBezTo>
                    <a:pt x="12656" y="2729"/>
                    <a:pt x="11995" y="2561"/>
                    <a:pt x="11114" y="2369"/>
                  </a:cubicBezTo>
                  <a:cubicBezTo>
                    <a:pt x="11416" y="2023"/>
                    <a:pt x="11553" y="1760"/>
                    <a:pt x="11769" y="1635"/>
                  </a:cubicBezTo>
                  <a:cubicBezTo>
                    <a:pt x="12566" y="1176"/>
                    <a:pt x="13452" y="1071"/>
                    <a:pt x="14351" y="1071"/>
                  </a:cubicBezTo>
                  <a:cubicBezTo>
                    <a:pt x="14410" y="1071"/>
                    <a:pt x="14470" y="1072"/>
                    <a:pt x="14530" y="1073"/>
                  </a:cubicBezTo>
                  <a:cubicBezTo>
                    <a:pt x="14612" y="1074"/>
                    <a:pt x="14692" y="1237"/>
                    <a:pt x="14773" y="1325"/>
                  </a:cubicBezTo>
                  <a:cubicBezTo>
                    <a:pt x="15214" y="1010"/>
                    <a:pt x="15491" y="590"/>
                    <a:pt x="15603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29">
              <a:extLst>
                <a:ext uri="{FF2B5EF4-FFF2-40B4-BE49-F238E27FC236}">
                  <a16:creationId xmlns:a16="http://schemas.microsoft.com/office/drawing/2014/main" id="{19E93BD8-87B4-9366-B9E2-4E327243F043}"/>
                </a:ext>
              </a:extLst>
            </p:cNvPr>
            <p:cNvSpPr/>
            <p:nvPr/>
          </p:nvSpPr>
          <p:spPr>
            <a:xfrm>
              <a:off x="4973700" y="1459225"/>
              <a:ext cx="982450" cy="1580125"/>
            </a:xfrm>
            <a:custGeom>
              <a:avLst/>
              <a:gdLst/>
              <a:ahLst/>
              <a:cxnLst/>
              <a:rect l="l" t="t" r="r" b="b"/>
              <a:pathLst>
                <a:path w="39298" h="63205" extrusionOk="0">
                  <a:moveTo>
                    <a:pt x="38465" y="420"/>
                  </a:moveTo>
                  <a:cubicBezTo>
                    <a:pt x="38471" y="430"/>
                    <a:pt x="38478" y="440"/>
                    <a:pt x="38484" y="450"/>
                  </a:cubicBezTo>
                  <a:lnTo>
                    <a:pt x="38506" y="430"/>
                  </a:lnTo>
                  <a:cubicBezTo>
                    <a:pt x="38492" y="427"/>
                    <a:pt x="38478" y="424"/>
                    <a:pt x="38465" y="420"/>
                  </a:cubicBezTo>
                  <a:close/>
                  <a:moveTo>
                    <a:pt x="39275" y="8373"/>
                  </a:moveTo>
                  <a:cubicBezTo>
                    <a:pt x="39264" y="8395"/>
                    <a:pt x="39253" y="8418"/>
                    <a:pt x="39242" y="8441"/>
                  </a:cubicBezTo>
                  <a:lnTo>
                    <a:pt x="39242" y="8441"/>
                  </a:lnTo>
                  <a:cubicBezTo>
                    <a:pt x="39260" y="8422"/>
                    <a:pt x="39279" y="8403"/>
                    <a:pt x="39297" y="8384"/>
                  </a:cubicBezTo>
                  <a:lnTo>
                    <a:pt x="39275" y="8373"/>
                  </a:lnTo>
                  <a:close/>
                  <a:moveTo>
                    <a:pt x="36281" y="13145"/>
                  </a:moveTo>
                  <a:lnTo>
                    <a:pt x="36410" y="13285"/>
                  </a:lnTo>
                  <a:lnTo>
                    <a:pt x="35613" y="13900"/>
                  </a:lnTo>
                  <a:cubicBezTo>
                    <a:pt x="35739" y="13671"/>
                    <a:pt x="35791" y="13517"/>
                    <a:pt x="35893" y="13410"/>
                  </a:cubicBezTo>
                  <a:cubicBezTo>
                    <a:pt x="35998" y="13299"/>
                    <a:pt x="36149" y="13231"/>
                    <a:pt x="36281" y="13145"/>
                  </a:cubicBezTo>
                  <a:close/>
                  <a:moveTo>
                    <a:pt x="32153" y="13953"/>
                  </a:moveTo>
                  <a:cubicBezTo>
                    <a:pt x="32238" y="13953"/>
                    <a:pt x="32343" y="13977"/>
                    <a:pt x="32474" y="14031"/>
                  </a:cubicBezTo>
                  <a:lnTo>
                    <a:pt x="31879" y="14466"/>
                  </a:lnTo>
                  <a:cubicBezTo>
                    <a:pt x="31839" y="14399"/>
                    <a:pt x="31783" y="14346"/>
                    <a:pt x="31792" y="14311"/>
                  </a:cubicBezTo>
                  <a:cubicBezTo>
                    <a:pt x="31847" y="14112"/>
                    <a:pt x="31934" y="13953"/>
                    <a:pt x="32153" y="13953"/>
                  </a:cubicBezTo>
                  <a:close/>
                  <a:moveTo>
                    <a:pt x="30989" y="16108"/>
                  </a:moveTo>
                  <a:cubicBezTo>
                    <a:pt x="31025" y="16164"/>
                    <a:pt x="31062" y="16219"/>
                    <a:pt x="31098" y="16275"/>
                  </a:cubicBezTo>
                  <a:lnTo>
                    <a:pt x="30663" y="16584"/>
                  </a:lnTo>
                  <a:cubicBezTo>
                    <a:pt x="30628" y="16540"/>
                    <a:pt x="30592" y="16495"/>
                    <a:pt x="30555" y="16451"/>
                  </a:cubicBezTo>
                  <a:lnTo>
                    <a:pt x="30989" y="16108"/>
                  </a:lnTo>
                  <a:close/>
                  <a:moveTo>
                    <a:pt x="25851" y="18307"/>
                  </a:moveTo>
                  <a:lnTo>
                    <a:pt x="25851" y="18307"/>
                  </a:lnTo>
                  <a:cubicBezTo>
                    <a:pt x="25611" y="19552"/>
                    <a:pt x="26503" y="20695"/>
                    <a:pt x="25762" y="21808"/>
                  </a:cubicBezTo>
                  <a:lnTo>
                    <a:pt x="25505" y="21821"/>
                  </a:lnTo>
                  <a:cubicBezTo>
                    <a:pt x="25434" y="20744"/>
                    <a:pt x="25362" y="19667"/>
                    <a:pt x="25290" y="18568"/>
                  </a:cubicBezTo>
                  <a:lnTo>
                    <a:pt x="25851" y="18307"/>
                  </a:lnTo>
                  <a:close/>
                  <a:moveTo>
                    <a:pt x="24938" y="18651"/>
                  </a:moveTo>
                  <a:cubicBezTo>
                    <a:pt x="25027" y="19660"/>
                    <a:pt x="25120" y="20669"/>
                    <a:pt x="25204" y="21677"/>
                  </a:cubicBezTo>
                  <a:cubicBezTo>
                    <a:pt x="25212" y="21770"/>
                    <a:pt x="25168" y="21865"/>
                    <a:pt x="25025" y="21965"/>
                  </a:cubicBezTo>
                  <a:lnTo>
                    <a:pt x="24802" y="18662"/>
                  </a:lnTo>
                  <a:lnTo>
                    <a:pt x="24938" y="18651"/>
                  </a:lnTo>
                  <a:close/>
                  <a:moveTo>
                    <a:pt x="37496" y="12709"/>
                  </a:moveTo>
                  <a:lnTo>
                    <a:pt x="37496" y="12709"/>
                  </a:lnTo>
                  <a:cubicBezTo>
                    <a:pt x="37322" y="13455"/>
                    <a:pt x="36787" y="13703"/>
                    <a:pt x="36443" y="14088"/>
                  </a:cubicBezTo>
                  <a:cubicBezTo>
                    <a:pt x="36098" y="14473"/>
                    <a:pt x="35703" y="14812"/>
                    <a:pt x="35329" y="15170"/>
                  </a:cubicBezTo>
                  <a:lnTo>
                    <a:pt x="35471" y="15332"/>
                  </a:lnTo>
                  <a:lnTo>
                    <a:pt x="37575" y="13488"/>
                  </a:lnTo>
                  <a:lnTo>
                    <a:pt x="37575" y="13488"/>
                  </a:lnTo>
                  <a:cubicBezTo>
                    <a:pt x="37557" y="14243"/>
                    <a:pt x="37026" y="14488"/>
                    <a:pt x="36713" y="14862"/>
                  </a:cubicBezTo>
                  <a:cubicBezTo>
                    <a:pt x="36398" y="15241"/>
                    <a:pt x="36047" y="15587"/>
                    <a:pt x="35776" y="16036"/>
                  </a:cubicBezTo>
                  <a:lnTo>
                    <a:pt x="37410" y="14648"/>
                  </a:lnTo>
                  <a:lnTo>
                    <a:pt x="37410" y="14648"/>
                  </a:lnTo>
                  <a:cubicBezTo>
                    <a:pt x="37677" y="15106"/>
                    <a:pt x="37378" y="15368"/>
                    <a:pt x="37119" y="15604"/>
                  </a:cubicBezTo>
                  <a:cubicBezTo>
                    <a:pt x="36338" y="16316"/>
                    <a:pt x="35541" y="17012"/>
                    <a:pt x="34746" y="17708"/>
                  </a:cubicBezTo>
                  <a:cubicBezTo>
                    <a:pt x="34499" y="17924"/>
                    <a:pt x="34237" y="18124"/>
                    <a:pt x="34041" y="18460"/>
                  </a:cubicBezTo>
                  <a:lnTo>
                    <a:pt x="34655" y="18179"/>
                  </a:lnTo>
                  <a:lnTo>
                    <a:pt x="35334" y="18673"/>
                  </a:lnTo>
                  <a:cubicBezTo>
                    <a:pt x="35466" y="18931"/>
                    <a:pt x="31719" y="22232"/>
                    <a:pt x="30551" y="22523"/>
                  </a:cubicBezTo>
                  <a:lnTo>
                    <a:pt x="31905" y="21229"/>
                  </a:lnTo>
                  <a:lnTo>
                    <a:pt x="31905" y="21229"/>
                  </a:lnTo>
                  <a:cubicBezTo>
                    <a:pt x="30632" y="21842"/>
                    <a:pt x="29705" y="23012"/>
                    <a:pt x="28107" y="23465"/>
                  </a:cubicBezTo>
                  <a:lnTo>
                    <a:pt x="29105" y="22588"/>
                  </a:lnTo>
                  <a:lnTo>
                    <a:pt x="29005" y="22443"/>
                  </a:lnTo>
                  <a:lnTo>
                    <a:pt x="26909" y="23935"/>
                  </a:lnTo>
                  <a:cubicBezTo>
                    <a:pt x="26882" y="23287"/>
                    <a:pt x="27189" y="22970"/>
                    <a:pt x="27622" y="22691"/>
                  </a:cubicBezTo>
                  <a:cubicBezTo>
                    <a:pt x="28441" y="22162"/>
                    <a:pt x="29237" y="21597"/>
                    <a:pt x="30238" y="20913"/>
                  </a:cubicBezTo>
                  <a:lnTo>
                    <a:pt x="30238" y="20913"/>
                  </a:lnTo>
                  <a:lnTo>
                    <a:pt x="29259" y="21085"/>
                  </a:lnTo>
                  <a:lnTo>
                    <a:pt x="30444" y="20227"/>
                  </a:lnTo>
                  <a:lnTo>
                    <a:pt x="30408" y="20129"/>
                  </a:lnTo>
                  <a:lnTo>
                    <a:pt x="29409" y="20535"/>
                  </a:lnTo>
                  <a:cubicBezTo>
                    <a:pt x="29118" y="20746"/>
                    <a:pt x="28826" y="20955"/>
                    <a:pt x="28540" y="21172"/>
                  </a:cubicBezTo>
                  <a:cubicBezTo>
                    <a:pt x="28185" y="21438"/>
                    <a:pt x="27732" y="21614"/>
                    <a:pt x="27724" y="22186"/>
                  </a:cubicBezTo>
                  <a:cubicBezTo>
                    <a:pt x="27722" y="22287"/>
                    <a:pt x="27454" y="22385"/>
                    <a:pt x="27176" y="22576"/>
                  </a:cubicBezTo>
                  <a:cubicBezTo>
                    <a:pt x="27485" y="21280"/>
                    <a:pt x="28436" y="20892"/>
                    <a:pt x="29317" y="20433"/>
                  </a:cubicBezTo>
                  <a:lnTo>
                    <a:pt x="30323" y="19598"/>
                  </a:lnTo>
                  <a:lnTo>
                    <a:pt x="30239" y="19470"/>
                  </a:lnTo>
                  <a:lnTo>
                    <a:pt x="28525" y="20489"/>
                  </a:lnTo>
                  <a:lnTo>
                    <a:pt x="28403" y="20331"/>
                  </a:lnTo>
                  <a:lnTo>
                    <a:pt x="29246" y="19669"/>
                  </a:lnTo>
                  <a:cubicBezTo>
                    <a:pt x="28740" y="19023"/>
                    <a:pt x="29463" y="18641"/>
                    <a:pt x="29532" y="18185"/>
                  </a:cubicBezTo>
                  <a:cubicBezTo>
                    <a:pt x="31362" y="17528"/>
                    <a:pt x="32725" y="16272"/>
                    <a:pt x="34128" y="15173"/>
                  </a:cubicBezTo>
                  <a:cubicBezTo>
                    <a:pt x="34146" y="15167"/>
                    <a:pt x="34163" y="15164"/>
                    <a:pt x="34179" y="15164"/>
                  </a:cubicBezTo>
                  <a:cubicBezTo>
                    <a:pt x="34328" y="15164"/>
                    <a:pt x="34370" y="15403"/>
                    <a:pt x="34501" y="15403"/>
                  </a:cubicBezTo>
                  <a:cubicBezTo>
                    <a:pt x="34544" y="15403"/>
                    <a:pt x="34596" y="15378"/>
                    <a:pt x="34665" y="15311"/>
                  </a:cubicBezTo>
                  <a:cubicBezTo>
                    <a:pt x="35231" y="14757"/>
                    <a:pt x="35823" y="14229"/>
                    <a:pt x="36407" y="13693"/>
                  </a:cubicBezTo>
                  <a:cubicBezTo>
                    <a:pt x="36722" y="13403"/>
                    <a:pt x="37043" y="13119"/>
                    <a:pt x="37496" y="12709"/>
                  </a:cubicBezTo>
                  <a:close/>
                  <a:moveTo>
                    <a:pt x="24399" y="19092"/>
                  </a:moveTo>
                  <a:lnTo>
                    <a:pt x="24399" y="19092"/>
                  </a:lnTo>
                  <a:cubicBezTo>
                    <a:pt x="24754" y="20487"/>
                    <a:pt x="24388" y="21982"/>
                    <a:pt x="25178" y="23364"/>
                  </a:cubicBezTo>
                  <a:lnTo>
                    <a:pt x="24506" y="24369"/>
                  </a:lnTo>
                  <a:lnTo>
                    <a:pt x="24317" y="24347"/>
                  </a:lnTo>
                  <a:cubicBezTo>
                    <a:pt x="24272" y="23681"/>
                    <a:pt x="24228" y="23014"/>
                    <a:pt x="24180" y="22349"/>
                  </a:cubicBezTo>
                  <a:cubicBezTo>
                    <a:pt x="24151" y="21922"/>
                    <a:pt x="24203" y="21464"/>
                    <a:pt x="24065" y="21075"/>
                  </a:cubicBezTo>
                  <a:cubicBezTo>
                    <a:pt x="23794" y="20317"/>
                    <a:pt x="24220" y="19743"/>
                    <a:pt x="24399" y="19092"/>
                  </a:cubicBezTo>
                  <a:close/>
                  <a:moveTo>
                    <a:pt x="23642" y="21276"/>
                  </a:moveTo>
                  <a:lnTo>
                    <a:pt x="23723" y="21279"/>
                  </a:lnTo>
                  <a:cubicBezTo>
                    <a:pt x="23851" y="22473"/>
                    <a:pt x="24002" y="23666"/>
                    <a:pt x="24087" y="24864"/>
                  </a:cubicBezTo>
                  <a:cubicBezTo>
                    <a:pt x="24104" y="25101"/>
                    <a:pt x="23866" y="25356"/>
                    <a:pt x="23745" y="25603"/>
                  </a:cubicBezTo>
                  <a:cubicBezTo>
                    <a:pt x="23711" y="25578"/>
                    <a:pt x="23676" y="25552"/>
                    <a:pt x="23642" y="25527"/>
                  </a:cubicBezTo>
                  <a:lnTo>
                    <a:pt x="23642" y="21276"/>
                  </a:lnTo>
                  <a:close/>
                  <a:moveTo>
                    <a:pt x="25525" y="27799"/>
                  </a:moveTo>
                  <a:lnTo>
                    <a:pt x="25625" y="28013"/>
                  </a:lnTo>
                  <a:lnTo>
                    <a:pt x="24502" y="28383"/>
                  </a:lnTo>
                  <a:lnTo>
                    <a:pt x="24502" y="28383"/>
                  </a:lnTo>
                  <a:cubicBezTo>
                    <a:pt x="24844" y="28188"/>
                    <a:pt x="25185" y="27994"/>
                    <a:pt x="25525" y="27799"/>
                  </a:cubicBezTo>
                  <a:close/>
                  <a:moveTo>
                    <a:pt x="22740" y="21881"/>
                  </a:moveTo>
                  <a:cubicBezTo>
                    <a:pt x="22808" y="22203"/>
                    <a:pt x="22905" y="22521"/>
                    <a:pt x="22938" y="22847"/>
                  </a:cubicBezTo>
                  <a:cubicBezTo>
                    <a:pt x="23043" y="23865"/>
                    <a:pt x="23115" y="24886"/>
                    <a:pt x="23216" y="25905"/>
                  </a:cubicBezTo>
                  <a:cubicBezTo>
                    <a:pt x="23287" y="26604"/>
                    <a:pt x="22873" y="27060"/>
                    <a:pt x="22355" y="27730"/>
                  </a:cubicBezTo>
                  <a:cubicBezTo>
                    <a:pt x="22282" y="27009"/>
                    <a:pt x="22229" y="26480"/>
                    <a:pt x="22168" y="25862"/>
                  </a:cubicBezTo>
                  <a:cubicBezTo>
                    <a:pt x="21436" y="26781"/>
                    <a:pt x="21913" y="27752"/>
                    <a:pt x="21794" y="28666"/>
                  </a:cubicBezTo>
                  <a:cubicBezTo>
                    <a:pt x="20990" y="27632"/>
                    <a:pt x="21167" y="24762"/>
                    <a:pt x="22123" y="23376"/>
                  </a:cubicBezTo>
                  <a:cubicBezTo>
                    <a:pt x="22222" y="24065"/>
                    <a:pt x="22318" y="24731"/>
                    <a:pt x="22415" y="25398"/>
                  </a:cubicBezTo>
                  <a:cubicBezTo>
                    <a:pt x="22650" y="24233"/>
                    <a:pt x="22128" y="23047"/>
                    <a:pt x="22740" y="21881"/>
                  </a:cubicBezTo>
                  <a:close/>
                  <a:moveTo>
                    <a:pt x="24345" y="28449"/>
                  </a:moveTo>
                  <a:lnTo>
                    <a:pt x="23675" y="28860"/>
                  </a:lnTo>
                  <a:cubicBezTo>
                    <a:pt x="23642" y="28774"/>
                    <a:pt x="23609" y="28688"/>
                    <a:pt x="23577" y="28602"/>
                  </a:cubicBezTo>
                  <a:lnTo>
                    <a:pt x="24345" y="28449"/>
                  </a:lnTo>
                  <a:close/>
                  <a:moveTo>
                    <a:pt x="20242" y="23474"/>
                  </a:moveTo>
                  <a:lnTo>
                    <a:pt x="20242" y="23474"/>
                  </a:lnTo>
                  <a:cubicBezTo>
                    <a:pt x="20347" y="23534"/>
                    <a:pt x="20516" y="23609"/>
                    <a:pt x="20508" y="23643"/>
                  </a:cubicBezTo>
                  <a:cubicBezTo>
                    <a:pt x="20202" y="24950"/>
                    <a:pt x="20818" y="26142"/>
                    <a:pt x="20958" y="27392"/>
                  </a:cubicBezTo>
                  <a:cubicBezTo>
                    <a:pt x="21057" y="28264"/>
                    <a:pt x="21196" y="29143"/>
                    <a:pt x="20674" y="29996"/>
                  </a:cubicBezTo>
                  <a:cubicBezTo>
                    <a:pt x="20545" y="28950"/>
                    <a:pt x="20416" y="27905"/>
                    <a:pt x="20286" y="26860"/>
                  </a:cubicBezTo>
                  <a:lnTo>
                    <a:pt x="20119" y="26874"/>
                  </a:lnTo>
                  <a:cubicBezTo>
                    <a:pt x="20159" y="27744"/>
                    <a:pt x="20199" y="28615"/>
                    <a:pt x="20238" y="29486"/>
                  </a:cubicBezTo>
                  <a:lnTo>
                    <a:pt x="20116" y="29508"/>
                  </a:lnTo>
                  <a:cubicBezTo>
                    <a:pt x="20063" y="29382"/>
                    <a:pt x="20008" y="29256"/>
                    <a:pt x="19954" y="29129"/>
                  </a:cubicBezTo>
                  <a:cubicBezTo>
                    <a:pt x="19914" y="29167"/>
                    <a:pt x="19837" y="29209"/>
                    <a:pt x="19841" y="29241"/>
                  </a:cubicBezTo>
                  <a:cubicBezTo>
                    <a:pt x="19886" y="29666"/>
                    <a:pt x="19905" y="30099"/>
                    <a:pt x="20004" y="30512"/>
                  </a:cubicBezTo>
                  <a:cubicBezTo>
                    <a:pt x="20167" y="31198"/>
                    <a:pt x="20073" y="31812"/>
                    <a:pt x="19638" y="32375"/>
                  </a:cubicBezTo>
                  <a:cubicBezTo>
                    <a:pt x="19585" y="32325"/>
                    <a:pt x="19507" y="32286"/>
                    <a:pt x="19507" y="32248"/>
                  </a:cubicBezTo>
                  <a:cubicBezTo>
                    <a:pt x="19537" y="30305"/>
                    <a:pt x="19544" y="28362"/>
                    <a:pt x="19629" y="26422"/>
                  </a:cubicBezTo>
                  <a:cubicBezTo>
                    <a:pt x="19657" y="25773"/>
                    <a:pt x="19891" y="25133"/>
                    <a:pt x="20029" y="24490"/>
                  </a:cubicBezTo>
                  <a:cubicBezTo>
                    <a:pt x="20102" y="24152"/>
                    <a:pt x="20171" y="23813"/>
                    <a:pt x="20242" y="23474"/>
                  </a:cubicBezTo>
                  <a:close/>
                  <a:moveTo>
                    <a:pt x="15007" y="32269"/>
                  </a:moveTo>
                  <a:lnTo>
                    <a:pt x="15007" y="32922"/>
                  </a:lnTo>
                  <a:lnTo>
                    <a:pt x="14940" y="32922"/>
                  </a:lnTo>
                  <a:lnTo>
                    <a:pt x="14940" y="32269"/>
                  </a:lnTo>
                  <a:close/>
                  <a:moveTo>
                    <a:pt x="19030" y="27461"/>
                  </a:moveTo>
                  <a:cubicBezTo>
                    <a:pt x="19030" y="28215"/>
                    <a:pt x="19127" y="28987"/>
                    <a:pt x="19005" y="29722"/>
                  </a:cubicBezTo>
                  <a:cubicBezTo>
                    <a:pt x="18847" y="30681"/>
                    <a:pt x="19016" y="31588"/>
                    <a:pt x="19150" y="32514"/>
                  </a:cubicBezTo>
                  <a:cubicBezTo>
                    <a:pt x="19176" y="32692"/>
                    <a:pt x="19153" y="32877"/>
                    <a:pt x="19153" y="33060"/>
                  </a:cubicBezTo>
                  <a:cubicBezTo>
                    <a:pt x="17980" y="31221"/>
                    <a:pt x="18393" y="29344"/>
                    <a:pt x="18830" y="27467"/>
                  </a:cubicBezTo>
                  <a:lnTo>
                    <a:pt x="19030" y="27461"/>
                  </a:lnTo>
                  <a:close/>
                  <a:moveTo>
                    <a:pt x="17728" y="31761"/>
                  </a:moveTo>
                  <a:cubicBezTo>
                    <a:pt x="17859" y="33052"/>
                    <a:pt x="17852" y="34335"/>
                    <a:pt x="17617" y="35603"/>
                  </a:cubicBezTo>
                  <a:lnTo>
                    <a:pt x="17418" y="35591"/>
                  </a:lnTo>
                  <a:cubicBezTo>
                    <a:pt x="17521" y="34313"/>
                    <a:pt x="17625" y="33037"/>
                    <a:pt x="17728" y="31761"/>
                  </a:cubicBezTo>
                  <a:close/>
                  <a:moveTo>
                    <a:pt x="17403" y="29686"/>
                  </a:moveTo>
                  <a:lnTo>
                    <a:pt x="17403" y="29686"/>
                  </a:lnTo>
                  <a:cubicBezTo>
                    <a:pt x="17243" y="31745"/>
                    <a:pt x="17082" y="33802"/>
                    <a:pt x="16922" y="35860"/>
                  </a:cubicBezTo>
                  <a:lnTo>
                    <a:pt x="16922" y="35860"/>
                  </a:lnTo>
                  <a:cubicBezTo>
                    <a:pt x="16904" y="35575"/>
                    <a:pt x="16886" y="35290"/>
                    <a:pt x="16867" y="35004"/>
                  </a:cubicBezTo>
                  <a:lnTo>
                    <a:pt x="16742" y="34987"/>
                  </a:lnTo>
                  <a:lnTo>
                    <a:pt x="16537" y="35815"/>
                  </a:lnTo>
                  <a:cubicBezTo>
                    <a:pt x="16310" y="33644"/>
                    <a:pt x="16674" y="31641"/>
                    <a:pt x="17403" y="29686"/>
                  </a:cubicBezTo>
                  <a:close/>
                  <a:moveTo>
                    <a:pt x="30005" y="35459"/>
                  </a:moveTo>
                  <a:lnTo>
                    <a:pt x="30098" y="35609"/>
                  </a:lnTo>
                  <a:lnTo>
                    <a:pt x="29555" y="35981"/>
                  </a:lnTo>
                  <a:lnTo>
                    <a:pt x="29417" y="35824"/>
                  </a:lnTo>
                  <a:lnTo>
                    <a:pt x="30005" y="35459"/>
                  </a:lnTo>
                  <a:close/>
                  <a:moveTo>
                    <a:pt x="28364" y="38798"/>
                  </a:moveTo>
                  <a:lnTo>
                    <a:pt x="27347" y="39512"/>
                  </a:lnTo>
                  <a:cubicBezTo>
                    <a:pt x="27489" y="39179"/>
                    <a:pt x="27545" y="39048"/>
                    <a:pt x="27596" y="38929"/>
                  </a:cubicBezTo>
                  <a:lnTo>
                    <a:pt x="27596" y="38929"/>
                  </a:lnTo>
                  <a:lnTo>
                    <a:pt x="28364" y="38798"/>
                  </a:lnTo>
                  <a:close/>
                  <a:moveTo>
                    <a:pt x="16012" y="31256"/>
                  </a:moveTo>
                  <a:lnTo>
                    <a:pt x="16012" y="31256"/>
                  </a:lnTo>
                  <a:cubicBezTo>
                    <a:pt x="15940" y="33497"/>
                    <a:pt x="15867" y="35738"/>
                    <a:pt x="15793" y="38059"/>
                  </a:cubicBezTo>
                  <a:lnTo>
                    <a:pt x="15514" y="37349"/>
                  </a:lnTo>
                  <a:cubicBezTo>
                    <a:pt x="15461" y="37887"/>
                    <a:pt x="15426" y="38227"/>
                    <a:pt x="15392" y="38567"/>
                  </a:cubicBezTo>
                  <a:cubicBezTo>
                    <a:pt x="15268" y="38112"/>
                    <a:pt x="15145" y="37657"/>
                    <a:pt x="15021" y="37203"/>
                  </a:cubicBezTo>
                  <a:lnTo>
                    <a:pt x="14882" y="37224"/>
                  </a:lnTo>
                  <a:cubicBezTo>
                    <a:pt x="14973" y="38013"/>
                    <a:pt x="15063" y="38801"/>
                    <a:pt x="15154" y="39590"/>
                  </a:cubicBezTo>
                  <a:lnTo>
                    <a:pt x="14939" y="39637"/>
                  </a:lnTo>
                  <a:cubicBezTo>
                    <a:pt x="14867" y="39451"/>
                    <a:pt x="14744" y="39267"/>
                    <a:pt x="14735" y="39080"/>
                  </a:cubicBezTo>
                  <a:cubicBezTo>
                    <a:pt x="14673" y="37923"/>
                    <a:pt x="14630" y="36767"/>
                    <a:pt x="14606" y="35610"/>
                  </a:cubicBezTo>
                  <a:cubicBezTo>
                    <a:pt x="14601" y="35398"/>
                    <a:pt x="14689" y="35172"/>
                    <a:pt x="14778" y="34971"/>
                  </a:cubicBezTo>
                  <a:cubicBezTo>
                    <a:pt x="14901" y="34697"/>
                    <a:pt x="15068" y="34441"/>
                    <a:pt x="15198" y="34208"/>
                  </a:cubicBezTo>
                  <a:lnTo>
                    <a:pt x="15198" y="34209"/>
                  </a:lnTo>
                  <a:cubicBezTo>
                    <a:pt x="15230" y="34414"/>
                    <a:pt x="15271" y="34684"/>
                    <a:pt x="15311" y="34954"/>
                  </a:cubicBezTo>
                  <a:cubicBezTo>
                    <a:pt x="15623" y="33713"/>
                    <a:pt x="15288" y="32413"/>
                    <a:pt x="16012" y="31256"/>
                  </a:cubicBezTo>
                  <a:close/>
                  <a:moveTo>
                    <a:pt x="23536" y="40524"/>
                  </a:moveTo>
                  <a:lnTo>
                    <a:pt x="16015" y="42827"/>
                  </a:lnTo>
                  <a:cubicBezTo>
                    <a:pt x="18246" y="41173"/>
                    <a:pt x="20879" y="40774"/>
                    <a:pt x="23536" y="40524"/>
                  </a:cubicBezTo>
                  <a:close/>
                  <a:moveTo>
                    <a:pt x="26881" y="39673"/>
                  </a:moveTo>
                  <a:cubicBezTo>
                    <a:pt x="27069" y="39673"/>
                    <a:pt x="27160" y="39835"/>
                    <a:pt x="27177" y="40105"/>
                  </a:cubicBezTo>
                  <a:cubicBezTo>
                    <a:pt x="27358" y="40250"/>
                    <a:pt x="27396" y="40365"/>
                    <a:pt x="27225" y="40588"/>
                  </a:cubicBezTo>
                  <a:cubicBezTo>
                    <a:pt x="26548" y="41481"/>
                    <a:pt x="25717" y="42177"/>
                    <a:pt x="24651" y="42516"/>
                  </a:cubicBezTo>
                  <a:cubicBezTo>
                    <a:pt x="22895" y="43078"/>
                    <a:pt x="21139" y="43667"/>
                    <a:pt x="19346" y="44085"/>
                  </a:cubicBezTo>
                  <a:cubicBezTo>
                    <a:pt x="17269" y="44568"/>
                    <a:pt x="15095" y="44698"/>
                    <a:pt x="13306" y="46076"/>
                  </a:cubicBezTo>
                  <a:cubicBezTo>
                    <a:pt x="13825" y="45274"/>
                    <a:pt x="14580" y="44746"/>
                    <a:pt x="15906" y="44330"/>
                  </a:cubicBezTo>
                  <a:cubicBezTo>
                    <a:pt x="17321" y="43888"/>
                    <a:pt x="18759" y="43520"/>
                    <a:pt x="20187" y="43119"/>
                  </a:cubicBezTo>
                  <a:cubicBezTo>
                    <a:pt x="21393" y="42779"/>
                    <a:pt x="22602" y="42448"/>
                    <a:pt x="23803" y="42093"/>
                  </a:cubicBezTo>
                  <a:cubicBezTo>
                    <a:pt x="24166" y="41989"/>
                    <a:pt x="24504" y="41804"/>
                    <a:pt x="24788" y="41554"/>
                  </a:cubicBezTo>
                  <a:lnTo>
                    <a:pt x="24788" y="41554"/>
                  </a:lnTo>
                  <a:lnTo>
                    <a:pt x="14747" y="44217"/>
                  </a:lnTo>
                  <a:cubicBezTo>
                    <a:pt x="15406" y="43567"/>
                    <a:pt x="16197" y="43214"/>
                    <a:pt x="17011" y="42939"/>
                  </a:cubicBezTo>
                  <a:cubicBezTo>
                    <a:pt x="18291" y="42507"/>
                    <a:pt x="19598" y="42155"/>
                    <a:pt x="20884" y="41738"/>
                  </a:cubicBezTo>
                  <a:cubicBezTo>
                    <a:pt x="22231" y="41301"/>
                    <a:pt x="23564" y="40820"/>
                    <a:pt x="24909" y="40374"/>
                  </a:cubicBezTo>
                  <a:cubicBezTo>
                    <a:pt x="25340" y="40231"/>
                    <a:pt x="25788" y="40143"/>
                    <a:pt x="26227" y="40030"/>
                  </a:cubicBezTo>
                  <a:cubicBezTo>
                    <a:pt x="26356" y="39936"/>
                    <a:pt x="26475" y="39822"/>
                    <a:pt x="26616" y="39751"/>
                  </a:cubicBezTo>
                  <a:cubicBezTo>
                    <a:pt x="26720" y="39698"/>
                    <a:pt x="26808" y="39673"/>
                    <a:pt x="26881" y="39673"/>
                  </a:cubicBezTo>
                  <a:close/>
                  <a:moveTo>
                    <a:pt x="9011" y="45376"/>
                  </a:moveTo>
                  <a:cubicBezTo>
                    <a:pt x="9048" y="46107"/>
                    <a:pt x="9086" y="46837"/>
                    <a:pt x="9122" y="47568"/>
                  </a:cubicBezTo>
                  <a:lnTo>
                    <a:pt x="8901" y="47568"/>
                  </a:lnTo>
                  <a:cubicBezTo>
                    <a:pt x="8937" y="46838"/>
                    <a:pt x="8974" y="46106"/>
                    <a:pt x="9011" y="45376"/>
                  </a:cubicBezTo>
                  <a:close/>
                  <a:moveTo>
                    <a:pt x="24581" y="43272"/>
                  </a:moveTo>
                  <a:cubicBezTo>
                    <a:pt x="24672" y="43272"/>
                    <a:pt x="24763" y="43275"/>
                    <a:pt x="24856" y="43282"/>
                  </a:cubicBezTo>
                  <a:lnTo>
                    <a:pt x="22146" y="44376"/>
                  </a:lnTo>
                  <a:lnTo>
                    <a:pt x="22262" y="44566"/>
                  </a:lnTo>
                  <a:lnTo>
                    <a:pt x="25276" y="43477"/>
                  </a:lnTo>
                  <a:lnTo>
                    <a:pt x="25276" y="43477"/>
                  </a:lnTo>
                  <a:cubicBezTo>
                    <a:pt x="24522" y="44192"/>
                    <a:pt x="23488" y="44305"/>
                    <a:pt x="22658" y="44914"/>
                  </a:cubicBezTo>
                  <a:lnTo>
                    <a:pt x="24502" y="44401"/>
                  </a:lnTo>
                  <a:lnTo>
                    <a:pt x="24556" y="44505"/>
                  </a:lnTo>
                  <a:cubicBezTo>
                    <a:pt x="23582" y="45237"/>
                    <a:pt x="22608" y="45971"/>
                    <a:pt x="21553" y="46766"/>
                  </a:cubicBezTo>
                  <a:lnTo>
                    <a:pt x="22576" y="46661"/>
                  </a:lnTo>
                  <a:lnTo>
                    <a:pt x="22576" y="46661"/>
                  </a:lnTo>
                  <a:cubicBezTo>
                    <a:pt x="21722" y="47151"/>
                    <a:pt x="20440" y="47471"/>
                    <a:pt x="19542" y="47471"/>
                  </a:cubicBezTo>
                  <a:cubicBezTo>
                    <a:pt x="19440" y="47471"/>
                    <a:pt x="19342" y="47467"/>
                    <a:pt x="19251" y="47458"/>
                  </a:cubicBezTo>
                  <a:cubicBezTo>
                    <a:pt x="19123" y="47446"/>
                    <a:pt x="18992" y="47437"/>
                    <a:pt x="18863" y="47437"/>
                  </a:cubicBezTo>
                  <a:cubicBezTo>
                    <a:pt x="18795" y="47437"/>
                    <a:pt x="18727" y="47440"/>
                    <a:pt x="18660" y="47446"/>
                  </a:cubicBezTo>
                  <a:cubicBezTo>
                    <a:pt x="17393" y="47558"/>
                    <a:pt x="16127" y="47718"/>
                    <a:pt x="14857" y="47773"/>
                  </a:cubicBezTo>
                  <a:cubicBezTo>
                    <a:pt x="14844" y="47773"/>
                    <a:pt x="14831" y="47774"/>
                    <a:pt x="14818" y="47774"/>
                  </a:cubicBezTo>
                  <a:cubicBezTo>
                    <a:pt x="14419" y="47774"/>
                    <a:pt x="14009" y="47529"/>
                    <a:pt x="13548" y="47384"/>
                  </a:cubicBezTo>
                  <a:lnTo>
                    <a:pt x="14010" y="46746"/>
                  </a:lnTo>
                  <a:lnTo>
                    <a:pt x="13920" y="46621"/>
                  </a:lnTo>
                  <a:lnTo>
                    <a:pt x="12192" y="47626"/>
                  </a:lnTo>
                  <a:lnTo>
                    <a:pt x="12083" y="47496"/>
                  </a:lnTo>
                  <a:cubicBezTo>
                    <a:pt x="12311" y="47304"/>
                    <a:pt x="12521" y="47089"/>
                    <a:pt x="12767" y="46924"/>
                  </a:cubicBezTo>
                  <a:cubicBezTo>
                    <a:pt x="14314" y="45882"/>
                    <a:pt x="15955" y="45124"/>
                    <a:pt x="17834" y="44807"/>
                  </a:cubicBezTo>
                  <a:cubicBezTo>
                    <a:pt x="19583" y="44513"/>
                    <a:pt x="21283" y="43949"/>
                    <a:pt x="23008" y="43512"/>
                  </a:cubicBezTo>
                  <a:cubicBezTo>
                    <a:pt x="23517" y="43382"/>
                    <a:pt x="24031" y="43272"/>
                    <a:pt x="24581" y="43272"/>
                  </a:cubicBezTo>
                  <a:close/>
                  <a:moveTo>
                    <a:pt x="13425" y="34174"/>
                  </a:moveTo>
                  <a:cubicBezTo>
                    <a:pt x="13476" y="34211"/>
                    <a:pt x="13560" y="34239"/>
                    <a:pt x="13572" y="34284"/>
                  </a:cubicBezTo>
                  <a:cubicBezTo>
                    <a:pt x="13805" y="35171"/>
                    <a:pt x="14095" y="36047"/>
                    <a:pt x="14240" y="36948"/>
                  </a:cubicBezTo>
                  <a:cubicBezTo>
                    <a:pt x="14408" y="37988"/>
                    <a:pt x="14437" y="39049"/>
                    <a:pt x="14546" y="40099"/>
                  </a:cubicBezTo>
                  <a:cubicBezTo>
                    <a:pt x="14596" y="40587"/>
                    <a:pt x="14308" y="40873"/>
                    <a:pt x="13883" y="41381"/>
                  </a:cubicBezTo>
                  <a:cubicBezTo>
                    <a:pt x="13795" y="39475"/>
                    <a:pt x="13716" y="37784"/>
                    <a:pt x="13637" y="36092"/>
                  </a:cubicBezTo>
                  <a:lnTo>
                    <a:pt x="13511" y="36095"/>
                  </a:lnTo>
                  <a:lnTo>
                    <a:pt x="13511" y="41779"/>
                  </a:lnTo>
                  <a:lnTo>
                    <a:pt x="13369" y="41798"/>
                  </a:lnTo>
                  <a:lnTo>
                    <a:pt x="13132" y="41191"/>
                  </a:lnTo>
                  <a:cubicBezTo>
                    <a:pt x="13004" y="41839"/>
                    <a:pt x="12901" y="42354"/>
                    <a:pt x="12799" y="42871"/>
                  </a:cubicBezTo>
                  <a:lnTo>
                    <a:pt x="12711" y="42865"/>
                  </a:lnTo>
                  <a:cubicBezTo>
                    <a:pt x="12614" y="41393"/>
                    <a:pt x="12518" y="39921"/>
                    <a:pt x="12420" y="38449"/>
                  </a:cubicBezTo>
                  <a:lnTo>
                    <a:pt x="12262" y="38444"/>
                  </a:lnTo>
                  <a:cubicBezTo>
                    <a:pt x="12229" y="39355"/>
                    <a:pt x="12163" y="40266"/>
                    <a:pt x="12172" y="41177"/>
                  </a:cubicBezTo>
                  <a:cubicBezTo>
                    <a:pt x="12179" y="41903"/>
                    <a:pt x="12305" y="42627"/>
                    <a:pt x="12320" y="43353"/>
                  </a:cubicBezTo>
                  <a:cubicBezTo>
                    <a:pt x="12325" y="43710"/>
                    <a:pt x="12197" y="44069"/>
                    <a:pt x="11937" y="44425"/>
                  </a:cubicBezTo>
                  <a:cubicBezTo>
                    <a:pt x="11826" y="44208"/>
                    <a:pt x="11714" y="43992"/>
                    <a:pt x="11606" y="43786"/>
                  </a:cubicBezTo>
                  <a:cubicBezTo>
                    <a:pt x="11210" y="44046"/>
                    <a:pt x="11139" y="44379"/>
                    <a:pt x="11259" y="44835"/>
                  </a:cubicBezTo>
                  <a:cubicBezTo>
                    <a:pt x="11520" y="45825"/>
                    <a:pt x="10744" y="46463"/>
                    <a:pt x="10253" y="47225"/>
                  </a:cubicBezTo>
                  <a:cubicBezTo>
                    <a:pt x="10405" y="46013"/>
                    <a:pt x="10555" y="44801"/>
                    <a:pt x="10706" y="43590"/>
                  </a:cubicBezTo>
                  <a:lnTo>
                    <a:pt x="10519" y="43556"/>
                  </a:lnTo>
                  <a:lnTo>
                    <a:pt x="9519" y="48777"/>
                  </a:lnTo>
                  <a:lnTo>
                    <a:pt x="9519" y="43890"/>
                  </a:lnTo>
                  <a:cubicBezTo>
                    <a:pt x="9425" y="44155"/>
                    <a:pt x="9330" y="44419"/>
                    <a:pt x="9246" y="44655"/>
                  </a:cubicBezTo>
                  <a:cubicBezTo>
                    <a:pt x="8992" y="43761"/>
                    <a:pt x="9026" y="42453"/>
                    <a:pt x="9332" y="41721"/>
                  </a:cubicBezTo>
                  <a:cubicBezTo>
                    <a:pt x="9411" y="41411"/>
                    <a:pt x="9488" y="41101"/>
                    <a:pt x="9626" y="40545"/>
                  </a:cubicBezTo>
                  <a:lnTo>
                    <a:pt x="10122" y="42145"/>
                  </a:lnTo>
                  <a:lnTo>
                    <a:pt x="10247" y="42121"/>
                  </a:lnTo>
                  <a:cubicBezTo>
                    <a:pt x="10211" y="41396"/>
                    <a:pt x="10181" y="40671"/>
                    <a:pt x="10134" y="39946"/>
                  </a:cubicBezTo>
                  <a:cubicBezTo>
                    <a:pt x="10088" y="39200"/>
                    <a:pt x="10220" y="38518"/>
                    <a:pt x="10848" y="37872"/>
                  </a:cubicBezTo>
                  <a:cubicBezTo>
                    <a:pt x="11021" y="39623"/>
                    <a:pt x="11003" y="41320"/>
                    <a:pt x="11582" y="42923"/>
                  </a:cubicBezTo>
                  <a:cubicBezTo>
                    <a:pt x="11392" y="40827"/>
                    <a:pt x="11157" y="38736"/>
                    <a:pt x="11330" y="36545"/>
                  </a:cubicBezTo>
                  <a:lnTo>
                    <a:pt x="11330" y="36545"/>
                  </a:lnTo>
                  <a:cubicBezTo>
                    <a:pt x="11885" y="36895"/>
                    <a:pt x="11545" y="37451"/>
                    <a:pt x="11773" y="37845"/>
                  </a:cubicBezTo>
                  <a:cubicBezTo>
                    <a:pt x="12063" y="37109"/>
                    <a:pt x="12166" y="36394"/>
                    <a:pt x="12046" y="35607"/>
                  </a:cubicBezTo>
                  <a:cubicBezTo>
                    <a:pt x="11993" y="35267"/>
                    <a:pt x="12299" y="34873"/>
                    <a:pt x="12443" y="34504"/>
                  </a:cubicBezTo>
                  <a:lnTo>
                    <a:pt x="12692" y="34572"/>
                  </a:lnTo>
                  <a:cubicBezTo>
                    <a:pt x="12631" y="35266"/>
                    <a:pt x="12571" y="35961"/>
                    <a:pt x="12511" y="36656"/>
                  </a:cubicBezTo>
                  <a:lnTo>
                    <a:pt x="12604" y="36677"/>
                  </a:lnTo>
                  <a:lnTo>
                    <a:pt x="13425" y="34174"/>
                  </a:lnTo>
                  <a:close/>
                  <a:moveTo>
                    <a:pt x="7548" y="42697"/>
                  </a:moveTo>
                  <a:cubicBezTo>
                    <a:pt x="7664" y="42947"/>
                    <a:pt x="7710" y="43027"/>
                    <a:pt x="7740" y="43112"/>
                  </a:cubicBezTo>
                  <a:cubicBezTo>
                    <a:pt x="7783" y="43231"/>
                    <a:pt x="7815" y="43354"/>
                    <a:pt x="7924" y="43712"/>
                  </a:cubicBezTo>
                  <a:cubicBezTo>
                    <a:pt x="7969" y="43284"/>
                    <a:pt x="7989" y="43085"/>
                    <a:pt x="8028" y="42729"/>
                  </a:cubicBezTo>
                  <a:cubicBezTo>
                    <a:pt x="8397" y="43721"/>
                    <a:pt x="8703" y="44542"/>
                    <a:pt x="9010" y="45364"/>
                  </a:cubicBezTo>
                  <a:lnTo>
                    <a:pt x="9010" y="45364"/>
                  </a:lnTo>
                  <a:cubicBezTo>
                    <a:pt x="8556" y="45865"/>
                    <a:pt x="8646" y="46521"/>
                    <a:pt x="8531" y="47122"/>
                  </a:cubicBezTo>
                  <a:cubicBezTo>
                    <a:pt x="8449" y="47552"/>
                    <a:pt x="8372" y="47982"/>
                    <a:pt x="8257" y="48614"/>
                  </a:cubicBezTo>
                  <a:cubicBezTo>
                    <a:pt x="8146" y="47250"/>
                    <a:pt x="8053" y="46109"/>
                    <a:pt x="7959" y="44969"/>
                  </a:cubicBezTo>
                  <a:lnTo>
                    <a:pt x="7727" y="44970"/>
                  </a:lnTo>
                  <a:lnTo>
                    <a:pt x="7727" y="49052"/>
                  </a:lnTo>
                  <a:lnTo>
                    <a:pt x="7524" y="49051"/>
                  </a:lnTo>
                  <a:cubicBezTo>
                    <a:pt x="7123" y="47006"/>
                    <a:pt x="7294" y="44954"/>
                    <a:pt x="7548" y="42697"/>
                  </a:cubicBezTo>
                  <a:close/>
                  <a:moveTo>
                    <a:pt x="4948" y="52845"/>
                  </a:moveTo>
                  <a:lnTo>
                    <a:pt x="4926" y="52861"/>
                  </a:lnTo>
                  <a:lnTo>
                    <a:pt x="4961" y="52981"/>
                  </a:lnTo>
                  <a:lnTo>
                    <a:pt x="4961" y="52981"/>
                  </a:lnTo>
                  <a:cubicBezTo>
                    <a:pt x="4957" y="52935"/>
                    <a:pt x="4952" y="52890"/>
                    <a:pt x="4948" y="52845"/>
                  </a:cubicBezTo>
                  <a:close/>
                  <a:moveTo>
                    <a:pt x="4066" y="54925"/>
                  </a:moveTo>
                  <a:lnTo>
                    <a:pt x="4053" y="54942"/>
                  </a:lnTo>
                  <a:cubicBezTo>
                    <a:pt x="4059" y="54951"/>
                    <a:pt x="4065" y="54960"/>
                    <a:pt x="4071" y="54969"/>
                  </a:cubicBezTo>
                  <a:lnTo>
                    <a:pt x="4071" y="54969"/>
                  </a:lnTo>
                  <a:cubicBezTo>
                    <a:pt x="4069" y="54954"/>
                    <a:pt x="4067" y="54940"/>
                    <a:pt x="4066" y="54925"/>
                  </a:cubicBezTo>
                  <a:close/>
                  <a:moveTo>
                    <a:pt x="22778" y="47675"/>
                  </a:moveTo>
                  <a:lnTo>
                    <a:pt x="22778" y="47675"/>
                  </a:lnTo>
                  <a:cubicBezTo>
                    <a:pt x="21798" y="48453"/>
                    <a:pt x="20729" y="48525"/>
                    <a:pt x="19827" y="49073"/>
                  </a:cubicBezTo>
                  <a:lnTo>
                    <a:pt x="21488" y="48782"/>
                  </a:lnTo>
                  <a:lnTo>
                    <a:pt x="21488" y="48782"/>
                  </a:lnTo>
                  <a:lnTo>
                    <a:pt x="20970" y="49338"/>
                  </a:lnTo>
                  <a:lnTo>
                    <a:pt x="22215" y="48932"/>
                  </a:lnTo>
                  <a:lnTo>
                    <a:pt x="22215" y="48932"/>
                  </a:lnTo>
                  <a:cubicBezTo>
                    <a:pt x="21517" y="50472"/>
                    <a:pt x="19882" y="51922"/>
                    <a:pt x="17797" y="52811"/>
                  </a:cubicBezTo>
                  <a:lnTo>
                    <a:pt x="18727" y="51950"/>
                  </a:lnTo>
                  <a:lnTo>
                    <a:pt x="18727" y="51950"/>
                  </a:lnTo>
                  <a:cubicBezTo>
                    <a:pt x="15773" y="53466"/>
                    <a:pt x="12796" y="54856"/>
                    <a:pt x="9512" y="55425"/>
                  </a:cubicBezTo>
                  <a:lnTo>
                    <a:pt x="9425" y="55234"/>
                  </a:lnTo>
                  <a:lnTo>
                    <a:pt x="11990" y="53959"/>
                  </a:lnTo>
                  <a:lnTo>
                    <a:pt x="8508" y="54435"/>
                  </a:lnTo>
                  <a:cubicBezTo>
                    <a:pt x="9078" y="53737"/>
                    <a:pt x="9534" y="53191"/>
                    <a:pt x="9967" y="52626"/>
                  </a:cubicBezTo>
                  <a:cubicBezTo>
                    <a:pt x="10007" y="52573"/>
                    <a:pt x="9893" y="52402"/>
                    <a:pt x="9853" y="52292"/>
                  </a:cubicBezTo>
                  <a:cubicBezTo>
                    <a:pt x="9969" y="51935"/>
                    <a:pt x="10733" y="51932"/>
                    <a:pt x="10399" y="51287"/>
                  </a:cubicBezTo>
                  <a:cubicBezTo>
                    <a:pt x="10378" y="51245"/>
                    <a:pt x="10670" y="51030"/>
                    <a:pt x="10825" y="50908"/>
                  </a:cubicBezTo>
                  <a:cubicBezTo>
                    <a:pt x="12564" y="49557"/>
                    <a:pt x="14531" y="48778"/>
                    <a:pt x="16717" y="48508"/>
                  </a:cubicBezTo>
                  <a:cubicBezTo>
                    <a:pt x="17993" y="48349"/>
                    <a:pt x="19261" y="48120"/>
                    <a:pt x="20581" y="47915"/>
                  </a:cubicBezTo>
                  <a:lnTo>
                    <a:pt x="20581" y="47915"/>
                  </a:lnTo>
                  <a:lnTo>
                    <a:pt x="20366" y="48333"/>
                  </a:lnTo>
                  <a:lnTo>
                    <a:pt x="22778" y="47675"/>
                  </a:lnTo>
                  <a:close/>
                  <a:moveTo>
                    <a:pt x="9247" y="57939"/>
                  </a:moveTo>
                  <a:cubicBezTo>
                    <a:pt x="9233" y="57949"/>
                    <a:pt x="9218" y="57959"/>
                    <a:pt x="9204" y="57970"/>
                  </a:cubicBezTo>
                  <a:lnTo>
                    <a:pt x="9204" y="57970"/>
                  </a:lnTo>
                  <a:lnTo>
                    <a:pt x="9266" y="57957"/>
                  </a:lnTo>
                  <a:lnTo>
                    <a:pt x="9247" y="57939"/>
                  </a:lnTo>
                  <a:close/>
                  <a:moveTo>
                    <a:pt x="2791" y="60542"/>
                  </a:moveTo>
                  <a:lnTo>
                    <a:pt x="2758" y="60577"/>
                  </a:lnTo>
                  <a:lnTo>
                    <a:pt x="2777" y="60595"/>
                  </a:lnTo>
                  <a:lnTo>
                    <a:pt x="2791" y="60542"/>
                  </a:lnTo>
                  <a:close/>
                  <a:moveTo>
                    <a:pt x="5935" y="62367"/>
                  </a:moveTo>
                  <a:cubicBezTo>
                    <a:pt x="5935" y="62370"/>
                    <a:pt x="5934" y="62372"/>
                    <a:pt x="5934" y="62375"/>
                  </a:cubicBezTo>
                  <a:lnTo>
                    <a:pt x="5942" y="62368"/>
                  </a:lnTo>
                  <a:cubicBezTo>
                    <a:pt x="5940" y="62368"/>
                    <a:pt x="5937" y="62367"/>
                    <a:pt x="5935" y="62367"/>
                  </a:cubicBezTo>
                  <a:close/>
                  <a:moveTo>
                    <a:pt x="37698" y="1"/>
                  </a:moveTo>
                  <a:cubicBezTo>
                    <a:pt x="37492" y="1"/>
                    <a:pt x="37281" y="59"/>
                    <a:pt x="37082" y="144"/>
                  </a:cubicBezTo>
                  <a:cubicBezTo>
                    <a:pt x="36424" y="424"/>
                    <a:pt x="35747" y="743"/>
                    <a:pt x="35205" y="1197"/>
                  </a:cubicBezTo>
                  <a:cubicBezTo>
                    <a:pt x="33958" y="2244"/>
                    <a:pt x="32939" y="3498"/>
                    <a:pt x="32227" y="4986"/>
                  </a:cubicBezTo>
                  <a:cubicBezTo>
                    <a:pt x="31488" y="6530"/>
                    <a:pt x="30760" y="8083"/>
                    <a:pt x="29955" y="9594"/>
                  </a:cubicBezTo>
                  <a:cubicBezTo>
                    <a:pt x="29074" y="11248"/>
                    <a:pt x="28134" y="12874"/>
                    <a:pt x="27170" y="14482"/>
                  </a:cubicBezTo>
                  <a:cubicBezTo>
                    <a:pt x="26768" y="15153"/>
                    <a:pt x="26473" y="15803"/>
                    <a:pt x="26527" y="16610"/>
                  </a:cubicBezTo>
                  <a:cubicBezTo>
                    <a:pt x="26577" y="17351"/>
                    <a:pt x="26538" y="18099"/>
                    <a:pt x="26538" y="18844"/>
                  </a:cubicBezTo>
                  <a:lnTo>
                    <a:pt x="26424" y="18861"/>
                  </a:lnTo>
                  <a:lnTo>
                    <a:pt x="25981" y="17644"/>
                  </a:lnTo>
                  <a:cubicBezTo>
                    <a:pt x="25748" y="17754"/>
                    <a:pt x="25530" y="17935"/>
                    <a:pt x="25388" y="17935"/>
                  </a:cubicBezTo>
                  <a:cubicBezTo>
                    <a:pt x="25371" y="17935"/>
                    <a:pt x="25355" y="17933"/>
                    <a:pt x="25340" y="17927"/>
                  </a:cubicBezTo>
                  <a:cubicBezTo>
                    <a:pt x="25217" y="17878"/>
                    <a:pt x="25111" y="17857"/>
                    <a:pt x="25019" y="17857"/>
                  </a:cubicBezTo>
                  <a:cubicBezTo>
                    <a:pt x="24691" y="17857"/>
                    <a:pt x="24527" y="18128"/>
                    <a:pt x="24328" y="18423"/>
                  </a:cubicBezTo>
                  <a:cubicBezTo>
                    <a:pt x="23573" y="19544"/>
                    <a:pt x="22796" y="20648"/>
                    <a:pt x="22016" y="21752"/>
                  </a:cubicBezTo>
                  <a:cubicBezTo>
                    <a:pt x="21637" y="22290"/>
                    <a:pt x="21243" y="22812"/>
                    <a:pt x="20568" y="23036"/>
                  </a:cubicBezTo>
                  <a:cubicBezTo>
                    <a:pt x="20424" y="23085"/>
                    <a:pt x="20337" y="23307"/>
                    <a:pt x="20226" y="23453"/>
                  </a:cubicBezTo>
                  <a:lnTo>
                    <a:pt x="20226" y="23453"/>
                  </a:lnTo>
                  <a:cubicBezTo>
                    <a:pt x="19002" y="24485"/>
                    <a:pt x="18101" y="25708"/>
                    <a:pt x="17818" y="27337"/>
                  </a:cubicBezTo>
                  <a:cubicBezTo>
                    <a:pt x="17749" y="27739"/>
                    <a:pt x="17568" y="28145"/>
                    <a:pt x="17346" y="28492"/>
                  </a:cubicBezTo>
                  <a:cubicBezTo>
                    <a:pt x="16908" y="29179"/>
                    <a:pt x="16405" y="29826"/>
                    <a:pt x="15928" y="30489"/>
                  </a:cubicBezTo>
                  <a:cubicBezTo>
                    <a:pt x="15720" y="30780"/>
                    <a:pt x="15572" y="31200"/>
                    <a:pt x="15289" y="31335"/>
                  </a:cubicBezTo>
                  <a:cubicBezTo>
                    <a:pt x="14438" y="31741"/>
                    <a:pt x="13980" y="32387"/>
                    <a:pt x="13823" y="33341"/>
                  </a:cubicBezTo>
                  <a:cubicBezTo>
                    <a:pt x="13647" y="33249"/>
                    <a:pt x="13491" y="33208"/>
                    <a:pt x="13351" y="33208"/>
                  </a:cubicBezTo>
                  <a:cubicBezTo>
                    <a:pt x="13047" y="33208"/>
                    <a:pt x="12814" y="33398"/>
                    <a:pt x="12597" y="33674"/>
                  </a:cubicBezTo>
                  <a:cubicBezTo>
                    <a:pt x="11234" y="35407"/>
                    <a:pt x="10481" y="37467"/>
                    <a:pt x="9557" y="39429"/>
                  </a:cubicBezTo>
                  <a:cubicBezTo>
                    <a:pt x="9215" y="40156"/>
                    <a:pt x="9103" y="40992"/>
                    <a:pt x="8885" y="41778"/>
                  </a:cubicBezTo>
                  <a:lnTo>
                    <a:pt x="8704" y="41785"/>
                  </a:lnTo>
                  <a:cubicBezTo>
                    <a:pt x="8516" y="41114"/>
                    <a:pt x="8329" y="40443"/>
                    <a:pt x="8096" y="39608"/>
                  </a:cubicBezTo>
                  <a:cubicBezTo>
                    <a:pt x="7907" y="39949"/>
                    <a:pt x="7792" y="40108"/>
                    <a:pt x="7724" y="40285"/>
                  </a:cubicBezTo>
                  <a:cubicBezTo>
                    <a:pt x="7129" y="41837"/>
                    <a:pt x="6820" y="43452"/>
                    <a:pt x="6702" y="45103"/>
                  </a:cubicBezTo>
                  <a:cubicBezTo>
                    <a:pt x="6581" y="46801"/>
                    <a:pt x="6564" y="48500"/>
                    <a:pt x="6744" y="50197"/>
                  </a:cubicBezTo>
                  <a:cubicBezTo>
                    <a:pt x="6760" y="50344"/>
                    <a:pt x="6721" y="50496"/>
                    <a:pt x="6703" y="50691"/>
                  </a:cubicBezTo>
                  <a:cubicBezTo>
                    <a:pt x="6549" y="50580"/>
                    <a:pt x="6469" y="50522"/>
                    <a:pt x="6298" y="50399"/>
                  </a:cubicBezTo>
                  <a:lnTo>
                    <a:pt x="6298" y="50399"/>
                  </a:lnTo>
                  <a:cubicBezTo>
                    <a:pt x="6385" y="50795"/>
                    <a:pt x="6475" y="51076"/>
                    <a:pt x="6496" y="51362"/>
                  </a:cubicBezTo>
                  <a:cubicBezTo>
                    <a:pt x="6503" y="51471"/>
                    <a:pt x="6346" y="51591"/>
                    <a:pt x="6264" y="51707"/>
                  </a:cubicBezTo>
                  <a:cubicBezTo>
                    <a:pt x="6353" y="52267"/>
                    <a:pt x="6443" y="52829"/>
                    <a:pt x="6533" y="53389"/>
                  </a:cubicBezTo>
                  <a:cubicBezTo>
                    <a:pt x="6158" y="52866"/>
                    <a:pt x="6159" y="52294"/>
                    <a:pt x="6261" y="51710"/>
                  </a:cubicBezTo>
                  <a:cubicBezTo>
                    <a:pt x="6313" y="50883"/>
                    <a:pt x="5957" y="50227"/>
                    <a:pt x="5323" y="49512"/>
                  </a:cubicBezTo>
                  <a:lnTo>
                    <a:pt x="5323" y="49512"/>
                  </a:lnTo>
                  <a:cubicBezTo>
                    <a:pt x="5530" y="50386"/>
                    <a:pt x="5719" y="51111"/>
                    <a:pt x="5873" y="51844"/>
                  </a:cubicBezTo>
                  <a:cubicBezTo>
                    <a:pt x="6121" y="53019"/>
                    <a:pt x="6121" y="53522"/>
                    <a:pt x="5895" y="54125"/>
                  </a:cubicBezTo>
                  <a:cubicBezTo>
                    <a:pt x="5694" y="53209"/>
                    <a:pt x="5504" y="52343"/>
                    <a:pt x="5315" y="51476"/>
                  </a:cubicBezTo>
                  <a:lnTo>
                    <a:pt x="5315" y="51476"/>
                  </a:lnTo>
                  <a:cubicBezTo>
                    <a:pt x="5301" y="52593"/>
                    <a:pt x="5710" y="53657"/>
                    <a:pt x="5533" y="54948"/>
                  </a:cubicBezTo>
                  <a:lnTo>
                    <a:pt x="4961" y="52981"/>
                  </a:lnTo>
                  <a:lnTo>
                    <a:pt x="4961" y="52981"/>
                  </a:lnTo>
                  <a:cubicBezTo>
                    <a:pt x="4998" y="53359"/>
                    <a:pt x="5034" y="53736"/>
                    <a:pt x="5077" y="54113"/>
                  </a:cubicBezTo>
                  <a:cubicBezTo>
                    <a:pt x="5183" y="55060"/>
                    <a:pt x="5169" y="55977"/>
                    <a:pt x="4417" y="56738"/>
                  </a:cubicBezTo>
                  <a:cubicBezTo>
                    <a:pt x="4328" y="56283"/>
                    <a:pt x="4352" y="55831"/>
                    <a:pt x="4316" y="55383"/>
                  </a:cubicBezTo>
                  <a:cubicBezTo>
                    <a:pt x="4304" y="55240"/>
                    <a:pt x="4164" y="55107"/>
                    <a:pt x="4071" y="54969"/>
                  </a:cubicBezTo>
                  <a:lnTo>
                    <a:pt x="4071" y="54969"/>
                  </a:lnTo>
                  <a:cubicBezTo>
                    <a:pt x="4279" y="56758"/>
                    <a:pt x="4239" y="57567"/>
                    <a:pt x="3798" y="58382"/>
                  </a:cubicBezTo>
                  <a:lnTo>
                    <a:pt x="3798" y="55774"/>
                  </a:lnTo>
                  <a:lnTo>
                    <a:pt x="3556" y="55776"/>
                  </a:lnTo>
                  <a:lnTo>
                    <a:pt x="3556" y="59024"/>
                  </a:lnTo>
                  <a:lnTo>
                    <a:pt x="3430" y="59015"/>
                  </a:lnTo>
                  <a:lnTo>
                    <a:pt x="3271" y="58705"/>
                  </a:lnTo>
                  <a:lnTo>
                    <a:pt x="2791" y="60542"/>
                  </a:lnTo>
                  <a:lnTo>
                    <a:pt x="3711" y="59568"/>
                  </a:lnTo>
                  <a:cubicBezTo>
                    <a:pt x="4009" y="58955"/>
                    <a:pt x="4287" y="58332"/>
                    <a:pt x="4607" y="57733"/>
                  </a:cubicBezTo>
                  <a:cubicBezTo>
                    <a:pt x="5588" y="55906"/>
                    <a:pt x="6549" y="54067"/>
                    <a:pt x="7587" y="52271"/>
                  </a:cubicBezTo>
                  <a:cubicBezTo>
                    <a:pt x="8241" y="51142"/>
                    <a:pt x="9047" y="50102"/>
                    <a:pt x="9731" y="48989"/>
                  </a:cubicBezTo>
                  <a:cubicBezTo>
                    <a:pt x="10456" y="47808"/>
                    <a:pt x="11092" y="46572"/>
                    <a:pt x="11815" y="45389"/>
                  </a:cubicBezTo>
                  <a:cubicBezTo>
                    <a:pt x="13050" y="43363"/>
                    <a:pt x="14309" y="41352"/>
                    <a:pt x="15591" y="39356"/>
                  </a:cubicBezTo>
                  <a:cubicBezTo>
                    <a:pt x="16105" y="38555"/>
                    <a:pt x="16829" y="37871"/>
                    <a:pt x="17248" y="37030"/>
                  </a:cubicBezTo>
                  <a:cubicBezTo>
                    <a:pt x="18319" y="34876"/>
                    <a:pt x="19914" y="33047"/>
                    <a:pt x="20937" y="30871"/>
                  </a:cubicBezTo>
                  <a:cubicBezTo>
                    <a:pt x="21254" y="30194"/>
                    <a:pt x="21775" y="29645"/>
                    <a:pt x="22069" y="28935"/>
                  </a:cubicBezTo>
                  <a:cubicBezTo>
                    <a:pt x="22368" y="28211"/>
                    <a:pt x="22874" y="27572"/>
                    <a:pt x="23295" y="26899"/>
                  </a:cubicBezTo>
                  <a:cubicBezTo>
                    <a:pt x="23731" y="26198"/>
                    <a:pt x="24174" y="25501"/>
                    <a:pt x="24610" y="24799"/>
                  </a:cubicBezTo>
                  <a:cubicBezTo>
                    <a:pt x="25029" y="24125"/>
                    <a:pt x="25440" y="23446"/>
                    <a:pt x="25858" y="22772"/>
                  </a:cubicBezTo>
                  <a:cubicBezTo>
                    <a:pt x="26277" y="22098"/>
                    <a:pt x="26671" y="21406"/>
                    <a:pt x="27128" y="20759"/>
                  </a:cubicBezTo>
                  <a:cubicBezTo>
                    <a:pt x="29053" y="18024"/>
                    <a:pt x="30461" y="14993"/>
                    <a:pt x="32141" y="12116"/>
                  </a:cubicBezTo>
                  <a:cubicBezTo>
                    <a:pt x="32423" y="11634"/>
                    <a:pt x="32698" y="11148"/>
                    <a:pt x="33117" y="10711"/>
                  </a:cubicBezTo>
                  <a:lnTo>
                    <a:pt x="33117" y="10711"/>
                  </a:lnTo>
                  <a:cubicBezTo>
                    <a:pt x="33066" y="10897"/>
                    <a:pt x="33042" y="11098"/>
                    <a:pt x="32957" y="11268"/>
                  </a:cubicBezTo>
                  <a:cubicBezTo>
                    <a:pt x="32457" y="12273"/>
                    <a:pt x="31982" y="13294"/>
                    <a:pt x="31425" y="14269"/>
                  </a:cubicBezTo>
                  <a:cubicBezTo>
                    <a:pt x="29048" y="18428"/>
                    <a:pt x="26658" y="22581"/>
                    <a:pt x="24254" y="26725"/>
                  </a:cubicBezTo>
                  <a:cubicBezTo>
                    <a:pt x="22933" y="29002"/>
                    <a:pt x="21601" y="31272"/>
                    <a:pt x="20229" y="33517"/>
                  </a:cubicBezTo>
                  <a:cubicBezTo>
                    <a:pt x="19370" y="34924"/>
                    <a:pt x="18416" y="36272"/>
                    <a:pt x="17526" y="37660"/>
                  </a:cubicBezTo>
                  <a:cubicBezTo>
                    <a:pt x="16097" y="39885"/>
                    <a:pt x="14661" y="42105"/>
                    <a:pt x="13273" y="44356"/>
                  </a:cubicBezTo>
                  <a:cubicBezTo>
                    <a:pt x="11851" y="46662"/>
                    <a:pt x="10449" y="48981"/>
                    <a:pt x="9101" y="51331"/>
                  </a:cubicBezTo>
                  <a:cubicBezTo>
                    <a:pt x="8017" y="53222"/>
                    <a:pt x="7035" y="55171"/>
                    <a:pt x="5987" y="57083"/>
                  </a:cubicBezTo>
                  <a:cubicBezTo>
                    <a:pt x="5776" y="57468"/>
                    <a:pt x="5662" y="57955"/>
                    <a:pt x="5105" y="58077"/>
                  </a:cubicBezTo>
                  <a:cubicBezTo>
                    <a:pt x="4973" y="58106"/>
                    <a:pt x="4831" y="58381"/>
                    <a:pt x="4805" y="58559"/>
                  </a:cubicBezTo>
                  <a:cubicBezTo>
                    <a:pt x="4668" y="59523"/>
                    <a:pt x="4034" y="60203"/>
                    <a:pt x="3490" y="60938"/>
                  </a:cubicBezTo>
                  <a:lnTo>
                    <a:pt x="3194" y="61504"/>
                  </a:lnTo>
                  <a:cubicBezTo>
                    <a:pt x="2833" y="62508"/>
                    <a:pt x="2716" y="62700"/>
                    <a:pt x="2046" y="62700"/>
                  </a:cubicBezTo>
                  <a:cubicBezTo>
                    <a:pt x="1938" y="62700"/>
                    <a:pt x="1815" y="62695"/>
                    <a:pt x="1675" y="62687"/>
                  </a:cubicBezTo>
                  <a:cubicBezTo>
                    <a:pt x="1712" y="62502"/>
                    <a:pt x="1749" y="62316"/>
                    <a:pt x="1786" y="62131"/>
                  </a:cubicBezTo>
                  <a:lnTo>
                    <a:pt x="1786" y="62131"/>
                  </a:lnTo>
                  <a:lnTo>
                    <a:pt x="1" y="62529"/>
                  </a:lnTo>
                  <a:cubicBezTo>
                    <a:pt x="551" y="62982"/>
                    <a:pt x="1435" y="63205"/>
                    <a:pt x="2341" y="63205"/>
                  </a:cubicBezTo>
                  <a:cubicBezTo>
                    <a:pt x="3049" y="63205"/>
                    <a:pt x="3769" y="63069"/>
                    <a:pt x="4353" y="62799"/>
                  </a:cubicBezTo>
                  <a:cubicBezTo>
                    <a:pt x="4171" y="62341"/>
                    <a:pt x="4171" y="62341"/>
                    <a:pt x="3565" y="62019"/>
                  </a:cubicBezTo>
                  <a:cubicBezTo>
                    <a:pt x="3765" y="61941"/>
                    <a:pt x="3955" y="61910"/>
                    <a:pt x="4137" y="61910"/>
                  </a:cubicBezTo>
                  <a:cubicBezTo>
                    <a:pt x="4784" y="61910"/>
                    <a:pt x="5338" y="62301"/>
                    <a:pt x="5935" y="62367"/>
                  </a:cubicBezTo>
                  <a:lnTo>
                    <a:pt x="5935" y="62367"/>
                  </a:lnTo>
                  <a:cubicBezTo>
                    <a:pt x="5963" y="61965"/>
                    <a:pt x="5627" y="61908"/>
                    <a:pt x="5369" y="61811"/>
                  </a:cubicBezTo>
                  <a:cubicBezTo>
                    <a:pt x="5037" y="61685"/>
                    <a:pt x="4686" y="61610"/>
                    <a:pt x="4331" y="61512"/>
                  </a:cubicBezTo>
                  <a:cubicBezTo>
                    <a:pt x="4831" y="60908"/>
                    <a:pt x="5045" y="60070"/>
                    <a:pt x="5941" y="59833"/>
                  </a:cubicBezTo>
                  <a:lnTo>
                    <a:pt x="5323" y="59700"/>
                  </a:lnTo>
                  <a:cubicBezTo>
                    <a:pt x="6283" y="58895"/>
                    <a:pt x="6282" y="58892"/>
                    <a:pt x="7445" y="58567"/>
                  </a:cubicBezTo>
                  <a:cubicBezTo>
                    <a:pt x="7916" y="58434"/>
                    <a:pt x="8396" y="58330"/>
                    <a:pt x="8864" y="58190"/>
                  </a:cubicBezTo>
                  <a:cubicBezTo>
                    <a:pt x="8988" y="58152"/>
                    <a:pt x="9094" y="58051"/>
                    <a:pt x="9204" y="57970"/>
                  </a:cubicBezTo>
                  <a:lnTo>
                    <a:pt x="9204" y="57970"/>
                  </a:lnTo>
                  <a:lnTo>
                    <a:pt x="6360" y="58547"/>
                  </a:lnTo>
                  <a:cubicBezTo>
                    <a:pt x="6659" y="58194"/>
                    <a:pt x="6993" y="57920"/>
                    <a:pt x="7376" y="57769"/>
                  </a:cubicBezTo>
                  <a:cubicBezTo>
                    <a:pt x="8491" y="57327"/>
                    <a:pt x="9641" y="57061"/>
                    <a:pt x="10850" y="57061"/>
                  </a:cubicBezTo>
                  <a:cubicBezTo>
                    <a:pt x="10944" y="57061"/>
                    <a:pt x="11039" y="57063"/>
                    <a:pt x="11134" y="57066"/>
                  </a:cubicBezTo>
                  <a:cubicBezTo>
                    <a:pt x="11224" y="57069"/>
                    <a:pt x="11315" y="57071"/>
                    <a:pt x="11407" y="57071"/>
                  </a:cubicBezTo>
                  <a:cubicBezTo>
                    <a:pt x="11971" y="57071"/>
                    <a:pt x="12551" y="57011"/>
                    <a:pt x="13084" y="56857"/>
                  </a:cubicBezTo>
                  <a:cubicBezTo>
                    <a:pt x="15793" y="56071"/>
                    <a:pt x="18309" y="54861"/>
                    <a:pt x="20637" y="53266"/>
                  </a:cubicBezTo>
                  <a:cubicBezTo>
                    <a:pt x="20913" y="53076"/>
                    <a:pt x="21165" y="52847"/>
                    <a:pt x="21427" y="52636"/>
                  </a:cubicBezTo>
                  <a:lnTo>
                    <a:pt x="21343" y="52541"/>
                  </a:lnTo>
                  <a:lnTo>
                    <a:pt x="14283" y="55684"/>
                  </a:lnTo>
                  <a:cubicBezTo>
                    <a:pt x="14309" y="55378"/>
                    <a:pt x="14321" y="55252"/>
                    <a:pt x="14332" y="55126"/>
                  </a:cubicBezTo>
                  <a:lnTo>
                    <a:pt x="14332" y="55126"/>
                  </a:lnTo>
                  <a:cubicBezTo>
                    <a:pt x="12534" y="56157"/>
                    <a:pt x="10495" y="56206"/>
                    <a:pt x="8519" y="56529"/>
                  </a:cubicBezTo>
                  <a:cubicBezTo>
                    <a:pt x="10934" y="55659"/>
                    <a:pt x="13546" y="55397"/>
                    <a:pt x="15827" y="54132"/>
                  </a:cubicBezTo>
                  <a:lnTo>
                    <a:pt x="15827" y="54132"/>
                  </a:lnTo>
                  <a:cubicBezTo>
                    <a:pt x="15408" y="54474"/>
                    <a:pt x="14989" y="54816"/>
                    <a:pt x="14567" y="55157"/>
                  </a:cubicBezTo>
                  <a:cubicBezTo>
                    <a:pt x="15665" y="54624"/>
                    <a:pt x="16743" y="54044"/>
                    <a:pt x="17864" y="53566"/>
                  </a:cubicBezTo>
                  <a:cubicBezTo>
                    <a:pt x="20141" y="52597"/>
                    <a:pt x="21639" y="50855"/>
                    <a:pt x="22809" y="48759"/>
                  </a:cubicBezTo>
                  <a:cubicBezTo>
                    <a:pt x="22951" y="48502"/>
                    <a:pt x="23085" y="48212"/>
                    <a:pt x="23300" y="48029"/>
                  </a:cubicBezTo>
                  <a:cubicBezTo>
                    <a:pt x="24879" y="46682"/>
                    <a:pt x="25361" y="44755"/>
                    <a:pt x="25950" y="42916"/>
                  </a:cubicBezTo>
                  <a:cubicBezTo>
                    <a:pt x="26132" y="42345"/>
                    <a:pt x="26353" y="41946"/>
                    <a:pt x="26789" y="41572"/>
                  </a:cubicBezTo>
                  <a:cubicBezTo>
                    <a:pt x="27699" y="40793"/>
                    <a:pt x="28578" y="39953"/>
                    <a:pt x="28707" y="38673"/>
                  </a:cubicBezTo>
                  <a:cubicBezTo>
                    <a:pt x="28768" y="38063"/>
                    <a:pt x="29028" y="37627"/>
                    <a:pt x="29434" y="37212"/>
                  </a:cubicBezTo>
                  <a:cubicBezTo>
                    <a:pt x="30267" y="36363"/>
                    <a:pt x="30633" y="35268"/>
                    <a:pt x="30979" y="34166"/>
                  </a:cubicBezTo>
                  <a:lnTo>
                    <a:pt x="30979" y="34166"/>
                  </a:lnTo>
                  <a:cubicBezTo>
                    <a:pt x="29918" y="35332"/>
                    <a:pt x="28526" y="35967"/>
                    <a:pt x="27097" y="36511"/>
                  </a:cubicBezTo>
                  <a:cubicBezTo>
                    <a:pt x="26119" y="36884"/>
                    <a:pt x="25106" y="37173"/>
                    <a:pt x="24099" y="37460"/>
                  </a:cubicBezTo>
                  <a:cubicBezTo>
                    <a:pt x="23642" y="37590"/>
                    <a:pt x="23160" y="37628"/>
                    <a:pt x="22690" y="37707"/>
                  </a:cubicBezTo>
                  <a:lnTo>
                    <a:pt x="25822" y="37482"/>
                  </a:lnTo>
                  <a:lnTo>
                    <a:pt x="25822" y="37482"/>
                  </a:lnTo>
                  <a:lnTo>
                    <a:pt x="24722" y="37854"/>
                  </a:lnTo>
                  <a:cubicBezTo>
                    <a:pt x="24732" y="37903"/>
                    <a:pt x="24741" y="37951"/>
                    <a:pt x="24751" y="37999"/>
                  </a:cubicBezTo>
                  <a:cubicBezTo>
                    <a:pt x="25243" y="37877"/>
                    <a:pt x="25742" y="37772"/>
                    <a:pt x="26229" y="37627"/>
                  </a:cubicBezTo>
                  <a:cubicBezTo>
                    <a:pt x="26765" y="37468"/>
                    <a:pt x="27299" y="37290"/>
                    <a:pt x="27821" y="37088"/>
                  </a:cubicBezTo>
                  <a:cubicBezTo>
                    <a:pt x="28326" y="36892"/>
                    <a:pt x="28815" y="36654"/>
                    <a:pt x="29348" y="36528"/>
                  </a:cubicBezTo>
                  <a:lnTo>
                    <a:pt x="29348" y="36528"/>
                  </a:lnTo>
                  <a:cubicBezTo>
                    <a:pt x="28088" y="37734"/>
                    <a:pt x="26386" y="37885"/>
                    <a:pt x="24732" y="38441"/>
                  </a:cubicBezTo>
                  <a:lnTo>
                    <a:pt x="25211" y="38663"/>
                  </a:lnTo>
                  <a:lnTo>
                    <a:pt x="23678" y="39218"/>
                  </a:lnTo>
                  <a:cubicBezTo>
                    <a:pt x="23982" y="39273"/>
                    <a:pt x="24278" y="39298"/>
                    <a:pt x="24567" y="39298"/>
                  </a:cubicBezTo>
                  <a:cubicBezTo>
                    <a:pt x="25438" y="39298"/>
                    <a:pt x="26250" y="39071"/>
                    <a:pt x="27050" y="38766"/>
                  </a:cubicBezTo>
                  <a:cubicBezTo>
                    <a:pt x="27147" y="38728"/>
                    <a:pt x="27253" y="38683"/>
                    <a:pt x="27345" y="38683"/>
                  </a:cubicBezTo>
                  <a:cubicBezTo>
                    <a:pt x="27447" y="38683"/>
                    <a:pt x="27533" y="38737"/>
                    <a:pt x="27577" y="38916"/>
                  </a:cubicBezTo>
                  <a:lnTo>
                    <a:pt x="27577" y="38916"/>
                  </a:lnTo>
                  <a:cubicBezTo>
                    <a:pt x="26801" y="39236"/>
                    <a:pt x="26029" y="39566"/>
                    <a:pt x="25247" y="39870"/>
                  </a:cubicBezTo>
                  <a:cubicBezTo>
                    <a:pt x="24977" y="39975"/>
                    <a:pt x="24683" y="40075"/>
                    <a:pt x="24400" y="40075"/>
                  </a:cubicBezTo>
                  <a:cubicBezTo>
                    <a:pt x="24391" y="40075"/>
                    <a:pt x="24382" y="40075"/>
                    <a:pt x="24373" y="40075"/>
                  </a:cubicBezTo>
                  <a:cubicBezTo>
                    <a:pt x="21643" y="40075"/>
                    <a:pt x="19032" y="40585"/>
                    <a:pt x="16577" y="41815"/>
                  </a:cubicBezTo>
                  <a:cubicBezTo>
                    <a:pt x="16559" y="41824"/>
                    <a:pt x="16538" y="41827"/>
                    <a:pt x="16511" y="41827"/>
                  </a:cubicBezTo>
                  <a:cubicBezTo>
                    <a:pt x="16464" y="41827"/>
                    <a:pt x="16398" y="41819"/>
                    <a:pt x="16299" y="41819"/>
                  </a:cubicBezTo>
                  <a:cubicBezTo>
                    <a:pt x="16539" y="41593"/>
                    <a:pt x="16723" y="41392"/>
                    <a:pt x="16934" y="41225"/>
                  </a:cubicBezTo>
                  <a:cubicBezTo>
                    <a:pt x="18618" y="39896"/>
                    <a:pt x="20359" y="38661"/>
                    <a:pt x="22401" y="37922"/>
                  </a:cubicBezTo>
                  <a:cubicBezTo>
                    <a:pt x="22517" y="37880"/>
                    <a:pt x="22607" y="37769"/>
                    <a:pt x="22711" y="37689"/>
                  </a:cubicBezTo>
                  <a:lnTo>
                    <a:pt x="22711" y="37689"/>
                  </a:lnTo>
                  <a:cubicBezTo>
                    <a:pt x="21667" y="38052"/>
                    <a:pt x="20622" y="38417"/>
                    <a:pt x="19604" y="38773"/>
                  </a:cubicBezTo>
                  <a:lnTo>
                    <a:pt x="19768" y="38411"/>
                  </a:lnTo>
                  <a:lnTo>
                    <a:pt x="19677" y="38319"/>
                  </a:lnTo>
                  <a:lnTo>
                    <a:pt x="16948" y="40351"/>
                  </a:lnTo>
                  <a:cubicBezTo>
                    <a:pt x="16873" y="39745"/>
                    <a:pt x="17166" y="39442"/>
                    <a:pt x="17576" y="39202"/>
                  </a:cubicBezTo>
                  <a:cubicBezTo>
                    <a:pt x="18216" y="38825"/>
                    <a:pt x="18856" y="38447"/>
                    <a:pt x="19431" y="37937"/>
                  </a:cubicBezTo>
                  <a:lnTo>
                    <a:pt x="19431" y="37937"/>
                  </a:lnTo>
                  <a:lnTo>
                    <a:pt x="18355" y="38383"/>
                  </a:lnTo>
                  <a:cubicBezTo>
                    <a:pt x="18471" y="37722"/>
                    <a:pt x="19076" y="37693"/>
                    <a:pt x="19583" y="37337"/>
                  </a:cubicBezTo>
                  <a:lnTo>
                    <a:pt x="18610" y="37337"/>
                  </a:lnTo>
                  <a:cubicBezTo>
                    <a:pt x="19186" y="36721"/>
                    <a:pt x="19831" y="36526"/>
                    <a:pt x="20472" y="36346"/>
                  </a:cubicBezTo>
                  <a:cubicBezTo>
                    <a:pt x="21647" y="36015"/>
                    <a:pt x="22831" y="35717"/>
                    <a:pt x="24006" y="35389"/>
                  </a:cubicBezTo>
                  <a:cubicBezTo>
                    <a:pt x="24414" y="35275"/>
                    <a:pt x="24810" y="35112"/>
                    <a:pt x="25175" y="34833"/>
                  </a:cubicBezTo>
                  <a:lnTo>
                    <a:pt x="25175" y="34833"/>
                  </a:lnTo>
                  <a:cubicBezTo>
                    <a:pt x="24995" y="34870"/>
                    <a:pt x="24815" y="34904"/>
                    <a:pt x="24638" y="34949"/>
                  </a:cubicBezTo>
                  <a:cubicBezTo>
                    <a:pt x="23130" y="35318"/>
                    <a:pt x="21623" y="35685"/>
                    <a:pt x="20116" y="36049"/>
                  </a:cubicBezTo>
                  <a:cubicBezTo>
                    <a:pt x="20007" y="36076"/>
                    <a:pt x="19893" y="36118"/>
                    <a:pt x="19783" y="36118"/>
                  </a:cubicBezTo>
                  <a:cubicBezTo>
                    <a:pt x="19647" y="36118"/>
                    <a:pt x="19519" y="36053"/>
                    <a:pt x="19421" y="35813"/>
                  </a:cubicBezTo>
                  <a:cubicBezTo>
                    <a:pt x="19578" y="35732"/>
                    <a:pt x="19725" y="35622"/>
                    <a:pt x="19888" y="35580"/>
                  </a:cubicBezTo>
                  <a:cubicBezTo>
                    <a:pt x="21453" y="35176"/>
                    <a:pt x="23027" y="34800"/>
                    <a:pt x="24588" y="34380"/>
                  </a:cubicBezTo>
                  <a:cubicBezTo>
                    <a:pt x="25153" y="34228"/>
                    <a:pt x="25693" y="33982"/>
                    <a:pt x="26207" y="33667"/>
                  </a:cubicBezTo>
                  <a:lnTo>
                    <a:pt x="26207" y="33667"/>
                  </a:lnTo>
                  <a:lnTo>
                    <a:pt x="19766" y="35232"/>
                  </a:lnTo>
                  <a:lnTo>
                    <a:pt x="19668" y="35003"/>
                  </a:lnTo>
                  <a:cubicBezTo>
                    <a:pt x="19861" y="34906"/>
                    <a:pt x="20045" y="34773"/>
                    <a:pt x="20250" y="34716"/>
                  </a:cubicBezTo>
                  <a:cubicBezTo>
                    <a:pt x="21871" y="34268"/>
                    <a:pt x="23496" y="33833"/>
                    <a:pt x="25120" y="33395"/>
                  </a:cubicBezTo>
                  <a:cubicBezTo>
                    <a:pt x="25436" y="33309"/>
                    <a:pt x="25752" y="33224"/>
                    <a:pt x="26051" y="33062"/>
                  </a:cubicBezTo>
                  <a:lnTo>
                    <a:pt x="26051" y="33062"/>
                  </a:lnTo>
                  <a:cubicBezTo>
                    <a:pt x="24067" y="33232"/>
                    <a:pt x="22171" y="33845"/>
                    <a:pt x="20198" y="34331"/>
                  </a:cubicBezTo>
                  <a:cubicBezTo>
                    <a:pt x="20298" y="33745"/>
                    <a:pt x="20735" y="33688"/>
                    <a:pt x="21091" y="33594"/>
                  </a:cubicBezTo>
                  <a:cubicBezTo>
                    <a:pt x="22653" y="33179"/>
                    <a:pt x="24223" y="32795"/>
                    <a:pt x="25790" y="32400"/>
                  </a:cubicBezTo>
                  <a:cubicBezTo>
                    <a:pt x="26136" y="32311"/>
                    <a:pt x="26482" y="32226"/>
                    <a:pt x="26814" y="32076"/>
                  </a:cubicBezTo>
                  <a:lnTo>
                    <a:pt x="26814" y="32076"/>
                  </a:lnTo>
                  <a:cubicBezTo>
                    <a:pt x="24878" y="32178"/>
                    <a:pt x="23023" y="32711"/>
                    <a:pt x="21132" y="33086"/>
                  </a:cubicBezTo>
                  <a:cubicBezTo>
                    <a:pt x="23059" y="32209"/>
                    <a:pt x="25146" y="31821"/>
                    <a:pt x="27106" y="30964"/>
                  </a:cubicBezTo>
                  <a:lnTo>
                    <a:pt x="27106" y="30964"/>
                  </a:lnTo>
                  <a:lnTo>
                    <a:pt x="22265" y="31725"/>
                  </a:lnTo>
                  <a:lnTo>
                    <a:pt x="22205" y="31504"/>
                  </a:lnTo>
                  <a:cubicBezTo>
                    <a:pt x="22887" y="31237"/>
                    <a:pt x="23575" y="30988"/>
                    <a:pt x="24246" y="30697"/>
                  </a:cubicBezTo>
                  <a:cubicBezTo>
                    <a:pt x="24719" y="30493"/>
                    <a:pt x="25169" y="30233"/>
                    <a:pt x="25628" y="29998"/>
                  </a:cubicBezTo>
                  <a:lnTo>
                    <a:pt x="24986" y="29930"/>
                  </a:lnTo>
                  <a:lnTo>
                    <a:pt x="25970" y="29540"/>
                  </a:lnTo>
                  <a:lnTo>
                    <a:pt x="26995" y="28969"/>
                  </a:lnTo>
                  <a:cubicBezTo>
                    <a:pt x="26980" y="28929"/>
                    <a:pt x="26966" y="28889"/>
                    <a:pt x="26951" y="28850"/>
                  </a:cubicBezTo>
                  <a:cubicBezTo>
                    <a:pt x="25549" y="29368"/>
                    <a:pt x="24147" y="29887"/>
                    <a:pt x="22744" y="30405"/>
                  </a:cubicBezTo>
                  <a:cubicBezTo>
                    <a:pt x="22719" y="30344"/>
                    <a:pt x="22693" y="30282"/>
                    <a:pt x="22668" y="30221"/>
                  </a:cubicBezTo>
                  <a:cubicBezTo>
                    <a:pt x="24612" y="29329"/>
                    <a:pt x="26721" y="28782"/>
                    <a:pt x="28466" y="27458"/>
                  </a:cubicBezTo>
                  <a:lnTo>
                    <a:pt x="28466" y="27458"/>
                  </a:lnTo>
                  <a:lnTo>
                    <a:pt x="24624" y="29058"/>
                  </a:lnTo>
                  <a:cubicBezTo>
                    <a:pt x="24601" y="29007"/>
                    <a:pt x="24579" y="28957"/>
                    <a:pt x="24556" y="28907"/>
                  </a:cubicBezTo>
                  <a:cubicBezTo>
                    <a:pt x="25609" y="28352"/>
                    <a:pt x="26662" y="27798"/>
                    <a:pt x="27715" y="27243"/>
                  </a:cubicBezTo>
                  <a:lnTo>
                    <a:pt x="27656" y="27098"/>
                  </a:lnTo>
                  <a:lnTo>
                    <a:pt x="26672" y="27438"/>
                  </a:lnTo>
                  <a:cubicBezTo>
                    <a:pt x="26686" y="27288"/>
                    <a:pt x="26695" y="27187"/>
                    <a:pt x="26711" y="27013"/>
                  </a:cubicBezTo>
                  <a:lnTo>
                    <a:pt x="26711" y="27013"/>
                  </a:lnTo>
                  <a:lnTo>
                    <a:pt x="24405" y="27887"/>
                  </a:lnTo>
                  <a:cubicBezTo>
                    <a:pt x="24181" y="27398"/>
                    <a:pt x="24316" y="27208"/>
                    <a:pt x="24702" y="27050"/>
                  </a:cubicBezTo>
                  <a:cubicBezTo>
                    <a:pt x="26764" y="26207"/>
                    <a:pt x="28624" y="24987"/>
                    <a:pt x="30382" y="23658"/>
                  </a:cubicBezTo>
                  <a:cubicBezTo>
                    <a:pt x="31528" y="22790"/>
                    <a:pt x="32765" y="22131"/>
                    <a:pt x="34005" y="21451"/>
                  </a:cubicBezTo>
                  <a:cubicBezTo>
                    <a:pt x="34287" y="21297"/>
                    <a:pt x="34592" y="21188"/>
                    <a:pt x="34889" y="21057"/>
                  </a:cubicBezTo>
                  <a:lnTo>
                    <a:pt x="34889" y="21057"/>
                  </a:lnTo>
                  <a:cubicBezTo>
                    <a:pt x="35100" y="21636"/>
                    <a:pt x="34947" y="22149"/>
                    <a:pt x="34462" y="22458"/>
                  </a:cubicBezTo>
                  <a:cubicBezTo>
                    <a:pt x="33711" y="22937"/>
                    <a:pt x="32938" y="23382"/>
                    <a:pt x="32175" y="23842"/>
                  </a:cubicBezTo>
                  <a:cubicBezTo>
                    <a:pt x="31905" y="24004"/>
                    <a:pt x="31636" y="24167"/>
                    <a:pt x="31403" y="24396"/>
                  </a:cubicBezTo>
                  <a:cubicBezTo>
                    <a:pt x="32718" y="24053"/>
                    <a:pt x="33744" y="23146"/>
                    <a:pt x="34950" y="22595"/>
                  </a:cubicBezTo>
                  <a:lnTo>
                    <a:pt x="35136" y="22703"/>
                  </a:lnTo>
                  <a:cubicBezTo>
                    <a:pt x="35459" y="22143"/>
                    <a:pt x="35829" y="21604"/>
                    <a:pt x="36090" y="21016"/>
                  </a:cubicBezTo>
                  <a:cubicBezTo>
                    <a:pt x="36270" y="20614"/>
                    <a:pt x="36109" y="20361"/>
                    <a:pt x="35758" y="20361"/>
                  </a:cubicBezTo>
                  <a:cubicBezTo>
                    <a:pt x="35683" y="20361"/>
                    <a:pt x="35600" y="20372"/>
                    <a:pt x="35509" y="20396"/>
                  </a:cubicBezTo>
                  <a:cubicBezTo>
                    <a:pt x="35312" y="20450"/>
                    <a:pt x="35123" y="20538"/>
                    <a:pt x="34793" y="20661"/>
                  </a:cubicBezTo>
                  <a:cubicBezTo>
                    <a:pt x="37774" y="17137"/>
                    <a:pt x="38558" y="14607"/>
                    <a:pt x="37510" y="11931"/>
                  </a:cubicBezTo>
                  <a:lnTo>
                    <a:pt x="37510" y="11931"/>
                  </a:lnTo>
                  <a:lnTo>
                    <a:pt x="36302" y="12678"/>
                  </a:lnTo>
                  <a:cubicBezTo>
                    <a:pt x="36394" y="12380"/>
                    <a:pt x="36561" y="12161"/>
                    <a:pt x="36738" y="11948"/>
                  </a:cubicBezTo>
                  <a:cubicBezTo>
                    <a:pt x="37371" y="11188"/>
                    <a:pt x="38035" y="10453"/>
                    <a:pt x="38627" y="9665"/>
                  </a:cubicBezTo>
                  <a:cubicBezTo>
                    <a:pt x="38897" y="9305"/>
                    <a:pt x="39047" y="8856"/>
                    <a:pt x="39242" y="8441"/>
                  </a:cubicBezTo>
                  <a:lnTo>
                    <a:pt x="39242" y="8441"/>
                  </a:lnTo>
                  <a:cubicBezTo>
                    <a:pt x="38457" y="9241"/>
                    <a:pt x="37471" y="9936"/>
                    <a:pt x="36975" y="10888"/>
                  </a:cubicBezTo>
                  <a:cubicBezTo>
                    <a:pt x="36334" y="12115"/>
                    <a:pt x="35169" y="12934"/>
                    <a:pt x="34668" y="14241"/>
                  </a:cubicBezTo>
                  <a:cubicBezTo>
                    <a:pt x="34548" y="14554"/>
                    <a:pt x="34083" y="14735"/>
                    <a:pt x="33777" y="14977"/>
                  </a:cubicBezTo>
                  <a:lnTo>
                    <a:pt x="32777" y="15768"/>
                  </a:lnTo>
                  <a:lnTo>
                    <a:pt x="31501" y="16747"/>
                  </a:lnTo>
                  <a:lnTo>
                    <a:pt x="31359" y="16544"/>
                  </a:lnTo>
                  <a:lnTo>
                    <a:pt x="32692" y="15677"/>
                  </a:lnTo>
                  <a:lnTo>
                    <a:pt x="33690" y="14883"/>
                  </a:lnTo>
                  <a:cubicBezTo>
                    <a:pt x="33830" y="14621"/>
                    <a:pt x="33971" y="14360"/>
                    <a:pt x="34112" y="14099"/>
                  </a:cubicBezTo>
                  <a:lnTo>
                    <a:pt x="33938" y="13936"/>
                  </a:lnTo>
                  <a:lnTo>
                    <a:pt x="31145" y="15699"/>
                  </a:lnTo>
                  <a:cubicBezTo>
                    <a:pt x="31178" y="15264"/>
                    <a:pt x="31306" y="15062"/>
                    <a:pt x="31597" y="14902"/>
                  </a:cubicBezTo>
                  <a:cubicBezTo>
                    <a:pt x="32444" y="14437"/>
                    <a:pt x="33395" y="14089"/>
                    <a:pt x="33755" y="13039"/>
                  </a:cubicBezTo>
                  <a:cubicBezTo>
                    <a:pt x="33810" y="12883"/>
                    <a:pt x="34036" y="12747"/>
                    <a:pt x="34213" y="12678"/>
                  </a:cubicBezTo>
                  <a:cubicBezTo>
                    <a:pt x="34880" y="12417"/>
                    <a:pt x="34864" y="11680"/>
                    <a:pt x="35248" y="11224"/>
                  </a:cubicBezTo>
                  <a:cubicBezTo>
                    <a:pt x="35316" y="11145"/>
                    <a:pt x="35276" y="10833"/>
                    <a:pt x="35215" y="10810"/>
                  </a:cubicBezTo>
                  <a:cubicBezTo>
                    <a:pt x="34616" y="10573"/>
                    <a:pt x="35321" y="10459"/>
                    <a:pt x="35213" y="10179"/>
                  </a:cubicBezTo>
                  <a:lnTo>
                    <a:pt x="35213" y="10179"/>
                  </a:lnTo>
                  <a:lnTo>
                    <a:pt x="33469" y="11251"/>
                  </a:lnTo>
                  <a:cubicBezTo>
                    <a:pt x="34140" y="10290"/>
                    <a:pt x="35254" y="9896"/>
                    <a:pt x="35981" y="8980"/>
                  </a:cubicBezTo>
                  <a:lnTo>
                    <a:pt x="35981" y="8980"/>
                  </a:lnTo>
                  <a:lnTo>
                    <a:pt x="33797" y="10287"/>
                  </a:lnTo>
                  <a:cubicBezTo>
                    <a:pt x="34000" y="9387"/>
                    <a:pt x="34333" y="8745"/>
                    <a:pt x="35126" y="8472"/>
                  </a:cubicBezTo>
                  <a:cubicBezTo>
                    <a:pt x="35930" y="8197"/>
                    <a:pt x="36198" y="7366"/>
                    <a:pt x="36743" y="6978"/>
                  </a:cubicBezTo>
                  <a:cubicBezTo>
                    <a:pt x="36372" y="5865"/>
                    <a:pt x="37502" y="5773"/>
                    <a:pt x="37964" y="5009"/>
                  </a:cubicBezTo>
                  <a:lnTo>
                    <a:pt x="37964" y="5009"/>
                  </a:lnTo>
                  <a:lnTo>
                    <a:pt x="35541" y="6355"/>
                  </a:lnTo>
                  <a:cubicBezTo>
                    <a:pt x="35577" y="5254"/>
                    <a:pt x="36303" y="4516"/>
                    <a:pt x="36657" y="3635"/>
                  </a:cubicBezTo>
                  <a:cubicBezTo>
                    <a:pt x="37006" y="2762"/>
                    <a:pt x="37456" y="1930"/>
                    <a:pt x="37816" y="1053"/>
                  </a:cubicBezTo>
                  <a:lnTo>
                    <a:pt x="37816" y="1053"/>
                  </a:lnTo>
                  <a:cubicBezTo>
                    <a:pt x="36959" y="1827"/>
                    <a:pt x="36694" y="2966"/>
                    <a:pt x="36004" y="3891"/>
                  </a:cubicBezTo>
                  <a:cubicBezTo>
                    <a:pt x="35974" y="3448"/>
                    <a:pt x="35943" y="3005"/>
                    <a:pt x="35909" y="2524"/>
                  </a:cubicBezTo>
                  <a:cubicBezTo>
                    <a:pt x="35457" y="3150"/>
                    <a:pt x="35372" y="3618"/>
                    <a:pt x="35524" y="4517"/>
                  </a:cubicBezTo>
                  <a:cubicBezTo>
                    <a:pt x="35643" y="5225"/>
                    <a:pt x="35496" y="5459"/>
                    <a:pt x="34809" y="5674"/>
                  </a:cubicBezTo>
                  <a:lnTo>
                    <a:pt x="34407" y="7450"/>
                  </a:lnTo>
                  <a:lnTo>
                    <a:pt x="34204" y="7436"/>
                  </a:lnTo>
                  <a:cubicBezTo>
                    <a:pt x="34147" y="7245"/>
                    <a:pt x="34091" y="7052"/>
                    <a:pt x="34034" y="6861"/>
                  </a:cubicBezTo>
                  <a:lnTo>
                    <a:pt x="33929" y="6853"/>
                  </a:lnTo>
                  <a:lnTo>
                    <a:pt x="33929" y="8203"/>
                  </a:lnTo>
                  <a:lnTo>
                    <a:pt x="33723" y="8226"/>
                  </a:lnTo>
                  <a:lnTo>
                    <a:pt x="33473" y="7311"/>
                  </a:lnTo>
                  <a:lnTo>
                    <a:pt x="32962" y="6989"/>
                  </a:lnTo>
                  <a:lnTo>
                    <a:pt x="33110" y="8767"/>
                  </a:lnTo>
                  <a:lnTo>
                    <a:pt x="33033" y="8786"/>
                  </a:lnTo>
                  <a:lnTo>
                    <a:pt x="32605" y="7201"/>
                  </a:lnTo>
                  <a:cubicBezTo>
                    <a:pt x="32551" y="7638"/>
                    <a:pt x="32521" y="7875"/>
                    <a:pt x="32491" y="8119"/>
                  </a:cubicBezTo>
                  <a:cubicBezTo>
                    <a:pt x="32435" y="8094"/>
                    <a:pt x="32401" y="8087"/>
                    <a:pt x="32383" y="8067"/>
                  </a:cubicBezTo>
                  <a:cubicBezTo>
                    <a:pt x="32363" y="8044"/>
                    <a:pt x="32359" y="8006"/>
                    <a:pt x="32343" y="7978"/>
                  </a:cubicBezTo>
                  <a:cubicBezTo>
                    <a:pt x="32313" y="7926"/>
                    <a:pt x="32279" y="7876"/>
                    <a:pt x="32246" y="7825"/>
                  </a:cubicBezTo>
                  <a:cubicBezTo>
                    <a:pt x="32207" y="7870"/>
                    <a:pt x="32130" y="7922"/>
                    <a:pt x="32136" y="7961"/>
                  </a:cubicBezTo>
                  <a:cubicBezTo>
                    <a:pt x="32243" y="8645"/>
                    <a:pt x="32344" y="9329"/>
                    <a:pt x="32479" y="10007"/>
                  </a:cubicBezTo>
                  <a:cubicBezTo>
                    <a:pt x="32582" y="10521"/>
                    <a:pt x="32590" y="10992"/>
                    <a:pt x="32142" y="11360"/>
                  </a:cubicBezTo>
                  <a:lnTo>
                    <a:pt x="31921" y="11717"/>
                  </a:lnTo>
                  <a:cubicBezTo>
                    <a:pt x="31294" y="10958"/>
                    <a:pt x="31490" y="10009"/>
                    <a:pt x="30923" y="9298"/>
                  </a:cubicBezTo>
                  <a:lnTo>
                    <a:pt x="30923" y="9298"/>
                  </a:lnTo>
                  <a:cubicBezTo>
                    <a:pt x="30986" y="10104"/>
                    <a:pt x="31049" y="10912"/>
                    <a:pt x="31110" y="11710"/>
                  </a:cubicBezTo>
                  <a:cubicBezTo>
                    <a:pt x="31068" y="11721"/>
                    <a:pt x="31040" y="11736"/>
                    <a:pt x="31021" y="11736"/>
                  </a:cubicBezTo>
                  <a:cubicBezTo>
                    <a:pt x="31018" y="11736"/>
                    <a:pt x="31015" y="11735"/>
                    <a:pt x="31012" y="11734"/>
                  </a:cubicBezTo>
                  <a:cubicBezTo>
                    <a:pt x="30983" y="11720"/>
                    <a:pt x="30969" y="11677"/>
                    <a:pt x="30940" y="11668"/>
                  </a:cubicBezTo>
                  <a:cubicBezTo>
                    <a:pt x="30893" y="11653"/>
                    <a:pt x="30840" y="11654"/>
                    <a:pt x="30789" y="11649"/>
                  </a:cubicBezTo>
                  <a:cubicBezTo>
                    <a:pt x="30783" y="11713"/>
                    <a:pt x="30757" y="11785"/>
                    <a:pt x="30775" y="11842"/>
                  </a:cubicBezTo>
                  <a:cubicBezTo>
                    <a:pt x="31326" y="13613"/>
                    <a:pt x="30211" y="14907"/>
                    <a:pt x="29490" y="16310"/>
                  </a:cubicBezTo>
                  <a:cubicBezTo>
                    <a:pt x="29441" y="16403"/>
                    <a:pt x="29275" y="16434"/>
                    <a:pt x="29164" y="16494"/>
                  </a:cubicBezTo>
                  <a:lnTo>
                    <a:pt x="28470" y="16922"/>
                  </a:lnTo>
                  <a:cubicBezTo>
                    <a:pt x="28419" y="16673"/>
                    <a:pt x="28371" y="16440"/>
                    <a:pt x="28302" y="16107"/>
                  </a:cubicBezTo>
                  <a:cubicBezTo>
                    <a:pt x="28217" y="16232"/>
                    <a:pt x="28160" y="16276"/>
                    <a:pt x="28160" y="16321"/>
                  </a:cubicBezTo>
                  <a:cubicBezTo>
                    <a:pt x="28155" y="16870"/>
                    <a:pt x="28157" y="17418"/>
                    <a:pt x="28066" y="17973"/>
                  </a:cubicBezTo>
                  <a:cubicBezTo>
                    <a:pt x="27957" y="17300"/>
                    <a:pt x="27846" y="16629"/>
                    <a:pt x="27736" y="15957"/>
                  </a:cubicBezTo>
                  <a:lnTo>
                    <a:pt x="27568" y="15973"/>
                  </a:lnTo>
                  <a:cubicBezTo>
                    <a:pt x="27627" y="16820"/>
                    <a:pt x="27686" y="17667"/>
                    <a:pt x="27745" y="18514"/>
                  </a:cubicBezTo>
                  <a:lnTo>
                    <a:pt x="27627" y="18537"/>
                  </a:lnTo>
                  <a:cubicBezTo>
                    <a:pt x="27510" y="18081"/>
                    <a:pt x="27394" y="17624"/>
                    <a:pt x="27278" y="17168"/>
                  </a:cubicBezTo>
                  <a:cubicBezTo>
                    <a:pt x="27237" y="17175"/>
                    <a:pt x="27197" y="17183"/>
                    <a:pt x="27156" y="17190"/>
                  </a:cubicBezTo>
                  <a:cubicBezTo>
                    <a:pt x="27219" y="17992"/>
                    <a:pt x="27284" y="18795"/>
                    <a:pt x="27347" y="19598"/>
                  </a:cubicBezTo>
                  <a:cubicBezTo>
                    <a:pt x="26685" y="16510"/>
                    <a:pt x="26742" y="15854"/>
                    <a:pt x="27701" y="14807"/>
                  </a:cubicBezTo>
                  <a:lnTo>
                    <a:pt x="27876" y="15039"/>
                  </a:lnTo>
                  <a:lnTo>
                    <a:pt x="28036" y="14523"/>
                  </a:lnTo>
                  <a:lnTo>
                    <a:pt x="28268" y="14818"/>
                  </a:lnTo>
                  <a:lnTo>
                    <a:pt x="28440" y="14610"/>
                  </a:lnTo>
                  <a:cubicBezTo>
                    <a:pt x="28737" y="15062"/>
                    <a:pt x="28531" y="15714"/>
                    <a:pt x="29105" y="15997"/>
                  </a:cubicBezTo>
                  <a:cubicBezTo>
                    <a:pt x="29069" y="15835"/>
                    <a:pt x="28960" y="15649"/>
                    <a:pt x="29006" y="15518"/>
                  </a:cubicBezTo>
                  <a:cubicBezTo>
                    <a:pt x="29328" y="14595"/>
                    <a:pt x="28943" y="13733"/>
                    <a:pt x="28895" y="12819"/>
                  </a:cubicBezTo>
                  <a:lnTo>
                    <a:pt x="28895" y="12819"/>
                  </a:lnTo>
                  <a:lnTo>
                    <a:pt x="29431" y="14368"/>
                  </a:lnTo>
                  <a:lnTo>
                    <a:pt x="29587" y="14334"/>
                  </a:lnTo>
                  <a:cubicBezTo>
                    <a:pt x="29458" y="13726"/>
                    <a:pt x="29330" y="13117"/>
                    <a:pt x="29202" y="12508"/>
                  </a:cubicBezTo>
                  <a:lnTo>
                    <a:pt x="29320" y="12477"/>
                  </a:lnTo>
                  <a:lnTo>
                    <a:pt x="29827" y="13837"/>
                  </a:lnTo>
                  <a:lnTo>
                    <a:pt x="29968" y="13809"/>
                  </a:lnTo>
                  <a:lnTo>
                    <a:pt x="29486" y="11597"/>
                  </a:lnTo>
                  <a:lnTo>
                    <a:pt x="29619" y="11557"/>
                  </a:lnTo>
                  <a:cubicBezTo>
                    <a:pt x="29773" y="12024"/>
                    <a:pt x="29927" y="12490"/>
                    <a:pt x="30082" y="12957"/>
                  </a:cubicBezTo>
                  <a:lnTo>
                    <a:pt x="30310" y="12897"/>
                  </a:lnTo>
                  <a:cubicBezTo>
                    <a:pt x="30241" y="12106"/>
                    <a:pt x="30097" y="11312"/>
                    <a:pt x="30123" y="10525"/>
                  </a:cubicBezTo>
                  <a:cubicBezTo>
                    <a:pt x="30149" y="9731"/>
                    <a:pt x="30499" y="9002"/>
                    <a:pt x="31042" y="8171"/>
                  </a:cubicBezTo>
                  <a:cubicBezTo>
                    <a:pt x="31239" y="8873"/>
                    <a:pt x="31372" y="9451"/>
                    <a:pt x="31564" y="10007"/>
                  </a:cubicBezTo>
                  <a:cubicBezTo>
                    <a:pt x="31687" y="10362"/>
                    <a:pt x="31896" y="10689"/>
                    <a:pt x="32066" y="11028"/>
                  </a:cubicBezTo>
                  <a:cubicBezTo>
                    <a:pt x="31879" y="10194"/>
                    <a:pt x="31751" y="9341"/>
                    <a:pt x="31487" y="8532"/>
                  </a:cubicBezTo>
                  <a:cubicBezTo>
                    <a:pt x="31261" y="7837"/>
                    <a:pt x="31343" y="7253"/>
                    <a:pt x="31716" y="6657"/>
                  </a:cubicBezTo>
                  <a:cubicBezTo>
                    <a:pt x="31941" y="6298"/>
                    <a:pt x="32123" y="5912"/>
                    <a:pt x="32327" y="5532"/>
                  </a:cubicBezTo>
                  <a:lnTo>
                    <a:pt x="32697" y="5723"/>
                  </a:lnTo>
                  <a:cubicBezTo>
                    <a:pt x="32811" y="5236"/>
                    <a:pt x="32924" y="4754"/>
                    <a:pt x="33037" y="4272"/>
                  </a:cubicBezTo>
                  <a:lnTo>
                    <a:pt x="33178" y="4258"/>
                  </a:lnTo>
                  <a:lnTo>
                    <a:pt x="33584" y="5602"/>
                  </a:lnTo>
                  <a:lnTo>
                    <a:pt x="33763" y="5575"/>
                  </a:lnTo>
                  <a:cubicBezTo>
                    <a:pt x="33711" y="5262"/>
                    <a:pt x="33650" y="4952"/>
                    <a:pt x="33608" y="4638"/>
                  </a:cubicBezTo>
                  <a:cubicBezTo>
                    <a:pt x="33564" y="4319"/>
                    <a:pt x="33538" y="3997"/>
                    <a:pt x="33621" y="3647"/>
                  </a:cubicBezTo>
                  <a:cubicBezTo>
                    <a:pt x="33747" y="4031"/>
                    <a:pt x="33873" y="4415"/>
                    <a:pt x="34000" y="4799"/>
                  </a:cubicBezTo>
                  <a:lnTo>
                    <a:pt x="34225" y="4778"/>
                  </a:lnTo>
                  <a:cubicBezTo>
                    <a:pt x="34294" y="4500"/>
                    <a:pt x="34364" y="4223"/>
                    <a:pt x="34430" y="3952"/>
                  </a:cubicBezTo>
                  <a:cubicBezTo>
                    <a:pt x="34469" y="4232"/>
                    <a:pt x="34508" y="4517"/>
                    <a:pt x="34548" y="4804"/>
                  </a:cubicBezTo>
                  <a:lnTo>
                    <a:pt x="34682" y="4809"/>
                  </a:lnTo>
                  <a:cubicBezTo>
                    <a:pt x="34727" y="4483"/>
                    <a:pt x="34772" y="4156"/>
                    <a:pt x="34815" y="3859"/>
                  </a:cubicBezTo>
                  <a:cubicBezTo>
                    <a:pt x="34856" y="3945"/>
                    <a:pt x="34914" y="4065"/>
                    <a:pt x="34970" y="4184"/>
                  </a:cubicBezTo>
                  <a:lnTo>
                    <a:pt x="35110" y="4160"/>
                  </a:lnTo>
                  <a:cubicBezTo>
                    <a:pt x="35074" y="3749"/>
                    <a:pt x="35061" y="3336"/>
                    <a:pt x="34999" y="2929"/>
                  </a:cubicBezTo>
                  <a:cubicBezTo>
                    <a:pt x="34837" y="1861"/>
                    <a:pt x="34919" y="1679"/>
                    <a:pt x="36004" y="1020"/>
                  </a:cubicBezTo>
                  <a:cubicBezTo>
                    <a:pt x="36051" y="1315"/>
                    <a:pt x="36095" y="1584"/>
                    <a:pt x="36137" y="1853"/>
                  </a:cubicBezTo>
                  <a:lnTo>
                    <a:pt x="36319" y="1859"/>
                  </a:lnTo>
                  <a:cubicBezTo>
                    <a:pt x="36344" y="1505"/>
                    <a:pt x="36369" y="1152"/>
                    <a:pt x="36394" y="798"/>
                  </a:cubicBezTo>
                  <a:cubicBezTo>
                    <a:pt x="36583" y="792"/>
                    <a:pt x="37232" y="516"/>
                    <a:pt x="37333" y="445"/>
                  </a:cubicBezTo>
                  <a:cubicBezTo>
                    <a:pt x="37450" y="363"/>
                    <a:pt x="37598" y="265"/>
                    <a:pt x="37729" y="265"/>
                  </a:cubicBezTo>
                  <a:cubicBezTo>
                    <a:pt x="37734" y="265"/>
                    <a:pt x="37739" y="265"/>
                    <a:pt x="37744" y="265"/>
                  </a:cubicBezTo>
                  <a:cubicBezTo>
                    <a:pt x="37986" y="280"/>
                    <a:pt x="38225" y="361"/>
                    <a:pt x="38465" y="420"/>
                  </a:cubicBezTo>
                  <a:lnTo>
                    <a:pt x="38465" y="420"/>
                  </a:lnTo>
                  <a:cubicBezTo>
                    <a:pt x="38253" y="112"/>
                    <a:pt x="37981" y="1"/>
                    <a:pt x="37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29">
              <a:extLst>
                <a:ext uri="{FF2B5EF4-FFF2-40B4-BE49-F238E27FC236}">
                  <a16:creationId xmlns:a16="http://schemas.microsoft.com/office/drawing/2014/main" id="{34FFF942-8E81-D1E4-F5B2-14D78FAA6F28}"/>
                </a:ext>
              </a:extLst>
            </p:cNvPr>
            <p:cNvSpPr/>
            <p:nvPr/>
          </p:nvSpPr>
          <p:spPr>
            <a:xfrm>
              <a:off x="5655350" y="2085075"/>
              <a:ext cx="167800" cy="130825"/>
            </a:xfrm>
            <a:custGeom>
              <a:avLst/>
              <a:gdLst/>
              <a:ahLst/>
              <a:cxnLst/>
              <a:rect l="l" t="t" r="r" b="b"/>
              <a:pathLst>
                <a:path w="6712" h="5233" extrusionOk="0">
                  <a:moveTo>
                    <a:pt x="6676" y="1"/>
                  </a:moveTo>
                  <a:lnTo>
                    <a:pt x="6676" y="1"/>
                  </a:lnTo>
                  <a:cubicBezTo>
                    <a:pt x="5949" y="614"/>
                    <a:pt x="5271" y="1303"/>
                    <a:pt x="4479" y="1818"/>
                  </a:cubicBezTo>
                  <a:cubicBezTo>
                    <a:pt x="3715" y="2315"/>
                    <a:pt x="2834" y="2633"/>
                    <a:pt x="2004" y="3031"/>
                  </a:cubicBezTo>
                  <a:cubicBezTo>
                    <a:pt x="2021" y="3068"/>
                    <a:pt x="2037" y="3106"/>
                    <a:pt x="2053" y="3143"/>
                  </a:cubicBezTo>
                  <a:lnTo>
                    <a:pt x="2928" y="3035"/>
                  </a:lnTo>
                  <a:cubicBezTo>
                    <a:pt x="2938" y="3077"/>
                    <a:pt x="2948" y="3119"/>
                    <a:pt x="2960" y="3162"/>
                  </a:cubicBezTo>
                  <a:lnTo>
                    <a:pt x="1" y="4449"/>
                  </a:lnTo>
                  <a:cubicBezTo>
                    <a:pt x="26" y="4507"/>
                    <a:pt x="51" y="4568"/>
                    <a:pt x="75" y="4626"/>
                  </a:cubicBezTo>
                  <a:cubicBezTo>
                    <a:pt x="2173" y="3949"/>
                    <a:pt x="4140" y="2937"/>
                    <a:pt x="6171" y="2005"/>
                  </a:cubicBezTo>
                  <a:lnTo>
                    <a:pt x="6171" y="2005"/>
                  </a:lnTo>
                  <a:cubicBezTo>
                    <a:pt x="6278" y="2608"/>
                    <a:pt x="5945" y="2795"/>
                    <a:pt x="5568" y="2955"/>
                  </a:cubicBezTo>
                  <a:cubicBezTo>
                    <a:pt x="4142" y="3559"/>
                    <a:pt x="2716" y="4164"/>
                    <a:pt x="1291" y="4774"/>
                  </a:cubicBezTo>
                  <a:cubicBezTo>
                    <a:pt x="1094" y="4857"/>
                    <a:pt x="903" y="4962"/>
                    <a:pt x="710" y="5057"/>
                  </a:cubicBezTo>
                  <a:lnTo>
                    <a:pt x="788" y="5232"/>
                  </a:lnTo>
                  <a:lnTo>
                    <a:pt x="5766" y="3232"/>
                  </a:lnTo>
                  <a:cubicBezTo>
                    <a:pt x="5812" y="3419"/>
                    <a:pt x="5835" y="3514"/>
                    <a:pt x="5859" y="3610"/>
                  </a:cubicBezTo>
                  <a:cubicBezTo>
                    <a:pt x="6050" y="3201"/>
                    <a:pt x="6248" y="2795"/>
                    <a:pt x="6434" y="2384"/>
                  </a:cubicBezTo>
                  <a:cubicBezTo>
                    <a:pt x="6699" y="1801"/>
                    <a:pt x="6711" y="1258"/>
                    <a:pt x="6116" y="907"/>
                  </a:cubicBezTo>
                  <a:cubicBezTo>
                    <a:pt x="6335" y="553"/>
                    <a:pt x="6505" y="277"/>
                    <a:pt x="6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29">
              <a:extLst>
                <a:ext uri="{FF2B5EF4-FFF2-40B4-BE49-F238E27FC236}">
                  <a16:creationId xmlns:a16="http://schemas.microsoft.com/office/drawing/2014/main" id="{70FEB044-F9FC-5DC3-CED4-28C3682190A5}"/>
                </a:ext>
              </a:extLst>
            </p:cNvPr>
            <p:cNvSpPr/>
            <p:nvPr/>
          </p:nvSpPr>
          <p:spPr>
            <a:xfrm>
              <a:off x="5622750" y="2286075"/>
              <a:ext cx="134775" cy="66400"/>
            </a:xfrm>
            <a:custGeom>
              <a:avLst/>
              <a:gdLst/>
              <a:ahLst/>
              <a:cxnLst/>
              <a:rect l="l" t="t" r="r" b="b"/>
              <a:pathLst>
                <a:path w="5391" h="2656" extrusionOk="0">
                  <a:moveTo>
                    <a:pt x="5391" y="1"/>
                  </a:moveTo>
                  <a:cubicBezTo>
                    <a:pt x="5204" y="172"/>
                    <a:pt x="5044" y="398"/>
                    <a:pt x="4825" y="503"/>
                  </a:cubicBezTo>
                  <a:cubicBezTo>
                    <a:pt x="3817" y="989"/>
                    <a:pt x="2800" y="1454"/>
                    <a:pt x="1774" y="1901"/>
                  </a:cubicBezTo>
                  <a:cubicBezTo>
                    <a:pt x="1194" y="2153"/>
                    <a:pt x="593" y="2355"/>
                    <a:pt x="0" y="2579"/>
                  </a:cubicBezTo>
                  <a:cubicBezTo>
                    <a:pt x="123" y="2632"/>
                    <a:pt x="237" y="2655"/>
                    <a:pt x="342" y="2655"/>
                  </a:cubicBezTo>
                  <a:cubicBezTo>
                    <a:pt x="434" y="2655"/>
                    <a:pt x="521" y="2638"/>
                    <a:pt x="602" y="2607"/>
                  </a:cubicBezTo>
                  <a:cubicBezTo>
                    <a:pt x="1865" y="2132"/>
                    <a:pt x="3121" y="1637"/>
                    <a:pt x="4387" y="1167"/>
                  </a:cubicBezTo>
                  <a:cubicBezTo>
                    <a:pt x="4481" y="1133"/>
                    <a:pt x="4585" y="1126"/>
                    <a:pt x="4692" y="1126"/>
                  </a:cubicBezTo>
                  <a:cubicBezTo>
                    <a:pt x="4757" y="1126"/>
                    <a:pt x="4823" y="1128"/>
                    <a:pt x="4888" y="1128"/>
                  </a:cubicBezTo>
                  <a:cubicBezTo>
                    <a:pt x="4920" y="1128"/>
                    <a:pt x="4952" y="1128"/>
                    <a:pt x="4984" y="1126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29">
              <a:extLst>
                <a:ext uri="{FF2B5EF4-FFF2-40B4-BE49-F238E27FC236}">
                  <a16:creationId xmlns:a16="http://schemas.microsoft.com/office/drawing/2014/main" id="{3CB84C9F-BA80-2BFB-10DC-EBB4395E489A}"/>
                </a:ext>
              </a:extLst>
            </p:cNvPr>
            <p:cNvSpPr/>
            <p:nvPr/>
          </p:nvSpPr>
          <p:spPr>
            <a:xfrm>
              <a:off x="5732350" y="2024125"/>
              <a:ext cx="119750" cy="73350"/>
            </a:xfrm>
            <a:custGeom>
              <a:avLst/>
              <a:gdLst/>
              <a:ahLst/>
              <a:cxnLst/>
              <a:rect l="l" t="t" r="r" b="b"/>
              <a:pathLst>
                <a:path w="4790" h="2934" extrusionOk="0">
                  <a:moveTo>
                    <a:pt x="4604" y="1"/>
                  </a:moveTo>
                  <a:cubicBezTo>
                    <a:pt x="4238" y="351"/>
                    <a:pt x="3919" y="779"/>
                    <a:pt x="3494" y="1033"/>
                  </a:cubicBezTo>
                  <a:cubicBezTo>
                    <a:pt x="2570" y="1588"/>
                    <a:pt x="1591" y="2051"/>
                    <a:pt x="636" y="2556"/>
                  </a:cubicBezTo>
                  <a:cubicBezTo>
                    <a:pt x="419" y="2672"/>
                    <a:pt x="213" y="2808"/>
                    <a:pt x="1" y="2933"/>
                  </a:cubicBezTo>
                  <a:cubicBezTo>
                    <a:pt x="1228" y="2527"/>
                    <a:pt x="2361" y="1953"/>
                    <a:pt x="3499" y="1391"/>
                  </a:cubicBezTo>
                  <a:cubicBezTo>
                    <a:pt x="3641" y="1321"/>
                    <a:pt x="3775" y="1153"/>
                    <a:pt x="3935" y="1153"/>
                  </a:cubicBezTo>
                  <a:cubicBezTo>
                    <a:pt x="4008" y="1153"/>
                    <a:pt x="4086" y="1187"/>
                    <a:pt x="4173" y="1280"/>
                  </a:cubicBezTo>
                  <a:lnTo>
                    <a:pt x="4790" y="108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29">
              <a:extLst>
                <a:ext uri="{FF2B5EF4-FFF2-40B4-BE49-F238E27FC236}">
                  <a16:creationId xmlns:a16="http://schemas.microsoft.com/office/drawing/2014/main" id="{09EED0EE-3CCA-B389-BA51-9FCD43C34851}"/>
                </a:ext>
              </a:extLst>
            </p:cNvPr>
            <p:cNvSpPr/>
            <p:nvPr/>
          </p:nvSpPr>
          <p:spPr>
            <a:xfrm>
              <a:off x="5710175" y="2174350"/>
              <a:ext cx="92100" cy="51475"/>
            </a:xfrm>
            <a:custGeom>
              <a:avLst/>
              <a:gdLst/>
              <a:ahLst/>
              <a:cxnLst/>
              <a:rect l="l" t="t" r="r" b="b"/>
              <a:pathLst>
                <a:path w="3684" h="2059" extrusionOk="0">
                  <a:moveTo>
                    <a:pt x="3684" y="0"/>
                  </a:moveTo>
                  <a:cubicBezTo>
                    <a:pt x="3089" y="333"/>
                    <a:pt x="2505" y="687"/>
                    <a:pt x="1897" y="993"/>
                  </a:cubicBezTo>
                  <a:cubicBezTo>
                    <a:pt x="1276" y="1306"/>
                    <a:pt x="633" y="1571"/>
                    <a:pt x="0" y="1856"/>
                  </a:cubicBezTo>
                  <a:lnTo>
                    <a:pt x="89" y="2059"/>
                  </a:lnTo>
                  <a:cubicBezTo>
                    <a:pt x="949" y="1692"/>
                    <a:pt x="1804" y="1312"/>
                    <a:pt x="2674" y="967"/>
                  </a:cubicBezTo>
                  <a:cubicBezTo>
                    <a:pt x="2921" y="869"/>
                    <a:pt x="3209" y="871"/>
                    <a:pt x="3478" y="828"/>
                  </a:cubicBezTo>
                  <a:cubicBezTo>
                    <a:pt x="3547" y="551"/>
                    <a:pt x="3615" y="275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29">
              <a:extLst>
                <a:ext uri="{FF2B5EF4-FFF2-40B4-BE49-F238E27FC236}">
                  <a16:creationId xmlns:a16="http://schemas.microsoft.com/office/drawing/2014/main" id="{8D2D354E-CA0A-A494-AA9B-8A23154E88CA}"/>
                </a:ext>
              </a:extLst>
            </p:cNvPr>
            <p:cNvSpPr/>
            <p:nvPr/>
          </p:nvSpPr>
          <p:spPr>
            <a:xfrm>
              <a:off x="5739125" y="2245075"/>
              <a:ext cx="38500" cy="36875"/>
            </a:xfrm>
            <a:custGeom>
              <a:avLst/>
              <a:gdLst/>
              <a:ahLst/>
              <a:cxnLst/>
              <a:rect l="l" t="t" r="r" b="b"/>
              <a:pathLst>
                <a:path w="1540" h="1475" extrusionOk="0">
                  <a:moveTo>
                    <a:pt x="1540" y="1"/>
                  </a:moveTo>
                  <a:lnTo>
                    <a:pt x="839" y="165"/>
                  </a:lnTo>
                  <a:lnTo>
                    <a:pt x="1" y="448"/>
                  </a:lnTo>
                  <a:cubicBezTo>
                    <a:pt x="2" y="535"/>
                    <a:pt x="3" y="621"/>
                    <a:pt x="5" y="707"/>
                  </a:cubicBezTo>
                  <a:lnTo>
                    <a:pt x="887" y="1002"/>
                  </a:lnTo>
                  <a:cubicBezTo>
                    <a:pt x="899" y="1155"/>
                    <a:pt x="911" y="1314"/>
                    <a:pt x="923" y="1474"/>
                  </a:cubicBezTo>
                  <a:cubicBezTo>
                    <a:pt x="1128" y="983"/>
                    <a:pt x="1335" y="492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29">
              <a:extLst>
                <a:ext uri="{FF2B5EF4-FFF2-40B4-BE49-F238E27FC236}">
                  <a16:creationId xmlns:a16="http://schemas.microsoft.com/office/drawing/2014/main" id="{42C538E3-4AC1-E8DA-BA36-A0118A303875}"/>
                </a:ext>
              </a:extLst>
            </p:cNvPr>
            <p:cNvSpPr/>
            <p:nvPr/>
          </p:nvSpPr>
          <p:spPr>
            <a:xfrm>
              <a:off x="5006700" y="2863675"/>
              <a:ext cx="40075" cy="25575"/>
            </a:xfrm>
            <a:custGeom>
              <a:avLst/>
              <a:gdLst/>
              <a:ahLst/>
              <a:cxnLst/>
              <a:rect l="l" t="t" r="r" b="b"/>
              <a:pathLst>
                <a:path w="1603" h="1023" extrusionOk="0">
                  <a:moveTo>
                    <a:pt x="27" y="564"/>
                  </a:moveTo>
                  <a:cubicBezTo>
                    <a:pt x="18" y="570"/>
                    <a:pt x="10" y="576"/>
                    <a:pt x="1" y="581"/>
                  </a:cubicBezTo>
                  <a:lnTo>
                    <a:pt x="21" y="599"/>
                  </a:lnTo>
                  <a:cubicBezTo>
                    <a:pt x="23" y="588"/>
                    <a:pt x="25" y="576"/>
                    <a:pt x="27" y="564"/>
                  </a:cubicBezTo>
                  <a:close/>
                  <a:moveTo>
                    <a:pt x="621" y="1"/>
                  </a:moveTo>
                  <a:cubicBezTo>
                    <a:pt x="289" y="1"/>
                    <a:pt x="91" y="207"/>
                    <a:pt x="27" y="564"/>
                  </a:cubicBezTo>
                  <a:lnTo>
                    <a:pt x="27" y="564"/>
                  </a:lnTo>
                  <a:cubicBezTo>
                    <a:pt x="373" y="338"/>
                    <a:pt x="580" y="210"/>
                    <a:pt x="756" y="210"/>
                  </a:cubicBezTo>
                  <a:cubicBezTo>
                    <a:pt x="1000" y="210"/>
                    <a:pt x="1185" y="455"/>
                    <a:pt x="1602" y="1023"/>
                  </a:cubicBezTo>
                  <a:cubicBezTo>
                    <a:pt x="1494" y="552"/>
                    <a:pt x="1338" y="105"/>
                    <a:pt x="766" y="13"/>
                  </a:cubicBezTo>
                  <a:cubicBezTo>
                    <a:pt x="715" y="5"/>
                    <a:pt x="667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29">
              <a:extLst>
                <a:ext uri="{FF2B5EF4-FFF2-40B4-BE49-F238E27FC236}">
                  <a16:creationId xmlns:a16="http://schemas.microsoft.com/office/drawing/2014/main" id="{A87C5F2A-6F67-556A-F1EC-7233436BB9F3}"/>
                </a:ext>
              </a:extLst>
            </p:cNvPr>
            <p:cNvSpPr/>
            <p:nvPr/>
          </p:nvSpPr>
          <p:spPr>
            <a:xfrm>
              <a:off x="5031900" y="2705975"/>
              <a:ext cx="45850" cy="24800"/>
            </a:xfrm>
            <a:custGeom>
              <a:avLst/>
              <a:gdLst/>
              <a:ahLst/>
              <a:cxnLst/>
              <a:rect l="l" t="t" r="r" b="b"/>
              <a:pathLst>
                <a:path w="1834" h="992" extrusionOk="0">
                  <a:moveTo>
                    <a:pt x="733" y="1"/>
                  </a:moveTo>
                  <a:cubicBezTo>
                    <a:pt x="535" y="1"/>
                    <a:pt x="297" y="38"/>
                    <a:pt x="1" y="103"/>
                  </a:cubicBezTo>
                  <a:cubicBezTo>
                    <a:pt x="96" y="85"/>
                    <a:pt x="186" y="77"/>
                    <a:pt x="273" y="77"/>
                  </a:cubicBezTo>
                  <a:cubicBezTo>
                    <a:pt x="923" y="77"/>
                    <a:pt x="1338" y="543"/>
                    <a:pt x="1791" y="938"/>
                  </a:cubicBezTo>
                  <a:lnTo>
                    <a:pt x="1791" y="938"/>
                  </a:lnTo>
                  <a:cubicBezTo>
                    <a:pt x="1502" y="262"/>
                    <a:pt x="1261" y="1"/>
                    <a:pt x="733" y="1"/>
                  </a:cubicBezTo>
                  <a:close/>
                  <a:moveTo>
                    <a:pt x="1791" y="938"/>
                  </a:moveTo>
                  <a:cubicBezTo>
                    <a:pt x="1798" y="955"/>
                    <a:pt x="1806" y="973"/>
                    <a:pt x="1814" y="992"/>
                  </a:cubicBezTo>
                  <a:lnTo>
                    <a:pt x="1834" y="975"/>
                  </a:lnTo>
                  <a:cubicBezTo>
                    <a:pt x="1820" y="963"/>
                    <a:pt x="1805" y="950"/>
                    <a:pt x="1791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29">
              <a:extLst>
                <a:ext uri="{FF2B5EF4-FFF2-40B4-BE49-F238E27FC236}">
                  <a16:creationId xmlns:a16="http://schemas.microsoft.com/office/drawing/2014/main" id="{A1883298-9FA6-C3F6-76F9-58EB269DEAA0}"/>
                </a:ext>
              </a:extLst>
            </p:cNvPr>
            <p:cNvSpPr/>
            <p:nvPr/>
          </p:nvSpPr>
          <p:spPr>
            <a:xfrm>
              <a:off x="5077225" y="2730375"/>
              <a:ext cx="20375" cy="50375"/>
            </a:xfrm>
            <a:custGeom>
              <a:avLst/>
              <a:gdLst/>
              <a:ahLst/>
              <a:cxnLst/>
              <a:rect l="l" t="t" r="r" b="b"/>
              <a:pathLst>
                <a:path w="815" h="2015" extrusionOk="0">
                  <a:moveTo>
                    <a:pt x="21" y="0"/>
                  </a:moveTo>
                  <a:lnTo>
                    <a:pt x="1" y="16"/>
                  </a:lnTo>
                  <a:cubicBezTo>
                    <a:pt x="15" y="29"/>
                    <a:pt x="29" y="43"/>
                    <a:pt x="43" y="57"/>
                  </a:cubicBezTo>
                  <a:lnTo>
                    <a:pt x="43" y="57"/>
                  </a:lnTo>
                  <a:cubicBezTo>
                    <a:pt x="36" y="38"/>
                    <a:pt x="28" y="19"/>
                    <a:pt x="21" y="0"/>
                  </a:cubicBezTo>
                  <a:close/>
                  <a:moveTo>
                    <a:pt x="43" y="57"/>
                  </a:moveTo>
                  <a:lnTo>
                    <a:pt x="43" y="57"/>
                  </a:lnTo>
                  <a:cubicBezTo>
                    <a:pt x="291" y="690"/>
                    <a:pt x="539" y="1323"/>
                    <a:pt x="788" y="1957"/>
                  </a:cubicBezTo>
                  <a:lnTo>
                    <a:pt x="788" y="1957"/>
                  </a:lnTo>
                  <a:cubicBezTo>
                    <a:pt x="814" y="1215"/>
                    <a:pt x="577" y="578"/>
                    <a:pt x="43" y="57"/>
                  </a:cubicBezTo>
                  <a:close/>
                  <a:moveTo>
                    <a:pt x="788" y="1957"/>
                  </a:moveTo>
                  <a:cubicBezTo>
                    <a:pt x="787" y="1976"/>
                    <a:pt x="786" y="1995"/>
                    <a:pt x="785" y="2015"/>
                  </a:cubicBezTo>
                  <a:lnTo>
                    <a:pt x="805" y="2000"/>
                  </a:lnTo>
                  <a:cubicBezTo>
                    <a:pt x="799" y="1986"/>
                    <a:pt x="793" y="1971"/>
                    <a:pt x="788" y="1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29">
              <a:extLst>
                <a:ext uri="{FF2B5EF4-FFF2-40B4-BE49-F238E27FC236}">
                  <a16:creationId xmlns:a16="http://schemas.microsoft.com/office/drawing/2014/main" id="{73E7A713-1B80-35CF-01F3-86A8974A3927}"/>
                </a:ext>
              </a:extLst>
            </p:cNvPr>
            <p:cNvSpPr/>
            <p:nvPr/>
          </p:nvSpPr>
          <p:spPr>
            <a:xfrm>
              <a:off x="5001200" y="2878200"/>
              <a:ext cx="26425" cy="29350"/>
            </a:xfrm>
            <a:custGeom>
              <a:avLst/>
              <a:gdLst/>
              <a:ahLst/>
              <a:cxnLst/>
              <a:rect l="l" t="t" r="r" b="b"/>
              <a:pathLst>
                <a:path w="1057" h="1174" extrusionOk="0">
                  <a:moveTo>
                    <a:pt x="220" y="0"/>
                  </a:moveTo>
                  <a:cubicBezTo>
                    <a:pt x="223" y="22"/>
                    <a:pt x="226" y="43"/>
                    <a:pt x="230" y="64"/>
                  </a:cubicBezTo>
                  <a:lnTo>
                    <a:pt x="230" y="64"/>
                  </a:lnTo>
                  <a:cubicBezTo>
                    <a:pt x="234" y="49"/>
                    <a:pt x="238" y="34"/>
                    <a:pt x="242" y="18"/>
                  </a:cubicBezTo>
                  <a:lnTo>
                    <a:pt x="220" y="0"/>
                  </a:lnTo>
                  <a:close/>
                  <a:moveTo>
                    <a:pt x="230" y="64"/>
                  </a:moveTo>
                  <a:cubicBezTo>
                    <a:pt x="1" y="888"/>
                    <a:pt x="73" y="1174"/>
                    <a:pt x="631" y="1174"/>
                  </a:cubicBezTo>
                  <a:cubicBezTo>
                    <a:pt x="750" y="1174"/>
                    <a:pt x="891" y="1161"/>
                    <a:pt x="1057" y="1137"/>
                  </a:cubicBezTo>
                  <a:cubicBezTo>
                    <a:pt x="378" y="932"/>
                    <a:pt x="362" y="927"/>
                    <a:pt x="230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29">
              <a:extLst>
                <a:ext uri="{FF2B5EF4-FFF2-40B4-BE49-F238E27FC236}">
                  <a16:creationId xmlns:a16="http://schemas.microsoft.com/office/drawing/2014/main" id="{06A377DE-1D2F-EEEC-FD23-81BB179CFE2C}"/>
                </a:ext>
              </a:extLst>
            </p:cNvPr>
            <p:cNvSpPr/>
            <p:nvPr/>
          </p:nvSpPr>
          <p:spPr>
            <a:xfrm>
              <a:off x="5775725" y="2194250"/>
              <a:ext cx="21700" cy="28050"/>
            </a:xfrm>
            <a:custGeom>
              <a:avLst/>
              <a:gdLst/>
              <a:ahLst/>
              <a:cxnLst/>
              <a:rect l="l" t="t" r="r" b="b"/>
              <a:pathLst>
                <a:path w="868" h="1122" extrusionOk="0">
                  <a:moveTo>
                    <a:pt x="867" y="0"/>
                  </a:moveTo>
                  <a:lnTo>
                    <a:pt x="44" y="559"/>
                  </a:lnTo>
                  <a:lnTo>
                    <a:pt x="44" y="559"/>
                  </a:lnTo>
                  <a:cubicBezTo>
                    <a:pt x="30" y="553"/>
                    <a:pt x="15" y="548"/>
                    <a:pt x="1" y="544"/>
                  </a:cubicBezTo>
                  <a:lnTo>
                    <a:pt x="1" y="544"/>
                  </a:lnTo>
                  <a:lnTo>
                    <a:pt x="26" y="571"/>
                  </a:lnTo>
                  <a:lnTo>
                    <a:pt x="44" y="559"/>
                  </a:lnTo>
                  <a:lnTo>
                    <a:pt x="44" y="559"/>
                  </a:lnTo>
                  <a:cubicBezTo>
                    <a:pt x="299" y="654"/>
                    <a:pt x="469" y="814"/>
                    <a:pt x="450" y="1121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29">
              <a:extLst>
                <a:ext uri="{FF2B5EF4-FFF2-40B4-BE49-F238E27FC236}">
                  <a16:creationId xmlns:a16="http://schemas.microsoft.com/office/drawing/2014/main" id="{0BCDE516-01E2-B6C8-5611-2B89F5816AD4}"/>
                </a:ext>
              </a:extLst>
            </p:cNvPr>
            <p:cNvSpPr/>
            <p:nvPr/>
          </p:nvSpPr>
          <p:spPr>
            <a:xfrm>
              <a:off x="5760075" y="2226500"/>
              <a:ext cx="22250" cy="22725"/>
            </a:xfrm>
            <a:custGeom>
              <a:avLst/>
              <a:gdLst/>
              <a:ahLst/>
              <a:cxnLst/>
              <a:rect l="l" t="t" r="r" b="b"/>
              <a:pathLst>
                <a:path w="890" h="909" extrusionOk="0">
                  <a:moveTo>
                    <a:pt x="889" y="1"/>
                  </a:moveTo>
                  <a:cubicBezTo>
                    <a:pt x="625" y="175"/>
                    <a:pt x="345" y="333"/>
                    <a:pt x="101" y="534"/>
                  </a:cubicBezTo>
                  <a:cubicBezTo>
                    <a:pt x="20" y="601"/>
                    <a:pt x="32" y="780"/>
                    <a:pt x="1" y="908"/>
                  </a:cubicBezTo>
                  <a:lnTo>
                    <a:pt x="702" y="744"/>
                  </a:lnTo>
                  <a:cubicBezTo>
                    <a:pt x="764" y="496"/>
                    <a:pt x="827" y="249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29">
              <a:extLst>
                <a:ext uri="{FF2B5EF4-FFF2-40B4-BE49-F238E27FC236}">
                  <a16:creationId xmlns:a16="http://schemas.microsoft.com/office/drawing/2014/main" id="{0A390E8E-D6CB-7335-7CAC-2966500FF3F4}"/>
                </a:ext>
              </a:extLst>
            </p:cNvPr>
            <p:cNvSpPr/>
            <p:nvPr/>
          </p:nvSpPr>
          <p:spPr>
            <a:xfrm>
              <a:off x="5072925" y="2802175"/>
              <a:ext cx="4600" cy="30550"/>
            </a:xfrm>
            <a:custGeom>
              <a:avLst/>
              <a:gdLst/>
              <a:ahLst/>
              <a:cxnLst/>
              <a:rect l="l" t="t" r="r" b="b"/>
              <a:pathLst>
                <a:path w="184" h="1222" extrusionOk="0">
                  <a:moveTo>
                    <a:pt x="0" y="1"/>
                  </a:moveTo>
                  <a:lnTo>
                    <a:pt x="91" y="1159"/>
                  </a:lnTo>
                  <a:lnTo>
                    <a:pt x="91" y="1159"/>
                  </a:lnTo>
                  <a:cubicBezTo>
                    <a:pt x="124" y="771"/>
                    <a:pt x="154" y="387"/>
                    <a:pt x="184" y="3"/>
                  </a:cubicBezTo>
                  <a:lnTo>
                    <a:pt x="0" y="1"/>
                  </a:lnTo>
                  <a:close/>
                  <a:moveTo>
                    <a:pt x="91" y="1159"/>
                  </a:moveTo>
                  <a:lnTo>
                    <a:pt x="91" y="1159"/>
                  </a:lnTo>
                  <a:cubicBezTo>
                    <a:pt x="89" y="1180"/>
                    <a:pt x="87" y="1200"/>
                    <a:pt x="85" y="1220"/>
                  </a:cubicBezTo>
                  <a:lnTo>
                    <a:pt x="85" y="1220"/>
                  </a:lnTo>
                  <a:cubicBezTo>
                    <a:pt x="88" y="1218"/>
                    <a:pt x="94" y="1208"/>
                    <a:pt x="94" y="1208"/>
                  </a:cubicBezTo>
                  <a:lnTo>
                    <a:pt x="91" y="1159"/>
                  </a:lnTo>
                  <a:close/>
                  <a:moveTo>
                    <a:pt x="85" y="1220"/>
                  </a:moveTo>
                  <a:lnTo>
                    <a:pt x="85" y="1220"/>
                  </a:lnTo>
                  <a:cubicBezTo>
                    <a:pt x="85" y="1221"/>
                    <a:pt x="85" y="1221"/>
                    <a:pt x="85" y="1221"/>
                  </a:cubicBezTo>
                  <a:cubicBezTo>
                    <a:pt x="85" y="1221"/>
                    <a:pt x="85" y="1221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29">
              <a:extLst>
                <a:ext uri="{FF2B5EF4-FFF2-40B4-BE49-F238E27FC236}">
                  <a16:creationId xmlns:a16="http://schemas.microsoft.com/office/drawing/2014/main" id="{BC11CA4D-AC3C-BDA6-6A41-A55D28C49346}"/>
                </a:ext>
              </a:extLst>
            </p:cNvPr>
            <p:cNvSpPr/>
            <p:nvPr/>
          </p:nvSpPr>
          <p:spPr>
            <a:xfrm>
              <a:off x="5204925" y="2903900"/>
              <a:ext cx="22300" cy="5150"/>
            </a:xfrm>
            <a:custGeom>
              <a:avLst/>
              <a:gdLst/>
              <a:ahLst/>
              <a:cxnLst/>
              <a:rect l="l" t="t" r="r" b="b"/>
              <a:pathLst>
                <a:path w="892" h="206" extrusionOk="0">
                  <a:moveTo>
                    <a:pt x="878" y="1"/>
                  </a:moveTo>
                  <a:lnTo>
                    <a:pt x="75" y="158"/>
                  </a:lnTo>
                  <a:lnTo>
                    <a:pt x="75" y="158"/>
                  </a:lnTo>
                  <a:cubicBezTo>
                    <a:pt x="50" y="156"/>
                    <a:pt x="25" y="155"/>
                    <a:pt x="1" y="153"/>
                  </a:cubicBezTo>
                  <a:lnTo>
                    <a:pt x="1" y="153"/>
                  </a:lnTo>
                  <a:lnTo>
                    <a:pt x="17" y="169"/>
                  </a:lnTo>
                  <a:lnTo>
                    <a:pt x="75" y="158"/>
                  </a:lnTo>
                  <a:lnTo>
                    <a:pt x="75" y="158"/>
                  </a:lnTo>
                  <a:cubicBezTo>
                    <a:pt x="348" y="174"/>
                    <a:pt x="620" y="190"/>
                    <a:pt x="892" y="205"/>
                  </a:cubicBezTo>
                  <a:cubicBezTo>
                    <a:pt x="887" y="138"/>
                    <a:pt x="883" y="68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29">
              <a:extLst>
                <a:ext uri="{FF2B5EF4-FFF2-40B4-BE49-F238E27FC236}">
                  <a16:creationId xmlns:a16="http://schemas.microsoft.com/office/drawing/2014/main" id="{49A94A87-E76B-707F-4A3F-54D9CC69F339}"/>
                </a:ext>
              </a:extLst>
            </p:cNvPr>
            <p:cNvSpPr/>
            <p:nvPr/>
          </p:nvSpPr>
          <p:spPr>
            <a:xfrm>
              <a:off x="5013850" y="2717800"/>
              <a:ext cx="7750" cy="21800"/>
            </a:xfrm>
            <a:custGeom>
              <a:avLst/>
              <a:gdLst/>
              <a:ahLst/>
              <a:cxnLst/>
              <a:rect l="l" t="t" r="r" b="b"/>
              <a:pathLst>
                <a:path w="310" h="872" extrusionOk="0">
                  <a:moveTo>
                    <a:pt x="224" y="0"/>
                  </a:moveTo>
                  <a:cubicBezTo>
                    <a:pt x="159" y="90"/>
                    <a:pt x="63" y="170"/>
                    <a:pt x="34" y="269"/>
                  </a:cubicBezTo>
                  <a:cubicBezTo>
                    <a:pt x="0" y="385"/>
                    <a:pt x="26" y="518"/>
                    <a:pt x="26" y="871"/>
                  </a:cubicBezTo>
                  <a:cubicBezTo>
                    <a:pt x="172" y="444"/>
                    <a:pt x="241" y="246"/>
                    <a:pt x="309" y="48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29">
              <a:extLst>
                <a:ext uri="{FF2B5EF4-FFF2-40B4-BE49-F238E27FC236}">
                  <a16:creationId xmlns:a16="http://schemas.microsoft.com/office/drawing/2014/main" id="{23D04797-A172-5F7E-8E95-ACD943B94CE5}"/>
                </a:ext>
              </a:extLst>
            </p:cNvPr>
            <p:cNvSpPr/>
            <p:nvPr/>
          </p:nvSpPr>
          <p:spPr>
            <a:xfrm>
              <a:off x="5166675" y="2930175"/>
              <a:ext cx="16425" cy="3775"/>
            </a:xfrm>
            <a:custGeom>
              <a:avLst/>
              <a:gdLst/>
              <a:ahLst/>
              <a:cxnLst/>
              <a:rect l="l" t="t" r="r" b="b"/>
              <a:pathLst>
                <a:path w="657" h="151" extrusionOk="0">
                  <a:moveTo>
                    <a:pt x="1" y="0"/>
                  </a:moveTo>
                  <a:lnTo>
                    <a:pt x="12" y="151"/>
                  </a:lnTo>
                  <a:lnTo>
                    <a:pt x="657" y="86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29">
              <a:extLst>
                <a:ext uri="{FF2B5EF4-FFF2-40B4-BE49-F238E27FC236}">
                  <a16:creationId xmlns:a16="http://schemas.microsoft.com/office/drawing/2014/main" id="{A6172FB7-4F54-C3A6-BAEE-A2FDB4EAD274}"/>
                </a:ext>
              </a:extLst>
            </p:cNvPr>
            <p:cNvSpPr/>
            <p:nvPr/>
          </p:nvSpPr>
          <p:spPr>
            <a:xfrm>
              <a:off x="5041675" y="2968300"/>
              <a:ext cx="21100" cy="33050"/>
            </a:xfrm>
            <a:custGeom>
              <a:avLst/>
              <a:gdLst/>
              <a:ahLst/>
              <a:cxnLst/>
              <a:rect l="l" t="t" r="r" b="b"/>
              <a:pathLst>
                <a:path w="844" h="1322" extrusionOk="0">
                  <a:moveTo>
                    <a:pt x="844" y="1"/>
                  </a:moveTo>
                  <a:lnTo>
                    <a:pt x="0" y="1321"/>
                  </a:lnTo>
                  <a:lnTo>
                    <a:pt x="475" y="1140"/>
                  </a:lnTo>
                  <a:cubicBezTo>
                    <a:pt x="573" y="951"/>
                    <a:pt x="673" y="763"/>
                    <a:pt x="773" y="574"/>
                  </a:cubicBezTo>
                  <a:cubicBezTo>
                    <a:pt x="796" y="382"/>
                    <a:pt x="820" y="192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29">
              <a:extLst>
                <a:ext uri="{FF2B5EF4-FFF2-40B4-BE49-F238E27FC236}">
                  <a16:creationId xmlns:a16="http://schemas.microsoft.com/office/drawing/2014/main" id="{E78048F4-BDD4-D063-949C-66EC3DA31B35}"/>
                </a:ext>
              </a:extLst>
            </p:cNvPr>
            <p:cNvSpPr/>
            <p:nvPr/>
          </p:nvSpPr>
          <p:spPr>
            <a:xfrm>
              <a:off x="5629375" y="2451050"/>
              <a:ext cx="23775" cy="10825"/>
            </a:xfrm>
            <a:custGeom>
              <a:avLst/>
              <a:gdLst/>
              <a:ahLst/>
              <a:cxnLst/>
              <a:rect l="l" t="t" r="r" b="b"/>
              <a:pathLst>
                <a:path w="951" h="433" extrusionOk="0">
                  <a:moveTo>
                    <a:pt x="655" y="1"/>
                  </a:moveTo>
                  <a:cubicBezTo>
                    <a:pt x="582" y="1"/>
                    <a:pt x="493" y="26"/>
                    <a:pt x="389" y="79"/>
                  </a:cubicBezTo>
                  <a:cubicBezTo>
                    <a:pt x="248" y="150"/>
                    <a:pt x="129" y="263"/>
                    <a:pt x="0" y="357"/>
                  </a:cubicBezTo>
                  <a:lnTo>
                    <a:pt x="950" y="432"/>
                  </a:lnTo>
                  <a:cubicBezTo>
                    <a:pt x="933" y="163"/>
                    <a:pt x="842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29">
              <a:extLst>
                <a:ext uri="{FF2B5EF4-FFF2-40B4-BE49-F238E27FC236}">
                  <a16:creationId xmlns:a16="http://schemas.microsoft.com/office/drawing/2014/main" id="{2BF590A8-C908-0065-C1D2-99260EC61E1A}"/>
                </a:ext>
              </a:extLst>
            </p:cNvPr>
            <p:cNvSpPr/>
            <p:nvPr/>
          </p:nvSpPr>
          <p:spPr>
            <a:xfrm>
              <a:off x="5677000" y="2283050"/>
              <a:ext cx="58100" cy="31550"/>
            </a:xfrm>
            <a:custGeom>
              <a:avLst/>
              <a:gdLst/>
              <a:ahLst/>
              <a:cxnLst/>
              <a:rect l="l" t="t" r="r" b="b"/>
              <a:pathLst>
                <a:path w="2324" h="1262" extrusionOk="0">
                  <a:moveTo>
                    <a:pt x="2238" y="0"/>
                  </a:moveTo>
                  <a:cubicBezTo>
                    <a:pt x="1870" y="176"/>
                    <a:pt x="1502" y="351"/>
                    <a:pt x="1134" y="530"/>
                  </a:cubicBezTo>
                  <a:cubicBezTo>
                    <a:pt x="755" y="714"/>
                    <a:pt x="378" y="902"/>
                    <a:pt x="0" y="1087"/>
                  </a:cubicBezTo>
                  <a:lnTo>
                    <a:pt x="87" y="1262"/>
                  </a:lnTo>
                  <a:lnTo>
                    <a:pt x="2324" y="195"/>
                  </a:lnTo>
                  <a:cubicBezTo>
                    <a:pt x="2295" y="129"/>
                    <a:pt x="2267" y="65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29">
              <a:extLst>
                <a:ext uri="{FF2B5EF4-FFF2-40B4-BE49-F238E27FC236}">
                  <a16:creationId xmlns:a16="http://schemas.microsoft.com/office/drawing/2014/main" id="{1C5EFB03-ED77-C8E8-237A-8745478C9E19}"/>
                </a:ext>
              </a:extLst>
            </p:cNvPr>
            <p:cNvSpPr/>
            <p:nvPr/>
          </p:nvSpPr>
          <p:spPr>
            <a:xfrm>
              <a:off x="5515450" y="2379925"/>
              <a:ext cx="37275" cy="10975"/>
            </a:xfrm>
            <a:custGeom>
              <a:avLst/>
              <a:gdLst/>
              <a:ahLst/>
              <a:cxnLst/>
              <a:rect l="l" t="t" r="r" b="b"/>
              <a:pathLst>
                <a:path w="1491" h="439" extrusionOk="0">
                  <a:moveTo>
                    <a:pt x="1491" y="0"/>
                  </a:moveTo>
                  <a:lnTo>
                    <a:pt x="471" y="150"/>
                  </a:lnTo>
                  <a:lnTo>
                    <a:pt x="1" y="312"/>
                  </a:lnTo>
                  <a:cubicBezTo>
                    <a:pt x="211" y="394"/>
                    <a:pt x="376" y="439"/>
                    <a:pt x="535" y="439"/>
                  </a:cubicBezTo>
                  <a:cubicBezTo>
                    <a:pt x="807" y="439"/>
                    <a:pt x="1060" y="306"/>
                    <a:pt x="1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29">
              <a:extLst>
                <a:ext uri="{FF2B5EF4-FFF2-40B4-BE49-F238E27FC236}">
                  <a16:creationId xmlns:a16="http://schemas.microsoft.com/office/drawing/2014/main" id="{9B05854E-CE64-D993-9942-DE8906D14495}"/>
                </a:ext>
              </a:extLst>
            </p:cNvPr>
            <p:cNvSpPr/>
            <p:nvPr/>
          </p:nvSpPr>
          <p:spPr>
            <a:xfrm>
              <a:off x="5582275" y="2368450"/>
              <a:ext cx="35900" cy="11325"/>
            </a:xfrm>
            <a:custGeom>
              <a:avLst/>
              <a:gdLst/>
              <a:ahLst/>
              <a:cxnLst/>
              <a:rect l="l" t="t" r="r" b="b"/>
              <a:pathLst>
                <a:path w="1436" h="453" extrusionOk="0">
                  <a:moveTo>
                    <a:pt x="1408" y="1"/>
                  </a:moveTo>
                  <a:lnTo>
                    <a:pt x="1" y="276"/>
                  </a:lnTo>
                  <a:cubicBezTo>
                    <a:pt x="0" y="335"/>
                    <a:pt x="0" y="394"/>
                    <a:pt x="0" y="453"/>
                  </a:cubicBezTo>
                  <a:lnTo>
                    <a:pt x="1436" y="152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29">
              <a:extLst>
                <a:ext uri="{FF2B5EF4-FFF2-40B4-BE49-F238E27FC236}">
                  <a16:creationId xmlns:a16="http://schemas.microsoft.com/office/drawing/2014/main" id="{4FD7C793-D6A9-7FEF-E496-66F3DB03E404}"/>
                </a:ext>
              </a:extLst>
            </p:cNvPr>
            <p:cNvSpPr/>
            <p:nvPr/>
          </p:nvSpPr>
          <p:spPr>
            <a:xfrm>
              <a:off x="5500250" y="2373075"/>
              <a:ext cx="35725" cy="14625"/>
            </a:xfrm>
            <a:custGeom>
              <a:avLst/>
              <a:gdLst/>
              <a:ahLst/>
              <a:cxnLst/>
              <a:rect l="l" t="t" r="r" b="b"/>
              <a:pathLst>
                <a:path w="1429" h="585" extrusionOk="0">
                  <a:moveTo>
                    <a:pt x="1358" y="0"/>
                  </a:moveTo>
                  <a:lnTo>
                    <a:pt x="1" y="487"/>
                  </a:lnTo>
                  <a:lnTo>
                    <a:pt x="28" y="585"/>
                  </a:lnTo>
                  <a:lnTo>
                    <a:pt x="609" y="585"/>
                  </a:lnTo>
                  <a:lnTo>
                    <a:pt x="1079" y="424"/>
                  </a:lnTo>
                  <a:lnTo>
                    <a:pt x="1429" y="91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29">
              <a:extLst>
                <a:ext uri="{FF2B5EF4-FFF2-40B4-BE49-F238E27FC236}">
                  <a16:creationId xmlns:a16="http://schemas.microsoft.com/office/drawing/2014/main" id="{B5CA2706-AD35-19FA-4C33-47CDF740D666}"/>
                </a:ext>
              </a:extLst>
            </p:cNvPr>
            <p:cNvSpPr/>
            <p:nvPr/>
          </p:nvSpPr>
          <p:spPr>
            <a:xfrm>
              <a:off x="5661000" y="2279475"/>
              <a:ext cx="29625" cy="18100"/>
            </a:xfrm>
            <a:custGeom>
              <a:avLst/>
              <a:gdLst/>
              <a:ahLst/>
              <a:cxnLst/>
              <a:rect l="l" t="t" r="r" b="b"/>
              <a:pathLst>
                <a:path w="1185" h="724" extrusionOk="0">
                  <a:moveTo>
                    <a:pt x="1086" y="1"/>
                  </a:moveTo>
                  <a:lnTo>
                    <a:pt x="0" y="587"/>
                  </a:lnTo>
                  <a:lnTo>
                    <a:pt x="74" y="723"/>
                  </a:lnTo>
                  <a:lnTo>
                    <a:pt x="1185" y="165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29">
              <a:extLst>
                <a:ext uri="{FF2B5EF4-FFF2-40B4-BE49-F238E27FC236}">
                  <a16:creationId xmlns:a16="http://schemas.microsoft.com/office/drawing/2014/main" id="{C104CD0B-A1AE-E60B-8954-F3D67EB8C927}"/>
                </a:ext>
              </a:extLst>
            </p:cNvPr>
            <p:cNvSpPr/>
            <p:nvPr/>
          </p:nvSpPr>
          <p:spPr>
            <a:xfrm>
              <a:off x="5755300" y="2089975"/>
              <a:ext cx="32675" cy="19525"/>
            </a:xfrm>
            <a:custGeom>
              <a:avLst/>
              <a:gdLst/>
              <a:ahLst/>
              <a:cxnLst/>
              <a:rect l="l" t="t" r="r" b="b"/>
              <a:pathLst>
                <a:path w="1307" h="781" extrusionOk="0">
                  <a:moveTo>
                    <a:pt x="1257" y="1"/>
                  </a:moveTo>
                  <a:lnTo>
                    <a:pt x="0" y="590"/>
                  </a:lnTo>
                  <a:lnTo>
                    <a:pt x="99" y="781"/>
                  </a:lnTo>
                  <a:lnTo>
                    <a:pt x="1307" y="58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29">
              <a:extLst>
                <a:ext uri="{FF2B5EF4-FFF2-40B4-BE49-F238E27FC236}">
                  <a16:creationId xmlns:a16="http://schemas.microsoft.com/office/drawing/2014/main" id="{290E935C-08D3-D194-7149-4E30D4CC5BA9}"/>
                </a:ext>
              </a:extLst>
            </p:cNvPr>
            <p:cNvSpPr/>
            <p:nvPr/>
          </p:nvSpPr>
          <p:spPr>
            <a:xfrm>
              <a:off x="5752425" y="2207850"/>
              <a:ext cx="23975" cy="18075"/>
            </a:xfrm>
            <a:custGeom>
              <a:avLst/>
              <a:gdLst/>
              <a:ahLst/>
              <a:cxnLst/>
              <a:rect l="l" t="t" r="r" b="b"/>
              <a:pathLst>
                <a:path w="959" h="723" extrusionOk="0">
                  <a:moveTo>
                    <a:pt x="933" y="1"/>
                  </a:moveTo>
                  <a:cubicBezTo>
                    <a:pt x="931" y="17"/>
                    <a:pt x="928" y="32"/>
                    <a:pt x="925" y="47"/>
                  </a:cubicBezTo>
                  <a:lnTo>
                    <a:pt x="925" y="47"/>
                  </a:lnTo>
                  <a:cubicBezTo>
                    <a:pt x="936" y="41"/>
                    <a:pt x="948" y="35"/>
                    <a:pt x="959" y="29"/>
                  </a:cubicBezTo>
                  <a:cubicBezTo>
                    <a:pt x="958" y="27"/>
                    <a:pt x="933" y="1"/>
                    <a:pt x="933" y="1"/>
                  </a:cubicBezTo>
                  <a:close/>
                  <a:moveTo>
                    <a:pt x="925" y="47"/>
                  </a:moveTo>
                  <a:lnTo>
                    <a:pt x="925" y="47"/>
                  </a:lnTo>
                  <a:cubicBezTo>
                    <a:pt x="617" y="211"/>
                    <a:pt x="309" y="374"/>
                    <a:pt x="1" y="538"/>
                  </a:cubicBezTo>
                  <a:lnTo>
                    <a:pt x="117" y="722"/>
                  </a:lnTo>
                  <a:cubicBezTo>
                    <a:pt x="313" y="385"/>
                    <a:pt x="828" y="534"/>
                    <a:pt x="925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29">
              <a:extLst>
                <a:ext uri="{FF2B5EF4-FFF2-40B4-BE49-F238E27FC236}">
                  <a16:creationId xmlns:a16="http://schemas.microsoft.com/office/drawing/2014/main" id="{9545280B-712A-8641-CB20-E806E9C0FD6E}"/>
                </a:ext>
              </a:extLst>
            </p:cNvPr>
            <p:cNvSpPr/>
            <p:nvPr/>
          </p:nvSpPr>
          <p:spPr>
            <a:xfrm>
              <a:off x="5786725" y="2074625"/>
              <a:ext cx="24625" cy="16825"/>
            </a:xfrm>
            <a:custGeom>
              <a:avLst/>
              <a:gdLst/>
              <a:ahLst/>
              <a:cxnLst/>
              <a:rect l="l" t="t" r="r" b="b"/>
              <a:pathLst>
                <a:path w="985" h="673" extrusionOk="0">
                  <a:moveTo>
                    <a:pt x="865" y="1"/>
                  </a:moveTo>
                  <a:lnTo>
                    <a:pt x="0" y="615"/>
                  </a:lnTo>
                  <a:lnTo>
                    <a:pt x="50" y="672"/>
                  </a:lnTo>
                  <a:lnTo>
                    <a:pt x="984" y="200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29">
              <a:extLst>
                <a:ext uri="{FF2B5EF4-FFF2-40B4-BE49-F238E27FC236}">
                  <a16:creationId xmlns:a16="http://schemas.microsoft.com/office/drawing/2014/main" id="{78379B78-C645-0D96-26D8-76D92E5794F5}"/>
                </a:ext>
              </a:extLst>
            </p:cNvPr>
            <p:cNvSpPr/>
            <p:nvPr/>
          </p:nvSpPr>
          <p:spPr>
            <a:xfrm>
              <a:off x="5769200" y="2026575"/>
              <a:ext cx="19800" cy="13875"/>
            </a:xfrm>
            <a:custGeom>
              <a:avLst/>
              <a:gdLst/>
              <a:ahLst/>
              <a:cxnLst/>
              <a:rect l="l" t="t" r="r" b="b"/>
              <a:pathLst>
                <a:path w="792" h="555" extrusionOk="0">
                  <a:moveTo>
                    <a:pt x="719" y="0"/>
                  </a:moveTo>
                  <a:lnTo>
                    <a:pt x="0" y="424"/>
                  </a:lnTo>
                  <a:lnTo>
                    <a:pt x="127" y="555"/>
                  </a:lnTo>
                  <a:lnTo>
                    <a:pt x="792" y="11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29">
              <a:extLst>
                <a:ext uri="{FF2B5EF4-FFF2-40B4-BE49-F238E27FC236}">
                  <a16:creationId xmlns:a16="http://schemas.microsoft.com/office/drawing/2014/main" id="{DDBF1520-E0F4-EA83-D4E6-C9465BAD9014}"/>
                </a:ext>
              </a:extLst>
            </p:cNvPr>
            <p:cNvSpPr/>
            <p:nvPr/>
          </p:nvSpPr>
          <p:spPr>
            <a:xfrm>
              <a:off x="5280075" y="2682350"/>
              <a:ext cx="136500" cy="56850"/>
            </a:xfrm>
            <a:custGeom>
              <a:avLst/>
              <a:gdLst/>
              <a:ahLst/>
              <a:cxnLst/>
              <a:rect l="l" t="t" r="r" b="b"/>
              <a:pathLst>
                <a:path w="5460" h="2274" extrusionOk="0">
                  <a:moveTo>
                    <a:pt x="5459" y="1"/>
                  </a:moveTo>
                  <a:lnTo>
                    <a:pt x="5459" y="1"/>
                  </a:lnTo>
                  <a:cubicBezTo>
                    <a:pt x="3502" y="416"/>
                    <a:pt x="1695" y="1195"/>
                    <a:pt x="0" y="2273"/>
                  </a:cubicBezTo>
                  <a:cubicBezTo>
                    <a:pt x="989" y="1996"/>
                    <a:pt x="2013" y="1804"/>
                    <a:pt x="2956" y="1416"/>
                  </a:cubicBezTo>
                  <a:cubicBezTo>
                    <a:pt x="3835" y="1054"/>
                    <a:pt x="4628" y="48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29">
              <a:extLst>
                <a:ext uri="{FF2B5EF4-FFF2-40B4-BE49-F238E27FC236}">
                  <a16:creationId xmlns:a16="http://schemas.microsoft.com/office/drawing/2014/main" id="{1DCAEA71-F678-4658-AA5D-E07C71ADE158}"/>
                </a:ext>
              </a:extLst>
            </p:cNvPr>
            <p:cNvSpPr/>
            <p:nvPr/>
          </p:nvSpPr>
          <p:spPr>
            <a:xfrm>
              <a:off x="5396450" y="2700375"/>
              <a:ext cx="57375" cy="42075"/>
            </a:xfrm>
            <a:custGeom>
              <a:avLst/>
              <a:gdLst/>
              <a:ahLst/>
              <a:cxnLst/>
              <a:rect l="l" t="t" r="r" b="b"/>
              <a:pathLst>
                <a:path w="2295" h="1683" extrusionOk="0">
                  <a:moveTo>
                    <a:pt x="2294" y="1"/>
                  </a:moveTo>
                  <a:lnTo>
                    <a:pt x="0" y="1682"/>
                  </a:lnTo>
                  <a:cubicBezTo>
                    <a:pt x="968" y="1405"/>
                    <a:pt x="1710" y="813"/>
                    <a:pt x="2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29">
              <a:extLst>
                <a:ext uri="{FF2B5EF4-FFF2-40B4-BE49-F238E27FC236}">
                  <a16:creationId xmlns:a16="http://schemas.microsoft.com/office/drawing/2014/main" id="{2B012B54-E338-C5FB-CF11-4ECAE0B1DB99}"/>
                </a:ext>
              </a:extLst>
            </p:cNvPr>
            <p:cNvSpPr/>
            <p:nvPr/>
          </p:nvSpPr>
          <p:spPr>
            <a:xfrm>
              <a:off x="5379450" y="2729600"/>
              <a:ext cx="66300" cy="41175"/>
            </a:xfrm>
            <a:custGeom>
              <a:avLst/>
              <a:gdLst/>
              <a:ahLst/>
              <a:cxnLst/>
              <a:rect l="l" t="t" r="r" b="b"/>
              <a:pathLst>
                <a:path w="2652" h="1647" extrusionOk="0">
                  <a:moveTo>
                    <a:pt x="2574" y="0"/>
                  </a:moveTo>
                  <a:lnTo>
                    <a:pt x="1" y="1593"/>
                  </a:lnTo>
                  <a:lnTo>
                    <a:pt x="48" y="1647"/>
                  </a:lnTo>
                  <a:lnTo>
                    <a:pt x="2652" y="85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29">
              <a:extLst>
                <a:ext uri="{FF2B5EF4-FFF2-40B4-BE49-F238E27FC236}">
                  <a16:creationId xmlns:a16="http://schemas.microsoft.com/office/drawing/2014/main" id="{F47D7218-45A6-0819-B97D-2D8CA048AAC1}"/>
                </a:ext>
              </a:extLst>
            </p:cNvPr>
            <p:cNvSpPr/>
            <p:nvPr/>
          </p:nvSpPr>
          <p:spPr>
            <a:xfrm>
              <a:off x="5288725" y="2729450"/>
              <a:ext cx="63900" cy="31825"/>
            </a:xfrm>
            <a:custGeom>
              <a:avLst/>
              <a:gdLst/>
              <a:ahLst/>
              <a:cxnLst/>
              <a:rect l="l" t="t" r="r" b="b"/>
              <a:pathLst>
                <a:path w="2556" h="1273" extrusionOk="0">
                  <a:moveTo>
                    <a:pt x="2460" y="1"/>
                  </a:moveTo>
                  <a:lnTo>
                    <a:pt x="1" y="1082"/>
                  </a:lnTo>
                  <a:lnTo>
                    <a:pt x="82" y="1272"/>
                  </a:lnTo>
                  <a:lnTo>
                    <a:pt x="2555" y="221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29">
              <a:extLst>
                <a:ext uri="{FF2B5EF4-FFF2-40B4-BE49-F238E27FC236}">
                  <a16:creationId xmlns:a16="http://schemas.microsoft.com/office/drawing/2014/main" id="{318BD48F-396D-E1CE-E6A8-B892B41C2EAB}"/>
                </a:ext>
              </a:extLst>
            </p:cNvPr>
            <p:cNvSpPr/>
            <p:nvPr/>
          </p:nvSpPr>
          <p:spPr>
            <a:xfrm>
              <a:off x="5357950" y="2769400"/>
              <a:ext cx="22725" cy="15875"/>
            </a:xfrm>
            <a:custGeom>
              <a:avLst/>
              <a:gdLst/>
              <a:ahLst/>
              <a:cxnLst/>
              <a:rect l="l" t="t" r="r" b="b"/>
              <a:pathLst>
                <a:path w="909" h="635" extrusionOk="0">
                  <a:moveTo>
                    <a:pt x="861" y="1"/>
                  </a:moveTo>
                  <a:lnTo>
                    <a:pt x="0" y="465"/>
                  </a:lnTo>
                  <a:cubicBezTo>
                    <a:pt x="35" y="522"/>
                    <a:pt x="70" y="578"/>
                    <a:pt x="106" y="635"/>
                  </a:cubicBezTo>
                  <a:lnTo>
                    <a:pt x="908" y="55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29">
              <a:extLst>
                <a:ext uri="{FF2B5EF4-FFF2-40B4-BE49-F238E27FC236}">
                  <a16:creationId xmlns:a16="http://schemas.microsoft.com/office/drawing/2014/main" id="{7B84136D-5D06-EE45-6740-82DE5A5FE34B}"/>
                </a:ext>
              </a:extLst>
            </p:cNvPr>
            <p:cNvSpPr/>
            <p:nvPr/>
          </p:nvSpPr>
          <p:spPr>
            <a:xfrm>
              <a:off x="5443775" y="2715575"/>
              <a:ext cx="20100" cy="16200"/>
            </a:xfrm>
            <a:custGeom>
              <a:avLst/>
              <a:gdLst/>
              <a:ahLst/>
              <a:cxnLst/>
              <a:rect l="l" t="t" r="r" b="b"/>
              <a:pathLst>
                <a:path w="804" h="648" extrusionOk="0">
                  <a:moveTo>
                    <a:pt x="678" y="1"/>
                  </a:moveTo>
                  <a:lnTo>
                    <a:pt x="1" y="561"/>
                  </a:lnTo>
                  <a:lnTo>
                    <a:pt x="79" y="648"/>
                  </a:lnTo>
                  <a:lnTo>
                    <a:pt x="803" y="171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29">
              <a:extLst>
                <a:ext uri="{FF2B5EF4-FFF2-40B4-BE49-F238E27FC236}">
                  <a16:creationId xmlns:a16="http://schemas.microsoft.com/office/drawing/2014/main" id="{3BC045D0-26BF-FC20-3970-7FF93DFB6668}"/>
                </a:ext>
              </a:extLst>
            </p:cNvPr>
            <p:cNvSpPr/>
            <p:nvPr/>
          </p:nvSpPr>
          <p:spPr>
            <a:xfrm>
              <a:off x="5737550" y="1885750"/>
              <a:ext cx="54850" cy="41975"/>
            </a:xfrm>
            <a:custGeom>
              <a:avLst/>
              <a:gdLst/>
              <a:ahLst/>
              <a:cxnLst/>
              <a:rect l="l" t="t" r="r" b="b"/>
              <a:pathLst>
                <a:path w="2194" h="1679" extrusionOk="0">
                  <a:moveTo>
                    <a:pt x="2045" y="1"/>
                  </a:moveTo>
                  <a:lnTo>
                    <a:pt x="0" y="1487"/>
                  </a:lnTo>
                  <a:lnTo>
                    <a:pt x="134" y="1679"/>
                  </a:lnTo>
                  <a:lnTo>
                    <a:pt x="2194" y="211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29">
              <a:extLst>
                <a:ext uri="{FF2B5EF4-FFF2-40B4-BE49-F238E27FC236}">
                  <a16:creationId xmlns:a16="http://schemas.microsoft.com/office/drawing/2014/main" id="{E26058D3-A33D-7701-8281-041E9DE63F62}"/>
                </a:ext>
              </a:extLst>
            </p:cNvPr>
            <p:cNvSpPr/>
            <p:nvPr/>
          </p:nvSpPr>
          <p:spPr>
            <a:xfrm>
              <a:off x="5285700" y="2399500"/>
              <a:ext cx="20425" cy="35900"/>
            </a:xfrm>
            <a:custGeom>
              <a:avLst/>
              <a:gdLst/>
              <a:ahLst/>
              <a:cxnLst/>
              <a:rect l="l" t="t" r="r" b="b"/>
              <a:pathLst>
                <a:path w="817" h="1436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298"/>
                    <a:pt x="291" y="822"/>
                    <a:pt x="216" y="1436"/>
                  </a:cubicBezTo>
                  <a:cubicBezTo>
                    <a:pt x="385" y="1179"/>
                    <a:pt x="448" y="1087"/>
                    <a:pt x="517" y="983"/>
                  </a:cubicBezTo>
                  <a:cubicBezTo>
                    <a:pt x="579" y="1112"/>
                    <a:pt x="638" y="1234"/>
                    <a:pt x="702" y="1368"/>
                  </a:cubicBezTo>
                  <a:cubicBezTo>
                    <a:pt x="748" y="1298"/>
                    <a:pt x="808" y="1248"/>
                    <a:pt x="809" y="1197"/>
                  </a:cubicBezTo>
                  <a:cubicBezTo>
                    <a:pt x="817" y="840"/>
                    <a:pt x="813" y="483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29">
              <a:extLst>
                <a:ext uri="{FF2B5EF4-FFF2-40B4-BE49-F238E27FC236}">
                  <a16:creationId xmlns:a16="http://schemas.microsoft.com/office/drawing/2014/main" id="{6DD657D4-A90A-6B82-AED8-1B34D46F5007}"/>
                </a:ext>
              </a:extLst>
            </p:cNvPr>
            <p:cNvSpPr/>
            <p:nvPr/>
          </p:nvSpPr>
          <p:spPr>
            <a:xfrm>
              <a:off x="5206300" y="2501900"/>
              <a:ext cx="10425" cy="55425"/>
            </a:xfrm>
            <a:custGeom>
              <a:avLst/>
              <a:gdLst/>
              <a:ahLst/>
              <a:cxnLst/>
              <a:rect l="l" t="t" r="r" b="b"/>
              <a:pathLst>
                <a:path w="417" h="2217" extrusionOk="0">
                  <a:moveTo>
                    <a:pt x="0" y="1"/>
                  </a:moveTo>
                  <a:lnTo>
                    <a:pt x="198" y="2217"/>
                  </a:lnTo>
                  <a:cubicBezTo>
                    <a:pt x="417" y="1638"/>
                    <a:pt x="333" y="70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29">
              <a:extLst>
                <a:ext uri="{FF2B5EF4-FFF2-40B4-BE49-F238E27FC236}">
                  <a16:creationId xmlns:a16="http://schemas.microsoft.com/office/drawing/2014/main" id="{B5FBB6CD-4E06-0E8B-2375-533BE51D2A95}"/>
                </a:ext>
              </a:extLst>
            </p:cNvPr>
            <p:cNvSpPr/>
            <p:nvPr/>
          </p:nvSpPr>
          <p:spPr>
            <a:xfrm>
              <a:off x="5232450" y="2442525"/>
              <a:ext cx="3025" cy="34675"/>
            </a:xfrm>
            <a:custGeom>
              <a:avLst/>
              <a:gdLst/>
              <a:ahLst/>
              <a:cxnLst/>
              <a:rect l="l" t="t" r="r" b="b"/>
              <a:pathLst>
                <a:path w="121" h="1387" extrusionOk="0">
                  <a:moveTo>
                    <a:pt x="120" y="0"/>
                  </a:moveTo>
                  <a:lnTo>
                    <a:pt x="0" y="34"/>
                  </a:lnTo>
                  <a:lnTo>
                    <a:pt x="0" y="1386"/>
                  </a:lnTo>
                  <a:lnTo>
                    <a:pt x="120" y="138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29">
              <a:extLst>
                <a:ext uri="{FF2B5EF4-FFF2-40B4-BE49-F238E27FC236}">
                  <a16:creationId xmlns:a16="http://schemas.microsoft.com/office/drawing/2014/main" id="{41D6CA89-88BF-B752-0E3D-EE65C61334D7}"/>
                </a:ext>
              </a:extLst>
            </p:cNvPr>
            <p:cNvSpPr/>
            <p:nvPr/>
          </p:nvSpPr>
          <p:spPr>
            <a:xfrm>
              <a:off x="5267175" y="2464475"/>
              <a:ext cx="2475" cy="25275"/>
            </a:xfrm>
            <a:custGeom>
              <a:avLst/>
              <a:gdLst/>
              <a:ahLst/>
              <a:cxnLst/>
              <a:rect l="l" t="t" r="r" b="b"/>
              <a:pathLst>
                <a:path w="99" h="1011" extrusionOk="0">
                  <a:moveTo>
                    <a:pt x="1" y="1"/>
                  </a:moveTo>
                  <a:lnTo>
                    <a:pt x="1" y="992"/>
                  </a:lnTo>
                  <a:lnTo>
                    <a:pt x="98" y="101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29">
              <a:extLst>
                <a:ext uri="{FF2B5EF4-FFF2-40B4-BE49-F238E27FC236}">
                  <a16:creationId xmlns:a16="http://schemas.microsoft.com/office/drawing/2014/main" id="{47FC24C9-4D97-D08E-DCD0-E1D6D3D655CB}"/>
                </a:ext>
              </a:extLst>
            </p:cNvPr>
            <p:cNvSpPr/>
            <p:nvPr/>
          </p:nvSpPr>
          <p:spPr>
            <a:xfrm>
              <a:off x="5325775" y="2428475"/>
              <a:ext cx="4575" cy="16275"/>
            </a:xfrm>
            <a:custGeom>
              <a:avLst/>
              <a:gdLst/>
              <a:ahLst/>
              <a:cxnLst/>
              <a:rect l="l" t="t" r="r" b="b"/>
              <a:pathLst>
                <a:path w="183" h="651" extrusionOk="0">
                  <a:moveTo>
                    <a:pt x="141" y="0"/>
                  </a:moveTo>
                  <a:lnTo>
                    <a:pt x="1" y="11"/>
                  </a:lnTo>
                  <a:cubicBezTo>
                    <a:pt x="11" y="223"/>
                    <a:pt x="22" y="436"/>
                    <a:pt x="33" y="650"/>
                  </a:cubicBezTo>
                  <a:lnTo>
                    <a:pt x="182" y="607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29">
              <a:extLst>
                <a:ext uri="{FF2B5EF4-FFF2-40B4-BE49-F238E27FC236}">
                  <a16:creationId xmlns:a16="http://schemas.microsoft.com/office/drawing/2014/main" id="{7A4A4819-F842-FC8D-ADE5-155A3D4F635D}"/>
                </a:ext>
              </a:extLst>
            </p:cNvPr>
            <p:cNvSpPr/>
            <p:nvPr/>
          </p:nvSpPr>
          <p:spPr>
            <a:xfrm>
              <a:off x="5359025" y="2612050"/>
              <a:ext cx="136575" cy="32875"/>
            </a:xfrm>
            <a:custGeom>
              <a:avLst/>
              <a:gdLst/>
              <a:ahLst/>
              <a:cxnLst/>
              <a:rect l="l" t="t" r="r" b="b"/>
              <a:pathLst>
                <a:path w="5463" h="1315" extrusionOk="0">
                  <a:moveTo>
                    <a:pt x="5420" y="1"/>
                  </a:moveTo>
                  <a:cubicBezTo>
                    <a:pt x="3609" y="411"/>
                    <a:pt x="1736" y="527"/>
                    <a:pt x="0" y="1314"/>
                  </a:cubicBezTo>
                  <a:lnTo>
                    <a:pt x="5463" y="208"/>
                  </a:lnTo>
                  <a:cubicBezTo>
                    <a:pt x="5448" y="139"/>
                    <a:pt x="5435" y="70"/>
                    <a:pt x="5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29">
              <a:extLst>
                <a:ext uri="{FF2B5EF4-FFF2-40B4-BE49-F238E27FC236}">
                  <a16:creationId xmlns:a16="http://schemas.microsoft.com/office/drawing/2014/main" id="{604BE411-DC83-A94B-5AA0-A2295225168F}"/>
                </a:ext>
              </a:extLst>
            </p:cNvPr>
            <p:cNvSpPr/>
            <p:nvPr/>
          </p:nvSpPr>
          <p:spPr>
            <a:xfrm>
              <a:off x="5421225" y="2596600"/>
              <a:ext cx="77675" cy="20475"/>
            </a:xfrm>
            <a:custGeom>
              <a:avLst/>
              <a:gdLst/>
              <a:ahLst/>
              <a:cxnLst/>
              <a:rect l="l" t="t" r="r" b="b"/>
              <a:pathLst>
                <a:path w="3107" h="819" extrusionOk="0">
                  <a:moveTo>
                    <a:pt x="3063" y="1"/>
                  </a:moveTo>
                  <a:lnTo>
                    <a:pt x="0" y="655"/>
                  </a:lnTo>
                  <a:cubicBezTo>
                    <a:pt x="11" y="709"/>
                    <a:pt x="24" y="764"/>
                    <a:pt x="35" y="818"/>
                  </a:cubicBezTo>
                  <a:lnTo>
                    <a:pt x="3106" y="202"/>
                  </a:lnTo>
                  <a:cubicBezTo>
                    <a:pt x="3091" y="134"/>
                    <a:pt x="3078" y="67"/>
                    <a:pt x="3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29">
              <a:extLst>
                <a:ext uri="{FF2B5EF4-FFF2-40B4-BE49-F238E27FC236}">
                  <a16:creationId xmlns:a16="http://schemas.microsoft.com/office/drawing/2014/main" id="{298B1A53-496A-DD01-9751-7B5A66222DD7}"/>
                </a:ext>
              </a:extLst>
            </p:cNvPr>
            <p:cNvSpPr/>
            <p:nvPr/>
          </p:nvSpPr>
          <p:spPr>
            <a:xfrm>
              <a:off x="5506075" y="2429375"/>
              <a:ext cx="39225" cy="29550"/>
            </a:xfrm>
            <a:custGeom>
              <a:avLst/>
              <a:gdLst/>
              <a:ahLst/>
              <a:cxnLst/>
              <a:rect l="l" t="t" r="r" b="b"/>
              <a:pathLst>
                <a:path w="1569" h="1182" extrusionOk="0">
                  <a:moveTo>
                    <a:pt x="1466" y="1"/>
                  </a:moveTo>
                  <a:lnTo>
                    <a:pt x="1466" y="1"/>
                  </a:lnTo>
                  <a:cubicBezTo>
                    <a:pt x="26" y="520"/>
                    <a:pt x="1" y="540"/>
                    <a:pt x="45" y="1182"/>
                  </a:cubicBezTo>
                  <a:lnTo>
                    <a:pt x="1568" y="631"/>
                  </a:lnTo>
                  <a:lnTo>
                    <a:pt x="1031" y="465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602380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>
          <a:extLst>
            <a:ext uri="{FF2B5EF4-FFF2-40B4-BE49-F238E27FC236}">
              <a16:creationId xmlns:a16="http://schemas.microsoft.com/office/drawing/2014/main" id="{B3841D00-F639-4795-25CD-34F54AD2DC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p129">
            <a:extLst>
              <a:ext uri="{FF2B5EF4-FFF2-40B4-BE49-F238E27FC236}">
                <a16:creationId xmlns:a16="http://schemas.microsoft.com/office/drawing/2014/main" id="{0F954BBC-06C7-F83A-DD66-95AB2D7861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Coinage</a:t>
            </a:r>
            <a:br>
              <a:rPr lang="en-US" dirty="0"/>
            </a:b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38FB153-BFD9-0DDB-C983-6E8D51FE78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7388953"/>
              </p:ext>
            </p:extLst>
          </p:nvPr>
        </p:nvGraphicFramePr>
        <p:xfrm>
          <a:off x="369672" y="1303353"/>
          <a:ext cx="6556387" cy="3940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659" name="Google Shape;4659;p129">
            <a:extLst>
              <a:ext uri="{FF2B5EF4-FFF2-40B4-BE49-F238E27FC236}">
                <a16:creationId xmlns:a16="http://schemas.microsoft.com/office/drawing/2014/main" id="{120EB04E-3666-20B2-119A-BFA23F04AD01}"/>
              </a:ext>
            </a:extLst>
          </p:cNvPr>
          <p:cNvSpPr/>
          <p:nvPr/>
        </p:nvSpPr>
        <p:spPr>
          <a:xfrm>
            <a:off x="4889659" y="3301655"/>
            <a:ext cx="16838" cy="15855"/>
          </a:xfrm>
          <a:custGeom>
            <a:avLst/>
            <a:gdLst/>
            <a:ahLst/>
            <a:cxnLst/>
            <a:rect l="l" t="t" r="r" b="b"/>
            <a:pathLst>
              <a:path w="788" h="742" extrusionOk="0">
                <a:moveTo>
                  <a:pt x="788" y="1"/>
                </a:moveTo>
                <a:lnTo>
                  <a:pt x="1" y="647"/>
                </a:lnTo>
                <a:lnTo>
                  <a:pt x="90" y="741"/>
                </a:lnTo>
                <a:lnTo>
                  <a:pt x="428" y="665"/>
                </a:lnTo>
                <a:cubicBezTo>
                  <a:pt x="548" y="443"/>
                  <a:pt x="668" y="223"/>
                  <a:pt x="7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0" name="Google Shape;4660;p129">
            <a:extLst>
              <a:ext uri="{FF2B5EF4-FFF2-40B4-BE49-F238E27FC236}">
                <a16:creationId xmlns:a16="http://schemas.microsoft.com/office/drawing/2014/main" id="{0E9AE005-5D90-B35E-AD13-639552F9E303}"/>
              </a:ext>
            </a:extLst>
          </p:cNvPr>
          <p:cNvSpPr/>
          <p:nvPr/>
        </p:nvSpPr>
        <p:spPr>
          <a:xfrm>
            <a:off x="4875343" y="3315480"/>
            <a:ext cx="16261" cy="13205"/>
          </a:xfrm>
          <a:custGeom>
            <a:avLst/>
            <a:gdLst/>
            <a:ahLst/>
            <a:cxnLst/>
            <a:rect l="l" t="t" r="r" b="b"/>
            <a:pathLst>
              <a:path w="761" h="618" extrusionOk="0">
                <a:moveTo>
                  <a:pt x="671" y="0"/>
                </a:moveTo>
                <a:lnTo>
                  <a:pt x="1" y="450"/>
                </a:lnTo>
                <a:lnTo>
                  <a:pt x="129" y="617"/>
                </a:lnTo>
                <a:lnTo>
                  <a:pt x="760" y="94"/>
                </a:lnTo>
                <a:lnTo>
                  <a:pt x="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1" name="Google Shape;4661;p129">
            <a:extLst>
              <a:ext uri="{FF2B5EF4-FFF2-40B4-BE49-F238E27FC236}">
                <a16:creationId xmlns:a16="http://schemas.microsoft.com/office/drawing/2014/main" id="{FBBBFCE8-9814-4D73-1937-2719734636FB}"/>
              </a:ext>
            </a:extLst>
          </p:cNvPr>
          <p:cNvSpPr/>
          <p:nvPr/>
        </p:nvSpPr>
        <p:spPr>
          <a:xfrm>
            <a:off x="4817929" y="3348835"/>
            <a:ext cx="2585" cy="32842"/>
          </a:xfrm>
          <a:custGeom>
            <a:avLst/>
            <a:gdLst/>
            <a:ahLst/>
            <a:cxnLst/>
            <a:rect l="l" t="t" r="r" b="b"/>
            <a:pathLst>
              <a:path w="121" h="1537" extrusionOk="0">
                <a:moveTo>
                  <a:pt x="121" y="1"/>
                </a:moveTo>
                <a:lnTo>
                  <a:pt x="0" y="3"/>
                </a:lnTo>
                <a:lnTo>
                  <a:pt x="0" y="1536"/>
                </a:lnTo>
                <a:lnTo>
                  <a:pt x="121" y="1533"/>
                </a:lnTo>
                <a:lnTo>
                  <a:pt x="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2" name="Google Shape;4662;p129">
            <a:extLst>
              <a:ext uri="{FF2B5EF4-FFF2-40B4-BE49-F238E27FC236}">
                <a16:creationId xmlns:a16="http://schemas.microsoft.com/office/drawing/2014/main" id="{B734BF2F-E08B-6938-26BA-B9AAFFE68752}"/>
              </a:ext>
            </a:extLst>
          </p:cNvPr>
          <p:cNvGrpSpPr/>
          <p:nvPr/>
        </p:nvGrpSpPr>
        <p:grpSpPr>
          <a:xfrm>
            <a:off x="7149724" y="2741849"/>
            <a:ext cx="1994276" cy="1724788"/>
            <a:chOff x="1745450" y="238200"/>
            <a:chExt cx="4226775" cy="3507000"/>
          </a:xfrm>
        </p:grpSpPr>
        <p:sp>
          <p:nvSpPr>
            <p:cNvPr id="4663" name="Google Shape;4663;p129">
              <a:extLst>
                <a:ext uri="{FF2B5EF4-FFF2-40B4-BE49-F238E27FC236}">
                  <a16:creationId xmlns:a16="http://schemas.microsoft.com/office/drawing/2014/main" id="{1D746D03-7148-FFEA-A256-1165C9728F58}"/>
                </a:ext>
              </a:extLst>
            </p:cNvPr>
            <p:cNvSpPr/>
            <p:nvPr/>
          </p:nvSpPr>
          <p:spPr>
            <a:xfrm>
              <a:off x="5895525" y="1470000"/>
              <a:ext cx="76700" cy="222300"/>
            </a:xfrm>
            <a:custGeom>
              <a:avLst/>
              <a:gdLst/>
              <a:ahLst/>
              <a:cxnLst/>
              <a:rect l="l" t="t" r="r" b="b"/>
              <a:pathLst>
                <a:path w="3068" h="8892" extrusionOk="0">
                  <a:moveTo>
                    <a:pt x="1632" y="0"/>
                  </a:moveTo>
                  <a:lnTo>
                    <a:pt x="1610" y="19"/>
                  </a:lnTo>
                  <a:cubicBezTo>
                    <a:pt x="1614" y="19"/>
                    <a:pt x="1617" y="19"/>
                    <a:pt x="1621" y="19"/>
                  </a:cubicBezTo>
                  <a:lnTo>
                    <a:pt x="1621" y="19"/>
                  </a:lnTo>
                  <a:cubicBezTo>
                    <a:pt x="1625" y="13"/>
                    <a:pt x="1628" y="7"/>
                    <a:pt x="1632" y="0"/>
                  </a:cubicBezTo>
                  <a:close/>
                  <a:moveTo>
                    <a:pt x="2419" y="7897"/>
                  </a:moveTo>
                  <a:cubicBezTo>
                    <a:pt x="2414" y="7912"/>
                    <a:pt x="2408" y="7927"/>
                    <a:pt x="2403" y="7942"/>
                  </a:cubicBezTo>
                  <a:lnTo>
                    <a:pt x="2425" y="7954"/>
                  </a:lnTo>
                  <a:lnTo>
                    <a:pt x="2419" y="7897"/>
                  </a:lnTo>
                  <a:close/>
                  <a:moveTo>
                    <a:pt x="1621" y="19"/>
                  </a:moveTo>
                  <a:cubicBezTo>
                    <a:pt x="1588" y="72"/>
                    <a:pt x="1537" y="128"/>
                    <a:pt x="1544" y="174"/>
                  </a:cubicBezTo>
                  <a:cubicBezTo>
                    <a:pt x="1750" y="1418"/>
                    <a:pt x="874" y="2320"/>
                    <a:pt x="526" y="3387"/>
                  </a:cubicBezTo>
                  <a:cubicBezTo>
                    <a:pt x="424" y="3698"/>
                    <a:pt x="298" y="4000"/>
                    <a:pt x="126" y="4457"/>
                  </a:cubicBezTo>
                  <a:lnTo>
                    <a:pt x="2129" y="2989"/>
                  </a:lnTo>
                  <a:lnTo>
                    <a:pt x="2261" y="3070"/>
                  </a:lnTo>
                  <a:cubicBezTo>
                    <a:pt x="2071" y="3510"/>
                    <a:pt x="1880" y="3948"/>
                    <a:pt x="1625" y="4532"/>
                  </a:cubicBezTo>
                  <a:lnTo>
                    <a:pt x="2453" y="4163"/>
                  </a:lnTo>
                  <a:lnTo>
                    <a:pt x="2453" y="4163"/>
                  </a:lnTo>
                  <a:cubicBezTo>
                    <a:pt x="2323" y="5114"/>
                    <a:pt x="1486" y="5360"/>
                    <a:pt x="1047" y="5936"/>
                  </a:cubicBezTo>
                  <a:cubicBezTo>
                    <a:pt x="1048" y="6278"/>
                    <a:pt x="1353" y="6650"/>
                    <a:pt x="928" y="6999"/>
                  </a:cubicBezTo>
                  <a:cubicBezTo>
                    <a:pt x="786" y="7115"/>
                    <a:pt x="853" y="7462"/>
                    <a:pt x="727" y="7632"/>
                  </a:cubicBezTo>
                  <a:cubicBezTo>
                    <a:pt x="556" y="7863"/>
                    <a:pt x="268" y="8006"/>
                    <a:pt x="78" y="8229"/>
                  </a:cubicBezTo>
                  <a:cubicBezTo>
                    <a:pt x="1" y="8320"/>
                    <a:pt x="51" y="8520"/>
                    <a:pt x="30" y="8892"/>
                  </a:cubicBezTo>
                  <a:lnTo>
                    <a:pt x="2328" y="7055"/>
                  </a:lnTo>
                  <a:lnTo>
                    <a:pt x="2419" y="7897"/>
                  </a:lnTo>
                  <a:lnTo>
                    <a:pt x="2419" y="7897"/>
                  </a:lnTo>
                  <a:cubicBezTo>
                    <a:pt x="2768" y="6956"/>
                    <a:pt x="3068" y="5972"/>
                    <a:pt x="2809" y="4991"/>
                  </a:cubicBezTo>
                  <a:cubicBezTo>
                    <a:pt x="2552" y="4014"/>
                    <a:pt x="2534" y="3062"/>
                    <a:pt x="2585" y="2076"/>
                  </a:cubicBezTo>
                  <a:cubicBezTo>
                    <a:pt x="2607" y="1662"/>
                    <a:pt x="2508" y="1220"/>
                    <a:pt x="2363" y="826"/>
                  </a:cubicBezTo>
                  <a:cubicBezTo>
                    <a:pt x="2237" y="484"/>
                    <a:pt x="2126" y="45"/>
                    <a:pt x="162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29">
              <a:extLst>
                <a:ext uri="{FF2B5EF4-FFF2-40B4-BE49-F238E27FC236}">
                  <a16:creationId xmlns:a16="http://schemas.microsoft.com/office/drawing/2014/main" id="{3029514C-768C-4E7E-92F2-99FAD99A2052}"/>
                </a:ext>
              </a:extLst>
            </p:cNvPr>
            <p:cNvSpPr/>
            <p:nvPr/>
          </p:nvSpPr>
          <p:spPr>
            <a:xfrm>
              <a:off x="1745450" y="238200"/>
              <a:ext cx="643325" cy="2685350"/>
            </a:xfrm>
            <a:custGeom>
              <a:avLst/>
              <a:gdLst/>
              <a:ahLst/>
              <a:cxnLst/>
              <a:rect l="l" t="t" r="r" b="b"/>
              <a:pathLst>
                <a:path w="25733" h="107414" extrusionOk="0">
                  <a:moveTo>
                    <a:pt x="20047" y="12764"/>
                  </a:moveTo>
                  <a:cubicBezTo>
                    <a:pt x="20692" y="12764"/>
                    <a:pt x="21026" y="13103"/>
                    <a:pt x="21101" y="13771"/>
                  </a:cubicBezTo>
                  <a:cubicBezTo>
                    <a:pt x="21137" y="14083"/>
                    <a:pt x="21157" y="14417"/>
                    <a:pt x="21084" y="14717"/>
                  </a:cubicBezTo>
                  <a:cubicBezTo>
                    <a:pt x="20837" y="15743"/>
                    <a:pt x="20743" y="16777"/>
                    <a:pt x="20774" y="17827"/>
                  </a:cubicBezTo>
                  <a:cubicBezTo>
                    <a:pt x="20776" y="17907"/>
                    <a:pt x="20721" y="17987"/>
                    <a:pt x="20654" y="18175"/>
                  </a:cubicBezTo>
                  <a:cubicBezTo>
                    <a:pt x="20522" y="17909"/>
                    <a:pt x="20439" y="17738"/>
                    <a:pt x="20336" y="17531"/>
                  </a:cubicBezTo>
                  <a:lnTo>
                    <a:pt x="20336" y="17531"/>
                  </a:lnTo>
                  <a:cubicBezTo>
                    <a:pt x="19764" y="18518"/>
                    <a:pt x="20245" y="19431"/>
                    <a:pt x="20366" y="20323"/>
                  </a:cubicBezTo>
                  <a:cubicBezTo>
                    <a:pt x="20124" y="20396"/>
                    <a:pt x="19877" y="20407"/>
                    <a:pt x="19732" y="20530"/>
                  </a:cubicBezTo>
                  <a:cubicBezTo>
                    <a:pt x="19587" y="20654"/>
                    <a:pt x="19542" y="20894"/>
                    <a:pt x="19279" y="21091"/>
                  </a:cubicBezTo>
                  <a:lnTo>
                    <a:pt x="18882" y="19381"/>
                  </a:lnTo>
                  <a:cubicBezTo>
                    <a:pt x="18386" y="19396"/>
                    <a:pt x="18307" y="19694"/>
                    <a:pt x="18283" y="19973"/>
                  </a:cubicBezTo>
                  <a:cubicBezTo>
                    <a:pt x="18178" y="21137"/>
                    <a:pt x="18098" y="22305"/>
                    <a:pt x="18010" y="23471"/>
                  </a:cubicBezTo>
                  <a:cubicBezTo>
                    <a:pt x="17962" y="24101"/>
                    <a:pt x="17953" y="24736"/>
                    <a:pt x="17857" y="25359"/>
                  </a:cubicBezTo>
                  <a:cubicBezTo>
                    <a:pt x="17807" y="25680"/>
                    <a:pt x="17604" y="25978"/>
                    <a:pt x="17464" y="26302"/>
                  </a:cubicBezTo>
                  <a:cubicBezTo>
                    <a:pt x="16851" y="26193"/>
                    <a:pt x="16576" y="25836"/>
                    <a:pt x="16573" y="25372"/>
                  </a:cubicBezTo>
                  <a:cubicBezTo>
                    <a:pt x="16560" y="23993"/>
                    <a:pt x="16090" y="22646"/>
                    <a:pt x="16385" y="21239"/>
                  </a:cubicBezTo>
                  <a:cubicBezTo>
                    <a:pt x="16576" y="20323"/>
                    <a:pt x="16600" y="19372"/>
                    <a:pt x="16699" y="18436"/>
                  </a:cubicBezTo>
                  <a:lnTo>
                    <a:pt x="16474" y="18404"/>
                  </a:lnTo>
                  <a:cubicBezTo>
                    <a:pt x="16331" y="19247"/>
                    <a:pt x="16164" y="20088"/>
                    <a:pt x="16052" y="20936"/>
                  </a:cubicBezTo>
                  <a:cubicBezTo>
                    <a:pt x="15882" y="22224"/>
                    <a:pt x="15696" y="23524"/>
                    <a:pt x="15994" y="24812"/>
                  </a:cubicBezTo>
                  <a:cubicBezTo>
                    <a:pt x="16117" y="25351"/>
                    <a:pt x="16321" y="25916"/>
                    <a:pt x="16645" y="26352"/>
                  </a:cubicBezTo>
                  <a:cubicBezTo>
                    <a:pt x="16836" y="26609"/>
                    <a:pt x="17070" y="26734"/>
                    <a:pt x="17295" y="26734"/>
                  </a:cubicBezTo>
                  <a:cubicBezTo>
                    <a:pt x="17576" y="26734"/>
                    <a:pt x="17842" y="26540"/>
                    <a:pt x="17989" y="26169"/>
                  </a:cubicBezTo>
                  <a:cubicBezTo>
                    <a:pt x="18217" y="25593"/>
                    <a:pt x="18327" y="24950"/>
                    <a:pt x="18370" y="24328"/>
                  </a:cubicBezTo>
                  <a:cubicBezTo>
                    <a:pt x="18457" y="23099"/>
                    <a:pt x="18460" y="21862"/>
                    <a:pt x="18503" y="20518"/>
                  </a:cubicBezTo>
                  <a:lnTo>
                    <a:pt x="19264" y="21704"/>
                  </a:lnTo>
                  <a:cubicBezTo>
                    <a:pt x="19597" y="21560"/>
                    <a:pt x="19890" y="21327"/>
                    <a:pt x="20097" y="21327"/>
                  </a:cubicBezTo>
                  <a:cubicBezTo>
                    <a:pt x="20123" y="21327"/>
                    <a:pt x="20147" y="21331"/>
                    <a:pt x="20170" y="21339"/>
                  </a:cubicBezTo>
                  <a:cubicBezTo>
                    <a:pt x="20616" y="21492"/>
                    <a:pt x="20350" y="21948"/>
                    <a:pt x="20328" y="22256"/>
                  </a:cubicBezTo>
                  <a:cubicBezTo>
                    <a:pt x="20062" y="25888"/>
                    <a:pt x="19763" y="29517"/>
                    <a:pt x="19492" y="33147"/>
                  </a:cubicBezTo>
                  <a:cubicBezTo>
                    <a:pt x="19372" y="34759"/>
                    <a:pt x="19253" y="36372"/>
                    <a:pt x="19205" y="37987"/>
                  </a:cubicBezTo>
                  <a:cubicBezTo>
                    <a:pt x="19114" y="41122"/>
                    <a:pt x="19075" y="44258"/>
                    <a:pt x="19010" y="47394"/>
                  </a:cubicBezTo>
                  <a:cubicBezTo>
                    <a:pt x="18971" y="49228"/>
                    <a:pt x="18953" y="51063"/>
                    <a:pt x="18868" y="52894"/>
                  </a:cubicBezTo>
                  <a:cubicBezTo>
                    <a:pt x="18819" y="53927"/>
                    <a:pt x="18657" y="54955"/>
                    <a:pt x="18546" y="55984"/>
                  </a:cubicBezTo>
                  <a:lnTo>
                    <a:pt x="18332" y="55974"/>
                  </a:lnTo>
                  <a:lnTo>
                    <a:pt x="18332" y="51461"/>
                  </a:lnTo>
                  <a:lnTo>
                    <a:pt x="18107" y="51464"/>
                  </a:lnTo>
                  <a:cubicBezTo>
                    <a:pt x="18107" y="53070"/>
                    <a:pt x="18056" y="54680"/>
                    <a:pt x="18129" y="56283"/>
                  </a:cubicBezTo>
                  <a:cubicBezTo>
                    <a:pt x="18166" y="57119"/>
                    <a:pt x="17883" y="57729"/>
                    <a:pt x="17188" y="58482"/>
                  </a:cubicBezTo>
                  <a:lnTo>
                    <a:pt x="17188" y="56080"/>
                  </a:lnTo>
                  <a:lnTo>
                    <a:pt x="16924" y="56084"/>
                  </a:lnTo>
                  <a:cubicBezTo>
                    <a:pt x="16924" y="56828"/>
                    <a:pt x="16932" y="57571"/>
                    <a:pt x="16923" y="58314"/>
                  </a:cubicBezTo>
                  <a:cubicBezTo>
                    <a:pt x="16909" y="59358"/>
                    <a:pt x="16284" y="59989"/>
                    <a:pt x="15359" y="59989"/>
                  </a:cubicBezTo>
                  <a:cubicBezTo>
                    <a:pt x="15176" y="59989"/>
                    <a:pt x="14981" y="59964"/>
                    <a:pt x="14777" y="59913"/>
                  </a:cubicBezTo>
                  <a:cubicBezTo>
                    <a:pt x="14394" y="59818"/>
                    <a:pt x="14156" y="59646"/>
                    <a:pt x="14187" y="59199"/>
                  </a:cubicBezTo>
                  <a:cubicBezTo>
                    <a:pt x="14208" y="58890"/>
                    <a:pt x="14161" y="58576"/>
                    <a:pt x="14143" y="58245"/>
                  </a:cubicBezTo>
                  <a:lnTo>
                    <a:pt x="13413" y="58560"/>
                  </a:lnTo>
                  <a:cubicBezTo>
                    <a:pt x="13383" y="58177"/>
                    <a:pt x="13349" y="57751"/>
                    <a:pt x="13315" y="57324"/>
                  </a:cubicBezTo>
                  <a:lnTo>
                    <a:pt x="13190" y="57324"/>
                  </a:lnTo>
                  <a:cubicBezTo>
                    <a:pt x="13121" y="58286"/>
                    <a:pt x="13052" y="59249"/>
                    <a:pt x="12982" y="60236"/>
                  </a:cubicBezTo>
                  <a:lnTo>
                    <a:pt x="11085" y="60236"/>
                  </a:lnTo>
                  <a:lnTo>
                    <a:pt x="11085" y="57421"/>
                  </a:lnTo>
                  <a:lnTo>
                    <a:pt x="10949" y="57410"/>
                  </a:lnTo>
                  <a:cubicBezTo>
                    <a:pt x="10885" y="58215"/>
                    <a:pt x="10820" y="59020"/>
                    <a:pt x="10755" y="59825"/>
                  </a:cubicBezTo>
                  <a:lnTo>
                    <a:pt x="10541" y="59817"/>
                  </a:lnTo>
                  <a:lnTo>
                    <a:pt x="10541" y="55862"/>
                  </a:lnTo>
                  <a:lnTo>
                    <a:pt x="10302" y="55864"/>
                  </a:lnTo>
                  <a:lnTo>
                    <a:pt x="10302" y="60016"/>
                  </a:lnTo>
                  <a:cubicBezTo>
                    <a:pt x="9666" y="59723"/>
                    <a:pt x="9425" y="59316"/>
                    <a:pt x="9383" y="58850"/>
                  </a:cubicBezTo>
                  <a:cubicBezTo>
                    <a:pt x="9306" y="58003"/>
                    <a:pt x="9310" y="57149"/>
                    <a:pt x="9284" y="56298"/>
                  </a:cubicBezTo>
                  <a:cubicBezTo>
                    <a:pt x="9264" y="55667"/>
                    <a:pt x="9227" y="55035"/>
                    <a:pt x="9243" y="54406"/>
                  </a:cubicBezTo>
                  <a:cubicBezTo>
                    <a:pt x="9263" y="53617"/>
                    <a:pt x="9341" y="52830"/>
                    <a:pt x="9374" y="52041"/>
                  </a:cubicBezTo>
                  <a:cubicBezTo>
                    <a:pt x="9467" y="49826"/>
                    <a:pt x="9496" y="47607"/>
                    <a:pt x="9652" y="45395"/>
                  </a:cubicBezTo>
                  <a:cubicBezTo>
                    <a:pt x="9831" y="42834"/>
                    <a:pt x="9944" y="40275"/>
                    <a:pt x="9963" y="37705"/>
                  </a:cubicBezTo>
                  <a:cubicBezTo>
                    <a:pt x="9988" y="34416"/>
                    <a:pt x="10092" y="31126"/>
                    <a:pt x="10209" y="27840"/>
                  </a:cubicBezTo>
                  <a:cubicBezTo>
                    <a:pt x="10295" y="25403"/>
                    <a:pt x="10460" y="22971"/>
                    <a:pt x="10582" y="20536"/>
                  </a:cubicBezTo>
                  <a:cubicBezTo>
                    <a:pt x="10610" y="19981"/>
                    <a:pt x="10825" y="19515"/>
                    <a:pt x="11194" y="18908"/>
                  </a:cubicBezTo>
                  <a:lnTo>
                    <a:pt x="11194" y="18908"/>
                  </a:lnTo>
                  <a:cubicBezTo>
                    <a:pt x="11146" y="19724"/>
                    <a:pt x="11070" y="20350"/>
                    <a:pt x="11086" y="20975"/>
                  </a:cubicBezTo>
                  <a:cubicBezTo>
                    <a:pt x="11098" y="21444"/>
                    <a:pt x="11162" y="21932"/>
                    <a:pt x="11322" y="22368"/>
                  </a:cubicBezTo>
                  <a:cubicBezTo>
                    <a:pt x="11414" y="22623"/>
                    <a:pt x="11722" y="22932"/>
                    <a:pt x="11966" y="22963"/>
                  </a:cubicBezTo>
                  <a:cubicBezTo>
                    <a:pt x="11982" y="22965"/>
                    <a:pt x="11999" y="22966"/>
                    <a:pt x="12016" y="22966"/>
                  </a:cubicBezTo>
                  <a:cubicBezTo>
                    <a:pt x="12264" y="22966"/>
                    <a:pt x="12639" y="22759"/>
                    <a:pt x="12734" y="22553"/>
                  </a:cubicBezTo>
                  <a:cubicBezTo>
                    <a:pt x="12951" y="22080"/>
                    <a:pt x="13148" y="21525"/>
                    <a:pt x="13110" y="21022"/>
                  </a:cubicBezTo>
                  <a:cubicBezTo>
                    <a:pt x="13014" y="19745"/>
                    <a:pt x="13045" y="18507"/>
                    <a:pt x="13555" y="17301"/>
                  </a:cubicBezTo>
                  <a:lnTo>
                    <a:pt x="13555" y="17301"/>
                  </a:lnTo>
                  <a:cubicBezTo>
                    <a:pt x="12931" y="17772"/>
                    <a:pt x="12767" y="18445"/>
                    <a:pt x="12738" y="19158"/>
                  </a:cubicBezTo>
                  <a:cubicBezTo>
                    <a:pt x="12710" y="19886"/>
                    <a:pt x="12741" y="20616"/>
                    <a:pt x="12732" y="21346"/>
                  </a:cubicBezTo>
                  <a:cubicBezTo>
                    <a:pt x="12725" y="21869"/>
                    <a:pt x="12623" y="22356"/>
                    <a:pt x="12056" y="22637"/>
                  </a:cubicBezTo>
                  <a:cubicBezTo>
                    <a:pt x="11605" y="22454"/>
                    <a:pt x="11515" y="22035"/>
                    <a:pt x="11515" y="21636"/>
                  </a:cubicBezTo>
                  <a:cubicBezTo>
                    <a:pt x="11517" y="20817"/>
                    <a:pt x="11582" y="19997"/>
                    <a:pt x="11623" y="19178"/>
                  </a:cubicBezTo>
                  <a:cubicBezTo>
                    <a:pt x="11639" y="18851"/>
                    <a:pt x="11657" y="18523"/>
                    <a:pt x="11671" y="18269"/>
                  </a:cubicBezTo>
                  <a:cubicBezTo>
                    <a:pt x="11583" y="18206"/>
                    <a:pt x="11507" y="18182"/>
                    <a:pt x="11439" y="18182"/>
                  </a:cubicBezTo>
                  <a:cubicBezTo>
                    <a:pt x="11176" y="18182"/>
                    <a:pt x="11036" y="18558"/>
                    <a:pt x="10804" y="18558"/>
                  </a:cubicBezTo>
                  <a:cubicBezTo>
                    <a:pt x="10729" y="18558"/>
                    <a:pt x="10644" y="18519"/>
                    <a:pt x="10542" y="18414"/>
                  </a:cubicBezTo>
                  <a:cubicBezTo>
                    <a:pt x="10454" y="18793"/>
                    <a:pt x="10373" y="19155"/>
                    <a:pt x="10276" y="19581"/>
                  </a:cubicBezTo>
                  <a:cubicBezTo>
                    <a:pt x="9910" y="19304"/>
                    <a:pt x="10026" y="19012"/>
                    <a:pt x="10106" y="18725"/>
                  </a:cubicBezTo>
                  <a:cubicBezTo>
                    <a:pt x="10401" y="17659"/>
                    <a:pt x="10698" y="16592"/>
                    <a:pt x="10993" y="15525"/>
                  </a:cubicBezTo>
                  <a:cubicBezTo>
                    <a:pt x="11027" y="15403"/>
                    <a:pt x="11102" y="15280"/>
                    <a:pt x="11094" y="15162"/>
                  </a:cubicBezTo>
                  <a:cubicBezTo>
                    <a:pt x="11007" y="14019"/>
                    <a:pt x="11325" y="13726"/>
                    <a:pt x="12863" y="13404"/>
                  </a:cubicBezTo>
                  <a:cubicBezTo>
                    <a:pt x="13716" y="13225"/>
                    <a:pt x="14601" y="13204"/>
                    <a:pt x="15496" y="13109"/>
                  </a:cubicBezTo>
                  <a:lnTo>
                    <a:pt x="15496" y="13109"/>
                  </a:lnTo>
                  <a:cubicBezTo>
                    <a:pt x="15635" y="13388"/>
                    <a:pt x="15559" y="13685"/>
                    <a:pt x="15285" y="13685"/>
                  </a:cubicBezTo>
                  <a:cubicBezTo>
                    <a:pt x="15258" y="13685"/>
                    <a:pt x="15228" y="13682"/>
                    <a:pt x="15197" y="13676"/>
                  </a:cubicBezTo>
                  <a:cubicBezTo>
                    <a:pt x="15072" y="13651"/>
                    <a:pt x="14954" y="13639"/>
                    <a:pt x="14843" y="13639"/>
                  </a:cubicBezTo>
                  <a:cubicBezTo>
                    <a:pt x="13899" y="13639"/>
                    <a:pt x="13394" y="14471"/>
                    <a:pt x="12612" y="14902"/>
                  </a:cubicBezTo>
                  <a:cubicBezTo>
                    <a:pt x="12698" y="14958"/>
                    <a:pt x="12751" y="15012"/>
                    <a:pt x="12780" y="15012"/>
                  </a:cubicBezTo>
                  <a:cubicBezTo>
                    <a:pt x="12783" y="15012"/>
                    <a:pt x="12785" y="15012"/>
                    <a:pt x="12787" y="15011"/>
                  </a:cubicBezTo>
                  <a:cubicBezTo>
                    <a:pt x="13800" y="14601"/>
                    <a:pt x="14822" y="14361"/>
                    <a:pt x="15894" y="14361"/>
                  </a:cubicBezTo>
                  <a:cubicBezTo>
                    <a:pt x="16244" y="14361"/>
                    <a:pt x="16599" y="14387"/>
                    <a:pt x="16961" y="14440"/>
                  </a:cubicBezTo>
                  <a:cubicBezTo>
                    <a:pt x="17127" y="14465"/>
                    <a:pt x="17292" y="14478"/>
                    <a:pt x="17457" y="14478"/>
                  </a:cubicBezTo>
                  <a:cubicBezTo>
                    <a:pt x="18252" y="14478"/>
                    <a:pt x="19033" y="14182"/>
                    <a:pt x="19763" y="13512"/>
                  </a:cubicBezTo>
                  <a:lnTo>
                    <a:pt x="19763" y="13512"/>
                  </a:lnTo>
                  <a:cubicBezTo>
                    <a:pt x="19040" y="13644"/>
                    <a:pt x="18476" y="13811"/>
                    <a:pt x="17907" y="13835"/>
                  </a:cubicBezTo>
                  <a:cubicBezTo>
                    <a:pt x="17853" y="13837"/>
                    <a:pt x="17799" y="13838"/>
                    <a:pt x="17746" y="13838"/>
                  </a:cubicBezTo>
                  <a:cubicBezTo>
                    <a:pt x="17210" y="13838"/>
                    <a:pt x="16665" y="13737"/>
                    <a:pt x="16073" y="13682"/>
                  </a:cubicBezTo>
                  <a:cubicBezTo>
                    <a:pt x="16069" y="13583"/>
                    <a:pt x="16062" y="13435"/>
                    <a:pt x="16052" y="13224"/>
                  </a:cubicBezTo>
                  <a:cubicBezTo>
                    <a:pt x="16292" y="13213"/>
                    <a:pt x="16522" y="13110"/>
                    <a:pt x="16745" y="13110"/>
                  </a:cubicBezTo>
                  <a:cubicBezTo>
                    <a:pt x="16932" y="13110"/>
                    <a:pt x="17114" y="13183"/>
                    <a:pt x="17291" y="13446"/>
                  </a:cubicBezTo>
                  <a:cubicBezTo>
                    <a:pt x="17314" y="13481"/>
                    <a:pt x="17369" y="13494"/>
                    <a:pt x="17445" y="13494"/>
                  </a:cubicBezTo>
                  <a:cubicBezTo>
                    <a:pt x="17654" y="13494"/>
                    <a:pt x="18016" y="13391"/>
                    <a:pt x="18262" y="13352"/>
                  </a:cubicBezTo>
                  <a:cubicBezTo>
                    <a:pt x="18278" y="13349"/>
                    <a:pt x="18263" y="13161"/>
                    <a:pt x="18263" y="12977"/>
                  </a:cubicBezTo>
                  <a:cubicBezTo>
                    <a:pt x="18801" y="12908"/>
                    <a:pt x="19387" y="12787"/>
                    <a:pt x="19977" y="12766"/>
                  </a:cubicBezTo>
                  <a:cubicBezTo>
                    <a:pt x="20000" y="12765"/>
                    <a:pt x="20024" y="12764"/>
                    <a:pt x="20047" y="12764"/>
                  </a:cubicBezTo>
                  <a:close/>
                  <a:moveTo>
                    <a:pt x="8922" y="74104"/>
                  </a:moveTo>
                  <a:lnTo>
                    <a:pt x="10972" y="74868"/>
                  </a:lnTo>
                  <a:lnTo>
                    <a:pt x="10450" y="75977"/>
                  </a:lnTo>
                  <a:lnTo>
                    <a:pt x="10594" y="76053"/>
                  </a:lnTo>
                  <a:lnTo>
                    <a:pt x="11352" y="74966"/>
                  </a:lnTo>
                  <a:cubicBezTo>
                    <a:pt x="12018" y="74995"/>
                    <a:pt x="12628" y="75047"/>
                    <a:pt x="13234" y="75047"/>
                  </a:cubicBezTo>
                  <a:cubicBezTo>
                    <a:pt x="13286" y="75047"/>
                    <a:pt x="13338" y="75046"/>
                    <a:pt x="13391" y="75045"/>
                  </a:cubicBezTo>
                  <a:cubicBezTo>
                    <a:pt x="13396" y="75045"/>
                    <a:pt x="13402" y="75045"/>
                    <a:pt x="13407" y="75045"/>
                  </a:cubicBezTo>
                  <a:cubicBezTo>
                    <a:pt x="13742" y="75045"/>
                    <a:pt x="13906" y="75218"/>
                    <a:pt x="14063" y="75455"/>
                  </a:cubicBezTo>
                  <a:cubicBezTo>
                    <a:pt x="14103" y="75421"/>
                    <a:pt x="14143" y="75386"/>
                    <a:pt x="14183" y="75352"/>
                  </a:cubicBezTo>
                  <a:cubicBezTo>
                    <a:pt x="14179" y="75220"/>
                    <a:pt x="14176" y="75082"/>
                    <a:pt x="14262" y="75082"/>
                  </a:cubicBezTo>
                  <a:cubicBezTo>
                    <a:pt x="14300" y="75082"/>
                    <a:pt x="14356" y="75110"/>
                    <a:pt x="14438" y="75178"/>
                  </a:cubicBezTo>
                  <a:cubicBezTo>
                    <a:pt x="14522" y="75248"/>
                    <a:pt x="14569" y="75362"/>
                    <a:pt x="14634" y="75455"/>
                  </a:cubicBezTo>
                  <a:lnTo>
                    <a:pt x="14740" y="75367"/>
                  </a:lnTo>
                  <a:cubicBezTo>
                    <a:pt x="14779" y="75088"/>
                    <a:pt x="14881" y="74982"/>
                    <a:pt x="15010" y="74982"/>
                  </a:cubicBezTo>
                  <a:cubicBezTo>
                    <a:pt x="15119" y="74982"/>
                    <a:pt x="15248" y="75058"/>
                    <a:pt x="15375" y="75171"/>
                  </a:cubicBezTo>
                  <a:cubicBezTo>
                    <a:pt x="15526" y="75308"/>
                    <a:pt x="15593" y="75538"/>
                    <a:pt x="15812" y="75690"/>
                  </a:cubicBezTo>
                  <a:cubicBezTo>
                    <a:pt x="15775" y="75492"/>
                    <a:pt x="15739" y="75293"/>
                    <a:pt x="15696" y="75057"/>
                  </a:cubicBezTo>
                  <a:cubicBezTo>
                    <a:pt x="16309" y="74848"/>
                    <a:pt x="16919" y="74609"/>
                    <a:pt x="17551" y="74445"/>
                  </a:cubicBezTo>
                  <a:cubicBezTo>
                    <a:pt x="17601" y="74432"/>
                    <a:pt x="17656" y="74426"/>
                    <a:pt x="17713" y="74426"/>
                  </a:cubicBezTo>
                  <a:cubicBezTo>
                    <a:pt x="17901" y="74426"/>
                    <a:pt x="18113" y="74491"/>
                    <a:pt x="18266" y="74582"/>
                  </a:cubicBezTo>
                  <a:cubicBezTo>
                    <a:pt x="18698" y="74840"/>
                    <a:pt x="19118" y="75135"/>
                    <a:pt x="19493" y="75470"/>
                  </a:cubicBezTo>
                  <a:cubicBezTo>
                    <a:pt x="19999" y="75923"/>
                    <a:pt x="19932" y="76478"/>
                    <a:pt x="19366" y="76885"/>
                  </a:cubicBezTo>
                  <a:cubicBezTo>
                    <a:pt x="19032" y="77127"/>
                    <a:pt x="18688" y="77352"/>
                    <a:pt x="18349" y="77588"/>
                  </a:cubicBezTo>
                  <a:cubicBezTo>
                    <a:pt x="17275" y="78333"/>
                    <a:pt x="16482" y="79278"/>
                    <a:pt x="16139" y="80575"/>
                  </a:cubicBezTo>
                  <a:cubicBezTo>
                    <a:pt x="15699" y="82238"/>
                    <a:pt x="14776" y="82492"/>
                    <a:pt x="13509" y="82492"/>
                  </a:cubicBezTo>
                  <a:cubicBezTo>
                    <a:pt x="13383" y="82492"/>
                    <a:pt x="13253" y="82489"/>
                    <a:pt x="13120" y="82485"/>
                  </a:cubicBezTo>
                  <a:cubicBezTo>
                    <a:pt x="13024" y="82484"/>
                    <a:pt x="12930" y="82470"/>
                    <a:pt x="12838" y="82445"/>
                  </a:cubicBezTo>
                  <a:cubicBezTo>
                    <a:pt x="11104" y="81944"/>
                    <a:pt x="11081" y="82385"/>
                    <a:pt x="10353" y="80292"/>
                  </a:cubicBezTo>
                  <a:cubicBezTo>
                    <a:pt x="10228" y="79934"/>
                    <a:pt x="10114" y="79571"/>
                    <a:pt x="10003" y="79209"/>
                  </a:cubicBezTo>
                  <a:cubicBezTo>
                    <a:pt x="9652" y="78069"/>
                    <a:pt x="8962" y="77178"/>
                    <a:pt x="7954" y="76564"/>
                  </a:cubicBezTo>
                  <a:cubicBezTo>
                    <a:pt x="7263" y="76144"/>
                    <a:pt x="7013" y="75670"/>
                    <a:pt x="7847" y="74912"/>
                  </a:cubicBezTo>
                  <a:cubicBezTo>
                    <a:pt x="8192" y="74597"/>
                    <a:pt x="8596" y="74347"/>
                    <a:pt x="8922" y="74104"/>
                  </a:cubicBezTo>
                  <a:close/>
                  <a:moveTo>
                    <a:pt x="10656" y="97401"/>
                  </a:moveTo>
                  <a:lnTo>
                    <a:pt x="11686" y="97893"/>
                  </a:lnTo>
                  <a:lnTo>
                    <a:pt x="11686" y="99732"/>
                  </a:lnTo>
                  <a:lnTo>
                    <a:pt x="11808" y="99748"/>
                  </a:lnTo>
                  <a:cubicBezTo>
                    <a:pt x="11906" y="99162"/>
                    <a:pt x="12004" y="98576"/>
                    <a:pt x="12101" y="97990"/>
                  </a:cubicBezTo>
                  <a:lnTo>
                    <a:pt x="12229" y="98004"/>
                  </a:lnTo>
                  <a:lnTo>
                    <a:pt x="12229" y="100085"/>
                  </a:lnTo>
                  <a:lnTo>
                    <a:pt x="12349" y="100098"/>
                  </a:lnTo>
                  <a:cubicBezTo>
                    <a:pt x="12440" y="99442"/>
                    <a:pt x="12529" y="98786"/>
                    <a:pt x="12614" y="98176"/>
                  </a:cubicBezTo>
                  <a:cubicBezTo>
                    <a:pt x="13165" y="97986"/>
                    <a:pt x="13656" y="97862"/>
                    <a:pt x="14105" y="97651"/>
                  </a:cubicBezTo>
                  <a:cubicBezTo>
                    <a:pt x="14378" y="97523"/>
                    <a:pt x="14655" y="97463"/>
                    <a:pt x="14922" y="97463"/>
                  </a:cubicBezTo>
                  <a:cubicBezTo>
                    <a:pt x="15305" y="97463"/>
                    <a:pt x="15666" y="97586"/>
                    <a:pt x="15958" y="97807"/>
                  </a:cubicBezTo>
                  <a:cubicBezTo>
                    <a:pt x="16946" y="98557"/>
                    <a:pt x="18091" y="98889"/>
                    <a:pt x="19208" y="99315"/>
                  </a:cubicBezTo>
                  <a:cubicBezTo>
                    <a:pt x="20148" y="99672"/>
                    <a:pt x="21109" y="99945"/>
                    <a:pt x="22009" y="100437"/>
                  </a:cubicBezTo>
                  <a:cubicBezTo>
                    <a:pt x="22772" y="100853"/>
                    <a:pt x="23673" y="101019"/>
                    <a:pt x="24511" y="101300"/>
                  </a:cubicBezTo>
                  <a:cubicBezTo>
                    <a:pt x="24650" y="101347"/>
                    <a:pt x="24781" y="101418"/>
                    <a:pt x="25048" y="101537"/>
                  </a:cubicBezTo>
                  <a:cubicBezTo>
                    <a:pt x="23914" y="102201"/>
                    <a:pt x="22755" y="102408"/>
                    <a:pt x="21658" y="102729"/>
                  </a:cubicBezTo>
                  <a:cubicBezTo>
                    <a:pt x="20556" y="103049"/>
                    <a:pt x="19392" y="103160"/>
                    <a:pt x="18207" y="103373"/>
                  </a:cubicBezTo>
                  <a:cubicBezTo>
                    <a:pt x="18025" y="103083"/>
                    <a:pt x="17850" y="102799"/>
                    <a:pt x="17673" y="102516"/>
                  </a:cubicBezTo>
                  <a:lnTo>
                    <a:pt x="17567" y="102544"/>
                  </a:lnTo>
                  <a:cubicBezTo>
                    <a:pt x="17634" y="102853"/>
                    <a:pt x="17702" y="103162"/>
                    <a:pt x="17768" y="103471"/>
                  </a:cubicBezTo>
                  <a:lnTo>
                    <a:pt x="17643" y="103527"/>
                  </a:lnTo>
                  <a:lnTo>
                    <a:pt x="16935" y="102298"/>
                  </a:lnTo>
                  <a:lnTo>
                    <a:pt x="16792" y="102369"/>
                  </a:lnTo>
                  <a:lnTo>
                    <a:pt x="17200" y="103517"/>
                  </a:lnTo>
                  <a:cubicBezTo>
                    <a:pt x="16384" y="103020"/>
                    <a:pt x="16509" y="102171"/>
                    <a:pt x="15922" y="101554"/>
                  </a:cubicBezTo>
                  <a:lnTo>
                    <a:pt x="15922" y="101554"/>
                  </a:lnTo>
                  <a:cubicBezTo>
                    <a:pt x="16008" y="102332"/>
                    <a:pt x="16350" y="102876"/>
                    <a:pt x="16518" y="103466"/>
                  </a:cubicBezTo>
                  <a:cubicBezTo>
                    <a:pt x="16090" y="103705"/>
                    <a:pt x="15779" y="103835"/>
                    <a:pt x="15514" y="103835"/>
                  </a:cubicBezTo>
                  <a:cubicBezTo>
                    <a:pt x="15094" y="103835"/>
                    <a:pt x="14790" y="103509"/>
                    <a:pt x="14317" y="102775"/>
                  </a:cubicBezTo>
                  <a:lnTo>
                    <a:pt x="14317" y="102775"/>
                  </a:lnTo>
                  <a:cubicBezTo>
                    <a:pt x="14415" y="103122"/>
                    <a:pt x="14513" y="103467"/>
                    <a:pt x="14643" y="103928"/>
                  </a:cubicBezTo>
                  <a:cubicBezTo>
                    <a:pt x="14035" y="103816"/>
                    <a:pt x="14205" y="103170"/>
                    <a:pt x="13798" y="102914"/>
                  </a:cubicBezTo>
                  <a:lnTo>
                    <a:pt x="13798" y="102914"/>
                  </a:lnTo>
                  <a:cubicBezTo>
                    <a:pt x="13831" y="103247"/>
                    <a:pt x="13858" y="103527"/>
                    <a:pt x="13887" y="103808"/>
                  </a:cubicBezTo>
                  <a:lnTo>
                    <a:pt x="13744" y="103852"/>
                  </a:lnTo>
                  <a:lnTo>
                    <a:pt x="13365" y="102732"/>
                  </a:lnTo>
                  <a:lnTo>
                    <a:pt x="13274" y="102752"/>
                  </a:lnTo>
                  <a:cubicBezTo>
                    <a:pt x="13293" y="103092"/>
                    <a:pt x="13313" y="103431"/>
                    <a:pt x="13341" y="103911"/>
                  </a:cubicBezTo>
                  <a:lnTo>
                    <a:pt x="10688" y="103774"/>
                  </a:lnTo>
                  <a:lnTo>
                    <a:pt x="11304" y="102199"/>
                  </a:lnTo>
                  <a:lnTo>
                    <a:pt x="11137" y="102127"/>
                  </a:lnTo>
                  <a:cubicBezTo>
                    <a:pt x="10966" y="102450"/>
                    <a:pt x="10773" y="102763"/>
                    <a:pt x="10631" y="103098"/>
                  </a:cubicBezTo>
                  <a:cubicBezTo>
                    <a:pt x="10435" y="103560"/>
                    <a:pt x="10137" y="103828"/>
                    <a:pt x="9676" y="103828"/>
                  </a:cubicBezTo>
                  <a:cubicBezTo>
                    <a:pt x="9606" y="103828"/>
                    <a:pt x="9532" y="103822"/>
                    <a:pt x="9455" y="103809"/>
                  </a:cubicBezTo>
                  <a:cubicBezTo>
                    <a:pt x="9122" y="103756"/>
                    <a:pt x="8793" y="103680"/>
                    <a:pt x="8463" y="103614"/>
                  </a:cubicBezTo>
                  <a:lnTo>
                    <a:pt x="8355" y="103516"/>
                  </a:lnTo>
                  <a:cubicBezTo>
                    <a:pt x="8181" y="103674"/>
                    <a:pt x="8009" y="103728"/>
                    <a:pt x="7833" y="103728"/>
                  </a:cubicBezTo>
                  <a:cubicBezTo>
                    <a:pt x="7562" y="103728"/>
                    <a:pt x="7282" y="103601"/>
                    <a:pt x="6970" y="103531"/>
                  </a:cubicBezTo>
                  <a:lnTo>
                    <a:pt x="9775" y="100159"/>
                  </a:lnTo>
                  <a:lnTo>
                    <a:pt x="9609" y="100019"/>
                  </a:lnTo>
                  <a:cubicBezTo>
                    <a:pt x="9065" y="100641"/>
                    <a:pt x="8520" y="101262"/>
                    <a:pt x="7976" y="101884"/>
                  </a:cubicBezTo>
                  <a:cubicBezTo>
                    <a:pt x="7643" y="102265"/>
                    <a:pt x="7285" y="102629"/>
                    <a:pt x="6981" y="103033"/>
                  </a:cubicBezTo>
                  <a:cubicBezTo>
                    <a:pt x="6720" y="103383"/>
                    <a:pt x="6431" y="103515"/>
                    <a:pt x="6065" y="103515"/>
                  </a:cubicBezTo>
                  <a:cubicBezTo>
                    <a:pt x="5939" y="103515"/>
                    <a:pt x="5804" y="103499"/>
                    <a:pt x="5658" y="103471"/>
                  </a:cubicBezTo>
                  <a:cubicBezTo>
                    <a:pt x="4380" y="103228"/>
                    <a:pt x="3155" y="102842"/>
                    <a:pt x="1697" y="102352"/>
                  </a:cubicBezTo>
                  <a:cubicBezTo>
                    <a:pt x="5043" y="101053"/>
                    <a:pt x="8255" y="99952"/>
                    <a:pt x="10656" y="97401"/>
                  </a:cubicBezTo>
                  <a:close/>
                  <a:moveTo>
                    <a:pt x="22615" y="103387"/>
                  </a:moveTo>
                  <a:lnTo>
                    <a:pt x="22615" y="104070"/>
                  </a:lnTo>
                  <a:lnTo>
                    <a:pt x="22575" y="104107"/>
                  </a:lnTo>
                  <a:lnTo>
                    <a:pt x="22575" y="103387"/>
                  </a:lnTo>
                  <a:close/>
                  <a:moveTo>
                    <a:pt x="22254" y="103154"/>
                  </a:moveTo>
                  <a:lnTo>
                    <a:pt x="22254" y="104237"/>
                  </a:lnTo>
                  <a:lnTo>
                    <a:pt x="22155" y="104257"/>
                  </a:lnTo>
                  <a:cubicBezTo>
                    <a:pt x="22100" y="103892"/>
                    <a:pt x="22045" y="103525"/>
                    <a:pt x="21991" y="103160"/>
                  </a:cubicBezTo>
                  <a:lnTo>
                    <a:pt x="22254" y="103154"/>
                  </a:lnTo>
                  <a:close/>
                  <a:moveTo>
                    <a:pt x="24958" y="102204"/>
                  </a:moveTo>
                  <a:cubicBezTo>
                    <a:pt x="25082" y="103637"/>
                    <a:pt x="24762" y="104183"/>
                    <a:pt x="23619" y="104403"/>
                  </a:cubicBezTo>
                  <a:cubicBezTo>
                    <a:pt x="23584" y="104135"/>
                    <a:pt x="23565" y="103871"/>
                    <a:pt x="23514" y="103614"/>
                  </a:cubicBezTo>
                  <a:cubicBezTo>
                    <a:pt x="23461" y="103353"/>
                    <a:pt x="23376" y="103098"/>
                    <a:pt x="23288" y="102771"/>
                  </a:cubicBezTo>
                  <a:lnTo>
                    <a:pt x="24958" y="102204"/>
                  </a:lnTo>
                  <a:close/>
                  <a:moveTo>
                    <a:pt x="21658" y="103359"/>
                  </a:moveTo>
                  <a:cubicBezTo>
                    <a:pt x="21735" y="103801"/>
                    <a:pt x="21812" y="104244"/>
                    <a:pt x="21890" y="104685"/>
                  </a:cubicBezTo>
                  <a:lnTo>
                    <a:pt x="21651" y="104714"/>
                  </a:lnTo>
                  <a:lnTo>
                    <a:pt x="21488" y="103390"/>
                  </a:lnTo>
                  <a:lnTo>
                    <a:pt x="21658" y="103359"/>
                  </a:lnTo>
                  <a:close/>
                  <a:moveTo>
                    <a:pt x="21146" y="103437"/>
                  </a:moveTo>
                  <a:lnTo>
                    <a:pt x="21378" y="104884"/>
                  </a:lnTo>
                  <a:lnTo>
                    <a:pt x="21241" y="104907"/>
                  </a:lnTo>
                  <a:lnTo>
                    <a:pt x="20969" y="103520"/>
                  </a:lnTo>
                  <a:lnTo>
                    <a:pt x="21146" y="103437"/>
                  </a:lnTo>
                  <a:close/>
                  <a:moveTo>
                    <a:pt x="8308" y="104075"/>
                  </a:moveTo>
                  <a:lnTo>
                    <a:pt x="8308" y="104075"/>
                  </a:lnTo>
                  <a:cubicBezTo>
                    <a:pt x="8785" y="104577"/>
                    <a:pt x="8786" y="104595"/>
                    <a:pt x="8473" y="106537"/>
                  </a:cubicBezTo>
                  <a:cubicBezTo>
                    <a:pt x="8422" y="105775"/>
                    <a:pt x="8371" y="105012"/>
                    <a:pt x="8308" y="104075"/>
                  </a:cubicBezTo>
                  <a:close/>
                  <a:moveTo>
                    <a:pt x="1468" y="102615"/>
                  </a:moveTo>
                  <a:lnTo>
                    <a:pt x="3010" y="103186"/>
                  </a:lnTo>
                  <a:cubicBezTo>
                    <a:pt x="3112" y="103887"/>
                    <a:pt x="3207" y="104536"/>
                    <a:pt x="3301" y="105186"/>
                  </a:cubicBezTo>
                  <a:lnTo>
                    <a:pt x="3446" y="105173"/>
                  </a:lnTo>
                  <a:cubicBezTo>
                    <a:pt x="3421" y="104588"/>
                    <a:pt x="3395" y="104001"/>
                    <a:pt x="3368" y="103394"/>
                  </a:cubicBezTo>
                  <a:cubicBezTo>
                    <a:pt x="3437" y="103384"/>
                    <a:pt x="3499" y="103379"/>
                    <a:pt x="3553" y="103379"/>
                  </a:cubicBezTo>
                  <a:cubicBezTo>
                    <a:pt x="4028" y="103379"/>
                    <a:pt x="3970" y="103762"/>
                    <a:pt x="3985" y="104090"/>
                  </a:cubicBezTo>
                  <a:cubicBezTo>
                    <a:pt x="4003" y="104463"/>
                    <a:pt x="4029" y="104837"/>
                    <a:pt x="4225" y="105220"/>
                  </a:cubicBezTo>
                  <a:lnTo>
                    <a:pt x="4225" y="103683"/>
                  </a:lnTo>
                  <a:cubicBezTo>
                    <a:pt x="4321" y="103659"/>
                    <a:pt x="4400" y="103647"/>
                    <a:pt x="4466" y="103647"/>
                  </a:cubicBezTo>
                  <a:cubicBezTo>
                    <a:pt x="4727" y="103647"/>
                    <a:pt x="4779" y="103825"/>
                    <a:pt x="4778" y="104063"/>
                  </a:cubicBezTo>
                  <a:cubicBezTo>
                    <a:pt x="4776" y="104530"/>
                    <a:pt x="4777" y="104999"/>
                    <a:pt x="4848" y="105472"/>
                  </a:cubicBezTo>
                  <a:cubicBezTo>
                    <a:pt x="5205" y="104964"/>
                    <a:pt x="4735" y="104254"/>
                    <a:pt x="5469" y="103628"/>
                  </a:cubicBezTo>
                  <a:cubicBezTo>
                    <a:pt x="5524" y="104371"/>
                    <a:pt x="5565" y="104916"/>
                    <a:pt x="5606" y="105462"/>
                  </a:cubicBezTo>
                  <a:lnTo>
                    <a:pt x="5725" y="105463"/>
                  </a:lnTo>
                  <a:cubicBezTo>
                    <a:pt x="5780" y="104978"/>
                    <a:pt x="5837" y="104492"/>
                    <a:pt x="5900" y="103939"/>
                  </a:cubicBezTo>
                  <a:cubicBezTo>
                    <a:pt x="6527" y="103977"/>
                    <a:pt x="7094" y="103996"/>
                    <a:pt x="7655" y="104055"/>
                  </a:cubicBezTo>
                  <a:cubicBezTo>
                    <a:pt x="7781" y="104067"/>
                    <a:pt x="7963" y="104194"/>
                    <a:pt x="7997" y="104306"/>
                  </a:cubicBezTo>
                  <a:cubicBezTo>
                    <a:pt x="8045" y="104462"/>
                    <a:pt x="8000" y="104497"/>
                    <a:pt x="7931" y="104497"/>
                  </a:cubicBezTo>
                  <a:cubicBezTo>
                    <a:pt x="7875" y="104497"/>
                    <a:pt x="7803" y="104474"/>
                    <a:pt x="7753" y="104474"/>
                  </a:cubicBezTo>
                  <a:cubicBezTo>
                    <a:pt x="7726" y="104474"/>
                    <a:pt x="7705" y="104481"/>
                    <a:pt x="7696" y="104501"/>
                  </a:cubicBezTo>
                  <a:cubicBezTo>
                    <a:pt x="7571" y="104775"/>
                    <a:pt x="7440" y="105060"/>
                    <a:pt x="7400" y="105352"/>
                  </a:cubicBezTo>
                  <a:cubicBezTo>
                    <a:pt x="7349" y="105720"/>
                    <a:pt x="7388" y="106101"/>
                    <a:pt x="7388" y="106556"/>
                  </a:cubicBezTo>
                  <a:cubicBezTo>
                    <a:pt x="5461" y="106318"/>
                    <a:pt x="3656" y="105968"/>
                    <a:pt x="1934" y="105061"/>
                  </a:cubicBezTo>
                  <a:lnTo>
                    <a:pt x="1934" y="103556"/>
                  </a:lnTo>
                  <a:lnTo>
                    <a:pt x="1796" y="103544"/>
                  </a:lnTo>
                  <a:lnTo>
                    <a:pt x="1588" y="104901"/>
                  </a:lnTo>
                  <a:cubicBezTo>
                    <a:pt x="1427" y="104808"/>
                    <a:pt x="1285" y="104761"/>
                    <a:pt x="1288" y="104723"/>
                  </a:cubicBezTo>
                  <a:cubicBezTo>
                    <a:pt x="1334" y="104051"/>
                    <a:pt x="1399" y="103380"/>
                    <a:pt x="1468" y="102615"/>
                  </a:cubicBezTo>
                  <a:close/>
                  <a:moveTo>
                    <a:pt x="9134" y="104283"/>
                  </a:moveTo>
                  <a:lnTo>
                    <a:pt x="9134" y="104285"/>
                  </a:lnTo>
                  <a:cubicBezTo>
                    <a:pt x="9450" y="105090"/>
                    <a:pt x="9376" y="105905"/>
                    <a:pt x="9202" y="106723"/>
                  </a:cubicBezTo>
                  <a:cubicBezTo>
                    <a:pt x="8834" y="105919"/>
                    <a:pt x="9021" y="105101"/>
                    <a:pt x="9134" y="104283"/>
                  </a:cubicBezTo>
                  <a:close/>
                  <a:moveTo>
                    <a:pt x="12873" y="104268"/>
                  </a:moveTo>
                  <a:cubicBezTo>
                    <a:pt x="13118" y="104268"/>
                    <a:pt x="13283" y="104366"/>
                    <a:pt x="13319" y="104690"/>
                  </a:cubicBezTo>
                  <a:cubicBezTo>
                    <a:pt x="13397" y="105399"/>
                    <a:pt x="13425" y="106113"/>
                    <a:pt x="13474" y="106827"/>
                  </a:cubicBezTo>
                  <a:lnTo>
                    <a:pt x="13256" y="106855"/>
                  </a:lnTo>
                  <a:lnTo>
                    <a:pt x="12908" y="104886"/>
                  </a:lnTo>
                  <a:lnTo>
                    <a:pt x="12745" y="104902"/>
                  </a:lnTo>
                  <a:lnTo>
                    <a:pt x="12852" y="106803"/>
                  </a:lnTo>
                  <a:cubicBezTo>
                    <a:pt x="12437" y="105982"/>
                    <a:pt x="12856" y="105126"/>
                    <a:pt x="12472" y="104321"/>
                  </a:cubicBezTo>
                  <a:cubicBezTo>
                    <a:pt x="12621" y="104290"/>
                    <a:pt x="12756" y="104268"/>
                    <a:pt x="12873" y="104268"/>
                  </a:cubicBezTo>
                  <a:close/>
                  <a:moveTo>
                    <a:pt x="20633" y="103384"/>
                  </a:moveTo>
                  <a:cubicBezTo>
                    <a:pt x="20758" y="104059"/>
                    <a:pt x="20867" y="104641"/>
                    <a:pt x="20999" y="105352"/>
                  </a:cubicBezTo>
                  <a:lnTo>
                    <a:pt x="17292" y="106562"/>
                  </a:lnTo>
                  <a:cubicBezTo>
                    <a:pt x="16693" y="105981"/>
                    <a:pt x="17014" y="105064"/>
                    <a:pt x="16399" y="104434"/>
                  </a:cubicBezTo>
                  <a:lnTo>
                    <a:pt x="16398" y="104434"/>
                  </a:lnTo>
                  <a:cubicBezTo>
                    <a:pt x="15996" y="105175"/>
                    <a:pt x="16594" y="105866"/>
                    <a:pt x="16256" y="106584"/>
                  </a:cubicBezTo>
                  <a:cubicBezTo>
                    <a:pt x="15856" y="105912"/>
                    <a:pt x="16182" y="105176"/>
                    <a:pt x="15838" y="104551"/>
                  </a:cubicBezTo>
                  <a:lnTo>
                    <a:pt x="15838" y="106719"/>
                  </a:lnTo>
                  <a:cubicBezTo>
                    <a:pt x="15452" y="106527"/>
                    <a:pt x="15452" y="106527"/>
                    <a:pt x="15109" y="104545"/>
                  </a:cubicBezTo>
                  <a:lnTo>
                    <a:pt x="15109" y="106755"/>
                  </a:lnTo>
                  <a:lnTo>
                    <a:pt x="13828" y="107000"/>
                  </a:lnTo>
                  <a:cubicBezTo>
                    <a:pt x="13741" y="106086"/>
                    <a:pt x="13664" y="105284"/>
                    <a:pt x="13579" y="104395"/>
                  </a:cubicBezTo>
                  <a:lnTo>
                    <a:pt x="18373" y="103799"/>
                  </a:lnTo>
                  <a:cubicBezTo>
                    <a:pt x="18563" y="104412"/>
                    <a:pt x="18752" y="105026"/>
                    <a:pt x="18942" y="105638"/>
                  </a:cubicBezTo>
                  <a:lnTo>
                    <a:pt x="19098" y="105615"/>
                  </a:lnTo>
                  <a:cubicBezTo>
                    <a:pt x="19007" y="105026"/>
                    <a:pt x="18917" y="104436"/>
                    <a:pt x="18811" y="103753"/>
                  </a:cubicBezTo>
                  <a:lnTo>
                    <a:pt x="20633" y="103384"/>
                  </a:lnTo>
                  <a:close/>
                  <a:moveTo>
                    <a:pt x="11600" y="104237"/>
                  </a:moveTo>
                  <a:cubicBezTo>
                    <a:pt x="11676" y="105127"/>
                    <a:pt x="11753" y="106019"/>
                    <a:pt x="11843" y="107063"/>
                  </a:cubicBezTo>
                  <a:cubicBezTo>
                    <a:pt x="11085" y="106781"/>
                    <a:pt x="11256" y="106255"/>
                    <a:pt x="11168" y="105881"/>
                  </a:cubicBezTo>
                  <a:cubicBezTo>
                    <a:pt x="11078" y="105498"/>
                    <a:pt x="11117" y="105086"/>
                    <a:pt x="10944" y="104693"/>
                  </a:cubicBezTo>
                  <a:lnTo>
                    <a:pt x="10944" y="106890"/>
                  </a:lnTo>
                  <a:cubicBezTo>
                    <a:pt x="10772" y="106904"/>
                    <a:pt x="10600" y="106941"/>
                    <a:pt x="10431" y="106941"/>
                  </a:cubicBezTo>
                  <a:cubicBezTo>
                    <a:pt x="10395" y="106941"/>
                    <a:pt x="10360" y="106939"/>
                    <a:pt x="10325" y="106935"/>
                  </a:cubicBezTo>
                  <a:cubicBezTo>
                    <a:pt x="9709" y="106873"/>
                    <a:pt x="9644" y="106807"/>
                    <a:pt x="9624" y="106171"/>
                  </a:cubicBezTo>
                  <a:cubicBezTo>
                    <a:pt x="9604" y="105547"/>
                    <a:pt x="9620" y="104921"/>
                    <a:pt x="9620" y="104237"/>
                  </a:cubicBezTo>
                  <a:close/>
                  <a:moveTo>
                    <a:pt x="12274" y="104287"/>
                  </a:moveTo>
                  <a:lnTo>
                    <a:pt x="12274" y="104288"/>
                  </a:lnTo>
                  <a:cubicBezTo>
                    <a:pt x="12325" y="105145"/>
                    <a:pt x="12376" y="106002"/>
                    <a:pt x="12440" y="107067"/>
                  </a:cubicBezTo>
                  <a:cubicBezTo>
                    <a:pt x="12045" y="106387"/>
                    <a:pt x="11902" y="105083"/>
                    <a:pt x="12042" y="104314"/>
                  </a:cubicBezTo>
                  <a:lnTo>
                    <a:pt x="12274" y="104287"/>
                  </a:lnTo>
                  <a:close/>
                  <a:moveTo>
                    <a:pt x="17854" y="0"/>
                  </a:moveTo>
                  <a:cubicBezTo>
                    <a:pt x="17560" y="0"/>
                    <a:pt x="17416" y="425"/>
                    <a:pt x="17209" y="641"/>
                  </a:cubicBezTo>
                  <a:cubicBezTo>
                    <a:pt x="17166" y="687"/>
                    <a:pt x="17140" y="749"/>
                    <a:pt x="17100" y="798"/>
                  </a:cubicBezTo>
                  <a:cubicBezTo>
                    <a:pt x="16243" y="1847"/>
                    <a:pt x="15846" y="3130"/>
                    <a:pt x="15276" y="4328"/>
                  </a:cubicBezTo>
                  <a:cubicBezTo>
                    <a:pt x="14908" y="5106"/>
                    <a:pt x="14711" y="5899"/>
                    <a:pt x="14858" y="6719"/>
                  </a:cubicBezTo>
                  <a:cubicBezTo>
                    <a:pt x="14974" y="7362"/>
                    <a:pt x="14928" y="7971"/>
                    <a:pt x="14808" y="8586"/>
                  </a:cubicBezTo>
                  <a:cubicBezTo>
                    <a:pt x="14619" y="9554"/>
                    <a:pt x="14785" y="10415"/>
                    <a:pt x="15524" y="11106"/>
                  </a:cubicBezTo>
                  <a:cubicBezTo>
                    <a:pt x="15794" y="11357"/>
                    <a:pt x="15856" y="11619"/>
                    <a:pt x="15738" y="11955"/>
                  </a:cubicBezTo>
                  <a:cubicBezTo>
                    <a:pt x="15657" y="12188"/>
                    <a:pt x="15597" y="12431"/>
                    <a:pt x="15506" y="12742"/>
                  </a:cubicBezTo>
                  <a:cubicBezTo>
                    <a:pt x="14873" y="12813"/>
                    <a:pt x="14247" y="12868"/>
                    <a:pt x="13627" y="12959"/>
                  </a:cubicBezTo>
                  <a:cubicBezTo>
                    <a:pt x="13099" y="13037"/>
                    <a:pt x="12577" y="13159"/>
                    <a:pt x="12051" y="13261"/>
                  </a:cubicBezTo>
                  <a:cubicBezTo>
                    <a:pt x="11112" y="13442"/>
                    <a:pt x="10817" y="14106"/>
                    <a:pt x="10682" y="14965"/>
                  </a:cubicBezTo>
                  <a:cubicBezTo>
                    <a:pt x="10552" y="15803"/>
                    <a:pt x="10323" y="16626"/>
                    <a:pt x="10120" y="17453"/>
                  </a:cubicBezTo>
                  <a:cubicBezTo>
                    <a:pt x="9999" y="17943"/>
                    <a:pt x="9789" y="18420"/>
                    <a:pt x="9731" y="18917"/>
                  </a:cubicBezTo>
                  <a:cubicBezTo>
                    <a:pt x="9694" y="19226"/>
                    <a:pt x="9763" y="19672"/>
                    <a:pt x="9966" y="19859"/>
                  </a:cubicBezTo>
                  <a:cubicBezTo>
                    <a:pt x="10282" y="20150"/>
                    <a:pt x="10283" y="20435"/>
                    <a:pt x="10262" y="20784"/>
                  </a:cubicBezTo>
                  <a:cubicBezTo>
                    <a:pt x="10124" y="22964"/>
                    <a:pt x="9988" y="25144"/>
                    <a:pt x="9857" y="27324"/>
                  </a:cubicBezTo>
                  <a:cubicBezTo>
                    <a:pt x="9799" y="28270"/>
                    <a:pt x="9815" y="29227"/>
                    <a:pt x="9682" y="30164"/>
                  </a:cubicBezTo>
                  <a:cubicBezTo>
                    <a:pt x="9462" y="31731"/>
                    <a:pt x="9268" y="33288"/>
                    <a:pt x="9328" y="34880"/>
                  </a:cubicBezTo>
                  <a:cubicBezTo>
                    <a:pt x="9385" y="36367"/>
                    <a:pt x="9363" y="37861"/>
                    <a:pt x="9276" y="39348"/>
                  </a:cubicBezTo>
                  <a:cubicBezTo>
                    <a:pt x="9148" y="41528"/>
                    <a:pt x="8891" y="43701"/>
                    <a:pt x="8764" y="45881"/>
                  </a:cubicBezTo>
                  <a:cubicBezTo>
                    <a:pt x="8665" y="47557"/>
                    <a:pt x="8594" y="49243"/>
                    <a:pt x="8668" y="50917"/>
                  </a:cubicBezTo>
                  <a:cubicBezTo>
                    <a:pt x="8771" y="53266"/>
                    <a:pt x="8709" y="55605"/>
                    <a:pt x="8521" y="57944"/>
                  </a:cubicBezTo>
                  <a:cubicBezTo>
                    <a:pt x="8501" y="58183"/>
                    <a:pt x="8390" y="58414"/>
                    <a:pt x="8331" y="58612"/>
                  </a:cubicBezTo>
                  <a:cubicBezTo>
                    <a:pt x="7498" y="58842"/>
                    <a:pt x="6727" y="59027"/>
                    <a:pt x="5974" y="59271"/>
                  </a:cubicBezTo>
                  <a:cubicBezTo>
                    <a:pt x="5062" y="59566"/>
                    <a:pt x="4942" y="59922"/>
                    <a:pt x="5405" y="60749"/>
                  </a:cubicBezTo>
                  <a:cubicBezTo>
                    <a:pt x="5544" y="60997"/>
                    <a:pt x="5715" y="61235"/>
                    <a:pt x="5815" y="61499"/>
                  </a:cubicBezTo>
                  <a:cubicBezTo>
                    <a:pt x="6185" y="62471"/>
                    <a:pt x="6722" y="63431"/>
                    <a:pt x="6839" y="64436"/>
                  </a:cubicBezTo>
                  <a:cubicBezTo>
                    <a:pt x="6995" y="65777"/>
                    <a:pt x="6817" y="67155"/>
                    <a:pt x="6786" y="68517"/>
                  </a:cubicBezTo>
                  <a:cubicBezTo>
                    <a:pt x="6777" y="68894"/>
                    <a:pt x="6753" y="69274"/>
                    <a:pt x="6781" y="69650"/>
                  </a:cubicBezTo>
                  <a:cubicBezTo>
                    <a:pt x="6901" y="71237"/>
                    <a:pt x="7431" y="72661"/>
                    <a:pt x="8578" y="73860"/>
                  </a:cubicBezTo>
                  <a:cubicBezTo>
                    <a:pt x="8269" y="74100"/>
                    <a:pt x="7992" y="74304"/>
                    <a:pt x="7727" y="74522"/>
                  </a:cubicBezTo>
                  <a:cubicBezTo>
                    <a:pt x="6617" y="75438"/>
                    <a:pt x="6650" y="76230"/>
                    <a:pt x="7770" y="76931"/>
                  </a:cubicBezTo>
                  <a:cubicBezTo>
                    <a:pt x="8792" y="77571"/>
                    <a:pt x="9353" y="78541"/>
                    <a:pt x="9708" y="79660"/>
                  </a:cubicBezTo>
                  <a:cubicBezTo>
                    <a:pt x="9957" y="80441"/>
                    <a:pt x="10226" y="81217"/>
                    <a:pt x="10512" y="82076"/>
                  </a:cubicBezTo>
                  <a:cubicBezTo>
                    <a:pt x="9570" y="83475"/>
                    <a:pt x="9258" y="84928"/>
                    <a:pt x="10828" y="86286"/>
                  </a:cubicBezTo>
                  <a:cubicBezTo>
                    <a:pt x="10423" y="88053"/>
                    <a:pt x="10049" y="89817"/>
                    <a:pt x="9609" y="91563"/>
                  </a:cubicBezTo>
                  <a:cubicBezTo>
                    <a:pt x="9177" y="93276"/>
                    <a:pt x="9318" y="94889"/>
                    <a:pt x="10227" y="96419"/>
                  </a:cubicBezTo>
                  <a:cubicBezTo>
                    <a:pt x="10306" y="96552"/>
                    <a:pt x="10350" y="96704"/>
                    <a:pt x="10417" y="96865"/>
                  </a:cubicBezTo>
                  <a:cubicBezTo>
                    <a:pt x="9730" y="97857"/>
                    <a:pt x="8890" y="98644"/>
                    <a:pt x="7855" y="99241"/>
                  </a:cubicBezTo>
                  <a:cubicBezTo>
                    <a:pt x="5760" y="100447"/>
                    <a:pt x="3544" y="101369"/>
                    <a:pt x="1235" y="102067"/>
                  </a:cubicBezTo>
                  <a:cubicBezTo>
                    <a:pt x="722" y="102224"/>
                    <a:pt x="408" y="102494"/>
                    <a:pt x="280" y="103004"/>
                  </a:cubicBezTo>
                  <a:cubicBezTo>
                    <a:pt x="205" y="103303"/>
                    <a:pt x="122" y="103601"/>
                    <a:pt x="0" y="104051"/>
                  </a:cubicBezTo>
                  <a:lnTo>
                    <a:pt x="521" y="103627"/>
                  </a:lnTo>
                  <a:lnTo>
                    <a:pt x="650" y="103682"/>
                  </a:lnTo>
                  <a:cubicBezTo>
                    <a:pt x="535" y="103954"/>
                    <a:pt x="418" y="104226"/>
                    <a:pt x="279" y="104553"/>
                  </a:cubicBezTo>
                  <a:cubicBezTo>
                    <a:pt x="1155" y="105224"/>
                    <a:pt x="2233" y="105688"/>
                    <a:pt x="3342" y="106049"/>
                  </a:cubicBezTo>
                  <a:cubicBezTo>
                    <a:pt x="6224" y="106986"/>
                    <a:pt x="9205" y="107342"/>
                    <a:pt x="12223" y="107408"/>
                  </a:cubicBezTo>
                  <a:cubicBezTo>
                    <a:pt x="12412" y="107412"/>
                    <a:pt x="12601" y="107414"/>
                    <a:pt x="12790" y="107414"/>
                  </a:cubicBezTo>
                  <a:cubicBezTo>
                    <a:pt x="14463" y="107414"/>
                    <a:pt x="16125" y="107246"/>
                    <a:pt x="17749" y="106821"/>
                  </a:cubicBezTo>
                  <a:cubicBezTo>
                    <a:pt x="19248" y="106429"/>
                    <a:pt x="20734" y="105977"/>
                    <a:pt x="22211" y="105505"/>
                  </a:cubicBezTo>
                  <a:cubicBezTo>
                    <a:pt x="22962" y="105265"/>
                    <a:pt x="23674" y="104906"/>
                    <a:pt x="24414" y="104632"/>
                  </a:cubicBezTo>
                  <a:cubicBezTo>
                    <a:pt x="25022" y="104408"/>
                    <a:pt x="25265" y="103928"/>
                    <a:pt x="25395" y="103358"/>
                  </a:cubicBezTo>
                  <a:cubicBezTo>
                    <a:pt x="25493" y="102928"/>
                    <a:pt x="25565" y="102491"/>
                    <a:pt x="25645" y="102056"/>
                  </a:cubicBezTo>
                  <a:cubicBezTo>
                    <a:pt x="25732" y="101582"/>
                    <a:pt x="25496" y="101066"/>
                    <a:pt x="25055" y="100899"/>
                  </a:cubicBezTo>
                  <a:cubicBezTo>
                    <a:pt x="23668" y="100371"/>
                    <a:pt x="22266" y="99882"/>
                    <a:pt x="20879" y="99352"/>
                  </a:cubicBezTo>
                  <a:cubicBezTo>
                    <a:pt x="19430" y="98798"/>
                    <a:pt x="17984" y="98238"/>
                    <a:pt x="16553" y="97634"/>
                  </a:cubicBezTo>
                  <a:cubicBezTo>
                    <a:pt x="15765" y="97301"/>
                    <a:pt x="15700" y="97029"/>
                    <a:pt x="16055" y="96248"/>
                  </a:cubicBezTo>
                  <a:cubicBezTo>
                    <a:pt x="16438" y="95409"/>
                    <a:pt x="16739" y="94562"/>
                    <a:pt x="16814" y="93620"/>
                  </a:cubicBezTo>
                  <a:cubicBezTo>
                    <a:pt x="17003" y="91258"/>
                    <a:pt x="16341" y="89039"/>
                    <a:pt x="15760" y="86805"/>
                  </a:cubicBezTo>
                  <a:cubicBezTo>
                    <a:pt x="15749" y="86765"/>
                    <a:pt x="15661" y="86749"/>
                    <a:pt x="15558" y="86695"/>
                  </a:cubicBezTo>
                  <a:lnTo>
                    <a:pt x="15558" y="86695"/>
                  </a:lnTo>
                  <a:cubicBezTo>
                    <a:pt x="15359" y="87244"/>
                    <a:pt x="15602" y="87747"/>
                    <a:pt x="15714" y="88236"/>
                  </a:cubicBezTo>
                  <a:cubicBezTo>
                    <a:pt x="16120" y="90000"/>
                    <a:pt x="16572" y="91756"/>
                    <a:pt x="16356" y="93587"/>
                  </a:cubicBezTo>
                  <a:cubicBezTo>
                    <a:pt x="16163" y="95237"/>
                    <a:pt x="15241" y="96399"/>
                    <a:pt x="13763" y="97080"/>
                  </a:cubicBezTo>
                  <a:cubicBezTo>
                    <a:pt x="13431" y="97234"/>
                    <a:pt x="13063" y="97305"/>
                    <a:pt x="12695" y="97305"/>
                  </a:cubicBezTo>
                  <a:cubicBezTo>
                    <a:pt x="11832" y="97305"/>
                    <a:pt x="10974" y="96914"/>
                    <a:pt x="10612" y="96281"/>
                  </a:cubicBezTo>
                  <a:cubicBezTo>
                    <a:pt x="9919" y="95068"/>
                    <a:pt x="9560" y="93787"/>
                    <a:pt x="9875" y="92361"/>
                  </a:cubicBezTo>
                  <a:cubicBezTo>
                    <a:pt x="10270" y="90569"/>
                    <a:pt x="10597" y="88763"/>
                    <a:pt x="10976" y="86968"/>
                  </a:cubicBezTo>
                  <a:cubicBezTo>
                    <a:pt x="11027" y="86724"/>
                    <a:pt x="11207" y="86506"/>
                    <a:pt x="11324" y="86283"/>
                  </a:cubicBezTo>
                  <a:cubicBezTo>
                    <a:pt x="9869" y="84676"/>
                    <a:pt x="9775" y="83889"/>
                    <a:pt x="10890" y="82305"/>
                  </a:cubicBezTo>
                  <a:lnTo>
                    <a:pt x="10890" y="82305"/>
                  </a:lnTo>
                  <a:cubicBezTo>
                    <a:pt x="11438" y="82472"/>
                    <a:pt x="12000" y="82676"/>
                    <a:pt x="12579" y="82809"/>
                  </a:cubicBezTo>
                  <a:cubicBezTo>
                    <a:pt x="12912" y="82885"/>
                    <a:pt x="13265" y="82950"/>
                    <a:pt x="13608" y="82950"/>
                  </a:cubicBezTo>
                  <a:cubicBezTo>
                    <a:pt x="13701" y="82950"/>
                    <a:pt x="13793" y="82945"/>
                    <a:pt x="13883" y="82935"/>
                  </a:cubicBezTo>
                  <a:cubicBezTo>
                    <a:pt x="14468" y="82867"/>
                    <a:pt x="15036" y="82670"/>
                    <a:pt x="15651" y="82518"/>
                  </a:cubicBezTo>
                  <a:cubicBezTo>
                    <a:pt x="16060" y="82904"/>
                    <a:pt x="16462" y="83303"/>
                    <a:pt x="16670" y="83918"/>
                  </a:cubicBezTo>
                  <a:cubicBezTo>
                    <a:pt x="17011" y="84921"/>
                    <a:pt x="16177" y="85528"/>
                    <a:pt x="15856" y="86502"/>
                  </a:cubicBezTo>
                  <a:cubicBezTo>
                    <a:pt x="16629" y="85994"/>
                    <a:pt x="17029" y="85417"/>
                    <a:pt x="17145" y="84743"/>
                  </a:cubicBezTo>
                  <a:cubicBezTo>
                    <a:pt x="17332" y="83639"/>
                    <a:pt x="16652" y="82850"/>
                    <a:pt x="15965" y="82230"/>
                  </a:cubicBezTo>
                  <a:cubicBezTo>
                    <a:pt x="16219" y="81591"/>
                    <a:pt x="16462" y="81073"/>
                    <a:pt x="16632" y="80533"/>
                  </a:cubicBezTo>
                  <a:cubicBezTo>
                    <a:pt x="16927" y="79588"/>
                    <a:pt x="17460" y="78828"/>
                    <a:pt x="18246" y="78241"/>
                  </a:cubicBezTo>
                  <a:cubicBezTo>
                    <a:pt x="18755" y="77862"/>
                    <a:pt x="19285" y="77513"/>
                    <a:pt x="19785" y="77123"/>
                  </a:cubicBezTo>
                  <a:cubicBezTo>
                    <a:pt x="20356" y="76679"/>
                    <a:pt x="20466" y="76145"/>
                    <a:pt x="20069" y="75538"/>
                  </a:cubicBezTo>
                  <a:cubicBezTo>
                    <a:pt x="19887" y="75258"/>
                    <a:pt x="19586" y="75052"/>
                    <a:pt x="19322" y="74831"/>
                  </a:cubicBezTo>
                  <a:cubicBezTo>
                    <a:pt x="19116" y="74658"/>
                    <a:pt x="18886" y="74513"/>
                    <a:pt x="18705" y="74383"/>
                  </a:cubicBezTo>
                  <a:cubicBezTo>
                    <a:pt x="19160" y="73708"/>
                    <a:pt x="19673" y="73155"/>
                    <a:pt x="19943" y="72503"/>
                  </a:cubicBezTo>
                  <a:cubicBezTo>
                    <a:pt x="20475" y="71215"/>
                    <a:pt x="20802" y="69861"/>
                    <a:pt x="20803" y="68440"/>
                  </a:cubicBezTo>
                  <a:cubicBezTo>
                    <a:pt x="20804" y="66095"/>
                    <a:pt x="21046" y="63774"/>
                    <a:pt x="21572" y="61485"/>
                  </a:cubicBezTo>
                  <a:lnTo>
                    <a:pt x="21572" y="61485"/>
                  </a:lnTo>
                  <a:cubicBezTo>
                    <a:pt x="21361" y="61886"/>
                    <a:pt x="21030" y="62266"/>
                    <a:pt x="20962" y="62691"/>
                  </a:cubicBezTo>
                  <a:cubicBezTo>
                    <a:pt x="20613" y="64845"/>
                    <a:pt x="20411" y="67015"/>
                    <a:pt x="20299" y="69200"/>
                  </a:cubicBezTo>
                  <a:cubicBezTo>
                    <a:pt x="20242" y="70339"/>
                    <a:pt x="19790" y="71469"/>
                    <a:pt x="19427" y="72576"/>
                  </a:cubicBezTo>
                  <a:cubicBezTo>
                    <a:pt x="19293" y="72989"/>
                    <a:pt x="18910" y="73322"/>
                    <a:pt x="18475" y="73608"/>
                  </a:cubicBezTo>
                  <a:lnTo>
                    <a:pt x="18475" y="72833"/>
                  </a:lnTo>
                  <a:cubicBezTo>
                    <a:pt x="17617" y="74364"/>
                    <a:pt x="16295" y="74484"/>
                    <a:pt x="14893" y="74548"/>
                  </a:cubicBezTo>
                  <a:cubicBezTo>
                    <a:pt x="14794" y="74245"/>
                    <a:pt x="14708" y="73985"/>
                    <a:pt x="14571" y="73568"/>
                  </a:cubicBezTo>
                  <a:cubicBezTo>
                    <a:pt x="14499" y="74001"/>
                    <a:pt x="14452" y="74292"/>
                    <a:pt x="14370" y="74794"/>
                  </a:cubicBezTo>
                  <a:cubicBezTo>
                    <a:pt x="13763" y="73885"/>
                    <a:pt x="14148" y="73014"/>
                    <a:pt x="13806" y="72270"/>
                  </a:cubicBezTo>
                  <a:lnTo>
                    <a:pt x="13806" y="72270"/>
                  </a:lnTo>
                  <a:lnTo>
                    <a:pt x="13806" y="74590"/>
                  </a:lnTo>
                  <a:cubicBezTo>
                    <a:pt x="13516" y="74609"/>
                    <a:pt x="13230" y="74620"/>
                    <a:pt x="12947" y="74620"/>
                  </a:cubicBezTo>
                  <a:cubicBezTo>
                    <a:pt x="11542" y="74620"/>
                    <a:pt x="10232" y="74357"/>
                    <a:pt x="9031" y="73599"/>
                  </a:cubicBezTo>
                  <a:cubicBezTo>
                    <a:pt x="8177" y="73060"/>
                    <a:pt x="7818" y="72151"/>
                    <a:pt x="7518" y="71250"/>
                  </a:cubicBezTo>
                  <a:cubicBezTo>
                    <a:pt x="7166" y="70190"/>
                    <a:pt x="7104" y="69103"/>
                    <a:pt x="7231" y="67971"/>
                  </a:cubicBezTo>
                  <a:cubicBezTo>
                    <a:pt x="7361" y="66813"/>
                    <a:pt x="7381" y="65624"/>
                    <a:pt x="7278" y="64463"/>
                  </a:cubicBezTo>
                  <a:cubicBezTo>
                    <a:pt x="7164" y="63187"/>
                    <a:pt x="6493" y="62073"/>
                    <a:pt x="5894" y="60957"/>
                  </a:cubicBezTo>
                  <a:cubicBezTo>
                    <a:pt x="5732" y="60656"/>
                    <a:pt x="5535" y="60374"/>
                    <a:pt x="5364" y="60099"/>
                  </a:cubicBezTo>
                  <a:cubicBezTo>
                    <a:pt x="5898" y="59568"/>
                    <a:pt x="6918" y="59185"/>
                    <a:pt x="7859" y="59185"/>
                  </a:cubicBezTo>
                  <a:cubicBezTo>
                    <a:pt x="7997" y="59185"/>
                    <a:pt x="8134" y="59193"/>
                    <a:pt x="8267" y="59210"/>
                  </a:cubicBezTo>
                  <a:lnTo>
                    <a:pt x="6429" y="59907"/>
                  </a:lnTo>
                  <a:cubicBezTo>
                    <a:pt x="6850" y="60358"/>
                    <a:pt x="7470" y="60493"/>
                    <a:pt x="8067" y="60516"/>
                  </a:cubicBezTo>
                  <a:cubicBezTo>
                    <a:pt x="11136" y="60627"/>
                    <a:pt x="14206" y="60734"/>
                    <a:pt x="17276" y="60757"/>
                  </a:cubicBezTo>
                  <a:cubicBezTo>
                    <a:pt x="17291" y="60757"/>
                    <a:pt x="17306" y="60757"/>
                    <a:pt x="17321" y="60757"/>
                  </a:cubicBezTo>
                  <a:cubicBezTo>
                    <a:pt x="18703" y="60757"/>
                    <a:pt x="20027" y="60301"/>
                    <a:pt x="21332" y="59857"/>
                  </a:cubicBezTo>
                  <a:cubicBezTo>
                    <a:pt x="21411" y="59830"/>
                    <a:pt x="21468" y="59737"/>
                    <a:pt x="21578" y="59633"/>
                  </a:cubicBezTo>
                  <a:cubicBezTo>
                    <a:pt x="21029" y="58971"/>
                    <a:pt x="20208" y="59129"/>
                    <a:pt x="19498" y="58924"/>
                  </a:cubicBezTo>
                  <a:cubicBezTo>
                    <a:pt x="19692" y="58797"/>
                    <a:pt x="19948" y="58734"/>
                    <a:pt x="20263" y="58734"/>
                  </a:cubicBezTo>
                  <a:cubicBezTo>
                    <a:pt x="20809" y="58734"/>
                    <a:pt x="21533" y="58924"/>
                    <a:pt x="22418" y="59302"/>
                  </a:cubicBezTo>
                  <a:cubicBezTo>
                    <a:pt x="22308" y="59602"/>
                    <a:pt x="22204" y="59912"/>
                    <a:pt x="22084" y="60217"/>
                  </a:cubicBezTo>
                  <a:cubicBezTo>
                    <a:pt x="21913" y="60649"/>
                    <a:pt x="21731" y="61077"/>
                    <a:pt x="21554" y="61507"/>
                  </a:cubicBezTo>
                  <a:cubicBezTo>
                    <a:pt x="21855" y="61039"/>
                    <a:pt x="22195" y="60589"/>
                    <a:pt x="22449" y="60097"/>
                  </a:cubicBezTo>
                  <a:cubicBezTo>
                    <a:pt x="22909" y="59203"/>
                    <a:pt x="22797" y="58964"/>
                    <a:pt x="21797" y="58713"/>
                  </a:cubicBezTo>
                  <a:cubicBezTo>
                    <a:pt x="21039" y="58522"/>
                    <a:pt x="20263" y="58399"/>
                    <a:pt x="19466" y="58241"/>
                  </a:cubicBezTo>
                  <a:cubicBezTo>
                    <a:pt x="19434" y="57616"/>
                    <a:pt x="19381" y="57051"/>
                    <a:pt x="19382" y="56487"/>
                  </a:cubicBezTo>
                  <a:cubicBezTo>
                    <a:pt x="19387" y="54268"/>
                    <a:pt x="19308" y="52045"/>
                    <a:pt x="19445" y="49834"/>
                  </a:cubicBezTo>
                  <a:cubicBezTo>
                    <a:pt x="19679" y="46072"/>
                    <a:pt x="20184" y="42328"/>
                    <a:pt x="20103" y="38545"/>
                  </a:cubicBezTo>
                  <a:cubicBezTo>
                    <a:pt x="20063" y="36612"/>
                    <a:pt x="20012" y="34675"/>
                    <a:pt x="20091" y="32745"/>
                  </a:cubicBezTo>
                  <a:cubicBezTo>
                    <a:pt x="20202" y="30024"/>
                    <a:pt x="20423" y="27309"/>
                    <a:pt x="20606" y="24591"/>
                  </a:cubicBezTo>
                  <a:cubicBezTo>
                    <a:pt x="20803" y="21751"/>
                    <a:pt x="21004" y="18912"/>
                    <a:pt x="21206" y="16072"/>
                  </a:cubicBezTo>
                  <a:cubicBezTo>
                    <a:pt x="21219" y="15884"/>
                    <a:pt x="21273" y="15699"/>
                    <a:pt x="21291" y="15509"/>
                  </a:cubicBezTo>
                  <a:cubicBezTo>
                    <a:pt x="21341" y="14974"/>
                    <a:pt x="21418" y="14438"/>
                    <a:pt x="21420" y="13903"/>
                  </a:cubicBezTo>
                  <a:cubicBezTo>
                    <a:pt x="21425" y="12826"/>
                    <a:pt x="21010" y="12351"/>
                    <a:pt x="20010" y="12351"/>
                  </a:cubicBezTo>
                  <a:cubicBezTo>
                    <a:pt x="19936" y="12351"/>
                    <a:pt x="19859" y="12354"/>
                    <a:pt x="19778" y="12359"/>
                  </a:cubicBezTo>
                  <a:cubicBezTo>
                    <a:pt x="19214" y="12395"/>
                    <a:pt x="18656" y="12541"/>
                    <a:pt x="18100" y="12662"/>
                  </a:cubicBezTo>
                  <a:cubicBezTo>
                    <a:pt x="17747" y="12738"/>
                    <a:pt x="17397" y="12766"/>
                    <a:pt x="17050" y="12766"/>
                  </a:cubicBezTo>
                  <a:cubicBezTo>
                    <a:pt x="16730" y="12766"/>
                    <a:pt x="16412" y="12742"/>
                    <a:pt x="16096" y="12712"/>
                  </a:cubicBezTo>
                  <a:cubicBezTo>
                    <a:pt x="16031" y="11898"/>
                    <a:pt x="16793" y="11322"/>
                    <a:pt x="16444" y="10537"/>
                  </a:cubicBezTo>
                  <a:lnTo>
                    <a:pt x="16444" y="10537"/>
                  </a:lnTo>
                  <a:lnTo>
                    <a:pt x="15604" y="10681"/>
                  </a:lnTo>
                  <a:cubicBezTo>
                    <a:pt x="14902" y="9943"/>
                    <a:pt x="15089" y="9080"/>
                    <a:pt x="15155" y="8232"/>
                  </a:cubicBezTo>
                  <a:cubicBezTo>
                    <a:pt x="15189" y="7801"/>
                    <a:pt x="15221" y="7357"/>
                    <a:pt x="15154" y="6936"/>
                  </a:cubicBezTo>
                  <a:cubicBezTo>
                    <a:pt x="15032" y="6157"/>
                    <a:pt x="15109" y="5426"/>
                    <a:pt x="15432" y="4709"/>
                  </a:cubicBezTo>
                  <a:cubicBezTo>
                    <a:pt x="15666" y="4190"/>
                    <a:pt x="15865" y="3657"/>
                    <a:pt x="16091" y="3135"/>
                  </a:cubicBezTo>
                  <a:cubicBezTo>
                    <a:pt x="16543" y="2099"/>
                    <a:pt x="17092" y="1126"/>
                    <a:pt x="17930" y="286"/>
                  </a:cubicBezTo>
                  <a:cubicBezTo>
                    <a:pt x="18279" y="836"/>
                    <a:pt x="18312" y="1351"/>
                    <a:pt x="18198" y="1894"/>
                  </a:cubicBezTo>
                  <a:cubicBezTo>
                    <a:pt x="18080" y="2450"/>
                    <a:pt x="17995" y="3015"/>
                    <a:pt x="17851" y="3565"/>
                  </a:cubicBezTo>
                  <a:cubicBezTo>
                    <a:pt x="17657" y="4306"/>
                    <a:pt x="17728" y="5009"/>
                    <a:pt x="18046" y="5694"/>
                  </a:cubicBezTo>
                  <a:cubicBezTo>
                    <a:pt x="18532" y="6735"/>
                    <a:pt x="18198" y="7815"/>
                    <a:pt x="18196" y="8878"/>
                  </a:cubicBezTo>
                  <a:cubicBezTo>
                    <a:pt x="18196" y="9045"/>
                    <a:pt x="18048" y="9228"/>
                    <a:pt x="17932" y="9374"/>
                  </a:cubicBezTo>
                  <a:cubicBezTo>
                    <a:pt x="17617" y="9768"/>
                    <a:pt x="17282" y="10145"/>
                    <a:pt x="16955" y="10530"/>
                  </a:cubicBezTo>
                  <a:lnTo>
                    <a:pt x="16976" y="10511"/>
                  </a:lnTo>
                  <a:cubicBezTo>
                    <a:pt x="17070" y="10531"/>
                    <a:pt x="17209" y="10588"/>
                    <a:pt x="17282" y="10588"/>
                  </a:cubicBezTo>
                  <a:cubicBezTo>
                    <a:pt x="17301" y="10588"/>
                    <a:pt x="17315" y="10584"/>
                    <a:pt x="17323" y="10575"/>
                  </a:cubicBezTo>
                  <a:cubicBezTo>
                    <a:pt x="18005" y="9786"/>
                    <a:pt x="18774" y="9032"/>
                    <a:pt x="18523" y="7826"/>
                  </a:cubicBezTo>
                  <a:cubicBezTo>
                    <a:pt x="18478" y="7619"/>
                    <a:pt x="18577" y="7385"/>
                    <a:pt x="18563" y="7166"/>
                  </a:cubicBezTo>
                  <a:cubicBezTo>
                    <a:pt x="18537" y="6728"/>
                    <a:pt x="18587" y="6241"/>
                    <a:pt x="18413" y="5863"/>
                  </a:cubicBezTo>
                  <a:cubicBezTo>
                    <a:pt x="17955" y="4873"/>
                    <a:pt x="18045" y="3907"/>
                    <a:pt x="18276" y="2900"/>
                  </a:cubicBezTo>
                  <a:cubicBezTo>
                    <a:pt x="18415" y="2289"/>
                    <a:pt x="18495" y="1648"/>
                    <a:pt x="18480" y="1024"/>
                  </a:cubicBezTo>
                  <a:cubicBezTo>
                    <a:pt x="18472" y="684"/>
                    <a:pt x="18296" y="183"/>
                    <a:pt x="18041" y="51"/>
                  </a:cubicBezTo>
                  <a:cubicBezTo>
                    <a:pt x="17973" y="16"/>
                    <a:pt x="17911" y="0"/>
                    <a:pt x="17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29">
              <a:extLst>
                <a:ext uri="{FF2B5EF4-FFF2-40B4-BE49-F238E27FC236}">
                  <a16:creationId xmlns:a16="http://schemas.microsoft.com/office/drawing/2014/main" id="{3CD57C91-CDF0-0401-8AC9-207CD9B62ABD}"/>
                </a:ext>
              </a:extLst>
            </p:cNvPr>
            <p:cNvSpPr/>
            <p:nvPr/>
          </p:nvSpPr>
          <p:spPr>
            <a:xfrm>
              <a:off x="2060950" y="2406925"/>
              <a:ext cx="61225" cy="12175"/>
            </a:xfrm>
            <a:custGeom>
              <a:avLst/>
              <a:gdLst/>
              <a:ahLst/>
              <a:cxnLst/>
              <a:rect l="l" t="t" r="r" b="b"/>
              <a:pathLst>
                <a:path w="2449" h="487" extrusionOk="0">
                  <a:moveTo>
                    <a:pt x="1" y="1"/>
                  </a:moveTo>
                  <a:cubicBezTo>
                    <a:pt x="592" y="330"/>
                    <a:pt x="1058" y="486"/>
                    <a:pt x="1444" y="486"/>
                  </a:cubicBezTo>
                  <a:cubicBezTo>
                    <a:pt x="1847" y="486"/>
                    <a:pt x="2164" y="318"/>
                    <a:pt x="2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29">
              <a:extLst>
                <a:ext uri="{FF2B5EF4-FFF2-40B4-BE49-F238E27FC236}">
                  <a16:creationId xmlns:a16="http://schemas.microsoft.com/office/drawing/2014/main" id="{0EE28382-347A-B98B-8A24-16757477F1BB}"/>
                </a:ext>
              </a:extLst>
            </p:cNvPr>
            <p:cNvSpPr/>
            <p:nvPr/>
          </p:nvSpPr>
          <p:spPr>
            <a:xfrm>
              <a:off x="2021700" y="2431850"/>
              <a:ext cx="23250" cy="55450"/>
            </a:xfrm>
            <a:custGeom>
              <a:avLst/>
              <a:gdLst/>
              <a:ahLst/>
              <a:cxnLst/>
              <a:rect l="l" t="t" r="r" b="b"/>
              <a:pathLst>
                <a:path w="930" h="2218" extrusionOk="0">
                  <a:moveTo>
                    <a:pt x="391" y="0"/>
                  </a:moveTo>
                  <a:lnTo>
                    <a:pt x="272" y="13"/>
                  </a:lnTo>
                  <a:lnTo>
                    <a:pt x="0" y="2217"/>
                  </a:lnTo>
                  <a:cubicBezTo>
                    <a:pt x="923" y="1102"/>
                    <a:pt x="930" y="1079"/>
                    <a:pt x="622" y="326"/>
                  </a:cubicBezTo>
                  <a:lnTo>
                    <a:pt x="622" y="326"/>
                  </a:lnTo>
                  <a:cubicBezTo>
                    <a:pt x="590" y="591"/>
                    <a:pt x="566" y="795"/>
                    <a:pt x="542" y="998"/>
                  </a:cubicBezTo>
                  <a:lnTo>
                    <a:pt x="492" y="994"/>
                  </a:lnTo>
                  <a:cubicBezTo>
                    <a:pt x="458" y="663"/>
                    <a:pt x="425" y="331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29">
              <a:extLst>
                <a:ext uri="{FF2B5EF4-FFF2-40B4-BE49-F238E27FC236}">
                  <a16:creationId xmlns:a16="http://schemas.microsoft.com/office/drawing/2014/main" id="{F4FAEB36-0B5E-28F4-4572-B4CF9A6AF0A1}"/>
                </a:ext>
              </a:extLst>
            </p:cNvPr>
            <p:cNvSpPr/>
            <p:nvPr/>
          </p:nvSpPr>
          <p:spPr>
            <a:xfrm>
              <a:off x="2110125" y="2483100"/>
              <a:ext cx="13400" cy="73100"/>
            </a:xfrm>
            <a:custGeom>
              <a:avLst/>
              <a:gdLst/>
              <a:ahLst/>
              <a:cxnLst/>
              <a:rect l="l" t="t" r="r" b="b"/>
              <a:pathLst>
                <a:path w="536" h="2924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975"/>
                    <a:pt x="244" y="1949"/>
                    <a:pt x="365" y="2924"/>
                  </a:cubicBezTo>
                  <a:cubicBezTo>
                    <a:pt x="535" y="1894"/>
                    <a:pt x="486" y="9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29">
              <a:extLst>
                <a:ext uri="{FF2B5EF4-FFF2-40B4-BE49-F238E27FC236}">
                  <a16:creationId xmlns:a16="http://schemas.microsoft.com/office/drawing/2014/main" id="{472948F1-EDAC-3ABD-B2B1-2B9FCED708B0}"/>
                </a:ext>
              </a:extLst>
            </p:cNvPr>
            <p:cNvSpPr/>
            <p:nvPr/>
          </p:nvSpPr>
          <p:spPr>
            <a:xfrm>
              <a:off x="2010675" y="2562075"/>
              <a:ext cx="21625" cy="51775"/>
            </a:xfrm>
            <a:custGeom>
              <a:avLst/>
              <a:gdLst/>
              <a:ahLst/>
              <a:cxnLst/>
              <a:rect l="l" t="t" r="r" b="b"/>
              <a:pathLst>
                <a:path w="865" h="2071" extrusionOk="0">
                  <a:moveTo>
                    <a:pt x="234" y="0"/>
                  </a:moveTo>
                  <a:lnTo>
                    <a:pt x="1" y="82"/>
                  </a:lnTo>
                  <a:cubicBezTo>
                    <a:pt x="224" y="744"/>
                    <a:pt x="448" y="1408"/>
                    <a:pt x="671" y="2070"/>
                  </a:cubicBezTo>
                  <a:lnTo>
                    <a:pt x="865" y="2008"/>
                  </a:lnTo>
                  <a:cubicBezTo>
                    <a:pt x="655" y="1339"/>
                    <a:pt x="444" y="669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29">
              <a:extLst>
                <a:ext uri="{FF2B5EF4-FFF2-40B4-BE49-F238E27FC236}">
                  <a16:creationId xmlns:a16="http://schemas.microsoft.com/office/drawing/2014/main" id="{22B5A890-1C3F-6380-2D53-181F9005615B}"/>
                </a:ext>
              </a:extLst>
            </p:cNvPr>
            <p:cNvSpPr/>
            <p:nvPr/>
          </p:nvSpPr>
          <p:spPr>
            <a:xfrm>
              <a:off x="2007450" y="2322900"/>
              <a:ext cx="13875" cy="44300"/>
            </a:xfrm>
            <a:custGeom>
              <a:avLst/>
              <a:gdLst/>
              <a:ahLst/>
              <a:cxnLst/>
              <a:rect l="l" t="t" r="r" b="b"/>
              <a:pathLst>
                <a:path w="555" h="1772" extrusionOk="0">
                  <a:moveTo>
                    <a:pt x="346" y="1"/>
                  </a:moveTo>
                  <a:cubicBezTo>
                    <a:pt x="1" y="625"/>
                    <a:pt x="71" y="1166"/>
                    <a:pt x="554" y="1772"/>
                  </a:cubicBezTo>
                  <a:cubicBezTo>
                    <a:pt x="485" y="1184"/>
                    <a:pt x="418" y="609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29">
              <a:extLst>
                <a:ext uri="{FF2B5EF4-FFF2-40B4-BE49-F238E27FC236}">
                  <a16:creationId xmlns:a16="http://schemas.microsoft.com/office/drawing/2014/main" id="{28F15116-6515-8A13-A22A-D9578E282EF8}"/>
                </a:ext>
              </a:extLst>
            </p:cNvPr>
            <p:cNvSpPr/>
            <p:nvPr/>
          </p:nvSpPr>
          <p:spPr>
            <a:xfrm>
              <a:off x="2069875" y="2391325"/>
              <a:ext cx="33225" cy="7350"/>
            </a:xfrm>
            <a:custGeom>
              <a:avLst/>
              <a:gdLst/>
              <a:ahLst/>
              <a:cxnLst/>
              <a:rect l="l" t="t" r="r" b="b"/>
              <a:pathLst>
                <a:path w="1329" h="294" extrusionOk="0">
                  <a:moveTo>
                    <a:pt x="0" y="1"/>
                  </a:moveTo>
                  <a:cubicBezTo>
                    <a:pt x="296" y="209"/>
                    <a:pt x="552" y="294"/>
                    <a:pt x="792" y="294"/>
                  </a:cubicBezTo>
                  <a:cubicBezTo>
                    <a:pt x="964" y="294"/>
                    <a:pt x="1128" y="250"/>
                    <a:pt x="1292" y="178"/>
                  </a:cubicBezTo>
                  <a:cubicBezTo>
                    <a:pt x="1313" y="111"/>
                    <a:pt x="1329" y="80"/>
                    <a:pt x="1328" y="51"/>
                  </a:cubicBezTo>
                  <a:cubicBezTo>
                    <a:pt x="1326" y="34"/>
                    <a:pt x="1298" y="3"/>
                    <a:pt x="1282" y="3"/>
                  </a:cubicBezTo>
                  <a:cubicBezTo>
                    <a:pt x="903" y="1"/>
                    <a:pt x="5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29">
              <a:extLst>
                <a:ext uri="{FF2B5EF4-FFF2-40B4-BE49-F238E27FC236}">
                  <a16:creationId xmlns:a16="http://schemas.microsoft.com/office/drawing/2014/main" id="{DBFDDC51-4F30-07CE-32C0-0FCF5143A74F}"/>
                </a:ext>
              </a:extLst>
            </p:cNvPr>
            <p:cNvSpPr/>
            <p:nvPr/>
          </p:nvSpPr>
          <p:spPr>
            <a:xfrm>
              <a:off x="2132975" y="2319800"/>
              <a:ext cx="11650" cy="52400"/>
            </a:xfrm>
            <a:custGeom>
              <a:avLst/>
              <a:gdLst/>
              <a:ahLst/>
              <a:cxnLst/>
              <a:rect l="l" t="t" r="r" b="b"/>
              <a:pathLst>
                <a:path w="466" h="2096" extrusionOk="0">
                  <a:moveTo>
                    <a:pt x="164" y="0"/>
                  </a:moveTo>
                  <a:lnTo>
                    <a:pt x="164" y="0"/>
                  </a:lnTo>
                  <a:cubicBezTo>
                    <a:pt x="114" y="634"/>
                    <a:pt x="65" y="1268"/>
                    <a:pt x="0" y="2095"/>
                  </a:cubicBezTo>
                  <a:cubicBezTo>
                    <a:pt x="466" y="1294"/>
                    <a:pt x="439" y="641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29">
              <a:extLst>
                <a:ext uri="{FF2B5EF4-FFF2-40B4-BE49-F238E27FC236}">
                  <a16:creationId xmlns:a16="http://schemas.microsoft.com/office/drawing/2014/main" id="{43C780DA-E6A4-3AFC-B0EA-89D496E26F66}"/>
                </a:ext>
              </a:extLst>
            </p:cNvPr>
            <p:cNvSpPr/>
            <p:nvPr/>
          </p:nvSpPr>
          <p:spPr>
            <a:xfrm>
              <a:off x="1997475" y="2539075"/>
              <a:ext cx="11650" cy="47400"/>
            </a:xfrm>
            <a:custGeom>
              <a:avLst/>
              <a:gdLst/>
              <a:ahLst/>
              <a:cxnLst/>
              <a:rect l="l" t="t" r="r" b="b"/>
              <a:pathLst>
                <a:path w="466" h="1896" extrusionOk="0">
                  <a:moveTo>
                    <a:pt x="229" y="1"/>
                  </a:moveTo>
                  <a:lnTo>
                    <a:pt x="1" y="29"/>
                  </a:lnTo>
                  <a:lnTo>
                    <a:pt x="239" y="1895"/>
                  </a:lnTo>
                  <a:lnTo>
                    <a:pt x="465" y="1867"/>
                  </a:lnTo>
                  <a:cubicBezTo>
                    <a:pt x="386" y="1244"/>
                    <a:pt x="308" y="622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29">
              <a:extLst>
                <a:ext uri="{FF2B5EF4-FFF2-40B4-BE49-F238E27FC236}">
                  <a16:creationId xmlns:a16="http://schemas.microsoft.com/office/drawing/2014/main" id="{37C1B3D2-C3E5-FD13-D6A0-E9F4515926F8}"/>
                </a:ext>
              </a:extLst>
            </p:cNvPr>
            <p:cNvSpPr/>
            <p:nvPr/>
          </p:nvSpPr>
          <p:spPr>
            <a:xfrm>
              <a:off x="2023300" y="2335200"/>
              <a:ext cx="9350" cy="21100"/>
            </a:xfrm>
            <a:custGeom>
              <a:avLst/>
              <a:gdLst/>
              <a:ahLst/>
              <a:cxnLst/>
              <a:rect l="l" t="t" r="r" b="b"/>
              <a:pathLst>
                <a:path w="374" h="844" extrusionOk="0">
                  <a:moveTo>
                    <a:pt x="114" y="0"/>
                  </a:moveTo>
                  <a:lnTo>
                    <a:pt x="1" y="70"/>
                  </a:lnTo>
                  <a:lnTo>
                    <a:pt x="214" y="844"/>
                  </a:lnTo>
                  <a:lnTo>
                    <a:pt x="343" y="829"/>
                  </a:lnTo>
                  <a:cubicBezTo>
                    <a:pt x="343" y="683"/>
                    <a:pt x="373" y="528"/>
                    <a:pt x="335" y="392"/>
                  </a:cubicBezTo>
                  <a:cubicBezTo>
                    <a:pt x="295" y="252"/>
                    <a:pt x="190" y="13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29">
              <a:extLst>
                <a:ext uri="{FF2B5EF4-FFF2-40B4-BE49-F238E27FC236}">
                  <a16:creationId xmlns:a16="http://schemas.microsoft.com/office/drawing/2014/main" id="{01CFE083-3FB6-195E-D411-28A2F78C953E}"/>
                </a:ext>
              </a:extLst>
            </p:cNvPr>
            <p:cNvSpPr/>
            <p:nvPr/>
          </p:nvSpPr>
          <p:spPr>
            <a:xfrm>
              <a:off x="2126550" y="2508100"/>
              <a:ext cx="6425" cy="22400"/>
            </a:xfrm>
            <a:custGeom>
              <a:avLst/>
              <a:gdLst/>
              <a:ahLst/>
              <a:cxnLst/>
              <a:rect l="l" t="t" r="r" b="b"/>
              <a:pathLst>
                <a:path w="257" h="896" extrusionOk="0">
                  <a:moveTo>
                    <a:pt x="204" y="1"/>
                  </a:moveTo>
                  <a:lnTo>
                    <a:pt x="0" y="26"/>
                  </a:lnTo>
                  <a:cubicBezTo>
                    <a:pt x="16" y="316"/>
                    <a:pt x="33" y="605"/>
                    <a:pt x="50" y="895"/>
                  </a:cubicBezTo>
                  <a:lnTo>
                    <a:pt x="256" y="878"/>
                  </a:lnTo>
                  <a:cubicBezTo>
                    <a:pt x="239" y="586"/>
                    <a:pt x="222" y="293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29">
              <a:extLst>
                <a:ext uri="{FF2B5EF4-FFF2-40B4-BE49-F238E27FC236}">
                  <a16:creationId xmlns:a16="http://schemas.microsoft.com/office/drawing/2014/main" id="{5587171E-1FCF-3A30-F25B-F5E541CB4156}"/>
                </a:ext>
              </a:extLst>
            </p:cNvPr>
            <p:cNvSpPr/>
            <p:nvPr/>
          </p:nvSpPr>
          <p:spPr>
            <a:xfrm>
              <a:off x="2057750" y="814325"/>
              <a:ext cx="51375" cy="168625"/>
            </a:xfrm>
            <a:custGeom>
              <a:avLst/>
              <a:gdLst/>
              <a:ahLst/>
              <a:cxnLst/>
              <a:rect l="l" t="t" r="r" b="b"/>
              <a:pathLst>
                <a:path w="2055" h="6745" extrusionOk="0">
                  <a:moveTo>
                    <a:pt x="1399" y="0"/>
                  </a:moveTo>
                  <a:cubicBezTo>
                    <a:pt x="1225" y="327"/>
                    <a:pt x="1157" y="639"/>
                    <a:pt x="1182" y="945"/>
                  </a:cubicBezTo>
                  <a:cubicBezTo>
                    <a:pt x="1285" y="2205"/>
                    <a:pt x="1405" y="3463"/>
                    <a:pt x="1542" y="4719"/>
                  </a:cubicBezTo>
                  <a:cubicBezTo>
                    <a:pt x="1599" y="5246"/>
                    <a:pt x="1754" y="5770"/>
                    <a:pt x="1449" y="6265"/>
                  </a:cubicBezTo>
                  <a:cubicBezTo>
                    <a:pt x="819" y="6123"/>
                    <a:pt x="749" y="6086"/>
                    <a:pt x="590" y="5648"/>
                  </a:cubicBezTo>
                  <a:cubicBezTo>
                    <a:pt x="323" y="4915"/>
                    <a:pt x="295" y="4161"/>
                    <a:pt x="439" y="3399"/>
                  </a:cubicBezTo>
                  <a:cubicBezTo>
                    <a:pt x="625" y="2412"/>
                    <a:pt x="816" y="1427"/>
                    <a:pt x="1004" y="441"/>
                  </a:cubicBezTo>
                  <a:lnTo>
                    <a:pt x="779" y="382"/>
                  </a:lnTo>
                  <a:cubicBezTo>
                    <a:pt x="408" y="1702"/>
                    <a:pt x="1" y="3020"/>
                    <a:pt x="30" y="4420"/>
                  </a:cubicBezTo>
                  <a:cubicBezTo>
                    <a:pt x="43" y="4893"/>
                    <a:pt x="123" y="5363"/>
                    <a:pt x="270" y="5813"/>
                  </a:cubicBezTo>
                  <a:cubicBezTo>
                    <a:pt x="361" y="6093"/>
                    <a:pt x="584" y="6372"/>
                    <a:pt x="823" y="6551"/>
                  </a:cubicBezTo>
                  <a:cubicBezTo>
                    <a:pt x="996" y="6681"/>
                    <a:pt x="1170" y="6744"/>
                    <a:pt x="1327" y="6744"/>
                  </a:cubicBezTo>
                  <a:cubicBezTo>
                    <a:pt x="1604" y="6744"/>
                    <a:pt x="1831" y="6551"/>
                    <a:pt x="1921" y="6187"/>
                  </a:cubicBezTo>
                  <a:cubicBezTo>
                    <a:pt x="2024" y="5771"/>
                    <a:pt x="2055" y="5297"/>
                    <a:pt x="1965" y="4882"/>
                  </a:cubicBezTo>
                  <a:cubicBezTo>
                    <a:pt x="1654" y="3450"/>
                    <a:pt x="1489" y="2008"/>
                    <a:pt x="1497" y="544"/>
                  </a:cubicBezTo>
                  <a:cubicBezTo>
                    <a:pt x="1498" y="363"/>
                    <a:pt x="1433" y="182"/>
                    <a:pt x="1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29">
              <a:extLst>
                <a:ext uri="{FF2B5EF4-FFF2-40B4-BE49-F238E27FC236}">
                  <a16:creationId xmlns:a16="http://schemas.microsoft.com/office/drawing/2014/main" id="{2411F3B8-08C5-E2C3-7E7D-E5A15BA8EAD5}"/>
                </a:ext>
              </a:extLst>
            </p:cNvPr>
            <p:cNvSpPr/>
            <p:nvPr/>
          </p:nvSpPr>
          <p:spPr>
            <a:xfrm>
              <a:off x="2117175" y="939925"/>
              <a:ext cx="40350" cy="131475"/>
            </a:xfrm>
            <a:custGeom>
              <a:avLst/>
              <a:gdLst/>
              <a:ahLst/>
              <a:cxnLst/>
              <a:rect l="l" t="t" r="r" b="b"/>
              <a:pathLst>
                <a:path w="1614" h="5259" extrusionOk="0">
                  <a:moveTo>
                    <a:pt x="914" y="1210"/>
                  </a:moveTo>
                  <a:lnTo>
                    <a:pt x="914" y="1210"/>
                  </a:lnTo>
                  <a:cubicBezTo>
                    <a:pt x="1396" y="2284"/>
                    <a:pt x="1361" y="4193"/>
                    <a:pt x="827" y="4886"/>
                  </a:cubicBezTo>
                  <a:lnTo>
                    <a:pt x="827" y="4885"/>
                  </a:lnTo>
                  <a:cubicBezTo>
                    <a:pt x="311" y="3627"/>
                    <a:pt x="635" y="2455"/>
                    <a:pt x="914" y="1210"/>
                  </a:cubicBezTo>
                  <a:close/>
                  <a:moveTo>
                    <a:pt x="1213" y="1"/>
                  </a:moveTo>
                  <a:lnTo>
                    <a:pt x="970" y="2"/>
                  </a:lnTo>
                  <a:cubicBezTo>
                    <a:pt x="466" y="1443"/>
                    <a:pt x="1" y="2893"/>
                    <a:pt x="262" y="4476"/>
                  </a:cubicBezTo>
                  <a:cubicBezTo>
                    <a:pt x="283" y="4598"/>
                    <a:pt x="317" y="4748"/>
                    <a:pt x="400" y="4824"/>
                  </a:cubicBezTo>
                  <a:cubicBezTo>
                    <a:pt x="596" y="5000"/>
                    <a:pt x="815" y="5235"/>
                    <a:pt x="1043" y="5258"/>
                  </a:cubicBezTo>
                  <a:cubicBezTo>
                    <a:pt x="1047" y="5259"/>
                    <a:pt x="1050" y="5259"/>
                    <a:pt x="1053" y="5259"/>
                  </a:cubicBezTo>
                  <a:cubicBezTo>
                    <a:pt x="1192" y="5259"/>
                    <a:pt x="1421" y="4956"/>
                    <a:pt x="1499" y="4752"/>
                  </a:cubicBezTo>
                  <a:cubicBezTo>
                    <a:pt x="1597" y="4495"/>
                    <a:pt x="1613" y="4192"/>
                    <a:pt x="1602" y="3911"/>
                  </a:cubicBezTo>
                  <a:cubicBezTo>
                    <a:pt x="1566" y="3059"/>
                    <a:pt x="1513" y="2208"/>
                    <a:pt x="1436" y="1359"/>
                  </a:cubicBezTo>
                  <a:cubicBezTo>
                    <a:pt x="1396" y="902"/>
                    <a:pt x="1290" y="454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29">
              <a:extLst>
                <a:ext uri="{FF2B5EF4-FFF2-40B4-BE49-F238E27FC236}">
                  <a16:creationId xmlns:a16="http://schemas.microsoft.com/office/drawing/2014/main" id="{F8A6B9F9-315D-3C28-319F-0C12A6B46236}"/>
                </a:ext>
              </a:extLst>
            </p:cNvPr>
            <p:cNvSpPr/>
            <p:nvPr/>
          </p:nvSpPr>
          <p:spPr>
            <a:xfrm>
              <a:off x="2061000" y="1302650"/>
              <a:ext cx="40275" cy="127475"/>
            </a:xfrm>
            <a:custGeom>
              <a:avLst/>
              <a:gdLst/>
              <a:ahLst/>
              <a:cxnLst/>
              <a:rect l="l" t="t" r="r" b="b"/>
              <a:pathLst>
                <a:path w="1611" h="5099" extrusionOk="0">
                  <a:moveTo>
                    <a:pt x="857" y="1215"/>
                  </a:moveTo>
                  <a:cubicBezTo>
                    <a:pt x="1037" y="2494"/>
                    <a:pt x="1610" y="3592"/>
                    <a:pt x="1054" y="4766"/>
                  </a:cubicBezTo>
                  <a:cubicBezTo>
                    <a:pt x="268" y="4185"/>
                    <a:pt x="175" y="2809"/>
                    <a:pt x="857" y="1215"/>
                  </a:cubicBezTo>
                  <a:close/>
                  <a:moveTo>
                    <a:pt x="1029" y="1"/>
                  </a:moveTo>
                  <a:cubicBezTo>
                    <a:pt x="909" y="122"/>
                    <a:pt x="738" y="220"/>
                    <a:pt x="684" y="362"/>
                  </a:cubicBezTo>
                  <a:cubicBezTo>
                    <a:pt x="246" y="1521"/>
                    <a:pt x="1" y="2716"/>
                    <a:pt x="132" y="3962"/>
                  </a:cubicBezTo>
                  <a:cubicBezTo>
                    <a:pt x="154" y="4176"/>
                    <a:pt x="196" y="4427"/>
                    <a:pt x="324" y="4581"/>
                  </a:cubicBezTo>
                  <a:cubicBezTo>
                    <a:pt x="508" y="4801"/>
                    <a:pt x="769" y="5074"/>
                    <a:pt x="1018" y="5097"/>
                  </a:cubicBezTo>
                  <a:cubicBezTo>
                    <a:pt x="1032" y="5098"/>
                    <a:pt x="1047" y="5099"/>
                    <a:pt x="1061" y="5099"/>
                  </a:cubicBezTo>
                  <a:cubicBezTo>
                    <a:pt x="1385" y="5099"/>
                    <a:pt x="1536" y="4752"/>
                    <a:pt x="1543" y="4433"/>
                  </a:cubicBezTo>
                  <a:cubicBezTo>
                    <a:pt x="1558" y="3840"/>
                    <a:pt x="1577" y="3237"/>
                    <a:pt x="1502" y="2651"/>
                  </a:cubicBezTo>
                  <a:cubicBezTo>
                    <a:pt x="1392" y="1783"/>
                    <a:pt x="1199" y="925"/>
                    <a:pt x="1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29">
              <a:extLst>
                <a:ext uri="{FF2B5EF4-FFF2-40B4-BE49-F238E27FC236}">
                  <a16:creationId xmlns:a16="http://schemas.microsoft.com/office/drawing/2014/main" id="{2A2539A1-6648-15DB-192B-00EE52CA1FD5}"/>
                </a:ext>
              </a:extLst>
            </p:cNvPr>
            <p:cNvSpPr/>
            <p:nvPr/>
          </p:nvSpPr>
          <p:spPr>
            <a:xfrm>
              <a:off x="2193975" y="1249150"/>
              <a:ext cx="12175" cy="146200"/>
            </a:xfrm>
            <a:custGeom>
              <a:avLst/>
              <a:gdLst/>
              <a:ahLst/>
              <a:cxnLst/>
              <a:rect l="l" t="t" r="r" b="b"/>
              <a:pathLst>
                <a:path w="487" h="5848" extrusionOk="0">
                  <a:moveTo>
                    <a:pt x="235" y="1"/>
                  </a:moveTo>
                  <a:cubicBezTo>
                    <a:pt x="157" y="1950"/>
                    <a:pt x="79" y="3898"/>
                    <a:pt x="1" y="5847"/>
                  </a:cubicBezTo>
                  <a:cubicBezTo>
                    <a:pt x="383" y="3910"/>
                    <a:pt x="486" y="196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29">
              <a:extLst>
                <a:ext uri="{FF2B5EF4-FFF2-40B4-BE49-F238E27FC236}">
                  <a16:creationId xmlns:a16="http://schemas.microsoft.com/office/drawing/2014/main" id="{172B5AC4-CC66-5339-7977-1AF8F694D14D}"/>
                </a:ext>
              </a:extLst>
            </p:cNvPr>
            <p:cNvSpPr/>
            <p:nvPr/>
          </p:nvSpPr>
          <p:spPr>
            <a:xfrm>
              <a:off x="2005275" y="1197300"/>
              <a:ext cx="13625" cy="130575"/>
            </a:xfrm>
            <a:custGeom>
              <a:avLst/>
              <a:gdLst/>
              <a:ahLst/>
              <a:cxnLst/>
              <a:rect l="l" t="t" r="r" b="b"/>
              <a:pathLst>
                <a:path w="545" h="5223" extrusionOk="0">
                  <a:moveTo>
                    <a:pt x="545" y="0"/>
                  </a:moveTo>
                  <a:lnTo>
                    <a:pt x="545" y="0"/>
                  </a:lnTo>
                  <a:cubicBezTo>
                    <a:pt x="93" y="1560"/>
                    <a:pt x="0" y="4463"/>
                    <a:pt x="256" y="5223"/>
                  </a:cubicBezTo>
                  <a:cubicBezTo>
                    <a:pt x="354" y="3453"/>
                    <a:pt x="450" y="1727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29">
              <a:extLst>
                <a:ext uri="{FF2B5EF4-FFF2-40B4-BE49-F238E27FC236}">
                  <a16:creationId xmlns:a16="http://schemas.microsoft.com/office/drawing/2014/main" id="{47CD7B47-2731-E29B-2219-FD45C7526F19}"/>
                </a:ext>
              </a:extLst>
            </p:cNvPr>
            <p:cNvSpPr/>
            <p:nvPr/>
          </p:nvSpPr>
          <p:spPr>
            <a:xfrm>
              <a:off x="2120625" y="1592550"/>
              <a:ext cx="11875" cy="116750"/>
            </a:xfrm>
            <a:custGeom>
              <a:avLst/>
              <a:gdLst/>
              <a:ahLst/>
              <a:cxnLst/>
              <a:rect l="l" t="t" r="r" b="b"/>
              <a:pathLst>
                <a:path w="475" h="4670" extrusionOk="0">
                  <a:moveTo>
                    <a:pt x="243" y="1"/>
                  </a:moveTo>
                  <a:lnTo>
                    <a:pt x="1" y="42"/>
                  </a:lnTo>
                  <a:cubicBezTo>
                    <a:pt x="79" y="1585"/>
                    <a:pt x="158" y="3127"/>
                    <a:pt x="236" y="4669"/>
                  </a:cubicBezTo>
                  <a:lnTo>
                    <a:pt x="474" y="465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29">
              <a:extLst>
                <a:ext uri="{FF2B5EF4-FFF2-40B4-BE49-F238E27FC236}">
                  <a16:creationId xmlns:a16="http://schemas.microsoft.com/office/drawing/2014/main" id="{7BE9BCB7-4DFB-306B-ECED-FCA73D44B843}"/>
                </a:ext>
              </a:extLst>
            </p:cNvPr>
            <p:cNvSpPr/>
            <p:nvPr/>
          </p:nvSpPr>
          <p:spPr>
            <a:xfrm>
              <a:off x="2005825" y="998725"/>
              <a:ext cx="6150" cy="103150"/>
            </a:xfrm>
            <a:custGeom>
              <a:avLst/>
              <a:gdLst/>
              <a:ahLst/>
              <a:cxnLst/>
              <a:rect l="l" t="t" r="r" b="b"/>
              <a:pathLst>
                <a:path w="246" h="4126" extrusionOk="0">
                  <a:moveTo>
                    <a:pt x="246" y="1"/>
                  </a:moveTo>
                  <a:lnTo>
                    <a:pt x="54" y="37"/>
                  </a:lnTo>
                  <a:cubicBezTo>
                    <a:pt x="46" y="1401"/>
                    <a:pt x="1" y="2767"/>
                    <a:pt x="246" y="412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29">
              <a:extLst>
                <a:ext uri="{FF2B5EF4-FFF2-40B4-BE49-F238E27FC236}">
                  <a16:creationId xmlns:a16="http://schemas.microsoft.com/office/drawing/2014/main" id="{1327B388-BAAF-7BA0-FD56-ED615DEC17B7}"/>
                </a:ext>
              </a:extLst>
            </p:cNvPr>
            <p:cNvSpPr/>
            <p:nvPr/>
          </p:nvSpPr>
          <p:spPr>
            <a:xfrm>
              <a:off x="2223475" y="825375"/>
              <a:ext cx="13550" cy="79875"/>
            </a:xfrm>
            <a:custGeom>
              <a:avLst/>
              <a:gdLst/>
              <a:ahLst/>
              <a:cxnLst/>
              <a:rect l="l" t="t" r="r" b="b"/>
              <a:pathLst>
                <a:path w="542" h="3195" extrusionOk="0">
                  <a:moveTo>
                    <a:pt x="542" y="0"/>
                  </a:moveTo>
                  <a:lnTo>
                    <a:pt x="542" y="0"/>
                  </a:lnTo>
                  <a:cubicBezTo>
                    <a:pt x="26" y="1462"/>
                    <a:pt x="1" y="1955"/>
                    <a:pt x="302" y="3194"/>
                  </a:cubicBezTo>
                  <a:cubicBezTo>
                    <a:pt x="388" y="2055"/>
                    <a:pt x="465" y="1028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29">
              <a:extLst>
                <a:ext uri="{FF2B5EF4-FFF2-40B4-BE49-F238E27FC236}">
                  <a16:creationId xmlns:a16="http://schemas.microsoft.com/office/drawing/2014/main" id="{1AEBA7D2-BFAD-03EE-0585-401794FB5B73}"/>
                </a:ext>
              </a:extLst>
            </p:cNvPr>
            <p:cNvSpPr/>
            <p:nvPr/>
          </p:nvSpPr>
          <p:spPr>
            <a:xfrm>
              <a:off x="2023025" y="1224350"/>
              <a:ext cx="3700" cy="78100"/>
            </a:xfrm>
            <a:custGeom>
              <a:avLst/>
              <a:gdLst/>
              <a:ahLst/>
              <a:cxnLst/>
              <a:rect l="l" t="t" r="r" b="b"/>
              <a:pathLst>
                <a:path w="148" h="3124" extrusionOk="0">
                  <a:moveTo>
                    <a:pt x="0" y="1"/>
                  </a:moveTo>
                  <a:lnTo>
                    <a:pt x="0" y="3120"/>
                  </a:lnTo>
                  <a:lnTo>
                    <a:pt x="148" y="3124"/>
                  </a:lnTo>
                  <a:lnTo>
                    <a:pt x="148" y="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29">
              <a:extLst>
                <a:ext uri="{FF2B5EF4-FFF2-40B4-BE49-F238E27FC236}">
                  <a16:creationId xmlns:a16="http://schemas.microsoft.com/office/drawing/2014/main" id="{61DDC444-C32C-E2A3-96BF-6A96F311CA8F}"/>
                </a:ext>
              </a:extLst>
            </p:cNvPr>
            <p:cNvSpPr/>
            <p:nvPr/>
          </p:nvSpPr>
          <p:spPr>
            <a:xfrm>
              <a:off x="2136025" y="1604100"/>
              <a:ext cx="10525" cy="69600"/>
            </a:xfrm>
            <a:custGeom>
              <a:avLst/>
              <a:gdLst/>
              <a:ahLst/>
              <a:cxnLst/>
              <a:rect l="l" t="t" r="r" b="b"/>
              <a:pathLst>
                <a:path w="421" h="2784" extrusionOk="0">
                  <a:moveTo>
                    <a:pt x="222" y="1"/>
                  </a:moveTo>
                  <a:lnTo>
                    <a:pt x="1" y="16"/>
                  </a:lnTo>
                  <a:cubicBezTo>
                    <a:pt x="73" y="939"/>
                    <a:pt x="146" y="1862"/>
                    <a:pt x="217" y="2784"/>
                  </a:cubicBezTo>
                  <a:lnTo>
                    <a:pt x="421" y="2770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29">
              <a:extLst>
                <a:ext uri="{FF2B5EF4-FFF2-40B4-BE49-F238E27FC236}">
                  <a16:creationId xmlns:a16="http://schemas.microsoft.com/office/drawing/2014/main" id="{30DCBF21-A921-327E-A943-8FC575DA0A5F}"/>
                </a:ext>
              </a:extLst>
            </p:cNvPr>
            <p:cNvSpPr/>
            <p:nvPr/>
          </p:nvSpPr>
          <p:spPr>
            <a:xfrm>
              <a:off x="2185975" y="1257300"/>
              <a:ext cx="6775" cy="70800"/>
            </a:xfrm>
            <a:custGeom>
              <a:avLst/>
              <a:gdLst/>
              <a:ahLst/>
              <a:cxnLst/>
              <a:rect l="l" t="t" r="r" b="b"/>
              <a:pathLst>
                <a:path w="271" h="2832" extrusionOk="0">
                  <a:moveTo>
                    <a:pt x="271" y="1"/>
                  </a:moveTo>
                  <a:cubicBezTo>
                    <a:pt x="0" y="901"/>
                    <a:pt x="21" y="2082"/>
                    <a:pt x="271" y="2832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29">
              <a:extLst>
                <a:ext uri="{FF2B5EF4-FFF2-40B4-BE49-F238E27FC236}">
                  <a16:creationId xmlns:a16="http://schemas.microsoft.com/office/drawing/2014/main" id="{F74F9D62-2DA0-EFD7-3839-4C3C5A31A3BF}"/>
                </a:ext>
              </a:extLst>
            </p:cNvPr>
            <p:cNvSpPr/>
            <p:nvPr/>
          </p:nvSpPr>
          <p:spPr>
            <a:xfrm>
              <a:off x="2179775" y="1510375"/>
              <a:ext cx="3100" cy="66625"/>
            </a:xfrm>
            <a:custGeom>
              <a:avLst/>
              <a:gdLst/>
              <a:ahLst/>
              <a:cxnLst/>
              <a:rect l="l" t="t" r="r" b="b"/>
              <a:pathLst>
                <a:path w="124" h="2665" extrusionOk="0">
                  <a:moveTo>
                    <a:pt x="0" y="0"/>
                  </a:moveTo>
                  <a:lnTo>
                    <a:pt x="0" y="2665"/>
                  </a:lnTo>
                  <a:lnTo>
                    <a:pt x="124" y="2665"/>
                  </a:lnTo>
                  <a:lnTo>
                    <a:pt x="12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29">
              <a:extLst>
                <a:ext uri="{FF2B5EF4-FFF2-40B4-BE49-F238E27FC236}">
                  <a16:creationId xmlns:a16="http://schemas.microsoft.com/office/drawing/2014/main" id="{67E57ED0-727C-306D-E5F5-597F77951ABB}"/>
                </a:ext>
              </a:extLst>
            </p:cNvPr>
            <p:cNvSpPr/>
            <p:nvPr/>
          </p:nvSpPr>
          <p:spPr>
            <a:xfrm>
              <a:off x="2023650" y="1019775"/>
              <a:ext cx="7800" cy="62325"/>
            </a:xfrm>
            <a:custGeom>
              <a:avLst/>
              <a:gdLst/>
              <a:ahLst/>
              <a:cxnLst/>
              <a:rect l="l" t="t" r="r" b="b"/>
              <a:pathLst>
                <a:path w="312" h="2493" extrusionOk="0">
                  <a:moveTo>
                    <a:pt x="312" y="0"/>
                  </a:moveTo>
                  <a:cubicBezTo>
                    <a:pt x="162" y="837"/>
                    <a:pt x="0" y="1667"/>
                    <a:pt x="312" y="2492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29">
              <a:extLst>
                <a:ext uri="{FF2B5EF4-FFF2-40B4-BE49-F238E27FC236}">
                  <a16:creationId xmlns:a16="http://schemas.microsoft.com/office/drawing/2014/main" id="{4655758E-0116-5A96-B3CC-26B071A205AA}"/>
                </a:ext>
              </a:extLst>
            </p:cNvPr>
            <p:cNvSpPr/>
            <p:nvPr/>
          </p:nvSpPr>
          <p:spPr>
            <a:xfrm>
              <a:off x="2217925" y="976625"/>
              <a:ext cx="3000" cy="64425"/>
            </a:xfrm>
            <a:custGeom>
              <a:avLst/>
              <a:gdLst/>
              <a:ahLst/>
              <a:cxnLst/>
              <a:rect l="l" t="t" r="r" b="b"/>
              <a:pathLst>
                <a:path w="120" h="2577" extrusionOk="0">
                  <a:moveTo>
                    <a:pt x="1" y="0"/>
                  </a:moveTo>
                  <a:lnTo>
                    <a:pt x="1" y="2577"/>
                  </a:lnTo>
                  <a:lnTo>
                    <a:pt x="120" y="2577"/>
                  </a:lnTo>
                  <a:lnTo>
                    <a:pt x="12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29">
              <a:extLst>
                <a:ext uri="{FF2B5EF4-FFF2-40B4-BE49-F238E27FC236}">
                  <a16:creationId xmlns:a16="http://schemas.microsoft.com/office/drawing/2014/main" id="{DDEEB3FB-B4CA-1050-E8F9-FFFC94728BD7}"/>
                </a:ext>
              </a:extLst>
            </p:cNvPr>
            <p:cNvSpPr/>
            <p:nvPr/>
          </p:nvSpPr>
          <p:spPr>
            <a:xfrm>
              <a:off x="2204900" y="970375"/>
              <a:ext cx="2750" cy="60650"/>
            </a:xfrm>
            <a:custGeom>
              <a:avLst/>
              <a:gdLst/>
              <a:ahLst/>
              <a:cxnLst/>
              <a:rect l="l" t="t" r="r" b="b"/>
              <a:pathLst>
                <a:path w="110" h="2426" extrusionOk="0">
                  <a:moveTo>
                    <a:pt x="1" y="0"/>
                  </a:moveTo>
                  <a:lnTo>
                    <a:pt x="1" y="2426"/>
                  </a:lnTo>
                  <a:lnTo>
                    <a:pt x="110" y="2425"/>
                  </a:lnTo>
                  <a:lnTo>
                    <a:pt x="110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29">
              <a:extLst>
                <a:ext uri="{FF2B5EF4-FFF2-40B4-BE49-F238E27FC236}">
                  <a16:creationId xmlns:a16="http://schemas.microsoft.com/office/drawing/2014/main" id="{0D17095C-F621-EA12-F35A-179B7D85CC11}"/>
                </a:ext>
              </a:extLst>
            </p:cNvPr>
            <p:cNvSpPr/>
            <p:nvPr/>
          </p:nvSpPr>
          <p:spPr>
            <a:xfrm>
              <a:off x="2217125" y="826125"/>
              <a:ext cx="9225" cy="45575"/>
            </a:xfrm>
            <a:custGeom>
              <a:avLst/>
              <a:gdLst/>
              <a:ahLst/>
              <a:cxnLst/>
              <a:rect l="l" t="t" r="r" b="b"/>
              <a:pathLst>
                <a:path w="369" h="1823" extrusionOk="0">
                  <a:moveTo>
                    <a:pt x="156" y="1"/>
                  </a:moveTo>
                  <a:cubicBezTo>
                    <a:pt x="104" y="603"/>
                    <a:pt x="52" y="1204"/>
                    <a:pt x="1" y="1807"/>
                  </a:cubicBezTo>
                  <a:lnTo>
                    <a:pt x="197" y="1823"/>
                  </a:lnTo>
                  <a:lnTo>
                    <a:pt x="369" y="1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29">
              <a:extLst>
                <a:ext uri="{FF2B5EF4-FFF2-40B4-BE49-F238E27FC236}">
                  <a16:creationId xmlns:a16="http://schemas.microsoft.com/office/drawing/2014/main" id="{3F848CA9-7BE7-825F-3144-6E87028100F7}"/>
                </a:ext>
              </a:extLst>
            </p:cNvPr>
            <p:cNvSpPr/>
            <p:nvPr/>
          </p:nvSpPr>
          <p:spPr>
            <a:xfrm>
              <a:off x="2024050" y="820775"/>
              <a:ext cx="2850" cy="43025"/>
            </a:xfrm>
            <a:custGeom>
              <a:avLst/>
              <a:gdLst/>
              <a:ahLst/>
              <a:cxnLst/>
              <a:rect l="l" t="t" r="r" b="b"/>
              <a:pathLst>
                <a:path w="114" h="1721" extrusionOk="0">
                  <a:moveTo>
                    <a:pt x="0" y="1"/>
                  </a:moveTo>
                  <a:lnTo>
                    <a:pt x="0" y="1720"/>
                  </a:lnTo>
                  <a:lnTo>
                    <a:pt x="113" y="1721"/>
                  </a:lnTo>
                  <a:lnTo>
                    <a:pt x="113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29">
              <a:extLst>
                <a:ext uri="{FF2B5EF4-FFF2-40B4-BE49-F238E27FC236}">
                  <a16:creationId xmlns:a16="http://schemas.microsoft.com/office/drawing/2014/main" id="{AB91B464-9531-342F-A90A-8764665EA5A7}"/>
                </a:ext>
              </a:extLst>
            </p:cNvPr>
            <p:cNvSpPr/>
            <p:nvPr/>
          </p:nvSpPr>
          <p:spPr>
            <a:xfrm>
              <a:off x="2045100" y="1597925"/>
              <a:ext cx="7025" cy="33575"/>
            </a:xfrm>
            <a:custGeom>
              <a:avLst/>
              <a:gdLst/>
              <a:ahLst/>
              <a:cxnLst/>
              <a:rect l="l" t="t" r="r" b="b"/>
              <a:pathLst>
                <a:path w="281" h="1343" extrusionOk="0">
                  <a:moveTo>
                    <a:pt x="213" y="1"/>
                  </a:moveTo>
                  <a:lnTo>
                    <a:pt x="1" y="12"/>
                  </a:lnTo>
                  <a:lnTo>
                    <a:pt x="64" y="1343"/>
                  </a:lnTo>
                  <a:lnTo>
                    <a:pt x="280" y="1343"/>
                  </a:lnTo>
                  <a:cubicBezTo>
                    <a:pt x="258" y="895"/>
                    <a:pt x="235" y="448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29">
              <a:extLst>
                <a:ext uri="{FF2B5EF4-FFF2-40B4-BE49-F238E27FC236}">
                  <a16:creationId xmlns:a16="http://schemas.microsoft.com/office/drawing/2014/main" id="{F0560414-CD86-E840-F035-404435D40528}"/>
                </a:ext>
              </a:extLst>
            </p:cNvPr>
            <p:cNvSpPr/>
            <p:nvPr/>
          </p:nvSpPr>
          <p:spPr>
            <a:xfrm>
              <a:off x="2165925" y="826925"/>
              <a:ext cx="2750" cy="28775"/>
            </a:xfrm>
            <a:custGeom>
              <a:avLst/>
              <a:gdLst/>
              <a:ahLst/>
              <a:cxnLst/>
              <a:rect l="l" t="t" r="r" b="b"/>
              <a:pathLst>
                <a:path w="110" h="1151" extrusionOk="0">
                  <a:moveTo>
                    <a:pt x="109" y="0"/>
                  </a:moveTo>
                  <a:lnTo>
                    <a:pt x="1" y="4"/>
                  </a:lnTo>
                  <a:lnTo>
                    <a:pt x="1" y="1151"/>
                  </a:lnTo>
                  <a:lnTo>
                    <a:pt x="109" y="114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29">
              <a:extLst>
                <a:ext uri="{FF2B5EF4-FFF2-40B4-BE49-F238E27FC236}">
                  <a16:creationId xmlns:a16="http://schemas.microsoft.com/office/drawing/2014/main" id="{6422AB7B-E95C-B93B-6F36-934D70C8429D}"/>
                </a:ext>
              </a:extLst>
            </p:cNvPr>
            <p:cNvSpPr/>
            <p:nvPr/>
          </p:nvSpPr>
          <p:spPr>
            <a:xfrm>
              <a:off x="1946700" y="1988000"/>
              <a:ext cx="43475" cy="81325"/>
            </a:xfrm>
            <a:custGeom>
              <a:avLst/>
              <a:gdLst/>
              <a:ahLst/>
              <a:cxnLst/>
              <a:rect l="l" t="t" r="r" b="b"/>
              <a:pathLst>
                <a:path w="1739" h="3253" extrusionOk="0">
                  <a:moveTo>
                    <a:pt x="41" y="1"/>
                  </a:moveTo>
                  <a:cubicBezTo>
                    <a:pt x="0" y="1010"/>
                    <a:pt x="815" y="2595"/>
                    <a:pt x="1739" y="3253"/>
                  </a:cubicBezTo>
                  <a:cubicBezTo>
                    <a:pt x="1178" y="2179"/>
                    <a:pt x="586" y="1044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29">
              <a:extLst>
                <a:ext uri="{FF2B5EF4-FFF2-40B4-BE49-F238E27FC236}">
                  <a16:creationId xmlns:a16="http://schemas.microsoft.com/office/drawing/2014/main" id="{FBD7F95E-AFF3-3563-6A72-3DB28AB843B2}"/>
                </a:ext>
              </a:extLst>
            </p:cNvPr>
            <p:cNvSpPr/>
            <p:nvPr/>
          </p:nvSpPr>
          <p:spPr>
            <a:xfrm>
              <a:off x="2181175" y="1806975"/>
              <a:ext cx="13150" cy="108800"/>
            </a:xfrm>
            <a:custGeom>
              <a:avLst/>
              <a:gdLst/>
              <a:ahLst/>
              <a:cxnLst/>
              <a:rect l="l" t="t" r="r" b="b"/>
              <a:pathLst>
                <a:path w="526" h="4352" extrusionOk="0">
                  <a:moveTo>
                    <a:pt x="210" y="0"/>
                  </a:moveTo>
                  <a:cubicBezTo>
                    <a:pt x="1" y="996"/>
                    <a:pt x="110" y="2990"/>
                    <a:pt x="525" y="4352"/>
                  </a:cubicBezTo>
                  <a:cubicBezTo>
                    <a:pt x="456" y="3037"/>
                    <a:pt x="388" y="1724"/>
                    <a:pt x="315" y="409"/>
                  </a:cubicBezTo>
                  <a:cubicBezTo>
                    <a:pt x="308" y="300"/>
                    <a:pt x="260" y="194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29">
              <a:extLst>
                <a:ext uri="{FF2B5EF4-FFF2-40B4-BE49-F238E27FC236}">
                  <a16:creationId xmlns:a16="http://schemas.microsoft.com/office/drawing/2014/main" id="{928EB244-DDA9-6DC3-5715-B5EB5459E5EC}"/>
                </a:ext>
              </a:extLst>
            </p:cNvPr>
            <p:cNvSpPr/>
            <p:nvPr/>
          </p:nvSpPr>
          <p:spPr>
            <a:xfrm>
              <a:off x="2174650" y="1753375"/>
              <a:ext cx="78275" cy="15700"/>
            </a:xfrm>
            <a:custGeom>
              <a:avLst/>
              <a:gdLst/>
              <a:ahLst/>
              <a:cxnLst/>
              <a:rect l="l" t="t" r="r" b="b"/>
              <a:pathLst>
                <a:path w="3131" h="628" extrusionOk="0">
                  <a:moveTo>
                    <a:pt x="3130" y="1"/>
                  </a:moveTo>
                  <a:lnTo>
                    <a:pt x="0" y="585"/>
                  </a:lnTo>
                  <a:cubicBezTo>
                    <a:pt x="247" y="613"/>
                    <a:pt x="491" y="628"/>
                    <a:pt x="733" y="628"/>
                  </a:cubicBezTo>
                  <a:cubicBezTo>
                    <a:pt x="1574" y="628"/>
                    <a:pt x="2379" y="447"/>
                    <a:pt x="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29">
              <a:extLst>
                <a:ext uri="{FF2B5EF4-FFF2-40B4-BE49-F238E27FC236}">
                  <a16:creationId xmlns:a16="http://schemas.microsoft.com/office/drawing/2014/main" id="{A45C0CB8-D716-2A55-2AFD-55EA35222A10}"/>
                </a:ext>
              </a:extLst>
            </p:cNvPr>
            <p:cNvSpPr/>
            <p:nvPr/>
          </p:nvSpPr>
          <p:spPr>
            <a:xfrm>
              <a:off x="2253675" y="1757450"/>
              <a:ext cx="21550" cy="36625"/>
            </a:xfrm>
            <a:custGeom>
              <a:avLst/>
              <a:gdLst/>
              <a:ahLst/>
              <a:cxnLst/>
              <a:rect l="l" t="t" r="r" b="b"/>
              <a:pathLst>
                <a:path w="862" h="1465" extrusionOk="0">
                  <a:moveTo>
                    <a:pt x="861" y="1"/>
                  </a:moveTo>
                  <a:cubicBezTo>
                    <a:pt x="1" y="211"/>
                    <a:pt x="144" y="918"/>
                    <a:pt x="20" y="1465"/>
                  </a:cubicBezTo>
                  <a:cubicBezTo>
                    <a:pt x="564" y="1161"/>
                    <a:pt x="751" y="656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29">
              <a:extLst>
                <a:ext uri="{FF2B5EF4-FFF2-40B4-BE49-F238E27FC236}">
                  <a16:creationId xmlns:a16="http://schemas.microsoft.com/office/drawing/2014/main" id="{5F89776B-8315-4718-6911-07D0D100E351}"/>
                </a:ext>
              </a:extLst>
            </p:cNvPr>
            <p:cNvSpPr/>
            <p:nvPr/>
          </p:nvSpPr>
          <p:spPr>
            <a:xfrm>
              <a:off x="2212525" y="1978775"/>
              <a:ext cx="25300" cy="70400"/>
            </a:xfrm>
            <a:custGeom>
              <a:avLst/>
              <a:gdLst/>
              <a:ahLst/>
              <a:cxnLst/>
              <a:rect l="l" t="t" r="r" b="b"/>
              <a:pathLst>
                <a:path w="1012" h="2816" extrusionOk="0">
                  <a:moveTo>
                    <a:pt x="756" y="1"/>
                  </a:moveTo>
                  <a:lnTo>
                    <a:pt x="0" y="2756"/>
                  </a:lnTo>
                  <a:lnTo>
                    <a:pt x="227" y="2816"/>
                  </a:lnTo>
                  <a:lnTo>
                    <a:pt x="1012" y="5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29">
              <a:extLst>
                <a:ext uri="{FF2B5EF4-FFF2-40B4-BE49-F238E27FC236}">
                  <a16:creationId xmlns:a16="http://schemas.microsoft.com/office/drawing/2014/main" id="{C4C21F8B-4015-71BE-FE40-9DC1F8FD3E51}"/>
                </a:ext>
              </a:extLst>
            </p:cNvPr>
            <p:cNvSpPr/>
            <p:nvPr/>
          </p:nvSpPr>
          <p:spPr>
            <a:xfrm>
              <a:off x="1909125" y="1754875"/>
              <a:ext cx="50425" cy="12700"/>
            </a:xfrm>
            <a:custGeom>
              <a:avLst/>
              <a:gdLst/>
              <a:ahLst/>
              <a:cxnLst/>
              <a:rect l="l" t="t" r="r" b="b"/>
              <a:pathLst>
                <a:path w="2017" h="508" extrusionOk="0">
                  <a:moveTo>
                    <a:pt x="32" y="1"/>
                  </a:moveTo>
                  <a:cubicBezTo>
                    <a:pt x="22" y="76"/>
                    <a:pt x="11" y="153"/>
                    <a:pt x="1" y="230"/>
                  </a:cubicBezTo>
                  <a:lnTo>
                    <a:pt x="1989" y="508"/>
                  </a:lnTo>
                  <a:lnTo>
                    <a:pt x="2016" y="25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29">
              <a:extLst>
                <a:ext uri="{FF2B5EF4-FFF2-40B4-BE49-F238E27FC236}">
                  <a16:creationId xmlns:a16="http://schemas.microsoft.com/office/drawing/2014/main" id="{8298DDFE-9792-B0E0-BECB-610047D253B9}"/>
                </a:ext>
              </a:extLst>
            </p:cNvPr>
            <p:cNvSpPr/>
            <p:nvPr/>
          </p:nvSpPr>
          <p:spPr>
            <a:xfrm>
              <a:off x="2015950" y="2000400"/>
              <a:ext cx="20425" cy="66975"/>
            </a:xfrm>
            <a:custGeom>
              <a:avLst/>
              <a:gdLst/>
              <a:ahLst/>
              <a:cxnLst/>
              <a:rect l="l" t="t" r="r" b="b"/>
              <a:pathLst>
                <a:path w="817" h="267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982"/>
                    <a:pt x="287" y="1859"/>
                    <a:pt x="817" y="2679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29">
              <a:extLst>
                <a:ext uri="{FF2B5EF4-FFF2-40B4-BE49-F238E27FC236}">
                  <a16:creationId xmlns:a16="http://schemas.microsoft.com/office/drawing/2014/main" id="{F47B32FA-710F-33B8-F744-858228D54B3B}"/>
                </a:ext>
              </a:extLst>
            </p:cNvPr>
            <p:cNvSpPr/>
            <p:nvPr/>
          </p:nvSpPr>
          <p:spPr>
            <a:xfrm>
              <a:off x="2132750" y="1822900"/>
              <a:ext cx="3250" cy="80025"/>
            </a:xfrm>
            <a:custGeom>
              <a:avLst/>
              <a:gdLst/>
              <a:ahLst/>
              <a:cxnLst/>
              <a:rect l="l" t="t" r="r" b="b"/>
              <a:pathLst>
                <a:path w="130" h="3201" extrusionOk="0">
                  <a:moveTo>
                    <a:pt x="129" y="1"/>
                  </a:moveTo>
                  <a:lnTo>
                    <a:pt x="0" y="3"/>
                  </a:lnTo>
                  <a:lnTo>
                    <a:pt x="0" y="3201"/>
                  </a:lnTo>
                  <a:lnTo>
                    <a:pt x="129" y="319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29">
              <a:extLst>
                <a:ext uri="{FF2B5EF4-FFF2-40B4-BE49-F238E27FC236}">
                  <a16:creationId xmlns:a16="http://schemas.microsoft.com/office/drawing/2014/main" id="{2393246A-F885-7F82-F07B-5FE7BC87C806}"/>
                </a:ext>
              </a:extLst>
            </p:cNvPr>
            <p:cNvSpPr/>
            <p:nvPr/>
          </p:nvSpPr>
          <p:spPr>
            <a:xfrm>
              <a:off x="2168775" y="1982025"/>
              <a:ext cx="15275" cy="63750"/>
            </a:xfrm>
            <a:custGeom>
              <a:avLst/>
              <a:gdLst/>
              <a:ahLst/>
              <a:cxnLst/>
              <a:rect l="l" t="t" r="r" b="b"/>
              <a:pathLst>
                <a:path w="611" h="255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83" y="850"/>
                    <a:pt x="93" y="1700"/>
                    <a:pt x="1" y="2550"/>
                  </a:cubicBezTo>
                  <a:lnTo>
                    <a:pt x="236" y="2543"/>
                  </a:lnTo>
                  <a:cubicBezTo>
                    <a:pt x="219" y="1694"/>
                    <a:pt x="610" y="868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29">
              <a:extLst>
                <a:ext uri="{FF2B5EF4-FFF2-40B4-BE49-F238E27FC236}">
                  <a16:creationId xmlns:a16="http://schemas.microsoft.com/office/drawing/2014/main" id="{4A95F431-11FD-3952-C07D-E0CF2CC67412}"/>
                </a:ext>
              </a:extLst>
            </p:cNvPr>
            <p:cNvSpPr/>
            <p:nvPr/>
          </p:nvSpPr>
          <p:spPr>
            <a:xfrm>
              <a:off x="2203650" y="1823550"/>
              <a:ext cx="3200" cy="69400"/>
            </a:xfrm>
            <a:custGeom>
              <a:avLst/>
              <a:gdLst/>
              <a:ahLst/>
              <a:cxnLst/>
              <a:rect l="l" t="t" r="r" b="b"/>
              <a:pathLst>
                <a:path w="128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28" y="2775"/>
                  </a:lnTo>
                  <a:lnTo>
                    <a:pt x="128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29">
              <a:extLst>
                <a:ext uri="{FF2B5EF4-FFF2-40B4-BE49-F238E27FC236}">
                  <a16:creationId xmlns:a16="http://schemas.microsoft.com/office/drawing/2014/main" id="{EAC64241-A70D-806A-6766-22D5E27EAB52}"/>
                </a:ext>
              </a:extLst>
            </p:cNvPr>
            <p:cNvSpPr/>
            <p:nvPr/>
          </p:nvSpPr>
          <p:spPr>
            <a:xfrm>
              <a:off x="1931550" y="1796975"/>
              <a:ext cx="21525" cy="51350"/>
            </a:xfrm>
            <a:custGeom>
              <a:avLst/>
              <a:gdLst/>
              <a:ahLst/>
              <a:cxnLst/>
              <a:rect l="l" t="t" r="r" b="b"/>
              <a:pathLst>
                <a:path w="861" h="2054" extrusionOk="0">
                  <a:moveTo>
                    <a:pt x="206" y="0"/>
                  </a:moveTo>
                  <a:lnTo>
                    <a:pt x="1" y="65"/>
                  </a:lnTo>
                  <a:lnTo>
                    <a:pt x="638" y="2053"/>
                  </a:lnTo>
                  <a:lnTo>
                    <a:pt x="860" y="1970"/>
                  </a:lnTo>
                  <a:cubicBezTo>
                    <a:pt x="643" y="1313"/>
                    <a:pt x="424" y="657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29">
              <a:extLst>
                <a:ext uri="{FF2B5EF4-FFF2-40B4-BE49-F238E27FC236}">
                  <a16:creationId xmlns:a16="http://schemas.microsoft.com/office/drawing/2014/main" id="{AAB82297-4D6D-D2BF-A7F3-31DB38FA71D1}"/>
                </a:ext>
              </a:extLst>
            </p:cNvPr>
            <p:cNvSpPr/>
            <p:nvPr/>
          </p:nvSpPr>
          <p:spPr>
            <a:xfrm>
              <a:off x="2142400" y="1828575"/>
              <a:ext cx="2575" cy="54875"/>
            </a:xfrm>
            <a:custGeom>
              <a:avLst/>
              <a:gdLst/>
              <a:ahLst/>
              <a:cxnLst/>
              <a:rect l="l" t="t" r="r" b="b"/>
              <a:pathLst>
                <a:path w="103" h="2195" extrusionOk="0">
                  <a:moveTo>
                    <a:pt x="102" y="0"/>
                  </a:moveTo>
                  <a:lnTo>
                    <a:pt x="1" y="7"/>
                  </a:lnTo>
                  <a:lnTo>
                    <a:pt x="1" y="2195"/>
                  </a:lnTo>
                  <a:lnTo>
                    <a:pt x="102" y="219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29">
              <a:extLst>
                <a:ext uri="{FF2B5EF4-FFF2-40B4-BE49-F238E27FC236}">
                  <a16:creationId xmlns:a16="http://schemas.microsoft.com/office/drawing/2014/main" id="{978C5C94-D085-7BB9-2F58-2B38F5114517}"/>
                </a:ext>
              </a:extLst>
            </p:cNvPr>
            <p:cNvSpPr/>
            <p:nvPr/>
          </p:nvSpPr>
          <p:spPr>
            <a:xfrm>
              <a:off x="2028575" y="1806050"/>
              <a:ext cx="2925" cy="55125"/>
            </a:xfrm>
            <a:custGeom>
              <a:avLst/>
              <a:gdLst/>
              <a:ahLst/>
              <a:cxnLst/>
              <a:rect l="l" t="t" r="r" b="b"/>
              <a:pathLst>
                <a:path w="117" h="2205" extrusionOk="0">
                  <a:moveTo>
                    <a:pt x="117" y="1"/>
                  </a:moveTo>
                  <a:lnTo>
                    <a:pt x="0" y="2"/>
                  </a:lnTo>
                  <a:lnTo>
                    <a:pt x="0" y="2205"/>
                  </a:lnTo>
                  <a:lnTo>
                    <a:pt x="117" y="2203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29">
              <a:extLst>
                <a:ext uri="{FF2B5EF4-FFF2-40B4-BE49-F238E27FC236}">
                  <a16:creationId xmlns:a16="http://schemas.microsoft.com/office/drawing/2014/main" id="{0E771CE4-810E-0B47-CD60-3D7D37D5905F}"/>
                </a:ext>
              </a:extLst>
            </p:cNvPr>
            <p:cNvSpPr/>
            <p:nvPr/>
          </p:nvSpPr>
          <p:spPr>
            <a:xfrm>
              <a:off x="2034625" y="2019375"/>
              <a:ext cx="17400" cy="42350"/>
            </a:xfrm>
            <a:custGeom>
              <a:avLst/>
              <a:gdLst/>
              <a:ahLst/>
              <a:cxnLst/>
              <a:rect l="l" t="t" r="r" b="b"/>
              <a:pathLst>
                <a:path w="696" h="1694" extrusionOk="0">
                  <a:moveTo>
                    <a:pt x="227" y="0"/>
                  </a:moveTo>
                  <a:lnTo>
                    <a:pt x="1" y="95"/>
                  </a:lnTo>
                  <a:cubicBezTo>
                    <a:pt x="165" y="629"/>
                    <a:pt x="328" y="1161"/>
                    <a:pt x="492" y="1693"/>
                  </a:cubicBezTo>
                  <a:lnTo>
                    <a:pt x="696" y="1636"/>
                  </a:lnTo>
                  <a:cubicBezTo>
                    <a:pt x="540" y="1091"/>
                    <a:pt x="383" y="545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29">
              <a:extLst>
                <a:ext uri="{FF2B5EF4-FFF2-40B4-BE49-F238E27FC236}">
                  <a16:creationId xmlns:a16="http://schemas.microsoft.com/office/drawing/2014/main" id="{CEC2C3C9-C6AF-B3B4-A8D1-A428FDC0D47A}"/>
                </a:ext>
              </a:extLst>
            </p:cNvPr>
            <p:cNvSpPr/>
            <p:nvPr/>
          </p:nvSpPr>
          <p:spPr>
            <a:xfrm>
              <a:off x="2041100" y="1767000"/>
              <a:ext cx="47200" cy="2675"/>
            </a:xfrm>
            <a:custGeom>
              <a:avLst/>
              <a:gdLst/>
              <a:ahLst/>
              <a:cxnLst/>
              <a:rect l="l" t="t" r="r" b="b"/>
              <a:pathLst>
                <a:path w="1888" h="107" extrusionOk="0">
                  <a:moveTo>
                    <a:pt x="46" y="0"/>
                  </a:moveTo>
                  <a:lnTo>
                    <a:pt x="1" y="107"/>
                  </a:lnTo>
                  <a:lnTo>
                    <a:pt x="1887" y="107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29">
              <a:extLst>
                <a:ext uri="{FF2B5EF4-FFF2-40B4-BE49-F238E27FC236}">
                  <a16:creationId xmlns:a16="http://schemas.microsoft.com/office/drawing/2014/main" id="{E00FFC80-49B2-AD96-63C8-8969076D152A}"/>
                </a:ext>
              </a:extLst>
            </p:cNvPr>
            <p:cNvSpPr/>
            <p:nvPr/>
          </p:nvSpPr>
          <p:spPr>
            <a:xfrm>
              <a:off x="2152325" y="2007250"/>
              <a:ext cx="2750" cy="44925"/>
            </a:xfrm>
            <a:custGeom>
              <a:avLst/>
              <a:gdLst/>
              <a:ahLst/>
              <a:cxnLst/>
              <a:rect l="l" t="t" r="r" b="b"/>
              <a:pathLst>
                <a:path w="110" h="1797" extrusionOk="0">
                  <a:moveTo>
                    <a:pt x="110" y="1"/>
                  </a:moveTo>
                  <a:lnTo>
                    <a:pt x="1" y="2"/>
                  </a:lnTo>
                  <a:lnTo>
                    <a:pt x="1" y="1797"/>
                  </a:lnTo>
                  <a:lnTo>
                    <a:pt x="110" y="1797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29">
              <a:extLst>
                <a:ext uri="{FF2B5EF4-FFF2-40B4-BE49-F238E27FC236}">
                  <a16:creationId xmlns:a16="http://schemas.microsoft.com/office/drawing/2014/main" id="{FD2870C2-19DD-1EB8-3BEB-934E19353301}"/>
                </a:ext>
              </a:extLst>
            </p:cNvPr>
            <p:cNvSpPr/>
            <p:nvPr/>
          </p:nvSpPr>
          <p:spPr>
            <a:xfrm>
              <a:off x="2207175" y="1984250"/>
              <a:ext cx="13375" cy="35425"/>
            </a:xfrm>
            <a:custGeom>
              <a:avLst/>
              <a:gdLst/>
              <a:ahLst/>
              <a:cxnLst/>
              <a:rect l="l" t="t" r="r" b="b"/>
              <a:pathLst>
                <a:path w="535" h="1417" extrusionOk="0">
                  <a:moveTo>
                    <a:pt x="221" y="0"/>
                  </a:moveTo>
                  <a:lnTo>
                    <a:pt x="0" y="1417"/>
                  </a:lnTo>
                  <a:cubicBezTo>
                    <a:pt x="281" y="973"/>
                    <a:pt x="535" y="522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29">
              <a:extLst>
                <a:ext uri="{FF2B5EF4-FFF2-40B4-BE49-F238E27FC236}">
                  <a16:creationId xmlns:a16="http://schemas.microsoft.com/office/drawing/2014/main" id="{2FC1037B-DBBC-B100-0608-3607B83BF514}"/>
                </a:ext>
              </a:extLst>
            </p:cNvPr>
            <p:cNvSpPr/>
            <p:nvPr/>
          </p:nvSpPr>
          <p:spPr>
            <a:xfrm>
              <a:off x="1963750" y="2000075"/>
              <a:ext cx="16750" cy="26875"/>
            </a:xfrm>
            <a:custGeom>
              <a:avLst/>
              <a:gdLst/>
              <a:ahLst/>
              <a:cxnLst/>
              <a:rect l="l" t="t" r="r" b="b"/>
              <a:pathLst>
                <a:path w="670" h="1075" extrusionOk="0">
                  <a:moveTo>
                    <a:pt x="203" y="0"/>
                  </a:moveTo>
                  <a:lnTo>
                    <a:pt x="0" y="94"/>
                  </a:lnTo>
                  <a:cubicBezTo>
                    <a:pt x="150" y="421"/>
                    <a:pt x="300" y="749"/>
                    <a:pt x="450" y="1075"/>
                  </a:cubicBezTo>
                  <a:lnTo>
                    <a:pt x="669" y="97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29">
              <a:extLst>
                <a:ext uri="{FF2B5EF4-FFF2-40B4-BE49-F238E27FC236}">
                  <a16:creationId xmlns:a16="http://schemas.microsoft.com/office/drawing/2014/main" id="{ADB658FA-6A32-D4EA-564A-5911755A69D9}"/>
                </a:ext>
              </a:extLst>
            </p:cNvPr>
            <p:cNvSpPr/>
            <p:nvPr/>
          </p:nvSpPr>
          <p:spPr>
            <a:xfrm>
              <a:off x="1983575" y="1761425"/>
              <a:ext cx="19775" cy="9350"/>
            </a:xfrm>
            <a:custGeom>
              <a:avLst/>
              <a:gdLst/>
              <a:ahLst/>
              <a:cxnLst/>
              <a:rect l="l" t="t" r="r" b="b"/>
              <a:pathLst>
                <a:path w="791" h="374" extrusionOk="0">
                  <a:moveTo>
                    <a:pt x="747" y="0"/>
                  </a:moveTo>
                  <a:lnTo>
                    <a:pt x="1" y="130"/>
                  </a:lnTo>
                  <a:cubicBezTo>
                    <a:pt x="20" y="211"/>
                    <a:pt x="39" y="292"/>
                    <a:pt x="59" y="374"/>
                  </a:cubicBezTo>
                  <a:lnTo>
                    <a:pt x="790" y="163"/>
                  </a:lnTo>
                  <a:cubicBezTo>
                    <a:pt x="775" y="109"/>
                    <a:pt x="762" y="55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29">
              <a:extLst>
                <a:ext uri="{FF2B5EF4-FFF2-40B4-BE49-F238E27FC236}">
                  <a16:creationId xmlns:a16="http://schemas.microsoft.com/office/drawing/2014/main" id="{90BD99CA-21DA-8B9D-BA4C-9B6FBEF5ED54}"/>
                </a:ext>
              </a:extLst>
            </p:cNvPr>
            <p:cNvSpPr/>
            <p:nvPr/>
          </p:nvSpPr>
          <p:spPr>
            <a:xfrm>
              <a:off x="2035325" y="1806475"/>
              <a:ext cx="7150" cy="35475"/>
            </a:xfrm>
            <a:custGeom>
              <a:avLst/>
              <a:gdLst/>
              <a:ahLst/>
              <a:cxnLst/>
              <a:rect l="l" t="t" r="r" b="b"/>
              <a:pathLst>
                <a:path w="286" h="1419" extrusionOk="0">
                  <a:moveTo>
                    <a:pt x="269" y="1"/>
                  </a:moveTo>
                  <a:lnTo>
                    <a:pt x="269" y="1"/>
                  </a:lnTo>
                  <a:cubicBezTo>
                    <a:pt x="6" y="849"/>
                    <a:pt x="1" y="865"/>
                    <a:pt x="269" y="1375"/>
                  </a:cubicBezTo>
                  <a:lnTo>
                    <a:pt x="269" y="1375"/>
                  </a:lnTo>
                  <a:lnTo>
                    <a:pt x="269" y="1"/>
                  </a:lnTo>
                  <a:close/>
                  <a:moveTo>
                    <a:pt x="269" y="1375"/>
                  </a:moveTo>
                  <a:lnTo>
                    <a:pt x="269" y="1419"/>
                  </a:lnTo>
                  <a:lnTo>
                    <a:pt x="285" y="1405"/>
                  </a:lnTo>
                  <a:cubicBezTo>
                    <a:pt x="280" y="1395"/>
                    <a:pt x="274" y="1385"/>
                    <a:pt x="269" y="1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29">
              <a:extLst>
                <a:ext uri="{FF2B5EF4-FFF2-40B4-BE49-F238E27FC236}">
                  <a16:creationId xmlns:a16="http://schemas.microsoft.com/office/drawing/2014/main" id="{F8D7CAD4-6F7E-2402-ABBD-EFEFEACCA20B}"/>
                </a:ext>
              </a:extLst>
            </p:cNvPr>
            <p:cNvSpPr/>
            <p:nvPr/>
          </p:nvSpPr>
          <p:spPr>
            <a:xfrm>
              <a:off x="2040950" y="1841600"/>
              <a:ext cx="6225" cy="25800"/>
            </a:xfrm>
            <a:custGeom>
              <a:avLst/>
              <a:gdLst/>
              <a:ahLst/>
              <a:cxnLst/>
              <a:rect l="l" t="t" r="r" b="b"/>
              <a:pathLst>
                <a:path w="249" h="1032" extrusionOk="0">
                  <a:moveTo>
                    <a:pt x="59" y="0"/>
                  </a:moveTo>
                  <a:lnTo>
                    <a:pt x="44" y="12"/>
                  </a:lnTo>
                  <a:lnTo>
                    <a:pt x="55" y="67"/>
                  </a:lnTo>
                  <a:lnTo>
                    <a:pt x="55" y="67"/>
                  </a:lnTo>
                  <a:cubicBezTo>
                    <a:pt x="56" y="44"/>
                    <a:pt x="58" y="22"/>
                    <a:pt x="59" y="0"/>
                  </a:cubicBezTo>
                  <a:close/>
                  <a:moveTo>
                    <a:pt x="55" y="67"/>
                  </a:moveTo>
                  <a:cubicBezTo>
                    <a:pt x="37" y="388"/>
                    <a:pt x="18" y="710"/>
                    <a:pt x="0" y="1032"/>
                  </a:cubicBezTo>
                  <a:lnTo>
                    <a:pt x="248" y="1015"/>
                  </a:lnTo>
                  <a:lnTo>
                    <a:pt x="55" y="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29">
              <a:extLst>
                <a:ext uri="{FF2B5EF4-FFF2-40B4-BE49-F238E27FC236}">
                  <a16:creationId xmlns:a16="http://schemas.microsoft.com/office/drawing/2014/main" id="{EE92B50A-F982-D9C6-2ECF-FD5FECEAD691}"/>
                </a:ext>
              </a:extLst>
            </p:cNvPr>
            <p:cNvSpPr/>
            <p:nvPr/>
          </p:nvSpPr>
          <p:spPr>
            <a:xfrm>
              <a:off x="2175725" y="2722550"/>
              <a:ext cx="107000" cy="76375"/>
            </a:xfrm>
            <a:custGeom>
              <a:avLst/>
              <a:gdLst/>
              <a:ahLst/>
              <a:cxnLst/>
              <a:rect l="l" t="t" r="r" b="b"/>
              <a:pathLst>
                <a:path w="4280" h="3055" extrusionOk="0">
                  <a:moveTo>
                    <a:pt x="138" y="0"/>
                  </a:moveTo>
                  <a:cubicBezTo>
                    <a:pt x="59" y="0"/>
                    <a:pt x="13" y="78"/>
                    <a:pt x="0" y="280"/>
                  </a:cubicBezTo>
                  <a:lnTo>
                    <a:pt x="483" y="747"/>
                  </a:lnTo>
                  <a:cubicBezTo>
                    <a:pt x="1324" y="1285"/>
                    <a:pt x="2164" y="1826"/>
                    <a:pt x="3009" y="2358"/>
                  </a:cubicBezTo>
                  <a:cubicBezTo>
                    <a:pt x="3393" y="2599"/>
                    <a:pt x="3788" y="2822"/>
                    <a:pt x="4178" y="3055"/>
                  </a:cubicBezTo>
                  <a:lnTo>
                    <a:pt x="4280" y="2886"/>
                  </a:lnTo>
                  <a:cubicBezTo>
                    <a:pt x="3982" y="2687"/>
                    <a:pt x="3678" y="2494"/>
                    <a:pt x="3386" y="2286"/>
                  </a:cubicBezTo>
                  <a:cubicBezTo>
                    <a:pt x="2390" y="1575"/>
                    <a:pt x="1393" y="865"/>
                    <a:pt x="408" y="139"/>
                  </a:cubicBezTo>
                  <a:cubicBezTo>
                    <a:pt x="296" y="56"/>
                    <a:pt x="20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29">
              <a:extLst>
                <a:ext uri="{FF2B5EF4-FFF2-40B4-BE49-F238E27FC236}">
                  <a16:creationId xmlns:a16="http://schemas.microsoft.com/office/drawing/2014/main" id="{F3DF3359-BF2E-758D-9485-F1573A4CD5E0}"/>
                </a:ext>
              </a:extLst>
            </p:cNvPr>
            <p:cNvSpPr/>
            <p:nvPr/>
          </p:nvSpPr>
          <p:spPr>
            <a:xfrm>
              <a:off x="2220850" y="2733875"/>
              <a:ext cx="76625" cy="50350"/>
            </a:xfrm>
            <a:custGeom>
              <a:avLst/>
              <a:gdLst/>
              <a:ahLst/>
              <a:cxnLst/>
              <a:rect l="l" t="t" r="r" b="b"/>
              <a:pathLst>
                <a:path w="3065" h="2014" extrusionOk="0">
                  <a:moveTo>
                    <a:pt x="0" y="0"/>
                  </a:moveTo>
                  <a:lnTo>
                    <a:pt x="0" y="0"/>
                  </a:lnTo>
                  <a:cubicBezTo>
                    <a:pt x="476" y="722"/>
                    <a:pt x="1955" y="1683"/>
                    <a:pt x="3065" y="2014"/>
                  </a:cubicBezTo>
                  <a:cubicBezTo>
                    <a:pt x="2991" y="1807"/>
                    <a:pt x="2981" y="1562"/>
                    <a:pt x="2870" y="1500"/>
                  </a:cubicBezTo>
                  <a:cubicBezTo>
                    <a:pt x="2391" y="1235"/>
                    <a:pt x="2069" y="741"/>
                    <a:pt x="1394" y="741"/>
                  </a:cubicBezTo>
                  <a:cubicBezTo>
                    <a:pt x="1373" y="741"/>
                    <a:pt x="1352" y="741"/>
                    <a:pt x="1330" y="742"/>
                  </a:cubicBezTo>
                  <a:cubicBezTo>
                    <a:pt x="1322" y="743"/>
                    <a:pt x="1314" y="743"/>
                    <a:pt x="1307" y="743"/>
                  </a:cubicBezTo>
                  <a:cubicBezTo>
                    <a:pt x="908" y="743"/>
                    <a:pt x="487" y="2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29">
              <a:extLst>
                <a:ext uri="{FF2B5EF4-FFF2-40B4-BE49-F238E27FC236}">
                  <a16:creationId xmlns:a16="http://schemas.microsoft.com/office/drawing/2014/main" id="{700588D7-1F72-6C4F-B156-724DDCE23A43}"/>
                </a:ext>
              </a:extLst>
            </p:cNvPr>
            <p:cNvSpPr/>
            <p:nvPr/>
          </p:nvSpPr>
          <p:spPr>
            <a:xfrm>
              <a:off x="2148350" y="2706550"/>
              <a:ext cx="98675" cy="84750"/>
            </a:xfrm>
            <a:custGeom>
              <a:avLst/>
              <a:gdLst/>
              <a:ahLst/>
              <a:cxnLst/>
              <a:rect l="l" t="t" r="r" b="b"/>
              <a:pathLst>
                <a:path w="3947" h="3390" extrusionOk="0">
                  <a:moveTo>
                    <a:pt x="0" y="1"/>
                  </a:moveTo>
                  <a:cubicBezTo>
                    <a:pt x="514" y="1175"/>
                    <a:pt x="3032" y="3264"/>
                    <a:pt x="3947" y="3390"/>
                  </a:cubicBezTo>
                  <a:lnTo>
                    <a:pt x="1577" y="1387"/>
                  </a:lnTo>
                  <a:lnTo>
                    <a:pt x="1095" y="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29">
              <a:extLst>
                <a:ext uri="{FF2B5EF4-FFF2-40B4-BE49-F238E27FC236}">
                  <a16:creationId xmlns:a16="http://schemas.microsoft.com/office/drawing/2014/main" id="{3319970F-EC5F-B09E-C252-D4A2282B8164}"/>
                </a:ext>
              </a:extLst>
            </p:cNvPr>
            <p:cNvSpPr/>
            <p:nvPr/>
          </p:nvSpPr>
          <p:spPr>
            <a:xfrm>
              <a:off x="1892750" y="2742350"/>
              <a:ext cx="53625" cy="60225"/>
            </a:xfrm>
            <a:custGeom>
              <a:avLst/>
              <a:gdLst/>
              <a:ahLst/>
              <a:cxnLst/>
              <a:rect l="l" t="t" r="r" b="b"/>
              <a:pathLst>
                <a:path w="2145" h="2409" extrusionOk="0">
                  <a:moveTo>
                    <a:pt x="2145" y="0"/>
                  </a:moveTo>
                  <a:lnTo>
                    <a:pt x="803" y="1006"/>
                  </a:lnTo>
                  <a:cubicBezTo>
                    <a:pt x="683" y="1228"/>
                    <a:pt x="563" y="1449"/>
                    <a:pt x="444" y="1670"/>
                  </a:cubicBezTo>
                  <a:lnTo>
                    <a:pt x="0" y="2287"/>
                  </a:lnTo>
                  <a:lnTo>
                    <a:pt x="135" y="2409"/>
                  </a:lnTo>
                  <a:lnTo>
                    <a:pt x="1394" y="1229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29">
              <a:extLst>
                <a:ext uri="{FF2B5EF4-FFF2-40B4-BE49-F238E27FC236}">
                  <a16:creationId xmlns:a16="http://schemas.microsoft.com/office/drawing/2014/main" id="{F3E5F982-4A47-F549-7569-9FD85C2BC7BC}"/>
                </a:ext>
              </a:extLst>
            </p:cNvPr>
            <p:cNvSpPr/>
            <p:nvPr/>
          </p:nvSpPr>
          <p:spPr>
            <a:xfrm>
              <a:off x="2073175" y="2704825"/>
              <a:ext cx="12525" cy="63075"/>
            </a:xfrm>
            <a:custGeom>
              <a:avLst/>
              <a:gdLst/>
              <a:ahLst/>
              <a:cxnLst/>
              <a:rect l="l" t="t" r="r" b="b"/>
              <a:pathLst>
                <a:path w="501" h="2523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841"/>
                    <a:pt x="188" y="1682"/>
                    <a:pt x="281" y="2522"/>
                  </a:cubicBezTo>
                  <a:lnTo>
                    <a:pt x="500" y="2500"/>
                  </a:lnTo>
                  <a:cubicBezTo>
                    <a:pt x="412" y="1672"/>
                    <a:pt x="325" y="845"/>
                    <a:pt x="236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29">
              <a:extLst>
                <a:ext uri="{FF2B5EF4-FFF2-40B4-BE49-F238E27FC236}">
                  <a16:creationId xmlns:a16="http://schemas.microsoft.com/office/drawing/2014/main" id="{A065EC14-62E6-02B1-AB80-C87499DCCCFC}"/>
                </a:ext>
              </a:extLst>
            </p:cNvPr>
            <p:cNvSpPr/>
            <p:nvPr/>
          </p:nvSpPr>
          <p:spPr>
            <a:xfrm>
              <a:off x="2102575" y="2707950"/>
              <a:ext cx="20375" cy="53150"/>
            </a:xfrm>
            <a:custGeom>
              <a:avLst/>
              <a:gdLst/>
              <a:ahLst/>
              <a:cxnLst/>
              <a:rect l="l" t="t" r="r" b="b"/>
              <a:pathLst>
                <a:path w="815" h="2126" extrusionOk="0">
                  <a:moveTo>
                    <a:pt x="181" y="0"/>
                  </a:moveTo>
                  <a:lnTo>
                    <a:pt x="0" y="53"/>
                  </a:lnTo>
                  <a:cubicBezTo>
                    <a:pt x="136" y="783"/>
                    <a:pt x="274" y="1513"/>
                    <a:pt x="814" y="2126"/>
                  </a:cubicBezTo>
                  <a:cubicBezTo>
                    <a:pt x="603" y="1417"/>
                    <a:pt x="392" y="70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29">
              <a:extLst>
                <a:ext uri="{FF2B5EF4-FFF2-40B4-BE49-F238E27FC236}">
                  <a16:creationId xmlns:a16="http://schemas.microsoft.com/office/drawing/2014/main" id="{66E6E6F8-C4A8-E227-B54F-2101DA416BD8}"/>
                </a:ext>
              </a:extLst>
            </p:cNvPr>
            <p:cNvSpPr/>
            <p:nvPr/>
          </p:nvSpPr>
          <p:spPr>
            <a:xfrm>
              <a:off x="1954325" y="2790075"/>
              <a:ext cx="25825" cy="38475"/>
            </a:xfrm>
            <a:custGeom>
              <a:avLst/>
              <a:gdLst/>
              <a:ahLst/>
              <a:cxnLst/>
              <a:rect l="l" t="t" r="r" b="b"/>
              <a:pathLst>
                <a:path w="1033" h="1539" extrusionOk="0">
                  <a:moveTo>
                    <a:pt x="1033" y="0"/>
                  </a:moveTo>
                  <a:lnTo>
                    <a:pt x="0" y="1441"/>
                  </a:lnTo>
                  <a:lnTo>
                    <a:pt x="108" y="1538"/>
                  </a:lnTo>
                  <a:cubicBezTo>
                    <a:pt x="565" y="1126"/>
                    <a:pt x="950" y="666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29">
              <a:extLst>
                <a:ext uri="{FF2B5EF4-FFF2-40B4-BE49-F238E27FC236}">
                  <a16:creationId xmlns:a16="http://schemas.microsoft.com/office/drawing/2014/main" id="{B8A2F0A1-502D-7A5F-74CE-6887D808B2C7}"/>
                </a:ext>
              </a:extLst>
            </p:cNvPr>
            <p:cNvSpPr/>
            <p:nvPr/>
          </p:nvSpPr>
          <p:spPr>
            <a:xfrm>
              <a:off x="1927600" y="2742350"/>
              <a:ext cx="28975" cy="30725"/>
            </a:xfrm>
            <a:custGeom>
              <a:avLst/>
              <a:gdLst/>
              <a:ahLst/>
              <a:cxnLst/>
              <a:rect l="l" t="t" r="r" b="b"/>
              <a:pathLst>
                <a:path w="1159" h="1229" extrusionOk="0">
                  <a:moveTo>
                    <a:pt x="751" y="0"/>
                  </a:moveTo>
                  <a:lnTo>
                    <a:pt x="0" y="1229"/>
                  </a:lnTo>
                  <a:lnTo>
                    <a:pt x="0" y="1229"/>
                  </a:lnTo>
                  <a:lnTo>
                    <a:pt x="1158" y="236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29">
              <a:extLst>
                <a:ext uri="{FF2B5EF4-FFF2-40B4-BE49-F238E27FC236}">
                  <a16:creationId xmlns:a16="http://schemas.microsoft.com/office/drawing/2014/main" id="{BDD854F8-5ED5-BB1C-6E14-A77FDEC12E8C}"/>
                </a:ext>
              </a:extLst>
            </p:cNvPr>
            <p:cNvSpPr/>
            <p:nvPr/>
          </p:nvSpPr>
          <p:spPr>
            <a:xfrm>
              <a:off x="2027175" y="2805750"/>
              <a:ext cx="14600" cy="22325"/>
            </a:xfrm>
            <a:custGeom>
              <a:avLst/>
              <a:gdLst/>
              <a:ahLst/>
              <a:cxnLst/>
              <a:rect l="l" t="t" r="r" b="b"/>
              <a:pathLst>
                <a:path w="584" h="893" extrusionOk="0">
                  <a:moveTo>
                    <a:pt x="584" y="1"/>
                  </a:moveTo>
                  <a:lnTo>
                    <a:pt x="584" y="1"/>
                  </a:lnTo>
                  <a:cubicBezTo>
                    <a:pt x="249" y="155"/>
                    <a:pt x="1" y="389"/>
                    <a:pt x="113" y="893"/>
                  </a:cubicBezTo>
                  <a:cubicBezTo>
                    <a:pt x="242" y="699"/>
                    <a:pt x="320" y="605"/>
                    <a:pt x="372" y="500"/>
                  </a:cubicBezTo>
                  <a:cubicBezTo>
                    <a:pt x="453" y="338"/>
                    <a:pt x="514" y="167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29">
              <a:extLst>
                <a:ext uri="{FF2B5EF4-FFF2-40B4-BE49-F238E27FC236}">
                  <a16:creationId xmlns:a16="http://schemas.microsoft.com/office/drawing/2014/main" id="{BD375F67-4218-B4BE-0ACE-7B260758B5F1}"/>
                </a:ext>
              </a:extLst>
            </p:cNvPr>
            <p:cNvSpPr/>
            <p:nvPr/>
          </p:nvSpPr>
          <p:spPr>
            <a:xfrm>
              <a:off x="1893125" y="2767475"/>
              <a:ext cx="19700" cy="18550"/>
            </a:xfrm>
            <a:custGeom>
              <a:avLst/>
              <a:gdLst/>
              <a:ahLst/>
              <a:cxnLst/>
              <a:rect l="l" t="t" r="r" b="b"/>
              <a:pathLst>
                <a:path w="788" h="742" extrusionOk="0">
                  <a:moveTo>
                    <a:pt x="788" y="1"/>
                  </a:moveTo>
                  <a:lnTo>
                    <a:pt x="1" y="647"/>
                  </a:lnTo>
                  <a:lnTo>
                    <a:pt x="90" y="741"/>
                  </a:lnTo>
                  <a:lnTo>
                    <a:pt x="428" y="665"/>
                  </a:lnTo>
                  <a:cubicBezTo>
                    <a:pt x="548" y="443"/>
                    <a:pt x="668" y="223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29">
              <a:extLst>
                <a:ext uri="{FF2B5EF4-FFF2-40B4-BE49-F238E27FC236}">
                  <a16:creationId xmlns:a16="http://schemas.microsoft.com/office/drawing/2014/main" id="{B65DD169-8DE2-A1D7-90AC-02B03616EAB0}"/>
                </a:ext>
              </a:extLst>
            </p:cNvPr>
            <p:cNvSpPr/>
            <p:nvPr/>
          </p:nvSpPr>
          <p:spPr>
            <a:xfrm>
              <a:off x="1876375" y="2783650"/>
              <a:ext cx="19025" cy="15450"/>
            </a:xfrm>
            <a:custGeom>
              <a:avLst/>
              <a:gdLst/>
              <a:ahLst/>
              <a:cxnLst/>
              <a:rect l="l" t="t" r="r" b="b"/>
              <a:pathLst>
                <a:path w="761" h="618" extrusionOk="0">
                  <a:moveTo>
                    <a:pt x="671" y="0"/>
                  </a:moveTo>
                  <a:lnTo>
                    <a:pt x="1" y="450"/>
                  </a:lnTo>
                  <a:lnTo>
                    <a:pt x="129" y="617"/>
                  </a:lnTo>
                  <a:lnTo>
                    <a:pt x="760" y="94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29">
              <a:extLst>
                <a:ext uri="{FF2B5EF4-FFF2-40B4-BE49-F238E27FC236}">
                  <a16:creationId xmlns:a16="http://schemas.microsoft.com/office/drawing/2014/main" id="{D76DF33F-8E6E-7424-9F5B-2E95F37A5639}"/>
                </a:ext>
              </a:extLst>
            </p:cNvPr>
            <p:cNvSpPr/>
            <p:nvPr/>
          </p:nvSpPr>
          <p:spPr>
            <a:xfrm>
              <a:off x="2026925" y="2166750"/>
              <a:ext cx="154425" cy="60050"/>
            </a:xfrm>
            <a:custGeom>
              <a:avLst/>
              <a:gdLst/>
              <a:ahLst/>
              <a:cxnLst/>
              <a:rect l="l" t="t" r="r" b="b"/>
              <a:pathLst>
                <a:path w="6177" h="2402" extrusionOk="0">
                  <a:moveTo>
                    <a:pt x="6177" y="1"/>
                  </a:moveTo>
                  <a:lnTo>
                    <a:pt x="6177" y="1"/>
                  </a:lnTo>
                  <a:cubicBezTo>
                    <a:pt x="6133" y="10"/>
                    <a:pt x="6091" y="20"/>
                    <a:pt x="6050" y="32"/>
                  </a:cubicBezTo>
                  <a:lnTo>
                    <a:pt x="6050" y="32"/>
                  </a:lnTo>
                  <a:cubicBezTo>
                    <a:pt x="6092" y="22"/>
                    <a:pt x="6134" y="11"/>
                    <a:pt x="6177" y="1"/>
                  </a:cubicBezTo>
                  <a:close/>
                  <a:moveTo>
                    <a:pt x="4437" y="563"/>
                  </a:moveTo>
                  <a:lnTo>
                    <a:pt x="4640" y="678"/>
                  </a:lnTo>
                  <a:lnTo>
                    <a:pt x="4184" y="1433"/>
                  </a:lnTo>
                  <a:lnTo>
                    <a:pt x="4001" y="1295"/>
                  </a:lnTo>
                  <a:lnTo>
                    <a:pt x="4437" y="563"/>
                  </a:lnTo>
                  <a:close/>
                  <a:moveTo>
                    <a:pt x="6050" y="32"/>
                  </a:moveTo>
                  <a:lnTo>
                    <a:pt x="6050" y="32"/>
                  </a:lnTo>
                  <a:cubicBezTo>
                    <a:pt x="5112" y="256"/>
                    <a:pt x="4177" y="345"/>
                    <a:pt x="3244" y="345"/>
                  </a:cubicBezTo>
                  <a:cubicBezTo>
                    <a:pt x="2166" y="345"/>
                    <a:pt x="1091" y="226"/>
                    <a:pt x="13" y="63"/>
                  </a:cubicBezTo>
                  <a:lnTo>
                    <a:pt x="1" y="303"/>
                  </a:lnTo>
                  <a:lnTo>
                    <a:pt x="3201" y="724"/>
                  </a:lnTo>
                  <a:cubicBezTo>
                    <a:pt x="3066" y="1240"/>
                    <a:pt x="2957" y="1655"/>
                    <a:pt x="2850" y="2069"/>
                  </a:cubicBezTo>
                  <a:cubicBezTo>
                    <a:pt x="3384" y="1698"/>
                    <a:pt x="3218" y="917"/>
                    <a:pt x="3981" y="530"/>
                  </a:cubicBezTo>
                  <a:lnTo>
                    <a:pt x="3981" y="530"/>
                  </a:lnTo>
                  <a:cubicBezTo>
                    <a:pt x="3765" y="1236"/>
                    <a:pt x="3371" y="1811"/>
                    <a:pt x="3885" y="2401"/>
                  </a:cubicBezTo>
                  <a:cubicBezTo>
                    <a:pt x="4552" y="1581"/>
                    <a:pt x="4823" y="371"/>
                    <a:pt x="6050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29">
              <a:extLst>
                <a:ext uri="{FF2B5EF4-FFF2-40B4-BE49-F238E27FC236}">
                  <a16:creationId xmlns:a16="http://schemas.microsoft.com/office/drawing/2014/main" id="{228CA293-98AF-8711-3B4A-6B2BD4F33611}"/>
                </a:ext>
              </a:extLst>
            </p:cNvPr>
            <p:cNvSpPr/>
            <p:nvPr/>
          </p:nvSpPr>
          <p:spPr>
            <a:xfrm>
              <a:off x="2019375" y="2222825"/>
              <a:ext cx="22600" cy="49050"/>
            </a:xfrm>
            <a:custGeom>
              <a:avLst/>
              <a:gdLst/>
              <a:ahLst/>
              <a:cxnLst/>
              <a:rect l="l" t="t" r="r" b="b"/>
              <a:pathLst>
                <a:path w="904" h="1962" extrusionOk="0">
                  <a:moveTo>
                    <a:pt x="42" y="1"/>
                  </a:moveTo>
                  <a:lnTo>
                    <a:pt x="42" y="1"/>
                  </a:lnTo>
                  <a:cubicBezTo>
                    <a:pt x="0" y="694"/>
                    <a:pt x="258" y="1286"/>
                    <a:pt x="596" y="1844"/>
                  </a:cubicBezTo>
                  <a:cubicBezTo>
                    <a:pt x="642" y="1921"/>
                    <a:pt x="698" y="1962"/>
                    <a:pt x="751" y="1962"/>
                  </a:cubicBezTo>
                  <a:cubicBezTo>
                    <a:pt x="815" y="1962"/>
                    <a:pt x="875" y="1901"/>
                    <a:pt x="904" y="1771"/>
                  </a:cubicBezTo>
                  <a:lnTo>
                    <a:pt x="716" y="1357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29">
              <a:extLst>
                <a:ext uri="{FF2B5EF4-FFF2-40B4-BE49-F238E27FC236}">
                  <a16:creationId xmlns:a16="http://schemas.microsoft.com/office/drawing/2014/main" id="{83CE466A-BE99-0605-F085-9B049BE040BB}"/>
                </a:ext>
              </a:extLst>
            </p:cNvPr>
            <p:cNvSpPr/>
            <p:nvPr/>
          </p:nvSpPr>
          <p:spPr>
            <a:xfrm>
              <a:off x="2036350" y="2241875"/>
              <a:ext cx="16450" cy="25225"/>
            </a:xfrm>
            <a:custGeom>
              <a:avLst/>
              <a:gdLst/>
              <a:ahLst/>
              <a:cxnLst/>
              <a:rect l="l" t="t" r="r" b="b"/>
              <a:pathLst>
                <a:path w="658" h="1009" extrusionOk="0">
                  <a:moveTo>
                    <a:pt x="1" y="1"/>
                  </a:moveTo>
                  <a:lnTo>
                    <a:pt x="37" y="595"/>
                  </a:lnTo>
                  <a:cubicBezTo>
                    <a:pt x="100" y="734"/>
                    <a:pt x="163" y="872"/>
                    <a:pt x="225" y="1009"/>
                  </a:cubicBezTo>
                  <a:cubicBezTo>
                    <a:pt x="657" y="600"/>
                    <a:pt x="158" y="33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29">
              <a:extLst>
                <a:ext uri="{FF2B5EF4-FFF2-40B4-BE49-F238E27FC236}">
                  <a16:creationId xmlns:a16="http://schemas.microsoft.com/office/drawing/2014/main" id="{4325E998-6C41-FE69-D2CE-26C4B7F6E4F2}"/>
                </a:ext>
              </a:extLst>
            </p:cNvPr>
            <p:cNvSpPr/>
            <p:nvPr/>
          </p:nvSpPr>
          <p:spPr>
            <a:xfrm>
              <a:off x="2179550" y="2113300"/>
              <a:ext cx="19525" cy="17725"/>
            </a:xfrm>
            <a:custGeom>
              <a:avLst/>
              <a:gdLst/>
              <a:ahLst/>
              <a:cxnLst/>
              <a:rect l="l" t="t" r="r" b="b"/>
              <a:pathLst>
                <a:path w="781" h="709" extrusionOk="0">
                  <a:moveTo>
                    <a:pt x="116" y="1"/>
                  </a:moveTo>
                  <a:lnTo>
                    <a:pt x="0" y="144"/>
                  </a:lnTo>
                  <a:lnTo>
                    <a:pt x="655" y="708"/>
                  </a:lnTo>
                  <a:cubicBezTo>
                    <a:pt x="697" y="648"/>
                    <a:pt x="739" y="587"/>
                    <a:pt x="780" y="527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29">
              <a:extLst>
                <a:ext uri="{FF2B5EF4-FFF2-40B4-BE49-F238E27FC236}">
                  <a16:creationId xmlns:a16="http://schemas.microsoft.com/office/drawing/2014/main" id="{D231664A-4746-F579-DC89-07E7493430C8}"/>
                </a:ext>
              </a:extLst>
            </p:cNvPr>
            <p:cNvSpPr/>
            <p:nvPr/>
          </p:nvSpPr>
          <p:spPr>
            <a:xfrm>
              <a:off x="2097025" y="2121975"/>
              <a:ext cx="12725" cy="23000"/>
            </a:xfrm>
            <a:custGeom>
              <a:avLst/>
              <a:gdLst/>
              <a:ahLst/>
              <a:cxnLst/>
              <a:rect l="l" t="t" r="r" b="b"/>
              <a:pathLst>
                <a:path w="509" h="920" extrusionOk="0">
                  <a:moveTo>
                    <a:pt x="119" y="0"/>
                  </a:moveTo>
                  <a:cubicBezTo>
                    <a:pt x="80" y="35"/>
                    <a:pt x="40" y="70"/>
                    <a:pt x="0" y="104"/>
                  </a:cubicBezTo>
                  <a:lnTo>
                    <a:pt x="319" y="920"/>
                  </a:lnTo>
                  <a:lnTo>
                    <a:pt x="509" y="844"/>
                  </a:lnTo>
                  <a:cubicBezTo>
                    <a:pt x="379" y="562"/>
                    <a:pt x="249" y="281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29">
              <a:extLst>
                <a:ext uri="{FF2B5EF4-FFF2-40B4-BE49-F238E27FC236}">
                  <a16:creationId xmlns:a16="http://schemas.microsoft.com/office/drawing/2014/main" id="{5B097F74-2DAD-B14C-3F2C-D9D326B637F0}"/>
                </a:ext>
              </a:extLst>
            </p:cNvPr>
            <p:cNvSpPr/>
            <p:nvPr/>
          </p:nvSpPr>
          <p:spPr>
            <a:xfrm>
              <a:off x="2026650" y="2119075"/>
              <a:ext cx="13075" cy="16725"/>
            </a:xfrm>
            <a:custGeom>
              <a:avLst/>
              <a:gdLst/>
              <a:ahLst/>
              <a:cxnLst/>
              <a:rect l="l" t="t" r="r" b="b"/>
              <a:pathLst>
                <a:path w="523" h="669" extrusionOk="0">
                  <a:moveTo>
                    <a:pt x="367" y="1"/>
                  </a:moveTo>
                  <a:cubicBezTo>
                    <a:pt x="245" y="193"/>
                    <a:pt x="123" y="386"/>
                    <a:pt x="0" y="579"/>
                  </a:cubicBezTo>
                  <a:lnTo>
                    <a:pt x="143" y="669"/>
                  </a:lnTo>
                  <a:lnTo>
                    <a:pt x="522" y="99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29">
              <a:extLst>
                <a:ext uri="{FF2B5EF4-FFF2-40B4-BE49-F238E27FC236}">
                  <a16:creationId xmlns:a16="http://schemas.microsoft.com/office/drawing/2014/main" id="{C843BF03-F298-5867-1D14-B53FBD9D9229}"/>
                </a:ext>
              </a:extLst>
            </p:cNvPr>
            <p:cNvSpPr/>
            <p:nvPr/>
          </p:nvSpPr>
          <p:spPr>
            <a:xfrm>
              <a:off x="2111250" y="2122325"/>
              <a:ext cx="12850" cy="21550"/>
            </a:xfrm>
            <a:custGeom>
              <a:avLst/>
              <a:gdLst/>
              <a:ahLst/>
              <a:cxnLst/>
              <a:rect l="l" t="t" r="r" b="b"/>
              <a:pathLst>
                <a:path w="514" h="862" extrusionOk="0">
                  <a:moveTo>
                    <a:pt x="107" y="1"/>
                  </a:moveTo>
                  <a:lnTo>
                    <a:pt x="1" y="90"/>
                  </a:lnTo>
                  <a:cubicBezTo>
                    <a:pt x="102" y="347"/>
                    <a:pt x="202" y="604"/>
                    <a:pt x="304" y="861"/>
                  </a:cubicBezTo>
                  <a:lnTo>
                    <a:pt x="514" y="761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29">
              <a:extLst>
                <a:ext uri="{FF2B5EF4-FFF2-40B4-BE49-F238E27FC236}">
                  <a16:creationId xmlns:a16="http://schemas.microsoft.com/office/drawing/2014/main" id="{75CCBE36-6E58-0CAE-E6C4-20CECB499D80}"/>
                </a:ext>
              </a:extLst>
            </p:cNvPr>
            <p:cNvSpPr/>
            <p:nvPr/>
          </p:nvSpPr>
          <p:spPr>
            <a:xfrm>
              <a:off x="2199500" y="2843850"/>
              <a:ext cx="11775" cy="35925"/>
            </a:xfrm>
            <a:custGeom>
              <a:avLst/>
              <a:gdLst/>
              <a:ahLst/>
              <a:cxnLst/>
              <a:rect l="l" t="t" r="r" b="b"/>
              <a:pathLst>
                <a:path w="471" h="1437" extrusionOk="0">
                  <a:moveTo>
                    <a:pt x="1" y="1"/>
                  </a:moveTo>
                  <a:lnTo>
                    <a:pt x="173" y="1437"/>
                  </a:lnTo>
                  <a:cubicBezTo>
                    <a:pt x="312" y="933"/>
                    <a:pt x="470" y="4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29">
              <a:extLst>
                <a:ext uri="{FF2B5EF4-FFF2-40B4-BE49-F238E27FC236}">
                  <a16:creationId xmlns:a16="http://schemas.microsoft.com/office/drawing/2014/main" id="{3F724010-17C9-3556-9738-5B50C7700C62}"/>
                </a:ext>
              </a:extLst>
            </p:cNvPr>
            <p:cNvSpPr/>
            <p:nvPr/>
          </p:nvSpPr>
          <p:spPr>
            <a:xfrm>
              <a:off x="2231450" y="2844850"/>
              <a:ext cx="10650" cy="25225"/>
            </a:xfrm>
            <a:custGeom>
              <a:avLst/>
              <a:gdLst/>
              <a:ahLst/>
              <a:cxnLst/>
              <a:rect l="l" t="t" r="r" b="b"/>
              <a:pathLst>
                <a:path w="426" h="1009" extrusionOk="0">
                  <a:moveTo>
                    <a:pt x="197" y="0"/>
                  </a:moveTo>
                  <a:lnTo>
                    <a:pt x="1" y="43"/>
                  </a:lnTo>
                  <a:lnTo>
                    <a:pt x="197" y="1008"/>
                  </a:lnTo>
                  <a:lnTo>
                    <a:pt x="426" y="991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29">
              <a:extLst>
                <a:ext uri="{FF2B5EF4-FFF2-40B4-BE49-F238E27FC236}">
                  <a16:creationId xmlns:a16="http://schemas.microsoft.com/office/drawing/2014/main" id="{3BD1A7FC-EB6F-B41D-962D-2388E43D4B2C}"/>
                </a:ext>
              </a:extLst>
            </p:cNvPr>
            <p:cNvSpPr/>
            <p:nvPr/>
          </p:nvSpPr>
          <p:spPr>
            <a:xfrm>
              <a:off x="1809200" y="2822675"/>
              <a:ext cx="3025" cy="38425"/>
            </a:xfrm>
            <a:custGeom>
              <a:avLst/>
              <a:gdLst/>
              <a:ahLst/>
              <a:cxnLst/>
              <a:rect l="l" t="t" r="r" b="b"/>
              <a:pathLst>
                <a:path w="121" h="1537" extrusionOk="0">
                  <a:moveTo>
                    <a:pt x="121" y="1"/>
                  </a:moveTo>
                  <a:lnTo>
                    <a:pt x="0" y="3"/>
                  </a:lnTo>
                  <a:lnTo>
                    <a:pt x="0" y="1536"/>
                  </a:lnTo>
                  <a:lnTo>
                    <a:pt x="121" y="1533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29">
              <a:extLst>
                <a:ext uri="{FF2B5EF4-FFF2-40B4-BE49-F238E27FC236}">
                  <a16:creationId xmlns:a16="http://schemas.microsoft.com/office/drawing/2014/main" id="{F305E78E-D722-FB9A-DDB5-03E7C4DEA4B8}"/>
                </a:ext>
              </a:extLst>
            </p:cNvPr>
            <p:cNvSpPr/>
            <p:nvPr/>
          </p:nvSpPr>
          <p:spPr>
            <a:xfrm>
              <a:off x="1915275" y="1582250"/>
              <a:ext cx="3242425" cy="2137700"/>
            </a:xfrm>
            <a:custGeom>
              <a:avLst/>
              <a:gdLst/>
              <a:ahLst/>
              <a:cxnLst/>
              <a:rect l="l" t="t" r="r" b="b"/>
              <a:pathLst>
                <a:path w="129697" h="85508" extrusionOk="0">
                  <a:moveTo>
                    <a:pt x="86185" y="0"/>
                  </a:moveTo>
                  <a:cubicBezTo>
                    <a:pt x="84494" y="0"/>
                    <a:pt x="82817" y="191"/>
                    <a:pt x="81146" y="684"/>
                  </a:cubicBezTo>
                  <a:cubicBezTo>
                    <a:pt x="80576" y="853"/>
                    <a:pt x="80020" y="1129"/>
                    <a:pt x="79511" y="1448"/>
                  </a:cubicBezTo>
                  <a:cubicBezTo>
                    <a:pt x="77422" y="2750"/>
                    <a:pt x="75786" y="4524"/>
                    <a:pt x="74335" y="6493"/>
                  </a:cubicBezTo>
                  <a:cubicBezTo>
                    <a:pt x="74091" y="6827"/>
                    <a:pt x="73729" y="7078"/>
                    <a:pt x="73418" y="7364"/>
                  </a:cubicBezTo>
                  <a:lnTo>
                    <a:pt x="73426" y="7397"/>
                  </a:lnTo>
                  <a:lnTo>
                    <a:pt x="73404" y="7378"/>
                  </a:lnTo>
                  <a:cubicBezTo>
                    <a:pt x="73409" y="7373"/>
                    <a:pt x="73414" y="7369"/>
                    <a:pt x="73418" y="7363"/>
                  </a:cubicBezTo>
                  <a:cubicBezTo>
                    <a:pt x="73210" y="6232"/>
                    <a:pt x="72409" y="5462"/>
                    <a:pt x="71564" y="4867"/>
                  </a:cubicBezTo>
                  <a:cubicBezTo>
                    <a:pt x="69646" y="3522"/>
                    <a:pt x="67499" y="2583"/>
                    <a:pt x="65158" y="2293"/>
                  </a:cubicBezTo>
                  <a:cubicBezTo>
                    <a:pt x="63562" y="2096"/>
                    <a:pt x="61934" y="2150"/>
                    <a:pt x="60322" y="2048"/>
                  </a:cubicBezTo>
                  <a:cubicBezTo>
                    <a:pt x="59741" y="2011"/>
                    <a:pt x="59162" y="1994"/>
                    <a:pt x="58583" y="1994"/>
                  </a:cubicBezTo>
                  <a:cubicBezTo>
                    <a:pt x="55552" y="1994"/>
                    <a:pt x="52555" y="2456"/>
                    <a:pt x="49570" y="2917"/>
                  </a:cubicBezTo>
                  <a:cubicBezTo>
                    <a:pt x="45745" y="3506"/>
                    <a:pt x="41950" y="4275"/>
                    <a:pt x="38141" y="4954"/>
                  </a:cubicBezTo>
                  <a:cubicBezTo>
                    <a:pt x="36286" y="5285"/>
                    <a:pt x="34426" y="5578"/>
                    <a:pt x="32573" y="5915"/>
                  </a:cubicBezTo>
                  <a:cubicBezTo>
                    <a:pt x="32340" y="5958"/>
                    <a:pt x="32126" y="6156"/>
                    <a:pt x="31919" y="6303"/>
                  </a:cubicBezTo>
                  <a:cubicBezTo>
                    <a:pt x="31708" y="6455"/>
                    <a:pt x="31523" y="6769"/>
                    <a:pt x="31320" y="6774"/>
                  </a:cubicBezTo>
                  <a:cubicBezTo>
                    <a:pt x="30682" y="6792"/>
                    <a:pt x="30251" y="7138"/>
                    <a:pt x="29826" y="7523"/>
                  </a:cubicBezTo>
                  <a:cubicBezTo>
                    <a:pt x="29330" y="7971"/>
                    <a:pt x="28894" y="8500"/>
                    <a:pt x="28356" y="8886"/>
                  </a:cubicBezTo>
                  <a:cubicBezTo>
                    <a:pt x="26550" y="10178"/>
                    <a:pt x="24718" y="11433"/>
                    <a:pt x="22881" y="12682"/>
                  </a:cubicBezTo>
                  <a:cubicBezTo>
                    <a:pt x="21842" y="13390"/>
                    <a:pt x="20761" y="14016"/>
                    <a:pt x="20199" y="15250"/>
                  </a:cubicBezTo>
                  <a:cubicBezTo>
                    <a:pt x="19922" y="15850"/>
                    <a:pt x="19441" y="16358"/>
                    <a:pt x="19031" y="16892"/>
                  </a:cubicBezTo>
                  <a:cubicBezTo>
                    <a:pt x="18374" y="17748"/>
                    <a:pt x="17668" y="18566"/>
                    <a:pt x="17043" y="19442"/>
                  </a:cubicBezTo>
                  <a:cubicBezTo>
                    <a:pt x="14792" y="22594"/>
                    <a:pt x="12570" y="25763"/>
                    <a:pt x="10333" y="28926"/>
                  </a:cubicBezTo>
                  <a:cubicBezTo>
                    <a:pt x="7179" y="33376"/>
                    <a:pt x="4026" y="37830"/>
                    <a:pt x="878" y="42284"/>
                  </a:cubicBezTo>
                  <a:cubicBezTo>
                    <a:pt x="645" y="42614"/>
                    <a:pt x="423" y="42958"/>
                    <a:pt x="264" y="43326"/>
                  </a:cubicBezTo>
                  <a:cubicBezTo>
                    <a:pt x="0" y="43940"/>
                    <a:pt x="142" y="44377"/>
                    <a:pt x="755" y="44626"/>
                  </a:cubicBezTo>
                  <a:cubicBezTo>
                    <a:pt x="1247" y="44826"/>
                    <a:pt x="1794" y="45017"/>
                    <a:pt x="2313" y="45017"/>
                  </a:cubicBezTo>
                  <a:cubicBezTo>
                    <a:pt x="2339" y="45017"/>
                    <a:pt x="2364" y="45017"/>
                    <a:pt x="2390" y="45016"/>
                  </a:cubicBezTo>
                  <a:cubicBezTo>
                    <a:pt x="3968" y="44950"/>
                    <a:pt x="5540" y="44768"/>
                    <a:pt x="7115" y="44641"/>
                  </a:cubicBezTo>
                  <a:cubicBezTo>
                    <a:pt x="7627" y="44601"/>
                    <a:pt x="8143" y="44589"/>
                    <a:pt x="8519" y="44571"/>
                  </a:cubicBezTo>
                  <a:lnTo>
                    <a:pt x="8519" y="44571"/>
                  </a:lnTo>
                  <a:cubicBezTo>
                    <a:pt x="8234" y="44958"/>
                    <a:pt x="7942" y="45368"/>
                    <a:pt x="7638" y="45769"/>
                  </a:cubicBezTo>
                  <a:cubicBezTo>
                    <a:pt x="5647" y="48402"/>
                    <a:pt x="5375" y="51368"/>
                    <a:pt x="5928" y="54502"/>
                  </a:cubicBezTo>
                  <a:cubicBezTo>
                    <a:pt x="6110" y="55521"/>
                    <a:pt x="6604" y="56318"/>
                    <a:pt x="7482" y="56866"/>
                  </a:cubicBezTo>
                  <a:cubicBezTo>
                    <a:pt x="7765" y="57044"/>
                    <a:pt x="8063" y="57199"/>
                    <a:pt x="8371" y="57329"/>
                  </a:cubicBezTo>
                  <a:cubicBezTo>
                    <a:pt x="9491" y="57790"/>
                    <a:pt x="10636" y="58199"/>
                    <a:pt x="11740" y="58695"/>
                  </a:cubicBezTo>
                  <a:cubicBezTo>
                    <a:pt x="15054" y="60184"/>
                    <a:pt x="18343" y="61736"/>
                    <a:pt x="21668" y="63206"/>
                  </a:cubicBezTo>
                  <a:cubicBezTo>
                    <a:pt x="29065" y="66472"/>
                    <a:pt x="36251" y="70165"/>
                    <a:pt x="43405" y="73921"/>
                  </a:cubicBezTo>
                  <a:cubicBezTo>
                    <a:pt x="47014" y="75815"/>
                    <a:pt x="50654" y="77637"/>
                    <a:pt x="54421" y="79200"/>
                  </a:cubicBezTo>
                  <a:cubicBezTo>
                    <a:pt x="58494" y="80892"/>
                    <a:pt x="62514" y="82693"/>
                    <a:pt x="66369" y="84856"/>
                  </a:cubicBezTo>
                  <a:cubicBezTo>
                    <a:pt x="67019" y="85221"/>
                    <a:pt x="67816" y="85501"/>
                    <a:pt x="68548" y="85507"/>
                  </a:cubicBezTo>
                  <a:cubicBezTo>
                    <a:pt x="68570" y="85508"/>
                    <a:pt x="68592" y="85508"/>
                    <a:pt x="68613" y="85508"/>
                  </a:cubicBezTo>
                  <a:cubicBezTo>
                    <a:pt x="69686" y="85508"/>
                    <a:pt x="70725" y="85183"/>
                    <a:pt x="71698" y="84626"/>
                  </a:cubicBezTo>
                  <a:cubicBezTo>
                    <a:pt x="73744" y="83460"/>
                    <a:pt x="75826" y="82357"/>
                    <a:pt x="77905" y="81253"/>
                  </a:cubicBezTo>
                  <a:cubicBezTo>
                    <a:pt x="83136" y="78474"/>
                    <a:pt x="88478" y="75907"/>
                    <a:pt x="93532" y="72803"/>
                  </a:cubicBezTo>
                  <a:cubicBezTo>
                    <a:pt x="94678" y="72098"/>
                    <a:pt x="95816" y="71380"/>
                    <a:pt x="96978" y="70700"/>
                  </a:cubicBezTo>
                  <a:cubicBezTo>
                    <a:pt x="98866" y="69596"/>
                    <a:pt x="100705" y="68382"/>
                    <a:pt x="102681" y="67464"/>
                  </a:cubicBezTo>
                  <a:cubicBezTo>
                    <a:pt x="105584" y="66113"/>
                    <a:pt x="108401" y="64612"/>
                    <a:pt x="111184" y="63038"/>
                  </a:cubicBezTo>
                  <a:cubicBezTo>
                    <a:pt x="111998" y="62579"/>
                    <a:pt x="112751" y="61992"/>
                    <a:pt x="113470" y="61390"/>
                  </a:cubicBezTo>
                  <a:cubicBezTo>
                    <a:pt x="114160" y="60809"/>
                    <a:pt x="114206" y="60502"/>
                    <a:pt x="113772" y="59722"/>
                  </a:cubicBezTo>
                  <a:cubicBezTo>
                    <a:pt x="113594" y="59398"/>
                    <a:pt x="113252" y="59103"/>
                    <a:pt x="112915" y="58945"/>
                  </a:cubicBezTo>
                  <a:cubicBezTo>
                    <a:pt x="112501" y="58754"/>
                    <a:pt x="112013" y="58721"/>
                    <a:pt x="111459" y="58596"/>
                  </a:cubicBezTo>
                  <a:cubicBezTo>
                    <a:pt x="111407" y="58273"/>
                    <a:pt x="111315" y="57920"/>
                    <a:pt x="111301" y="57563"/>
                  </a:cubicBezTo>
                  <a:cubicBezTo>
                    <a:pt x="111241" y="56062"/>
                    <a:pt x="111675" y="54638"/>
                    <a:pt x="112000" y="53195"/>
                  </a:cubicBezTo>
                  <a:cubicBezTo>
                    <a:pt x="112127" y="52636"/>
                    <a:pt x="112319" y="52209"/>
                    <a:pt x="112817" y="51889"/>
                  </a:cubicBezTo>
                  <a:cubicBezTo>
                    <a:pt x="113149" y="51675"/>
                    <a:pt x="113439" y="51366"/>
                    <a:pt x="113684" y="51051"/>
                  </a:cubicBezTo>
                  <a:cubicBezTo>
                    <a:pt x="114145" y="50453"/>
                    <a:pt x="114100" y="50116"/>
                    <a:pt x="113568" y="49555"/>
                  </a:cubicBezTo>
                  <a:cubicBezTo>
                    <a:pt x="113456" y="49438"/>
                    <a:pt x="113340" y="49324"/>
                    <a:pt x="113199" y="49183"/>
                  </a:cubicBezTo>
                  <a:cubicBezTo>
                    <a:pt x="113298" y="48891"/>
                    <a:pt x="113391" y="48621"/>
                    <a:pt x="113473" y="48379"/>
                  </a:cubicBezTo>
                  <a:cubicBezTo>
                    <a:pt x="114201" y="48411"/>
                    <a:pt x="114839" y="48436"/>
                    <a:pt x="115475" y="48464"/>
                  </a:cubicBezTo>
                  <a:cubicBezTo>
                    <a:pt x="116147" y="48496"/>
                    <a:pt x="116819" y="48515"/>
                    <a:pt x="117490" y="48564"/>
                  </a:cubicBezTo>
                  <a:cubicBezTo>
                    <a:pt x="118395" y="48629"/>
                    <a:pt x="119298" y="48780"/>
                    <a:pt x="120203" y="48782"/>
                  </a:cubicBezTo>
                  <a:cubicBezTo>
                    <a:pt x="120211" y="48782"/>
                    <a:pt x="120219" y="48782"/>
                    <a:pt x="120226" y="48782"/>
                  </a:cubicBezTo>
                  <a:cubicBezTo>
                    <a:pt x="121727" y="48782"/>
                    <a:pt x="122436" y="48346"/>
                    <a:pt x="122642" y="46966"/>
                  </a:cubicBezTo>
                  <a:cubicBezTo>
                    <a:pt x="122652" y="46900"/>
                    <a:pt x="122666" y="46834"/>
                    <a:pt x="122681" y="46769"/>
                  </a:cubicBezTo>
                  <a:cubicBezTo>
                    <a:pt x="123006" y="45428"/>
                    <a:pt x="123196" y="44034"/>
                    <a:pt x="123696" y="42762"/>
                  </a:cubicBezTo>
                  <a:cubicBezTo>
                    <a:pt x="124183" y="41522"/>
                    <a:pt x="124481" y="40263"/>
                    <a:pt x="124674" y="38971"/>
                  </a:cubicBezTo>
                  <a:cubicBezTo>
                    <a:pt x="125346" y="34472"/>
                    <a:pt x="126303" y="30040"/>
                    <a:pt x="127585" y="25672"/>
                  </a:cubicBezTo>
                  <a:cubicBezTo>
                    <a:pt x="128303" y="23221"/>
                    <a:pt x="128876" y="20727"/>
                    <a:pt x="129474" y="18243"/>
                  </a:cubicBezTo>
                  <a:cubicBezTo>
                    <a:pt x="129697" y="17313"/>
                    <a:pt x="129413" y="17012"/>
                    <a:pt x="128484" y="17012"/>
                  </a:cubicBezTo>
                  <a:cubicBezTo>
                    <a:pt x="128476" y="17012"/>
                    <a:pt x="128467" y="17012"/>
                    <a:pt x="128458" y="17012"/>
                  </a:cubicBezTo>
                  <a:cubicBezTo>
                    <a:pt x="128322" y="17012"/>
                    <a:pt x="128183" y="17012"/>
                    <a:pt x="128055" y="17048"/>
                  </a:cubicBezTo>
                  <a:cubicBezTo>
                    <a:pt x="127948" y="17078"/>
                    <a:pt x="127846" y="17091"/>
                    <a:pt x="127748" y="17091"/>
                  </a:cubicBezTo>
                  <a:cubicBezTo>
                    <a:pt x="127421" y="17091"/>
                    <a:pt x="127132" y="16948"/>
                    <a:pt x="126819" y="16790"/>
                  </a:cubicBezTo>
                  <a:cubicBezTo>
                    <a:pt x="124951" y="15842"/>
                    <a:pt x="123536" y="14343"/>
                    <a:pt x="122039" y="12943"/>
                  </a:cubicBezTo>
                  <a:cubicBezTo>
                    <a:pt x="121724" y="12649"/>
                    <a:pt x="121356" y="12346"/>
                    <a:pt x="121189" y="11970"/>
                  </a:cubicBezTo>
                  <a:cubicBezTo>
                    <a:pt x="120728" y="10921"/>
                    <a:pt x="119966" y="10136"/>
                    <a:pt x="119159" y="9376"/>
                  </a:cubicBezTo>
                  <a:cubicBezTo>
                    <a:pt x="118994" y="9224"/>
                    <a:pt x="118793" y="9023"/>
                    <a:pt x="118595" y="9008"/>
                  </a:cubicBezTo>
                  <a:cubicBezTo>
                    <a:pt x="118022" y="8964"/>
                    <a:pt x="117948" y="8571"/>
                    <a:pt x="117933" y="8159"/>
                  </a:cubicBezTo>
                  <a:cubicBezTo>
                    <a:pt x="117489" y="8048"/>
                    <a:pt x="117091" y="7970"/>
                    <a:pt x="116710" y="7850"/>
                  </a:cubicBezTo>
                  <a:cubicBezTo>
                    <a:pt x="112892" y="6643"/>
                    <a:pt x="109090" y="5395"/>
                    <a:pt x="105261" y="4230"/>
                  </a:cubicBezTo>
                  <a:cubicBezTo>
                    <a:pt x="100309" y="2723"/>
                    <a:pt x="95422" y="998"/>
                    <a:pt x="90244" y="304"/>
                  </a:cubicBezTo>
                  <a:cubicBezTo>
                    <a:pt x="88879" y="120"/>
                    <a:pt x="87527" y="0"/>
                    <a:pt x="86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29">
              <a:extLst>
                <a:ext uri="{FF2B5EF4-FFF2-40B4-BE49-F238E27FC236}">
                  <a16:creationId xmlns:a16="http://schemas.microsoft.com/office/drawing/2014/main" id="{6358CEF2-F07F-58E3-CC73-6B5E09E8911E}"/>
                </a:ext>
              </a:extLst>
            </p:cNvPr>
            <p:cNvSpPr/>
            <p:nvPr/>
          </p:nvSpPr>
          <p:spPr>
            <a:xfrm>
              <a:off x="1915275" y="1582250"/>
              <a:ext cx="3242400" cy="2137700"/>
            </a:xfrm>
            <a:custGeom>
              <a:avLst/>
              <a:gdLst/>
              <a:ahLst/>
              <a:cxnLst/>
              <a:rect l="l" t="t" r="r" b="b"/>
              <a:pathLst>
                <a:path w="129696" h="85508" extrusionOk="0">
                  <a:moveTo>
                    <a:pt x="105485" y="5356"/>
                  </a:moveTo>
                  <a:lnTo>
                    <a:pt x="105462" y="5377"/>
                  </a:lnTo>
                  <a:lnTo>
                    <a:pt x="105482" y="5392"/>
                  </a:lnTo>
                  <a:cubicBezTo>
                    <a:pt x="105483" y="5380"/>
                    <a:pt x="105484" y="5368"/>
                    <a:pt x="105485" y="5356"/>
                  </a:cubicBezTo>
                  <a:close/>
                  <a:moveTo>
                    <a:pt x="119786" y="10747"/>
                  </a:moveTo>
                  <a:lnTo>
                    <a:pt x="119923" y="10765"/>
                  </a:lnTo>
                  <a:lnTo>
                    <a:pt x="119961" y="11547"/>
                  </a:lnTo>
                  <a:lnTo>
                    <a:pt x="119520" y="11808"/>
                  </a:lnTo>
                  <a:lnTo>
                    <a:pt x="119520" y="11808"/>
                  </a:lnTo>
                  <a:lnTo>
                    <a:pt x="119786" y="10747"/>
                  </a:lnTo>
                  <a:close/>
                  <a:moveTo>
                    <a:pt x="126640" y="19174"/>
                  </a:moveTo>
                  <a:lnTo>
                    <a:pt x="126640" y="19174"/>
                  </a:lnTo>
                  <a:cubicBezTo>
                    <a:pt x="126640" y="19174"/>
                    <a:pt x="126639" y="19175"/>
                    <a:pt x="126639" y="19175"/>
                  </a:cubicBezTo>
                  <a:lnTo>
                    <a:pt x="126641" y="19175"/>
                  </a:lnTo>
                  <a:lnTo>
                    <a:pt x="126640" y="19174"/>
                  </a:lnTo>
                  <a:close/>
                  <a:moveTo>
                    <a:pt x="69673" y="29184"/>
                  </a:moveTo>
                  <a:lnTo>
                    <a:pt x="69688" y="29316"/>
                  </a:lnTo>
                  <a:lnTo>
                    <a:pt x="68869" y="29356"/>
                  </a:lnTo>
                  <a:cubicBezTo>
                    <a:pt x="68866" y="29337"/>
                    <a:pt x="68862" y="29316"/>
                    <a:pt x="68859" y="29297"/>
                  </a:cubicBezTo>
                  <a:lnTo>
                    <a:pt x="69673" y="29184"/>
                  </a:lnTo>
                  <a:close/>
                  <a:moveTo>
                    <a:pt x="86143" y="301"/>
                  </a:moveTo>
                  <a:cubicBezTo>
                    <a:pt x="88096" y="301"/>
                    <a:pt x="90055" y="734"/>
                    <a:pt x="92087" y="1058"/>
                  </a:cubicBezTo>
                  <a:lnTo>
                    <a:pt x="91769" y="2609"/>
                  </a:lnTo>
                  <a:lnTo>
                    <a:pt x="91780" y="2617"/>
                  </a:lnTo>
                  <a:lnTo>
                    <a:pt x="92480" y="1231"/>
                  </a:lnTo>
                  <a:cubicBezTo>
                    <a:pt x="92642" y="1199"/>
                    <a:pt x="92806" y="1185"/>
                    <a:pt x="92971" y="1185"/>
                  </a:cubicBezTo>
                  <a:cubicBezTo>
                    <a:pt x="93500" y="1185"/>
                    <a:pt x="94044" y="1329"/>
                    <a:pt x="94575" y="1481"/>
                  </a:cubicBezTo>
                  <a:cubicBezTo>
                    <a:pt x="97639" y="2360"/>
                    <a:pt x="100694" y="3267"/>
                    <a:pt x="103754" y="4164"/>
                  </a:cubicBezTo>
                  <a:cubicBezTo>
                    <a:pt x="104109" y="4268"/>
                    <a:pt x="104460" y="4392"/>
                    <a:pt x="104820" y="4468"/>
                  </a:cubicBezTo>
                  <a:cubicBezTo>
                    <a:pt x="105326" y="4574"/>
                    <a:pt x="105523" y="4874"/>
                    <a:pt x="105485" y="5356"/>
                  </a:cubicBezTo>
                  <a:lnTo>
                    <a:pt x="105485" y="5356"/>
                  </a:lnTo>
                  <a:lnTo>
                    <a:pt x="106038" y="4860"/>
                  </a:lnTo>
                  <a:lnTo>
                    <a:pt x="106237" y="4958"/>
                  </a:lnTo>
                  <a:lnTo>
                    <a:pt x="105920" y="6206"/>
                  </a:lnTo>
                  <a:lnTo>
                    <a:pt x="106047" y="6258"/>
                  </a:lnTo>
                  <a:cubicBezTo>
                    <a:pt x="106222" y="5899"/>
                    <a:pt x="106396" y="5541"/>
                    <a:pt x="106621" y="5078"/>
                  </a:cubicBezTo>
                  <a:cubicBezTo>
                    <a:pt x="107817" y="5481"/>
                    <a:pt x="109002" y="5908"/>
                    <a:pt x="110203" y="6277"/>
                  </a:cubicBezTo>
                  <a:cubicBezTo>
                    <a:pt x="111383" y="6639"/>
                    <a:pt x="112581" y="6944"/>
                    <a:pt x="113813" y="7285"/>
                  </a:cubicBezTo>
                  <a:cubicBezTo>
                    <a:pt x="113770" y="7609"/>
                    <a:pt x="113733" y="7894"/>
                    <a:pt x="113692" y="8208"/>
                  </a:cubicBezTo>
                  <a:cubicBezTo>
                    <a:pt x="113707" y="8207"/>
                    <a:pt x="113723" y="8207"/>
                    <a:pt x="113737" y="8207"/>
                  </a:cubicBezTo>
                  <a:cubicBezTo>
                    <a:pt x="113765" y="8207"/>
                    <a:pt x="113790" y="8208"/>
                    <a:pt x="113811" y="8208"/>
                  </a:cubicBezTo>
                  <a:cubicBezTo>
                    <a:pt x="113840" y="8208"/>
                    <a:pt x="113860" y="8206"/>
                    <a:pt x="113864" y="8196"/>
                  </a:cubicBezTo>
                  <a:cubicBezTo>
                    <a:pt x="113969" y="7955"/>
                    <a:pt x="114064" y="7710"/>
                    <a:pt x="114172" y="7438"/>
                  </a:cubicBezTo>
                  <a:lnTo>
                    <a:pt x="115351" y="7817"/>
                  </a:lnTo>
                  <a:cubicBezTo>
                    <a:pt x="115345" y="8087"/>
                    <a:pt x="115341" y="8317"/>
                    <a:pt x="115336" y="8545"/>
                  </a:cubicBezTo>
                  <a:lnTo>
                    <a:pt x="115367" y="8568"/>
                  </a:lnTo>
                  <a:cubicBezTo>
                    <a:pt x="115504" y="8389"/>
                    <a:pt x="115641" y="8210"/>
                    <a:pt x="115855" y="7930"/>
                  </a:cubicBezTo>
                  <a:lnTo>
                    <a:pt x="116018" y="8631"/>
                  </a:lnTo>
                  <a:lnTo>
                    <a:pt x="116445" y="8181"/>
                  </a:lnTo>
                  <a:lnTo>
                    <a:pt x="117522" y="8503"/>
                  </a:lnTo>
                  <a:cubicBezTo>
                    <a:pt x="117306" y="9168"/>
                    <a:pt x="117137" y="9807"/>
                    <a:pt x="116895" y="10417"/>
                  </a:cubicBezTo>
                  <a:cubicBezTo>
                    <a:pt x="115765" y="13274"/>
                    <a:pt x="114966" y="16219"/>
                    <a:pt x="114392" y="19234"/>
                  </a:cubicBezTo>
                  <a:cubicBezTo>
                    <a:pt x="114197" y="20255"/>
                    <a:pt x="113889" y="21256"/>
                    <a:pt x="113617" y="22262"/>
                  </a:cubicBezTo>
                  <a:cubicBezTo>
                    <a:pt x="113123" y="24080"/>
                    <a:pt x="112621" y="25896"/>
                    <a:pt x="112118" y="27712"/>
                  </a:cubicBezTo>
                  <a:cubicBezTo>
                    <a:pt x="111449" y="30145"/>
                    <a:pt x="110774" y="32577"/>
                    <a:pt x="110091" y="35007"/>
                  </a:cubicBezTo>
                  <a:cubicBezTo>
                    <a:pt x="109984" y="35386"/>
                    <a:pt x="109824" y="35752"/>
                    <a:pt x="109662" y="36195"/>
                  </a:cubicBezTo>
                  <a:cubicBezTo>
                    <a:pt x="109565" y="36199"/>
                    <a:pt x="109468" y="36202"/>
                    <a:pt x="109372" y="36202"/>
                  </a:cubicBezTo>
                  <a:cubicBezTo>
                    <a:pt x="108527" y="36202"/>
                    <a:pt x="107722" y="36016"/>
                    <a:pt x="106940" y="35685"/>
                  </a:cubicBezTo>
                  <a:lnTo>
                    <a:pt x="106940" y="35685"/>
                  </a:lnTo>
                  <a:lnTo>
                    <a:pt x="106954" y="35694"/>
                  </a:lnTo>
                  <a:lnTo>
                    <a:pt x="106489" y="35623"/>
                  </a:lnTo>
                  <a:cubicBezTo>
                    <a:pt x="106621" y="35146"/>
                    <a:pt x="106749" y="34686"/>
                    <a:pt x="106876" y="34226"/>
                  </a:cubicBezTo>
                  <a:lnTo>
                    <a:pt x="106745" y="34183"/>
                  </a:lnTo>
                  <a:lnTo>
                    <a:pt x="106112" y="35496"/>
                  </a:lnTo>
                  <a:cubicBezTo>
                    <a:pt x="104591" y="35220"/>
                    <a:pt x="103114" y="34896"/>
                    <a:pt x="101621" y="34712"/>
                  </a:cubicBezTo>
                  <a:cubicBezTo>
                    <a:pt x="101185" y="34659"/>
                    <a:pt x="101160" y="34111"/>
                    <a:pt x="100784" y="34111"/>
                  </a:cubicBezTo>
                  <a:cubicBezTo>
                    <a:pt x="100743" y="34111"/>
                    <a:pt x="100699" y="34117"/>
                    <a:pt x="100649" y="34131"/>
                  </a:cubicBezTo>
                  <a:cubicBezTo>
                    <a:pt x="100665" y="33870"/>
                    <a:pt x="100668" y="33606"/>
                    <a:pt x="100700" y="33347"/>
                  </a:cubicBezTo>
                  <a:cubicBezTo>
                    <a:pt x="100753" y="32915"/>
                    <a:pt x="100827" y="32486"/>
                    <a:pt x="100888" y="32055"/>
                  </a:cubicBezTo>
                  <a:cubicBezTo>
                    <a:pt x="100892" y="32030"/>
                    <a:pt x="100859" y="31998"/>
                    <a:pt x="100759" y="31827"/>
                  </a:cubicBezTo>
                  <a:cubicBezTo>
                    <a:pt x="100572" y="32659"/>
                    <a:pt x="100410" y="33375"/>
                    <a:pt x="100240" y="34129"/>
                  </a:cubicBezTo>
                  <a:cubicBezTo>
                    <a:pt x="100180" y="34138"/>
                    <a:pt x="100124" y="34143"/>
                    <a:pt x="100072" y="34143"/>
                  </a:cubicBezTo>
                  <a:cubicBezTo>
                    <a:pt x="99812" y="34143"/>
                    <a:pt x="99667" y="34018"/>
                    <a:pt x="99732" y="33659"/>
                  </a:cubicBezTo>
                  <a:cubicBezTo>
                    <a:pt x="99852" y="32998"/>
                    <a:pt x="99990" y="32340"/>
                    <a:pt x="100105" y="31679"/>
                  </a:cubicBezTo>
                  <a:cubicBezTo>
                    <a:pt x="100149" y="31437"/>
                    <a:pt x="100129" y="31188"/>
                    <a:pt x="100049" y="30956"/>
                  </a:cubicBezTo>
                  <a:cubicBezTo>
                    <a:pt x="99202" y="31673"/>
                    <a:pt x="99040" y="32752"/>
                    <a:pt x="98452" y="33589"/>
                  </a:cubicBezTo>
                  <a:cubicBezTo>
                    <a:pt x="98319" y="33698"/>
                    <a:pt x="98193" y="33738"/>
                    <a:pt x="98070" y="33738"/>
                  </a:cubicBezTo>
                  <a:cubicBezTo>
                    <a:pt x="97703" y="33738"/>
                    <a:pt x="97368" y="33374"/>
                    <a:pt x="96967" y="33374"/>
                  </a:cubicBezTo>
                  <a:cubicBezTo>
                    <a:pt x="96966" y="33374"/>
                    <a:pt x="96965" y="33374"/>
                    <a:pt x="96963" y="33374"/>
                  </a:cubicBezTo>
                  <a:cubicBezTo>
                    <a:pt x="96953" y="33374"/>
                    <a:pt x="96943" y="33374"/>
                    <a:pt x="96933" y="33374"/>
                  </a:cubicBezTo>
                  <a:cubicBezTo>
                    <a:pt x="96393" y="33374"/>
                    <a:pt x="95751" y="33315"/>
                    <a:pt x="95173" y="33117"/>
                  </a:cubicBezTo>
                  <a:cubicBezTo>
                    <a:pt x="94605" y="32921"/>
                    <a:pt x="93995" y="32845"/>
                    <a:pt x="93404" y="32712"/>
                  </a:cubicBezTo>
                  <a:cubicBezTo>
                    <a:pt x="92781" y="32574"/>
                    <a:pt x="92159" y="32432"/>
                    <a:pt x="91537" y="32284"/>
                  </a:cubicBezTo>
                  <a:cubicBezTo>
                    <a:pt x="90952" y="32146"/>
                    <a:pt x="90367" y="32001"/>
                    <a:pt x="89746" y="31850"/>
                  </a:cubicBezTo>
                  <a:cubicBezTo>
                    <a:pt x="89803" y="31529"/>
                    <a:pt x="89849" y="31279"/>
                    <a:pt x="89937" y="30787"/>
                  </a:cubicBezTo>
                  <a:lnTo>
                    <a:pt x="89937" y="30787"/>
                  </a:lnTo>
                  <a:lnTo>
                    <a:pt x="89289" y="31793"/>
                  </a:lnTo>
                  <a:cubicBezTo>
                    <a:pt x="89182" y="31526"/>
                    <a:pt x="89126" y="31389"/>
                    <a:pt x="89030" y="31151"/>
                  </a:cubicBezTo>
                  <a:cubicBezTo>
                    <a:pt x="88882" y="31425"/>
                    <a:pt x="88708" y="31506"/>
                    <a:pt x="88521" y="31506"/>
                  </a:cubicBezTo>
                  <a:cubicBezTo>
                    <a:pt x="88328" y="31506"/>
                    <a:pt x="88122" y="31420"/>
                    <a:pt x="87920" y="31372"/>
                  </a:cubicBezTo>
                  <a:cubicBezTo>
                    <a:pt x="85662" y="30836"/>
                    <a:pt x="83414" y="30253"/>
                    <a:pt x="81144" y="29777"/>
                  </a:cubicBezTo>
                  <a:cubicBezTo>
                    <a:pt x="78118" y="29143"/>
                    <a:pt x="75057" y="28708"/>
                    <a:pt x="71963" y="28708"/>
                  </a:cubicBezTo>
                  <a:cubicBezTo>
                    <a:pt x="71719" y="28708"/>
                    <a:pt x="71474" y="28711"/>
                    <a:pt x="71229" y="28716"/>
                  </a:cubicBezTo>
                  <a:cubicBezTo>
                    <a:pt x="67741" y="28796"/>
                    <a:pt x="64564" y="29870"/>
                    <a:pt x="61751" y="31964"/>
                  </a:cubicBezTo>
                  <a:cubicBezTo>
                    <a:pt x="61672" y="32023"/>
                    <a:pt x="61586" y="32074"/>
                    <a:pt x="61294" y="32264"/>
                  </a:cubicBezTo>
                  <a:cubicBezTo>
                    <a:pt x="61449" y="31798"/>
                    <a:pt x="61518" y="31503"/>
                    <a:pt x="61640" y="31232"/>
                  </a:cubicBezTo>
                  <a:cubicBezTo>
                    <a:pt x="63651" y="26783"/>
                    <a:pt x="65898" y="22455"/>
                    <a:pt x="68280" y="18192"/>
                  </a:cubicBezTo>
                  <a:cubicBezTo>
                    <a:pt x="70020" y="15079"/>
                    <a:pt x="71554" y="11852"/>
                    <a:pt x="73240" y="8709"/>
                  </a:cubicBezTo>
                  <a:cubicBezTo>
                    <a:pt x="73753" y="7756"/>
                    <a:pt x="74466" y="6910"/>
                    <a:pt x="75212" y="6099"/>
                  </a:cubicBezTo>
                  <a:lnTo>
                    <a:pt x="75212" y="6099"/>
                  </a:lnTo>
                  <a:cubicBezTo>
                    <a:pt x="75204" y="6307"/>
                    <a:pt x="75195" y="6513"/>
                    <a:pt x="75187" y="6720"/>
                  </a:cubicBezTo>
                  <a:cubicBezTo>
                    <a:pt x="75521" y="6001"/>
                    <a:pt x="76308" y="5559"/>
                    <a:pt x="76342" y="4710"/>
                  </a:cubicBezTo>
                  <a:cubicBezTo>
                    <a:pt x="76345" y="4626"/>
                    <a:pt x="76438" y="4537"/>
                    <a:pt x="76505" y="4464"/>
                  </a:cubicBezTo>
                  <a:cubicBezTo>
                    <a:pt x="78494" y="2293"/>
                    <a:pt x="80748" y="621"/>
                    <a:pt x="83855" y="552"/>
                  </a:cubicBezTo>
                  <a:cubicBezTo>
                    <a:pt x="83858" y="552"/>
                    <a:pt x="83860" y="552"/>
                    <a:pt x="83863" y="552"/>
                  </a:cubicBezTo>
                  <a:cubicBezTo>
                    <a:pt x="83925" y="552"/>
                    <a:pt x="83992" y="577"/>
                    <a:pt x="84129" y="604"/>
                  </a:cubicBezTo>
                  <a:cubicBezTo>
                    <a:pt x="84040" y="1000"/>
                    <a:pt x="83950" y="1395"/>
                    <a:pt x="83862" y="1792"/>
                  </a:cubicBezTo>
                  <a:lnTo>
                    <a:pt x="83976" y="1823"/>
                  </a:lnTo>
                  <a:lnTo>
                    <a:pt x="84564" y="490"/>
                  </a:lnTo>
                  <a:lnTo>
                    <a:pt x="84701" y="530"/>
                  </a:lnTo>
                  <a:lnTo>
                    <a:pt x="84267" y="2368"/>
                  </a:lnTo>
                  <a:lnTo>
                    <a:pt x="84274" y="2373"/>
                  </a:lnTo>
                  <a:lnTo>
                    <a:pt x="85201" y="337"/>
                  </a:lnTo>
                  <a:cubicBezTo>
                    <a:pt x="85515" y="312"/>
                    <a:pt x="85829" y="301"/>
                    <a:pt x="86143" y="301"/>
                  </a:cubicBezTo>
                  <a:close/>
                  <a:moveTo>
                    <a:pt x="60397" y="2387"/>
                  </a:moveTo>
                  <a:cubicBezTo>
                    <a:pt x="61000" y="2387"/>
                    <a:pt x="61605" y="2395"/>
                    <a:pt x="62210" y="2412"/>
                  </a:cubicBezTo>
                  <a:cubicBezTo>
                    <a:pt x="64995" y="2490"/>
                    <a:pt x="67583" y="3068"/>
                    <a:pt x="70058" y="4331"/>
                  </a:cubicBezTo>
                  <a:cubicBezTo>
                    <a:pt x="71334" y="4983"/>
                    <a:pt x="72288" y="5923"/>
                    <a:pt x="73086" y="7069"/>
                  </a:cubicBezTo>
                  <a:cubicBezTo>
                    <a:pt x="73168" y="7187"/>
                    <a:pt x="73295" y="7277"/>
                    <a:pt x="73405" y="7377"/>
                  </a:cubicBezTo>
                  <a:lnTo>
                    <a:pt x="73405" y="7377"/>
                  </a:lnTo>
                  <a:cubicBezTo>
                    <a:pt x="73405" y="7377"/>
                    <a:pt x="73405" y="7377"/>
                    <a:pt x="73404" y="7378"/>
                  </a:cubicBezTo>
                  <a:cubicBezTo>
                    <a:pt x="72143" y="9906"/>
                    <a:pt x="70930" y="12459"/>
                    <a:pt x="69609" y="14957"/>
                  </a:cubicBezTo>
                  <a:cubicBezTo>
                    <a:pt x="67990" y="18022"/>
                    <a:pt x="66210" y="21004"/>
                    <a:pt x="64636" y="24092"/>
                  </a:cubicBezTo>
                  <a:cubicBezTo>
                    <a:pt x="63308" y="26696"/>
                    <a:pt x="62154" y="29391"/>
                    <a:pt x="60965" y="32065"/>
                  </a:cubicBezTo>
                  <a:cubicBezTo>
                    <a:pt x="60273" y="33620"/>
                    <a:pt x="59365" y="35093"/>
                    <a:pt x="59167" y="37000"/>
                  </a:cubicBezTo>
                  <a:cubicBezTo>
                    <a:pt x="58253" y="34861"/>
                    <a:pt x="56539" y="33845"/>
                    <a:pt x="54750" y="33024"/>
                  </a:cubicBezTo>
                  <a:cubicBezTo>
                    <a:pt x="53016" y="32229"/>
                    <a:pt x="51174" y="31670"/>
                    <a:pt x="49294" y="30977"/>
                  </a:cubicBezTo>
                  <a:cubicBezTo>
                    <a:pt x="49312" y="30837"/>
                    <a:pt x="49348" y="30556"/>
                    <a:pt x="49388" y="30250"/>
                  </a:cubicBezTo>
                  <a:lnTo>
                    <a:pt x="49388" y="30250"/>
                  </a:lnTo>
                  <a:cubicBezTo>
                    <a:pt x="48972" y="30389"/>
                    <a:pt x="49152" y="31030"/>
                    <a:pt x="48565" y="31030"/>
                  </a:cubicBezTo>
                  <a:cubicBezTo>
                    <a:pt x="48559" y="31030"/>
                    <a:pt x="48553" y="31030"/>
                    <a:pt x="48548" y="31030"/>
                  </a:cubicBezTo>
                  <a:cubicBezTo>
                    <a:pt x="48518" y="29959"/>
                    <a:pt x="49225" y="29018"/>
                    <a:pt x="49049" y="27819"/>
                  </a:cubicBezTo>
                  <a:lnTo>
                    <a:pt x="49049" y="27819"/>
                  </a:lnTo>
                  <a:cubicBezTo>
                    <a:pt x="48020" y="28722"/>
                    <a:pt x="47707" y="30011"/>
                    <a:pt x="46953" y="30721"/>
                  </a:cubicBezTo>
                  <a:cubicBezTo>
                    <a:pt x="44880" y="30793"/>
                    <a:pt x="42968" y="30869"/>
                    <a:pt x="41056" y="30914"/>
                  </a:cubicBezTo>
                  <a:cubicBezTo>
                    <a:pt x="41052" y="30914"/>
                    <a:pt x="41048" y="30914"/>
                    <a:pt x="41044" y="30914"/>
                  </a:cubicBezTo>
                  <a:cubicBezTo>
                    <a:pt x="40814" y="30914"/>
                    <a:pt x="40579" y="30760"/>
                    <a:pt x="40298" y="30662"/>
                  </a:cubicBezTo>
                  <a:lnTo>
                    <a:pt x="39868" y="31089"/>
                  </a:lnTo>
                  <a:cubicBezTo>
                    <a:pt x="39800" y="30930"/>
                    <a:pt x="39718" y="30833"/>
                    <a:pt x="39740" y="30774"/>
                  </a:cubicBezTo>
                  <a:cubicBezTo>
                    <a:pt x="39909" y="30336"/>
                    <a:pt x="40097" y="29905"/>
                    <a:pt x="40278" y="29472"/>
                  </a:cubicBezTo>
                  <a:cubicBezTo>
                    <a:pt x="40401" y="29175"/>
                    <a:pt x="40522" y="28877"/>
                    <a:pt x="40482" y="28494"/>
                  </a:cubicBezTo>
                  <a:lnTo>
                    <a:pt x="40482" y="28494"/>
                  </a:lnTo>
                  <a:lnTo>
                    <a:pt x="38730" y="31084"/>
                  </a:lnTo>
                  <a:lnTo>
                    <a:pt x="38586" y="31040"/>
                  </a:lnTo>
                  <a:cubicBezTo>
                    <a:pt x="38599" y="30819"/>
                    <a:pt x="38610" y="30598"/>
                    <a:pt x="38622" y="30376"/>
                  </a:cubicBezTo>
                  <a:lnTo>
                    <a:pt x="38622" y="30376"/>
                  </a:lnTo>
                  <a:cubicBezTo>
                    <a:pt x="38215" y="31189"/>
                    <a:pt x="37517" y="31408"/>
                    <a:pt x="36711" y="31497"/>
                  </a:cubicBezTo>
                  <a:cubicBezTo>
                    <a:pt x="32689" y="31942"/>
                    <a:pt x="28774" y="32957"/>
                    <a:pt x="24815" y="33745"/>
                  </a:cubicBezTo>
                  <a:cubicBezTo>
                    <a:pt x="24749" y="33758"/>
                    <a:pt x="24681" y="33764"/>
                    <a:pt x="24612" y="33764"/>
                  </a:cubicBezTo>
                  <a:cubicBezTo>
                    <a:pt x="24369" y="33764"/>
                    <a:pt x="24113" y="33699"/>
                    <a:pt x="23868" y="33678"/>
                  </a:cubicBezTo>
                  <a:lnTo>
                    <a:pt x="23798" y="33629"/>
                  </a:lnTo>
                  <a:lnTo>
                    <a:pt x="23318" y="34092"/>
                  </a:lnTo>
                  <a:lnTo>
                    <a:pt x="23101" y="33997"/>
                  </a:lnTo>
                  <a:lnTo>
                    <a:pt x="23101" y="31545"/>
                  </a:lnTo>
                  <a:cubicBezTo>
                    <a:pt x="22184" y="32338"/>
                    <a:pt x="22255" y="33477"/>
                    <a:pt x="21650" y="34240"/>
                  </a:cubicBezTo>
                  <a:cubicBezTo>
                    <a:pt x="20008" y="34514"/>
                    <a:pt x="18361" y="34807"/>
                    <a:pt x="16706" y="35060"/>
                  </a:cubicBezTo>
                  <a:cubicBezTo>
                    <a:pt x="15379" y="35264"/>
                    <a:pt x="14045" y="35428"/>
                    <a:pt x="12711" y="35588"/>
                  </a:cubicBezTo>
                  <a:cubicBezTo>
                    <a:pt x="12682" y="35591"/>
                    <a:pt x="12652" y="35593"/>
                    <a:pt x="12623" y="35593"/>
                  </a:cubicBezTo>
                  <a:cubicBezTo>
                    <a:pt x="12431" y="35593"/>
                    <a:pt x="12230" y="35528"/>
                    <a:pt x="12035" y="35500"/>
                  </a:cubicBezTo>
                  <a:lnTo>
                    <a:pt x="11939" y="35417"/>
                  </a:lnTo>
                  <a:lnTo>
                    <a:pt x="11384" y="35711"/>
                  </a:lnTo>
                  <a:lnTo>
                    <a:pt x="11280" y="35596"/>
                  </a:lnTo>
                  <a:lnTo>
                    <a:pt x="12215" y="34249"/>
                  </a:lnTo>
                  <a:lnTo>
                    <a:pt x="12215" y="34249"/>
                  </a:lnTo>
                  <a:cubicBezTo>
                    <a:pt x="11343" y="34608"/>
                    <a:pt x="11205" y="35773"/>
                    <a:pt x="10217" y="35773"/>
                  </a:cubicBezTo>
                  <a:cubicBezTo>
                    <a:pt x="10129" y="35773"/>
                    <a:pt x="10033" y="35764"/>
                    <a:pt x="9930" y="35744"/>
                  </a:cubicBezTo>
                  <a:cubicBezTo>
                    <a:pt x="9962" y="35532"/>
                    <a:pt x="9933" y="35289"/>
                    <a:pt x="10034" y="35131"/>
                  </a:cubicBezTo>
                  <a:cubicBezTo>
                    <a:pt x="10928" y="33746"/>
                    <a:pt x="11841" y="32374"/>
                    <a:pt x="12759" y="31005"/>
                  </a:cubicBezTo>
                  <a:cubicBezTo>
                    <a:pt x="13246" y="30278"/>
                    <a:pt x="13779" y="29580"/>
                    <a:pt x="14247" y="28842"/>
                  </a:cubicBezTo>
                  <a:cubicBezTo>
                    <a:pt x="15332" y="27133"/>
                    <a:pt x="16583" y="25559"/>
                    <a:pt x="17869" y="23997"/>
                  </a:cubicBezTo>
                  <a:cubicBezTo>
                    <a:pt x="19860" y="21582"/>
                    <a:pt x="21672" y="19021"/>
                    <a:pt x="23644" y="16592"/>
                  </a:cubicBezTo>
                  <a:cubicBezTo>
                    <a:pt x="25555" y="14240"/>
                    <a:pt x="27576" y="11980"/>
                    <a:pt x="29540" y="9672"/>
                  </a:cubicBezTo>
                  <a:cubicBezTo>
                    <a:pt x="30325" y="8750"/>
                    <a:pt x="31077" y="7799"/>
                    <a:pt x="31870" y="6883"/>
                  </a:cubicBezTo>
                  <a:cubicBezTo>
                    <a:pt x="32077" y="6645"/>
                    <a:pt x="32356" y="6370"/>
                    <a:pt x="32641" y="6314"/>
                  </a:cubicBezTo>
                  <a:cubicBezTo>
                    <a:pt x="34119" y="6028"/>
                    <a:pt x="35609" y="5808"/>
                    <a:pt x="37134" y="5558"/>
                  </a:cubicBezTo>
                  <a:lnTo>
                    <a:pt x="37134" y="5558"/>
                  </a:lnTo>
                  <a:cubicBezTo>
                    <a:pt x="37099" y="5732"/>
                    <a:pt x="37068" y="5891"/>
                    <a:pt x="37035" y="6049"/>
                  </a:cubicBezTo>
                  <a:lnTo>
                    <a:pt x="37120" y="6119"/>
                  </a:lnTo>
                  <a:lnTo>
                    <a:pt x="37873" y="5378"/>
                  </a:lnTo>
                  <a:lnTo>
                    <a:pt x="38046" y="5508"/>
                  </a:lnTo>
                  <a:cubicBezTo>
                    <a:pt x="37920" y="5815"/>
                    <a:pt x="37793" y="6122"/>
                    <a:pt x="37667" y="6430"/>
                  </a:cubicBezTo>
                  <a:lnTo>
                    <a:pt x="37741" y="6490"/>
                  </a:lnTo>
                  <a:cubicBezTo>
                    <a:pt x="38254" y="5464"/>
                    <a:pt x="39139" y="5148"/>
                    <a:pt x="40228" y="4974"/>
                  </a:cubicBezTo>
                  <a:cubicBezTo>
                    <a:pt x="43610" y="4430"/>
                    <a:pt x="46969" y="3733"/>
                    <a:pt x="50350" y="3187"/>
                  </a:cubicBezTo>
                  <a:cubicBezTo>
                    <a:pt x="53675" y="2653"/>
                    <a:pt x="57024" y="2387"/>
                    <a:pt x="60397" y="2387"/>
                  </a:cubicBezTo>
                  <a:close/>
                  <a:moveTo>
                    <a:pt x="57598" y="35906"/>
                  </a:moveTo>
                  <a:lnTo>
                    <a:pt x="57598" y="35906"/>
                  </a:lnTo>
                  <a:cubicBezTo>
                    <a:pt x="58190" y="36087"/>
                    <a:pt x="58190" y="36087"/>
                    <a:pt x="58482" y="37017"/>
                  </a:cubicBezTo>
                  <a:lnTo>
                    <a:pt x="57598" y="35906"/>
                  </a:lnTo>
                  <a:close/>
                  <a:moveTo>
                    <a:pt x="71174" y="29094"/>
                  </a:moveTo>
                  <a:cubicBezTo>
                    <a:pt x="71196" y="29094"/>
                    <a:pt x="71217" y="29094"/>
                    <a:pt x="71239" y="29096"/>
                  </a:cubicBezTo>
                  <a:cubicBezTo>
                    <a:pt x="73352" y="29217"/>
                    <a:pt x="75471" y="29292"/>
                    <a:pt x="77571" y="29533"/>
                  </a:cubicBezTo>
                  <a:cubicBezTo>
                    <a:pt x="79304" y="29732"/>
                    <a:pt x="81014" y="30136"/>
                    <a:pt x="82732" y="30458"/>
                  </a:cubicBezTo>
                  <a:cubicBezTo>
                    <a:pt x="82962" y="30502"/>
                    <a:pt x="83179" y="30594"/>
                    <a:pt x="83370" y="30727"/>
                  </a:cubicBezTo>
                  <a:cubicBezTo>
                    <a:pt x="79764" y="30222"/>
                    <a:pt x="76166" y="29657"/>
                    <a:pt x="72509" y="29589"/>
                  </a:cubicBezTo>
                  <a:lnTo>
                    <a:pt x="72509" y="29589"/>
                  </a:lnTo>
                  <a:cubicBezTo>
                    <a:pt x="73304" y="29672"/>
                    <a:pt x="74101" y="29732"/>
                    <a:pt x="74891" y="29842"/>
                  </a:cubicBezTo>
                  <a:cubicBezTo>
                    <a:pt x="77748" y="30243"/>
                    <a:pt x="80604" y="30661"/>
                    <a:pt x="83460" y="31073"/>
                  </a:cubicBezTo>
                  <a:cubicBezTo>
                    <a:pt x="83588" y="31091"/>
                    <a:pt x="83731" y="31145"/>
                    <a:pt x="83853" y="31145"/>
                  </a:cubicBezTo>
                  <a:cubicBezTo>
                    <a:pt x="83889" y="31145"/>
                    <a:pt x="83924" y="31140"/>
                    <a:pt x="83956" y="31128"/>
                  </a:cubicBezTo>
                  <a:cubicBezTo>
                    <a:pt x="84207" y="31033"/>
                    <a:pt x="84452" y="30995"/>
                    <a:pt x="84692" y="30995"/>
                  </a:cubicBezTo>
                  <a:cubicBezTo>
                    <a:pt x="85346" y="30995"/>
                    <a:pt x="85964" y="31275"/>
                    <a:pt x="86589" y="31442"/>
                  </a:cubicBezTo>
                  <a:cubicBezTo>
                    <a:pt x="87451" y="31672"/>
                    <a:pt x="88339" y="31771"/>
                    <a:pt x="89154" y="32253"/>
                  </a:cubicBezTo>
                  <a:cubicBezTo>
                    <a:pt x="89770" y="32615"/>
                    <a:pt x="90591" y="32611"/>
                    <a:pt x="91266" y="32898"/>
                  </a:cubicBezTo>
                  <a:cubicBezTo>
                    <a:pt x="93476" y="33843"/>
                    <a:pt x="95822" y="34237"/>
                    <a:pt x="98150" y="34713"/>
                  </a:cubicBezTo>
                  <a:cubicBezTo>
                    <a:pt x="98281" y="34739"/>
                    <a:pt x="98413" y="34765"/>
                    <a:pt x="98544" y="34795"/>
                  </a:cubicBezTo>
                  <a:cubicBezTo>
                    <a:pt x="101160" y="35380"/>
                    <a:pt x="103773" y="35982"/>
                    <a:pt x="106395" y="36544"/>
                  </a:cubicBezTo>
                  <a:cubicBezTo>
                    <a:pt x="107313" y="36741"/>
                    <a:pt x="108250" y="36862"/>
                    <a:pt x="109182" y="36983"/>
                  </a:cubicBezTo>
                  <a:cubicBezTo>
                    <a:pt x="109335" y="37003"/>
                    <a:pt x="109464" y="37014"/>
                    <a:pt x="109576" y="37014"/>
                  </a:cubicBezTo>
                  <a:cubicBezTo>
                    <a:pt x="110091" y="37014"/>
                    <a:pt x="110214" y="36778"/>
                    <a:pt x="110407" y="36091"/>
                  </a:cubicBezTo>
                  <a:cubicBezTo>
                    <a:pt x="110818" y="34634"/>
                    <a:pt x="111301" y="33198"/>
                    <a:pt x="111750" y="31752"/>
                  </a:cubicBezTo>
                  <a:cubicBezTo>
                    <a:pt x="111968" y="31049"/>
                    <a:pt x="112174" y="30342"/>
                    <a:pt x="112387" y="29638"/>
                  </a:cubicBezTo>
                  <a:lnTo>
                    <a:pt x="112387" y="29638"/>
                  </a:lnTo>
                  <a:cubicBezTo>
                    <a:pt x="112127" y="32017"/>
                    <a:pt x="111705" y="34328"/>
                    <a:pt x="110993" y="36574"/>
                  </a:cubicBezTo>
                  <a:cubicBezTo>
                    <a:pt x="110716" y="37446"/>
                    <a:pt x="110443" y="37749"/>
                    <a:pt x="109818" y="37749"/>
                  </a:cubicBezTo>
                  <a:cubicBezTo>
                    <a:pt x="109601" y="37749"/>
                    <a:pt x="109340" y="37712"/>
                    <a:pt x="109022" y="37650"/>
                  </a:cubicBezTo>
                  <a:cubicBezTo>
                    <a:pt x="106481" y="37154"/>
                    <a:pt x="103923" y="36743"/>
                    <a:pt x="101390" y="36208"/>
                  </a:cubicBezTo>
                  <a:cubicBezTo>
                    <a:pt x="99056" y="35716"/>
                    <a:pt x="96764" y="35002"/>
                    <a:pt x="94419" y="34577"/>
                  </a:cubicBezTo>
                  <a:cubicBezTo>
                    <a:pt x="91333" y="34017"/>
                    <a:pt x="88336" y="33127"/>
                    <a:pt x="85293" y="32408"/>
                  </a:cubicBezTo>
                  <a:cubicBezTo>
                    <a:pt x="83006" y="31867"/>
                    <a:pt x="80680" y="31479"/>
                    <a:pt x="78367" y="31047"/>
                  </a:cubicBezTo>
                  <a:cubicBezTo>
                    <a:pt x="77046" y="30799"/>
                    <a:pt x="75722" y="30541"/>
                    <a:pt x="74387" y="30390"/>
                  </a:cubicBezTo>
                  <a:cubicBezTo>
                    <a:pt x="73087" y="30243"/>
                    <a:pt x="71773" y="30213"/>
                    <a:pt x="70464" y="30158"/>
                  </a:cubicBezTo>
                  <a:cubicBezTo>
                    <a:pt x="69496" y="30117"/>
                    <a:pt x="68528" y="30122"/>
                    <a:pt x="67560" y="30096"/>
                  </a:cubicBezTo>
                  <a:cubicBezTo>
                    <a:pt x="67404" y="30091"/>
                    <a:pt x="67249" y="30033"/>
                    <a:pt x="67087" y="29923"/>
                  </a:cubicBezTo>
                  <a:cubicBezTo>
                    <a:pt x="67244" y="29831"/>
                    <a:pt x="67355" y="29573"/>
                    <a:pt x="67527" y="29573"/>
                  </a:cubicBezTo>
                  <a:cubicBezTo>
                    <a:pt x="67606" y="29573"/>
                    <a:pt x="67697" y="29627"/>
                    <a:pt x="67810" y="29773"/>
                  </a:cubicBezTo>
                  <a:cubicBezTo>
                    <a:pt x="68618" y="29645"/>
                    <a:pt x="69464" y="29620"/>
                    <a:pt x="70216" y="29343"/>
                  </a:cubicBezTo>
                  <a:cubicBezTo>
                    <a:pt x="70540" y="29223"/>
                    <a:pt x="70852" y="29094"/>
                    <a:pt x="71174" y="29094"/>
                  </a:cubicBezTo>
                  <a:close/>
                  <a:moveTo>
                    <a:pt x="118261" y="9314"/>
                  </a:moveTo>
                  <a:cubicBezTo>
                    <a:pt x="118281" y="9314"/>
                    <a:pt x="118301" y="9317"/>
                    <a:pt x="118318" y="9322"/>
                  </a:cubicBezTo>
                  <a:cubicBezTo>
                    <a:pt x="118453" y="9366"/>
                    <a:pt x="118600" y="9601"/>
                    <a:pt x="118609" y="9760"/>
                  </a:cubicBezTo>
                  <a:cubicBezTo>
                    <a:pt x="118623" y="10021"/>
                    <a:pt x="118541" y="10290"/>
                    <a:pt x="118482" y="10553"/>
                  </a:cubicBezTo>
                  <a:cubicBezTo>
                    <a:pt x="118102" y="12225"/>
                    <a:pt x="117694" y="13891"/>
                    <a:pt x="117340" y="15569"/>
                  </a:cubicBezTo>
                  <a:cubicBezTo>
                    <a:pt x="116542" y="19354"/>
                    <a:pt x="115807" y="23152"/>
                    <a:pt x="114978" y="26928"/>
                  </a:cubicBezTo>
                  <a:cubicBezTo>
                    <a:pt x="114264" y="30182"/>
                    <a:pt x="113457" y="33413"/>
                    <a:pt x="112682" y="36653"/>
                  </a:cubicBezTo>
                  <a:cubicBezTo>
                    <a:pt x="112590" y="37038"/>
                    <a:pt x="112442" y="37411"/>
                    <a:pt x="112310" y="37816"/>
                  </a:cubicBezTo>
                  <a:lnTo>
                    <a:pt x="111068" y="37733"/>
                  </a:lnTo>
                  <a:cubicBezTo>
                    <a:pt x="111123" y="37482"/>
                    <a:pt x="111167" y="37271"/>
                    <a:pt x="111215" y="37062"/>
                  </a:cubicBezTo>
                  <a:cubicBezTo>
                    <a:pt x="111734" y="34801"/>
                    <a:pt x="112262" y="32543"/>
                    <a:pt x="112767" y="30279"/>
                  </a:cubicBezTo>
                  <a:cubicBezTo>
                    <a:pt x="113281" y="27980"/>
                    <a:pt x="113775" y="25678"/>
                    <a:pt x="114274" y="23376"/>
                  </a:cubicBezTo>
                  <a:cubicBezTo>
                    <a:pt x="114866" y="20649"/>
                    <a:pt x="115411" y="17910"/>
                    <a:pt x="116062" y="15196"/>
                  </a:cubicBezTo>
                  <a:cubicBezTo>
                    <a:pt x="116462" y="13532"/>
                    <a:pt x="117019" y="11905"/>
                    <a:pt x="117516" y="10265"/>
                  </a:cubicBezTo>
                  <a:cubicBezTo>
                    <a:pt x="117593" y="10008"/>
                    <a:pt x="117689" y="9743"/>
                    <a:pt x="117844" y="9532"/>
                  </a:cubicBezTo>
                  <a:cubicBezTo>
                    <a:pt x="117925" y="9422"/>
                    <a:pt x="118125" y="9314"/>
                    <a:pt x="118261" y="9314"/>
                  </a:cubicBezTo>
                  <a:close/>
                  <a:moveTo>
                    <a:pt x="55569" y="37154"/>
                  </a:moveTo>
                  <a:lnTo>
                    <a:pt x="56600" y="37723"/>
                  </a:lnTo>
                  <a:lnTo>
                    <a:pt x="56458" y="37919"/>
                  </a:lnTo>
                  <a:lnTo>
                    <a:pt x="55477" y="37327"/>
                  </a:lnTo>
                  <a:cubicBezTo>
                    <a:pt x="55507" y="37269"/>
                    <a:pt x="55539" y="37211"/>
                    <a:pt x="55569" y="37154"/>
                  </a:cubicBezTo>
                  <a:close/>
                  <a:moveTo>
                    <a:pt x="62847" y="37394"/>
                  </a:moveTo>
                  <a:lnTo>
                    <a:pt x="62847" y="37394"/>
                  </a:lnTo>
                  <a:cubicBezTo>
                    <a:pt x="62511" y="37770"/>
                    <a:pt x="62182" y="38156"/>
                    <a:pt x="61660" y="38156"/>
                  </a:cubicBezTo>
                  <a:cubicBezTo>
                    <a:pt x="61577" y="38156"/>
                    <a:pt x="61488" y="38147"/>
                    <a:pt x="61394" y="38125"/>
                  </a:cubicBezTo>
                  <a:lnTo>
                    <a:pt x="62847" y="37394"/>
                  </a:lnTo>
                  <a:close/>
                  <a:moveTo>
                    <a:pt x="117861" y="39220"/>
                  </a:moveTo>
                  <a:lnTo>
                    <a:pt x="117863" y="39257"/>
                  </a:lnTo>
                  <a:lnTo>
                    <a:pt x="117878" y="39234"/>
                  </a:lnTo>
                  <a:lnTo>
                    <a:pt x="117861" y="39220"/>
                  </a:lnTo>
                  <a:close/>
                  <a:moveTo>
                    <a:pt x="119123" y="9869"/>
                  </a:moveTo>
                  <a:cubicBezTo>
                    <a:pt x="119612" y="10013"/>
                    <a:pt x="119490" y="10415"/>
                    <a:pt x="119426" y="10747"/>
                  </a:cubicBezTo>
                  <a:cubicBezTo>
                    <a:pt x="119273" y="11538"/>
                    <a:pt x="119079" y="12322"/>
                    <a:pt x="118911" y="13111"/>
                  </a:cubicBezTo>
                  <a:cubicBezTo>
                    <a:pt x="118857" y="13367"/>
                    <a:pt x="118833" y="13628"/>
                    <a:pt x="118784" y="13968"/>
                  </a:cubicBezTo>
                  <a:cubicBezTo>
                    <a:pt x="119839" y="13401"/>
                    <a:pt x="119810" y="12427"/>
                    <a:pt x="119982" y="11547"/>
                  </a:cubicBezTo>
                  <a:lnTo>
                    <a:pt x="119982" y="11547"/>
                  </a:lnTo>
                  <a:cubicBezTo>
                    <a:pt x="120079" y="11491"/>
                    <a:pt x="120180" y="11432"/>
                    <a:pt x="120341" y="11341"/>
                  </a:cubicBezTo>
                  <a:lnTo>
                    <a:pt x="120341" y="11341"/>
                  </a:lnTo>
                  <a:cubicBezTo>
                    <a:pt x="120282" y="11784"/>
                    <a:pt x="120231" y="12170"/>
                    <a:pt x="120171" y="12618"/>
                  </a:cubicBezTo>
                  <a:lnTo>
                    <a:pt x="120711" y="12375"/>
                  </a:lnTo>
                  <a:lnTo>
                    <a:pt x="120711" y="12375"/>
                  </a:lnTo>
                  <a:cubicBezTo>
                    <a:pt x="118622" y="21358"/>
                    <a:pt x="116559" y="30226"/>
                    <a:pt x="114485" y="39091"/>
                  </a:cubicBezTo>
                  <a:cubicBezTo>
                    <a:pt x="114455" y="39219"/>
                    <a:pt x="114269" y="39312"/>
                    <a:pt x="114012" y="39562"/>
                  </a:cubicBezTo>
                  <a:cubicBezTo>
                    <a:pt x="114163" y="38838"/>
                    <a:pt x="114274" y="38301"/>
                    <a:pt x="114385" y="37765"/>
                  </a:cubicBezTo>
                  <a:lnTo>
                    <a:pt x="114204" y="37713"/>
                  </a:lnTo>
                  <a:lnTo>
                    <a:pt x="113713" y="39215"/>
                  </a:lnTo>
                  <a:lnTo>
                    <a:pt x="113626" y="39202"/>
                  </a:lnTo>
                  <a:cubicBezTo>
                    <a:pt x="113668" y="38842"/>
                    <a:pt x="113710" y="38481"/>
                    <a:pt x="113752" y="38120"/>
                  </a:cubicBezTo>
                  <a:lnTo>
                    <a:pt x="113648" y="38094"/>
                  </a:lnTo>
                  <a:lnTo>
                    <a:pt x="113280" y="38821"/>
                  </a:lnTo>
                  <a:lnTo>
                    <a:pt x="113155" y="38779"/>
                  </a:lnTo>
                  <a:cubicBezTo>
                    <a:pt x="113213" y="38439"/>
                    <a:pt x="113272" y="38100"/>
                    <a:pt x="113329" y="37761"/>
                  </a:cubicBezTo>
                  <a:lnTo>
                    <a:pt x="113217" y="37724"/>
                  </a:lnTo>
                  <a:lnTo>
                    <a:pt x="112851" y="38433"/>
                  </a:lnTo>
                  <a:cubicBezTo>
                    <a:pt x="112770" y="38369"/>
                    <a:pt x="112639" y="38312"/>
                    <a:pt x="112639" y="38255"/>
                  </a:cubicBezTo>
                  <a:cubicBezTo>
                    <a:pt x="112639" y="38064"/>
                    <a:pt x="112660" y="37865"/>
                    <a:pt x="112717" y="37682"/>
                  </a:cubicBezTo>
                  <a:cubicBezTo>
                    <a:pt x="113941" y="33792"/>
                    <a:pt x="114862" y="29823"/>
                    <a:pt x="115540" y="25811"/>
                  </a:cubicBezTo>
                  <a:cubicBezTo>
                    <a:pt x="116439" y="20498"/>
                    <a:pt x="117817" y="15295"/>
                    <a:pt x="118963" y="10040"/>
                  </a:cubicBezTo>
                  <a:cubicBezTo>
                    <a:pt x="118974" y="9987"/>
                    <a:pt x="119048" y="9946"/>
                    <a:pt x="119123" y="9869"/>
                  </a:cubicBezTo>
                  <a:close/>
                  <a:moveTo>
                    <a:pt x="121171" y="15505"/>
                  </a:moveTo>
                  <a:lnTo>
                    <a:pt x="121171" y="15505"/>
                  </a:lnTo>
                  <a:cubicBezTo>
                    <a:pt x="120651" y="17757"/>
                    <a:pt x="120175" y="20022"/>
                    <a:pt x="119602" y="22261"/>
                  </a:cubicBezTo>
                  <a:cubicBezTo>
                    <a:pt x="118169" y="27861"/>
                    <a:pt x="117015" y="33519"/>
                    <a:pt x="116034" y="39213"/>
                  </a:cubicBezTo>
                  <a:cubicBezTo>
                    <a:pt x="115886" y="40068"/>
                    <a:pt x="115752" y="40324"/>
                    <a:pt x="115152" y="40324"/>
                  </a:cubicBezTo>
                  <a:cubicBezTo>
                    <a:pt x="115006" y="40324"/>
                    <a:pt x="114833" y="40309"/>
                    <a:pt x="114625" y="40284"/>
                  </a:cubicBezTo>
                  <a:cubicBezTo>
                    <a:pt x="116557" y="31959"/>
                    <a:pt x="118096" y="23544"/>
                    <a:pt x="121171" y="15505"/>
                  </a:cubicBezTo>
                  <a:close/>
                  <a:moveTo>
                    <a:pt x="72110" y="30519"/>
                  </a:moveTo>
                  <a:cubicBezTo>
                    <a:pt x="73189" y="30519"/>
                    <a:pt x="74255" y="30669"/>
                    <a:pt x="75313" y="30838"/>
                  </a:cubicBezTo>
                  <a:cubicBezTo>
                    <a:pt x="78067" y="31278"/>
                    <a:pt x="80818" y="31750"/>
                    <a:pt x="83546" y="32326"/>
                  </a:cubicBezTo>
                  <a:cubicBezTo>
                    <a:pt x="85649" y="32770"/>
                    <a:pt x="87704" y="33427"/>
                    <a:pt x="89795" y="33929"/>
                  </a:cubicBezTo>
                  <a:cubicBezTo>
                    <a:pt x="92377" y="34548"/>
                    <a:pt x="94973" y="35105"/>
                    <a:pt x="97563" y="35686"/>
                  </a:cubicBezTo>
                  <a:cubicBezTo>
                    <a:pt x="99990" y="36230"/>
                    <a:pt x="102412" y="36792"/>
                    <a:pt x="104846" y="37302"/>
                  </a:cubicBezTo>
                  <a:cubicBezTo>
                    <a:pt x="106357" y="37618"/>
                    <a:pt x="107881" y="37890"/>
                    <a:pt x="109409" y="38104"/>
                  </a:cubicBezTo>
                  <a:cubicBezTo>
                    <a:pt x="109697" y="38144"/>
                    <a:pt x="109989" y="38157"/>
                    <a:pt x="110283" y="38157"/>
                  </a:cubicBezTo>
                  <a:cubicBezTo>
                    <a:pt x="110724" y="38157"/>
                    <a:pt x="111168" y="38128"/>
                    <a:pt x="111607" y="38121"/>
                  </a:cubicBezTo>
                  <a:cubicBezTo>
                    <a:pt x="111620" y="38121"/>
                    <a:pt x="111632" y="38120"/>
                    <a:pt x="111644" y="38120"/>
                  </a:cubicBezTo>
                  <a:cubicBezTo>
                    <a:pt x="112018" y="38120"/>
                    <a:pt x="112277" y="38210"/>
                    <a:pt x="112207" y="38731"/>
                  </a:cubicBezTo>
                  <a:lnTo>
                    <a:pt x="109905" y="38843"/>
                  </a:lnTo>
                  <a:cubicBezTo>
                    <a:pt x="110863" y="39374"/>
                    <a:pt x="111789" y="38825"/>
                    <a:pt x="112738" y="39413"/>
                  </a:cubicBezTo>
                  <a:lnTo>
                    <a:pt x="111138" y="39569"/>
                  </a:lnTo>
                  <a:cubicBezTo>
                    <a:pt x="111139" y="39610"/>
                    <a:pt x="111139" y="39652"/>
                    <a:pt x="111139" y="39694"/>
                  </a:cubicBezTo>
                  <a:lnTo>
                    <a:pt x="111890" y="39771"/>
                  </a:lnTo>
                  <a:cubicBezTo>
                    <a:pt x="111861" y="39834"/>
                    <a:pt x="111840" y="39926"/>
                    <a:pt x="111816" y="39927"/>
                  </a:cubicBezTo>
                  <a:cubicBezTo>
                    <a:pt x="111283" y="39961"/>
                    <a:pt x="110752" y="39985"/>
                    <a:pt x="110205" y="40104"/>
                  </a:cubicBezTo>
                  <a:lnTo>
                    <a:pt x="111761" y="40328"/>
                  </a:lnTo>
                  <a:lnTo>
                    <a:pt x="111757" y="40445"/>
                  </a:lnTo>
                  <a:cubicBezTo>
                    <a:pt x="111575" y="40455"/>
                    <a:pt x="111390" y="40489"/>
                    <a:pt x="111210" y="40489"/>
                  </a:cubicBezTo>
                  <a:cubicBezTo>
                    <a:pt x="111147" y="40489"/>
                    <a:pt x="111085" y="40485"/>
                    <a:pt x="111024" y="40474"/>
                  </a:cubicBezTo>
                  <a:cubicBezTo>
                    <a:pt x="108476" y="40028"/>
                    <a:pt x="105932" y="39566"/>
                    <a:pt x="103385" y="39106"/>
                  </a:cubicBezTo>
                  <a:cubicBezTo>
                    <a:pt x="98383" y="38203"/>
                    <a:pt x="93534" y="36662"/>
                    <a:pt x="88579" y="35560"/>
                  </a:cubicBezTo>
                  <a:cubicBezTo>
                    <a:pt x="85988" y="34984"/>
                    <a:pt x="83444" y="34188"/>
                    <a:pt x="80843" y="33669"/>
                  </a:cubicBezTo>
                  <a:cubicBezTo>
                    <a:pt x="78473" y="33197"/>
                    <a:pt x="76067" y="32964"/>
                    <a:pt x="73648" y="32964"/>
                  </a:cubicBezTo>
                  <a:cubicBezTo>
                    <a:pt x="73100" y="32964"/>
                    <a:pt x="72552" y="32976"/>
                    <a:pt x="72004" y="33000"/>
                  </a:cubicBezTo>
                  <a:cubicBezTo>
                    <a:pt x="70929" y="33048"/>
                    <a:pt x="69845" y="33033"/>
                    <a:pt x="68782" y="33167"/>
                  </a:cubicBezTo>
                  <a:cubicBezTo>
                    <a:pt x="66000" y="33516"/>
                    <a:pt x="63567" y="34624"/>
                    <a:pt x="61542" y="36606"/>
                  </a:cubicBezTo>
                  <a:cubicBezTo>
                    <a:pt x="61145" y="36993"/>
                    <a:pt x="60594" y="37220"/>
                    <a:pt x="60114" y="37522"/>
                  </a:cubicBezTo>
                  <a:lnTo>
                    <a:pt x="59960" y="37368"/>
                  </a:lnTo>
                  <a:lnTo>
                    <a:pt x="62090" y="34939"/>
                  </a:lnTo>
                  <a:lnTo>
                    <a:pt x="62090" y="34939"/>
                  </a:lnTo>
                  <a:cubicBezTo>
                    <a:pt x="61133" y="35352"/>
                    <a:pt x="60636" y="36265"/>
                    <a:pt x="59757" y="37042"/>
                  </a:cubicBezTo>
                  <a:cubicBezTo>
                    <a:pt x="59757" y="36700"/>
                    <a:pt x="59697" y="36478"/>
                    <a:pt x="59767" y="36310"/>
                  </a:cubicBezTo>
                  <a:cubicBezTo>
                    <a:pt x="60628" y="34245"/>
                    <a:pt x="62109" y="32793"/>
                    <a:pt x="64209" y="32029"/>
                  </a:cubicBezTo>
                  <a:cubicBezTo>
                    <a:pt x="66432" y="31220"/>
                    <a:pt x="68743" y="30799"/>
                    <a:pt x="71095" y="30567"/>
                  </a:cubicBezTo>
                  <a:cubicBezTo>
                    <a:pt x="71435" y="30533"/>
                    <a:pt x="71773" y="30519"/>
                    <a:pt x="72110" y="30519"/>
                  </a:cubicBezTo>
                  <a:close/>
                  <a:moveTo>
                    <a:pt x="27723" y="9994"/>
                  </a:moveTo>
                  <a:lnTo>
                    <a:pt x="27723" y="9994"/>
                  </a:lnTo>
                  <a:cubicBezTo>
                    <a:pt x="27684" y="10853"/>
                    <a:pt x="24712" y="14876"/>
                    <a:pt x="22231" y="17554"/>
                  </a:cubicBezTo>
                  <a:cubicBezTo>
                    <a:pt x="22111" y="17678"/>
                    <a:pt x="21992" y="17800"/>
                    <a:pt x="21871" y="17924"/>
                  </a:cubicBezTo>
                  <a:cubicBezTo>
                    <a:pt x="21668" y="18267"/>
                    <a:pt x="21499" y="18637"/>
                    <a:pt x="21255" y="18948"/>
                  </a:cubicBezTo>
                  <a:cubicBezTo>
                    <a:pt x="19657" y="20991"/>
                    <a:pt x="18028" y="23007"/>
                    <a:pt x="16445" y="25060"/>
                  </a:cubicBezTo>
                  <a:cubicBezTo>
                    <a:pt x="15602" y="26151"/>
                    <a:pt x="14832" y="27299"/>
                    <a:pt x="14032" y="28423"/>
                  </a:cubicBezTo>
                  <a:cubicBezTo>
                    <a:pt x="13723" y="28858"/>
                    <a:pt x="13418" y="29297"/>
                    <a:pt x="13111" y="29734"/>
                  </a:cubicBezTo>
                  <a:lnTo>
                    <a:pt x="12906" y="29670"/>
                  </a:lnTo>
                  <a:cubicBezTo>
                    <a:pt x="12968" y="29358"/>
                    <a:pt x="13031" y="29047"/>
                    <a:pt x="13093" y="28736"/>
                  </a:cubicBezTo>
                  <a:cubicBezTo>
                    <a:pt x="13064" y="28712"/>
                    <a:pt x="13034" y="28689"/>
                    <a:pt x="13006" y="28666"/>
                  </a:cubicBezTo>
                  <a:cubicBezTo>
                    <a:pt x="12511" y="29327"/>
                    <a:pt x="11895" y="29917"/>
                    <a:pt x="11926" y="30851"/>
                  </a:cubicBezTo>
                  <a:cubicBezTo>
                    <a:pt x="11932" y="31059"/>
                    <a:pt x="11770" y="31292"/>
                    <a:pt x="11639" y="31482"/>
                  </a:cubicBezTo>
                  <a:cubicBezTo>
                    <a:pt x="10985" y="32426"/>
                    <a:pt x="10555" y="33555"/>
                    <a:pt x="9478" y="34160"/>
                  </a:cubicBezTo>
                  <a:lnTo>
                    <a:pt x="8429" y="35396"/>
                  </a:lnTo>
                  <a:lnTo>
                    <a:pt x="7389" y="36912"/>
                  </a:lnTo>
                  <a:lnTo>
                    <a:pt x="7207" y="36824"/>
                  </a:lnTo>
                  <a:cubicBezTo>
                    <a:pt x="7268" y="36586"/>
                    <a:pt x="7329" y="36350"/>
                    <a:pt x="7390" y="36112"/>
                  </a:cubicBezTo>
                  <a:lnTo>
                    <a:pt x="7287" y="36029"/>
                  </a:lnTo>
                  <a:lnTo>
                    <a:pt x="6045" y="38061"/>
                  </a:lnTo>
                  <a:lnTo>
                    <a:pt x="5879" y="37968"/>
                  </a:lnTo>
                  <a:cubicBezTo>
                    <a:pt x="5998" y="37644"/>
                    <a:pt x="6116" y="37320"/>
                    <a:pt x="6234" y="36995"/>
                  </a:cubicBezTo>
                  <a:lnTo>
                    <a:pt x="6146" y="36918"/>
                  </a:lnTo>
                  <a:cubicBezTo>
                    <a:pt x="5771" y="37587"/>
                    <a:pt x="5400" y="38258"/>
                    <a:pt x="5019" y="38924"/>
                  </a:cubicBezTo>
                  <a:cubicBezTo>
                    <a:pt x="4860" y="39204"/>
                    <a:pt x="4681" y="39474"/>
                    <a:pt x="4352" y="39671"/>
                  </a:cubicBezTo>
                  <a:lnTo>
                    <a:pt x="4853" y="38443"/>
                  </a:lnTo>
                  <a:lnTo>
                    <a:pt x="4799" y="38402"/>
                  </a:lnTo>
                  <a:cubicBezTo>
                    <a:pt x="4561" y="38761"/>
                    <a:pt x="4336" y="39131"/>
                    <a:pt x="4079" y="39477"/>
                  </a:cubicBezTo>
                  <a:cubicBezTo>
                    <a:pt x="3703" y="39981"/>
                    <a:pt x="3605" y="40678"/>
                    <a:pt x="2877" y="40954"/>
                  </a:cubicBezTo>
                  <a:cubicBezTo>
                    <a:pt x="2614" y="41054"/>
                    <a:pt x="2505" y="41556"/>
                    <a:pt x="2295" y="41933"/>
                  </a:cubicBezTo>
                  <a:cubicBezTo>
                    <a:pt x="2167" y="41120"/>
                    <a:pt x="2551" y="40563"/>
                    <a:pt x="2948" y="40002"/>
                  </a:cubicBezTo>
                  <a:cubicBezTo>
                    <a:pt x="5691" y="36129"/>
                    <a:pt x="8430" y="32255"/>
                    <a:pt x="11167" y="28380"/>
                  </a:cubicBezTo>
                  <a:cubicBezTo>
                    <a:pt x="13262" y="25412"/>
                    <a:pt x="15336" y="22428"/>
                    <a:pt x="17458" y="19478"/>
                  </a:cubicBezTo>
                  <a:cubicBezTo>
                    <a:pt x="18457" y="18089"/>
                    <a:pt x="19545" y="16763"/>
                    <a:pt x="20695" y="15275"/>
                  </a:cubicBezTo>
                  <a:lnTo>
                    <a:pt x="20695" y="15275"/>
                  </a:lnTo>
                  <a:cubicBezTo>
                    <a:pt x="20784" y="15873"/>
                    <a:pt x="20414" y="16150"/>
                    <a:pt x="20231" y="16485"/>
                  </a:cubicBezTo>
                  <a:cubicBezTo>
                    <a:pt x="20045" y="16826"/>
                    <a:pt x="19828" y="17151"/>
                    <a:pt x="19626" y="17483"/>
                  </a:cubicBezTo>
                  <a:lnTo>
                    <a:pt x="19792" y="17592"/>
                  </a:lnTo>
                  <a:cubicBezTo>
                    <a:pt x="20622" y="16365"/>
                    <a:pt x="21519" y="15176"/>
                    <a:pt x="22249" y="13893"/>
                  </a:cubicBezTo>
                  <a:cubicBezTo>
                    <a:pt x="22519" y="13418"/>
                    <a:pt x="22797" y="13099"/>
                    <a:pt x="23376" y="12950"/>
                  </a:cubicBezTo>
                  <a:lnTo>
                    <a:pt x="23376" y="12950"/>
                  </a:lnTo>
                  <a:cubicBezTo>
                    <a:pt x="22942" y="13657"/>
                    <a:pt x="22510" y="14363"/>
                    <a:pt x="22076" y="15069"/>
                  </a:cubicBezTo>
                  <a:lnTo>
                    <a:pt x="22178" y="15154"/>
                  </a:lnTo>
                  <a:cubicBezTo>
                    <a:pt x="22791" y="14315"/>
                    <a:pt x="23401" y="13472"/>
                    <a:pt x="24018" y="12635"/>
                  </a:cubicBezTo>
                  <a:cubicBezTo>
                    <a:pt x="24203" y="12385"/>
                    <a:pt x="24412" y="12153"/>
                    <a:pt x="24610" y="11913"/>
                  </a:cubicBezTo>
                  <a:lnTo>
                    <a:pt x="24822" y="12054"/>
                  </a:lnTo>
                  <a:cubicBezTo>
                    <a:pt x="24666" y="12321"/>
                    <a:pt x="24507" y="12586"/>
                    <a:pt x="24351" y="12853"/>
                  </a:cubicBezTo>
                  <a:cubicBezTo>
                    <a:pt x="24001" y="13455"/>
                    <a:pt x="23652" y="14058"/>
                    <a:pt x="23302" y="14660"/>
                  </a:cubicBezTo>
                  <a:cubicBezTo>
                    <a:pt x="23788" y="14003"/>
                    <a:pt x="24276" y="13348"/>
                    <a:pt x="24765" y="12693"/>
                  </a:cubicBezTo>
                  <a:cubicBezTo>
                    <a:pt x="24950" y="12446"/>
                    <a:pt x="25141" y="12205"/>
                    <a:pt x="25331" y="11961"/>
                  </a:cubicBezTo>
                  <a:lnTo>
                    <a:pt x="25542" y="12102"/>
                  </a:lnTo>
                  <a:lnTo>
                    <a:pt x="24485" y="13994"/>
                  </a:lnTo>
                  <a:cubicBezTo>
                    <a:pt x="24938" y="13473"/>
                    <a:pt x="25414" y="12972"/>
                    <a:pt x="25839" y="12428"/>
                  </a:cubicBezTo>
                  <a:cubicBezTo>
                    <a:pt x="26470" y="11620"/>
                    <a:pt x="27063" y="10781"/>
                    <a:pt x="27723" y="9994"/>
                  </a:cubicBezTo>
                  <a:close/>
                  <a:moveTo>
                    <a:pt x="48005" y="32354"/>
                  </a:moveTo>
                  <a:cubicBezTo>
                    <a:pt x="50659" y="32354"/>
                    <a:pt x="53265" y="32752"/>
                    <a:pt x="55625" y="34143"/>
                  </a:cubicBezTo>
                  <a:cubicBezTo>
                    <a:pt x="56124" y="34437"/>
                    <a:pt x="56783" y="34593"/>
                    <a:pt x="56795" y="35422"/>
                  </a:cubicBezTo>
                  <a:cubicBezTo>
                    <a:pt x="56798" y="35673"/>
                    <a:pt x="57224" y="35910"/>
                    <a:pt x="57440" y="36167"/>
                  </a:cubicBezTo>
                  <a:cubicBezTo>
                    <a:pt x="57630" y="36394"/>
                    <a:pt x="57797" y="36638"/>
                    <a:pt x="57885" y="36962"/>
                  </a:cubicBezTo>
                  <a:lnTo>
                    <a:pt x="56375" y="35667"/>
                  </a:lnTo>
                  <a:lnTo>
                    <a:pt x="56281" y="35782"/>
                  </a:lnTo>
                  <a:lnTo>
                    <a:pt x="56712" y="36324"/>
                  </a:lnTo>
                  <a:lnTo>
                    <a:pt x="56643" y="36460"/>
                  </a:lnTo>
                  <a:cubicBezTo>
                    <a:pt x="55858" y="36161"/>
                    <a:pt x="55071" y="35868"/>
                    <a:pt x="54290" y="35562"/>
                  </a:cubicBezTo>
                  <a:cubicBezTo>
                    <a:pt x="52769" y="34966"/>
                    <a:pt x="51181" y="34678"/>
                    <a:pt x="49560" y="34604"/>
                  </a:cubicBezTo>
                  <a:cubicBezTo>
                    <a:pt x="47953" y="34529"/>
                    <a:pt x="46338" y="34392"/>
                    <a:pt x="44732" y="34392"/>
                  </a:cubicBezTo>
                  <a:cubicBezTo>
                    <a:pt x="44256" y="34392"/>
                    <a:pt x="43781" y="34404"/>
                    <a:pt x="43307" y="34434"/>
                  </a:cubicBezTo>
                  <a:cubicBezTo>
                    <a:pt x="39476" y="34670"/>
                    <a:pt x="35650" y="35036"/>
                    <a:pt x="31839" y="35496"/>
                  </a:cubicBezTo>
                  <a:cubicBezTo>
                    <a:pt x="29045" y="35833"/>
                    <a:pt x="26282" y="36427"/>
                    <a:pt x="23498" y="36862"/>
                  </a:cubicBezTo>
                  <a:cubicBezTo>
                    <a:pt x="22503" y="37017"/>
                    <a:pt x="21485" y="37030"/>
                    <a:pt x="20481" y="37130"/>
                  </a:cubicBezTo>
                  <a:cubicBezTo>
                    <a:pt x="20031" y="37175"/>
                    <a:pt x="19588" y="37274"/>
                    <a:pt x="19142" y="37348"/>
                  </a:cubicBezTo>
                  <a:lnTo>
                    <a:pt x="19177" y="37566"/>
                  </a:lnTo>
                  <a:cubicBezTo>
                    <a:pt x="21108" y="37330"/>
                    <a:pt x="23039" y="37093"/>
                    <a:pt x="24969" y="36850"/>
                  </a:cubicBezTo>
                  <a:cubicBezTo>
                    <a:pt x="26905" y="36608"/>
                    <a:pt x="28850" y="36426"/>
                    <a:pt x="30770" y="36098"/>
                  </a:cubicBezTo>
                  <a:cubicBezTo>
                    <a:pt x="33886" y="35566"/>
                    <a:pt x="37026" y="35837"/>
                    <a:pt x="40151" y="35683"/>
                  </a:cubicBezTo>
                  <a:cubicBezTo>
                    <a:pt x="40661" y="35658"/>
                    <a:pt x="41172" y="35652"/>
                    <a:pt x="41683" y="35652"/>
                  </a:cubicBezTo>
                  <a:cubicBezTo>
                    <a:pt x="42144" y="35652"/>
                    <a:pt x="42604" y="35657"/>
                    <a:pt x="43065" y="35657"/>
                  </a:cubicBezTo>
                  <a:cubicBezTo>
                    <a:pt x="43643" y="35657"/>
                    <a:pt x="44220" y="35649"/>
                    <a:pt x="44796" y="35615"/>
                  </a:cubicBezTo>
                  <a:cubicBezTo>
                    <a:pt x="46766" y="35497"/>
                    <a:pt x="48729" y="35240"/>
                    <a:pt x="50699" y="35101"/>
                  </a:cubicBezTo>
                  <a:cubicBezTo>
                    <a:pt x="50760" y="35096"/>
                    <a:pt x="50822" y="35094"/>
                    <a:pt x="50884" y="35094"/>
                  </a:cubicBezTo>
                  <a:cubicBezTo>
                    <a:pt x="51350" y="35094"/>
                    <a:pt x="51830" y="35213"/>
                    <a:pt x="52291" y="35317"/>
                  </a:cubicBezTo>
                  <a:cubicBezTo>
                    <a:pt x="53536" y="35600"/>
                    <a:pt x="54763" y="35935"/>
                    <a:pt x="55752" y="36867"/>
                  </a:cubicBezTo>
                  <a:cubicBezTo>
                    <a:pt x="55404" y="36752"/>
                    <a:pt x="55062" y="36590"/>
                    <a:pt x="54704" y="36534"/>
                  </a:cubicBezTo>
                  <a:cubicBezTo>
                    <a:pt x="54632" y="36523"/>
                    <a:pt x="54559" y="36518"/>
                    <a:pt x="54485" y="36518"/>
                  </a:cubicBezTo>
                  <a:cubicBezTo>
                    <a:pt x="54228" y="36518"/>
                    <a:pt x="53960" y="36581"/>
                    <a:pt x="53678" y="36680"/>
                  </a:cubicBezTo>
                  <a:cubicBezTo>
                    <a:pt x="54712" y="37069"/>
                    <a:pt x="55270" y="37885"/>
                    <a:pt x="55851" y="38697"/>
                  </a:cubicBezTo>
                  <a:cubicBezTo>
                    <a:pt x="54681" y="38140"/>
                    <a:pt x="53599" y="37422"/>
                    <a:pt x="52300" y="37213"/>
                  </a:cubicBezTo>
                  <a:lnTo>
                    <a:pt x="52300" y="37213"/>
                  </a:lnTo>
                  <a:lnTo>
                    <a:pt x="55605" y="39002"/>
                  </a:lnTo>
                  <a:cubicBezTo>
                    <a:pt x="55584" y="39081"/>
                    <a:pt x="55564" y="39161"/>
                    <a:pt x="55545" y="39241"/>
                  </a:cubicBezTo>
                  <a:cubicBezTo>
                    <a:pt x="55436" y="39251"/>
                    <a:pt x="55304" y="39298"/>
                    <a:pt x="55202" y="39298"/>
                  </a:cubicBezTo>
                  <a:cubicBezTo>
                    <a:pt x="55163" y="39298"/>
                    <a:pt x="55129" y="39291"/>
                    <a:pt x="55102" y="39273"/>
                  </a:cubicBezTo>
                  <a:cubicBezTo>
                    <a:pt x="54521" y="38895"/>
                    <a:pt x="53963" y="38482"/>
                    <a:pt x="53396" y="38081"/>
                  </a:cubicBezTo>
                  <a:lnTo>
                    <a:pt x="53272" y="38240"/>
                  </a:lnTo>
                  <a:lnTo>
                    <a:pt x="55139" y="39728"/>
                  </a:lnTo>
                  <a:cubicBezTo>
                    <a:pt x="55038" y="39762"/>
                    <a:pt x="54948" y="39776"/>
                    <a:pt x="54866" y="39776"/>
                  </a:cubicBezTo>
                  <a:cubicBezTo>
                    <a:pt x="54424" y="39776"/>
                    <a:pt x="54217" y="39355"/>
                    <a:pt x="53879" y="39303"/>
                  </a:cubicBezTo>
                  <a:cubicBezTo>
                    <a:pt x="53465" y="39239"/>
                    <a:pt x="53040" y="39254"/>
                    <a:pt x="52520" y="39230"/>
                  </a:cubicBezTo>
                  <a:lnTo>
                    <a:pt x="52520" y="39230"/>
                  </a:lnTo>
                  <a:lnTo>
                    <a:pt x="54151" y="40413"/>
                  </a:lnTo>
                  <a:cubicBezTo>
                    <a:pt x="54125" y="40451"/>
                    <a:pt x="54100" y="40491"/>
                    <a:pt x="54075" y="40529"/>
                  </a:cubicBezTo>
                  <a:lnTo>
                    <a:pt x="51833" y="39350"/>
                  </a:lnTo>
                  <a:lnTo>
                    <a:pt x="51833" y="39350"/>
                  </a:lnTo>
                  <a:cubicBezTo>
                    <a:pt x="52271" y="39979"/>
                    <a:pt x="53074" y="40110"/>
                    <a:pt x="53461" y="40792"/>
                  </a:cubicBezTo>
                  <a:cubicBezTo>
                    <a:pt x="52334" y="40462"/>
                    <a:pt x="51366" y="39665"/>
                    <a:pt x="50008" y="39665"/>
                  </a:cubicBezTo>
                  <a:cubicBezTo>
                    <a:pt x="49963" y="39665"/>
                    <a:pt x="49918" y="39666"/>
                    <a:pt x="49872" y="39668"/>
                  </a:cubicBezTo>
                  <a:lnTo>
                    <a:pt x="52861" y="40935"/>
                  </a:lnTo>
                  <a:cubicBezTo>
                    <a:pt x="52646" y="41264"/>
                    <a:pt x="52411" y="41387"/>
                    <a:pt x="52184" y="41387"/>
                  </a:cubicBezTo>
                  <a:cubicBezTo>
                    <a:pt x="52063" y="41387"/>
                    <a:pt x="51943" y="41352"/>
                    <a:pt x="51830" y="41294"/>
                  </a:cubicBezTo>
                  <a:cubicBezTo>
                    <a:pt x="50856" y="40789"/>
                    <a:pt x="49808" y="40812"/>
                    <a:pt x="48770" y="40810"/>
                  </a:cubicBezTo>
                  <a:cubicBezTo>
                    <a:pt x="48741" y="40810"/>
                    <a:pt x="48713" y="40810"/>
                    <a:pt x="48684" y="40810"/>
                  </a:cubicBezTo>
                  <a:cubicBezTo>
                    <a:pt x="47468" y="40810"/>
                    <a:pt x="46253" y="40880"/>
                    <a:pt x="45038" y="40903"/>
                  </a:cubicBezTo>
                  <a:cubicBezTo>
                    <a:pt x="42041" y="40963"/>
                    <a:pt x="39041" y="40970"/>
                    <a:pt x="36045" y="41078"/>
                  </a:cubicBezTo>
                  <a:cubicBezTo>
                    <a:pt x="32983" y="41191"/>
                    <a:pt x="29925" y="41391"/>
                    <a:pt x="26865" y="41565"/>
                  </a:cubicBezTo>
                  <a:cubicBezTo>
                    <a:pt x="24746" y="41691"/>
                    <a:pt x="22628" y="41825"/>
                    <a:pt x="20510" y="41970"/>
                  </a:cubicBezTo>
                  <a:cubicBezTo>
                    <a:pt x="19469" y="42041"/>
                    <a:pt x="18432" y="42178"/>
                    <a:pt x="17390" y="42224"/>
                  </a:cubicBezTo>
                  <a:cubicBezTo>
                    <a:pt x="16079" y="42283"/>
                    <a:pt x="14763" y="42241"/>
                    <a:pt x="13453" y="42314"/>
                  </a:cubicBezTo>
                  <a:cubicBezTo>
                    <a:pt x="10494" y="42477"/>
                    <a:pt x="7538" y="42686"/>
                    <a:pt x="4580" y="42871"/>
                  </a:cubicBezTo>
                  <a:cubicBezTo>
                    <a:pt x="4435" y="42880"/>
                    <a:pt x="4290" y="42890"/>
                    <a:pt x="4141" y="42890"/>
                  </a:cubicBezTo>
                  <a:cubicBezTo>
                    <a:pt x="3754" y="42890"/>
                    <a:pt x="3341" y="42823"/>
                    <a:pt x="2853" y="42494"/>
                  </a:cubicBezTo>
                  <a:cubicBezTo>
                    <a:pt x="4481" y="42093"/>
                    <a:pt x="5955" y="42294"/>
                    <a:pt x="7398" y="42001"/>
                  </a:cubicBezTo>
                  <a:lnTo>
                    <a:pt x="6406" y="41914"/>
                  </a:lnTo>
                  <a:lnTo>
                    <a:pt x="6403" y="41878"/>
                  </a:lnTo>
                  <a:lnTo>
                    <a:pt x="9144" y="41745"/>
                  </a:lnTo>
                  <a:lnTo>
                    <a:pt x="9142" y="41556"/>
                  </a:lnTo>
                  <a:lnTo>
                    <a:pt x="3557" y="41540"/>
                  </a:lnTo>
                  <a:cubicBezTo>
                    <a:pt x="3621" y="41163"/>
                    <a:pt x="3822" y="41112"/>
                    <a:pt x="4026" y="41112"/>
                  </a:cubicBezTo>
                  <a:cubicBezTo>
                    <a:pt x="4102" y="41112"/>
                    <a:pt x="4179" y="41119"/>
                    <a:pt x="4249" y="41119"/>
                  </a:cubicBezTo>
                  <a:cubicBezTo>
                    <a:pt x="4263" y="41119"/>
                    <a:pt x="4277" y="41119"/>
                    <a:pt x="4291" y="41118"/>
                  </a:cubicBezTo>
                  <a:cubicBezTo>
                    <a:pt x="6310" y="41005"/>
                    <a:pt x="8330" y="40913"/>
                    <a:pt x="10350" y="40814"/>
                  </a:cubicBezTo>
                  <a:cubicBezTo>
                    <a:pt x="10549" y="40804"/>
                    <a:pt x="10747" y="40794"/>
                    <a:pt x="10944" y="40698"/>
                  </a:cubicBezTo>
                  <a:cubicBezTo>
                    <a:pt x="10469" y="40669"/>
                    <a:pt x="9995" y="40658"/>
                    <a:pt x="9521" y="40658"/>
                  </a:cubicBezTo>
                  <a:cubicBezTo>
                    <a:pt x="7750" y="40658"/>
                    <a:pt x="5975" y="40819"/>
                    <a:pt x="4162" y="40851"/>
                  </a:cubicBezTo>
                  <a:cubicBezTo>
                    <a:pt x="4239" y="40345"/>
                    <a:pt x="4582" y="40285"/>
                    <a:pt x="4948" y="40260"/>
                  </a:cubicBezTo>
                  <a:cubicBezTo>
                    <a:pt x="5957" y="40190"/>
                    <a:pt x="6966" y="40133"/>
                    <a:pt x="7974" y="40049"/>
                  </a:cubicBezTo>
                  <a:cubicBezTo>
                    <a:pt x="8703" y="39989"/>
                    <a:pt x="9429" y="39896"/>
                    <a:pt x="10157" y="39818"/>
                  </a:cubicBezTo>
                  <a:lnTo>
                    <a:pt x="10141" y="39622"/>
                  </a:lnTo>
                  <a:lnTo>
                    <a:pt x="5297" y="39858"/>
                  </a:lnTo>
                  <a:cubicBezTo>
                    <a:pt x="5293" y="39786"/>
                    <a:pt x="5289" y="39716"/>
                    <a:pt x="5285" y="39645"/>
                  </a:cubicBezTo>
                  <a:cubicBezTo>
                    <a:pt x="7217" y="39379"/>
                    <a:pt x="9183" y="39502"/>
                    <a:pt x="11123" y="39162"/>
                  </a:cubicBezTo>
                  <a:lnTo>
                    <a:pt x="11123" y="39162"/>
                  </a:lnTo>
                  <a:lnTo>
                    <a:pt x="5833" y="39202"/>
                  </a:lnTo>
                  <a:lnTo>
                    <a:pt x="5824" y="38980"/>
                  </a:lnTo>
                  <a:cubicBezTo>
                    <a:pt x="7418" y="38739"/>
                    <a:pt x="9038" y="38770"/>
                    <a:pt x="10645" y="38723"/>
                  </a:cubicBezTo>
                  <a:cubicBezTo>
                    <a:pt x="12278" y="38676"/>
                    <a:pt x="13913" y="38723"/>
                    <a:pt x="15546" y="38645"/>
                  </a:cubicBezTo>
                  <a:cubicBezTo>
                    <a:pt x="13954" y="38470"/>
                    <a:pt x="12360" y="38405"/>
                    <a:pt x="10758" y="38405"/>
                  </a:cubicBezTo>
                  <a:cubicBezTo>
                    <a:pt x="9266" y="38405"/>
                    <a:pt x="7767" y="38462"/>
                    <a:pt x="6255" y="38539"/>
                  </a:cubicBezTo>
                  <a:cubicBezTo>
                    <a:pt x="6342" y="38071"/>
                    <a:pt x="6662" y="38100"/>
                    <a:pt x="6934" y="38086"/>
                  </a:cubicBezTo>
                  <a:cubicBezTo>
                    <a:pt x="8347" y="38013"/>
                    <a:pt x="9762" y="37952"/>
                    <a:pt x="11176" y="37886"/>
                  </a:cubicBezTo>
                  <a:cubicBezTo>
                    <a:pt x="11510" y="37870"/>
                    <a:pt x="11844" y="37853"/>
                    <a:pt x="12178" y="37668"/>
                  </a:cubicBezTo>
                  <a:lnTo>
                    <a:pt x="12178" y="37668"/>
                  </a:lnTo>
                  <a:lnTo>
                    <a:pt x="7090" y="37705"/>
                  </a:lnTo>
                  <a:cubicBezTo>
                    <a:pt x="7079" y="37637"/>
                    <a:pt x="7068" y="37568"/>
                    <a:pt x="7056" y="37500"/>
                  </a:cubicBezTo>
                  <a:cubicBezTo>
                    <a:pt x="7457" y="37403"/>
                    <a:pt x="7853" y="37252"/>
                    <a:pt x="8260" y="37219"/>
                  </a:cubicBezTo>
                  <a:cubicBezTo>
                    <a:pt x="9234" y="37139"/>
                    <a:pt x="10212" y="37132"/>
                    <a:pt x="11187" y="37059"/>
                  </a:cubicBezTo>
                  <a:cubicBezTo>
                    <a:pt x="11852" y="37009"/>
                    <a:pt x="12511" y="36890"/>
                    <a:pt x="13152" y="36705"/>
                  </a:cubicBezTo>
                  <a:lnTo>
                    <a:pt x="13152" y="36705"/>
                  </a:lnTo>
                  <a:cubicBezTo>
                    <a:pt x="11920" y="36743"/>
                    <a:pt x="10691" y="36816"/>
                    <a:pt x="9459" y="36816"/>
                  </a:cubicBezTo>
                  <a:cubicBezTo>
                    <a:pt x="8998" y="36816"/>
                    <a:pt x="8536" y="36806"/>
                    <a:pt x="8074" y="36780"/>
                  </a:cubicBezTo>
                  <a:cubicBezTo>
                    <a:pt x="8426" y="36399"/>
                    <a:pt x="8869" y="36380"/>
                    <a:pt x="9296" y="36380"/>
                  </a:cubicBezTo>
                  <a:cubicBezTo>
                    <a:pt x="9342" y="36380"/>
                    <a:pt x="9389" y="36380"/>
                    <a:pt x="9435" y="36380"/>
                  </a:cubicBezTo>
                  <a:cubicBezTo>
                    <a:pt x="9499" y="36380"/>
                    <a:pt x="9561" y="36380"/>
                    <a:pt x="9623" y="36378"/>
                  </a:cubicBezTo>
                  <a:cubicBezTo>
                    <a:pt x="11199" y="36325"/>
                    <a:pt x="12739" y="36007"/>
                    <a:pt x="14298" y="35830"/>
                  </a:cubicBezTo>
                  <a:cubicBezTo>
                    <a:pt x="15733" y="35668"/>
                    <a:pt x="17151" y="35376"/>
                    <a:pt x="18582" y="35162"/>
                  </a:cubicBezTo>
                  <a:cubicBezTo>
                    <a:pt x="18979" y="35102"/>
                    <a:pt x="19388" y="35114"/>
                    <a:pt x="19791" y="35095"/>
                  </a:cubicBezTo>
                  <a:cubicBezTo>
                    <a:pt x="20558" y="35058"/>
                    <a:pt x="21323" y="35026"/>
                    <a:pt x="22089" y="34984"/>
                  </a:cubicBezTo>
                  <a:cubicBezTo>
                    <a:pt x="25656" y="34786"/>
                    <a:pt x="29144" y="34001"/>
                    <a:pt x="32677" y="33553"/>
                  </a:cubicBezTo>
                  <a:cubicBezTo>
                    <a:pt x="34913" y="33268"/>
                    <a:pt x="37157" y="33045"/>
                    <a:pt x="39403" y="32864"/>
                  </a:cubicBezTo>
                  <a:cubicBezTo>
                    <a:pt x="42089" y="32648"/>
                    <a:pt x="44778" y="32411"/>
                    <a:pt x="47468" y="32359"/>
                  </a:cubicBezTo>
                  <a:cubicBezTo>
                    <a:pt x="47648" y="32356"/>
                    <a:pt x="47827" y="32354"/>
                    <a:pt x="48005" y="32354"/>
                  </a:cubicBezTo>
                  <a:close/>
                  <a:moveTo>
                    <a:pt x="64624" y="41437"/>
                  </a:moveTo>
                  <a:lnTo>
                    <a:pt x="64624" y="41437"/>
                  </a:lnTo>
                  <a:cubicBezTo>
                    <a:pt x="64788" y="42170"/>
                    <a:pt x="64528" y="42590"/>
                    <a:pt x="64155" y="42970"/>
                  </a:cubicBezTo>
                  <a:cubicBezTo>
                    <a:pt x="64153" y="42971"/>
                    <a:pt x="64151" y="42972"/>
                    <a:pt x="64148" y="42972"/>
                  </a:cubicBezTo>
                  <a:cubicBezTo>
                    <a:pt x="64122" y="42972"/>
                    <a:pt x="64047" y="42926"/>
                    <a:pt x="63951" y="42885"/>
                  </a:cubicBezTo>
                  <a:lnTo>
                    <a:pt x="64624" y="41437"/>
                  </a:lnTo>
                  <a:close/>
                  <a:moveTo>
                    <a:pt x="52802" y="42193"/>
                  </a:moveTo>
                  <a:cubicBezTo>
                    <a:pt x="53199" y="42266"/>
                    <a:pt x="53459" y="42241"/>
                    <a:pt x="53530" y="42344"/>
                  </a:cubicBezTo>
                  <a:cubicBezTo>
                    <a:pt x="53646" y="42512"/>
                    <a:pt x="53638" y="42765"/>
                    <a:pt x="53682" y="42981"/>
                  </a:cubicBezTo>
                  <a:lnTo>
                    <a:pt x="53520" y="43031"/>
                  </a:lnTo>
                  <a:lnTo>
                    <a:pt x="52802" y="42193"/>
                  </a:lnTo>
                  <a:close/>
                  <a:moveTo>
                    <a:pt x="44222" y="43803"/>
                  </a:moveTo>
                  <a:cubicBezTo>
                    <a:pt x="44450" y="43803"/>
                    <a:pt x="44575" y="44014"/>
                    <a:pt x="44681" y="44251"/>
                  </a:cubicBezTo>
                  <a:cubicBezTo>
                    <a:pt x="44690" y="44272"/>
                    <a:pt x="44570" y="44350"/>
                    <a:pt x="44510" y="44402"/>
                  </a:cubicBezTo>
                  <a:lnTo>
                    <a:pt x="43471" y="44050"/>
                  </a:lnTo>
                  <a:lnTo>
                    <a:pt x="43521" y="43847"/>
                  </a:lnTo>
                  <a:lnTo>
                    <a:pt x="43942" y="43888"/>
                  </a:lnTo>
                  <a:cubicBezTo>
                    <a:pt x="44050" y="43828"/>
                    <a:pt x="44143" y="43803"/>
                    <a:pt x="44222" y="43803"/>
                  </a:cubicBezTo>
                  <a:close/>
                  <a:moveTo>
                    <a:pt x="81248" y="44153"/>
                  </a:moveTo>
                  <a:lnTo>
                    <a:pt x="81248" y="44153"/>
                  </a:lnTo>
                  <a:cubicBezTo>
                    <a:pt x="81237" y="44317"/>
                    <a:pt x="81227" y="44480"/>
                    <a:pt x="81216" y="44642"/>
                  </a:cubicBezTo>
                  <a:lnTo>
                    <a:pt x="81216" y="44642"/>
                  </a:lnTo>
                  <a:cubicBezTo>
                    <a:pt x="81093" y="44556"/>
                    <a:pt x="80967" y="44467"/>
                    <a:pt x="80752" y="44310"/>
                  </a:cubicBezTo>
                  <a:lnTo>
                    <a:pt x="81248" y="44153"/>
                  </a:lnTo>
                  <a:close/>
                  <a:moveTo>
                    <a:pt x="83180" y="44239"/>
                  </a:moveTo>
                  <a:lnTo>
                    <a:pt x="83659" y="44438"/>
                  </a:lnTo>
                  <a:cubicBezTo>
                    <a:pt x="83619" y="44510"/>
                    <a:pt x="83581" y="44580"/>
                    <a:pt x="83542" y="44650"/>
                  </a:cubicBezTo>
                  <a:lnTo>
                    <a:pt x="83102" y="44399"/>
                  </a:lnTo>
                  <a:cubicBezTo>
                    <a:pt x="83128" y="44345"/>
                    <a:pt x="83154" y="44292"/>
                    <a:pt x="83180" y="44239"/>
                  </a:cubicBezTo>
                  <a:close/>
                  <a:moveTo>
                    <a:pt x="81983" y="44490"/>
                  </a:moveTo>
                  <a:lnTo>
                    <a:pt x="81983" y="44490"/>
                  </a:lnTo>
                  <a:cubicBezTo>
                    <a:pt x="81882" y="44783"/>
                    <a:pt x="81775" y="44874"/>
                    <a:pt x="81666" y="44874"/>
                  </a:cubicBezTo>
                  <a:cubicBezTo>
                    <a:pt x="81525" y="44874"/>
                    <a:pt x="81382" y="44721"/>
                    <a:pt x="81247" y="44659"/>
                  </a:cubicBezTo>
                  <a:lnTo>
                    <a:pt x="81247" y="44659"/>
                  </a:lnTo>
                  <a:lnTo>
                    <a:pt x="81983" y="44490"/>
                  </a:lnTo>
                  <a:close/>
                  <a:moveTo>
                    <a:pt x="62245" y="43689"/>
                  </a:moveTo>
                  <a:lnTo>
                    <a:pt x="62985" y="44319"/>
                  </a:lnTo>
                  <a:lnTo>
                    <a:pt x="61640" y="45199"/>
                  </a:lnTo>
                  <a:lnTo>
                    <a:pt x="61376" y="44707"/>
                  </a:lnTo>
                  <a:lnTo>
                    <a:pt x="61918" y="44485"/>
                  </a:lnTo>
                  <a:cubicBezTo>
                    <a:pt x="61914" y="44447"/>
                    <a:pt x="61910" y="44409"/>
                    <a:pt x="61905" y="44370"/>
                  </a:cubicBezTo>
                  <a:lnTo>
                    <a:pt x="61063" y="44364"/>
                  </a:lnTo>
                  <a:cubicBezTo>
                    <a:pt x="61084" y="44313"/>
                    <a:pt x="61090" y="44248"/>
                    <a:pt x="61121" y="44232"/>
                  </a:cubicBezTo>
                  <a:cubicBezTo>
                    <a:pt x="61465" y="44061"/>
                    <a:pt x="61811" y="43897"/>
                    <a:pt x="62245" y="43689"/>
                  </a:cubicBezTo>
                  <a:close/>
                  <a:moveTo>
                    <a:pt x="54615" y="43369"/>
                  </a:moveTo>
                  <a:cubicBezTo>
                    <a:pt x="55180" y="43369"/>
                    <a:pt x="55632" y="43646"/>
                    <a:pt x="55940" y="44160"/>
                  </a:cubicBezTo>
                  <a:cubicBezTo>
                    <a:pt x="56081" y="44396"/>
                    <a:pt x="56321" y="44623"/>
                    <a:pt x="56570" y="44736"/>
                  </a:cubicBezTo>
                  <a:cubicBezTo>
                    <a:pt x="57022" y="44941"/>
                    <a:pt x="57515" y="45055"/>
                    <a:pt x="57998" y="45212"/>
                  </a:cubicBezTo>
                  <a:lnTo>
                    <a:pt x="58862" y="44288"/>
                  </a:lnTo>
                  <a:lnTo>
                    <a:pt x="60608" y="44972"/>
                  </a:lnTo>
                  <a:lnTo>
                    <a:pt x="59718" y="45100"/>
                  </a:lnTo>
                  <a:cubicBezTo>
                    <a:pt x="59721" y="45147"/>
                    <a:pt x="59723" y="45195"/>
                    <a:pt x="59725" y="45243"/>
                  </a:cubicBezTo>
                  <a:lnTo>
                    <a:pt x="60941" y="45272"/>
                  </a:lnTo>
                  <a:cubicBezTo>
                    <a:pt x="60307" y="45377"/>
                    <a:pt x="59684" y="45432"/>
                    <a:pt x="59073" y="45432"/>
                  </a:cubicBezTo>
                  <a:cubicBezTo>
                    <a:pt x="57147" y="45432"/>
                    <a:pt x="55343" y="44879"/>
                    <a:pt x="53684" y="43584"/>
                  </a:cubicBezTo>
                  <a:cubicBezTo>
                    <a:pt x="54020" y="43439"/>
                    <a:pt x="54332" y="43369"/>
                    <a:pt x="54615" y="43369"/>
                  </a:cubicBezTo>
                  <a:close/>
                  <a:moveTo>
                    <a:pt x="121843" y="13364"/>
                  </a:moveTo>
                  <a:lnTo>
                    <a:pt x="121843" y="13364"/>
                  </a:lnTo>
                  <a:cubicBezTo>
                    <a:pt x="122579" y="14054"/>
                    <a:pt x="121701" y="14759"/>
                    <a:pt x="122114" y="15530"/>
                  </a:cubicBezTo>
                  <a:lnTo>
                    <a:pt x="122892" y="14286"/>
                  </a:lnTo>
                  <a:cubicBezTo>
                    <a:pt x="122988" y="14505"/>
                    <a:pt x="123062" y="14677"/>
                    <a:pt x="123138" y="14849"/>
                  </a:cubicBezTo>
                  <a:lnTo>
                    <a:pt x="123156" y="14862"/>
                  </a:lnTo>
                  <a:cubicBezTo>
                    <a:pt x="123177" y="14860"/>
                    <a:pt x="123196" y="14859"/>
                    <a:pt x="123215" y="14859"/>
                  </a:cubicBezTo>
                  <a:cubicBezTo>
                    <a:pt x="123495" y="14859"/>
                    <a:pt x="123547" y="15034"/>
                    <a:pt x="123495" y="15298"/>
                  </a:cubicBezTo>
                  <a:cubicBezTo>
                    <a:pt x="123340" y="16085"/>
                    <a:pt x="123190" y="16873"/>
                    <a:pt x="123037" y="17661"/>
                  </a:cubicBezTo>
                  <a:lnTo>
                    <a:pt x="123112" y="17716"/>
                  </a:lnTo>
                  <a:lnTo>
                    <a:pt x="123836" y="15320"/>
                  </a:lnTo>
                  <a:lnTo>
                    <a:pt x="123991" y="15303"/>
                  </a:lnTo>
                  <a:lnTo>
                    <a:pt x="124176" y="15992"/>
                  </a:lnTo>
                  <a:lnTo>
                    <a:pt x="124237" y="16034"/>
                  </a:lnTo>
                  <a:cubicBezTo>
                    <a:pt x="124323" y="15986"/>
                    <a:pt x="124406" y="15934"/>
                    <a:pt x="124495" y="15891"/>
                  </a:cubicBezTo>
                  <a:cubicBezTo>
                    <a:pt x="124501" y="15888"/>
                    <a:pt x="124508" y="15887"/>
                    <a:pt x="124518" y="15887"/>
                  </a:cubicBezTo>
                  <a:cubicBezTo>
                    <a:pt x="124547" y="15887"/>
                    <a:pt x="124601" y="15897"/>
                    <a:pt x="124734" y="15907"/>
                  </a:cubicBezTo>
                  <a:cubicBezTo>
                    <a:pt x="124601" y="16720"/>
                    <a:pt x="124257" y="17564"/>
                    <a:pt x="124398" y="18317"/>
                  </a:cubicBezTo>
                  <a:cubicBezTo>
                    <a:pt x="124550" y="19123"/>
                    <a:pt x="124521" y="19881"/>
                    <a:pt x="124603" y="20712"/>
                  </a:cubicBezTo>
                  <a:cubicBezTo>
                    <a:pt x="124868" y="19892"/>
                    <a:pt x="125132" y="19071"/>
                    <a:pt x="125396" y="18250"/>
                  </a:cubicBezTo>
                  <a:lnTo>
                    <a:pt x="125533" y="18263"/>
                  </a:lnTo>
                  <a:lnTo>
                    <a:pt x="125478" y="19546"/>
                  </a:lnTo>
                  <a:lnTo>
                    <a:pt x="125678" y="19613"/>
                  </a:lnTo>
                  <a:cubicBezTo>
                    <a:pt x="125832" y="19310"/>
                    <a:pt x="126019" y="19017"/>
                    <a:pt x="126130" y="18698"/>
                  </a:cubicBezTo>
                  <a:cubicBezTo>
                    <a:pt x="126246" y="18358"/>
                    <a:pt x="126291" y="17995"/>
                    <a:pt x="126380" y="17576"/>
                  </a:cubicBezTo>
                  <a:cubicBezTo>
                    <a:pt x="126994" y="18089"/>
                    <a:pt x="126395" y="18651"/>
                    <a:pt x="126574" y="19128"/>
                  </a:cubicBezTo>
                  <a:lnTo>
                    <a:pt x="126640" y="19174"/>
                  </a:lnTo>
                  <a:lnTo>
                    <a:pt x="126640" y="19174"/>
                  </a:lnTo>
                  <a:cubicBezTo>
                    <a:pt x="126822" y="18643"/>
                    <a:pt x="127004" y="18113"/>
                    <a:pt x="127189" y="17576"/>
                  </a:cubicBezTo>
                  <a:cubicBezTo>
                    <a:pt x="127621" y="17719"/>
                    <a:pt x="127426" y="18007"/>
                    <a:pt x="127361" y="18241"/>
                  </a:cubicBezTo>
                  <a:cubicBezTo>
                    <a:pt x="126883" y="19918"/>
                    <a:pt x="126371" y="21586"/>
                    <a:pt x="125918" y="23271"/>
                  </a:cubicBezTo>
                  <a:cubicBezTo>
                    <a:pt x="125325" y="25473"/>
                    <a:pt x="124708" y="27673"/>
                    <a:pt x="124222" y="29901"/>
                  </a:cubicBezTo>
                  <a:cubicBezTo>
                    <a:pt x="123156" y="34789"/>
                    <a:pt x="121912" y="39629"/>
                    <a:pt x="120525" y="44434"/>
                  </a:cubicBezTo>
                  <a:cubicBezTo>
                    <a:pt x="120392" y="44893"/>
                    <a:pt x="120137" y="45318"/>
                    <a:pt x="119939" y="45759"/>
                  </a:cubicBezTo>
                  <a:lnTo>
                    <a:pt x="119718" y="45685"/>
                  </a:lnTo>
                  <a:cubicBezTo>
                    <a:pt x="119824" y="45188"/>
                    <a:pt x="119929" y="44692"/>
                    <a:pt x="120034" y="44195"/>
                  </a:cubicBezTo>
                  <a:lnTo>
                    <a:pt x="119911" y="44151"/>
                  </a:lnTo>
                  <a:cubicBezTo>
                    <a:pt x="119769" y="44487"/>
                    <a:pt x="119628" y="44823"/>
                    <a:pt x="119445" y="45258"/>
                  </a:cubicBezTo>
                  <a:cubicBezTo>
                    <a:pt x="119405" y="44991"/>
                    <a:pt x="119380" y="44835"/>
                    <a:pt x="119356" y="44677"/>
                  </a:cubicBezTo>
                  <a:lnTo>
                    <a:pt x="119279" y="43843"/>
                  </a:lnTo>
                  <a:cubicBezTo>
                    <a:pt x="119388" y="42956"/>
                    <a:pt x="119496" y="42069"/>
                    <a:pt x="119605" y="41184"/>
                  </a:cubicBezTo>
                  <a:lnTo>
                    <a:pt x="119442" y="41154"/>
                  </a:lnTo>
                  <a:cubicBezTo>
                    <a:pt x="119251" y="42059"/>
                    <a:pt x="119059" y="42965"/>
                    <a:pt x="118868" y="43870"/>
                  </a:cubicBezTo>
                  <a:lnTo>
                    <a:pt x="118661" y="43834"/>
                  </a:lnTo>
                  <a:cubicBezTo>
                    <a:pt x="118930" y="41869"/>
                    <a:pt x="119201" y="39903"/>
                    <a:pt x="119470" y="37938"/>
                  </a:cubicBezTo>
                  <a:lnTo>
                    <a:pt x="119248" y="37907"/>
                  </a:lnTo>
                  <a:lnTo>
                    <a:pt x="118412" y="43288"/>
                  </a:lnTo>
                  <a:cubicBezTo>
                    <a:pt x="117826" y="42549"/>
                    <a:pt x="118250" y="41938"/>
                    <a:pt x="118282" y="41350"/>
                  </a:cubicBezTo>
                  <a:cubicBezTo>
                    <a:pt x="118315" y="40759"/>
                    <a:pt x="118435" y="40173"/>
                    <a:pt x="118384" y="39554"/>
                  </a:cubicBezTo>
                  <a:lnTo>
                    <a:pt x="118384" y="39554"/>
                  </a:lnTo>
                  <a:lnTo>
                    <a:pt x="118064" y="40423"/>
                  </a:lnTo>
                  <a:lnTo>
                    <a:pt x="117918" y="40401"/>
                  </a:lnTo>
                  <a:lnTo>
                    <a:pt x="117863" y="39257"/>
                  </a:lnTo>
                  <a:lnTo>
                    <a:pt x="117548" y="39734"/>
                  </a:lnTo>
                  <a:lnTo>
                    <a:pt x="117345" y="39024"/>
                  </a:lnTo>
                  <a:cubicBezTo>
                    <a:pt x="117207" y="39643"/>
                    <a:pt x="117108" y="40080"/>
                    <a:pt x="116988" y="40614"/>
                  </a:cubicBezTo>
                  <a:cubicBezTo>
                    <a:pt x="116930" y="40304"/>
                    <a:pt x="116890" y="40085"/>
                    <a:pt x="116849" y="39867"/>
                  </a:cubicBezTo>
                  <a:lnTo>
                    <a:pt x="116739" y="39852"/>
                  </a:lnTo>
                  <a:cubicBezTo>
                    <a:pt x="116639" y="40409"/>
                    <a:pt x="116539" y="40968"/>
                    <a:pt x="116417" y="41647"/>
                  </a:cubicBezTo>
                  <a:cubicBezTo>
                    <a:pt x="116045" y="41257"/>
                    <a:pt x="116155" y="40886"/>
                    <a:pt x="116205" y="40568"/>
                  </a:cubicBezTo>
                  <a:cubicBezTo>
                    <a:pt x="116459" y="38942"/>
                    <a:pt x="116735" y="37319"/>
                    <a:pt x="117017" y="35697"/>
                  </a:cubicBezTo>
                  <a:cubicBezTo>
                    <a:pt x="118011" y="29965"/>
                    <a:pt x="119494" y="24343"/>
                    <a:pt x="120810" y="18682"/>
                  </a:cubicBezTo>
                  <a:cubicBezTo>
                    <a:pt x="121175" y="17114"/>
                    <a:pt x="121414" y="15516"/>
                    <a:pt x="121710" y="13933"/>
                  </a:cubicBezTo>
                  <a:cubicBezTo>
                    <a:pt x="121740" y="13777"/>
                    <a:pt x="121782" y="13624"/>
                    <a:pt x="121843" y="13364"/>
                  </a:cubicBezTo>
                  <a:close/>
                  <a:moveTo>
                    <a:pt x="90896" y="45206"/>
                  </a:moveTo>
                  <a:cubicBezTo>
                    <a:pt x="91018" y="45206"/>
                    <a:pt x="91150" y="45231"/>
                    <a:pt x="91294" y="45292"/>
                  </a:cubicBezTo>
                  <a:cubicBezTo>
                    <a:pt x="90729" y="45553"/>
                    <a:pt x="90260" y="45859"/>
                    <a:pt x="89717" y="45859"/>
                  </a:cubicBezTo>
                  <a:cubicBezTo>
                    <a:pt x="89598" y="45859"/>
                    <a:pt x="89474" y="45844"/>
                    <a:pt x="89346" y="45811"/>
                  </a:cubicBezTo>
                  <a:lnTo>
                    <a:pt x="89346" y="45811"/>
                  </a:lnTo>
                  <a:cubicBezTo>
                    <a:pt x="89360" y="45812"/>
                    <a:pt x="89374" y="45812"/>
                    <a:pt x="89388" y="45812"/>
                  </a:cubicBezTo>
                  <a:cubicBezTo>
                    <a:pt x="89927" y="45812"/>
                    <a:pt x="90299" y="45206"/>
                    <a:pt x="90896" y="45206"/>
                  </a:cubicBezTo>
                  <a:close/>
                  <a:moveTo>
                    <a:pt x="69030" y="35381"/>
                  </a:moveTo>
                  <a:cubicBezTo>
                    <a:pt x="69285" y="35381"/>
                    <a:pt x="69541" y="35390"/>
                    <a:pt x="69799" y="35410"/>
                  </a:cubicBezTo>
                  <a:cubicBezTo>
                    <a:pt x="72108" y="35582"/>
                    <a:pt x="74436" y="35494"/>
                    <a:pt x="76741" y="35694"/>
                  </a:cubicBezTo>
                  <a:cubicBezTo>
                    <a:pt x="79385" y="35924"/>
                    <a:pt x="82014" y="36343"/>
                    <a:pt x="84648" y="36685"/>
                  </a:cubicBezTo>
                  <a:cubicBezTo>
                    <a:pt x="88283" y="37156"/>
                    <a:pt x="91908" y="37744"/>
                    <a:pt x="95557" y="38051"/>
                  </a:cubicBezTo>
                  <a:cubicBezTo>
                    <a:pt x="97080" y="38177"/>
                    <a:pt x="98510" y="38541"/>
                    <a:pt x="99981" y="38834"/>
                  </a:cubicBezTo>
                  <a:cubicBezTo>
                    <a:pt x="103638" y="39561"/>
                    <a:pt x="107309" y="40217"/>
                    <a:pt x="110979" y="40881"/>
                  </a:cubicBezTo>
                  <a:cubicBezTo>
                    <a:pt x="111174" y="40917"/>
                    <a:pt x="111374" y="40926"/>
                    <a:pt x="111576" y="40926"/>
                  </a:cubicBezTo>
                  <a:cubicBezTo>
                    <a:pt x="111778" y="40926"/>
                    <a:pt x="111982" y="40917"/>
                    <a:pt x="112184" y="40917"/>
                  </a:cubicBezTo>
                  <a:cubicBezTo>
                    <a:pt x="112219" y="40917"/>
                    <a:pt x="112255" y="40917"/>
                    <a:pt x="112290" y="40918"/>
                  </a:cubicBezTo>
                  <a:cubicBezTo>
                    <a:pt x="113123" y="40934"/>
                    <a:pt x="113958" y="40947"/>
                    <a:pt x="114805" y="41115"/>
                  </a:cubicBezTo>
                  <a:lnTo>
                    <a:pt x="113912" y="41248"/>
                  </a:lnTo>
                  <a:lnTo>
                    <a:pt x="113901" y="41367"/>
                  </a:lnTo>
                  <a:lnTo>
                    <a:pt x="114438" y="41470"/>
                  </a:lnTo>
                  <a:lnTo>
                    <a:pt x="114454" y="41570"/>
                  </a:lnTo>
                  <a:lnTo>
                    <a:pt x="113316" y="41624"/>
                  </a:lnTo>
                  <a:cubicBezTo>
                    <a:pt x="114359" y="42073"/>
                    <a:pt x="115570" y="41751"/>
                    <a:pt x="116510" y="42457"/>
                  </a:cubicBezTo>
                  <a:cubicBezTo>
                    <a:pt x="116497" y="42529"/>
                    <a:pt x="116483" y="42603"/>
                    <a:pt x="116471" y="42675"/>
                  </a:cubicBezTo>
                  <a:lnTo>
                    <a:pt x="112467" y="42147"/>
                  </a:lnTo>
                  <a:cubicBezTo>
                    <a:pt x="112456" y="42207"/>
                    <a:pt x="112446" y="42267"/>
                    <a:pt x="112436" y="42326"/>
                  </a:cubicBezTo>
                  <a:cubicBezTo>
                    <a:pt x="112974" y="42427"/>
                    <a:pt x="113510" y="42540"/>
                    <a:pt x="114050" y="42624"/>
                  </a:cubicBezTo>
                  <a:cubicBezTo>
                    <a:pt x="114813" y="42743"/>
                    <a:pt x="115584" y="42819"/>
                    <a:pt x="116344" y="42956"/>
                  </a:cubicBezTo>
                  <a:cubicBezTo>
                    <a:pt x="116635" y="43008"/>
                    <a:pt x="116906" y="43175"/>
                    <a:pt x="117152" y="43412"/>
                  </a:cubicBezTo>
                  <a:cubicBezTo>
                    <a:pt x="116940" y="43432"/>
                    <a:pt x="116729" y="43440"/>
                    <a:pt x="116518" y="43440"/>
                  </a:cubicBezTo>
                  <a:cubicBezTo>
                    <a:pt x="115328" y="43440"/>
                    <a:pt x="114164" y="43172"/>
                    <a:pt x="112981" y="43172"/>
                  </a:cubicBezTo>
                  <a:cubicBezTo>
                    <a:pt x="112721" y="43172"/>
                    <a:pt x="112460" y="43185"/>
                    <a:pt x="112197" y="43216"/>
                  </a:cubicBezTo>
                  <a:lnTo>
                    <a:pt x="117377" y="43935"/>
                  </a:lnTo>
                  <a:lnTo>
                    <a:pt x="117369" y="44069"/>
                  </a:lnTo>
                  <a:lnTo>
                    <a:pt x="111775" y="43691"/>
                  </a:lnTo>
                  <a:cubicBezTo>
                    <a:pt x="111772" y="43742"/>
                    <a:pt x="111771" y="43793"/>
                    <a:pt x="111769" y="43844"/>
                  </a:cubicBezTo>
                  <a:cubicBezTo>
                    <a:pt x="113856" y="44078"/>
                    <a:pt x="115943" y="44317"/>
                    <a:pt x="118029" y="44562"/>
                  </a:cubicBezTo>
                  <a:cubicBezTo>
                    <a:pt x="118065" y="44566"/>
                    <a:pt x="118090" y="44672"/>
                    <a:pt x="118196" y="44884"/>
                  </a:cubicBezTo>
                  <a:lnTo>
                    <a:pt x="113418" y="44428"/>
                  </a:lnTo>
                  <a:cubicBezTo>
                    <a:pt x="113412" y="44497"/>
                    <a:pt x="113406" y="44566"/>
                    <a:pt x="113401" y="44634"/>
                  </a:cubicBezTo>
                  <a:lnTo>
                    <a:pt x="118173" y="45199"/>
                  </a:lnTo>
                  <a:cubicBezTo>
                    <a:pt x="117741" y="45268"/>
                    <a:pt x="117321" y="45293"/>
                    <a:pt x="116909" y="45293"/>
                  </a:cubicBezTo>
                  <a:cubicBezTo>
                    <a:pt x="115806" y="45293"/>
                    <a:pt x="114762" y="45113"/>
                    <a:pt x="113720" y="45113"/>
                  </a:cubicBezTo>
                  <a:cubicBezTo>
                    <a:pt x="113476" y="45113"/>
                    <a:pt x="113233" y="45123"/>
                    <a:pt x="112990" y="45147"/>
                  </a:cubicBezTo>
                  <a:cubicBezTo>
                    <a:pt x="113170" y="45192"/>
                    <a:pt x="113348" y="45260"/>
                    <a:pt x="113530" y="45277"/>
                  </a:cubicBezTo>
                  <a:cubicBezTo>
                    <a:pt x="115001" y="45415"/>
                    <a:pt x="116474" y="45533"/>
                    <a:pt x="117943" y="45687"/>
                  </a:cubicBezTo>
                  <a:cubicBezTo>
                    <a:pt x="118235" y="45718"/>
                    <a:pt x="118513" y="45873"/>
                    <a:pt x="118799" y="45973"/>
                  </a:cubicBezTo>
                  <a:cubicBezTo>
                    <a:pt x="118783" y="46054"/>
                    <a:pt x="118767" y="46136"/>
                    <a:pt x="118751" y="46217"/>
                  </a:cubicBezTo>
                  <a:cubicBezTo>
                    <a:pt x="118006" y="46173"/>
                    <a:pt x="117260" y="46139"/>
                    <a:pt x="116516" y="46085"/>
                  </a:cubicBezTo>
                  <a:cubicBezTo>
                    <a:pt x="114133" y="45907"/>
                    <a:pt x="111745" y="45777"/>
                    <a:pt x="109370" y="45524"/>
                  </a:cubicBezTo>
                  <a:cubicBezTo>
                    <a:pt x="107098" y="45283"/>
                    <a:pt x="104837" y="44940"/>
                    <a:pt x="102579" y="44590"/>
                  </a:cubicBezTo>
                  <a:cubicBezTo>
                    <a:pt x="99054" y="44044"/>
                    <a:pt x="95531" y="43493"/>
                    <a:pt x="92019" y="42871"/>
                  </a:cubicBezTo>
                  <a:cubicBezTo>
                    <a:pt x="89579" y="42440"/>
                    <a:pt x="87123" y="42214"/>
                    <a:pt x="84660" y="41992"/>
                  </a:cubicBezTo>
                  <a:cubicBezTo>
                    <a:pt x="82752" y="41820"/>
                    <a:pt x="80847" y="41594"/>
                    <a:pt x="78946" y="41354"/>
                  </a:cubicBezTo>
                  <a:cubicBezTo>
                    <a:pt x="77723" y="41200"/>
                    <a:pt x="77728" y="41169"/>
                    <a:pt x="77428" y="39824"/>
                  </a:cubicBezTo>
                  <a:cubicBezTo>
                    <a:pt x="77588" y="39816"/>
                    <a:pt x="77741" y="39796"/>
                    <a:pt x="77892" y="39796"/>
                  </a:cubicBezTo>
                  <a:cubicBezTo>
                    <a:pt x="77928" y="39796"/>
                    <a:pt x="77964" y="39797"/>
                    <a:pt x="77999" y="39800"/>
                  </a:cubicBezTo>
                  <a:cubicBezTo>
                    <a:pt x="78099" y="39808"/>
                    <a:pt x="78198" y="39826"/>
                    <a:pt x="78302" y="39826"/>
                  </a:cubicBezTo>
                  <a:cubicBezTo>
                    <a:pt x="78400" y="39826"/>
                    <a:pt x="78503" y="39810"/>
                    <a:pt x="78615" y="39754"/>
                  </a:cubicBezTo>
                  <a:lnTo>
                    <a:pt x="77241" y="39350"/>
                  </a:lnTo>
                  <a:cubicBezTo>
                    <a:pt x="77252" y="39283"/>
                    <a:pt x="77263" y="39215"/>
                    <a:pt x="77275" y="39147"/>
                  </a:cubicBezTo>
                  <a:lnTo>
                    <a:pt x="78749" y="39294"/>
                  </a:lnTo>
                  <a:cubicBezTo>
                    <a:pt x="78682" y="39184"/>
                    <a:pt x="78642" y="39129"/>
                    <a:pt x="78613" y="39069"/>
                  </a:cubicBezTo>
                  <a:cubicBezTo>
                    <a:pt x="78593" y="39022"/>
                    <a:pt x="78586" y="38969"/>
                    <a:pt x="78562" y="38874"/>
                  </a:cubicBezTo>
                  <a:lnTo>
                    <a:pt x="78562" y="38874"/>
                  </a:lnTo>
                  <a:lnTo>
                    <a:pt x="80389" y="39245"/>
                  </a:lnTo>
                  <a:cubicBezTo>
                    <a:pt x="80401" y="39182"/>
                    <a:pt x="80414" y="39117"/>
                    <a:pt x="80426" y="39054"/>
                  </a:cubicBezTo>
                  <a:cubicBezTo>
                    <a:pt x="79624" y="38852"/>
                    <a:pt x="78768" y="38766"/>
                    <a:pt x="78031" y="38424"/>
                  </a:cubicBezTo>
                  <a:cubicBezTo>
                    <a:pt x="77158" y="38019"/>
                    <a:pt x="76265" y="37955"/>
                    <a:pt x="75368" y="37955"/>
                  </a:cubicBezTo>
                  <a:cubicBezTo>
                    <a:pt x="74947" y="37955"/>
                    <a:pt x="74526" y="37969"/>
                    <a:pt x="74105" y="37969"/>
                  </a:cubicBezTo>
                  <a:cubicBezTo>
                    <a:pt x="74084" y="37969"/>
                    <a:pt x="74064" y="37969"/>
                    <a:pt x="74044" y="37969"/>
                  </a:cubicBezTo>
                  <a:cubicBezTo>
                    <a:pt x="73819" y="37968"/>
                    <a:pt x="73594" y="37968"/>
                    <a:pt x="73369" y="37968"/>
                  </a:cubicBezTo>
                  <a:cubicBezTo>
                    <a:pt x="72250" y="37968"/>
                    <a:pt x="71128" y="37983"/>
                    <a:pt x="70020" y="38100"/>
                  </a:cubicBezTo>
                  <a:cubicBezTo>
                    <a:pt x="69186" y="38188"/>
                    <a:pt x="68380" y="38541"/>
                    <a:pt x="67573" y="38877"/>
                  </a:cubicBezTo>
                  <a:cubicBezTo>
                    <a:pt x="67607" y="38879"/>
                    <a:pt x="67641" y="38880"/>
                    <a:pt x="67675" y="38880"/>
                  </a:cubicBezTo>
                  <a:cubicBezTo>
                    <a:pt x="67923" y="38880"/>
                    <a:pt x="68176" y="38833"/>
                    <a:pt x="68415" y="38833"/>
                  </a:cubicBezTo>
                  <a:cubicBezTo>
                    <a:pt x="68721" y="38833"/>
                    <a:pt x="69005" y="38910"/>
                    <a:pt x="69229" y="39263"/>
                  </a:cubicBezTo>
                  <a:lnTo>
                    <a:pt x="68482" y="39469"/>
                  </a:lnTo>
                  <a:cubicBezTo>
                    <a:pt x="68702" y="39552"/>
                    <a:pt x="68933" y="39562"/>
                    <a:pt x="69162" y="39562"/>
                  </a:cubicBezTo>
                  <a:cubicBezTo>
                    <a:pt x="69236" y="39562"/>
                    <a:pt x="69310" y="39561"/>
                    <a:pt x="69383" y="39561"/>
                  </a:cubicBezTo>
                  <a:cubicBezTo>
                    <a:pt x="69873" y="39561"/>
                    <a:pt x="70333" y="39608"/>
                    <a:pt x="70633" y="40336"/>
                  </a:cubicBezTo>
                  <a:lnTo>
                    <a:pt x="65431" y="40295"/>
                  </a:lnTo>
                  <a:cubicBezTo>
                    <a:pt x="65422" y="40264"/>
                    <a:pt x="65413" y="40235"/>
                    <a:pt x="65404" y="40204"/>
                  </a:cubicBezTo>
                  <a:lnTo>
                    <a:pt x="66803" y="39824"/>
                  </a:lnTo>
                  <a:cubicBezTo>
                    <a:pt x="66797" y="39765"/>
                    <a:pt x="66791" y="39707"/>
                    <a:pt x="66786" y="39649"/>
                  </a:cubicBezTo>
                  <a:lnTo>
                    <a:pt x="65127" y="39894"/>
                  </a:lnTo>
                  <a:cubicBezTo>
                    <a:pt x="65113" y="39858"/>
                    <a:pt x="65099" y="39822"/>
                    <a:pt x="65086" y="39785"/>
                  </a:cubicBezTo>
                  <a:lnTo>
                    <a:pt x="66424" y="39062"/>
                  </a:lnTo>
                  <a:cubicBezTo>
                    <a:pt x="66274" y="39030"/>
                    <a:pt x="66133" y="39017"/>
                    <a:pt x="66000" y="39017"/>
                  </a:cubicBezTo>
                  <a:cubicBezTo>
                    <a:pt x="65465" y="39017"/>
                    <a:pt x="65052" y="39221"/>
                    <a:pt x="64617" y="39221"/>
                  </a:cubicBezTo>
                  <a:cubicBezTo>
                    <a:pt x="64533" y="39221"/>
                    <a:pt x="64448" y="39214"/>
                    <a:pt x="64361" y="39195"/>
                  </a:cubicBezTo>
                  <a:lnTo>
                    <a:pt x="66406" y="38392"/>
                  </a:lnTo>
                  <a:lnTo>
                    <a:pt x="66393" y="38269"/>
                  </a:lnTo>
                  <a:lnTo>
                    <a:pt x="64511" y="38361"/>
                  </a:lnTo>
                  <a:cubicBezTo>
                    <a:pt x="64499" y="38306"/>
                    <a:pt x="64488" y="38253"/>
                    <a:pt x="64477" y="38200"/>
                  </a:cubicBezTo>
                  <a:lnTo>
                    <a:pt x="66441" y="37276"/>
                  </a:lnTo>
                  <a:lnTo>
                    <a:pt x="66389" y="37134"/>
                  </a:lnTo>
                  <a:cubicBezTo>
                    <a:pt x="65754" y="37361"/>
                    <a:pt x="65126" y="37608"/>
                    <a:pt x="64483" y="37807"/>
                  </a:cubicBezTo>
                  <a:cubicBezTo>
                    <a:pt x="63997" y="37957"/>
                    <a:pt x="63567" y="38353"/>
                    <a:pt x="62956" y="38353"/>
                  </a:cubicBezTo>
                  <a:cubicBezTo>
                    <a:pt x="62821" y="38353"/>
                    <a:pt x="62678" y="38334"/>
                    <a:pt x="62522" y="38288"/>
                  </a:cubicBezTo>
                  <a:cubicBezTo>
                    <a:pt x="63382" y="37527"/>
                    <a:pt x="64368" y="37288"/>
                    <a:pt x="65232" y="36789"/>
                  </a:cubicBezTo>
                  <a:lnTo>
                    <a:pt x="65232" y="36789"/>
                  </a:lnTo>
                  <a:cubicBezTo>
                    <a:pt x="64111" y="37247"/>
                    <a:pt x="62830" y="36856"/>
                    <a:pt x="61748" y="37525"/>
                  </a:cubicBezTo>
                  <a:cubicBezTo>
                    <a:pt x="62374" y="36833"/>
                    <a:pt x="63186" y="36411"/>
                    <a:pt x="64028" y="36200"/>
                  </a:cubicBezTo>
                  <a:cubicBezTo>
                    <a:pt x="65671" y="35790"/>
                    <a:pt x="67314" y="35381"/>
                    <a:pt x="69030" y="35381"/>
                  </a:cubicBezTo>
                  <a:close/>
                  <a:moveTo>
                    <a:pt x="67244" y="40628"/>
                  </a:moveTo>
                  <a:cubicBezTo>
                    <a:pt x="68607" y="40628"/>
                    <a:pt x="69728" y="40925"/>
                    <a:pt x="70204" y="41467"/>
                  </a:cubicBezTo>
                  <a:cubicBezTo>
                    <a:pt x="69898" y="41679"/>
                    <a:pt x="69559" y="41784"/>
                    <a:pt x="69225" y="41784"/>
                  </a:cubicBezTo>
                  <a:cubicBezTo>
                    <a:pt x="69068" y="41784"/>
                    <a:pt x="68911" y="41760"/>
                    <a:pt x="68760" y="41714"/>
                  </a:cubicBezTo>
                  <a:cubicBezTo>
                    <a:pt x="68424" y="41609"/>
                    <a:pt x="68122" y="41560"/>
                    <a:pt x="67849" y="41560"/>
                  </a:cubicBezTo>
                  <a:cubicBezTo>
                    <a:pt x="66849" y="41560"/>
                    <a:pt x="66229" y="42221"/>
                    <a:pt x="65654" y="43273"/>
                  </a:cubicBezTo>
                  <a:cubicBezTo>
                    <a:pt x="64845" y="44756"/>
                    <a:pt x="63475" y="45725"/>
                    <a:pt x="61818" y="46206"/>
                  </a:cubicBezTo>
                  <a:cubicBezTo>
                    <a:pt x="60855" y="46486"/>
                    <a:pt x="59903" y="46642"/>
                    <a:pt x="58962" y="46642"/>
                  </a:cubicBezTo>
                  <a:cubicBezTo>
                    <a:pt x="57669" y="46642"/>
                    <a:pt x="56399" y="46347"/>
                    <a:pt x="55158" y="45671"/>
                  </a:cubicBezTo>
                  <a:cubicBezTo>
                    <a:pt x="54836" y="45496"/>
                    <a:pt x="54471" y="45400"/>
                    <a:pt x="54131" y="45254"/>
                  </a:cubicBezTo>
                  <a:cubicBezTo>
                    <a:pt x="53332" y="44908"/>
                    <a:pt x="52635" y="44388"/>
                    <a:pt x="52335" y="43573"/>
                  </a:cubicBezTo>
                  <a:cubicBezTo>
                    <a:pt x="52075" y="42864"/>
                    <a:pt x="51577" y="42705"/>
                    <a:pt x="50966" y="42660"/>
                  </a:cubicBezTo>
                  <a:cubicBezTo>
                    <a:pt x="49122" y="42530"/>
                    <a:pt x="47278" y="42354"/>
                    <a:pt x="45431" y="42320"/>
                  </a:cubicBezTo>
                  <a:cubicBezTo>
                    <a:pt x="44917" y="42310"/>
                    <a:pt x="44403" y="42306"/>
                    <a:pt x="43890" y="42306"/>
                  </a:cubicBezTo>
                  <a:cubicBezTo>
                    <a:pt x="40170" y="42306"/>
                    <a:pt x="36457" y="42538"/>
                    <a:pt x="32745" y="42813"/>
                  </a:cubicBezTo>
                  <a:cubicBezTo>
                    <a:pt x="30868" y="42953"/>
                    <a:pt x="28976" y="42910"/>
                    <a:pt x="27093" y="42993"/>
                  </a:cubicBezTo>
                  <a:cubicBezTo>
                    <a:pt x="23931" y="43133"/>
                    <a:pt x="20769" y="43299"/>
                    <a:pt x="17609" y="43469"/>
                  </a:cubicBezTo>
                  <a:cubicBezTo>
                    <a:pt x="15427" y="43587"/>
                    <a:pt x="13241" y="43685"/>
                    <a:pt x="11065" y="43873"/>
                  </a:cubicBezTo>
                  <a:cubicBezTo>
                    <a:pt x="8688" y="44079"/>
                    <a:pt x="6321" y="44393"/>
                    <a:pt x="3947" y="44630"/>
                  </a:cubicBezTo>
                  <a:cubicBezTo>
                    <a:pt x="3554" y="44669"/>
                    <a:pt x="3156" y="44692"/>
                    <a:pt x="2760" y="44692"/>
                  </a:cubicBezTo>
                  <a:cubicBezTo>
                    <a:pt x="2482" y="44692"/>
                    <a:pt x="2206" y="44681"/>
                    <a:pt x="1932" y="44656"/>
                  </a:cubicBezTo>
                  <a:cubicBezTo>
                    <a:pt x="1452" y="44612"/>
                    <a:pt x="988" y="44397"/>
                    <a:pt x="558" y="44271"/>
                  </a:cubicBezTo>
                  <a:cubicBezTo>
                    <a:pt x="433" y="43427"/>
                    <a:pt x="836" y="42957"/>
                    <a:pt x="1256" y="42463"/>
                  </a:cubicBezTo>
                  <a:cubicBezTo>
                    <a:pt x="1306" y="42536"/>
                    <a:pt x="1341" y="42563"/>
                    <a:pt x="1341" y="42591"/>
                  </a:cubicBezTo>
                  <a:cubicBezTo>
                    <a:pt x="1364" y="43964"/>
                    <a:pt x="1515" y="44151"/>
                    <a:pt x="2832" y="44151"/>
                  </a:cubicBezTo>
                  <a:cubicBezTo>
                    <a:pt x="2853" y="44151"/>
                    <a:pt x="2874" y="44151"/>
                    <a:pt x="2895" y="44151"/>
                  </a:cubicBezTo>
                  <a:cubicBezTo>
                    <a:pt x="4746" y="44143"/>
                    <a:pt x="6576" y="43968"/>
                    <a:pt x="8399" y="43595"/>
                  </a:cubicBezTo>
                  <a:cubicBezTo>
                    <a:pt x="9511" y="43366"/>
                    <a:pt x="10680" y="43417"/>
                    <a:pt x="11822" y="43330"/>
                  </a:cubicBezTo>
                  <a:cubicBezTo>
                    <a:pt x="14206" y="43146"/>
                    <a:pt x="16589" y="42934"/>
                    <a:pt x="18975" y="42780"/>
                  </a:cubicBezTo>
                  <a:cubicBezTo>
                    <a:pt x="19079" y="42774"/>
                    <a:pt x="19184" y="42771"/>
                    <a:pt x="19289" y="42771"/>
                  </a:cubicBezTo>
                  <a:cubicBezTo>
                    <a:pt x="19848" y="42771"/>
                    <a:pt x="20413" y="42851"/>
                    <a:pt x="20973" y="42851"/>
                  </a:cubicBezTo>
                  <a:cubicBezTo>
                    <a:pt x="21076" y="42851"/>
                    <a:pt x="21179" y="42848"/>
                    <a:pt x="21281" y="42842"/>
                  </a:cubicBezTo>
                  <a:cubicBezTo>
                    <a:pt x="22658" y="42758"/>
                    <a:pt x="24031" y="42592"/>
                    <a:pt x="25404" y="42457"/>
                  </a:cubicBezTo>
                  <a:cubicBezTo>
                    <a:pt x="26643" y="42334"/>
                    <a:pt x="27881" y="42201"/>
                    <a:pt x="29121" y="42084"/>
                  </a:cubicBezTo>
                  <a:cubicBezTo>
                    <a:pt x="30227" y="41980"/>
                    <a:pt x="31333" y="41844"/>
                    <a:pt x="32442" y="41809"/>
                  </a:cubicBezTo>
                  <a:cubicBezTo>
                    <a:pt x="33073" y="41788"/>
                    <a:pt x="33705" y="41782"/>
                    <a:pt x="34337" y="41782"/>
                  </a:cubicBezTo>
                  <a:cubicBezTo>
                    <a:pt x="35186" y="41782"/>
                    <a:pt x="36035" y="41793"/>
                    <a:pt x="36883" y="41796"/>
                  </a:cubicBezTo>
                  <a:cubicBezTo>
                    <a:pt x="37649" y="41799"/>
                    <a:pt x="38416" y="41830"/>
                    <a:pt x="39182" y="41830"/>
                  </a:cubicBezTo>
                  <a:cubicBezTo>
                    <a:pt x="39290" y="41830"/>
                    <a:pt x="39399" y="41830"/>
                    <a:pt x="39508" y="41828"/>
                  </a:cubicBezTo>
                  <a:cubicBezTo>
                    <a:pt x="41494" y="41801"/>
                    <a:pt x="43481" y="41792"/>
                    <a:pt x="45465" y="41700"/>
                  </a:cubicBezTo>
                  <a:cubicBezTo>
                    <a:pt x="46837" y="41637"/>
                    <a:pt x="48208" y="41485"/>
                    <a:pt x="49570" y="41300"/>
                  </a:cubicBezTo>
                  <a:cubicBezTo>
                    <a:pt x="49686" y="41285"/>
                    <a:pt x="49806" y="41277"/>
                    <a:pt x="49928" y="41277"/>
                  </a:cubicBezTo>
                  <a:cubicBezTo>
                    <a:pt x="50985" y="41277"/>
                    <a:pt x="52243" y="41842"/>
                    <a:pt x="52654" y="42771"/>
                  </a:cubicBezTo>
                  <a:cubicBezTo>
                    <a:pt x="53102" y="43786"/>
                    <a:pt x="53922" y="44333"/>
                    <a:pt x="54803" y="44792"/>
                  </a:cubicBezTo>
                  <a:cubicBezTo>
                    <a:pt x="56225" y="45530"/>
                    <a:pt x="57741" y="45931"/>
                    <a:pt x="59311" y="45931"/>
                  </a:cubicBezTo>
                  <a:cubicBezTo>
                    <a:pt x="59697" y="45931"/>
                    <a:pt x="60087" y="45907"/>
                    <a:pt x="60479" y="45857"/>
                  </a:cubicBezTo>
                  <a:cubicBezTo>
                    <a:pt x="62528" y="45599"/>
                    <a:pt x="64032" y="44464"/>
                    <a:pt x="64922" y="42607"/>
                  </a:cubicBezTo>
                  <a:cubicBezTo>
                    <a:pt x="65184" y="42057"/>
                    <a:pt x="65212" y="41391"/>
                    <a:pt x="65341" y="40804"/>
                  </a:cubicBezTo>
                  <a:cubicBezTo>
                    <a:pt x="65999" y="40686"/>
                    <a:pt x="66645" y="40628"/>
                    <a:pt x="67244" y="40628"/>
                  </a:cubicBezTo>
                  <a:close/>
                  <a:moveTo>
                    <a:pt x="128388" y="17417"/>
                  </a:moveTo>
                  <a:cubicBezTo>
                    <a:pt x="128562" y="17417"/>
                    <a:pt x="128817" y="17471"/>
                    <a:pt x="129197" y="17553"/>
                  </a:cubicBezTo>
                  <a:cubicBezTo>
                    <a:pt x="128989" y="19235"/>
                    <a:pt x="128697" y="20897"/>
                    <a:pt x="127998" y="22470"/>
                  </a:cubicBezTo>
                  <a:lnTo>
                    <a:pt x="128015" y="22444"/>
                  </a:lnTo>
                  <a:lnTo>
                    <a:pt x="128015" y="22444"/>
                  </a:lnTo>
                  <a:cubicBezTo>
                    <a:pt x="127793" y="23358"/>
                    <a:pt x="127627" y="24290"/>
                    <a:pt x="127339" y="25181"/>
                  </a:cubicBezTo>
                  <a:cubicBezTo>
                    <a:pt x="126219" y="28649"/>
                    <a:pt x="125533" y="32218"/>
                    <a:pt x="124763" y="35769"/>
                  </a:cubicBezTo>
                  <a:cubicBezTo>
                    <a:pt x="123944" y="39548"/>
                    <a:pt x="123097" y="43321"/>
                    <a:pt x="122251" y="47095"/>
                  </a:cubicBezTo>
                  <a:cubicBezTo>
                    <a:pt x="122023" y="48111"/>
                    <a:pt x="121810" y="48355"/>
                    <a:pt x="120806" y="48355"/>
                  </a:cubicBezTo>
                  <a:cubicBezTo>
                    <a:pt x="120785" y="48355"/>
                    <a:pt x="120764" y="48355"/>
                    <a:pt x="120742" y="48355"/>
                  </a:cubicBezTo>
                  <a:cubicBezTo>
                    <a:pt x="119399" y="48342"/>
                    <a:pt x="118059" y="48172"/>
                    <a:pt x="116715" y="48125"/>
                  </a:cubicBezTo>
                  <a:cubicBezTo>
                    <a:pt x="111919" y="47958"/>
                    <a:pt x="107234" y="47043"/>
                    <a:pt x="102547" y="46109"/>
                  </a:cubicBezTo>
                  <a:cubicBezTo>
                    <a:pt x="100007" y="45602"/>
                    <a:pt x="97428" y="45295"/>
                    <a:pt x="94890" y="44778"/>
                  </a:cubicBezTo>
                  <a:cubicBezTo>
                    <a:pt x="93300" y="44454"/>
                    <a:pt x="91694" y="44410"/>
                    <a:pt x="90100" y="44204"/>
                  </a:cubicBezTo>
                  <a:cubicBezTo>
                    <a:pt x="88003" y="43932"/>
                    <a:pt x="85876" y="43870"/>
                    <a:pt x="83816" y="43297"/>
                  </a:cubicBezTo>
                  <a:cubicBezTo>
                    <a:pt x="83046" y="43082"/>
                    <a:pt x="82219" y="43081"/>
                    <a:pt x="81428" y="42929"/>
                  </a:cubicBezTo>
                  <a:cubicBezTo>
                    <a:pt x="80911" y="42830"/>
                    <a:pt x="80413" y="42634"/>
                    <a:pt x="79906" y="42481"/>
                  </a:cubicBezTo>
                  <a:cubicBezTo>
                    <a:pt x="79920" y="42411"/>
                    <a:pt x="79935" y="42341"/>
                    <a:pt x="79948" y="42271"/>
                  </a:cubicBezTo>
                  <a:cubicBezTo>
                    <a:pt x="80847" y="42380"/>
                    <a:pt x="81743" y="42505"/>
                    <a:pt x="82643" y="42595"/>
                  </a:cubicBezTo>
                  <a:cubicBezTo>
                    <a:pt x="87500" y="43073"/>
                    <a:pt x="92304" y="43896"/>
                    <a:pt x="97107" y="44738"/>
                  </a:cubicBezTo>
                  <a:cubicBezTo>
                    <a:pt x="100649" y="45360"/>
                    <a:pt x="104199" y="45956"/>
                    <a:pt x="107759" y="46461"/>
                  </a:cubicBezTo>
                  <a:cubicBezTo>
                    <a:pt x="111084" y="46933"/>
                    <a:pt x="114426" y="47294"/>
                    <a:pt x="117765" y="47649"/>
                  </a:cubicBezTo>
                  <a:cubicBezTo>
                    <a:pt x="118018" y="47676"/>
                    <a:pt x="118274" y="47686"/>
                    <a:pt x="118531" y="47686"/>
                  </a:cubicBezTo>
                  <a:cubicBezTo>
                    <a:pt x="119114" y="47686"/>
                    <a:pt x="119703" y="47630"/>
                    <a:pt x="120285" y="47582"/>
                  </a:cubicBezTo>
                  <a:cubicBezTo>
                    <a:pt x="120949" y="47526"/>
                    <a:pt x="121326" y="47143"/>
                    <a:pt x="121526" y="46456"/>
                  </a:cubicBezTo>
                  <a:cubicBezTo>
                    <a:pt x="122626" y="42671"/>
                    <a:pt x="123388" y="38813"/>
                    <a:pt x="124140" y="34947"/>
                  </a:cubicBezTo>
                  <a:cubicBezTo>
                    <a:pt x="124648" y="32341"/>
                    <a:pt x="125333" y="29771"/>
                    <a:pt x="125929" y="27182"/>
                  </a:cubicBezTo>
                  <a:cubicBezTo>
                    <a:pt x="126582" y="24329"/>
                    <a:pt x="127234" y="21476"/>
                    <a:pt x="127885" y="18622"/>
                  </a:cubicBezTo>
                  <a:cubicBezTo>
                    <a:pt x="127908" y="18525"/>
                    <a:pt x="127937" y="18426"/>
                    <a:pt x="127947" y="18328"/>
                  </a:cubicBezTo>
                  <a:cubicBezTo>
                    <a:pt x="128013" y="17643"/>
                    <a:pt x="128035" y="17417"/>
                    <a:pt x="128388" y="17417"/>
                  </a:cubicBezTo>
                  <a:close/>
                  <a:moveTo>
                    <a:pt x="82425" y="44855"/>
                  </a:moveTo>
                  <a:cubicBezTo>
                    <a:pt x="82549" y="44855"/>
                    <a:pt x="82656" y="45005"/>
                    <a:pt x="82896" y="45338"/>
                  </a:cubicBezTo>
                  <a:lnTo>
                    <a:pt x="82965" y="45404"/>
                  </a:lnTo>
                  <a:lnTo>
                    <a:pt x="83741" y="45119"/>
                  </a:lnTo>
                  <a:cubicBezTo>
                    <a:pt x="83773" y="45172"/>
                    <a:pt x="83805" y="45226"/>
                    <a:pt x="83837" y="45280"/>
                  </a:cubicBezTo>
                  <a:lnTo>
                    <a:pt x="82725" y="46340"/>
                  </a:lnTo>
                  <a:lnTo>
                    <a:pt x="82801" y="46415"/>
                  </a:lnTo>
                  <a:cubicBezTo>
                    <a:pt x="83197" y="46142"/>
                    <a:pt x="83587" y="45858"/>
                    <a:pt x="83993" y="45603"/>
                  </a:cubicBezTo>
                  <a:cubicBezTo>
                    <a:pt x="84067" y="45557"/>
                    <a:pt x="84126" y="45536"/>
                    <a:pt x="84172" y="45536"/>
                  </a:cubicBezTo>
                  <a:cubicBezTo>
                    <a:pt x="84289" y="45536"/>
                    <a:pt x="84323" y="45668"/>
                    <a:pt x="84309" y="45842"/>
                  </a:cubicBezTo>
                  <a:lnTo>
                    <a:pt x="84395" y="45931"/>
                  </a:lnTo>
                  <a:cubicBezTo>
                    <a:pt x="84596" y="45840"/>
                    <a:pt x="84845" y="45797"/>
                    <a:pt x="84986" y="45650"/>
                  </a:cubicBezTo>
                  <a:cubicBezTo>
                    <a:pt x="85121" y="45509"/>
                    <a:pt x="85257" y="45444"/>
                    <a:pt x="85370" y="45444"/>
                  </a:cubicBezTo>
                  <a:cubicBezTo>
                    <a:pt x="85515" y="45444"/>
                    <a:pt x="85622" y="45553"/>
                    <a:pt x="85638" y="45753"/>
                  </a:cubicBezTo>
                  <a:cubicBezTo>
                    <a:pt x="85656" y="45957"/>
                    <a:pt x="85705" y="46005"/>
                    <a:pt x="85770" y="46005"/>
                  </a:cubicBezTo>
                  <a:cubicBezTo>
                    <a:pt x="85828" y="46005"/>
                    <a:pt x="85899" y="45968"/>
                    <a:pt x="85971" y="45968"/>
                  </a:cubicBezTo>
                  <a:cubicBezTo>
                    <a:pt x="85979" y="45968"/>
                    <a:pt x="85986" y="45968"/>
                    <a:pt x="85994" y="45969"/>
                  </a:cubicBezTo>
                  <a:cubicBezTo>
                    <a:pt x="86052" y="45976"/>
                    <a:pt x="86085" y="46188"/>
                    <a:pt x="86131" y="46315"/>
                  </a:cubicBezTo>
                  <a:cubicBezTo>
                    <a:pt x="87019" y="46175"/>
                    <a:pt x="87074" y="46148"/>
                    <a:pt x="87421" y="45668"/>
                  </a:cubicBezTo>
                  <a:lnTo>
                    <a:pt x="89251" y="46103"/>
                  </a:lnTo>
                  <a:lnTo>
                    <a:pt x="78575" y="51073"/>
                  </a:lnTo>
                  <a:lnTo>
                    <a:pt x="78480" y="50919"/>
                  </a:lnTo>
                  <a:lnTo>
                    <a:pt x="78937" y="50478"/>
                  </a:lnTo>
                  <a:lnTo>
                    <a:pt x="78488" y="50311"/>
                  </a:lnTo>
                  <a:cubicBezTo>
                    <a:pt x="78563" y="49677"/>
                    <a:pt x="79261" y="49845"/>
                    <a:pt x="79603" y="49390"/>
                  </a:cubicBezTo>
                  <a:lnTo>
                    <a:pt x="79603" y="49390"/>
                  </a:lnTo>
                  <a:lnTo>
                    <a:pt x="78731" y="49569"/>
                  </a:lnTo>
                  <a:lnTo>
                    <a:pt x="78632" y="47517"/>
                  </a:lnTo>
                  <a:cubicBezTo>
                    <a:pt x="78596" y="46780"/>
                    <a:pt x="78560" y="46043"/>
                    <a:pt x="78519" y="45188"/>
                  </a:cubicBezTo>
                  <a:lnTo>
                    <a:pt x="78519" y="45188"/>
                  </a:lnTo>
                  <a:lnTo>
                    <a:pt x="79465" y="45508"/>
                  </a:lnTo>
                  <a:lnTo>
                    <a:pt x="80227" y="45017"/>
                  </a:lnTo>
                  <a:lnTo>
                    <a:pt x="80227" y="45017"/>
                  </a:lnTo>
                  <a:cubicBezTo>
                    <a:pt x="80094" y="45341"/>
                    <a:pt x="80042" y="45471"/>
                    <a:pt x="79986" y="45608"/>
                  </a:cubicBezTo>
                  <a:cubicBezTo>
                    <a:pt x="80027" y="45618"/>
                    <a:pt x="80079" y="45646"/>
                    <a:pt x="80113" y="45646"/>
                  </a:cubicBezTo>
                  <a:cubicBezTo>
                    <a:pt x="80122" y="45646"/>
                    <a:pt x="80129" y="45645"/>
                    <a:pt x="80135" y="45641"/>
                  </a:cubicBezTo>
                  <a:cubicBezTo>
                    <a:pt x="80415" y="45459"/>
                    <a:pt x="80670" y="45226"/>
                    <a:pt x="80969" y="45088"/>
                  </a:cubicBezTo>
                  <a:cubicBezTo>
                    <a:pt x="81025" y="45062"/>
                    <a:pt x="81071" y="45051"/>
                    <a:pt x="81109" y="45051"/>
                  </a:cubicBezTo>
                  <a:cubicBezTo>
                    <a:pt x="81267" y="45051"/>
                    <a:pt x="81281" y="45248"/>
                    <a:pt x="81281" y="45419"/>
                  </a:cubicBezTo>
                  <a:lnTo>
                    <a:pt x="81322" y="45460"/>
                  </a:lnTo>
                  <a:cubicBezTo>
                    <a:pt x="81539" y="45368"/>
                    <a:pt x="81801" y="45326"/>
                    <a:pt x="81965" y="45178"/>
                  </a:cubicBezTo>
                  <a:cubicBezTo>
                    <a:pt x="82197" y="44969"/>
                    <a:pt x="82317" y="44855"/>
                    <a:pt x="82425" y="44855"/>
                  </a:cubicBezTo>
                  <a:close/>
                  <a:moveTo>
                    <a:pt x="92802" y="45360"/>
                  </a:moveTo>
                  <a:cubicBezTo>
                    <a:pt x="93412" y="45360"/>
                    <a:pt x="94049" y="45553"/>
                    <a:pt x="94737" y="45623"/>
                  </a:cubicBezTo>
                  <a:cubicBezTo>
                    <a:pt x="92409" y="46698"/>
                    <a:pt x="90225" y="47721"/>
                    <a:pt x="88029" y="48720"/>
                  </a:cubicBezTo>
                  <a:cubicBezTo>
                    <a:pt x="85704" y="49776"/>
                    <a:pt x="83375" y="50820"/>
                    <a:pt x="81041" y="51853"/>
                  </a:cubicBezTo>
                  <a:cubicBezTo>
                    <a:pt x="80654" y="52024"/>
                    <a:pt x="80288" y="52256"/>
                    <a:pt x="79840" y="52256"/>
                  </a:cubicBezTo>
                  <a:cubicBezTo>
                    <a:pt x="79740" y="52256"/>
                    <a:pt x="79635" y="52245"/>
                    <a:pt x="79525" y="52218"/>
                  </a:cubicBezTo>
                  <a:cubicBezTo>
                    <a:pt x="79053" y="52103"/>
                    <a:pt x="78815" y="51901"/>
                    <a:pt x="78756" y="51288"/>
                  </a:cubicBezTo>
                  <a:cubicBezTo>
                    <a:pt x="80131" y="50722"/>
                    <a:pt x="81466" y="50178"/>
                    <a:pt x="82794" y="49620"/>
                  </a:cubicBezTo>
                  <a:cubicBezTo>
                    <a:pt x="83289" y="49413"/>
                    <a:pt x="83793" y="49208"/>
                    <a:pt x="84254" y="48937"/>
                  </a:cubicBezTo>
                  <a:cubicBezTo>
                    <a:pt x="86701" y="47497"/>
                    <a:pt x="89374" y="46568"/>
                    <a:pt x="91987" y="45508"/>
                  </a:cubicBezTo>
                  <a:cubicBezTo>
                    <a:pt x="92254" y="45400"/>
                    <a:pt x="92525" y="45360"/>
                    <a:pt x="92802" y="45360"/>
                  </a:cubicBezTo>
                  <a:close/>
                  <a:moveTo>
                    <a:pt x="85677" y="56551"/>
                  </a:moveTo>
                  <a:cubicBezTo>
                    <a:pt x="85646" y="56569"/>
                    <a:pt x="85615" y="56587"/>
                    <a:pt x="85583" y="56605"/>
                  </a:cubicBezTo>
                  <a:lnTo>
                    <a:pt x="85583" y="56605"/>
                  </a:lnTo>
                  <a:cubicBezTo>
                    <a:pt x="85620" y="56593"/>
                    <a:pt x="85657" y="56582"/>
                    <a:pt x="85694" y="56571"/>
                  </a:cubicBezTo>
                  <a:lnTo>
                    <a:pt x="85677" y="56551"/>
                  </a:lnTo>
                  <a:close/>
                  <a:moveTo>
                    <a:pt x="73469" y="56557"/>
                  </a:moveTo>
                  <a:lnTo>
                    <a:pt x="73469" y="56557"/>
                  </a:lnTo>
                  <a:cubicBezTo>
                    <a:pt x="73461" y="56608"/>
                    <a:pt x="73452" y="56659"/>
                    <a:pt x="73443" y="56710"/>
                  </a:cubicBezTo>
                  <a:lnTo>
                    <a:pt x="72692" y="56854"/>
                  </a:lnTo>
                  <a:cubicBezTo>
                    <a:pt x="72706" y="56749"/>
                    <a:pt x="72706" y="56658"/>
                    <a:pt x="72720" y="56655"/>
                  </a:cubicBezTo>
                  <a:cubicBezTo>
                    <a:pt x="72968" y="56617"/>
                    <a:pt x="73220" y="56588"/>
                    <a:pt x="73469" y="56557"/>
                  </a:cubicBezTo>
                  <a:close/>
                  <a:moveTo>
                    <a:pt x="79903" y="56879"/>
                  </a:moveTo>
                  <a:cubicBezTo>
                    <a:pt x="79942" y="56879"/>
                    <a:pt x="79983" y="56880"/>
                    <a:pt x="80025" y="56883"/>
                  </a:cubicBezTo>
                  <a:cubicBezTo>
                    <a:pt x="79739" y="57325"/>
                    <a:pt x="79387" y="57293"/>
                    <a:pt x="79047" y="57296"/>
                  </a:cubicBezTo>
                  <a:lnTo>
                    <a:pt x="78545" y="57457"/>
                  </a:lnTo>
                  <a:lnTo>
                    <a:pt x="78545" y="57457"/>
                  </a:lnTo>
                  <a:lnTo>
                    <a:pt x="79039" y="57286"/>
                  </a:lnTo>
                  <a:cubicBezTo>
                    <a:pt x="79249" y="57028"/>
                    <a:pt x="79502" y="56879"/>
                    <a:pt x="79903" y="56879"/>
                  </a:cubicBezTo>
                  <a:close/>
                  <a:moveTo>
                    <a:pt x="50402" y="59492"/>
                  </a:moveTo>
                  <a:lnTo>
                    <a:pt x="50391" y="59506"/>
                  </a:lnTo>
                  <a:lnTo>
                    <a:pt x="50406" y="59497"/>
                  </a:lnTo>
                  <a:lnTo>
                    <a:pt x="50406" y="59497"/>
                  </a:lnTo>
                  <a:cubicBezTo>
                    <a:pt x="50405" y="59495"/>
                    <a:pt x="50404" y="59494"/>
                    <a:pt x="50402" y="59492"/>
                  </a:cubicBezTo>
                  <a:close/>
                  <a:moveTo>
                    <a:pt x="50966" y="59954"/>
                  </a:moveTo>
                  <a:cubicBezTo>
                    <a:pt x="51422" y="60304"/>
                    <a:pt x="51422" y="60304"/>
                    <a:pt x="51229" y="60920"/>
                  </a:cubicBezTo>
                  <a:cubicBezTo>
                    <a:pt x="50751" y="60683"/>
                    <a:pt x="50751" y="60683"/>
                    <a:pt x="50966" y="59954"/>
                  </a:cubicBezTo>
                  <a:close/>
                  <a:moveTo>
                    <a:pt x="93928" y="46676"/>
                  </a:moveTo>
                  <a:cubicBezTo>
                    <a:pt x="94329" y="46676"/>
                    <a:pt x="94732" y="46707"/>
                    <a:pt x="95145" y="46722"/>
                  </a:cubicBezTo>
                  <a:cubicBezTo>
                    <a:pt x="95181" y="47413"/>
                    <a:pt x="94362" y="47425"/>
                    <a:pt x="93904" y="47946"/>
                  </a:cubicBezTo>
                  <a:cubicBezTo>
                    <a:pt x="94029" y="47972"/>
                    <a:pt x="94148" y="47983"/>
                    <a:pt x="94262" y="47983"/>
                  </a:cubicBezTo>
                  <a:cubicBezTo>
                    <a:pt x="94954" y="47983"/>
                    <a:pt x="95446" y="47568"/>
                    <a:pt x="96013" y="47495"/>
                  </a:cubicBezTo>
                  <a:cubicBezTo>
                    <a:pt x="96664" y="47412"/>
                    <a:pt x="97301" y="47210"/>
                    <a:pt x="97992" y="47051"/>
                  </a:cubicBezTo>
                  <a:lnTo>
                    <a:pt x="97992" y="47051"/>
                  </a:lnTo>
                  <a:cubicBezTo>
                    <a:pt x="97924" y="47253"/>
                    <a:pt x="97885" y="47365"/>
                    <a:pt x="97832" y="47522"/>
                  </a:cubicBezTo>
                  <a:lnTo>
                    <a:pt x="98937" y="47172"/>
                  </a:lnTo>
                  <a:lnTo>
                    <a:pt x="99042" y="47388"/>
                  </a:lnTo>
                  <a:cubicBezTo>
                    <a:pt x="98389" y="47767"/>
                    <a:pt x="97754" y="48186"/>
                    <a:pt x="97077" y="48518"/>
                  </a:cubicBezTo>
                  <a:cubicBezTo>
                    <a:pt x="95815" y="49136"/>
                    <a:pt x="94530" y="49704"/>
                    <a:pt x="93255" y="50293"/>
                  </a:cubicBezTo>
                  <a:lnTo>
                    <a:pt x="93323" y="50365"/>
                  </a:lnTo>
                  <a:cubicBezTo>
                    <a:pt x="93668" y="50239"/>
                    <a:pt x="94017" y="50119"/>
                    <a:pt x="94359" y="49987"/>
                  </a:cubicBezTo>
                  <a:cubicBezTo>
                    <a:pt x="96270" y="49246"/>
                    <a:pt x="98176" y="48492"/>
                    <a:pt x="100094" y="47771"/>
                  </a:cubicBezTo>
                  <a:cubicBezTo>
                    <a:pt x="100510" y="47615"/>
                    <a:pt x="100970" y="47575"/>
                    <a:pt x="101409" y="47482"/>
                  </a:cubicBezTo>
                  <a:cubicBezTo>
                    <a:pt x="101428" y="47550"/>
                    <a:pt x="101448" y="47618"/>
                    <a:pt x="101467" y="47686"/>
                  </a:cubicBezTo>
                  <a:lnTo>
                    <a:pt x="94605" y="50412"/>
                  </a:lnTo>
                  <a:lnTo>
                    <a:pt x="94680" y="50624"/>
                  </a:lnTo>
                  <a:cubicBezTo>
                    <a:pt x="94905" y="50551"/>
                    <a:pt x="95135" y="50490"/>
                    <a:pt x="95352" y="50401"/>
                  </a:cubicBezTo>
                  <a:cubicBezTo>
                    <a:pt x="95974" y="50147"/>
                    <a:pt x="96579" y="49848"/>
                    <a:pt x="97214" y="49627"/>
                  </a:cubicBezTo>
                  <a:cubicBezTo>
                    <a:pt x="97820" y="49415"/>
                    <a:pt x="98377" y="49087"/>
                    <a:pt x="99068" y="49087"/>
                  </a:cubicBezTo>
                  <a:cubicBezTo>
                    <a:pt x="99145" y="49087"/>
                    <a:pt x="99223" y="49092"/>
                    <a:pt x="99304" y="49100"/>
                  </a:cubicBezTo>
                  <a:cubicBezTo>
                    <a:pt x="99346" y="49105"/>
                    <a:pt x="99389" y="49107"/>
                    <a:pt x="99432" y="49107"/>
                  </a:cubicBezTo>
                  <a:cubicBezTo>
                    <a:pt x="99923" y="49107"/>
                    <a:pt x="100442" y="48823"/>
                    <a:pt x="100950" y="48697"/>
                  </a:cubicBezTo>
                  <a:cubicBezTo>
                    <a:pt x="101299" y="48610"/>
                    <a:pt x="101656" y="48553"/>
                    <a:pt x="102043" y="48553"/>
                  </a:cubicBezTo>
                  <a:cubicBezTo>
                    <a:pt x="101471" y="49172"/>
                    <a:pt x="100861" y="49706"/>
                    <a:pt x="100081" y="50029"/>
                  </a:cubicBezTo>
                  <a:cubicBezTo>
                    <a:pt x="98341" y="50747"/>
                    <a:pt x="96607" y="51478"/>
                    <a:pt x="94872" y="52207"/>
                  </a:cubicBezTo>
                  <a:cubicBezTo>
                    <a:pt x="94626" y="52311"/>
                    <a:pt x="94388" y="52433"/>
                    <a:pt x="94182" y="52676"/>
                  </a:cubicBezTo>
                  <a:cubicBezTo>
                    <a:pt x="94365" y="52622"/>
                    <a:pt x="94554" y="52582"/>
                    <a:pt x="94729" y="52510"/>
                  </a:cubicBezTo>
                  <a:cubicBezTo>
                    <a:pt x="97904" y="51216"/>
                    <a:pt x="101089" y="49939"/>
                    <a:pt x="104248" y="48607"/>
                  </a:cubicBezTo>
                  <a:cubicBezTo>
                    <a:pt x="104908" y="48327"/>
                    <a:pt x="105576" y="48220"/>
                    <a:pt x="106282" y="48220"/>
                  </a:cubicBezTo>
                  <a:cubicBezTo>
                    <a:pt x="106493" y="48220"/>
                    <a:pt x="106706" y="48229"/>
                    <a:pt x="106924" y="48246"/>
                  </a:cubicBezTo>
                  <a:lnTo>
                    <a:pt x="100708" y="50793"/>
                  </a:lnTo>
                  <a:cubicBezTo>
                    <a:pt x="100728" y="50849"/>
                    <a:pt x="100749" y="50904"/>
                    <a:pt x="100769" y="50960"/>
                  </a:cubicBezTo>
                  <a:cubicBezTo>
                    <a:pt x="101075" y="50859"/>
                    <a:pt x="101385" y="50771"/>
                    <a:pt x="101684" y="50654"/>
                  </a:cubicBezTo>
                  <a:cubicBezTo>
                    <a:pt x="103405" y="49978"/>
                    <a:pt x="105122" y="49287"/>
                    <a:pt x="106847" y="48619"/>
                  </a:cubicBezTo>
                  <a:cubicBezTo>
                    <a:pt x="107165" y="48496"/>
                    <a:pt x="107514" y="48455"/>
                    <a:pt x="107849" y="48376"/>
                  </a:cubicBezTo>
                  <a:cubicBezTo>
                    <a:pt x="107876" y="48454"/>
                    <a:pt x="107903" y="48532"/>
                    <a:pt x="107930" y="48611"/>
                  </a:cubicBezTo>
                  <a:lnTo>
                    <a:pt x="105344" y="49800"/>
                  </a:lnTo>
                  <a:cubicBezTo>
                    <a:pt x="106607" y="49748"/>
                    <a:pt x="107705" y="49082"/>
                    <a:pt x="108968" y="49073"/>
                  </a:cubicBezTo>
                  <a:lnTo>
                    <a:pt x="108968" y="49073"/>
                  </a:lnTo>
                  <a:lnTo>
                    <a:pt x="106767" y="49947"/>
                  </a:lnTo>
                  <a:cubicBezTo>
                    <a:pt x="106896" y="49971"/>
                    <a:pt x="107021" y="49981"/>
                    <a:pt x="107141" y="49981"/>
                  </a:cubicBezTo>
                  <a:cubicBezTo>
                    <a:pt x="108061" y="49981"/>
                    <a:pt x="108748" y="49376"/>
                    <a:pt x="109649" y="49353"/>
                  </a:cubicBezTo>
                  <a:lnTo>
                    <a:pt x="109649" y="49353"/>
                  </a:lnTo>
                  <a:cubicBezTo>
                    <a:pt x="108797" y="50275"/>
                    <a:pt x="107953" y="50978"/>
                    <a:pt x="106859" y="51409"/>
                  </a:cubicBezTo>
                  <a:cubicBezTo>
                    <a:pt x="102298" y="53223"/>
                    <a:pt x="97788" y="55158"/>
                    <a:pt x="93327" y="57215"/>
                  </a:cubicBezTo>
                  <a:cubicBezTo>
                    <a:pt x="90428" y="58551"/>
                    <a:pt x="87440" y="59691"/>
                    <a:pt x="84492" y="60921"/>
                  </a:cubicBezTo>
                  <a:cubicBezTo>
                    <a:pt x="84062" y="61100"/>
                    <a:pt x="83635" y="61288"/>
                    <a:pt x="83211" y="61471"/>
                  </a:cubicBezTo>
                  <a:cubicBezTo>
                    <a:pt x="82788" y="60729"/>
                    <a:pt x="82788" y="60729"/>
                    <a:pt x="83515" y="60227"/>
                  </a:cubicBezTo>
                  <a:cubicBezTo>
                    <a:pt x="83472" y="60175"/>
                    <a:pt x="83416" y="60156"/>
                    <a:pt x="83352" y="60156"/>
                  </a:cubicBezTo>
                  <a:cubicBezTo>
                    <a:pt x="83191" y="60156"/>
                    <a:pt x="82984" y="60272"/>
                    <a:pt x="82826" y="60272"/>
                  </a:cubicBezTo>
                  <a:cubicBezTo>
                    <a:pt x="82684" y="60272"/>
                    <a:pt x="82582" y="60178"/>
                    <a:pt x="82591" y="59819"/>
                  </a:cubicBezTo>
                  <a:lnTo>
                    <a:pt x="84635" y="59006"/>
                  </a:lnTo>
                  <a:cubicBezTo>
                    <a:pt x="84573" y="58997"/>
                    <a:pt x="84511" y="58993"/>
                    <a:pt x="84449" y="58993"/>
                  </a:cubicBezTo>
                  <a:cubicBezTo>
                    <a:pt x="83853" y="58993"/>
                    <a:pt x="83293" y="59394"/>
                    <a:pt x="82718" y="59394"/>
                  </a:cubicBezTo>
                  <a:cubicBezTo>
                    <a:pt x="82554" y="59394"/>
                    <a:pt x="82389" y="59361"/>
                    <a:pt x="82222" y="59278"/>
                  </a:cubicBezTo>
                  <a:lnTo>
                    <a:pt x="82162" y="58916"/>
                  </a:lnTo>
                  <a:lnTo>
                    <a:pt x="85686" y="57534"/>
                  </a:lnTo>
                  <a:cubicBezTo>
                    <a:pt x="85679" y="57498"/>
                    <a:pt x="85672" y="57462"/>
                    <a:pt x="85666" y="57425"/>
                  </a:cubicBezTo>
                  <a:cubicBezTo>
                    <a:pt x="85504" y="57449"/>
                    <a:pt x="85333" y="57448"/>
                    <a:pt x="85181" y="57501"/>
                  </a:cubicBezTo>
                  <a:cubicBezTo>
                    <a:pt x="84357" y="57790"/>
                    <a:pt x="83533" y="58083"/>
                    <a:pt x="82718" y="58395"/>
                  </a:cubicBezTo>
                  <a:cubicBezTo>
                    <a:pt x="82542" y="58462"/>
                    <a:pt x="82373" y="58536"/>
                    <a:pt x="82182" y="58536"/>
                  </a:cubicBezTo>
                  <a:cubicBezTo>
                    <a:pt x="82034" y="58536"/>
                    <a:pt x="81872" y="58491"/>
                    <a:pt x="81684" y="58362"/>
                  </a:cubicBezTo>
                  <a:cubicBezTo>
                    <a:pt x="81929" y="58196"/>
                    <a:pt x="82087" y="58040"/>
                    <a:pt x="82276" y="57968"/>
                  </a:cubicBezTo>
                  <a:cubicBezTo>
                    <a:pt x="83123" y="57641"/>
                    <a:pt x="83983" y="57350"/>
                    <a:pt x="84828" y="57018"/>
                  </a:cubicBezTo>
                  <a:cubicBezTo>
                    <a:pt x="85093" y="56914"/>
                    <a:pt x="85335" y="56751"/>
                    <a:pt x="85583" y="56605"/>
                  </a:cubicBezTo>
                  <a:lnTo>
                    <a:pt x="85583" y="56605"/>
                  </a:lnTo>
                  <a:cubicBezTo>
                    <a:pt x="84600" y="56910"/>
                    <a:pt x="83615" y="57215"/>
                    <a:pt x="82633" y="57525"/>
                  </a:cubicBezTo>
                  <a:cubicBezTo>
                    <a:pt x="82409" y="57595"/>
                    <a:pt x="82194" y="57695"/>
                    <a:pt x="81970" y="57765"/>
                  </a:cubicBezTo>
                  <a:cubicBezTo>
                    <a:pt x="81834" y="57809"/>
                    <a:pt x="81740" y="57838"/>
                    <a:pt x="81662" y="57838"/>
                  </a:cubicBezTo>
                  <a:cubicBezTo>
                    <a:pt x="81491" y="57838"/>
                    <a:pt x="81387" y="57701"/>
                    <a:pt x="81061" y="57273"/>
                  </a:cubicBezTo>
                  <a:lnTo>
                    <a:pt x="84791" y="55664"/>
                  </a:lnTo>
                  <a:cubicBezTo>
                    <a:pt x="84765" y="55600"/>
                    <a:pt x="84739" y="55537"/>
                    <a:pt x="84712" y="55473"/>
                  </a:cubicBezTo>
                  <a:cubicBezTo>
                    <a:pt x="83606" y="55917"/>
                    <a:pt x="82483" y="56326"/>
                    <a:pt x="81400" y="56822"/>
                  </a:cubicBezTo>
                  <a:cubicBezTo>
                    <a:pt x="81216" y="56907"/>
                    <a:pt x="81059" y="56951"/>
                    <a:pt x="80924" y="56951"/>
                  </a:cubicBezTo>
                  <a:cubicBezTo>
                    <a:pt x="80638" y="56951"/>
                    <a:pt x="80446" y="56752"/>
                    <a:pt x="80278" y="56325"/>
                  </a:cubicBezTo>
                  <a:lnTo>
                    <a:pt x="83303" y="55336"/>
                  </a:lnTo>
                  <a:cubicBezTo>
                    <a:pt x="83199" y="55324"/>
                    <a:pt x="83097" y="55318"/>
                    <a:pt x="82997" y="55318"/>
                  </a:cubicBezTo>
                  <a:cubicBezTo>
                    <a:pt x="81970" y="55318"/>
                    <a:pt x="81172" y="55925"/>
                    <a:pt x="80298" y="55925"/>
                  </a:cubicBezTo>
                  <a:cubicBezTo>
                    <a:pt x="80146" y="55925"/>
                    <a:pt x="79991" y="55906"/>
                    <a:pt x="79832" y="55863"/>
                  </a:cubicBezTo>
                  <a:cubicBezTo>
                    <a:pt x="79801" y="55854"/>
                    <a:pt x="79798" y="55745"/>
                    <a:pt x="79751" y="55571"/>
                  </a:cubicBezTo>
                  <a:lnTo>
                    <a:pt x="82740" y="54624"/>
                  </a:lnTo>
                  <a:lnTo>
                    <a:pt x="82694" y="54455"/>
                  </a:lnTo>
                  <a:cubicBezTo>
                    <a:pt x="82004" y="54633"/>
                    <a:pt x="81313" y="54805"/>
                    <a:pt x="80625" y="54990"/>
                  </a:cubicBezTo>
                  <a:cubicBezTo>
                    <a:pt x="80199" y="55105"/>
                    <a:pt x="79871" y="55173"/>
                    <a:pt x="79609" y="55173"/>
                  </a:cubicBezTo>
                  <a:cubicBezTo>
                    <a:pt x="78949" y="55173"/>
                    <a:pt x="78707" y="54741"/>
                    <a:pt x="78378" y="53538"/>
                  </a:cubicBezTo>
                  <a:cubicBezTo>
                    <a:pt x="78790" y="53313"/>
                    <a:pt x="79213" y="53053"/>
                    <a:pt x="79660" y="52844"/>
                  </a:cubicBezTo>
                  <a:cubicBezTo>
                    <a:pt x="80452" y="52475"/>
                    <a:pt x="81261" y="52141"/>
                    <a:pt x="82058" y="51781"/>
                  </a:cubicBezTo>
                  <a:cubicBezTo>
                    <a:pt x="85672" y="50144"/>
                    <a:pt x="89289" y="48513"/>
                    <a:pt x="92907" y="46885"/>
                  </a:cubicBezTo>
                  <a:cubicBezTo>
                    <a:pt x="93146" y="46778"/>
                    <a:pt x="93413" y="46691"/>
                    <a:pt x="93670" y="46680"/>
                  </a:cubicBezTo>
                  <a:cubicBezTo>
                    <a:pt x="93756" y="46677"/>
                    <a:pt x="93842" y="46676"/>
                    <a:pt x="93928" y="46676"/>
                  </a:cubicBezTo>
                  <a:close/>
                  <a:moveTo>
                    <a:pt x="23587" y="62008"/>
                  </a:moveTo>
                  <a:cubicBezTo>
                    <a:pt x="23586" y="62031"/>
                    <a:pt x="23585" y="62053"/>
                    <a:pt x="23584" y="62076"/>
                  </a:cubicBezTo>
                  <a:lnTo>
                    <a:pt x="23584" y="62076"/>
                  </a:lnTo>
                  <a:cubicBezTo>
                    <a:pt x="23590" y="62057"/>
                    <a:pt x="23596" y="62038"/>
                    <a:pt x="23603" y="62020"/>
                  </a:cubicBezTo>
                  <a:lnTo>
                    <a:pt x="23587" y="62008"/>
                  </a:lnTo>
                  <a:close/>
                  <a:moveTo>
                    <a:pt x="112465" y="48999"/>
                  </a:moveTo>
                  <a:lnTo>
                    <a:pt x="112465" y="48999"/>
                  </a:lnTo>
                  <a:cubicBezTo>
                    <a:pt x="112473" y="49740"/>
                    <a:pt x="112136" y="50203"/>
                    <a:pt x="111575" y="50495"/>
                  </a:cubicBezTo>
                  <a:cubicBezTo>
                    <a:pt x="109936" y="51348"/>
                    <a:pt x="108296" y="52204"/>
                    <a:pt x="106635" y="53014"/>
                  </a:cubicBezTo>
                  <a:cubicBezTo>
                    <a:pt x="104975" y="53822"/>
                    <a:pt x="103291" y="54585"/>
                    <a:pt x="101611" y="55352"/>
                  </a:cubicBezTo>
                  <a:cubicBezTo>
                    <a:pt x="100602" y="55812"/>
                    <a:pt x="99576" y="56233"/>
                    <a:pt x="98562" y="56685"/>
                  </a:cubicBezTo>
                  <a:cubicBezTo>
                    <a:pt x="96812" y="57465"/>
                    <a:pt x="95060" y="58243"/>
                    <a:pt x="93318" y="59044"/>
                  </a:cubicBezTo>
                  <a:cubicBezTo>
                    <a:pt x="91149" y="60039"/>
                    <a:pt x="88993" y="61064"/>
                    <a:pt x="86822" y="62056"/>
                  </a:cubicBezTo>
                  <a:cubicBezTo>
                    <a:pt x="86436" y="62232"/>
                    <a:pt x="86008" y="62315"/>
                    <a:pt x="85598" y="62439"/>
                  </a:cubicBezTo>
                  <a:lnTo>
                    <a:pt x="85598" y="62439"/>
                  </a:lnTo>
                  <a:cubicBezTo>
                    <a:pt x="85617" y="62351"/>
                    <a:pt x="85635" y="62258"/>
                    <a:pt x="85667" y="62099"/>
                  </a:cubicBezTo>
                  <a:lnTo>
                    <a:pt x="85667" y="62099"/>
                  </a:lnTo>
                  <a:lnTo>
                    <a:pt x="83617" y="62572"/>
                  </a:lnTo>
                  <a:lnTo>
                    <a:pt x="83568" y="62391"/>
                  </a:lnTo>
                  <a:lnTo>
                    <a:pt x="84962" y="61829"/>
                  </a:lnTo>
                  <a:cubicBezTo>
                    <a:pt x="84952" y="61793"/>
                    <a:pt x="84942" y="61756"/>
                    <a:pt x="84931" y="61719"/>
                  </a:cubicBezTo>
                  <a:lnTo>
                    <a:pt x="83732" y="61931"/>
                  </a:lnTo>
                  <a:cubicBezTo>
                    <a:pt x="83709" y="61856"/>
                    <a:pt x="83686" y="61782"/>
                    <a:pt x="83662" y="61706"/>
                  </a:cubicBezTo>
                  <a:cubicBezTo>
                    <a:pt x="83986" y="61564"/>
                    <a:pt x="84301" y="61394"/>
                    <a:pt x="84635" y="61286"/>
                  </a:cubicBezTo>
                  <a:cubicBezTo>
                    <a:pt x="88383" y="60059"/>
                    <a:pt x="91940" y="58364"/>
                    <a:pt x="95548" y="56800"/>
                  </a:cubicBezTo>
                  <a:cubicBezTo>
                    <a:pt x="96463" y="56404"/>
                    <a:pt x="97429" y="56037"/>
                    <a:pt x="98260" y="55547"/>
                  </a:cubicBezTo>
                  <a:cubicBezTo>
                    <a:pt x="100363" y="54306"/>
                    <a:pt x="102733" y="53744"/>
                    <a:pt x="104883" y="52642"/>
                  </a:cubicBezTo>
                  <a:cubicBezTo>
                    <a:pt x="106314" y="51909"/>
                    <a:pt x="107874" y="51426"/>
                    <a:pt x="109328" y="50729"/>
                  </a:cubicBezTo>
                  <a:cubicBezTo>
                    <a:pt x="110256" y="50284"/>
                    <a:pt x="111094" y="49647"/>
                    <a:pt x="111981" y="49110"/>
                  </a:cubicBezTo>
                  <a:cubicBezTo>
                    <a:pt x="112105" y="49036"/>
                    <a:pt x="112276" y="49040"/>
                    <a:pt x="112465" y="48999"/>
                  </a:cubicBezTo>
                  <a:close/>
                  <a:moveTo>
                    <a:pt x="85532" y="62464"/>
                  </a:moveTo>
                  <a:lnTo>
                    <a:pt x="83730" y="63237"/>
                  </a:lnTo>
                  <a:cubicBezTo>
                    <a:pt x="84085" y="62715"/>
                    <a:pt x="84600" y="62534"/>
                    <a:pt x="85532" y="62464"/>
                  </a:cubicBezTo>
                  <a:close/>
                  <a:moveTo>
                    <a:pt x="38611" y="43630"/>
                  </a:moveTo>
                  <a:lnTo>
                    <a:pt x="38509" y="44268"/>
                  </a:lnTo>
                  <a:lnTo>
                    <a:pt x="38537" y="44291"/>
                  </a:lnTo>
                  <a:cubicBezTo>
                    <a:pt x="38874" y="43870"/>
                    <a:pt x="39229" y="43708"/>
                    <a:pt x="39601" y="43708"/>
                  </a:cubicBezTo>
                  <a:cubicBezTo>
                    <a:pt x="40006" y="43708"/>
                    <a:pt x="40432" y="43901"/>
                    <a:pt x="40875" y="44161"/>
                  </a:cubicBezTo>
                  <a:lnTo>
                    <a:pt x="40743" y="44702"/>
                  </a:lnTo>
                  <a:cubicBezTo>
                    <a:pt x="40646" y="45053"/>
                    <a:pt x="40547" y="45404"/>
                    <a:pt x="40449" y="45754"/>
                  </a:cubicBezTo>
                  <a:cubicBezTo>
                    <a:pt x="40406" y="46008"/>
                    <a:pt x="40363" y="46261"/>
                    <a:pt x="40281" y="46735"/>
                  </a:cubicBezTo>
                  <a:lnTo>
                    <a:pt x="41733" y="44378"/>
                  </a:lnTo>
                  <a:cubicBezTo>
                    <a:pt x="42353" y="44556"/>
                    <a:pt x="42962" y="44695"/>
                    <a:pt x="43544" y="44908"/>
                  </a:cubicBezTo>
                  <a:cubicBezTo>
                    <a:pt x="44043" y="45090"/>
                    <a:pt x="44512" y="45355"/>
                    <a:pt x="45035" y="45602"/>
                  </a:cubicBezTo>
                  <a:lnTo>
                    <a:pt x="44827" y="46137"/>
                  </a:lnTo>
                  <a:lnTo>
                    <a:pt x="44948" y="46241"/>
                  </a:lnTo>
                  <a:cubicBezTo>
                    <a:pt x="45304" y="45909"/>
                    <a:pt x="45486" y="45756"/>
                    <a:pt x="45702" y="45756"/>
                  </a:cubicBezTo>
                  <a:cubicBezTo>
                    <a:pt x="45862" y="45756"/>
                    <a:pt x="46042" y="45840"/>
                    <a:pt x="46326" y="45996"/>
                  </a:cubicBezTo>
                  <a:cubicBezTo>
                    <a:pt x="46824" y="46269"/>
                    <a:pt x="47292" y="46598"/>
                    <a:pt x="47809" y="46924"/>
                  </a:cubicBezTo>
                  <a:lnTo>
                    <a:pt x="47644" y="47797"/>
                  </a:lnTo>
                  <a:lnTo>
                    <a:pt x="47858" y="47970"/>
                  </a:lnTo>
                  <a:cubicBezTo>
                    <a:pt x="47958" y="47696"/>
                    <a:pt x="48057" y="47423"/>
                    <a:pt x="48157" y="47149"/>
                  </a:cubicBezTo>
                  <a:lnTo>
                    <a:pt x="48379" y="47312"/>
                  </a:lnTo>
                  <a:cubicBezTo>
                    <a:pt x="48459" y="48020"/>
                    <a:pt x="47741" y="48484"/>
                    <a:pt x="47805" y="49212"/>
                  </a:cubicBezTo>
                  <a:lnTo>
                    <a:pt x="48797" y="47578"/>
                  </a:lnTo>
                  <a:lnTo>
                    <a:pt x="56167" y="50885"/>
                  </a:lnTo>
                  <a:lnTo>
                    <a:pt x="53967" y="53532"/>
                  </a:lnTo>
                  <a:lnTo>
                    <a:pt x="52347" y="52874"/>
                  </a:lnTo>
                  <a:lnTo>
                    <a:pt x="52286" y="52949"/>
                  </a:lnTo>
                  <a:lnTo>
                    <a:pt x="53708" y="53809"/>
                  </a:lnTo>
                  <a:lnTo>
                    <a:pt x="51439" y="59710"/>
                  </a:lnTo>
                  <a:cubicBezTo>
                    <a:pt x="51109" y="59597"/>
                    <a:pt x="51109" y="59597"/>
                    <a:pt x="51077" y="59105"/>
                  </a:cubicBezTo>
                  <a:lnTo>
                    <a:pt x="50406" y="59497"/>
                  </a:lnTo>
                  <a:lnTo>
                    <a:pt x="50406" y="59497"/>
                  </a:lnTo>
                  <a:cubicBezTo>
                    <a:pt x="50651" y="59813"/>
                    <a:pt x="50691" y="60131"/>
                    <a:pt x="50445" y="60426"/>
                  </a:cubicBezTo>
                  <a:cubicBezTo>
                    <a:pt x="50401" y="60455"/>
                    <a:pt x="50360" y="60467"/>
                    <a:pt x="50321" y="60467"/>
                  </a:cubicBezTo>
                  <a:cubicBezTo>
                    <a:pt x="50133" y="60467"/>
                    <a:pt x="50001" y="60188"/>
                    <a:pt x="49827" y="60188"/>
                  </a:cubicBezTo>
                  <a:cubicBezTo>
                    <a:pt x="49765" y="60188"/>
                    <a:pt x="49696" y="60224"/>
                    <a:pt x="49618" y="60323"/>
                  </a:cubicBezTo>
                  <a:cubicBezTo>
                    <a:pt x="49584" y="61012"/>
                    <a:pt x="49551" y="61700"/>
                    <a:pt x="49517" y="62389"/>
                  </a:cubicBezTo>
                  <a:lnTo>
                    <a:pt x="49630" y="62403"/>
                  </a:lnTo>
                  <a:cubicBezTo>
                    <a:pt x="49738" y="61869"/>
                    <a:pt x="49845" y="61336"/>
                    <a:pt x="49987" y="60634"/>
                  </a:cubicBezTo>
                  <a:lnTo>
                    <a:pt x="49987" y="60634"/>
                  </a:lnTo>
                  <a:cubicBezTo>
                    <a:pt x="50641" y="61430"/>
                    <a:pt x="49927" y="62169"/>
                    <a:pt x="50287" y="62930"/>
                  </a:cubicBezTo>
                  <a:cubicBezTo>
                    <a:pt x="50425" y="62273"/>
                    <a:pt x="50538" y="61734"/>
                    <a:pt x="50652" y="61191"/>
                  </a:cubicBezTo>
                  <a:cubicBezTo>
                    <a:pt x="50661" y="61191"/>
                    <a:pt x="50670" y="61190"/>
                    <a:pt x="50679" y="61190"/>
                  </a:cubicBezTo>
                  <a:cubicBezTo>
                    <a:pt x="51037" y="61190"/>
                    <a:pt x="51193" y="61303"/>
                    <a:pt x="51172" y="61655"/>
                  </a:cubicBezTo>
                  <a:cubicBezTo>
                    <a:pt x="51129" y="62357"/>
                    <a:pt x="51116" y="63060"/>
                    <a:pt x="51085" y="63885"/>
                  </a:cubicBezTo>
                  <a:lnTo>
                    <a:pt x="48959" y="62920"/>
                  </a:lnTo>
                  <a:cubicBezTo>
                    <a:pt x="49015" y="62354"/>
                    <a:pt x="49071" y="61796"/>
                    <a:pt x="49126" y="61239"/>
                  </a:cubicBezTo>
                  <a:lnTo>
                    <a:pt x="49126" y="61239"/>
                  </a:lnTo>
                  <a:cubicBezTo>
                    <a:pt x="48948" y="61693"/>
                    <a:pt x="48771" y="62146"/>
                    <a:pt x="48566" y="62668"/>
                  </a:cubicBezTo>
                  <a:lnTo>
                    <a:pt x="36666" y="56645"/>
                  </a:lnTo>
                  <a:cubicBezTo>
                    <a:pt x="36804" y="55996"/>
                    <a:pt x="36922" y="55448"/>
                    <a:pt x="37038" y="54899"/>
                  </a:cubicBezTo>
                  <a:lnTo>
                    <a:pt x="37005" y="54874"/>
                  </a:lnTo>
                  <a:cubicBezTo>
                    <a:pt x="36795" y="55354"/>
                    <a:pt x="36584" y="55833"/>
                    <a:pt x="36332" y="56410"/>
                  </a:cubicBezTo>
                  <a:lnTo>
                    <a:pt x="21967" y="49688"/>
                  </a:lnTo>
                  <a:lnTo>
                    <a:pt x="22589" y="48551"/>
                  </a:lnTo>
                  <a:lnTo>
                    <a:pt x="22514" y="48485"/>
                  </a:lnTo>
                  <a:cubicBezTo>
                    <a:pt x="22220" y="48830"/>
                    <a:pt x="21925" y="49173"/>
                    <a:pt x="21571" y="49587"/>
                  </a:cubicBezTo>
                  <a:lnTo>
                    <a:pt x="20949" y="49189"/>
                  </a:lnTo>
                  <a:lnTo>
                    <a:pt x="20931" y="49173"/>
                  </a:lnTo>
                  <a:lnTo>
                    <a:pt x="19652" y="48541"/>
                  </a:lnTo>
                  <a:cubicBezTo>
                    <a:pt x="19724" y="48234"/>
                    <a:pt x="19784" y="47985"/>
                    <a:pt x="19844" y="47737"/>
                  </a:cubicBezTo>
                  <a:lnTo>
                    <a:pt x="19754" y="47686"/>
                  </a:lnTo>
                  <a:lnTo>
                    <a:pt x="19383" y="48215"/>
                  </a:lnTo>
                  <a:cubicBezTo>
                    <a:pt x="18309" y="47935"/>
                    <a:pt x="17723" y="47051"/>
                    <a:pt x="17096" y="46261"/>
                  </a:cubicBezTo>
                  <a:cubicBezTo>
                    <a:pt x="16495" y="45506"/>
                    <a:pt x="16825" y="44599"/>
                    <a:pt x="17746" y="44267"/>
                  </a:cubicBezTo>
                  <a:cubicBezTo>
                    <a:pt x="18026" y="44166"/>
                    <a:pt x="18326" y="44080"/>
                    <a:pt x="18620" y="44072"/>
                  </a:cubicBezTo>
                  <a:cubicBezTo>
                    <a:pt x="19634" y="44041"/>
                    <a:pt x="20648" y="44046"/>
                    <a:pt x="21663" y="44039"/>
                  </a:cubicBezTo>
                  <a:cubicBezTo>
                    <a:pt x="21687" y="44062"/>
                    <a:pt x="21710" y="44087"/>
                    <a:pt x="21735" y="44111"/>
                  </a:cubicBezTo>
                  <a:cubicBezTo>
                    <a:pt x="22478" y="44009"/>
                    <a:pt x="23220" y="43877"/>
                    <a:pt x="23966" y="43811"/>
                  </a:cubicBezTo>
                  <a:cubicBezTo>
                    <a:pt x="24802" y="43737"/>
                    <a:pt x="25642" y="43721"/>
                    <a:pt x="26608" y="43675"/>
                  </a:cubicBezTo>
                  <a:lnTo>
                    <a:pt x="26608" y="43675"/>
                  </a:lnTo>
                  <a:cubicBezTo>
                    <a:pt x="26456" y="44019"/>
                    <a:pt x="26345" y="44274"/>
                    <a:pt x="26206" y="44590"/>
                  </a:cubicBezTo>
                  <a:cubicBezTo>
                    <a:pt x="26311" y="44549"/>
                    <a:pt x="26400" y="44540"/>
                    <a:pt x="26446" y="44493"/>
                  </a:cubicBezTo>
                  <a:cubicBezTo>
                    <a:pt x="26631" y="44298"/>
                    <a:pt x="26774" y="44050"/>
                    <a:pt x="26988" y="43901"/>
                  </a:cubicBezTo>
                  <a:cubicBezTo>
                    <a:pt x="27168" y="43778"/>
                    <a:pt x="27425" y="43764"/>
                    <a:pt x="27647" y="43701"/>
                  </a:cubicBezTo>
                  <a:lnTo>
                    <a:pt x="27740" y="43878"/>
                  </a:lnTo>
                  <a:lnTo>
                    <a:pt x="27241" y="44575"/>
                  </a:lnTo>
                  <a:lnTo>
                    <a:pt x="27307" y="44658"/>
                  </a:lnTo>
                  <a:lnTo>
                    <a:pt x="28558" y="43668"/>
                  </a:lnTo>
                  <a:lnTo>
                    <a:pt x="28728" y="43835"/>
                  </a:lnTo>
                  <a:lnTo>
                    <a:pt x="27958" y="44985"/>
                  </a:lnTo>
                  <a:lnTo>
                    <a:pt x="28061" y="45075"/>
                  </a:lnTo>
                  <a:cubicBezTo>
                    <a:pt x="28479" y="44642"/>
                    <a:pt x="28896" y="44210"/>
                    <a:pt x="29313" y="43777"/>
                  </a:cubicBezTo>
                  <a:lnTo>
                    <a:pt x="29432" y="43860"/>
                  </a:lnTo>
                  <a:lnTo>
                    <a:pt x="28847" y="44853"/>
                  </a:lnTo>
                  <a:cubicBezTo>
                    <a:pt x="28986" y="44819"/>
                    <a:pt x="29073" y="44822"/>
                    <a:pt x="29090" y="44789"/>
                  </a:cubicBezTo>
                  <a:cubicBezTo>
                    <a:pt x="29509" y="43971"/>
                    <a:pt x="30183" y="43777"/>
                    <a:pt x="30960" y="43777"/>
                  </a:cubicBezTo>
                  <a:cubicBezTo>
                    <a:pt x="31098" y="43777"/>
                    <a:pt x="31241" y="43783"/>
                    <a:pt x="31385" y="43793"/>
                  </a:cubicBezTo>
                  <a:cubicBezTo>
                    <a:pt x="31514" y="43802"/>
                    <a:pt x="31644" y="43805"/>
                    <a:pt x="31773" y="43805"/>
                  </a:cubicBezTo>
                  <a:cubicBezTo>
                    <a:pt x="32180" y="43805"/>
                    <a:pt x="32589" y="43772"/>
                    <a:pt x="32996" y="43772"/>
                  </a:cubicBezTo>
                  <a:cubicBezTo>
                    <a:pt x="33064" y="43772"/>
                    <a:pt x="33131" y="43773"/>
                    <a:pt x="33198" y="43775"/>
                  </a:cubicBezTo>
                  <a:cubicBezTo>
                    <a:pt x="33336" y="43779"/>
                    <a:pt x="33469" y="43965"/>
                    <a:pt x="33604" y="44068"/>
                  </a:cubicBezTo>
                  <a:lnTo>
                    <a:pt x="33674" y="44127"/>
                  </a:lnTo>
                  <a:cubicBezTo>
                    <a:pt x="33945" y="44023"/>
                    <a:pt x="34175" y="43660"/>
                    <a:pt x="34466" y="43660"/>
                  </a:cubicBezTo>
                  <a:cubicBezTo>
                    <a:pt x="34596" y="43660"/>
                    <a:pt x="34739" y="43733"/>
                    <a:pt x="34902" y="43933"/>
                  </a:cubicBezTo>
                  <a:cubicBezTo>
                    <a:pt x="34907" y="43939"/>
                    <a:pt x="34917" y="43942"/>
                    <a:pt x="34930" y="43942"/>
                  </a:cubicBezTo>
                  <a:cubicBezTo>
                    <a:pt x="34994" y="43942"/>
                    <a:pt x="35140" y="43883"/>
                    <a:pt x="35220" y="43836"/>
                  </a:cubicBezTo>
                  <a:cubicBezTo>
                    <a:pt x="35382" y="43740"/>
                    <a:pt x="35536" y="43693"/>
                    <a:pt x="35682" y="43693"/>
                  </a:cubicBezTo>
                  <a:cubicBezTo>
                    <a:pt x="35895" y="43693"/>
                    <a:pt x="36094" y="43792"/>
                    <a:pt x="36281" y="43983"/>
                  </a:cubicBezTo>
                  <a:lnTo>
                    <a:pt x="36286" y="43988"/>
                  </a:lnTo>
                  <a:cubicBezTo>
                    <a:pt x="36554" y="43833"/>
                    <a:pt x="36824" y="43716"/>
                    <a:pt x="37103" y="43716"/>
                  </a:cubicBezTo>
                  <a:cubicBezTo>
                    <a:pt x="37287" y="43716"/>
                    <a:pt x="37474" y="43767"/>
                    <a:pt x="37667" y="43891"/>
                  </a:cubicBezTo>
                  <a:lnTo>
                    <a:pt x="37712" y="43930"/>
                  </a:lnTo>
                  <a:lnTo>
                    <a:pt x="38611" y="43630"/>
                  </a:lnTo>
                  <a:close/>
                  <a:moveTo>
                    <a:pt x="113173" y="50701"/>
                  </a:moveTo>
                  <a:lnTo>
                    <a:pt x="113307" y="50985"/>
                  </a:lnTo>
                  <a:cubicBezTo>
                    <a:pt x="112675" y="51408"/>
                    <a:pt x="112075" y="51888"/>
                    <a:pt x="111407" y="52241"/>
                  </a:cubicBezTo>
                  <a:cubicBezTo>
                    <a:pt x="109063" y="53489"/>
                    <a:pt x="106714" y="54730"/>
                    <a:pt x="104332" y="55905"/>
                  </a:cubicBezTo>
                  <a:cubicBezTo>
                    <a:pt x="100894" y="57600"/>
                    <a:pt x="97443" y="59275"/>
                    <a:pt x="93963" y="60880"/>
                  </a:cubicBezTo>
                  <a:cubicBezTo>
                    <a:pt x="90667" y="62402"/>
                    <a:pt x="87325" y="63822"/>
                    <a:pt x="84000" y="65283"/>
                  </a:cubicBezTo>
                  <a:cubicBezTo>
                    <a:pt x="83889" y="65332"/>
                    <a:pt x="83758" y="65333"/>
                    <a:pt x="83551" y="65373"/>
                  </a:cubicBezTo>
                  <a:cubicBezTo>
                    <a:pt x="83598" y="64911"/>
                    <a:pt x="83638" y="64522"/>
                    <a:pt x="83682" y="64086"/>
                  </a:cubicBezTo>
                  <a:cubicBezTo>
                    <a:pt x="84397" y="63792"/>
                    <a:pt x="85103" y="63481"/>
                    <a:pt x="85823" y="63209"/>
                  </a:cubicBezTo>
                  <a:cubicBezTo>
                    <a:pt x="88064" y="62359"/>
                    <a:pt x="90099" y="61102"/>
                    <a:pt x="92218" y="60010"/>
                  </a:cubicBezTo>
                  <a:cubicBezTo>
                    <a:pt x="94038" y="59071"/>
                    <a:pt x="95906" y="58210"/>
                    <a:pt x="97794" y="57418"/>
                  </a:cubicBezTo>
                  <a:cubicBezTo>
                    <a:pt x="100336" y="56353"/>
                    <a:pt x="102884" y="55316"/>
                    <a:pt x="105321" y="54020"/>
                  </a:cubicBezTo>
                  <a:cubicBezTo>
                    <a:pt x="105849" y="53741"/>
                    <a:pt x="106450" y="53604"/>
                    <a:pt x="107005" y="53370"/>
                  </a:cubicBezTo>
                  <a:cubicBezTo>
                    <a:pt x="108613" y="52691"/>
                    <a:pt x="110219" y="52008"/>
                    <a:pt x="111823" y="51319"/>
                  </a:cubicBezTo>
                  <a:cubicBezTo>
                    <a:pt x="112278" y="51124"/>
                    <a:pt x="112724" y="50908"/>
                    <a:pt x="113173" y="50701"/>
                  </a:cubicBezTo>
                  <a:close/>
                  <a:moveTo>
                    <a:pt x="56701" y="51100"/>
                  </a:moveTo>
                  <a:lnTo>
                    <a:pt x="59529" y="52203"/>
                  </a:lnTo>
                  <a:cubicBezTo>
                    <a:pt x="59139" y="52682"/>
                    <a:pt x="58813" y="53065"/>
                    <a:pt x="58506" y="53461"/>
                  </a:cubicBezTo>
                  <a:cubicBezTo>
                    <a:pt x="57378" y="54914"/>
                    <a:pt x="56595" y="56541"/>
                    <a:pt x="56076" y="58302"/>
                  </a:cubicBezTo>
                  <a:cubicBezTo>
                    <a:pt x="55705" y="59559"/>
                    <a:pt x="55284" y="60803"/>
                    <a:pt x="54961" y="62073"/>
                  </a:cubicBezTo>
                  <a:cubicBezTo>
                    <a:pt x="54682" y="63170"/>
                    <a:pt x="54510" y="64294"/>
                    <a:pt x="54268" y="65517"/>
                  </a:cubicBezTo>
                  <a:lnTo>
                    <a:pt x="51713" y="64279"/>
                  </a:lnTo>
                  <a:cubicBezTo>
                    <a:pt x="51480" y="63315"/>
                    <a:pt x="51196" y="62406"/>
                    <a:pt x="51769" y="61516"/>
                  </a:cubicBezTo>
                  <a:cubicBezTo>
                    <a:pt x="51586" y="60333"/>
                    <a:pt x="52103" y="59274"/>
                    <a:pt x="52415" y="58198"/>
                  </a:cubicBezTo>
                  <a:cubicBezTo>
                    <a:pt x="53076" y="55918"/>
                    <a:pt x="54101" y="53805"/>
                    <a:pt x="55686" y="52003"/>
                  </a:cubicBezTo>
                  <a:cubicBezTo>
                    <a:pt x="55865" y="51801"/>
                    <a:pt x="56054" y="51610"/>
                    <a:pt x="56253" y="51428"/>
                  </a:cubicBezTo>
                  <a:cubicBezTo>
                    <a:pt x="56375" y="51316"/>
                    <a:pt x="56519" y="51231"/>
                    <a:pt x="56701" y="51100"/>
                  </a:cubicBezTo>
                  <a:close/>
                  <a:moveTo>
                    <a:pt x="70834" y="56786"/>
                  </a:moveTo>
                  <a:cubicBezTo>
                    <a:pt x="71798" y="56786"/>
                    <a:pt x="72469" y="57213"/>
                    <a:pt x="72625" y="58350"/>
                  </a:cubicBezTo>
                  <a:lnTo>
                    <a:pt x="70076" y="58855"/>
                  </a:lnTo>
                  <a:cubicBezTo>
                    <a:pt x="70286" y="58906"/>
                    <a:pt x="70490" y="58926"/>
                    <a:pt x="70689" y="58926"/>
                  </a:cubicBezTo>
                  <a:cubicBezTo>
                    <a:pt x="71316" y="58926"/>
                    <a:pt x="71897" y="58732"/>
                    <a:pt x="72468" y="58732"/>
                  </a:cubicBezTo>
                  <a:cubicBezTo>
                    <a:pt x="72729" y="58732"/>
                    <a:pt x="72987" y="58772"/>
                    <a:pt x="73247" y="58890"/>
                  </a:cubicBezTo>
                  <a:lnTo>
                    <a:pt x="69652" y="59567"/>
                  </a:lnTo>
                  <a:lnTo>
                    <a:pt x="69687" y="59784"/>
                  </a:lnTo>
                  <a:cubicBezTo>
                    <a:pt x="70654" y="59621"/>
                    <a:pt x="71625" y="59481"/>
                    <a:pt x="72586" y="59291"/>
                  </a:cubicBezTo>
                  <a:cubicBezTo>
                    <a:pt x="72814" y="59245"/>
                    <a:pt x="73034" y="59217"/>
                    <a:pt x="73242" y="59217"/>
                  </a:cubicBezTo>
                  <a:cubicBezTo>
                    <a:pt x="73818" y="59217"/>
                    <a:pt x="74305" y="59435"/>
                    <a:pt x="74642" y="60113"/>
                  </a:cubicBezTo>
                  <a:lnTo>
                    <a:pt x="68499" y="61612"/>
                  </a:lnTo>
                  <a:lnTo>
                    <a:pt x="68548" y="61817"/>
                  </a:lnTo>
                  <a:lnTo>
                    <a:pt x="75157" y="60320"/>
                  </a:lnTo>
                  <a:lnTo>
                    <a:pt x="75872" y="61079"/>
                  </a:lnTo>
                  <a:lnTo>
                    <a:pt x="74471" y="61791"/>
                  </a:lnTo>
                  <a:cubicBezTo>
                    <a:pt x="74489" y="61834"/>
                    <a:pt x="74507" y="61877"/>
                    <a:pt x="74524" y="61919"/>
                  </a:cubicBezTo>
                  <a:cubicBezTo>
                    <a:pt x="74833" y="61818"/>
                    <a:pt x="75141" y="61713"/>
                    <a:pt x="75452" y="61615"/>
                  </a:cubicBezTo>
                  <a:cubicBezTo>
                    <a:pt x="75667" y="61548"/>
                    <a:pt x="75811" y="61503"/>
                    <a:pt x="75923" y="61503"/>
                  </a:cubicBezTo>
                  <a:cubicBezTo>
                    <a:pt x="76148" y="61503"/>
                    <a:pt x="76248" y="61682"/>
                    <a:pt x="76548" y="62215"/>
                  </a:cubicBezTo>
                  <a:lnTo>
                    <a:pt x="75071" y="62676"/>
                  </a:lnTo>
                  <a:cubicBezTo>
                    <a:pt x="75081" y="62718"/>
                    <a:pt x="75092" y="62759"/>
                    <a:pt x="75103" y="62800"/>
                  </a:cubicBezTo>
                  <a:lnTo>
                    <a:pt x="76587" y="62648"/>
                  </a:lnTo>
                  <a:cubicBezTo>
                    <a:pt x="76601" y="62716"/>
                    <a:pt x="76615" y="62784"/>
                    <a:pt x="76629" y="62852"/>
                  </a:cubicBezTo>
                  <a:lnTo>
                    <a:pt x="73032" y="63831"/>
                  </a:lnTo>
                  <a:cubicBezTo>
                    <a:pt x="73067" y="63832"/>
                    <a:pt x="73103" y="63833"/>
                    <a:pt x="73138" y="63833"/>
                  </a:cubicBezTo>
                  <a:cubicBezTo>
                    <a:pt x="74276" y="63833"/>
                    <a:pt x="75328" y="63352"/>
                    <a:pt x="76583" y="63344"/>
                  </a:cubicBezTo>
                  <a:lnTo>
                    <a:pt x="76583" y="63344"/>
                  </a:lnTo>
                  <a:cubicBezTo>
                    <a:pt x="76248" y="63836"/>
                    <a:pt x="75817" y="63813"/>
                    <a:pt x="75461" y="63919"/>
                  </a:cubicBezTo>
                  <a:cubicBezTo>
                    <a:pt x="74077" y="64332"/>
                    <a:pt x="72685" y="64723"/>
                    <a:pt x="71300" y="65135"/>
                  </a:cubicBezTo>
                  <a:cubicBezTo>
                    <a:pt x="71012" y="65220"/>
                    <a:pt x="70745" y="65367"/>
                    <a:pt x="70520" y="65567"/>
                  </a:cubicBezTo>
                  <a:lnTo>
                    <a:pt x="76165" y="64007"/>
                  </a:lnTo>
                  <a:lnTo>
                    <a:pt x="76165" y="64007"/>
                  </a:lnTo>
                  <a:cubicBezTo>
                    <a:pt x="76056" y="64623"/>
                    <a:pt x="75762" y="64840"/>
                    <a:pt x="75358" y="65001"/>
                  </a:cubicBezTo>
                  <a:cubicBezTo>
                    <a:pt x="73857" y="65596"/>
                    <a:pt x="72373" y="66234"/>
                    <a:pt x="70870" y="66820"/>
                  </a:cubicBezTo>
                  <a:cubicBezTo>
                    <a:pt x="69367" y="67405"/>
                    <a:pt x="67866" y="68010"/>
                    <a:pt x="66326" y="68475"/>
                  </a:cubicBezTo>
                  <a:cubicBezTo>
                    <a:pt x="66033" y="68563"/>
                    <a:pt x="65693" y="68681"/>
                    <a:pt x="65351" y="68681"/>
                  </a:cubicBezTo>
                  <a:cubicBezTo>
                    <a:pt x="65029" y="68681"/>
                    <a:pt x="64706" y="68577"/>
                    <a:pt x="64418" y="68247"/>
                  </a:cubicBezTo>
                  <a:lnTo>
                    <a:pt x="66587" y="67575"/>
                  </a:lnTo>
                  <a:lnTo>
                    <a:pt x="66553" y="67421"/>
                  </a:lnTo>
                  <a:lnTo>
                    <a:pt x="64146" y="67935"/>
                  </a:lnTo>
                  <a:cubicBezTo>
                    <a:pt x="64169" y="67009"/>
                    <a:pt x="64861" y="67191"/>
                    <a:pt x="65283" y="67030"/>
                  </a:cubicBezTo>
                  <a:cubicBezTo>
                    <a:pt x="65747" y="66855"/>
                    <a:pt x="66233" y="66731"/>
                    <a:pt x="66710" y="66585"/>
                  </a:cubicBezTo>
                  <a:cubicBezTo>
                    <a:pt x="66705" y="66525"/>
                    <a:pt x="66701" y="66465"/>
                    <a:pt x="66696" y="66404"/>
                  </a:cubicBezTo>
                  <a:lnTo>
                    <a:pt x="64203" y="66948"/>
                  </a:lnTo>
                  <a:lnTo>
                    <a:pt x="64135" y="66717"/>
                  </a:lnTo>
                  <a:cubicBezTo>
                    <a:pt x="65034" y="66126"/>
                    <a:pt x="66194" y="66183"/>
                    <a:pt x="67095" y="65548"/>
                  </a:cubicBezTo>
                  <a:lnTo>
                    <a:pt x="67095" y="65548"/>
                  </a:lnTo>
                  <a:lnTo>
                    <a:pt x="64155" y="66269"/>
                  </a:lnTo>
                  <a:cubicBezTo>
                    <a:pt x="64144" y="66026"/>
                    <a:pt x="64135" y="65839"/>
                    <a:pt x="64123" y="65614"/>
                  </a:cubicBezTo>
                  <a:lnTo>
                    <a:pt x="68916" y="64272"/>
                  </a:lnTo>
                  <a:cubicBezTo>
                    <a:pt x="68897" y="64208"/>
                    <a:pt x="68879" y="64144"/>
                    <a:pt x="68861" y="64079"/>
                  </a:cubicBezTo>
                  <a:lnTo>
                    <a:pt x="64238" y="65272"/>
                  </a:lnTo>
                  <a:cubicBezTo>
                    <a:pt x="64042" y="64937"/>
                    <a:pt x="64110" y="64783"/>
                    <a:pt x="64417" y="64703"/>
                  </a:cubicBezTo>
                  <a:cubicBezTo>
                    <a:pt x="65686" y="64375"/>
                    <a:pt x="66952" y="64039"/>
                    <a:pt x="68219" y="63706"/>
                  </a:cubicBezTo>
                  <a:cubicBezTo>
                    <a:pt x="68657" y="63591"/>
                    <a:pt x="69096" y="63477"/>
                    <a:pt x="69513" y="63283"/>
                  </a:cubicBezTo>
                  <a:lnTo>
                    <a:pt x="69513" y="63283"/>
                  </a:lnTo>
                  <a:cubicBezTo>
                    <a:pt x="67739" y="63451"/>
                    <a:pt x="66050" y="63991"/>
                    <a:pt x="64233" y="64472"/>
                  </a:cubicBezTo>
                  <a:cubicBezTo>
                    <a:pt x="64243" y="64148"/>
                    <a:pt x="64251" y="63872"/>
                    <a:pt x="64258" y="63624"/>
                  </a:cubicBezTo>
                  <a:lnTo>
                    <a:pt x="65754" y="63171"/>
                  </a:lnTo>
                  <a:cubicBezTo>
                    <a:pt x="65747" y="63128"/>
                    <a:pt x="65739" y="63085"/>
                    <a:pt x="65731" y="63043"/>
                  </a:cubicBezTo>
                  <a:lnTo>
                    <a:pt x="64423" y="63253"/>
                  </a:lnTo>
                  <a:lnTo>
                    <a:pt x="64328" y="63018"/>
                  </a:lnTo>
                  <a:lnTo>
                    <a:pt x="65726" y="62249"/>
                  </a:lnTo>
                  <a:lnTo>
                    <a:pt x="64495" y="62465"/>
                  </a:lnTo>
                  <a:cubicBezTo>
                    <a:pt x="64511" y="62213"/>
                    <a:pt x="64525" y="62021"/>
                    <a:pt x="64537" y="61828"/>
                  </a:cubicBezTo>
                  <a:cubicBezTo>
                    <a:pt x="64594" y="60906"/>
                    <a:pt x="65044" y="60350"/>
                    <a:pt x="65985" y="60196"/>
                  </a:cubicBezTo>
                  <a:cubicBezTo>
                    <a:pt x="66341" y="60139"/>
                    <a:pt x="66681" y="59981"/>
                    <a:pt x="66993" y="59714"/>
                  </a:cubicBezTo>
                  <a:lnTo>
                    <a:pt x="66993" y="59714"/>
                  </a:lnTo>
                  <a:lnTo>
                    <a:pt x="64918" y="60224"/>
                  </a:lnTo>
                  <a:cubicBezTo>
                    <a:pt x="65427" y="59483"/>
                    <a:pt x="66171" y="59586"/>
                    <a:pt x="66857" y="59058"/>
                  </a:cubicBezTo>
                  <a:lnTo>
                    <a:pt x="66857" y="59058"/>
                  </a:lnTo>
                  <a:cubicBezTo>
                    <a:pt x="66198" y="59208"/>
                    <a:pt x="65765" y="59306"/>
                    <a:pt x="65326" y="59406"/>
                  </a:cubicBezTo>
                  <a:cubicBezTo>
                    <a:pt x="65388" y="58573"/>
                    <a:pt x="65940" y="57958"/>
                    <a:pt x="66750" y="57753"/>
                  </a:cubicBezTo>
                  <a:cubicBezTo>
                    <a:pt x="67790" y="57490"/>
                    <a:pt x="68822" y="57204"/>
                    <a:pt x="69859" y="56934"/>
                  </a:cubicBezTo>
                  <a:cubicBezTo>
                    <a:pt x="70112" y="56868"/>
                    <a:pt x="70374" y="56807"/>
                    <a:pt x="70636" y="56791"/>
                  </a:cubicBezTo>
                  <a:cubicBezTo>
                    <a:pt x="70703" y="56788"/>
                    <a:pt x="70769" y="56786"/>
                    <a:pt x="70834" y="56786"/>
                  </a:cubicBezTo>
                  <a:close/>
                  <a:moveTo>
                    <a:pt x="70142" y="42575"/>
                  </a:moveTo>
                  <a:cubicBezTo>
                    <a:pt x="70159" y="42575"/>
                    <a:pt x="70177" y="42575"/>
                    <a:pt x="70194" y="42577"/>
                  </a:cubicBezTo>
                  <a:cubicBezTo>
                    <a:pt x="72307" y="42739"/>
                    <a:pt x="72250" y="42432"/>
                    <a:pt x="72353" y="44519"/>
                  </a:cubicBezTo>
                  <a:cubicBezTo>
                    <a:pt x="72382" y="45089"/>
                    <a:pt x="72404" y="45660"/>
                    <a:pt x="72415" y="46232"/>
                  </a:cubicBezTo>
                  <a:cubicBezTo>
                    <a:pt x="72417" y="46354"/>
                    <a:pt x="72358" y="46479"/>
                    <a:pt x="72310" y="46672"/>
                  </a:cubicBezTo>
                  <a:lnTo>
                    <a:pt x="71254" y="46293"/>
                  </a:lnTo>
                  <a:lnTo>
                    <a:pt x="71193" y="46367"/>
                  </a:lnTo>
                  <a:lnTo>
                    <a:pt x="72338" y="47211"/>
                  </a:lnTo>
                  <a:lnTo>
                    <a:pt x="72248" y="47391"/>
                  </a:lnTo>
                  <a:lnTo>
                    <a:pt x="71673" y="47384"/>
                  </a:lnTo>
                  <a:lnTo>
                    <a:pt x="72305" y="48038"/>
                  </a:lnTo>
                  <a:lnTo>
                    <a:pt x="72305" y="48038"/>
                  </a:lnTo>
                  <a:lnTo>
                    <a:pt x="71631" y="47960"/>
                  </a:lnTo>
                  <a:cubicBezTo>
                    <a:pt x="71620" y="48001"/>
                    <a:pt x="71579" y="48079"/>
                    <a:pt x="71598" y="48098"/>
                  </a:cubicBezTo>
                  <a:cubicBezTo>
                    <a:pt x="71766" y="48268"/>
                    <a:pt x="71944" y="48426"/>
                    <a:pt x="72118" y="48590"/>
                  </a:cubicBezTo>
                  <a:lnTo>
                    <a:pt x="71996" y="48781"/>
                  </a:lnTo>
                  <a:lnTo>
                    <a:pt x="70630" y="48184"/>
                  </a:lnTo>
                  <a:cubicBezTo>
                    <a:pt x="70611" y="48226"/>
                    <a:pt x="70591" y="48268"/>
                    <a:pt x="70572" y="48311"/>
                  </a:cubicBezTo>
                  <a:cubicBezTo>
                    <a:pt x="71005" y="48600"/>
                    <a:pt x="71438" y="48890"/>
                    <a:pt x="71906" y="49202"/>
                  </a:cubicBezTo>
                  <a:cubicBezTo>
                    <a:pt x="71679" y="50602"/>
                    <a:pt x="71444" y="51988"/>
                    <a:pt x="71234" y="53376"/>
                  </a:cubicBezTo>
                  <a:cubicBezTo>
                    <a:pt x="71175" y="53765"/>
                    <a:pt x="70960" y="53950"/>
                    <a:pt x="70618" y="54085"/>
                  </a:cubicBezTo>
                  <a:cubicBezTo>
                    <a:pt x="69618" y="54480"/>
                    <a:pt x="68625" y="54896"/>
                    <a:pt x="67631" y="55309"/>
                  </a:cubicBezTo>
                  <a:cubicBezTo>
                    <a:pt x="67366" y="55420"/>
                    <a:pt x="67111" y="55553"/>
                    <a:pt x="66880" y="55746"/>
                  </a:cubicBezTo>
                  <a:cubicBezTo>
                    <a:pt x="66974" y="55762"/>
                    <a:pt x="67067" y="55769"/>
                    <a:pt x="67157" y="55769"/>
                  </a:cubicBezTo>
                  <a:cubicBezTo>
                    <a:pt x="67839" y="55769"/>
                    <a:pt x="68399" y="55365"/>
                    <a:pt x="69011" y="55146"/>
                  </a:cubicBezTo>
                  <a:cubicBezTo>
                    <a:pt x="69704" y="54899"/>
                    <a:pt x="70375" y="54590"/>
                    <a:pt x="71133" y="54276"/>
                  </a:cubicBezTo>
                  <a:cubicBezTo>
                    <a:pt x="71179" y="54600"/>
                    <a:pt x="71211" y="54883"/>
                    <a:pt x="71262" y="55163"/>
                  </a:cubicBezTo>
                  <a:cubicBezTo>
                    <a:pt x="71365" y="55729"/>
                    <a:pt x="71104" y="56070"/>
                    <a:pt x="70591" y="56242"/>
                  </a:cubicBezTo>
                  <a:cubicBezTo>
                    <a:pt x="69541" y="56595"/>
                    <a:pt x="68488" y="56944"/>
                    <a:pt x="67432" y="57286"/>
                  </a:cubicBezTo>
                  <a:cubicBezTo>
                    <a:pt x="67324" y="57322"/>
                    <a:pt x="67203" y="57327"/>
                    <a:pt x="67086" y="57327"/>
                  </a:cubicBezTo>
                  <a:cubicBezTo>
                    <a:pt x="67070" y="57327"/>
                    <a:pt x="67053" y="57327"/>
                    <a:pt x="67037" y="57327"/>
                  </a:cubicBezTo>
                  <a:cubicBezTo>
                    <a:pt x="67016" y="57327"/>
                    <a:pt x="66996" y="57327"/>
                    <a:pt x="66975" y="57327"/>
                  </a:cubicBezTo>
                  <a:cubicBezTo>
                    <a:pt x="65663" y="57327"/>
                    <a:pt x="64952" y="57725"/>
                    <a:pt x="64506" y="58997"/>
                  </a:cubicBezTo>
                  <a:cubicBezTo>
                    <a:pt x="63960" y="60550"/>
                    <a:pt x="63503" y="62134"/>
                    <a:pt x="63138" y="63739"/>
                  </a:cubicBezTo>
                  <a:cubicBezTo>
                    <a:pt x="62911" y="64744"/>
                    <a:pt x="62925" y="65803"/>
                    <a:pt x="62837" y="66839"/>
                  </a:cubicBezTo>
                  <a:cubicBezTo>
                    <a:pt x="62826" y="66971"/>
                    <a:pt x="62848" y="67108"/>
                    <a:pt x="62863" y="67242"/>
                  </a:cubicBezTo>
                  <a:cubicBezTo>
                    <a:pt x="63025" y="68667"/>
                    <a:pt x="63527" y="69368"/>
                    <a:pt x="64504" y="69368"/>
                  </a:cubicBezTo>
                  <a:cubicBezTo>
                    <a:pt x="64852" y="69368"/>
                    <a:pt x="65260" y="69279"/>
                    <a:pt x="65735" y="69103"/>
                  </a:cubicBezTo>
                  <a:cubicBezTo>
                    <a:pt x="69292" y="67778"/>
                    <a:pt x="72817" y="66366"/>
                    <a:pt x="76355" y="64991"/>
                  </a:cubicBezTo>
                  <a:cubicBezTo>
                    <a:pt x="76562" y="64911"/>
                    <a:pt x="76773" y="64839"/>
                    <a:pt x="77078" y="64729"/>
                  </a:cubicBezTo>
                  <a:lnTo>
                    <a:pt x="77078" y="64729"/>
                  </a:lnTo>
                  <a:cubicBezTo>
                    <a:pt x="77035" y="65554"/>
                    <a:pt x="76947" y="66164"/>
                    <a:pt x="76167" y="66554"/>
                  </a:cubicBezTo>
                  <a:cubicBezTo>
                    <a:pt x="73454" y="67906"/>
                    <a:pt x="70605" y="68923"/>
                    <a:pt x="67796" y="70032"/>
                  </a:cubicBezTo>
                  <a:cubicBezTo>
                    <a:pt x="67006" y="70343"/>
                    <a:pt x="66196" y="70669"/>
                    <a:pt x="65323" y="70669"/>
                  </a:cubicBezTo>
                  <a:cubicBezTo>
                    <a:pt x="65173" y="70669"/>
                    <a:pt x="65021" y="70659"/>
                    <a:pt x="64867" y="70638"/>
                  </a:cubicBezTo>
                  <a:cubicBezTo>
                    <a:pt x="63770" y="70489"/>
                    <a:pt x="63142" y="70082"/>
                    <a:pt x="62189" y="68800"/>
                  </a:cubicBezTo>
                  <a:lnTo>
                    <a:pt x="62189" y="68800"/>
                  </a:lnTo>
                  <a:cubicBezTo>
                    <a:pt x="62258" y="69191"/>
                    <a:pt x="62300" y="69431"/>
                    <a:pt x="62369" y="69817"/>
                  </a:cubicBezTo>
                  <a:cubicBezTo>
                    <a:pt x="61719" y="69516"/>
                    <a:pt x="61142" y="69279"/>
                    <a:pt x="60595" y="68987"/>
                  </a:cubicBezTo>
                  <a:cubicBezTo>
                    <a:pt x="58902" y="68085"/>
                    <a:pt x="57236" y="67131"/>
                    <a:pt x="55528" y="66261"/>
                  </a:cubicBezTo>
                  <a:cubicBezTo>
                    <a:pt x="54901" y="65942"/>
                    <a:pt x="54705" y="65516"/>
                    <a:pt x="54819" y="64889"/>
                  </a:cubicBezTo>
                  <a:cubicBezTo>
                    <a:pt x="54992" y="63932"/>
                    <a:pt x="55123" y="62962"/>
                    <a:pt x="55386" y="62030"/>
                  </a:cubicBezTo>
                  <a:cubicBezTo>
                    <a:pt x="55870" y="60314"/>
                    <a:pt x="56393" y="58608"/>
                    <a:pt x="56979" y="56925"/>
                  </a:cubicBezTo>
                  <a:cubicBezTo>
                    <a:pt x="57584" y="55186"/>
                    <a:pt x="58657" y="53726"/>
                    <a:pt x="59837" y="52420"/>
                  </a:cubicBezTo>
                  <a:cubicBezTo>
                    <a:pt x="61949" y="53246"/>
                    <a:pt x="63990" y="54023"/>
                    <a:pt x="66012" y="54845"/>
                  </a:cubicBezTo>
                  <a:cubicBezTo>
                    <a:pt x="66323" y="54971"/>
                    <a:pt x="66616" y="55036"/>
                    <a:pt x="66894" y="55036"/>
                  </a:cubicBezTo>
                  <a:cubicBezTo>
                    <a:pt x="67365" y="55036"/>
                    <a:pt x="67795" y="54851"/>
                    <a:pt x="68203" y="54470"/>
                  </a:cubicBezTo>
                  <a:cubicBezTo>
                    <a:pt x="68176" y="54446"/>
                    <a:pt x="68136" y="54405"/>
                    <a:pt x="68126" y="54405"/>
                  </a:cubicBezTo>
                  <a:cubicBezTo>
                    <a:pt x="68126" y="54405"/>
                    <a:pt x="68126" y="54405"/>
                    <a:pt x="68125" y="54405"/>
                  </a:cubicBezTo>
                  <a:cubicBezTo>
                    <a:pt x="67810" y="54633"/>
                    <a:pt x="67499" y="54717"/>
                    <a:pt x="67192" y="54717"/>
                  </a:cubicBezTo>
                  <a:cubicBezTo>
                    <a:pt x="66711" y="54717"/>
                    <a:pt x="66238" y="54511"/>
                    <a:pt x="65765" y="54322"/>
                  </a:cubicBezTo>
                  <a:cubicBezTo>
                    <a:pt x="64267" y="53723"/>
                    <a:pt x="62765" y="53135"/>
                    <a:pt x="61278" y="52511"/>
                  </a:cubicBezTo>
                  <a:cubicBezTo>
                    <a:pt x="57989" y="51132"/>
                    <a:pt x="54681" y="49796"/>
                    <a:pt x="51436" y="48319"/>
                  </a:cubicBezTo>
                  <a:cubicBezTo>
                    <a:pt x="49575" y="47471"/>
                    <a:pt x="47823" y="46380"/>
                    <a:pt x="46024" y="45395"/>
                  </a:cubicBezTo>
                  <a:cubicBezTo>
                    <a:pt x="45911" y="45333"/>
                    <a:pt x="45791" y="45243"/>
                    <a:pt x="45730" y="45135"/>
                  </a:cubicBezTo>
                  <a:cubicBezTo>
                    <a:pt x="45448" y="44635"/>
                    <a:pt x="45186" y="44123"/>
                    <a:pt x="44855" y="43501"/>
                  </a:cubicBezTo>
                  <a:lnTo>
                    <a:pt x="44855" y="43501"/>
                  </a:lnTo>
                  <a:lnTo>
                    <a:pt x="45733" y="43781"/>
                  </a:lnTo>
                  <a:lnTo>
                    <a:pt x="45800" y="43706"/>
                  </a:lnTo>
                  <a:cubicBezTo>
                    <a:pt x="45906" y="43546"/>
                    <a:pt x="46010" y="43492"/>
                    <a:pt x="46114" y="43492"/>
                  </a:cubicBezTo>
                  <a:cubicBezTo>
                    <a:pt x="46325" y="43492"/>
                    <a:pt x="46535" y="43714"/>
                    <a:pt x="46746" y="43714"/>
                  </a:cubicBezTo>
                  <a:cubicBezTo>
                    <a:pt x="46751" y="43714"/>
                    <a:pt x="46756" y="43714"/>
                    <a:pt x="46761" y="43714"/>
                  </a:cubicBezTo>
                  <a:cubicBezTo>
                    <a:pt x="46783" y="43687"/>
                    <a:pt x="46806" y="43660"/>
                    <a:pt x="46828" y="43634"/>
                  </a:cubicBezTo>
                  <a:cubicBezTo>
                    <a:pt x="46968" y="43517"/>
                    <a:pt x="47106" y="43472"/>
                    <a:pt x="47243" y="43472"/>
                  </a:cubicBezTo>
                  <a:cubicBezTo>
                    <a:pt x="47437" y="43472"/>
                    <a:pt x="47628" y="43560"/>
                    <a:pt x="47821" y="43655"/>
                  </a:cubicBezTo>
                  <a:cubicBezTo>
                    <a:pt x="48080" y="43781"/>
                    <a:pt x="48345" y="43898"/>
                    <a:pt x="48608" y="44019"/>
                  </a:cubicBezTo>
                  <a:lnTo>
                    <a:pt x="48654" y="43964"/>
                  </a:lnTo>
                  <a:cubicBezTo>
                    <a:pt x="48548" y="43761"/>
                    <a:pt x="48478" y="43565"/>
                    <a:pt x="48719" y="43565"/>
                  </a:cubicBezTo>
                  <a:cubicBezTo>
                    <a:pt x="48759" y="43565"/>
                    <a:pt x="48808" y="43570"/>
                    <a:pt x="48867" y="43582"/>
                  </a:cubicBezTo>
                  <a:cubicBezTo>
                    <a:pt x="49054" y="43621"/>
                    <a:pt x="49224" y="43740"/>
                    <a:pt x="49403" y="43822"/>
                  </a:cubicBezTo>
                  <a:lnTo>
                    <a:pt x="49744" y="43618"/>
                  </a:lnTo>
                  <a:lnTo>
                    <a:pt x="50911" y="44424"/>
                  </a:lnTo>
                  <a:lnTo>
                    <a:pt x="51416" y="44243"/>
                  </a:lnTo>
                  <a:cubicBezTo>
                    <a:pt x="51979" y="44653"/>
                    <a:pt x="52669" y="45165"/>
                    <a:pt x="53369" y="45666"/>
                  </a:cubicBezTo>
                  <a:cubicBezTo>
                    <a:pt x="53641" y="45861"/>
                    <a:pt x="53913" y="46142"/>
                    <a:pt x="54215" y="46191"/>
                  </a:cubicBezTo>
                  <a:cubicBezTo>
                    <a:pt x="55598" y="46414"/>
                    <a:pt x="56581" y="47378"/>
                    <a:pt x="57747" y="48000"/>
                  </a:cubicBezTo>
                  <a:cubicBezTo>
                    <a:pt x="57922" y="48092"/>
                    <a:pt x="58112" y="48160"/>
                    <a:pt x="58296" y="48240"/>
                  </a:cubicBezTo>
                  <a:lnTo>
                    <a:pt x="58407" y="48106"/>
                  </a:lnTo>
                  <a:lnTo>
                    <a:pt x="57105" y="47261"/>
                  </a:lnTo>
                  <a:cubicBezTo>
                    <a:pt x="57339" y="47249"/>
                    <a:pt x="57491" y="47218"/>
                    <a:pt x="57606" y="47218"/>
                  </a:cubicBezTo>
                  <a:cubicBezTo>
                    <a:pt x="57653" y="47218"/>
                    <a:pt x="57694" y="47223"/>
                    <a:pt x="57731" y="47237"/>
                  </a:cubicBezTo>
                  <a:cubicBezTo>
                    <a:pt x="58230" y="47427"/>
                    <a:pt x="58725" y="47502"/>
                    <a:pt x="59216" y="47502"/>
                  </a:cubicBezTo>
                  <a:cubicBezTo>
                    <a:pt x="59945" y="47502"/>
                    <a:pt x="60668" y="47336"/>
                    <a:pt x="61391" y="47129"/>
                  </a:cubicBezTo>
                  <a:cubicBezTo>
                    <a:pt x="61616" y="47064"/>
                    <a:pt x="61860" y="47052"/>
                    <a:pt x="62075" y="46962"/>
                  </a:cubicBezTo>
                  <a:cubicBezTo>
                    <a:pt x="62346" y="46850"/>
                    <a:pt x="62612" y="46799"/>
                    <a:pt x="62881" y="46799"/>
                  </a:cubicBezTo>
                  <a:cubicBezTo>
                    <a:pt x="63205" y="46799"/>
                    <a:pt x="63532" y="46873"/>
                    <a:pt x="63879" y="47008"/>
                  </a:cubicBezTo>
                  <a:lnTo>
                    <a:pt x="63597" y="46604"/>
                  </a:lnTo>
                  <a:cubicBezTo>
                    <a:pt x="64034" y="46374"/>
                    <a:pt x="64428" y="46020"/>
                    <a:pt x="64910" y="46020"/>
                  </a:cubicBezTo>
                  <a:cubicBezTo>
                    <a:pt x="65126" y="46020"/>
                    <a:pt x="65360" y="46091"/>
                    <a:pt x="65623" y="46275"/>
                  </a:cubicBezTo>
                  <a:cubicBezTo>
                    <a:pt x="65558" y="46201"/>
                    <a:pt x="65497" y="46127"/>
                    <a:pt x="65430" y="46058"/>
                  </a:cubicBezTo>
                  <a:cubicBezTo>
                    <a:pt x="65338" y="45965"/>
                    <a:pt x="65243" y="45876"/>
                    <a:pt x="65017" y="45659"/>
                  </a:cubicBezTo>
                  <a:lnTo>
                    <a:pt x="65017" y="45659"/>
                  </a:lnTo>
                  <a:lnTo>
                    <a:pt x="65823" y="45755"/>
                  </a:lnTo>
                  <a:lnTo>
                    <a:pt x="65620" y="45243"/>
                  </a:lnTo>
                  <a:lnTo>
                    <a:pt x="65620" y="45243"/>
                  </a:lnTo>
                  <a:lnTo>
                    <a:pt x="66698" y="45495"/>
                  </a:lnTo>
                  <a:cubicBezTo>
                    <a:pt x="66428" y="45263"/>
                    <a:pt x="66269" y="45126"/>
                    <a:pt x="66048" y="44935"/>
                  </a:cubicBezTo>
                  <a:cubicBezTo>
                    <a:pt x="66661" y="44375"/>
                    <a:pt x="67014" y="43623"/>
                    <a:pt x="67874" y="43312"/>
                  </a:cubicBezTo>
                  <a:cubicBezTo>
                    <a:pt x="67984" y="43271"/>
                    <a:pt x="68083" y="43261"/>
                    <a:pt x="68175" y="43261"/>
                  </a:cubicBezTo>
                  <a:cubicBezTo>
                    <a:pt x="68274" y="43261"/>
                    <a:pt x="68367" y="43273"/>
                    <a:pt x="68461" y="43273"/>
                  </a:cubicBezTo>
                  <a:cubicBezTo>
                    <a:pt x="68508" y="43273"/>
                    <a:pt x="68555" y="43270"/>
                    <a:pt x="68604" y="43261"/>
                  </a:cubicBezTo>
                  <a:lnTo>
                    <a:pt x="68647" y="43211"/>
                  </a:lnTo>
                  <a:cubicBezTo>
                    <a:pt x="68739" y="43102"/>
                    <a:pt x="69698" y="42629"/>
                    <a:pt x="69893" y="42600"/>
                  </a:cubicBezTo>
                  <a:cubicBezTo>
                    <a:pt x="69975" y="42588"/>
                    <a:pt x="70059" y="42575"/>
                    <a:pt x="70142" y="42575"/>
                  </a:cubicBezTo>
                  <a:close/>
                  <a:moveTo>
                    <a:pt x="73145" y="38578"/>
                  </a:moveTo>
                  <a:cubicBezTo>
                    <a:pt x="73211" y="38578"/>
                    <a:pt x="73277" y="38579"/>
                    <a:pt x="73342" y="38580"/>
                  </a:cubicBezTo>
                  <a:cubicBezTo>
                    <a:pt x="74351" y="38601"/>
                    <a:pt x="75360" y="38646"/>
                    <a:pt x="76445" y="38685"/>
                  </a:cubicBezTo>
                  <a:cubicBezTo>
                    <a:pt x="76501" y="38917"/>
                    <a:pt x="76568" y="39189"/>
                    <a:pt x="76650" y="39525"/>
                  </a:cubicBezTo>
                  <a:lnTo>
                    <a:pt x="75520" y="39662"/>
                  </a:lnTo>
                  <a:cubicBezTo>
                    <a:pt x="75520" y="39707"/>
                    <a:pt x="75518" y="39752"/>
                    <a:pt x="75517" y="39798"/>
                  </a:cubicBezTo>
                  <a:lnTo>
                    <a:pt x="76669" y="39886"/>
                  </a:lnTo>
                  <a:lnTo>
                    <a:pt x="75704" y="40105"/>
                  </a:lnTo>
                  <a:lnTo>
                    <a:pt x="75720" y="40208"/>
                  </a:lnTo>
                  <a:lnTo>
                    <a:pt x="76955" y="40294"/>
                  </a:lnTo>
                  <a:lnTo>
                    <a:pt x="76972" y="40519"/>
                  </a:lnTo>
                  <a:cubicBezTo>
                    <a:pt x="76539" y="40812"/>
                    <a:pt x="75974" y="40615"/>
                    <a:pt x="75431" y="40794"/>
                  </a:cubicBezTo>
                  <a:lnTo>
                    <a:pt x="76387" y="41607"/>
                  </a:lnTo>
                  <a:cubicBezTo>
                    <a:pt x="77537" y="41680"/>
                    <a:pt x="77579" y="41674"/>
                    <a:pt x="77792" y="43095"/>
                  </a:cubicBezTo>
                  <a:cubicBezTo>
                    <a:pt x="78133" y="45360"/>
                    <a:pt x="78334" y="47636"/>
                    <a:pt x="77947" y="50057"/>
                  </a:cubicBezTo>
                  <a:lnTo>
                    <a:pt x="74999" y="50313"/>
                  </a:lnTo>
                  <a:lnTo>
                    <a:pt x="75003" y="50543"/>
                  </a:lnTo>
                  <a:lnTo>
                    <a:pt x="77680" y="50413"/>
                  </a:lnTo>
                  <a:lnTo>
                    <a:pt x="77689" y="50669"/>
                  </a:lnTo>
                  <a:lnTo>
                    <a:pt x="75050" y="50798"/>
                  </a:lnTo>
                  <a:lnTo>
                    <a:pt x="75060" y="51018"/>
                  </a:lnTo>
                  <a:lnTo>
                    <a:pt x="77638" y="50893"/>
                  </a:lnTo>
                  <a:lnTo>
                    <a:pt x="77650" y="51116"/>
                  </a:lnTo>
                  <a:lnTo>
                    <a:pt x="75214" y="51235"/>
                  </a:lnTo>
                  <a:cubicBezTo>
                    <a:pt x="75206" y="51316"/>
                    <a:pt x="75198" y="51398"/>
                    <a:pt x="75190" y="51479"/>
                  </a:cubicBezTo>
                  <a:lnTo>
                    <a:pt x="77763" y="52035"/>
                  </a:lnTo>
                  <a:cubicBezTo>
                    <a:pt x="77577" y="53785"/>
                    <a:pt x="78365" y="55239"/>
                    <a:pt x="79798" y="56550"/>
                  </a:cubicBezTo>
                  <a:lnTo>
                    <a:pt x="76356" y="57867"/>
                  </a:lnTo>
                  <a:lnTo>
                    <a:pt x="76389" y="57970"/>
                  </a:lnTo>
                  <a:lnTo>
                    <a:pt x="77604" y="57774"/>
                  </a:lnTo>
                  <a:lnTo>
                    <a:pt x="77604" y="57774"/>
                  </a:lnTo>
                  <a:cubicBezTo>
                    <a:pt x="77486" y="57888"/>
                    <a:pt x="77359" y="58011"/>
                    <a:pt x="77098" y="58261"/>
                  </a:cubicBezTo>
                  <a:lnTo>
                    <a:pt x="80239" y="57354"/>
                  </a:lnTo>
                  <a:lnTo>
                    <a:pt x="80299" y="57555"/>
                  </a:lnTo>
                  <a:lnTo>
                    <a:pt x="78054" y="58270"/>
                  </a:lnTo>
                  <a:cubicBezTo>
                    <a:pt x="78072" y="58333"/>
                    <a:pt x="78090" y="58396"/>
                    <a:pt x="78108" y="58459"/>
                  </a:cubicBezTo>
                  <a:lnTo>
                    <a:pt x="80419" y="57840"/>
                  </a:lnTo>
                  <a:cubicBezTo>
                    <a:pt x="80435" y="57882"/>
                    <a:pt x="80451" y="57925"/>
                    <a:pt x="80466" y="57968"/>
                  </a:cubicBezTo>
                  <a:lnTo>
                    <a:pt x="79055" y="58553"/>
                  </a:lnTo>
                  <a:cubicBezTo>
                    <a:pt x="79071" y="58604"/>
                    <a:pt x="79088" y="58654"/>
                    <a:pt x="79104" y="58705"/>
                  </a:cubicBezTo>
                  <a:cubicBezTo>
                    <a:pt x="79517" y="58590"/>
                    <a:pt x="79931" y="58481"/>
                    <a:pt x="80342" y="58355"/>
                  </a:cubicBezTo>
                  <a:cubicBezTo>
                    <a:pt x="80455" y="58321"/>
                    <a:pt x="80565" y="58304"/>
                    <a:pt x="80671" y="58304"/>
                  </a:cubicBezTo>
                  <a:cubicBezTo>
                    <a:pt x="80975" y="58304"/>
                    <a:pt x="81238" y="58443"/>
                    <a:pt x="81374" y="58706"/>
                  </a:cubicBezTo>
                  <a:cubicBezTo>
                    <a:pt x="82604" y="61058"/>
                    <a:pt x="83606" y="63471"/>
                    <a:pt x="82923" y="66222"/>
                  </a:cubicBezTo>
                  <a:lnTo>
                    <a:pt x="82935" y="66204"/>
                  </a:lnTo>
                  <a:lnTo>
                    <a:pt x="82935" y="66204"/>
                  </a:lnTo>
                  <a:cubicBezTo>
                    <a:pt x="82874" y="66489"/>
                    <a:pt x="82813" y="66774"/>
                    <a:pt x="82751" y="67060"/>
                  </a:cubicBezTo>
                  <a:lnTo>
                    <a:pt x="82770" y="67035"/>
                  </a:lnTo>
                  <a:lnTo>
                    <a:pt x="82770" y="67035"/>
                  </a:lnTo>
                  <a:cubicBezTo>
                    <a:pt x="82495" y="68453"/>
                    <a:pt x="82219" y="69870"/>
                    <a:pt x="81923" y="71397"/>
                  </a:cubicBezTo>
                  <a:cubicBezTo>
                    <a:pt x="80783" y="70551"/>
                    <a:pt x="81055" y="68927"/>
                    <a:pt x="79863" y="68164"/>
                  </a:cubicBezTo>
                  <a:cubicBezTo>
                    <a:pt x="78951" y="69327"/>
                    <a:pt x="78584" y="70839"/>
                    <a:pt x="77164" y="71686"/>
                  </a:cubicBezTo>
                  <a:cubicBezTo>
                    <a:pt x="77164" y="71366"/>
                    <a:pt x="77139" y="71151"/>
                    <a:pt x="77168" y="70945"/>
                  </a:cubicBezTo>
                  <a:cubicBezTo>
                    <a:pt x="77345" y="69714"/>
                    <a:pt x="77540" y="68488"/>
                    <a:pt x="77716" y="67257"/>
                  </a:cubicBezTo>
                  <a:cubicBezTo>
                    <a:pt x="77811" y="66594"/>
                    <a:pt x="77988" y="66383"/>
                    <a:pt x="78647" y="66255"/>
                  </a:cubicBezTo>
                  <a:cubicBezTo>
                    <a:pt x="79265" y="66133"/>
                    <a:pt x="79885" y="66026"/>
                    <a:pt x="80499" y="65847"/>
                  </a:cubicBezTo>
                  <a:cubicBezTo>
                    <a:pt x="80351" y="65801"/>
                    <a:pt x="80202" y="65783"/>
                    <a:pt x="80052" y="65783"/>
                  </a:cubicBezTo>
                  <a:cubicBezTo>
                    <a:pt x="79513" y="65783"/>
                    <a:pt x="78966" y="66015"/>
                    <a:pt x="78431" y="66015"/>
                  </a:cubicBezTo>
                  <a:cubicBezTo>
                    <a:pt x="78239" y="66015"/>
                    <a:pt x="78048" y="65985"/>
                    <a:pt x="77859" y="65904"/>
                  </a:cubicBezTo>
                  <a:cubicBezTo>
                    <a:pt x="77852" y="65798"/>
                    <a:pt x="77845" y="65694"/>
                    <a:pt x="77839" y="65590"/>
                  </a:cubicBezTo>
                  <a:lnTo>
                    <a:pt x="80930" y="65078"/>
                  </a:lnTo>
                  <a:cubicBezTo>
                    <a:pt x="80923" y="65010"/>
                    <a:pt x="80918" y="64941"/>
                    <a:pt x="80911" y="64873"/>
                  </a:cubicBezTo>
                  <a:cubicBezTo>
                    <a:pt x="80319" y="64942"/>
                    <a:pt x="79726" y="65014"/>
                    <a:pt x="79134" y="65082"/>
                  </a:cubicBezTo>
                  <a:cubicBezTo>
                    <a:pt x="78767" y="65125"/>
                    <a:pt x="78400" y="65181"/>
                    <a:pt x="78032" y="65187"/>
                  </a:cubicBezTo>
                  <a:cubicBezTo>
                    <a:pt x="78032" y="65187"/>
                    <a:pt x="78032" y="65187"/>
                    <a:pt x="78032" y="65187"/>
                  </a:cubicBezTo>
                  <a:cubicBezTo>
                    <a:pt x="77956" y="65187"/>
                    <a:pt x="77877" y="64991"/>
                    <a:pt x="77789" y="64870"/>
                  </a:cubicBezTo>
                  <a:lnTo>
                    <a:pt x="81489" y="64237"/>
                  </a:lnTo>
                  <a:cubicBezTo>
                    <a:pt x="81264" y="64173"/>
                    <a:pt x="81039" y="64150"/>
                    <a:pt x="80815" y="64150"/>
                  </a:cubicBezTo>
                  <a:cubicBezTo>
                    <a:pt x="80135" y="64150"/>
                    <a:pt x="79461" y="64370"/>
                    <a:pt x="78777" y="64370"/>
                  </a:cubicBezTo>
                  <a:cubicBezTo>
                    <a:pt x="78431" y="64370"/>
                    <a:pt x="78083" y="64313"/>
                    <a:pt x="77730" y="64144"/>
                  </a:cubicBezTo>
                  <a:lnTo>
                    <a:pt x="80886" y="63485"/>
                  </a:lnTo>
                  <a:cubicBezTo>
                    <a:pt x="80876" y="63419"/>
                    <a:pt x="80864" y="63355"/>
                    <a:pt x="80854" y="63290"/>
                  </a:cubicBezTo>
                  <a:lnTo>
                    <a:pt x="77807" y="63793"/>
                  </a:lnTo>
                  <a:cubicBezTo>
                    <a:pt x="77505" y="63098"/>
                    <a:pt x="77274" y="62412"/>
                    <a:pt x="76924" y="61793"/>
                  </a:cubicBezTo>
                  <a:cubicBezTo>
                    <a:pt x="76218" y="60543"/>
                    <a:pt x="75178" y="59580"/>
                    <a:pt x="74076" y="58681"/>
                  </a:cubicBezTo>
                  <a:cubicBezTo>
                    <a:pt x="73826" y="58479"/>
                    <a:pt x="73597" y="58250"/>
                    <a:pt x="73265" y="57949"/>
                  </a:cubicBezTo>
                  <a:lnTo>
                    <a:pt x="74807" y="57449"/>
                  </a:lnTo>
                  <a:lnTo>
                    <a:pt x="74375" y="56794"/>
                  </a:lnTo>
                  <a:lnTo>
                    <a:pt x="76036" y="56369"/>
                  </a:lnTo>
                  <a:cubicBezTo>
                    <a:pt x="75538" y="56197"/>
                    <a:pt x="75050" y="56132"/>
                    <a:pt x="74568" y="56132"/>
                  </a:cubicBezTo>
                  <a:cubicBezTo>
                    <a:pt x="73834" y="56132"/>
                    <a:pt x="73111" y="56282"/>
                    <a:pt x="72378" y="56434"/>
                  </a:cubicBezTo>
                  <a:cubicBezTo>
                    <a:pt x="72317" y="56118"/>
                    <a:pt x="72275" y="55899"/>
                    <a:pt x="72219" y="55606"/>
                  </a:cubicBezTo>
                  <a:lnTo>
                    <a:pt x="73493" y="55273"/>
                  </a:lnTo>
                  <a:lnTo>
                    <a:pt x="73482" y="55168"/>
                  </a:lnTo>
                  <a:lnTo>
                    <a:pt x="72364" y="55147"/>
                  </a:lnTo>
                  <a:cubicBezTo>
                    <a:pt x="72355" y="55119"/>
                    <a:pt x="72346" y="55091"/>
                    <a:pt x="72338" y="55062"/>
                  </a:cubicBezTo>
                  <a:lnTo>
                    <a:pt x="73948" y="54699"/>
                  </a:lnTo>
                  <a:cubicBezTo>
                    <a:pt x="73942" y="54658"/>
                    <a:pt x="73938" y="54617"/>
                    <a:pt x="73932" y="54576"/>
                  </a:cubicBezTo>
                  <a:lnTo>
                    <a:pt x="72223" y="54659"/>
                  </a:lnTo>
                  <a:cubicBezTo>
                    <a:pt x="72210" y="54613"/>
                    <a:pt x="72196" y="54567"/>
                    <a:pt x="72182" y="54521"/>
                  </a:cubicBezTo>
                  <a:lnTo>
                    <a:pt x="73110" y="54245"/>
                  </a:lnTo>
                  <a:lnTo>
                    <a:pt x="73105" y="54148"/>
                  </a:lnTo>
                  <a:lnTo>
                    <a:pt x="72083" y="54084"/>
                  </a:lnTo>
                  <a:lnTo>
                    <a:pt x="72061" y="53883"/>
                  </a:lnTo>
                  <a:lnTo>
                    <a:pt x="73809" y="53663"/>
                  </a:lnTo>
                  <a:cubicBezTo>
                    <a:pt x="73805" y="53618"/>
                    <a:pt x="73802" y="53574"/>
                    <a:pt x="73797" y="53530"/>
                  </a:cubicBezTo>
                  <a:lnTo>
                    <a:pt x="72014" y="53502"/>
                  </a:lnTo>
                  <a:cubicBezTo>
                    <a:pt x="72307" y="51894"/>
                    <a:pt x="72227" y="50280"/>
                    <a:pt x="73196" y="48895"/>
                  </a:cubicBezTo>
                  <a:lnTo>
                    <a:pt x="73017" y="48748"/>
                  </a:lnTo>
                  <a:cubicBezTo>
                    <a:pt x="73562" y="48514"/>
                    <a:pt x="74087" y="48287"/>
                    <a:pt x="74730" y="48010"/>
                  </a:cubicBezTo>
                  <a:lnTo>
                    <a:pt x="73121" y="47753"/>
                  </a:lnTo>
                  <a:cubicBezTo>
                    <a:pt x="73165" y="46919"/>
                    <a:pt x="73208" y="46097"/>
                    <a:pt x="73253" y="45244"/>
                  </a:cubicBezTo>
                  <a:lnTo>
                    <a:pt x="74785" y="45365"/>
                  </a:lnTo>
                  <a:cubicBezTo>
                    <a:pt x="74793" y="45316"/>
                    <a:pt x="74799" y="45267"/>
                    <a:pt x="74806" y="45218"/>
                  </a:cubicBezTo>
                  <a:lnTo>
                    <a:pt x="73378" y="44924"/>
                  </a:lnTo>
                  <a:lnTo>
                    <a:pt x="73377" y="44853"/>
                  </a:lnTo>
                  <a:lnTo>
                    <a:pt x="74771" y="44785"/>
                  </a:lnTo>
                  <a:cubicBezTo>
                    <a:pt x="74777" y="44745"/>
                    <a:pt x="74784" y="44707"/>
                    <a:pt x="74790" y="44668"/>
                  </a:cubicBezTo>
                  <a:lnTo>
                    <a:pt x="73297" y="44409"/>
                  </a:lnTo>
                  <a:cubicBezTo>
                    <a:pt x="73305" y="44351"/>
                    <a:pt x="73313" y="44293"/>
                    <a:pt x="73321" y="44236"/>
                  </a:cubicBezTo>
                  <a:lnTo>
                    <a:pt x="75158" y="44337"/>
                  </a:lnTo>
                  <a:cubicBezTo>
                    <a:pt x="75164" y="44277"/>
                    <a:pt x="75169" y="44219"/>
                    <a:pt x="75173" y="44159"/>
                  </a:cubicBezTo>
                  <a:cubicBezTo>
                    <a:pt x="74683" y="44095"/>
                    <a:pt x="74194" y="43997"/>
                    <a:pt x="73701" y="43975"/>
                  </a:cubicBezTo>
                  <a:cubicBezTo>
                    <a:pt x="73130" y="43951"/>
                    <a:pt x="72903" y="43701"/>
                    <a:pt x="73022" y="43023"/>
                  </a:cubicBezTo>
                  <a:lnTo>
                    <a:pt x="73022" y="43023"/>
                  </a:lnTo>
                  <a:lnTo>
                    <a:pt x="74429" y="43032"/>
                  </a:lnTo>
                  <a:lnTo>
                    <a:pt x="75508" y="42227"/>
                  </a:lnTo>
                  <a:lnTo>
                    <a:pt x="73015" y="41936"/>
                  </a:lnTo>
                  <a:cubicBezTo>
                    <a:pt x="73137" y="41574"/>
                    <a:pt x="73256" y="41223"/>
                    <a:pt x="73387" y="40833"/>
                  </a:cubicBezTo>
                  <a:lnTo>
                    <a:pt x="71697" y="40686"/>
                  </a:lnTo>
                  <a:cubicBezTo>
                    <a:pt x="71682" y="40609"/>
                    <a:pt x="71668" y="40533"/>
                    <a:pt x="71654" y="40456"/>
                  </a:cubicBezTo>
                  <a:lnTo>
                    <a:pt x="71654" y="40456"/>
                  </a:lnTo>
                  <a:cubicBezTo>
                    <a:pt x="71796" y="40489"/>
                    <a:pt x="71928" y="40504"/>
                    <a:pt x="72052" y="40504"/>
                  </a:cubicBezTo>
                  <a:cubicBezTo>
                    <a:pt x="72997" y="40504"/>
                    <a:pt x="73463" y="39619"/>
                    <a:pt x="74331" y="39080"/>
                  </a:cubicBezTo>
                  <a:lnTo>
                    <a:pt x="74331" y="39080"/>
                  </a:lnTo>
                  <a:lnTo>
                    <a:pt x="71954" y="39195"/>
                  </a:lnTo>
                  <a:cubicBezTo>
                    <a:pt x="72304" y="38639"/>
                    <a:pt x="72727" y="38578"/>
                    <a:pt x="73145" y="38578"/>
                  </a:cubicBezTo>
                  <a:close/>
                  <a:moveTo>
                    <a:pt x="109142" y="54947"/>
                  </a:moveTo>
                  <a:lnTo>
                    <a:pt x="105744" y="57377"/>
                  </a:lnTo>
                  <a:lnTo>
                    <a:pt x="105831" y="57462"/>
                  </a:lnTo>
                  <a:lnTo>
                    <a:pt x="109655" y="55312"/>
                  </a:lnTo>
                  <a:lnTo>
                    <a:pt x="109734" y="55360"/>
                  </a:lnTo>
                  <a:lnTo>
                    <a:pt x="108632" y="56492"/>
                  </a:lnTo>
                  <a:lnTo>
                    <a:pt x="108705" y="56619"/>
                  </a:lnTo>
                  <a:lnTo>
                    <a:pt x="110471" y="55824"/>
                  </a:lnTo>
                  <a:cubicBezTo>
                    <a:pt x="110578" y="56501"/>
                    <a:pt x="110660" y="57023"/>
                    <a:pt x="110753" y="57616"/>
                  </a:cubicBezTo>
                  <a:lnTo>
                    <a:pt x="109424" y="58586"/>
                  </a:lnTo>
                  <a:lnTo>
                    <a:pt x="109541" y="58704"/>
                  </a:lnTo>
                  <a:lnTo>
                    <a:pt x="110760" y="58047"/>
                  </a:lnTo>
                  <a:cubicBezTo>
                    <a:pt x="110854" y="58274"/>
                    <a:pt x="110947" y="58498"/>
                    <a:pt x="111048" y="58740"/>
                  </a:cubicBezTo>
                  <a:lnTo>
                    <a:pt x="110229" y="59429"/>
                  </a:lnTo>
                  <a:lnTo>
                    <a:pt x="111279" y="59149"/>
                  </a:lnTo>
                  <a:lnTo>
                    <a:pt x="111462" y="60127"/>
                  </a:lnTo>
                  <a:cubicBezTo>
                    <a:pt x="110529" y="60703"/>
                    <a:pt x="109599" y="61306"/>
                    <a:pt x="108644" y="61862"/>
                  </a:cubicBezTo>
                  <a:cubicBezTo>
                    <a:pt x="106113" y="63335"/>
                    <a:pt x="103583" y="64809"/>
                    <a:pt x="101029" y="66240"/>
                  </a:cubicBezTo>
                  <a:cubicBezTo>
                    <a:pt x="99415" y="67145"/>
                    <a:pt x="97756" y="67967"/>
                    <a:pt x="96123" y="68838"/>
                  </a:cubicBezTo>
                  <a:cubicBezTo>
                    <a:pt x="94639" y="69629"/>
                    <a:pt x="93159" y="70430"/>
                    <a:pt x="91683" y="71237"/>
                  </a:cubicBezTo>
                  <a:cubicBezTo>
                    <a:pt x="90265" y="72014"/>
                    <a:pt x="88859" y="72808"/>
                    <a:pt x="87445" y="73587"/>
                  </a:cubicBezTo>
                  <a:cubicBezTo>
                    <a:pt x="84085" y="75438"/>
                    <a:pt x="80739" y="77313"/>
                    <a:pt x="77356" y="79121"/>
                  </a:cubicBezTo>
                  <a:cubicBezTo>
                    <a:pt x="75489" y="80118"/>
                    <a:pt x="73562" y="81005"/>
                    <a:pt x="71654" y="81928"/>
                  </a:cubicBezTo>
                  <a:cubicBezTo>
                    <a:pt x="71446" y="82028"/>
                    <a:pt x="71218" y="82086"/>
                    <a:pt x="70965" y="82086"/>
                  </a:cubicBezTo>
                  <a:cubicBezTo>
                    <a:pt x="70870" y="82086"/>
                    <a:pt x="70771" y="82078"/>
                    <a:pt x="70668" y="82060"/>
                  </a:cubicBezTo>
                  <a:lnTo>
                    <a:pt x="71996" y="81246"/>
                  </a:lnTo>
                  <a:cubicBezTo>
                    <a:pt x="71972" y="81195"/>
                    <a:pt x="71947" y="81144"/>
                    <a:pt x="71922" y="81093"/>
                  </a:cubicBezTo>
                  <a:cubicBezTo>
                    <a:pt x="71393" y="81349"/>
                    <a:pt x="70845" y="81571"/>
                    <a:pt x="70341" y="81869"/>
                  </a:cubicBezTo>
                  <a:cubicBezTo>
                    <a:pt x="69982" y="82081"/>
                    <a:pt x="69641" y="82200"/>
                    <a:pt x="69308" y="82200"/>
                  </a:cubicBezTo>
                  <a:cubicBezTo>
                    <a:pt x="68939" y="82200"/>
                    <a:pt x="68581" y="82054"/>
                    <a:pt x="68223" y="81725"/>
                  </a:cubicBezTo>
                  <a:cubicBezTo>
                    <a:pt x="67930" y="81457"/>
                    <a:pt x="67528" y="81306"/>
                    <a:pt x="67237" y="81038"/>
                  </a:cubicBezTo>
                  <a:cubicBezTo>
                    <a:pt x="66662" y="80504"/>
                    <a:pt x="66694" y="80038"/>
                    <a:pt x="67331" y="79549"/>
                  </a:cubicBezTo>
                  <a:cubicBezTo>
                    <a:pt x="67812" y="79181"/>
                    <a:pt x="68334" y="78868"/>
                    <a:pt x="68832" y="78524"/>
                  </a:cubicBezTo>
                  <a:cubicBezTo>
                    <a:pt x="69068" y="78361"/>
                    <a:pt x="69295" y="78183"/>
                    <a:pt x="69526" y="78012"/>
                  </a:cubicBezTo>
                  <a:lnTo>
                    <a:pt x="69418" y="77804"/>
                  </a:lnTo>
                  <a:lnTo>
                    <a:pt x="66668" y="78839"/>
                  </a:lnTo>
                  <a:cubicBezTo>
                    <a:pt x="66594" y="78440"/>
                    <a:pt x="66524" y="78066"/>
                    <a:pt x="66452" y="77674"/>
                  </a:cubicBezTo>
                  <a:lnTo>
                    <a:pt x="67852" y="76875"/>
                  </a:lnTo>
                  <a:lnTo>
                    <a:pt x="67836" y="76857"/>
                  </a:lnTo>
                  <a:lnTo>
                    <a:pt x="66613" y="77120"/>
                  </a:lnTo>
                  <a:cubicBezTo>
                    <a:pt x="66363" y="76430"/>
                    <a:pt x="66997" y="76420"/>
                    <a:pt x="67243" y="76137"/>
                  </a:cubicBezTo>
                  <a:cubicBezTo>
                    <a:pt x="67215" y="76106"/>
                    <a:pt x="67185" y="76076"/>
                    <a:pt x="67157" y="76045"/>
                  </a:cubicBezTo>
                  <a:lnTo>
                    <a:pt x="66677" y="76068"/>
                  </a:lnTo>
                  <a:cubicBezTo>
                    <a:pt x="66735" y="75318"/>
                    <a:pt x="67378" y="75294"/>
                    <a:pt x="67784" y="75042"/>
                  </a:cubicBezTo>
                  <a:cubicBezTo>
                    <a:pt x="68200" y="74784"/>
                    <a:pt x="68639" y="74565"/>
                    <a:pt x="69068" y="74329"/>
                  </a:cubicBezTo>
                  <a:cubicBezTo>
                    <a:pt x="69038" y="74267"/>
                    <a:pt x="69008" y="74206"/>
                    <a:pt x="68978" y="74144"/>
                  </a:cubicBezTo>
                  <a:lnTo>
                    <a:pt x="66854" y="75166"/>
                  </a:lnTo>
                  <a:cubicBezTo>
                    <a:pt x="67297" y="74160"/>
                    <a:pt x="67562" y="73269"/>
                    <a:pt x="68480" y="72837"/>
                  </a:cubicBezTo>
                  <a:cubicBezTo>
                    <a:pt x="70305" y="71982"/>
                    <a:pt x="72135" y="71137"/>
                    <a:pt x="73970" y="70305"/>
                  </a:cubicBezTo>
                  <a:cubicBezTo>
                    <a:pt x="74611" y="70014"/>
                    <a:pt x="75272" y="69760"/>
                    <a:pt x="75928" y="69502"/>
                  </a:cubicBezTo>
                  <a:cubicBezTo>
                    <a:pt x="76249" y="69375"/>
                    <a:pt x="76581" y="69276"/>
                    <a:pt x="76907" y="69164"/>
                  </a:cubicBezTo>
                  <a:lnTo>
                    <a:pt x="77020" y="69423"/>
                  </a:lnTo>
                  <a:lnTo>
                    <a:pt x="75626" y="70226"/>
                  </a:lnTo>
                  <a:lnTo>
                    <a:pt x="75677" y="70343"/>
                  </a:lnTo>
                  <a:lnTo>
                    <a:pt x="76970" y="69916"/>
                  </a:lnTo>
                  <a:lnTo>
                    <a:pt x="76970" y="69916"/>
                  </a:lnTo>
                  <a:cubicBezTo>
                    <a:pt x="76750" y="70434"/>
                    <a:pt x="76610" y="70766"/>
                    <a:pt x="76453" y="71139"/>
                  </a:cubicBezTo>
                  <a:cubicBezTo>
                    <a:pt x="76715" y="71331"/>
                    <a:pt x="76765" y="71616"/>
                    <a:pt x="76346" y="71876"/>
                  </a:cubicBezTo>
                  <a:cubicBezTo>
                    <a:pt x="75982" y="72102"/>
                    <a:pt x="75603" y="72306"/>
                    <a:pt x="75289" y="72645"/>
                  </a:cubicBezTo>
                  <a:cubicBezTo>
                    <a:pt x="75495" y="72567"/>
                    <a:pt x="75702" y="72492"/>
                    <a:pt x="75906" y="72410"/>
                  </a:cubicBezTo>
                  <a:cubicBezTo>
                    <a:pt x="76074" y="72343"/>
                    <a:pt x="76259" y="72185"/>
                    <a:pt x="76407" y="72185"/>
                  </a:cubicBezTo>
                  <a:cubicBezTo>
                    <a:pt x="76423" y="72185"/>
                    <a:pt x="76438" y="72187"/>
                    <a:pt x="76453" y="72191"/>
                  </a:cubicBezTo>
                  <a:cubicBezTo>
                    <a:pt x="76602" y="72228"/>
                    <a:pt x="76740" y="72246"/>
                    <a:pt x="76868" y="72246"/>
                  </a:cubicBezTo>
                  <a:cubicBezTo>
                    <a:pt x="77677" y="72246"/>
                    <a:pt x="78089" y="71556"/>
                    <a:pt x="78568" y="71005"/>
                  </a:cubicBezTo>
                  <a:cubicBezTo>
                    <a:pt x="78892" y="70634"/>
                    <a:pt x="79148" y="70203"/>
                    <a:pt x="79449" y="69781"/>
                  </a:cubicBezTo>
                  <a:cubicBezTo>
                    <a:pt x="80451" y="70609"/>
                    <a:pt x="80698" y="71943"/>
                    <a:pt x="81851" y="72665"/>
                  </a:cubicBezTo>
                  <a:cubicBezTo>
                    <a:pt x="81993" y="72353"/>
                    <a:pt x="82135" y="72134"/>
                    <a:pt x="82195" y="71895"/>
                  </a:cubicBezTo>
                  <a:cubicBezTo>
                    <a:pt x="82434" y="70949"/>
                    <a:pt x="82692" y="70005"/>
                    <a:pt x="82855" y="69045"/>
                  </a:cubicBezTo>
                  <a:cubicBezTo>
                    <a:pt x="82972" y="68359"/>
                    <a:pt x="83319" y="67997"/>
                    <a:pt x="83960" y="67792"/>
                  </a:cubicBezTo>
                  <a:cubicBezTo>
                    <a:pt x="84596" y="67590"/>
                    <a:pt x="85205" y="67307"/>
                    <a:pt x="85825" y="67060"/>
                  </a:cubicBezTo>
                  <a:cubicBezTo>
                    <a:pt x="85805" y="66997"/>
                    <a:pt x="85785" y="66935"/>
                    <a:pt x="85764" y="66874"/>
                  </a:cubicBezTo>
                  <a:lnTo>
                    <a:pt x="83315" y="67737"/>
                  </a:lnTo>
                  <a:cubicBezTo>
                    <a:pt x="83095" y="67367"/>
                    <a:pt x="83347" y="67264"/>
                    <a:pt x="83607" y="67161"/>
                  </a:cubicBezTo>
                  <a:cubicBezTo>
                    <a:pt x="84733" y="66717"/>
                    <a:pt x="85856" y="66269"/>
                    <a:pt x="86978" y="65820"/>
                  </a:cubicBezTo>
                  <a:cubicBezTo>
                    <a:pt x="87161" y="65746"/>
                    <a:pt x="87337" y="65650"/>
                    <a:pt x="87457" y="65409"/>
                  </a:cubicBezTo>
                  <a:lnTo>
                    <a:pt x="87457" y="65409"/>
                  </a:lnTo>
                  <a:lnTo>
                    <a:pt x="83541" y="66880"/>
                  </a:lnTo>
                  <a:cubicBezTo>
                    <a:pt x="83365" y="66011"/>
                    <a:pt x="83365" y="65955"/>
                    <a:pt x="84102" y="65614"/>
                  </a:cubicBezTo>
                  <a:cubicBezTo>
                    <a:pt x="85963" y="64753"/>
                    <a:pt x="87808" y="63847"/>
                    <a:pt x="89712" y="63091"/>
                  </a:cubicBezTo>
                  <a:cubicBezTo>
                    <a:pt x="94124" y="61338"/>
                    <a:pt x="98400" y="59294"/>
                    <a:pt x="102649" y="57188"/>
                  </a:cubicBezTo>
                  <a:cubicBezTo>
                    <a:pt x="103523" y="56754"/>
                    <a:pt x="104379" y="56267"/>
                    <a:pt x="105292" y="55938"/>
                  </a:cubicBezTo>
                  <a:cubicBezTo>
                    <a:pt x="106533" y="55490"/>
                    <a:pt x="107819" y="55172"/>
                    <a:pt x="109142" y="54947"/>
                  </a:cubicBezTo>
                  <a:close/>
                  <a:moveTo>
                    <a:pt x="12328" y="45072"/>
                  </a:moveTo>
                  <a:cubicBezTo>
                    <a:pt x="12739" y="45072"/>
                    <a:pt x="13166" y="45167"/>
                    <a:pt x="13571" y="45369"/>
                  </a:cubicBezTo>
                  <a:cubicBezTo>
                    <a:pt x="14411" y="45787"/>
                    <a:pt x="15206" y="46298"/>
                    <a:pt x="16024" y="46763"/>
                  </a:cubicBezTo>
                  <a:cubicBezTo>
                    <a:pt x="18182" y="47994"/>
                    <a:pt x="20264" y="49392"/>
                    <a:pt x="22518" y="50416"/>
                  </a:cubicBezTo>
                  <a:cubicBezTo>
                    <a:pt x="26585" y="52266"/>
                    <a:pt x="30646" y="54125"/>
                    <a:pt x="34643" y="56124"/>
                  </a:cubicBezTo>
                  <a:cubicBezTo>
                    <a:pt x="38910" y="58253"/>
                    <a:pt x="43174" y="60388"/>
                    <a:pt x="47437" y="62528"/>
                  </a:cubicBezTo>
                  <a:cubicBezTo>
                    <a:pt x="49088" y="63357"/>
                    <a:pt x="50729" y="64206"/>
                    <a:pt x="52369" y="65054"/>
                  </a:cubicBezTo>
                  <a:cubicBezTo>
                    <a:pt x="52571" y="65159"/>
                    <a:pt x="52743" y="65318"/>
                    <a:pt x="52930" y="65452"/>
                  </a:cubicBezTo>
                  <a:lnTo>
                    <a:pt x="52908" y="65431"/>
                  </a:lnTo>
                  <a:lnTo>
                    <a:pt x="53344" y="65574"/>
                  </a:lnTo>
                  <a:lnTo>
                    <a:pt x="52370" y="67456"/>
                  </a:lnTo>
                  <a:cubicBezTo>
                    <a:pt x="53164" y="67047"/>
                    <a:pt x="53051" y="65959"/>
                    <a:pt x="54086" y="65869"/>
                  </a:cubicBezTo>
                  <a:lnTo>
                    <a:pt x="54086" y="65869"/>
                  </a:lnTo>
                  <a:cubicBezTo>
                    <a:pt x="53754" y="66662"/>
                    <a:pt x="53468" y="67347"/>
                    <a:pt x="53181" y="68031"/>
                  </a:cubicBezTo>
                  <a:lnTo>
                    <a:pt x="53355" y="68114"/>
                  </a:lnTo>
                  <a:lnTo>
                    <a:pt x="54382" y="66104"/>
                  </a:lnTo>
                  <a:lnTo>
                    <a:pt x="57284" y="67653"/>
                  </a:lnTo>
                  <a:cubicBezTo>
                    <a:pt x="56912" y="68441"/>
                    <a:pt x="56567" y="69174"/>
                    <a:pt x="56222" y="69905"/>
                  </a:cubicBezTo>
                  <a:cubicBezTo>
                    <a:pt x="56824" y="69309"/>
                    <a:pt x="57112" y="68510"/>
                    <a:pt x="57621" y="67875"/>
                  </a:cubicBezTo>
                  <a:lnTo>
                    <a:pt x="57892" y="68032"/>
                  </a:lnTo>
                  <a:cubicBezTo>
                    <a:pt x="57633" y="68570"/>
                    <a:pt x="57373" y="69108"/>
                    <a:pt x="57115" y="69646"/>
                  </a:cubicBezTo>
                  <a:lnTo>
                    <a:pt x="57196" y="69715"/>
                  </a:lnTo>
                  <a:lnTo>
                    <a:pt x="58269" y="68231"/>
                  </a:lnTo>
                  <a:lnTo>
                    <a:pt x="58841" y="68514"/>
                  </a:lnTo>
                  <a:cubicBezTo>
                    <a:pt x="58730" y="68824"/>
                    <a:pt x="58629" y="69104"/>
                    <a:pt x="58528" y="69383"/>
                  </a:cubicBezTo>
                  <a:lnTo>
                    <a:pt x="58626" y="69463"/>
                  </a:lnTo>
                  <a:cubicBezTo>
                    <a:pt x="58742" y="69302"/>
                    <a:pt x="58856" y="69138"/>
                    <a:pt x="58976" y="68979"/>
                  </a:cubicBezTo>
                  <a:cubicBezTo>
                    <a:pt x="59087" y="68831"/>
                    <a:pt x="59193" y="68772"/>
                    <a:pt x="59295" y="68772"/>
                  </a:cubicBezTo>
                  <a:cubicBezTo>
                    <a:pt x="59440" y="68772"/>
                    <a:pt x="59580" y="68891"/>
                    <a:pt x="59724" y="69041"/>
                  </a:cubicBezTo>
                  <a:lnTo>
                    <a:pt x="59016" y="70792"/>
                  </a:lnTo>
                  <a:lnTo>
                    <a:pt x="59092" y="70852"/>
                  </a:lnTo>
                  <a:lnTo>
                    <a:pt x="60033" y="69257"/>
                  </a:lnTo>
                  <a:cubicBezTo>
                    <a:pt x="60049" y="69258"/>
                    <a:pt x="60064" y="69258"/>
                    <a:pt x="60077" y="69258"/>
                  </a:cubicBezTo>
                  <a:cubicBezTo>
                    <a:pt x="60095" y="69258"/>
                    <a:pt x="60110" y="69257"/>
                    <a:pt x="60123" y="69257"/>
                  </a:cubicBezTo>
                  <a:cubicBezTo>
                    <a:pt x="60143" y="69257"/>
                    <a:pt x="60157" y="69259"/>
                    <a:pt x="60167" y="69266"/>
                  </a:cubicBezTo>
                  <a:cubicBezTo>
                    <a:pt x="60393" y="69436"/>
                    <a:pt x="60596" y="69659"/>
                    <a:pt x="60847" y="69770"/>
                  </a:cubicBezTo>
                  <a:cubicBezTo>
                    <a:pt x="61163" y="69910"/>
                    <a:pt x="61522" y="69952"/>
                    <a:pt x="61859" y="70048"/>
                  </a:cubicBezTo>
                  <a:cubicBezTo>
                    <a:pt x="62179" y="70139"/>
                    <a:pt x="62493" y="70252"/>
                    <a:pt x="62812" y="70341"/>
                  </a:cubicBezTo>
                  <a:cubicBezTo>
                    <a:pt x="63651" y="70579"/>
                    <a:pt x="64455" y="70872"/>
                    <a:pt x="65028" y="71707"/>
                  </a:cubicBezTo>
                  <a:lnTo>
                    <a:pt x="64583" y="72399"/>
                  </a:lnTo>
                  <a:cubicBezTo>
                    <a:pt x="64551" y="72465"/>
                    <a:pt x="64519" y="72530"/>
                    <a:pt x="64487" y="72596"/>
                  </a:cubicBezTo>
                  <a:cubicBezTo>
                    <a:pt x="64234" y="74050"/>
                    <a:pt x="63913" y="75496"/>
                    <a:pt x="63746" y="76960"/>
                  </a:cubicBezTo>
                  <a:cubicBezTo>
                    <a:pt x="63529" y="78878"/>
                    <a:pt x="63602" y="80790"/>
                    <a:pt x="64416" y="82601"/>
                  </a:cubicBezTo>
                  <a:cubicBezTo>
                    <a:pt x="64469" y="82718"/>
                    <a:pt x="64481" y="82859"/>
                    <a:pt x="64496" y="82990"/>
                  </a:cubicBezTo>
                  <a:cubicBezTo>
                    <a:pt x="64503" y="83052"/>
                    <a:pt x="64471" y="83119"/>
                    <a:pt x="64442" y="83255"/>
                  </a:cubicBezTo>
                  <a:cubicBezTo>
                    <a:pt x="63658" y="83152"/>
                    <a:pt x="63232" y="82722"/>
                    <a:pt x="63170" y="81706"/>
                  </a:cubicBezTo>
                  <a:cubicBezTo>
                    <a:pt x="63025" y="82137"/>
                    <a:pt x="62958" y="82337"/>
                    <a:pt x="62891" y="82536"/>
                  </a:cubicBezTo>
                  <a:lnTo>
                    <a:pt x="62715" y="82556"/>
                  </a:lnTo>
                  <a:cubicBezTo>
                    <a:pt x="62578" y="82168"/>
                    <a:pt x="62441" y="81781"/>
                    <a:pt x="62266" y="81288"/>
                  </a:cubicBezTo>
                  <a:cubicBezTo>
                    <a:pt x="62220" y="81635"/>
                    <a:pt x="62184" y="81897"/>
                    <a:pt x="62138" y="82238"/>
                  </a:cubicBezTo>
                  <a:lnTo>
                    <a:pt x="55590" y="79203"/>
                  </a:lnTo>
                  <a:cubicBezTo>
                    <a:pt x="55742" y="78372"/>
                    <a:pt x="55900" y="77499"/>
                    <a:pt x="56060" y="76627"/>
                  </a:cubicBezTo>
                  <a:lnTo>
                    <a:pt x="55894" y="76580"/>
                  </a:lnTo>
                  <a:cubicBezTo>
                    <a:pt x="55680" y="77392"/>
                    <a:pt x="55465" y="78202"/>
                    <a:pt x="55199" y="79209"/>
                  </a:cubicBezTo>
                  <a:cubicBezTo>
                    <a:pt x="54840" y="78297"/>
                    <a:pt x="55389" y="77618"/>
                    <a:pt x="55130" y="76891"/>
                  </a:cubicBezTo>
                  <a:lnTo>
                    <a:pt x="55130" y="76891"/>
                  </a:lnTo>
                  <a:cubicBezTo>
                    <a:pt x="54984" y="77508"/>
                    <a:pt x="54838" y="78124"/>
                    <a:pt x="54666" y="78851"/>
                  </a:cubicBezTo>
                  <a:cubicBezTo>
                    <a:pt x="52005" y="77798"/>
                    <a:pt x="49401" y="76605"/>
                    <a:pt x="46847" y="75232"/>
                  </a:cubicBezTo>
                  <a:cubicBezTo>
                    <a:pt x="46860" y="74969"/>
                    <a:pt x="46873" y="74712"/>
                    <a:pt x="46885" y="74456"/>
                  </a:cubicBezTo>
                  <a:lnTo>
                    <a:pt x="46865" y="74441"/>
                  </a:lnTo>
                  <a:lnTo>
                    <a:pt x="46413" y="75002"/>
                  </a:lnTo>
                  <a:cubicBezTo>
                    <a:pt x="46293" y="74949"/>
                    <a:pt x="46172" y="74905"/>
                    <a:pt x="46060" y="74844"/>
                  </a:cubicBezTo>
                  <a:cubicBezTo>
                    <a:pt x="45944" y="74781"/>
                    <a:pt x="45838" y="74701"/>
                    <a:pt x="45699" y="74608"/>
                  </a:cubicBezTo>
                  <a:lnTo>
                    <a:pt x="46020" y="73472"/>
                  </a:lnTo>
                  <a:lnTo>
                    <a:pt x="45890" y="73416"/>
                  </a:lnTo>
                  <a:lnTo>
                    <a:pt x="45415" y="74390"/>
                  </a:lnTo>
                  <a:cubicBezTo>
                    <a:pt x="45397" y="74390"/>
                    <a:pt x="45380" y="74391"/>
                    <a:pt x="45362" y="74391"/>
                  </a:cubicBezTo>
                  <a:cubicBezTo>
                    <a:pt x="44812" y="74391"/>
                    <a:pt x="44679" y="74095"/>
                    <a:pt x="44844" y="73582"/>
                  </a:cubicBezTo>
                  <a:cubicBezTo>
                    <a:pt x="44961" y="73213"/>
                    <a:pt x="45081" y="72844"/>
                    <a:pt x="45028" y="72415"/>
                  </a:cubicBezTo>
                  <a:lnTo>
                    <a:pt x="45028" y="72415"/>
                  </a:lnTo>
                  <a:lnTo>
                    <a:pt x="44411" y="73863"/>
                  </a:lnTo>
                  <a:lnTo>
                    <a:pt x="23532" y="63406"/>
                  </a:lnTo>
                  <a:cubicBezTo>
                    <a:pt x="23547" y="63016"/>
                    <a:pt x="23566" y="62549"/>
                    <a:pt x="23584" y="62076"/>
                  </a:cubicBezTo>
                  <a:lnTo>
                    <a:pt x="23584" y="62076"/>
                  </a:lnTo>
                  <a:cubicBezTo>
                    <a:pt x="23450" y="62484"/>
                    <a:pt x="23314" y="62893"/>
                    <a:pt x="23181" y="63296"/>
                  </a:cubicBezTo>
                  <a:cubicBezTo>
                    <a:pt x="23138" y="63297"/>
                    <a:pt x="23092" y="63310"/>
                    <a:pt x="23051" y="63310"/>
                  </a:cubicBezTo>
                  <a:cubicBezTo>
                    <a:pt x="23033" y="63310"/>
                    <a:pt x="23017" y="63307"/>
                    <a:pt x="23002" y="63301"/>
                  </a:cubicBezTo>
                  <a:cubicBezTo>
                    <a:pt x="21791" y="62814"/>
                    <a:pt x="21620" y="62552"/>
                    <a:pt x="21813" y="61257"/>
                  </a:cubicBezTo>
                  <a:cubicBezTo>
                    <a:pt x="21925" y="60511"/>
                    <a:pt x="22116" y="59775"/>
                    <a:pt x="22193" y="59021"/>
                  </a:cubicBezTo>
                  <a:lnTo>
                    <a:pt x="22193" y="59021"/>
                  </a:lnTo>
                  <a:cubicBezTo>
                    <a:pt x="21653" y="60116"/>
                    <a:pt x="21473" y="61279"/>
                    <a:pt x="21580" y="62569"/>
                  </a:cubicBezTo>
                  <a:cubicBezTo>
                    <a:pt x="21337" y="62504"/>
                    <a:pt x="21150" y="62479"/>
                    <a:pt x="20984" y="62405"/>
                  </a:cubicBezTo>
                  <a:cubicBezTo>
                    <a:pt x="19425" y="61704"/>
                    <a:pt x="17869" y="60992"/>
                    <a:pt x="16312" y="60287"/>
                  </a:cubicBezTo>
                  <a:cubicBezTo>
                    <a:pt x="15408" y="59877"/>
                    <a:pt x="15414" y="59879"/>
                    <a:pt x="15515" y="58868"/>
                  </a:cubicBezTo>
                  <a:cubicBezTo>
                    <a:pt x="15546" y="58570"/>
                    <a:pt x="15520" y="58267"/>
                    <a:pt x="15520" y="57966"/>
                  </a:cubicBezTo>
                  <a:lnTo>
                    <a:pt x="15456" y="57920"/>
                  </a:lnTo>
                  <a:cubicBezTo>
                    <a:pt x="15332" y="58481"/>
                    <a:pt x="15207" y="59041"/>
                    <a:pt x="15070" y="59660"/>
                  </a:cubicBezTo>
                  <a:cubicBezTo>
                    <a:pt x="14575" y="59388"/>
                    <a:pt x="14592" y="58999"/>
                    <a:pt x="14615" y="58600"/>
                  </a:cubicBezTo>
                  <a:cubicBezTo>
                    <a:pt x="14645" y="58071"/>
                    <a:pt x="14661" y="57541"/>
                    <a:pt x="14683" y="57011"/>
                  </a:cubicBezTo>
                  <a:lnTo>
                    <a:pt x="14615" y="56960"/>
                  </a:lnTo>
                  <a:cubicBezTo>
                    <a:pt x="14489" y="57701"/>
                    <a:pt x="14364" y="58442"/>
                    <a:pt x="14222" y="59281"/>
                  </a:cubicBezTo>
                  <a:lnTo>
                    <a:pt x="12347" y="58462"/>
                  </a:lnTo>
                  <a:cubicBezTo>
                    <a:pt x="12112" y="57266"/>
                    <a:pt x="12472" y="56137"/>
                    <a:pt x="12616" y="54987"/>
                  </a:cubicBezTo>
                  <a:lnTo>
                    <a:pt x="12616" y="54987"/>
                  </a:lnTo>
                  <a:cubicBezTo>
                    <a:pt x="12017" y="55956"/>
                    <a:pt x="12049" y="57052"/>
                    <a:pt x="11981" y="58125"/>
                  </a:cubicBezTo>
                  <a:cubicBezTo>
                    <a:pt x="11105" y="57997"/>
                    <a:pt x="11009" y="57900"/>
                    <a:pt x="11099" y="57163"/>
                  </a:cubicBezTo>
                  <a:cubicBezTo>
                    <a:pt x="11166" y="56607"/>
                    <a:pt x="11262" y="56054"/>
                    <a:pt x="11346" y="55502"/>
                  </a:cubicBezTo>
                  <a:lnTo>
                    <a:pt x="11150" y="55471"/>
                  </a:lnTo>
                  <a:lnTo>
                    <a:pt x="10721" y="57695"/>
                  </a:lnTo>
                  <a:cubicBezTo>
                    <a:pt x="10694" y="57699"/>
                    <a:pt x="10643" y="57721"/>
                    <a:pt x="10597" y="57721"/>
                  </a:cubicBezTo>
                  <a:cubicBezTo>
                    <a:pt x="10584" y="57721"/>
                    <a:pt x="10572" y="57719"/>
                    <a:pt x="10561" y="57715"/>
                  </a:cubicBezTo>
                  <a:cubicBezTo>
                    <a:pt x="9118" y="57238"/>
                    <a:pt x="9112" y="57239"/>
                    <a:pt x="8789" y="55763"/>
                  </a:cubicBezTo>
                  <a:cubicBezTo>
                    <a:pt x="8696" y="55342"/>
                    <a:pt x="8659" y="54909"/>
                    <a:pt x="8574" y="54323"/>
                  </a:cubicBezTo>
                  <a:lnTo>
                    <a:pt x="8574" y="54323"/>
                  </a:lnTo>
                  <a:cubicBezTo>
                    <a:pt x="8228" y="55285"/>
                    <a:pt x="8771" y="56044"/>
                    <a:pt x="8702" y="56931"/>
                  </a:cubicBezTo>
                  <a:cubicBezTo>
                    <a:pt x="8074" y="56004"/>
                    <a:pt x="8456" y="54997"/>
                    <a:pt x="8028" y="54103"/>
                  </a:cubicBezTo>
                  <a:lnTo>
                    <a:pt x="8028" y="54103"/>
                  </a:lnTo>
                  <a:cubicBezTo>
                    <a:pt x="8031" y="54490"/>
                    <a:pt x="8027" y="54878"/>
                    <a:pt x="8038" y="55264"/>
                  </a:cubicBezTo>
                  <a:cubicBezTo>
                    <a:pt x="8052" y="55699"/>
                    <a:pt x="8079" y="56132"/>
                    <a:pt x="8100" y="56571"/>
                  </a:cubicBezTo>
                  <a:cubicBezTo>
                    <a:pt x="7641" y="56419"/>
                    <a:pt x="7641" y="56419"/>
                    <a:pt x="7283" y="54784"/>
                  </a:cubicBezTo>
                  <a:cubicBezTo>
                    <a:pt x="7266" y="55134"/>
                    <a:pt x="7249" y="55485"/>
                    <a:pt x="7232" y="55836"/>
                  </a:cubicBezTo>
                  <a:lnTo>
                    <a:pt x="7052" y="55913"/>
                  </a:lnTo>
                  <a:cubicBezTo>
                    <a:pt x="6911" y="55682"/>
                    <a:pt x="6734" y="55464"/>
                    <a:pt x="6635" y="55216"/>
                  </a:cubicBezTo>
                  <a:cubicBezTo>
                    <a:pt x="6034" y="53701"/>
                    <a:pt x="5834" y="52082"/>
                    <a:pt x="6286" y="50561"/>
                  </a:cubicBezTo>
                  <a:cubicBezTo>
                    <a:pt x="6714" y="49119"/>
                    <a:pt x="7191" y="47607"/>
                    <a:pt x="8423" y="46535"/>
                  </a:cubicBezTo>
                  <a:cubicBezTo>
                    <a:pt x="8650" y="46338"/>
                    <a:pt x="8859" y="46203"/>
                    <a:pt x="9080" y="46203"/>
                  </a:cubicBezTo>
                  <a:cubicBezTo>
                    <a:pt x="9242" y="46203"/>
                    <a:pt x="9411" y="46275"/>
                    <a:pt x="9597" y="46448"/>
                  </a:cubicBezTo>
                  <a:lnTo>
                    <a:pt x="10322" y="45367"/>
                  </a:lnTo>
                  <a:lnTo>
                    <a:pt x="10446" y="45393"/>
                  </a:lnTo>
                  <a:lnTo>
                    <a:pt x="10395" y="45794"/>
                  </a:lnTo>
                  <a:lnTo>
                    <a:pt x="10495" y="45880"/>
                  </a:lnTo>
                  <a:cubicBezTo>
                    <a:pt x="10941" y="45360"/>
                    <a:pt x="11613" y="45072"/>
                    <a:pt x="12328" y="45072"/>
                  </a:cubicBezTo>
                  <a:close/>
                  <a:moveTo>
                    <a:pt x="112019" y="59085"/>
                  </a:moveTo>
                  <a:cubicBezTo>
                    <a:pt x="112023" y="59085"/>
                    <a:pt x="112027" y="59086"/>
                    <a:pt x="112031" y="59087"/>
                  </a:cubicBezTo>
                  <a:cubicBezTo>
                    <a:pt x="112319" y="59167"/>
                    <a:pt x="112629" y="59220"/>
                    <a:pt x="112888" y="59362"/>
                  </a:cubicBezTo>
                  <a:cubicBezTo>
                    <a:pt x="113659" y="59782"/>
                    <a:pt x="113781" y="60588"/>
                    <a:pt x="113121" y="61154"/>
                  </a:cubicBezTo>
                  <a:cubicBezTo>
                    <a:pt x="112511" y="61678"/>
                    <a:pt x="111866" y="62186"/>
                    <a:pt x="111168" y="62577"/>
                  </a:cubicBezTo>
                  <a:cubicBezTo>
                    <a:pt x="108349" y="64152"/>
                    <a:pt x="105515" y="65694"/>
                    <a:pt x="102574" y="67046"/>
                  </a:cubicBezTo>
                  <a:cubicBezTo>
                    <a:pt x="100625" y="67942"/>
                    <a:pt x="98805" y="69121"/>
                    <a:pt x="96947" y="70210"/>
                  </a:cubicBezTo>
                  <a:cubicBezTo>
                    <a:pt x="95410" y="71113"/>
                    <a:pt x="93921" y="72097"/>
                    <a:pt x="92381" y="72996"/>
                  </a:cubicBezTo>
                  <a:cubicBezTo>
                    <a:pt x="88981" y="74981"/>
                    <a:pt x="85564" y="76925"/>
                    <a:pt x="82023" y="78663"/>
                  </a:cubicBezTo>
                  <a:cubicBezTo>
                    <a:pt x="78491" y="80397"/>
                    <a:pt x="75082" y="82382"/>
                    <a:pt x="71633" y="84280"/>
                  </a:cubicBezTo>
                  <a:cubicBezTo>
                    <a:pt x="70731" y="84776"/>
                    <a:pt x="69800" y="84959"/>
                    <a:pt x="68773" y="85052"/>
                  </a:cubicBezTo>
                  <a:cubicBezTo>
                    <a:pt x="68675" y="85061"/>
                    <a:pt x="68581" y="85065"/>
                    <a:pt x="68490" y="85065"/>
                  </a:cubicBezTo>
                  <a:cubicBezTo>
                    <a:pt x="67471" y="85065"/>
                    <a:pt x="66843" y="84533"/>
                    <a:pt x="66089" y="83902"/>
                  </a:cubicBezTo>
                  <a:cubicBezTo>
                    <a:pt x="64560" y="82620"/>
                    <a:pt x="64196" y="80970"/>
                    <a:pt x="64101" y="79135"/>
                  </a:cubicBezTo>
                  <a:cubicBezTo>
                    <a:pt x="64003" y="77268"/>
                    <a:pt x="64246" y="75452"/>
                    <a:pt x="64659" y="73634"/>
                  </a:cubicBezTo>
                  <a:cubicBezTo>
                    <a:pt x="64955" y="72329"/>
                    <a:pt x="65654" y="71460"/>
                    <a:pt x="66883" y="70987"/>
                  </a:cubicBezTo>
                  <a:cubicBezTo>
                    <a:pt x="69768" y="69874"/>
                    <a:pt x="72650" y="68749"/>
                    <a:pt x="75543" y="67653"/>
                  </a:cubicBezTo>
                  <a:cubicBezTo>
                    <a:pt x="75788" y="67560"/>
                    <a:pt x="75981" y="67511"/>
                    <a:pt x="76135" y="67511"/>
                  </a:cubicBezTo>
                  <a:cubicBezTo>
                    <a:pt x="76492" y="67511"/>
                    <a:pt x="76642" y="67777"/>
                    <a:pt x="76760" y="68381"/>
                  </a:cubicBezTo>
                  <a:cubicBezTo>
                    <a:pt x="76615" y="68869"/>
                    <a:pt x="76146" y="68835"/>
                    <a:pt x="75790" y="68983"/>
                  </a:cubicBezTo>
                  <a:cubicBezTo>
                    <a:pt x="75231" y="69266"/>
                    <a:pt x="74676" y="69561"/>
                    <a:pt x="74110" y="69828"/>
                  </a:cubicBezTo>
                  <a:cubicBezTo>
                    <a:pt x="72015" y="70819"/>
                    <a:pt x="69909" y="71787"/>
                    <a:pt x="67819" y="72791"/>
                  </a:cubicBezTo>
                  <a:cubicBezTo>
                    <a:pt x="66726" y="73315"/>
                    <a:pt x="66167" y="74216"/>
                    <a:pt x="66074" y="75434"/>
                  </a:cubicBezTo>
                  <a:cubicBezTo>
                    <a:pt x="65976" y="76705"/>
                    <a:pt x="65820" y="77973"/>
                    <a:pt x="65718" y="79244"/>
                  </a:cubicBezTo>
                  <a:cubicBezTo>
                    <a:pt x="65624" y="80412"/>
                    <a:pt x="66163" y="81408"/>
                    <a:pt x="66723" y="82354"/>
                  </a:cubicBezTo>
                  <a:cubicBezTo>
                    <a:pt x="67152" y="83078"/>
                    <a:pt x="67929" y="83503"/>
                    <a:pt x="68741" y="83503"/>
                  </a:cubicBezTo>
                  <a:cubicBezTo>
                    <a:pt x="68980" y="83503"/>
                    <a:pt x="69222" y="83466"/>
                    <a:pt x="69459" y="83390"/>
                  </a:cubicBezTo>
                  <a:cubicBezTo>
                    <a:pt x="71008" y="82888"/>
                    <a:pt x="72563" y="82362"/>
                    <a:pt x="74037" y="81679"/>
                  </a:cubicBezTo>
                  <a:cubicBezTo>
                    <a:pt x="75837" y="80848"/>
                    <a:pt x="77560" y="79850"/>
                    <a:pt x="79308" y="78910"/>
                  </a:cubicBezTo>
                  <a:cubicBezTo>
                    <a:pt x="79894" y="78595"/>
                    <a:pt x="80487" y="78318"/>
                    <a:pt x="80923" y="77744"/>
                  </a:cubicBezTo>
                  <a:cubicBezTo>
                    <a:pt x="81187" y="77398"/>
                    <a:pt x="81701" y="77236"/>
                    <a:pt x="82111" y="77008"/>
                  </a:cubicBezTo>
                  <a:cubicBezTo>
                    <a:pt x="85965" y="74871"/>
                    <a:pt x="89812" y="72722"/>
                    <a:pt x="93678" y="70608"/>
                  </a:cubicBezTo>
                  <a:cubicBezTo>
                    <a:pt x="95657" y="69526"/>
                    <a:pt x="97672" y="68514"/>
                    <a:pt x="99663" y="67457"/>
                  </a:cubicBezTo>
                  <a:cubicBezTo>
                    <a:pt x="100525" y="67001"/>
                    <a:pt x="101392" y="66549"/>
                    <a:pt x="102218" y="66032"/>
                  </a:cubicBezTo>
                  <a:cubicBezTo>
                    <a:pt x="104811" y="64404"/>
                    <a:pt x="107698" y="63349"/>
                    <a:pt x="110345" y="61829"/>
                  </a:cubicBezTo>
                  <a:cubicBezTo>
                    <a:pt x="110432" y="61779"/>
                    <a:pt x="110521" y="61712"/>
                    <a:pt x="110616" y="61697"/>
                  </a:cubicBezTo>
                  <a:cubicBezTo>
                    <a:pt x="111727" y="61536"/>
                    <a:pt x="112365" y="60928"/>
                    <a:pt x="112412" y="59702"/>
                  </a:cubicBezTo>
                  <a:lnTo>
                    <a:pt x="111805" y="59198"/>
                  </a:lnTo>
                  <a:cubicBezTo>
                    <a:pt x="111916" y="59140"/>
                    <a:pt x="111977" y="59085"/>
                    <a:pt x="112019" y="59085"/>
                  </a:cubicBezTo>
                  <a:close/>
                  <a:moveTo>
                    <a:pt x="86187" y="0"/>
                  </a:moveTo>
                  <a:cubicBezTo>
                    <a:pt x="84496" y="0"/>
                    <a:pt x="82818" y="190"/>
                    <a:pt x="81147" y="684"/>
                  </a:cubicBezTo>
                  <a:cubicBezTo>
                    <a:pt x="80577" y="853"/>
                    <a:pt x="80020" y="1129"/>
                    <a:pt x="79512" y="1446"/>
                  </a:cubicBezTo>
                  <a:cubicBezTo>
                    <a:pt x="77423" y="2750"/>
                    <a:pt x="75786" y="4524"/>
                    <a:pt x="74336" y="6493"/>
                  </a:cubicBezTo>
                  <a:cubicBezTo>
                    <a:pt x="74090" y="6828"/>
                    <a:pt x="73730" y="7078"/>
                    <a:pt x="73419" y="7364"/>
                  </a:cubicBezTo>
                  <a:lnTo>
                    <a:pt x="73419" y="7364"/>
                  </a:lnTo>
                  <a:cubicBezTo>
                    <a:pt x="73210" y="6231"/>
                    <a:pt x="72409" y="5461"/>
                    <a:pt x="71563" y="4866"/>
                  </a:cubicBezTo>
                  <a:cubicBezTo>
                    <a:pt x="69645" y="3520"/>
                    <a:pt x="67499" y="2582"/>
                    <a:pt x="65158" y="2292"/>
                  </a:cubicBezTo>
                  <a:cubicBezTo>
                    <a:pt x="63561" y="2094"/>
                    <a:pt x="61933" y="2147"/>
                    <a:pt x="60322" y="2045"/>
                  </a:cubicBezTo>
                  <a:cubicBezTo>
                    <a:pt x="59743" y="2009"/>
                    <a:pt x="59166" y="1992"/>
                    <a:pt x="58590" y="1992"/>
                  </a:cubicBezTo>
                  <a:cubicBezTo>
                    <a:pt x="55556" y="1992"/>
                    <a:pt x="52558" y="2454"/>
                    <a:pt x="49569" y="2915"/>
                  </a:cubicBezTo>
                  <a:cubicBezTo>
                    <a:pt x="45745" y="3505"/>
                    <a:pt x="41949" y="4275"/>
                    <a:pt x="38139" y="4953"/>
                  </a:cubicBezTo>
                  <a:cubicBezTo>
                    <a:pt x="36286" y="5284"/>
                    <a:pt x="34425" y="5576"/>
                    <a:pt x="32573" y="5914"/>
                  </a:cubicBezTo>
                  <a:cubicBezTo>
                    <a:pt x="32339" y="5957"/>
                    <a:pt x="32126" y="6154"/>
                    <a:pt x="31919" y="6302"/>
                  </a:cubicBezTo>
                  <a:cubicBezTo>
                    <a:pt x="31708" y="6453"/>
                    <a:pt x="31522" y="6766"/>
                    <a:pt x="31319" y="6772"/>
                  </a:cubicBezTo>
                  <a:cubicBezTo>
                    <a:pt x="30682" y="6791"/>
                    <a:pt x="30251" y="7138"/>
                    <a:pt x="29826" y="7522"/>
                  </a:cubicBezTo>
                  <a:cubicBezTo>
                    <a:pt x="29330" y="7971"/>
                    <a:pt x="28894" y="8498"/>
                    <a:pt x="28355" y="8884"/>
                  </a:cubicBezTo>
                  <a:cubicBezTo>
                    <a:pt x="26549" y="10177"/>
                    <a:pt x="24717" y="11432"/>
                    <a:pt x="22880" y="12682"/>
                  </a:cubicBezTo>
                  <a:cubicBezTo>
                    <a:pt x="21841" y="13390"/>
                    <a:pt x="20761" y="14015"/>
                    <a:pt x="20197" y="15248"/>
                  </a:cubicBezTo>
                  <a:cubicBezTo>
                    <a:pt x="19922" y="15848"/>
                    <a:pt x="19440" y="16356"/>
                    <a:pt x="19030" y="16891"/>
                  </a:cubicBezTo>
                  <a:cubicBezTo>
                    <a:pt x="18374" y="17746"/>
                    <a:pt x="17668" y="18563"/>
                    <a:pt x="17042" y="19440"/>
                  </a:cubicBezTo>
                  <a:cubicBezTo>
                    <a:pt x="14792" y="22592"/>
                    <a:pt x="12569" y="25763"/>
                    <a:pt x="10332" y="28925"/>
                  </a:cubicBezTo>
                  <a:cubicBezTo>
                    <a:pt x="7177" y="33375"/>
                    <a:pt x="4025" y="37829"/>
                    <a:pt x="877" y="42284"/>
                  </a:cubicBezTo>
                  <a:cubicBezTo>
                    <a:pt x="646" y="42613"/>
                    <a:pt x="422" y="42957"/>
                    <a:pt x="263" y="43325"/>
                  </a:cubicBezTo>
                  <a:cubicBezTo>
                    <a:pt x="0" y="43939"/>
                    <a:pt x="142" y="44376"/>
                    <a:pt x="754" y="44625"/>
                  </a:cubicBezTo>
                  <a:cubicBezTo>
                    <a:pt x="1243" y="44824"/>
                    <a:pt x="1789" y="45015"/>
                    <a:pt x="2305" y="45015"/>
                  </a:cubicBezTo>
                  <a:cubicBezTo>
                    <a:pt x="2334" y="45015"/>
                    <a:pt x="2362" y="45015"/>
                    <a:pt x="2390" y="45013"/>
                  </a:cubicBezTo>
                  <a:cubicBezTo>
                    <a:pt x="3967" y="44950"/>
                    <a:pt x="5540" y="44768"/>
                    <a:pt x="7115" y="44641"/>
                  </a:cubicBezTo>
                  <a:cubicBezTo>
                    <a:pt x="7628" y="44600"/>
                    <a:pt x="8143" y="44589"/>
                    <a:pt x="8518" y="44571"/>
                  </a:cubicBezTo>
                  <a:lnTo>
                    <a:pt x="8518" y="44571"/>
                  </a:lnTo>
                  <a:cubicBezTo>
                    <a:pt x="8234" y="44958"/>
                    <a:pt x="7941" y="45367"/>
                    <a:pt x="7637" y="45768"/>
                  </a:cubicBezTo>
                  <a:cubicBezTo>
                    <a:pt x="5645" y="48402"/>
                    <a:pt x="5375" y="51367"/>
                    <a:pt x="5928" y="54501"/>
                  </a:cubicBezTo>
                  <a:cubicBezTo>
                    <a:pt x="6109" y="55521"/>
                    <a:pt x="6604" y="56317"/>
                    <a:pt x="7482" y="56865"/>
                  </a:cubicBezTo>
                  <a:cubicBezTo>
                    <a:pt x="7765" y="57044"/>
                    <a:pt x="8062" y="57199"/>
                    <a:pt x="8371" y="57328"/>
                  </a:cubicBezTo>
                  <a:cubicBezTo>
                    <a:pt x="9491" y="57791"/>
                    <a:pt x="10635" y="58200"/>
                    <a:pt x="11739" y="58696"/>
                  </a:cubicBezTo>
                  <a:cubicBezTo>
                    <a:pt x="15054" y="60184"/>
                    <a:pt x="18343" y="61738"/>
                    <a:pt x="21668" y="63205"/>
                  </a:cubicBezTo>
                  <a:cubicBezTo>
                    <a:pt x="29065" y="66472"/>
                    <a:pt x="36251" y="70165"/>
                    <a:pt x="43404" y="73921"/>
                  </a:cubicBezTo>
                  <a:cubicBezTo>
                    <a:pt x="47013" y="75815"/>
                    <a:pt x="50652" y="77637"/>
                    <a:pt x="54420" y="79201"/>
                  </a:cubicBezTo>
                  <a:cubicBezTo>
                    <a:pt x="58492" y="80892"/>
                    <a:pt x="62514" y="82695"/>
                    <a:pt x="66367" y="84856"/>
                  </a:cubicBezTo>
                  <a:cubicBezTo>
                    <a:pt x="67019" y="85221"/>
                    <a:pt x="67815" y="85498"/>
                    <a:pt x="68548" y="85507"/>
                  </a:cubicBezTo>
                  <a:cubicBezTo>
                    <a:pt x="68569" y="85508"/>
                    <a:pt x="68591" y="85508"/>
                    <a:pt x="68613" y="85508"/>
                  </a:cubicBezTo>
                  <a:cubicBezTo>
                    <a:pt x="69685" y="85508"/>
                    <a:pt x="70723" y="85182"/>
                    <a:pt x="71697" y="84626"/>
                  </a:cubicBezTo>
                  <a:cubicBezTo>
                    <a:pt x="73742" y="83459"/>
                    <a:pt x="75824" y="82357"/>
                    <a:pt x="77904" y="81252"/>
                  </a:cubicBezTo>
                  <a:cubicBezTo>
                    <a:pt x="83135" y="78474"/>
                    <a:pt x="88478" y="75907"/>
                    <a:pt x="93531" y="72802"/>
                  </a:cubicBezTo>
                  <a:cubicBezTo>
                    <a:pt x="94678" y="72098"/>
                    <a:pt x="95817" y="71380"/>
                    <a:pt x="96978" y="70700"/>
                  </a:cubicBezTo>
                  <a:cubicBezTo>
                    <a:pt x="98866" y="69596"/>
                    <a:pt x="100705" y="68381"/>
                    <a:pt x="102680" y="67463"/>
                  </a:cubicBezTo>
                  <a:cubicBezTo>
                    <a:pt x="105584" y="66113"/>
                    <a:pt x="108401" y="64610"/>
                    <a:pt x="111184" y="63039"/>
                  </a:cubicBezTo>
                  <a:cubicBezTo>
                    <a:pt x="111997" y="62579"/>
                    <a:pt x="112752" y="61994"/>
                    <a:pt x="113469" y="61390"/>
                  </a:cubicBezTo>
                  <a:cubicBezTo>
                    <a:pt x="114161" y="60809"/>
                    <a:pt x="114207" y="60502"/>
                    <a:pt x="113773" y="59721"/>
                  </a:cubicBezTo>
                  <a:cubicBezTo>
                    <a:pt x="113593" y="59398"/>
                    <a:pt x="113252" y="59103"/>
                    <a:pt x="112914" y="58945"/>
                  </a:cubicBezTo>
                  <a:cubicBezTo>
                    <a:pt x="112501" y="58754"/>
                    <a:pt x="112014" y="58720"/>
                    <a:pt x="111459" y="58596"/>
                  </a:cubicBezTo>
                  <a:cubicBezTo>
                    <a:pt x="111407" y="58271"/>
                    <a:pt x="111315" y="57919"/>
                    <a:pt x="111300" y="57563"/>
                  </a:cubicBezTo>
                  <a:cubicBezTo>
                    <a:pt x="111241" y="56061"/>
                    <a:pt x="111675" y="54638"/>
                    <a:pt x="112000" y="53194"/>
                  </a:cubicBezTo>
                  <a:cubicBezTo>
                    <a:pt x="112127" y="52636"/>
                    <a:pt x="112321" y="52207"/>
                    <a:pt x="112817" y="51888"/>
                  </a:cubicBezTo>
                  <a:cubicBezTo>
                    <a:pt x="113148" y="51674"/>
                    <a:pt x="113438" y="51366"/>
                    <a:pt x="113683" y="51050"/>
                  </a:cubicBezTo>
                  <a:cubicBezTo>
                    <a:pt x="114145" y="50453"/>
                    <a:pt x="114100" y="50114"/>
                    <a:pt x="113568" y="49554"/>
                  </a:cubicBezTo>
                  <a:cubicBezTo>
                    <a:pt x="113456" y="49437"/>
                    <a:pt x="113339" y="49323"/>
                    <a:pt x="113198" y="49183"/>
                  </a:cubicBezTo>
                  <a:lnTo>
                    <a:pt x="113472" y="48379"/>
                  </a:lnTo>
                  <a:cubicBezTo>
                    <a:pt x="114201" y="48409"/>
                    <a:pt x="114837" y="48436"/>
                    <a:pt x="115474" y="48464"/>
                  </a:cubicBezTo>
                  <a:cubicBezTo>
                    <a:pt x="116146" y="48493"/>
                    <a:pt x="116818" y="48513"/>
                    <a:pt x="117489" y="48561"/>
                  </a:cubicBezTo>
                  <a:cubicBezTo>
                    <a:pt x="118395" y="48627"/>
                    <a:pt x="119298" y="48779"/>
                    <a:pt x="120203" y="48781"/>
                  </a:cubicBezTo>
                  <a:cubicBezTo>
                    <a:pt x="120209" y="48781"/>
                    <a:pt x="120215" y="48781"/>
                    <a:pt x="120221" y="48781"/>
                  </a:cubicBezTo>
                  <a:cubicBezTo>
                    <a:pt x="121726" y="48781"/>
                    <a:pt x="122436" y="48345"/>
                    <a:pt x="122641" y="46965"/>
                  </a:cubicBezTo>
                  <a:cubicBezTo>
                    <a:pt x="122651" y="46899"/>
                    <a:pt x="122665" y="46832"/>
                    <a:pt x="122681" y="46766"/>
                  </a:cubicBezTo>
                  <a:cubicBezTo>
                    <a:pt x="123006" y="45427"/>
                    <a:pt x="123196" y="44033"/>
                    <a:pt x="123696" y="42761"/>
                  </a:cubicBezTo>
                  <a:cubicBezTo>
                    <a:pt x="124184" y="41521"/>
                    <a:pt x="124481" y="40262"/>
                    <a:pt x="124674" y="38970"/>
                  </a:cubicBezTo>
                  <a:cubicBezTo>
                    <a:pt x="125346" y="34471"/>
                    <a:pt x="126304" y="30039"/>
                    <a:pt x="127585" y="25670"/>
                  </a:cubicBezTo>
                  <a:cubicBezTo>
                    <a:pt x="128303" y="23220"/>
                    <a:pt x="128876" y="20725"/>
                    <a:pt x="129473" y="18241"/>
                  </a:cubicBezTo>
                  <a:cubicBezTo>
                    <a:pt x="129695" y="17312"/>
                    <a:pt x="129414" y="17011"/>
                    <a:pt x="128488" y="17011"/>
                  </a:cubicBezTo>
                  <a:cubicBezTo>
                    <a:pt x="128478" y="17011"/>
                    <a:pt x="128467" y="17011"/>
                    <a:pt x="128457" y="17011"/>
                  </a:cubicBezTo>
                  <a:cubicBezTo>
                    <a:pt x="128322" y="17012"/>
                    <a:pt x="128183" y="17010"/>
                    <a:pt x="128055" y="17046"/>
                  </a:cubicBezTo>
                  <a:cubicBezTo>
                    <a:pt x="127947" y="17077"/>
                    <a:pt x="127844" y="17090"/>
                    <a:pt x="127744" y="17090"/>
                  </a:cubicBezTo>
                  <a:cubicBezTo>
                    <a:pt x="127419" y="17090"/>
                    <a:pt x="127131" y="16947"/>
                    <a:pt x="126819" y="16789"/>
                  </a:cubicBezTo>
                  <a:cubicBezTo>
                    <a:pt x="124951" y="15841"/>
                    <a:pt x="123536" y="14342"/>
                    <a:pt x="122039" y="12942"/>
                  </a:cubicBezTo>
                  <a:cubicBezTo>
                    <a:pt x="121723" y="12647"/>
                    <a:pt x="121356" y="12344"/>
                    <a:pt x="121189" y="11967"/>
                  </a:cubicBezTo>
                  <a:cubicBezTo>
                    <a:pt x="120730" y="10920"/>
                    <a:pt x="119966" y="10135"/>
                    <a:pt x="119158" y="9376"/>
                  </a:cubicBezTo>
                  <a:cubicBezTo>
                    <a:pt x="118995" y="9222"/>
                    <a:pt x="118792" y="9023"/>
                    <a:pt x="118596" y="9008"/>
                  </a:cubicBezTo>
                  <a:cubicBezTo>
                    <a:pt x="118021" y="8964"/>
                    <a:pt x="117950" y="8571"/>
                    <a:pt x="117931" y="8159"/>
                  </a:cubicBezTo>
                  <a:cubicBezTo>
                    <a:pt x="117489" y="8047"/>
                    <a:pt x="117091" y="7970"/>
                    <a:pt x="116708" y="7849"/>
                  </a:cubicBezTo>
                  <a:cubicBezTo>
                    <a:pt x="112892" y="6643"/>
                    <a:pt x="109090" y="5394"/>
                    <a:pt x="105261" y="4229"/>
                  </a:cubicBezTo>
                  <a:cubicBezTo>
                    <a:pt x="100309" y="2721"/>
                    <a:pt x="95422" y="998"/>
                    <a:pt x="90243" y="303"/>
                  </a:cubicBezTo>
                  <a:cubicBezTo>
                    <a:pt x="88879" y="120"/>
                    <a:pt x="87529" y="0"/>
                    <a:pt x="86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29">
              <a:extLst>
                <a:ext uri="{FF2B5EF4-FFF2-40B4-BE49-F238E27FC236}">
                  <a16:creationId xmlns:a16="http://schemas.microsoft.com/office/drawing/2014/main" id="{7C1AF3EC-2298-286E-92A9-199719E2BECA}"/>
                </a:ext>
              </a:extLst>
            </p:cNvPr>
            <p:cNvSpPr/>
            <p:nvPr/>
          </p:nvSpPr>
          <p:spPr>
            <a:xfrm>
              <a:off x="3733525" y="3291775"/>
              <a:ext cx="100750" cy="37700"/>
            </a:xfrm>
            <a:custGeom>
              <a:avLst/>
              <a:gdLst/>
              <a:ahLst/>
              <a:cxnLst/>
              <a:rect l="l" t="t" r="r" b="b"/>
              <a:pathLst>
                <a:path w="4030" h="1508" extrusionOk="0">
                  <a:moveTo>
                    <a:pt x="4030" y="0"/>
                  </a:moveTo>
                  <a:cubicBezTo>
                    <a:pt x="2690" y="462"/>
                    <a:pt x="1351" y="928"/>
                    <a:pt x="14" y="1398"/>
                  </a:cubicBezTo>
                  <a:cubicBezTo>
                    <a:pt x="1" y="1402"/>
                    <a:pt x="12" y="1479"/>
                    <a:pt x="12" y="1507"/>
                  </a:cubicBezTo>
                  <a:lnTo>
                    <a:pt x="3059" y="602"/>
                  </a:lnTo>
                  <a:cubicBezTo>
                    <a:pt x="3416" y="454"/>
                    <a:pt x="3885" y="488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29">
              <a:extLst>
                <a:ext uri="{FF2B5EF4-FFF2-40B4-BE49-F238E27FC236}">
                  <a16:creationId xmlns:a16="http://schemas.microsoft.com/office/drawing/2014/main" id="{65463A58-2BEC-72EC-7434-0DE80F858240}"/>
                </a:ext>
              </a:extLst>
            </p:cNvPr>
            <p:cNvSpPr/>
            <p:nvPr/>
          </p:nvSpPr>
          <p:spPr>
            <a:xfrm>
              <a:off x="2125975" y="2422900"/>
              <a:ext cx="26275" cy="44275"/>
            </a:xfrm>
            <a:custGeom>
              <a:avLst/>
              <a:gdLst/>
              <a:ahLst/>
              <a:cxnLst/>
              <a:rect l="l" t="t" r="r" b="b"/>
              <a:pathLst>
                <a:path w="1051" h="1771" extrusionOk="0">
                  <a:moveTo>
                    <a:pt x="963" y="0"/>
                  </a:moveTo>
                  <a:lnTo>
                    <a:pt x="1" y="1770"/>
                  </a:lnTo>
                  <a:lnTo>
                    <a:pt x="1050" y="534"/>
                  </a:lnTo>
                  <a:cubicBezTo>
                    <a:pt x="1031" y="416"/>
                    <a:pt x="1012" y="299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29">
              <a:extLst>
                <a:ext uri="{FF2B5EF4-FFF2-40B4-BE49-F238E27FC236}">
                  <a16:creationId xmlns:a16="http://schemas.microsoft.com/office/drawing/2014/main" id="{2E8847B5-5FF0-1D9B-003D-22D6AA9EC79F}"/>
                </a:ext>
              </a:extLst>
            </p:cNvPr>
            <p:cNvSpPr/>
            <p:nvPr/>
          </p:nvSpPr>
          <p:spPr>
            <a:xfrm>
              <a:off x="2451225" y="2010150"/>
              <a:ext cx="19850" cy="25025"/>
            </a:xfrm>
            <a:custGeom>
              <a:avLst/>
              <a:gdLst/>
              <a:ahLst/>
              <a:cxnLst/>
              <a:rect l="l" t="t" r="r" b="b"/>
              <a:pathLst>
                <a:path w="794" h="1001" extrusionOk="0">
                  <a:moveTo>
                    <a:pt x="793" y="0"/>
                  </a:moveTo>
                  <a:lnTo>
                    <a:pt x="1" y="882"/>
                  </a:lnTo>
                  <a:lnTo>
                    <a:pt x="130" y="1000"/>
                  </a:lnTo>
                  <a:lnTo>
                    <a:pt x="433" y="808"/>
                  </a:lnTo>
                  <a:cubicBezTo>
                    <a:pt x="553" y="685"/>
                    <a:pt x="673" y="562"/>
                    <a:pt x="793" y="438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29">
              <a:extLst>
                <a:ext uri="{FF2B5EF4-FFF2-40B4-BE49-F238E27FC236}">
                  <a16:creationId xmlns:a16="http://schemas.microsoft.com/office/drawing/2014/main" id="{F4C34032-47CA-F19D-03FB-AC567899A702}"/>
                </a:ext>
              </a:extLst>
            </p:cNvPr>
            <p:cNvSpPr/>
            <p:nvPr/>
          </p:nvSpPr>
          <p:spPr>
            <a:xfrm>
              <a:off x="3013825" y="2677300"/>
              <a:ext cx="18700" cy="15025"/>
            </a:xfrm>
            <a:custGeom>
              <a:avLst/>
              <a:gdLst/>
              <a:ahLst/>
              <a:cxnLst/>
              <a:rect l="l" t="t" r="r" b="b"/>
              <a:pathLst>
                <a:path w="748" h="601" extrusionOk="0">
                  <a:moveTo>
                    <a:pt x="280" y="1"/>
                  </a:moveTo>
                  <a:cubicBezTo>
                    <a:pt x="201" y="1"/>
                    <a:pt x="108" y="26"/>
                    <a:pt x="0" y="86"/>
                  </a:cubicBezTo>
                  <a:lnTo>
                    <a:pt x="568" y="600"/>
                  </a:lnTo>
                  <a:cubicBezTo>
                    <a:pt x="628" y="548"/>
                    <a:pt x="748" y="470"/>
                    <a:pt x="739" y="449"/>
                  </a:cubicBezTo>
                  <a:cubicBezTo>
                    <a:pt x="633" y="212"/>
                    <a:pt x="50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29">
              <a:extLst>
                <a:ext uri="{FF2B5EF4-FFF2-40B4-BE49-F238E27FC236}">
                  <a16:creationId xmlns:a16="http://schemas.microsoft.com/office/drawing/2014/main" id="{0895ACE6-8AF7-3982-88B8-EFA9E06957E5}"/>
                </a:ext>
              </a:extLst>
            </p:cNvPr>
            <p:cNvSpPr/>
            <p:nvPr/>
          </p:nvSpPr>
          <p:spPr>
            <a:xfrm>
              <a:off x="2921250" y="2699800"/>
              <a:ext cx="12625" cy="26350"/>
            </a:xfrm>
            <a:custGeom>
              <a:avLst/>
              <a:gdLst/>
              <a:ahLst/>
              <a:cxnLst/>
              <a:rect l="l" t="t" r="r" b="b"/>
              <a:pathLst>
                <a:path w="505" h="1054" extrusionOk="0">
                  <a:moveTo>
                    <a:pt x="504" y="0"/>
                  </a:moveTo>
                  <a:lnTo>
                    <a:pt x="504" y="0"/>
                  </a:lnTo>
                  <a:cubicBezTo>
                    <a:pt x="338" y="278"/>
                    <a:pt x="163" y="552"/>
                    <a:pt x="16" y="838"/>
                  </a:cubicBezTo>
                  <a:cubicBezTo>
                    <a:pt x="0" y="869"/>
                    <a:pt x="142" y="980"/>
                    <a:pt x="210" y="1053"/>
                  </a:cubicBezTo>
                  <a:cubicBezTo>
                    <a:pt x="308" y="702"/>
                    <a:pt x="407" y="351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29">
              <a:extLst>
                <a:ext uri="{FF2B5EF4-FFF2-40B4-BE49-F238E27FC236}">
                  <a16:creationId xmlns:a16="http://schemas.microsoft.com/office/drawing/2014/main" id="{2D95B26A-6DB9-539C-01DB-3A899B59AC6B}"/>
                </a:ext>
              </a:extLst>
            </p:cNvPr>
            <p:cNvSpPr/>
            <p:nvPr/>
          </p:nvSpPr>
          <p:spPr>
            <a:xfrm>
              <a:off x="3150325" y="2672700"/>
              <a:ext cx="23000" cy="17650"/>
            </a:xfrm>
            <a:custGeom>
              <a:avLst/>
              <a:gdLst/>
              <a:ahLst/>
              <a:cxnLst/>
              <a:rect l="l" t="t" r="r" b="b"/>
              <a:pathLst>
                <a:path w="920" h="706" extrusionOk="0">
                  <a:moveTo>
                    <a:pt x="342" y="0"/>
                  </a:moveTo>
                  <a:lnTo>
                    <a:pt x="1" y="204"/>
                  </a:lnTo>
                  <a:lnTo>
                    <a:pt x="920" y="706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29">
              <a:extLst>
                <a:ext uri="{FF2B5EF4-FFF2-40B4-BE49-F238E27FC236}">
                  <a16:creationId xmlns:a16="http://schemas.microsoft.com/office/drawing/2014/main" id="{5BE24F4E-F355-C66E-9C7B-3F9601CC5E69}"/>
                </a:ext>
              </a:extLst>
            </p:cNvPr>
            <p:cNvSpPr/>
            <p:nvPr/>
          </p:nvSpPr>
          <p:spPr>
            <a:xfrm>
              <a:off x="4897225" y="2664000"/>
              <a:ext cx="10575" cy="35200"/>
            </a:xfrm>
            <a:custGeom>
              <a:avLst/>
              <a:gdLst/>
              <a:ahLst/>
              <a:cxnLst/>
              <a:rect l="l" t="t" r="r" b="b"/>
              <a:pathLst>
                <a:path w="423" h="1408" extrusionOk="0">
                  <a:moveTo>
                    <a:pt x="351" y="1"/>
                  </a:moveTo>
                  <a:lnTo>
                    <a:pt x="1" y="573"/>
                  </a:lnTo>
                  <a:lnTo>
                    <a:pt x="77" y="1407"/>
                  </a:lnTo>
                  <a:cubicBezTo>
                    <a:pt x="319" y="1000"/>
                    <a:pt x="422" y="569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29">
              <a:extLst>
                <a:ext uri="{FF2B5EF4-FFF2-40B4-BE49-F238E27FC236}">
                  <a16:creationId xmlns:a16="http://schemas.microsoft.com/office/drawing/2014/main" id="{7EDAC8C2-6A5F-94B9-2959-E002A1836EAF}"/>
                </a:ext>
              </a:extLst>
            </p:cNvPr>
            <p:cNvSpPr/>
            <p:nvPr/>
          </p:nvSpPr>
          <p:spPr>
            <a:xfrm>
              <a:off x="3620350" y="1886125"/>
              <a:ext cx="35050" cy="64150"/>
            </a:xfrm>
            <a:custGeom>
              <a:avLst/>
              <a:gdLst/>
              <a:ahLst/>
              <a:cxnLst/>
              <a:rect l="l" t="t" r="r" b="b"/>
              <a:pathLst>
                <a:path w="1402" h="2566" extrusionOk="0">
                  <a:moveTo>
                    <a:pt x="1307" y="0"/>
                  </a:moveTo>
                  <a:lnTo>
                    <a:pt x="0" y="2479"/>
                  </a:lnTo>
                  <a:lnTo>
                    <a:pt x="101" y="2565"/>
                  </a:lnTo>
                  <a:lnTo>
                    <a:pt x="1401" y="76"/>
                  </a:lnTo>
                  <a:cubicBezTo>
                    <a:pt x="1370" y="50"/>
                    <a:pt x="1339" y="25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29">
              <a:extLst>
                <a:ext uri="{FF2B5EF4-FFF2-40B4-BE49-F238E27FC236}">
                  <a16:creationId xmlns:a16="http://schemas.microsoft.com/office/drawing/2014/main" id="{357824BE-245B-24E2-5157-AF126D3B2AE9}"/>
                </a:ext>
              </a:extLst>
            </p:cNvPr>
            <p:cNvSpPr/>
            <p:nvPr/>
          </p:nvSpPr>
          <p:spPr>
            <a:xfrm>
              <a:off x="2709250" y="2310150"/>
              <a:ext cx="24625" cy="55500"/>
            </a:xfrm>
            <a:custGeom>
              <a:avLst/>
              <a:gdLst/>
              <a:ahLst/>
              <a:cxnLst/>
              <a:rect l="l" t="t" r="r" b="b"/>
              <a:pathLst>
                <a:path w="985" h="2220" extrusionOk="0">
                  <a:moveTo>
                    <a:pt x="984" y="0"/>
                  </a:moveTo>
                  <a:cubicBezTo>
                    <a:pt x="426" y="643"/>
                    <a:pt x="0" y="1342"/>
                    <a:pt x="0" y="2219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29">
              <a:extLst>
                <a:ext uri="{FF2B5EF4-FFF2-40B4-BE49-F238E27FC236}">
                  <a16:creationId xmlns:a16="http://schemas.microsoft.com/office/drawing/2014/main" id="{FCC23819-1516-B707-BEE3-3154DE69FC18}"/>
                </a:ext>
              </a:extLst>
            </p:cNvPr>
            <p:cNvSpPr/>
            <p:nvPr/>
          </p:nvSpPr>
          <p:spPr>
            <a:xfrm>
              <a:off x="3471800" y="2139625"/>
              <a:ext cx="28725" cy="53175"/>
            </a:xfrm>
            <a:custGeom>
              <a:avLst/>
              <a:gdLst/>
              <a:ahLst/>
              <a:cxnLst/>
              <a:rect l="l" t="t" r="r" b="b"/>
              <a:pathLst>
                <a:path w="1149" h="2127" extrusionOk="0">
                  <a:moveTo>
                    <a:pt x="910" y="1"/>
                  </a:moveTo>
                  <a:lnTo>
                    <a:pt x="1" y="2041"/>
                  </a:lnTo>
                  <a:lnTo>
                    <a:pt x="192" y="2126"/>
                  </a:lnTo>
                  <a:cubicBezTo>
                    <a:pt x="511" y="1450"/>
                    <a:pt x="831" y="773"/>
                    <a:pt x="1149" y="97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29">
              <a:extLst>
                <a:ext uri="{FF2B5EF4-FFF2-40B4-BE49-F238E27FC236}">
                  <a16:creationId xmlns:a16="http://schemas.microsoft.com/office/drawing/2014/main" id="{7F1A79A5-AA2A-44FE-C782-66603DA733F5}"/>
                </a:ext>
              </a:extLst>
            </p:cNvPr>
            <p:cNvSpPr/>
            <p:nvPr/>
          </p:nvSpPr>
          <p:spPr>
            <a:xfrm>
              <a:off x="2729200" y="2299575"/>
              <a:ext cx="24400" cy="50025"/>
            </a:xfrm>
            <a:custGeom>
              <a:avLst/>
              <a:gdLst/>
              <a:ahLst/>
              <a:cxnLst/>
              <a:rect l="l" t="t" r="r" b="b"/>
              <a:pathLst>
                <a:path w="976" h="2001" extrusionOk="0">
                  <a:moveTo>
                    <a:pt x="783" y="1"/>
                  </a:moveTo>
                  <a:cubicBezTo>
                    <a:pt x="521" y="640"/>
                    <a:pt x="261" y="1281"/>
                    <a:pt x="0" y="1922"/>
                  </a:cubicBezTo>
                  <a:lnTo>
                    <a:pt x="201" y="2000"/>
                  </a:lnTo>
                  <a:lnTo>
                    <a:pt x="975" y="75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29">
              <a:extLst>
                <a:ext uri="{FF2B5EF4-FFF2-40B4-BE49-F238E27FC236}">
                  <a16:creationId xmlns:a16="http://schemas.microsoft.com/office/drawing/2014/main" id="{E7B6F889-C6AA-224E-66CC-797EB45AFBD0}"/>
                </a:ext>
              </a:extLst>
            </p:cNvPr>
            <p:cNvSpPr/>
            <p:nvPr/>
          </p:nvSpPr>
          <p:spPr>
            <a:xfrm>
              <a:off x="3365200" y="2372700"/>
              <a:ext cx="23875" cy="46225"/>
            </a:xfrm>
            <a:custGeom>
              <a:avLst/>
              <a:gdLst/>
              <a:ahLst/>
              <a:cxnLst/>
              <a:rect l="l" t="t" r="r" b="b"/>
              <a:pathLst>
                <a:path w="955" h="1849" extrusionOk="0">
                  <a:moveTo>
                    <a:pt x="761" y="1"/>
                  </a:moveTo>
                  <a:lnTo>
                    <a:pt x="0" y="1770"/>
                  </a:lnTo>
                  <a:lnTo>
                    <a:pt x="213" y="1849"/>
                  </a:lnTo>
                  <a:lnTo>
                    <a:pt x="955" y="80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29">
              <a:extLst>
                <a:ext uri="{FF2B5EF4-FFF2-40B4-BE49-F238E27FC236}">
                  <a16:creationId xmlns:a16="http://schemas.microsoft.com/office/drawing/2014/main" id="{076412DA-9A47-A826-0EF5-340FDAAA0666}"/>
                </a:ext>
              </a:extLst>
            </p:cNvPr>
            <p:cNvSpPr/>
            <p:nvPr/>
          </p:nvSpPr>
          <p:spPr>
            <a:xfrm>
              <a:off x="3382850" y="1687775"/>
              <a:ext cx="19725" cy="46300"/>
            </a:xfrm>
            <a:custGeom>
              <a:avLst/>
              <a:gdLst/>
              <a:ahLst/>
              <a:cxnLst/>
              <a:rect l="l" t="t" r="r" b="b"/>
              <a:pathLst>
                <a:path w="789" h="1852" extrusionOk="0">
                  <a:moveTo>
                    <a:pt x="764" y="1"/>
                  </a:moveTo>
                  <a:lnTo>
                    <a:pt x="764" y="1"/>
                  </a:lnTo>
                  <a:cubicBezTo>
                    <a:pt x="509" y="600"/>
                    <a:pt x="256" y="1198"/>
                    <a:pt x="1" y="1796"/>
                  </a:cubicBezTo>
                  <a:lnTo>
                    <a:pt x="71" y="1851"/>
                  </a:lnTo>
                  <a:cubicBezTo>
                    <a:pt x="493" y="1318"/>
                    <a:pt x="789" y="730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29">
              <a:extLst>
                <a:ext uri="{FF2B5EF4-FFF2-40B4-BE49-F238E27FC236}">
                  <a16:creationId xmlns:a16="http://schemas.microsoft.com/office/drawing/2014/main" id="{34C6F1C9-E5BC-79C2-5E3C-F49DFA019FFC}"/>
                </a:ext>
              </a:extLst>
            </p:cNvPr>
            <p:cNvSpPr/>
            <p:nvPr/>
          </p:nvSpPr>
          <p:spPr>
            <a:xfrm>
              <a:off x="3619625" y="1871700"/>
              <a:ext cx="19250" cy="36375"/>
            </a:xfrm>
            <a:custGeom>
              <a:avLst/>
              <a:gdLst/>
              <a:ahLst/>
              <a:cxnLst/>
              <a:rect l="l" t="t" r="r" b="b"/>
              <a:pathLst>
                <a:path w="770" h="1455" extrusionOk="0">
                  <a:moveTo>
                    <a:pt x="601" y="1"/>
                  </a:moveTo>
                  <a:lnTo>
                    <a:pt x="1" y="1318"/>
                  </a:lnTo>
                  <a:lnTo>
                    <a:pt x="204" y="1455"/>
                  </a:lnTo>
                  <a:cubicBezTo>
                    <a:pt x="393" y="994"/>
                    <a:pt x="582" y="532"/>
                    <a:pt x="770" y="71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29">
              <a:extLst>
                <a:ext uri="{FF2B5EF4-FFF2-40B4-BE49-F238E27FC236}">
                  <a16:creationId xmlns:a16="http://schemas.microsoft.com/office/drawing/2014/main" id="{C61CAAD2-265E-1EB2-B2F0-C11F3029564B}"/>
                </a:ext>
              </a:extLst>
            </p:cNvPr>
            <p:cNvSpPr/>
            <p:nvPr/>
          </p:nvSpPr>
          <p:spPr>
            <a:xfrm>
              <a:off x="2351200" y="2229700"/>
              <a:ext cx="25950" cy="35450"/>
            </a:xfrm>
            <a:custGeom>
              <a:avLst/>
              <a:gdLst/>
              <a:ahLst/>
              <a:cxnLst/>
              <a:rect l="l" t="t" r="r" b="b"/>
              <a:pathLst>
                <a:path w="1038" h="1418" extrusionOk="0">
                  <a:moveTo>
                    <a:pt x="820" y="1"/>
                  </a:moveTo>
                  <a:lnTo>
                    <a:pt x="1" y="1377"/>
                  </a:lnTo>
                  <a:lnTo>
                    <a:pt x="53" y="1418"/>
                  </a:lnTo>
                  <a:cubicBezTo>
                    <a:pt x="380" y="994"/>
                    <a:pt x="709" y="571"/>
                    <a:pt x="1037" y="148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29">
              <a:extLst>
                <a:ext uri="{FF2B5EF4-FFF2-40B4-BE49-F238E27FC236}">
                  <a16:creationId xmlns:a16="http://schemas.microsoft.com/office/drawing/2014/main" id="{5CFB152E-C50C-4B9F-BBB7-B5A773B5A869}"/>
                </a:ext>
              </a:extLst>
            </p:cNvPr>
            <p:cNvSpPr/>
            <p:nvPr/>
          </p:nvSpPr>
          <p:spPr>
            <a:xfrm>
              <a:off x="3341100" y="1768500"/>
              <a:ext cx="24800" cy="43625"/>
            </a:xfrm>
            <a:custGeom>
              <a:avLst/>
              <a:gdLst/>
              <a:ahLst/>
              <a:cxnLst/>
              <a:rect l="l" t="t" r="r" b="b"/>
              <a:pathLst>
                <a:path w="992" h="1745" extrusionOk="0">
                  <a:moveTo>
                    <a:pt x="905" y="0"/>
                  </a:moveTo>
                  <a:lnTo>
                    <a:pt x="1" y="1685"/>
                  </a:lnTo>
                  <a:lnTo>
                    <a:pt x="73" y="1744"/>
                  </a:lnTo>
                  <a:lnTo>
                    <a:pt x="991" y="68"/>
                  </a:lnTo>
                  <a:cubicBezTo>
                    <a:pt x="963" y="46"/>
                    <a:pt x="934" y="23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29">
              <a:extLst>
                <a:ext uri="{FF2B5EF4-FFF2-40B4-BE49-F238E27FC236}">
                  <a16:creationId xmlns:a16="http://schemas.microsoft.com/office/drawing/2014/main" id="{D8DA8F10-232B-E785-8E65-2D0FE139506C}"/>
                </a:ext>
              </a:extLst>
            </p:cNvPr>
            <p:cNvSpPr/>
            <p:nvPr/>
          </p:nvSpPr>
          <p:spPr>
            <a:xfrm>
              <a:off x="2839125" y="1743050"/>
              <a:ext cx="19700" cy="40700"/>
            </a:xfrm>
            <a:custGeom>
              <a:avLst/>
              <a:gdLst/>
              <a:ahLst/>
              <a:cxnLst/>
              <a:rect l="l" t="t" r="r" b="b"/>
              <a:pathLst>
                <a:path w="788" h="1628" extrusionOk="0">
                  <a:moveTo>
                    <a:pt x="713" y="0"/>
                  </a:moveTo>
                  <a:cubicBezTo>
                    <a:pt x="308" y="460"/>
                    <a:pt x="16" y="974"/>
                    <a:pt x="0" y="1627"/>
                  </a:cubicBezTo>
                  <a:lnTo>
                    <a:pt x="787" y="60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29">
              <a:extLst>
                <a:ext uri="{FF2B5EF4-FFF2-40B4-BE49-F238E27FC236}">
                  <a16:creationId xmlns:a16="http://schemas.microsoft.com/office/drawing/2014/main" id="{A3659AB1-3836-9E50-5284-66A358E60740}"/>
                </a:ext>
              </a:extLst>
            </p:cNvPr>
            <p:cNvSpPr/>
            <p:nvPr/>
          </p:nvSpPr>
          <p:spPr>
            <a:xfrm>
              <a:off x="2817850" y="1733525"/>
              <a:ext cx="25425" cy="36500"/>
            </a:xfrm>
            <a:custGeom>
              <a:avLst/>
              <a:gdLst/>
              <a:ahLst/>
              <a:cxnLst/>
              <a:rect l="l" t="t" r="r" b="b"/>
              <a:pathLst>
                <a:path w="1017" h="1460" extrusionOk="0">
                  <a:moveTo>
                    <a:pt x="932" y="1"/>
                  </a:moveTo>
                  <a:lnTo>
                    <a:pt x="1" y="1318"/>
                  </a:lnTo>
                  <a:lnTo>
                    <a:pt x="226" y="1459"/>
                  </a:lnTo>
                  <a:lnTo>
                    <a:pt x="1017" y="70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29">
              <a:extLst>
                <a:ext uri="{FF2B5EF4-FFF2-40B4-BE49-F238E27FC236}">
                  <a16:creationId xmlns:a16="http://schemas.microsoft.com/office/drawing/2014/main" id="{9C9E07D3-F946-FB6C-AB10-94C77132FCB3}"/>
                </a:ext>
              </a:extLst>
            </p:cNvPr>
            <p:cNvSpPr/>
            <p:nvPr/>
          </p:nvSpPr>
          <p:spPr>
            <a:xfrm>
              <a:off x="3393000" y="1705600"/>
              <a:ext cx="20425" cy="36225"/>
            </a:xfrm>
            <a:custGeom>
              <a:avLst/>
              <a:gdLst/>
              <a:ahLst/>
              <a:cxnLst/>
              <a:rect l="l" t="t" r="r" b="b"/>
              <a:pathLst>
                <a:path w="817" h="1449" extrusionOk="0">
                  <a:moveTo>
                    <a:pt x="740" y="0"/>
                  </a:moveTo>
                  <a:lnTo>
                    <a:pt x="0" y="1337"/>
                  </a:lnTo>
                  <a:lnTo>
                    <a:pt x="235" y="1448"/>
                  </a:lnTo>
                  <a:cubicBezTo>
                    <a:pt x="428" y="985"/>
                    <a:pt x="622" y="522"/>
                    <a:pt x="817" y="60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29">
              <a:extLst>
                <a:ext uri="{FF2B5EF4-FFF2-40B4-BE49-F238E27FC236}">
                  <a16:creationId xmlns:a16="http://schemas.microsoft.com/office/drawing/2014/main" id="{3CC2490C-4787-28C3-9190-ADD0945D5C3D}"/>
                </a:ext>
              </a:extLst>
            </p:cNvPr>
            <p:cNvSpPr/>
            <p:nvPr/>
          </p:nvSpPr>
          <p:spPr>
            <a:xfrm>
              <a:off x="3363725" y="1732650"/>
              <a:ext cx="20925" cy="37550"/>
            </a:xfrm>
            <a:custGeom>
              <a:avLst/>
              <a:gdLst/>
              <a:ahLst/>
              <a:cxnLst/>
              <a:rect l="l" t="t" r="r" b="b"/>
              <a:pathLst>
                <a:path w="837" h="1502" extrusionOk="0">
                  <a:moveTo>
                    <a:pt x="766" y="1"/>
                  </a:moveTo>
                  <a:cubicBezTo>
                    <a:pt x="511" y="479"/>
                    <a:pt x="255" y="956"/>
                    <a:pt x="0" y="1434"/>
                  </a:cubicBezTo>
                  <a:cubicBezTo>
                    <a:pt x="29" y="1457"/>
                    <a:pt x="57" y="1480"/>
                    <a:pt x="86" y="1501"/>
                  </a:cubicBezTo>
                  <a:lnTo>
                    <a:pt x="836" y="5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29">
              <a:extLst>
                <a:ext uri="{FF2B5EF4-FFF2-40B4-BE49-F238E27FC236}">
                  <a16:creationId xmlns:a16="http://schemas.microsoft.com/office/drawing/2014/main" id="{FB5A0C04-B008-E66A-15B7-1A500516AB76}"/>
                </a:ext>
              </a:extLst>
            </p:cNvPr>
            <p:cNvSpPr/>
            <p:nvPr/>
          </p:nvSpPr>
          <p:spPr>
            <a:xfrm>
              <a:off x="3588750" y="1974675"/>
              <a:ext cx="20300" cy="35475"/>
            </a:xfrm>
            <a:custGeom>
              <a:avLst/>
              <a:gdLst/>
              <a:ahLst/>
              <a:cxnLst/>
              <a:rect l="l" t="t" r="r" b="b"/>
              <a:pathLst>
                <a:path w="812" h="1419" extrusionOk="0">
                  <a:moveTo>
                    <a:pt x="732" y="0"/>
                  </a:moveTo>
                  <a:lnTo>
                    <a:pt x="1" y="1320"/>
                  </a:lnTo>
                  <a:lnTo>
                    <a:pt x="207" y="1418"/>
                  </a:lnTo>
                  <a:lnTo>
                    <a:pt x="811" y="66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29">
              <a:extLst>
                <a:ext uri="{FF2B5EF4-FFF2-40B4-BE49-F238E27FC236}">
                  <a16:creationId xmlns:a16="http://schemas.microsoft.com/office/drawing/2014/main" id="{89FA2802-CD35-C599-F3BE-3FFFFED2DED3}"/>
                </a:ext>
              </a:extLst>
            </p:cNvPr>
            <p:cNvSpPr/>
            <p:nvPr/>
          </p:nvSpPr>
          <p:spPr>
            <a:xfrm>
              <a:off x="3503100" y="2095075"/>
              <a:ext cx="17800" cy="31250"/>
            </a:xfrm>
            <a:custGeom>
              <a:avLst/>
              <a:gdLst/>
              <a:ahLst/>
              <a:cxnLst/>
              <a:rect l="l" t="t" r="r" b="b"/>
              <a:pathLst>
                <a:path w="712" h="1250" extrusionOk="0">
                  <a:moveTo>
                    <a:pt x="522" y="0"/>
                  </a:moveTo>
                  <a:cubicBezTo>
                    <a:pt x="348" y="371"/>
                    <a:pt x="174" y="741"/>
                    <a:pt x="0" y="1110"/>
                  </a:cubicBezTo>
                  <a:lnTo>
                    <a:pt x="199" y="1249"/>
                  </a:lnTo>
                  <a:lnTo>
                    <a:pt x="711" y="8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29">
              <a:extLst>
                <a:ext uri="{FF2B5EF4-FFF2-40B4-BE49-F238E27FC236}">
                  <a16:creationId xmlns:a16="http://schemas.microsoft.com/office/drawing/2014/main" id="{58FD071F-B58C-20E9-F7FC-A88470D4FBB0}"/>
                </a:ext>
              </a:extLst>
            </p:cNvPr>
            <p:cNvSpPr/>
            <p:nvPr/>
          </p:nvSpPr>
          <p:spPr>
            <a:xfrm>
              <a:off x="3444825" y="2217700"/>
              <a:ext cx="18475" cy="30575"/>
            </a:xfrm>
            <a:custGeom>
              <a:avLst/>
              <a:gdLst/>
              <a:ahLst/>
              <a:cxnLst/>
              <a:rect l="l" t="t" r="r" b="b"/>
              <a:pathLst>
                <a:path w="739" h="1223" extrusionOk="0">
                  <a:moveTo>
                    <a:pt x="538" y="1"/>
                  </a:moveTo>
                  <a:lnTo>
                    <a:pt x="1" y="1142"/>
                  </a:lnTo>
                  <a:lnTo>
                    <a:pt x="183" y="1223"/>
                  </a:lnTo>
                  <a:lnTo>
                    <a:pt x="739" y="9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29">
              <a:extLst>
                <a:ext uri="{FF2B5EF4-FFF2-40B4-BE49-F238E27FC236}">
                  <a16:creationId xmlns:a16="http://schemas.microsoft.com/office/drawing/2014/main" id="{A95F1A5F-EF71-5DA2-1153-3BCC0287BC61}"/>
                </a:ext>
              </a:extLst>
            </p:cNvPr>
            <p:cNvSpPr/>
            <p:nvPr/>
          </p:nvSpPr>
          <p:spPr>
            <a:xfrm>
              <a:off x="3263650" y="2271925"/>
              <a:ext cx="17075" cy="32225"/>
            </a:xfrm>
            <a:custGeom>
              <a:avLst/>
              <a:gdLst/>
              <a:ahLst/>
              <a:cxnLst/>
              <a:rect l="l" t="t" r="r" b="b"/>
              <a:pathLst>
                <a:path w="683" h="1289" extrusionOk="0">
                  <a:moveTo>
                    <a:pt x="592" y="0"/>
                  </a:moveTo>
                  <a:lnTo>
                    <a:pt x="0" y="1201"/>
                  </a:lnTo>
                  <a:lnTo>
                    <a:pt x="199" y="1289"/>
                  </a:lnTo>
                  <a:cubicBezTo>
                    <a:pt x="382" y="881"/>
                    <a:pt x="682" y="523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29">
              <a:extLst>
                <a:ext uri="{FF2B5EF4-FFF2-40B4-BE49-F238E27FC236}">
                  <a16:creationId xmlns:a16="http://schemas.microsoft.com/office/drawing/2014/main" id="{5C6DE019-23AE-C5B1-4370-2E33DC25F734}"/>
                </a:ext>
              </a:extLst>
            </p:cNvPr>
            <p:cNvSpPr/>
            <p:nvPr/>
          </p:nvSpPr>
          <p:spPr>
            <a:xfrm>
              <a:off x="3258150" y="2332650"/>
              <a:ext cx="17925" cy="30575"/>
            </a:xfrm>
            <a:custGeom>
              <a:avLst/>
              <a:gdLst/>
              <a:ahLst/>
              <a:cxnLst/>
              <a:rect l="l" t="t" r="r" b="b"/>
              <a:pathLst>
                <a:path w="717" h="1223" extrusionOk="0">
                  <a:moveTo>
                    <a:pt x="534" y="0"/>
                  </a:moveTo>
                  <a:cubicBezTo>
                    <a:pt x="356" y="373"/>
                    <a:pt x="179" y="745"/>
                    <a:pt x="1" y="1118"/>
                  </a:cubicBezTo>
                  <a:lnTo>
                    <a:pt x="214" y="1222"/>
                  </a:lnTo>
                  <a:lnTo>
                    <a:pt x="716" y="80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29">
              <a:extLst>
                <a:ext uri="{FF2B5EF4-FFF2-40B4-BE49-F238E27FC236}">
                  <a16:creationId xmlns:a16="http://schemas.microsoft.com/office/drawing/2014/main" id="{73D967FC-E037-5081-BD57-27A79E089B31}"/>
                </a:ext>
              </a:extLst>
            </p:cNvPr>
            <p:cNvSpPr/>
            <p:nvPr/>
          </p:nvSpPr>
          <p:spPr>
            <a:xfrm>
              <a:off x="3118725" y="1678075"/>
              <a:ext cx="15675" cy="25900"/>
            </a:xfrm>
            <a:custGeom>
              <a:avLst/>
              <a:gdLst/>
              <a:ahLst/>
              <a:cxnLst/>
              <a:rect l="l" t="t" r="r" b="b"/>
              <a:pathLst>
                <a:path w="627" h="1036" extrusionOk="0">
                  <a:moveTo>
                    <a:pt x="448" y="0"/>
                  </a:moveTo>
                  <a:cubicBezTo>
                    <a:pt x="299" y="314"/>
                    <a:pt x="150" y="629"/>
                    <a:pt x="1" y="943"/>
                  </a:cubicBezTo>
                  <a:lnTo>
                    <a:pt x="191" y="1035"/>
                  </a:lnTo>
                  <a:cubicBezTo>
                    <a:pt x="336" y="715"/>
                    <a:pt x="482" y="393"/>
                    <a:pt x="627" y="7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29">
              <a:extLst>
                <a:ext uri="{FF2B5EF4-FFF2-40B4-BE49-F238E27FC236}">
                  <a16:creationId xmlns:a16="http://schemas.microsoft.com/office/drawing/2014/main" id="{4EAD06C7-81BC-A48F-26A0-D1C0DECF71CA}"/>
                </a:ext>
              </a:extLst>
            </p:cNvPr>
            <p:cNvSpPr/>
            <p:nvPr/>
          </p:nvSpPr>
          <p:spPr>
            <a:xfrm>
              <a:off x="2712850" y="1766675"/>
              <a:ext cx="19225" cy="24625"/>
            </a:xfrm>
            <a:custGeom>
              <a:avLst/>
              <a:gdLst/>
              <a:ahLst/>
              <a:cxnLst/>
              <a:rect l="l" t="t" r="r" b="b"/>
              <a:pathLst>
                <a:path w="769" h="985" extrusionOk="0">
                  <a:moveTo>
                    <a:pt x="603" y="1"/>
                  </a:moveTo>
                  <a:lnTo>
                    <a:pt x="40" y="954"/>
                  </a:lnTo>
                  <a:lnTo>
                    <a:pt x="40" y="954"/>
                  </a:lnTo>
                  <a:cubicBezTo>
                    <a:pt x="448" y="799"/>
                    <a:pt x="601" y="451"/>
                    <a:pt x="769" y="113"/>
                  </a:cubicBezTo>
                  <a:lnTo>
                    <a:pt x="603" y="1"/>
                  </a:lnTo>
                  <a:close/>
                  <a:moveTo>
                    <a:pt x="40" y="954"/>
                  </a:moveTo>
                  <a:lnTo>
                    <a:pt x="40" y="954"/>
                  </a:lnTo>
                  <a:cubicBezTo>
                    <a:pt x="27" y="959"/>
                    <a:pt x="14" y="963"/>
                    <a:pt x="1" y="968"/>
                  </a:cubicBezTo>
                  <a:lnTo>
                    <a:pt x="21" y="985"/>
                  </a:lnTo>
                  <a:lnTo>
                    <a:pt x="40" y="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29">
              <a:extLst>
                <a:ext uri="{FF2B5EF4-FFF2-40B4-BE49-F238E27FC236}">
                  <a16:creationId xmlns:a16="http://schemas.microsoft.com/office/drawing/2014/main" id="{1C3FCA06-AD12-1C8E-91CA-07BC0A155927}"/>
                </a:ext>
              </a:extLst>
            </p:cNvPr>
            <p:cNvSpPr/>
            <p:nvPr/>
          </p:nvSpPr>
          <p:spPr>
            <a:xfrm>
              <a:off x="2738050" y="2269300"/>
              <a:ext cx="14450" cy="24650"/>
            </a:xfrm>
            <a:custGeom>
              <a:avLst/>
              <a:gdLst/>
              <a:ahLst/>
              <a:cxnLst/>
              <a:rect l="l" t="t" r="r" b="b"/>
              <a:pathLst>
                <a:path w="578" h="986" extrusionOk="0">
                  <a:moveTo>
                    <a:pt x="397" y="0"/>
                  </a:moveTo>
                  <a:lnTo>
                    <a:pt x="1" y="939"/>
                  </a:lnTo>
                  <a:lnTo>
                    <a:pt x="194" y="985"/>
                  </a:lnTo>
                  <a:cubicBezTo>
                    <a:pt x="322" y="679"/>
                    <a:pt x="449" y="375"/>
                    <a:pt x="577" y="69"/>
                  </a:cubicBezTo>
                  <a:lnTo>
                    <a:pt x="3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29">
              <a:extLst>
                <a:ext uri="{FF2B5EF4-FFF2-40B4-BE49-F238E27FC236}">
                  <a16:creationId xmlns:a16="http://schemas.microsoft.com/office/drawing/2014/main" id="{23A6E12E-DF04-2C70-1E09-4C6A851274ED}"/>
                </a:ext>
              </a:extLst>
            </p:cNvPr>
            <p:cNvSpPr/>
            <p:nvPr/>
          </p:nvSpPr>
          <p:spPr>
            <a:xfrm>
              <a:off x="2213750" y="2443875"/>
              <a:ext cx="19975" cy="25900"/>
            </a:xfrm>
            <a:custGeom>
              <a:avLst/>
              <a:gdLst/>
              <a:ahLst/>
              <a:cxnLst/>
              <a:rect l="l" t="t" r="r" b="b"/>
              <a:pathLst>
                <a:path w="799" h="1036" extrusionOk="0">
                  <a:moveTo>
                    <a:pt x="603" y="0"/>
                  </a:moveTo>
                  <a:cubicBezTo>
                    <a:pt x="401" y="317"/>
                    <a:pt x="201" y="635"/>
                    <a:pt x="0" y="952"/>
                  </a:cubicBezTo>
                  <a:lnTo>
                    <a:pt x="96" y="1035"/>
                  </a:lnTo>
                  <a:lnTo>
                    <a:pt x="798" y="13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29">
              <a:extLst>
                <a:ext uri="{FF2B5EF4-FFF2-40B4-BE49-F238E27FC236}">
                  <a16:creationId xmlns:a16="http://schemas.microsoft.com/office/drawing/2014/main" id="{72AEC88C-A099-E99E-28FB-2AB02FFF1F72}"/>
                </a:ext>
              </a:extLst>
            </p:cNvPr>
            <p:cNvSpPr/>
            <p:nvPr/>
          </p:nvSpPr>
          <p:spPr>
            <a:xfrm>
              <a:off x="2510225" y="2393925"/>
              <a:ext cx="10375" cy="30300"/>
            </a:xfrm>
            <a:custGeom>
              <a:avLst/>
              <a:gdLst/>
              <a:ahLst/>
              <a:cxnLst/>
              <a:rect l="l" t="t" r="r" b="b"/>
              <a:pathLst>
                <a:path w="415" h="1212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22" y="388"/>
                    <a:pt x="62" y="775"/>
                    <a:pt x="0" y="1162"/>
                  </a:cubicBezTo>
                  <a:lnTo>
                    <a:pt x="70" y="1211"/>
                  </a:lnTo>
                  <a:cubicBezTo>
                    <a:pt x="287" y="835"/>
                    <a:pt x="415" y="446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29">
              <a:extLst>
                <a:ext uri="{FF2B5EF4-FFF2-40B4-BE49-F238E27FC236}">
                  <a16:creationId xmlns:a16="http://schemas.microsoft.com/office/drawing/2014/main" id="{CE439B67-1768-9209-5C1C-471285EF00FF}"/>
                </a:ext>
              </a:extLst>
            </p:cNvPr>
            <p:cNvSpPr/>
            <p:nvPr/>
          </p:nvSpPr>
          <p:spPr>
            <a:xfrm>
              <a:off x="2336000" y="2232850"/>
              <a:ext cx="19450" cy="27625"/>
            </a:xfrm>
            <a:custGeom>
              <a:avLst/>
              <a:gdLst/>
              <a:ahLst/>
              <a:cxnLst/>
              <a:rect l="l" t="t" r="r" b="b"/>
              <a:pathLst>
                <a:path w="778" h="1105" extrusionOk="0">
                  <a:moveTo>
                    <a:pt x="718" y="1"/>
                  </a:moveTo>
                  <a:lnTo>
                    <a:pt x="1" y="1084"/>
                  </a:lnTo>
                  <a:lnTo>
                    <a:pt x="27" y="1105"/>
                  </a:lnTo>
                  <a:cubicBezTo>
                    <a:pt x="277" y="753"/>
                    <a:pt x="527" y="400"/>
                    <a:pt x="778" y="48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29">
              <a:extLst>
                <a:ext uri="{FF2B5EF4-FFF2-40B4-BE49-F238E27FC236}">
                  <a16:creationId xmlns:a16="http://schemas.microsoft.com/office/drawing/2014/main" id="{6EE9E417-CEB7-8ACB-01F2-2B178772C156}"/>
                </a:ext>
              </a:extLst>
            </p:cNvPr>
            <p:cNvSpPr/>
            <p:nvPr/>
          </p:nvSpPr>
          <p:spPr>
            <a:xfrm>
              <a:off x="3243075" y="2329000"/>
              <a:ext cx="12950" cy="25750"/>
            </a:xfrm>
            <a:custGeom>
              <a:avLst/>
              <a:gdLst/>
              <a:ahLst/>
              <a:cxnLst/>
              <a:rect l="l" t="t" r="r" b="b"/>
              <a:pathLst>
                <a:path w="518" h="1030" extrusionOk="0">
                  <a:moveTo>
                    <a:pt x="348" y="0"/>
                  </a:moveTo>
                  <a:lnTo>
                    <a:pt x="0" y="963"/>
                  </a:lnTo>
                  <a:lnTo>
                    <a:pt x="211" y="1030"/>
                  </a:lnTo>
                  <a:cubicBezTo>
                    <a:pt x="313" y="705"/>
                    <a:pt x="415" y="381"/>
                    <a:pt x="518" y="56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29">
              <a:extLst>
                <a:ext uri="{FF2B5EF4-FFF2-40B4-BE49-F238E27FC236}">
                  <a16:creationId xmlns:a16="http://schemas.microsoft.com/office/drawing/2014/main" id="{2785B4FB-E9B6-02DC-DDDA-E1657BA8B144}"/>
                </a:ext>
              </a:extLst>
            </p:cNvPr>
            <p:cNvSpPr/>
            <p:nvPr/>
          </p:nvSpPr>
          <p:spPr>
            <a:xfrm>
              <a:off x="3709725" y="1747725"/>
              <a:ext cx="14050" cy="23650"/>
            </a:xfrm>
            <a:custGeom>
              <a:avLst/>
              <a:gdLst/>
              <a:ahLst/>
              <a:cxnLst/>
              <a:rect l="l" t="t" r="r" b="b"/>
              <a:pathLst>
                <a:path w="562" h="946" extrusionOk="0">
                  <a:moveTo>
                    <a:pt x="381" y="0"/>
                  </a:moveTo>
                  <a:lnTo>
                    <a:pt x="0" y="872"/>
                  </a:lnTo>
                  <a:lnTo>
                    <a:pt x="188" y="946"/>
                  </a:lnTo>
                  <a:lnTo>
                    <a:pt x="562" y="6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29">
              <a:extLst>
                <a:ext uri="{FF2B5EF4-FFF2-40B4-BE49-F238E27FC236}">
                  <a16:creationId xmlns:a16="http://schemas.microsoft.com/office/drawing/2014/main" id="{1C249FCB-ABC3-C5AA-9C49-DC08EEF5C512}"/>
                </a:ext>
              </a:extLst>
            </p:cNvPr>
            <p:cNvSpPr/>
            <p:nvPr/>
          </p:nvSpPr>
          <p:spPr>
            <a:xfrm>
              <a:off x="2307925" y="2280775"/>
              <a:ext cx="14275" cy="19725"/>
            </a:xfrm>
            <a:custGeom>
              <a:avLst/>
              <a:gdLst/>
              <a:ahLst/>
              <a:cxnLst/>
              <a:rect l="l" t="t" r="r" b="b"/>
              <a:pathLst>
                <a:path w="571" h="789" extrusionOk="0">
                  <a:moveTo>
                    <a:pt x="551" y="1"/>
                  </a:moveTo>
                  <a:cubicBezTo>
                    <a:pt x="546" y="11"/>
                    <a:pt x="542" y="21"/>
                    <a:pt x="537" y="31"/>
                  </a:cubicBezTo>
                  <a:lnTo>
                    <a:pt x="537" y="31"/>
                  </a:lnTo>
                  <a:cubicBezTo>
                    <a:pt x="548" y="26"/>
                    <a:pt x="559" y="22"/>
                    <a:pt x="570" y="18"/>
                  </a:cubicBezTo>
                  <a:lnTo>
                    <a:pt x="551" y="1"/>
                  </a:lnTo>
                  <a:close/>
                  <a:moveTo>
                    <a:pt x="537" y="31"/>
                  </a:moveTo>
                  <a:cubicBezTo>
                    <a:pt x="219" y="162"/>
                    <a:pt x="0" y="354"/>
                    <a:pt x="200" y="789"/>
                  </a:cubicBezTo>
                  <a:cubicBezTo>
                    <a:pt x="312" y="536"/>
                    <a:pt x="425" y="283"/>
                    <a:pt x="53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29">
              <a:extLst>
                <a:ext uri="{FF2B5EF4-FFF2-40B4-BE49-F238E27FC236}">
                  <a16:creationId xmlns:a16="http://schemas.microsoft.com/office/drawing/2014/main" id="{4D73ED71-BDA9-E2A0-3B12-1A9488A15868}"/>
                </a:ext>
              </a:extLst>
            </p:cNvPr>
            <p:cNvSpPr/>
            <p:nvPr/>
          </p:nvSpPr>
          <p:spPr>
            <a:xfrm>
              <a:off x="3607050" y="1948100"/>
              <a:ext cx="15850" cy="28250"/>
            </a:xfrm>
            <a:custGeom>
              <a:avLst/>
              <a:gdLst/>
              <a:ahLst/>
              <a:cxnLst/>
              <a:rect l="l" t="t" r="r" b="b"/>
              <a:pathLst>
                <a:path w="634" h="1130" extrusionOk="0">
                  <a:moveTo>
                    <a:pt x="532" y="0"/>
                  </a:moveTo>
                  <a:cubicBezTo>
                    <a:pt x="355" y="354"/>
                    <a:pt x="178" y="709"/>
                    <a:pt x="0" y="1063"/>
                  </a:cubicBezTo>
                  <a:lnTo>
                    <a:pt x="79" y="1129"/>
                  </a:lnTo>
                  <a:lnTo>
                    <a:pt x="633" y="86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29">
              <a:extLst>
                <a:ext uri="{FF2B5EF4-FFF2-40B4-BE49-F238E27FC236}">
                  <a16:creationId xmlns:a16="http://schemas.microsoft.com/office/drawing/2014/main" id="{FC406AA7-123C-F425-B486-951BB8811728}"/>
                </a:ext>
              </a:extLst>
            </p:cNvPr>
            <p:cNvSpPr/>
            <p:nvPr/>
          </p:nvSpPr>
          <p:spPr>
            <a:xfrm>
              <a:off x="3653025" y="1863925"/>
              <a:ext cx="14950" cy="24125"/>
            </a:xfrm>
            <a:custGeom>
              <a:avLst/>
              <a:gdLst/>
              <a:ahLst/>
              <a:cxnLst/>
              <a:rect l="l" t="t" r="r" b="b"/>
              <a:pathLst>
                <a:path w="598" h="965" extrusionOk="0">
                  <a:moveTo>
                    <a:pt x="395" y="0"/>
                  </a:moveTo>
                  <a:cubicBezTo>
                    <a:pt x="264" y="297"/>
                    <a:pt x="131" y="593"/>
                    <a:pt x="0" y="888"/>
                  </a:cubicBezTo>
                  <a:lnTo>
                    <a:pt x="94" y="964"/>
                  </a:lnTo>
                  <a:cubicBezTo>
                    <a:pt x="262" y="678"/>
                    <a:pt x="430" y="390"/>
                    <a:pt x="598" y="104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29">
              <a:extLst>
                <a:ext uri="{FF2B5EF4-FFF2-40B4-BE49-F238E27FC236}">
                  <a16:creationId xmlns:a16="http://schemas.microsoft.com/office/drawing/2014/main" id="{05F387F0-984E-FFB0-A7AA-6222BAC0A23F}"/>
                </a:ext>
              </a:extLst>
            </p:cNvPr>
            <p:cNvSpPr/>
            <p:nvPr/>
          </p:nvSpPr>
          <p:spPr>
            <a:xfrm>
              <a:off x="3329475" y="1810625"/>
              <a:ext cx="13475" cy="24975"/>
            </a:xfrm>
            <a:custGeom>
              <a:avLst/>
              <a:gdLst/>
              <a:ahLst/>
              <a:cxnLst/>
              <a:rect l="l" t="t" r="r" b="b"/>
              <a:pathLst>
                <a:path w="539" h="999" extrusionOk="0">
                  <a:moveTo>
                    <a:pt x="466" y="0"/>
                  </a:moveTo>
                  <a:cubicBezTo>
                    <a:pt x="196" y="267"/>
                    <a:pt x="0" y="566"/>
                    <a:pt x="103" y="999"/>
                  </a:cubicBezTo>
                  <a:cubicBezTo>
                    <a:pt x="248" y="685"/>
                    <a:pt x="393" y="372"/>
                    <a:pt x="538" y="58"/>
                  </a:cubicBez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29">
              <a:extLst>
                <a:ext uri="{FF2B5EF4-FFF2-40B4-BE49-F238E27FC236}">
                  <a16:creationId xmlns:a16="http://schemas.microsoft.com/office/drawing/2014/main" id="{D787786D-7836-5AB7-1405-EE6C96C052B2}"/>
                </a:ext>
              </a:extLst>
            </p:cNvPr>
            <p:cNvSpPr/>
            <p:nvPr/>
          </p:nvSpPr>
          <p:spPr>
            <a:xfrm>
              <a:off x="3698175" y="1732225"/>
              <a:ext cx="12775" cy="19725"/>
            </a:xfrm>
            <a:custGeom>
              <a:avLst/>
              <a:gdLst/>
              <a:ahLst/>
              <a:cxnLst/>
              <a:rect l="l" t="t" r="r" b="b"/>
              <a:pathLst>
                <a:path w="511" h="789" extrusionOk="0">
                  <a:moveTo>
                    <a:pt x="310" y="1"/>
                  </a:moveTo>
                  <a:cubicBezTo>
                    <a:pt x="207" y="241"/>
                    <a:pt x="104" y="481"/>
                    <a:pt x="0" y="721"/>
                  </a:cubicBezTo>
                  <a:lnTo>
                    <a:pt x="139" y="789"/>
                  </a:lnTo>
                  <a:cubicBezTo>
                    <a:pt x="263" y="560"/>
                    <a:pt x="387" y="331"/>
                    <a:pt x="511" y="103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29">
              <a:extLst>
                <a:ext uri="{FF2B5EF4-FFF2-40B4-BE49-F238E27FC236}">
                  <a16:creationId xmlns:a16="http://schemas.microsoft.com/office/drawing/2014/main" id="{9132F506-56D8-76A6-50D0-2612122D3681}"/>
                </a:ext>
              </a:extLst>
            </p:cNvPr>
            <p:cNvSpPr/>
            <p:nvPr/>
          </p:nvSpPr>
          <p:spPr>
            <a:xfrm>
              <a:off x="3129575" y="1702875"/>
              <a:ext cx="14175" cy="20650"/>
            </a:xfrm>
            <a:custGeom>
              <a:avLst/>
              <a:gdLst/>
              <a:ahLst/>
              <a:cxnLst/>
              <a:rect l="l" t="t" r="r" b="b"/>
              <a:pathLst>
                <a:path w="567" h="826" extrusionOk="0">
                  <a:moveTo>
                    <a:pt x="413" y="0"/>
                  </a:moveTo>
                  <a:cubicBezTo>
                    <a:pt x="412" y="0"/>
                    <a:pt x="412" y="0"/>
                    <a:pt x="412" y="0"/>
                  </a:cubicBezTo>
                  <a:cubicBezTo>
                    <a:pt x="270" y="247"/>
                    <a:pt x="135" y="498"/>
                    <a:pt x="0" y="748"/>
                  </a:cubicBezTo>
                  <a:lnTo>
                    <a:pt x="167" y="826"/>
                  </a:lnTo>
                  <a:cubicBezTo>
                    <a:pt x="299" y="573"/>
                    <a:pt x="432" y="321"/>
                    <a:pt x="567" y="66"/>
                  </a:cubicBezTo>
                  <a:cubicBezTo>
                    <a:pt x="495" y="35"/>
                    <a:pt x="422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29">
              <a:extLst>
                <a:ext uri="{FF2B5EF4-FFF2-40B4-BE49-F238E27FC236}">
                  <a16:creationId xmlns:a16="http://schemas.microsoft.com/office/drawing/2014/main" id="{48F650D9-4840-19A3-0443-BF1B21FF3815}"/>
                </a:ext>
              </a:extLst>
            </p:cNvPr>
            <p:cNvSpPr/>
            <p:nvPr/>
          </p:nvSpPr>
          <p:spPr>
            <a:xfrm>
              <a:off x="2353925" y="2214425"/>
              <a:ext cx="15100" cy="19650"/>
            </a:xfrm>
            <a:custGeom>
              <a:avLst/>
              <a:gdLst/>
              <a:ahLst/>
              <a:cxnLst/>
              <a:rect l="l" t="t" r="r" b="b"/>
              <a:pathLst>
                <a:path w="604" h="786" extrusionOk="0">
                  <a:moveTo>
                    <a:pt x="407" y="0"/>
                  </a:moveTo>
                  <a:lnTo>
                    <a:pt x="1" y="738"/>
                  </a:lnTo>
                  <a:lnTo>
                    <a:pt x="59" y="785"/>
                  </a:lnTo>
                  <a:cubicBezTo>
                    <a:pt x="241" y="564"/>
                    <a:pt x="422" y="344"/>
                    <a:pt x="603" y="123"/>
                  </a:cubicBezTo>
                  <a:lnTo>
                    <a:pt x="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29">
              <a:extLst>
                <a:ext uri="{FF2B5EF4-FFF2-40B4-BE49-F238E27FC236}">
                  <a16:creationId xmlns:a16="http://schemas.microsoft.com/office/drawing/2014/main" id="{F43C3046-CAD9-07F5-73C5-B0D0113CB80E}"/>
                </a:ext>
              </a:extLst>
            </p:cNvPr>
            <p:cNvSpPr/>
            <p:nvPr/>
          </p:nvSpPr>
          <p:spPr>
            <a:xfrm>
              <a:off x="2336850" y="2264100"/>
              <a:ext cx="15675" cy="21650"/>
            </a:xfrm>
            <a:custGeom>
              <a:avLst/>
              <a:gdLst/>
              <a:ahLst/>
              <a:cxnLst/>
              <a:rect l="l" t="t" r="r" b="b"/>
              <a:pathLst>
                <a:path w="627" h="866" extrusionOk="0">
                  <a:moveTo>
                    <a:pt x="575" y="1"/>
                  </a:moveTo>
                  <a:lnTo>
                    <a:pt x="1" y="832"/>
                  </a:lnTo>
                  <a:lnTo>
                    <a:pt x="42" y="866"/>
                  </a:lnTo>
                  <a:cubicBezTo>
                    <a:pt x="236" y="591"/>
                    <a:pt x="431" y="317"/>
                    <a:pt x="627" y="42"/>
                  </a:cubicBezTo>
                  <a:cubicBezTo>
                    <a:pt x="626" y="42"/>
                    <a:pt x="575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29">
              <a:extLst>
                <a:ext uri="{FF2B5EF4-FFF2-40B4-BE49-F238E27FC236}">
                  <a16:creationId xmlns:a16="http://schemas.microsoft.com/office/drawing/2014/main" id="{0CF57A96-317C-A0AA-A57F-0977B93F07AC}"/>
                </a:ext>
              </a:extLst>
            </p:cNvPr>
            <p:cNvSpPr/>
            <p:nvPr/>
          </p:nvSpPr>
          <p:spPr>
            <a:xfrm>
              <a:off x="2795675" y="1787850"/>
              <a:ext cx="12975" cy="17750"/>
            </a:xfrm>
            <a:custGeom>
              <a:avLst/>
              <a:gdLst/>
              <a:ahLst/>
              <a:cxnLst/>
              <a:rect l="l" t="t" r="r" b="b"/>
              <a:pathLst>
                <a:path w="519" h="710" extrusionOk="0">
                  <a:moveTo>
                    <a:pt x="378" y="1"/>
                  </a:moveTo>
                  <a:lnTo>
                    <a:pt x="0" y="622"/>
                  </a:lnTo>
                  <a:lnTo>
                    <a:pt x="147" y="710"/>
                  </a:lnTo>
                  <a:lnTo>
                    <a:pt x="519" y="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29">
              <a:extLst>
                <a:ext uri="{FF2B5EF4-FFF2-40B4-BE49-F238E27FC236}">
                  <a16:creationId xmlns:a16="http://schemas.microsoft.com/office/drawing/2014/main" id="{5E7B95EE-2515-5705-1522-A3F2E58C400E}"/>
                </a:ext>
              </a:extLst>
            </p:cNvPr>
            <p:cNvSpPr/>
            <p:nvPr/>
          </p:nvSpPr>
          <p:spPr>
            <a:xfrm>
              <a:off x="2702950" y="1790850"/>
              <a:ext cx="10450" cy="19625"/>
            </a:xfrm>
            <a:custGeom>
              <a:avLst/>
              <a:gdLst/>
              <a:ahLst/>
              <a:cxnLst/>
              <a:rect l="l" t="t" r="r" b="b"/>
              <a:pathLst>
                <a:path w="418" h="785" extrusionOk="0">
                  <a:moveTo>
                    <a:pt x="397" y="1"/>
                  </a:moveTo>
                  <a:lnTo>
                    <a:pt x="385" y="31"/>
                  </a:lnTo>
                  <a:lnTo>
                    <a:pt x="385" y="31"/>
                  </a:lnTo>
                  <a:cubicBezTo>
                    <a:pt x="395" y="27"/>
                    <a:pt x="406" y="22"/>
                    <a:pt x="417" y="18"/>
                  </a:cubicBezTo>
                  <a:lnTo>
                    <a:pt x="397" y="1"/>
                  </a:lnTo>
                  <a:close/>
                  <a:moveTo>
                    <a:pt x="385" y="31"/>
                  </a:moveTo>
                  <a:cubicBezTo>
                    <a:pt x="78" y="166"/>
                    <a:pt x="0" y="434"/>
                    <a:pt x="82" y="784"/>
                  </a:cubicBezTo>
                  <a:lnTo>
                    <a:pt x="385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29">
              <a:extLst>
                <a:ext uri="{FF2B5EF4-FFF2-40B4-BE49-F238E27FC236}">
                  <a16:creationId xmlns:a16="http://schemas.microsoft.com/office/drawing/2014/main" id="{70EC232D-AF8B-57D2-9489-20DB72E49126}"/>
                </a:ext>
              </a:extLst>
            </p:cNvPr>
            <p:cNvSpPr/>
            <p:nvPr/>
          </p:nvSpPr>
          <p:spPr>
            <a:xfrm>
              <a:off x="2727150" y="1784875"/>
              <a:ext cx="11100" cy="19275"/>
            </a:xfrm>
            <a:custGeom>
              <a:avLst/>
              <a:gdLst/>
              <a:ahLst/>
              <a:cxnLst/>
              <a:rect l="l" t="t" r="r" b="b"/>
              <a:pathLst>
                <a:path w="444" h="771" extrusionOk="0">
                  <a:moveTo>
                    <a:pt x="442" y="1"/>
                  </a:moveTo>
                  <a:lnTo>
                    <a:pt x="442" y="2"/>
                  </a:lnTo>
                  <a:lnTo>
                    <a:pt x="442" y="2"/>
                  </a:lnTo>
                  <a:cubicBezTo>
                    <a:pt x="443" y="1"/>
                    <a:pt x="443" y="1"/>
                    <a:pt x="444" y="1"/>
                  </a:cubicBezTo>
                  <a:close/>
                  <a:moveTo>
                    <a:pt x="442" y="2"/>
                  </a:moveTo>
                  <a:lnTo>
                    <a:pt x="442" y="2"/>
                  </a:lnTo>
                  <a:cubicBezTo>
                    <a:pt x="125" y="145"/>
                    <a:pt x="1" y="398"/>
                    <a:pt x="104" y="771"/>
                  </a:cubicBezTo>
                  <a:lnTo>
                    <a:pt x="442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29">
              <a:extLst>
                <a:ext uri="{FF2B5EF4-FFF2-40B4-BE49-F238E27FC236}">
                  <a16:creationId xmlns:a16="http://schemas.microsoft.com/office/drawing/2014/main" id="{29A176AF-ED5B-786F-0B70-80DBB7F02E16}"/>
                </a:ext>
              </a:extLst>
            </p:cNvPr>
            <p:cNvSpPr/>
            <p:nvPr/>
          </p:nvSpPr>
          <p:spPr>
            <a:xfrm>
              <a:off x="3087700" y="1761400"/>
              <a:ext cx="8475" cy="16775"/>
            </a:xfrm>
            <a:custGeom>
              <a:avLst/>
              <a:gdLst/>
              <a:ahLst/>
              <a:cxnLst/>
              <a:rect l="l" t="t" r="r" b="b"/>
              <a:pathLst>
                <a:path w="339" h="671" extrusionOk="0">
                  <a:moveTo>
                    <a:pt x="299" y="0"/>
                  </a:moveTo>
                  <a:cubicBezTo>
                    <a:pt x="242" y="35"/>
                    <a:pt x="205" y="45"/>
                    <a:pt x="197" y="67"/>
                  </a:cubicBezTo>
                  <a:cubicBezTo>
                    <a:pt x="129" y="242"/>
                    <a:pt x="64" y="420"/>
                    <a:pt x="6" y="599"/>
                  </a:cubicBezTo>
                  <a:cubicBezTo>
                    <a:pt x="1" y="614"/>
                    <a:pt x="45" y="645"/>
                    <a:pt x="66" y="670"/>
                  </a:cubicBezTo>
                  <a:cubicBezTo>
                    <a:pt x="148" y="541"/>
                    <a:pt x="245" y="419"/>
                    <a:pt x="306" y="281"/>
                  </a:cubicBezTo>
                  <a:cubicBezTo>
                    <a:pt x="338" y="208"/>
                    <a:pt x="303" y="108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29">
              <a:extLst>
                <a:ext uri="{FF2B5EF4-FFF2-40B4-BE49-F238E27FC236}">
                  <a16:creationId xmlns:a16="http://schemas.microsoft.com/office/drawing/2014/main" id="{C1E083D0-D2C8-204A-D283-793B26039D4E}"/>
                </a:ext>
              </a:extLst>
            </p:cNvPr>
            <p:cNvSpPr/>
            <p:nvPr/>
          </p:nvSpPr>
          <p:spPr>
            <a:xfrm>
              <a:off x="3112100" y="1749250"/>
              <a:ext cx="9000" cy="16725"/>
            </a:xfrm>
            <a:custGeom>
              <a:avLst/>
              <a:gdLst/>
              <a:ahLst/>
              <a:cxnLst/>
              <a:rect l="l" t="t" r="r" b="b"/>
              <a:pathLst>
                <a:path w="360" h="669" extrusionOk="0">
                  <a:moveTo>
                    <a:pt x="234" y="0"/>
                  </a:moveTo>
                  <a:cubicBezTo>
                    <a:pt x="157" y="207"/>
                    <a:pt x="79" y="415"/>
                    <a:pt x="1" y="622"/>
                  </a:cubicBezTo>
                  <a:lnTo>
                    <a:pt x="131" y="668"/>
                  </a:lnTo>
                  <a:lnTo>
                    <a:pt x="360" y="4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29">
              <a:extLst>
                <a:ext uri="{FF2B5EF4-FFF2-40B4-BE49-F238E27FC236}">
                  <a16:creationId xmlns:a16="http://schemas.microsoft.com/office/drawing/2014/main" id="{C0490C35-CBF7-D9CC-DCB4-0E2308D2BF1A}"/>
                </a:ext>
              </a:extLst>
            </p:cNvPr>
            <p:cNvSpPr/>
            <p:nvPr/>
          </p:nvSpPr>
          <p:spPr>
            <a:xfrm>
              <a:off x="3372925" y="2418825"/>
              <a:ext cx="9225" cy="18300"/>
            </a:xfrm>
            <a:custGeom>
              <a:avLst/>
              <a:gdLst/>
              <a:ahLst/>
              <a:cxnLst/>
              <a:rect l="l" t="t" r="r" b="b"/>
              <a:pathLst>
                <a:path w="369" h="732" extrusionOk="0">
                  <a:moveTo>
                    <a:pt x="197" y="0"/>
                  </a:moveTo>
                  <a:cubicBezTo>
                    <a:pt x="132" y="230"/>
                    <a:pt x="66" y="460"/>
                    <a:pt x="0" y="690"/>
                  </a:cubicBezTo>
                  <a:lnTo>
                    <a:pt x="135" y="732"/>
                  </a:lnTo>
                  <a:cubicBezTo>
                    <a:pt x="213" y="525"/>
                    <a:pt x="290" y="316"/>
                    <a:pt x="368" y="109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29">
              <a:extLst>
                <a:ext uri="{FF2B5EF4-FFF2-40B4-BE49-F238E27FC236}">
                  <a16:creationId xmlns:a16="http://schemas.microsoft.com/office/drawing/2014/main" id="{C5624F5B-5DFB-0299-0963-7F40560A9447}"/>
                </a:ext>
              </a:extLst>
            </p:cNvPr>
            <p:cNvSpPr/>
            <p:nvPr/>
          </p:nvSpPr>
          <p:spPr>
            <a:xfrm>
              <a:off x="2738200" y="1765275"/>
              <a:ext cx="10550" cy="19625"/>
            </a:xfrm>
            <a:custGeom>
              <a:avLst/>
              <a:gdLst/>
              <a:ahLst/>
              <a:cxnLst/>
              <a:rect l="l" t="t" r="r" b="b"/>
              <a:pathLst>
                <a:path w="422" h="785" extrusionOk="0">
                  <a:moveTo>
                    <a:pt x="339" y="0"/>
                  </a:moveTo>
                  <a:lnTo>
                    <a:pt x="339" y="0"/>
                  </a:lnTo>
                  <a:cubicBezTo>
                    <a:pt x="226" y="262"/>
                    <a:pt x="114" y="523"/>
                    <a:pt x="2" y="784"/>
                  </a:cubicBezTo>
                  <a:lnTo>
                    <a:pt x="2" y="784"/>
                  </a:lnTo>
                  <a:cubicBezTo>
                    <a:pt x="334" y="645"/>
                    <a:pt x="422" y="365"/>
                    <a:pt x="339" y="0"/>
                  </a:cubicBezTo>
                  <a:close/>
                  <a:moveTo>
                    <a:pt x="2" y="784"/>
                  </a:moveTo>
                  <a:cubicBezTo>
                    <a:pt x="1" y="785"/>
                    <a:pt x="1" y="785"/>
                    <a:pt x="0" y="785"/>
                  </a:cubicBezTo>
                  <a:lnTo>
                    <a:pt x="2" y="785"/>
                  </a:lnTo>
                  <a:cubicBezTo>
                    <a:pt x="2" y="785"/>
                    <a:pt x="2" y="785"/>
                    <a:pt x="2" y="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29">
              <a:extLst>
                <a:ext uri="{FF2B5EF4-FFF2-40B4-BE49-F238E27FC236}">
                  <a16:creationId xmlns:a16="http://schemas.microsoft.com/office/drawing/2014/main" id="{B67F6811-02CE-EBD2-385F-2EDCDD27325A}"/>
                </a:ext>
              </a:extLst>
            </p:cNvPr>
            <p:cNvSpPr/>
            <p:nvPr/>
          </p:nvSpPr>
          <p:spPr>
            <a:xfrm>
              <a:off x="2312025" y="2306100"/>
              <a:ext cx="11350" cy="19425"/>
            </a:xfrm>
            <a:custGeom>
              <a:avLst/>
              <a:gdLst/>
              <a:ahLst/>
              <a:cxnLst/>
              <a:rect l="l" t="t" r="r" b="b"/>
              <a:pathLst>
                <a:path w="454" h="777" extrusionOk="0">
                  <a:moveTo>
                    <a:pt x="440" y="0"/>
                  </a:moveTo>
                  <a:cubicBezTo>
                    <a:pt x="437" y="7"/>
                    <a:pt x="434" y="13"/>
                    <a:pt x="431" y="20"/>
                  </a:cubicBezTo>
                  <a:lnTo>
                    <a:pt x="431" y="20"/>
                  </a:lnTo>
                  <a:cubicBezTo>
                    <a:pt x="439" y="16"/>
                    <a:pt x="446" y="13"/>
                    <a:pt x="454" y="10"/>
                  </a:cubicBezTo>
                  <a:lnTo>
                    <a:pt x="440" y="0"/>
                  </a:lnTo>
                  <a:close/>
                  <a:moveTo>
                    <a:pt x="431" y="20"/>
                  </a:moveTo>
                  <a:lnTo>
                    <a:pt x="431" y="20"/>
                  </a:lnTo>
                  <a:cubicBezTo>
                    <a:pt x="116" y="156"/>
                    <a:pt x="0" y="411"/>
                    <a:pt x="87" y="777"/>
                  </a:cubicBezTo>
                  <a:cubicBezTo>
                    <a:pt x="202" y="524"/>
                    <a:pt x="316" y="272"/>
                    <a:pt x="4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29">
              <a:extLst>
                <a:ext uri="{FF2B5EF4-FFF2-40B4-BE49-F238E27FC236}">
                  <a16:creationId xmlns:a16="http://schemas.microsoft.com/office/drawing/2014/main" id="{F44FDEB8-597B-0F38-EBB8-38A1181D8F1C}"/>
                </a:ext>
              </a:extLst>
            </p:cNvPr>
            <p:cNvSpPr/>
            <p:nvPr/>
          </p:nvSpPr>
          <p:spPr>
            <a:xfrm>
              <a:off x="2323025" y="2284875"/>
              <a:ext cx="14875" cy="21500"/>
            </a:xfrm>
            <a:custGeom>
              <a:avLst/>
              <a:gdLst/>
              <a:ahLst/>
              <a:cxnLst/>
              <a:rect l="l" t="t" r="r" b="b"/>
              <a:pathLst>
                <a:path w="595" h="860" extrusionOk="0">
                  <a:moveTo>
                    <a:pt x="554" y="1"/>
                  </a:moveTo>
                  <a:lnTo>
                    <a:pt x="139" y="659"/>
                  </a:lnTo>
                  <a:lnTo>
                    <a:pt x="595" y="35"/>
                  </a:lnTo>
                  <a:lnTo>
                    <a:pt x="554" y="1"/>
                  </a:lnTo>
                  <a:close/>
                  <a:moveTo>
                    <a:pt x="139" y="659"/>
                  </a:moveTo>
                  <a:lnTo>
                    <a:pt x="0" y="849"/>
                  </a:lnTo>
                  <a:lnTo>
                    <a:pt x="13" y="859"/>
                  </a:lnTo>
                  <a:lnTo>
                    <a:pt x="139" y="6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29">
              <a:extLst>
                <a:ext uri="{FF2B5EF4-FFF2-40B4-BE49-F238E27FC236}">
                  <a16:creationId xmlns:a16="http://schemas.microsoft.com/office/drawing/2014/main" id="{93EA1655-94DC-9FCA-A549-0E217893E28D}"/>
                </a:ext>
              </a:extLst>
            </p:cNvPr>
            <p:cNvSpPr/>
            <p:nvPr/>
          </p:nvSpPr>
          <p:spPr>
            <a:xfrm>
              <a:off x="3411475" y="1688175"/>
              <a:ext cx="12600" cy="18950"/>
            </a:xfrm>
            <a:custGeom>
              <a:avLst/>
              <a:gdLst/>
              <a:ahLst/>
              <a:cxnLst/>
              <a:rect l="l" t="t" r="r" b="b"/>
              <a:pathLst>
                <a:path w="504" h="758" extrusionOk="0">
                  <a:moveTo>
                    <a:pt x="313" y="1"/>
                  </a:moveTo>
                  <a:cubicBezTo>
                    <a:pt x="208" y="233"/>
                    <a:pt x="105" y="465"/>
                    <a:pt x="1" y="697"/>
                  </a:cubicBezTo>
                  <a:lnTo>
                    <a:pt x="78" y="757"/>
                  </a:lnTo>
                  <a:cubicBezTo>
                    <a:pt x="219" y="536"/>
                    <a:pt x="362" y="315"/>
                    <a:pt x="503" y="95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29">
              <a:extLst>
                <a:ext uri="{FF2B5EF4-FFF2-40B4-BE49-F238E27FC236}">
                  <a16:creationId xmlns:a16="http://schemas.microsoft.com/office/drawing/2014/main" id="{3EF3F6FE-6F8F-29F0-3D4E-1E209A71A299}"/>
                </a:ext>
              </a:extLst>
            </p:cNvPr>
            <p:cNvSpPr/>
            <p:nvPr/>
          </p:nvSpPr>
          <p:spPr>
            <a:xfrm>
              <a:off x="2321650" y="2259950"/>
              <a:ext cx="15025" cy="21275"/>
            </a:xfrm>
            <a:custGeom>
              <a:avLst/>
              <a:gdLst/>
              <a:ahLst/>
              <a:cxnLst/>
              <a:rect l="l" t="t" r="r" b="b"/>
              <a:pathLst>
                <a:path w="601" h="851" extrusionOk="0">
                  <a:moveTo>
                    <a:pt x="574" y="0"/>
                  </a:moveTo>
                  <a:lnTo>
                    <a:pt x="266" y="475"/>
                  </a:lnTo>
                  <a:lnTo>
                    <a:pt x="266" y="475"/>
                  </a:lnTo>
                  <a:cubicBezTo>
                    <a:pt x="378" y="324"/>
                    <a:pt x="489" y="172"/>
                    <a:pt x="601" y="21"/>
                  </a:cubicBezTo>
                  <a:lnTo>
                    <a:pt x="574" y="0"/>
                  </a:lnTo>
                  <a:close/>
                  <a:moveTo>
                    <a:pt x="266" y="475"/>
                  </a:moveTo>
                  <a:cubicBezTo>
                    <a:pt x="178" y="594"/>
                    <a:pt x="89" y="714"/>
                    <a:pt x="1" y="834"/>
                  </a:cubicBezTo>
                  <a:lnTo>
                    <a:pt x="22" y="851"/>
                  </a:lnTo>
                  <a:lnTo>
                    <a:pt x="266" y="4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29">
              <a:extLst>
                <a:ext uri="{FF2B5EF4-FFF2-40B4-BE49-F238E27FC236}">
                  <a16:creationId xmlns:a16="http://schemas.microsoft.com/office/drawing/2014/main" id="{A7AA7359-BB55-D46E-FBEF-9DB4D27A61AD}"/>
                </a:ext>
              </a:extLst>
            </p:cNvPr>
            <p:cNvSpPr/>
            <p:nvPr/>
          </p:nvSpPr>
          <p:spPr>
            <a:xfrm>
              <a:off x="4703625" y="1986725"/>
              <a:ext cx="48475" cy="154625"/>
            </a:xfrm>
            <a:custGeom>
              <a:avLst/>
              <a:gdLst/>
              <a:ahLst/>
              <a:cxnLst/>
              <a:rect l="l" t="t" r="r" b="b"/>
              <a:pathLst>
                <a:path w="1939" h="6185" extrusionOk="0">
                  <a:moveTo>
                    <a:pt x="1703" y="1"/>
                  </a:moveTo>
                  <a:lnTo>
                    <a:pt x="1" y="6124"/>
                  </a:lnTo>
                  <a:lnTo>
                    <a:pt x="218" y="6185"/>
                  </a:lnTo>
                  <a:lnTo>
                    <a:pt x="1938" y="65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29">
              <a:extLst>
                <a:ext uri="{FF2B5EF4-FFF2-40B4-BE49-F238E27FC236}">
                  <a16:creationId xmlns:a16="http://schemas.microsoft.com/office/drawing/2014/main" id="{15E98410-6B25-8CF5-9B55-91E37DFC4DAA}"/>
                </a:ext>
              </a:extLst>
            </p:cNvPr>
            <p:cNvSpPr/>
            <p:nvPr/>
          </p:nvSpPr>
          <p:spPr>
            <a:xfrm>
              <a:off x="3615225" y="2036850"/>
              <a:ext cx="37725" cy="77725"/>
            </a:xfrm>
            <a:custGeom>
              <a:avLst/>
              <a:gdLst/>
              <a:ahLst/>
              <a:cxnLst/>
              <a:rect l="l" t="t" r="r" b="b"/>
              <a:pathLst>
                <a:path w="1509" h="3109" extrusionOk="0">
                  <a:moveTo>
                    <a:pt x="1291" y="0"/>
                  </a:moveTo>
                  <a:cubicBezTo>
                    <a:pt x="861" y="1007"/>
                    <a:pt x="431" y="2015"/>
                    <a:pt x="0" y="3021"/>
                  </a:cubicBezTo>
                  <a:lnTo>
                    <a:pt x="204" y="3108"/>
                  </a:lnTo>
                  <a:lnTo>
                    <a:pt x="1509" y="94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29">
              <a:extLst>
                <a:ext uri="{FF2B5EF4-FFF2-40B4-BE49-F238E27FC236}">
                  <a16:creationId xmlns:a16="http://schemas.microsoft.com/office/drawing/2014/main" id="{52531387-9347-2C86-B44A-BEA48475B25F}"/>
                </a:ext>
              </a:extLst>
            </p:cNvPr>
            <p:cNvSpPr/>
            <p:nvPr/>
          </p:nvSpPr>
          <p:spPr>
            <a:xfrm>
              <a:off x="4701925" y="2023000"/>
              <a:ext cx="23225" cy="68000"/>
            </a:xfrm>
            <a:custGeom>
              <a:avLst/>
              <a:gdLst/>
              <a:ahLst/>
              <a:cxnLst/>
              <a:rect l="l" t="t" r="r" b="b"/>
              <a:pathLst>
                <a:path w="929" h="2720" extrusionOk="0">
                  <a:moveTo>
                    <a:pt x="708" y="0"/>
                  </a:moveTo>
                  <a:cubicBezTo>
                    <a:pt x="472" y="889"/>
                    <a:pt x="236" y="1778"/>
                    <a:pt x="1" y="2667"/>
                  </a:cubicBezTo>
                  <a:lnTo>
                    <a:pt x="192" y="2719"/>
                  </a:lnTo>
                  <a:lnTo>
                    <a:pt x="928" y="7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29">
              <a:extLst>
                <a:ext uri="{FF2B5EF4-FFF2-40B4-BE49-F238E27FC236}">
                  <a16:creationId xmlns:a16="http://schemas.microsoft.com/office/drawing/2014/main" id="{FF539E53-DDAF-BEF7-0FBD-8C3AC853D1BF}"/>
                </a:ext>
              </a:extLst>
            </p:cNvPr>
            <p:cNvSpPr/>
            <p:nvPr/>
          </p:nvSpPr>
          <p:spPr>
            <a:xfrm>
              <a:off x="3654450" y="1970375"/>
              <a:ext cx="25350" cy="50900"/>
            </a:xfrm>
            <a:custGeom>
              <a:avLst/>
              <a:gdLst/>
              <a:ahLst/>
              <a:cxnLst/>
              <a:rect l="l" t="t" r="r" b="b"/>
              <a:pathLst>
                <a:path w="1014" h="2036" extrusionOk="0">
                  <a:moveTo>
                    <a:pt x="807" y="0"/>
                  </a:moveTo>
                  <a:cubicBezTo>
                    <a:pt x="539" y="640"/>
                    <a:pt x="269" y="1280"/>
                    <a:pt x="1" y="1920"/>
                  </a:cubicBezTo>
                  <a:lnTo>
                    <a:pt x="219" y="2035"/>
                  </a:lnTo>
                  <a:lnTo>
                    <a:pt x="1013" y="82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29">
              <a:extLst>
                <a:ext uri="{FF2B5EF4-FFF2-40B4-BE49-F238E27FC236}">
                  <a16:creationId xmlns:a16="http://schemas.microsoft.com/office/drawing/2014/main" id="{32BF2387-649E-4208-C337-1136DA081298}"/>
                </a:ext>
              </a:extLst>
            </p:cNvPr>
            <p:cNvSpPr/>
            <p:nvPr/>
          </p:nvSpPr>
          <p:spPr>
            <a:xfrm>
              <a:off x="4781900" y="1795875"/>
              <a:ext cx="17550" cy="49650"/>
            </a:xfrm>
            <a:custGeom>
              <a:avLst/>
              <a:gdLst/>
              <a:ahLst/>
              <a:cxnLst/>
              <a:rect l="l" t="t" r="r" b="b"/>
              <a:pathLst>
                <a:path w="702" h="1986" extrusionOk="0">
                  <a:moveTo>
                    <a:pt x="671" y="0"/>
                  </a:moveTo>
                  <a:cubicBezTo>
                    <a:pt x="233" y="577"/>
                    <a:pt x="1" y="1236"/>
                    <a:pt x="6" y="1985"/>
                  </a:cubicBezTo>
                  <a:cubicBezTo>
                    <a:pt x="237" y="1331"/>
                    <a:pt x="469" y="677"/>
                    <a:pt x="702" y="23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29">
              <a:extLst>
                <a:ext uri="{FF2B5EF4-FFF2-40B4-BE49-F238E27FC236}">
                  <a16:creationId xmlns:a16="http://schemas.microsoft.com/office/drawing/2014/main" id="{4582414A-C047-6D1B-C948-ADE9FD8209D2}"/>
                </a:ext>
              </a:extLst>
            </p:cNvPr>
            <p:cNvSpPr/>
            <p:nvPr/>
          </p:nvSpPr>
          <p:spPr>
            <a:xfrm>
              <a:off x="4336100" y="2356800"/>
              <a:ext cx="17075" cy="39450"/>
            </a:xfrm>
            <a:custGeom>
              <a:avLst/>
              <a:gdLst/>
              <a:ahLst/>
              <a:cxnLst/>
              <a:rect l="l" t="t" r="r" b="b"/>
              <a:pathLst>
                <a:path w="683" h="1578" extrusionOk="0">
                  <a:moveTo>
                    <a:pt x="632" y="0"/>
                  </a:moveTo>
                  <a:lnTo>
                    <a:pt x="0" y="1578"/>
                  </a:lnTo>
                  <a:cubicBezTo>
                    <a:pt x="629" y="853"/>
                    <a:pt x="683" y="691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29">
              <a:extLst>
                <a:ext uri="{FF2B5EF4-FFF2-40B4-BE49-F238E27FC236}">
                  <a16:creationId xmlns:a16="http://schemas.microsoft.com/office/drawing/2014/main" id="{8F5279D6-B7E6-88BD-0CD0-25A1E2D28E28}"/>
                </a:ext>
              </a:extLst>
            </p:cNvPr>
            <p:cNvSpPr/>
            <p:nvPr/>
          </p:nvSpPr>
          <p:spPr>
            <a:xfrm>
              <a:off x="3946750" y="1638450"/>
              <a:ext cx="14625" cy="33525"/>
            </a:xfrm>
            <a:custGeom>
              <a:avLst/>
              <a:gdLst/>
              <a:ahLst/>
              <a:cxnLst/>
              <a:rect l="l" t="t" r="r" b="b"/>
              <a:pathLst>
                <a:path w="585" h="1341" extrusionOk="0">
                  <a:moveTo>
                    <a:pt x="410" y="0"/>
                  </a:moveTo>
                  <a:cubicBezTo>
                    <a:pt x="275" y="422"/>
                    <a:pt x="138" y="845"/>
                    <a:pt x="1" y="1268"/>
                  </a:cubicBezTo>
                  <a:lnTo>
                    <a:pt x="227" y="1341"/>
                  </a:lnTo>
                  <a:cubicBezTo>
                    <a:pt x="347" y="909"/>
                    <a:pt x="466" y="478"/>
                    <a:pt x="585" y="47"/>
                  </a:cubicBezTo>
                  <a:lnTo>
                    <a:pt x="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29">
              <a:extLst>
                <a:ext uri="{FF2B5EF4-FFF2-40B4-BE49-F238E27FC236}">
                  <a16:creationId xmlns:a16="http://schemas.microsoft.com/office/drawing/2014/main" id="{8F4B649B-5CF7-7FA5-583B-C73CE80AF5B5}"/>
                </a:ext>
              </a:extLst>
            </p:cNvPr>
            <p:cNvSpPr/>
            <p:nvPr/>
          </p:nvSpPr>
          <p:spPr>
            <a:xfrm>
              <a:off x="4129600" y="1654275"/>
              <a:ext cx="15225" cy="34175"/>
            </a:xfrm>
            <a:custGeom>
              <a:avLst/>
              <a:gdLst/>
              <a:ahLst/>
              <a:cxnLst/>
              <a:rect l="l" t="t" r="r" b="b"/>
              <a:pathLst>
                <a:path w="609" h="1367" extrusionOk="0">
                  <a:moveTo>
                    <a:pt x="415" y="0"/>
                  </a:moveTo>
                  <a:cubicBezTo>
                    <a:pt x="277" y="436"/>
                    <a:pt x="139" y="872"/>
                    <a:pt x="1" y="1307"/>
                  </a:cubicBezTo>
                  <a:lnTo>
                    <a:pt x="200" y="1367"/>
                  </a:lnTo>
                  <a:cubicBezTo>
                    <a:pt x="336" y="931"/>
                    <a:pt x="472" y="494"/>
                    <a:pt x="609" y="58"/>
                  </a:cubicBezTo>
                  <a:lnTo>
                    <a:pt x="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29">
              <a:extLst>
                <a:ext uri="{FF2B5EF4-FFF2-40B4-BE49-F238E27FC236}">
                  <a16:creationId xmlns:a16="http://schemas.microsoft.com/office/drawing/2014/main" id="{8B597A0A-F904-EB2F-913E-F9196099D8BB}"/>
                </a:ext>
              </a:extLst>
            </p:cNvPr>
            <p:cNvSpPr/>
            <p:nvPr/>
          </p:nvSpPr>
          <p:spPr>
            <a:xfrm>
              <a:off x="3944300" y="1669575"/>
              <a:ext cx="18575" cy="35500"/>
            </a:xfrm>
            <a:custGeom>
              <a:avLst/>
              <a:gdLst/>
              <a:ahLst/>
              <a:cxnLst/>
              <a:rect l="l" t="t" r="r" b="b"/>
              <a:pathLst>
                <a:path w="743" h="1420" extrusionOk="0">
                  <a:moveTo>
                    <a:pt x="727" y="1"/>
                  </a:moveTo>
                  <a:lnTo>
                    <a:pt x="697" y="82"/>
                  </a:lnTo>
                  <a:lnTo>
                    <a:pt x="697" y="82"/>
                  </a:lnTo>
                  <a:cubicBezTo>
                    <a:pt x="712" y="59"/>
                    <a:pt x="727" y="35"/>
                    <a:pt x="743" y="12"/>
                  </a:cubicBezTo>
                  <a:lnTo>
                    <a:pt x="727" y="1"/>
                  </a:lnTo>
                  <a:close/>
                  <a:moveTo>
                    <a:pt x="697" y="82"/>
                  </a:moveTo>
                  <a:cubicBezTo>
                    <a:pt x="594" y="239"/>
                    <a:pt x="495" y="400"/>
                    <a:pt x="378" y="545"/>
                  </a:cubicBezTo>
                  <a:cubicBezTo>
                    <a:pt x="266" y="688"/>
                    <a:pt x="127" y="808"/>
                    <a:pt x="0" y="938"/>
                  </a:cubicBezTo>
                  <a:lnTo>
                    <a:pt x="195" y="1420"/>
                  </a:lnTo>
                  <a:lnTo>
                    <a:pt x="69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29">
              <a:extLst>
                <a:ext uri="{FF2B5EF4-FFF2-40B4-BE49-F238E27FC236}">
                  <a16:creationId xmlns:a16="http://schemas.microsoft.com/office/drawing/2014/main" id="{8F400D4B-8B15-EBD6-C34F-3040FC27C622}"/>
                </a:ext>
              </a:extLst>
            </p:cNvPr>
            <p:cNvSpPr/>
            <p:nvPr/>
          </p:nvSpPr>
          <p:spPr>
            <a:xfrm>
              <a:off x="4009000" y="1641400"/>
              <a:ext cx="13125" cy="32725"/>
            </a:xfrm>
            <a:custGeom>
              <a:avLst/>
              <a:gdLst/>
              <a:ahLst/>
              <a:cxnLst/>
              <a:rect l="l" t="t" r="r" b="b"/>
              <a:pathLst>
                <a:path w="525" h="1309" extrusionOk="0">
                  <a:moveTo>
                    <a:pt x="518" y="1"/>
                  </a:moveTo>
                  <a:lnTo>
                    <a:pt x="1" y="1233"/>
                  </a:lnTo>
                  <a:lnTo>
                    <a:pt x="253" y="1309"/>
                  </a:lnTo>
                  <a:cubicBezTo>
                    <a:pt x="344" y="875"/>
                    <a:pt x="434" y="440"/>
                    <a:pt x="525" y="7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29">
              <a:extLst>
                <a:ext uri="{FF2B5EF4-FFF2-40B4-BE49-F238E27FC236}">
                  <a16:creationId xmlns:a16="http://schemas.microsoft.com/office/drawing/2014/main" id="{1479841C-0FB9-9562-A719-30CAACB945FA}"/>
                </a:ext>
              </a:extLst>
            </p:cNvPr>
            <p:cNvSpPr/>
            <p:nvPr/>
          </p:nvSpPr>
          <p:spPr>
            <a:xfrm>
              <a:off x="4646750" y="2388150"/>
              <a:ext cx="11600" cy="32950"/>
            </a:xfrm>
            <a:custGeom>
              <a:avLst/>
              <a:gdLst/>
              <a:ahLst/>
              <a:cxnLst/>
              <a:rect l="l" t="t" r="r" b="b"/>
              <a:pathLst>
                <a:path w="464" h="1318" extrusionOk="0">
                  <a:moveTo>
                    <a:pt x="364" y="1"/>
                  </a:moveTo>
                  <a:lnTo>
                    <a:pt x="364" y="1"/>
                  </a:lnTo>
                  <a:cubicBezTo>
                    <a:pt x="254" y="425"/>
                    <a:pt x="143" y="849"/>
                    <a:pt x="33" y="1273"/>
                  </a:cubicBezTo>
                  <a:lnTo>
                    <a:pt x="33" y="1273"/>
                  </a:lnTo>
                  <a:cubicBezTo>
                    <a:pt x="398" y="936"/>
                    <a:pt x="463" y="495"/>
                    <a:pt x="364" y="1"/>
                  </a:cubicBezTo>
                  <a:close/>
                  <a:moveTo>
                    <a:pt x="33" y="1273"/>
                  </a:moveTo>
                  <a:lnTo>
                    <a:pt x="33" y="1273"/>
                  </a:lnTo>
                  <a:cubicBezTo>
                    <a:pt x="22" y="1283"/>
                    <a:pt x="12" y="1293"/>
                    <a:pt x="1" y="1302"/>
                  </a:cubicBezTo>
                  <a:lnTo>
                    <a:pt x="21" y="1318"/>
                  </a:lnTo>
                  <a:cubicBezTo>
                    <a:pt x="25" y="1303"/>
                    <a:pt x="29" y="1288"/>
                    <a:pt x="33" y="12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29">
              <a:extLst>
                <a:ext uri="{FF2B5EF4-FFF2-40B4-BE49-F238E27FC236}">
                  <a16:creationId xmlns:a16="http://schemas.microsoft.com/office/drawing/2014/main" id="{737611CE-AC91-B492-0147-1BD1DF8463F2}"/>
                </a:ext>
              </a:extLst>
            </p:cNvPr>
            <p:cNvSpPr/>
            <p:nvPr/>
          </p:nvSpPr>
          <p:spPr>
            <a:xfrm>
              <a:off x="3784050" y="2254075"/>
              <a:ext cx="11675" cy="26475"/>
            </a:xfrm>
            <a:custGeom>
              <a:avLst/>
              <a:gdLst/>
              <a:ahLst/>
              <a:cxnLst/>
              <a:rect l="l" t="t" r="r" b="b"/>
              <a:pathLst>
                <a:path w="467" h="1059" extrusionOk="0">
                  <a:moveTo>
                    <a:pt x="449" y="1"/>
                  </a:moveTo>
                  <a:lnTo>
                    <a:pt x="449" y="1"/>
                  </a:lnTo>
                  <a:cubicBezTo>
                    <a:pt x="269" y="427"/>
                    <a:pt x="136" y="743"/>
                    <a:pt x="1" y="1059"/>
                  </a:cubicBezTo>
                  <a:cubicBezTo>
                    <a:pt x="466" y="599"/>
                    <a:pt x="466" y="599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29">
              <a:extLst>
                <a:ext uri="{FF2B5EF4-FFF2-40B4-BE49-F238E27FC236}">
                  <a16:creationId xmlns:a16="http://schemas.microsoft.com/office/drawing/2014/main" id="{391555C4-628B-DD69-8DCC-89FAA1FA9E3D}"/>
                </a:ext>
              </a:extLst>
            </p:cNvPr>
            <p:cNvSpPr/>
            <p:nvPr/>
          </p:nvSpPr>
          <p:spPr>
            <a:xfrm>
              <a:off x="3931100" y="1693025"/>
              <a:ext cx="18075" cy="20400"/>
            </a:xfrm>
            <a:custGeom>
              <a:avLst/>
              <a:gdLst/>
              <a:ahLst/>
              <a:cxnLst/>
              <a:rect l="l" t="t" r="r" b="b"/>
              <a:pathLst>
                <a:path w="723" h="816" extrusionOk="0">
                  <a:moveTo>
                    <a:pt x="528" y="0"/>
                  </a:moveTo>
                  <a:cubicBezTo>
                    <a:pt x="385" y="220"/>
                    <a:pt x="244" y="440"/>
                    <a:pt x="0" y="816"/>
                  </a:cubicBezTo>
                  <a:lnTo>
                    <a:pt x="723" y="482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29">
              <a:extLst>
                <a:ext uri="{FF2B5EF4-FFF2-40B4-BE49-F238E27FC236}">
                  <a16:creationId xmlns:a16="http://schemas.microsoft.com/office/drawing/2014/main" id="{0B67BB61-5C7E-3857-C693-D8CC17348758}"/>
                </a:ext>
              </a:extLst>
            </p:cNvPr>
            <p:cNvSpPr/>
            <p:nvPr/>
          </p:nvSpPr>
          <p:spPr>
            <a:xfrm>
              <a:off x="4588775" y="2448175"/>
              <a:ext cx="9675" cy="26450"/>
            </a:xfrm>
            <a:custGeom>
              <a:avLst/>
              <a:gdLst/>
              <a:ahLst/>
              <a:cxnLst/>
              <a:rect l="l" t="t" r="r" b="b"/>
              <a:pathLst>
                <a:path w="387" h="1058" extrusionOk="0">
                  <a:moveTo>
                    <a:pt x="155" y="1"/>
                  </a:moveTo>
                  <a:lnTo>
                    <a:pt x="23" y="989"/>
                  </a:lnTo>
                  <a:lnTo>
                    <a:pt x="387" y="56"/>
                  </a:lnTo>
                  <a:lnTo>
                    <a:pt x="155" y="1"/>
                  </a:lnTo>
                  <a:close/>
                  <a:moveTo>
                    <a:pt x="23" y="989"/>
                  </a:moveTo>
                  <a:lnTo>
                    <a:pt x="1" y="1047"/>
                  </a:lnTo>
                  <a:lnTo>
                    <a:pt x="14" y="1057"/>
                  </a:lnTo>
                  <a:lnTo>
                    <a:pt x="23" y="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29">
              <a:extLst>
                <a:ext uri="{FF2B5EF4-FFF2-40B4-BE49-F238E27FC236}">
                  <a16:creationId xmlns:a16="http://schemas.microsoft.com/office/drawing/2014/main" id="{A1F6D232-9E32-1189-A9E2-DCC941927657}"/>
                </a:ext>
              </a:extLst>
            </p:cNvPr>
            <p:cNvSpPr/>
            <p:nvPr/>
          </p:nvSpPr>
          <p:spPr>
            <a:xfrm>
              <a:off x="3528425" y="2288775"/>
              <a:ext cx="13925" cy="23150"/>
            </a:xfrm>
            <a:custGeom>
              <a:avLst/>
              <a:gdLst/>
              <a:ahLst/>
              <a:cxnLst/>
              <a:rect l="l" t="t" r="r" b="b"/>
              <a:pathLst>
                <a:path w="557" h="926" extrusionOk="0">
                  <a:moveTo>
                    <a:pt x="380" y="0"/>
                  </a:moveTo>
                  <a:lnTo>
                    <a:pt x="0" y="855"/>
                  </a:lnTo>
                  <a:lnTo>
                    <a:pt x="166" y="925"/>
                  </a:lnTo>
                  <a:cubicBezTo>
                    <a:pt x="296" y="643"/>
                    <a:pt x="426" y="360"/>
                    <a:pt x="556" y="77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29">
              <a:extLst>
                <a:ext uri="{FF2B5EF4-FFF2-40B4-BE49-F238E27FC236}">
                  <a16:creationId xmlns:a16="http://schemas.microsoft.com/office/drawing/2014/main" id="{202DECEF-8837-EC2D-261F-7C0834479CBA}"/>
                </a:ext>
              </a:extLst>
            </p:cNvPr>
            <p:cNvSpPr/>
            <p:nvPr/>
          </p:nvSpPr>
          <p:spPr>
            <a:xfrm>
              <a:off x="4549050" y="1754725"/>
              <a:ext cx="10125" cy="18975"/>
            </a:xfrm>
            <a:custGeom>
              <a:avLst/>
              <a:gdLst/>
              <a:ahLst/>
              <a:cxnLst/>
              <a:rect l="l" t="t" r="r" b="b"/>
              <a:pathLst>
                <a:path w="405" h="759" extrusionOk="0">
                  <a:moveTo>
                    <a:pt x="251" y="1"/>
                  </a:moveTo>
                  <a:lnTo>
                    <a:pt x="1" y="689"/>
                  </a:lnTo>
                  <a:lnTo>
                    <a:pt x="179" y="758"/>
                  </a:lnTo>
                  <a:cubicBezTo>
                    <a:pt x="253" y="522"/>
                    <a:pt x="328" y="285"/>
                    <a:pt x="404" y="50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29">
              <a:extLst>
                <a:ext uri="{FF2B5EF4-FFF2-40B4-BE49-F238E27FC236}">
                  <a16:creationId xmlns:a16="http://schemas.microsoft.com/office/drawing/2014/main" id="{C41F125B-DA64-A301-0D48-51F9026DB769}"/>
                </a:ext>
              </a:extLst>
            </p:cNvPr>
            <p:cNvSpPr/>
            <p:nvPr/>
          </p:nvSpPr>
          <p:spPr>
            <a:xfrm>
              <a:off x="3718475" y="2257975"/>
              <a:ext cx="9300" cy="21675"/>
            </a:xfrm>
            <a:custGeom>
              <a:avLst/>
              <a:gdLst/>
              <a:ahLst/>
              <a:cxnLst/>
              <a:rect l="l" t="t" r="r" b="b"/>
              <a:pathLst>
                <a:path w="372" h="867" extrusionOk="0">
                  <a:moveTo>
                    <a:pt x="196" y="0"/>
                  </a:moveTo>
                  <a:lnTo>
                    <a:pt x="0" y="832"/>
                  </a:lnTo>
                  <a:lnTo>
                    <a:pt x="174" y="866"/>
                  </a:lnTo>
                  <a:cubicBezTo>
                    <a:pt x="239" y="588"/>
                    <a:pt x="305" y="309"/>
                    <a:pt x="372" y="3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29">
              <a:extLst>
                <a:ext uri="{FF2B5EF4-FFF2-40B4-BE49-F238E27FC236}">
                  <a16:creationId xmlns:a16="http://schemas.microsoft.com/office/drawing/2014/main" id="{A3BCBDDB-AA9E-960C-E7D7-3F3BFC15E711}"/>
                </a:ext>
              </a:extLst>
            </p:cNvPr>
            <p:cNvSpPr/>
            <p:nvPr/>
          </p:nvSpPr>
          <p:spPr>
            <a:xfrm>
              <a:off x="3662325" y="2036000"/>
              <a:ext cx="10025" cy="20400"/>
            </a:xfrm>
            <a:custGeom>
              <a:avLst/>
              <a:gdLst/>
              <a:ahLst/>
              <a:cxnLst/>
              <a:rect l="l" t="t" r="r" b="b"/>
              <a:pathLst>
                <a:path w="401" h="816" extrusionOk="0">
                  <a:moveTo>
                    <a:pt x="218" y="0"/>
                  </a:moveTo>
                  <a:cubicBezTo>
                    <a:pt x="146" y="257"/>
                    <a:pt x="73" y="515"/>
                    <a:pt x="1" y="772"/>
                  </a:cubicBezTo>
                  <a:lnTo>
                    <a:pt x="141" y="815"/>
                  </a:lnTo>
                  <a:cubicBezTo>
                    <a:pt x="228" y="581"/>
                    <a:pt x="314" y="347"/>
                    <a:pt x="400" y="11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29">
              <a:extLst>
                <a:ext uri="{FF2B5EF4-FFF2-40B4-BE49-F238E27FC236}">
                  <a16:creationId xmlns:a16="http://schemas.microsoft.com/office/drawing/2014/main" id="{2317ABC0-4FC3-7DE1-9F64-3716F15E2D40}"/>
                </a:ext>
              </a:extLst>
            </p:cNvPr>
            <p:cNvSpPr/>
            <p:nvPr/>
          </p:nvSpPr>
          <p:spPr>
            <a:xfrm>
              <a:off x="4653775" y="2307225"/>
              <a:ext cx="8350" cy="17525"/>
            </a:xfrm>
            <a:custGeom>
              <a:avLst/>
              <a:gdLst/>
              <a:ahLst/>
              <a:cxnLst/>
              <a:rect l="l" t="t" r="r" b="b"/>
              <a:pathLst>
                <a:path w="334" h="701" extrusionOk="0">
                  <a:moveTo>
                    <a:pt x="199" y="0"/>
                  </a:moveTo>
                  <a:cubicBezTo>
                    <a:pt x="140" y="115"/>
                    <a:pt x="62" y="223"/>
                    <a:pt x="30" y="344"/>
                  </a:cubicBezTo>
                  <a:cubicBezTo>
                    <a:pt x="1" y="454"/>
                    <a:pt x="22" y="578"/>
                    <a:pt x="22" y="697"/>
                  </a:cubicBezTo>
                  <a:lnTo>
                    <a:pt x="121" y="700"/>
                  </a:lnTo>
                  <a:lnTo>
                    <a:pt x="333" y="89"/>
                  </a:lnTo>
                  <a:cubicBezTo>
                    <a:pt x="288" y="59"/>
                    <a:pt x="243" y="3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29">
              <a:extLst>
                <a:ext uri="{FF2B5EF4-FFF2-40B4-BE49-F238E27FC236}">
                  <a16:creationId xmlns:a16="http://schemas.microsoft.com/office/drawing/2014/main" id="{AD9BCF2B-B178-D3A6-9C8D-9FB4188B52A2}"/>
                </a:ext>
              </a:extLst>
            </p:cNvPr>
            <p:cNvSpPr/>
            <p:nvPr/>
          </p:nvSpPr>
          <p:spPr>
            <a:xfrm>
              <a:off x="4638250" y="2420725"/>
              <a:ext cx="9050" cy="23075"/>
            </a:xfrm>
            <a:custGeom>
              <a:avLst/>
              <a:gdLst/>
              <a:ahLst/>
              <a:cxnLst/>
              <a:rect l="l" t="t" r="r" b="b"/>
              <a:pathLst>
                <a:path w="362" h="923" extrusionOk="0">
                  <a:moveTo>
                    <a:pt x="341" y="0"/>
                  </a:moveTo>
                  <a:cubicBezTo>
                    <a:pt x="339" y="12"/>
                    <a:pt x="337" y="25"/>
                    <a:pt x="335" y="37"/>
                  </a:cubicBezTo>
                  <a:lnTo>
                    <a:pt x="335" y="37"/>
                  </a:lnTo>
                  <a:cubicBezTo>
                    <a:pt x="343" y="29"/>
                    <a:pt x="352" y="22"/>
                    <a:pt x="361" y="15"/>
                  </a:cubicBezTo>
                  <a:lnTo>
                    <a:pt x="341" y="0"/>
                  </a:lnTo>
                  <a:close/>
                  <a:moveTo>
                    <a:pt x="335" y="37"/>
                  </a:moveTo>
                  <a:lnTo>
                    <a:pt x="335" y="37"/>
                  </a:lnTo>
                  <a:cubicBezTo>
                    <a:pt x="63" y="273"/>
                    <a:pt x="0" y="567"/>
                    <a:pt x="196" y="923"/>
                  </a:cubicBezTo>
                  <a:cubicBezTo>
                    <a:pt x="243" y="627"/>
                    <a:pt x="288" y="332"/>
                    <a:pt x="33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29">
              <a:extLst>
                <a:ext uri="{FF2B5EF4-FFF2-40B4-BE49-F238E27FC236}">
                  <a16:creationId xmlns:a16="http://schemas.microsoft.com/office/drawing/2014/main" id="{1B8504BF-F5C7-B268-9BE9-22B8E48762FC}"/>
                </a:ext>
              </a:extLst>
            </p:cNvPr>
            <p:cNvSpPr/>
            <p:nvPr/>
          </p:nvSpPr>
          <p:spPr>
            <a:xfrm>
              <a:off x="4543125" y="1716675"/>
              <a:ext cx="9200" cy="23225"/>
            </a:xfrm>
            <a:custGeom>
              <a:avLst/>
              <a:gdLst/>
              <a:ahLst/>
              <a:cxnLst/>
              <a:rect l="l" t="t" r="r" b="b"/>
              <a:pathLst>
                <a:path w="368" h="929" extrusionOk="0">
                  <a:moveTo>
                    <a:pt x="348" y="1"/>
                  </a:moveTo>
                  <a:cubicBezTo>
                    <a:pt x="346" y="13"/>
                    <a:pt x="344" y="24"/>
                    <a:pt x="343" y="36"/>
                  </a:cubicBezTo>
                  <a:lnTo>
                    <a:pt x="343" y="36"/>
                  </a:lnTo>
                  <a:cubicBezTo>
                    <a:pt x="351" y="29"/>
                    <a:pt x="359" y="22"/>
                    <a:pt x="367" y="15"/>
                  </a:cubicBezTo>
                  <a:lnTo>
                    <a:pt x="348" y="1"/>
                  </a:lnTo>
                  <a:close/>
                  <a:moveTo>
                    <a:pt x="343" y="36"/>
                  </a:moveTo>
                  <a:cubicBezTo>
                    <a:pt x="72" y="275"/>
                    <a:pt x="1" y="569"/>
                    <a:pt x="208" y="928"/>
                  </a:cubicBezTo>
                  <a:cubicBezTo>
                    <a:pt x="253" y="631"/>
                    <a:pt x="298" y="333"/>
                    <a:pt x="343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29">
              <a:extLst>
                <a:ext uri="{FF2B5EF4-FFF2-40B4-BE49-F238E27FC236}">
                  <a16:creationId xmlns:a16="http://schemas.microsoft.com/office/drawing/2014/main" id="{D2A9DE49-E6A2-40BE-279E-B7AE024AA797}"/>
                </a:ext>
              </a:extLst>
            </p:cNvPr>
            <p:cNvSpPr/>
            <p:nvPr/>
          </p:nvSpPr>
          <p:spPr>
            <a:xfrm>
              <a:off x="3677050" y="2001025"/>
              <a:ext cx="8400" cy="17975"/>
            </a:xfrm>
            <a:custGeom>
              <a:avLst/>
              <a:gdLst/>
              <a:ahLst/>
              <a:cxnLst/>
              <a:rect l="l" t="t" r="r" b="b"/>
              <a:pathLst>
                <a:path w="336" h="719" extrusionOk="0">
                  <a:moveTo>
                    <a:pt x="208" y="1"/>
                  </a:moveTo>
                  <a:cubicBezTo>
                    <a:pt x="148" y="113"/>
                    <a:pt x="66" y="219"/>
                    <a:pt x="32" y="339"/>
                  </a:cubicBezTo>
                  <a:cubicBezTo>
                    <a:pt x="0" y="455"/>
                    <a:pt x="19" y="585"/>
                    <a:pt x="14" y="708"/>
                  </a:cubicBezTo>
                  <a:lnTo>
                    <a:pt x="113" y="719"/>
                  </a:lnTo>
                  <a:cubicBezTo>
                    <a:pt x="187" y="514"/>
                    <a:pt x="262" y="309"/>
                    <a:pt x="336" y="104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29">
              <a:extLst>
                <a:ext uri="{FF2B5EF4-FFF2-40B4-BE49-F238E27FC236}">
                  <a16:creationId xmlns:a16="http://schemas.microsoft.com/office/drawing/2014/main" id="{5DF12C68-BAFA-6C2D-3E21-442A6A71309E}"/>
                </a:ext>
              </a:extLst>
            </p:cNvPr>
            <p:cNvSpPr/>
            <p:nvPr/>
          </p:nvSpPr>
          <p:spPr>
            <a:xfrm>
              <a:off x="4141300" y="1683825"/>
              <a:ext cx="9050" cy="19375"/>
            </a:xfrm>
            <a:custGeom>
              <a:avLst/>
              <a:gdLst/>
              <a:ahLst/>
              <a:cxnLst/>
              <a:rect l="l" t="t" r="r" b="b"/>
              <a:pathLst>
                <a:path w="362" h="775" extrusionOk="0">
                  <a:moveTo>
                    <a:pt x="209" y="0"/>
                  </a:moveTo>
                  <a:cubicBezTo>
                    <a:pt x="138" y="238"/>
                    <a:pt x="69" y="475"/>
                    <a:pt x="0" y="711"/>
                  </a:cubicBezTo>
                  <a:lnTo>
                    <a:pt x="178" y="775"/>
                  </a:lnTo>
                  <a:lnTo>
                    <a:pt x="361" y="37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29">
              <a:extLst>
                <a:ext uri="{FF2B5EF4-FFF2-40B4-BE49-F238E27FC236}">
                  <a16:creationId xmlns:a16="http://schemas.microsoft.com/office/drawing/2014/main" id="{14DDB8EE-A79A-6FA0-0B35-CBFF1B887B4B}"/>
                </a:ext>
              </a:extLst>
            </p:cNvPr>
            <p:cNvSpPr/>
            <p:nvPr/>
          </p:nvSpPr>
          <p:spPr>
            <a:xfrm>
              <a:off x="4191425" y="1673225"/>
              <a:ext cx="9650" cy="19075"/>
            </a:xfrm>
            <a:custGeom>
              <a:avLst/>
              <a:gdLst/>
              <a:ahLst/>
              <a:cxnLst/>
              <a:rect l="l" t="t" r="r" b="b"/>
              <a:pathLst>
                <a:path w="386" h="763" extrusionOk="0">
                  <a:moveTo>
                    <a:pt x="365" y="1"/>
                  </a:moveTo>
                  <a:cubicBezTo>
                    <a:pt x="360" y="26"/>
                    <a:pt x="356" y="52"/>
                    <a:pt x="351" y="77"/>
                  </a:cubicBezTo>
                  <a:lnTo>
                    <a:pt x="351" y="77"/>
                  </a:lnTo>
                  <a:lnTo>
                    <a:pt x="386" y="17"/>
                  </a:lnTo>
                  <a:lnTo>
                    <a:pt x="365" y="1"/>
                  </a:lnTo>
                  <a:close/>
                  <a:moveTo>
                    <a:pt x="351" y="77"/>
                  </a:moveTo>
                  <a:lnTo>
                    <a:pt x="1" y="684"/>
                  </a:lnTo>
                  <a:lnTo>
                    <a:pt x="218" y="763"/>
                  </a:lnTo>
                  <a:cubicBezTo>
                    <a:pt x="262" y="535"/>
                    <a:pt x="307" y="306"/>
                    <a:pt x="351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29">
              <a:extLst>
                <a:ext uri="{FF2B5EF4-FFF2-40B4-BE49-F238E27FC236}">
                  <a16:creationId xmlns:a16="http://schemas.microsoft.com/office/drawing/2014/main" id="{043BAB3B-6FE3-EE97-D2E1-AAB6A33C8F3D}"/>
                </a:ext>
              </a:extLst>
            </p:cNvPr>
            <p:cNvSpPr/>
            <p:nvPr/>
          </p:nvSpPr>
          <p:spPr>
            <a:xfrm>
              <a:off x="4669350" y="2343475"/>
              <a:ext cx="8600" cy="16475"/>
            </a:xfrm>
            <a:custGeom>
              <a:avLst/>
              <a:gdLst/>
              <a:ahLst/>
              <a:cxnLst/>
              <a:rect l="l" t="t" r="r" b="b"/>
              <a:pathLst>
                <a:path w="344" h="659" extrusionOk="0">
                  <a:moveTo>
                    <a:pt x="208" y="1"/>
                  </a:moveTo>
                  <a:lnTo>
                    <a:pt x="0" y="616"/>
                  </a:lnTo>
                  <a:lnTo>
                    <a:pt x="187" y="659"/>
                  </a:lnTo>
                  <a:lnTo>
                    <a:pt x="343" y="3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29">
              <a:extLst>
                <a:ext uri="{FF2B5EF4-FFF2-40B4-BE49-F238E27FC236}">
                  <a16:creationId xmlns:a16="http://schemas.microsoft.com/office/drawing/2014/main" id="{313E78A7-1CFA-7C9E-9F19-BC5040699CDF}"/>
                </a:ext>
              </a:extLst>
            </p:cNvPr>
            <p:cNvSpPr/>
            <p:nvPr/>
          </p:nvSpPr>
          <p:spPr>
            <a:xfrm>
              <a:off x="4200575" y="1647475"/>
              <a:ext cx="9225" cy="26175"/>
            </a:xfrm>
            <a:custGeom>
              <a:avLst/>
              <a:gdLst/>
              <a:ahLst/>
              <a:cxnLst/>
              <a:rect l="l" t="t" r="r" b="b"/>
              <a:pathLst>
                <a:path w="369" h="1047" extrusionOk="0">
                  <a:moveTo>
                    <a:pt x="357" y="0"/>
                  </a:moveTo>
                  <a:cubicBezTo>
                    <a:pt x="319" y="119"/>
                    <a:pt x="281" y="239"/>
                    <a:pt x="242" y="358"/>
                  </a:cubicBezTo>
                  <a:lnTo>
                    <a:pt x="242" y="358"/>
                  </a:lnTo>
                  <a:cubicBezTo>
                    <a:pt x="284" y="241"/>
                    <a:pt x="326" y="125"/>
                    <a:pt x="368" y="8"/>
                  </a:cubicBezTo>
                  <a:lnTo>
                    <a:pt x="357" y="0"/>
                  </a:lnTo>
                  <a:close/>
                  <a:moveTo>
                    <a:pt x="242" y="358"/>
                  </a:moveTo>
                  <a:cubicBezTo>
                    <a:pt x="161" y="582"/>
                    <a:pt x="81" y="806"/>
                    <a:pt x="0" y="1031"/>
                  </a:cubicBezTo>
                  <a:cubicBezTo>
                    <a:pt x="0" y="1031"/>
                    <a:pt x="21" y="1047"/>
                    <a:pt x="21" y="1047"/>
                  </a:cubicBezTo>
                  <a:cubicBezTo>
                    <a:pt x="95" y="817"/>
                    <a:pt x="168" y="587"/>
                    <a:pt x="242" y="3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29">
              <a:extLst>
                <a:ext uri="{FF2B5EF4-FFF2-40B4-BE49-F238E27FC236}">
                  <a16:creationId xmlns:a16="http://schemas.microsoft.com/office/drawing/2014/main" id="{88904DA3-F3F1-8CF7-3F53-C906DE413BC1}"/>
                </a:ext>
              </a:extLst>
            </p:cNvPr>
            <p:cNvSpPr/>
            <p:nvPr/>
          </p:nvSpPr>
          <p:spPr>
            <a:xfrm>
              <a:off x="3962475" y="1647000"/>
              <a:ext cx="9500" cy="22900"/>
            </a:xfrm>
            <a:custGeom>
              <a:avLst/>
              <a:gdLst/>
              <a:ahLst/>
              <a:cxnLst/>
              <a:rect l="l" t="t" r="r" b="b"/>
              <a:pathLst>
                <a:path w="380" h="916" extrusionOk="0">
                  <a:moveTo>
                    <a:pt x="172" y="0"/>
                  </a:moveTo>
                  <a:lnTo>
                    <a:pt x="172" y="0"/>
                  </a:lnTo>
                  <a:cubicBezTo>
                    <a:pt x="122" y="296"/>
                    <a:pt x="71" y="593"/>
                    <a:pt x="20" y="889"/>
                  </a:cubicBezTo>
                  <a:lnTo>
                    <a:pt x="20" y="889"/>
                  </a:lnTo>
                  <a:cubicBezTo>
                    <a:pt x="321" y="660"/>
                    <a:pt x="379" y="363"/>
                    <a:pt x="172" y="0"/>
                  </a:cubicBezTo>
                  <a:close/>
                  <a:moveTo>
                    <a:pt x="20" y="889"/>
                  </a:moveTo>
                  <a:cubicBezTo>
                    <a:pt x="14" y="894"/>
                    <a:pt x="7" y="899"/>
                    <a:pt x="0" y="904"/>
                  </a:cubicBezTo>
                  <a:lnTo>
                    <a:pt x="16" y="915"/>
                  </a:lnTo>
                  <a:cubicBezTo>
                    <a:pt x="17" y="906"/>
                    <a:pt x="19" y="897"/>
                    <a:pt x="20" y="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29">
              <a:extLst>
                <a:ext uri="{FF2B5EF4-FFF2-40B4-BE49-F238E27FC236}">
                  <a16:creationId xmlns:a16="http://schemas.microsoft.com/office/drawing/2014/main" id="{9448A3E7-5222-161D-8148-F9398027DAE0}"/>
                </a:ext>
              </a:extLst>
            </p:cNvPr>
            <p:cNvSpPr/>
            <p:nvPr/>
          </p:nvSpPr>
          <p:spPr>
            <a:xfrm>
              <a:off x="3149750" y="3344025"/>
              <a:ext cx="125075" cy="59175"/>
            </a:xfrm>
            <a:custGeom>
              <a:avLst/>
              <a:gdLst/>
              <a:ahLst/>
              <a:cxnLst/>
              <a:rect l="l" t="t" r="r" b="b"/>
              <a:pathLst>
                <a:path w="5003" h="2367" extrusionOk="0">
                  <a:moveTo>
                    <a:pt x="90" y="1"/>
                  </a:moveTo>
                  <a:lnTo>
                    <a:pt x="1" y="208"/>
                  </a:lnTo>
                  <a:lnTo>
                    <a:pt x="4914" y="2366"/>
                  </a:lnTo>
                  <a:lnTo>
                    <a:pt x="5003" y="216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29">
              <a:extLst>
                <a:ext uri="{FF2B5EF4-FFF2-40B4-BE49-F238E27FC236}">
                  <a16:creationId xmlns:a16="http://schemas.microsoft.com/office/drawing/2014/main" id="{37A4E798-1BB2-01A1-8467-1C86739CD0A5}"/>
                </a:ext>
              </a:extLst>
            </p:cNvPr>
            <p:cNvSpPr/>
            <p:nvPr/>
          </p:nvSpPr>
          <p:spPr>
            <a:xfrm>
              <a:off x="3144125" y="3324050"/>
              <a:ext cx="81450" cy="36525"/>
            </a:xfrm>
            <a:custGeom>
              <a:avLst/>
              <a:gdLst/>
              <a:ahLst/>
              <a:cxnLst/>
              <a:rect l="l" t="t" r="r" b="b"/>
              <a:pathLst>
                <a:path w="3258" h="1461" extrusionOk="0">
                  <a:moveTo>
                    <a:pt x="1" y="0"/>
                  </a:moveTo>
                  <a:lnTo>
                    <a:pt x="3257" y="1461"/>
                  </a:lnTo>
                  <a:cubicBezTo>
                    <a:pt x="2273" y="742"/>
                    <a:pt x="1188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29">
              <a:extLst>
                <a:ext uri="{FF2B5EF4-FFF2-40B4-BE49-F238E27FC236}">
                  <a16:creationId xmlns:a16="http://schemas.microsoft.com/office/drawing/2014/main" id="{AEAEBB70-DDAF-D999-50AB-BFABA955A42B}"/>
                </a:ext>
              </a:extLst>
            </p:cNvPr>
            <p:cNvSpPr/>
            <p:nvPr/>
          </p:nvSpPr>
          <p:spPr>
            <a:xfrm>
              <a:off x="2882000" y="3214250"/>
              <a:ext cx="77350" cy="37625"/>
            </a:xfrm>
            <a:custGeom>
              <a:avLst/>
              <a:gdLst/>
              <a:ahLst/>
              <a:cxnLst/>
              <a:rect l="l" t="t" r="r" b="b"/>
              <a:pathLst>
                <a:path w="3094" h="1505" extrusionOk="0">
                  <a:moveTo>
                    <a:pt x="88" y="1"/>
                  </a:moveTo>
                  <a:cubicBezTo>
                    <a:pt x="59" y="70"/>
                    <a:pt x="30" y="138"/>
                    <a:pt x="1" y="206"/>
                  </a:cubicBezTo>
                  <a:lnTo>
                    <a:pt x="3014" y="1505"/>
                  </a:lnTo>
                  <a:cubicBezTo>
                    <a:pt x="3041" y="1442"/>
                    <a:pt x="3067" y="1381"/>
                    <a:pt x="3093" y="1319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29">
              <a:extLst>
                <a:ext uri="{FF2B5EF4-FFF2-40B4-BE49-F238E27FC236}">
                  <a16:creationId xmlns:a16="http://schemas.microsoft.com/office/drawing/2014/main" id="{88318D51-CB07-8AFB-3683-974EA71AD543}"/>
                </a:ext>
              </a:extLst>
            </p:cNvPr>
            <p:cNvSpPr/>
            <p:nvPr/>
          </p:nvSpPr>
          <p:spPr>
            <a:xfrm>
              <a:off x="2659700" y="3224450"/>
              <a:ext cx="64275" cy="29375"/>
            </a:xfrm>
            <a:custGeom>
              <a:avLst/>
              <a:gdLst/>
              <a:ahLst/>
              <a:cxnLst/>
              <a:rect l="l" t="t" r="r" b="b"/>
              <a:pathLst>
                <a:path w="2571" h="1175" extrusionOk="0">
                  <a:moveTo>
                    <a:pt x="0" y="0"/>
                  </a:moveTo>
                  <a:lnTo>
                    <a:pt x="2571" y="1175"/>
                  </a:lnTo>
                  <a:cubicBezTo>
                    <a:pt x="1688" y="417"/>
                    <a:pt x="776" y="3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29">
              <a:extLst>
                <a:ext uri="{FF2B5EF4-FFF2-40B4-BE49-F238E27FC236}">
                  <a16:creationId xmlns:a16="http://schemas.microsoft.com/office/drawing/2014/main" id="{47EA4755-C88A-AEDF-7746-1E0733E81ECD}"/>
                </a:ext>
              </a:extLst>
            </p:cNvPr>
            <p:cNvSpPr/>
            <p:nvPr/>
          </p:nvSpPr>
          <p:spPr>
            <a:xfrm>
              <a:off x="2214775" y="2770200"/>
              <a:ext cx="25850" cy="60350"/>
            </a:xfrm>
            <a:custGeom>
              <a:avLst/>
              <a:gdLst/>
              <a:ahLst/>
              <a:cxnLst/>
              <a:rect l="l" t="t" r="r" b="b"/>
              <a:pathLst>
                <a:path w="1034" h="2414" extrusionOk="0">
                  <a:moveTo>
                    <a:pt x="953" y="0"/>
                  </a:moveTo>
                  <a:cubicBezTo>
                    <a:pt x="257" y="1001"/>
                    <a:pt x="1" y="1631"/>
                    <a:pt x="10" y="2413"/>
                  </a:cubicBezTo>
                  <a:cubicBezTo>
                    <a:pt x="372" y="1583"/>
                    <a:pt x="703" y="826"/>
                    <a:pt x="1034" y="69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29">
              <a:extLst>
                <a:ext uri="{FF2B5EF4-FFF2-40B4-BE49-F238E27FC236}">
                  <a16:creationId xmlns:a16="http://schemas.microsoft.com/office/drawing/2014/main" id="{AD89DBF9-29C5-975D-F4A8-5AB240916FD3}"/>
                </a:ext>
              </a:extLst>
            </p:cNvPr>
            <p:cNvSpPr/>
            <p:nvPr/>
          </p:nvSpPr>
          <p:spPr>
            <a:xfrm>
              <a:off x="2314900" y="3024300"/>
              <a:ext cx="15000" cy="51425"/>
            </a:xfrm>
            <a:custGeom>
              <a:avLst/>
              <a:gdLst/>
              <a:ahLst/>
              <a:cxnLst/>
              <a:rect l="l" t="t" r="r" b="b"/>
              <a:pathLst>
                <a:path w="600" h="2057" extrusionOk="0">
                  <a:moveTo>
                    <a:pt x="352" y="1"/>
                  </a:moveTo>
                  <a:lnTo>
                    <a:pt x="0" y="2023"/>
                  </a:lnTo>
                  <a:lnTo>
                    <a:pt x="196" y="2057"/>
                  </a:lnTo>
                  <a:cubicBezTo>
                    <a:pt x="331" y="1390"/>
                    <a:pt x="465" y="724"/>
                    <a:pt x="599" y="57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29">
              <a:extLst>
                <a:ext uri="{FF2B5EF4-FFF2-40B4-BE49-F238E27FC236}">
                  <a16:creationId xmlns:a16="http://schemas.microsoft.com/office/drawing/2014/main" id="{672BE3CB-09CC-35FA-9359-960BE269BFAA}"/>
                </a:ext>
              </a:extLst>
            </p:cNvPr>
            <p:cNvSpPr/>
            <p:nvPr/>
          </p:nvSpPr>
          <p:spPr>
            <a:xfrm>
              <a:off x="3371725" y="3352000"/>
              <a:ext cx="20850" cy="50150"/>
            </a:xfrm>
            <a:custGeom>
              <a:avLst/>
              <a:gdLst/>
              <a:ahLst/>
              <a:cxnLst/>
              <a:rect l="l" t="t" r="r" b="b"/>
              <a:pathLst>
                <a:path w="834" h="2006" extrusionOk="0">
                  <a:moveTo>
                    <a:pt x="757" y="1"/>
                  </a:moveTo>
                  <a:cubicBezTo>
                    <a:pt x="143" y="922"/>
                    <a:pt x="19" y="1226"/>
                    <a:pt x="1" y="2005"/>
                  </a:cubicBezTo>
                  <a:lnTo>
                    <a:pt x="833" y="62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29">
              <a:extLst>
                <a:ext uri="{FF2B5EF4-FFF2-40B4-BE49-F238E27FC236}">
                  <a16:creationId xmlns:a16="http://schemas.microsoft.com/office/drawing/2014/main" id="{4D3189E1-507C-2867-84B0-853E28B4D6EB}"/>
                </a:ext>
              </a:extLst>
            </p:cNvPr>
            <p:cNvSpPr/>
            <p:nvPr/>
          </p:nvSpPr>
          <p:spPr>
            <a:xfrm>
              <a:off x="2505275" y="3000175"/>
              <a:ext cx="43925" cy="24625"/>
            </a:xfrm>
            <a:custGeom>
              <a:avLst/>
              <a:gdLst/>
              <a:ahLst/>
              <a:cxnLst/>
              <a:rect l="l" t="t" r="r" b="b"/>
              <a:pathLst>
                <a:path w="1757" h="985" extrusionOk="0">
                  <a:moveTo>
                    <a:pt x="94" y="1"/>
                  </a:moveTo>
                  <a:lnTo>
                    <a:pt x="0" y="208"/>
                  </a:lnTo>
                  <a:lnTo>
                    <a:pt x="1671" y="985"/>
                  </a:lnTo>
                  <a:cubicBezTo>
                    <a:pt x="1700" y="921"/>
                    <a:pt x="1728" y="859"/>
                    <a:pt x="1757" y="79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29">
              <a:extLst>
                <a:ext uri="{FF2B5EF4-FFF2-40B4-BE49-F238E27FC236}">
                  <a16:creationId xmlns:a16="http://schemas.microsoft.com/office/drawing/2014/main" id="{817F0A6C-A672-4338-702D-5FB18A98A84E}"/>
                </a:ext>
              </a:extLst>
            </p:cNvPr>
            <p:cNvSpPr/>
            <p:nvPr/>
          </p:nvSpPr>
          <p:spPr>
            <a:xfrm>
              <a:off x="2299125" y="2812650"/>
              <a:ext cx="43450" cy="19675"/>
            </a:xfrm>
            <a:custGeom>
              <a:avLst/>
              <a:gdLst/>
              <a:ahLst/>
              <a:cxnLst/>
              <a:rect l="l" t="t" r="r" b="b"/>
              <a:pathLst>
                <a:path w="1738" h="787" extrusionOk="0">
                  <a:moveTo>
                    <a:pt x="89" y="1"/>
                  </a:moveTo>
                  <a:lnTo>
                    <a:pt x="0" y="204"/>
                  </a:lnTo>
                  <a:cubicBezTo>
                    <a:pt x="527" y="408"/>
                    <a:pt x="981" y="786"/>
                    <a:pt x="1598" y="786"/>
                  </a:cubicBezTo>
                  <a:cubicBezTo>
                    <a:pt x="1643" y="786"/>
                    <a:pt x="1690" y="784"/>
                    <a:pt x="1737" y="780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29">
              <a:extLst>
                <a:ext uri="{FF2B5EF4-FFF2-40B4-BE49-F238E27FC236}">
                  <a16:creationId xmlns:a16="http://schemas.microsoft.com/office/drawing/2014/main" id="{4ECF7210-E548-D2BE-BD49-6429D169DA22}"/>
                </a:ext>
              </a:extLst>
            </p:cNvPr>
            <p:cNvSpPr/>
            <p:nvPr/>
          </p:nvSpPr>
          <p:spPr>
            <a:xfrm>
              <a:off x="2102600" y="2832725"/>
              <a:ext cx="13725" cy="46575"/>
            </a:xfrm>
            <a:custGeom>
              <a:avLst/>
              <a:gdLst/>
              <a:ahLst/>
              <a:cxnLst/>
              <a:rect l="l" t="t" r="r" b="b"/>
              <a:pathLst>
                <a:path w="549" h="1863" extrusionOk="0">
                  <a:moveTo>
                    <a:pt x="341" y="1"/>
                  </a:moveTo>
                  <a:cubicBezTo>
                    <a:pt x="228" y="610"/>
                    <a:pt x="114" y="1219"/>
                    <a:pt x="0" y="1828"/>
                  </a:cubicBezTo>
                  <a:lnTo>
                    <a:pt x="187" y="1862"/>
                  </a:lnTo>
                  <a:cubicBezTo>
                    <a:pt x="308" y="1258"/>
                    <a:pt x="428" y="654"/>
                    <a:pt x="548" y="51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29">
              <a:extLst>
                <a:ext uri="{FF2B5EF4-FFF2-40B4-BE49-F238E27FC236}">
                  <a16:creationId xmlns:a16="http://schemas.microsoft.com/office/drawing/2014/main" id="{6D7CF4D6-E499-F3B0-C7EF-0632AD0D9C0C}"/>
                </a:ext>
              </a:extLst>
            </p:cNvPr>
            <p:cNvSpPr/>
            <p:nvPr/>
          </p:nvSpPr>
          <p:spPr>
            <a:xfrm>
              <a:off x="3360750" y="3316825"/>
              <a:ext cx="20175" cy="46500"/>
            </a:xfrm>
            <a:custGeom>
              <a:avLst/>
              <a:gdLst/>
              <a:ahLst/>
              <a:cxnLst/>
              <a:rect l="l" t="t" r="r" b="b"/>
              <a:pathLst>
                <a:path w="807" h="1860" extrusionOk="0">
                  <a:moveTo>
                    <a:pt x="709" y="0"/>
                  </a:moveTo>
                  <a:cubicBezTo>
                    <a:pt x="310" y="546"/>
                    <a:pt x="0" y="1131"/>
                    <a:pt x="20" y="1860"/>
                  </a:cubicBezTo>
                  <a:lnTo>
                    <a:pt x="807" y="8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29">
              <a:extLst>
                <a:ext uri="{FF2B5EF4-FFF2-40B4-BE49-F238E27FC236}">
                  <a16:creationId xmlns:a16="http://schemas.microsoft.com/office/drawing/2014/main" id="{B42FC618-F4B9-25A2-A342-46E2ADD423B6}"/>
                </a:ext>
              </a:extLst>
            </p:cNvPr>
            <p:cNvSpPr/>
            <p:nvPr/>
          </p:nvSpPr>
          <p:spPr>
            <a:xfrm>
              <a:off x="2616050" y="3092950"/>
              <a:ext cx="40975" cy="21975"/>
            </a:xfrm>
            <a:custGeom>
              <a:avLst/>
              <a:gdLst/>
              <a:ahLst/>
              <a:cxnLst/>
              <a:rect l="l" t="t" r="r" b="b"/>
              <a:pathLst>
                <a:path w="1639" h="879" extrusionOk="0">
                  <a:moveTo>
                    <a:pt x="207" y="1"/>
                  </a:moveTo>
                  <a:cubicBezTo>
                    <a:pt x="151" y="1"/>
                    <a:pt x="90" y="12"/>
                    <a:pt x="34" y="12"/>
                  </a:cubicBezTo>
                  <a:cubicBezTo>
                    <a:pt x="23" y="48"/>
                    <a:pt x="12" y="87"/>
                    <a:pt x="0" y="125"/>
                  </a:cubicBezTo>
                  <a:lnTo>
                    <a:pt x="1639" y="878"/>
                  </a:lnTo>
                  <a:cubicBezTo>
                    <a:pt x="1245" y="476"/>
                    <a:pt x="775" y="239"/>
                    <a:pt x="299" y="18"/>
                  </a:cubicBezTo>
                  <a:cubicBezTo>
                    <a:pt x="272" y="5"/>
                    <a:pt x="24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29">
              <a:extLst>
                <a:ext uri="{FF2B5EF4-FFF2-40B4-BE49-F238E27FC236}">
                  <a16:creationId xmlns:a16="http://schemas.microsoft.com/office/drawing/2014/main" id="{216AD442-D844-03E0-8058-E7F2ED31FF9C}"/>
                </a:ext>
              </a:extLst>
            </p:cNvPr>
            <p:cNvSpPr/>
            <p:nvPr/>
          </p:nvSpPr>
          <p:spPr>
            <a:xfrm>
              <a:off x="2347200" y="2815175"/>
              <a:ext cx="41650" cy="19850"/>
            </a:xfrm>
            <a:custGeom>
              <a:avLst/>
              <a:gdLst/>
              <a:ahLst/>
              <a:cxnLst/>
              <a:rect l="l" t="t" r="r" b="b"/>
              <a:pathLst>
                <a:path w="1666" h="794" extrusionOk="0">
                  <a:moveTo>
                    <a:pt x="66" y="1"/>
                  </a:moveTo>
                  <a:lnTo>
                    <a:pt x="0" y="80"/>
                  </a:lnTo>
                  <a:cubicBezTo>
                    <a:pt x="475" y="450"/>
                    <a:pt x="962" y="794"/>
                    <a:pt x="1618" y="794"/>
                  </a:cubicBezTo>
                  <a:cubicBezTo>
                    <a:pt x="1634" y="794"/>
                    <a:pt x="1650" y="794"/>
                    <a:pt x="1666" y="793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29">
              <a:extLst>
                <a:ext uri="{FF2B5EF4-FFF2-40B4-BE49-F238E27FC236}">
                  <a16:creationId xmlns:a16="http://schemas.microsoft.com/office/drawing/2014/main" id="{C837FFEA-ABB4-4AFA-15FD-73089B0BCA6B}"/>
                </a:ext>
              </a:extLst>
            </p:cNvPr>
            <p:cNvSpPr/>
            <p:nvPr/>
          </p:nvSpPr>
          <p:spPr>
            <a:xfrm>
              <a:off x="2498900" y="3030700"/>
              <a:ext cx="42025" cy="25200"/>
            </a:xfrm>
            <a:custGeom>
              <a:avLst/>
              <a:gdLst/>
              <a:ahLst/>
              <a:cxnLst/>
              <a:rect l="l" t="t" r="r" b="b"/>
              <a:pathLst>
                <a:path w="1681" h="1008" extrusionOk="0">
                  <a:moveTo>
                    <a:pt x="79" y="0"/>
                  </a:moveTo>
                  <a:lnTo>
                    <a:pt x="0" y="100"/>
                  </a:lnTo>
                  <a:lnTo>
                    <a:pt x="1564" y="1007"/>
                  </a:lnTo>
                  <a:lnTo>
                    <a:pt x="1681" y="785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29">
              <a:extLst>
                <a:ext uri="{FF2B5EF4-FFF2-40B4-BE49-F238E27FC236}">
                  <a16:creationId xmlns:a16="http://schemas.microsoft.com/office/drawing/2014/main" id="{FBDAAB4A-1B4A-1FAA-078D-236A1C8468A6}"/>
                </a:ext>
              </a:extLst>
            </p:cNvPr>
            <p:cNvSpPr/>
            <p:nvPr/>
          </p:nvSpPr>
          <p:spPr>
            <a:xfrm>
              <a:off x="2587075" y="2931875"/>
              <a:ext cx="20050" cy="37050"/>
            </a:xfrm>
            <a:custGeom>
              <a:avLst/>
              <a:gdLst/>
              <a:ahLst/>
              <a:cxnLst/>
              <a:rect l="l" t="t" r="r" b="b"/>
              <a:pathLst>
                <a:path w="802" h="1482" extrusionOk="0">
                  <a:moveTo>
                    <a:pt x="609" y="0"/>
                  </a:moveTo>
                  <a:cubicBezTo>
                    <a:pt x="406" y="450"/>
                    <a:pt x="204" y="899"/>
                    <a:pt x="1" y="1349"/>
                  </a:cubicBezTo>
                  <a:lnTo>
                    <a:pt x="187" y="1481"/>
                  </a:lnTo>
                  <a:lnTo>
                    <a:pt x="801" y="83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29">
              <a:extLst>
                <a:ext uri="{FF2B5EF4-FFF2-40B4-BE49-F238E27FC236}">
                  <a16:creationId xmlns:a16="http://schemas.microsoft.com/office/drawing/2014/main" id="{18F41ED5-34D8-B1EE-C2A8-9D360E69AB65}"/>
                </a:ext>
              </a:extLst>
            </p:cNvPr>
            <p:cNvSpPr/>
            <p:nvPr/>
          </p:nvSpPr>
          <p:spPr>
            <a:xfrm>
              <a:off x="3431825" y="3338175"/>
              <a:ext cx="16525" cy="34650"/>
            </a:xfrm>
            <a:custGeom>
              <a:avLst/>
              <a:gdLst/>
              <a:ahLst/>
              <a:cxnLst/>
              <a:rect l="l" t="t" r="r" b="b"/>
              <a:pathLst>
                <a:path w="661" h="1386" extrusionOk="0">
                  <a:moveTo>
                    <a:pt x="427" y="0"/>
                  </a:moveTo>
                  <a:lnTo>
                    <a:pt x="1" y="1323"/>
                  </a:lnTo>
                  <a:lnTo>
                    <a:pt x="197" y="1385"/>
                  </a:lnTo>
                  <a:cubicBezTo>
                    <a:pt x="352" y="957"/>
                    <a:pt x="506" y="529"/>
                    <a:pt x="661" y="101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29">
              <a:extLst>
                <a:ext uri="{FF2B5EF4-FFF2-40B4-BE49-F238E27FC236}">
                  <a16:creationId xmlns:a16="http://schemas.microsoft.com/office/drawing/2014/main" id="{CBEF6EF9-AA81-7E17-306F-5C7DDB85F144}"/>
                </a:ext>
              </a:extLst>
            </p:cNvPr>
            <p:cNvSpPr/>
            <p:nvPr/>
          </p:nvSpPr>
          <p:spPr>
            <a:xfrm>
              <a:off x="2767300" y="3001275"/>
              <a:ext cx="26600" cy="28400"/>
            </a:xfrm>
            <a:custGeom>
              <a:avLst/>
              <a:gdLst/>
              <a:ahLst/>
              <a:cxnLst/>
              <a:rect l="l" t="t" r="r" b="b"/>
              <a:pathLst>
                <a:path w="1064" h="1136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487" y="173"/>
                    <a:pt x="185" y="568"/>
                    <a:pt x="1" y="1062"/>
                  </a:cubicBezTo>
                  <a:lnTo>
                    <a:pt x="90" y="1136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29">
              <a:extLst>
                <a:ext uri="{FF2B5EF4-FFF2-40B4-BE49-F238E27FC236}">
                  <a16:creationId xmlns:a16="http://schemas.microsoft.com/office/drawing/2014/main" id="{43E8AC55-EB0F-3F02-29F2-775110FEEA0A}"/>
                </a:ext>
              </a:extLst>
            </p:cNvPr>
            <p:cNvSpPr/>
            <p:nvPr/>
          </p:nvSpPr>
          <p:spPr>
            <a:xfrm>
              <a:off x="3217300" y="3218025"/>
              <a:ext cx="21225" cy="37725"/>
            </a:xfrm>
            <a:custGeom>
              <a:avLst/>
              <a:gdLst/>
              <a:ahLst/>
              <a:cxnLst/>
              <a:rect l="l" t="t" r="r" b="b"/>
              <a:pathLst>
                <a:path w="849" h="1509" extrusionOk="0">
                  <a:moveTo>
                    <a:pt x="827" y="0"/>
                  </a:moveTo>
                  <a:lnTo>
                    <a:pt x="795" y="59"/>
                  </a:lnTo>
                  <a:lnTo>
                    <a:pt x="795" y="59"/>
                  </a:lnTo>
                  <a:cubicBezTo>
                    <a:pt x="813" y="46"/>
                    <a:pt x="831" y="34"/>
                    <a:pt x="849" y="21"/>
                  </a:cubicBezTo>
                  <a:cubicBezTo>
                    <a:pt x="849" y="21"/>
                    <a:pt x="827" y="0"/>
                    <a:pt x="827" y="0"/>
                  </a:cubicBezTo>
                  <a:close/>
                  <a:moveTo>
                    <a:pt x="795" y="59"/>
                  </a:moveTo>
                  <a:cubicBezTo>
                    <a:pt x="167" y="506"/>
                    <a:pt x="81" y="665"/>
                    <a:pt x="1" y="1509"/>
                  </a:cubicBezTo>
                  <a:lnTo>
                    <a:pt x="795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29">
              <a:extLst>
                <a:ext uri="{FF2B5EF4-FFF2-40B4-BE49-F238E27FC236}">
                  <a16:creationId xmlns:a16="http://schemas.microsoft.com/office/drawing/2014/main" id="{9A745769-3E98-D320-EC99-6DC16415AC48}"/>
                </a:ext>
              </a:extLst>
            </p:cNvPr>
            <p:cNvSpPr/>
            <p:nvPr/>
          </p:nvSpPr>
          <p:spPr>
            <a:xfrm>
              <a:off x="2160825" y="2727075"/>
              <a:ext cx="16850" cy="38550"/>
            </a:xfrm>
            <a:custGeom>
              <a:avLst/>
              <a:gdLst/>
              <a:ahLst/>
              <a:cxnLst/>
              <a:rect l="l" t="t" r="r" b="b"/>
              <a:pathLst>
                <a:path w="674" h="1542" extrusionOk="0">
                  <a:moveTo>
                    <a:pt x="573" y="1"/>
                  </a:moveTo>
                  <a:cubicBezTo>
                    <a:pt x="211" y="440"/>
                    <a:pt x="1" y="938"/>
                    <a:pt x="51" y="1542"/>
                  </a:cubicBezTo>
                  <a:lnTo>
                    <a:pt x="673" y="87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29">
              <a:extLst>
                <a:ext uri="{FF2B5EF4-FFF2-40B4-BE49-F238E27FC236}">
                  <a16:creationId xmlns:a16="http://schemas.microsoft.com/office/drawing/2014/main" id="{8E6D9257-8A4B-2D33-6935-A1350BEB1F1B}"/>
                </a:ext>
              </a:extLst>
            </p:cNvPr>
            <p:cNvSpPr/>
            <p:nvPr/>
          </p:nvSpPr>
          <p:spPr>
            <a:xfrm>
              <a:off x="3008525" y="3223450"/>
              <a:ext cx="12500" cy="41425"/>
            </a:xfrm>
            <a:custGeom>
              <a:avLst/>
              <a:gdLst/>
              <a:ahLst/>
              <a:cxnLst/>
              <a:rect l="l" t="t" r="r" b="b"/>
              <a:pathLst>
                <a:path w="500" h="1657" extrusionOk="0">
                  <a:moveTo>
                    <a:pt x="466" y="1"/>
                  </a:moveTo>
                  <a:cubicBezTo>
                    <a:pt x="109" y="490"/>
                    <a:pt x="0" y="1043"/>
                    <a:pt x="134" y="1656"/>
                  </a:cubicBezTo>
                  <a:cubicBezTo>
                    <a:pt x="256" y="1113"/>
                    <a:pt x="378" y="569"/>
                    <a:pt x="500" y="26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29">
              <a:extLst>
                <a:ext uri="{FF2B5EF4-FFF2-40B4-BE49-F238E27FC236}">
                  <a16:creationId xmlns:a16="http://schemas.microsoft.com/office/drawing/2014/main" id="{B1B29FB2-B91F-E040-0090-DA3BE7A67806}"/>
                </a:ext>
              </a:extLst>
            </p:cNvPr>
            <p:cNvSpPr/>
            <p:nvPr/>
          </p:nvSpPr>
          <p:spPr>
            <a:xfrm>
              <a:off x="2483375" y="3084125"/>
              <a:ext cx="13825" cy="34950"/>
            </a:xfrm>
            <a:custGeom>
              <a:avLst/>
              <a:gdLst/>
              <a:ahLst/>
              <a:cxnLst/>
              <a:rect l="l" t="t" r="r" b="b"/>
              <a:pathLst>
                <a:path w="553" h="1398" extrusionOk="0">
                  <a:moveTo>
                    <a:pt x="329" y="0"/>
                  </a:moveTo>
                  <a:lnTo>
                    <a:pt x="1" y="1352"/>
                  </a:lnTo>
                  <a:lnTo>
                    <a:pt x="184" y="1398"/>
                  </a:lnTo>
                  <a:lnTo>
                    <a:pt x="552" y="10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29">
              <a:extLst>
                <a:ext uri="{FF2B5EF4-FFF2-40B4-BE49-F238E27FC236}">
                  <a16:creationId xmlns:a16="http://schemas.microsoft.com/office/drawing/2014/main" id="{4306E12D-6D21-E3DC-5DD3-45B3E18FAF88}"/>
                </a:ext>
              </a:extLst>
            </p:cNvPr>
            <p:cNvSpPr/>
            <p:nvPr/>
          </p:nvSpPr>
          <p:spPr>
            <a:xfrm>
              <a:off x="2740475" y="3256925"/>
              <a:ext cx="33900" cy="20325"/>
            </a:xfrm>
            <a:custGeom>
              <a:avLst/>
              <a:gdLst/>
              <a:ahLst/>
              <a:cxnLst/>
              <a:rect l="l" t="t" r="r" b="b"/>
              <a:pathLst>
                <a:path w="1356" h="813" extrusionOk="0">
                  <a:moveTo>
                    <a:pt x="142" y="0"/>
                  </a:moveTo>
                  <a:lnTo>
                    <a:pt x="0" y="191"/>
                  </a:lnTo>
                  <a:lnTo>
                    <a:pt x="1264" y="812"/>
                  </a:lnTo>
                  <a:lnTo>
                    <a:pt x="1355" y="61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29">
              <a:extLst>
                <a:ext uri="{FF2B5EF4-FFF2-40B4-BE49-F238E27FC236}">
                  <a16:creationId xmlns:a16="http://schemas.microsoft.com/office/drawing/2014/main" id="{9816A004-8C66-C76F-E93D-A3D539BE5E66}"/>
                </a:ext>
              </a:extLst>
            </p:cNvPr>
            <p:cNvSpPr/>
            <p:nvPr/>
          </p:nvSpPr>
          <p:spPr>
            <a:xfrm>
              <a:off x="2773450" y="3057825"/>
              <a:ext cx="11575" cy="23500"/>
            </a:xfrm>
            <a:custGeom>
              <a:avLst/>
              <a:gdLst/>
              <a:ahLst/>
              <a:cxnLst/>
              <a:rect l="l" t="t" r="r" b="b"/>
              <a:pathLst>
                <a:path w="463" h="940" extrusionOk="0">
                  <a:moveTo>
                    <a:pt x="462" y="0"/>
                  </a:moveTo>
                  <a:lnTo>
                    <a:pt x="462" y="0"/>
                  </a:lnTo>
                  <a:cubicBezTo>
                    <a:pt x="0" y="394"/>
                    <a:pt x="13" y="400"/>
                    <a:pt x="17" y="939"/>
                  </a:cubicBezTo>
                  <a:cubicBezTo>
                    <a:pt x="184" y="587"/>
                    <a:pt x="323" y="294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29">
              <a:extLst>
                <a:ext uri="{FF2B5EF4-FFF2-40B4-BE49-F238E27FC236}">
                  <a16:creationId xmlns:a16="http://schemas.microsoft.com/office/drawing/2014/main" id="{091E6281-D904-5A9E-1919-761420DBDB96}"/>
                </a:ext>
              </a:extLst>
            </p:cNvPr>
            <p:cNvSpPr/>
            <p:nvPr/>
          </p:nvSpPr>
          <p:spPr>
            <a:xfrm>
              <a:off x="2735950" y="3058725"/>
              <a:ext cx="14625" cy="31925"/>
            </a:xfrm>
            <a:custGeom>
              <a:avLst/>
              <a:gdLst/>
              <a:ahLst/>
              <a:cxnLst/>
              <a:rect l="l" t="t" r="r" b="b"/>
              <a:pathLst>
                <a:path w="585" h="1277" extrusionOk="0">
                  <a:moveTo>
                    <a:pt x="483" y="1"/>
                  </a:moveTo>
                  <a:cubicBezTo>
                    <a:pt x="188" y="367"/>
                    <a:pt x="1" y="769"/>
                    <a:pt x="123" y="1277"/>
                  </a:cubicBezTo>
                  <a:cubicBezTo>
                    <a:pt x="277" y="878"/>
                    <a:pt x="430" y="480"/>
                    <a:pt x="584" y="81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29">
              <a:extLst>
                <a:ext uri="{FF2B5EF4-FFF2-40B4-BE49-F238E27FC236}">
                  <a16:creationId xmlns:a16="http://schemas.microsoft.com/office/drawing/2014/main" id="{05F23318-6C3B-BBC9-E191-FCD4D47A8C22}"/>
                </a:ext>
              </a:extLst>
            </p:cNvPr>
            <p:cNvSpPr/>
            <p:nvPr/>
          </p:nvSpPr>
          <p:spPr>
            <a:xfrm>
              <a:off x="3036600" y="3215125"/>
              <a:ext cx="15175" cy="30075"/>
            </a:xfrm>
            <a:custGeom>
              <a:avLst/>
              <a:gdLst/>
              <a:ahLst/>
              <a:cxnLst/>
              <a:rect l="l" t="t" r="r" b="b"/>
              <a:pathLst>
                <a:path w="607" h="1203" extrusionOk="0">
                  <a:moveTo>
                    <a:pt x="408" y="1"/>
                  </a:moveTo>
                  <a:lnTo>
                    <a:pt x="1" y="1140"/>
                  </a:lnTo>
                  <a:lnTo>
                    <a:pt x="190" y="1202"/>
                  </a:lnTo>
                  <a:lnTo>
                    <a:pt x="607" y="6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29">
              <a:extLst>
                <a:ext uri="{FF2B5EF4-FFF2-40B4-BE49-F238E27FC236}">
                  <a16:creationId xmlns:a16="http://schemas.microsoft.com/office/drawing/2014/main" id="{C49311EF-1320-DC66-FBDC-3D7860B982E5}"/>
                </a:ext>
              </a:extLst>
            </p:cNvPr>
            <p:cNvSpPr/>
            <p:nvPr/>
          </p:nvSpPr>
          <p:spPr>
            <a:xfrm>
              <a:off x="3020150" y="3190475"/>
              <a:ext cx="15850" cy="33625"/>
            </a:xfrm>
            <a:custGeom>
              <a:avLst/>
              <a:gdLst/>
              <a:ahLst/>
              <a:cxnLst/>
              <a:rect l="l" t="t" r="r" b="b"/>
              <a:pathLst>
                <a:path w="634" h="1345" extrusionOk="0">
                  <a:moveTo>
                    <a:pt x="379" y="1"/>
                  </a:moveTo>
                  <a:cubicBezTo>
                    <a:pt x="253" y="440"/>
                    <a:pt x="127" y="879"/>
                    <a:pt x="1" y="1320"/>
                  </a:cubicBezTo>
                  <a:lnTo>
                    <a:pt x="35" y="1345"/>
                  </a:lnTo>
                  <a:lnTo>
                    <a:pt x="634" y="9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29">
              <a:extLst>
                <a:ext uri="{FF2B5EF4-FFF2-40B4-BE49-F238E27FC236}">
                  <a16:creationId xmlns:a16="http://schemas.microsoft.com/office/drawing/2014/main" id="{8A3E4DFE-AA60-06D9-744C-6EFCF378F550}"/>
                </a:ext>
              </a:extLst>
            </p:cNvPr>
            <p:cNvSpPr/>
            <p:nvPr/>
          </p:nvSpPr>
          <p:spPr>
            <a:xfrm>
              <a:off x="2748025" y="3027800"/>
              <a:ext cx="21525" cy="32950"/>
            </a:xfrm>
            <a:custGeom>
              <a:avLst/>
              <a:gdLst/>
              <a:ahLst/>
              <a:cxnLst/>
              <a:rect l="l" t="t" r="r" b="b"/>
              <a:pathLst>
                <a:path w="861" h="1318" extrusionOk="0">
                  <a:moveTo>
                    <a:pt x="772" y="1"/>
                  </a:moveTo>
                  <a:cubicBezTo>
                    <a:pt x="514" y="413"/>
                    <a:pt x="257" y="825"/>
                    <a:pt x="0" y="1238"/>
                  </a:cubicBezTo>
                  <a:lnTo>
                    <a:pt x="101" y="1318"/>
                  </a:lnTo>
                  <a:lnTo>
                    <a:pt x="861" y="75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29">
              <a:extLst>
                <a:ext uri="{FF2B5EF4-FFF2-40B4-BE49-F238E27FC236}">
                  <a16:creationId xmlns:a16="http://schemas.microsoft.com/office/drawing/2014/main" id="{675F823A-F56D-0FAF-612D-35610877E7D8}"/>
                </a:ext>
              </a:extLst>
            </p:cNvPr>
            <p:cNvSpPr/>
            <p:nvPr/>
          </p:nvSpPr>
          <p:spPr>
            <a:xfrm>
              <a:off x="2238600" y="2746250"/>
              <a:ext cx="19475" cy="25675"/>
            </a:xfrm>
            <a:custGeom>
              <a:avLst/>
              <a:gdLst/>
              <a:ahLst/>
              <a:cxnLst/>
              <a:rect l="l" t="t" r="r" b="b"/>
              <a:pathLst>
                <a:path w="779" h="1027" extrusionOk="0">
                  <a:moveTo>
                    <a:pt x="578" y="0"/>
                  </a:moveTo>
                  <a:lnTo>
                    <a:pt x="0" y="958"/>
                  </a:lnTo>
                  <a:lnTo>
                    <a:pt x="81" y="1026"/>
                  </a:lnTo>
                  <a:lnTo>
                    <a:pt x="778" y="137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29">
              <a:extLst>
                <a:ext uri="{FF2B5EF4-FFF2-40B4-BE49-F238E27FC236}">
                  <a16:creationId xmlns:a16="http://schemas.microsoft.com/office/drawing/2014/main" id="{D7DEC391-9533-8073-4C0B-2E7A6BB55C7F}"/>
                </a:ext>
              </a:extLst>
            </p:cNvPr>
            <p:cNvSpPr/>
            <p:nvPr/>
          </p:nvSpPr>
          <p:spPr>
            <a:xfrm>
              <a:off x="2091950" y="2838025"/>
              <a:ext cx="9150" cy="31175"/>
            </a:xfrm>
            <a:custGeom>
              <a:avLst/>
              <a:gdLst/>
              <a:ahLst/>
              <a:cxnLst/>
              <a:rect l="l" t="t" r="r" b="b"/>
              <a:pathLst>
                <a:path w="366" h="1247" extrusionOk="0">
                  <a:moveTo>
                    <a:pt x="168" y="0"/>
                  </a:moveTo>
                  <a:lnTo>
                    <a:pt x="27" y="1204"/>
                  </a:lnTo>
                  <a:lnTo>
                    <a:pt x="27" y="1204"/>
                  </a:lnTo>
                  <a:cubicBezTo>
                    <a:pt x="353" y="861"/>
                    <a:pt x="366" y="448"/>
                    <a:pt x="168" y="0"/>
                  </a:cubicBezTo>
                  <a:close/>
                  <a:moveTo>
                    <a:pt x="27" y="1204"/>
                  </a:moveTo>
                  <a:lnTo>
                    <a:pt x="27" y="1204"/>
                  </a:lnTo>
                  <a:cubicBezTo>
                    <a:pt x="18" y="1213"/>
                    <a:pt x="10" y="1222"/>
                    <a:pt x="1" y="1231"/>
                  </a:cubicBezTo>
                  <a:lnTo>
                    <a:pt x="22" y="1246"/>
                  </a:lnTo>
                  <a:lnTo>
                    <a:pt x="27" y="12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29">
              <a:extLst>
                <a:ext uri="{FF2B5EF4-FFF2-40B4-BE49-F238E27FC236}">
                  <a16:creationId xmlns:a16="http://schemas.microsoft.com/office/drawing/2014/main" id="{409043C6-618C-B8A2-C458-40C037D63055}"/>
                </a:ext>
              </a:extLst>
            </p:cNvPr>
            <p:cNvSpPr/>
            <p:nvPr/>
          </p:nvSpPr>
          <p:spPr>
            <a:xfrm>
              <a:off x="2280600" y="2979525"/>
              <a:ext cx="11250" cy="28025"/>
            </a:xfrm>
            <a:custGeom>
              <a:avLst/>
              <a:gdLst/>
              <a:ahLst/>
              <a:cxnLst/>
              <a:rect l="l" t="t" r="r" b="b"/>
              <a:pathLst>
                <a:path w="450" h="1121" extrusionOk="0">
                  <a:moveTo>
                    <a:pt x="201" y="0"/>
                  </a:moveTo>
                  <a:cubicBezTo>
                    <a:pt x="134" y="357"/>
                    <a:pt x="68" y="714"/>
                    <a:pt x="1" y="1070"/>
                  </a:cubicBezTo>
                  <a:lnTo>
                    <a:pt x="69" y="1120"/>
                  </a:lnTo>
                  <a:cubicBezTo>
                    <a:pt x="196" y="769"/>
                    <a:pt x="322" y="419"/>
                    <a:pt x="449" y="6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29">
              <a:extLst>
                <a:ext uri="{FF2B5EF4-FFF2-40B4-BE49-F238E27FC236}">
                  <a16:creationId xmlns:a16="http://schemas.microsoft.com/office/drawing/2014/main" id="{3F9A48AE-F3D7-D857-E328-EC3DDA6200F7}"/>
                </a:ext>
              </a:extLst>
            </p:cNvPr>
            <p:cNvSpPr/>
            <p:nvPr/>
          </p:nvSpPr>
          <p:spPr>
            <a:xfrm>
              <a:off x="2083425" y="2868800"/>
              <a:ext cx="9100" cy="32200"/>
            </a:xfrm>
            <a:custGeom>
              <a:avLst/>
              <a:gdLst/>
              <a:ahLst/>
              <a:cxnLst/>
              <a:rect l="l" t="t" r="r" b="b"/>
              <a:pathLst>
                <a:path w="364" h="1288" extrusionOk="0">
                  <a:moveTo>
                    <a:pt x="342" y="0"/>
                  </a:moveTo>
                  <a:lnTo>
                    <a:pt x="335" y="110"/>
                  </a:lnTo>
                  <a:lnTo>
                    <a:pt x="335" y="110"/>
                  </a:lnTo>
                  <a:cubicBezTo>
                    <a:pt x="345" y="78"/>
                    <a:pt x="354" y="47"/>
                    <a:pt x="363" y="15"/>
                  </a:cubicBezTo>
                  <a:lnTo>
                    <a:pt x="342" y="0"/>
                  </a:lnTo>
                  <a:close/>
                  <a:moveTo>
                    <a:pt x="335" y="110"/>
                  </a:moveTo>
                  <a:lnTo>
                    <a:pt x="335" y="110"/>
                  </a:lnTo>
                  <a:cubicBezTo>
                    <a:pt x="223" y="489"/>
                    <a:pt x="112" y="869"/>
                    <a:pt x="1" y="1248"/>
                  </a:cubicBezTo>
                  <a:lnTo>
                    <a:pt x="267" y="1288"/>
                  </a:lnTo>
                  <a:lnTo>
                    <a:pt x="335" y="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29">
              <a:extLst>
                <a:ext uri="{FF2B5EF4-FFF2-40B4-BE49-F238E27FC236}">
                  <a16:creationId xmlns:a16="http://schemas.microsoft.com/office/drawing/2014/main" id="{C129E4E8-8018-6480-35EE-C2C69FD2AABA}"/>
                </a:ext>
              </a:extLst>
            </p:cNvPr>
            <p:cNvSpPr/>
            <p:nvPr/>
          </p:nvSpPr>
          <p:spPr>
            <a:xfrm>
              <a:off x="2301675" y="3001325"/>
              <a:ext cx="11100" cy="30100"/>
            </a:xfrm>
            <a:custGeom>
              <a:avLst/>
              <a:gdLst/>
              <a:ahLst/>
              <a:cxnLst/>
              <a:rect l="l" t="t" r="r" b="b"/>
              <a:pathLst>
                <a:path w="444" h="1204" extrusionOk="0">
                  <a:moveTo>
                    <a:pt x="194" y="0"/>
                  </a:moveTo>
                  <a:lnTo>
                    <a:pt x="0" y="1158"/>
                  </a:lnTo>
                  <a:lnTo>
                    <a:pt x="64" y="1204"/>
                  </a:lnTo>
                  <a:cubicBezTo>
                    <a:pt x="190" y="822"/>
                    <a:pt x="317" y="441"/>
                    <a:pt x="443" y="58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29">
              <a:extLst>
                <a:ext uri="{FF2B5EF4-FFF2-40B4-BE49-F238E27FC236}">
                  <a16:creationId xmlns:a16="http://schemas.microsoft.com/office/drawing/2014/main" id="{CCEBC13E-5CE7-CCF2-1954-CCEA82AC2B15}"/>
                </a:ext>
              </a:extLst>
            </p:cNvPr>
            <p:cNvSpPr/>
            <p:nvPr/>
          </p:nvSpPr>
          <p:spPr>
            <a:xfrm>
              <a:off x="2577300" y="3072175"/>
              <a:ext cx="26225" cy="15875"/>
            </a:xfrm>
            <a:custGeom>
              <a:avLst/>
              <a:gdLst/>
              <a:ahLst/>
              <a:cxnLst/>
              <a:rect l="l" t="t" r="r" b="b"/>
              <a:pathLst>
                <a:path w="1049" h="635" extrusionOk="0">
                  <a:moveTo>
                    <a:pt x="73" y="0"/>
                  </a:moveTo>
                  <a:lnTo>
                    <a:pt x="0" y="88"/>
                  </a:lnTo>
                  <a:lnTo>
                    <a:pt x="952" y="635"/>
                  </a:lnTo>
                  <a:cubicBezTo>
                    <a:pt x="985" y="568"/>
                    <a:pt x="1017" y="501"/>
                    <a:pt x="1049" y="434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29">
              <a:extLst>
                <a:ext uri="{FF2B5EF4-FFF2-40B4-BE49-F238E27FC236}">
                  <a16:creationId xmlns:a16="http://schemas.microsoft.com/office/drawing/2014/main" id="{3B9D2842-1454-DA38-58C9-174BFF478980}"/>
                </a:ext>
              </a:extLst>
            </p:cNvPr>
            <p:cNvSpPr/>
            <p:nvPr/>
          </p:nvSpPr>
          <p:spPr>
            <a:xfrm>
              <a:off x="2473400" y="2984350"/>
              <a:ext cx="19325" cy="12600"/>
            </a:xfrm>
            <a:custGeom>
              <a:avLst/>
              <a:gdLst/>
              <a:ahLst/>
              <a:cxnLst/>
              <a:rect l="l" t="t" r="r" b="b"/>
              <a:pathLst>
                <a:path w="773" h="504" extrusionOk="0">
                  <a:moveTo>
                    <a:pt x="70" y="1"/>
                  </a:moveTo>
                  <a:lnTo>
                    <a:pt x="0" y="148"/>
                  </a:lnTo>
                  <a:lnTo>
                    <a:pt x="647" y="504"/>
                  </a:lnTo>
                  <a:lnTo>
                    <a:pt x="773" y="3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29">
              <a:extLst>
                <a:ext uri="{FF2B5EF4-FFF2-40B4-BE49-F238E27FC236}">
                  <a16:creationId xmlns:a16="http://schemas.microsoft.com/office/drawing/2014/main" id="{FD5EB27A-0379-8F63-8B99-6AFA67C2E96D}"/>
                </a:ext>
              </a:extLst>
            </p:cNvPr>
            <p:cNvSpPr/>
            <p:nvPr/>
          </p:nvSpPr>
          <p:spPr>
            <a:xfrm>
              <a:off x="2423000" y="2993075"/>
              <a:ext cx="26275" cy="11500"/>
            </a:xfrm>
            <a:custGeom>
              <a:avLst/>
              <a:gdLst/>
              <a:ahLst/>
              <a:cxnLst/>
              <a:rect l="l" t="t" r="r" b="b"/>
              <a:pathLst>
                <a:path w="1051" h="460" extrusionOk="0">
                  <a:moveTo>
                    <a:pt x="253" y="1"/>
                  </a:moveTo>
                  <a:cubicBezTo>
                    <a:pt x="173" y="1"/>
                    <a:pt x="90" y="12"/>
                    <a:pt x="1" y="36"/>
                  </a:cubicBezTo>
                  <a:lnTo>
                    <a:pt x="981" y="459"/>
                  </a:lnTo>
                  <a:lnTo>
                    <a:pt x="1050" y="372"/>
                  </a:lnTo>
                  <a:cubicBezTo>
                    <a:pt x="814" y="173"/>
                    <a:pt x="568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29">
              <a:extLst>
                <a:ext uri="{FF2B5EF4-FFF2-40B4-BE49-F238E27FC236}">
                  <a16:creationId xmlns:a16="http://schemas.microsoft.com/office/drawing/2014/main" id="{17A1B188-BDE5-1ECA-C390-B3E6D4853FC1}"/>
                </a:ext>
              </a:extLst>
            </p:cNvPr>
            <p:cNvSpPr/>
            <p:nvPr/>
          </p:nvSpPr>
          <p:spPr>
            <a:xfrm>
              <a:off x="2355150" y="2844775"/>
              <a:ext cx="25750" cy="10675"/>
            </a:xfrm>
            <a:custGeom>
              <a:avLst/>
              <a:gdLst/>
              <a:ahLst/>
              <a:cxnLst/>
              <a:rect l="l" t="t" r="r" b="b"/>
              <a:pathLst>
                <a:path w="1030" h="427" extrusionOk="0">
                  <a:moveTo>
                    <a:pt x="269" y="0"/>
                  </a:moveTo>
                  <a:cubicBezTo>
                    <a:pt x="184" y="0"/>
                    <a:pt x="95" y="12"/>
                    <a:pt x="0" y="39"/>
                  </a:cubicBezTo>
                  <a:lnTo>
                    <a:pt x="996" y="427"/>
                  </a:lnTo>
                  <a:lnTo>
                    <a:pt x="1030" y="384"/>
                  </a:lnTo>
                  <a:cubicBezTo>
                    <a:pt x="816" y="160"/>
                    <a:pt x="57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29">
              <a:extLst>
                <a:ext uri="{FF2B5EF4-FFF2-40B4-BE49-F238E27FC236}">
                  <a16:creationId xmlns:a16="http://schemas.microsoft.com/office/drawing/2014/main" id="{B29AE6C5-5905-F148-3EA1-026D5EA24368}"/>
                </a:ext>
              </a:extLst>
            </p:cNvPr>
            <p:cNvSpPr/>
            <p:nvPr/>
          </p:nvSpPr>
          <p:spPr>
            <a:xfrm>
              <a:off x="2380050" y="2854350"/>
              <a:ext cx="24725" cy="15300"/>
            </a:xfrm>
            <a:custGeom>
              <a:avLst/>
              <a:gdLst/>
              <a:ahLst/>
              <a:cxnLst/>
              <a:rect l="l" t="t" r="r" b="b"/>
              <a:pathLst>
                <a:path w="989" h="612" extrusionOk="0">
                  <a:moveTo>
                    <a:pt x="34" y="1"/>
                  </a:moveTo>
                  <a:lnTo>
                    <a:pt x="1" y="44"/>
                  </a:lnTo>
                  <a:cubicBezTo>
                    <a:pt x="295" y="232"/>
                    <a:pt x="591" y="421"/>
                    <a:pt x="886" y="611"/>
                  </a:cubicBezTo>
                  <a:lnTo>
                    <a:pt x="988" y="41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29">
              <a:extLst>
                <a:ext uri="{FF2B5EF4-FFF2-40B4-BE49-F238E27FC236}">
                  <a16:creationId xmlns:a16="http://schemas.microsoft.com/office/drawing/2014/main" id="{AE6C92C9-04FA-488C-EB22-58EE372CB977}"/>
                </a:ext>
              </a:extLst>
            </p:cNvPr>
            <p:cNvSpPr/>
            <p:nvPr/>
          </p:nvSpPr>
          <p:spPr>
            <a:xfrm>
              <a:off x="2447525" y="3002350"/>
              <a:ext cx="27625" cy="16450"/>
            </a:xfrm>
            <a:custGeom>
              <a:avLst/>
              <a:gdLst/>
              <a:ahLst/>
              <a:cxnLst/>
              <a:rect l="l" t="t" r="r" b="b"/>
              <a:pathLst>
                <a:path w="1105" h="658" extrusionOk="0">
                  <a:moveTo>
                    <a:pt x="69" y="1"/>
                  </a:moveTo>
                  <a:lnTo>
                    <a:pt x="0" y="88"/>
                  </a:lnTo>
                  <a:lnTo>
                    <a:pt x="1027" y="658"/>
                  </a:lnTo>
                  <a:cubicBezTo>
                    <a:pt x="1053" y="627"/>
                    <a:pt x="1078" y="597"/>
                    <a:pt x="1104" y="566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29">
              <a:extLst>
                <a:ext uri="{FF2B5EF4-FFF2-40B4-BE49-F238E27FC236}">
                  <a16:creationId xmlns:a16="http://schemas.microsoft.com/office/drawing/2014/main" id="{7AFBBA72-26D9-40D7-DAF4-603913C68285}"/>
                </a:ext>
              </a:extLst>
            </p:cNvPr>
            <p:cNvSpPr/>
            <p:nvPr/>
          </p:nvSpPr>
          <p:spPr>
            <a:xfrm>
              <a:off x="2323325" y="2805625"/>
              <a:ext cx="25525" cy="11550"/>
            </a:xfrm>
            <a:custGeom>
              <a:avLst/>
              <a:gdLst/>
              <a:ahLst/>
              <a:cxnLst/>
              <a:rect l="l" t="t" r="r" b="b"/>
              <a:pathLst>
                <a:path w="1021" h="462" extrusionOk="0">
                  <a:moveTo>
                    <a:pt x="237" y="0"/>
                  </a:moveTo>
                  <a:cubicBezTo>
                    <a:pt x="162" y="0"/>
                    <a:pt x="84" y="10"/>
                    <a:pt x="1" y="32"/>
                  </a:cubicBezTo>
                  <a:lnTo>
                    <a:pt x="956" y="462"/>
                  </a:lnTo>
                  <a:lnTo>
                    <a:pt x="1021" y="383"/>
                  </a:lnTo>
                  <a:cubicBezTo>
                    <a:pt x="792" y="180"/>
                    <a:pt x="55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29">
              <a:extLst>
                <a:ext uri="{FF2B5EF4-FFF2-40B4-BE49-F238E27FC236}">
                  <a16:creationId xmlns:a16="http://schemas.microsoft.com/office/drawing/2014/main" id="{16F3B8D4-77FD-CCD5-4D6D-1364B69464B2}"/>
                </a:ext>
              </a:extLst>
            </p:cNvPr>
            <p:cNvSpPr/>
            <p:nvPr/>
          </p:nvSpPr>
          <p:spPr>
            <a:xfrm>
              <a:off x="2846375" y="3221650"/>
              <a:ext cx="23425" cy="14900"/>
            </a:xfrm>
            <a:custGeom>
              <a:avLst/>
              <a:gdLst/>
              <a:ahLst/>
              <a:cxnLst/>
              <a:rect l="l" t="t" r="r" b="b"/>
              <a:pathLst>
                <a:path w="937" h="596" extrusionOk="0">
                  <a:moveTo>
                    <a:pt x="113" y="0"/>
                  </a:moveTo>
                  <a:lnTo>
                    <a:pt x="0" y="205"/>
                  </a:lnTo>
                  <a:lnTo>
                    <a:pt x="921" y="596"/>
                  </a:lnTo>
                  <a:lnTo>
                    <a:pt x="937" y="57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29">
              <a:extLst>
                <a:ext uri="{FF2B5EF4-FFF2-40B4-BE49-F238E27FC236}">
                  <a16:creationId xmlns:a16="http://schemas.microsoft.com/office/drawing/2014/main" id="{AE9101AB-FA43-C24A-C441-E7DF621478D8}"/>
                </a:ext>
              </a:extLst>
            </p:cNvPr>
            <p:cNvSpPr/>
            <p:nvPr/>
          </p:nvSpPr>
          <p:spPr>
            <a:xfrm>
              <a:off x="2473200" y="3016500"/>
              <a:ext cx="27675" cy="16725"/>
            </a:xfrm>
            <a:custGeom>
              <a:avLst/>
              <a:gdLst/>
              <a:ahLst/>
              <a:cxnLst/>
              <a:rect l="l" t="t" r="r" b="b"/>
              <a:pathLst>
                <a:path w="1107" h="669" extrusionOk="0">
                  <a:moveTo>
                    <a:pt x="77" y="0"/>
                  </a:moveTo>
                  <a:cubicBezTo>
                    <a:pt x="51" y="31"/>
                    <a:pt x="26" y="61"/>
                    <a:pt x="0" y="92"/>
                  </a:cubicBezTo>
                  <a:lnTo>
                    <a:pt x="1028" y="668"/>
                  </a:lnTo>
                  <a:lnTo>
                    <a:pt x="1107" y="56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29">
              <a:extLst>
                <a:ext uri="{FF2B5EF4-FFF2-40B4-BE49-F238E27FC236}">
                  <a16:creationId xmlns:a16="http://schemas.microsoft.com/office/drawing/2014/main" id="{DE57B3C9-9C0B-4FCC-365C-229B23225EEA}"/>
                </a:ext>
              </a:extLst>
            </p:cNvPr>
            <p:cNvSpPr/>
            <p:nvPr/>
          </p:nvSpPr>
          <p:spPr>
            <a:xfrm>
              <a:off x="3043025" y="3143975"/>
              <a:ext cx="13800" cy="22175"/>
            </a:xfrm>
            <a:custGeom>
              <a:avLst/>
              <a:gdLst/>
              <a:ahLst/>
              <a:cxnLst/>
              <a:rect l="l" t="t" r="r" b="b"/>
              <a:pathLst>
                <a:path w="552" h="887" extrusionOk="0">
                  <a:moveTo>
                    <a:pt x="365" y="0"/>
                  </a:moveTo>
                  <a:lnTo>
                    <a:pt x="1" y="812"/>
                  </a:lnTo>
                  <a:lnTo>
                    <a:pt x="157" y="887"/>
                  </a:lnTo>
                  <a:lnTo>
                    <a:pt x="551" y="112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29">
              <a:extLst>
                <a:ext uri="{FF2B5EF4-FFF2-40B4-BE49-F238E27FC236}">
                  <a16:creationId xmlns:a16="http://schemas.microsoft.com/office/drawing/2014/main" id="{50A7052F-7C73-8B0C-28FF-CDCA6A4976BF}"/>
                </a:ext>
              </a:extLst>
            </p:cNvPr>
            <p:cNvSpPr/>
            <p:nvPr/>
          </p:nvSpPr>
          <p:spPr>
            <a:xfrm>
              <a:off x="2628450" y="2956975"/>
              <a:ext cx="10700" cy="20025"/>
            </a:xfrm>
            <a:custGeom>
              <a:avLst/>
              <a:gdLst/>
              <a:ahLst/>
              <a:cxnLst/>
              <a:rect l="l" t="t" r="r" b="b"/>
              <a:pathLst>
                <a:path w="428" h="801" extrusionOk="0">
                  <a:moveTo>
                    <a:pt x="272" y="1"/>
                  </a:moveTo>
                  <a:lnTo>
                    <a:pt x="0" y="746"/>
                  </a:lnTo>
                  <a:lnTo>
                    <a:pt x="202" y="800"/>
                  </a:lnTo>
                  <a:lnTo>
                    <a:pt x="427" y="49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29">
              <a:extLst>
                <a:ext uri="{FF2B5EF4-FFF2-40B4-BE49-F238E27FC236}">
                  <a16:creationId xmlns:a16="http://schemas.microsoft.com/office/drawing/2014/main" id="{87C883E1-ED21-A1FE-DCCA-3B160941AD48}"/>
                </a:ext>
              </a:extLst>
            </p:cNvPr>
            <p:cNvSpPr/>
            <p:nvPr/>
          </p:nvSpPr>
          <p:spPr>
            <a:xfrm>
              <a:off x="2790950" y="3066475"/>
              <a:ext cx="15925" cy="25600"/>
            </a:xfrm>
            <a:custGeom>
              <a:avLst/>
              <a:gdLst/>
              <a:ahLst/>
              <a:cxnLst/>
              <a:rect l="l" t="t" r="r" b="b"/>
              <a:pathLst>
                <a:path w="637" h="1024" extrusionOk="0">
                  <a:moveTo>
                    <a:pt x="545" y="1"/>
                  </a:moveTo>
                  <a:lnTo>
                    <a:pt x="0" y="927"/>
                  </a:lnTo>
                  <a:lnTo>
                    <a:pt x="197" y="1023"/>
                  </a:lnTo>
                  <a:cubicBezTo>
                    <a:pt x="343" y="709"/>
                    <a:pt x="489" y="393"/>
                    <a:pt x="636" y="78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29">
              <a:extLst>
                <a:ext uri="{FF2B5EF4-FFF2-40B4-BE49-F238E27FC236}">
                  <a16:creationId xmlns:a16="http://schemas.microsoft.com/office/drawing/2014/main" id="{9225D810-5908-00E2-4A8E-693A0833ED5F}"/>
                </a:ext>
              </a:extLst>
            </p:cNvPr>
            <p:cNvSpPr/>
            <p:nvPr/>
          </p:nvSpPr>
          <p:spPr>
            <a:xfrm>
              <a:off x="2869375" y="3236000"/>
              <a:ext cx="24550" cy="10700"/>
            </a:xfrm>
            <a:custGeom>
              <a:avLst/>
              <a:gdLst/>
              <a:ahLst/>
              <a:cxnLst/>
              <a:rect l="l" t="t" r="r" b="b"/>
              <a:pathLst>
                <a:path w="982" h="428" extrusionOk="0">
                  <a:moveTo>
                    <a:pt x="18" y="0"/>
                  </a:moveTo>
                  <a:lnTo>
                    <a:pt x="1" y="21"/>
                  </a:lnTo>
                  <a:cubicBezTo>
                    <a:pt x="199" y="258"/>
                    <a:pt x="430" y="428"/>
                    <a:pt x="737" y="428"/>
                  </a:cubicBezTo>
                  <a:cubicBezTo>
                    <a:pt x="813" y="428"/>
                    <a:pt x="895" y="417"/>
                    <a:pt x="981" y="39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29">
              <a:extLst>
                <a:ext uri="{FF2B5EF4-FFF2-40B4-BE49-F238E27FC236}">
                  <a16:creationId xmlns:a16="http://schemas.microsoft.com/office/drawing/2014/main" id="{7716D743-B546-585B-AB7C-CCF301A9ED23}"/>
                </a:ext>
              </a:extLst>
            </p:cNvPr>
            <p:cNvSpPr/>
            <p:nvPr/>
          </p:nvSpPr>
          <p:spPr>
            <a:xfrm>
              <a:off x="2759725" y="3250525"/>
              <a:ext cx="25500" cy="10775"/>
            </a:xfrm>
            <a:custGeom>
              <a:avLst/>
              <a:gdLst/>
              <a:ahLst/>
              <a:cxnLst/>
              <a:rect l="l" t="t" r="r" b="b"/>
              <a:pathLst>
                <a:path w="1020" h="431" extrusionOk="0">
                  <a:moveTo>
                    <a:pt x="247" y="1"/>
                  </a:moveTo>
                  <a:cubicBezTo>
                    <a:pt x="169" y="1"/>
                    <a:pt x="87" y="11"/>
                    <a:pt x="0" y="32"/>
                  </a:cubicBezTo>
                  <a:lnTo>
                    <a:pt x="980" y="431"/>
                  </a:lnTo>
                  <a:lnTo>
                    <a:pt x="1019" y="381"/>
                  </a:lnTo>
                  <a:cubicBezTo>
                    <a:pt x="802" y="159"/>
                    <a:pt x="558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29">
              <a:extLst>
                <a:ext uri="{FF2B5EF4-FFF2-40B4-BE49-F238E27FC236}">
                  <a16:creationId xmlns:a16="http://schemas.microsoft.com/office/drawing/2014/main" id="{2BDB8FEC-303A-4468-B358-DDEACE577F80}"/>
                </a:ext>
              </a:extLst>
            </p:cNvPr>
            <p:cNvSpPr/>
            <p:nvPr/>
          </p:nvSpPr>
          <p:spPr>
            <a:xfrm>
              <a:off x="2521925" y="3137375"/>
              <a:ext cx="9425" cy="21150"/>
            </a:xfrm>
            <a:custGeom>
              <a:avLst/>
              <a:gdLst/>
              <a:ahLst/>
              <a:cxnLst/>
              <a:rect l="l" t="t" r="r" b="b"/>
              <a:pathLst>
                <a:path w="377" h="846" extrusionOk="0">
                  <a:moveTo>
                    <a:pt x="177" y="0"/>
                  </a:moveTo>
                  <a:lnTo>
                    <a:pt x="0" y="809"/>
                  </a:lnTo>
                  <a:lnTo>
                    <a:pt x="193" y="845"/>
                  </a:lnTo>
                  <a:cubicBezTo>
                    <a:pt x="254" y="576"/>
                    <a:pt x="315" y="307"/>
                    <a:pt x="376" y="39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29">
              <a:extLst>
                <a:ext uri="{FF2B5EF4-FFF2-40B4-BE49-F238E27FC236}">
                  <a16:creationId xmlns:a16="http://schemas.microsoft.com/office/drawing/2014/main" id="{A67C4C3E-8D4D-EA09-871D-157EB2DFEECC}"/>
                </a:ext>
              </a:extLst>
            </p:cNvPr>
            <p:cNvSpPr/>
            <p:nvPr/>
          </p:nvSpPr>
          <p:spPr>
            <a:xfrm>
              <a:off x="2784200" y="3260025"/>
              <a:ext cx="25200" cy="14900"/>
            </a:xfrm>
            <a:custGeom>
              <a:avLst/>
              <a:gdLst/>
              <a:ahLst/>
              <a:cxnLst/>
              <a:rect l="l" t="t" r="r" b="b"/>
              <a:pathLst>
                <a:path w="1008" h="596" extrusionOk="0">
                  <a:moveTo>
                    <a:pt x="40" y="1"/>
                  </a:moveTo>
                  <a:lnTo>
                    <a:pt x="1" y="51"/>
                  </a:lnTo>
                  <a:lnTo>
                    <a:pt x="913" y="595"/>
                  </a:lnTo>
                  <a:cubicBezTo>
                    <a:pt x="944" y="530"/>
                    <a:pt x="976" y="464"/>
                    <a:pt x="1007" y="398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29">
              <a:extLst>
                <a:ext uri="{FF2B5EF4-FFF2-40B4-BE49-F238E27FC236}">
                  <a16:creationId xmlns:a16="http://schemas.microsoft.com/office/drawing/2014/main" id="{3D4A5D9E-EB22-7869-D6B9-7CBE76188D76}"/>
                </a:ext>
              </a:extLst>
            </p:cNvPr>
            <p:cNvSpPr/>
            <p:nvPr/>
          </p:nvSpPr>
          <p:spPr>
            <a:xfrm>
              <a:off x="2504900" y="3108175"/>
              <a:ext cx="9075" cy="24625"/>
            </a:xfrm>
            <a:custGeom>
              <a:avLst/>
              <a:gdLst/>
              <a:ahLst/>
              <a:cxnLst/>
              <a:rect l="l" t="t" r="r" b="b"/>
              <a:pathLst>
                <a:path w="363" h="985" extrusionOk="0">
                  <a:moveTo>
                    <a:pt x="110" y="1"/>
                  </a:moveTo>
                  <a:lnTo>
                    <a:pt x="24" y="912"/>
                  </a:lnTo>
                  <a:lnTo>
                    <a:pt x="363" y="56"/>
                  </a:lnTo>
                  <a:lnTo>
                    <a:pt x="110" y="1"/>
                  </a:lnTo>
                  <a:close/>
                  <a:moveTo>
                    <a:pt x="24" y="912"/>
                  </a:moveTo>
                  <a:lnTo>
                    <a:pt x="1" y="972"/>
                  </a:lnTo>
                  <a:lnTo>
                    <a:pt x="18" y="985"/>
                  </a:lnTo>
                  <a:lnTo>
                    <a:pt x="24" y="9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29">
              <a:extLst>
                <a:ext uri="{FF2B5EF4-FFF2-40B4-BE49-F238E27FC236}">
                  <a16:creationId xmlns:a16="http://schemas.microsoft.com/office/drawing/2014/main" id="{3FEBFE8C-FE91-7CDF-8BFF-19F65C82B8DC}"/>
                </a:ext>
              </a:extLst>
            </p:cNvPr>
            <p:cNvSpPr/>
            <p:nvPr/>
          </p:nvSpPr>
          <p:spPr>
            <a:xfrm>
              <a:off x="2786900" y="3280450"/>
              <a:ext cx="23750" cy="14525"/>
            </a:xfrm>
            <a:custGeom>
              <a:avLst/>
              <a:gdLst/>
              <a:ahLst/>
              <a:cxnLst/>
              <a:rect l="l" t="t" r="r" b="b"/>
              <a:pathLst>
                <a:path w="950" h="581" extrusionOk="0">
                  <a:moveTo>
                    <a:pt x="130" y="0"/>
                  </a:moveTo>
                  <a:lnTo>
                    <a:pt x="0" y="174"/>
                  </a:lnTo>
                  <a:lnTo>
                    <a:pt x="875" y="580"/>
                  </a:lnTo>
                  <a:cubicBezTo>
                    <a:pt x="900" y="526"/>
                    <a:pt x="924" y="473"/>
                    <a:pt x="949" y="41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29">
              <a:extLst>
                <a:ext uri="{FF2B5EF4-FFF2-40B4-BE49-F238E27FC236}">
                  <a16:creationId xmlns:a16="http://schemas.microsoft.com/office/drawing/2014/main" id="{337C3A2A-2928-F0B2-276F-BED0BA614CCF}"/>
                </a:ext>
              </a:extLst>
            </p:cNvPr>
            <p:cNvSpPr/>
            <p:nvPr/>
          </p:nvSpPr>
          <p:spPr>
            <a:xfrm>
              <a:off x="2823600" y="3279550"/>
              <a:ext cx="20450" cy="12800"/>
            </a:xfrm>
            <a:custGeom>
              <a:avLst/>
              <a:gdLst/>
              <a:ahLst/>
              <a:cxnLst/>
              <a:rect l="l" t="t" r="r" b="b"/>
              <a:pathLst>
                <a:path w="818" h="512" extrusionOk="0">
                  <a:moveTo>
                    <a:pt x="72" y="0"/>
                  </a:moveTo>
                  <a:cubicBezTo>
                    <a:pt x="48" y="56"/>
                    <a:pt x="25" y="111"/>
                    <a:pt x="1" y="168"/>
                  </a:cubicBezTo>
                  <a:lnTo>
                    <a:pt x="763" y="512"/>
                  </a:lnTo>
                  <a:cubicBezTo>
                    <a:pt x="781" y="454"/>
                    <a:pt x="799" y="396"/>
                    <a:pt x="817" y="33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29">
              <a:extLst>
                <a:ext uri="{FF2B5EF4-FFF2-40B4-BE49-F238E27FC236}">
                  <a16:creationId xmlns:a16="http://schemas.microsoft.com/office/drawing/2014/main" id="{42D744F0-8275-79B3-57E3-8A081760F4EF}"/>
                </a:ext>
              </a:extLst>
            </p:cNvPr>
            <p:cNvSpPr/>
            <p:nvPr/>
          </p:nvSpPr>
          <p:spPr>
            <a:xfrm>
              <a:off x="2940725" y="3273475"/>
              <a:ext cx="20150" cy="14100"/>
            </a:xfrm>
            <a:custGeom>
              <a:avLst/>
              <a:gdLst/>
              <a:ahLst/>
              <a:cxnLst/>
              <a:rect l="l" t="t" r="r" b="b"/>
              <a:pathLst>
                <a:path w="806" h="564" extrusionOk="0">
                  <a:moveTo>
                    <a:pt x="64" y="1"/>
                  </a:moveTo>
                  <a:cubicBezTo>
                    <a:pt x="36" y="80"/>
                    <a:pt x="0" y="159"/>
                    <a:pt x="7" y="163"/>
                  </a:cubicBezTo>
                  <a:cubicBezTo>
                    <a:pt x="250" y="301"/>
                    <a:pt x="495" y="431"/>
                    <a:pt x="741" y="564"/>
                  </a:cubicBezTo>
                  <a:lnTo>
                    <a:pt x="806" y="43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29">
              <a:extLst>
                <a:ext uri="{FF2B5EF4-FFF2-40B4-BE49-F238E27FC236}">
                  <a16:creationId xmlns:a16="http://schemas.microsoft.com/office/drawing/2014/main" id="{229E8457-B6ED-6CF9-D752-F8CFE402ED28}"/>
                </a:ext>
              </a:extLst>
            </p:cNvPr>
            <p:cNvSpPr/>
            <p:nvPr/>
          </p:nvSpPr>
          <p:spPr>
            <a:xfrm>
              <a:off x="2823325" y="3299125"/>
              <a:ext cx="22900" cy="14200"/>
            </a:xfrm>
            <a:custGeom>
              <a:avLst/>
              <a:gdLst/>
              <a:ahLst/>
              <a:cxnLst/>
              <a:rect l="l" t="t" r="r" b="b"/>
              <a:pathLst>
                <a:path w="916" h="568" extrusionOk="0">
                  <a:moveTo>
                    <a:pt x="94" y="1"/>
                  </a:moveTo>
                  <a:lnTo>
                    <a:pt x="0" y="188"/>
                  </a:lnTo>
                  <a:lnTo>
                    <a:pt x="851" y="568"/>
                  </a:lnTo>
                  <a:lnTo>
                    <a:pt x="915" y="42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29">
              <a:extLst>
                <a:ext uri="{FF2B5EF4-FFF2-40B4-BE49-F238E27FC236}">
                  <a16:creationId xmlns:a16="http://schemas.microsoft.com/office/drawing/2014/main" id="{19AF32C7-C5F7-4849-1B5B-9B0311F35B5A}"/>
                </a:ext>
              </a:extLst>
            </p:cNvPr>
            <p:cNvSpPr/>
            <p:nvPr/>
          </p:nvSpPr>
          <p:spPr>
            <a:xfrm>
              <a:off x="2866725" y="3323200"/>
              <a:ext cx="20300" cy="13050"/>
            </a:xfrm>
            <a:custGeom>
              <a:avLst/>
              <a:gdLst/>
              <a:ahLst/>
              <a:cxnLst/>
              <a:rect l="l" t="t" r="r" b="b"/>
              <a:pathLst>
                <a:path w="812" h="522" extrusionOk="0">
                  <a:moveTo>
                    <a:pt x="83" y="0"/>
                  </a:moveTo>
                  <a:lnTo>
                    <a:pt x="0" y="162"/>
                  </a:lnTo>
                  <a:lnTo>
                    <a:pt x="742" y="521"/>
                  </a:lnTo>
                  <a:lnTo>
                    <a:pt x="811" y="38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29">
              <a:extLst>
                <a:ext uri="{FF2B5EF4-FFF2-40B4-BE49-F238E27FC236}">
                  <a16:creationId xmlns:a16="http://schemas.microsoft.com/office/drawing/2014/main" id="{964F59B5-E1EB-56E5-B462-B1F3F562FA38}"/>
                </a:ext>
              </a:extLst>
            </p:cNvPr>
            <p:cNvSpPr/>
            <p:nvPr/>
          </p:nvSpPr>
          <p:spPr>
            <a:xfrm>
              <a:off x="3332575" y="3323400"/>
              <a:ext cx="12600" cy="21125"/>
            </a:xfrm>
            <a:custGeom>
              <a:avLst/>
              <a:gdLst/>
              <a:ahLst/>
              <a:cxnLst/>
              <a:rect l="l" t="t" r="r" b="b"/>
              <a:pathLst>
                <a:path w="504" h="845" extrusionOk="0">
                  <a:moveTo>
                    <a:pt x="422" y="0"/>
                  </a:moveTo>
                  <a:cubicBezTo>
                    <a:pt x="282" y="252"/>
                    <a:pt x="141" y="504"/>
                    <a:pt x="1" y="757"/>
                  </a:cubicBezTo>
                  <a:lnTo>
                    <a:pt x="192" y="845"/>
                  </a:lnTo>
                  <a:lnTo>
                    <a:pt x="504" y="68"/>
                  </a:lnTo>
                  <a:lnTo>
                    <a:pt x="4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29">
              <a:extLst>
                <a:ext uri="{FF2B5EF4-FFF2-40B4-BE49-F238E27FC236}">
                  <a16:creationId xmlns:a16="http://schemas.microsoft.com/office/drawing/2014/main" id="{F8D83554-BF23-EF38-C543-BCA0A2F3FFF9}"/>
                </a:ext>
              </a:extLst>
            </p:cNvPr>
            <p:cNvSpPr/>
            <p:nvPr/>
          </p:nvSpPr>
          <p:spPr>
            <a:xfrm>
              <a:off x="2552725" y="3062750"/>
              <a:ext cx="26375" cy="11625"/>
            </a:xfrm>
            <a:custGeom>
              <a:avLst/>
              <a:gdLst/>
              <a:ahLst/>
              <a:cxnLst/>
              <a:rect l="l" t="t" r="r" b="b"/>
              <a:pathLst>
                <a:path w="1055" h="465" extrusionOk="0">
                  <a:moveTo>
                    <a:pt x="250" y="0"/>
                  </a:moveTo>
                  <a:cubicBezTo>
                    <a:pt x="171" y="0"/>
                    <a:pt x="88" y="11"/>
                    <a:pt x="0" y="35"/>
                  </a:cubicBezTo>
                  <a:lnTo>
                    <a:pt x="983" y="465"/>
                  </a:lnTo>
                  <a:cubicBezTo>
                    <a:pt x="1007" y="436"/>
                    <a:pt x="1031" y="407"/>
                    <a:pt x="1054" y="377"/>
                  </a:cubicBezTo>
                  <a:cubicBezTo>
                    <a:pt x="814" y="182"/>
                    <a:pt x="569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29">
              <a:extLst>
                <a:ext uri="{FF2B5EF4-FFF2-40B4-BE49-F238E27FC236}">
                  <a16:creationId xmlns:a16="http://schemas.microsoft.com/office/drawing/2014/main" id="{0BF6E7E1-EC8B-4599-0267-5671604EBD02}"/>
                </a:ext>
              </a:extLst>
            </p:cNvPr>
            <p:cNvSpPr/>
            <p:nvPr/>
          </p:nvSpPr>
          <p:spPr>
            <a:xfrm>
              <a:off x="2231950" y="2820200"/>
              <a:ext cx="10500" cy="18025"/>
            </a:xfrm>
            <a:custGeom>
              <a:avLst/>
              <a:gdLst/>
              <a:ahLst/>
              <a:cxnLst/>
              <a:rect l="l" t="t" r="r" b="b"/>
              <a:pathLst>
                <a:path w="420" h="721" extrusionOk="0">
                  <a:moveTo>
                    <a:pt x="249" y="0"/>
                  </a:moveTo>
                  <a:cubicBezTo>
                    <a:pt x="167" y="222"/>
                    <a:pt x="84" y="444"/>
                    <a:pt x="0" y="666"/>
                  </a:cubicBezTo>
                  <a:lnTo>
                    <a:pt x="146" y="720"/>
                  </a:lnTo>
                  <a:cubicBezTo>
                    <a:pt x="237" y="503"/>
                    <a:pt x="327" y="284"/>
                    <a:pt x="419" y="65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29">
              <a:extLst>
                <a:ext uri="{FF2B5EF4-FFF2-40B4-BE49-F238E27FC236}">
                  <a16:creationId xmlns:a16="http://schemas.microsoft.com/office/drawing/2014/main" id="{288111CD-889A-F4BF-1E5C-FE77AEC228F0}"/>
                </a:ext>
              </a:extLst>
            </p:cNvPr>
            <p:cNvSpPr/>
            <p:nvPr/>
          </p:nvSpPr>
          <p:spPr>
            <a:xfrm>
              <a:off x="3120775" y="3329325"/>
              <a:ext cx="15875" cy="10775"/>
            </a:xfrm>
            <a:custGeom>
              <a:avLst/>
              <a:gdLst/>
              <a:ahLst/>
              <a:cxnLst/>
              <a:rect l="l" t="t" r="r" b="b"/>
              <a:pathLst>
                <a:path w="635" h="431" extrusionOk="0">
                  <a:moveTo>
                    <a:pt x="121" y="1"/>
                  </a:moveTo>
                  <a:cubicBezTo>
                    <a:pt x="81" y="61"/>
                    <a:pt x="40" y="120"/>
                    <a:pt x="0" y="180"/>
                  </a:cubicBezTo>
                  <a:lnTo>
                    <a:pt x="569" y="430"/>
                  </a:lnTo>
                  <a:lnTo>
                    <a:pt x="634" y="304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29">
              <a:extLst>
                <a:ext uri="{FF2B5EF4-FFF2-40B4-BE49-F238E27FC236}">
                  <a16:creationId xmlns:a16="http://schemas.microsoft.com/office/drawing/2014/main" id="{5C3DB01A-0012-B54C-AE99-83CFB957B63C}"/>
                </a:ext>
              </a:extLst>
            </p:cNvPr>
            <p:cNvSpPr/>
            <p:nvPr/>
          </p:nvSpPr>
          <p:spPr>
            <a:xfrm>
              <a:off x="2608575" y="2962825"/>
              <a:ext cx="10050" cy="18975"/>
            </a:xfrm>
            <a:custGeom>
              <a:avLst/>
              <a:gdLst/>
              <a:ahLst/>
              <a:cxnLst/>
              <a:rect l="l" t="t" r="r" b="b"/>
              <a:pathLst>
                <a:path w="402" h="759" extrusionOk="0">
                  <a:moveTo>
                    <a:pt x="240" y="0"/>
                  </a:moveTo>
                  <a:lnTo>
                    <a:pt x="0" y="707"/>
                  </a:lnTo>
                  <a:lnTo>
                    <a:pt x="158" y="759"/>
                  </a:lnTo>
                  <a:cubicBezTo>
                    <a:pt x="239" y="524"/>
                    <a:pt x="320" y="289"/>
                    <a:pt x="401" y="54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29">
              <a:extLst>
                <a:ext uri="{FF2B5EF4-FFF2-40B4-BE49-F238E27FC236}">
                  <a16:creationId xmlns:a16="http://schemas.microsoft.com/office/drawing/2014/main" id="{EBE87B8A-9B14-731D-4BC0-1B7C0EADAF5C}"/>
                </a:ext>
              </a:extLst>
            </p:cNvPr>
            <p:cNvSpPr/>
            <p:nvPr/>
          </p:nvSpPr>
          <p:spPr>
            <a:xfrm>
              <a:off x="2804550" y="3047550"/>
              <a:ext cx="15075" cy="20875"/>
            </a:xfrm>
            <a:custGeom>
              <a:avLst/>
              <a:gdLst/>
              <a:ahLst/>
              <a:cxnLst/>
              <a:rect l="l" t="t" r="r" b="b"/>
              <a:pathLst>
                <a:path w="603" h="835" extrusionOk="0">
                  <a:moveTo>
                    <a:pt x="399" y="0"/>
                  </a:moveTo>
                  <a:cubicBezTo>
                    <a:pt x="267" y="253"/>
                    <a:pt x="134" y="505"/>
                    <a:pt x="1" y="758"/>
                  </a:cubicBezTo>
                  <a:lnTo>
                    <a:pt x="92" y="835"/>
                  </a:lnTo>
                  <a:lnTo>
                    <a:pt x="602" y="113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29">
              <a:extLst>
                <a:ext uri="{FF2B5EF4-FFF2-40B4-BE49-F238E27FC236}">
                  <a16:creationId xmlns:a16="http://schemas.microsoft.com/office/drawing/2014/main" id="{C647F343-C1CF-F7A2-7BC4-B1FAD079A866}"/>
                </a:ext>
              </a:extLst>
            </p:cNvPr>
            <p:cNvSpPr/>
            <p:nvPr/>
          </p:nvSpPr>
          <p:spPr>
            <a:xfrm>
              <a:off x="2793875" y="3018550"/>
              <a:ext cx="13575" cy="17775"/>
            </a:xfrm>
            <a:custGeom>
              <a:avLst/>
              <a:gdLst/>
              <a:ahLst/>
              <a:cxnLst/>
              <a:rect l="l" t="t" r="r" b="b"/>
              <a:pathLst>
                <a:path w="543" h="711" extrusionOk="0">
                  <a:moveTo>
                    <a:pt x="391" y="1"/>
                  </a:moveTo>
                  <a:lnTo>
                    <a:pt x="1" y="623"/>
                  </a:lnTo>
                  <a:lnTo>
                    <a:pt x="139" y="711"/>
                  </a:lnTo>
                  <a:cubicBezTo>
                    <a:pt x="273" y="506"/>
                    <a:pt x="407" y="301"/>
                    <a:pt x="542" y="96"/>
                  </a:cubicBezTo>
                  <a:lnTo>
                    <a:pt x="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29">
              <a:extLst>
                <a:ext uri="{FF2B5EF4-FFF2-40B4-BE49-F238E27FC236}">
                  <a16:creationId xmlns:a16="http://schemas.microsoft.com/office/drawing/2014/main" id="{C99D97C9-5782-7963-0AA9-81833E1724FB}"/>
                </a:ext>
              </a:extLst>
            </p:cNvPr>
            <p:cNvSpPr/>
            <p:nvPr/>
          </p:nvSpPr>
          <p:spPr>
            <a:xfrm>
              <a:off x="2754275" y="2811000"/>
              <a:ext cx="51550" cy="116850"/>
            </a:xfrm>
            <a:custGeom>
              <a:avLst/>
              <a:gdLst/>
              <a:ahLst/>
              <a:cxnLst/>
              <a:rect l="l" t="t" r="r" b="b"/>
              <a:pathLst>
                <a:path w="2062" h="4674" extrusionOk="0">
                  <a:moveTo>
                    <a:pt x="80" y="0"/>
                  </a:moveTo>
                  <a:cubicBezTo>
                    <a:pt x="54" y="56"/>
                    <a:pt x="28" y="111"/>
                    <a:pt x="1" y="167"/>
                  </a:cubicBezTo>
                  <a:lnTo>
                    <a:pt x="1663" y="1057"/>
                  </a:lnTo>
                  <a:cubicBezTo>
                    <a:pt x="1487" y="1447"/>
                    <a:pt x="1312" y="1771"/>
                    <a:pt x="1193" y="2114"/>
                  </a:cubicBezTo>
                  <a:cubicBezTo>
                    <a:pt x="902" y="2960"/>
                    <a:pt x="637" y="3814"/>
                    <a:pt x="362" y="4665"/>
                  </a:cubicBezTo>
                  <a:lnTo>
                    <a:pt x="372" y="4673"/>
                  </a:lnTo>
                  <a:cubicBezTo>
                    <a:pt x="567" y="4223"/>
                    <a:pt x="754" y="3769"/>
                    <a:pt x="955" y="3321"/>
                  </a:cubicBezTo>
                  <a:cubicBezTo>
                    <a:pt x="1313" y="2530"/>
                    <a:pt x="1681" y="1742"/>
                    <a:pt x="2062" y="913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29">
              <a:extLst>
                <a:ext uri="{FF2B5EF4-FFF2-40B4-BE49-F238E27FC236}">
                  <a16:creationId xmlns:a16="http://schemas.microsoft.com/office/drawing/2014/main" id="{B2A39B83-6BC7-8502-2B11-D157E9054234}"/>
                </a:ext>
              </a:extLst>
            </p:cNvPr>
            <p:cNvSpPr/>
            <p:nvPr/>
          </p:nvSpPr>
          <p:spPr>
            <a:xfrm>
              <a:off x="2567000" y="2806450"/>
              <a:ext cx="29050" cy="55600"/>
            </a:xfrm>
            <a:custGeom>
              <a:avLst/>
              <a:gdLst/>
              <a:ahLst/>
              <a:cxnLst/>
              <a:rect l="l" t="t" r="r" b="b"/>
              <a:pathLst>
                <a:path w="1162" h="2224" extrusionOk="0">
                  <a:moveTo>
                    <a:pt x="933" y="1"/>
                  </a:moveTo>
                  <a:lnTo>
                    <a:pt x="1" y="2143"/>
                  </a:lnTo>
                  <a:lnTo>
                    <a:pt x="193" y="2224"/>
                  </a:lnTo>
                  <a:cubicBezTo>
                    <a:pt x="516" y="1514"/>
                    <a:pt x="839" y="803"/>
                    <a:pt x="1162" y="93"/>
                  </a:cubicBez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29">
              <a:extLst>
                <a:ext uri="{FF2B5EF4-FFF2-40B4-BE49-F238E27FC236}">
                  <a16:creationId xmlns:a16="http://schemas.microsoft.com/office/drawing/2014/main" id="{AB27FF7A-25C0-697B-2F92-674535707B59}"/>
                </a:ext>
              </a:extLst>
            </p:cNvPr>
            <p:cNvSpPr/>
            <p:nvPr/>
          </p:nvSpPr>
          <p:spPr>
            <a:xfrm>
              <a:off x="2794400" y="2901325"/>
              <a:ext cx="28400" cy="57300"/>
            </a:xfrm>
            <a:custGeom>
              <a:avLst/>
              <a:gdLst/>
              <a:ahLst/>
              <a:cxnLst/>
              <a:rect l="l" t="t" r="r" b="b"/>
              <a:pathLst>
                <a:path w="1136" h="2292" extrusionOk="0">
                  <a:moveTo>
                    <a:pt x="937" y="0"/>
                  </a:moveTo>
                  <a:lnTo>
                    <a:pt x="0" y="2180"/>
                  </a:lnTo>
                  <a:lnTo>
                    <a:pt x="206" y="2291"/>
                  </a:lnTo>
                  <a:cubicBezTo>
                    <a:pt x="515" y="1554"/>
                    <a:pt x="826" y="818"/>
                    <a:pt x="1136" y="81"/>
                  </a:cubicBez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29">
              <a:extLst>
                <a:ext uri="{FF2B5EF4-FFF2-40B4-BE49-F238E27FC236}">
                  <a16:creationId xmlns:a16="http://schemas.microsoft.com/office/drawing/2014/main" id="{CE9BD91B-FE83-AF2F-A27B-BCB70673D8B5}"/>
                </a:ext>
              </a:extLst>
            </p:cNvPr>
            <p:cNvSpPr/>
            <p:nvPr/>
          </p:nvSpPr>
          <p:spPr>
            <a:xfrm>
              <a:off x="2591275" y="2816400"/>
              <a:ext cx="24550" cy="45875"/>
            </a:xfrm>
            <a:custGeom>
              <a:avLst/>
              <a:gdLst/>
              <a:ahLst/>
              <a:cxnLst/>
              <a:rect l="l" t="t" r="r" b="b"/>
              <a:pathLst>
                <a:path w="982" h="1835" extrusionOk="0">
                  <a:moveTo>
                    <a:pt x="793" y="0"/>
                  </a:moveTo>
                  <a:lnTo>
                    <a:pt x="0" y="1706"/>
                  </a:lnTo>
                  <a:lnTo>
                    <a:pt x="205" y="1835"/>
                  </a:lnTo>
                  <a:cubicBezTo>
                    <a:pt x="464" y="1252"/>
                    <a:pt x="723" y="668"/>
                    <a:pt x="981" y="86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29">
              <a:extLst>
                <a:ext uri="{FF2B5EF4-FFF2-40B4-BE49-F238E27FC236}">
                  <a16:creationId xmlns:a16="http://schemas.microsoft.com/office/drawing/2014/main" id="{67518AFA-AB05-AA30-DEDF-3227B010694F}"/>
                </a:ext>
              </a:extLst>
            </p:cNvPr>
            <p:cNvSpPr/>
            <p:nvPr/>
          </p:nvSpPr>
          <p:spPr>
            <a:xfrm>
              <a:off x="3177225" y="2887025"/>
              <a:ext cx="46725" cy="18975"/>
            </a:xfrm>
            <a:custGeom>
              <a:avLst/>
              <a:gdLst/>
              <a:ahLst/>
              <a:cxnLst/>
              <a:rect l="l" t="t" r="r" b="b"/>
              <a:pathLst>
                <a:path w="1869" h="759" extrusionOk="0">
                  <a:moveTo>
                    <a:pt x="107" y="0"/>
                  </a:moveTo>
                  <a:cubicBezTo>
                    <a:pt x="72" y="0"/>
                    <a:pt x="36" y="1"/>
                    <a:pt x="0" y="3"/>
                  </a:cubicBezTo>
                  <a:lnTo>
                    <a:pt x="1808" y="758"/>
                  </a:lnTo>
                  <a:cubicBezTo>
                    <a:pt x="1808" y="758"/>
                    <a:pt x="1869" y="683"/>
                    <a:pt x="1869" y="683"/>
                  </a:cubicBezTo>
                  <a:cubicBezTo>
                    <a:pt x="1341" y="316"/>
                    <a:pt x="791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29">
              <a:extLst>
                <a:ext uri="{FF2B5EF4-FFF2-40B4-BE49-F238E27FC236}">
                  <a16:creationId xmlns:a16="http://schemas.microsoft.com/office/drawing/2014/main" id="{A9721513-C8AF-67E7-27DC-DB3B7174B85C}"/>
                </a:ext>
              </a:extLst>
            </p:cNvPr>
            <p:cNvSpPr/>
            <p:nvPr/>
          </p:nvSpPr>
          <p:spPr>
            <a:xfrm>
              <a:off x="2935650" y="2922850"/>
              <a:ext cx="21175" cy="39175"/>
            </a:xfrm>
            <a:custGeom>
              <a:avLst/>
              <a:gdLst/>
              <a:ahLst/>
              <a:cxnLst/>
              <a:rect l="l" t="t" r="r" b="b"/>
              <a:pathLst>
                <a:path w="847" h="1567" extrusionOk="0">
                  <a:moveTo>
                    <a:pt x="641" y="0"/>
                  </a:moveTo>
                  <a:cubicBezTo>
                    <a:pt x="428" y="494"/>
                    <a:pt x="215" y="989"/>
                    <a:pt x="1" y="1484"/>
                  </a:cubicBezTo>
                  <a:lnTo>
                    <a:pt x="206" y="1566"/>
                  </a:lnTo>
                  <a:lnTo>
                    <a:pt x="847" y="77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29">
              <a:extLst>
                <a:ext uri="{FF2B5EF4-FFF2-40B4-BE49-F238E27FC236}">
                  <a16:creationId xmlns:a16="http://schemas.microsoft.com/office/drawing/2014/main" id="{52AF0A1D-6D1C-06A6-60E6-A157A2926CA1}"/>
                </a:ext>
              </a:extLst>
            </p:cNvPr>
            <p:cNvSpPr/>
            <p:nvPr/>
          </p:nvSpPr>
          <p:spPr>
            <a:xfrm>
              <a:off x="2891200" y="2916550"/>
              <a:ext cx="19875" cy="40450"/>
            </a:xfrm>
            <a:custGeom>
              <a:avLst/>
              <a:gdLst/>
              <a:ahLst/>
              <a:cxnLst/>
              <a:rect l="l" t="t" r="r" b="b"/>
              <a:pathLst>
                <a:path w="795" h="1618" extrusionOk="0">
                  <a:moveTo>
                    <a:pt x="795" y="1"/>
                  </a:moveTo>
                  <a:lnTo>
                    <a:pt x="795" y="1"/>
                  </a:lnTo>
                  <a:cubicBezTo>
                    <a:pt x="129" y="750"/>
                    <a:pt x="114" y="789"/>
                    <a:pt x="1" y="1609"/>
                  </a:cubicBezTo>
                  <a:lnTo>
                    <a:pt x="12" y="1618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29">
              <a:extLst>
                <a:ext uri="{FF2B5EF4-FFF2-40B4-BE49-F238E27FC236}">
                  <a16:creationId xmlns:a16="http://schemas.microsoft.com/office/drawing/2014/main" id="{3D688EF6-DF49-28D3-B88D-EC4DE52337D9}"/>
                </a:ext>
              </a:extLst>
            </p:cNvPr>
            <p:cNvSpPr/>
            <p:nvPr/>
          </p:nvSpPr>
          <p:spPr>
            <a:xfrm>
              <a:off x="2746525" y="2865450"/>
              <a:ext cx="20025" cy="45125"/>
            </a:xfrm>
            <a:custGeom>
              <a:avLst/>
              <a:gdLst/>
              <a:ahLst/>
              <a:cxnLst/>
              <a:rect l="l" t="t" r="r" b="b"/>
              <a:pathLst>
                <a:path w="801" h="1805" extrusionOk="0">
                  <a:moveTo>
                    <a:pt x="604" y="1"/>
                  </a:moveTo>
                  <a:lnTo>
                    <a:pt x="0" y="1690"/>
                  </a:lnTo>
                  <a:lnTo>
                    <a:pt x="211" y="1805"/>
                  </a:lnTo>
                  <a:lnTo>
                    <a:pt x="801" y="6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29">
              <a:extLst>
                <a:ext uri="{FF2B5EF4-FFF2-40B4-BE49-F238E27FC236}">
                  <a16:creationId xmlns:a16="http://schemas.microsoft.com/office/drawing/2014/main" id="{558E4A91-72C8-EB76-F949-B7E861A5B544}"/>
                </a:ext>
              </a:extLst>
            </p:cNvPr>
            <p:cNvSpPr/>
            <p:nvPr/>
          </p:nvSpPr>
          <p:spPr>
            <a:xfrm>
              <a:off x="2438550" y="2771000"/>
              <a:ext cx="27050" cy="40950"/>
            </a:xfrm>
            <a:custGeom>
              <a:avLst/>
              <a:gdLst/>
              <a:ahLst/>
              <a:cxnLst/>
              <a:rect l="l" t="t" r="r" b="b"/>
              <a:pathLst>
                <a:path w="1082" h="1638" extrusionOk="0">
                  <a:moveTo>
                    <a:pt x="906" y="0"/>
                  </a:moveTo>
                  <a:lnTo>
                    <a:pt x="0" y="1623"/>
                  </a:lnTo>
                  <a:lnTo>
                    <a:pt x="20" y="1637"/>
                  </a:lnTo>
                  <a:cubicBezTo>
                    <a:pt x="483" y="1196"/>
                    <a:pt x="859" y="699"/>
                    <a:pt x="1082" y="105"/>
                  </a:cubicBez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29">
              <a:extLst>
                <a:ext uri="{FF2B5EF4-FFF2-40B4-BE49-F238E27FC236}">
                  <a16:creationId xmlns:a16="http://schemas.microsoft.com/office/drawing/2014/main" id="{25A83D4D-C8AC-23C0-25D1-76BBE4066D8D}"/>
                </a:ext>
              </a:extLst>
            </p:cNvPr>
            <p:cNvSpPr/>
            <p:nvPr/>
          </p:nvSpPr>
          <p:spPr>
            <a:xfrm>
              <a:off x="2911575" y="2927400"/>
              <a:ext cx="20450" cy="44150"/>
            </a:xfrm>
            <a:custGeom>
              <a:avLst/>
              <a:gdLst/>
              <a:ahLst/>
              <a:cxnLst/>
              <a:rect l="l" t="t" r="r" b="b"/>
              <a:pathLst>
                <a:path w="818" h="1766" extrusionOk="0">
                  <a:moveTo>
                    <a:pt x="550" y="0"/>
                  </a:moveTo>
                  <a:cubicBezTo>
                    <a:pt x="367" y="575"/>
                    <a:pt x="184" y="1150"/>
                    <a:pt x="0" y="1724"/>
                  </a:cubicBezTo>
                  <a:lnTo>
                    <a:pt x="53" y="1766"/>
                  </a:lnTo>
                  <a:lnTo>
                    <a:pt x="818" y="10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29">
              <a:extLst>
                <a:ext uri="{FF2B5EF4-FFF2-40B4-BE49-F238E27FC236}">
                  <a16:creationId xmlns:a16="http://schemas.microsoft.com/office/drawing/2014/main" id="{E3D45B8D-4424-E013-329C-88BAD4E0EC4E}"/>
                </a:ext>
              </a:extLst>
            </p:cNvPr>
            <p:cNvSpPr/>
            <p:nvPr/>
          </p:nvSpPr>
          <p:spPr>
            <a:xfrm>
              <a:off x="2685250" y="2779125"/>
              <a:ext cx="34900" cy="19800"/>
            </a:xfrm>
            <a:custGeom>
              <a:avLst/>
              <a:gdLst/>
              <a:ahLst/>
              <a:cxnLst/>
              <a:rect l="l" t="t" r="r" b="b"/>
              <a:pathLst>
                <a:path w="1396" h="792" extrusionOk="0">
                  <a:moveTo>
                    <a:pt x="102" y="0"/>
                  </a:moveTo>
                  <a:cubicBezTo>
                    <a:pt x="68" y="69"/>
                    <a:pt x="34" y="137"/>
                    <a:pt x="1" y="205"/>
                  </a:cubicBezTo>
                  <a:lnTo>
                    <a:pt x="1314" y="792"/>
                  </a:lnTo>
                  <a:lnTo>
                    <a:pt x="1396" y="60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29">
              <a:extLst>
                <a:ext uri="{FF2B5EF4-FFF2-40B4-BE49-F238E27FC236}">
                  <a16:creationId xmlns:a16="http://schemas.microsoft.com/office/drawing/2014/main" id="{5B5353DC-D4A3-DBBD-A5C7-6437A169ADB5}"/>
                </a:ext>
              </a:extLst>
            </p:cNvPr>
            <p:cNvSpPr/>
            <p:nvPr/>
          </p:nvSpPr>
          <p:spPr>
            <a:xfrm>
              <a:off x="2806825" y="2939625"/>
              <a:ext cx="18300" cy="36075"/>
            </a:xfrm>
            <a:custGeom>
              <a:avLst/>
              <a:gdLst/>
              <a:ahLst/>
              <a:cxnLst/>
              <a:rect l="l" t="t" r="r" b="b"/>
              <a:pathLst>
                <a:path w="732" h="1443" extrusionOk="0">
                  <a:moveTo>
                    <a:pt x="706" y="1"/>
                  </a:moveTo>
                  <a:cubicBezTo>
                    <a:pt x="470" y="482"/>
                    <a:pt x="235" y="962"/>
                    <a:pt x="0" y="1442"/>
                  </a:cubicBezTo>
                  <a:cubicBezTo>
                    <a:pt x="467" y="1059"/>
                    <a:pt x="732" y="594"/>
                    <a:pt x="726" y="16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29">
              <a:extLst>
                <a:ext uri="{FF2B5EF4-FFF2-40B4-BE49-F238E27FC236}">
                  <a16:creationId xmlns:a16="http://schemas.microsoft.com/office/drawing/2014/main" id="{743967C4-E6DC-4C77-6F87-C641043822CE}"/>
                </a:ext>
              </a:extLst>
            </p:cNvPr>
            <p:cNvSpPr/>
            <p:nvPr/>
          </p:nvSpPr>
          <p:spPr>
            <a:xfrm>
              <a:off x="2430400" y="2683200"/>
              <a:ext cx="28275" cy="30250"/>
            </a:xfrm>
            <a:custGeom>
              <a:avLst/>
              <a:gdLst/>
              <a:ahLst/>
              <a:cxnLst/>
              <a:rect l="l" t="t" r="r" b="b"/>
              <a:pathLst>
                <a:path w="1131" h="1210" extrusionOk="0">
                  <a:moveTo>
                    <a:pt x="1059" y="1"/>
                  </a:moveTo>
                  <a:lnTo>
                    <a:pt x="0" y="1024"/>
                  </a:lnTo>
                  <a:lnTo>
                    <a:pt x="206" y="1210"/>
                  </a:lnTo>
                  <a:lnTo>
                    <a:pt x="1130" y="73"/>
                  </a:lnTo>
                  <a:cubicBezTo>
                    <a:pt x="1106" y="49"/>
                    <a:pt x="1083" y="24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29">
              <a:extLst>
                <a:ext uri="{FF2B5EF4-FFF2-40B4-BE49-F238E27FC236}">
                  <a16:creationId xmlns:a16="http://schemas.microsoft.com/office/drawing/2014/main" id="{B6DFE1FB-1A1B-6FB3-F480-8AC9179B2ECC}"/>
                </a:ext>
              </a:extLst>
            </p:cNvPr>
            <p:cNvSpPr/>
            <p:nvPr/>
          </p:nvSpPr>
          <p:spPr>
            <a:xfrm>
              <a:off x="2789625" y="2793925"/>
              <a:ext cx="32250" cy="15200"/>
            </a:xfrm>
            <a:custGeom>
              <a:avLst/>
              <a:gdLst/>
              <a:ahLst/>
              <a:cxnLst/>
              <a:rect l="l" t="t" r="r" b="b"/>
              <a:pathLst>
                <a:path w="1290" h="608" extrusionOk="0">
                  <a:moveTo>
                    <a:pt x="77" y="0"/>
                  </a:moveTo>
                  <a:lnTo>
                    <a:pt x="1" y="200"/>
                  </a:lnTo>
                  <a:cubicBezTo>
                    <a:pt x="358" y="396"/>
                    <a:pt x="711" y="607"/>
                    <a:pt x="1144" y="607"/>
                  </a:cubicBezTo>
                  <a:cubicBezTo>
                    <a:pt x="1191" y="607"/>
                    <a:pt x="1240" y="605"/>
                    <a:pt x="1290" y="59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29">
              <a:extLst>
                <a:ext uri="{FF2B5EF4-FFF2-40B4-BE49-F238E27FC236}">
                  <a16:creationId xmlns:a16="http://schemas.microsoft.com/office/drawing/2014/main" id="{59DE9FC1-A938-FBCA-252B-8E8B162A28F8}"/>
                </a:ext>
              </a:extLst>
            </p:cNvPr>
            <p:cNvSpPr/>
            <p:nvPr/>
          </p:nvSpPr>
          <p:spPr>
            <a:xfrm>
              <a:off x="2835825" y="2817025"/>
              <a:ext cx="33000" cy="15600"/>
            </a:xfrm>
            <a:custGeom>
              <a:avLst/>
              <a:gdLst/>
              <a:ahLst/>
              <a:cxnLst/>
              <a:rect l="l" t="t" r="r" b="b"/>
              <a:pathLst>
                <a:path w="1320" h="624" extrusionOk="0">
                  <a:moveTo>
                    <a:pt x="105" y="0"/>
                  </a:moveTo>
                  <a:lnTo>
                    <a:pt x="1" y="183"/>
                  </a:lnTo>
                  <a:cubicBezTo>
                    <a:pt x="361" y="372"/>
                    <a:pt x="695" y="624"/>
                    <a:pt x="1130" y="624"/>
                  </a:cubicBezTo>
                  <a:cubicBezTo>
                    <a:pt x="1191" y="624"/>
                    <a:pt x="1254" y="619"/>
                    <a:pt x="1319" y="608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29">
              <a:extLst>
                <a:ext uri="{FF2B5EF4-FFF2-40B4-BE49-F238E27FC236}">
                  <a16:creationId xmlns:a16="http://schemas.microsoft.com/office/drawing/2014/main" id="{83EB25A2-AD7B-95F9-7D3D-1F8AF131F5A7}"/>
                </a:ext>
              </a:extLst>
            </p:cNvPr>
            <p:cNvSpPr/>
            <p:nvPr/>
          </p:nvSpPr>
          <p:spPr>
            <a:xfrm>
              <a:off x="3122100" y="2855000"/>
              <a:ext cx="31900" cy="18300"/>
            </a:xfrm>
            <a:custGeom>
              <a:avLst/>
              <a:gdLst/>
              <a:ahLst/>
              <a:cxnLst/>
              <a:rect l="l" t="t" r="r" b="b"/>
              <a:pathLst>
                <a:path w="1276" h="732" extrusionOk="0">
                  <a:moveTo>
                    <a:pt x="93" y="1"/>
                  </a:moveTo>
                  <a:cubicBezTo>
                    <a:pt x="63" y="61"/>
                    <a:pt x="32" y="121"/>
                    <a:pt x="1" y="181"/>
                  </a:cubicBezTo>
                  <a:lnTo>
                    <a:pt x="1202" y="731"/>
                  </a:lnTo>
                  <a:cubicBezTo>
                    <a:pt x="1227" y="676"/>
                    <a:pt x="1251" y="620"/>
                    <a:pt x="1276" y="565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29">
              <a:extLst>
                <a:ext uri="{FF2B5EF4-FFF2-40B4-BE49-F238E27FC236}">
                  <a16:creationId xmlns:a16="http://schemas.microsoft.com/office/drawing/2014/main" id="{95E92267-910A-F55F-B326-B5E30E88FB58}"/>
                </a:ext>
              </a:extLst>
            </p:cNvPr>
            <p:cNvSpPr/>
            <p:nvPr/>
          </p:nvSpPr>
          <p:spPr>
            <a:xfrm>
              <a:off x="3202525" y="2870150"/>
              <a:ext cx="33525" cy="20275"/>
            </a:xfrm>
            <a:custGeom>
              <a:avLst/>
              <a:gdLst/>
              <a:ahLst/>
              <a:cxnLst/>
              <a:rect l="l" t="t" r="r" b="b"/>
              <a:pathLst>
                <a:path w="1341" h="811" extrusionOk="0">
                  <a:moveTo>
                    <a:pt x="86" y="1"/>
                  </a:moveTo>
                  <a:cubicBezTo>
                    <a:pt x="57" y="64"/>
                    <a:pt x="29" y="126"/>
                    <a:pt x="1" y="190"/>
                  </a:cubicBezTo>
                  <a:lnTo>
                    <a:pt x="1251" y="810"/>
                  </a:lnTo>
                  <a:cubicBezTo>
                    <a:pt x="1280" y="745"/>
                    <a:pt x="1310" y="678"/>
                    <a:pt x="1340" y="612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29">
              <a:extLst>
                <a:ext uri="{FF2B5EF4-FFF2-40B4-BE49-F238E27FC236}">
                  <a16:creationId xmlns:a16="http://schemas.microsoft.com/office/drawing/2014/main" id="{6C2E3931-5712-4084-27BD-4E0430DB3FE9}"/>
                </a:ext>
              </a:extLst>
            </p:cNvPr>
            <p:cNvSpPr/>
            <p:nvPr/>
          </p:nvSpPr>
          <p:spPr>
            <a:xfrm>
              <a:off x="2999325" y="2974625"/>
              <a:ext cx="15700" cy="33200"/>
            </a:xfrm>
            <a:custGeom>
              <a:avLst/>
              <a:gdLst/>
              <a:ahLst/>
              <a:cxnLst/>
              <a:rect l="l" t="t" r="r" b="b"/>
              <a:pathLst>
                <a:path w="628" h="1328" extrusionOk="0">
                  <a:moveTo>
                    <a:pt x="400" y="0"/>
                  </a:moveTo>
                  <a:cubicBezTo>
                    <a:pt x="267" y="428"/>
                    <a:pt x="134" y="855"/>
                    <a:pt x="0" y="1283"/>
                  </a:cubicBezTo>
                  <a:lnTo>
                    <a:pt x="59" y="1327"/>
                  </a:lnTo>
                  <a:lnTo>
                    <a:pt x="628" y="87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29">
              <a:extLst>
                <a:ext uri="{FF2B5EF4-FFF2-40B4-BE49-F238E27FC236}">
                  <a16:creationId xmlns:a16="http://schemas.microsoft.com/office/drawing/2014/main" id="{1DF4DE6A-5577-43D2-232B-4E794195AF20}"/>
                </a:ext>
              </a:extLst>
            </p:cNvPr>
            <p:cNvSpPr/>
            <p:nvPr/>
          </p:nvSpPr>
          <p:spPr>
            <a:xfrm>
              <a:off x="2988250" y="3006700"/>
              <a:ext cx="12575" cy="38925"/>
            </a:xfrm>
            <a:custGeom>
              <a:avLst/>
              <a:gdLst/>
              <a:ahLst/>
              <a:cxnLst/>
              <a:rect l="l" t="t" r="r" b="b"/>
              <a:pathLst>
                <a:path w="503" h="1557" extrusionOk="0">
                  <a:moveTo>
                    <a:pt x="445" y="0"/>
                  </a:moveTo>
                  <a:cubicBezTo>
                    <a:pt x="125" y="462"/>
                    <a:pt x="1" y="974"/>
                    <a:pt x="151" y="1556"/>
                  </a:cubicBezTo>
                  <a:cubicBezTo>
                    <a:pt x="268" y="1052"/>
                    <a:pt x="385" y="548"/>
                    <a:pt x="502" y="44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29">
              <a:extLst>
                <a:ext uri="{FF2B5EF4-FFF2-40B4-BE49-F238E27FC236}">
                  <a16:creationId xmlns:a16="http://schemas.microsoft.com/office/drawing/2014/main" id="{31A320EE-317D-9C1A-26DA-B2308D8E3066}"/>
                </a:ext>
              </a:extLst>
            </p:cNvPr>
            <p:cNvSpPr/>
            <p:nvPr/>
          </p:nvSpPr>
          <p:spPr>
            <a:xfrm>
              <a:off x="3129850" y="3075925"/>
              <a:ext cx="26475" cy="28300"/>
            </a:xfrm>
            <a:custGeom>
              <a:avLst/>
              <a:gdLst/>
              <a:ahLst/>
              <a:cxnLst/>
              <a:rect l="l" t="t" r="r" b="b"/>
              <a:pathLst>
                <a:path w="1059" h="1132" extrusionOk="0">
                  <a:moveTo>
                    <a:pt x="12" y="34"/>
                  </a:moveTo>
                  <a:lnTo>
                    <a:pt x="1" y="47"/>
                  </a:lnTo>
                  <a:cubicBezTo>
                    <a:pt x="11" y="50"/>
                    <a:pt x="21" y="53"/>
                    <a:pt x="30" y="55"/>
                  </a:cubicBezTo>
                  <a:lnTo>
                    <a:pt x="30" y="55"/>
                  </a:lnTo>
                  <a:cubicBezTo>
                    <a:pt x="24" y="48"/>
                    <a:pt x="18" y="41"/>
                    <a:pt x="12" y="34"/>
                  </a:cubicBezTo>
                  <a:close/>
                  <a:moveTo>
                    <a:pt x="30" y="55"/>
                  </a:moveTo>
                  <a:lnTo>
                    <a:pt x="30" y="55"/>
                  </a:lnTo>
                  <a:cubicBezTo>
                    <a:pt x="314" y="371"/>
                    <a:pt x="783" y="577"/>
                    <a:pt x="661" y="1131"/>
                  </a:cubicBezTo>
                  <a:cubicBezTo>
                    <a:pt x="795" y="954"/>
                    <a:pt x="927" y="777"/>
                    <a:pt x="1058" y="600"/>
                  </a:cubicBezTo>
                  <a:cubicBezTo>
                    <a:pt x="935" y="0"/>
                    <a:pt x="421" y="145"/>
                    <a:pt x="3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29">
              <a:extLst>
                <a:ext uri="{FF2B5EF4-FFF2-40B4-BE49-F238E27FC236}">
                  <a16:creationId xmlns:a16="http://schemas.microsoft.com/office/drawing/2014/main" id="{16745670-B634-3411-ABB2-EBD3042214DC}"/>
                </a:ext>
              </a:extLst>
            </p:cNvPr>
            <p:cNvSpPr/>
            <p:nvPr/>
          </p:nvSpPr>
          <p:spPr>
            <a:xfrm>
              <a:off x="2898950" y="2970525"/>
              <a:ext cx="13975" cy="33450"/>
            </a:xfrm>
            <a:custGeom>
              <a:avLst/>
              <a:gdLst/>
              <a:ahLst/>
              <a:cxnLst/>
              <a:rect l="l" t="t" r="r" b="b"/>
              <a:pathLst>
                <a:path w="559" h="1338" extrusionOk="0">
                  <a:moveTo>
                    <a:pt x="505" y="0"/>
                  </a:moveTo>
                  <a:cubicBezTo>
                    <a:pt x="193" y="385"/>
                    <a:pt x="71" y="824"/>
                    <a:pt x="0" y="1278"/>
                  </a:cubicBezTo>
                  <a:lnTo>
                    <a:pt x="204" y="1337"/>
                  </a:lnTo>
                  <a:cubicBezTo>
                    <a:pt x="322" y="905"/>
                    <a:pt x="441" y="472"/>
                    <a:pt x="558" y="4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29">
              <a:extLst>
                <a:ext uri="{FF2B5EF4-FFF2-40B4-BE49-F238E27FC236}">
                  <a16:creationId xmlns:a16="http://schemas.microsoft.com/office/drawing/2014/main" id="{54383B9D-2E25-3E9F-FDDD-85393E847641}"/>
                </a:ext>
              </a:extLst>
            </p:cNvPr>
            <p:cNvSpPr/>
            <p:nvPr/>
          </p:nvSpPr>
          <p:spPr>
            <a:xfrm>
              <a:off x="2824450" y="2906475"/>
              <a:ext cx="12075" cy="33600"/>
            </a:xfrm>
            <a:custGeom>
              <a:avLst/>
              <a:gdLst/>
              <a:ahLst/>
              <a:cxnLst/>
              <a:rect l="l" t="t" r="r" b="b"/>
              <a:pathLst>
                <a:path w="483" h="1344" extrusionOk="0">
                  <a:moveTo>
                    <a:pt x="356" y="1"/>
                  </a:moveTo>
                  <a:lnTo>
                    <a:pt x="1" y="1328"/>
                  </a:lnTo>
                  <a:lnTo>
                    <a:pt x="21" y="1344"/>
                  </a:lnTo>
                  <a:cubicBezTo>
                    <a:pt x="368" y="970"/>
                    <a:pt x="482" y="523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29">
              <a:extLst>
                <a:ext uri="{FF2B5EF4-FFF2-40B4-BE49-F238E27FC236}">
                  <a16:creationId xmlns:a16="http://schemas.microsoft.com/office/drawing/2014/main" id="{4C0E614E-A0BD-DB87-48BF-55F6792E5D2A}"/>
                </a:ext>
              </a:extLst>
            </p:cNvPr>
            <p:cNvSpPr/>
            <p:nvPr/>
          </p:nvSpPr>
          <p:spPr>
            <a:xfrm>
              <a:off x="2921300" y="2977975"/>
              <a:ext cx="12900" cy="26925"/>
            </a:xfrm>
            <a:custGeom>
              <a:avLst/>
              <a:gdLst/>
              <a:ahLst/>
              <a:cxnLst/>
              <a:rect l="l" t="t" r="r" b="b"/>
              <a:pathLst>
                <a:path w="516" h="1077" extrusionOk="0">
                  <a:moveTo>
                    <a:pt x="313" y="1"/>
                  </a:moveTo>
                  <a:cubicBezTo>
                    <a:pt x="209" y="342"/>
                    <a:pt x="105" y="682"/>
                    <a:pt x="1" y="1021"/>
                  </a:cubicBezTo>
                  <a:lnTo>
                    <a:pt x="170" y="1077"/>
                  </a:lnTo>
                  <a:cubicBezTo>
                    <a:pt x="286" y="761"/>
                    <a:pt x="400" y="444"/>
                    <a:pt x="516" y="128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29">
              <a:extLst>
                <a:ext uri="{FF2B5EF4-FFF2-40B4-BE49-F238E27FC236}">
                  <a16:creationId xmlns:a16="http://schemas.microsoft.com/office/drawing/2014/main" id="{AFE494A4-5032-7AFC-4BC6-E95EE2E790FF}"/>
                </a:ext>
              </a:extLst>
            </p:cNvPr>
            <p:cNvSpPr/>
            <p:nvPr/>
          </p:nvSpPr>
          <p:spPr>
            <a:xfrm>
              <a:off x="2399175" y="2692475"/>
              <a:ext cx="23125" cy="23925"/>
            </a:xfrm>
            <a:custGeom>
              <a:avLst/>
              <a:gdLst/>
              <a:ahLst/>
              <a:cxnLst/>
              <a:rect l="l" t="t" r="r" b="b"/>
              <a:pathLst>
                <a:path w="925" h="957" extrusionOk="0">
                  <a:moveTo>
                    <a:pt x="825" y="1"/>
                  </a:moveTo>
                  <a:lnTo>
                    <a:pt x="0" y="830"/>
                  </a:lnTo>
                  <a:lnTo>
                    <a:pt x="148" y="957"/>
                  </a:lnTo>
                  <a:lnTo>
                    <a:pt x="924" y="84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29">
              <a:extLst>
                <a:ext uri="{FF2B5EF4-FFF2-40B4-BE49-F238E27FC236}">
                  <a16:creationId xmlns:a16="http://schemas.microsoft.com/office/drawing/2014/main" id="{34EC68D5-32AE-CF0C-76BF-B3469D0C7090}"/>
                </a:ext>
              </a:extLst>
            </p:cNvPr>
            <p:cNvSpPr/>
            <p:nvPr/>
          </p:nvSpPr>
          <p:spPr>
            <a:xfrm>
              <a:off x="2840400" y="2921075"/>
              <a:ext cx="12450" cy="33675"/>
            </a:xfrm>
            <a:custGeom>
              <a:avLst/>
              <a:gdLst/>
              <a:ahLst/>
              <a:cxnLst/>
              <a:rect l="l" t="t" r="r" b="b"/>
              <a:pathLst>
                <a:path w="498" h="1347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441"/>
                    <a:pt x="120" y="881"/>
                    <a:pt x="0" y="1321"/>
                  </a:cubicBezTo>
                  <a:lnTo>
                    <a:pt x="33" y="1346"/>
                  </a:lnTo>
                  <a:cubicBezTo>
                    <a:pt x="355" y="965"/>
                    <a:pt x="497" y="527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29">
              <a:extLst>
                <a:ext uri="{FF2B5EF4-FFF2-40B4-BE49-F238E27FC236}">
                  <a16:creationId xmlns:a16="http://schemas.microsoft.com/office/drawing/2014/main" id="{F29DD13A-E6D4-9B4A-D02E-1986257CB4DB}"/>
                </a:ext>
              </a:extLst>
            </p:cNvPr>
            <p:cNvSpPr/>
            <p:nvPr/>
          </p:nvSpPr>
          <p:spPr>
            <a:xfrm>
              <a:off x="2607175" y="2839575"/>
              <a:ext cx="16175" cy="32100"/>
            </a:xfrm>
            <a:custGeom>
              <a:avLst/>
              <a:gdLst/>
              <a:ahLst/>
              <a:cxnLst/>
              <a:rect l="l" t="t" r="r" b="b"/>
              <a:pathLst>
                <a:path w="647" h="1284" extrusionOk="0">
                  <a:moveTo>
                    <a:pt x="433" y="1"/>
                  </a:moveTo>
                  <a:cubicBezTo>
                    <a:pt x="290" y="405"/>
                    <a:pt x="146" y="809"/>
                    <a:pt x="1" y="1214"/>
                  </a:cubicBezTo>
                  <a:lnTo>
                    <a:pt x="210" y="1284"/>
                  </a:lnTo>
                  <a:lnTo>
                    <a:pt x="646" y="73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29">
              <a:extLst>
                <a:ext uri="{FF2B5EF4-FFF2-40B4-BE49-F238E27FC236}">
                  <a16:creationId xmlns:a16="http://schemas.microsoft.com/office/drawing/2014/main" id="{882A657D-A54E-37BA-CAD1-B7D784FEA2F8}"/>
                </a:ext>
              </a:extLst>
            </p:cNvPr>
            <p:cNvSpPr/>
            <p:nvPr/>
          </p:nvSpPr>
          <p:spPr>
            <a:xfrm>
              <a:off x="2735200" y="2856025"/>
              <a:ext cx="15025" cy="29875"/>
            </a:xfrm>
            <a:custGeom>
              <a:avLst/>
              <a:gdLst/>
              <a:ahLst/>
              <a:cxnLst/>
              <a:rect l="l" t="t" r="r" b="b"/>
              <a:pathLst>
                <a:path w="601" h="1195" extrusionOk="0">
                  <a:moveTo>
                    <a:pt x="422" y="1"/>
                  </a:moveTo>
                  <a:lnTo>
                    <a:pt x="0" y="1127"/>
                  </a:lnTo>
                  <a:lnTo>
                    <a:pt x="193" y="1194"/>
                  </a:lnTo>
                  <a:lnTo>
                    <a:pt x="601" y="62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29">
              <a:extLst>
                <a:ext uri="{FF2B5EF4-FFF2-40B4-BE49-F238E27FC236}">
                  <a16:creationId xmlns:a16="http://schemas.microsoft.com/office/drawing/2014/main" id="{DAEEA4ED-320F-F4AF-61C3-C40EDD0CD62A}"/>
                </a:ext>
              </a:extLst>
            </p:cNvPr>
            <p:cNvSpPr/>
            <p:nvPr/>
          </p:nvSpPr>
          <p:spPr>
            <a:xfrm>
              <a:off x="3021325" y="2735675"/>
              <a:ext cx="17650" cy="32275"/>
            </a:xfrm>
            <a:custGeom>
              <a:avLst/>
              <a:gdLst/>
              <a:ahLst/>
              <a:cxnLst/>
              <a:rect l="l" t="t" r="r" b="b"/>
              <a:pathLst>
                <a:path w="706" h="1291" extrusionOk="0">
                  <a:moveTo>
                    <a:pt x="585" y="1"/>
                  </a:moveTo>
                  <a:cubicBezTo>
                    <a:pt x="266" y="361"/>
                    <a:pt x="0" y="746"/>
                    <a:pt x="64" y="1291"/>
                  </a:cubicBezTo>
                  <a:lnTo>
                    <a:pt x="706" y="104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29">
              <a:extLst>
                <a:ext uri="{FF2B5EF4-FFF2-40B4-BE49-F238E27FC236}">
                  <a16:creationId xmlns:a16="http://schemas.microsoft.com/office/drawing/2014/main" id="{EAD878DD-0264-AE6A-9E27-FC886B21D764}"/>
                </a:ext>
              </a:extLst>
            </p:cNvPr>
            <p:cNvSpPr/>
            <p:nvPr/>
          </p:nvSpPr>
          <p:spPr>
            <a:xfrm>
              <a:off x="3148225" y="3055100"/>
              <a:ext cx="27150" cy="14800"/>
            </a:xfrm>
            <a:custGeom>
              <a:avLst/>
              <a:gdLst/>
              <a:ahLst/>
              <a:cxnLst/>
              <a:rect l="l" t="t" r="r" b="b"/>
              <a:pathLst>
                <a:path w="1086" h="592" extrusionOk="0">
                  <a:moveTo>
                    <a:pt x="80" y="1"/>
                  </a:moveTo>
                  <a:lnTo>
                    <a:pt x="1" y="184"/>
                  </a:lnTo>
                  <a:lnTo>
                    <a:pt x="1060" y="568"/>
                  </a:lnTo>
                  <a:lnTo>
                    <a:pt x="1060" y="568"/>
                  </a:lnTo>
                  <a:cubicBezTo>
                    <a:pt x="821" y="179"/>
                    <a:pt x="447" y="96"/>
                    <a:pt x="80" y="1"/>
                  </a:cubicBezTo>
                  <a:close/>
                  <a:moveTo>
                    <a:pt x="1060" y="568"/>
                  </a:moveTo>
                  <a:cubicBezTo>
                    <a:pt x="1065" y="575"/>
                    <a:pt x="1069" y="583"/>
                    <a:pt x="1074" y="592"/>
                  </a:cubicBezTo>
                  <a:lnTo>
                    <a:pt x="1074" y="592"/>
                  </a:lnTo>
                  <a:cubicBezTo>
                    <a:pt x="1074" y="590"/>
                    <a:pt x="1086" y="577"/>
                    <a:pt x="1086" y="577"/>
                  </a:cubicBezTo>
                  <a:lnTo>
                    <a:pt x="1060" y="568"/>
                  </a:lnTo>
                  <a:close/>
                  <a:moveTo>
                    <a:pt x="1074" y="592"/>
                  </a:moveTo>
                  <a:cubicBezTo>
                    <a:pt x="1074" y="592"/>
                    <a:pt x="1074" y="592"/>
                    <a:pt x="1074" y="592"/>
                  </a:cubicBezTo>
                  <a:cubicBezTo>
                    <a:pt x="1074" y="592"/>
                    <a:pt x="1074" y="592"/>
                    <a:pt x="1074" y="5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29">
              <a:extLst>
                <a:ext uri="{FF2B5EF4-FFF2-40B4-BE49-F238E27FC236}">
                  <a16:creationId xmlns:a16="http://schemas.microsoft.com/office/drawing/2014/main" id="{67510A28-5487-BAED-9981-7D798D652632}"/>
                </a:ext>
              </a:extLst>
            </p:cNvPr>
            <p:cNvSpPr/>
            <p:nvPr/>
          </p:nvSpPr>
          <p:spPr>
            <a:xfrm>
              <a:off x="3005600" y="3013600"/>
              <a:ext cx="16375" cy="31525"/>
            </a:xfrm>
            <a:custGeom>
              <a:avLst/>
              <a:gdLst/>
              <a:ahLst/>
              <a:cxnLst/>
              <a:rect l="l" t="t" r="r" b="b"/>
              <a:pathLst>
                <a:path w="655" h="1261" extrusionOk="0">
                  <a:moveTo>
                    <a:pt x="441" y="1"/>
                  </a:moveTo>
                  <a:lnTo>
                    <a:pt x="1" y="1190"/>
                  </a:lnTo>
                  <a:lnTo>
                    <a:pt x="205" y="1261"/>
                  </a:lnTo>
                  <a:lnTo>
                    <a:pt x="654" y="74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29">
              <a:extLst>
                <a:ext uri="{FF2B5EF4-FFF2-40B4-BE49-F238E27FC236}">
                  <a16:creationId xmlns:a16="http://schemas.microsoft.com/office/drawing/2014/main" id="{82FC5C0A-8600-7276-7D3D-D15D7D6BEE9B}"/>
                </a:ext>
              </a:extLst>
            </p:cNvPr>
            <p:cNvSpPr/>
            <p:nvPr/>
          </p:nvSpPr>
          <p:spPr>
            <a:xfrm>
              <a:off x="2763300" y="2690450"/>
              <a:ext cx="18525" cy="23200"/>
            </a:xfrm>
            <a:custGeom>
              <a:avLst/>
              <a:gdLst/>
              <a:ahLst/>
              <a:cxnLst/>
              <a:rect l="l" t="t" r="r" b="b"/>
              <a:pathLst>
                <a:path w="741" h="928" extrusionOk="0">
                  <a:moveTo>
                    <a:pt x="569" y="0"/>
                  </a:moveTo>
                  <a:lnTo>
                    <a:pt x="1" y="830"/>
                  </a:lnTo>
                  <a:lnTo>
                    <a:pt x="150" y="928"/>
                  </a:lnTo>
                  <a:lnTo>
                    <a:pt x="740" y="15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29">
              <a:extLst>
                <a:ext uri="{FF2B5EF4-FFF2-40B4-BE49-F238E27FC236}">
                  <a16:creationId xmlns:a16="http://schemas.microsoft.com/office/drawing/2014/main" id="{796D4048-78A2-B097-8DF0-88395F816BC2}"/>
                </a:ext>
              </a:extLst>
            </p:cNvPr>
            <p:cNvSpPr/>
            <p:nvPr/>
          </p:nvSpPr>
          <p:spPr>
            <a:xfrm>
              <a:off x="2838375" y="2679525"/>
              <a:ext cx="19750" cy="26975"/>
            </a:xfrm>
            <a:custGeom>
              <a:avLst/>
              <a:gdLst/>
              <a:ahLst/>
              <a:cxnLst/>
              <a:rect l="l" t="t" r="r" b="b"/>
              <a:pathLst>
                <a:path w="790" h="1079" extrusionOk="0">
                  <a:moveTo>
                    <a:pt x="743" y="0"/>
                  </a:moveTo>
                  <a:cubicBezTo>
                    <a:pt x="576" y="250"/>
                    <a:pt x="409" y="500"/>
                    <a:pt x="241" y="749"/>
                  </a:cubicBezTo>
                  <a:lnTo>
                    <a:pt x="241" y="749"/>
                  </a:lnTo>
                  <a:cubicBezTo>
                    <a:pt x="424" y="512"/>
                    <a:pt x="606" y="276"/>
                    <a:pt x="789" y="39"/>
                  </a:cubicBezTo>
                  <a:lnTo>
                    <a:pt x="743" y="0"/>
                  </a:lnTo>
                  <a:close/>
                  <a:moveTo>
                    <a:pt x="241" y="749"/>
                  </a:moveTo>
                  <a:cubicBezTo>
                    <a:pt x="161" y="853"/>
                    <a:pt x="81" y="957"/>
                    <a:pt x="1" y="1061"/>
                  </a:cubicBezTo>
                  <a:lnTo>
                    <a:pt x="21" y="1078"/>
                  </a:lnTo>
                  <a:cubicBezTo>
                    <a:pt x="95" y="969"/>
                    <a:pt x="168" y="859"/>
                    <a:pt x="241" y="7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29">
              <a:extLst>
                <a:ext uri="{FF2B5EF4-FFF2-40B4-BE49-F238E27FC236}">
                  <a16:creationId xmlns:a16="http://schemas.microsoft.com/office/drawing/2014/main" id="{18A373E0-9818-7475-B1EE-6BB5741E35CD}"/>
                </a:ext>
              </a:extLst>
            </p:cNvPr>
            <p:cNvSpPr/>
            <p:nvPr/>
          </p:nvSpPr>
          <p:spPr>
            <a:xfrm>
              <a:off x="2936000" y="2893025"/>
              <a:ext cx="17475" cy="18525"/>
            </a:xfrm>
            <a:custGeom>
              <a:avLst/>
              <a:gdLst/>
              <a:ahLst/>
              <a:cxnLst/>
              <a:rect l="l" t="t" r="r" b="b"/>
              <a:pathLst>
                <a:path w="699" h="741" extrusionOk="0">
                  <a:moveTo>
                    <a:pt x="0" y="1"/>
                  </a:moveTo>
                  <a:cubicBezTo>
                    <a:pt x="15" y="300"/>
                    <a:pt x="25" y="511"/>
                    <a:pt x="37" y="740"/>
                  </a:cubicBezTo>
                  <a:lnTo>
                    <a:pt x="699" y="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29">
              <a:extLst>
                <a:ext uri="{FF2B5EF4-FFF2-40B4-BE49-F238E27FC236}">
                  <a16:creationId xmlns:a16="http://schemas.microsoft.com/office/drawing/2014/main" id="{D8EA6D33-B4B0-1B93-0624-E8ADB711F62F}"/>
                </a:ext>
              </a:extLst>
            </p:cNvPr>
            <p:cNvSpPr/>
            <p:nvPr/>
          </p:nvSpPr>
          <p:spPr>
            <a:xfrm>
              <a:off x="2881625" y="2956775"/>
              <a:ext cx="9900" cy="26850"/>
            </a:xfrm>
            <a:custGeom>
              <a:avLst/>
              <a:gdLst/>
              <a:ahLst/>
              <a:cxnLst/>
              <a:rect l="l" t="t" r="r" b="b"/>
              <a:pathLst>
                <a:path w="396" h="1074" extrusionOk="0">
                  <a:moveTo>
                    <a:pt x="384" y="1"/>
                  </a:moveTo>
                  <a:cubicBezTo>
                    <a:pt x="109" y="313"/>
                    <a:pt x="0" y="660"/>
                    <a:pt x="231" y="1073"/>
                  </a:cubicBezTo>
                  <a:lnTo>
                    <a:pt x="395" y="9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29">
              <a:extLst>
                <a:ext uri="{FF2B5EF4-FFF2-40B4-BE49-F238E27FC236}">
                  <a16:creationId xmlns:a16="http://schemas.microsoft.com/office/drawing/2014/main" id="{4FEB1847-5583-5238-9BC1-89BFCAD7AA61}"/>
                </a:ext>
              </a:extLst>
            </p:cNvPr>
            <p:cNvSpPr/>
            <p:nvPr/>
          </p:nvSpPr>
          <p:spPr>
            <a:xfrm>
              <a:off x="2570300" y="2793500"/>
              <a:ext cx="13275" cy="20625"/>
            </a:xfrm>
            <a:custGeom>
              <a:avLst/>
              <a:gdLst/>
              <a:ahLst/>
              <a:cxnLst/>
              <a:rect l="l" t="t" r="r" b="b"/>
              <a:pathLst>
                <a:path w="531" h="825" extrusionOk="0">
                  <a:moveTo>
                    <a:pt x="334" y="0"/>
                  </a:moveTo>
                  <a:cubicBezTo>
                    <a:pt x="223" y="251"/>
                    <a:pt x="111" y="502"/>
                    <a:pt x="0" y="753"/>
                  </a:cubicBezTo>
                  <a:lnTo>
                    <a:pt x="176" y="825"/>
                  </a:lnTo>
                  <a:cubicBezTo>
                    <a:pt x="294" y="574"/>
                    <a:pt x="413" y="324"/>
                    <a:pt x="530" y="73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29">
              <a:extLst>
                <a:ext uri="{FF2B5EF4-FFF2-40B4-BE49-F238E27FC236}">
                  <a16:creationId xmlns:a16="http://schemas.microsoft.com/office/drawing/2014/main" id="{D201135E-10F4-C994-15E7-115F9BDD8EF1}"/>
                </a:ext>
              </a:extLst>
            </p:cNvPr>
            <p:cNvSpPr/>
            <p:nvPr/>
          </p:nvSpPr>
          <p:spPr>
            <a:xfrm>
              <a:off x="2753425" y="2776675"/>
              <a:ext cx="22525" cy="13975"/>
            </a:xfrm>
            <a:custGeom>
              <a:avLst/>
              <a:gdLst/>
              <a:ahLst/>
              <a:cxnLst/>
              <a:rect l="l" t="t" r="r" b="b"/>
              <a:pathLst>
                <a:path w="901" h="559" extrusionOk="0">
                  <a:moveTo>
                    <a:pt x="80" y="1"/>
                  </a:moveTo>
                  <a:lnTo>
                    <a:pt x="1" y="166"/>
                  </a:lnTo>
                  <a:lnTo>
                    <a:pt x="772" y="559"/>
                  </a:lnTo>
                  <a:lnTo>
                    <a:pt x="901" y="392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29">
              <a:extLst>
                <a:ext uri="{FF2B5EF4-FFF2-40B4-BE49-F238E27FC236}">
                  <a16:creationId xmlns:a16="http://schemas.microsoft.com/office/drawing/2014/main" id="{23561978-596B-2DA5-DF34-2CD7A03FAC60}"/>
                </a:ext>
              </a:extLst>
            </p:cNvPr>
            <p:cNvSpPr/>
            <p:nvPr/>
          </p:nvSpPr>
          <p:spPr>
            <a:xfrm>
              <a:off x="2892900" y="2845650"/>
              <a:ext cx="22700" cy="13500"/>
            </a:xfrm>
            <a:custGeom>
              <a:avLst/>
              <a:gdLst/>
              <a:ahLst/>
              <a:cxnLst/>
              <a:rect l="l" t="t" r="r" b="b"/>
              <a:pathLst>
                <a:path w="908" h="540" extrusionOk="0">
                  <a:moveTo>
                    <a:pt x="76" y="0"/>
                  </a:moveTo>
                  <a:lnTo>
                    <a:pt x="1" y="163"/>
                  </a:lnTo>
                  <a:lnTo>
                    <a:pt x="786" y="539"/>
                  </a:lnTo>
                  <a:lnTo>
                    <a:pt x="908" y="37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29">
              <a:extLst>
                <a:ext uri="{FF2B5EF4-FFF2-40B4-BE49-F238E27FC236}">
                  <a16:creationId xmlns:a16="http://schemas.microsoft.com/office/drawing/2014/main" id="{BC8C540C-269A-08B5-EEE8-35DB785D1E31}"/>
                </a:ext>
              </a:extLst>
            </p:cNvPr>
            <p:cNvSpPr/>
            <p:nvPr/>
          </p:nvSpPr>
          <p:spPr>
            <a:xfrm>
              <a:off x="2471775" y="2687750"/>
              <a:ext cx="15850" cy="16600"/>
            </a:xfrm>
            <a:custGeom>
              <a:avLst/>
              <a:gdLst/>
              <a:ahLst/>
              <a:cxnLst/>
              <a:rect l="l" t="t" r="r" b="b"/>
              <a:pathLst>
                <a:path w="634" h="664" extrusionOk="0">
                  <a:moveTo>
                    <a:pt x="510" y="1"/>
                  </a:moveTo>
                  <a:lnTo>
                    <a:pt x="1" y="533"/>
                  </a:lnTo>
                  <a:cubicBezTo>
                    <a:pt x="61" y="576"/>
                    <a:pt x="121" y="620"/>
                    <a:pt x="181" y="663"/>
                  </a:cubicBezTo>
                  <a:lnTo>
                    <a:pt x="634" y="10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29">
              <a:extLst>
                <a:ext uri="{FF2B5EF4-FFF2-40B4-BE49-F238E27FC236}">
                  <a16:creationId xmlns:a16="http://schemas.microsoft.com/office/drawing/2014/main" id="{C7193E45-3E0F-34C6-1FDF-6C496B010752}"/>
                </a:ext>
              </a:extLst>
            </p:cNvPr>
            <p:cNvSpPr/>
            <p:nvPr/>
          </p:nvSpPr>
          <p:spPr>
            <a:xfrm>
              <a:off x="3106125" y="3067100"/>
              <a:ext cx="24050" cy="10025"/>
            </a:xfrm>
            <a:custGeom>
              <a:avLst/>
              <a:gdLst/>
              <a:ahLst/>
              <a:cxnLst/>
              <a:rect l="l" t="t" r="r" b="b"/>
              <a:pathLst>
                <a:path w="962" h="401" extrusionOk="0">
                  <a:moveTo>
                    <a:pt x="250" y="1"/>
                  </a:moveTo>
                  <a:cubicBezTo>
                    <a:pt x="171" y="1"/>
                    <a:pt x="88" y="10"/>
                    <a:pt x="1" y="27"/>
                  </a:cubicBezTo>
                  <a:lnTo>
                    <a:pt x="937" y="378"/>
                  </a:lnTo>
                  <a:lnTo>
                    <a:pt x="937" y="378"/>
                  </a:lnTo>
                  <a:cubicBezTo>
                    <a:pt x="772" y="118"/>
                    <a:pt x="538" y="1"/>
                    <a:pt x="250" y="1"/>
                  </a:cubicBezTo>
                  <a:close/>
                  <a:moveTo>
                    <a:pt x="937" y="378"/>
                  </a:moveTo>
                  <a:cubicBezTo>
                    <a:pt x="942" y="385"/>
                    <a:pt x="946" y="393"/>
                    <a:pt x="951" y="400"/>
                  </a:cubicBezTo>
                  <a:lnTo>
                    <a:pt x="951" y="400"/>
                  </a:lnTo>
                  <a:cubicBezTo>
                    <a:pt x="951" y="399"/>
                    <a:pt x="961" y="387"/>
                    <a:pt x="961" y="387"/>
                  </a:cubicBezTo>
                  <a:lnTo>
                    <a:pt x="937" y="378"/>
                  </a:lnTo>
                  <a:close/>
                  <a:moveTo>
                    <a:pt x="951" y="400"/>
                  </a:moveTo>
                  <a:cubicBezTo>
                    <a:pt x="951" y="400"/>
                    <a:pt x="951" y="400"/>
                    <a:pt x="951" y="400"/>
                  </a:cubicBezTo>
                  <a:cubicBezTo>
                    <a:pt x="951" y="400"/>
                    <a:pt x="951" y="400"/>
                    <a:pt x="951" y="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29">
              <a:extLst>
                <a:ext uri="{FF2B5EF4-FFF2-40B4-BE49-F238E27FC236}">
                  <a16:creationId xmlns:a16="http://schemas.microsoft.com/office/drawing/2014/main" id="{99810690-8DBB-4D4B-E0A3-A6EEE2D4B060}"/>
                </a:ext>
              </a:extLst>
            </p:cNvPr>
            <p:cNvSpPr/>
            <p:nvPr/>
          </p:nvSpPr>
          <p:spPr>
            <a:xfrm>
              <a:off x="2479850" y="2800775"/>
              <a:ext cx="13875" cy="18325"/>
            </a:xfrm>
            <a:custGeom>
              <a:avLst/>
              <a:gdLst/>
              <a:ahLst/>
              <a:cxnLst/>
              <a:rect l="l" t="t" r="r" b="b"/>
              <a:pathLst>
                <a:path w="555" h="733" extrusionOk="0">
                  <a:moveTo>
                    <a:pt x="417" y="0"/>
                  </a:moveTo>
                  <a:lnTo>
                    <a:pt x="0" y="641"/>
                  </a:lnTo>
                  <a:lnTo>
                    <a:pt x="149" y="733"/>
                  </a:lnTo>
                  <a:lnTo>
                    <a:pt x="554" y="85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29">
              <a:extLst>
                <a:ext uri="{FF2B5EF4-FFF2-40B4-BE49-F238E27FC236}">
                  <a16:creationId xmlns:a16="http://schemas.microsoft.com/office/drawing/2014/main" id="{40B0C3FA-78D3-835A-AB4F-018D18F23190}"/>
                </a:ext>
              </a:extLst>
            </p:cNvPr>
            <p:cNvSpPr/>
            <p:nvPr/>
          </p:nvSpPr>
          <p:spPr>
            <a:xfrm>
              <a:off x="2825525" y="2706050"/>
              <a:ext cx="13400" cy="18175"/>
            </a:xfrm>
            <a:custGeom>
              <a:avLst/>
              <a:gdLst/>
              <a:ahLst/>
              <a:cxnLst/>
              <a:rect l="l" t="t" r="r" b="b"/>
              <a:pathLst>
                <a:path w="536" h="727" extrusionOk="0">
                  <a:moveTo>
                    <a:pt x="515" y="0"/>
                  </a:moveTo>
                  <a:cubicBezTo>
                    <a:pt x="504" y="25"/>
                    <a:pt x="493" y="50"/>
                    <a:pt x="483" y="75"/>
                  </a:cubicBezTo>
                  <a:lnTo>
                    <a:pt x="483" y="75"/>
                  </a:lnTo>
                  <a:cubicBezTo>
                    <a:pt x="500" y="56"/>
                    <a:pt x="518" y="36"/>
                    <a:pt x="535" y="17"/>
                  </a:cubicBezTo>
                  <a:lnTo>
                    <a:pt x="515" y="0"/>
                  </a:lnTo>
                  <a:close/>
                  <a:moveTo>
                    <a:pt x="483" y="75"/>
                  </a:moveTo>
                  <a:lnTo>
                    <a:pt x="483" y="75"/>
                  </a:lnTo>
                  <a:cubicBezTo>
                    <a:pt x="321" y="250"/>
                    <a:pt x="161" y="425"/>
                    <a:pt x="1" y="601"/>
                  </a:cubicBezTo>
                  <a:lnTo>
                    <a:pt x="198" y="726"/>
                  </a:lnTo>
                  <a:cubicBezTo>
                    <a:pt x="292" y="509"/>
                    <a:pt x="388" y="292"/>
                    <a:pt x="483" y="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29">
              <a:extLst>
                <a:ext uri="{FF2B5EF4-FFF2-40B4-BE49-F238E27FC236}">
                  <a16:creationId xmlns:a16="http://schemas.microsoft.com/office/drawing/2014/main" id="{169ED764-1043-A0C4-BB80-1A1A535B47D1}"/>
                </a:ext>
              </a:extLst>
            </p:cNvPr>
            <p:cNvSpPr/>
            <p:nvPr/>
          </p:nvSpPr>
          <p:spPr>
            <a:xfrm>
              <a:off x="2793950" y="2701950"/>
              <a:ext cx="14575" cy="19975"/>
            </a:xfrm>
            <a:custGeom>
              <a:avLst/>
              <a:gdLst/>
              <a:ahLst/>
              <a:cxnLst/>
              <a:rect l="l" t="t" r="r" b="b"/>
              <a:pathLst>
                <a:path w="583" h="799" extrusionOk="0">
                  <a:moveTo>
                    <a:pt x="528" y="0"/>
                  </a:moveTo>
                  <a:lnTo>
                    <a:pt x="0" y="689"/>
                  </a:lnTo>
                  <a:lnTo>
                    <a:pt x="179" y="798"/>
                  </a:lnTo>
                  <a:lnTo>
                    <a:pt x="582" y="44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29">
              <a:extLst>
                <a:ext uri="{FF2B5EF4-FFF2-40B4-BE49-F238E27FC236}">
                  <a16:creationId xmlns:a16="http://schemas.microsoft.com/office/drawing/2014/main" id="{1BC8FF4A-043E-62E8-960D-3E52132D8C69}"/>
                </a:ext>
              </a:extLst>
            </p:cNvPr>
            <p:cNvSpPr/>
            <p:nvPr/>
          </p:nvSpPr>
          <p:spPr>
            <a:xfrm>
              <a:off x="2863700" y="2688950"/>
              <a:ext cx="15025" cy="19700"/>
            </a:xfrm>
            <a:custGeom>
              <a:avLst/>
              <a:gdLst/>
              <a:ahLst/>
              <a:cxnLst/>
              <a:rect l="l" t="t" r="r" b="b"/>
              <a:pathLst>
                <a:path w="601" h="788" extrusionOk="0">
                  <a:moveTo>
                    <a:pt x="572" y="0"/>
                  </a:moveTo>
                  <a:cubicBezTo>
                    <a:pt x="382" y="218"/>
                    <a:pt x="192" y="435"/>
                    <a:pt x="0" y="653"/>
                  </a:cubicBezTo>
                  <a:lnTo>
                    <a:pt x="188" y="787"/>
                  </a:lnTo>
                  <a:cubicBezTo>
                    <a:pt x="325" y="533"/>
                    <a:pt x="463" y="278"/>
                    <a:pt x="600" y="23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29">
              <a:extLst>
                <a:ext uri="{FF2B5EF4-FFF2-40B4-BE49-F238E27FC236}">
                  <a16:creationId xmlns:a16="http://schemas.microsoft.com/office/drawing/2014/main" id="{8E15D380-AB5E-963C-5C58-D4060F916CB7}"/>
                </a:ext>
              </a:extLst>
            </p:cNvPr>
            <p:cNvSpPr/>
            <p:nvPr/>
          </p:nvSpPr>
          <p:spPr>
            <a:xfrm>
              <a:off x="2478125" y="2775075"/>
              <a:ext cx="13475" cy="20975"/>
            </a:xfrm>
            <a:custGeom>
              <a:avLst/>
              <a:gdLst/>
              <a:ahLst/>
              <a:cxnLst/>
              <a:rect l="l" t="t" r="r" b="b"/>
              <a:pathLst>
                <a:path w="539" h="839" extrusionOk="0">
                  <a:moveTo>
                    <a:pt x="409" y="0"/>
                  </a:moveTo>
                  <a:lnTo>
                    <a:pt x="0" y="771"/>
                  </a:lnTo>
                  <a:lnTo>
                    <a:pt x="75" y="838"/>
                  </a:lnTo>
                  <a:cubicBezTo>
                    <a:pt x="305" y="617"/>
                    <a:pt x="538" y="399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29">
              <a:extLst>
                <a:ext uri="{FF2B5EF4-FFF2-40B4-BE49-F238E27FC236}">
                  <a16:creationId xmlns:a16="http://schemas.microsoft.com/office/drawing/2014/main" id="{BF238CF8-618A-B064-4B61-173864B1D14C}"/>
                </a:ext>
              </a:extLst>
            </p:cNvPr>
            <p:cNvSpPr/>
            <p:nvPr/>
          </p:nvSpPr>
          <p:spPr>
            <a:xfrm>
              <a:off x="2807125" y="2681825"/>
              <a:ext cx="15325" cy="21250"/>
            </a:xfrm>
            <a:custGeom>
              <a:avLst/>
              <a:gdLst/>
              <a:ahLst/>
              <a:cxnLst/>
              <a:rect l="l" t="t" r="r" b="b"/>
              <a:pathLst>
                <a:path w="613" h="850" extrusionOk="0">
                  <a:moveTo>
                    <a:pt x="607" y="0"/>
                  </a:moveTo>
                  <a:lnTo>
                    <a:pt x="1" y="805"/>
                  </a:lnTo>
                  <a:lnTo>
                    <a:pt x="55" y="849"/>
                  </a:lnTo>
                  <a:cubicBezTo>
                    <a:pt x="241" y="567"/>
                    <a:pt x="427" y="287"/>
                    <a:pt x="612" y="5"/>
                  </a:cubicBez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29">
              <a:extLst>
                <a:ext uri="{FF2B5EF4-FFF2-40B4-BE49-F238E27FC236}">
                  <a16:creationId xmlns:a16="http://schemas.microsoft.com/office/drawing/2014/main" id="{751E8511-A9AA-0DC1-4761-72470F647AF4}"/>
                </a:ext>
              </a:extLst>
            </p:cNvPr>
            <p:cNvSpPr/>
            <p:nvPr/>
          </p:nvSpPr>
          <p:spPr>
            <a:xfrm>
              <a:off x="2743150" y="2683925"/>
              <a:ext cx="13975" cy="24700"/>
            </a:xfrm>
            <a:custGeom>
              <a:avLst/>
              <a:gdLst/>
              <a:ahLst/>
              <a:cxnLst/>
              <a:rect l="l" t="t" r="r" b="b"/>
              <a:pathLst>
                <a:path w="559" h="988" extrusionOk="0">
                  <a:moveTo>
                    <a:pt x="490" y="1"/>
                  </a:moveTo>
                  <a:cubicBezTo>
                    <a:pt x="263" y="216"/>
                    <a:pt x="1" y="413"/>
                    <a:pt x="47" y="987"/>
                  </a:cubicBezTo>
                  <a:lnTo>
                    <a:pt x="559" y="60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29">
              <a:extLst>
                <a:ext uri="{FF2B5EF4-FFF2-40B4-BE49-F238E27FC236}">
                  <a16:creationId xmlns:a16="http://schemas.microsoft.com/office/drawing/2014/main" id="{928D937E-D73F-E21F-E32E-BB9ECB9B0EF6}"/>
                </a:ext>
              </a:extLst>
            </p:cNvPr>
            <p:cNvSpPr/>
            <p:nvPr/>
          </p:nvSpPr>
          <p:spPr>
            <a:xfrm>
              <a:off x="2755250" y="2927600"/>
              <a:ext cx="8375" cy="23200"/>
            </a:xfrm>
            <a:custGeom>
              <a:avLst/>
              <a:gdLst/>
              <a:ahLst/>
              <a:cxnLst/>
              <a:rect l="l" t="t" r="r" b="b"/>
              <a:pathLst>
                <a:path w="335" h="928" extrusionOk="0">
                  <a:moveTo>
                    <a:pt x="322" y="0"/>
                  </a:moveTo>
                  <a:cubicBezTo>
                    <a:pt x="215" y="276"/>
                    <a:pt x="108" y="551"/>
                    <a:pt x="0" y="825"/>
                  </a:cubicBezTo>
                  <a:lnTo>
                    <a:pt x="186" y="928"/>
                  </a:lnTo>
                  <a:cubicBezTo>
                    <a:pt x="223" y="847"/>
                    <a:pt x="283" y="769"/>
                    <a:pt x="293" y="685"/>
                  </a:cubicBezTo>
                  <a:cubicBezTo>
                    <a:pt x="318" y="461"/>
                    <a:pt x="322" y="235"/>
                    <a:pt x="334" y="8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29">
              <a:extLst>
                <a:ext uri="{FF2B5EF4-FFF2-40B4-BE49-F238E27FC236}">
                  <a16:creationId xmlns:a16="http://schemas.microsoft.com/office/drawing/2014/main" id="{9E6E324A-475E-F742-D8A6-E46EBDF2C7AC}"/>
                </a:ext>
              </a:extLst>
            </p:cNvPr>
            <p:cNvSpPr/>
            <p:nvPr/>
          </p:nvSpPr>
          <p:spPr>
            <a:xfrm>
              <a:off x="4038850" y="3356625"/>
              <a:ext cx="78575" cy="44050"/>
            </a:xfrm>
            <a:custGeom>
              <a:avLst/>
              <a:gdLst/>
              <a:ahLst/>
              <a:cxnLst/>
              <a:rect l="l" t="t" r="r" b="b"/>
              <a:pathLst>
                <a:path w="3143" h="1762" extrusionOk="0">
                  <a:moveTo>
                    <a:pt x="3143" y="1"/>
                  </a:moveTo>
                  <a:lnTo>
                    <a:pt x="3143" y="1"/>
                  </a:lnTo>
                  <a:cubicBezTo>
                    <a:pt x="2086" y="217"/>
                    <a:pt x="635" y="1047"/>
                    <a:pt x="0" y="1761"/>
                  </a:cubicBezTo>
                  <a:lnTo>
                    <a:pt x="3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29">
              <a:extLst>
                <a:ext uri="{FF2B5EF4-FFF2-40B4-BE49-F238E27FC236}">
                  <a16:creationId xmlns:a16="http://schemas.microsoft.com/office/drawing/2014/main" id="{66E1DBE2-A38F-0BFC-AE17-0E93A3172BEE}"/>
                </a:ext>
              </a:extLst>
            </p:cNvPr>
            <p:cNvSpPr/>
            <p:nvPr/>
          </p:nvSpPr>
          <p:spPr>
            <a:xfrm>
              <a:off x="4307325" y="3208550"/>
              <a:ext cx="72725" cy="44175"/>
            </a:xfrm>
            <a:custGeom>
              <a:avLst/>
              <a:gdLst/>
              <a:ahLst/>
              <a:cxnLst/>
              <a:rect l="l" t="t" r="r" b="b"/>
              <a:pathLst>
                <a:path w="2909" h="1767" extrusionOk="0">
                  <a:moveTo>
                    <a:pt x="2798" y="0"/>
                  </a:moveTo>
                  <a:lnTo>
                    <a:pt x="1" y="1581"/>
                  </a:lnTo>
                  <a:lnTo>
                    <a:pt x="105" y="1767"/>
                  </a:lnTo>
                  <a:lnTo>
                    <a:pt x="2909" y="198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29">
              <a:extLst>
                <a:ext uri="{FF2B5EF4-FFF2-40B4-BE49-F238E27FC236}">
                  <a16:creationId xmlns:a16="http://schemas.microsoft.com/office/drawing/2014/main" id="{83321B22-BE93-A8FE-7BCE-95BD61561F21}"/>
                </a:ext>
              </a:extLst>
            </p:cNvPr>
            <p:cNvSpPr/>
            <p:nvPr/>
          </p:nvSpPr>
          <p:spPr>
            <a:xfrm>
              <a:off x="4590175" y="3046900"/>
              <a:ext cx="63625" cy="41450"/>
            </a:xfrm>
            <a:custGeom>
              <a:avLst/>
              <a:gdLst/>
              <a:ahLst/>
              <a:cxnLst/>
              <a:rect l="l" t="t" r="r" b="b"/>
              <a:pathLst>
                <a:path w="2545" h="1658" extrusionOk="0">
                  <a:moveTo>
                    <a:pt x="2428" y="0"/>
                  </a:moveTo>
                  <a:cubicBezTo>
                    <a:pt x="2137" y="159"/>
                    <a:pt x="1846" y="313"/>
                    <a:pt x="1556" y="477"/>
                  </a:cubicBezTo>
                  <a:cubicBezTo>
                    <a:pt x="1267" y="641"/>
                    <a:pt x="979" y="808"/>
                    <a:pt x="698" y="986"/>
                  </a:cubicBezTo>
                  <a:cubicBezTo>
                    <a:pt x="459" y="1139"/>
                    <a:pt x="232" y="1311"/>
                    <a:pt x="0" y="1475"/>
                  </a:cubicBezTo>
                  <a:lnTo>
                    <a:pt x="136" y="1658"/>
                  </a:lnTo>
                  <a:lnTo>
                    <a:pt x="2545" y="118"/>
                  </a:lnTo>
                  <a:lnTo>
                    <a:pt x="24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29">
              <a:extLst>
                <a:ext uri="{FF2B5EF4-FFF2-40B4-BE49-F238E27FC236}">
                  <a16:creationId xmlns:a16="http://schemas.microsoft.com/office/drawing/2014/main" id="{28DC584A-DE1A-4722-414A-4B7E61C0B6E9}"/>
                </a:ext>
              </a:extLst>
            </p:cNvPr>
            <p:cNvSpPr/>
            <p:nvPr/>
          </p:nvSpPr>
          <p:spPr>
            <a:xfrm>
              <a:off x="4584175" y="3083475"/>
              <a:ext cx="57675" cy="34250"/>
            </a:xfrm>
            <a:custGeom>
              <a:avLst/>
              <a:gdLst/>
              <a:ahLst/>
              <a:cxnLst/>
              <a:rect l="l" t="t" r="r" b="b"/>
              <a:pathLst>
                <a:path w="2307" h="1370" extrusionOk="0">
                  <a:moveTo>
                    <a:pt x="2204" y="0"/>
                  </a:moveTo>
                  <a:lnTo>
                    <a:pt x="0" y="1185"/>
                  </a:lnTo>
                  <a:lnTo>
                    <a:pt x="97" y="1369"/>
                  </a:lnTo>
                  <a:lnTo>
                    <a:pt x="2307" y="197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29">
              <a:extLst>
                <a:ext uri="{FF2B5EF4-FFF2-40B4-BE49-F238E27FC236}">
                  <a16:creationId xmlns:a16="http://schemas.microsoft.com/office/drawing/2014/main" id="{675C8E23-DAC1-CACE-9F1B-25A6BD59D6FA}"/>
                </a:ext>
              </a:extLst>
            </p:cNvPr>
            <p:cNvSpPr/>
            <p:nvPr/>
          </p:nvSpPr>
          <p:spPr>
            <a:xfrm>
              <a:off x="4324975" y="3232825"/>
              <a:ext cx="55125" cy="34375"/>
            </a:xfrm>
            <a:custGeom>
              <a:avLst/>
              <a:gdLst/>
              <a:ahLst/>
              <a:cxnLst/>
              <a:rect l="l" t="t" r="r" b="b"/>
              <a:pathLst>
                <a:path w="2205" h="1375" extrusionOk="0">
                  <a:moveTo>
                    <a:pt x="2092" y="1"/>
                  </a:moveTo>
                  <a:lnTo>
                    <a:pt x="0" y="1190"/>
                  </a:lnTo>
                  <a:lnTo>
                    <a:pt x="103" y="1374"/>
                  </a:lnTo>
                  <a:lnTo>
                    <a:pt x="2205" y="201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29">
              <a:extLst>
                <a:ext uri="{FF2B5EF4-FFF2-40B4-BE49-F238E27FC236}">
                  <a16:creationId xmlns:a16="http://schemas.microsoft.com/office/drawing/2014/main" id="{D09B6B08-AA9D-A411-A88C-8511D7802385}"/>
                </a:ext>
              </a:extLst>
            </p:cNvPr>
            <p:cNvSpPr/>
            <p:nvPr/>
          </p:nvSpPr>
          <p:spPr>
            <a:xfrm>
              <a:off x="4343625" y="3095050"/>
              <a:ext cx="45175" cy="28950"/>
            </a:xfrm>
            <a:custGeom>
              <a:avLst/>
              <a:gdLst/>
              <a:ahLst/>
              <a:cxnLst/>
              <a:rect l="l" t="t" r="r" b="b"/>
              <a:pathLst>
                <a:path w="1807" h="1158" extrusionOk="0">
                  <a:moveTo>
                    <a:pt x="1692" y="0"/>
                  </a:moveTo>
                  <a:lnTo>
                    <a:pt x="0" y="972"/>
                  </a:lnTo>
                  <a:lnTo>
                    <a:pt x="106" y="1158"/>
                  </a:lnTo>
                  <a:lnTo>
                    <a:pt x="1806" y="201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29">
              <a:extLst>
                <a:ext uri="{FF2B5EF4-FFF2-40B4-BE49-F238E27FC236}">
                  <a16:creationId xmlns:a16="http://schemas.microsoft.com/office/drawing/2014/main" id="{6F478B90-A654-4DDA-48C1-E6BDE54D4DF6}"/>
                </a:ext>
              </a:extLst>
            </p:cNvPr>
            <p:cNvSpPr/>
            <p:nvPr/>
          </p:nvSpPr>
          <p:spPr>
            <a:xfrm>
              <a:off x="4532875" y="3091425"/>
              <a:ext cx="45000" cy="29350"/>
            </a:xfrm>
            <a:custGeom>
              <a:avLst/>
              <a:gdLst/>
              <a:ahLst/>
              <a:cxnLst/>
              <a:rect l="l" t="t" r="r" b="b"/>
              <a:pathLst>
                <a:path w="1800" h="1174" extrusionOk="0">
                  <a:moveTo>
                    <a:pt x="1647" y="0"/>
                  </a:moveTo>
                  <a:lnTo>
                    <a:pt x="0" y="991"/>
                  </a:lnTo>
                  <a:lnTo>
                    <a:pt x="107" y="1174"/>
                  </a:lnTo>
                  <a:lnTo>
                    <a:pt x="1800" y="218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29">
              <a:extLst>
                <a:ext uri="{FF2B5EF4-FFF2-40B4-BE49-F238E27FC236}">
                  <a16:creationId xmlns:a16="http://schemas.microsoft.com/office/drawing/2014/main" id="{3894BE8C-6D06-EFBB-134E-069D62C1332A}"/>
                </a:ext>
              </a:extLst>
            </p:cNvPr>
            <p:cNvSpPr/>
            <p:nvPr/>
          </p:nvSpPr>
          <p:spPr>
            <a:xfrm>
              <a:off x="4476250" y="3160375"/>
              <a:ext cx="41075" cy="25900"/>
            </a:xfrm>
            <a:custGeom>
              <a:avLst/>
              <a:gdLst/>
              <a:ahLst/>
              <a:cxnLst/>
              <a:rect l="l" t="t" r="r" b="b"/>
              <a:pathLst>
                <a:path w="1643" h="1036" extrusionOk="0">
                  <a:moveTo>
                    <a:pt x="1539" y="1"/>
                  </a:moveTo>
                  <a:lnTo>
                    <a:pt x="0" y="851"/>
                  </a:lnTo>
                  <a:cubicBezTo>
                    <a:pt x="41" y="912"/>
                    <a:pt x="83" y="974"/>
                    <a:pt x="124" y="1036"/>
                  </a:cubicBezTo>
                  <a:lnTo>
                    <a:pt x="1642" y="172"/>
                  </a:lnTo>
                  <a:cubicBezTo>
                    <a:pt x="1608" y="115"/>
                    <a:pt x="1573" y="58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29">
              <a:extLst>
                <a:ext uri="{FF2B5EF4-FFF2-40B4-BE49-F238E27FC236}">
                  <a16:creationId xmlns:a16="http://schemas.microsoft.com/office/drawing/2014/main" id="{1E420550-0C44-A552-172C-8AEEFFFBFADA}"/>
                </a:ext>
              </a:extLst>
            </p:cNvPr>
            <p:cNvSpPr/>
            <p:nvPr/>
          </p:nvSpPr>
          <p:spPr>
            <a:xfrm>
              <a:off x="4400000" y="3108700"/>
              <a:ext cx="41625" cy="28500"/>
            </a:xfrm>
            <a:custGeom>
              <a:avLst/>
              <a:gdLst/>
              <a:ahLst/>
              <a:cxnLst/>
              <a:rect l="l" t="t" r="r" b="b"/>
              <a:pathLst>
                <a:path w="1665" h="1140" extrusionOk="0">
                  <a:moveTo>
                    <a:pt x="1553" y="0"/>
                  </a:moveTo>
                  <a:lnTo>
                    <a:pt x="1" y="945"/>
                  </a:lnTo>
                  <a:lnTo>
                    <a:pt x="122" y="1139"/>
                  </a:lnTo>
                  <a:lnTo>
                    <a:pt x="1664" y="180"/>
                  </a:lnTo>
                  <a:cubicBezTo>
                    <a:pt x="1627" y="120"/>
                    <a:pt x="1591" y="61"/>
                    <a:pt x="1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29">
              <a:extLst>
                <a:ext uri="{FF2B5EF4-FFF2-40B4-BE49-F238E27FC236}">
                  <a16:creationId xmlns:a16="http://schemas.microsoft.com/office/drawing/2014/main" id="{2D64DB56-D35C-8E3B-783A-1BD226111AFF}"/>
                </a:ext>
              </a:extLst>
            </p:cNvPr>
            <p:cNvSpPr/>
            <p:nvPr/>
          </p:nvSpPr>
          <p:spPr>
            <a:xfrm>
              <a:off x="4343300" y="3120700"/>
              <a:ext cx="38650" cy="29175"/>
            </a:xfrm>
            <a:custGeom>
              <a:avLst/>
              <a:gdLst/>
              <a:ahLst/>
              <a:cxnLst/>
              <a:rect l="l" t="t" r="r" b="b"/>
              <a:pathLst>
                <a:path w="1546" h="1167" extrusionOk="0">
                  <a:moveTo>
                    <a:pt x="1545" y="0"/>
                  </a:moveTo>
                  <a:lnTo>
                    <a:pt x="82" y="1117"/>
                  </a:lnTo>
                  <a:lnTo>
                    <a:pt x="82" y="1117"/>
                  </a:lnTo>
                  <a:cubicBezTo>
                    <a:pt x="912" y="809"/>
                    <a:pt x="1138" y="651"/>
                    <a:pt x="1545" y="0"/>
                  </a:cubicBezTo>
                  <a:close/>
                  <a:moveTo>
                    <a:pt x="82" y="1117"/>
                  </a:moveTo>
                  <a:cubicBezTo>
                    <a:pt x="56" y="1127"/>
                    <a:pt x="29" y="1137"/>
                    <a:pt x="1" y="1147"/>
                  </a:cubicBezTo>
                  <a:lnTo>
                    <a:pt x="18" y="1167"/>
                  </a:lnTo>
                  <a:lnTo>
                    <a:pt x="82" y="11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29">
              <a:extLst>
                <a:ext uri="{FF2B5EF4-FFF2-40B4-BE49-F238E27FC236}">
                  <a16:creationId xmlns:a16="http://schemas.microsoft.com/office/drawing/2014/main" id="{55AD0DFF-0D88-21BE-FF52-3CE1B1C97021}"/>
                </a:ext>
              </a:extLst>
            </p:cNvPr>
            <p:cNvSpPr/>
            <p:nvPr/>
          </p:nvSpPr>
          <p:spPr>
            <a:xfrm>
              <a:off x="4394575" y="3204350"/>
              <a:ext cx="40025" cy="25075"/>
            </a:xfrm>
            <a:custGeom>
              <a:avLst/>
              <a:gdLst/>
              <a:ahLst/>
              <a:cxnLst/>
              <a:rect l="l" t="t" r="r" b="b"/>
              <a:pathLst>
                <a:path w="1601" h="1003" extrusionOk="0">
                  <a:moveTo>
                    <a:pt x="1511" y="0"/>
                  </a:moveTo>
                  <a:lnTo>
                    <a:pt x="1" y="760"/>
                  </a:lnTo>
                  <a:cubicBezTo>
                    <a:pt x="36" y="841"/>
                    <a:pt x="72" y="922"/>
                    <a:pt x="108" y="1003"/>
                  </a:cubicBezTo>
                  <a:lnTo>
                    <a:pt x="1601" y="184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29">
              <a:extLst>
                <a:ext uri="{FF2B5EF4-FFF2-40B4-BE49-F238E27FC236}">
                  <a16:creationId xmlns:a16="http://schemas.microsoft.com/office/drawing/2014/main" id="{392C6792-B210-BA01-22C2-38BD4559B8D5}"/>
                </a:ext>
              </a:extLst>
            </p:cNvPr>
            <p:cNvSpPr/>
            <p:nvPr/>
          </p:nvSpPr>
          <p:spPr>
            <a:xfrm>
              <a:off x="4063250" y="3328200"/>
              <a:ext cx="35925" cy="22750"/>
            </a:xfrm>
            <a:custGeom>
              <a:avLst/>
              <a:gdLst/>
              <a:ahLst/>
              <a:cxnLst/>
              <a:rect l="l" t="t" r="r" b="b"/>
              <a:pathLst>
                <a:path w="1437" h="910" extrusionOk="0">
                  <a:moveTo>
                    <a:pt x="1419" y="1"/>
                  </a:moveTo>
                  <a:lnTo>
                    <a:pt x="1390" y="19"/>
                  </a:lnTo>
                  <a:lnTo>
                    <a:pt x="1390" y="19"/>
                  </a:lnTo>
                  <a:cubicBezTo>
                    <a:pt x="1403" y="19"/>
                    <a:pt x="1415" y="19"/>
                    <a:pt x="1428" y="19"/>
                  </a:cubicBezTo>
                  <a:cubicBezTo>
                    <a:pt x="1431" y="19"/>
                    <a:pt x="1433" y="19"/>
                    <a:pt x="1436" y="19"/>
                  </a:cubicBezTo>
                  <a:lnTo>
                    <a:pt x="1419" y="1"/>
                  </a:lnTo>
                  <a:close/>
                  <a:moveTo>
                    <a:pt x="1390" y="19"/>
                  </a:moveTo>
                  <a:cubicBezTo>
                    <a:pt x="781" y="35"/>
                    <a:pt x="366" y="428"/>
                    <a:pt x="0" y="910"/>
                  </a:cubicBezTo>
                  <a:lnTo>
                    <a:pt x="1390" y="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29">
              <a:extLst>
                <a:ext uri="{FF2B5EF4-FFF2-40B4-BE49-F238E27FC236}">
                  <a16:creationId xmlns:a16="http://schemas.microsoft.com/office/drawing/2014/main" id="{D9FA0282-B750-683F-6885-70A9E16782C0}"/>
                </a:ext>
              </a:extLst>
            </p:cNvPr>
            <p:cNvSpPr/>
            <p:nvPr/>
          </p:nvSpPr>
          <p:spPr>
            <a:xfrm>
              <a:off x="4353375" y="3141275"/>
              <a:ext cx="34550" cy="23625"/>
            </a:xfrm>
            <a:custGeom>
              <a:avLst/>
              <a:gdLst/>
              <a:ahLst/>
              <a:cxnLst/>
              <a:rect l="l" t="t" r="r" b="b"/>
              <a:pathLst>
                <a:path w="1382" h="945" extrusionOk="0">
                  <a:moveTo>
                    <a:pt x="1247" y="1"/>
                  </a:moveTo>
                  <a:lnTo>
                    <a:pt x="1" y="883"/>
                  </a:lnTo>
                  <a:lnTo>
                    <a:pt x="62" y="945"/>
                  </a:lnTo>
                  <a:lnTo>
                    <a:pt x="1381" y="217"/>
                  </a:lnTo>
                  <a:cubicBezTo>
                    <a:pt x="1336" y="144"/>
                    <a:pt x="1291" y="73"/>
                    <a:pt x="1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29">
              <a:extLst>
                <a:ext uri="{FF2B5EF4-FFF2-40B4-BE49-F238E27FC236}">
                  <a16:creationId xmlns:a16="http://schemas.microsoft.com/office/drawing/2014/main" id="{3675F186-8123-68D7-7224-5595DFD86D21}"/>
                </a:ext>
              </a:extLst>
            </p:cNvPr>
            <p:cNvSpPr/>
            <p:nvPr/>
          </p:nvSpPr>
          <p:spPr>
            <a:xfrm>
              <a:off x="4575475" y="3029050"/>
              <a:ext cx="36600" cy="18775"/>
            </a:xfrm>
            <a:custGeom>
              <a:avLst/>
              <a:gdLst/>
              <a:ahLst/>
              <a:cxnLst/>
              <a:rect l="l" t="t" r="r" b="b"/>
              <a:pathLst>
                <a:path w="1464" h="751" extrusionOk="0">
                  <a:moveTo>
                    <a:pt x="1373" y="1"/>
                  </a:moveTo>
                  <a:lnTo>
                    <a:pt x="0" y="685"/>
                  </a:lnTo>
                  <a:lnTo>
                    <a:pt x="59" y="750"/>
                  </a:lnTo>
                  <a:lnTo>
                    <a:pt x="1463" y="97"/>
                  </a:lnTo>
                  <a:cubicBezTo>
                    <a:pt x="1434" y="65"/>
                    <a:pt x="1403" y="32"/>
                    <a:pt x="1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29">
              <a:extLst>
                <a:ext uri="{FF2B5EF4-FFF2-40B4-BE49-F238E27FC236}">
                  <a16:creationId xmlns:a16="http://schemas.microsoft.com/office/drawing/2014/main" id="{42495956-39EE-0692-1E58-AD2B2B2F3ED7}"/>
                </a:ext>
              </a:extLst>
            </p:cNvPr>
            <p:cNvSpPr/>
            <p:nvPr/>
          </p:nvSpPr>
          <p:spPr>
            <a:xfrm>
              <a:off x="4609825" y="3012250"/>
              <a:ext cx="36875" cy="19250"/>
            </a:xfrm>
            <a:custGeom>
              <a:avLst/>
              <a:gdLst/>
              <a:ahLst/>
              <a:cxnLst/>
              <a:rect l="l" t="t" r="r" b="b"/>
              <a:pathLst>
                <a:path w="1475" h="770" extrusionOk="0">
                  <a:moveTo>
                    <a:pt x="1387" y="0"/>
                  </a:moveTo>
                  <a:lnTo>
                    <a:pt x="0" y="673"/>
                  </a:lnTo>
                  <a:cubicBezTo>
                    <a:pt x="31" y="706"/>
                    <a:pt x="60" y="737"/>
                    <a:pt x="91" y="769"/>
                  </a:cubicBezTo>
                  <a:lnTo>
                    <a:pt x="1474" y="95"/>
                  </a:lnTo>
                  <a:cubicBezTo>
                    <a:pt x="1446" y="64"/>
                    <a:pt x="1417" y="32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29">
              <a:extLst>
                <a:ext uri="{FF2B5EF4-FFF2-40B4-BE49-F238E27FC236}">
                  <a16:creationId xmlns:a16="http://schemas.microsoft.com/office/drawing/2014/main" id="{C40FA4C4-99F8-D71B-E2E1-9854BE1DECE2}"/>
                </a:ext>
              </a:extLst>
            </p:cNvPr>
            <p:cNvSpPr/>
            <p:nvPr/>
          </p:nvSpPr>
          <p:spPr>
            <a:xfrm>
              <a:off x="4207250" y="3205425"/>
              <a:ext cx="21875" cy="16650"/>
            </a:xfrm>
            <a:custGeom>
              <a:avLst/>
              <a:gdLst/>
              <a:ahLst/>
              <a:cxnLst/>
              <a:rect l="l" t="t" r="r" b="b"/>
              <a:pathLst>
                <a:path w="875" h="666" extrusionOk="0">
                  <a:moveTo>
                    <a:pt x="716" y="0"/>
                  </a:moveTo>
                  <a:lnTo>
                    <a:pt x="1" y="523"/>
                  </a:lnTo>
                  <a:lnTo>
                    <a:pt x="108" y="665"/>
                  </a:lnTo>
                  <a:lnTo>
                    <a:pt x="875" y="16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29">
              <a:extLst>
                <a:ext uri="{FF2B5EF4-FFF2-40B4-BE49-F238E27FC236}">
                  <a16:creationId xmlns:a16="http://schemas.microsoft.com/office/drawing/2014/main" id="{401F26A3-6276-DD62-C45A-1767060E92D1}"/>
                </a:ext>
              </a:extLst>
            </p:cNvPr>
            <p:cNvSpPr/>
            <p:nvPr/>
          </p:nvSpPr>
          <p:spPr>
            <a:xfrm>
              <a:off x="4536825" y="3016650"/>
              <a:ext cx="24275" cy="17375"/>
            </a:xfrm>
            <a:custGeom>
              <a:avLst/>
              <a:gdLst/>
              <a:ahLst/>
              <a:cxnLst/>
              <a:rect l="l" t="t" r="r" b="b"/>
              <a:pathLst>
                <a:path w="971" h="695" extrusionOk="0">
                  <a:moveTo>
                    <a:pt x="882" y="1"/>
                  </a:moveTo>
                  <a:lnTo>
                    <a:pt x="1" y="527"/>
                  </a:lnTo>
                  <a:lnTo>
                    <a:pt x="122" y="695"/>
                  </a:lnTo>
                  <a:lnTo>
                    <a:pt x="970" y="86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29">
              <a:extLst>
                <a:ext uri="{FF2B5EF4-FFF2-40B4-BE49-F238E27FC236}">
                  <a16:creationId xmlns:a16="http://schemas.microsoft.com/office/drawing/2014/main" id="{EC50E553-393A-568B-0968-3F7FE80B64E2}"/>
                </a:ext>
              </a:extLst>
            </p:cNvPr>
            <p:cNvSpPr/>
            <p:nvPr/>
          </p:nvSpPr>
          <p:spPr>
            <a:xfrm>
              <a:off x="4331250" y="3163325"/>
              <a:ext cx="23700" cy="17325"/>
            </a:xfrm>
            <a:custGeom>
              <a:avLst/>
              <a:gdLst/>
              <a:ahLst/>
              <a:cxnLst/>
              <a:rect l="l" t="t" r="r" b="b"/>
              <a:pathLst>
                <a:path w="948" h="693" extrusionOk="0">
                  <a:moveTo>
                    <a:pt x="886" y="1"/>
                  </a:moveTo>
                  <a:lnTo>
                    <a:pt x="0" y="522"/>
                  </a:lnTo>
                  <a:cubicBezTo>
                    <a:pt x="43" y="578"/>
                    <a:pt x="85" y="635"/>
                    <a:pt x="127" y="693"/>
                  </a:cubicBezTo>
                  <a:lnTo>
                    <a:pt x="947" y="63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29">
              <a:extLst>
                <a:ext uri="{FF2B5EF4-FFF2-40B4-BE49-F238E27FC236}">
                  <a16:creationId xmlns:a16="http://schemas.microsoft.com/office/drawing/2014/main" id="{DF3B4246-751C-C595-2E02-126F4F0C510A}"/>
                </a:ext>
              </a:extLst>
            </p:cNvPr>
            <p:cNvSpPr/>
            <p:nvPr/>
          </p:nvSpPr>
          <p:spPr>
            <a:xfrm>
              <a:off x="4322925" y="3149375"/>
              <a:ext cx="20825" cy="12225"/>
            </a:xfrm>
            <a:custGeom>
              <a:avLst/>
              <a:gdLst/>
              <a:ahLst/>
              <a:cxnLst/>
              <a:rect l="l" t="t" r="r" b="b"/>
              <a:pathLst>
                <a:path w="833" h="489" extrusionOk="0">
                  <a:moveTo>
                    <a:pt x="816" y="0"/>
                  </a:moveTo>
                  <a:lnTo>
                    <a:pt x="755" y="42"/>
                  </a:lnTo>
                  <a:lnTo>
                    <a:pt x="755" y="42"/>
                  </a:lnTo>
                  <a:lnTo>
                    <a:pt x="833" y="19"/>
                  </a:lnTo>
                  <a:lnTo>
                    <a:pt x="816" y="0"/>
                  </a:lnTo>
                  <a:close/>
                  <a:moveTo>
                    <a:pt x="755" y="42"/>
                  </a:moveTo>
                  <a:lnTo>
                    <a:pt x="1" y="271"/>
                  </a:lnTo>
                  <a:cubicBezTo>
                    <a:pt x="35" y="344"/>
                    <a:pt x="70" y="416"/>
                    <a:pt x="105" y="488"/>
                  </a:cubicBezTo>
                  <a:lnTo>
                    <a:pt x="755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29">
              <a:extLst>
                <a:ext uri="{FF2B5EF4-FFF2-40B4-BE49-F238E27FC236}">
                  <a16:creationId xmlns:a16="http://schemas.microsoft.com/office/drawing/2014/main" id="{DEF6B23B-D1D9-6E30-9F57-A6604D7683C3}"/>
                </a:ext>
              </a:extLst>
            </p:cNvPr>
            <p:cNvSpPr/>
            <p:nvPr/>
          </p:nvSpPr>
          <p:spPr>
            <a:xfrm>
              <a:off x="4644500" y="3000750"/>
              <a:ext cx="23000" cy="13900"/>
            </a:xfrm>
            <a:custGeom>
              <a:avLst/>
              <a:gdLst/>
              <a:ahLst/>
              <a:cxnLst/>
              <a:rect l="l" t="t" r="r" b="b"/>
              <a:pathLst>
                <a:path w="920" h="556" extrusionOk="0">
                  <a:moveTo>
                    <a:pt x="812" y="0"/>
                  </a:moveTo>
                  <a:lnTo>
                    <a:pt x="0" y="460"/>
                  </a:lnTo>
                  <a:cubicBezTo>
                    <a:pt x="30" y="492"/>
                    <a:pt x="59" y="524"/>
                    <a:pt x="87" y="555"/>
                  </a:cubicBezTo>
                  <a:lnTo>
                    <a:pt x="920" y="218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29">
              <a:extLst>
                <a:ext uri="{FF2B5EF4-FFF2-40B4-BE49-F238E27FC236}">
                  <a16:creationId xmlns:a16="http://schemas.microsoft.com/office/drawing/2014/main" id="{FF2D1D63-C013-79B9-7E31-656FB5C30380}"/>
                </a:ext>
              </a:extLst>
            </p:cNvPr>
            <p:cNvSpPr/>
            <p:nvPr/>
          </p:nvSpPr>
          <p:spPr>
            <a:xfrm>
              <a:off x="4098725" y="3315925"/>
              <a:ext cx="21075" cy="12750"/>
            </a:xfrm>
            <a:custGeom>
              <a:avLst/>
              <a:gdLst/>
              <a:ahLst/>
              <a:cxnLst/>
              <a:rect l="l" t="t" r="r" b="b"/>
              <a:pathLst>
                <a:path w="843" h="510" extrusionOk="0">
                  <a:moveTo>
                    <a:pt x="732" y="0"/>
                  </a:moveTo>
                  <a:lnTo>
                    <a:pt x="80" y="465"/>
                  </a:lnTo>
                  <a:lnTo>
                    <a:pt x="80" y="465"/>
                  </a:lnTo>
                  <a:lnTo>
                    <a:pt x="843" y="211"/>
                  </a:lnTo>
                  <a:lnTo>
                    <a:pt x="732" y="0"/>
                  </a:lnTo>
                  <a:close/>
                  <a:moveTo>
                    <a:pt x="80" y="465"/>
                  </a:moveTo>
                  <a:lnTo>
                    <a:pt x="0" y="492"/>
                  </a:lnTo>
                  <a:lnTo>
                    <a:pt x="17" y="510"/>
                  </a:lnTo>
                  <a:lnTo>
                    <a:pt x="80" y="4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29">
              <a:extLst>
                <a:ext uri="{FF2B5EF4-FFF2-40B4-BE49-F238E27FC236}">
                  <a16:creationId xmlns:a16="http://schemas.microsoft.com/office/drawing/2014/main" id="{CE939556-7B68-CF3B-F749-5B59D0F7565C}"/>
                </a:ext>
              </a:extLst>
            </p:cNvPr>
            <p:cNvSpPr/>
            <p:nvPr/>
          </p:nvSpPr>
          <p:spPr>
            <a:xfrm>
              <a:off x="4551375" y="3046150"/>
              <a:ext cx="25625" cy="12425"/>
            </a:xfrm>
            <a:custGeom>
              <a:avLst/>
              <a:gdLst/>
              <a:ahLst/>
              <a:cxnLst/>
              <a:rect l="l" t="t" r="r" b="b"/>
              <a:pathLst>
                <a:path w="1025" h="497" extrusionOk="0">
                  <a:moveTo>
                    <a:pt x="964" y="1"/>
                  </a:moveTo>
                  <a:lnTo>
                    <a:pt x="197" y="402"/>
                  </a:lnTo>
                  <a:lnTo>
                    <a:pt x="197" y="402"/>
                  </a:lnTo>
                  <a:lnTo>
                    <a:pt x="1024" y="66"/>
                  </a:lnTo>
                  <a:lnTo>
                    <a:pt x="964" y="1"/>
                  </a:lnTo>
                  <a:close/>
                  <a:moveTo>
                    <a:pt x="197" y="402"/>
                  </a:moveTo>
                  <a:lnTo>
                    <a:pt x="1" y="481"/>
                  </a:lnTo>
                  <a:lnTo>
                    <a:pt x="14" y="497"/>
                  </a:lnTo>
                  <a:lnTo>
                    <a:pt x="197" y="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29">
              <a:extLst>
                <a:ext uri="{FF2B5EF4-FFF2-40B4-BE49-F238E27FC236}">
                  <a16:creationId xmlns:a16="http://schemas.microsoft.com/office/drawing/2014/main" id="{5CD0584C-BDCD-C706-D020-EE89E84227B6}"/>
                </a:ext>
              </a:extLst>
            </p:cNvPr>
            <p:cNvSpPr/>
            <p:nvPr/>
          </p:nvSpPr>
          <p:spPr>
            <a:xfrm>
              <a:off x="4397800" y="3105100"/>
              <a:ext cx="16675" cy="11350"/>
            </a:xfrm>
            <a:custGeom>
              <a:avLst/>
              <a:gdLst/>
              <a:ahLst/>
              <a:cxnLst/>
              <a:rect l="l" t="t" r="r" b="b"/>
              <a:pathLst>
                <a:path w="667" h="454" extrusionOk="0">
                  <a:moveTo>
                    <a:pt x="594" y="0"/>
                  </a:moveTo>
                  <a:lnTo>
                    <a:pt x="1" y="320"/>
                  </a:lnTo>
                  <a:lnTo>
                    <a:pt x="70" y="453"/>
                  </a:lnTo>
                  <a:lnTo>
                    <a:pt x="666" y="142"/>
                  </a:lnTo>
                  <a:cubicBezTo>
                    <a:pt x="643" y="94"/>
                    <a:pt x="618" y="47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29">
              <a:extLst>
                <a:ext uri="{FF2B5EF4-FFF2-40B4-BE49-F238E27FC236}">
                  <a16:creationId xmlns:a16="http://schemas.microsoft.com/office/drawing/2014/main" id="{9588BBBD-A12D-3490-2EFD-D8ECFFFE2F47}"/>
                </a:ext>
              </a:extLst>
            </p:cNvPr>
            <p:cNvSpPr/>
            <p:nvPr/>
          </p:nvSpPr>
          <p:spPr>
            <a:xfrm>
              <a:off x="4530750" y="3058150"/>
              <a:ext cx="21000" cy="12625"/>
            </a:xfrm>
            <a:custGeom>
              <a:avLst/>
              <a:gdLst/>
              <a:ahLst/>
              <a:cxnLst/>
              <a:rect l="l" t="t" r="r" b="b"/>
              <a:pathLst>
                <a:path w="840" h="505" extrusionOk="0">
                  <a:moveTo>
                    <a:pt x="826" y="1"/>
                  </a:moveTo>
                  <a:lnTo>
                    <a:pt x="774" y="37"/>
                  </a:lnTo>
                  <a:lnTo>
                    <a:pt x="774" y="37"/>
                  </a:lnTo>
                  <a:lnTo>
                    <a:pt x="839" y="17"/>
                  </a:lnTo>
                  <a:lnTo>
                    <a:pt x="826" y="1"/>
                  </a:lnTo>
                  <a:close/>
                  <a:moveTo>
                    <a:pt x="774" y="37"/>
                  </a:moveTo>
                  <a:lnTo>
                    <a:pt x="0" y="282"/>
                  </a:lnTo>
                  <a:lnTo>
                    <a:pt x="114" y="505"/>
                  </a:lnTo>
                  <a:lnTo>
                    <a:pt x="774" y="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29">
              <a:extLst>
                <a:ext uri="{FF2B5EF4-FFF2-40B4-BE49-F238E27FC236}">
                  <a16:creationId xmlns:a16="http://schemas.microsoft.com/office/drawing/2014/main" id="{44C1D8D1-26E5-5CFE-3DE2-1C1A18412ECB}"/>
                </a:ext>
              </a:extLst>
            </p:cNvPr>
            <p:cNvSpPr/>
            <p:nvPr/>
          </p:nvSpPr>
          <p:spPr>
            <a:xfrm>
              <a:off x="2278400" y="2569225"/>
              <a:ext cx="426125" cy="40525"/>
            </a:xfrm>
            <a:custGeom>
              <a:avLst/>
              <a:gdLst/>
              <a:ahLst/>
              <a:cxnLst/>
              <a:rect l="l" t="t" r="r" b="b"/>
              <a:pathLst>
                <a:path w="17045" h="1621" extrusionOk="0">
                  <a:moveTo>
                    <a:pt x="17036" y="1"/>
                  </a:moveTo>
                  <a:lnTo>
                    <a:pt x="0" y="1528"/>
                  </a:lnTo>
                  <a:cubicBezTo>
                    <a:pt x="558" y="1590"/>
                    <a:pt x="1114" y="1620"/>
                    <a:pt x="1668" y="1620"/>
                  </a:cubicBezTo>
                  <a:cubicBezTo>
                    <a:pt x="2222" y="1620"/>
                    <a:pt x="2773" y="1590"/>
                    <a:pt x="3322" y="1534"/>
                  </a:cubicBezTo>
                  <a:cubicBezTo>
                    <a:pt x="4758" y="1385"/>
                    <a:pt x="6180" y="1102"/>
                    <a:pt x="7617" y="973"/>
                  </a:cubicBezTo>
                  <a:cubicBezTo>
                    <a:pt x="9126" y="837"/>
                    <a:pt x="10647" y="851"/>
                    <a:pt x="12159" y="734"/>
                  </a:cubicBezTo>
                  <a:cubicBezTo>
                    <a:pt x="13790" y="609"/>
                    <a:pt x="15417" y="407"/>
                    <a:pt x="17045" y="239"/>
                  </a:cubicBezTo>
                  <a:cubicBezTo>
                    <a:pt x="17042" y="159"/>
                    <a:pt x="17039" y="80"/>
                    <a:pt x="17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29">
              <a:extLst>
                <a:ext uri="{FF2B5EF4-FFF2-40B4-BE49-F238E27FC236}">
                  <a16:creationId xmlns:a16="http://schemas.microsoft.com/office/drawing/2014/main" id="{5F2C25BD-E35A-4F43-76E2-9B5AB5ECC3FB}"/>
                </a:ext>
              </a:extLst>
            </p:cNvPr>
            <p:cNvSpPr/>
            <p:nvPr/>
          </p:nvSpPr>
          <p:spPr>
            <a:xfrm>
              <a:off x="2570750" y="2443775"/>
              <a:ext cx="138475" cy="31325"/>
            </a:xfrm>
            <a:custGeom>
              <a:avLst/>
              <a:gdLst/>
              <a:ahLst/>
              <a:cxnLst/>
              <a:rect l="l" t="t" r="r" b="b"/>
              <a:pathLst>
                <a:path w="5539" h="1253" extrusionOk="0">
                  <a:moveTo>
                    <a:pt x="3362" y="317"/>
                  </a:moveTo>
                  <a:lnTo>
                    <a:pt x="3416" y="466"/>
                  </a:lnTo>
                  <a:lnTo>
                    <a:pt x="2480" y="513"/>
                  </a:lnTo>
                  <a:cubicBezTo>
                    <a:pt x="2475" y="487"/>
                    <a:pt x="2470" y="461"/>
                    <a:pt x="2464" y="435"/>
                  </a:cubicBezTo>
                  <a:lnTo>
                    <a:pt x="3362" y="317"/>
                  </a:lnTo>
                  <a:close/>
                  <a:moveTo>
                    <a:pt x="3302" y="1"/>
                  </a:moveTo>
                  <a:cubicBezTo>
                    <a:pt x="2724" y="1"/>
                    <a:pt x="2165" y="218"/>
                    <a:pt x="1646" y="377"/>
                  </a:cubicBezTo>
                  <a:cubicBezTo>
                    <a:pt x="1109" y="541"/>
                    <a:pt x="547" y="909"/>
                    <a:pt x="0" y="1252"/>
                  </a:cubicBezTo>
                  <a:lnTo>
                    <a:pt x="5539" y="440"/>
                  </a:lnTo>
                  <a:cubicBezTo>
                    <a:pt x="5526" y="376"/>
                    <a:pt x="5514" y="312"/>
                    <a:pt x="5502" y="250"/>
                  </a:cubicBezTo>
                  <a:cubicBezTo>
                    <a:pt x="5231" y="263"/>
                    <a:pt x="4917" y="349"/>
                    <a:pt x="4654" y="349"/>
                  </a:cubicBezTo>
                  <a:cubicBezTo>
                    <a:pt x="4533" y="349"/>
                    <a:pt x="4423" y="331"/>
                    <a:pt x="4333" y="278"/>
                  </a:cubicBezTo>
                  <a:cubicBezTo>
                    <a:pt x="3985" y="75"/>
                    <a:pt x="3640" y="1"/>
                    <a:pt x="3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29">
              <a:extLst>
                <a:ext uri="{FF2B5EF4-FFF2-40B4-BE49-F238E27FC236}">
                  <a16:creationId xmlns:a16="http://schemas.microsoft.com/office/drawing/2014/main" id="{425E03D3-8D6E-9CE7-0600-4FF977C7E15B}"/>
                </a:ext>
              </a:extLst>
            </p:cNvPr>
            <p:cNvSpPr/>
            <p:nvPr/>
          </p:nvSpPr>
          <p:spPr>
            <a:xfrm>
              <a:off x="2907125" y="2494500"/>
              <a:ext cx="204700" cy="11525"/>
            </a:xfrm>
            <a:custGeom>
              <a:avLst/>
              <a:gdLst/>
              <a:ahLst/>
              <a:cxnLst/>
              <a:rect l="l" t="t" r="r" b="b"/>
              <a:pathLst>
                <a:path w="8188" h="461" extrusionOk="0">
                  <a:moveTo>
                    <a:pt x="8187" y="0"/>
                  </a:moveTo>
                  <a:lnTo>
                    <a:pt x="0" y="195"/>
                  </a:lnTo>
                  <a:lnTo>
                    <a:pt x="6" y="461"/>
                  </a:lnTo>
                  <a:lnTo>
                    <a:pt x="8174" y="262"/>
                  </a:lnTo>
                  <a:cubicBezTo>
                    <a:pt x="8178" y="174"/>
                    <a:pt x="8183" y="87"/>
                    <a:pt x="8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29">
              <a:extLst>
                <a:ext uri="{FF2B5EF4-FFF2-40B4-BE49-F238E27FC236}">
                  <a16:creationId xmlns:a16="http://schemas.microsoft.com/office/drawing/2014/main" id="{88BD696C-B5D6-C3AD-DB92-50AF528834F0}"/>
                </a:ext>
              </a:extLst>
            </p:cNvPr>
            <p:cNvSpPr/>
            <p:nvPr/>
          </p:nvSpPr>
          <p:spPr>
            <a:xfrm>
              <a:off x="2816125" y="2575875"/>
              <a:ext cx="134675" cy="12550"/>
            </a:xfrm>
            <a:custGeom>
              <a:avLst/>
              <a:gdLst/>
              <a:ahLst/>
              <a:cxnLst/>
              <a:rect l="l" t="t" r="r" b="b"/>
              <a:pathLst>
                <a:path w="5387" h="502" extrusionOk="0">
                  <a:moveTo>
                    <a:pt x="5386" y="1"/>
                  </a:moveTo>
                  <a:lnTo>
                    <a:pt x="5386" y="1"/>
                  </a:lnTo>
                  <a:cubicBezTo>
                    <a:pt x="4484" y="44"/>
                    <a:pt x="3580" y="67"/>
                    <a:pt x="2680" y="138"/>
                  </a:cubicBezTo>
                  <a:cubicBezTo>
                    <a:pt x="1784" y="207"/>
                    <a:pt x="869" y="132"/>
                    <a:pt x="1" y="455"/>
                  </a:cubicBezTo>
                  <a:cubicBezTo>
                    <a:pt x="1796" y="430"/>
                    <a:pt x="3595" y="501"/>
                    <a:pt x="5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29">
              <a:extLst>
                <a:ext uri="{FF2B5EF4-FFF2-40B4-BE49-F238E27FC236}">
                  <a16:creationId xmlns:a16="http://schemas.microsoft.com/office/drawing/2014/main" id="{35489859-F6BF-1816-C5EB-A28C8902EAFE}"/>
                </a:ext>
              </a:extLst>
            </p:cNvPr>
            <p:cNvSpPr/>
            <p:nvPr/>
          </p:nvSpPr>
          <p:spPr>
            <a:xfrm>
              <a:off x="2362900" y="2465950"/>
              <a:ext cx="169425" cy="19425"/>
            </a:xfrm>
            <a:custGeom>
              <a:avLst/>
              <a:gdLst/>
              <a:ahLst/>
              <a:cxnLst/>
              <a:rect l="l" t="t" r="r" b="b"/>
              <a:pathLst>
                <a:path w="6777" h="777" extrusionOk="0">
                  <a:moveTo>
                    <a:pt x="5564" y="288"/>
                  </a:moveTo>
                  <a:lnTo>
                    <a:pt x="5564" y="288"/>
                  </a:lnTo>
                  <a:lnTo>
                    <a:pt x="5564" y="288"/>
                  </a:lnTo>
                  <a:lnTo>
                    <a:pt x="5545" y="293"/>
                  </a:lnTo>
                  <a:lnTo>
                    <a:pt x="5545" y="293"/>
                  </a:lnTo>
                  <a:lnTo>
                    <a:pt x="5564" y="288"/>
                  </a:lnTo>
                  <a:close/>
                  <a:moveTo>
                    <a:pt x="6777" y="1"/>
                  </a:moveTo>
                  <a:cubicBezTo>
                    <a:pt x="4488" y="89"/>
                    <a:pt x="2217" y="189"/>
                    <a:pt x="1" y="776"/>
                  </a:cubicBezTo>
                  <a:lnTo>
                    <a:pt x="5564" y="288"/>
                  </a:lnTo>
                  <a:lnTo>
                    <a:pt x="5564" y="288"/>
                  </a:lnTo>
                  <a:lnTo>
                    <a:pt x="6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29">
              <a:extLst>
                <a:ext uri="{FF2B5EF4-FFF2-40B4-BE49-F238E27FC236}">
                  <a16:creationId xmlns:a16="http://schemas.microsoft.com/office/drawing/2014/main" id="{62F1AFDC-7EDD-AADB-98B4-0739AB6A7580}"/>
                </a:ext>
              </a:extLst>
            </p:cNvPr>
            <p:cNvSpPr/>
            <p:nvPr/>
          </p:nvSpPr>
          <p:spPr>
            <a:xfrm>
              <a:off x="3030350" y="2427450"/>
              <a:ext cx="148775" cy="6775"/>
            </a:xfrm>
            <a:custGeom>
              <a:avLst/>
              <a:gdLst/>
              <a:ahLst/>
              <a:cxnLst/>
              <a:rect l="l" t="t" r="r" b="b"/>
              <a:pathLst>
                <a:path w="5951" h="271" extrusionOk="0">
                  <a:moveTo>
                    <a:pt x="2850" y="1"/>
                  </a:moveTo>
                  <a:cubicBezTo>
                    <a:pt x="1709" y="1"/>
                    <a:pt x="570" y="71"/>
                    <a:pt x="1" y="221"/>
                  </a:cubicBezTo>
                  <a:lnTo>
                    <a:pt x="5950" y="270"/>
                  </a:lnTo>
                  <a:cubicBezTo>
                    <a:pt x="5504" y="96"/>
                    <a:pt x="4175" y="1"/>
                    <a:pt x="2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29">
              <a:extLst>
                <a:ext uri="{FF2B5EF4-FFF2-40B4-BE49-F238E27FC236}">
                  <a16:creationId xmlns:a16="http://schemas.microsoft.com/office/drawing/2014/main" id="{ABD58AB7-64AD-81DF-507F-8CB8CF042A11}"/>
                </a:ext>
              </a:extLst>
            </p:cNvPr>
            <p:cNvSpPr/>
            <p:nvPr/>
          </p:nvSpPr>
          <p:spPr>
            <a:xfrm>
              <a:off x="2380800" y="2473175"/>
              <a:ext cx="121150" cy="24775"/>
            </a:xfrm>
            <a:custGeom>
              <a:avLst/>
              <a:gdLst/>
              <a:ahLst/>
              <a:cxnLst/>
              <a:rect l="l" t="t" r="r" b="b"/>
              <a:pathLst>
                <a:path w="4846" h="991" extrusionOk="0">
                  <a:moveTo>
                    <a:pt x="4845" y="0"/>
                  </a:moveTo>
                  <a:cubicBezTo>
                    <a:pt x="4844" y="0"/>
                    <a:pt x="4830" y="4"/>
                    <a:pt x="4830" y="4"/>
                  </a:cubicBezTo>
                  <a:cubicBezTo>
                    <a:pt x="4829" y="5"/>
                    <a:pt x="4828" y="7"/>
                    <a:pt x="4827" y="8"/>
                  </a:cubicBezTo>
                  <a:lnTo>
                    <a:pt x="4827" y="8"/>
                  </a:lnTo>
                  <a:cubicBezTo>
                    <a:pt x="4833" y="6"/>
                    <a:pt x="4839" y="3"/>
                    <a:pt x="4845" y="0"/>
                  </a:cubicBezTo>
                  <a:cubicBezTo>
                    <a:pt x="4845" y="0"/>
                    <a:pt x="4845" y="0"/>
                    <a:pt x="4845" y="0"/>
                  </a:cubicBezTo>
                  <a:close/>
                  <a:moveTo>
                    <a:pt x="4827" y="8"/>
                  </a:moveTo>
                  <a:lnTo>
                    <a:pt x="4827" y="8"/>
                  </a:lnTo>
                  <a:cubicBezTo>
                    <a:pt x="4619" y="104"/>
                    <a:pt x="4422" y="244"/>
                    <a:pt x="4208" y="273"/>
                  </a:cubicBezTo>
                  <a:cubicBezTo>
                    <a:pt x="3217" y="409"/>
                    <a:pt x="2220" y="498"/>
                    <a:pt x="1229" y="632"/>
                  </a:cubicBezTo>
                  <a:cubicBezTo>
                    <a:pt x="809" y="689"/>
                    <a:pt x="351" y="656"/>
                    <a:pt x="0" y="990"/>
                  </a:cubicBezTo>
                  <a:cubicBezTo>
                    <a:pt x="1526" y="858"/>
                    <a:pt x="3036" y="655"/>
                    <a:pt x="4541" y="418"/>
                  </a:cubicBezTo>
                  <a:cubicBezTo>
                    <a:pt x="4655" y="400"/>
                    <a:pt x="4733" y="153"/>
                    <a:pt x="4827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29">
              <a:extLst>
                <a:ext uri="{FF2B5EF4-FFF2-40B4-BE49-F238E27FC236}">
                  <a16:creationId xmlns:a16="http://schemas.microsoft.com/office/drawing/2014/main" id="{B7A0B203-AE02-B4F5-6774-5128BAC6F4C4}"/>
                </a:ext>
              </a:extLst>
            </p:cNvPr>
            <p:cNvSpPr/>
            <p:nvPr/>
          </p:nvSpPr>
          <p:spPr>
            <a:xfrm>
              <a:off x="2943700" y="2510150"/>
              <a:ext cx="118750" cy="13375"/>
            </a:xfrm>
            <a:custGeom>
              <a:avLst/>
              <a:gdLst/>
              <a:ahLst/>
              <a:cxnLst/>
              <a:rect l="l" t="t" r="r" b="b"/>
              <a:pathLst>
                <a:path w="4750" h="535" extrusionOk="0">
                  <a:moveTo>
                    <a:pt x="3514" y="1"/>
                  </a:moveTo>
                  <a:cubicBezTo>
                    <a:pt x="2195" y="1"/>
                    <a:pt x="593" y="216"/>
                    <a:pt x="0" y="535"/>
                  </a:cubicBezTo>
                  <a:lnTo>
                    <a:pt x="4750" y="86"/>
                  </a:lnTo>
                  <a:cubicBezTo>
                    <a:pt x="4411" y="27"/>
                    <a:pt x="3980" y="1"/>
                    <a:pt x="3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29">
              <a:extLst>
                <a:ext uri="{FF2B5EF4-FFF2-40B4-BE49-F238E27FC236}">
                  <a16:creationId xmlns:a16="http://schemas.microsoft.com/office/drawing/2014/main" id="{2366FF3C-C42A-B75F-D8B3-E0EE114045B4}"/>
                </a:ext>
              </a:extLst>
            </p:cNvPr>
            <p:cNvSpPr/>
            <p:nvPr/>
          </p:nvSpPr>
          <p:spPr>
            <a:xfrm>
              <a:off x="2543375" y="2517250"/>
              <a:ext cx="117500" cy="26550"/>
            </a:xfrm>
            <a:custGeom>
              <a:avLst/>
              <a:gdLst/>
              <a:ahLst/>
              <a:cxnLst/>
              <a:rect l="l" t="t" r="r" b="b"/>
              <a:pathLst>
                <a:path w="4700" h="1062" extrusionOk="0">
                  <a:moveTo>
                    <a:pt x="4659" y="1"/>
                  </a:moveTo>
                  <a:lnTo>
                    <a:pt x="0" y="836"/>
                  </a:lnTo>
                  <a:lnTo>
                    <a:pt x="28" y="1062"/>
                  </a:lnTo>
                  <a:lnTo>
                    <a:pt x="4700" y="227"/>
                  </a:lnTo>
                  <a:cubicBezTo>
                    <a:pt x="4686" y="152"/>
                    <a:pt x="4673" y="76"/>
                    <a:pt x="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29">
              <a:extLst>
                <a:ext uri="{FF2B5EF4-FFF2-40B4-BE49-F238E27FC236}">
                  <a16:creationId xmlns:a16="http://schemas.microsoft.com/office/drawing/2014/main" id="{143C8A2B-A22D-3987-9514-17279D11DCCF}"/>
                </a:ext>
              </a:extLst>
            </p:cNvPr>
            <p:cNvSpPr/>
            <p:nvPr/>
          </p:nvSpPr>
          <p:spPr>
            <a:xfrm>
              <a:off x="2849150" y="2553650"/>
              <a:ext cx="76450" cy="7900"/>
            </a:xfrm>
            <a:custGeom>
              <a:avLst/>
              <a:gdLst/>
              <a:ahLst/>
              <a:cxnLst/>
              <a:rect l="l" t="t" r="r" b="b"/>
              <a:pathLst>
                <a:path w="3058" h="316" extrusionOk="0">
                  <a:moveTo>
                    <a:pt x="1702" y="0"/>
                  </a:moveTo>
                  <a:cubicBezTo>
                    <a:pt x="1041" y="0"/>
                    <a:pt x="428" y="116"/>
                    <a:pt x="0" y="316"/>
                  </a:cubicBezTo>
                  <a:lnTo>
                    <a:pt x="3058" y="167"/>
                  </a:lnTo>
                  <a:cubicBezTo>
                    <a:pt x="2611" y="53"/>
                    <a:pt x="2146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29">
              <a:extLst>
                <a:ext uri="{FF2B5EF4-FFF2-40B4-BE49-F238E27FC236}">
                  <a16:creationId xmlns:a16="http://schemas.microsoft.com/office/drawing/2014/main" id="{D2239705-5319-5567-9072-1A83E5534114}"/>
                </a:ext>
              </a:extLst>
            </p:cNvPr>
            <p:cNvSpPr/>
            <p:nvPr/>
          </p:nvSpPr>
          <p:spPr>
            <a:xfrm>
              <a:off x="2549125" y="2539025"/>
              <a:ext cx="83750" cy="17300"/>
            </a:xfrm>
            <a:custGeom>
              <a:avLst/>
              <a:gdLst/>
              <a:ahLst/>
              <a:cxnLst/>
              <a:rect l="l" t="t" r="r" b="b"/>
              <a:pathLst>
                <a:path w="3350" h="692" extrusionOk="0">
                  <a:moveTo>
                    <a:pt x="3317" y="0"/>
                  </a:moveTo>
                  <a:lnTo>
                    <a:pt x="0" y="461"/>
                  </a:lnTo>
                  <a:cubicBezTo>
                    <a:pt x="16" y="538"/>
                    <a:pt x="32" y="615"/>
                    <a:pt x="48" y="691"/>
                  </a:cubicBezTo>
                  <a:lnTo>
                    <a:pt x="3350" y="223"/>
                  </a:lnTo>
                  <a:cubicBezTo>
                    <a:pt x="3340" y="149"/>
                    <a:pt x="3328" y="75"/>
                    <a:pt x="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29">
              <a:extLst>
                <a:ext uri="{FF2B5EF4-FFF2-40B4-BE49-F238E27FC236}">
                  <a16:creationId xmlns:a16="http://schemas.microsoft.com/office/drawing/2014/main" id="{B9564FE4-38CC-C062-133B-2D2A59BE1408}"/>
                </a:ext>
              </a:extLst>
            </p:cNvPr>
            <p:cNvSpPr/>
            <p:nvPr/>
          </p:nvSpPr>
          <p:spPr>
            <a:xfrm>
              <a:off x="2719175" y="2505450"/>
              <a:ext cx="83175" cy="14775"/>
            </a:xfrm>
            <a:custGeom>
              <a:avLst/>
              <a:gdLst/>
              <a:ahLst/>
              <a:cxnLst/>
              <a:rect l="l" t="t" r="r" b="b"/>
              <a:pathLst>
                <a:path w="3327" h="591" extrusionOk="0">
                  <a:moveTo>
                    <a:pt x="3083" y="0"/>
                  </a:moveTo>
                  <a:cubicBezTo>
                    <a:pt x="2016" y="0"/>
                    <a:pt x="964" y="70"/>
                    <a:pt x="0" y="590"/>
                  </a:cubicBezTo>
                  <a:lnTo>
                    <a:pt x="3326" y="1"/>
                  </a:lnTo>
                  <a:cubicBezTo>
                    <a:pt x="3245" y="1"/>
                    <a:pt x="3164" y="0"/>
                    <a:pt x="3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29">
              <a:extLst>
                <a:ext uri="{FF2B5EF4-FFF2-40B4-BE49-F238E27FC236}">
                  <a16:creationId xmlns:a16="http://schemas.microsoft.com/office/drawing/2014/main" id="{92A0A89B-54C2-B6F1-9E76-6C88A822D640}"/>
                </a:ext>
              </a:extLst>
            </p:cNvPr>
            <p:cNvSpPr/>
            <p:nvPr/>
          </p:nvSpPr>
          <p:spPr>
            <a:xfrm>
              <a:off x="2756150" y="2432575"/>
              <a:ext cx="104000" cy="8175"/>
            </a:xfrm>
            <a:custGeom>
              <a:avLst/>
              <a:gdLst/>
              <a:ahLst/>
              <a:cxnLst/>
              <a:rect l="l" t="t" r="r" b="b"/>
              <a:pathLst>
                <a:path w="4160" h="327" extrusionOk="0">
                  <a:moveTo>
                    <a:pt x="4155" y="1"/>
                  </a:moveTo>
                  <a:lnTo>
                    <a:pt x="1" y="202"/>
                  </a:lnTo>
                  <a:cubicBezTo>
                    <a:pt x="1" y="244"/>
                    <a:pt x="1" y="285"/>
                    <a:pt x="0" y="327"/>
                  </a:cubicBezTo>
                  <a:lnTo>
                    <a:pt x="4160" y="124"/>
                  </a:lnTo>
                  <a:cubicBezTo>
                    <a:pt x="4158" y="83"/>
                    <a:pt x="4157" y="41"/>
                    <a:pt x="4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29">
              <a:extLst>
                <a:ext uri="{FF2B5EF4-FFF2-40B4-BE49-F238E27FC236}">
                  <a16:creationId xmlns:a16="http://schemas.microsoft.com/office/drawing/2014/main" id="{D16D2B64-D648-9A94-E3CD-A5BB028DB809}"/>
                </a:ext>
              </a:extLst>
            </p:cNvPr>
            <p:cNvSpPr/>
            <p:nvPr/>
          </p:nvSpPr>
          <p:spPr>
            <a:xfrm>
              <a:off x="3078925" y="2411825"/>
              <a:ext cx="67500" cy="7125"/>
            </a:xfrm>
            <a:custGeom>
              <a:avLst/>
              <a:gdLst/>
              <a:ahLst/>
              <a:cxnLst/>
              <a:rect l="l" t="t" r="r" b="b"/>
              <a:pathLst>
                <a:path w="2700" h="285" extrusionOk="0">
                  <a:moveTo>
                    <a:pt x="1671" y="0"/>
                  </a:moveTo>
                  <a:cubicBezTo>
                    <a:pt x="1149" y="0"/>
                    <a:pt x="607" y="107"/>
                    <a:pt x="1" y="285"/>
                  </a:cubicBezTo>
                  <a:lnTo>
                    <a:pt x="2699" y="153"/>
                  </a:lnTo>
                  <a:cubicBezTo>
                    <a:pt x="2357" y="48"/>
                    <a:pt x="2018" y="0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29">
              <a:extLst>
                <a:ext uri="{FF2B5EF4-FFF2-40B4-BE49-F238E27FC236}">
                  <a16:creationId xmlns:a16="http://schemas.microsoft.com/office/drawing/2014/main" id="{9112D9D3-6DE5-3E44-4EEF-B3BF11CFAF4D}"/>
                </a:ext>
              </a:extLst>
            </p:cNvPr>
            <p:cNvSpPr/>
            <p:nvPr/>
          </p:nvSpPr>
          <p:spPr>
            <a:xfrm>
              <a:off x="3147175" y="2475800"/>
              <a:ext cx="73800" cy="11500"/>
            </a:xfrm>
            <a:custGeom>
              <a:avLst/>
              <a:gdLst/>
              <a:ahLst/>
              <a:cxnLst/>
              <a:rect l="l" t="t" r="r" b="b"/>
              <a:pathLst>
                <a:path w="2952" h="460" extrusionOk="0">
                  <a:moveTo>
                    <a:pt x="29" y="1"/>
                  </a:moveTo>
                  <a:cubicBezTo>
                    <a:pt x="20" y="86"/>
                    <a:pt x="11" y="171"/>
                    <a:pt x="1" y="255"/>
                  </a:cubicBezTo>
                  <a:lnTo>
                    <a:pt x="2935" y="459"/>
                  </a:lnTo>
                  <a:cubicBezTo>
                    <a:pt x="2940" y="387"/>
                    <a:pt x="2946" y="313"/>
                    <a:pt x="2952" y="24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29">
              <a:extLst>
                <a:ext uri="{FF2B5EF4-FFF2-40B4-BE49-F238E27FC236}">
                  <a16:creationId xmlns:a16="http://schemas.microsoft.com/office/drawing/2014/main" id="{EBBD60C1-3031-E38B-9B5B-818AC614A709}"/>
                </a:ext>
              </a:extLst>
            </p:cNvPr>
            <p:cNvSpPr/>
            <p:nvPr/>
          </p:nvSpPr>
          <p:spPr>
            <a:xfrm>
              <a:off x="3032125" y="2572475"/>
              <a:ext cx="80575" cy="10100"/>
            </a:xfrm>
            <a:custGeom>
              <a:avLst/>
              <a:gdLst/>
              <a:ahLst/>
              <a:cxnLst/>
              <a:rect l="l" t="t" r="r" b="b"/>
              <a:pathLst>
                <a:path w="3223" h="404" extrusionOk="0">
                  <a:moveTo>
                    <a:pt x="2103" y="0"/>
                  </a:moveTo>
                  <a:cubicBezTo>
                    <a:pt x="1388" y="0"/>
                    <a:pt x="686" y="128"/>
                    <a:pt x="1" y="404"/>
                  </a:cubicBezTo>
                  <a:lnTo>
                    <a:pt x="3222" y="99"/>
                  </a:lnTo>
                  <a:cubicBezTo>
                    <a:pt x="2846" y="34"/>
                    <a:pt x="2473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29">
              <a:extLst>
                <a:ext uri="{FF2B5EF4-FFF2-40B4-BE49-F238E27FC236}">
                  <a16:creationId xmlns:a16="http://schemas.microsoft.com/office/drawing/2014/main" id="{EC9F5F63-72F5-C207-8953-82463527D325}"/>
                </a:ext>
              </a:extLst>
            </p:cNvPr>
            <p:cNvSpPr/>
            <p:nvPr/>
          </p:nvSpPr>
          <p:spPr>
            <a:xfrm>
              <a:off x="2315450" y="2581900"/>
              <a:ext cx="59050" cy="13025"/>
            </a:xfrm>
            <a:custGeom>
              <a:avLst/>
              <a:gdLst/>
              <a:ahLst/>
              <a:cxnLst/>
              <a:rect l="l" t="t" r="r" b="b"/>
              <a:pathLst>
                <a:path w="2362" h="521" extrusionOk="0">
                  <a:moveTo>
                    <a:pt x="2362" y="1"/>
                  </a:moveTo>
                  <a:lnTo>
                    <a:pt x="2362" y="1"/>
                  </a:lnTo>
                  <a:cubicBezTo>
                    <a:pt x="1553" y="27"/>
                    <a:pt x="746" y="68"/>
                    <a:pt x="1" y="521"/>
                  </a:cubicBezTo>
                  <a:lnTo>
                    <a:pt x="2339" y="197"/>
                  </a:lnTo>
                  <a:cubicBezTo>
                    <a:pt x="2347" y="131"/>
                    <a:pt x="2355" y="67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29">
              <a:extLst>
                <a:ext uri="{FF2B5EF4-FFF2-40B4-BE49-F238E27FC236}">
                  <a16:creationId xmlns:a16="http://schemas.microsoft.com/office/drawing/2014/main" id="{781E7F3C-5155-961A-4B61-C1B9DC2F3F2B}"/>
                </a:ext>
              </a:extLst>
            </p:cNvPr>
            <p:cNvSpPr/>
            <p:nvPr/>
          </p:nvSpPr>
          <p:spPr>
            <a:xfrm>
              <a:off x="3210000" y="2437075"/>
              <a:ext cx="64425" cy="16950"/>
            </a:xfrm>
            <a:custGeom>
              <a:avLst/>
              <a:gdLst/>
              <a:ahLst/>
              <a:cxnLst/>
              <a:rect l="l" t="t" r="r" b="b"/>
              <a:pathLst>
                <a:path w="2577" h="678" extrusionOk="0">
                  <a:moveTo>
                    <a:pt x="489" y="1"/>
                  </a:moveTo>
                  <a:cubicBezTo>
                    <a:pt x="329" y="1"/>
                    <a:pt x="167" y="14"/>
                    <a:pt x="1" y="46"/>
                  </a:cubicBezTo>
                  <a:lnTo>
                    <a:pt x="2545" y="678"/>
                  </a:lnTo>
                  <a:lnTo>
                    <a:pt x="2577" y="476"/>
                  </a:lnTo>
                  <a:cubicBezTo>
                    <a:pt x="1888" y="287"/>
                    <a:pt x="1217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29">
              <a:extLst>
                <a:ext uri="{FF2B5EF4-FFF2-40B4-BE49-F238E27FC236}">
                  <a16:creationId xmlns:a16="http://schemas.microsoft.com/office/drawing/2014/main" id="{D0C98455-D632-5D6C-5945-5E814F668A75}"/>
                </a:ext>
              </a:extLst>
            </p:cNvPr>
            <p:cNvSpPr/>
            <p:nvPr/>
          </p:nvSpPr>
          <p:spPr>
            <a:xfrm>
              <a:off x="3144925" y="2533675"/>
              <a:ext cx="62175" cy="9600"/>
            </a:xfrm>
            <a:custGeom>
              <a:avLst/>
              <a:gdLst/>
              <a:ahLst/>
              <a:cxnLst/>
              <a:rect l="l" t="t" r="r" b="b"/>
              <a:pathLst>
                <a:path w="2487" h="384" extrusionOk="0">
                  <a:moveTo>
                    <a:pt x="964" y="0"/>
                  </a:moveTo>
                  <a:cubicBezTo>
                    <a:pt x="649" y="0"/>
                    <a:pt x="328" y="56"/>
                    <a:pt x="0" y="189"/>
                  </a:cubicBezTo>
                  <a:lnTo>
                    <a:pt x="2487" y="383"/>
                  </a:lnTo>
                  <a:cubicBezTo>
                    <a:pt x="2008" y="162"/>
                    <a:pt x="1497" y="0"/>
                    <a:pt x="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29">
              <a:extLst>
                <a:ext uri="{FF2B5EF4-FFF2-40B4-BE49-F238E27FC236}">
                  <a16:creationId xmlns:a16="http://schemas.microsoft.com/office/drawing/2014/main" id="{9E9C8144-B66F-1D7A-5806-AE2BBC3BB228}"/>
                </a:ext>
              </a:extLst>
            </p:cNvPr>
            <p:cNvSpPr/>
            <p:nvPr/>
          </p:nvSpPr>
          <p:spPr>
            <a:xfrm>
              <a:off x="2922150" y="2406350"/>
              <a:ext cx="63400" cy="5775"/>
            </a:xfrm>
            <a:custGeom>
              <a:avLst/>
              <a:gdLst/>
              <a:ahLst/>
              <a:cxnLst/>
              <a:rect l="l" t="t" r="r" b="b"/>
              <a:pathLst>
                <a:path w="2536" h="231" extrusionOk="0">
                  <a:moveTo>
                    <a:pt x="2536" y="1"/>
                  </a:moveTo>
                  <a:lnTo>
                    <a:pt x="1" y="124"/>
                  </a:lnTo>
                  <a:cubicBezTo>
                    <a:pt x="348" y="196"/>
                    <a:pt x="688" y="230"/>
                    <a:pt x="1023" y="230"/>
                  </a:cubicBezTo>
                  <a:cubicBezTo>
                    <a:pt x="1537" y="230"/>
                    <a:pt x="2039" y="150"/>
                    <a:pt x="2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29">
              <a:extLst>
                <a:ext uri="{FF2B5EF4-FFF2-40B4-BE49-F238E27FC236}">
                  <a16:creationId xmlns:a16="http://schemas.microsoft.com/office/drawing/2014/main" id="{00083C3E-D156-C46A-91A1-B1363CCC2F74}"/>
                </a:ext>
              </a:extLst>
            </p:cNvPr>
            <p:cNvSpPr/>
            <p:nvPr/>
          </p:nvSpPr>
          <p:spPr>
            <a:xfrm>
              <a:off x="3153725" y="2492850"/>
              <a:ext cx="38125" cy="5100"/>
            </a:xfrm>
            <a:custGeom>
              <a:avLst/>
              <a:gdLst/>
              <a:ahLst/>
              <a:cxnLst/>
              <a:rect l="l" t="t" r="r" b="b"/>
              <a:pathLst>
                <a:path w="1525" h="204" extrusionOk="0">
                  <a:moveTo>
                    <a:pt x="1519" y="0"/>
                  </a:moveTo>
                  <a:lnTo>
                    <a:pt x="0" y="74"/>
                  </a:lnTo>
                  <a:cubicBezTo>
                    <a:pt x="11" y="117"/>
                    <a:pt x="21" y="160"/>
                    <a:pt x="31" y="203"/>
                  </a:cubicBezTo>
                  <a:lnTo>
                    <a:pt x="1525" y="131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29">
              <a:extLst>
                <a:ext uri="{FF2B5EF4-FFF2-40B4-BE49-F238E27FC236}">
                  <a16:creationId xmlns:a16="http://schemas.microsoft.com/office/drawing/2014/main" id="{1BB0CD5F-2527-3893-79AD-83153C72813F}"/>
                </a:ext>
              </a:extLst>
            </p:cNvPr>
            <p:cNvSpPr/>
            <p:nvPr/>
          </p:nvSpPr>
          <p:spPr>
            <a:xfrm>
              <a:off x="3070425" y="2553450"/>
              <a:ext cx="33525" cy="5475"/>
            </a:xfrm>
            <a:custGeom>
              <a:avLst/>
              <a:gdLst/>
              <a:ahLst/>
              <a:cxnLst/>
              <a:rect l="l" t="t" r="r" b="b"/>
              <a:pathLst>
                <a:path w="1341" h="219" extrusionOk="0">
                  <a:moveTo>
                    <a:pt x="1322" y="1"/>
                  </a:moveTo>
                  <a:lnTo>
                    <a:pt x="3" y="65"/>
                  </a:lnTo>
                  <a:lnTo>
                    <a:pt x="1" y="157"/>
                  </a:lnTo>
                  <a:lnTo>
                    <a:pt x="1341" y="218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29">
              <a:extLst>
                <a:ext uri="{FF2B5EF4-FFF2-40B4-BE49-F238E27FC236}">
                  <a16:creationId xmlns:a16="http://schemas.microsoft.com/office/drawing/2014/main" id="{79F7BEE0-44EF-1A71-B431-DD32134E55E5}"/>
                </a:ext>
              </a:extLst>
            </p:cNvPr>
            <p:cNvSpPr/>
            <p:nvPr/>
          </p:nvSpPr>
          <p:spPr>
            <a:xfrm>
              <a:off x="3152400" y="2588425"/>
              <a:ext cx="35725" cy="8950"/>
            </a:xfrm>
            <a:custGeom>
              <a:avLst/>
              <a:gdLst/>
              <a:ahLst/>
              <a:cxnLst/>
              <a:rect l="l" t="t" r="r" b="b"/>
              <a:pathLst>
                <a:path w="1429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395" y="235"/>
                    <a:pt x="813" y="302"/>
                    <a:pt x="1233" y="357"/>
                  </a:cubicBezTo>
                  <a:cubicBezTo>
                    <a:pt x="1237" y="357"/>
                    <a:pt x="1241" y="358"/>
                    <a:pt x="1244" y="358"/>
                  </a:cubicBezTo>
                  <a:cubicBezTo>
                    <a:pt x="1297" y="358"/>
                    <a:pt x="1356" y="315"/>
                    <a:pt x="1413" y="294"/>
                  </a:cubicBezTo>
                  <a:cubicBezTo>
                    <a:pt x="1418" y="249"/>
                    <a:pt x="1424" y="206"/>
                    <a:pt x="1428" y="1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29">
              <a:extLst>
                <a:ext uri="{FF2B5EF4-FFF2-40B4-BE49-F238E27FC236}">
                  <a16:creationId xmlns:a16="http://schemas.microsoft.com/office/drawing/2014/main" id="{A633D153-E6B0-9441-06D9-6AD7B6775B90}"/>
                </a:ext>
              </a:extLst>
            </p:cNvPr>
            <p:cNvSpPr/>
            <p:nvPr/>
          </p:nvSpPr>
          <p:spPr>
            <a:xfrm>
              <a:off x="3306650" y="2462075"/>
              <a:ext cx="18025" cy="14750"/>
            </a:xfrm>
            <a:custGeom>
              <a:avLst/>
              <a:gdLst/>
              <a:ahLst/>
              <a:cxnLst/>
              <a:rect l="l" t="t" r="r" b="b"/>
              <a:pathLst>
                <a:path w="721" h="590" extrusionOk="0">
                  <a:moveTo>
                    <a:pt x="109" y="1"/>
                  </a:moveTo>
                  <a:lnTo>
                    <a:pt x="0" y="168"/>
                  </a:lnTo>
                  <a:lnTo>
                    <a:pt x="626" y="589"/>
                  </a:lnTo>
                  <a:lnTo>
                    <a:pt x="721" y="47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29">
              <a:extLst>
                <a:ext uri="{FF2B5EF4-FFF2-40B4-BE49-F238E27FC236}">
                  <a16:creationId xmlns:a16="http://schemas.microsoft.com/office/drawing/2014/main" id="{3A387E57-F229-F92F-C61A-4C62DC657A1D}"/>
                </a:ext>
              </a:extLst>
            </p:cNvPr>
            <p:cNvSpPr/>
            <p:nvPr/>
          </p:nvSpPr>
          <p:spPr>
            <a:xfrm>
              <a:off x="3372650" y="2784900"/>
              <a:ext cx="247825" cy="122025"/>
            </a:xfrm>
            <a:custGeom>
              <a:avLst/>
              <a:gdLst/>
              <a:ahLst/>
              <a:cxnLst/>
              <a:rect l="l" t="t" r="r" b="b"/>
              <a:pathLst>
                <a:path w="9913" h="4881" extrusionOk="0">
                  <a:moveTo>
                    <a:pt x="112" y="0"/>
                  </a:moveTo>
                  <a:lnTo>
                    <a:pt x="0" y="134"/>
                  </a:lnTo>
                  <a:cubicBezTo>
                    <a:pt x="3040" y="1945"/>
                    <a:pt x="6231" y="3454"/>
                    <a:pt x="9470" y="4867"/>
                  </a:cubicBezTo>
                  <a:cubicBezTo>
                    <a:pt x="9492" y="4877"/>
                    <a:pt x="9516" y="4880"/>
                    <a:pt x="9547" y="4880"/>
                  </a:cubicBezTo>
                  <a:cubicBezTo>
                    <a:pt x="9619" y="4880"/>
                    <a:pt x="9725" y="4860"/>
                    <a:pt x="9913" y="4850"/>
                  </a:cubicBezTo>
                  <a:cubicBezTo>
                    <a:pt x="8403" y="4124"/>
                    <a:pt x="7042" y="3487"/>
                    <a:pt x="5697" y="2819"/>
                  </a:cubicBezTo>
                  <a:cubicBezTo>
                    <a:pt x="3829" y="1891"/>
                    <a:pt x="1973" y="94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29">
              <a:extLst>
                <a:ext uri="{FF2B5EF4-FFF2-40B4-BE49-F238E27FC236}">
                  <a16:creationId xmlns:a16="http://schemas.microsoft.com/office/drawing/2014/main" id="{3B1ACC83-5783-4FEB-22AF-B1CCA5D47AE7}"/>
                </a:ext>
              </a:extLst>
            </p:cNvPr>
            <p:cNvSpPr/>
            <p:nvPr/>
          </p:nvSpPr>
          <p:spPr>
            <a:xfrm>
              <a:off x="3447950" y="3089175"/>
              <a:ext cx="28575" cy="133425"/>
            </a:xfrm>
            <a:custGeom>
              <a:avLst/>
              <a:gdLst/>
              <a:ahLst/>
              <a:cxnLst/>
              <a:rect l="l" t="t" r="r" b="b"/>
              <a:pathLst>
                <a:path w="1143" h="5337" extrusionOk="0">
                  <a:moveTo>
                    <a:pt x="1011" y="1"/>
                  </a:moveTo>
                  <a:cubicBezTo>
                    <a:pt x="0" y="1673"/>
                    <a:pt x="132" y="3506"/>
                    <a:pt x="238" y="5337"/>
                  </a:cubicBezTo>
                  <a:cubicBezTo>
                    <a:pt x="341" y="3559"/>
                    <a:pt x="622" y="1813"/>
                    <a:pt x="1143" y="107"/>
                  </a:cubicBezTo>
                  <a:cubicBezTo>
                    <a:pt x="1099" y="72"/>
                    <a:pt x="1056" y="36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29">
              <a:extLst>
                <a:ext uri="{FF2B5EF4-FFF2-40B4-BE49-F238E27FC236}">
                  <a16:creationId xmlns:a16="http://schemas.microsoft.com/office/drawing/2014/main" id="{EE5061C8-DC99-57C6-27BE-6C09E3F861F2}"/>
                </a:ext>
              </a:extLst>
            </p:cNvPr>
            <p:cNvSpPr/>
            <p:nvPr/>
          </p:nvSpPr>
          <p:spPr>
            <a:xfrm>
              <a:off x="3504450" y="2829425"/>
              <a:ext cx="133450" cy="61750"/>
            </a:xfrm>
            <a:custGeom>
              <a:avLst/>
              <a:gdLst/>
              <a:ahLst/>
              <a:cxnLst/>
              <a:rect l="l" t="t" r="r" b="b"/>
              <a:pathLst>
                <a:path w="5338" h="2470" extrusionOk="0">
                  <a:moveTo>
                    <a:pt x="102" y="0"/>
                  </a:moveTo>
                  <a:cubicBezTo>
                    <a:pt x="68" y="75"/>
                    <a:pt x="34" y="150"/>
                    <a:pt x="0" y="224"/>
                  </a:cubicBezTo>
                  <a:cubicBezTo>
                    <a:pt x="1229" y="785"/>
                    <a:pt x="2452" y="1358"/>
                    <a:pt x="3689" y="1899"/>
                  </a:cubicBezTo>
                  <a:cubicBezTo>
                    <a:pt x="4206" y="2125"/>
                    <a:pt x="4753" y="2282"/>
                    <a:pt x="5286" y="2470"/>
                  </a:cubicBezTo>
                  <a:lnTo>
                    <a:pt x="5337" y="240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29">
              <a:extLst>
                <a:ext uri="{FF2B5EF4-FFF2-40B4-BE49-F238E27FC236}">
                  <a16:creationId xmlns:a16="http://schemas.microsoft.com/office/drawing/2014/main" id="{65740AB1-47B8-90F1-245F-C94F99083331}"/>
                </a:ext>
              </a:extLst>
            </p:cNvPr>
            <p:cNvSpPr/>
            <p:nvPr/>
          </p:nvSpPr>
          <p:spPr>
            <a:xfrm>
              <a:off x="3763750" y="3226300"/>
              <a:ext cx="64725" cy="36850"/>
            </a:xfrm>
            <a:custGeom>
              <a:avLst/>
              <a:gdLst/>
              <a:ahLst/>
              <a:cxnLst/>
              <a:rect l="l" t="t" r="r" b="b"/>
              <a:pathLst>
                <a:path w="2589" h="1474" extrusionOk="0">
                  <a:moveTo>
                    <a:pt x="2567" y="0"/>
                  </a:moveTo>
                  <a:cubicBezTo>
                    <a:pt x="1653" y="305"/>
                    <a:pt x="513" y="168"/>
                    <a:pt x="1" y="1473"/>
                  </a:cubicBezTo>
                  <a:lnTo>
                    <a:pt x="2588" y="217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29">
              <a:extLst>
                <a:ext uri="{FF2B5EF4-FFF2-40B4-BE49-F238E27FC236}">
                  <a16:creationId xmlns:a16="http://schemas.microsoft.com/office/drawing/2014/main" id="{02339763-CDBF-7A0A-69F1-3C10CD6E3E0A}"/>
                </a:ext>
              </a:extLst>
            </p:cNvPr>
            <p:cNvSpPr/>
            <p:nvPr/>
          </p:nvSpPr>
          <p:spPr>
            <a:xfrm>
              <a:off x="3358475" y="3039075"/>
              <a:ext cx="81250" cy="33125"/>
            </a:xfrm>
            <a:custGeom>
              <a:avLst/>
              <a:gdLst/>
              <a:ahLst/>
              <a:cxnLst/>
              <a:rect l="l" t="t" r="r" b="b"/>
              <a:pathLst>
                <a:path w="3250" h="1325" extrusionOk="0">
                  <a:moveTo>
                    <a:pt x="1" y="1"/>
                  </a:moveTo>
                  <a:lnTo>
                    <a:pt x="3177" y="1324"/>
                  </a:lnTo>
                  <a:cubicBezTo>
                    <a:pt x="3201" y="1263"/>
                    <a:pt x="3226" y="1202"/>
                    <a:pt x="3250" y="1141"/>
                  </a:cubicBezTo>
                  <a:cubicBezTo>
                    <a:pt x="2186" y="708"/>
                    <a:pt x="1193" y="1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29">
              <a:extLst>
                <a:ext uri="{FF2B5EF4-FFF2-40B4-BE49-F238E27FC236}">
                  <a16:creationId xmlns:a16="http://schemas.microsoft.com/office/drawing/2014/main" id="{48FD6513-A4BC-4A86-845C-1DAC224E0FFE}"/>
                </a:ext>
              </a:extLst>
            </p:cNvPr>
            <p:cNvSpPr/>
            <p:nvPr/>
          </p:nvSpPr>
          <p:spPr>
            <a:xfrm>
              <a:off x="3295775" y="2771450"/>
              <a:ext cx="72925" cy="47150"/>
            </a:xfrm>
            <a:custGeom>
              <a:avLst/>
              <a:gdLst/>
              <a:ahLst/>
              <a:cxnLst/>
              <a:rect l="l" t="t" r="r" b="b"/>
              <a:pathLst>
                <a:path w="2917" h="1886" extrusionOk="0">
                  <a:moveTo>
                    <a:pt x="114" y="0"/>
                  </a:moveTo>
                  <a:lnTo>
                    <a:pt x="1" y="189"/>
                  </a:lnTo>
                  <a:lnTo>
                    <a:pt x="2800" y="1886"/>
                  </a:lnTo>
                  <a:lnTo>
                    <a:pt x="2917" y="166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29">
              <a:extLst>
                <a:ext uri="{FF2B5EF4-FFF2-40B4-BE49-F238E27FC236}">
                  <a16:creationId xmlns:a16="http://schemas.microsoft.com/office/drawing/2014/main" id="{665FF712-076A-18F6-6414-CE4CD5EEA99C}"/>
                </a:ext>
              </a:extLst>
            </p:cNvPr>
            <p:cNvSpPr/>
            <p:nvPr/>
          </p:nvSpPr>
          <p:spPr>
            <a:xfrm>
              <a:off x="3473225" y="3020175"/>
              <a:ext cx="43325" cy="71700"/>
            </a:xfrm>
            <a:custGeom>
              <a:avLst/>
              <a:gdLst/>
              <a:ahLst/>
              <a:cxnLst/>
              <a:rect l="l" t="t" r="r" b="b"/>
              <a:pathLst>
                <a:path w="1733" h="2868" extrusionOk="0">
                  <a:moveTo>
                    <a:pt x="1733" y="0"/>
                  </a:moveTo>
                  <a:cubicBezTo>
                    <a:pt x="835" y="739"/>
                    <a:pt x="339" y="1704"/>
                    <a:pt x="0" y="2761"/>
                  </a:cubicBezTo>
                  <a:cubicBezTo>
                    <a:pt x="45" y="2796"/>
                    <a:pt x="89" y="2832"/>
                    <a:pt x="132" y="2867"/>
                  </a:cubicBezTo>
                  <a:cubicBezTo>
                    <a:pt x="391" y="2366"/>
                    <a:pt x="638" y="1857"/>
                    <a:pt x="913" y="1364"/>
                  </a:cubicBezTo>
                  <a:cubicBezTo>
                    <a:pt x="1171" y="900"/>
                    <a:pt x="1458" y="454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29">
              <a:extLst>
                <a:ext uri="{FF2B5EF4-FFF2-40B4-BE49-F238E27FC236}">
                  <a16:creationId xmlns:a16="http://schemas.microsoft.com/office/drawing/2014/main" id="{37708ADE-3A16-645F-75AF-4D6028DAE153}"/>
                </a:ext>
              </a:extLst>
            </p:cNvPr>
            <p:cNvSpPr/>
            <p:nvPr/>
          </p:nvSpPr>
          <p:spPr>
            <a:xfrm>
              <a:off x="3400550" y="3185275"/>
              <a:ext cx="13675" cy="94300"/>
            </a:xfrm>
            <a:custGeom>
              <a:avLst/>
              <a:gdLst/>
              <a:ahLst/>
              <a:cxnLst/>
              <a:rect l="l" t="t" r="r" b="b"/>
              <a:pathLst>
                <a:path w="547" h="3772" extrusionOk="0">
                  <a:moveTo>
                    <a:pt x="363" y="0"/>
                  </a:moveTo>
                  <a:cubicBezTo>
                    <a:pt x="1" y="1356"/>
                    <a:pt x="198" y="2563"/>
                    <a:pt x="328" y="3771"/>
                  </a:cubicBezTo>
                  <a:lnTo>
                    <a:pt x="546" y="3767"/>
                  </a:lnTo>
                  <a:cubicBezTo>
                    <a:pt x="487" y="2561"/>
                    <a:pt x="429" y="1355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29">
              <a:extLst>
                <a:ext uri="{FF2B5EF4-FFF2-40B4-BE49-F238E27FC236}">
                  <a16:creationId xmlns:a16="http://schemas.microsoft.com/office/drawing/2014/main" id="{8D95F401-00FD-8471-DD56-629C724C0AB1}"/>
                </a:ext>
              </a:extLst>
            </p:cNvPr>
            <p:cNvSpPr/>
            <p:nvPr/>
          </p:nvSpPr>
          <p:spPr>
            <a:xfrm>
              <a:off x="3249075" y="2778400"/>
              <a:ext cx="59550" cy="31925"/>
            </a:xfrm>
            <a:custGeom>
              <a:avLst/>
              <a:gdLst/>
              <a:ahLst/>
              <a:cxnLst/>
              <a:rect l="l" t="t" r="r" b="b"/>
              <a:pathLst>
                <a:path w="2382" h="1277" extrusionOk="0">
                  <a:moveTo>
                    <a:pt x="0" y="1"/>
                  </a:moveTo>
                  <a:cubicBezTo>
                    <a:pt x="622" y="684"/>
                    <a:pt x="1459" y="930"/>
                    <a:pt x="2247" y="1277"/>
                  </a:cubicBezTo>
                  <a:cubicBezTo>
                    <a:pt x="2292" y="1218"/>
                    <a:pt x="2336" y="1160"/>
                    <a:pt x="2382" y="1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29">
              <a:extLst>
                <a:ext uri="{FF2B5EF4-FFF2-40B4-BE49-F238E27FC236}">
                  <a16:creationId xmlns:a16="http://schemas.microsoft.com/office/drawing/2014/main" id="{7B0C6398-E293-1542-C26E-351336400E50}"/>
                </a:ext>
              </a:extLst>
            </p:cNvPr>
            <p:cNvSpPr/>
            <p:nvPr/>
          </p:nvSpPr>
          <p:spPr>
            <a:xfrm>
              <a:off x="3492200" y="2950525"/>
              <a:ext cx="27675" cy="34850"/>
            </a:xfrm>
            <a:custGeom>
              <a:avLst/>
              <a:gdLst/>
              <a:ahLst/>
              <a:cxnLst/>
              <a:rect l="l" t="t" r="r" b="b"/>
              <a:pathLst>
                <a:path w="1107" h="1394" extrusionOk="0">
                  <a:moveTo>
                    <a:pt x="793" y="1"/>
                  </a:moveTo>
                  <a:cubicBezTo>
                    <a:pt x="0" y="219"/>
                    <a:pt x="294" y="939"/>
                    <a:pt x="49" y="1393"/>
                  </a:cubicBezTo>
                  <a:cubicBezTo>
                    <a:pt x="429" y="1005"/>
                    <a:pt x="1106" y="763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29">
              <a:extLst>
                <a:ext uri="{FF2B5EF4-FFF2-40B4-BE49-F238E27FC236}">
                  <a16:creationId xmlns:a16="http://schemas.microsoft.com/office/drawing/2014/main" id="{3E8686B7-095C-9C91-7DA9-0C2C592E7687}"/>
                </a:ext>
              </a:extLst>
            </p:cNvPr>
            <p:cNvSpPr/>
            <p:nvPr/>
          </p:nvSpPr>
          <p:spPr>
            <a:xfrm>
              <a:off x="3338450" y="3154750"/>
              <a:ext cx="9425" cy="53625"/>
            </a:xfrm>
            <a:custGeom>
              <a:avLst/>
              <a:gdLst/>
              <a:ahLst/>
              <a:cxnLst/>
              <a:rect l="l" t="t" r="r" b="b"/>
              <a:pathLst>
                <a:path w="377" h="2145" extrusionOk="0">
                  <a:moveTo>
                    <a:pt x="135" y="1"/>
                  </a:moveTo>
                  <a:cubicBezTo>
                    <a:pt x="97" y="696"/>
                    <a:pt x="60" y="1391"/>
                    <a:pt x="23" y="2086"/>
                  </a:cubicBezTo>
                  <a:lnTo>
                    <a:pt x="23" y="2086"/>
                  </a:lnTo>
                  <a:cubicBezTo>
                    <a:pt x="348" y="1424"/>
                    <a:pt x="376" y="728"/>
                    <a:pt x="332" y="22"/>
                  </a:cubicBezTo>
                  <a:lnTo>
                    <a:pt x="135" y="1"/>
                  </a:lnTo>
                  <a:close/>
                  <a:moveTo>
                    <a:pt x="23" y="2086"/>
                  </a:moveTo>
                  <a:lnTo>
                    <a:pt x="23" y="2086"/>
                  </a:lnTo>
                  <a:cubicBezTo>
                    <a:pt x="15" y="2101"/>
                    <a:pt x="8" y="2116"/>
                    <a:pt x="0" y="2131"/>
                  </a:cubicBezTo>
                  <a:lnTo>
                    <a:pt x="19" y="2144"/>
                  </a:lnTo>
                  <a:cubicBezTo>
                    <a:pt x="20" y="2125"/>
                    <a:pt x="21" y="2105"/>
                    <a:pt x="23" y="2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29">
              <a:extLst>
                <a:ext uri="{FF2B5EF4-FFF2-40B4-BE49-F238E27FC236}">
                  <a16:creationId xmlns:a16="http://schemas.microsoft.com/office/drawing/2014/main" id="{8D8F876F-A6AE-3ADF-293B-D26C3EB2E1C2}"/>
                </a:ext>
              </a:extLst>
            </p:cNvPr>
            <p:cNvSpPr/>
            <p:nvPr/>
          </p:nvSpPr>
          <p:spPr>
            <a:xfrm>
              <a:off x="3523225" y="2984025"/>
              <a:ext cx="38775" cy="28950"/>
            </a:xfrm>
            <a:custGeom>
              <a:avLst/>
              <a:gdLst/>
              <a:ahLst/>
              <a:cxnLst/>
              <a:rect l="l" t="t" r="r" b="b"/>
              <a:pathLst>
                <a:path w="1551" h="1158" extrusionOk="0">
                  <a:moveTo>
                    <a:pt x="1550" y="0"/>
                  </a:moveTo>
                  <a:lnTo>
                    <a:pt x="1550" y="0"/>
                  </a:lnTo>
                  <a:cubicBezTo>
                    <a:pt x="600" y="287"/>
                    <a:pt x="526" y="344"/>
                    <a:pt x="0" y="1157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29">
              <a:extLst>
                <a:ext uri="{FF2B5EF4-FFF2-40B4-BE49-F238E27FC236}">
                  <a16:creationId xmlns:a16="http://schemas.microsoft.com/office/drawing/2014/main" id="{DF56FF49-601D-F828-260B-F92DACD0B670}"/>
                </a:ext>
              </a:extLst>
            </p:cNvPr>
            <p:cNvSpPr/>
            <p:nvPr/>
          </p:nvSpPr>
          <p:spPr>
            <a:xfrm>
              <a:off x="3320050" y="3179175"/>
              <a:ext cx="8700" cy="43825"/>
            </a:xfrm>
            <a:custGeom>
              <a:avLst/>
              <a:gdLst/>
              <a:ahLst/>
              <a:cxnLst/>
              <a:rect l="l" t="t" r="r" b="b"/>
              <a:pathLst>
                <a:path w="348" h="1753" extrusionOk="0">
                  <a:moveTo>
                    <a:pt x="131" y="1"/>
                  </a:moveTo>
                  <a:lnTo>
                    <a:pt x="0" y="1740"/>
                  </a:lnTo>
                  <a:lnTo>
                    <a:pt x="178" y="1753"/>
                  </a:lnTo>
                  <a:cubicBezTo>
                    <a:pt x="235" y="1176"/>
                    <a:pt x="291" y="600"/>
                    <a:pt x="348" y="2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29">
              <a:extLst>
                <a:ext uri="{FF2B5EF4-FFF2-40B4-BE49-F238E27FC236}">
                  <a16:creationId xmlns:a16="http://schemas.microsoft.com/office/drawing/2014/main" id="{727938DF-0296-A763-3E1F-4E4C80D53F55}"/>
                </a:ext>
              </a:extLst>
            </p:cNvPr>
            <p:cNvSpPr/>
            <p:nvPr/>
          </p:nvSpPr>
          <p:spPr>
            <a:xfrm>
              <a:off x="3653500" y="2913650"/>
              <a:ext cx="30625" cy="18450"/>
            </a:xfrm>
            <a:custGeom>
              <a:avLst/>
              <a:gdLst/>
              <a:ahLst/>
              <a:cxnLst/>
              <a:rect l="l" t="t" r="r" b="b"/>
              <a:pathLst>
                <a:path w="1225" h="738" extrusionOk="0">
                  <a:moveTo>
                    <a:pt x="1146" y="0"/>
                  </a:moveTo>
                  <a:lnTo>
                    <a:pt x="0" y="523"/>
                  </a:lnTo>
                  <a:cubicBezTo>
                    <a:pt x="20" y="595"/>
                    <a:pt x="40" y="666"/>
                    <a:pt x="59" y="737"/>
                  </a:cubicBezTo>
                  <a:lnTo>
                    <a:pt x="1224" y="163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29">
              <a:extLst>
                <a:ext uri="{FF2B5EF4-FFF2-40B4-BE49-F238E27FC236}">
                  <a16:creationId xmlns:a16="http://schemas.microsoft.com/office/drawing/2014/main" id="{7F4CB959-D683-B91C-A0B6-10C7D50D1D83}"/>
                </a:ext>
              </a:extLst>
            </p:cNvPr>
            <p:cNvSpPr/>
            <p:nvPr/>
          </p:nvSpPr>
          <p:spPr>
            <a:xfrm>
              <a:off x="3321350" y="2813075"/>
              <a:ext cx="32900" cy="15925"/>
            </a:xfrm>
            <a:custGeom>
              <a:avLst/>
              <a:gdLst/>
              <a:ahLst/>
              <a:cxnLst/>
              <a:rect l="l" t="t" r="r" b="b"/>
              <a:pathLst>
                <a:path w="1316" h="637" extrusionOk="0">
                  <a:moveTo>
                    <a:pt x="109" y="1"/>
                  </a:moveTo>
                  <a:lnTo>
                    <a:pt x="0" y="262"/>
                  </a:lnTo>
                  <a:cubicBezTo>
                    <a:pt x="392" y="316"/>
                    <a:pt x="683" y="637"/>
                    <a:pt x="1097" y="637"/>
                  </a:cubicBezTo>
                  <a:cubicBezTo>
                    <a:pt x="1166" y="637"/>
                    <a:pt x="1239" y="628"/>
                    <a:pt x="1316" y="607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29">
              <a:extLst>
                <a:ext uri="{FF2B5EF4-FFF2-40B4-BE49-F238E27FC236}">
                  <a16:creationId xmlns:a16="http://schemas.microsoft.com/office/drawing/2014/main" id="{7D6A5B0B-F386-B5C9-729B-6704B2530BBA}"/>
                </a:ext>
              </a:extLst>
            </p:cNvPr>
            <p:cNvSpPr/>
            <p:nvPr/>
          </p:nvSpPr>
          <p:spPr>
            <a:xfrm>
              <a:off x="3423300" y="3251425"/>
              <a:ext cx="4475" cy="36450"/>
            </a:xfrm>
            <a:custGeom>
              <a:avLst/>
              <a:gdLst/>
              <a:ahLst/>
              <a:cxnLst/>
              <a:rect l="l" t="t" r="r" b="b"/>
              <a:pathLst>
                <a:path w="179" h="1458" extrusionOk="0">
                  <a:moveTo>
                    <a:pt x="110" y="1"/>
                  </a:moveTo>
                  <a:lnTo>
                    <a:pt x="1" y="14"/>
                  </a:lnTo>
                  <a:cubicBezTo>
                    <a:pt x="25" y="495"/>
                    <a:pt x="49" y="977"/>
                    <a:pt x="71" y="1458"/>
                  </a:cubicBezTo>
                  <a:lnTo>
                    <a:pt x="179" y="1418"/>
                  </a:lnTo>
                  <a:cubicBezTo>
                    <a:pt x="155" y="945"/>
                    <a:pt x="132" y="473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29">
              <a:extLst>
                <a:ext uri="{FF2B5EF4-FFF2-40B4-BE49-F238E27FC236}">
                  <a16:creationId xmlns:a16="http://schemas.microsoft.com/office/drawing/2014/main" id="{A877DCE7-643B-9D20-C5E4-C705769935A9}"/>
                </a:ext>
              </a:extLst>
            </p:cNvPr>
            <p:cNvSpPr/>
            <p:nvPr/>
          </p:nvSpPr>
          <p:spPr>
            <a:xfrm>
              <a:off x="3636600" y="2889500"/>
              <a:ext cx="26575" cy="12475"/>
            </a:xfrm>
            <a:custGeom>
              <a:avLst/>
              <a:gdLst/>
              <a:ahLst/>
              <a:cxnLst/>
              <a:rect l="l" t="t" r="r" b="b"/>
              <a:pathLst>
                <a:path w="1063" h="499" extrusionOk="0">
                  <a:moveTo>
                    <a:pt x="51" y="0"/>
                  </a:moveTo>
                  <a:lnTo>
                    <a:pt x="0" y="67"/>
                  </a:lnTo>
                  <a:lnTo>
                    <a:pt x="988" y="498"/>
                  </a:lnTo>
                  <a:lnTo>
                    <a:pt x="1062" y="278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29">
              <a:extLst>
                <a:ext uri="{FF2B5EF4-FFF2-40B4-BE49-F238E27FC236}">
                  <a16:creationId xmlns:a16="http://schemas.microsoft.com/office/drawing/2014/main" id="{4E170E7C-16A9-392B-6D97-794909BB4AD4}"/>
                </a:ext>
              </a:extLst>
            </p:cNvPr>
            <p:cNvSpPr/>
            <p:nvPr/>
          </p:nvSpPr>
          <p:spPr>
            <a:xfrm>
              <a:off x="3058600" y="2674900"/>
              <a:ext cx="25700" cy="19225"/>
            </a:xfrm>
            <a:custGeom>
              <a:avLst/>
              <a:gdLst/>
              <a:ahLst/>
              <a:cxnLst/>
              <a:rect l="l" t="t" r="r" b="b"/>
              <a:pathLst>
                <a:path w="1028" h="769" extrusionOk="0">
                  <a:moveTo>
                    <a:pt x="67" y="1"/>
                  </a:moveTo>
                  <a:lnTo>
                    <a:pt x="1" y="77"/>
                  </a:lnTo>
                  <a:lnTo>
                    <a:pt x="900" y="768"/>
                  </a:lnTo>
                  <a:cubicBezTo>
                    <a:pt x="942" y="705"/>
                    <a:pt x="985" y="643"/>
                    <a:pt x="1028" y="57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29">
              <a:extLst>
                <a:ext uri="{FF2B5EF4-FFF2-40B4-BE49-F238E27FC236}">
                  <a16:creationId xmlns:a16="http://schemas.microsoft.com/office/drawing/2014/main" id="{CFD092A5-9721-115A-0BB5-63CE31B0CAFF}"/>
                </a:ext>
              </a:extLst>
            </p:cNvPr>
            <p:cNvSpPr/>
            <p:nvPr/>
          </p:nvSpPr>
          <p:spPr>
            <a:xfrm>
              <a:off x="3521200" y="2963825"/>
              <a:ext cx="21500" cy="17950"/>
            </a:xfrm>
            <a:custGeom>
              <a:avLst/>
              <a:gdLst/>
              <a:ahLst/>
              <a:cxnLst/>
              <a:rect l="l" t="t" r="r" b="b"/>
              <a:pathLst>
                <a:path w="860" h="718" extrusionOk="0">
                  <a:moveTo>
                    <a:pt x="722" y="1"/>
                  </a:moveTo>
                  <a:lnTo>
                    <a:pt x="1" y="572"/>
                  </a:lnTo>
                  <a:lnTo>
                    <a:pt x="116" y="718"/>
                  </a:lnTo>
                  <a:lnTo>
                    <a:pt x="859" y="174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29">
              <a:extLst>
                <a:ext uri="{FF2B5EF4-FFF2-40B4-BE49-F238E27FC236}">
                  <a16:creationId xmlns:a16="http://schemas.microsoft.com/office/drawing/2014/main" id="{E012A84B-969B-AF46-B6C3-2781B96B4DA7}"/>
                </a:ext>
              </a:extLst>
            </p:cNvPr>
            <p:cNvSpPr/>
            <p:nvPr/>
          </p:nvSpPr>
          <p:spPr>
            <a:xfrm>
              <a:off x="3623075" y="2672875"/>
              <a:ext cx="23250" cy="14700"/>
            </a:xfrm>
            <a:custGeom>
              <a:avLst/>
              <a:gdLst/>
              <a:ahLst/>
              <a:cxnLst/>
              <a:rect l="l" t="t" r="r" b="b"/>
              <a:pathLst>
                <a:path w="930" h="588" extrusionOk="0">
                  <a:moveTo>
                    <a:pt x="85" y="0"/>
                  </a:moveTo>
                  <a:lnTo>
                    <a:pt x="0" y="173"/>
                  </a:lnTo>
                  <a:lnTo>
                    <a:pt x="845" y="588"/>
                  </a:lnTo>
                  <a:lnTo>
                    <a:pt x="930" y="4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29">
              <a:extLst>
                <a:ext uri="{FF2B5EF4-FFF2-40B4-BE49-F238E27FC236}">
                  <a16:creationId xmlns:a16="http://schemas.microsoft.com/office/drawing/2014/main" id="{F70510C0-91FF-C771-C38C-0334D57FE4AA}"/>
                </a:ext>
              </a:extLst>
            </p:cNvPr>
            <p:cNvSpPr/>
            <p:nvPr/>
          </p:nvSpPr>
          <p:spPr>
            <a:xfrm>
              <a:off x="3670900" y="2726275"/>
              <a:ext cx="25800" cy="15150"/>
            </a:xfrm>
            <a:custGeom>
              <a:avLst/>
              <a:gdLst/>
              <a:ahLst/>
              <a:cxnLst/>
              <a:rect l="l" t="t" r="r" b="b"/>
              <a:pathLst>
                <a:path w="1032" h="606" extrusionOk="0">
                  <a:moveTo>
                    <a:pt x="92" y="1"/>
                  </a:moveTo>
                  <a:cubicBezTo>
                    <a:pt x="62" y="66"/>
                    <a:pt x="31" y="130"/>
                    <a:pt x="1" y="196"/>
                  </a:cubicBezTo>
                  <a:lnTo>
                    <a:pt x="970" y="606"/>
                  </a:lnTo>
                  <a:lnTo>
                    <a:pt x="1031" y="53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29">
              <a:extLst>
                <a:ext uri="{FF2B5EF4-FFF2-40B4-BE49-F238E27FC236}">
                  <a16:creationId xmlns:a16="http://schemas.microsoft.com/office/drawing/2014/main" id="{35F58958-7F9E-C6EA-E37E-4EDCA0B2F996}"/>
                </a:ext>
              </a:extLst>
            </p:cNvPr>
            <p:cNvSpPr/>
            <p:nvPr/>
          </p:nvSpPr>
          <p:spPr>
            <a:xfrm>
              <a:off x="3630450" y="2662475"/>
              <a:ext cx="25375" cy="14600"/>
            </a:xfrm>
            <a:custGeom>
              <a:avLst/>
              <a:gdLst/>
              <a:ahLst/>
              <a:cxnLst/>
              <a:rect l="l" t="t" r="r" b="b"/>
              <a:pathLst>
                <a:path w="1015" h="584" extrusionOk="0">
                  <a:moveTo>
                    <a:pt x="42" y="1"/>
                  </a:moveTo>
                  <a:lnTo>
                    <a:pt x="1" y="52"/>
                  </a:lnTo>
                  <a:cubicBezTo>
                    <a:pt x="307" y="228"/>
                    <a:pt x="614" y="406"/>
                    <a:pt x="920" y="584"/>
                  </a:cubicBezTo>
                  <a:cubicBezTo>
                    <a:pt x="952" y="515"/>
                    <a:pt x="983" y="447"/>
                    <a:pt x="1014" y="378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29">
              <a:extLst>
                <a:ext uri="{FF2B5EF4-FFF2-40B4-BE49-F238E27FC236}">
                  <a16:creationId xmlns:a16="http://schemas.microsoft.com/office/drawing/2014/main" id="{486C1F15-CF22-CD7B-06F0-CAD38EB5B083}"/>
                </a:ext>
              </a:extLst>
            </p:cNvPr>
            <p:cNvSpPr/>
            <p:nvPr/>
          </p:nvSpPr>
          <p:spPr>
            <a:xfrm>
              <a:off x="3387950" y="2826200"/>
              <a:ext cx="22800" cy="14625"/>
            </a:xfrm>
            <a:custGeom>
              <a:avLst/>
              <a:gdLst/>
              <a:ahLst/>
              <a:cxnLst/>
              <a:rect l="l" t="t" r="r" b="b"/>
              <a:pathLst>
                <a:path w="912" h="585" extrusionOk="0">
                  <a:moveTo>
                    <a:pt x="74" y="0"/>
                  </a:moveTo>
                  <a:lnTo>
                    <a:pt x="1" y="165"/>
                  </a:lnTo>
                  <a:lnTo>
                    <a:pt x="826" y="584"/>
                  </a:lnTo>
                  <a:lnTo>
                    <a:pt x="911" y="4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29">
              <a:extLst>
                <a:ext uri="{FF2B5EF4-FFF2-40B4-BE49-F238E27FC236}">
                  <a16:creationId xmlns:a16="http://schemas.microsoft.com/office/drawing/2014/main" id="{947DE629-7953-5B42-EE28-23C3271108FA}"/>
                </a:ext>
              </a:extLst>
            </p:cNvPr>
            <p:cNvSpPr/>
            <p:nvPr/>
          </p:nvSpPr>
          <p:spPr>
            <a:xfrm>
              <a:off x="3659925" y="2691750"/>
              <a:ext cx="22275" cy="13675"/>
            </a:xfrm>
            <a:custGeom>
              <a:avLst/>
              <a:gdLst/>
              <a:ahLst/>
              <a:cxnLst/>
              <a:rect l="l" t="t" r="r" b="b"/>
              <a:pathLst>
                <a:path w="891" h="547" extrusionOk="0">
                  <a:moveTo>
                    <a:pt x="72" y="0"/>
                  </a:moveTo>
                  <a:cubicBezTo>
                    <a:pt x="48" y="55"/>
                    <a:pt x="24" y="109"/>
                    <a:pt x="0" y="164"/>
                  </a:cubicBezTo>
                  <a:lnTo>
                    <a:pt x="770" y="546"/>
                  </a:lnTo>
                  <a:lnTo>
                    <a:pt x="890" y="3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29">
              <a:extLst>
                <a:ext uri="{FF2B5EF4-FFF2-40B4-BE49-F238E27FC236}">
                  <a16:creationId xmlns:a16="http://schemas.microsoft.com/office/drawing/2014/main" id="{41D80080-E5C7-D6A3-BD5E-9E80BD863799}"/>
                </a:ext>
              </a:extLst>
            </p:cNvPr>
            <p:cNvSpPr/>
            <p:nvPr/>
          </p:nvSpPr>
          <p:spPr>
            <a:xfrm>
              <a:off x="3360725" y="3212175"/>
              <a:ext cx="3875" cy="18350"/>
            </a:xfrm>
            <a:custGeom>
              <a:avLst/>
              <a:gdLst/>
              <a:ahLst/>
              <a:cxnLst/>
              <a:rect l="l" t="t" r="r" b="b"/>
              <a:pathLst>
                <a:path w="155" h="734" extrusionOk="0">
                  <a:moveTo>
                    <a:pt x="154" y="0"/>
                  </a:moveTo>
                  <a:lnTo>
                    <a:pt x="0" y="36"/>
                  </a:lnTo>
                  <a:lnTo>
                    <a:pt x="34" y="734"/>
                  </a:lnTo>
                  <a:lnTo>
                    <a:pt x="154" y="7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29">
              <a:extLst>
                <a:ext uri="{FF2B5EF4-FFF2-40B4-BE49-F238E27FC236}">
                  <a16:creationId xmlns:a16="http://schemas.microsoft.com/office/drawing/2014/main" id="{EA995DFD-B1A0-684E-FE08-6BDA791B37DA}"/>
                </a:ext>
              </a:extLst>
            </p:cNvPr>
            <p:cNvSpPr/>
            <p:nvPr/>
          </p:nvSpPr>
          <p:spPr>
            <a:xfrm>
              <a:off x="3130475" y="2681325"/>
              <a:ext cx="20000" cy="14450"/>
            </a:xfrm>
            <a:custGeom>
              <a:avLst/>
              <a:gdLst/>
              <a:ahLst/>
              <a:cxnLst/>
              <a:rect l="l" t="t" r="r" b="b"/>
              <a:pathLst>
                <a:path w="800" h="578" extrusionOk="0">
                  <a:moveTo>
                    <a:pt x="47" y="1"/>
                  </a:moveTo>
                  <a:lnTo>
                    <a:pt x="1" y="57"/>
                  </a:lnTo>
                  <a:lnTo>
                    <a:pt x="686" y="577"/>
                  </a:lnTo>
                  <a:cubicBezTo>
                    <a:pt x="724" y="511"/>
                    <a:pt x="762" y="446"/>
                    <a:pt x="799" y="379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29">
              <a:extLst>
                <a:ext uri="{FF2B5EF4-FFF2-40B4-BE49-F238E27FC236}">
                  <a16:creationId xmlns:a16="http://schemas.microsoft.com/office/drawing/2014/main" id="{A9A451C1-9BC7-E4D4-F843-1F1AE624CBBD}"/>
                </a:ext>
              </a:extLst>
            </p:cNvPr>
            <p:cNvSpPr/>
            <p:nvPr/>
          </p:nvSpPr>
          <p:spPr>
            <a:xfrm>
              <a:off x="3331875" y="3208000"/>
              <a:ext cx="7875" cy="26250"/>
            </a:xfrm>
            <a:custGeom>
              <a:avLst/>
              <a:gdLst/>
              <a:ahLst/>
              <a:cxnLst/>
              <a:rect l="l" t="t" r="r" b="b"/>
              <a:pathLst>
                <a:path w="315" h="1050" extrusionOk="0">
                  <a:moveTo>
                    <a:pt x="263" y="1"/>
                  </a:moveTo>
                  <a:lnTo>
                    <a:pt x="265" y="35"/>
                  </a:lnTo>
                  <a:lnTo>
                    <a:pt x="265" y="35"/>
                  </a:lnTo>
                  <a:cubicBezTo>
                    <a:pt x="271" y="28"/>
                    <a:pt x="276" y="21"/>
                    <a:pt x="282" y="14"/>
                  </a:cubicBezTo>
                  <a:lnTo>
                    <a:pt x="263" y="1"/>
                  </a:lnTo>
                  <a:close/>
                  <a:moveTo>
                    <a:pt x="265" y="35"/>
                  </a:moveTo>
                  <a:lnTo>
                    <a:pt x="265" y="35"/>
                  </a:lnTo>
                  <a:cubicBezTo>
                    <a:pt x="1" y="365"/>
                    <a:pt x="86" y="707"/>
                    <a:pt x="314" y="1049"/>
                  </a:cubicBezTo>
                  <a:lnTo>
                    <a:pt x="265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29">
              <a:extLst>
                <a:ext uri="{FF2B5EF4-FFF2-40B4-BE49-F238E27FC236}">
                  <a16:creationId xmlns:a16="http://schemas.microsoft.com/office/drawing/2014/main" id="{789DE5DC-3C7C-AF11-EEB2-A19FEED3E02E}"/>
                </a:ext>
              </a:extLst>
            </p:cNvPr>
            <p:cNvSpPr/>
            <p:nvPr/>
          </p:nvSpPr>
          <p:spPr>
            <a:xfrm>
              <a:off x="3084300" y="2673100"/>
              <a:ext cx="20500" cy="15175"/>
            </a:xfrm>
            <a:custGeom>
              <a:avLst/>
              <a:gdLst/>
              <a:ahLst/>
              <a:cxnLst/>
              <a:rect l="l" t="t" r="r" b="b"/>
              <a:pathLst>
                <a:path w="820" h="607" extrusionOk="0">
                  <a:moveTo>
                    <a:pt x="68" y="0"/>
                  </a:moveTo>
                  <a:cubicBezTo>
                    <a:pt x="45" y="27"/>
                    <a:pt x="23" y="53"/>
                    <a:pt x="1" y="81"/>
                  </a:cubicBezTo>
                  <a:lnTo>
                    <a:pt x="704" y="606"/>
                  </a:lnTo>
                  <a:lnTo>
                    <a:pt x="820" y="40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29">
              <a:extLst>
                <a:ext uri="{FF2B5EF4-FFF2-40B4-BE49-F238E27FC236}">
                  <a16:creationId xmlns:a16="http://schemas.microsoft.com/office/drawing/2014/main" id="{4B90F978-F9EB-404D-59E6-1FC815CB137F}"/>
                </a:ext>
              </a:extLst>
            </p:cNvPr>
            <p:cNvSpPr/>
            <p:nvPr/>
          </p:nvSpPr>
          <p:spPr>
            <a:xfrm>
              <a:off x="3490125" y="3004250"/>
              <a:ext cx="11250" cy="14075"/>
            </a:xfrm>
            <a:custGeom>
              <a:avLst/>
              <a:gdLst/>
              <a:ahLst/>
              <a:cxnLst/>
              <a:rect l="l" t="t" r="r" b="b"/>
              <a:pathLst>
                <a:path w="450" h="563" extrusionOk="0">
                  <a:moveTo>
                    <a:pt x="324" y="1"/>
                  </a:moveTo>
                  <a:cubicBezTo>
                    <a:pt x="217" y="160"/>
                    <a:pt x="109" y="319"/>
                    <a:pt x="0" y="479"/>
                  </a:cubicBezTo>
                  <a:lnTo>
                    <a:pt x="129" y="562"/>
                  </a:lnTo>
                  <a:lnTo>
                    <a:pt x="450" y="8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29">
              <a:extLst>
                <a:ext uri="{FF2B5EF4-FFF2-40B4-BE49-F238E27FC236}">
                  <a16:creationId xmlns:a16="http://schemas.microsoft.com/office/drawing/2014/main" id="{7C540D9A-D2C2-E086-898A-551E96A5676B}"/>
                </a:ext>
              </a:extLst>
            </p:cNvPr>
            <p:cNvSpPr/>
            <p:nvPr/>
          </p:nvSpPr>
          <p:spPr>
            <a:xfrm>
              <a:off x="3579925" y="2506550"/>
              <a:ext cx="235950" cy="18425"/>
            </a:xfrm>
            <a:custGeom>
              <a:avLst/>
              <a:gdLst/>
              <a:ahLst/>
              <a:cxnLst/>
              <a:rect l="l" t="t" r="r" b="b"/>
              <a:pathLst>
                <a:path w="9438" h="737" extrusionOk="0">
                  <a:moveTo>
                    <a:pt x="9437" y="31"/>
                  </a:moveTo>
                  <a:lnTo>
                    <a:pt x="9437" y="31"/>
                  </a:lnTo>
                  <a:cubicBezTo>
                    <a:pt x="6276" y="54"/>
                    <a:pt x="3109" y="0"/>
                    <a:pt x="0" y="737"/>
                  </a:cubicBezTo>
                  <a:lnTo>
                    <a:pt x="9409" y="279"/>
                  </a:lnTo>
                  <a:lnTo>
                    <a:pt x="9437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29">
              <a:extLst>
                <a:ext uri="{FF2B5EF4-FFF2-40B4-BE49-F238E27FC236}">
                  <a16:creationId xmlns:a16="http://schemas.microsoft.com/office/drawing/2014/main" id="{F83D6816-D42F-0540-C5DD-220BBFDCE49A}"/>
                </a:ext>
              </a:extLst>
            </p:cNvPr>
            <p:cNvSpPr/>
            <p:nvPr/>
          </p:nvSpPr>
          <p:spPr>
            <a:xfrm>
              <a:off x="4065175" y="2614700"/>
              <a:ext cx="237475" cy="30925"/>
            </a:xfrm>
            <a:custGeom>
              <a:avLst/>
              <a:gdLst/>
              <a:ahLst/>
              <a:cxnLst/>
              <a:rect l="l" t="t" r="r" b="b"/>
              <a:pathLst>
                <a:path w="9499" h="1237" extrusionOk="0">
                  <a:moveTo>
                    <a:pt x="507" y="0"/>
                  </a:moveTo>
                  <a:cubicBezTo>
                    <a:pt x="299" y="0"/>
                    <a:pt x="127" y="8"/>
                    <a:pt x="0" y="24"/>
                  </a:cubicBezTo>
                  <a:lnTo>
                    <a:pt x="9499" y="1237"/>
                  </a:lnTo>
                  <a:cubicBezTo>
                    <a:pt x="8392" y="763"/>
                    <a:pt x="2603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29">
              <a:extLst>
                <a:ext uri="{FF2B5EF4-FFF2-40B4-BE49-F238E27FC236}">
                  <a16:creationId xmlns:a16="http://schemas.microsoft.com/office/drawing/2014/main" id="{124D67EE-3208-C50D-B360-0A2AD396054D}"/>
                </a:ext>
              </a:extLst>
            </p:cNvPr>
            <p:cNvSpPr/>
            <p:nvPr/>
          </p:nvSpPr>
          <p:spPr>
            <a:xfrm>
              <a:off x="4383075" y="2592975"/>
              <a:ext cx="241275" cy="35650"/>
            </a:xfrm>
            <a:custGeom>
              <a:avLst/>
              <a:gdLst/>
              <a:ahLst/>
              <a:cxnLst/>
              <a:rect l="l" t="t" r="r" b="b"/>
              <a:pathLst>
                <a:path w="9651" h="1426" extrusionOk="0">
                  <a:moveTo>
                    <a:pt x="1" y="1"/>
                  </a:moveTo>
                  <a:cubicBezTo>
                    <a:pt x="3213" y="506"/>
                    <a:pt x="6391" y="1251"/>
                    <a:pt x="9651" y="1425"/>
                  </a:cubicBezTo>
                  <a:cubicBezTo>
                    <a:pt x="6433" y="961"/>
                    <a:pt x="3255" y="21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29">
              <a:extLst>
                <a:ext uri="{FF2B5EF4-FFF2-40B4-BE49-F238E27FC236}">
                  <a16:creationId xmlns:a16="http://schemas.microsoft.com/office/drawing/2014/main" id="{1F823D0F-4E84-C03C-9782-09F0A91AF88C}"/>
                </a:ext>
              </a:extLst>
            </p:cNvPr>
            <p:cNvSpPr/>
            <p:nvPr/>
          </p:nvSpPr>
          <p:spPr>
            <a:xfrm>
              <a:off x="3977075" y="2506825"/>
              <a:ext cx="173775" cy="29775"/>
            </a:xfrm>
            <a:custGeom>
              <a:avLst/>
              <a:gdLst/>
              <a:ahLst/>
              <a:cxnLst/>
              <a:rect l="l" t="t" r="r" b="b"/>
              <a:pathLst>
                <a:path w="6951" h="1191" extrusionOk="0">
                  <a:moveTo>
                    <a:pt x="47" y="1"/>
                  </a:moveTo>
                  <a:lnTo>
                    <a:pt x="0" y="273"/>
                  </a:lnTo>
                  <a:lnTo>
                    <a:pt x="6921" y="1191"/>
                  </a:lnTo>
                  <a:lnTo>
                    <a:pt x="6951" y="96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29">
              <a:extLst>
                <a:ext uri="{FF2B5EF4-FFF2-40B4-BE49-F238E27FC236}">
                  <a16:creationId xmlns:a16="http://schemas.microsoft.com/office/drawing/2014/main" id="{CBA416F0-8C41-9443-965F-B344D1EF7F2C}"/>
                </a:ext>
              </a:extLst>
            </p:cNvPr>
            <p:cNvSpPr/>
            <p:nvPr/>
          </p:nvSpPr>
          <p:spPr>
            <a:xfrm>
              <a:off x="4113925" y="2587900"/>
              <a:ext cx="143775" cy="23750"/>
            </a:xfrm>
            <a:custGeom>
              <a:avLst/>
              <a:gdLst/>
              <a:ahLst/>
              <a:cxnLst/>
              <a:rect l="l" t="t" r="r" b="b"/>
              <a:pathLst>
                <a:path w="5751" h="950" extrusionOk="0">
                  <a:moveTo>
                    <a:pt x="6" y="1"/>
                  </a:moveTo>
                  <a:cubicBezTo>
                    <a:pt x="4" y="84"/>
                    <a:pt x="1" y="166"/>
                    <a:pt x="0" y="249"/>
                  </a:cubicBezTo>
                  <a:lnTo>
                    <a:pt x="5721" y="950"/>
                  </a:lnTo>
                  <a:cubicBezTo>
                    <a:pt x="5731" y="866"/>
                    <a:pt x="5741" y="781"/>
                    <a:pt x="5750" y="696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29">
              <a:extLst>
                <a:ext uri="{FF2B5EF4-FFF2-40B4-BE49-F238E27FC236}">
                  <a16:creationId xmlns:a16="http://schemas.microsoft.com/office/drawing/2014/main" id="{7FBE9153-34A3-7901-2A4B-7A407521122E}"/>
                </a:ext>
              </a:extLst>
            </p:cNvPr>
            <p:cNvSpPr/>
            <p:nvPr/>
          </p:nvSpPr>
          <p:spPr>
            <a:xfrm>
              <a:off x="4434750" y="2623800"/>
              <a:ext cx="119950" cy="23975"/>
            </a:xfrm>
            <a:custGeom>
              <a:avLst/>
              <a:gdLst/>
              <a:ahLst/>
              <a:cxnLst/>
              <a:rect l="l" t="t" r="r" b="b"/>
              <a:pathLst>
                <a:path w="4798" h="959" extrusionOk="0">
                  <a:moveTo>
                    <a:pt x="28" y="1"/>
                  </a:moveTo>
                  <a:lnTo>
                    <a:pt x="0" y="236"/>
                  </a:lnTo>
                  <a:lnTo>
                    <a:pt x="4764" y="959"/>
                  </a:lnTo>
                  <a:lnTo>
                    <a:pt x="4797" y="74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29">
              <a:extLst>
                <a:ext uri="{FF2B5EF4-FFF2-40B4-BE49-F238E27FC236}">
                  <a16:creationId xmlns:a16="http://schemas.microsoft.com/office/drawing/2014/main" id="{F7C03E23-0DCC-8738-6E44-8EF3FBB4CB2D}"/>
                </a:ext>
              </a:extLst>
            </p:cNvPr>
            <p:cNvSpPr/>
            <p:nvPr/>
          </p:nvSpPr>
          <p:spPr>
            <a:xfrm>
              <a:off x="3925925" y="2571050"/>
              <a:ext cx="99275" cy="8275"/>
            </a:xfrm>
            <a:custGeom>
              <a:avLst/>
              <a:gdLst/>
              <a:ahLst/>
              <a:cxnLst/>
              <a:rect l="l" t="t" r="r" b="b"/>
              <a:pathLst>
                <a:path w="3971" h="331" extrusionOk="0">
                  <a:moveTo>
                    <a:pt x="25" y="0"/>
                  </a:moveTo>
                  <a:lnTo>
                    <a:pt x="0" y="264"/>
                  </a:lnTo>
                  <a:lnTo>
                    <a:pt x="3967" y="331"/>
                  </a:lnTo>
                  <a:cubicBezTo>
                    <a:pt x="3968" y="263"/>
                    <a:pt x="3969" y="195"/>
                    <a:pt x="3970" y="12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29">
              <a:extLst>
                <a:ext uri="{FF2B5EF4-FFF2-40B4-BE49-F238E27FC236}">
                  <a16:creationId xmlns:a16="http://schemas.microsoft.com/office/drawing/2014/main" id="{46DD1FD9-6FB6-3B3D-E15F-BBD87664433F}"/>
                </a:ext>
              </a:extLst>
            </p:cNvPr>
            <p:cNvSpPr/>
            <p:nvPr/>
          </p:nvSpPr>
          <p:spPr>
            <a:xfrm>
              <a:off x="3902375" y="2588550"/>
              <a:ext cx="103700" cy="7075"/>
            </a:xfrm>
            <a:custGeom>
              <a:avLst/>
              <a:gdLst/>
              <a:ahLst/>
              <a:cxnLst/>
              <a:rect l="l" t="t" r="r" b="b"/>
              <a:pathLst>
                <a:path w="4148" h="283" extrusionOk="0">
                  <a:moveTo>
                    <a:pt x="1577" y="1"/>
                  </a:moveTo>
                  <a:cubicBezTo>
                    <a:pt x="1052" y="1"/>
                    <a:pt x="527" y="55"/>
                    <a:pt x="0" y="198"/>
                  </a:cubicBezTo>
                  <a:lnTo>
                    <a:pt x="4148" y="283"/>
                  </a:lnTo>
                  <a:cubicBezTo>
                    <a:pt x="3291" y="146"/>
                    <a:pt x="2435" y="1"/>
                    <a:pt x="1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29">
              <a:extLst>
                <a:ext uri="{FF2B5EF4-FFF2-40B4-BE49-F238E27FC236}">
                  <a16:creationId xmlns:a16="http://schemas.microsoft.com/office/drawing/2014/main" id="{9C7A29FF-6AE5-5B12-75E3-7BE1F55953F6}"/>
                </a:ext>
              </a:extLst>
            </p:cNvPr>
            <p:cNvSpPr/>
            <p:nvPr/>
          </p:nvSpPr>
          <p:spPr>
            <a:xfrm>
              <a:off x="3848925" y="2513000"/>
              <a:ext cx="104000" cy="18725"/>
            </a:xfrm>
            <a:custGeom>
              <a:avLst/>
              <a:gdLst/>
              <a:ahLst/>
              <a:cxnLst/>
              <a:rect l="l" t="t" r="r" b="b"/>
              <a:pathLst>
                <a:path w="4160" h="749" extrusionOk="0">
                  <a:moveTo>
                    <a:pt x="17" y="1"/>
                  </a:moveTo>
                  <a:cubicBezTo>
                    <a:pt x="11" y="79"/>
                    <a:pt x="6" y="157"/>
                    <a:pt x="0" y="235"/>
                  </a:cubicBezTo>
                  <a:lnTo>
                    <a:pt x="4134" y="748"/>
                  </a:lnTo>
                  <a:cubicBezTo>
                    <a:pt x="4142" y="672"/>
                    <a:pt x="4151" y="596"/>
                    <a:pt x="4159" y="52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29">
              <a:extLst>
                <a:ext uri="{FF2B5EF4-FFF2-40B4-BE49-F238E27FC236}">
                  <a16:creationId xmlns:a16="http://schemas.microsoft.com/office/drawing/2014/main" id="{74856499-E5C8-6367-F8FF-12E632792914}"/>
                </a:ext>
              </a:extLst>
            </p:cNvPr>
            <p:cNvSpPr/>
            <p:nvPr/>
          </p:nvSpPr>
          <p:spPr>
            <a:xfrm>
              <a:off x="3996800" y="2538825"/>
              <a:ext cx="93700" cy="10875"/>
            </a:xfrm>
            <a:custGeom>
              <a:avLst/>
              <a:gdLst/>
              <a:ahLst/>
              <a:cxnLst/>
              <a:rect l="l" t="t" r="r" b="b"/>
              <a:pathLst>
                <a:path w="3748" h="435" extrusionOk="0">
                  <a:moveTo>
                    <a:pt x="1148" y="0"/>
                  </a:moveTo>
                  <a:cubicBezTo>
                    <a:pt x="768" y="0"/>
                    <a:pt x="386" y="39"/>
                    <a:pt x="1" y="129"/>
                  </a:cubicBezTo>
                  <a:lnTo>
                    <a:pt x="3748" y="434"/>
                  </a:lnTo>
                  <a:cubicBezTo>
                    <a:pt x="2879" y="201"/>
                    <a:pt x="2017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29">
              <a:extLst>
                <a:ext uri="{FF2B5EF4-FFF2-40B4-BE49-F238E27FC236}">
                  <a16:creationId xmlns:a16="http://schemas.microsoft.com/office/drawing/2014/main" id="{2052E274-8A9E-8DF5-B500-B0FC1874908D}"/>
                </a:ext>
              </a:extLst>
            </p:cNvPr>
            <p:cNvSpPr/>
            <p:nvPr/>
          </p:nvSpPr>
          <p:spPr>
            <a:xfrm>
              <a:off x="3653775" y="2493775"/>
              <a:ext cx="75525" cy="10175"/>
            </a:xfrm>
            <a:custGeom>
              <a:avLst/>
              <a:gdLst/>
              <a:ahLst/>
              <a:cxnLst/>
              <a:rect l="l" t="t" r="r" b="b"/>
              <a:pathLst>
                <a:path w="3021" h="407" extrusionOk="0">
                  <a:moveTo>
                    <a:pt x="2133" y="1"/>
                  </a:moveTo>
                  <a:cubicBezTo>
                    <a:pt x="1465" y="1"/>
                    <a:pt x="774" y="81"/>
                    <a:pt x="1" y="406"/>
                  </a:cubicBezTo>
                  <a:lnTo>
                    <a:pt x="3021" y="259"/>
                  </a:lnTo>
                  <a:cubicBezTo>
                    <a:pt x="3012" y="184"/>
                    <a:pt x="3003" y="108"/>
                    <a:pt x="2994" y="32"/>
                  </a:cubicBezTo>
                  <a:cubicBezTo>
                    <a:pt x="2708" y="16"/>
                    <a:pt x="2423" y="1"/>
                    <a:pt x="2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29">
              <a:extLst>
                <a:ext uri="{FF2B5EF4-FFF2-40B4-BE49-F238E27FC236}">
                  <a16:creationId xmlns:a16="http://schemas.microsoft.com/office/drawing/2014/main" id="{3D579322-2147-7CFF-52DB-BB2D91D97E38}"/>
                </a:ext>
              </a:extLst>
            </p:cNvPr>
            <p:cNvSpPr/>
            <p:nvPr/>
          </p:nvSpPr>
          <p:spPr>
            <a:xfrm>
              <a:off x="4338225" y="2647075"/>
              <a:ext cx="78225" cy="13500"/>
            </a:xfrm>
            <a:custGeom>
              <a:avLst/>
              <a:gdLst/>
              <a:ahLst/>
              <a:cxnLst/>
              <a:rect l="l" t="t" r="r" b="b"/>
              <a:pathLst>
                <a:path w="3129" h="540" extrusionOk="0">
                  <a:moveTo>
                    <a:pt x="15" y="1"/>
                  </a:moveTo>
                  <a:cubicBezTo>
                    <a:pt x="10" y="81"/>
                    <a:pt x="6" y="163"/>
                    <a:pt x="0" y="243"/>
                  </a:cubicBezTo>
                  <a:lnTo>
                    <a:pt x="3107" y="540"/>
                  </a:lnTo>
                  <a:cubicBezTo>
                    <a:pt x="3115" y="463"/>
                    <a:pt x="3122" y="386"/>
                    <a:pt x="3129" y="309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29">
              <a:extLst>
                <a:ext uri="{FF2B5EF4-FFF2-40B4-BE49-F238E27FC236}">
                  <a16:creationId xmlns:a16="http://schemas.microsoft.com/office/drawing/2014/main" id="{B2EEEBD4-9A04-76B7-C5E0-5FDA4524C876}"/>
                </a:ext>
              </a:extLst>
            </p:cNvPr>
            <p:cNvSpPr/>
            <p:nvPr/>
          </p:nvSpPr>
          <p:spPr>
            <a:xfrm>
              <a:off x="3854800" y="2501750"/>
              <a:ext cx="73100" cy="10325"/>
            </a:xfrm>
            <a:custGeom>
              <a:avLst/>
              <a:gdLst/>
              <a:ahLst/>
              <a:cxnLst/>
              <a:rect l="l" t="t" r="r" b="b"/>
              <a:pathLst>
                <a:path w="2924" h="413" extrusionOk="0">
                  <a:moveTo>
                    <a:pt x="963" y="0"/>
                  </a:moveTo>
                  <a:cubicBezTo>
                    <a:pt x="645" y="0"/>
                    <a:pt x="324" y="30"/>
                    <a:pt x="1" y="86"/>
                  </a:cubicBezTo>
                  <a:lnTo>
                    <a:pt x="2923" y="412"/>
                  </a:lnTo>
                  <a:cubicBezTo>
                    <a:pt x="2285" y="130"/>
                    <a:pt x="1631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29">
              <a:extLst>
                <a:ext uri="{FF2B5EF4-FFF2-40B4-BE49-F238E27FC236}">
                  <a16:creationId xmlns:a16="http://schemas.microsoft.com/office/drawing/2014/main" id="{4F98FB41-C21E-EECF-A60C-957E79BD0EAF}"/>
                </a:ext>
              </a:extLst>
            </p:cNvPr>
            <p:cNvSpPr/>
            <p:nvPr/>
          </p:nvSpPr>
          <p:spPr>
            <a:xfrm>
              <a:off x="4219650" y="2577075"/>
              <a:ext cx="64350" cy="15950"/>
            </a:xfrm>
            <a:custGeom>
              <a:avLst/>
              <a:gdLst/>
              <a:ahLst/>
              <a:cxnLst/>
              <a:rect l="l" t="t" r="r" b="b"/>
              <a:pathLst>
                <a:path w="2574" h="638" extrusionOk="0">
                  <a:moveTo>
                    <a:pt x="32" y="0"/>
                  </a:moveTo>
                  <a:cubicBezTo>
                    <a:pt x="22" y="70"/>
                    <a:pt x="12" y="141"/>
                    <a:pt x="1" y="211"/>
                  </a:cubicBezTo>
                  <a:lnTo>
                    <a:pt x="2520" y="638"/>
                  </a:lnTo>
                  <a:cubicBezTo>
                    <a:pt x="2538" y="556"/>
                    <a:pt x="2556" y="474"/>
                    <a:pt x="2573" y="39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29">
              <a:extLst>
                <a:ext uri="{FF2B5EF4-FFF2-40B4-BE49-F238E27FC236}">
                  <a16:creationId xmlns:a16="http://schemas.microsoft.com/office/drawing/2014/main" id="{D3162C23-A5DB-EB98-3680-685B985DE839}"/>
                </a:ext>
              </a:extLst>
            </p:cNvPr>
            <p:cNvSpPr/>
            <p:nvPr/>
          </p:nvSpPr>
          <p:spPr>
            <a:xfrm>
              <a:off x="4288475" y="2553375"/>
              <a:ext cx="68125" cy="7125"/>
            </a:xfrm>
            <a:custGeom>
              <a:avLst/>
              <a:gdLst/>
              <a:ahLst/>
              <a:cxnLst/>
              <a:rect l="l" t="t" r="r" b="b"/>
              <a:pathLst>
                <a:path w="2725" h="285" extrusionOk="0">
                  <a:moveTo>
                    <a:pt x="1466" y="0"/>
                  </a:moveTo>
                  <a:cubicBezTo>
                    <a:pt x="980" y="0"/>
                    <a:pt x="490" y="96"/>
                    <a:pt x="0" y="184"/>
                  </a:cubicBezTo>
                  <a:lnTo>
                    <a:pt x="2725" y="285"/>
                  </a:lnTo>
                  <a:cubicBezTo>
                    <a:pt x="2309" y="73"/>
                    <a:pt x="1889" y="0"/>
                    <a:pt x="1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29">
              <a:extLst>
                <a:ext uri="{FF2B5EF4-FFF2-40B4-BE49-F238E27FC236}">
                  <a16:creationId xmlns:a16="http://schemas.microsoft.com/office/drawing/2014/main" id="{DDFEBF28-A221-5081-5492-28CCF316F4EA}"/>
                </a:ext>
              </a:extLst>
            </p:cNvPr>
            <p:cNvSpPr/>
            <p:nvPr/>
          </p:nvSpPr>
          <p:spPr>
            <a:xfrm>
              <a:off x="4601125" y="2675225"/>
              <a:ext cx="55925" cy="8375"/>
            </a:xfrm>
            <a:custGeom>
              <a:avLst/>
              <a:gdLst/>
              <a:ahLst/>
              <a:cxnLst/>
              <a:rect l="l" t="t" r="r" b="b"/>
              <a:pathLst>
                <a:path w="2237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7"/>
                    <a:pt x="13" y="154"/>
                    <a:pt x="20" y="232"/>
                  </a:cubicBezTo>
                  <a:cubicBezTo>
                    <a:pt x="60" y="230"/>
                    <a:pt x="101" y="229"/>
                    <a:pt x="142" y="229"/>
                  </a:cubicBezTo>
                  <a:cubicBezTo>
                    <a:pt x="566" y="229"/>
                    <a:pt x="988" y="334"/>
                    <a:pt x="1413" y="334"/>
                  </a:cubicBezTo>
                  <a:cubicBezTo>
                    <a:pt x="1686" y="334"/>
                    <a:pt x="1961" y="291"/>
                    <a:pt x="2237" y="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29">
              <a:extLst>
                <a:ext uri="{FF2B5EF4-FFF2-40B4-BE49-F238E27FC236}">
                  <a16:creationId xmlns:a16="http://schemas.microsoft.com/office/drawing/2014/main" id="{12073698-EB76-2773-0CD0-E9DA014483DD}"/>
                </a:ext>
              </a:extLst>
            </p:cNvPr>
            <p:cNvSpPr/>
            <p:nvPr/>
          </p:nvSpPr>
          <p:spPr>
            <a:xfrm>
              <a:off x="4601325" y="2695600"/>
              <a:ext cx="55000" cy="9450"/>
            </a:xfrm>
            <a:custGeom>
              <a:avLst/>
              <a:gdLst/>
              <a:ahLst/>
              <a:cxnLst/>
              <a:rect l="l" t="t" r="r" b="b"/>
              <a:pathLst>
                <a:path w="2200" h="378" extrusionOk="0">
                  <a:moveTo>
                    <a:pt x="13" y="0"/>
                  </a:moveTo>
                  <a:cubicBezTo>
                    <a:pt x="8" y="63"/>
                    <a:pt x="5" y="124"/>
                    <a:pt x="0" y="185"/>
                  </a:cubicBezTo>
                  <a:lnTo>
                    <a:pt x="2154" y="378"/>
                  </a:lnTo>
                  <a:cubicBezTo>
                    <a:pt x="2169" y="304"/>
                    <a:pt x="2185" y="232"/>
                    <a:pt x="2199" y="159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29">
              <a:extLst>
                <a:ext uri="{FF2B5EF4-FFF2-40B4-BE49-F238E27FC236}">
                  <a16:creationId xmlns:a16="http://schemas.microsoft.com/office/drawing/2014/main" id="{40ECED73-70FB-28E2-975D-0C8D5CB316B0}"/>
                </a:ext>
              </a:extLst>
            </p:cNvPr>
            <p:cNvSpPr/>
            <p:nvPr/>
          </p:nvSpPr>
          <p:spPr>
            <a:xfrm>
              <a:off x="4369550" y="2637700"/>
              <a:ext cx="47850" cy="9600"/>
            </a:xfrm>
            <a:custGeom>
              <a:avLst/>
              <a:gdLst/>
              <a:ahLst/>
              <a:cxnLst/>
              <a:rect l="l" t="t" r="r" b="b"/>
              <a:pathLst>
                <a:path w="1914" h="384" extrusionOk="0">
                  <a:moveTo>
                    <a:pt x="660" y="0"/>
                  </a:moveTo>
                  <a:cubicBezTo>
                    <a:pt x="462" y="0"/>
                    <a:pt x="268" y="46"/>
                    <a:pt x="1" y="125"/>
                  </a:cubicBezTo>
                  <a:lnTo>
                    <a:pt x="1913" y="384"/>
                  </a:lnTo>
                  <a:cubicBezTo>
                    <a:pt x="1289" y="112"/>
                    <a:pt x="970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29">
              <a:extLst>
                <a:ext uri="{FF2B5EF4-FFF2-40B4-BE49-F238E27FC236}">
                  <a16:creationId xmlns:a16="http://schemas.microsoft.com/office/drawing/2014/main" id="{EFA15107-A28D-49D4-EFE5-EABDBF6ACD57}"/>
                </a:ext>
              </a:extLst>
            </p:cNvPr>
            <p:cNvSpPr/>
            <p:nvPr/>
          </p:nvSpPr>
          <p:spPr>
            <a:xfrm>
              <a:off x="3584725" y="2486650"/>
              <a:ext cx="50625" cy="9750"/>
            </a:xfrm>
            <a:custGeom>
              <a:avLst/>
              <a:gdLst/>
              <a:ahLst/>
              <a:cxnLst/>
              <a:rect l="l" t="t" r="r" b="b"/>
              <a:pathLst>
                <a:path w="2025" h="390" extrusionOk="0">
                  <a:moveTo>
                    <a:pt x="1090" y="1"/>
                  </a:moveTo>
                  <a:cubicBezTo>
                    <a:pt x="698" y="1"/>
                    <a:pt x="326" y="86"/>
                    <a:pt x="1" y="390"/>
                  </a:cubicBezTo>
                  <a:lnTo>
                    <a:pt x="2024" y="94"/>
                  </a:lnTo>
                  <a:cubicBezTo>
                    <a:pt x="1710" y="52"/>
                    <a:pt x="1394" y="1"/>
                    <a:pt x="1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29">
              <a:extLst>
                <a:ext uri="{FF2B5EF4-FFF2-40B4-BE49-F238E27FC236}">
                  <a16:creationId xmlns:a16="http://schemas.microsoft.com/office/drawing/2014/main" id="{9D02F92B-F41C-3332-D517-52F359E88E46}"/>
                </a:ext>
              </a:extLst>
            </p:cNvPr>
            <p:cNvSpPr/>
            <p:nvPr/>
          </p:nvSpPr>
          <p:spPr>
            <a:xfrm>
              <a:off x="4322925" y="2572075"/>
              <a:ext cx="33200" cy="5275"/>
            </a:xfrm>
            <a:custGeom>
              <a:avLst/>
              <a:gdLst/>
              <a:ahLst/>
              <a:cxnLst/>
              <a:rect l="l" t="t" r="r" b="b"/>
              <a:pathLst>
                <a:path w="1328" h="211" extrusionOk="0">
                  <a:moveTo>
                    <a:pt x="8" y="1"/>
                  </a:moveTo>
                  <a:cubicBezTo>
                    <a:pt x="6" y="69"/>
                    <a:pt x="4" y="137"/>
                    <a:pt x="1" y="205"/>
                  </a:cubicBezTo>
                  <a:lnTo>
                    <a:pt x="1325" y="210"/>
                  </a:lnTo>
                  <a:cubicBezTo>
                    <a:pt x="1325" y="149"/>
                    <a:pt x="1327" y="88"/>
                    <a:pt x="1328" y="2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29">
              <a:extLst>
                <a:ext uri="{FF2B5EF4-FFF2-40B4-BE49-F238E27FC236}">
                  <a16:creationId xmlns:a16="http://schemas.microsoft.com/office/drawing/2014/main" id="{4FFC43E3-4510-151A-5DC7-CBAA1829B0BA}"/>
                </a:ext>
              </a:extLst>
            </p:cNvPr>
            <p:cNvSpPr/>
            <p:nvPr/>
          </p:nvSpPr>
          <p:spPr>
            <a:xfrm>
              <a:off x="4155000" y="2971450"/>
              <a:ext cx="123825" cy="50950"/>
            </a:xfrm>
            <a:custGeom>
              <a:avLst/>
              <a:gdLst/>
              <a:ahLst/>
              <a:cxnLst/>
              <a:rect l="l" t="t" r="r" b="b"/>
              <a:pathLst>
                <a:path w="4953" h="2038" extrusionOk="0">
                  <a:moveTo>
                    <a:pt x="4952" y="0"/>
                  </a:moveTo>
                  <a:lnTo>
                    <a:pt x="4952" y="0"/>
                  </a:lnTo>
                  <a:cubicBezTo>
                    <a:pt x="3282" y="562"/>
                    <a:pt x="1664" y="1252"/>
                    <a:pt x="48" y="1945"/>
                  </a:cubicBezTo>
                  <a:cubicBezTo>
                    <a:pt x="32" y="1951"/>
                    <a:pt x="28" y="1984"/>
                    <a:pt x="23" y="2013"/>
                  </a:cubicBezTo>
                  <a:lnTo>
                    <a:pt x="23" y="2013"/>
                  </a:lnTo>
                  <a:cubicBezTo>
                    <a:pt x="1750" y="1547"/>
                    <a:pt x="3351" y="774"/>
                    <a:pt x="4952" y="0"/>
                  </a:cubicBezTo>
                  <a:close/>
                  <a:moveTo>
                    <a:pt x="23" y="2013"/>
                  </a:moveTo>
                  <a:cubicBezTo>
                    <a:pt x="15" y="2015"/>
                    <a:pt x="8" y="2017"/>
                    <a:pt x="0" y="2019"/>
                  </a:cubicBezTo>
                  <a:lnTo>
                    <a:pt x="17" y="2038"/>
                  </a:lnTo>
                  <a:cubicBezTo>
                    <a:pt x="19" y="2030"/>
                    <a:pt x="21" y="2022"/>
                    <a:pt x="23" y="2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29">
              <a:extLst>
                <a:ext uri="{FF2B5EF4-FFF2-40B4-BE49-F238E27FC236}">
                  <a16:creationId xmlns:a16="http://schemas.microsoft.com/office/drawing/2014/main" id="{5735E33B-A77F-4905-D9D0-21BD81350357}"/>
                </a:ext>
              </a:extLst>
            </p:cNvPr>
            <p:cNvSpPr/>
            <p:nvPr/>
          </p:nvSpPr>
          <p:spPr>
            <a:xfrm>
              <a:off x="4075850" y="2802025"/>
              <a:ext cx="115800" cy="52075"/>
            </a:xfrm>
            <a:custGeom>
              <a:avLst/>
              <a:gdLst/>
              <a:ahLst/>
              <a:cxnLst/>
              <a:rect l="l" t="t" r="r" b="b"/>
              <a:pathLst>
                <a:path w="4632" h="2083" extrusionOk="0">
                  <a:moveTo>
                    <a:pt x="4539" y="0"/>
                  </a:moveTo>
                  <a:cubicBezTo>
                    <a:pt x="3022" y="630"/>
                    <a:pt x="1460" y="1145"/>
                    <a:pt x="33" y="1986"/>
                  </a:cubicBezTo>
                  <a:cubicBezTo>
                    <a:pt x="19" y="1994"/>
                    <a:pt x="20" y="2026"/>
                    <a:pt x="19" y="2056"/>
                  </a:cubicBezTo>
                  <a:lnTo>
                    <a:pt x="19" y="2056"/>
                  </a:lnTo>
                  <a:lnTo>
                    <a:pt x="4632" y="222"/>
                  </a:lnTo>
                  <a:lnTo>
                    <a:pt x="4539" y="0"/>
                  </a:lnTo>
                  <a:close/>
                  <a:moveTo>
                    <a:pt x="19" y="2056"/>
                  </a:moveTo>
                  <a:lnTo>
                    <a:pt x="0" y="2063"/>
                  </a:lnTo>
                  <a:lnTo>
                    <a:pt x="17" y="2083"/>
                  </a:lnTo>
                  <a:cubicBezTo>
                    <a:pt x="18" y="2075"/>
                    <a:pt x="19" y="2065"/>
                    <a:pt x="19" y="2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29">
              <a:extLst>
                <a:ext uri="{FF2B5EF4-FFF2-40B4-BE49-F238E27FC236}">
                  <a16:creationId xmlns:a16="http://schemas.microsoft.com/office/drawing/2014/main" id="{2BC484EC-F844-DC93-5DC1-284E07BE15EA}"/>
                </a:ext>
              </a:extLst>
            </p:cNvPr>
            <p:cNvSpPr/>
            <p:nvPr/>
          </p:nvSpPr>
          <p:spPr>
            <a:xfrm>
              <a:off x="4085450" y="2853900"/>
              <a:ext cx="77150" cy="38750"/>
            </a:xfrm>
            <a:custGeom>
              <a:avLst/>
              <a:gdLst/>
              <a:ahLst/>
              <a:cxnLst/>
              <a:rect l="l" t="t" r="r" b="b"/>
              <a:pathLst>
                <a:path w="3086" h="1550" extrusionOk="0">
                  <a:moveTo>
                    <a:pt x="3021" y="1"/>
                  </a:moveTo>
                  <a:lnTo>
                    <a:pt x="0" y="1414"/>
                  </a:lnTo>
                  <a:cubicBezTo>
                    <a:pt x="22" y="1459"/>
                    <a:pt x="42" y="1505"/>
                    <a:pt x="62" y="1550"/>
                  </a:cubicBezTo>
                  <a:lnTo>
                    <a:pt x="1503" y="1253"/>
                  </a:lnTo>
                  <a:lnTo>
                    <a:pt x="2383" y="807"/>
                  </a:lnTo>
                  <a:lnTo>
                    <a:pt x="3086" y="114"/>
                  </a:lnTo>
                  <a:cubicBezTo>
                    <a:pt x="3064" y="77"/>
                    <a:pt x="3043" y="39"/>
                    <a:pt x="3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29">
              <a:extLst>
                <a:ext uri="{FF2B5EF4-FFF2-40B4-BE49-F238E27FC236}">
                  <a16:creationId xmlns:a16="http://schemas.microsoft.com/office/drawing/2014/main" id="{EC5CCAE8-6A64-5565-DBCA-F367E99FC02C}"/>
                </a:ext>
              </a:extLst>
            </p:cNvPr>
            <p:cNvSpPr/>
            <p:nvPr/>
          </p:nvSpPr>
          <p:spPr>
            <a:xfrm>
              <a:off x="4198025" y="2949425"/>
              <a:ext cx="67550" cy="35850"/>
            </a:xfrm>
            <a:custGeom>
              <a:avLst/>
              <a:gdLst/>
              <a:ahLst/>
              <a:cxnLst/>
              <a:rect l="l" t="t" r="r" b="b"/>
              <a:pathLst>
                <a:path w="2702" h="1434" extrusionOk="0">
                  <a:moveTo>
                    <a:pt x="2570" y="0"/>
                  </a:moveTo>
                  <a:lnTo>
                    <a:pt x="1" y="1374"/>
                  </a:lnTo>
                  <a:lnTo>
                    <a:pt x="57" y="1434"/>
                  </a:lnTo>
                  <a:lnTo>
                    <a:pt x="2701" y="267"/>
                  </a:lnTo>
                  <a:lnTo>
                    <a:pt x="2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29">
              <a:extLst>
                <a:ext uri="{FF2B5EF4-FFF2-40B4-BE49-F238E27FC236}">
                  <a16:creationId xmlns:a16="http://schemas.microsoft.com/office/drawing/2014/main" id="{09A5D7DB-43ED-0FFD-8BE4-E158F11C9F0F}"/>
                </a:ext>
              </a:extLst>
            </p:cNvPr>
            <p:cNvSpPr/>
            <p:nvPr/>
          </p:nvSpPr>
          <p:spPr>
            <a:xfrm>
              <a:off x="4123000" y="2869075"/>
              <a:ext cx="40625" cy="16300"/>
            </a:xfrm>
            <a:custGeom>
              <a:avLst/>
              <a:gdLst/>
              <a:ahLst/>
              <a:cxnLst/>
              <a:rect l="l" t="t" r="r" b="b"/>
              <a:pathLst>
                <a:path w="1625" h="652" extrusionOk="0">
                  <a:moveTo>
                    <a:pt x="1625" y="1"/>
                  </a:moveTo>
                  <a:lnTo>
                    <a:pt x="881" y="201"/>
                  </a:lnTo>
                  <a:lnTo>
                    <a:pt x="1" y="646"/>
                  </a:lnTo>
                  <a:cubicBezTo>
                    <a:pt x="48" y="650"/>
                    <a:pt x="94" y="652"/>
                    <a:pt x="140" y="652"/>
                  </a:cubicBezTo>
                  <a:cubicBezTo>
                    <a:pt x="711" y="652"/>
                    <a:pt x="1181" y="372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29">
              <a:extLst>
                <a:ext uri="{FF2B5EF4-FFF2-40B4-BE49-F238E27FC236}">
                  <a16:creationId xmlns:a16="http://schemas.microsoft.com/office/drawing/2014/main" id="{D10CAAC9-8A35-4D96-905D-D820762EA10D}"/>
                </a:ext>
              </a:extLst>
            </p:cNvPr>
            <p:cNvSpPr/>
            <p:nvPr/>
          </p:nvSpPr>
          <p:spPr>
            <a:xfrm>
              <a:off x="4434100" y="2878725"/>
              <a:ext cx="28950" cy="19400"/>
            </a:xfrm>
            <a:custGeom>
              <a:avLst/>
              <a:gdLst/>
              <a:ahLst/>
              <a:cxnLst/>
              <a:rect l="l" t="t" r="r" b="b"/>
              <a:pathLst>
                <a:path w="1158" h="776" extrusionOk="0">
                  <a:moveTo>
                    <a:pt x="1043" y="1"/>
                  </a:moveTo>
                  <a:lnTo>
                    <a:pt x="0" y="586"/>
                  </a:lnTo>
                  <a:lnTo>
                    <a:pt x="105" y="775"/>
                  </a:lnTo>
                  <a:lnTo>
                    <a:pt x="1158" y="21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29">
              <a:extLst>
                <a:ext uri="{FF2B5EF4-FFF2-40B4-BE49-F238E27FC236}">
                  <a16:creationId xmlns:a16="http://schemas.microsoft.com/office/drawing/2014/main" id="{FFB13A33-2A15-1FD1-5CAC-E9754BBA3CE2}"/>
                </a:ext>
              </a:extLst>
            </p:cNvPr>
            <p:cNvSpPr/>
            <p:nvPr/>
          </p:nvSpPr>
          <p:spPr>
            <a:xfrm>
              <a:off x="4148700" y="2936425"/>
              <a:ext cx="29200" cy="19325"/>
            </a:xfrm>
            <a:custGeom>
              <a:avLst/>
              <a:gdLst/>
              <a:ahLst/>
              <a:cxnLst/>
              <a:rect l="l" t="t" r="r" b="b"/>
              <a:pathLst>
                <a:path w="1168" h="773" extrusionOk="0">
                  <a:moveTo>
                    <a:pt x="1078" y="1"/>
                  </a:moveTo>
                  <a:lnTo>
                    <a:pt x="1" y="578"/>
                  </a:lnTo>
                  <a:cubicBezTo>
                    <a:pt x="30" y="643"/>
                    <a:pt x="61" y="707"/>
                    <a:pt x="92" y="773"/>
                  </a:cubicBezTo>
                  <a:lnTo>
                    <a:pt x="1167" y="163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29">
              <a:extLst>
                <a:ext uri="{FF2B5EF4-FFF2-40B4-BE49-F238E27FC236}">
                  <a16:creationId xmlns:a16="http://schemas.microsoft.com/office/drawing/2014/main" id="{6EEC96B9-402C-7B9D-D7B7-62D546BB75AA}"/>
                </a:ext>
              </a:extLst>
            </p:cNvPr>
            <p:cNvSpPr/>
            <p:nvPr/>
          </p:nvSpPr>
          <p:spPr>
            <a:xfrm>
              <a:off x="4387875" y="2902825"/>
              <a:ext cx="31975" cy="16725"/>
            </a:xfrm>
            <a:custGeom>
              <a:avLst/>
              <a:gdLst/>
              <a:ahLst/>
              <a:cxnLst/>
              <a:rect l="l" t="t" r="r" b="b"/>
              <a:pathLst>
                <a:path w="1279" h="669" extrusionOk="0">
                  <a:moveTo>
                    <a:pt x="1194" y="1"/>
                  </a:moveTo>
                  <a:cubicBezTo>
                    <a:pt x="768" y="167"/>
                    <a:pt x="312" y="267"/>
                    <a:pt x="0" y="669"/>
                  </a:cubicBezTo>
                  <a:lnTo>
                    <a:pt x="1" y="669"/>
                  </a:lnTo>
                  <a:lnTo>
                    <a:pt x="1279" y="187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29">
              <a:extLst>
                <a:ext uri="{FF2B5EF4-FFF2-40B4-BE49-F238E27FC236}">
                  <a16:creationId xmlns:a16="http://schemas.microsoft.com/office/drawing/2014/main" id="{09355279-D887-2EB2-7DAD-D8EA6763CFE8}"/>
                </a:ext>
              </a:extLst>
            </p:cNvPr>
            <p:cNvSpPr/>
            <p:nvPr/>
          </p:nvSpPr>
          <p:spPr>
            <a:xfrm>
              <a:off x="4379550" y="2887700"/>
              <a:ext cx="29025" cy="17450"/>
            </a:xfrm>
            <a:custGeom>
              <a:avLst/>
              <a:gdLst/>
              <a:ahLst/>
              <a:cxnLst/>
              <a:rect l="l" t="t" r="r" b="b"/>
              <a:pathLst>
                <a:path w="1161" h="698" extrusionOk="0">
                  <a:moveTo>
                    <a:pt x="1073" y="1"/>
                  </a:moveTo>
                  <a:lnTo>
                    <a:pt x="0" y="535"/>
                  </a:lnTo>
                  <a:lnTo>
                    <a:pt x="137" y="697"/>
                  </a:lnTo>
                  <a:lnTo>
                    <a:pt x="1161" y="176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29">
              <a:extLst>
                <a:ext uri="{FF2B5EF4-FFF2-40B4-BE49-F238E27FC236}">
                  <a16:creationId xmlns:a16="http://schemas.microsoft.com/office/drawing/2014/main" id="{E4891D5F-849A-30F3-39A9-DF462037B5AE}"/>
                </a:ext>
              </a:extLst>
            </p:cNvPr>
            <p:cNvSpPr/>
            <p:nvPr/>
          </p:nvSpPr>
          <p:spPr>
            <a:xfrm>
              <a:off x="4128175" y="2935600"/>
              <a:ext cx="23525" cy="15200"/>
            </a:xfrm>
            <a:custGeom>
              <a:avLst/>
              <a:gdLst/>
              <a:ahLst/>
              <a:cxnLst/>
              <a:rect l="l" t="t" r="r" b="b"/>
              <a:pathLst>
                <a:path w="941" h="608" extrusionOk="0">
                  <a:moveTo>
                    <a:pt x="854" y="1"/>
                  </a:moveTo>
                  <a:lnTo>
                    <a:pt x="1" y="455"/>
                  </a:lnTo>
                  <a:lnTo>
                    <a:pt x="138" y="608"/>
                  </a:lnTo>
                  <a:lnTo>
                    <a:pt x="941" y="150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29">
              <a:extLst>
                <a:ext uri="{FF2B5EF4-FFF2-40B4-BE49-F238E27FC236}">
                  <a16:creationId xmlns:a16="http://schemas.microsoft.com/office/drawing/2014/main" id="{DA360512-5A4E-92BE-4567-AFA66B4154AA}"/>
                </a:ext>
              </a:extLst>
            </p:cNvPr>
            <p:cNvSpPr/>
            <p:nvPr/>
          </p:nvSpPr>
          <p:spPr>
            <a:xfrm>
              <a:off x="4135425" y="3021925"/>
              <a:ext cx="20000" cy="11200"/>
            </a:xfrm>
            <a:custGeom>
              <a:avLst/>
              <a:gdLst/>
              <a:ahLst/>
              <a:cxnLst/>
              <a:rect l="l" t="t" r="r" b="b"/>
              <a:pathLst>
                <a:path w="800" h="448" extrusionOk="0">
                  <a:moveTo>
                    <a:pt x="783" y="0"/>
                  </a:moveTo>
                  <a:lnTo>
                    <a:pt x="720" y="41"/>
                  </a:lnTo>
                  <a:lnTo>
                    <a:pt x="720" y="41"/>
                  </a:lnTo>
                  <a:lnTo>
                    <a:pt x="799" y="19"/>
                  </a:lnTo>
                  <a:lnTo>
                    <a:pt x="783" y="0"/>
                  </a:lnTo>
                  <a:close/>
                  <a:moveTo>
                    <a:pt x="720" y="41"/>
                  </a:moveTo>
                  <a:lnTo>
                    <a:pt x="1" y="243"/>
                  </a:lnTo>
                  <a:cubicBezTo>
                    <a:pt x="28" y="312"/>
                    <a:pt x="56" y="380"/>
                    <a:pt x="83" y="448"/>
                  </a:cubicBezTo>
                  <a:lnTo>
                    <a:pt x="720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29">
              <a:extLst>
                <a:ext uri="{FF2B5EF4-FFF2-40B4-BE49-F238E27FC236}">
                  <a16:creationId xmlns:a16="http://schemas.microsoft.com/office/drawing/2014/main" id="{03BD68BF-DA26-853C-505A-D78629EE7FE3}"/>
                </a:ext>
              </a:extLst>
            </p:cNvPr>
            <p:cNvSpPr/>
            <p:nvPr/>
          </p:nvSpPr>
          <p:spPr>
            <a:xfrm>
              <a:off x="4177200" y="2983750"/>
              <a:ext cx="22275" cy="13025"/>
            </a:xfrm>
            <a:custGeom>
              <a:avLst/>
              <a:gdLst/>
              <a:ahLst/>
              <a:cxnLst/>
              <a:rect l="l" t="t" r="r" b="b"/>
              <a:pathLst>
                <a:path w="891" h="521" extrusionOk="0">
                  <a:moveTo>
                    <a:pt x="835" y="1"/>
                  </a:moveTo>
                  <a:lnTo>
                    <a:pt x="0" y="306"/>
                  </a:lnTo>
                  <a:lnTo>
                    <a:pt x="100" y="521"/>
                  </a:lnTo>
                  <a:lnTo>
                    <a:pt x="890" y="61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29">
              <a:extLst>
                <a:ext uri="{FF2B5EF4-FFF2-40B4-BE49-F238E27FC236}">
                  <a16:creationId xmlns:a16="http://schemas.microsoft.com/office/drawing/2014/main" id="{301A67D8-BD88-4065-A4EA-FE66FE6B513E}"/>
                </a:ext>
              </a:extLst>
            </p:cNvPr>
            <p:cNvSpPr/>
            <p:nvPr/>
          </p:nvSpPr>
          <p:spPr>
            <a:xfrm>
              <a:off x="4225900" y="2839575"/>
              <a:ext cx="22450" cy="13050"/>
            </a:xfrm>
            <a:custGeom>
              <a:avLst/>
              <a:gdLst/>
              <a:ahLst/>
              <a:cxnLst/>
              <a:rect l="l" t="t" r="r" b="b"/>
              <a:pathLst>
                <a:path w="898" h="522" extrusionOk="0">
                  <a:moveTo>
                    <a:pt x="830" y="1"/>
                  </a:moveTo>
                  <a:lnTo>
                    <a:pt x="1" y="309"/>
                  </a:lnTo>
                  <a:cubicBezTo>
                    <a:pt x="34" y="380"/>
                    <a:pt x="67" y="450"/>
                    <a:pt x="98" y="522"/>
                  </a:cubicBezTo>
                  <a:lnTo>
                    <a:pt x="898" y="72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29">
              <a:extLst>
                <a:ext uri="{FF2B5EF4-FFF2-40B4-BE49-F238E27FC236}">
                  <a16:creationId xmlns:a16="http://schemas.microsoft.com/office/drawing/2014/main" id="{A5A7F229-949C-AC93-C968-4701866C686F}"/>
                </a:ext>
              </a:extLst>
            </p:cNvPr>
            <p:cNvSpPr/>
            <p:nvPr/>
          </p:nvSpPr>
          <p:spPr>
            <a:xfrm>
              <a:off x="4054675" y="2853600"/>
              <a:ext cx="21600" cy="12175"/>
            </a:xfrm>
            <a:custGeom>
              <a:avLst/>
              <a:gdLst/>
              <a:ahLst/>
              <a:cxnLst/>
              <a:rect l="l" t="t" r="r" b="b"/>
              <a:pathLst>
                <a:path w="864" h="487" extrusionOk="0">
                  <a:moveTo>
                    <a:pt x="847" y="0"/>
                  </a:moveTo>
                  <a:lnTo>
                    <a:pt x="785" y="41"/>
                  </a:lnTo>
                  <a:lnTo>
                    <a:pt x="785" y="41"/>
                  </a:lnTo>
                  <a:lnTo>
                    <a:pt x="863" y="20"/>
                  </a:lnTo>
                  <a:lnTo>
                    <a:pt x="847" y="0"/>
                  </a:lnTo>
                  <a:close/>
                  <a:moveTo>
                    <a:pt x="785" y="41"/>
                  </a:moveTo>
                  <a:lnTo>
                    <a:pt x="0" y="255"/>
                  </a:lnTo>
                  <a:lnTo>
                    <a:pt x="100" y="486"/>
                  </a:lnTo>
                  <a:lnTo>
                    <a:pt x="785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29">
              <a:extLst>
                <a:ext uri="{FF2B5EF4-FFF2-40B4-BE49-F238E27FC236}">
                  <a16:creationId xmlns:a16="http://schemas.microsoft.com/office/drawing/2014/main" id="{8C4D7028-0874-F8DC-6376-0CDE8A20C7F2}"/>
                </a:ext>
              </a:extLst>
            </p:cNvPr>
            <p:cNvSpPr/>
            <p:nvPr/>
          </p:nvSpPr>
          <p:spPr>
            <a:xfrm>
              <a:off x="4057175" y="2985225"/>
              <a:ext cx="19400" cy="11325"/>
            </a:xfrm>
            <a:custGeom>
              <a:avLst/>
              <a:gdLst/>
              <a:ahLst/>
              <a:cxnLst/>
              <a:rect l="l" t="t" r="r" b="b"/>
              <a:pathLst>
                <a:path w="776" h="453" extrusionOk="0">
                  <a:moveTo>
                    <a:pt x="688" y="1"/>
                  </a:moveTo>
                  <a:lnTo>
                    <a:pt x="81" y="410"/>
                  </a:lnTo>
                  <a:lnTo>
                    <a:pt x="81" y="410"/>
                  </a:lnTo>
                  <a:lnTo>
                    <a:pt x="775" y="207"/>
                  </a:lnTo>
                  <a:lnTo>
                    <a:pt x="688" y="1"/>
                  </a:lnTo>
                  <a:close/>
                  <a:moveTo>
                    <a:pt x="81" y="410"/>
                  </a:moveTo>
                  <a:lnTo>
                    <a:pt x="1" y="433"/>
                  </a:lnTo>
                  <a:lnTo>
                    <a:pt x="18" y="453"/>
                  </a:lnTo>
                  <a:lnTo>
                    <a:pt x="81" y="4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29">
              <a:extLst>
                <a:ext uri="{FF2B5EF4-FFF2-40B4-BE49-F238E27FC236}">
                  <a16:creationId xmlns:a16="http://schemas.microsoft.com/office/drawing/2014/main" id="{2269667C-64F6-35F1-EB3B-4787C3F07B39}"/>
                </a:ext>
              </a:extLst>
            </p:cNvPr>
            <p:cNvSpPr/>
            <p:nvPr/>
          </p:nvSpPr>
          <p:spPr>
            <a:xfrm>
              <a:off x="4367225" y="2919525"/>
              <a:ext cx="20675" cy="12375"/>
            </a:xfrm>
            <a:custGeom>
              <a:avLst/>
              <a:gdLst/>
              <a:ahLst/>
              <a:cxnLst/>
              <a:rect l="l" t="t" r="r" b="b"/>
              <a:pathLst>
                <a:path w="827" h="495" extrusionOk="0">
                  <a:moveTo>
                    <a:pt x="826" y="1"/>
                  </a:moveTo>
                  <a:lnTo>
                    <a:pt x="1" y="274"/>
                  </a:lnTo>
                  <a:cubicBezTo>
                    <a:pt x="38" y="347"/>
                    <a:pt x="74" y="421"/>
                    <a:pt x="112" y="494"/>
                  </a:cubicBezTo>
                  <a:lnTo>
                    <a:pt x="826" y="2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29">
              <a:extLst>
                <a:ext uri="{FF2B5EF4-FFF2-40B4-BE49-F238E27FC236}">
                  <a16:creationId xmlns:a16="http://schemas.microsoft.com/office/drawing/2014/main" id="{C9024230-EC3C-9EDB-A1E0-C308EB189E28}"/>
                </a:ext>
              </a:extLst>
            </p:cNvPr>
            <p:cNvSpPr/>
            <p:nvPr/>
          </p:nvSpPr>
          <p:spPr>
            <a:xfrm>
              <a:off x="3903900" y="3234725"/>
              <a:ext cx="84800" cy="22825"/>
            </a:xfrm>
            <a:custGeom>
              <a:avLst/>
              <a:gdLst/>
              <a:ahLst/>
              <a:cxnLst/>
              <a:rect l="l" t="t" r="r" b="b"/>
              <a:pathLst>
                <a:path w="3392" h="913" extrusionOk="0">
                  <a:moveTo>
                    <a:pt x="3239" y="0"/>
                  </a:moveTo>
                  <a:cubicBezTo>
                    <a:pt x="3238" y="0"/>
                    <a:pt x="3237" y="0"/>
                    <a:pt x="3236" y="1"/>
                  </a:cubicBezTo>
                  <a:cubicBezTo>
                    <a:pt x="2097" y="66"/>
                    <a:pt x="1026" y="400"/>
                    <a:pt x="0" y="912"/>
                  </a:cubicBezTo>
                  <a:lnTo>
                    <a:pt x="3366" y="112"/>
                  </a:lnTo>
                  <a:lnTo>
                    <a:pt x="3366" y="112"/>
                  </a:lnTo>
                  <a:cubicBezTo>
                    <a:pt x="3370" y="116"/>
                    <a:pt x="3374" y="120"/>
                    <a:pt x="3378" y="124"/>
                  </a:cubicBezTo>
                  <a:cubicBezTo>
                    <a:pt x="3378" y="124"/>
                    <a:pt x="3392" y="106"/>
                    <a:pt x="3392" y="106"/>
                  </a:cubicBezTo>
                  <a:lnTo>
                    <a:pt x="3392" y="106"/>
                  </a:lnTo>
                  <a:lnTo>
                    <a:pt x="3366" y="112"/>
                  </a:lnTo>
                  <a:lnTo>
                    <a:pt x="3366" y="112"/>
                  </a:lnTo>
                  <a:cubicBezTo>
                    <a:pt x="3323" y="68"/>
                    <a:pt x="3279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29">
              <a:extLst>
                <a:ext uri="{FF2B5EF4-FFF2-40B4-BE49-F238E27FC236}">
                  <a16:creationId xmlns:a16="http://schemas.microsoft.com/office/drawing/2014/main" id="{4CF45513-1D6B-ECE1-3147-3797667D7218}"/>
                </a:ext>
              </a:extLst>
            </p:cNvPr>
            <p:cNvSpPr/>
            <p:nvPr/>
          </p:nvSpPr>
          <p:spPr>
            <a:xfrm>
              <a:off x="3917875" y="3252250"/>
              <a:ext cx="66675" cy="14775"/>
            </a:xfrm>
            <a:custGeom>
              <a:avLst/>
              <a:gdLst/>
              <a:ahLst/>
              <a:cxnLst/>
              <a:rect l="l" t="t" r="r" b="b"/>
              <a:pathLst>
                <a:path w="2667" h="591" extrusionOk="0">
                  <a:moveTo>
                    <a:pt x="2300" y="1"/>
                  </a:moveTo>
                  <a:cubicBezTo>
                    <a:pt x="2295" y="1"/>
                    <a:pt x="2291" y="1"/>
                    <a:pt x="2287" y="2"/>
                  </a:cubicBezTo>
                  <a:cubicBezTo>
                    <a:pt x="1521" y="117"/>
                    <a:pt x="762" y="272"/>
                    <a:pt x="1" y="415"/>
                  </a:cubicBezTo>
                  <a:lnTo>
                    <a:pt x="30" y="590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632" y="248"/>
                    <a:pt x="2639" y="254"/>
                    <a:pt x="2647" y="260"/>
                  </a:cubicBezTo>
                  <a:cubicBezTo>
                    <a:pt x="2647" y="260"/>
                    <a:pt x="2647" y="260"/>
                    <a:pt x="2647" y="260"/>
                  </a:cubicBezTo>
                  <a:cubicBezTo>
                    <a:pt x="2649" y="260"/>
                    <a:pt x="2666" y="236"/>
                    <a:pt x="2666" y="236"/>
                  </a:cubicBezTo>
                  <a:lnTo>
                    <a:pt x="2666" y="236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515" y="151"/>
                    <a:pt x="2396" y="1"/>
                    <a:pt x="2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29">
              <a:extLst>
                <a:ext uri="{FF2B5EF4-FFF2-40B4-BE49-F238E27FC236}">
                  <a16:creationId xmlns:a16="http://schemas.microsoft.com/office/drawing/2014/main" id="{926FFB86-9EF9-59DA-BA4F-AED52E0F6173}"/>
                </a:ext>
              </a:extLst>
            </p:cNvPr>
            <p:cNvSpPr/>
            <p:nvPr/>
          </p:nvSpPr>
          <p:spPr>
            <a:xfrm>
              <a:off x="3932275" y="3267650"/>
              <a:ext cx="39300" cy="18700"/>
            </a:xfrm>
            <a:custGeom>
              <a:avLst/>
              <a:gdLst/>
              <a:ahLst/>
              <a:cxnLst/>
              <a:rect l="l" t="t" r="r" b="b"/>
              <a:pathLst>
                <a:path w="1572" h="748" extrusionOk="0">
                  <a:moveTo>
                    <a:pt x="1501" y="0"/>
                  </a:moveTo>
                  <a:lnTo>
                    <a:pt x="1" y="560"/>
                  </a:lnTo>
                  <a:cubicBezTo>
                    <a:pt x="22" y="622"/>
                    <a:pt x="44" y="686"/>
                    <a:pt x="65" y="748"/>
                  </a:cubicBezTo>
                  <a:lnTo>
                    <a:pt x="1572" y="2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29">
              <a:extLst>
                <a:ext uri="{FF2B5EF4-FFF2-40B4-BE49-F238E27FC236}">
                  <a16:creationId xmlns:a16="http://schemas.microsoft.com/office/drawing/2014/main" id="{04916FC5-0378-2463-9D0D-3DB11E4E743D}"/>
                </a:ext>
              </a:extLst>
            </p:cNvPr>
            <p:cNvSpPr/>
            <p:nvPr/>
          </p:nvSpPr>
          <p:spPr>
            <a:xfrm>
              <a:off x="4963700" y="2188150"/>
              <a:ext cx="18450" cy="85925"/>
            </a:xfrm>
            <a:custGeom>
              <a:avLst/>
              <a:gdLst/>
              <a:ahLst/>
              <a:cxnLst/>
              <a:rect l="l" t="t" r="r" b="b"/>
              <a:pathLst>
                <a:path w="738" h="3437" extrusionOk="0">
                  <a:moveTo>
                    <a:pt x="738" y="1"/>
                  </a:moveTo>
                  <a:lnTo>
                    <a:pt x="738" y="1"/>
                  </a:lnTo>
                  <a:cubicBezTo>
                    <a:pt x="399" y="1113"/>
                    <a:pt x="4" y="2214"/>
                    <a:pt x="14" y="3401"/>
                  </a:cubicBezTo>
                  <a:lnTo>
                    <a:pt x="14" y="3401"/>
                  </a:lnTo>
                  <a:cubicBezTo>
                    <a:pt x="566" y="2336"/>
                    <a:pt x="545" y="1144"/>
                    <a:pt x="738" y="1"/>
                  </a:cubicBezTo>
                  <a:close/>
                  <a:moveTo>
                    <a:pt x="14" y="3401"/>
                  </a:moveTo>
                  <a:cubicBezTo>
                    <a:pt x="10" y="3409"/>
                    <a:pt x="5" y="3418"/>
                    <a:pt x="1" y="3426"/>
                  </a:cubicBezTo>
                  <a:lnTo>
                    <a:pt x="14" y="3436"/>
                  </a:lnTo>
                  <a:cubicBezTo>
                    <a:pt x="14" y="3424"/>
                    <a:pt x="14" y="3413"/>
                    <a:pt x="14" y="3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29">
              <a:extLst>
                <a:ext uri="{FF2B5EF4-FFF2-40B4-BE49-F238E27FC236}">
                  <a16:creationId xmlns:a16="http://schemas.microsoft.com/office/drawing/2014/main" id="{00FAF15B-BAF1-7DFB-A7F9-2BA3DF3E8CBE}"/>
                </a:ext>
              </a:extLst>
            </p:cNvPr>
            <p:cNvSpPr/>
            <p:nvPr/>
          </p:nvSpPr>
          <p:spPr>
            <a:xfrm>
              <a:off x="5000025" y="2234050"/>
              <a:ext cx="24150" cy="79925"/>
            </a:xfrm>
            <a:custGeom>
              <a:avLst/>
              <a:gdLst/>
              <a:ahLst/>
              <a:cxnLst/>
              <a:rect l="l" t="t" r="r" b="b"/>
              <a:pathLst>
                <a:path w="966" h="3197" extrusionOk="0">
                  <a:moveTo>
                    <a:pt x="724" y="0"/>
                  </a:moveTo>
                  <a:cubicBezTo>
                    <a:pt x="483" y="1049"/>
                    <a:pt x="242" y="2098"/>
                    <a:pt x="1" y="3147"/>
                  </a:cubicBezTo>
                  <a:lnTo>
                    <a:pt x="219" y="3197"/>
                  </a:lnTo>
                  <a:cubicBezTo>
                    <a:pt x="467" y="2160"/>
                    <a:pt x="716" y="1122"/>
                    <a:pt x="965" y="85"/>
                  </a:cubicBez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29">
              <a:extLst>
                <a:ext uri="{FF2B5EF4-FFF2-40B4-BE49-F238E27FC236}">
                  <a16:creationId xmlns:a16="http://schemas.microsoft.com/office/drawing/2014/main" id="{7C1B5A68-CFBA-5493-85B8-25DEDB559562}"/>
                </a:ext>
              </a:extLst>
            </p:cNvPr>
            <p:cNvSpPr/>
            <p:nvPr/>
          </p:nvSpPr>
          <p:spPr>
            <a:xfrm>
              <a:off x="4971100" y="2060375"/>
              <a:ext cx="12925" cy="59800"/>
            </a:xfrm>
            <a:custGeom>
              <a:avLst/>
              <a:gdLst/>
              <a:ahLst/>
              <a:cxnLst/>
              <a:rect l="l" t="t" r="r" b="b"/>
              <a:pathLst>
                <a:path w="517" h="2392" extrusionOk="0">
                  <a:moveTo>
                    <a:pt x="509" y="0"/>
                  </a:moveTo>
                  <a:lnTo>
                    <a:pt x="505" y="30"/>
                  </a:lnTo>
                  <a:lnTo>
                    <a:pt x="505" y="30"/>
                  </a:lnTo>
                  <a:cubicBezTo>
                    <a:pt x="509" y="22"/>
                    <a:pt x="513" y="13"/>
                    <a:pt x="517" y="5"/>
                  </a:cubicBezTo>
                  <a:lnTo>
                    <a:pt x="509" y="0"/>
                  </a:lnTo>
                  <a:close/>
                  <a:moveTo>
                    <a:pt x="505" y="30"/>
                  </a:moveTo>
                  <a:lnTo>
                    <a:pt x="505" y="30"/>
                  </a:lnTo>
                  <a:cubicBezTo>
                    <a:pt x="109" y="890"/>
                    <a:pt x="0" y="1535"/>
                    <a:pt x="197" y="2392"/>
                  </a:cubicBezTo>
                  <a:lnTo>
                    <a:pt x="505" y="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29">
              <a:extLst>
                <a:ext uri="{FF2B5EF4-FFF2-40B4-BE49-F238E27FC236}">
                  <a16:creationId xmlns:a16="http://schemas.microsoft.com/office/drawing/2014/main" id="{D17A45F4-0E14-747A-F869-3E240DEBE5F2}"/>
                </a:ext>
              </a:extLst>
            </p:cNvPr>
            <p:cNvSpPr/>
            <p:nvPr/>
          </p:nvSpPr>
          <p:spPr>
            <a:xfrm>
              <a:off x="4928525" y="2366050"/>
              <a:ext cx="15950" cy="40900"/>
            </a:xfrm>
            <a:custGeom>
              <a:avLst/>
              <a:gdLst/>
              <a:ahLst/>
              <a:cxnLst/>
              <a:rect l="l" t="t" r="r" b="b"/>
              <a:pathLst>
                <a:path w="638" h="1636" extrusionOk="0">
                  <a:moveTo>
                    <a:pt x="425" y="0"/>
                  </a:moveTo>
                  <a:lnTo>
                    <a:pt x="0" y="1584"/>
                  </a:lnTo>
                  <a:lnTo>
                    <a:pt x="206" y="1636"/>
                  </a:lnTo>
                  <a:lnTo>
                    <a:pt x="638" y="72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29">
              <a:extLst>
                <a:ext uri="{FF2B5EF4-FFF2-40B4-BE49-F238E27FC236}">
                  <a16:creationId xmlns:a16="http://schemas.microsoft.com/office/drawing/2014/main" id="{BEED15D3-D6D9-F484-9CA1-7BAA359166B0}"/>
                </a:ext>
              </a:extLst>
            </p:cNvPr>
            <p:cNvSpPr/>
            <p:nvPr/>
          </p:nvSpPr>
          <p:spPr>
            <a:xfrm>
              <a:off x="4873800" y="2383250"/>
              <a:ext cx="15725" cy="41900"/>
            </a:xfrm>
            <a:custGeom>
              <a:avLst/>
              <a:gdLst/>
              <a:ahLst/>
              <a:cxnLst/>
              <a:rect l="l" t="t" r="r" b="b"/>
              <a:pathLst>
                <a:path w="629" h="1676" extrusionOk="0">
                  <a:moveTo>
                    <a:pt x="435" y="1"/>
                  </a:moveTo>
                  <a:cubicBezTo>
                    <a:pt x="168" y="516"/>
                    <a:pt x="1" y="1060"/>
                    <a:pt x="52" y="1660"/>
                  </a:cubicBezTo>
                  <a:lnTo>
                    <a:pt x="52" y="1660"/>
                  </a:lnTo>
                  <a:cubicBezTo>
                    <a:pt x="244" y="1127"/>
                    <a:pt x="437" y="593"/>
                    <a:pt x="629" y="59"/>
                  </a:cubicBezTo>
                  <a:lnTo>
                    <a:pt x="435" y="1"/>
                  </a:lnTo>
                  <a:close/>
                  <a:moveTo>
                    <a:pt x="52" y="1660"/>
                  </a:moveTo>
                  <a:lnTo>
                    <a:pt x="52" y="1660"/>
                  </a:lnTo>
                  <a:cubicBezTo>
                    <a:pt x="51" y="1664"/>
                    <a:pt x="49" y="1668"/>
                    <a:pt x="48" y="1672"/>
                  </a:cubicBezTo>
                  <a:lnTo>
                    <a:pt x="54" y="1676"/>
                  </a:lnTo>
                  <a:cubicBezTo>
                    <a:pt x="53" y="1671"/>
                    <a:pt x="53" y="1666"/>
                    <a:pt x="52" y="16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29">
              <a:extLst>
                <a:ext uri="{FF2B5EF4-FFF2-40B4-BE49-F238E27FC236}">
                  <a16:creationId xmlns:a16="http://schemas.microsoft.com/office/drawing/2014/main" id="{EA548D9B-ADB8-DDFC-6556-2FA5696A08D4}"/>
                </a:ext>
              </a:extLst>
            </p:cNvPr>
            <p:cNvSpPr/>
            <p:nvPr/>
          </p:nvSpPr>
          <p:spPr>
            <a:xfrm>
              <a:off x="5012325" y="1982025"/>
              <a:ext cx="8850" cy="40550"/>
            </a:xfrm>
            <a:custGeom>
              <a:avLst/>
              <a:gdLst/>
              <a:ahLst/>
              <a:cxnLst/>
              <a:rect l="l" t="t" r="r" b="b"/>
              <a:pathLst>
                <a:path w="354" h="1622" extrusionOk="0">
                  <a:moveTo>
                    <a:pt x="294" y="1"/>
                  </a:moveTo>
                  <a:cubicBezTo>
                    <a:pt x="63" y="521"/>
                    <a:pt x="0" y="1056"/>
                    <a:pt x="3" y="1599"/>
                  </a:cubicBezTo>
                  <a:lnTo>
                    <a:pt x="214" y="1621"/>
                  </a:lnTo>
                  <a:cubicBezTo>
                    <a:pt x="261" y="1095"/>
                    <a:pt x="307" y="569"/>
                    <a:pt x="353" y="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29">
              <a:extLst>
                <a:ext uri="{FF2B5EF4-FFF2-40B4-BE49-F238E27FC236}">
                  <a16:creationId xmlns:a16="http://schemas.microsoft.com/office/drawing/2014/main" id="{63C60B9D-CCBF-5747-D45F-C67A1FB40E17}"/>
                </a:ext>
              </a:extLst>
            </p:cNvPr>
            <p:cNvSpPr/>
            <p:nvPr/>
          </p:nvSpPr>
          <p:spPr>
            <a:xfrm>
              <a:off x="4992325" y="2203475"/>
              <a:ext cx="8825" cy="38750"/>
            </a:xfrm>
            <a:custGeom>
              <a:avLst/>
              <a:gdLst/>
              <a:ahLst/>
              <a:cxnLst/>
              <a:rect l="l" t="t" r="r" b="b"/>
              <a:pathLst>
                <a:path w="353" h="1550" extrusionOk="0">
                  <a:moveTo>
                    <a:pt x="132" y="0"/>
                  </a:moveTo>
                  <a:cubicBezTo>
                    <a:pt x="96" y="500"/>
                    <a:pt x="61" y="999"/>
                    <a:pt x="26" y="1499"/>
                  </a:cubicBezTo>
                  <a:lnTo>
                    <a:pt x="26" y="1499"/>
                  </a:lnTo>
                  <a:cubicBezTo>
                    <a:pt x="330" y="1035"/>
                    <a:pt x="348" y="531"/>
                    <a:pt x="353" y="26"/>
                  </a:cubicBezTo>
                  <a:lnTo>
                    <a:pt x="132" y="0"/>
                  </a:lnTo>
                  <a:close/>
                  <a:moveTo>
                    <a:pt x="26" y="1499"/>
                  </a:moveTo>
                  <a:cubicBezTo>
                    <a:pt x="18" y="1511"/>
                    <a:pt x="9" y="1523"/>
                    <a:pt x="1" y="1536"/>
                  </a:cubicBezTo>
                  <a:lnTo>
                    <a:pt x="22" y="1549"/>
                  </a:lnTo>
                  <a:cubicBezTo>
                    <a:pt x="23" y="1532"/>
                    <a:pt x="25" y="1516"/>
                    <a:pt x="26" y="1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29">
              <a:extLst>
                <a:ext uri="{FF2B5EF4-FFF2-40B4-BE49-F238E27FC236}">
                  <a16:creationId xmlns:a16="http://schemas.microsoft.com/office/drawing/2014/main" id="{F538126F-2C1D-877A-8B8A-0456A0E389EE}"/>
                </a:ext>
              </a:extLst>
            </p:cNvPr>
            <p:cNvSpPr/>
            <p:nvPr/>
          </p:nvSpPr>
          <p:spPr>
            <a:xfrm>
              <a:off x="4984150" y="2241850"/>
              <a:ext cx="8750" cy="40375"/>
            </a:xfrm>
            <a:custGeom>
              <a:avLst/>
              <a:gdLst/>
              <a:ahLst/>
              <a:cxnLst/>
              <a:rect l="l" t="t" r="r" b="b"/>
              <a:pathLst>
                <a:path w="350" h="1615" extrusionOk="0">
                  <a:moveTo>
                    <a:pt x="328" y="1"/>
                  </a:moveTo>
                  <a:lnTo>
                    <a:pt x="324" y="58"/>
                  </a:lnTo>
                  <a:lnTo>
                    <a:pt x="324" y="58"/>
                  </a:lnTo>
                  <a:cubicBezTo>
                    <a:pt x="332" y="43"/>
                    <a:pt x="340" y="29"/>
                    <a:pt x="349" y="14"/>
                  </a:cubicBezTo>
                  <a:lnTo>
                    <a:pt x="328" y="1"/>
                  </a:lnTo>
                  <a:close/>
                  <a:moveTo>
                    <a:pt x="324" y="58"/>
                  </a:moveTo>
                  <a:cubicBezTo>
                    <a:pt x="47" y="539"/>
                    <a:pt x="1" y="1058"/>
                    <a:pt x="13" y="1588"/>
                  </a:cubicBezTo>
                  <a:lnTo>
                    <a:pt x="213" y="1614"/>
                  </a:lnTo>
                  <a:lnTo>
                    <a:pt x="324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29">
              <a:extLst>
                <a:ext uri="{FF2B5EF4-FFF2-40B4-BE49-F238E27FC236}">
                  <a16:creationId xmlns:a16="http://schemas.microsoft.com/office/drawing/2014/main" id="{2DDD9D29-96C7-BB63-95F8-B7B33D34B670}"/>
                </a:ext>
              </a:extLst>
            </p:cNvPr>
            <p:cNvSpPr/>
            <p:nvPr/>
          </p:nvSpPr>
          <p:spPr>
            <a:xfrm>
              <a:off x="4865300" y="2425025"/>
              <a:ext cx="9850" cy="31725"/>
            </a:xfrm>
            <a:custGeom>
              <a:avLst/>
              <a:gdLst/>
              <a:ahLst/>
              <a:cxnLst/>
              <a:rect l="l" t="t" r="r" b="b"/>
              <a:pathLst>
                <a:path w="394" h="1269" extrusionOk="0">
                  <a:moveTo>
                    <a:pt x="388" y="0"/>
                  </a:moveTo>
                  <a:cubicBezTo>
                    <a:pt x="387" y="5"/>
                    <a:pt x="387" y="10"/>
                    <a:pt x="386" y="14"/>
                  </a:cubicBezTo>
                  <a:lnTo>
                    <a:pt x="386" y="14"/>
                  </a:lnTo>
                  <a:cubicBezTo>
                    <a:pt x="389" y="11"/>
                    <a:pt x="391" y="8"/>
                    <a:pt x="394" y="5"/>
                  </a:cubicBezTo>
                  <a:lnTo>
                    <a:pt x="388" y="0"/>
                  </a:lnTo>
                  <a:close/>
                  <a:moveTo>
                    <a:pt x="386" y="14"/>
                  </a:moveTo>
                  <a:cubicBezTo>
                    <a:pt x="104" y="390"/>
                    <a:pt x="0" y="799"/>
                    <a:pt x="248" y="1268"/>
                  </a:cubicBezTo>
                  <a:cubicBezTo>
                    <a:pt x="293" y="851"/>
                    <a:pt x="340" y="433"/>
                    <a:pt x="386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29">
              <a:extLst>
                <a:ext uri="{FF2B5EF4-FFF2-40B4-BE49-F238E27FC236}">
                  <a16:creationId xmlns:a16="http://schemas.microsoft.com/office/drawing/2014/main" id="{D8BA97E1-AA66-4BA6-7D56-67C65944C3ED}"/>
                </a:ext>
              </a:extLst>
            </p:cNvPr>
            <p:cNvSpPr/>
            <p:nvPr/>
          </p:nvSpPr>
          <p:spPr>
            <a:xfrm>
              <a:off x="4946875" y="2309750"/>
              <a:ext cx="8825" cy="31875"/>
            </a:xfrm>
            <a:custGeom>
              <a:avLst/>
              <a:gdLst/>
              <a:ahLst/>
              <a:cxnLst/>
              <a:rect l="l" t="t" r="r" b="b"/>
              <a:pathLst>
                <a:path w="353" h="1275" extrusionOk="0">
                  <a:moveTo>
                    <a:pt x="341" y="0"/>
                  </a:moveTo>
                  <a:cubicBezTo>
                    <a:pt x="340" y="8"/>
                    <a:pt x="339" y="16"/>
                    <a:pt x="338" y="24"/>
                  </a:cubicBezTo>
                  <a:lnTo>
                    <a:pt x="338" y="24"/>
                  </a:lnTo>
                  <a:cubicBezTo>
                    <a:pt x="343" y="18"/>
                    <a:pt x="347" y="13"/>
                    <a:pt x="352" y="7"/>
                  </a:cubicBezTo>
                  <a:lnTo>
                    <a:pt x="341" y="0"/>
                  </a:lnTo>
                  <a:close/>
                  <a:moveTo>
                    <a:pt x="338" y="24"/>
                  </a:moveTo>
                  <a:lnTo>
                    <a:pt x="338" y="24"/>
                  </a:lnTo>
                  <a:cubicBezTo>
                    <a:pt x="43" y="389"/>
                    <a:pt x="1" y="809"/>
                    <a:pt x="196" y="1274"/>
                  </a:cubicBezTo>
                  <a:cubicBezTo>
                    <a:pt x="244" y="857"/>
                    <a:pt x="290" y="441"/>
                    <a:pt x="338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29">
              <a:extLst>
                <a:ext uri="{FF2B5EF4-FFF2-40B4-BE49-F238E27FC236}">
                  <a16:creationId xmlns:a16="http://schemas.microsoft.com/office/drawing/2014/main" id="{1F620DBC-016B-CEFB-7BEF-5962C21B6019}"/>
                </a:ext>
              </a:extLst>
            </p:cNvPr>
            <p:cNvSpPr/>
            <p:nvPr/>
          </p:nvSpPr>
          <p:spPr>
            <a:xfrm>
              <a:off x="4955375" y="2273825"/>
              <a:ext cx="10725" cy="36100"/>
            </a:xfrm>
            <a:custGeom>
              <a:avLst/>
              <a:gdLst/>
              <a:ahLst/>
              <a:cxnLst/>
              <a:rect l="l" t="t" r="r" b="b"/>
              <a:pathLst>
                <a:path w="429" h="1444" extrusionOk="0">
                  <a:moveTo>
                    <a:pt x="334" y="0"/>
                  </a:moveTo>
                  <a:lnTo>
                    <a:pt x="334" y="0"/>
                  </a:lnTo>
                  <a:cubicBezTo>
                    <a:pt x="336" y="13"/>
                    <a:pt x="339" y="25"/>
                    <a:pt x="341" y="38"/>
                  </a:cubicBezTo>
                  <a:lnTo>
                    <a:pt x="341" y="38"/>
                  </a:lnTo>
                  <a:lnTo>
                    <a:pt x="347" y="9"/>
                  </a:lnTo>
                  <a:lnTo>
                    <a:pt x="334" y="0"/>
                  </a:lnTo>
                  <a:close/>
                  <a:moveTo>
                    <a:pt x="341" y="38"/>
                  </a:moveTo>
                  <a:lnTo>
                    <a:pt x="20" y="1409"/>
                  </a:lnTo>
                  <a:lnTo>
                    <a:pt x="20" y="1409"/>
                  </a:lnTo>
                  <a:cubicBezTo>
                    <a:pt x="305" y="992"/>
                    <a:pt x="429" y="539"/>
                    <a:pt x="341" y="38"/>
                  </a:cubicBezTo>
                  <a:close/>
                  <a:moveTo>
                    <a:pt x="20" y="1409"/>
                  </a:moveTo>
                  <a:cubicBezTo>
                    <a:pt x="14" y="1418"/>
                    <a:pt x="7" y="1428"/>
                    <a:pt x="1" y="1437"/>
                  </a:cubicBezTo>
                  <a:lnTo>
                    <a:pt x="12" y="1444"/>
                  </a:lnTo>
                  <a:lnTo>
                    <a:pt x="20" y="14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29">
              <a:extLst>
                <a:ext uri="{FF2B5EF4-FFF2-40B4-BE49-F238E27FC236}">
                  <a16:creationId xmlns:a16="http://schemas.microsoft.com/office/drawing/2014/main" id="{5F4EA180-2D7E-2C28-4896-27272F3FE110}"/>
                </a:ext>
              </a:extLst>
            </p:cNvPr>
            <p:cNvSpPr/>
            <p:nvPr/>
          </p:nvSpPr>
          <p:spPr>
            <a:xfrm>
              <a:off x="4955450" y="2394150"/>
              <a:ext cx="10000" cy="27875"/>
            </a:xfrm>
            <a:custGeom>
              <a:avLst/>
              <a:gdLst/>
              <a:ahLst/>
              <a:cxnLst/>
              <a:rect l="l" t="t" r="r" b="b"/>
              <a:pathLst>
                <a:path w="400" h="1115" extrusionOk="0">
                  <a:moveTo>
                    <a:pt x="214" y="1"/>
                  </a:moveTo>
                  <a:lnTo>
                    <a:pt x="0" y="1083"/>
                  </a:lnTo>
                  <a:lnTo>
                    <a:pt x="173" y="1114"/>
                  </a:lnTo>
                  <a:cubicBezTo>
                    <a:pt x="249" y="754"/>
                    <a:pt x="325" y="394"/>
                    <a:pt x="400" y="35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29">
              <a:extLst>
                <a:ext uri="{FF2B5EF4-FFF2-40B4-BE49-F238E27FC236}">
                  <a16:creationId xmlns:a16="http://schemas.microsoft.com/office/drawing/2014/main" id="{8CBE5ED4-70E6-B97E-6B55-815EFC9DA942}"/>
                </a:ext>
              </a:extLst>
            </p:cNvPr>
            <p:cNvSpPr/>
            <p:nvPr/>
          </p:nvSpPr>
          <p:spPr>
            <a:xfrm>
              <a:off x="4983800" y="2023750"/>
              <a:ext cx="9250" cy="36750"/>
            </a:xfrm>
            <a:custGeom>
              <a:avLst/>
              <a:gdLst/>
              <a:ahLst/>
              <a:cxnLst/>
              <a:rect l="l" t="t" r="r" b="b"/>
              <a:pathLst>
                <a:path w="370" h="1470" extrusionOk="0">
                  <a:moveTo>
                    <a:pt x="296" y="1"/>
                  </a:moveTo>
                  <a:cubicBezTo>
                    <a:pt x="208" y="450"/>
                    <a:pt x="120" y="900"/>
                    <a:pt x="31" y="1349"/>
                  </a:cubicBezTo>
                  <a:lnTo>
                    <a:pt x="31" y="1349"/>
                  </a:lnTo>
                  <a:cubicBezTo>
                    <a:pt x="145" y="918"/>
                    <a:pt x="258" y="487"/>
                    <a:pt x="370" y="56"/>
                  </a:cubicBezTo>
                  <a:lnTo>
                    <a:pt x="296" y="1"/>
                  </a:lnTo>
                  <a:close/>
                  <a:moveTo>
                    <a:pt x="31" y="1349"/>
                  </a:moveTo>
                  <a:cubicBezTo>
                    <a:pt x="21" y="1387"/>
                    <a:pt x="11" y="1426"/>
                    <a:pt x="1" y="1465"/>
                  </a:cubicBezTo>
                  <a:lnTo>
                    <a:pt x="8" y="1470"/>
                  </a:lnTo>
                  <a:cubicBezTo>
                    <a:pt x="16" y="1429"/>
                    <a:pt x="23" y="1389"/>
                    <a:pt x="31" y="13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29">
              <a:extLst>
                <a:ext uri="{FF2B5EF4-FFF2-40B4-BE49-F238E27FC236}">
                  <a16:creationId xmlns:a16="http://schemas.microsoft.com/office/drawing/2014/main" id="{E3CA0E5B-390C-C06C-A5BA-5EAE26A5391D}"/>
                </a:ext>
              </a:extLst>
            </p:cNvPr>
            <p:cNvSpPr/>
            <p:nvPr/>
          </p:nvSpPr>
          <p:spPr>
            <a:xfrm>
              <a:off x="4985375" y="1953500"/>
              <a:ext cx="10600" cy="36025"/>
            </a:xfrm>
            <a:custGeom>
              <a:avLst/>
              <a:gdLst/>
              <a:ahLst/>
              <a:cxnLst/>
              <a:rect l="l" t="t" r="r" b="b"/>
              <a:pathLst>
                <a:path w="424" h="1441" extrusionOk="0">
                  <a:moveTo>
                    <a:pt x="333" y="0"/>
                  </a:moveTo>
                  <a:cubicBezTo>
                    <a:pt x="226" y="472"/>
                    <a:pt x="120" y="944"/>
                    <a:pt x="15" y="1415"/>
                  </a:cubicBezTo>
                  <a:lnTo>
                    <a:pt x="15" y="1415"/>
                  </a:lnTo>
                  <a:cubicBezTo>
                    <a:pt x="340" y="1001"/>
                    <a:pt x="424" y="526"/>
                    <a:pt x="351" y="13"/>
                  </a:cubicBezTo>
                  <a:lnTo>
                    <a:pt x="333" y="0"/>
                  </a:lnTo>
                  <a:close/>
                  <a:moveTo>
                    <a:pt x="15" y="1415"/>
                  </a:moveTo>
                  <a:lnTo>
                    <a:pt x="15" y="1415"/>
                  </a:lnTo>
                  <a:cubicBezTo>
                    <a:pt x="10" y="1422"/>
                    <a:pt x="5" y="1428"/>
                    <a:pt x="0" y="1434"/>
                  </a:cubicBezTo>
                  <a:lnTo>
                    <a:pt x="9" y="1441"/>
                  </a:lnTo>
                  <a:cubicBezTo>
                    <a:pt x="11" y="1432"/>
                    <a:pt x="13" y="1424"/>
                    <a:pt x="15" y="14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29">
              <a:extLst>
                <a:ext uri="{FF2B5EF4-FFF2-40B4-BE49-F238E27FC236}">
                  <a16:creationId xmlns:a16="http://schemas.microsoft.com/office/drawing/2014/main" id="{AB19D203-EAB2-6619-CCDA-941D52A6C353}"/>
                </a:ext>
              </a:extLst>
            </p:cNvPr>
            <p:cNvSpPr/>
            <p:nvPr/>
          </p:nvSpPr>
          <p:spPr>
            <a:xfrm>
              <a:off x="4861725" y="2537400"/>
              <a:ext cx="6350" cy="25700"/>
            </a:xfrm>
            <a:custGeom>
              <a:avLst/>
              <a:gdLst/>
              <a:ahLst/>
              <a:cxnLst/>
              <a:rect l="l" t="t" r="r" b="b"/>
              <a:pathLst>
                <a:path w="254" h="1028" extrusionOk="0">
                  <a:moveTo>
                    <a:pt x="8" y="1"/>
                  </a:moveTo>
                  <a:cubicBezTo>
                    <a:pt x="11" y="315"/>
                    <a:pt x="15" y="631"/>
                    <a:pt x="18" y="946"/>
                  </a:cubicBezTo>
                  <a:lnTo>
                    <a:pt x="18" y="946"/>
                  </a:lnTo>
                  <a:cubicBezTo>
                    <a:pt x="96" y="637"/>
                    <a:pt x="174" y="328"/>
                    <a:pt x="254" y="18"/>
                  </a:cubicBezTo>
                  <a:lnTo>
                    <a:pt x="8" y="1"/>
                  </a:lnTo>
                  <a:close/>
                  <a:moveTo>
                    <a:pt x="18" y="946"/>
                  </a:moveTo>
                  <a:lnTo>
                    <a:pt x="18" y="946"/>
                  </a:lnTo>
                  <a:cubicBezTo>
                    <a:pt x="13" y="969"/>
                    <a:pt x="7" y="991"/>
                    <a:pt x="1" y="1014"/>
                  </a:cubicBezTo>
                  <a:lnTo>
                    <a:pt x="19" y="1028"/>
                  </a:lnTo>
                  <a:cubicBezTo>
                    <a:pt x="19" y="1001"/>
                    <a:pt x="19" y="973"/>
                    <a:pt x="18" y="9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29">
              <a:extLst>
                <a:ext uri="{FF2B5EF4-FFF2-40B4-BE49-F238E27FC236}">
                  <a16:creationId xmlns:a16="http://schemas.microsoft.com/office/drawing/2014/main" id="{EB05EEF6-8A25-BB41-8BED-82B2B160DF86}"/>
                </a:ext>
              </a:extLst>
            </p:cNvPr>
            <p:cNvSpPr/>
            <p:nvPr/>
          </p:nvSpPr>
          <p:spPr>
            <a:xfrm>
              <a:off x="5070925" y="2060450"/>
              <a:ext cx="10350" cy="24900"/>
            </a:xfrm>
            <a:custGeom>
              <a:avLst/>
              <a:gdLst/>
              <a:ahLst/>
              <a:cxnLst/>
              <a:rect l="l" t="t" r="r" b="b"/>
              <a:pathLst>
                <a:path w="414" h="996" extrusionOk="0">
                  <a:moveTo>
                    <a:pt x="348" y="0"/>
                  </a:moveTo>
                  <a:cubicBezTo>
                    <a:pt x="232" y="314"/>
                    <a:pt x="117" y="628"/>
                    <a:pt x="0" y="943"/>
                  </a:cubicBezTo>
                  <a:lnTo>
                    <a:pt x="222" y="996"/>
                  </a:lnTo>
                  <a:lnTo>
                    <a:pt x="413" y="47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29">
              <a:extLst>
                <a:ext uri="{FF2B5EF4-FFF2-40B4-BE49-F238E27FC236}">
                  <a16:creationId xmlns:a16="http://schemas.microsoft.com/office/drawing/2014/main" id="{D26B4904-AC2D-4367-968C-3CDDCA2B6BEC}"/>
                </a:ext>
              </a:extLst>
            </p:cNvPr>
            <p:cNvSpPr/>
            <p:nvPr/>
          </p:nvSpPr>
          <p:spPr>
            <a:xfrm>
              <a:off x="4977975" y="1989325"/>
              <a:ext cx="7650" cy="20225"/>
            </a:xfrm>
            <a:custGeom>
              <a:avLst/>
              <a:gdLst/>
              <a:ahLst/>
              <a:cxnLst/>
              <a:rect l="l" t="t" r="r" b="b"/>
              <a:pathLst>
                <a:path w="306" h="809" extrusionOk="0">
                  <a:moveTo>
                    <a:pt x="296" y="1"/>
                  </a:moveTo>
                  <a:lnTo>
                    <a:pt x="294" y="35"/>
                  </a:lnTo>
                  <a:lnTo>
                    <a:pt x="305" y="8"/>
                  </a:lnTo>
                  <a:lnTo>
                    <a:pt x="296" y="1"/>
                  </a:lnTo>
                  <a:close/>
                  <a:moveTo>
                    <a:pt x="294" y="35"/>
                  </a:moveTo>
                  <a:lnTo>
                    <a:pt x="1" y="763"/>
                  </a:lnTo>
                  <a:lnTo>
                    <a:pt x="251" y="808"/>
                  </a:lnTo>
                  <a:lnTo>
                    <a:pt x="294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29">
              <a:extLst>
                <a:ext uri="{FF2B5EF4-FFF2-40B4-BE49-F238E27FC236}">
                  <a16:creationId xmlns:a16="http://schemas.microsoft.com/office/drawing/2014/main" id="{62E9FB8E-D805-7026-88CF-F8A2F5F9FA63}"/>
                </a:ext>
              </a:extLst>
            </p:cNvPr>
            <p:cNvSpPr/>
            <p:nvPr/>
          </p:nvSpPr>
          <p:spPr>
            <a:xfrm>
              <a:off x="4881400" y="2432350"/>
              <a:ext cx="9350" cy="20275"/>
            </a:xfrm>
            <a:custGeom>
              <a:avLst/>
              <a:gdLst/>
              <a:ahLst/>
              <a:cxnLst/>
              <a:rect l="l" t="t" r="r" b="b"/>
              <a:pathLst>
                <a:path w="374" h="811" extrusionOk="0">
                  <a:moveTo>
                    <a:pt x="200" y="1"/>
                  </a:moveTo>
                  <a:lnTo>
                    <a:pt x="1" y="772"/>
                  </a:lnTo>
                  <a:lnTo>
                    <a:pt x="138" y="810"/>
                  </a:lnTo>
                  <a:lnTo>
                    <a:pt x="374" y="110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29">
              <a:extLst>
                <a:ext uri="{FF2B5EF4-FFF2-40B4-BE49-F238E27FC236}">
                  <a16:creationId xmlns:a16="http://schemas.microsoft.com/office/drawing/2014/main" id="{B5AA4DD0-616D-E821-DBCA-7E4DE795A0D4}"/>
                </a:ext>
              </a:extLst>
            </p:cNvPr>
            <p:cNvSpPr/>
            <p:nvPr/>
          </p:nvSpPr>
          <p:spPr>
            <a:xfrm>
              <a:off x="3752275" y="3279375"/>
              <a:ext cx="62500" cy="31125"/>
            </a:xfrm>
            <a:custGeom>
              <a:avLst/>
              <a:gdLst/>
              <a:ahLst/>
              <a:cxnLst/>
              <a:rect l="l" t="t" r="r" b="b"/>
              <a:pathLst>
                <a:path w="2500" h="1245" extrusionOk="0">
                  <a:moveTo>
                    <a:pt x="2422" y="0"/>
                  </a:moveTo>
                  <a:lnTo>
                    <a:pt x="0" y="1062"/>
                  </a:lnTo>
                  <a:cubicBezTo>
                    <a:pt x="26" y="1122"/>
                    <a:pt x="51" y="1184"/>
                    <a:pt x="76" y="1245"/>
                  </a:cubicBezTo>
                  <a:lnTo>
                    <a:pt x="2499" y="240"/>
                  </a:lnTo>
                  <a:cubicBezTo>
                    <a:pt x="2473" y="160"/>
                    <a:pt x="2448" y="80"/>
                    <a:pt x="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29">
              <a:extLst>
                <a:ext uri="{FF2B5EF4-FFF2-40B4-BE49-F238E27FC236}">
                  <a16:creationId xmlns:a16="http://schemas.microsoft.com/office/drawing/2014/main" id="{F3E5623C-1103-6C6E-4D5B-69B80193533A}"/>
                </a:ext>
              </a:extLst>
            </p:cNvPr>
            <p:cNvSpPr/>
            <p:nvPr/>
          </p:nvSpPr>
          <p:spPr>
            <a:xfrm>
              <a:off x="4347425" y="2503725"/>
              <a:ext cx="197500" cy="51325"/>
            </a:xfrm>
            <a:custGeom>
              <a:avLst/>
              <a:gdLst/>
              <a:ahLst/>
              <a:cxnLst/>
              <a:rect l="l" t="t" r="r" b="b"/>
              <a:pathLst>
                <a:path w="7900" h="2053" extrusionOk="0">
                  <a:moveTo>
                    <a:pt x="0" y="0"/>
                  </a:moveTo>
                  <a:lnTo>
                    <a:pt x="0" y="0"/>
                  </a:lnTo>
                  <a:cubicBezTo>
                    <a:pt x="2567" y="959"/>
                    <a:pt x="5226" y="1533"/>
                    <a:pt x="7899" y="2052"/>
                  </a:cubicBezTo>
                  <a:cubicBezTo>
                    <a:pt x="6627" y="1545"/>
                    <a:pt x="5356" y="1011"/>
                    <a:pt x="4037" y="681"/>
                  </a:cubicBezTo>
                  <a:cubicBezTo>
                    <a:pt x="2718" y="350"/>
                    <a:pt x="1348" y="2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29">
              <a:extLst>
                <a:ext uri="{FF2B5EF4-FFF2-40B4-BE49-F238E27FC236}">
                  <a16:creationId xmlns:a16="http://schemas.microsoft.com/office/drawing/2014/main" id="{E1B506B6-B0A1-EFA4-EAB3-A053CDAD9952}"/>
                </a:ext>
              </a:extLst>
            </p:cNvPr>
            <p:cNvSpPr/>
            <p:nvPr/>
          </p:nvSpPr>
          <p:spPr>
            <a:xfrm>
              <a:off x="3699850" y="2383725"/>
              <a:ext cx="162150" cy="13775"/>
            </a:xfrm>
            <a:custGeom>
              <a:avLst/>
              <a:gdLst/>
              <a:ahLst/>
              <a:cxnLst/>
              <a:rect l="l" t="t" r="r" b="b"/>
              <a:pathLst>
                <a:path w="6486" h="551" extrusionOk="0">
                  <a:moveTo>
                    <a:pt x="2015" y="1"/>
                  </a:moveTo>
                  <a:cubicBezTo>
                    <a:pt x="1358" y="1"/>
                    <a:pt x="688" y="48"/>
                    <a:pt x="0" y="160"/>
                  </a:cubicBezTo>
                  <a:lnTo>
                    <a:pt x="6485" y="550"/>
                  </a:lnTo>
                  <a:cubicBezTo>
                    <a:pt x="5018" y="258"/>
                    <a:pt x="3551" y="1"/>
                    <a:pt x="2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29">
              <a:extLst>
                <a:ext uri="{FF2B5EF4-FFF2-40B4-BE49-F238E27FC236}">
                  <a16:creationId xmlns:a16="http://schemas.microsoft.com/office/drawing/2014/main" id="{DB1A3BAC-107D-597E-AA15-EAE9E5987C9D}"/>
                </a:ext>
              </a:extLst>
            </p:cNvPr>
            <p:cNvSpPr/>
            <p:nvPr/>
          </p:nvSpPr>
          <p:spPr>
            <a:xfrm>
              <a:off x="3734300" y="2364375"/>
              <a:ext cx="79200" cy="9625"/>
            </a:xfrm>
            <a:custGeom>
              <a:avLst/>
              <a:gdLst/>
              <a:ahLst/>
              <a:cxnLst/>
              <a:rect l="l" t="t" r="r" b="b"/>
              <a:pathLst>
                <a:path w="3168" h="385" extrusionOk="0">
                  <a:moveTo>
                    <a:pt x="11" y="1"/>
                  </a:moveTo>
                  <a:cubicBezTo>
                    <a:pt x="8" y="72"/>
                    <a:pt x="5" y="142"/>
                    <a:pt x="0" y="214"/>
                  </a:cubicBezTo>
                  <a:lnTo>
                    <a:pt x="3142" y="385"/>
                  </a:lnTo>
                  <a:cubicBezTo>
                    <a:pt x="3152" y="296"/>
                    <a:pt x="3159" y="208"/>
                    <a:pt x="3167" y="120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29">
              <a:extLst>
                <a:ext uri="{FF2B5EF4-FFF2-40B4-BE49-F238E27FC236}">
                  <a16:creationId xmlns:a16="http://schemas.microsoft.com/office/drawing/2014/main" id="{18E49BB1-F820-7DCF-69D7-5EB855BE3285}"/>
                </a:ext>
              </a:extLst>
            </p:cNvPr>
            <p:cNvSpPr/>
            <p:nvPr/>
          </p:nvSpPr>
          <p:spPr>
            <a:xfrm>
              <a:off x="3991850" y="2407900"/>
              <a:ext cx="75125" cy="20650"/>
            </a:xfrm>
            <a:custGeom>
              <a:avLst/>
              <a:gdLst/>
              <a:ahLst/>
              <a:cxnLst/>
              <a:rect l="l" t="t" r="r" b="b"/>
              <a:pathLst>
                <a:path w="3005" h="826" extrusionOk="0">
                  <a:moveTo>
                    <a:pt x="43" y="0"/>
                  </a:moveTo>
                  <a:lnTo>
                    <a:pt x="0" y="195"/>
                  </a:lnTo>
                  <a:lnTo>
                    <a:pt x="2880" y="826"/>
                  </a:lnTo>
                  <a:cubicBezTo>
                    <a:pt x="2922" y="757"/>
                    <a:pt x="2964" y="687"/>
                    <a:pt x="3005" y="620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29">
              <a:extLst>
                <a:ext uri="{FF2B5EF4-FFF2-40B4-BE49-F238E27FC236}">
                  <a16:creationId xmlns:a16="http://schemas.microsoft.com/office/drawing/2014/main" id="{0C17A2C0-D874-DF95-2285-9332D551F2BF}"/>
                </a:ext>
              </a:extLst>
            </p:cNvPr>
            <p:cNvSpPr/>
            <p:nvPr/>
          </p:nvSpPr>
          <p:spPr>
            <a:xfrm>
              <a:off x="3598350" y="2384150"/>
              <a:ext cx="71300" cy="17925"/>
            </a:xfrm>
            <a:custGeom>
              <a:avLst/>
              <a:gdLst/>
              <a:ahLst/>
              <a:cxnLst/>
              <a:rect l="l" t="t" r="r" b="b"/>
              <a:pathLst>
                <a:path w="2852" h="717" extrusionOk="0">
                  <a:moveTo>
                    <a:pt x="2825" y="0"/>
                  </a:moveTo>
                  <a:lnTo>
                    <a:pt x="730" y="281"/>
                  </a:lnTo>
                  <a:lnTo>
                    <a:pt x="753" y="261"/>
                  </a:lnTo>
                  <a:lnTo>
                    <a:pt x="753" y="261"/>
                  </a:lnTo>
                  <a:lnTo>
                    <a:pt x="0" y="717"/>
                  </a:lnTo>
                  <a:lnTo>
                    <a:pt x="2852" y="193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29">
              <a:extLst>
                <a:ext uri="{FF2B5EF4-FFF2-40B4-BE49-F238E27FC236}">
                  <a16:creationId xmlns:a16="http://schemas.microsoft.com/office/drawing/2014/main" id="{CB174B12-A25C-94DF-C1B0-2B270A675153}"/>
                </a:ext>
              </a:extLst>
            </p:cNvPr>
            <p:cNvSpPr/>
            <p:nvPr/>
          </p:nvSpPr>
          <p:spPr>
            <a:xfrm>
              <a:off x="4118500" y="2439600"/>
              <a:ext cx="71600" cy="24775"/>
            </a:xfrm>
            <a:custGeom>
              <a:avLst/>
              <a:gdLst/>
              <a:ahLst/>
              <a:cxnLst/>
              <a:rect l="l" t="t" r="r" b="b"/>
              <a:pathLst>
                <a:path w="2864" h="991" extrusionOk="0">
                  <a:moveTo>
                    <a:pt x="56" y="0"/>
                  </a:moveTo>
                  <a:cubicBezTo>
                    <a:pt x="38" y="68"/>
                    <a:pt x="19" y="136"/>
                    <a:pt x="1" y="204"/>
                  </a:cubicBezTo>
                  <a:lnTo>
                    <a:pt x="2804" y="990"/>
                  </a:lnTo>
                  <a:cubicBezTo>
                    <a:pt x="2825" y="918"/>
                    <a:pt x="2844" y="845"/>
                    <a:pt x="2863" y="774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29">
              <a:extLst>
                <a:ext uri="{FF2B5EF4-FFF2-40B4-BE49-F238E27FC236}">
                  <a16:creationId xmlns:a16="http://schemas.microsoft.com/office/drawing/2014/main" id="{3DD444C7-F724-2F52-DB98-A2CFB4D42EE3}"/>
                </a:ext>
              </a:extLst>
            </p:cNvPr>
            <p:cNvSpPr/>
            <p:nvPr/>
          </p:nvSpPr>
          <p:spPr>
            <a:xfrm>
              <a:off x="3602775" y="2371475"/>
              <a:ext cx="56725" cy="19675"/>
            </a:xfrm>
            <a:custGeom>
              <a:avLst/>
              <a:gdLst/>
              <a:ahLst/>
              <a:cxnLst/>
              <a:rect l="l" t="t" r="r" b="b"/>
              <a:pathLst>
                <a:path w="2269" h="787" extrusionOk="0">
                  <a:moveTo>
                    <a:pt x="2227" y="1"/>
                  </a:moveTo>
                  <a:lnTo>
                    <a:pt x="0" y="539"/>
                  </a:lnTo>
                  <a:lnTo>
                    <a:pt x="576" y="768"/>
                  </a:lnTo>
                  <a:lnTo>
                    <a:pt x="554" y="787"/>
                  </a:lnTo>
                  <a:cubicBezTo>
                    <a:pt x="1126" y="572"/>
                    <a:pt x="1696" y="358"/>
                    <a:pt x="2268" y="144"/>
                  </a:cubicBezTo>
                  <a:cubicBezTo>
                    <a:pt x="2255" y="96"/>
                    <a:pt x="2241" y="48"/>
                    <a:pt x="2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29">
              <a:extLst>
                <a:ext uri="{FF2B5EF4-FFF2-40B4-BE49-F238E27FC236}">
                  <a16:creationId xmlns:a16="http://schemas.microsoft.com/office/drawing/2014/main" id="{1FC21AA1-5DC1-68C6-4C33-1C3AEE14BD19}"/>
                </a:ext>
              </a:extLst>
            </p:cNvPr>
            <p:cNvSpPr/>
            <p:nvPr/>
          </p:nvSpPr>
          <p:spPr>
            <a:xfrm>
              <a:off x="4235275" y="2477925"/>
              <a:ext cx="52875" cy="16250"/>
            </a:xfrm>
            <a:custGeom>
              <a:avLst/>
              <a:gdLst/>
              <a:ahLst/>
              <a:cxnLst/>
              <a:rect l="l" t="t" r="r" b="b"/>
              <a:pathLst>
                <a:path w="2115" h="650" extrusionOk="0">
                  <a:moveTo>
                    <a:pt x="29" y="1"/>
                  </a:moveTo>
                  <a:lnTo>
                    <a:pt x="1" y="140"/>
                  </a:lnTo>
                  <a:lnTo>
                    <a:pt x="2065" y="649"/>
                  </a:lnTo>
                  <a:lnTo>
                    <a:pt x="2115" y="500"/>
                  </a:lnTo>
                  <a:lnTo>
                    <a:pt x="1818" y="259"/>
                  </a:lnTo>
                  <a:lnTo>
                    <a:pt x="1312" y="1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29">
              <a:extLst>
                <a:ext uri="{FF2B5EF4-FFF2-40B4-BE49-F238E27FC236}">
                  <a16:creationId xmlns:a16="http://schemas.microsoft.com/office/drawing/2014/main" id="{B1819603-1144-DDA2-3BB3-0EC450554466}"/>
                </a:ext>
              </a:extLst>
            </p:cNvPr>
            <p:cNvSpPr/>
            <p:nvPr/>
          </p:nvSpPr>
          <p:spPr>
            <a:xfrm>
              <a:off x="3519800" y="2399475"/>
              <a:ext cx="42875" cy="19125"/>
            </a:xfrm>
            <a:custGeom>
              <a:avLst/>
              <a:gdLst/>
              <a:ahLst/>
              <a:cxnLst/>
              <a:rect l="l" t="t" r="r" b="b"/>
              <a:pathLst>
                <a:path w="1715" h="765" extrusionOk="0">
                  <a:moveTo>
                    <a:pt x="1715" y="1"/>
                  </a:moveTo>
                  <a:lnTo>
                    <a:pt x="1715" y="1"/>
                  </a:lnTo>
                  <a:cubicBezTo>
                    <a:pt x="1033" y="48"/>
                    <a:pt x="396" y="160"/>
                    <a:pt x="0" y="764"/>
                  </a:cubicBezTo>
                  <a:lnTo>
                    <a:pt x="864" y="556"/>
                  </a:lnTo>
                  <a:lnTo>
                    <a:pt x="1109" y="410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29">
              <a:extLst>
                <a:ext uri="{FF2B5EF4-FFF2-40B4-BE49-F238E27FC236}">
                  <a16:creationId xmlns:a16="http://schemas.microsoft.com/office/drawing/2014/main" id="{523F7645-6DB0-4A33-74D2-6A46D0BAE67A}"/>
                </a:ext>
              </a:extLst>
            </p:cNvPr>
            <p:cNvSpPr/>
            <p:nvPr/>
          </p:nvSpPr>
          <p:spPr>
            <a:xfrm>
              <a:off x="3528025" y="2408575"/>
              <a:ext cx="28950" cy="16375"/>
            </a:xfrm>
            <a:custGeom>
              <a:avLst/>
              <a:gdLst/>
              <a:ahLst/>
              <a:cxnLst/>
              <a:rect l="l" t="t" r="r" b="b"/>
              <a:pathLst>
                <a:path w="1158" h="655" extrusionOk="0">
                  <a:moveTo>
                    <a:pt x="1158" y="0"/>
                  </a:moveTo>
                  <a:lnTo>
                    <a:pt x="780" y="46"/>
                  </a:lnTo>
                  <a:lnTo>
                    <a:pt x="535" y="192"/>
                  </a:lnTo>
                  <a:lnTo>
                    <a:pt x="1" y="655"/>
                  </a:lnTo>
                  <a:cubicBezTo>
                    <a:pt x="493" y="642"/>
                    <a:pt x="844" y="368"/>
                    <a:pt x="1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29">
              <a:extLst>
                <a:ext uri="{FF2B5EF4-FFF2-40B4-BE49-F238E27FC236}">
                  <a16:creationId xmlns:a16="http://schemas.microsoft.com/office/drawing/2014/main" id="{1AE8DE08-9CE8-9F83-FA2C-2031F785D467}"/>
                </a:ext>
              </a:extLst>
            </p:cNvPr>
            <p:cNvSpPr/>
            <p:nvPr/>
          </p:nvSpPr>
          <p:spPr>
            <a:xfrm>
              <a:off x="4268050" y="2476000"/>
              <a:ext cx="26750" cy="8400"/>
            </a:xfrm>
            <a:custGeom>
              <a:avLst/>
              <a:gdLst/>
              <a:ahLst/>
              <a:cxnLst/>
              <a:rect l="l" t="t" r="r" b="b"/>
              <a:pathLst>
                <a:path w="1070" h="336" extrusionOk="0">
                  <a:moveTo>
                    <a:pt x="365" y="0"/>
                  </a:moveTo>
                  <a:cubicBezTo>
                    <a:pt x="240" y="0"/>
                    <a:pt x="158" y="66"/>
                    <a:pt x="1" y="194"/>
                  </a:cubicBezTo>
                  <a:lnTo>
                    <a:pt x="507" y="336"/>
                  </a:lnTo>
                  <a:lnTo>
                    <a:pt x="1070" y="240"/>
                  </a:lnTo>
                  <a:cubicBezTo>
                    <a:pt x="685" y="78"/>
                    <a:pt x="49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29">
              <a:extLst>
                <a:ext uri="{FF2B5EF4-FFF2-40B4-BE49-F238E27FC236}">
                  <a16:creationId xmlns:a16="http://schemas.microsoft.com/office/drawing/2014/main" id="{6C1AAF0A-2B86-BB89-591F-549A9B998FB2}"/>
                </a:ext>
              </a:extLst>
            </p:cNvPr>
            <p:cNvSpPr/>
            <p:nvPr/>
          </p:nvSpPr>
          <p:spPr>
            <a:xfrm>
              <a:off x="3631675" y="3080450"/>
              <a:ext cx="125675" cy="27100"/>
            </a:xfrm>
            <a:custGeom>
              <a:avLst/>
              <a:gdLst/>
              <a:ahLst/>
              <a:cxnLst/>
              <a:rect l="l" t="t" r="r" b="b"/>
              <a:pathLst>
                <a:path w="5027" h="1084" extrusionOk="0">
                  <a:moveTo>
                    <a:pt x="5027" y="0"/>
                  </a:moveTo>
                  <a:cubicBezTo>
                    <a:pt x="3276" y="15"/>
                    <a:pt x="1603" y="387"/>
                    <a:pt x="0" y="1084"/>
                  </a:cubicBezTo>
                  <a:lnTo>
                    <a:pt x="50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29">
              <a:extLst>
                <a:ext uri="{FF2B5EF4-FFF2-40B4-BE49-F238E27FC236}">
                  <a16:creationId xmlns:a16="http://schemas.microsoft.com/office/drawing/2014/main" id="{EA1A853A-C803-2846-F1CA-C63505C366BF}"/>
                </a:ext>
              </a:extLst>
            </p:cNvPr>
            <p:cNvSpPr/>
            <p:nvPr/>
          </p:nvSpPr>
          <p:spPr>
            <a:xfrm>
              <a:off x="2253600" y="2210300"/>
              <a:ext cx="29575" cy="39425"/>
            </a:xfrm>
            <a:custGeom>
              <a:avLst/>
              <a:gdLst/>
              <a:ahLst/>
              <a:cxnLst/>
              <a:rect l="l" t="t" r="r" b="b"/>
              <a:pathLst>
                <a:path w="1183" h="1577" extrusionOk="0">
                  <a:moveTo>
                    <a:pt x="973" y="0"/>
                  </a:moveTo>
                  <a:lnTo>
                    <a:pt x="0" y="1507"/>
                  </a:lnTo>
                  <a:cubicBezTo>
                    <a:pt x="28" y="1530"/>
                    <a:pt x="56" y="1553"/>
                    <a:pt x="83" y="1576"/>
                  </a:cubicBezTo>
                  <a:lnTo>
                    <a:pt x="1183" y="146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29">
              <a:extLst>
                <a:ext uri="{FF2B5EF4-FFF2-40B4-BE49-F238E27FC236}">
                  <a16:creationId xmlns:a16="http://schemas.microsoft.com/office/drawing/2014/main" id="{2E31CB65-C54D-7F90-3CC5-8CF3D22B9626}"/>
                </a:ext>
              </a:extLst>
            </p:cNvPr>
            <p:cNvSpPr/>
            <p:nvPr/>
          </p:nvSpPr>
          <p:spPr>
            <a:xfrm>
              <a:off x="2264350" y="2225775"/>
              <a:ext cx="25925" cy="38850"/>
            </a:xfrm>
            <a:custGeom>
              <a:avLst/>
              <a:gdLst/>
              <a:ahLst/>
              <a:cxnLst/>
              <a:rect l="l" t="t" r="r" b="b"/>
              <a:pathLst>
                <a:path w="1037" h="1554" extrusionOk="0">
                  <a:moveTo>
                    <a:pt x="929" y="1"/>
                  </a:moveTo>
                  <a:lnTo>
                    <a:pt x="1" y="1473"/>
                  </a:lnTo>
                  <a:lnTo>
                    <a:pt x="100" y="1553"/>
                  </a:lnTo>
                  <a:cubicBezTo>
                    <a:pt x="412" y="1066"/>
                    <a:pt x="724" y="578"/>
                    <a:pt x="1037" y="91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29">
              <a:extLst>
                <a:ext uri="{FF2B5EF4-FFF2-40B4-BE49-F238E27FC236}">
                  <a16:creationId xmlns:a16="http://schemas.microsoft.com/office/drawing/2014/main" id="{9D80F4B8-B679-7768-2E5B-ED9DFFA3232A}"/>
                </a:ext>
              </a:extLst>
            </p:cNvPr>
            <p:cNvSpPr/>
            <p:nvPr/>
          </p:nvSpPr>
          <p:spPr>
            <a:xfrm>
              <a:off x="2240375" y="2262575"/>
              <a:ext cx="26500" cy="38050"/>
            </a:xfrm>
            <a:custGeom>
              <a:avLst/>
              <a:gdLst/>
              <a:ahLst/>
              <a:cxnLst/>
              <a:rect l="l" t="t" r="r" b="b"/>
              <a:pathLst>
                <a:path w="1060" h="1522" extrusionOk="0">
                  <a:moveTo>
                    <a:pt x="960" y="1"/>
                  </a:moveTo>
                  <a:lnTo>
                    <a:pt x="1" y="1452"/>
                  </a:lnTo>
                  <a:cubicBezTo>
                    <a:pt x="30" y="1475"/>
                    <a:pt x="60" y="1499"/>
                    <a:pt x="88" y="1521"/>
                  </a:cubicBezTo>
                  <a:lnTo>
                    <a:pt x="1059" y="8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29">
              <a:extLst>
                <a:ext uri="{FF2B5EF4-FFF2-40B4-BE49-F238E27FC236}">
                  <a16:creationId xmlns:a16="http://schemas.microsoft.com/office/drawing/2014/main" id="{F7E25E2B-34C0-5C51-4806-10DD87EBD7B6}"/>
                </a:ext>
              </a:extLst>
            </p:cNvPr>
            <p:cNvSpPr/>
            <p:nvPr/>
          </p:nvSpPr>
          <p:spPr>
            <a:xfrm>
              <a:off x="2435375" y="1980125"/>
              <a:ext cx="20150" cy="36125"/>
            </a:xfrm>
            <a:custGeom>
              <a:avLst/>
              <a:gdLst/>
              <a:ahLst/>
              <a:cxnLst/>
              <a:rect l="l" t="t" r="r" b="b"/>
              <a:pathLst>
                <a:path w="806" h="1445" extrusionOk="0">
                  <a:moveTo>
                    <a:pt x="713" y="1"/>
                  </a:moveTo>
                  <a:cubicBezTo>
                    <a:pt x="314" y="392"/>
                    <a:pt x="50" y="857"/>
                    <a:pt x="0" y="1445"/>
                  </a:cubicBezTo>
                  <a:lnTo>
                    <a:pt x="806" y="80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29">
              <a:extLst>
                <a:ext uri="{FF2B5EF4-FFF2-40B4-BE49-F238E27FC236}">
                  <a16:creationId xmlns:a16="http://schemas.microsoft.com/office/drawing/2014/main" id="{B3BCB605-F2A2-3AF0-C73D-2FB91DEC3EE3}"/>
                </a:ext>
              </a:extLst>
            </p:cNvPr>
            <p:cNvSpPr/>
            <p:nvPr/>
          </p:nvSpPr>
          <p:spPr>
            <a:xfrm>
              <a:off x="2350225" y="2116250"/>
              <a:ext cx="24625" cy="29925"/>
            </a:xfrm>
            <a:custGeom>
              <a:avLst/>
              <a:gdLst/>
              <a:ahLst/>
              <a:cxnLst/>
              <a:rect l="l" t="t" r="r" b="b"/>
              <a:pathLst>
                <a:path w="985" h="1197" extrusionOk="0">
                  <a:moveTo>
                    <a:pt x="971" y="0"/>
                  </a:moveTo>
                  <a:cubicBezTo>
                    <a:pt x="955" y="26"/>
                    <a:pt x="939" y="51"/>
                    <a:pt x="923" y="77"/>
                  </a:cubicBezTo>
                  <a:lnTo>
                    <a:pt x="923" y="77"/>
                  </a:lnTo>
                  <a:lnTo>
                    <a:pt x="984" y="13"/>
                  </a:lnTo>
                  <a:lnTo>
                    <a:pt x="971" y="0"/>
                  </a:lnTo>
                  <a:close/>
                  <a:moveTo>
                    <a:pt x="923" y="77"/>
                  </a:moveTo>
                  <a:lnTo>
                    <a:pt x="0" y="1031"/>
                  </a:lnTo>
                  <a:lnTo>
                    <a:pt x="215" y="1196"/>
                  </a:lnTo>
                  <a:cubicBezTo>
                    <a:pt x="451" y="823"/>
                    <a:pt x="687" y="450"/>
                    <a:pt x="92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29">
              <a:extLst>
                <a:ext uri="{FF2B5EF4-FFF2-40B4-BE49-F238E27FC236}">
                  <a16:creationId xmlns:a16="http://schemas.microsoft.com/office/drawing/2014/main" id="{3AC0445C-ACE9-6F74-4C64-638F9FCB4080}"/>
                </a:ext>
              </a:extLst>
            </p:cNvPr>
            <p:cNvSpPr/>
            <p:nvPr/>
          </p:nvSpPr>
          <p:spPr>
            <a:xfrm>
              <a:off x="2359125" y="2082125"/>
              <a:ext cx="23725" cy="28225"/>
            </a:xfrm>
            <a:custGeom>
              <a:avLst/>
              <a:gdLst/>
              <a:ahLst/>
              <a:cxnLst/>
              <a:rect l="l" t="t" r="r" b="b"/>
              <a:pathLst>
                <a:path w="949" h="1129" extrusionOk="0">
                  <a:moveTo>
                    <a:pt x="783" y="1"/>
                  </a:moveTo>
                  <a:lnTo>
                    <a:pt x="1" y="1013"/>
                  </a:lnTo>
                  <a:lnTo>
                    <a:pt x="154" y="1129"/>
                  </a:lnTo>
                  <a:lnTo>
                    <a:pt x="949" y="158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29">
              <a:extLst>
                <a:ext uri="{FF2B5EF4-FFF2-40B4-BE49-F238E27FC236}">
                  <a16:creationId xmlns:a16="http://schemas.microsoft.com/office/drawing/2014/main" id="{A6760C91-AFDA-C99E-E871-B0E5EE4A91CE}"/>
                </a:ext>
              </a:extLst>
            </p:cNvPr>
            <p:cNvSpPr/>
            <p:nvPr/>
          </p:nvSpPr>
          <p:spPr>
            <a:xfrm>
              <a:off x="2287550" y="2198450"/>
              <a:ext cx="16725" cy="29625"/>
            </a:xfrm>
            <a:custGeom>
              <a:avLst/>
              <a:gdLst/>
              <a:ahLst/>
              <a:cxnLst/>
              <a:rect l="l" t="t" r="r" b="b"/>
              <a:pathLst>
                <a:path w="669" h="1185" extrusionOk="0">
                  <a:moveTo>
                    <a:pt x="633" y="1"/>
                  </a:moveTo>
                  <a:lnTo>
                    <a:pt x="0" y="1094"/>
                  </a:lnTo>
                  <a:cubicBezTo>
                    <a:pt x="36" y="1123"/>
                    <a:pt x="73" y="1154"/>
                    <a:pt x="109" y="1184"/>
                  </a:cubicBezTo>
                  <a:cubicBezTo>
                    <a:pt x="428" y="866"/>
                    <a:pt x="668" y="508"/>
                    <a:pt x="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29">
              <a:extLst>
                <a:ext uri="{FF2B5EF4-FFF2-40B4-BE49-F238E27FC236}">
                  <a16:creationId xmlns:a16="http://schemas.microsoft.com/office/drawing/2014/main" id="{676005A4-0F86-1118-9B1F-83439673E49B}"/>
                </a:ext>
              </a:extLst>
            </p:cNvPr>
            <p:cNvSpPr/>
            <p:nvPr/>
          </p:nvSpPr>
          <p:spPr>
            <a:xfrm>
              <a:off x="2374475" y="2091075"/>
              <a:ext cx="18325" cy="25500"/>
            </a:xfrm>
            <a:custGeom>
              <a:avLst/>
              <a:gdLst/>
              <a:ahLst/>
              <a:cxnLst/>
              <a:rect l="l" t="t" r="r" b="b"/>
              <a:pathLst>
                <a:path w="733" h="1020" extrusionOk="0">
                  <a:moveTo>
                    <a:pt x="562" y="1"/>
                  </a:moveTo>
                  <a:lnTo>
                    <a:pt x="26" y="997"/>
                  </a:lnTo>
                  <a:lnTo>
                    <a:pt x="26" y="997"/>
                  </a:lnTo>
                  <a:cubicBezTo>
                    <a:pt x="446" y="826"/>
                    <a:pt x="603" y="475"/>
                    <a:pt x="732" y="106"/>
                  </a:cubicBezTo>
                  <a:lnTo>
                    <a:pt x="562" y="1"/>
                  </a:lnTo>
                  <a:close/>
                  <a:moveTo>
                    <a:pt x="26" y="997"/>
                  </a:moveTo>
                  <a:cubicBezTo>
                    <a:pt x="18" y="1001"/>
                    <a:pt x="9" y="1004"/>
                    <a:pt x="1" y="1007"/>
                  </a:cubicBezTo>
                  <a:cubicBezTo>
                    <a:pt x="1" y="1007"/>
                    <a:pt x="14" y="1020"/>
                    <a:pt x="14" y="1020"/>
                  </a:cubicBezTo>
                  <a:lnTo>
                    <a:pt x="26" y="9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29">
              <a:extLst>
                <a:ext uri="{FF2B5EF4-FFF2-40B4-BE49-F238E27FC236}">
                  <a16:creationId xmlns:a16="http://schemas.microsoft.com/office/drawing/2014/main" id="{132C8B6C-0373-CD80-8451-3FF5E78C78DD}"/>
                </a:ext>
              </a:extLst>
            </p:cNvPr>
            <p:cNvSpPr/>
            <p:nvPr/>
          </p:nvSpPr>
          <p:spPr>
            <a:xfrm>
              <a:off x="2035250" y="2520175"/>
              <a:ext cx="14525" cy="23175"/>
            </a:xfrm>
            <a:custGeom>
              <a:avLst/>
              <a:gdLst/>
              <a:ahLst/>
              <a:cxnLst/>
              <a:rect l="l" t="t" r="r" b="b"/>
              <a:pathLst>
                <a:path w="581" h="927" extrusionOk="0">
                  <a:moveTo>
                    <a:pt x="374" y="0"/>
                  </a:moveTo>
                  <a:lnTo>
                    <a:pt x="0" y="883"/>
                  </a:lnTo>
                  <a:lnTo>
                    <a:pt x="54" y="926"/>
                  </a:lnTo>
                  <a:lnTo>
                    <a:pt x="580" y="101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29">
              <a:extLst>
                <a:ext uri="{FF2B5EF4-FFF2-40B4-BE49-F238E27FC236}">
                  <a16:creationId xmlns:a16="http://schemas.microsoft.com/office/drawing/2014/main" id="{1B243CED-9601-6C70-4599-02EAFDF702A9}"/>
                </a:ext>
              </a:extLst>
            </p:cNvPr>
            <p:cNvSpPr/>
            <p:nvPr/>
          </p:nvSpPr>
          <p:spPr>
            <a:xfrm>
              <a:off x="2068875" y="2479375"/>
              <a:ext cx="15250" cy="27775"/>
            </a:xfrm>
            <a:custGeom>
              <a:avLst/>
              <a:gdLst/>
              <a:ahLst/>
              <a:cxnLst/>
              <a:rect l="l" t="t" r="r" b="b"/>
              <a:pathLst>
                <a:path w="610" h="1111" extrusionOk="0">
                  <a:moveTo>
                    <a:pt x="566" y="0"/>
                  </a:moveTo>
                  <a:cubicBezTo>
                    <a:pt x="378" y="345"/>
                    <a:pt x="190" y="689"/>
                    <a:pt x="1" y="1033"/>
                  </a:cubicBezTo>
                  <a:lnTo>
                    <a:pt x="90" y="1110"/>
                  </a:lnTo>
                  <a:cubicBezTo>
                    <a:pt x="263" y="752"/>
                    <a:pt x="437" y="393"/>
                    <a:pt x="610" y="35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29">
              <a:extLst>
                <a:ext uri="{FF2B5EF4-FFF2-40B4-BE49-F238E27FC236}">
                  <a16:creationId xmlns:a16="http://schemas.microsoft.com/office/drawing/2014/main" id="{7AE97499-AB87-06F3-F388-4976464D8BF1}"/>
                </a:ext>
              </a:extLst>
            </p:cNvPr>
            <p:cNvSpPr/>
            <p:nvPr/>
          </p:nvSpPr>
          <p:spPr>
            <a:xfrm>
              <a:off x="2097450" y="2459325"/>
              <a:ext cx="14550" cy="25725"/>
            </a:xfrm>
            <a:custGeom>
              <a:avLst/>
              <a:gdLst/>
              <a:ahLst/>
              <a:cxnLst/>
              <a:rect l="l" t="t" r="r" b="b"/>
              <a:pathLst>
                <a:path w="582" h="1029" extrusionOk="0">
                  <a:moveTo>
                    <a:pt x="462" y="1"/>
                  </a:moveTo>
                  <a:lnTo>
                    <a:pt x="0" y="946"/>
                  </a:lnTo>
                  <a:lnTo>
                    <a:pt x="103" y="1029"/>
                  </a:lnTo>
                  <a:cubicBezTo>
                    <a:pt x="368" y="748"/>
                    <a:pt x="581" y="448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29">
              <a:extLst>
                <a:ext uri="{FF2B5EF4-FFF2-40B4-BE49-F238E27FC236}">
                  <a16:creationId xmlns:a16="http://schemas.microsoft.com/office/drawing/2014/main" id="{517035E9-4130-24AC-7284-A3EE1260DDF9}"/>
                </a:ext>
              </a:extLst>
            </p:cNvPr>
            <p:cNvSpPr/>
            <p:nvPr/>
          </p:nvSpPr>
          <p:spPr>
            <a:xfrm>
              <a:off x="2083000" y="2456325"/>
              <a:ext cx="15025" cy="23950"/>
            </a:xfrm>
            <a:custGeom>
              <a:avLst/>
              <a:gdLst/>
              <a:ahLst/>
              <a:cxnLst/>
              <a:rect l="l" t="t" r="r" b="b"/>
              <a:pathLst>
                <a:path w="601" h="958" extrusionOk="0">
                  <a:moveTo>
                    <a:pt x="399" y="1"/>
                  </a:moveTo>
                  <a:cubicBezTo>
                    <a:pt x="267" y="308"/>
                    <a:pt x="133" y="614"/>
                    <a:pt x="1" y="922"/>
                  </a:cubicBezTo>
                  <a:lnTo>
                    <a:pt x="45" y="957"/>
                  </a:lnTo>
                  <a:lnTo>
                    <a:pt x="601" y="10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29">
              <a:extLst>
                <a:ext uri="{FF2B5EF4-FFF2-40B4-BE49-F238E27FC236}">
                  <a16:creationId xmlns:a16="http://schemas.microsoft.com/office/drawing/2014/main" id="{F69CC44B-17AE-2B30-3A54-DBBA0AFB781C}"/>
                </a:ext>
              </a:extLst>
            </p:cNvPr>
            <p:cNvSpPr/>
            <p:nvPr/>
          </p:nvSpPr>
          <p:spPr>
            <a:xfrm>
              <a:off x="2239075" y="2247975"/>
              <a:ext cx="16625" cy="22375"/>
            </a:xfrm>
            <a:custGeom>
              <a:avLst/>
              <a:gdLst/>
              <a:ahLst/>
              <a:cxnLst/>
              <a:rect l="l" t="t" r="r" b="b"/>
              <a:pathLst>
                <a:path w="665" h="895" extrusionOk="0">
                  <a:moveTo>
                    <a:pt x="580" y="0"/>
                  </a:moveTo>
                  <a:cubicBezTo>
                    <a:pt x="387" y="276"/>
                    <a:pt x="193" y="551"/>
                    <a:pt x="1" y="826"/>
                  </a:cubicBezTo>
                  <a:lnTo>
                    <a:pt x="81" y="895"/>
                  </a:lnTo>
                  <a:cubicBezTo>
                    <a:pt x="276" y="620"/>
                    <a:pt x="469" y="345"/>
                    <a:pt x="664" y="69"/>
                  </a:cubicBezTo>
                  <a:cubicBezTo>
                    <a:pt x="637" y="47"/>
                    <a:pt x="609" y="24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29">
              <a:extLst>
                <a:ext uri="{FF2B5EF4-FFF2-40B4-BE49-F238E27FC236}">
                  <a16:creationId xmlns:a16="http://schemas.microsoft.com/office/drawing/2014/main" id="{AF30E0A0-30B4-E6D9-138F-6F90469E8A2B}"/>
                </a:ext>
              </a:extLst>
            </p:cNvPr>
            <p:cNvSpPr/>
            <p:nvPr/>
          </p:nvSpPr>
          <p:spPr>
            <a:xfrm>
              <a:off x="2315450" y="2129450"/>
              <a:ext cx="12175" cy="14300"/>
            </a:xfrm>
            <a:custGeom>
              <a:avLst/>
              <a:gdLst/>
              <a:ahLst/>
              <a:cxnLst/>
              <a:rect l="l" t="t" r="r" b="b"/>
              <a:pathLst>
                <a:path w="487" h="572" extrusionOk="0">
                  <a:moveTo>
                    <a:pt x="326" y="0"/>
                  </a:moveTo>
                  <a:cubicBezTo>
                    <a:pt x="217" y="162"/>
                    <a:pt x="109" y="323"/>
                    <a:pt x="1" y="485"/>
                  </a:cubicBezTo>
                  <a:lnTo>
                    <a:pt x="114" y="572"/>
                  </a:lnTo>
                  <a:lnTo>
                    <a:pt x="487" y="10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29">
              <a:extLst>
                <a:ext uri="{FF2B5EF4-FFF2-40B4-BE49-F238E27FC236}">
                  <a16:creationId xmlns:a16="http://schemas.microsoft.com/office/drawing/2014/main" id="{684B9923-7FE4-C5C7-5AD4-56D48D8273A9}"/>
                </a:ext>
              </a:extLst>
            </p:cNvPr>
            <p:cNvSpPr/>
            <p:nvPr/>
          </p:nvSpPr>
          <p:spPr>
            <a:xfrm>
              <a:off x="2470550" y="1987075"/>
              <a:ext cx="15575" cy="23800"/>
            </a:xfrm>
            <a:custGeom>
              <a:avLst/>
              <a:gdLst/>
              <a:ahLst/>
              <a:cxnLst/>
              <a:rect l="l" t="t" r="r" b="b"/>
              <a:pathLst>
                <a:path w="623" h="952" extrusionOk="0">
                  <a:moveTo>
                    <a:pt x="580" y="0"/>
                  </a:moveTo>
                  <a:lnTo>
                    <a:pt x="23" y="598"/>
                  </a:lnTo>
                  <a:cubicBezTo>
                    <a:pt x="15" y="716"/>
                    <a:pt x="8" y="834"/>
                    <a:pt x="1" y="952"/>
                  </a:cubicBezTo>
                  <a:cubicBezTo>
                    <a:pt x="346" y="727"/>
                    <a:pt x="623" y="462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29">
              <a:extLst>
                <a:ext uri="{FF2B5EF4-FFF2-40B4-BE49-F238E27FC236}">
                  <a16:creationId xmlns:a16="http://schemas.microsoft.com/office/drawing/2014/main" id="{C8BAA160-DF82-B596-28BB-4298FA0ED7A3}"/>
                </a:ext>
              </a:extLst>
            </p:cNvPr>
            <p:cNvSpPr/>
            <p:nvPr/>
          </p:nvSpPr>
          <p:spPr>
            <a:xfrm>
              <a:off x="2453175" y="1959000"/>
              <a:ext cx="16525" cy="23150"/>
            </a:xfrm>
            <a:custGeom>
              <a:avLst/>
              <a:gdLst/>
              <a:ahLst/>
              <a:cxnLst/>
              <a:rect l="l" t="t" r="r" b="b"/>
              <a:pathLst>
                <a:path w="661" h="926" extrusionOk="0">
                  <a:moveTo>
                    <a:pt x="559" y="0"/>
                  </a:moveTo>
                  <a:lnTo>
                    <a:pt x="1" y="846"/>
                  </a:lnTo>
                  <a:lnTo>
                    <a:pt x="94" y="925"/>
                  </a:lnTo>
                  <a:lnTo>
                    <a:pt x="661" y="84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29">
              <a:extLst>
                <a:ext uri="{FF2B5EF4-FFF2-40B4-BE49-F238E27FC236}">
                  <a16:creationId xmlns:a16="http://schemas.microsoft.com/office/drawing/2014/main" id="{3001FCEE-D0C4-F61C-C709-910588A326A5}"/>
                </a:ext>
              </a:extLst>
            </p:cNvPr>
            <p:cNvSpPr/>
            <p:nvPr/>
          </p:nvSpPr>
          <p:spPr>
            <a:xfrm>
              <a:off x="2483750" y="1948050"/>
              <a:ext cx="14675" cy="22400"/>
            </a:xfrm>
            <a:custGeom>
              <a:avLst/>
              <a:gdLst/>
              <a:ahLst/>
              <a:cxnLst/>
              <a:rect l="l" t="t" r="r" b="b"/>
              <a:pathLst>
                <a:path w="587" h="896" extrusionOk="0">
                  <a:moveTo>
                    <a:pt x="586" y="1"/>
                  </a:moveTo>
                  <a:cubicBezTo>
                    <a:pt x="390" y="299"/>
                    <a:pt x="195" y="598"/>
                    <a:pt x="1" y="895"/>
                  </a:cubicBezTo>
                  <a:cubicBezTo>
                    <a:pt x="195" y="598"/>
                    <a:pt x="391" y="299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29">
              <a:extLst>
                <a:ext uri="{FF2B5EF4-FFF2-40B4-BE49-F238E27FC236}">
                  <a16:creationId xmlns:a16="http://schemas.microsoft.com/office/drawing/2014/main" id="{9E05F71F-8D77-D130-6209-AF30B620BEF5}"/>
                </a:ext>
              </a:extLst>
            </p:cNvPr>
            <p:cNvSpPr/>
            <p:nvPr/>
          </p:nvSpPr>
          <p:spPr>
            <a:xfrm>
              <a:off x="2211325" y="2289500"/>
              <a:ext cx="15525" cy="22350"/>
            </a:xfrm>
            <a:custGeom>
              <a:avLst/>
              <a:gdLst/>
              <a:ahLst/>
              <a:cxnLst/>
              <a:rect l="l" t="t" r="r" b="b"/>
              <a:pathLst>
                <a:path w="621" h="894" extrusionOk="0">
                  <a:moveTo>
                    <a:pt x="536" y="1"/>
                  </a:moveTo>
                  <a:cubicBezTo>
                    <a:pt x="358" y="288"/>
                    <a:pt x="179" y="575"/>
                    <a:pt x="1" y="861"/>
                  </a:cubicBezTo>
                  <a:lnTo>
                    <a:pt x="39" y="894"/>
                  </a:lnTo>
                  <a:lnTo>
                    <a:pt x="620" y="6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29">
              <a:extLst>
                <a:ext uri="{FF2B5EF4-FFF2-40B4-BE49-F238E27FC236}">
                  <a16:creationId xmlns:a16="http://schemas.microsoft.com/office/drawing/2014/main" id="{04B039F2-6EAD-E924-4BF9-5BA9274F0137}"/>
                </a:ext>
              </a:extLst>
            </p:cNvPr>
            <p:cNvSpPr/>
            <p:nvPr/>
          </p:nvSpPr>
          <p:spPr>
            <a:xfrm>
              <a:off x="2224725" y="2268600"/>
              <a:ext cx="16425" cy="22575"/>
            </a:xfrm>
            <a:custGeom>
              <a:avLst/>
              <a:gdLst/>
              <a:ahLst/>
              <a:cxnLst/>
              <a:rect l="l" t="t" r="r" b="b"/>
              <a:pathLst>
                <a:path w="657" h="903" extrusionOk="0">
                  <a:moveTo>
                    <a:pt x="575" y="1"/>
                  </a:moveTo>
                  <a:lnTo>
                    <a:pt x="0" y="837"/>
                  </a:lnTo>
                  <a:lnTo>
                    <a:pt x="84" y="902"/>
                  </a:lnTo>
                  <a:lnTo>
                    <a:pt x="656" y="70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29">
              <a:extLst>
                <a:ext uri="{FF2B5EF4-FFF2-40B4-BE49-F238E27FC236}">
                  <a16:creationId xmlns:a16="http://schemas.microsoft.com/office/drawing/2014/main" id="{E6C2822D-6248-935C-299B-8BF8A2E4A9FF}"/>
                </a:ext>
              </a:extLst>
            </p:cNvPr>
            <p:cNvSpPr/>
            <p:nvPr/>
          </p:nvSpPr>
          <p:spPr>
            <a:xfrm>
              <a:off x="2198300" y="2311050"/>
              <a:ext cx="14050" cy="19700"/>
            </a:xfrm>
            <a:custGeom>
              <a:avLst/>
              <a:gdLst/>
              <a:ahLst/>
              <a:cxnLst/>
              <a:rect l="l" t="t" r="r" b="b"/>
              <a:pathLst>
                <a:path w="562" h="788" extrusionOk="0">
                  <a:moveTo>
                    <a:pt x="523" y="0"/>
                  </a:moveTo>
                  <a:cubicBezTo>
                    <a:pt x="349" y="224"/>
                    <a:pt x="174" y="449"/>
                    <a:pt x="1" y="674"/>
                  </a:cubicBezTo>
                  <a:lnTo>
                    <a:pt x="196" y="787"/>
                  </a:lnTo>
                  <a:lnTo>
                    <a:pt x="561" y="32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29">
              <a:extLst>
                <a:ext uri="{FF2B5EF4-FFF2-40B4-BE49-F238E27FC236}">
                  <a16:creationId xmlns:a16="http://schemas.microsoft.com/office/drawing/2014/main" id="{D5AA61A1-7EF6-C604-066C-DC5EAB549BA7}"/>
                </a:ext>
              </a:extLst>
            </p:cNvPr>
            <p:cNvSpPr/>
            <p:nvPr/>
          </p:nvSpPr>
          <p:spPr>
            <a:xfrm>
              <a:off x="4806550" y="2206425"/>
              <a:ext cx="19700" cy="78550"/>
            </a:xfrm>
            <a:custGeom>
              <a:avLst/>
              <a:gdLst/>
              <a:ahLst/>
              <a:cxnLst/>
              <a:rect l="l" t="t" r="r" b="b"/>
              <a:pathLst>
                <a:path w="788" h="3142" extrusionOk="0">
                  <a:moveTo>
                    <a:pt x="576" y="0"/>
                  </a:moveTo>
                  <a:lnTo>
                    <a:pt x="1" y="3028"/>
                  </a:lnTo>
                  <a:lnTo>
                    <a:pt x="204" y="3141"/>
                  </a:lnTo>
                  <a:lnTo>
                    <a:pt x="788" y="40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29">
              <a:extLst>
                <a:ext uri="{FF2B5EF4-FFF2-40B4-BE49-F238E27FC236}">
                  <a16:creationId xmlns:a16="http://schemas.microsoft.com/office/drawing/2014/main" id="{C21934EC-CD57-94F8-8EA0-B3EBF5C8649A}"/>
                </a:ext>
              </a:extLst>
            </p:cNvPr>
            <p:cNvSpPr/>
            <p:nvPr/>
          </p:nvSpPr>
          <p:spPr>
            <a:xfrm>
              <a:off x="4843250" y="2037750"/>
              <a:ext cx="19550" cy="71150"/>
            </a:xfrm>
            <a:custGeom>
              <a:avLst/>
              <a:gdLst/>
              <a:ahLst/>
              <a:cxnLst/>
              <a:rect l="l" t="t" r="r" b="b"/>
              <a:pathLst>
                <a:path w="782" h="2846" extrusionOk="0">
                  <a:moveTo>
                    <a:pt x="561" y="0"/>
                  </a:moveTo>
                  <a:cubicBezTo>
                    <a:pt x="374" y="929"/>
                    <a:pt x="187" y="1859"/>
                    <a:pt x="1" y="2787"/>
                  </a:cubicBezTo>
                  <a:lnTo>
                    <a:pt x="241" y="2846"/>
                  </a:lnTo>
                  <a:cubicBezTo>
                    <a:pt x="421" y="1911"/>
                    <a:pt x="602" y="976"/>
                    <a:pt x="782" y="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29">
              <a:extLst>
                <a:ext uri="{FF2B5EF4-FFF2-40B4-BE49-F238E27FC236}">
                  <a16:creationId xmlns:a16="http://schemas.microsoft.com/office/drawing/2014/main" id="{7A85D5C0-8DCE-D68B-836A-F49FCBC4FD90}"/>
                </a:ext>
              </a:extLst>
            </p:cNvPr>
            <p:cNvSpPr/>
            <p:nvPr/>
          </p:nvSpPr>
          <p:spPr>
            <a:xfrm>
              <a:off x="4863300" y="2061725"/>
              <a:ext cx="10300" cy="34975"/>
            </a:xfrm>
            <a:custGeom>
              <a:avLst/>
              <a:gdLst/>
              <a:ahLst/>
              <a:cxnLst/>
              <a:rect l="l" t="t" r="r" b="b"/>
              <a:pathLst>
                <a:path w="412" h="1399" extrusionOk="0">
                  <a:moveTo>
                    <a:pt x="197" y="0"/>
                  </a:moveTo>
                  <a:lnTo>
                    <a:pt x="0" y="1373"/>
                  </a:lnTo>
                  <a:lnTo>
                    <a:pt x="194" y="1399"/>
                  </a:lnTo>
                  <a:cubicBezTo>
                    <a:pt x="266" y="935"/>
                    <a:pt x="339" y="471"/>
                    <a:pt x="411" y="8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29">
              <a:extLst>
                <a:ext uri="{FF2B5EF4-FFF2-40B4-BE49-F238E27FC236}">
                  <a16:creationId xmlns:a16="http://schemas.microsoft.com/office/drawing/2014/main" id="{1B66762D-596A-ED99-3470-636360B3EE2A}"/>
                </a:ext>
              </a:extLst>
            </p:cNvPr>
            <p:cNvSpPr/>
            <p:nvPr/>
          </p:nvSpPr>
          <p:spPr>
            <a:xfrm>
              <a:off x="4826275" y="2236025"/>
              <a:ext cx="10100" cy="29950"/>
            </a:xfrm>
            <a:custGeom>
              <a:avLst/>
              <a:gdLst/>
              <a:ahLst/>
              <a:cxnLst/>
              <a:rect l="l" t="t" r="r" b="b"/>
              <a:pathLst>
                <a:path w="404" h="1198" extrusionOk="0">
                  <a:moveTo>
                    <a:pt x="221" y="0"/>
                  </a:moveTo>
                  <a:lnTo>
                    <a:pt x="0" y="1136"/>
                  </a:lnTo>
                  <a:lnTo>
                    <a:pt x="197" y="1197"/>
                  </a:lnTo>
                  <a:lnTo>
                    <a:pt x="403" y="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29">
              <a:extLst>
                <a:ext uri="{FF2B5EF4-FFF2-40B4-BE49-F238E27FC236}">
                  <a16:creationId xmlns:a16="http://schemas.microsoft.com/office/drawing/2014/main" id="{527A8A03-5DD6-C02B-EACC-98912AD8781B}"/>
                </a:ext>
              </a:extLst>
            </p:cNvPr>
            <p:cNvSpPr/>
            <p:nvPr/>
          </p:nvSpPr>
          <p:spPr>
            <a:xfrm>
              <a:off x="5099175" y="2135925"/>
              <a:ext cx="16500" cy="35675"/>
            </a:xfrm>
            <a:custGeom>
              <a:avLst/>
              <a:gdLst/>
              <a:ahLst/>
              <a:cxnLst/>
              <a:rect l="l" t="t" r="r" b="b"/>
              <a:pathLst>
                <a:path w="660" h="1427" extrusionOk="0">
                  <a:moveTo>
                    <a:pt x="365" y="0"/>
                  </a:moveTo>
                  <a:lnTo>
                    <a:pt x="0" y="1384"/>
                  </a:lnTo>
                  <a:lnTo>
                    <a:pt x="134" y="1426"/>
                  </a:lnTo>
                  <a:cubicBezTo>
                    <a:pt x="309" y="1050"/>
                    <a:pt x="484" y="674"/>
                    <a:pt x="659" y="297"/>
                  </a:cubicBezTo>
                  <a:lnTo>
                    <a:pt x="659" y="297"/>
                  </a:lnTo>
                  <a:lnTo>
                    <a:pt x="641" y="325"/>
                  </a:lnTo>
                  <a:cubicBezTo>
                    <a:pt x="581" y="255"/>
                    <a:pt x="521" y="1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29">
              <a:extLst>
                <a:ext uri="{FF2B5EF4-FFF2-40B4-BE49-F238E27FC236}">
                  <a16:creationId xmlns:a16="http://schemas.microsoft.com/office/drawing/2014/main" id="{6C4205C5-83F2-A708-834A-4811178DFD7F}"/>
                </a:ext>
              </a:extLst>
            </p:cNvPr>
            <p:cNvSpPr/>
            <p:nvPr/>
          </p:nvSpPr>
          <p:spPr>
            <a:xfrm>
              <a:off x="5124825" y="2032250"/>
              <a:ext cx="4150" cy="16050"/>
            </a:xfrm>
            <a:custGeom>
              <a:avLst/>
              <a:gdLst/>
              <a:ahLst/>
              <a:cxnLst/>
              <a:rect l="l" t="t" r="r" b="b"/>
              <a:pathLst>
                <a:path w="166" h="642" extrusionOk="0">
                  <a:moveTo>
                    <a:pt x="136" y="1"/>
                  </a:moveTo>
                  <a:lnTo>
                    <a:pt x="13" y="4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165" y="618"/>
                  </a:lnTo>
                  <a:cubicBezTo>
                    <a:pt x="155" y="412"/>
                    <a:pt x="146" y="206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29">
              <a:extLst>
                <a:ext uri="{FF2B5EF4-FFF2-40B4-BE49-F238E27FC236}">
                  <a16:creationId xmlns:a16="http://schemas.microsoft.com/office/drawing/2014/main" id="{BB1BEF3D-BFD7-9DFF-3D66-02FE7C80F109}"/>
                </a:ext>
              </a:extLst>
            </p:cNvPr>
            <p:cNvSpPr/>
            <p:nvPr/>
          </p:nvSpPr>
          <p:spPr>
            <a:xfrm>
              <a:off x="3261825" y="3141125"/>
              <a:ext cx="13800" cy="67325"/>
            </a:xfrm>
            <a:custGeom>
              <a:avLst/>
              <a:gdLst/>
              <a:ahLst/>
              <a:cxnLst/>
              <a:rect l="l" t="t" r="r" b="b"/>
              <a:pathLst>
                <a:path w="552" h="2693" extrusionOk="0">
                  <a:moveTo>
                    <a:pt x="335" y="1"/>
                  </a:moveTo>
                  <a:lnTo>
                    <a:pt x="1" y="2629"/>
                  </a:lnTo>
                  <a:lnTo>
                    <a:pt x="255" y="2693"/>
                  </a:lnTo>
                  <a:cubicBezTo>
                    <a:pt x="353" y="1804"/>
                    <a:pt x="453" y="915"/>
                    <a:pt x="551" y="2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29">
              <a:extLst>
                <a:ext uri="{FF2B5EF4-FFF2-40B4-BE49-F238E27FC236}">
                  <a16:creationId xmlns:a16="http://schemas.microsoft.com/office/drawing/2014/main" id="{E381FD59-98B9-066B-3305-CA58EF677F84}"/>
                </a:ext>
              </a:extLst>
            </p:cNvPr>
            <p:cNvSpPr/>
            <p:nvPr/>
          </p:nvSpPr>
          <p:spPr>
            <a:xfrm>
              <a:off x="3300275" y="2934600"/>
              <a:ext cx="20550" cy="44625"/>
            </a:xfrm>
            <a:custGeom>
              <a:avLst/>
              <a:gdLst/>
              <a:ahLst/>
              <a:cxnLst/>
              <a:rect l="l" t="t" r="r" b="b"/>
              <a:pathLst>
                <a:path w="822" h="1785" extrusionOk="0">
                  <a:moveTo>
                    <a:pt x="822" y="0"/>
                  </a:moveTo>
                  <a:lnTo>
                    <a:pt x="822" y="0"/>
                  </a:lnTo>
                  <a:cubicBezTo>
                    <a:pt x="326" y="502"/>
                    <a:pt x="1" y="1069"/>
                    <a:pt x="44" y="1785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29">
              <a:extLst>
                <a:ext uri="{FF2B5EF4-FFF2-40B4-BE49-F238E27FC236}">
                  <a16:creationId xmlns:a16="http://schemas.microsoft.com/office/drawing/2014/main" id="{1C196662-39A3-5E2E-F998-7D455F3B2497}"/>
                </a:ext>
              </a:extLst>
            </p:cNvPr>
            <p:cNvSpPr/>
            <p:nvPr/>
          </p:nvSpPr>
          <p:spPr>
            <a:xfrm>
              <a:off x="3317350" y="2947125"/>
              <a:ext cx="19750" cy="36850"/>
            </a:xfrm>
            <a:custGeom>
              <a:avLst/>
              <a:gdLst/>
              <a:ahLst/>
              <a:cxnLst/>
              <a:rect l="l" t="t" r="r" b="b"/>
              <a:pathLst>
                <a:path w="790" h="1474" extrusionOk="0">
                  <a:moveTo>
                    <a:pt x="578" y="1"/>
                  </a:moveTo>
                  <a:cubicBezTo>
                    <a:pt x="386" y="467"/>
                    <a:pt x="192" y="934"/>
                    <a:pt x="1" y="1400"/>
                  </a:cubicBezTo>
                  <a:lnTo>
                    <a:pt x="181" y="1474"/>
                  </a:lnTo>
                  <a:cubicBezTo>
                    <a:pt x="383" y="1011"/>
                    <a:pt x="586" y="548"/>
                    <a:pt x="790" y="84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29">
              <a:extLst>
                <a:ext uri="{FF2B5EF4-FFF2-40B4-BE49-F238E27FC236}">
                  <a16:creationId xmlns:a16="http://schemas.microsoft.com/office/drawing/2014/main" id="{66B0116F-CB3E-2FAC-F088-48D6AD19955A}"/>
                </a:ext>
              </a:extLst>
            </p:cNvPr>
            <p:cNvSpPr/>
            <p:nvPr/>
          </p:nvSpPr>
          <p:spPr>
            <a:xfrm>
              <a:off x="3250925" y="3168950"/>
              <a:ext cx="5050" cy="27925"/>
            </a:xfrm>
            <a:custGeom>
              <a:avLst/>
              <a:gdLst/>
              <a:ahLst/>
              <a:cxnLst/>
              <a:rect l="l" t="t" r="r" b="b"/>
              <a:pathLst>
                <a:path w="202" h="1117" extrusionOk="0">
                  <a:moveTo>
                    <a:pt x="147" y="1"/>
                  </a:moveTo>
                  <a:lnTo>
                    <a:pt x="29" y="2"/>
                  </a:lnTo>
                  <a:cubicBezTo>
                    <a:pt x="20" y="350"/>
                    <a:pt x="10" y="697"/>
                    <a:pt x="1" y="1045"/>
                  </a:cubicBezTo>
                  <a:lnTo>
                    <a:pt x="201" y="1116"/>
                  </a:lnTo>
                  <a:cubicBezTo>
                    <a:pt x="183" y="745"/>
                    <a:pt x="165" y="372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29">
              <a:extLst>
                <a:ext uri="{FF2B5EF4-FFF2-40B4-BE49-F238E27FC236}">
                  <a16:creationId xmlns:a16="http://schemas.microsoft.com/office/drawing/2014/main" id="{CADC3001-D022-A68F-E376-10A789C5371A}"/>
                </a:ext>
              </a:extLst>
            </p:cNvPr>
            <p:cNvSpPr/>
            <p:nvPr/>
          </p:nvSpPr>
          <p:spPr>
            <a:xfrm>
              <a:off x="3340650" y="2917325"/>
              <a:ext cx="10975" cy="16600"/>
            </a:xfrm>
            <a:custGeom>
              <a:avLst/>
              <a:gdLst/>
              <a:ahLst/>
              <a:cxnLst/>
              <a:rect l="l" t="t" r="r" b="b"/>
              <a:pathLst>
                <a:path w="439" h="664" extrusionOk="0">
                  <a:moveTo>
                    <a:pt x="304" y="0"/>
                  </a:moveTo>
                  <a:lnTo>
                    <a:pt x="0" y="594"/>
                  </a:lnTo>
                  <a:lnTo>
                    <a:pt x="139" y="664"/>
                  </a:lnTo>
                  <a:cubicBezTo>
                    <a:pt x="239" y="465"/>
                    <a:pt x="339" y="266"/>
                    <a:pt x="439" y="68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29">
              <a:extLst>
                <a:ext uri="{FF2B5EF4-FFF2-40B4-BE49-F238E27FC236}">
                  <a16:creationId xmlns:a16="http://schemas.microsoft.com/office/drawing/2014/main" id="{285D4E44-92AA-E401-DB78-CA484010AE28}"/>
                </a:ext>
              </a:extLst>
            </p:cNvPr>
            <p:cNvSpPr/>
            <p:nvPr/>
          </p:nvSpPr>
          <p:spPr>
            <a:xfrm>
              <a:off x="4098600" y="2391550"/>
              <a:ext cx="45125" cy="15325"/>
            </a:xfrm>
            <a:custGeom>
              <a:avLst/>
              <a:gdLst/>
              <a:ahLst/>
              <a:cxnLst/>
              <a:rect l="l" t="t" r="r" b="b"/>
              <a:pathLst>
                <a:path w="1805" h="613" extrusionOk="0">
                  <a:moveTo>
                    <a:pt x="36" y="1"/>
                  </a:moveTo>
                  <a:lnTo>
                    <a:pt x="1" y="184"/>
                  </a:lnTo>
                  <a:lnTo>
                    <a:pt x="1786" y="612"/>
                  </a:lnTo>
                  <a:lnTo>
                    <a:pt x="1804" y="38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29">
              <a:extLst>
                <a:ext uri="{FF2B5EF4-FFF2-40B4-BE49-F238E27FC236}">
                  <a16:creationId xmlns:a16="http://schemas.microsoft.com/office/drawing/2014/main" id="{75F04B55-49C8-2EE3-E5EB-7B710F42F3FF}"/>
                </a:ext>
              </a:extLst>
            </p:cNvPr>
            <p:cNvSpPr/>
            <p:nvPr/>
          </p:nvSpPr>
          <p:spPr>
            <a:xfrm>
              <a:off x="4344575" y="2960825"/>
              <a:ext cx="76975" cy="37350"/>
            </a:xfrm>
            <a:custGeom>
              <a:avLst/>
              <a:gdLst/>
              <a:ahLst/>
              <a:cxnLst/>
              <a:rect l="l" t="t" r="r" b="b"/>
              <a:pathLst>
                <a:path w="3079" h="1494" extrusionOk="0">
                  <a:moveTo>
                    <a:pt x="2986" y="1"/>
                  </a:moveTo>
                  <a:lnTo>
                    <a:pt x="1" y="1258"/>
                  </a:lnTo>
                  <a:cubicBezTo>
                    <a:pt x="28" y="1336"/>
                    <a:pt x="56" y="1415"/>
                    <a:pt x="85" y="1493"/>
                  </a:cubicBezTo>
                  <a:lnTo>
                    <a:pt x="3079" y="219"/>
                  </a:lnTo>
                  <a:lnTo>
                    <a:pt x="29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29">
              <a:extLst>
                <a:ext uri="{FF2B5EF4-FFF2-40B4-BE49-F238E27FC236}">
                  <a16:creationId xmlns:a16="http://schemas.microsoft.com/office/drawing/2014/main" id="{31FE4607-8CF7-30E7-3260-3AF7C1478580}"/>
                </a:ext>
              </a:extLst>
            </p:cNvPr>
            <p:cNvSpPr/>
            <p:nvPr/>
          </p:nvSpPr>
          <p:spPr>
            <a:xfrm>
              <a:off x="4133675" y="3075800"/>
              <a:ext cx="38925" cy="16500"/>
            </a:xfrm>
            <a:custGeom>
              <a:avLst/>
              <a:gdLst/>
              <a:ahLst/>
              <a:cxnLst/>
              <a:rect l="l" t="t" r="r" b="b"/>
              <a:pathLst>
                <a:path w="1557" h="660" extrusionOk="0">
                  <a:moveTo>
                    <a:pt x="1034" y="1"/>
                  </a:moveTo>
                  <a:cubicBezTo>
                    <a:pt x="642" y="1"/>
                    <a:pt x="330" y="218"/>
                    <a:pt x="1" y="409"/>
                  </a:cubicBezTo>
                  <a:cubicBezTo>
                    <a:pt x="210" y="590"/>
                    <a:pt x="394" y="660"/>
                    <a:pt x="564" y="660"/>
                  </a:cubicBezTo>
                  <a:cubicBezTo>
                    <a:pt x="912" y="660"/>
                    <a:pt x="1206" y="368"/>
                    <a:pt x="1557" y="124"/>
                  </a:cubicBezTo>
                  <a:cubicBezTo>
                    <a:pt x="1365" y="36"/>
                    <a:pt x="119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29">
              <a:extLst>
                <a:ext uri="{FF2B5EF4-FFF2-40B4-BE49-F238E27FC236}">
                  <a16:creationId xmlns:a16="http://schemas.microsoft.com/office/drawing/2014/main" id="{9F8E91D8-2C14-15B9-2C26-996777E1F462}"/>
                </a:ext>
              </a:extLst>
            </p:cNvPr>
            <p:cNvSpPr/>
            <p:nvPr/>
          </p:nvSpPr>
          <p:spPr>
            <a:xfrm>
              <a:off x="4538425" y="2886975"/>
              <a:ext cx="51000" cy="25425"/>
            </a:xfrm>
            <a:custGeom>
              <a:avLst/>
              <a:gdLst/>
              <a:ahLst/>
              <a:cxnLst/>
              <a:rect l="l" t="t" r="r" b="b"/>
              <a:pathLst>
                <a:path w="2040" h="1017" extrusionOk="0">
                  <a:moveTo>
                    <a:pt x="1923" y="0"/>
                  </a:moveTo>
                  <a:lnTo>
                    <a:pt x="0" y="830"/>
                  </a:lnTo>
                  <a:lnTo>
                    <a:pt x="79" y="1016"/>
                  </a:lnTo>
                  <a:lnTo>
                    <a:pt x="2040" y="226"/>
                  </a:lnTo>
                  <a:cubicBezTo>
                    <a:pt x="2001" y="151"/>
                    <a:pt x="1963" y="75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29">
              <a:extLst>
                <a:ext uri="{FF2B5EF4-FFF2-40B4-BE49-F238E27FC236}">
                  <a16:creationId xmlns:a16="http://schemas.microsoft.com/office/drawing/2014/main" id="{188E3CDC-04A3-F7EC-96A6-7AC98932EBF2}"/>
                </a:ext>
              </a:extLst>
            </p:cNvPr>
            <p:cNvSpPr/>
            <p:nvPr/>
          </p:nvSpPr>
          <p:spPr>
            <a:xfrm>
              <a:off x="3902550" y="2812525"/>
              <a:ext cx="50875" cy="24075"/>
            </a:xfrm>
            <a:custGeom>
              <a:avLst/>
              <a:gdLst/>
              <a:ahLst/>
              <a:cxnLst/>
              <a:rect l="l" t="t" r="r" b="b"/>
              <a:pathLst>
                <a:path w="2035" h="963" extrusionOk="0">
                  <a:moveTo>
                    <a:pt x="1960" y="0"/>
                  </a:moveTo>
                  <a:lnTo>
                    <a:pt x="1" y="766"/>
                  </a:lnTo>
                  <a:cubicBezTo>
                    <a:pt x="33" y="831"/>
                    <a:pt x="65" y="897"/>
                    <a:pt x="98" y="963"/>
                  </a:cubicBezTo>
                  <a:lnTo>
                    <a:pt x="2035" y="187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29">
              <a:extLst>
                <a:ext uri="{FF2B5EF4-FFF2-40B4-BE49-F238E27FC236}">
                  <a16:creationId xmlns:a16="http://schemas.microsoft.com/office/drawing/2014/main" id="{4FCE14BB-8B6C-187D-305E-2DC525622046}"/>
                </a:ext>
              </a:extLst>
            </p:cNvPr>
            <p:cNvSpPr/>
            <p:nvPr/>
          </p:nvSpPr>
          <p:spPr>
            <a:xfrm>
              <a:off x="3991800" y="2728300"/>
              <a:ext cx="33400" cy="28250"/>
            </a:xfrm>
            <a:custGeom>
              <a:avLst/>
              <a:gdLst/>
              <a:ahLst/>
              <a:cxnLst/>
              <a:rect l="l" t="t" r="r" b="b"/>
              <a:pathLst>
                <a:path w="1336" h="1130" extrusionOk="0">
                  <a:moveTo>
                    <a:pt x="1249" y="0"/>
                  </a:moveTo>
                  <a:lnTo>
                    <a:pt x="0" y="949"/>
                  </a:lnTo>
                  <a:cubicBezTo>
                    <a:pt x="52" y="1009"/>
                    <a:pt x="105" y="1069"/>
                    <a:pt x="158" y="1129"/>
                  </a:cubicBezTo>
                  <a:lnTo>
                    <a:pt x="1335" y="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29">
              <a:extLst>
                <a:ext uri="{FF2B5EF4-FFF2-40B4-BE49-F238E27FC236}">
                  <a16:creationId xmlns:a16="http://schemas.microsoft.com/office/drawing/2014/main" id="{2EEBFF8F-9447-89A4-FEA2-3BFA56C5CE91}"/>
                </a:ext>
              </a:extLst>
            </p:cNvPr>
            <p:cNvSpPr/>
            <p:nvPr/>
          </p:nvSpPr>
          <p:spPr>
            <a:xfrm>
              <a:off x="3963825" y="2740725"/>
              <a:ext cx="21500" cy="17700"/>
            </a:xfrm>
            <a:custGeom>
              <a:avLst/>
              <a:gdLst/>
              <a:ahLst/>
              <a:cxnLst/>
              <a:rect l="l" t="t" r="r" b="b"/>
              <a:pathLst>
                <a:path w="860" h="708" extrusionOk="0">
                  <a:moveTo>
                    <a:pt x="783" y="1"/>
                  </a:moveTo>
                  <a:lnTo>
                    <a:pt x="0" y="640"/>
                  </a:lnTo>
                  <a:lnTo>
                    <a:pt x="66" y="707"/>
                  </a:lnTo>
                  <a:cubicBezTo>
                    <a:pt x="331" y="498"/>
                    <a:pt x="595" y="287"/>
                    <a:pt x="860" y="76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29">
              <a:extLst>
                <a:ext uri="{FF2B5EF4-FFF2-40B4-BE49-F238E27FC236}">
                  <a16:creationId xmlns:a16="http://schemas.microsoft.com/office/drawing/2014/main" id="{F149D697-A8C3-F22C-BD6B-2B6C1FF160DE}"/>
                </a:ext>
              </a:extLst>
            </p:cNvPr>
            <p:cNvSpPr/>
            <p:nvPr/>
          </p:nvSpPr>
          <p:spPr>
            <a:xfrm>
              <a:off x="3947200" y="2756725"/>
              <a:ext cx="18300" cy="17375"/>
            </a:xfrm>
            <a:custGeom>
              <a:avLst/>
              <a:gdLst/>
              <a:ahLst/>
              <a:cxnLst/>
              <a:rect l="l" t="t" r="r" b="b"/>
              <a:pathLst>
                <a:path w="732" h="695" extrusionOk="0">
                  <a:moveTo>
                    <a:pt x="667" y="0"/>
                  </a:moveTo>
                  <a:lnTo>
                    <a:pt x="1" y="538"/>
                  </a:lnTo>
                  <a:lnTo>
                    <a:pt x="142" y="694"/>
                  </a:lnTo>
                  <a:lnTo>
                    <a:pt x="731" y="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29">
              <a:extLst>
                <a:ext uri="{FF2B5EF4-FFF2-40B4-BE49-F238E27FC236}">
                  <a16:creationId xmlns:a16="http://schemas.microsoft.com/office/drawing/2014/main" id="{3295AAEB-6CC1-575F-E359-E503CAFA6302}"/>
                </a:ext>
              </a:extLst>
            </p:cNvPr>
            <p:cNvSpPr/>
            <p:nvPr/>
          </p:nvSpPr>
          <p:spPr>
            <a:xfrm>
              <a:off x="4014300" y="2774525"/>
              <a:ext cx="18275" cy="12050"/>
            </a:xfrm>
            <a:custGeom>
              <a:avLst/>
              <a:gdLst/>
              <a:ahLst/>
              <a:cxnLst/>
              <a:rect l="l" t="t" r="r" b="b"/>
              <a:pathLst>
                <a:path w="731" h="482" extrusionOk="0">
                  <a:moveTo>
                    <a:pt x="655" y="1"/>
                  </a:moveTo>
                  <a:lnTo>
                    <a:pt x="0" y="326"/>
                  </a:lnTo>
                  <a:lnTo>
                    <a:pt x="132" y="482"/>
                  </a:lnTo>
                  <a:lnTo>
                    <a:pt x="731" y="132"/>
                  </a:lnTo>
                  <a:cubicBezTo>
                    <a:pt x="706" y="88"/>
                    <a:pt x="681" y="45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29">
              <a:extLst>
                <a:ext uri="{FF2B5EF4-FFF2-40B4-BE49-F238E27FC236}">
                  <a16:creationId xmlns:a16="http://schemas.microsoft.com/office/drawing/2014/main" id="{B687D7E0-EEEB-EECA-654C-3CAA7F9B3C3E}"/>
                </a:ext>
              </a:extLst>
            </p:cNvPr>
            <p:cNvSpPr/>
            <p:nvPr/>
          </p:nvSpPr>
          <p:spPr>
            <a:xfrm>
              <a:off x="3930300" y="2717700"/>
              <a:ext cx="18050" cy="16125"/>
            </a:xfrm>
            <a:custGeom>
              <a:avLst/>
              <a:gdLst/>
              <a:ahLst/>
              <a:cxnLst/>
              <a:rect l="l" t="t" r="r" b="b"/>
              <a:pathLst>
                <a:path w="722" h="645" extrusionOk="0">
                  <a:moveTo>
                    <a:pt x="680" y="1"/>
                  </a:moveTo>
                  <a:lnTo>
                    <a:pt x="1" y="478"/>
                  </a:lnTo>
                  <a:lnTo>
                    <a:pt x="142" y="644"/>
                  </a:lnTo>
                  <a:lnTo>
                    <a:pt x="722" y="4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29">
              <a:extLst>
                <a:ext uri="{FF2B5EF4-FFF2-40B4-BE49-F238E27FC236}">
                  <a16:creationId xmlns:a16="http://schemas.microsoft.com/office/drawing/2014/main" id="{EB6766BB-662A-4098-A422-AFB4C47D90F0}"/>
                </a:ext>
              </a:extLst>
            </p:cNvPr>
            <p:cNvSpPr/>
            <p:nvPr/>
          </p:nvSpPr>
          <p:spPr>
            <a:xfrm>
              <a:off x="3969550" y="2715700"/>
              <a:ext cx="19850" cy="16925"/>
            </a:xfrm>
            <a:custGeom>
              <a:avLst/>
              <a:gdLst/>
              <a:ahLst/>
              <a:cxnLst/>
              <a:rect l="l" t="t" r="r" b="b"/>
              <a:pathLst>
                <a:path w="794" h="677" extrusionOk="0">
                  <a:moveTo>
                    <a:pt x="725" y="0"/>
                  </a:moveTo>
                  <a:lnTo>
                    <a:pt x="0" y="494"/>
                  </a:lnTo>
                  <a:lnTo>
                    <a:pt x="146" y="677"/>
                  </a:lnTo>
                  <a:lnTo>
                    <a:pt x="794" y="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29">
              <a:extLst>
                <a:ext uri="{FF2B5EF4-FFF2-40B4-BE49-F238E27FC236}">
                  <a16:creationId xmlns:a16="http://schemas.microsoft.com/office/drawing/2014/main" id="{2CEBEFC9-68FD-B9D0-09CE-B4205C967336}"/>
                </a:ext>
              </a:extLst>
            </p:cNvPr>
            <p:cNvSpPr/>
            <p:nvPr/>
          </p:nvSpPr>
          <p:spPr>
            <a:xfrm>
              <a:off x="4081300" y="2778925"/>
              <a:ext cx="43425" cy="24300"/>
            </a:xfrm>
            <a:custGeom>
              <a:avLst/>
              <a:gdLst/>
              <a:ahLst/>
              <a:cxnLst/>
              <a:rect l="l" t="t" r="r" b="b"/>
              <a:pathLst>
                <a:path w="1737" h="972" extrusionOk="0">
                  <a:moveTo>
                    <a:pt x="1660" y="0"/>
                  </a:moveTo>
                  <a:lnTo>
                    <a:pt x="1" y="795"/>
                  </a:lnTo>
                  <a:lnTo>
                    <a:pt x="81" y="972"/>
                  </a:lnTo>
                  <a:lnTo>
                    <a:pt x="1737" y="219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29">
              <a:extLst>
                <a:ext uri="{FF2B5EF4-FFF2-40B4-BE49-F238E27FC236}">
                  <a16:creationId xmlns:a16="http://schemas.microsoft.com/office/drawing/2014/main" id="{17070122-862A-3A29-4F2B-3E6F6D8D8279}"/>
                </a:ext>
              </a:extLst>
            </p:cNvPr>
            <p:cNvSpPr/>
            <p:nvPr/>
          </p:nvSpPr>
          <p:spPr>
            <a:xfrm>
              <a:off x="4071175" y="2775575"/>
              <a:ext cx="28475" cy="18450"/>
            </a:xfrm>
            <a:custGeom>
              <a:avLst/>
              <a:gdLst/>
              <a:ahLst/>
              <a:cxnLst/>
              <a:rect l="l" t="t" r="r" b="b"/>
              <a:pathLst>
                <a:path w="1139" h="738" extrusionOk="0">
                  <a:moveTo>
                    <a:pt x="1038" y="0"/>
                  </a:moveTo>
                  <a:lnTo>
                    <a:pt x="0" y="550"/>
                  </a:lnTo>
                  <a:cubicBezTo>
                    <a:pt x="33" y="612"/>
                    <a:pt x="67" y="675"/>
                    <a:pt x="100" y="738"/>
                  </a:cubicBezTo>
                  <a:lnTo>
                    <a:pt x="1138" y="192"/>
                  </a:lnTo>
                  <a:cubicBezTo>
                    <a:pt x="1104" y="128"/>
                    <a:pt x="1070" y="65"/>
                    <a:pt x="1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29">
              <a:extLst>
                <a:ext uri="{FF2B5EF4-FFF2-40B4-BE49-F238E27FC236}">
                  <a16:creationId xmlns:a16="http://schemas.microsoft.com/office/drawing/2014/main" id="{BBB0E94F-30C9-7DB0-B901-BCA0F35C6846}"/>
                </a:ext>
              </a:extLst>
            </p:cNvPr>
            <p:cNvSpPr/>
            <p:nvPr/>
          </p:nvSpPr>
          <p:spPr>
            <a:xfrm>
              <a:off x="3285225" y="2680075"/>
              <a:ext cx="22125" cy="12950"/>
            </a:xfrm>
            <a:custGeom>
              <a:avLst/>
              <a:gdLst/>
              <a:ahLst/>
              <a:cxnLst/>
              <a:rect l="l" t="t" r="r" b="b"/>
              <a:pathLst>
                <a:path w="885" h="518" extrusionOk="0">
                  <a:moveTo>
                    <a:pt x="73" y="1"/>
                  </a:moveTo>
                  <a:lnTo>
                    <a:pt x="0" y="174"/>
                  </a:lnTo>
                  <a:lnTo>
                    <a:pt x="784" y="517"/>
                  </a:lnTo>
                  <a:lnTo>
                    <a:pt x="885" y="34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29">
              <a:extLst>
                <a:ext uri="{FF2B5EF4-FFF2-40B4-BE49-F238E27FC236}">
                  <a16:creationId xmlns:a16="http://schemas.microsoft.com/office/drawing/2014/main" id="{B889B812-4A02-3754-AC26-B0747B13A579}"/>
                </a:ext>
              </a:extLst>
            </p:cNvPr>
            <p:cNvSpPr/>
            <p:nvPr/>
          </p:nvSpPr>
          <p:spPr>
            <a:xfrm>
              <a:off x="2486925" y="1957675"/>
              <a:ext cx="22100" cy="26925"/>
            </a:xfrm>
            <a:custGeom>
              <a:avLst/>
              <a:gdLst/>
              <a:ahLst/>
              <a:cxnLst/>
              <a:rect l="l" t="t" r="r" b="b"/>
              <a:pathLst>
                <a:path w="884" h="1077" extrusionOk="0">
                  <a:moveTo>
                    <a:pt x="884" y="1"/>
                  </a:moveTo>
                  <a:lnTo>
                    <a:pt x="0" y="1077"/>
                  </a:lnTo>
                  <a:cubicBezTo>
                    <a:pt x="520" y="903"/>
                    <a:pt x="731" y="475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29">
              <a:extLst>
                <a:ext uri="{FF2B5EF4-FFF2-40B4-BE49-F238E27FC236}">
                  <a16:creationId xmlns:a16="http://schemas.microsoft.com/office/drawing/2014/main" id="{7D449A07-ED34-04A1-E865-A21B727FE925}"/>
                </a:ext>
              </a:extLst>
            </p:cNvPr>
            <p:cNvSpPr/>
            <p:nvPr/>
          </p:nvSpPr>
          <p:spPr>
            <a:xfrm>
              <a:off x="2508450" y="1931425"/>
              <a:ext cx="19525" cy="26975"/>
            </a:xfrm>
            <a:custGeom>
              <a:avLst/>
              <a:gdLst/>
              <a:ahLst/>
              <a:cxnLst/>
              <a:rect l="l" t="t" r="r" b="b"/>
              <a:pathLst>
                <a:path w="781" h="1079" extrusionOk="0">
                  <a:moveTo>
                    <a:pt x="0" y="1078"/>
                  </a:moveTo>
                  <a:lnTo>
                    <a:pt x="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29">
              <a:extLst>
                <a:ext uri="{FF2B5EF4-FFF2-40B4-BE49-F238E27FC236}">
                  <a16:creationId xmlns:a16="http://schemas.microsoft.com/office/drawing/2014/main" id="{3AA4EFE1-18B4-E666-E192-17BAB25651FD}"/>
                </a:ext>
              </a:extLst>
            </p:cNvPr>
            <p:cNvSpPr/>
            <p:nvPr/>
          </p:nvSpPr>
          <p:spPr>
            <a:xfrm>
              <a:off x="4652200" y="2973575"/>
              <a:ext cx="692750" cy="771625"/>
            </a:xfrm>
            <a:custGeom>
              <a:avLst/>
              <a:gdLst/>
              <a:ahLst/>
              <a:cxnLst/>
              <a:rect l="l" t="t" r="r" b="b"/>
              <a:pathLst>
                <a:path w="27710" h="30865" extrusionOk="0">
                  <a:moveTo>
                    <a:pt x="15616" y="0"/>
                  </a:moveTo>
                  <a:cubicBezTo>
                    <a:pt x="15612" y="22"/>
                    <a:pt x="15607" y="44"/>
                    <a:pt x="15603" y="65"/>
                  </a:cubicBezTo>
                  <a:lnTo>
                    <a:pt x="15603" y="65"/>
                  </a:lnTo>
                  <a:cubicBezTo>
                    <a:pt x="15614" y="50"/>
                    <a:pt x="15625" y="34"/>
                    <a:pt x="15636" y="18"/>
                  </a:cubicBezTo>
                  <a:lnTo>
                    <a:pt x="15616" y="0"/>
                  </a:lnTo>
                  <a:close/>
                  <a:moveTo>
                    <a:pt x="18802" y="1791"/>
                  </a:moveTo>
                  <a:lnTo>
                    <a:pt x="18793" y="1800"/>
                  </a:lnTo>
                  <a:cubicBezTo>
                    <a:pt x="18795" y="1802"/>
                    <a:pt x="18798" y="1804"/>
                    <a:pt x="18800" y="1806"/>
                  </a:cubicBezTo>
                  <a:lnTo>
                    <a:pt x="18800" y="1806"/>
                  </a:lnTo>
                  <a:cubicBezTo>
                    <a:pt x="18801" y="1801"/>
                    <a:pt x="18801" y="1796"/>
                    <a:pt x="18802" y="1791"/>
                  </a:cubicBezTo>
                  <a:close/>
                  <a:moveTo>
                    <a:pt x="17492" y="3862"/>
                  </a:moveTo>
                  <a:cubicBezTo>
                    <a:pt x="16641" y="4070"/>
                    <a:pt x="15790" y="4169"/>
                    <a:pt x="14938" y="4169"/>
                  </a:cubicBezTo>
                  <a:cubicBezTo>
                    <a:pt x="14060" y="4169"/>
                    <a:pt x="13181" y="4063"/>
                    <a:pt x="12302" y="3862"/>
                  </a:cubicBezTo>
                  <a:close/>
                  <a:moveTo>
                    <a:pt x="12671" y="5243"/>
                  </a:moveTo>
                  <a:cubicBezTo>
                    <a:pt x="12984" y="6331"/>
                    <a:pt x="12828" y="7199"/>
                    <a:pt x="12522" y="8104"/>
                  </a:cubicBezTo>
                  <a:cubicBezTo>
                    <a:pt x="12077" y="7452"/>
                    <a:pt x="12117" y="6088"/>
                    <a:pt x="12671" y="5243"/>
                  </a:cubicBezTo>
                  <a:close/>
                  <a:moveTo>
                    <a:pt x="17503" y="5385"/>
                  </a:moveTo>
                  <a:lnTo>
                    <a:pt x="17503" y="5385"/>
                  </a:lnTo>
                  <a:cubicBezTo>
                    <a:pt x="17778" y="6698"/>
                    <a:pt x="18015" y="8021"/>
                    <a:pt x="18338" y="9322"/>
                  </a:cubicBezTo>
                  <a:cubicBezTo>
                    <a:pt x="18815" y="11249"/>
                    <a:pt x="19625" y="12999"/>
                    <a:pt x="21247" y="14264"/>
                  </a:cubicBezTo>
                  <a:cubicBezTo>
                    <a:pt x="21428" y="14404"/>
                    <a:pt x="21572" y="14592"/>
                    <a:pt x="21727" y="14764"/>
                  </a:cubicBezTo>
                  <a:cubicBezTo>
                    <a:pt x="21792" y="14836"/>
                    <a:pt x="21840" y="14922"/>
                    <a:pt x="21897" y="15003"/>
                  </a:cubicBezTo>
                  <a:cubicBezTo>
                    <a:pt x="21841" y="15026"/>
                    <a:pt x="21768" y="15074"/>
                    <a:pt x="21734" y="15074"/>
                  </a:cubicBezTo>
                  <a:cubicBezTo>
                    <a:pt x="21729" y="15074"/>
                    <a:pt x="21725" y="15073"/>
                    <a:pt x="21721" y="15070"/>
                  </a:cubicBezTo>
                  <a:cubicBezTo>
                    <a:pt x="20615" y="14181"/>
                    <a:pt x="19549" y="13272"/>
                    <a:pt x="18945" y="11920"/>
                  </a:cubicBezTo>
                  <a:cubicBezTo>
                    <a:pt x="18018" y="9845"/>
                    <a:pt x="17470" y="7698"/>
                    <a:pt x="17503" y="5385"/>
                  </a:cubicBezTo>
                  <a:close/>
                  <a:moveTo>
                    <a:pt x="12113" y="9063"/>
                  </a:moveTo>
                  <a:lnTo>
                    <a:pt x="12360" y="9171"/>
                  </a:lnTo>
                  <a:cubicBezTo>
                    <a:pt x="11849" y="11581"/>
                    <a:pt x="10564" y="13590"/>
                    <a:pt x="9110" y="15513"/>
                  </a:cubicBezTo>
                  <a:lnTo>
                    <a:pt x="8895" y="15424"/>
                  </a:lnTo>
                  <a:cubicBezTo>
                    <a:pt x="8949" y="15231"/>
                    <a:pt x="8965" y="15013"/>
                    <a:pt x="9064" y="14847"/>
                  </a:cubicBezTo>
                  <a:cubicBezTo>
                    <a:pt x="9453" y="14197"/>
                    <a:pt x="9850" y="13549"/>
                    <a:pt x="10279" y="12925"/>
                  </a:cubicBezTo>
                  <a:cubicBezTo>
                    <a:pt x="11032" y="11829"/>
                    <a:pt x="11659" y="10682"/>
                    <a:pt x="11912" y="9357"/>
                  </a:cubicBezTo>
                  <a:cubicBezTo>
                    <a:pt x="11932" y="9250"/>
                    <a:pt x="12044" y="9160"/>
                    <a:pt x="12113" y="9063"/>
                  </a:cubicBezTo>
                  <a:close/>
                  <a:moveTo>
                    <a:pt x="8395" y="17469"/>
                  </a:moveTo>
                  <a:cubicBezTo>
                    <a:pt x="8409" y="17469"/>
                    <a:pt x="8424" y="17470"/>
                    <a:pt x="8439" y="17471"/>
                  </a:cubicBezTo>
                  <a:cubicBezTo>
                    <a:pt x="8772" y="17491"/>
                    <a:pt x="8888" y="17770"/>
                    <a:pt x="8812" y="18040"/>
                  </a:cubicBezTo>
                  <a:cubicBezTo>
                    <a:pt x="8756" y="18250"/>
                    <a:pt x="8558" y="18421"/>
                    <a:pt x="8314" y="18758"/>
                  </a:cubicBezTo>
                  <a:cubicBezTo>
                    <a:pt x="8122" y="18404"/>
                    <a:pt x="7961" y="18235"/>
                    <a:pt x="7945" y="18050"/>
                  </a:cubicBezTo>
                  <a:cubicBezTo>
                    <a:pt x="7916" y="17744"/>
                    <a:pt x="8045" y="17469"/>
                    <a:pt x="8395" y="17469"/>
                  </a:cubicBezTo>
                  <a:close/>
                  <a:moveTo>
                    <a:pt x="4613" y="16899"/>
                  </a:moveTo>
                  <a:cubicBezTo>
                    <a:pt x="3035" y="20098"/>
                    <a:pt x="3727" y="23244"/>
                    <a:pt x="4492" y="26420"/>
                  </a:cubicBezTo>
                  <a:cubicBezTo>
                    <a:pt x="3551" y="25421"/>
                    <a:pt x="2713" y="23496"/>
                    <a:pt x="2717" y="22095"/>
                  </a:cubicBezTo>
                  <a:cubicBezTo>
                    <a:pt x="2719" y="20982"/>
                    <a:pt x="2846" y="19868"/>
                    <a:pt x="2938" y="18757"/>
                  </a:cubicBezTo>
                  <a:cubicBezTo>
                    <a:pt x="3017" y="17783"/>
                    <a:pt x="3445" y="17082"/>
                    <a:pt x="4613" y="16899"/>
                  </a:cubicBezTo>
                  <a:close/>
                  <a:moveTo>
                    <a:pt x="25124" y="17517"/>
                  </a:moveTo>
                  <a:cubicBezTo>
                    <a:pt x="26823" y="20622"/>
                    <a:pt x="26104" y="25665"/>
                    <a:pt x="23516" y="27346"/>
                  </a:cubicBezTo>
                  <a:cubicBezTo>
                    <a:pt x="23618" y="27051"/>
                    <a:pt x="23660" y="26848"/>
                    <a:pt x="23753" y="26672"/>
                  </a:cubicBezTo>
                  <a:cubicBezTo>
                    <a:pt x="24692" y="24905"/>
                    <a:pt x="25390" y="23060"/>
                    <a:pt x="25423" y="21033"/>
                  </a:cubicBezTo>
                  <a:cubicBezTo>
                    <a:pt x="25437" y="20184"/>
                    <a:pt x="25329" y="19331"/>
                    <a:pt x="25261" y="18481"/>
                  </a:cubicBezTo>
                  <a:cubicBezTo>
                    <a:pt x="25236" y="18158"/>
                    <a:pt x="25172" y="17839"/>
                    <a:pt x="25124" y="17517"/>
                  </a:cubicBezTo>
                  <a:close/>
                  <a:moveTo>
                    <a:pt x="15603" y="65"/>
                  </a:moveTo>
                  <a:lnTo>
                    <a:pt x="15603" y="65"/>
                  </a:lnTo>
                  <a:cubicBezTo>
                    <a:pt x="15087" y="767"/>
                    <a:pt x="14314" y="739"/>
                    <a:pt x="13548" y="811"/>
                  </a:cubicBezTo>
                  <a:cubicBezTo>
                    <a:pt x="12958" y="865"/>
                    <a:pt x="12377" y="997"/>
                    <a:pt x="11822" y="1202"/>
                  </a:cubicBezTo>
                  <a:cubicBezTo>
                    <a:pt x="10996" y="1511"/>
                    <a:pt x="10685" y="2433"/>
                    <a:pt x="11026" y="3251"/>
                  </a:cubicBezTo>
                  <a:cubicBezTo>
                    <a:pt x="11146" y="3542"/>
                    <a:pt x="11279" y="3873"/>
                    <a:pt x="11254" y="4172"/>
                  </a:cubicBezTo>
                  <a:cubicBezTo>
                    <a:pt x="11131" y="5617"/>
                    <a:pt x="10988" y="7062"/>
                    <a:pt x="10794" y="8500"/>
                  </a:cubicBezTo>
                  <a:cubicBezTo>
                    <a:pt x="10638" y="9647"/>
                    <a:pt x="10145" y="10656"/>
                    <a:pt x="9237" y="11406"/>
                  </a:cubicBezTo>
                  <a:cubicBezTo>
                    <a:pt x="8219" y="12245"/>
                    <a:pt x="7178" y="13058"/>
                    <a:pt x="6135" y="13865"/>
                  </a:cubicBezTo>
                  <a:cubicBezTo>
                    <a:pt x="5456" y="14391"/>
                    <a:pt x="4758" y="14893"/>
                    <a:pt x="4059" y="15390"/>
                  </a:cubicBezTo>
                  <a:cubicBezTo>
                    <a:pt x="1187" y="17432"/>
                    <a:pt x="0" y="22509"/>
                    <a:pt x="2430" y="25812"/>
                  </a:cubicBezTo>
                  <a:cubicBezTo>
                    <a:pt x="3037" y="26635"/>
                    <a:pt x="3679" y="27433"/>
                    <a:pt x="4325" y="28228"/>
                  </a:cubicBezTo>
                  <a:cubicBezTo>
                    <a:pt x="4947" y="28995"/>
                    <a:pt x="5771" y="29491"/>
                    <a:pt x="6705" y="29767"/>
                  </a:cubicBezTo>
                  <a:cubicBezTo>
                    <a:pt x="9081" y="30471"/>
                    <a:pt x="11510" y="30864"/>
                    <a:pt x="13983" y="30864"/>
                  </a:cubicBezTo>
                  <a:cubicBezTo>
                    <a:pt x="14131" y="30864"/>
                    <a:pt x="14278" y="30863"/>
                    <a:pt x="14425" y="30860"/>
                  </a:cubicBezTo>
                  <a:cubicBezTo>
                    <a:pt x="15976" y="30830"/>
                    <a:pt x="17527" y="30710"/>
                    <a:pt x="19074" y="30576"/>
                  </a:cubicBezTo>
                  <a:cubicBezTo>
                    <a:pt x="21557" y="30359"/>
                    <a:pt x="23773" y="29613"/>
                    <a:pt x="25326" y="27460"/>
                  </a:cubicBezTo>
                  <a:cubicBezTo>
                    <a:pt x="26541" y="25774"/>
                    <a:pt x="27556" y="24084"/>
                    <a:pt x="27626" y="21889"/>
                  </a:cubicBezTo>
                  <a:cubicBezTo>
                    <a:pt x="27709" y="19241"/>
                    <a:pt x="26686" y="17215"/>
                    <a:pt x="24676" y="15607"/>
                  </a:cubicBezTo>
                  <a:cubicBezTo>
                    <a:pt x="23747" y="14864"/>
                    <a:pt x="22754" y="14197"/>
                    <a:pt x="21863" y="13412"/>
                  </a:cubicBezTo>
                  <a:cubicBezTo>
                    <a:pt x="20690" y="12379"/>
                    <a:pt x="19725" y="11193"/>
                    <a:pt x="19213" y="9654"/>
                  </a:cubicBezTo>
                  <a:cubicBezTo>
                    <a:pt x="18714" y="8152"/>
                    <a:pt x="18569" y="6627"/>
                    <a:pt x="18579" y="5068"/>
                  </a:cubicBezTo>
                  <a:cubicBezTo>
                    <a:pt x="18584" y="4478"/>
                    <a:pt x="18587" y="3915"/>
                    <a:pt x="18865" y="3339"/>
                  </a:cubicBezTo>
                  <a:cubicBezTo>
                    <a:pt x="19082" y="2890"/>
                    <a:pt x="19299" y="2292"/>
                    <a:pt x="18800" y="1806"/>
                  </a:cubicBezTo>
                  <a:lnTo>
                    <a:pt x="18800" y="1806"/>
                  </a:lnTo>
                  <a:cubicBezTo>
                    <a:pt x="18723" y="2315"/>
                    <a:pt x="18328" y="2466"/>
                    <a:pt x="17908" y="2578"/>
                  </a:cubicBezTo>
                  <a:cubicBezTo>
                    <a:pt x="16933" y="2837"/>
                    <a:pt x="15950" y="2987"/>
                    <a:pt x="14959" y="2987"/>
                  </a:cubicBezTo>
                  <a:cubicBezTo>
                    <a:pt x="14416" y="2987"/>
                    <a:pt x="13872" y="2942"/>
                    <a:pt x="13325" y="2846"/>
                  </a:cubicBezTo>
                  <a:cubicBezTo>
                    <a:pt x="12656" y="2729"/>
                    <a:pt x="11995" y="2561"/>
                    <a:pt x="11114" y="2369"/>
                  </a:cubicBezTo>
                  <a:cubicBezTo>
                    <a:pt x="11416" y="2023"/>
                    <a:pt x="11553" y="1760"/>
                    <a:pt x="11769" y="1635"/>
                  </a:cubicBezTo>
                  <a:cubicBezTo>
                    <a:pt x="12566" y="1176"/>
                    <a:pt x="13452" y="1071"/>
                    <a:pt x="14351" y="1071"/>
                  </a:cubicBezTo>
                  <a:cubicBezTo>
                    <a:pt x="14410" y="1071"/>
                    <a:pt x="14470" y="1072"/>
                    <a:pt x="14530" y="1073"/>
                  </a:cubicBezTo>
                  <a:cubicBezTo>
                    <a:pt x="14612" y="1074"/>
                    <a:pt x="14692" y="1237"/>
                    <a:pt x="14773" y="1325"/>
                  </a:cubicBezTo>
                  <a:cubicBezTo>
                    <a:pt x="15214" y="1010"/>
                    <a:pt x="15491" y="590"/>
                    <a:pt x="15603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29">
              <a:extLst>
                <a:ext uri="{FF2B5EF4-FFF2-40B4-BE49-F238E27FC236}">
                  <a16:creationId xmlns:a16="http://schemas.microsoft.com/office/drawing/2014/main" id="{1BAF904C-A98C-B267-B9FF-C96E43520C37}"/>
                </a:ext>
              </a:extLst>
            </p:cNvPr>
            <p:cNvSpPr/>
            <p:nvPr/>
          </p:nvSpPr>
          <p:spPr>
            <a:xfrm>
              <a:off x="4973700" y="1459225"/>
              <a:ext cx="982450" cy="1580125"/>
            </a:xfrm>
            <a:custGeom>
              <a:avLst/>
              <a:gdLst/>
              <a:ahLst/>
              <a:cxnLst/>
              <a:rect l="l" t="t" r="r" b="b"/>
              <a:pathLst>
                <a:path w="39298" h="63205" extrusionOk="0">
                  <a:moveTo>
                    <a:pt x="38465" y="420"/>
                  </a:moveTo>
                  <a:cubicBezTo>
                    <a:pt x="38471" y="430"/>
                    <a:pt x="38478" y="440"/>
                    <a:pt x="38484" y="450"/>
                  </a:cubicBezTo>
                  <a:lnTo>
                    <a:pt x="38506" y="430"/>
                  </a:lnTo>
                  <a:cubicBezTo>
                    <a:pt x="38492" y="427"/>
                    <a:pt x="38478" y="424"/>
                    <a:pt x="38465" y="420"/>
                  </a:cubicBezTo>
                  <a:close/>
                  <a:moveTo>
                    <a:pt x="39275" y="8373"/>
                  </a:moveTo>
                  <a:cubicBezTo>
                    <a:pt x="39264" y="8395"/>
                    <a:pt x="39253" y="8418"/>
                    <a:pt x="39242" y="8441"/>
                  </a:cubicBezTo>
                  <a:lnTo>
                    <a:pt x="39242" y="8441"/>
                  </a:lnTo>
                  <a:cubicBezTo>
                    <a:pt x="39260" y="8422"/>
                    <a:pt x="39279" y="8403"/>
                    <a:pt x="39297" y="8384"/>
                  </a:cubicBezTo>
                  <a:lnTo>
                    <a:pt x="39275" y="8373"/>
                  </a:lnTo>
                  <a:close/>
                  <a:moveTo>
                    <a:pt x="36281" y="13145"/>
                  </a:moveTo>
                  <a:lnTo>
                    <a:pt x="36410" y="13285"/>
                  </a:lnTo>
                  <a:lnTo>
                    <a:pt x="35613" y="13900"/>
                  </a:lnTo>
                  <a:cubicBezTo>
                    <a:pt x="35739" y="13671"/>
                    <a:pt x="35791" y="13517"/>
                    <a:pt x="35893" y="13410"/>
                  </a:cubicBezTo>
                  <a:cubicBezTo>
                    <a:pt x="35998" y="13299"/>
                    <a:pt x="36149" y="13231"/>
                    <a:pt x="36281" y="13145"/>
                  </a:cubicBezTo>
                  <a:close/>
                  <a:moveTo>
                    <a:pt x="32153" y="13953"/>
                  </a:moveTo>
                  <a:cubicBezTo>
                    <a:pt x="32238" y="13953"/>
                    <a:pt x="32343" y="13977"/>
                    <a:pt x="32474" y="14031"/>
                  </a:cubicBezTo>
                  <a:lnTo>
                    <a:pt x="31879" y="14466"/>
                  </a:lnTo>
                  <a:cubicBezTo>
                    <a:pt x="31839" y="14399"/>
                    <a:pt x="31783" y="14346"/>
                    <a:pt x="31792" y="14311"/>
                  </a:cubicBezTo>
                  <a:cubicBezTo>
                    <a:pt x="31847" y="14112"/>
                    <a:pt x="31934" y="13953"/>
                    <a:pt x="32153" y="13953"/>
                  </a:cubicBezTo>
                  <a:close/>
                  <a:moveTo>
                    <a:pt x="30989" y="16108"/>
                  </a:moveTo>
                  <a:cubicBezTo>
                    <a:pt x="31025" y="16164"/>
                    <a:pt x="31062" y="16219"/>
                    <a:pt x="31098" y="16275"/>
                  </a:cubicBezTo>
                  <a:lnTo>
                    <a:pt x="30663" y="16584"/>
                  </a:lnTo>
                  <a:cubicBezTo>
                    <a:pt x="30628" y="16540"/>
                    <a:pt x="30592" y="16495"/>
                    <a:pt x="30555" y="16451"/>
                  </a:cubicBezTo>
                  <a:lnTo>
                    <a:pt x="30989" y="16108"/>
                  </a:lnTo>
                  <a:close/>
                  <a:moveTo>
                    <a:pt x="25851" y="18307"/>
                  </a:moveTo>
                  <a:lnTo>
                    <a:pt x="25851" y="18307"/>
                  </a:lnTo>
                  <a:cubicBezTo>
                    <a:pt x="25611" y="19552"/>
                    <a:pt x="26503" y="20695"/>
                    <a:pt x="25762" y="21808"/>
                  </a:cubicBezTo>
                  <a:lnTo>
                    <a:pt x="25505" y="21821"/>
                  </a:lnTo>
                  <a:cubicBezTo>
                    <a:pt x="25434" y="20744"/>
                    <a:pt x="25362" y="19667"/>
                    <a:pt x="25290" y="18568"/>
                  </a:cubicBezTo>
                  <a:lnTo>
                    <a:pt x="25851" y="18307"/>
                  </a:lnTo>
                  <a:close/>
                  <a:moveTo>
                    <a:pt x="24938" y="18651"/>
                  </a:moveTo>
                  <a:cubicBezTo>
                    <a:pt x="25027" y="19660"/>
                    <a:pt x="25120" y="20669"/>
                    <a:pt x="25204" y="21677"/>
                  </a:cubicBezTo>
                  <a:cubicBezTo>
                    <a:pt x="25212" y="21770"/>
                    <a:pt x="25168" y="21865"/>
                    <a:pt x="25025" y="21965"/>
                  </a:cubicBezTo>
                  <a:lnTo>
                    <a:pt x="24802" y="18662"/>
                  </a:lnTo>
                  <a:lnTo>
                    <a:pt x="24938" y="18651"/>
                  </a:lnTo>
                  <a:close/>
                  <a:moveTo>
                    <a:pt x="37496" y="12709"/>
                  </a:moveTo>
                  <a:lnTo>
                    <a:pt x="37496" y="12709"/>
                  </a:lnTo>
                  <a:cubicBezTo>
                    <a:pt x="37322" y="13455"/>
                    <a:pt x="36787" y="13703"/>
                    <a:pt x="36443" y="14088"/>
                  </a:cubicBezTo>
                  <a:cubicBezTo>
                    <a:pt x="36098" y="14473"/>
                    <a:pt x="35703" y="14812"/>
                    <a:pt x="35329" y="15170"/>
                  </a:cubicBezTo>
                  <a:lnTo>
                    <a:pt x="35471" y="15332"/>
                  </a:lnTo>
                  <a:lnTo>
                    <a:pt x="37575" y="13488"/>
                  </a:lnTo>
                  <a:lnTo>
                    <a:pt x="37575" y="13488"/>
                  </a:lnTo>
                  <a:cubicBezTo>
                    <a:pt x="37557" y="14243"/>
                    <a:pt x="37026" y="14488"/>
                    <a:pt x="36713" y="14862"/>
                  </a:cubicBezTo>
                  <a:cubicBezTo>
                    <a:pt x="36398" y="15241"/>
                    <a:pt x="36047" y="15587"/>
                    <a:pt x="35776" y="16036"/>
                  </a:cubicBezTo>
                  <a:lnTo>
                    <a:pt x="37410" y="14648"/>
                  </a:lnTo>
                  <a:lnTo>
                    <a:pt x="37410" y="14648"/>
                  </a:lnTo>
                  <a:cubicBezTo>
                    <a:pt x="37677" y="15106"/>
                    <a:pt x="37378" y="15368"/>
                    <a:pt x="37119" y="15604"/>
                  </a:cubicBezTo>
                  <a:cubicBezTo>
                    <a:pt x="36338" y="16316"/>
                    <a:pt x="35541" y="17012"/>
                    <a:pt x="34746" y="17708"/>
                  </a:cubicBezTo>
                  <a:cubicBezTo>
                    <a:pt x="34499" y="17924"/>
                    <a:pt x="34237" y="18124"/>
                    <a:pt x="34041" y="18460"/>
                  </a:cubicBezTo>
                  <a:lnTo>
                    <a:pt x="34655" y="18179"/>
                  </a:lnTo>
                  <a:lnTo>
                    <a:pt x="35334" y="18673"/>
                  </a:lnTo>
                  <a:cubicBezTo>
                    <a:pt x="35466" y="18931"/>
                    <a:pt x="31719" y="22232"/>
                    <a:pt x="30551" y="22523"/>
                  </a:cubicBezTo>
                  <a:lnTo>
                    <a:pt x="31905" y="21229"/>
                  </a:lnTo>
                  <a:lnTo>
                    <a:pt x="31905" y="21229"/>
                  </a:lnTo>
                  <a:cubicBezTo>
                    <a:pt x="30632" y="21842"/>
                    <a:pt x="29705" y="23012"/>
                    <a:pt x="28107" y="23465"/>
                  </a:cubicBezTo>
                  <a:lnTo>
                    <a:pt x="29105" y="22588"/>
                  </a:lnTo>
                  <a:lnTo>
                    <a:pt x="29005" y="22443"/>
                  </a:lnTo>
                  <a:lnTo>
                    <a:pt x="26909" y="23935"/>
                  </a:lnTo>
                  <a:cubicBezTo>
                    <a:pt x="26882" y="23287"/>
                    <a:pt x="27189" y="22970"/>
                    <a:pt x="27622" y="22691"/>
                  </a:cubicBezTo>
                  <a:cubicBezTo>
                    <a:pt x="28441" y="22162"/>
                    <a:pt x="29237" y="21597"/>
                    <a:pt x="30238" y="20913"/>
                  </a:cubicBezTo>
                  <a:lnTo>
                    <a:pt x="30238" y="20913"/>
                  </a:lnTo>
                  <a:lnTo>
                    <a:pt x="29259" y="21085"/>
                  </a:lnTo>
                  <a:lnTo>
                    <a:pt x="30444" y="20227"/>
                  </a:lnTo>
                  <a:lnTo>
                    <a:pt x="30408" y="20129"/>
                  </a:lnTo>
                  <a:lnTo>
                    <a:pt x="29409" y="20535"/>
                  </a:lnTo>
                  <a:cubicBezTo>
                    <a:pt x="29118" y="20746"/>
                    <a:pt x="28826" y="20955"/>
                    <a:pt x="28540" y="21172"/>
                  </a:cubicBezTo>
                  <a:cubicBezTo>
                    <a:pt x="28185" y="21438"/>
                    <a:pt x="27732" y="21614"/>
                    <a:pt x="27724" y="22186"/>
                  </a:cubicBezTo>
                  <a:cubicBezTo>
                    <a:pt x="27722" y="22287"/>
                    <a:pt x="27454" y="22385"/>
                    <a:pt x="27176" y="22576"/>
                  </a:cubicBezTo>
                  <a:cubicBezTo>
                    <a:pt x="27485" y="21280"/>
                    <a:pt x="28436" y="20892"/>
                    <a:pt x="29317" y="20433"/>
                  </a:cubicBezTo>
                  <a:lnTo>
                    <a:pt x="30323" y="19598"/>
                  </a:lnTo>
                  <a:lnTo>
                    <a:pt x="30239" y="19470"/>
                  </a:lnTo>
                  <a:lnTo>
                    <a:pt x="28525" y="20489"/>
                  </a:lnTo>
                  <a:lnTo>
                    <a:pt x="28403" y="20331"/>
                  </a:lnTo>
                  <a:lnTo>
                    <a:pt x="29246" y="19669"/>
                  </a:lnTo>
                  <a:cubicBezTo>
                    <a:pt x="28740" y="19023"/>
                    <a:pt x="29463" y="18641"/>
                    <a:pt x="29532" y="18185"/>
                  </a:cubicBezTo>
                  <a:cubicBezTo>
                    <a:pt x="31362" y="17528"/>
                    <a:pt x="32725" y="16272"/>
                    <a:pt x="34128" y="15173"/>
                  </a:cubicBezTo>
                  <a:cubicBezTo>
                    <a:pt x="34146" y="15167"/>
                    <a:pt x="34163" y="15164"/>
                    <a:pt x="34179" y="15164"/>
                  </a:cubicBezTo>
                  <a:cubicBezTo>
                    <a:pt x="34328" y="15164"/>
                    <a:pt x="34370" y="15403"/>
                    <a:pt x="34501" y="15403"/>
                  </a:cubicBezTo>
                  <a:cubicBezTo>
                    <a:pt x="34544" y="15403"/>
                    <a:pt x="34596" y="15378"/>
                    <a:pt x="34665" y="15311"/>
                  </a:cubicBezTo>
                  <a:cubicBezTo>
                    <a:pt x="35231" y="14757"/>
                    <a:pt x="35823" y="14229"/>
                    <a:pt x="36407" y="13693"/>
                  </a:cubicBezTo>
                  <a:cubicBezTo>
                    <a:pt x="36722" y="13403"/>
                    <a:pt x="37043" y="13119"/>
                    <a:pt x="37496" y="12709"/>
                  </a:cubicBezTo>
                  <a:close/>
                  <a:moveTo>
                    <a:pt x="24399" y="19092"/>
                  </a:moveTo>
                  <a:lnTo>
                    <a:pt x="24399" y="19092"/>
                  </a:lnTo>
                  <a:cubicBezTo>
                    <a:pt x="24754" y="20487"/>
                    <a:pt x="24388" y="21982"/>
                    <a:pt x="25178" y="23364"/>
                  </a:cubicBezTo>
                  <a:lnTo>
                    <a:pt x="24506" y="24369"/>
                  </a:lnTo>
                  <a:lnTo>
                    <a:pt x="24317" y="24347"/>
                  </a:lnTo>
                  <a:cubicBezTo>
                    <a:pt x="24272" y="23681"/>
                    <a:pt x="24228" y="23014"/>
                    <a:pt x="24180" y="22349"/>
                  </a:cubicBezTo>
                  <a:cubicBezTo>
                    <a:pt x="24151" y="21922"/>
                    <a:pt x="24203" y="21464"/>
                    <a:pt x="24065" y="21075"/>
                  </a:cubicBezTo>
                  <a:cubicBezTo>
                    <a:pt x="23794" y="20317"/>
                    <a:pt x="24220" y="19743"/>
                    <a:pt x="24399" y="19092"/>
                  </a:cubicBezTo>
                  <a:close/>
                  <a:moveTo>
                    <a:pt x="23642" y="21276"/>
                  </a:moveTo>
                  <a:lnTo>
                    <a:pt x="23723" y="21279"/>
                  </a:lnTo>
                  <a:cubicBezTo>
                    <a:pt x="23851" y="22473"/>
                    <a:pt x="24002" y="23666"/>
                    <a:pt x="24087" y="24864"/>
                  </a:cubicBezTo>
                  <a:cubicBezTo>
                    <a:pt x="24104" y="25101"/>
                    <a:pt x="23866" y="25356"/>
                    <a:pt x="23745" y="25603"/>
                  </a:cubicBezTo>
                  <a:cubicBezTo>
                    <a:pt x="23711" y="25578"/>
                    <a:pt x="23676" y="25552"/>
                    <a:pt x="23642" y="25527"/>
                  </a:cubicBezTo>
                  <a:lnTo>
                    <a:pt x="23642" y="21276"/>
                  </a:lnTo>
                  <a:close/>
                  <a:moveTo>
                    <a:pt x="25525" y="27799"/>
                  </a:moveTo>
                  <a:lnTo>
                    <a:pt x="25625" y="28013"/>
                  </a:lnTo>
                  <a:lnTo>
                    <a:pt x="24502" y="28383"/>
                  </a:lnTo>
                  <a:lnTo>
                    <a:pt x="24502" y="28383"/>
                  </a:lnTo>
                  <a:cubicBezTo>
                    <a:pt x="24844" y="28188"/>
                    <a:pt x="25185" y="27994"/>
                    <a:pt x="25525" y="27799"/>
                  </a:cubicBezTo>
                  <a:close/>
                  <a:moveTo>
                    <a:pt x="22740" y="21881"/>
                  </a:moveTo>
                  <a:cubicBezTo>
                    <a:pt x="22808" y="22203"/>
                    <a:pt x="22905" y="22521"/>
                    <a:pt x="22938" y="22847"/>
                  </a:cubicBezTo>
                  <a:cubicBezTo>
                    <a:pt x="23043" y="23865"/>
                    <a:pt x="23115" y="24886"/>
                    <a:pt x="23216" y="25905"/>
                  </a:cubicBezTo>
                  <a:cubicBezTo>
                    <a:pt x="23287" y="26604"/>
                    <a:pt x="22873" y="27060"/>
                    <a:pt x="22355" y="27730"/>
                  </a:cubicBezTo>
                  <a:cubicBezTo>
                    <a:pt x="22282" y="27009"/>
                    <a:pt x="22229" y="26480"/>
                    <a:pt x="22168" y="25862"/>
                  </a:cubicBezTo>
                  <a:cubicBezTo>
                    <a:pt x="21436" y="26781"/>
                    <a:pt x="21913" y="27752"/>
                    <a:pt x="21794" y="28666"/>
                  </a:cubicBezTo>
                  <a:cubicBezTo>
                    <a:pt x="20990" y="27632"/>
                    <a:pt x="21167" y="24762"/>
                    <a:pt x="22123" y="23376"/>
                  </a:cubicBezTo>
                  <a:cubicBezTo>
                    <a:pt x="22222" y="24065"/>
                    <a:pt x="22318" y="24731"/>
                    <a:pt x="22415" y="25398"/>
                  </a:cubicBezTo>
                  <a:cubicBezTo>
                    <a:pt x="22650" y="24233"/>
                    <a:pt x="22128" y="23047"/>
                    <a:pt x="22740" y="21881"/>
                  </a:cubicBezTo>
                  <a:close/>
                  <a:moveTo>
                    <a:pt x="24345" y="28449"/>
                  </a:moveTo>
                  <a:lnTo>
                    <a:pt x="23675" y="28860"/>
                  </a:lnTo>
                  <a:cubicBezTo>
                    <a:pt x="23642" y="28774"/>
                    <a:pt x="23609" y="28688"/>
                    <a:pt x="23577" y="28602"/>
                  </a:cubicBezTo>
                  <a:lnTo>
                    <a:pt x="24345" y="28449"/>
                  </a:lnTo>
                  <a:close/>
                  <a:moveTo>
                    <a:pt x="20242" y="23474"/>
                  </a:moveTo>
                  <a:lnTo>
                    <a:pt x="20242" y="23474"/>
                  </a:lnTo>
                  <a:cubicBezTo>
                    <a:pt x="20347" y="23534"/>
                    <a:pt x="20516" y="23609"/>
                    <a:pt x="20508" y="23643"/>
                  </a:cubicBezTo>
                  <a:cubicBezTo>
                    <a:pt x="20202" y="24950"/>
                    <a:pt x="20818" y="26142"/>
                    <a:pt x="20958" y="27392"/>
                  </a:cubicBezTo>
                  <a:cubicBezTo>
                    <a:pt x="21057" y="28264"/>
                    <a:pt x="21196" y="29143"/>
                    <a:pt x="20674" y="29996"/>
                  </a:cubicBezTo>
                  <a:cubicBezTo>
                    <a:pt x="20545" y="28950"/>
                    <a:pt x="20416" y="27905"/>
                    <a:pt x="20286" y="26860"/>
                  </a:cubicBezTo>
                  <a:lnTo>
                    <a:pt x="20119" y="26874"/>
                  </a:lnTo>
                  <a:cubicBezTo>
                    <a:pt x="20159" y="27744"/>
                    <a:pt x="20199" y="28615"/>
                    <a:pt x="20238" y="29486"/>
                  </a:cubicBezTo>
                  <a:lnTo>
                    <a:pt x="20116" y="29508"/>
                  </a:lnTo>
                  <a:cubicBezTo>
                    <a:pt x="20063" y="29382"/>
                    <a:pt x="20008" y="29256"/>
                    <a:pt x="19954" y="29129"/>
                  </a:cubicBezTo>
                  <a:cubicBezTo>
                    <a:pt x="19914" y="29167"/>
                    <a:pt x="19837" y="29209"/>
                    <a:pt x="19841" y="29241"/>
                  </a:cubicBezTo>
                  <a:cubicBezTo>
                    <a:pt x="19886" y="29666"/>
                    <a:pt x="19905" y="30099"/>
                    <a:pt x="20004" y="30512"/>
                  </a:cubicBezTo>
                  <a:cubicBezTo>
                    <a:pt x="20167" y="31198"/>
                    <a:pt x="20073" y="31812"/>
                    <a:pt x="19638" y="32375"/>
                  </a:cubicBezTo>
                  <a:cubicBezTo>
                    <a:pt x="19585" y="32325"/>
                    <a:pt x="19507" y="32286"/>
                    <a:pt x="19507" y="32248"/>
                  </a:cubicBezTo>
                  <a:cubicBezTo>
                    <a:pt x="19537" y="30305"/>
                    <a:pt x="19544" y="28362"/>
                    <a:pt x="19629" y="26422"/>
                  </a:cubicBezTo>
                  <a:cubicBezTo>
                    <a:pt x="19657" y="25773"/>
                    <a:pt x="19891" y="25133"/>
                    <a:pt x="20029" y="24490"/>
                  </a:cubicBezTo>
                  <a:cubicBezTo>
                    <a:pt x="20102" y="24152"/>
                    <a:pt x="20171" y="23813"/>
                    <a:pt x="20242" y="23474"/>
                  </a:cubicBezTo>
                  <a:close/>
                  <a:moveTo>
                    <a:pt x="15007" y="32269"/>
                  </a:moveTo>
                  <a:lnTo>
                    <a:pt x="15007" y="32922"/>
                  </a:lnTo>
                  <a:lnTo>
                    <a:pt x="14940" y="32922"/>
                  </a:lnTo>
                  <a:lnTo>
                    <a:pt x="14940" y="32269"/>
                  </a:lnTo>
                  <a:close/>
                  <a:moveTo>
                    <a:pt x="19030" y="27461"/>
                  </a:moveTo>
                  <a:cubicBezTo>
                    <a:pt x="19030" y="28215"/>
                    <a:pt x="19127" y="28987"/>
                    <a:pt x="19005" y="29722"/>
                  </a:cubicBezTo>
                  <a:cubicBezTo>
                    <a:pt x="18847" y="30681"/>
                    <a:pt x="19016" y="31588"/>
                    <a:pt x="19150" y="32514"/>
                  </a:cubicBezTo>
                  <a:cubicBezTo>
                    <a:pt x="19176" y="32692"/>
                    <a:pt x="19153" y="32877"/>
                    <a:pt x="19153" y="33060"/>
                  </a:cubicBezTo>
                  <a:cubicBezTo>
                    <a:pt x="17980" y="31221"/>
                    <a:pt x="18393" y="29344"/>
                    <a:pt x="18830" y="27467"/>
                  </a:cubicBezTo>
                  <a:lnTo>
                    <a:pt x="19030" y="27461"/>
                  </a:lnTo>
                  <a:close/>
                  <a:moveTo>
                    <a:pt x="17728" y="31761"/>
                  </a:moveTo>
                  <a:cubicBezTo>
                    <a:pt x="17859" y="33052"/>
                    <a:pt x="17852" y="34335"/>
                    <a:pt x="17617" y="35603"/>
                  </a:cubicBezTo>
                  <a:lnTo>
                    <a:pt x="17418" y="35591"/>
                  </a:lnTo>
                  <a:cubicBezTo>
                    <a:pt x="17521" y="34313"/>
                    <a:pt x="17625" y="33037"/>
                    <a:pt x="17728" y="31761"/>
                  </a:cubicBezTo>
                  <a:close/>
                  <a:moveTo>
                    <a:pt x="17403" y="29686"/>
                  </a:moveTo>
                  <a:lnTo>
                    <a:pt x="17403" y="29686"/>
                  </a:lnTo>
                  <a:cubicBezTo>
                    <a:pt x="17243" y="31745"/>
                    <a:pt x="17082" y="33802"/>
                    <a:pt x="16922" y="35860"/>
                  </a:cubicBezTo>
                  <a:lnTo>
                    <a:pt x="16922" y="35860"/>
                  </a:lnTo>
                  <a:cubicBezTo>
                    <a:pt x="16904" y="35575"/>
                    <a:pt x="16886" y="35290"/>
                    <a:pt x="16867" y="35004"/>
                  </a:cubicBezTo>
                  <a:lnTo>
                    <a:pt x="16742" y="34987"/>
                  </a:lnTo>
                  <a:lnTo>
                    <a:pt x="16537" y="35815"/>
                  </a:lnTo>
                  <a:cubicBezTo>
                    <a:pt x="16310" y="33644"/>
                    <a:pt x="16674" y="31641"/>
                    <a:pt x="17403" y="29686"/>
                  </a:cubicBezTo>
                  <a:close/>
                  <a:moveTo>
                    <a:pt x="30005" y="35459"/>
                  </a:moveTo>
                  <a:lnTo>
                    <a:pt x="30098" y="35609"/>
                  </a:lnTo>
                  <a:lnTo>
                    <a:pt x="29555" y="35981"/>
                  </a:lnTo>
                  <a:lnTo>
                    <a:pt x="29417" y="35824"/>
                  </a:lnTo>
                  <a:lnTo>
                    <a:pt x="30005" y="35459"/>
                  </a:lnTo>
                  <a:close/>
                  <a:moveTo>
                    <a:pt x="28364" y="38798"/>
                  </a:moveTo>
                  <a:lnTo>
                    <a:pt x="27347" y="39512"/>
                  </a:lnTo>
                  <a:cubicBezTo>
                    <a:pt x="27489" y="39179"/>
                    <a:pt x="27545" y="39048"/>
                    <a:pt x="27596" y="38929"/>
                  </a:cubicBezTo>
                  <a:lnTo>
                    <a:pt x="27596" y="38929"/>
                  </a:lnTo>
                  <a:lnTo>
                    <a:pt x="28364" y="38798"/>
                  </a:lnTo>
                  <a:close/>
                  <a:moveTo>
                    <a:pt x="16012" y="31256"/>
                  </a:moveTo>
                  <a:lnTo>
                    <a:pt x="16012" y="31256"/>
                  </a:lnTo>
                  <a:cubicBezTo>
                    <a:pt x="15940" y="33497"/>
                    <a:pt x="15867" y="35738"/>
                    <a:pt x="15793" y="38059"/>
                  </a:cubicBezTo>
                  <a:lnTo>
                    <a:pt x="15514" y="37349"/>
                  </a:lnTo>
                  <a:cubicBezTo>
                    <a:pt x="15461" y="37887"/>
                    <a:pt x="15426" y="38227"/>
                    <a:pt x="15392" y="38567"/>
                  </a:cubicBezTo>
                  <a:cubicBezTo>
                    <a:pt x="15268" y="38112"/>
                    <a:pt x="15145" y="37657"/>
                    <a:pt x="15021" y="37203"/>
                  </a:cubicBezTo>
                  <a:lnTo>
                    <a:pt x="14882" y="37224"/>
                  </a:lnTo>
                  <a:cubicBezTo>
                    <a:pt x="14973" y="38013"/>
                    <a:pt x="15063" y="38801"/>
                    <a:pt x="15154" y="39590"/>
                  </a:cubicBezTo>
                  <a:lnTo>
                    <a:pt x="14939" y="39637"/>
                  </a:lnTo>
                  <a:cubicBezTo>
                    <a:pt x="14867" y="39451"/>
                    <a:pt x="14744" y="39267"/>
                    <a:pt x="14735" y="39080"/>
                  </a:cubicBezTo>
                  <a:cubicBezTo>
                    <a:pt x="14673" y="37923"/>
                    <a:pt x="14630" y="36767"/>
                    <a:pt x="14606" y="35610"/>
                  </a:cubicBezTo>
                  <a:cubicBezTo>
                    <a:pt x="14601" y="35398"/>
                    <a:pt x="14689" y="35172"/>
                    <a:pt x="14778" y="34971"/>
                  </a:cubicBezTo>
                  <a:cubicBezTo>
                    <a:pt x="14901" y="34697"/>
                    <a:pt x="15068" y="34441"/>
                    <a:pt x="15198" y="34208"/>
                  </a:cubicBezTo>
                  <a:lnTo>
                    <a:pt x="15198" y="34209"/>
                  </a:lnTo>
                  <a:cubicBezTo>
                    <a:pt x="15230" y="34414"/>
                    <a:pt x="15271" y="34684"/>
                    <a:pt x="15311" y="34954"/>
                  </a:cubicBezTo>
                  <a:cubicBezTo>
                    <a:pt x="15623" y="33713"/>
                    <a:pt x="15288" y="32413"/>
                    <a:pt x="16012" y="31256"/>
                  </a:cubicBezTo>
                  <a:close/>
                  <a:moveTo>
                    <a:pt x="23536" y="40524"/>
                  </a:moveTo>
                  <a:lnTo>
                    <a:pt x="16015" y="42827"/>
                  </a:lnTo>
                  <a:cubicBezTo>
                    <a:pt x="18246" y="41173"/>
                    <a:pt x="20879" y="40774"/>
                    <a:pt x="23536" y="40524"/>
                  </a:cubicBezTo>
                  <a:close/>
                  <a:moveTo>
                    <a:pt x="26881" y="39673"/>
                  </a:moveTo>
                  <a:cubicBezTo>
                    <a:pt x="27069" y="39673"/>
                    <a:pt x="27160" y="39835"/>
                    <a:pt x="27177" y="40105"/>
                  </a:cubicBezTo>
                  <a:cubicBezTo>
                    <a:pt x="27358" y="40250"/>
                    <a:pt x="27396" y="40365"/>
                    <a:pt x="27225" y="40588"/>
                  </a:cubicBezTo>
                  <a:cubicBezTo>
                    <a:pt x="26548" y="41481"/>
                    <a:pt x="25717" y="42177"/>
                    <a:pt x="24651" y="42516"/>
                  </a:cubicBezTo>
                  <a:cubicBezTo>
                    <a:pt x="22895" y="43078"/>
                    <a:pt x="21139" y="43667"/>
                    <a:pt x="19346" y="44085"/>
                  </a:cubicBezTo>
                  <a:cubicBezTo>
                    <a:pt x="17269" y="44568"/>
                    <a:pt x="15095" y="44698"/>
                    <a:pt x="13306" y="46076"/>
                  </a:cubicBezTo>
                  <a:cubicBezTo>
                    <a:pt x="13825" y="45274"/>
                    <a:pt x="14580" y="44746"/>
                    <a:pt x="15906" y="44330"/>
                  </a:cubicBezTo>
                  <a:cubicBezTo>
                    <a:pt x="17321" y="43888"/>
                    <a:pt x="18759" y="43520"/>
                    <a:pt x="20187" y="43119"/>
                  </a:cubicBezTo>
                  <a:cubicBezTo>
                    <a:pt x="21393" y="42779"/>
                    <a:pt x="22602" y="42448"/>
                    <a:pt x="23803" y="42093"/>
                  </a:cubicBezTo>
                  <a:cubicBezTo>
                    <a:pt x="24166" y="41989"/>
                    <a:pt x="24504" y="41804"/>
                    <a:pt x="24788" y="41554"/>
                  </a:cubicBezTo>
                  <a:lnTo>
                    <a:pt x="24788" y="41554"/>
                  </a:lnTo>
                  <a:lnTo>
                    <a:pt x="14747" y="44217"/>
                  </a:lnTo>
                  <a:cubicBezTo>
                    <a:pt x="15406" y="43567"/>
                    <a:pt x="16197" y="43214"/>
                    <a:pt x="17011" y="42939"/>
                  </a:cubicBezTo>
                  <a:cubicBezTo>
                    <a:pt x="18291" y="42507"/>
                    <a:pt x="19598" y="42155"/>
                    <a:pt x="20884" y="41738"/>
                  </a:cubicBezTo>
                  <a:cubicBezTo>
                    <a:pt x="22231" y="41301"/>
                    <a:pt x="23564" y="40820"/>
                    <a:pt x="24909" y="40374"/>
                  </a:cubicBezTo>
                  <a:cubicBezTo>
                    <a:pt x="25340" y="40231"/>
                    <a:pt x="25788" y="40143"/>
                    <a:pt x="26227" y="40030"/>
                  </a:cubicBezTo>
                  <a:cubicBezTo>
                    <a:pt x="26356" y="39936"/>
                    <a:pt x="26475" y="39822"/>
                    <a:pt x="26616" y="39751"/>
                  </a:cubicBezTo>
                  <a:cubicBezTo>
                    <a:pt x="26720" y="39698"/>
                    <a:pt x="26808" y="39673"/>
                    <a:pt x="26881" y="39673"/>
                  </a:cubicBezTo>
                  <a:close/>
                  <a:moveTo>
                    <a:pt x="9011" y="45376"/>
                  </a:moveTo>
                  <a:cubicBezTo>
                    <a:pt x="9048" y="46107"/>
                    <a:pt x="9086" y="46837"/>
                    <a:pt x="9122" y="47568"/>
                  </a:cubicBezTo>
                  <a:lnTo>
                    <a:pt x="8901" y="47568"/>
                  </a:lnTo>
                  <a:cubicBezTo>
                    <a:pt x="8937" y="46838"/>
                    <a:pt x="8974" y="46106"/>
                    <a:pt x="9011" y="45376"/>
                  </a:cubicBezTo>
                  <a:close/>
                  <a:moveTo>
                    <a:pt x="24581" y="43272"/>
                  </a:moveTo>
                  <a:cubicBezTo>
                    <a:pt x="24672" y="43272"/>
                    <a:pt x="24763" y="43275"/>
                    <a:pt x="24856" y="43282"/>
                  </a:cubicBezTo>
                  <a:lnTo>
                    <a:pt x="22146" y="44376"/>
                  </a:lnTo>
                  <a:lnTo>
                    <a:pt x="22262" y="44566"/>
                  </a:lnTo>
                  <a:lnTo>
                    <a:pt x="25276" y="43477"/>
                  </a:lnTo>
                  <a:lnTo>
                    <a:pt x="25276" y="43477"/>
                  </a:lnTo>
                  <a:cubicBezTo>
                    <a:pt x="24522" y="44192"/>
                    <a:pt x="23488" y="44305"/>
                    <a:pt x="22658" y="44914"/>
                  </a:cubicBezTo>
                  <a:lnTo>
                    <a:pt x="24502" y="44401"/>
                  </a:lnTo>
                  <a:lnTo>
                    <a:pt x="24556" y="44505"/>
                  </a:lnTo>
                  <a:cubicBezTo>
                    <a:pt x="23582" y="45237"/>
                    <a:pt x="22608" y="45971"/>
                    <a:pt x="21553" y="46766"/>
                  </a:cubicBezTo>
                  <a:lnTo>
                    <a:pt x="22576" y="46661"/>
                  </a:lnTo>
                  <a:lnTo>
                    <a:pt x="22576" y="46661"/>
                  </a:lnTo>
                  <a:cubicBezTo>
                    <a:pt x="21722" y="47151"/>
                    <a:pt x="20440" y="47471"/>
                    <a:pt x="19542" y="47471"/>
                  </a:cubicBezTo>
                  <a:cubicBezTo>
                    <a:pt x="19440" y="47471"/>
                    <a:pt x="19342" y="47467"/>
                    <a:pt x="19251" y="47458"/>
                  </a:cubicBezTo>
                  <a:cubicBezTo>
                    <a:pt x="19123" y="47446"/>
                    <a:pt x="18992" y="47437"/>
                    <a:pt x="18863" y="47437"/>
                  </a:cubicBezTo>
                  <a:cubicBezTo>
                    <a:pt x="18795" y="47437"/>
                    <a:pt x="18727" y="47440"/>
                    <a:pt x="18660" y="47446"/>
                  </a:cubicBezTo>
                  <a:cubicBezTo>
                    <a:pt x="17393" y="47558"/>
                    <a:pt x="16127" y="47718"/>
                    <a:pt x="14857" y="47773"/>
                  </a:cubicBezTo>
                  <a:cubicBezTo>
                    <a:pt x="14844" y="47773"/>
                    <a:pt x="14831" y="47774"/>
                    <a:pt x="14818" y="47774"/>
                  </a:cubicBezTo>
                  <a:cubicBezTo>
                    <a:pt x="14419" y="47774"/>
                    <a:pt x="14009" y="47529"/>
                    <a:pt x="13548" y="47384"/>
                  </a:cubicBezTo>
                  <a:lnTo>
                    <a:pt x="14010" y="46746"/>
                  </a:lnTo>
                  <a:lnTo>
                    <a:pt x="13920" y="46621"/>
                  </a:lnTo>
                  <a:lnTo>
                    <a:pt x="12192" y="47626"/>
                  </a:lnTo>
                  <a:lnTo>
                    <a:pt x="12083" y="47496"/>
                  </a:lnTo>
                  <a:cubicBezTo>
                    <a:pt x="12311" y="47304"/>
                    <a:pt x="12521" y="47089"/>
                    <a:pt x="12767" y="46924"/>
                  </a:cubicBezTo>
                  <a:cubicBezTo>
                    <a:pt x="14314" y="45882"/>
                    <a:pt x="15955" y="45124"/>
                    <a:pt x="17834" y="44807"/>
                  </a:cubicBezTo>
                  <a:cubicBezTo>
                    <a:pt x="19583" y="44513"/>
                    <a:pt x="21283" y="43949"/>
                    <a:pt x="23008" y="43512"/>
                  </a:cubicBezTo>
                  <a:cubicBezTo>
                    <a:pt x="23517" y="43382"/>
                    <a:pt x="24031" y="43272"/>
                    <a:pt x="24581" y="43272"/>
                  </a:cubicBezTo>
                  <a:close/>
                  <a:moveTo>
                    <a:pt x="13425" y="34174"/>
                  </a:moveTo>
                  <a:cubicBezTo>
                    <a:pt x="13476" y="34211"/>
                    <a:pt x="13560" y="34239"/>
                    <a:pt x="13572" y="34284"/>
                  </a:cubicBezTo>
                  <a:cubicBezTo>
                    <a:pt x="13805" y="35171"/>
                    <a:pt x="14095" y="36047"/>
                    <a:pt x="14240" y="36948"/>
                  </a:cubicBezTo>
                  <a:cubicBezTo>
                    <a:pt x="14408" y="37988"/>
                    <a:pt x="14437" y="39049"/>
                    <a:pt x="14546" y="40099"/>
                  </a:cubicBezTo>
                  <a:cubicBezTo>
                    <a:pt x="14596" y="40587"/>
                    <a:pt x="14308" y="40873"/>
                    <a:pt x="13883" y="41381"/>
                  </a:cubicBezTo>
                  <a:cubicBezTo>
                    <a:pt x="13795" y="39475"/>
                    <a:pt x="13716" y="37784"/>
                    <a:pt x="13637" y="36092"/>
                  </a:cubicBezTo>
                  <a:lnTo>
                    <a:pt x="13511" y="36095"/>
                  </a:lnTo>
                  <a:lnTo>
                    <a:pt x="13511" y="41779"/>
                  </a:lnTo>
                  <a:lnTo>
                    <a:pt x="13369" y="41798"/>
                  </a:lnTo>
                  <a:lnTo>
                    <a:pt x="13132" y="41191"/>
                  </a:lnTo>
                  <a:cubicBezTo>
                    <a:pt x="13004" y="41839"/>
                    <a:pt x="12901" y="42354"/>
                    <a:pt x="12799" y="42871"/>
                  </a:cubicBezTo>
                  <a:lnTo>
                    <a:pt x="12711" y="42865"/>
                  </a:lnTo>
                  <a:cubicBezTo>
                    <a:pt x="12614" y="41393"/>
                    <a:pt x="12518" y="39921"/>
                    <a:pt x="12420" y="38449"/>
                  </a:cubicBezTo>
                  <a:lnTo>
                    <a:pt x="12262" y="38444"/>
                  </a:lnTo>
                  <a:cubicBezTo>
                    <a:pt x="12229" y="39355"/>
                    <a:pt x="12163" y="40266"/>
                    <a:pt x="12172" y="41177"/>
                  </a:cubicBezTo>
                  <a:cubicBezTo>
                    <a:pt x="12179" y="41903"/>
                    <a:pt x="12305" y="42627"/>
                    <a:pt x="12320" y="43353"/>
                  </a:cubicBezTo>
                  <a:cubicBezTo>
                    <a:pt x="12325" y="43710"/>
                    <a:pt x="12197" y="44069"/>
                    <a:pt x="11937" y="44425"/>
                  </a:cubicBezTo>
                  <a:cubicBezTo>
                    <a:pt x="11826" y="44208"/>
                    <a:pt x="11714" y="43992"/>
                    <a:pt x="11606" y="43786"/>
                  </a:cubicBezTo>
                  <a:cubicBezTo>
                    <a:pt x="11210" y="44046"/>
                    <a:pt x="11139" y="44379"/>
                    <a:pt x="11259" y="44835"/>
                  </a:cubicBezTo>
                  <a:cubicBezTo>
                    <a:pt x="11520" y="45825"/>
                    <a:pt x="10744" y="46463"/>
                    <a:pt x="10253" y="47225"/>
                  </a:cubicBezTo>
                  <a:cubicBezTo>
                    <a:pt x="10405" y="46013"/>
                    <a:pt x="10555" y="44801"/>
                    <a:pt x="10706" y="43590"/>
                  </a:cubicBezTo>
                  <a:lnTo>
                    <a:pt x="10519" y="43556"/>
                  </a:lnTo>
                  <a:lnTo>
                    <a:pt x="9519" y="48777"/>
                  </a:lnTo>
                  <a:lnTo>
                    <a:pt x="9519" y="43890"/>
                  </a:lnTo>
                  <a:cubicBezTo>
                    <a:pt x="9425" y="44155"/>
                    <a:pt x="9330" y="44419"/>
                    <a:pt x="9246" y="44655"/>
                  </a:cubicBezTo>
                  <a:cubicBezTo>
                    <a:pt x="8992" y="43761"/>
                    <a:pt x="9026" y="42453"/>
                    <a:pt x="9332" y="41721"/>
                  </a:cubicBezTo>
                  <a:cubicBezTo>
                    <a:pt x="9411" y="41411"/>
                    <a:pt x="9488" y="41101"/>
                    <a:pt x="9626" y="40545"/>
                  </a:cubicBezTo>
                  <a:lnTo>
                    <a:pt x="10122" y="42145"/>
                  </a:lnTo>
                  <a:lnTo>
                    <a:pt x="10247" y="42121"/>
                  </a:lnTo>
                  <a:cubicBezTo>
                    <a:pt x="10211" y="41396"/>
                    <a:pt x="10181" y="40671"/>
                    <a:pt x="10134" y="39946"/>
                  </a:cubicBezTo>
                  <a:cubicBezTo>
                    <a:pt x="10088" y="39200"/>
                    <a:pt x="10220" y="38518"/>
                    <a:pt x="10848" y="37872"/>
                  </a:cubicBezTo>
                  <a:cubicBezTo>
                    <a:pt x="11021" y="39623"/>
                    <a:pt x="11003" y="41320"/>
                    <a:pt x="11582" y="42923"/>
                  </a:cubicBezTo>
                  <a:cubicBezTo>
                    <a:pt x="11392" y="40827"/>
                    <a:pt x="11157" y="38736"/>
                    <a:pt x="11330" y="36545"/>
                  </a:cubicBezTo>
                  <a:lnTo>
                    <a:pt x="11330" y="36545"/>
                  </a:lnTo>
                  <a:cubicBezTo>
                    <a:pt x="11885" y="36895"/>
                    <a:pt x="11545" y="37451"/>
                    <a:pt x="11773" y="37845"/>
                  </a:cubicBezTo>
                  <a:cubicBezTo>
                    <a:pt x="12063" y="37109"/>
                    <a:pt x="12166" y="36394"/>
                    <a:pt x="12046" y="35607"/>
                  </a:cubicBezTo>
                  <a:cubicBezTo>
                    <a:pt x="11993" y="35267"/>
                    <a:pt x="12299" y="34873"/>
                    <a:pt x="12443" y="34504"/>
                  </a:cubicBezTo>
                  <a:lnTo>
                    <a:pt x="12692" y="34572"/>
                  </a:lnTo>
                  <a:cubicBezTo>
                    <a:pt x="12631" y="35266"/>
                    <a:pt x="12571" y="35961"/>
                    <a:pt x="12511" y="36656"/>
                  </a:cubicBezTo>
                  <a:lnTo>
                    <a:pt x="12604" y="36677"/>
                  </a:lnTo>
                  <a:lnTo>
                    <a:pt x="13425" y="34174"/>
                  </a:lnTo>
                  <a:close/>
                  <a:moveTo>
                    <a:pt x="7548" y="42697"/>
                  </a:moveTo>
                  <a:cubicBezTo>
                    <a:pt x="7664" y="42947"/>
                    <a:pt x="7710" y="43027"/>
                    <a:pt x="7740" y="43112"/>
                  </a:cubicBezTo>
                  <a:cubicBezTo>
                    <a:pt x="7783" y="43231"/>
                    <a:pt x="7815" y="43354"/>
                    <a:pt x="7924" y="43712"/>
                  </a:cubicBezTo>
                  <a:cubicBezTo>
                    <a:pt x="7969" y="43284"/>
                    <a:pt x="7989" y="43085"/>
                    <a:pt x="8028" y="42729"/>
                  </a:cubicBezTo>
                  <a:cubicBezTo>
                    <a:pt x="8397" y="43721"/>
                    <a:pt x="8703" y="44542"/>
                    <a:pt x="9010" y="45364"/>
                  </a:cubicBezTo>
                  <a:lnTo>
                    <a:pt x="9010" y="45364"/>
                  </a:lnTo>
                  <a:cubicBezTo>
                    <a:pt x="8556" y="45865"/>
                    <a:pt x="8646" y="46521"/>
                    <a:pt x="8531" y="47122"/>
                  </a:cubicBezTo>
                  <a:cubicBezTo>
                    <a:pt x="8449" y="47552"/>
                    <a:pt x="8372" y="47982"/>
                    <a:pt x="8257" y="48614"/>
                  </a:cubicBezTo>
                  <a:cubicBezTo>
                    <a:pt x="8146" y="47250"/>
                    <a:pt x="8053" y="46109"/>
                    <a:pt x="7959" y="44969"/>
                  </a:cubicBezTo>
                  <a:lnTo>
                    <a:pt x="7727" y="44970"/>
                  </a:lnTo>
                  <a:lnTo>
                    <a:pt x="7727" y="49052"/>
                  </a:lnTo>
                  <a:lnTo>
                    <a:pt x="7524" y="49051"/>
                  </a:lnTo>
                  <a:cubicBezTo>
                    <a:pt x="7123" y="47006"/>
                    <a:pt x="7294" y="44954"/>
                    <a:pt x="7548" y="42697"/>
                  </a:cubicBezTo>
                  <a:close/>
                  <a:moveTo>
                    <a:pt x="4948" y="52845"/>
                  </a:moveTo>
                  <a:lnTo>
                    <a:pt x="4926" y="52861"/>
                  </a:lnTo>
                  <a:lnTo>
                    <a:pt x="4961" y="52981"/>
                  </a:lnTo>
                  <a:lnTo>
                    <a:pt x="4961" y="52981"/>
                  </a:lnTo>
                  <a:cubicBezTo>
                    <a:pt x="4957" y="52935"/>
                    <a:pt x="4952" y="52890"/>
                    <a:pt x="4948" y="52845"/>
                  </a:cubicBezTo>
                  <a:close/>
                  <a:moveTo>
                    <a:pt x="4066" y="54925"/>
                  </a:moveTo>
                  <a:lnTo>
                    <a:pt x="4053" y="54942"/>
                  </a:lnTo>
                  <a:cubicBezTo>
                    <a:pt x="4059" y="54951"/>
                    <a:pt x="4065" y="54960"/>
                    <a:pt x="4071" y="54969"/>
                  </a:cubicBezTo>
                  <a:lnTo>
                    <a:pt x="4071" y="54969"/>
                  </a:lnTo>
                  <a:cubicBezTo>
                    <a:pt x="4069" y="54954"/>
                    <a:pt x="4067" y="54940"/>
                    <a:pt x="4066" y="54925"/>
                  </a:cubicBezTo>
                  <a:close/>
                  <a:moveTo>
                    <a:pt x="22778" y="47675"/>
                  </a:moveTo>
                  <a:lnTo>
                    <a:pt x="22778" y="47675"/>
                  </a:lnTo>
                  <a:cubicBezTo>
                    <a:pt x="21798" y="48453"/>
                    <a:pt x="20729" y="48525"/>
                    <a:pt x="19827" y="49073"/>
                  </a:cubicBezTo>
                  <a:lnTo>
                    <a:pt x="21488" y="48782"/>
                  </a:lnTo>
                  <a:lnTo>
                    <a:pt x="21488" y="48782"/>
                  </a:lnTo>
                  <a:lnTo>
                    <a:pt x="20970" y="49338"/>
                  </a:lnTo>
                  <a:lnTo>
                    <a:pt x="22215" y="48932"/>
                  </a:lnTo>
                  <a:lnTo>
                    <a:pt x="22215" y="48932"/>
                  </a:lnTo>
                  <a:cubicBezTo>
                    <a:pt x="21517" y="50472"/>
                    <a:pt x="19882" y="51922"/>
                    <a:pt x="17797" y="52811"/>
                  </a:cubicBezTo>
                  <a:lnTo>
                    <a:pt x="18727" y="51950"/>
                  </a:lnTo>
                  <a:lnTo>
                    <a:pt x="18727" y="51950"/>
                  </a:lnTo>
                  <a:cubicBezTo>
                    <a:pt x="15773" y="53466"/>
                    <a:pt x="12796" y="54856"/>
                    <a:pt x="9512" y="55425"/>
                  </a:cubicBezTo>
                  <a:lnTo>
                    <a:pt x="9425" y="55234"/>
                  </a:lnTo>
                  <a:lnTo>
                    <a:pt x="11990" y="53959"/>
                  </a:lnTo>
                  <a:lnTo>
                    <a:pt x="8508" y="54435"/>
                  </a:lnTo>
                  <a:cubicBezTo>
                    <a:pt x="9078" y="53737"/>
                    <a:pt x="9534" y="53191"/>
                    <a:pt x="9967" y="52626"/>
                  </a:cubicBezTo>
                  <a:cubicBezTo>
                    <a:pt x="10007" y="52573"/>
                    <a:pt x="9893" y="52402"/>
                    <a:pt x="9853" y="52292"/>
                  </a:cubicBezTo>
                  <a:cubicBezTo>
                    <a:pt x="9969" y="51935"/>
                    <a:pt x="10733" y="51932"/>
                    <a:pt x="10399" y="51287"/>
                  </a:cubicBezTo>
                  <a:cubicBezTo>
                    <a:pt x="10378" y="51245"/>
                    <a:pt x="10670" y="51030"/>
                    <a:pt x="10825" y="50908"/>
                  </a:cubicBezTo>
                  <a:cubicBezTo>
                    <a:pt x="12564" y="49557"/>
                    <a:pt x="14531" y="48778"/>
                    <a:pt x="16717" y="48508"/>
                  </a:cubicBezTo>
                  <a:cubicBezTo>
                    <a:pt x="17993" y="48349"/>
                    <a:pt x="19261" y="48120"/>
                    <a:pt x="20581" y="47915"/>
                  </a:cubicBezTo>
                  <a:lnTo>
                    <a:pt x="20581" y="47915"/>
                  </a:lnTo>
                  <a:lnTo>
                    <a:pt x="20366" y="48333"/>
                  </a:lnTo>
                  <a:lnTo>
                    <a:pt x="22778" y="47675"/>
                  </a:lnTo>
                  <a:close/>
                  <a:moveTo>
                    <a:pt x="9247" y="57939"/>
                  </a:moveTo>
                  <a:cubicBezTo>
                    <a:pt x="9233" y="57949"/>
                    <a:pt x="9218" y="57959"/>
                    <a:pt x="9204" y="57970"/>
                  </a:cubicBezTo>
                  <a:lnTo>
                    <a:pt x="9204" y="57970"/>
                  </a:lnTo>
                  <a:lnTo>
                    <a:pt x="9266" y="57957"/>
                  </a:lnTo>
                  <a:lnTo>
                    <a:pt x="9247" y="57939"/>
                  </a:lnTo>
                  <a:close/>
                  <a:moveTo>
                    <a:pt x="2791" y="60542"/>
                  </a:moveTo>
                  <a:lnTo>
                    <a:pt x="2758" y="60577"/>
                  </a:lnTo>
                  <a:lnTo>
                    <a:pt x="2777" y="60595"/>
                  </a:lnTo>
                  <a:lnTo>
                    <a:pt x="2791" y="60542"/>
                  </a:lnTo>
                  <a:close/>
                  <a:moveTo>
                    <a:pt x="5935" y="62367"/>
                  </a:moveTo>
                  <a:cubicBezTo>
                    <a:pt x="5935" y="62370"/>
                    <a:pt x="5934" y="62372"/>
                    <a:pt x="5934" y="62375"/>
                  </a:cubicBezTo>
                  <a:lnTo>
                    <a:pt x="5942" y="62368"/>
                  </a:lnTo>
                  <a:cubicBezTo>
                    <a:pt x="5940" y="62368"/>
                    <a:pt x="5937" y="62367"/>
                    <a:pt x="5935" y="62367"/>
                  </a:cubicBezTo>
                  <a:close/>
                  <a:moveTo>
                    <a:pt x="37698" y="1"/>
                  </a:moveTo>
                  <a:cubicBezTo>
                    <a:pt x="37492" y="1"/>
                    <a:pt x="37281" y="59"/>
                    <a:pt x="37082" y="144"/>
                  </a:cubicBezTo>
                  <a:cubicBezTo>
                    <a:pt x="36424" y="424"/>
                    <a:pt x="35747" y="743"/>
                    <a:pt x="35205" y="1197"/>
                  </a:cubicBezTo>
                  <a:cubicBezTo>
                    <a:pt x="33958" y="2244"/>
                    <a:pt x="32939" y="3498"/>
                    <a:pt x="32227" y="4986"/>
                  </a:cubicBezTo>
                  <a:cubicBezTo>
                    <a:pt x="31488" y="6530"/>
                    <a:pt x="30760" y="8083"/>
                    <a:pt x="29955" y="9594"/>
                  </a:cubicBezTo>
                  <a:cubicBezTo>
                    <a:pt x="29074" y="11248"/>
                    <a:pt x="28134" y="12874"/>
                    <a:pt x="27170" y="14482"/>
                  </a:cubicBezTo>
                  <a:cubicBezTo>
                    <a:pt x="26768" y="15153"/>
                    <a:pt x="26473" y="15803"/>
                    <a:pt x="26527" y="16610"/>
                  </a:cubicBezTo>
                  <a:cubicBezTo>
                    <a:pt x="26577" y="17351"/>
                    <a:pt x="26538" y="18099"/>
                    <a:pt x="26538" y="18844"/>
                  </a:cubicBezTo>
                  <a:lnTo>
                    <a:pt x="26424" y="18861"/>
                  </a:lnTo>
                  <a:lnTo>
                    <a:pt x="25981" y="17644"/>
                  </a:lnTo>
                  <a:cubicBezTo>
                    <a:pt x="25748" y="17754"/>
                    <a:pt x="25530" y="17935"/>
                    <a:pt x="25388" y="17935"/>
                  </a:cubicBezTo>
                  <a:cubicBezTo>
                    <a:pt x="25371" y="17935"/>
                    <a:pt x="25355" y="17933"/>
                    <a:pt x="25340" y="17927"/>
                  </a:cubicBezTo>
                  <a:cubicBezTo>
                    <a:pt x="25217" y="17878"/>
                    <a:pt x="25111" y="17857"/>
                    <a:pt x="25019" y="17857"/>
                  </a:cubicBezTo>
                  <a:cubicBezTo>
                    <a:pt x="24691" y="17857"/>
                    <a:pt x="24527" y="18128"/>
                    <a:pt x="24328" y="18423"/>
                  </a:cubicBezTo>
                  <a:cubicBezTo>
                    <a:pt x="23573" y="19544"/>
                    <a:pt x="22796" y="20648"/>
                    <a:pt x="22016" y="21752"/>
                  </a:cubicBezTo>
                  <a:cubicBezTo>
                    <a:pt x="21637" y="22290"/>
                    <a:pt x="21243" y="22812"/>
                    <a:pt x="20568" y="23036"/>
                  </a:cubicBezTo>
                  <a:cubicBezTo>
                    <a:pt x="20424" y="23085"/>
                    <a:pt x="20337" y="23307"/>
                    <a:pt x="20226" y="23453"/>
                  </a:cubicBezTo>
                  <a:lnTo>
                    <a:pt x="20226" y="23453"/>
                  </a:lnTo>
                  <a:cubicBezTo>
                    <a:pt x="19002" y="24485"/>
                    <a:pt x="18101" y="25708"/>
                    <a:pt x="17818" y="27337"/>
                  </a:cubicBezTo>
                  <a:cubicBezTo>
                    <a:pt x="17749" y="27739"/>
                    <a:pt x="17568" y="28145"/>
                    <a:pt x="17346" y="28492"/>
                  </a:cubicBezTo>
                  <a:cubicBezTo>
                    <a:pt x="16908" y="29179"/>
                    <a:pt x="16405" y="29826"/>
                    <a:pt x="15928" y="30489"/>
                  </a:cubicBezTo>
                  <a:cubicBezTo>
                    <a:pt x="15720" y="30780"/>
                    <a:pt x="15572" y="31200"/>
                    <a:pt x="15289" y="31335"/>
                  </a:cubicBezTo>
                  <a:cubicBezTo>
                    <a:pt x="14438" y="31741"/>
                    <a:pt x="13980" y="32387"/>
                    <a:pt x="13823" y="33341"/>
                  </a:cubicBezTo>
                  <a:cubicBezTo>
                    <a:pt x="13647" y="33249"/>
                    <a:pt x="13491" y="33208"/>
                    <a:pt x="13351" y="33208"/>
                  </a:cubicBezTo>
                  <a:cubicBezTo>
                    <a:pt x="13047" y="33208"/>
                    <a:pt x="12814" y="33398"/>
                    <a:pt x="12597" y="33674"/>
                  </a:cubicBezTo>
                  <a:cubicBezTo>
                    <a:pt x="11234" y="35407"/>
                    <a:pt x="10481" y="37467"/>
                    <a:pt x="9557" y="39429"/>
                  </a:cubicBezTo>
                  <a:cubicBezTo>
                    <a:pt x="9215" y="40156"/>
                    <a:pt x="9103" y="40992"/>
                    <a:pt x="8885" y="41778"/>
                  </a:cubicBezTo>
                  <a:lnTo>
                    <a:pt x="8704" y="41785"/>
                  </a:lnTo>
                  <a:cubicBezTo>
                    <a:pt x="8516" y="41114"/>
                    <a:pt x="8329" y="40443"/>
                    <a:pt x="8096" y="39608"/>
                  </a:cubicBezTo>
                  <a:cubicBezTo>
                    <a:pt x="7907" y="39949"/>
                    <a:pt x="7792" y="40108"/>
                    <a:pt x="7724" y="40285"/>
                  </a:cubicBezTo>
                  <a:cubicBezTo>
                    <a:pt x="7129" y="41837"/>
                    <a:pt x="6820" y="43452"/>
                    <a:pt x="6702" y="45103"/>
                  </a:cubicBezTo>
                  <a:cubicBezTo>
                    <a:pt x="6581" y="46801"/>
                    <a:pt x="6564" y="48500"/>
                    <a:pt x="6744" y="50197"/>
                  </a:cubicBezTo>
                  <a:cubicBezTo>
                    <a:pt x="6760" y="50344"/>
                    <a:pt x="6721" y="50496"/>
                    <a:pt x="6703" y="50691"/>
                  </a:cubicBezTo>
                  <a:cubicBezTo>
                    <a:pt x="6549" y="50580"/>
                    <a:pt x="6469" y="50522"/>
                    <a:pt x="6298" y="50399"/>
                  </a:cubicBezTo>
                  <a:lnTo>
                    <a:pt x="6298" y="50399"/>
                  </a:lnTo>
                  <a:cubicBezTo>
                    <a:pt x="6385" y="50795"/>
                    <a:pt x="6475" y="51076"/>
                    <a:pt x="6496" y="51362"/>
                  </a:cubicBezTo>
                  <a:cubicBezTo>
                    <a:pt x="6503" y="51471"/>
                    <a:pt x="6346" y="51591"/>
                    <a:pt x="6264" y="51707"/>
                  </a:cubicBezTo>
                  <a:cubicBezTo>
                    <a:pt x="6353" y="52267"/>
                    <a:pt x="6443" y="52829"/>
                    <a:pt x="6533" y="53389"/>
                  </a:cubicBezTo>
                  <a:cubicBezTo>
                    <a:pt x="6158" y="52866"/>
                    <a:pt x="6159" y="52294"/>
                    <a:pt x="6261" y="51710"/>
                  </a:cubicBezTo>
                  <a:cubicBezTo>
                    <a:pt x="6313" y="50883"/>
                    <a:pt x="5957" y="50227"/>
                    <a:pt x="5323" y="49512"/>
                  </a:cubicBezTo>
                  <a:lnTo>
                    <a:pt x="5323" y="49512"/>
                  </a:lnTo>
                  <a:cubicBezTo>
                    <a:pt x="5530" y="50386"/>
                    <a:pt x="5719" y="51111"/>
                    <a:pt x="5873" y="51844"/>
                  </a:cubicBezTo>
                  <a:cubicBezTo>
                    <a:pt x="6121" y="53019"/>
                    <a:pt x="6121" y="53522"/>
                    <a:pt x="5895" y="54125"/>
                  </a:cubicBezTo>
                  <a:cubicBezTo>
                    <a:pt x="5694" y="53209"/>
                    <a:pt x="5504" y="52343"/>
                    <a:pt x="5315" y="51476"/>
                  </a:cubicBezTo>
                  <a:lnTo>
                    <a:pt x="5315" y="51476"/>
                  </a:lnTo>
                  <a:cubicBezTo>
                    <a:pt x="5301" y="52593"/>
                    <a:pt x="5710" y="53657"/>
                    <a:pt x="5533" y="54948"/>
                  </a:cubicBezTo>
                  <a:lnTo>
                    <a:pt x="4961" y="52981"/>
                  </a:lnTo>
                  <a:lnTo>
                    <a:pt x="4961" y="52981"/>
                  </a:lnTo>
                  <a:cubicBezTo>
                    <a:pt x="4998" y="53359"/>
                    <a:pt x="5034" y="53736"/>
                    <a:pt x="5077" y="54113"/>
                  </a:cubicBezTo>
                  <a:cubicBezTo>
                    <a:pt x="5183" y="55060"/>
                    <a:pt x="5169" y="55977"/>
                    <a:pt x="4417" y="56738"/>
                  </a:cubicBezTo>
                  <a:cubicBezTo>
                    <a:pt x="4328" y="56283"/>
                    <a:pt x="4352" y="55831"/>
                    <a:pt x="4316" y="55383"/>
                  </a:cubicBezTo>
                  <a:cubicBezTo>
                    <a:pt x="4304" y="55240"/>
                    <a:pt x="4164" y="55107"/>
                    <a:pt x="4071" y="54969"/>
                  </a:cubicBezTo>
                  <a:lnTo>
                    <a:pt x="4071" y="54969"/>
                  </a:lnTo>
                  <a:cubicBezTo>
                    <a:pt x="4279" y="56758"/>
                    <a:pt x="4239" y="57567"/>
                    <a:pt x="3798" y="58382"/>
                  </a:cubicBezTo>
                  <a:lnTo>
                    <a:pt x="3798" y="55774"/>
                  </a:lnTo>
                  <a:lnTo>
                    <a:pt x="3556" y="55776"/>
                  </a:lnTo>
                  <a:lnTo>
                    <a:pt x="3556" y="59024"/>
                  </a:lnTo>
                  <a:lnTo>
                    <a:pt x="3430" y="59015"/>
                  </a:lnTo>
                  <a:lnTo>
                    <a:pt x="3271" y="58705"/>
                  </a:lnTo>
                  <a:lnTo>
                    <a:pt x="2791" y="60542"/>
                  </a:lnTo>
                  <a:lnTo>
                    <a:pt x="3711" y="59568"/>
                  </a:lnTo>
                  <a:cubicBezTo>
                    <a:pt x="4009" y="58955"/>
                    <a:pt x="4287" y="58332"/>
                    <a:pt x="4607" y="57733"/>
                  </a:cubicBezTo>
                  <a:cubicBezTo>
                    <a:pt x="5588" y="55906"/>
                    <a:pt x="6549" y="54067"/>
                    <a:pt x="7587" y="52271"/>
                  </a:cubicBezTo>
                  <a:cubicBezTo>
                    <a:pt x="8241" y="51142"/>
                    <a:pt x="9047" y="50102"/>
                    <a:pt x="9731" y="48989"/>
                  </a:cubicBezTo>
                  <a:cubicBezTo>
                    <a:pt x="10456" y="47808"/>
                    <a:pt x="11092" y="46572"/>
                    <a:pt x="11815" y="45389"/>
                  </a:cubicBezTo>
                  <a:cubicBezTo>
                    <a:pt x="13050" y="43363"/>
                    <a:pt x="14309" y="41352"/>
                    <a:pt x="15591" y="39356"/>
                  </a:cubicBezTo>
                  <a:cubicBezTo>
                    <a:pt x="16105" y="38555"/>
                    <a:pt x="16829" y="37871"/>
                    <a:pt x="17248" y="37030"/>
                  </a:cubicBezTo>
                  <a:cubicBezTo>
                    <a:pt x="18319" y="34876"/>
                    <a:pt x="19914" y="33047"/>
                    <a:pt x="20937" y="30871"/>
                  </a:cubicBezTo>
                  <a:cubicBezTo>
                    <a:pt x="21254" y="30194"/>
                    <a:pt x="21775" y="29645"/>
                    <a:pt x="22069" y="28935"/>
                  </a:cubicBezTo>
                  <a:cubicBezTo>
                    <a:pt x="22368" y="28211"/>
                    <a:pt x="22874" y="27572"/>
                    <a:pt x="23295" y="26899"/>
                  </a:cubicBezTo>
                  <a:cubicBezTo>
                    <a:pt x="23731" y="26198"/>
                    <a:pt x="24174" y="25501"/>
                    <a:pt x="24610" y="24799"/>
                  </a:cubicBezTo>
                  <a:cubicBezTo>
                    <a:pt x="25029" y="24125"/>
                    <a:pt x="25440" y="23446"/>
                    <a:pt x="25858" y="22772"/>
                  </a:cubicBezTo>
                  <a:cubicBezTo>
                    <a:pt x="26277" y="22098"/>
                    <a:pt x="26671" y="21406"/>
                    <a:pt x="27128" y="20759"/>
                  </a:cubicBezTo>
                  <a:cubicBezTo>
                    <a:pt x="29053" y="18024"/>
                    <a:pt x="30461" y="14993"/>
                    <a:pt x="32141" y="12116"/>
                  </a:cubicBezTo>
                  <a:cubicBezTo>
                    <a:pt x="32423" y="11634"/>
                    <a:pt x="32698" y="11148"/>
                    <a:pt x="33117" y="10711"/>
                  </a:cubicBezTo>
                  <a:lnTo>
                    <a:pt x="33117" y="10711"/>
                  </a:lnTo>
                  <a:cubicBezTo>
                    <a:pt x="33066" y="10897"/>
                    <a:pt x="33042" y="11098"/>
                    <a:pt x="32957" y="11268"/>
                  </a:cubicBezTo>
                  <a:cubicBezTo>
                    <a:pt x="32457" y="12273"/>
                    <a:pt x="31982" y="13294"/>
                    <a:pt x="31425" y="14269"/>
                  </a:cubicBezTo>
                  <a:cubicBezTo>
                    <a:pt x="29048" y="18428"/>
                    <a:pt x="26658" y="22581"/>
                    <a:pt x="24254" y="26725"/>
                  </a:cubicBezTo>
                  <a:cubicBezTo>
                    <a:pt x="22933" y="29002"/>
                    <a:pt x="21601" y="31272"/>
                    <a:pt x="20229" y="33517"/>
                  </a:cubicBezTo>
                  <a:cubicBezTo>
                    <a:pt x="19370" y="34924"/>
                    <a:pt x="18416" y="36272"/>
                    <a:pt x="17526" y="37660"/>
                  </a:cubicBezTo>
                  <a:cubicBezTo>
                    <a:pt x="16097" y="39885"/>
                    <a:pt x="14661" y="42105"/>
                    <a:pt x="13273" y="44356"/>
                  </a:cubicBezTo>
                  <a:cubicBezTo>
                    <a:pt x="11851" y="46662"/>
                    <a:pt x="10449" y="48981"/>
                    <a:pt x="9101" y="51331"/>
                  </a:cubicBezTo>
                  <a:cubicBezTo>
                    <a:pt x="8017" y="53222"/>
                    <a:pt x="7035" y="55171"/>
                    <a:pt x="5987" y="57083"/>
                  </a:cubicBezTo>
                  <a:cubicBezTo>
                    <a:pt x="5776" y="57468"/>
                    <a:pt x="5662" y="57955"/>
                    <a:pt x="5105" y="58077"/>
                  </a:cubicBezTo>
                  <a:cubicBezTo>
                    <a:pt x="4973" y="58106"/>
                    <a:pt x="4831" y="58381"/>
                    <a:pt x="4805" y="58559"/>
                  </a:cubicBezTo>
                  <a:cubicBezTo>
                    <a:pt x="4668" y="59523"/>
                    <a:pt x="4034" y="60203"/>
                    <a:pt x="3490" y="60938"/>
                  </a:cubicBezTo>
                  <a:lnTo>
                    <a:pt x="3194" y="61504"/>
                  </a:lnTo>
                  <a:cubicBezTo>
                    <a:pt x="2833" y="62508"/>
                    <a:pt x="2716" y="62700"/>
                    <a:pt x="2046" y="62700"/>
                  </a:cubicBezTo>
                  <a:cubicBezTo>
                    <a:pt x="1938" y="62700"/>
                    <a:pt x="1815" y="62695"/>
                    <a:pt x="1675" y="62687"/>
                  </a:cubicBezTo>
                  <a:cubicBezTo>
                    <a:pt x="1712" y="62502"/>
                    <a:pt x="1749" y="62316"/>
                    <a:pt x="1786" y="62131"/>
                  </a:cubicBezTo>
                  <a:lnTo>
                    <a:pt x="1786" y="62131"/>
                  </a:lnTo>
                  <a:lnTo>
                    <a:pt x="1" y="62529"/>
                  </a:lnTo>
                  <a:cubicBezTo>
                    <a:pt x="551" y="62982"/>
                    <a:pt x="1435" y="63205"/>
                    <a:pt x="2341" y="63205"/>
                  </a:cubicBezTo>
                  <a:cubicBezTo>
                    <a:pt x="3049" y="63205"/>
                    <a:pt x="3769" y="63069"/>
                    <a:pt x="4353" y="62799"/>
                  </a:cubicBezTo>
                  <a:cubicBezTo>
                    <a:pt x="4171" y="62341"/>
                    <a:pt x="4171" y="62341"/>
                    <a:pt x="3565" y="62019"/>
                  </a:cubicBezTo>
                  <a:cubicBezTo>
                    <a:pt x="3765" y="61941"/>
                    <a:pt x="3955" y="61910"/>
                    <a:pt x="4137" y="61910"/>
                  </a:cubicBezTo>
                  <a:cubicBezTo>
                    <a:pt x="4784" y="61910"/>
                    <a:pt x="5338" y="62301"/>
                    <a:pt x="5935" y="62367"/>
                  </a:cubicBezTo>
                  <a:lnTo>
                    <a:pt x="5935" y="62367"/>
                  </a:lnTo>
                  <a:cubicBezTo>
                    <a:pt x="5963" y="61965"/>
                    <a:pt x="5627" y="61908"/>
                    <a:pt x="5369" y="61811"/>
                  </a:cubicBezTo>
                  <a:cubicBezTo>
                    <a:pt x="5037" y="61685"/>
                    <a:pt x="4686" y="61610"/>
                    <a:pt x="4331" y="61512"/>
                  </a:cubicBezTo>
                  <a:cubicBezTo>
                    <a:pt x="4831" y="60908"/>
                    <a:pt x="5045" y="60070"/>
                    <a:pt x="5941" y="59833"/>
                  </a:cubicBezTo>
                  <a:lnTo>
                    <a:pt x="5323" y="59700"/>
                  </a:lnTo>
                  <a:cubicBezTo>
                    <a:pt x="6283" y="58895"/>
                    <a:pt x="6282" y="58892"/>
                    <a:pt x="7445" y="58567"/>
                  </a:cubicBezTo>
                  <a:cubicBezTo>
                    <a:pt x="7916" y="58434"/>
                    <a:pt x="8396" y="58330"/>
                    <a:pt x="8864" y="58190"/>
                  </a:cubicBezTo>
                  <a:cubicBezTo>
                    <a:pt x="8988" y="58152"/>
                    <a:pt x="9094" y="58051"/>
                    <a:pt x="9204" y="57970"/>
                  </a:cubicBezTo>
                  <a:lnTo>
                    <a:pt x="9204" y="57970"/>
                  </a:lnTo>
                  <a:lnTo>
                    <a:pt x="6360" y="58547"/>
                  </a:lnTo>
                  <a:cubicBezTo>
                    <a:pt x="6659" y="58194"/>
                    <a:pt x="6993" y="57920"/>
                    <a:pt x="7376" y="57769"/>
                  </a:cubicBezTo>
                  <a:cubicBezTo>
                    <a:pt x="8491" y="57327"/>
                    <a:pt x="9641" y="57061"/>
                    <a:pt x="10850" y="57061"/>
                  </a:cubicBezTo>
                  <a:cubicBezTo>
                    <a:pt x="10944" y="57061"/>
                    <a:pt x="11039" y="57063"/>
                    <a:pt x="11134" y="57066"/>
                  </a:cubicBezTo>
                  <a:cubicBezTo>
                    <a:pt x="11224" y="57069"/>
                    <a:pt x="11315" y="57071"/>
                    <a:pt x="11407" y="57071"/>
                  </a:cubicBezTo>
                  <a:cubicBezTo>
                    <a:pt x="11971" y="57071"/>
                    <a:pt x="12551" y="57011"/>
                    <a:pt x="13084" y="56857"/>
                  </a:cubicBezTo>
                  <a:cubicBezTo>
                    <a:pt x="15793" y="56071"/>
                    <a:pt x="18309" y="54861"/>
                    <a:pt x="20637" y="53266"/>
                  </a:cubicBezTo>
                  <a:cubicBezTo>
                    <a:pt x="20913" y="53076"/>
                    <a:pt x="21165" y="52847"/>
                    <a:pt x="21427" y="52636"/>
                  </a:cubicBezTo>
                  <a:lnTo>
                    <a:pt x="21343" y="52541"/>
                  </a:lnTo>
                  <a:lnTo>
                    <a:pt x="14283" y="55684"/>
                  </a:lnTo>
                  <a:cubicBezTo>
                    <a:pt x="14309" y="55378"/>
                    <a:pt x="14321" y="55252"/>
                    <a:pt x="14332" y="55126"/>
                  </a:cubicBezTo>
                  <a:lnTo>
                    <a:pt x="14332" y="55126"/>
                  </a:lnTo>
                  <a:cubicBezTo>
                    <a:pt x="12534" y="56157"/>
                    <a:pt x="10495" y="56206"/>
                    <a:pt x="8519" y="56529"/>
                  </a:cubicBezTo>
                  <a:cubicBezTo>
                    <a:pt x="10934" y="55659"/>
                    <a:pt x="13546" y="55397"/>
                    <a:pt x="15827" y="54132"/>
                  </a:cubicBezTo>
                  <a:lnTo>
                    <a:pt x="15827" y="54132"/>
                  </a:lnTo>
                  <a:cubicBezTo>
                    <a:pt x="15408" y="54474"/>
                    <a:pt x="14989" y="54816"/>
                    <a:pt x="14567" y="55157"/>
                  </a:cubicBezTo>
                  <a:cubicBezTo>
                    <a:pt x="15665" y="54624"/>
                    <a:pt x="16743" y="54044"/>
                    <a:pt x="17864" y="53566"/>
                  </a:cubicBezTo>
                  <a:cubicBezTo>
                    <a:pt x="20141" y="52597"/>
                    <a:pt x="21639" y="50855"/>
                    <a:pt x="22809" y="48759"/>
                  </a:cubicBezTo>
                  <a:cubicBezTo>
                    <a:pt x="22951" y="48502"/>
                    <a:pt x="23085" y="48212"/>
                    <a:pt x="23300" y="48029"/>
                  </a:cubicBezTo>
                  <a:cubicBezTo>
                    <a:pt x="24879" y="46682"/>
                    <a:pt x="25361" y="44755"/>
                    <a:pt x="25950" y="42916"/>
                  </a:cubicBezTo>
                  <a:cubicBezTo>
                    <a:pt x="26132" y="42345"/>
                    <a:pt x="26353" y="41946"/>
                    <a:pt x="26789" y="41572"/>
                  </a:cubicBezTo>
                  <a:cubicBezTo>
                    <a:pt x="27699" y="40793"/>
                    <a:pt x="28578" y="39953"/>
                    <a:pt x="28707" y="38673"/>
                  </a:cubicBezTo>
                  <a:cubicBezTo>
                    <a:pt x="28768" y="38063"/>
                    <a:pt x="29028" y="37627"/>
                    <a:pt x="29434" y="37212"/>
                  </a:cubicBezTo>
                  <a:cubicBezTo>
                    <a:pt x="30267" y="36363"/>
                    <a:pt x="30633" y="35268"/>
                    <a:pt x="30979" y="34166"/>
                  </a:cubicBezTo>
                  <a:lnTo>
                    <a:pt x="30979" y="34166"/>
                  </a:lnTo>
                  <a:cubicBezTo>
                    <a:pt x="29918" y="35332"/>
                    <a:pt x="28526" y="35967"/>
                    <a:pt x="27097" y="36511"/>
                  </a:cubicBezTo>
                  <a:cubicBezTo>
                    <a:pt x="26119" y="36884"/>
                    <a:pt x="25106" y="37173"/>
                    <a:pt x="24099" y="37460"/>
                  </a:cubicBezTo>
                  <a:cubicBezTo>
                    <a:pt x="23642" y="37590"/>
                    <a:pt x="23160" y="37628"/>
                    <a:pt x="22690" y="37707"/>
                  </a:cubicBezTo>
                  <a:lnTo>
                    <a:pt x="25822" y="37482"/>
                  </a:lnTo>
                  <a:lnTo>
                    <a:pt x="25822" y="37482"/>
                  </a:lnTo>
                  <a:lnTo>
                    <a:pt x="24722" y="37854"/>
                  </a:lnTo>
                  <a:cubicBezTo>
                    <a:pt x="24732" y="37903"/>
                    <a:pt x="24741" y="37951"/>
                    <a:pt x="24751" y="37999"/>
                  </a:cubicBezTo>
                  <a:cubicBezTo>
                    <a:pt x="25243" y="37877"/>
                    <a:pt x="25742" y="37772"/>
                    <a:pt x="26229" y="37627"/>
                  </a:cubicBezTo>
                  <a:cubicBezTo>
                    <a:pt x="26765" y="37468"/>
                    <a:pt x="27299" y="37290"/>
                    <a:pt x="27821" y="37088"/>
                  </a:cubicBezTo>
                  <a:cubicBezTo>
                    <a:pt x="28326" y="36892"/>
                    <a:pt x="28815" y="36654"/>
                    <a:pt x="29348" y="36528"/>
                  </a:cubicBezTo>
                  <a:lnTo>
                    <a:pt x="29348" y="36528"/>
                  </a:lnTo>
                  <a:cubicBezTo>
                    <a:pt x="28088" y="37734"/>
                    <a:pt x="26386" y="37885"/>
                    <a:pt x="24732" y="38441"/>
                  </a:cubicBezTo>
                  <a:lnTo>
                    <a:pt x="25211" y="38663"/>
                  </a:lnTo>
                  <a:lnTo>
                    <a:pt x="23678" y="39218"/>
                  </a:lnTo>
                  <a:cubicBezTo>
                    <a:pt x="23982" y="39273"/>
                    <a:pt x="24278" y="39298"/>
                    <a:pt x="24567" y="39298"/>
                  </a:cubicBezTo>
                  <a:cubicBezTo>
                    <a:pt x="25438" y="39298"/>
                    <a:pt x="26250" y="39071"/>
                    <a:pt x="27050" y="38766"/>
                  </a:cubicBezTo>
                  <a:cubicBezTo>
                    <a:pt x="27147" y="38728"/>
                    <a:pt x="27253" y="38683"/>
                    <a:pt x="27345" y="38683"/>
                  </a:cubicBezTo>
                  <a:cubicBezTo>
                    <a:pt x="27447" y="38683"/>
                    <a:pt x="27533" y="38737"/>
                    <a:pt x="27577" y="38916"/>
                  </a:cubicBezTo>
                  <a:lnTo>
                    <a:pt x="27577" y="38916"/>
                  </a:lnTo>
                  <a:cubicBezTo>
                    <a:pt x="26801" y="39236"/>
                    <a:pt x="26029" y="39566"/>
                    <a:pt x="25247" y="39870"/>
                  </a:cubicBezTo>
                  <a:cubicBezTo>
                    <a:pt x="24977" y="39975"/>
                    <a:pt x="24683" y="40075"/>
                    <a:pt x="24400" y="40075"/>
                  </a:cubicBezTo>
                  <a:cubicBezTo>
                    <a:pt x="24391" y="40075"/>
                    <a:pt x="24382" y="40075"/>
                    <a:pt x="24373" y="40075"/>
                  </a:cubicBezTo>
                  <a:cubicBezTo>
                    <a:pt x="21643" y="40075"/>
                    <a:pt x="19032" y="40585"/>
                    <a:pt x="16577" y="41815"/>
                  </a:cubicBezTo>
                  <a:cubicBezTo>
                    <a:pt x="16559" y="41824"/>
                    <a:pt x="16538" y="41827"/>
                    <a:pt x="16511" y="41827"/>
                  </a:cubicBezTo>
                  <a:cubicBezTo>
                    <a:pt x="16464" y="41827"/>
                    <a:pt x="16398" y="41819"/>
                    <a:pt x="16299" y="41819"/>
                  </a:cubicBezTo>
                  <a:cubicBezTo>
                    <a:pt x="16539" y="41593"/>
                    <a:pt x="16723" y="41392"/>
                    <a:pt x="16934" y="41225"/>
                  </a:cubicBezTo>
                  <a:cubicBezTo>
                    <a:pt x="18618" y="39896"/>
                    <a:pt x="20359" y="38661"/>
                    <a:pt x="22401" y="37922"/>
                  </a:cubicBezTo>
                  <a:cubicBezTo>
                    <a:pt x="22517" y="37880"/>
                    <a:pt x="22607" y="37769"/>
                    <a:pt x="22711" y="37689"/>
                  </a:cubicBezTo>
                  <a:lnTo>
                    <a:pt x="22711" y="37689"/>
                  </a:lnTo>
                  <a:cubicBezTo>
                    <a:pt x="21667" y="38052"/>
                    <a:pt x="20622" y="38417"/>
                    <a:pt x="19604" y="38773"/>
                  </a:cubicBezTo>
                  <a:lnTo>
                    <a:pt x="19768" y="38411"/>
                  </a:lnTo>
                  <a:lnTo>
                    <a:pt x="19677" y="38319"/>
                  </a:lnTo>
                  <a:lnTo>
                    <a:pt x="16948" y="40351"/>
                  </a:lnTo>
                  <a:cubicBezTo>
                    <a:pt x="16873" y="39745"/>
                    <a:pt x="17166" y="39442"/>
                    <a:pt x="17576" y="39202"/>
                  </a:cubicBezTo>
                  <a:cubicBezTo>
                    <a:pt x="18216" y="38825"/>
                    <a:pt x="18856" y="38447"/>
                    <a:pt x="19431" y="37937"/>
                  </a:cubicBezTo>
                  <a:lnTo>
                    <a:pt x="19431" y="37937"/>
                  </a:lnTo>
                  <a:lnTo>
                    <a:pt x="18355" y="38383"/>
                  </a:lnTo>
                  <a:cubicBezTo>
                    <a:pt x="18471" y="37722"/>
                    <a:pt x="19076" y="37693"/>
                    <a:pt x="19583" y="37337"/>
                  </a:cubicBezTo>
                  <a:lnTo>
                    <a:pt x="18610" y="37337"/>
                  </a:lnTo>
                  <a:cubicBezTo>
                    <a:pt x="19186" y="36721"/>
                    <a:pt x="19831" y="36526"/>
                    <a:pt x="20472" y="36346"/>
                  </a:cubicBezTo>
                  <a:cubicBezTo>
                    <a:pt x="21647" y="36015"/>
                    <a:pt x="22831" y="35717"/>
                    <a:pt x="24006" y="35389"/>
                  </a:cubicBezTo>
                  <a:cubicBezTo>
                    <a:pt x="24414" y="35275"/>
                    <a:pt x="24810" y="35112"/>
                    <a:pt x="25175" y="34833"/>
                  </a:cubicBezTo>
                  <a:lnTo>
                    <a:pt x="25175" y="34833"/>
                  </a:lnTo>
                  <a:cubicBezTo>
                    <a:pt x="24995" y="34870"/>
                    <a:pt x="24815" y="34904"/>
                    <a:pt x="24638" y="34949"/>
                  </a:cubicBezTo>
                  <a:cubicBezTo>
                    <a:pt x="23130" y="35318"/>
                    <a:pt x="21623" y="35685"/>
                    <a:pt x="20116" y="36049"/>
                  </a:cubicBezTo>
                  <a:cubicBezTo>
                    <a:pt x="20007" y="36076"/>
                    <a:pt x="19893" y="36118"/>
                    <a:pt x="19783" y="36118"/>
                  </a:cubicBezTo>
                  <a:cubicBezTo>
                    <a:pt x="19647" y="36118"/>
                    <a:pt x="19519" y="36053"/>
                    <a:pt x="19421" y="35813"/>
                  </a:cubicBezTo>
                  <a:cubicBezTo>
                    <a:pt x="19578" y="35732"/>
                    <a:pt x="19725" y="35622"/>
                    <a:pt x="19888" y="35580"/>
                  </a:cubicBezTo>
                  <a:cubicBezTo>
                    <a:pt x="21453" y="35176"/>
                    <a:pt x="23027" y="34800"/>
                    <a:pt x="24588" y="34380"/>
                  </a:cubicBezTo>
                  <a:cubicBezTo>
                    <a:pt x="25153" y="34228"/>
                    <a:pt x="25693" y="33982"/>
                    <a:pt x="26207" y="33667"/>
                  </a:cubicBezTo>
                  <a:lnTo>
                    <a:pt x="26207" y="33667"/>
                  </a:lnTo>
                  <a:lnTo>
                    <a:pt x="19766" y="35232"/>
                  </a:lnTo>
                  <a:lnTo>
                    <a:pt x="19668" y="35003"/>
                  </a:lnTo>
                  <a:cubicBezTo>
                    <a:pt x="19861" y="34906"/>
                    <a:pt x="20045" y="34773"/>
                    <a:pt x="20250" y="34716"/>
                  </a:cubicBezTo>
                  <a:cubicBezTo>
                    <a:pt x="21871" y="34268"/>
                    <a:pt x="23496" y="33833"/>
                    <a:pt x="25120" y="33395"/>
                  </a:cubicBezTo>
                  <a:cubicBezTo>
                    <a:pt x="25436" y="33309"/>
                    <a:pt x="25752" y="33224"/>
                    <a:pt x="26051" y="33062"/>
                  </a:cubicBezTo>
                  <a:lnTo>
                    <a:pt x="26051" y="33062"/>
                  </a:lnTo>
                  <a:cubicBezTo>
                    <a:pt x="24067" y="33232"/>
                    <a:pt x="22171" y="33845"/>
                    <a:pt x="20198" y="34331"/>
                  </a:cubicBezTo>
                  <a:cubicBezTo>
                    <a:pt x="20298" y="33745"/>
                    <a:pt x="20735" y="33688"/>
                    <a:pt x="21091" y="33594"/>
                  </a:cubicBezTo>
                  <a:cubicBezTo>
                    <a:pt x="22653" y="33179"/>
                    <a:pt x="24223" y="32795"/>
                    <a:pt x="25790" y="32400"/>
                  </a:cubicBezTo>
                  <a:cubicBezTo>
                    <a:pt x="26136" y="32311"/>
                    <a:pt x="26482" y="32226"/>
                    <a:pt x="26814" y="32076"/>
                  </a:cubicBezTo>
                  <a:lnTo>
                    <a:pt x="26814" y="32076"/>
                  </a:lnTo>
                  <a:cubicBezTo>
                    <a:pt x="24878" y="32178"/>
                    <a:pt x="23023" y="32711"/>
                    <a:pt x="21132" y="33086"/>
                  </a:cubicBezTo>
                  <a:cubicBezTo>
                    <a:pt x="23059" y="32209"/>
                    <a:pt x="25146" y="31821"/>
                    <a:pt x="27106" y="30964"/>
                  </a:cubicBezTo>
                  <a:lnTo>
                    <a:pt x="27106" y="30964"/>
                  </a:lnTo>
                  <a:lnTo>
                    <a:pt x="22265" y="31725"/>
                  </a:lnTo>
                  <a:lnTo>
                    <a:pt x="22205" y="31504"/>
                  </a:lnTo>
                  <a:cubicBezTo>
                    <a:pt x="22887" y="31237"/>
                    <a:pt x="23575" y="30988"/>
                    <a:pt x="24246" y="30697"/>
                  </a:cubicBezTo>
                  <a:cubicBezTo>
                    <a:pt x="24719" y="30493"/>
                    <a:pt x="25169" y="30233"/>
                    <a:pt x="25628" y="29998"/>
                  </a:cubicBezTo>
                  <a:lnTo>
                    <a:pt x="24986" y="29930"/>
                  </a:lnTo>
                  <a:lnTo>
                    <a:pt x="25970" y="29540"/>
                  </a:lnTo>
                  <a:lnTo>
                    <a:pt x="26995" y="28969"/>
                  </a:lnTo>
                  <a:cubicBezTo>
                    <a:pt x="26980" y="28929"/>
                    <a:pt x="26966" y="28889"/>
                    <a:pt x="26951" y="28850"/>
                  </a:cubicBezTo>
                  <a:cubicBezTo>
                    <a:pt x="25549" y="29368"/>
                    <a:pt x="24147" y="29887"/>
                    <a:pt x="22744" y="30405"/>
                  </a:cubicBezTo>
                  <a:cubicBezTo>
                    <a:pt x="22719" y="30344"/>
                    <a:pt x="22693" y="30282"/>
                    <a:pt x="22668" y="30221"/>
                  </a:cubicBezTo>
                  <a:cubicBezTo>
                    <a:pt x="24612" y="29329"/>
                    <a:pt x="26721" y="28782"/>
                    <a:pt x="28466" y="27458"/>
                  </a:cubicBezTo>
                  <a:lnTo>
                    <a:pt x="28466" y="27458"/>
                  </a:lnTo>
                  <a:lnTo>
                    <a:pt x="24624" y="29058"/>
                  </a:lnTo>
                  <a:cubicBezTo>
                    <a:pt x="24601" y="29007"/>
                    <a:pt x="24579" y="28957"/>
                    <a:pt x="24556" y="28907"/>
                  </a:cubicBezTo>
                  <a:cubicBezTo>
                    <a:pt x="25609" y="28352"/>
                    <a:pt x="26662" y="27798"/>
                    <a:pt x="27715" y="27243"/>
                  </a:cubicBezTo>
                  <a:lnTo>
                    <a:pt x="27656" y="27098"/>
                  </a:lnTo>
                  <a:lnTo>
                    <a:pt x="26672" y="27438"/>
                  </a:lnTo>
                  <a:cubicBezTo>
                    <a:pt x="26686" y="27288"/>
                    <a:pt x="26695" y="27187"/>
                    <a:pt x="26711" y="27013"/>
                  </a:cubicBezTo>
                  <a:lnTo>
                    <a:pt x="26711" y="27013"/>
                  </a:lnTo>
                  <a:lnTo>
                    <a:pt x="24405" y="27887"/>
                  </a:lnTo>
                  <a:cubicBezTo>
                    <a:pt x="24181" y="27398"/>
                    <a:pt x="24316" y="27208"/>
                    <a:pt x="24702" y="27050"/>
                  </a:cubicBezTo>
                  <a:cubicBezTo>
                    <a:pt x="26764" y="26207"/>
                    <a:pt x="28624" y="24987"/>
                    <a:pt x="30382" y="23658"/>
                  </a:cubicBezTo>
                  <a:cubicBezTo>
                    <a:pt x="31528" y="22790"/>
                    <a:pt x="32765" y="22131"/>
                    <a:pt x="34005" y="21451"/>
                  </a:cubicBezTo>
                  <a:cubicBezTo>
                    <a:pt x="34287" y="21297"/>
                    <a:pt x="34592" y="21188"/>
                    <a:pt x="34889" y="21057"/>
                  </a:cubicBezTo>
                  <a:lnTo>
                    <a:pt x="34889" y="21057"/>
                  </a:lnTo>
                  <a:cubicBezTo>
                    <a:pt x="35100" y="21636"/>
                    <a:pt x="34947" y="22149"/>
                    <a:pt x="34462" y="22458"/>
                  </a:cubicBezTo>
                  <a:cubicBezTo>
                    <a:pt x="33711" y="22937"/>
                    <a:pt x="32938" y="23382"/>
                    <a:pt x="32175" y="23842"/>
                  </a:cubicBezTo>
                  <a:cubicBezTo>
                    <a:pt x="31905" y="24004"/>
                    <a:pt x="31636" y="24167"/>
                    <a:pt x="31403" y="24396"/>
                  </a:cubicBezTo>
                  <a:cubicBezTo>
                    <a:pt x="32718" y="24053"/>
                    <a:pt x="33744" y="23146"/>
                    <a:pt x="34950" y="22595"/>
                  </a:cubicBezTo>
                  <a:lnTo>
                    <a:pt x="35136" y="22703"/>
                  </a:lnTo>
                  <a:cubicBezTo>
                    <a:pt x="35459" y="22143"/>
                    <a:pt x="35829" y="21604"/>
                    <a:pt x="36090" y="21016"/>
                  </a:cubicBezTo>
                  <a:cubicBezTo>
                    <a:pt x="36270" y="20614"/>
                    <a:pt x="36109" y="20361"/>
                    <a:pt x="35758" y="20361"/>
                  </a:cubicBezTo>
                  <a:cubicBezTo>
                    <a:pt x="35683" y="20361"/>
                    <a:pt x="35600" y="20372"/>
                    <a:pt x="35509" y="20396"/>
                  </a:cubicBezTo>
                  <a:cubicBezTo>
                    <a:pt x="35312" y="20450"/>
                    <a:pt x="35123" y="20538"/>
                    <a:pt x="34793" y="20661"/>
                  </a:cubicBezTo>
                  <a:cubicBezTo>
                    <a:pt x="37774" y="17137"/>
                    <a:pt x="38558" y="14607"/>
                    <a:pt x="37510" y="11931"/>
                  </a:cubicBezTo>
                  <a:lnTo>
                    <a:pt x="37510" y="11931"/>
                  </a:lnTo>
                  <a:lnTo>
                    <a:pt x="36302" y="12678"/>
                  </a:lnTo>
                  <a:cubicBezTo>
                    <a:pt x="36394" y="12380"/>
                    <a:pt x="36561" y="12161"/>
                    <a:pt x="36738" y="11948"/>
                  </a:cubicBezTo>
                  <a:cubicBezTo>
                    <a:pt x="37371" y="11188"/>
                    <a:pt x="38035" y="10453"/>
                    <a:pt x="38627" y="9665"/>
                  </a:cubicBezTo>
                  <a:cubicBezTo>
                    <a:pt x="38897" y="9305"/>
                    <a:pt x="39047" y="8856"/>
                    <a:pt x="39242" y="8441"/>
                  </a:cubicBezTo>
                  <a:lnTo>
                    <a:pt x="39242" y="8441"/>
                  </a:lnTo>
                  <a:cubicBezTo>
                    <a:pt x="38457" y="9241"/>
                    <a:pt x="37471" y="9936"/>
                    <a:pt x="36975" y="10888"/>
                  </a:cubicBezTo>
                  <a:cubicBezTo>
                    <a:pt x="36334" y="12115"/>
                    <a:pt x="35169" y="12934"/>
                    <a:pt x="34668" y="14241"/>
                  </a:cubicBezTo>
                  <a:cubicBezTo>
                    <a:pt x="34548" y="14554"/>
                    <a:pt x="34083" y="14735"/>
                    <a:pt x="33777" y="14977"/>
                  </a:cubicBezTo>
                  <a:lnTo>
                    <a:pt x="32777" y="15768"/>
                  </a:lnTo>
                  <a:lnTo>
                    <a:pt x="31501" y="16747"/>
                  </a:lnTo>
                  <a:lnTo>
                    <a:pt x="31359" y="16544"/>
                  </a:lnTo>
                  <a:lnTo>
                    <a:pt x="32692" y="15677"/>
                  </a:lnTo>
                  <a:lnTo>
                    <a:pt x="33690" y="14883"/>
                  </a:lnTo>
                  <a:cubicBezTo>
                    <a:pt x="33830" y="14621"/>
                    <a:pt x="33971" y="14360"/>
                    <a:pt x="34112" y="14099"/>
                  </a:cubicBezTo>
                  <a:lnTo>
                    <a:pt x="33938" y="13936"/>
                  </a:lnTo>
                  <a:lnTo>
                    <a:pt x="31145" y="15699"/>
                  </a:lnTo>
                  <a:cubicBezTo>
                    <a:pt x="31178" y="15264"/>
                    <a:pt x="31306" y="15062"/>
                    <a:pt x="31597" y="14902"/>
                  </a:cubicBezTo>
                  <a:cubicBezTo>
                    <a:pt x="32444" y="14437"/>
                    <a:pt x="33395" y="14089"/>
                    <a:pt x="33755" y="13039"/>
                  </a:cubicBezTo>
                  <a:cubicBezTo>
                    <a:pt x="33810" y="12883"/>
                    <a:pt x="34036" y="12747"/>
                    <a:pt x="34213" y="12678"/>
                  </a:cubicBezTo>
                  <a:cubicBezTo>
                    <a:pt x="34880" y="12417"/>
                    <a:pt x="34864" y="11680"/>
                    <a:pt x="35248" y="11224"/>
                  </a:cubicBezTo>
                  <a:cubicBezTo>
                    <a:pt x="35316" y="11145"/>
                    <a:pt x="35276" y="10833"/>
                    <a:pt x="35215" y="10810"/>
                  </a:cubicBezTo>
                  <a:cubicBezTo>
                    <a:pt x="34616" y="10573"/>
                    <a:pt x="35321" y="10459"/>
                    <a:pt x="35213" y="10179"/>
                  </a:cubicBezTo>
                  <a:lnTo>
                    <a:pt x="35213" y="10179"/>
                  </a:lnTo>
                  <a:lnTo>
                    <a:pt x="33469" y="11251"/>
                  </a:lnTo>
                  <a:cubicBezTo>
                    <a:pt x="34140" y="10290"/>
                    <a:pt x="35254" y="9896"/>
                    <a:pt x="35981" y="8980"/>
                  </a:cubicBezTo>
                  <a:lnTo>
                    <a:pt x="35981" y="8980"/>
                  </a:lnTo>
                  <a:lnTo>
                    <a:pt x="33797" y="10287"/>
                  </a:lnTo>
                  <a:cubicBezTo>
                    <a:pt x="34000" y="9387"/>
                    <a:pt x="34333" y="8745"/>
                    <a:pt x="35126" y="8472"/>
                  </a:cubicBezTo>
                  <a:cubicBezTo>
                    <a:pt x="35930" y="8197"/>
                    <a:pt x="36198" y="7366"/>
                    <a:pt x="36743" y="6978"/>
                  </a:cubicBezTo>
                  <a:cubicBezTo>
                    <a:pt x="36372" y="5865"/>
                    <a:pt x="37502" y="5773"/>
                    <a:pt x="37964" y="5009"/>
                  </a:cubicBezTo>
                  <a:lnTo>
                    <a:pt x="37964" y="5009"/>
                  </a:lnTo>
                  <a:lnTo>
                    <a:pt x="35541" y="6355"/>
                  </a:lnTo>
                  <a:cubicBezTo>
                    <a:pt x="35577" y="5254"/>
                    <a:pt x="36303" y="4516"/>
                    <a:pt x="36657" y="3635"/>
                  </a:cubicBezTo>
                  <a:cubicBezTo>
                    <a:pt x="37006" y="2762"/>
                    <a:pt x="37456" y="1930"/>
                    <a:pt x="37816" y="1053"/>
                  </a:cubicBezTo>
                  <a:lnTo>
                    <a:pt x="37816" y="1053"/>
                  </a:lnTo>
                  <a:cubicBezTo>
                    <a:pt x="36959" y="1827"/>
                    <a:pt x="36694" y="2966"/>
                    <a:pt x="36004" y="3891"/>
                  </a:cubicBezTo>
                  <a:cubicBezTo>
                    <a:pt x="35974" y="3448"/>
                    <a:pt x="35943" y="3005"/>
                    <a:pt x="35909" y="2524"/>
                  </a:cubicBezTo>
                  <a:cubicBezTo>
                    <a:pt x="35457" y="3150"/>
                    <a:pt x="35372" y="3618"/>
                    <a:pt x="35524" y="4517"/>
                  </a:cubicBezTo>
                  <a:cubicBezTo>
                    <a:pt x="35643" y="5225"/>
                    <a:pt x="35496" y="5459"/>
                    <a:pt x="34809" y="5674"/>
                  </a:cubicBezTo>
                  <a:lnTo>
                    <a:pt x="34407" y="7450"/>
                  </a:lnTo>
                  <a:lnTo>
                    <a:pt x="34204" y="7436"/>
                  </a:lnTo>
                  <a:cubicBezTo>
                    <a:pt x="34147" y="7245"/>
                    <a:pt x="34091" y="7052"/>
                    <a:pt x="34034" y="6861"/>
                  </a:cubicBezTo>
                  <a:lnTo>
                    <a:pt x="33929" y="6853"/>
                  </a:lnTo>
                  <a:lnTo>
                    <a:pt x="33929" y="8203"/>
                  </a:lnTo>
                  <a:lnTo>
                    <a:pt x="33723" y="8226"/>
                  </a:lnTo>
                  <a:lnTo>
                    <a:pt x="33473" y="7311"/>
                  </a:lnTo>
                  <a:lnTo>
                    <a:pt x="32962" y="6989"/>
                  </a:lnTo>
                  <a:lnTo>
                    <a:pt x="33110" y="8767"/>
                  </a:lnTo>
                  <a:lnTo>
                    <a:pt x="33033" y="8786"/>
                  </a:lnTo>
                  <a:lnTo>
                    <a:pt x="32605" y="7201"/>
                  </a:lnTo>
                  <a:cubicBezTo>
                    <a:pt x="32551" y="7638"/>
                    <a:pt x="32521" y="7875"/>
                    <a:pt x="32491" y="8119"/>
                  </a:cubicBezTo>
                  <a:cubicBezTo>
                    <a:pt x="32435" y="8094"/>
                    <a:pt x="32401" y="8087"/>
                    <a:pt x="32383" y="8067"/>
                  </a:cubicBezTo>
                  <a:cubicBezTo>
                    <a:pt x="32363" y="8044"/>
                    <a:pt x="32359" y="8006"/>
                    <a:pt x="32343" y="7978"/>
                  </a:cubicBezTo>
                  <a:cubicBezTo>
                    <a:pt x="32313" y="7926"/>
                    <a:pt x="32279" y="7876"/>
                    <a:pt x="32246" y="7825"/>
                  </a:cubicBezTo>
                  <a:cubicBezTo>
                    <a:pt x="32207" y="7870"/>
                    <a:pt x="32130" y="7922"/>
                    <a:pt x="32136" y="7961"/>
                  </a:cubicBezTo>
                  <a:cubicBezTo>
                    <a:pt x="32243" y="8645"/>
                    <a:pt x="32344" y="9329"/>
                    <a:pt x="32479" y="10007"/>
                  </a:cubicBezTo>
                  <a:cubicBezTo>
                    <a:pt x="32582" y="10521"/>
                    <a:pt x="32590" y="10992"/>
                    <a:pt x="32142" y="11360"/>
                  </a:cubicBezTo>
                  <a:lnTo>
                    <a:pt x="31921" y="11717"/>
                  </a:lnTo>
                  <a:cubicBezTo>
                    <a:pt x="31294" y="10958"/>
                    <a:pt x="31490" y="10009"/>
                    <a:pt x="30923" y="9298"/>
                  </a:cubicBezTo>
                  <a:lnTo>
                    <a:pt x="30923" y="9298"/>
                  </a:lnTo>
                  <a:cubicBezTo>
                    <a:pt x="30986" y="10104"/>
                    <a:pt x="31049" y="10912"/>
                    <a:pt x="31110" y="11710"/>
                  </a:cubicBezTo>
                  <a:cubicBezTo>
                    <a:pt x="31068" y="11721"/>
                    <a:pt x="31040" y="11736"/>
                    <a:pt x="31021" y="11736"/>
                  </a:cubicBezTo>
                  <a:cubicBezTo>
                    <a:pt x="31018" y="11736"/>
                    <a:pt x="31015" y="11735"/>
                    <a:pt x="31012" y="11734"/>
                  </a:cubicBezTo>
                  <a:cubicBezTo>
                    <a:pt x="30983" y="11720"/>
                    <a:pt x="30969" y="11677"/>
                    <a:pt x="30940" y="11668"/>
                  </a:cubicBezTo>
                  <a:cubicBezTo>
                    <a:pt x="30893" y="11653"/>
                    <a:pt x="30840" y="11654"/>
                    <a:pt x="30789" y="11649"/>
                  </a:cubicBezTo>
                  <a:cubicBezTo>
                    <a:pt x="30783" y="11713"/>
                    <a:pt x="30757" y="11785"/>
                    <a:pt x="30775" y="11842"/>
                  </a:cubicBezTo>
                  <a:cubicBezTo>
                    <a:pt x="31326" y="13613"/>
                    <a:pt x="30211" y="14907"/>
                    <a:pt x="29490" y="16310"/>
                  </a:cubicBezTo>
                  <a:cubicBezTo>
                    <a:pt x="29441" y="16403"/>
                    <a:pt x="29275" y="16434"/>
                    <a:pt x="29164" y="16494"/>
                  </a:cubicBezTo>
                  <a:lnTo>
                    <a:pt x="28470" y="16922"/>
                  </a:lnTo>
                  <a:cubicBezTo>
                    <a:pt x="28419" y="16673"/>
                    <a:pt x="28371" y="16440"/>
                    <a:pt x="28302" y="16107"/>
                  </a:cubicBezTo>
                  <a:cubicBezTo>
                    <a:pt x="28217" y="16232"/>
                    <a:pt x="28160" y="16276"/>
                    <a:pt x="28160" y="16321"/>
                  </a:cubicBezTo>
                  <a:cubicBezTo>
                    <a:pt x="28155" y="16870"/>
                    <a:pt x="28157" y="17418"/>
                    <a:pt x="28066" y="17973"/>
                  </a:cubicBezTo>
                  <a:cubicBezTo>
                    <a:pt x="27957" y="17300"/>
                    <a:pt x="27846" y="16629"/>
                    <a:pt x="27736" y="15957"/>
                  </a:cubicBezTo>
                  <a:lnTo>
                    <a:pt x="27568" y="15973"/>
                  </a:lnTo>
                  <a:cubicBezTo>
                    <a:pt x="27627" y="16820"/>
                    <a:pt x="27686" y="17667"/>
                    <a:pt x="27745" y="18514"/>
                  </a:cubicBezTo>
                  <a:lnTo>
                    <a:pt x="27627" y="18537"/>
                  </a:lnTo>
                  <a:cubicBezTo>
                    <a:pt x="27510" y="18081"/>
                    <a:pt x="27394" y="17624"/>
                    <a:pt x="27278" y="17168"/>
                  </a:cubicBezTo>
                  <a:cubicBezTo>
                    <a:pt x="27237" y="17175"/>
                    <a:pt x="27197" y="17183"/>
                    <a:pt x="27156" y="17190"/>
                  </a:cubicBezTo>
                  <a:cubicBezTo>
                    <a:pt x="27219" y="17992"/>
                    <a:pt x="27284" y="18795"/>
                    <a:pt x="27347" y="19598"/>
                  </a:cubicBezTo>
                  <a:cubicBezTo>
                    <a:pt x="26685" y="16510"/>
                    <a:pt x="26742" y="15854"/>
                    <a:pt x="27701" y="14807"/>
                  </a:cubicBezTo>
                  <a:lnTo>
                    <a:pt x="27876" y="15039"/>
                  </a:lnTo>
                  <a:lnTo>
                    <a:pt x="28036" y="14523"/>
                  </a:lnTo>
                  <a:lnTo>
                    <a:pt x="28268" y="14818"/>
                  </a:lnTo>
                  <a:lnTo>
                    <a:pt x="28440" y="14610"/>
                  </a:lnTo>
                  <a:cubicBezTo>
                    <a:pt x="28737" y="15062"/>
                    <a:pt x="28531" y="15714"/>
                    <a:pt x="29105" y="15997"/>
                  </a:cubicBezTo>
                  <a:cubicBezTo>
                    <a:pt x="29069" y="15835"/>
                    <a:pt x="28960" y="15649"/>
                    <a:pt x="29006" y="15518"/>
                  </a:cubicBezTo>
                  <a:cubicBezTo>
                    <a:pt x="29328" y="14595"/>
                    <a:pt x="28943" y="13733"/>
                    <a:pt x="28895" y="12819"/>
                  </a:cubicBezTo>
                  <a:lnTo>
                    <a:pt x="28895" y="12819"/>
                  </a:lnTo>
                  <a:lnTo>
                    <a:pt x="29431" y="14368"/>
                  </a:lnTo>
                  <a:lnTo>
                    <a:pt x="29587" y="14334"/>
                  </a:lnTo>
                  <a:cubicBezTo>
                    <a:pt x="29458" y="13726"/>
                    <a:pt x="29330" y="13117"/>
                    <a:pt x="29202" y="12508"/>
                  </a:cubicBezTo>
                  <a:lnTo>
                    <a:pt x="29320" y="12477"/>
                  </a:lnTo>
                  <a:lnTo>
                    <a:pt x="29827" y="13837"/>
                  </a:lnTo>
                  <a:lnTo>
                    <a:pt x="29968" y="13809"/>
                  </a:lnTo>
                  <a:lnTo>
                    <a:pt x="29486" y="11597"/>
                  </a:lnTo>
                  <a:lnTo>
                    <a:pt x="29619" y="11557"/>
                  </a:lnTo>
                  <a:cubicBezTo>
                    <a:pt x="29773" y="12024"/>
                    <a:pt x="29927" y="12490"/>
                    <a:pt x="30082" y="12957"/>
                  </a:cubicBezTo>
                  <a:lnTo>
                    <a:pt x="30310" y="12897"/>
                  </a:lnTo>
                  <a:cubicBezTo>
                    <a:pt x="30241" y="12106"/>
                    <a:pt x="30097" y="11312"/>
                    <a:pt x="30123" y="10525"/>
                  </a:cubicBezTo>
                  <a:cubicBezTo>
                    <a:pt x="30149" y="9731"/>
                    <a:pt x="30499" y="9002"/>
                    <a:pt x="31042" y="8171"/>
                  </a:cubicBezTo>
                  <a:cubicBezTo>
                    <a:pt x="31239" y="8873"/>
                    <a:pt x="31372" y="9451"/>
                    <a:pt x="31564" y="10007"/>
                  </a:cubicBezTo>
                  <a:cubicBezTo>
                    <a:pt x="31687" y="10362"/>
                    <a:pt x="31896" y="10689"/>
                    <a:pt x="32066" y="11028"/>
                  </a:cubicBezTo>
                  <a:cubicBezTo>
                    <a:pt x="31879" y="10194"/>
                    <a:pt x="31751" y="9341"/>
                    <a:pt x="31487" y="8532"/>
                  </a:cubicBezTo>
                  <a:cubicBezTo>
                    <a:pt x="31261" y="7837"/>
                    <a:pt x="31343" y="7253"/>
                    <a:pt x="31716" y="6657"/>
                  </a:cubicBezTo>
                  <a:cubicBezTo>
                    <a:pt x="31941" y="6298"/>
                    <a:pt x="32123" y="5912"/>
                    <a:pt x="32327" y="5532"/>
                  </a:cubicBezTo>
                  <a:lnTo>
                    <a:pt x="32697" y="5723"/>
                  </a:lnTo>
                  <a:cubicBezTo>
                    <a:pt x="32811" y="5236"/>
                    <a:pt x="32924" y="4754"/>
                    <a:pt x="33037" y="4272"/>
                  </a:cubicBezTo>
                  <a:lnTo>
                    <a:pt x="33178" y="4258"/>
                  </a:lnTo>
                  <a:lnTo>
                    <a:pt x="33584" y="5602"/>
                  </a:lnTo>
                  <a:lnTo>
                    <a:pt x="33763" y="5575"/>
                  </a:lnTo>
                  <a:cubicBezTo>
                    <a:pt x="33711" y="5262"/>
                    <a:pt x="33650" y="4952"/>
                    <a:pt x="33608" y="4638"/>
                  </a:cubicBezTo>
                  <a:cubicBezTo>
                    <a:pt x="33564" y="4319"/>
                    <a:pt x="33538" y="3997"/>
                    <a:pt x="33621" y="3647"/>
                  </a:cubicBezTo>
                  <a:cubicBezTo>
                    <a:pt x="33747" y="4031"/>
                    <a:pt x="33873" y="4415"/>
                    <a:pt x="34000" y="4799"/>
                  </a:cubicBezTo>
                  <a:lnTo>
                    <a:pt x="34225" y="4778"/>
                  </a:lnTo>
                  <a:cubicBezTo>
                    <a:pt x="34294" y="4500"/>
                    <a:pt x="34364" y="4223"/>
                    <a:pt x="34430" y="3952"/>
                  </a:cubicBezTo>
                  <a:cubicBezTo>
                    <a:pt x="34469" y="4232"/>
                    <a:pt x="34508" y="4517"/>
                    <a:pt x="34548" y="4804"/>
                  </a:cubicBezTo>
                  <a:lnTo>
                    <a:pt x="34682" y="4809"/>
                  </a:lnTo>
                  <a:cubicBezTo>
                    <a:pt x="34727" y="4483"/>
                    <a:pt x="34772" y="4156"/>
                    <a:pt x="34815" y="3859"/>
                  </a:cubicBezTo>
                  <a:cubicBezTo>
                    <a:pt x="34856" y="3945"/>
                    <a:pt x="34914" y="4065"/>
                    <a:pt x="34970" y="4184"/>
                  </a:cubicBezTo>
                  <a:lnTo>
                    <a:pt x="35110" y="4160"/>
                  </a:lnTo>
                  <a:cubicBezTo>
                    <a:pt x="35074" y="3749"/>
                    <a:pt x="35061" y="3336"/>
                    <a:pt x="34999" y="2929"/>
                  </a:cubicBezTo>
                  <a:cubicBezTo>
                    <a:pt x="34837" y="1861"/>
                    <a:pt x="34919" y="1679"/>
                    <a:pt x="36004" y="1020"/>
                  </a:cubicBezTo>
                  <a:cubicBezTo>
                    <a:pt x="36051" y="1315"/>
                    <a:pt x="36095" y="1584"/>
                    <a:pt x="36137" y="1853"/>
                  </a:cubicBezTo>
                  <a:lnTo>
                    <a:pt x="36319" y="1859"/>
                  </a:lnTo>
                  <a:cubicBezTo>
                    <a:pt x="36344" y="1505"/>
                    <a:pt x="36369" y="1152"/>
                    <a:pt x="36394" y="798"/>
                  </a:cubicBezTo>
                  <a:cubicBezTo>
                    <a:pt x="36583" y="792"/>
                    <a:pt x="37232" y="516"/>
                    <a:pt x="37333" y="445"/>
                  </a:cubicBezTo>
                  <a:cubicBezTo>
                    <a:pt x="37450" y="363"/>
                    <a:pt x="37598" y="265"/>
                    <a:pt x="37729" y="265"/>
                  </a:cubicBezTo>
                  <a:cubicBezTo>
                    <a:pt x="37734" y="265"/>
                    <a:pt x="37739" y="265"/>
                    <a:pt x="37744" y="265"/>
                  </a:cubicBezTo>
                  <a:cubicBezTo>
                    <a:pt x="37986" y="280"/>
                    <a:pt x="38225" y="361"/>
                    <a:pt x="38465" y="420"/>
                  </a:cubicBezTo>
                  <a:lnTo>
                    <a:pt x="38465" y="420"/>
                  </a:lnTo>
                  <a:cubicBezTo>
                    <a:pt x="38253" y="112"/>
                    <a:pt x="37981" y="1"/>
                    <a:pt x="37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29">
              <a:extLst>
                <a:ext uri="{FF2B5EF4-FFF2-40B4-BE49-F238E27FC236}">
                  <a16:creationId xmlns:a16="http://schemas.microsoft.com/office/drawing/2014/main" id="{F444D872-A5E8-AD90-3E6E-80D9E45F41A7}"/>
                </a:ext>
              </a:extLst>
            </p:cNvPr>
            <p:cNvSpPr/>
            <p:nvPr/>
          </p:nvSpPr>
          <p:spPr>
            <a:xfrm>
              <a:off x="5655350" y="2085075"/>
              <a:ext cx="167800" cy="130825"/>
            </a:xfrm>
            <a:custGeom>
              <a:avLst/>
              <a:gdLst/>
              <a:ahLst/>
              <a:cxnLst/>
              <a:rect l="l" t="t" r="r" b="b"/>
              <a:pathLst>
                <a:path w="6712" h="5233" extrusionOk="0">
                  <a:moveTo>
                    <a:pt x="6676" y="1"/>
                  </a:moveTo>
                  <a:lnTo>
                    <a:pt x="6676" y="1"/>
                  </a:lnTo>
                  <a:cubicBezTo>
                    <a:pt x="5949" y="614"/>
                    <a:pt x="5271" y="1303"/>
                    <a:pt x="4479" y="1818"/>
                  </a:cubicBezTo>
                  <a:cubicBezTo>
                    <a:pt x="3715" y="2315"/>
                    <a:pt x="2834" y="2633"/>
                    <a:pt x="2004" y="3031"/>
                  </a:cubicBezTo>
                  <a:cubicBezTo>
                    <a:pt x="2021" y="3068"/>
                    <a:pt x="2037" y="3106"/>
                    <a:pt x="2053" y="3143"/>
                  </a:cubicBezTo>
                  <a:lnTo>
                    <a:pt x="2928" y="3035"/>
                  </a:lnTo>
                  <a:cubicBezTo>
                    <a:pt x="2938" y="3077"/>
                    <a:pt x="2948" y="3119"/>
                    <a:pt x="2960" y="3162"/>
                  </a:cubicBezTo>
                  <a:lnTo>
                    <a:pt x="1" y="4449"/>
                  </a:lnTo>
                  <a:cubicBezTo>
                    <a:pt x="26" y="4507"/>
                    <a:pt x="51" y="4568"/>
                    <a:pt x="75" y="4626"/>
                  </a:cubicBezTo>
                  <a:cubicBezTo>
                    <a:pt x="2173" y="3949"/>
                    <a:pt x="4140" y="2937"/>
                    <a:pt x="6171" y="2005"/>
                  </a:cubicBezTo>
                  <a:lnTo>
                    <a:pt x="6171" y="2005"/>
                  </a:lnTo>
                  <a:cubicBezTo>
                    <a:pt x="6278" y="2608"/>
                    <a:pt x="5945" y="2795"/>
                    <a:pt x="5568" y="2955"/>
                  </a:cubicBezTo>
                  <a:cubicBezTo>
                    <a:pt x="4142" y="3559"/>
                    <a:pt x="2716" y="4164"/>
                    <a:pt x="1291" y="4774"/>
                  </a:cubicBezTo>
                  <a:cubicBezTo>
                    <a:pt x="1094" y="4857"/>
                    <a:pt x="903" y="4962"/>
                    <a:pt x="710" y="5057"/>
                  </a:cubicBezTo>
                  <a:lnTo>
                    <a:pt x="788" y="5232"/>
                  </a:lnTo>
                  <a:lnTo>
                    <a:pt x="5766" y="3232"/>
                  </a:lnTo>
                  <a:cubicBezTo>
                    <a:pt x="5812" y="3419"/>
                    <a:pt x="5835" y="3514"/>
                    <a:pt x="5859" y="3610"/>
                  </a:cubicBezTo>
                  <a:cubicBezTo>
                    <a:pt x="6050" y="3201"/>
                    <a:pt x="6248" y="2795"/>
                    <a:pt x="6434" y="2384"/>
                  </a:cubicBezTo>
                  <a:cubicBezTo>
                    <a:pt x="6699" y="1801"/>
                    <a:pt x="6711" y="1258"/>
                    <a:pt x="6116" y="907"/>
                  </a:cubicBezTo>
                  <a:cubicBezTo>
                    <a:pt x="6335" y="553"/>
                    <a:pt x="6505" y="277"/>
                    <a:pt x="6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29">
              <a:extLst>
                <a:ext uri="{FF2B5EF4-FFF2-40B4-BE49-F238E27FC236}">
                  <a16:creationId xmlns:a16="http://schemas.microsoft.com/office/drawing/2014/main" id="{3B3B8A87-350C-3660-B279-F66F05091DD6}"/>
                </a:ext>
              </a:extLst>
            </p:cNvPr>
            <p:cNvSpPr/>
            <p:nvPr/>
          </p:nvSpPr>
          <p:spPr>
            <a:xfrm>
              <a:off x="5622750" y="2286075"/>
              <a:ext cx="134775" cy="66400"/>
            </a:xfrm>
            <a:custGeom>
              <a:avLst/>
              <a:gdLst/>
              <a:ahLst/>
              <a:cxnLst/>
              <a:rect l="l" t="t" r="r" b="b"/>
              <a:pathLst>
                <a:path w="5391" h="2656" extrusionOk="0">
                  <a:moveTo>
                    <a:pt x="5391" y="1"/>
                  </a:moveTo>
                  <a:cubicBezTo>
                    <a:pt x="5204" y="172"/>
                    <a:pt x="5044" y="398"/>
                    <a:pt x="4825" y="503"/>
                  </a:cubicBezTo>
                  <a:cubicBezTo>
                    <a:pt x="3817" y="989"/>
                    <a:pt x="2800" y="1454"/>
                    <a:pt x="1774" y="1901"/>
                  </a:cubicBezTo>
                  <a:cubicBezTo>
                    <a:pt x="1194" y="2153"/>
                    <a:pt x="593" y="2355"/>
                    <a:pt x="0" y="2579"/>
                  </a:cubicBezTo>
                  <a:cubicBezTo>
                    <a:pt x="123" y="2632"/>
                    <a:pt x="237" y="2655"/>
                    <a:pt x="342" y="2655"/>
                  </a:cubicBezTo>
                  <a:cubicBezTo>
                    <a:pt x="434" y="2655"/>
                    <a:pt x="521" y="2638"/>
                    <a:pt x="602" y="2607"/>
                  </a:cubicBezTo>
                  <a:cubicBezTo>
                    <a:pt x="1865" y="2132"/>
                    <a:pt x="3121" y="1637"/>
                    <a:pt x="4387" y="1167"/>
                  </a:cubicBezTo>
                  <a:cubicBezTo>
                    <a:pt x="4481" y="1133"/>
                    <a:pt x="4585" y="1126"/>
                    <a:pt x="4692" y="1126"/>
                  </a:cubicBezTo>
                  <a:cubicBezTo>
                    <a:pt x="4757" y="1126"/>
                    <a:pt x="4823" y="1128"/>
                    <a:pt x="4888" y="1128"/>
                  </a:cubicBezTo>
                  <a:cubicBezTo>
                    <a:pt x="4920" y="1128"/>
                    <a:pt x="4952" y="1128"/>
                    <a:pt x="4984" y="1126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29">
              <a:extLst>
                <a:ext uri="{FF2B5EF4-FFF2-40B4-BE49-F238E27FC236}">
                  <a16:creationId xmlns:a16="http://schemas.microsoft.com/office/drawing/2014/main" id="{742FCF65-92EB-9E5C-47AF-A72B831CEDA2}"/>
                </a:ext>
              </a:extLst>
            </p:cNvPr>
            <p:cNvSpPr/>
            <p:nvPr/>
          </p:nvSpPr>
          <p:spPr>
            <a:xfrm>
              <a:off x="5732350" y="2024125"/>
              <a:ext cx="119750" cy="73350"/>
            </a:xfrm>
            <a:custGeom>
              <a:avLst/>
              <a:gdLst/>
              <a:ahLst/>
              <a:cxnLst/>
              <a:rect l="l" t="t" r="r" b="b"/>
              <a:pathLst>
                <a:path w="4790" h="2934" extrusionOk="0">
                  <a:moveTo>
                    <a:pt x="4604" y="1"/>
                  </a:moveTo>
                  <a:cubicBezTo>
                    <a:pt x="4238" y="351"/>
                    <a:pt x="3919" y="779"/>
                    <a:pt x="3494" y="1033"/>
                  </a:cubicBezTo>
                  <a:cubicBezTo>
                    <a:pt x="2570" y="1588"/>
                    <a:pt x="1591" y="2051"/>
                    <a:pt x="636" y="2556"/>
                  </a:cubicBezTo>
                  <a:cubicBezTo>
                    <a:pt x="419" y="2672"/>
                    <a:pt x="213" y="2808"/>
                    <a:pt x="1" y="2933"/>
                  </a:cubicBezTo>
                  <a:cubicBezTo>
                    <a:pt x="1228" y="2527"/>
                    <a:pt x="2361" y="1953"/>
                    <a:pt x="3499" y="1391"/>
                  </a:cubicBezTo>
                  <a:cubicBezTo>
                    <a:pt x="3641" y="1321"/>
                    <a:pt x="3775" y="1153"/>
                    <a:pt x="3935" y="1153"/>
                  </a:cubicBezTo>
                  <a:cubicBezTo>
                    <a:pt x="4008" y="1153"/>
                    <a:pt x="4086" y="1187"/>
                    <a:pt x="4173" y="1280"/>
                  </a:cubicBezTo>
                  <a:lnTo>
                    <a:pt x="4790" y="108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29">
              <a:extLst>
                <a:ext uri="{FF2B5EF4-FFF2-40B4-BE49-F238E27FC236}">
                  <a16:creationId xmlns:a16="http://schemas.microsoft.com/office/drawing/2014/main" id="{B29060D2-F5EF-C5AD-6286-F084FDC35D69}"/>
                </a:ext>
              </a:extLst>
            </p:cNvPr>
            <p:cNvSpPr/>
            <p:nvPr/>
          </p:nvSpPr>
          <p:spPr>
            <a:xfrm>
              <a:off x="5710175" y="2174350"/>
              <a:ext cx="92100" cy="51475"/>
            </a:xfrm>
            <a:custGeom>
              <a:avLst/>
              <a:gdLst/>
              <a:ahLst/>
              <a:cxnLst/>
              <a:rect l="l" t="t" r="r" b="b"/>
              <a:pathLst>
                <a:path w="3684" h="2059" extrusionOk="0">
                  <a:moveTo>
                    <a:pt x="3684" y="0"/>
                  </a:moveTo>
                  <a:cubicBezTo>
                    <a:pt x="3089" y="333"/>
                    <a:pt x="2505" y="687"/>
                    <a:pt x="1897" y="993"/>
                  </a:cubicBezTo>
                  <a:cubicBezTo>
                    <a:pt x="1276" y="1306"/>
                    <a:pt x="633" y="1571"/>
                    <a:pt x="0" y="1856"/>
                  </a:cubicBezTo>
                  <a:lnTo>
                    <a:pt x="89" y="2059"/>
                  </a:lnTo>
                  <a:cubicBezTo>
                    <a:pt x="949" y="1692"/>
                    <a:pt x="1804" y="1312"/>
                    <a:pt x="2674" y="967"/>
                  </a:cubicBezTo>
                  <a:cubicBezTo>
                    <a:pt x="2921" y="869"/>
                    <a:pt x="3209" y="871"/>
                    <a:pt x="3478" y="828"/>
                  </a:cubicBezTo>
                  <a:cubicBezTo>
                    <a:pt x="3547" y="551"/>
                    <a:pt x="3615" y="275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29">
              <a:extLst>
                <a:ext uri="{FF2B5EF4-FFF2-40B4-BE49-F238E27FC236}">
                  <a16:creationId xmlns:a16="http://schemas.microsoft.com/office/drawing/2014/main" id="{E844303F-3BF9-F0D0-264C-D9CEACFFBD56}"/>
                </a:ext>
              </a:extLst>
            </p:cNvPr>
            <p:cNvSpPr/>
            <p:nvPr/>
          </p:nvSpPr>
          <p:spPr>
            <a:xfrm>
              <a:off x="5739125" y="2245075"/>
              <a:ext cx="38500" cy="36875"/>
            </a:xfrm>
            <a:custGeom>
              <a:avLst/>
              <a:gdLst/>
              <a:ahLst/>
              <a:cxnLst/>
              <a:rect l="l" t="t" r="r" b="b"/>
              <a:pathLst>
                <a:path w="1540" h="1475" extrusionOk="0">
                  <a:moveTo>
                    <a:pt x="1540" y="1"/>
                  </a:moveTo>
                  <a:lnTo>
                    <a:pt x="839" y="165"/>
                  </a:lnTo>
                  <a:lnTo>
                    <a:pt x="1" y="448"/>
                  </a:lnTo>
                  <a:cubicBezTo>
                    <a:pt x="2" y="535"/>
                    <a:pt x="3" y="621"/>
                    <a:pt x="5" y="707"/>
                  </a:cubicBezTo>
                  <a:lnTo>
                    <a:pt x="887" y="1002"/>
                  </a:lnTo>
                  <a:cubicBezTo>
                    <a:pt x="899" y="1155"/>
                    <a:pt x="911" y="1314"/>
                    <a:pt x="923" y="1474"/>
                  </a:cubicBezTo>
                  <a:cubicBezTo>
                    <a:pt x="1128" y="983"/>
                    <a:pt x="1335" y="492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29">
              <a:extLst>
                <a:ext uri="{FF2B5EF4-FFF2-40B4-BE49-F238E27FC236}">
                  <a16:creationId xmlns:a16="http://schemas.microsoft.com/office/drawing/2014/main" id="{7A7F58B2-F865-B367-4190-00325B98AE7D}"/>
                </a:ext>
              </a:extLst>
            </p:cNvPr>
            <p:cNvSpPr/>
            <p:nvPr/>
          </p:nvSpPr>
          <p:spPr>
            <a:xfrm>
              <a:off x="5006700" y="2863675"/>
              <a:ext cx="40075" cy="25575"/>
            </a:xfrm>
            <a:custGeom>
              <a:avLst/>
              <a:gdLst/>
              <a:ahLst/>
              <a:cxnLst/>
              <a:rect l="l" t="t" r="r" b="b"/>
              <a:pathLst>
                <a:path w="1603" h="1023" extrusionOk="0">
                  <a:moveTo>
                    <a:pt x="27" y="564"/>
                  </a:moveTo>
                  <a:cubicBezTo>
                    <a:pt x="18" y="570"/>
                    <a:pt x="10" y="576"/>
                    <a:pt x="1" y="581"/>
                  </a:cubicBezTo>
                  <a:lnTo>
                    <a:pt x="21" y="599"/>
                  </a:lnTo>
                  <a:cubicBezTo>
                    <a:pt x="23" y="588"/>
                    <a:pt x="25" y="576"/>
                    <a:pt x="27" y="564"/>
                  </a:cubicBezTo>
                  <a:close/>
                  <a:moveTo>
                    <a:pt x="621" y="1"/>
                  </a:moveTo>
                  <a:cubicBezTo>
                    <a:pt x="289" y="1"/>
                    <a:pt x="91" y="207"/>
                    <a:pt x="27" y="564"/>
                  </a:cubicBezTo>
                  <a:lnTo>
                    <a:pt x="27" y="564"/>
                  </a:lnTo>
                  <a:cubicBezTo>
                    <a:pt x="373" y="338"/>
                    <a:pt x="580" y="210"/>
                    <a:pt x="756" y="210"/>
                  </a:cubicBezTo>
                  <a:cubicBezTo>
                    <a:pt x="1000" y="210"/>
                    <a:pt x="1185" y="455"/>
                    <a:pt x="1602" y="1023"/>
                  </a:cubicBezTo>
                  <a:cubicBezTo>
                    <a:pt x="1494" y="552"/>
                    <a:pt x="1338" y="105"/>
                    <a:pt x="766" y="13"/>
                  </a:cubicBezTo>
                  <a:cubicBezTo>
                    <a:pt x="715" y="5"/>
                    <a:pt x="667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29">
              <a:extLst>
                <a:ext uri="{FF2B5EF4-FFF2-40B4-BE49-F238E27FC236}">
                  <a16:creationId xmlns:a16="http://schemas.microsoft.com/office/drawing/2014/main" id="{2647CA2B-E0CD-942C-E23B-5C4B99913FB7}"/>
                </a:ext>
              </a:extLst>
            </p:cNvPr>
            <p:cNvSpPr/>
            <p:nvPr/>
          </p:nvSpPr>
          <p:spPr>
            <a:xfrm>
              <a:off x="5031900" y="2705975"/>
              <a:ext cx="45850" cy="24800"/>
            </a:xfrm>
            <a:custGeom>
              <a:avLst/>
              <a:gdLst/>
              <a:ahLst/>
              <a:cxnLst/>
              <a:rect l="l" t="t" r="r" b="b"/>
              <a:pathLst>
                <a:path w="1834" h="992" extrusionOk="0">
                  <a:moveTo>
                    <a:pt x="733" y="1"/>
                  </a:moveTo>
                  <a:cubicBezTo>
                    <a:pt x="535" y="1"/>
                    <a:pt x="297" y="38"/>
                    <a:pt x="1" y="103"/>
                  </a:cubicBezTo>
                  <a:cubicBezTo>
                    <a:pt x="96" y="85"/>
                    <a:pt x="186" y="77"/>
                    <a:pt x="273" y="77"/>
                  </a:cubicBezTo>
                  <a:cubicBezTo>
                    <a:pt x="923" y="77"/>
                    <a:pt x="1338" y="543"/>
                    <a:pt x="1791" y="938"/>
                  </a:cubicBezTo>
                  <a:lnTo>
                    <a:pt x="1791" y="938"/>
                  </a:lnTo>
                  <a:cubicBezTo>
                    <a:pt x="1502" y="262"/>
                    <a:pt x="1261" y="1"/>
                    <a:pt x="733" y="1"/>
                  </a:cubicBezTo>
                  <a:close/>
                  <a:moveTo>
                    <a:pt x="1791" y="938"/>
                  </a:moveTo>
                  <a:cubicBezTo>
                    <a:pt x="1798" y="955"/>
                    <a:pt x="1806" y="973"/>
                    <a:pt x="1814" y="992"/>
                  </a:cubicBezTo>
                  <a:lnTo>
                    <a:pt x="1834" y="975"/>
                  </a:lnTo>
                  <a:cubicBezTo>
                    <a:pt x="1820" y="963"/>
                    <a:pt x="1805" y="950"/>
                    <a:pt x="1791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29">
              <a:extLst>
                <a:ext uri="{FF2B5EF4-FFF2-40B4-BE49-F238E27FC236}">
                  <a16:creationId xmlns:a16="http://schemas.microsoft.com/office/drawing/2014/main" id="{065128ED-FA85-D4D6-100F-AC16D944B512}"/>
                </a:ext>
              </a:extLst>
            </p:cNvPr>
            <p:cNvSpPr/>
            <p:nvPr/>
          </p:nvSpPr>
          <p:spPr>
            <a:xfrm>
              <a:off x="5077225" y="2730375"/>
              <a:ext cx="20375" cy="50375"/>
            </a:xfrm>
            <a:custGeom>
              <a:avLst/>
              <a:gdLst/>
              <a:ahLst/>
              <a:cxnLst/>
              <a:rect l="l" t="t" r="r" b="b"/>
              <a:pathLst>
                <a:path w="815" h="2015" extrusionOk="0">
                  <a:moveTo>
                    <a:pt x="21" y="0"/>
                  </a:moveTo>
                  <a:lnTo>
                    <a:pt x="1" y="16"/>
                  </a:lnTo>
                  <a:cubicBezTo>
                    <a:pt x="15" y="29"/>
                    <a:pt x="29" y="43"/>
                    <a:pt x="43" y="57"/>
                  </a:cubicBezTo>
                  <a:lnTo>
                    <a:pt x="43" y="57"/>
                  </a:lnTo>
                  <a:cubicBezTo>
                    <a:pt x="36" y="38"/>
                    <a:pt x="28" y="19"/>
                    <a:pt x="21" y="0"/>
                  </a:cubicBezTo>
                  <a:close/>
                  <a:moveTo>
                    <a:pt x="43" y="57"/>
                  </a:moveTo>
                  <a:lnTo>
                    <a:pt x="43" y="57"/>
                  </a:lnTo>
                  <a:cubicBezTo>
                    <a:pt x="291" y="690"/>
                    <a:pt x="539" y="1323"/>
                    <a:pt x="788" y="1957"/>
                  </a:cubicBezTo>
                  <a:lnTo>
                    <a:pt x="788" y="1957"/>
                  </a:lnTo>
                  <a:cubicBezTo>
                    <a:pt x="814" y="1215"/>
                    <a:pt x="577" y="578"/>
                    <a:pt x="43" y="57"/>
                  </a:cubicBezTo>
                  <a:close/>
                  <a:moveTo>
                    <a:pt x="788" y="1957"/>
                  </a:moveTo>
                  <a:cubicBezTo>
                    <a:pt x="787" y="1976"/>
                    <a:pt x="786" y="1995"/>
                    <a:pt x="785" y="2015"/>
                  </a:cubicBezTo>
                  <a:lnTo>
                    <a:pt x="805" y="2000"/>
                  </a:lnTo>
                  <a:cubicBezTo>
                    <a:pt x="799" y="1986"/>
                    <a:pt x="793" y="1971"/>
                    <a:pt x="788" y="1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29">
              <a:extLst>
                <a:ext uri="{FF2B5EF4-FFF2-40B4-BE49-F238E27FC236}">
                  <a16:creationId xmlns:a16="http://schemas.microsoft.com/office/drawing/2014/main" id="{1C8A0E7D-7ABB-E312-858C-FC07EB7A307C}"/>
                </a:ext>
              </a:extLst>
            </p:cNvPr>
            <p:cNvSpPr/>
            <p:nvPr/>
          </p:nvSpPr>
          <p:spPr>
            <a:xfrm>
              <a:off x="5001200" y="2878200"/>
              <a:ext cx="26425" cy="29350"/>
            </a:xfrm>
            <a:custGeom>
              <a:avLst/>
              <a:gdLst/>
              <a:ahLst/>
              <a:cxnLst/>
              <a:rect l="l" t="t" r="r" b="b"/>
              <a:pathLst>
                <a:path w="1057" h="1174" extrusionOk="0">
                  <a:moveTo>
                    <a:pt x="220" y="0"/>
                  </a:moveTo>
                  <a:cubicBezTo>
                    <a:pt x="223" y="22"/>
                    <a:pt x="226" y="43"/>
                    <a:pt x="230" y="64"/>
                  </a:cubicBezTo>
                  <a:lnTo>
                    <a:pt x="230" y="64"/>
                  </a:lnTo>
                  <a:cubicBezTo>
                    <a:pt x="234" y="49"/>
                    <a:pt x="238" y="34"/>
                    <a:pt x="242" y="18"/>
                  </a:cubicBezTo>
                  <a:lnTo>
                    <a:pt x="220" y="0"/>
                  </a:lnTo>
                  <a:close/>
                  <a:moveTo>
                    <a:pt x="230" y="64"/>
                  </a:moveTo>
                  <a:cubicBezTo>
                    <a:pt x="1" y="888"/>
                    <a:pt x="73" y="1174"/>
                    <a:pt x="631" y="1174"/>
                  </a:cubicBezTo>
                  <a:cubicBezTo>
                    <a:pt x="750" y="1174"/>
                    <a:pt x="891" y="1161"/>
                    <a:pt x="1057" y="1137"/>
                  </a:cubicBezTo>
                  <a:cubicBezTo>
                    <a:pt x="378" y="932"/>
                    <a:pt x="362" y="927"/>
                    <a:pt x="230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29">
              <a:extLst>
                <a:ext uri="{FF2B5EF4-FFF2-40B4-BE49-F238E27FC236}">
                  <a16:creationId xmlns:a16="http://schemas.microsoft.com/office/drawing/2014/main" id="{1AA0200F-C2C4-1991-CFA6-1C6609142598}"/>
                </a:ext>
              </a:extLst>
            </p:cNvPr>
            <p:cNvSpPr/>
            <p:nvPr/>
          </p:nvSpPr>
          <p:spPr>
            <a:xfrm>
              <a:off x="5775725" y="2194250"/>
              <a:ext cx="21700" cy="28050"/>
            </a:xfrm>
            <a:custGeom>
              <a:avLst/>
              <a:gdLst/>
              <a:ahLst/>
              <a:cxnLst/>
              <a:rect l="l" t="t" r="r" b="b"/>
              <a:pathLst>
                <a:path w="868" h="1122" extrusionOk="0">
                  <a:moveTo>
                    <a:pt x="867" y="0"/>
                  </a:moveTo>
                  <a:lnTo>
                    <a:pt x="44" y="559"/>
                  </a:lnTo>
                  <a:lnTo>
                    <a:pt x="44" y="559"/>
                  </a:lnTo>
                  <a:cubicBezTo>
                    <a:pt x="30" y="553"/>
                    <a:pt x="15" y="548"/>
                    <a:pt x="1" y="544"/>
                  </a:cubicBezTo>
                  <a:lnTo>
                    <a:pt x="1" y="544"/>
                  </a:lnTo>
                  <a:lnTo>
                    <a:pt x="26" y="571"/>
                  </a:lnTo>
                  <a:lnTo>
                    <a:pt x="44" y="559"/>
                  </a:lnTo>
                  <a:lnTo>
                    <a:pt x="44" y="559"/>
                  </a:lnTo>
                  <a:cubicBezTo>
                    <a:pt x="299" y="654"/>
                    <a:pt x="469" y="814"/>
                    <a:pt x="450" y="1121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29">
              <a:extLst>
                <a:ext uri="{FF2B5EF4-FFF2-40B4-BE49-F238E27FC236}">
                  <a16:creationId xmlns:a16="http://schemas.microsoft.com/office/drawing/2014/main" id="{A54A5152-3057-547D-B7D0-D6B306555EB6}"/>
                </a:ext>
              </a:extLst>
            </p:cNvPr>
            <p:cNvSpPr/>
            <p:nvPr/>
          </p:nvSpPr>
          <p:spPr>
            <a:xfrm>
              <a:off x="5760075" y="2226500"/>
              <a:ext cx="22250" cy="22725"/>
            </a:xfrm>
            <a:custGeom>
              <a:avLst/>
              <a:gdLst/>
              <a:ahLst/>
              <a:cxnLst/>
              <a:rect l="l" t="t" r="r" b="b"/>
              <a:pathLst>
                <a:path w="890" h="909" extrusionOk="0">
                  <a:moveTo>
                    <a:pt x="889" y="1"/>
                  </a:moveTo>
                  <a:cubicBezTo>
                    <a:pt x="625" y="175"/>
                    <a:pt x="345" y="333"/>
                    <a:pt x="101" y="534"/>
                  </a:cubicBezTo>
                  <a:cubicBezTo>
                    <a:pt x="20" y="601"/>
                    <a:pt x="32" y="780"/>
                    <a:pt x="1" y="908"/>
                  </a:cubicBezTo>
                  <a:lnTo>
                    <a:pt x="702" y="744"/>
                  </a:lnTo>
                  <a:cubicBezTo>
                    <a:pt x="764" y="496"/>
                    <a:pt x="827" y="249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29">
              <a:extLst>
                <a:ext uri="{FF2B5EF4-FFF2-40B4-BE49-F238E27FC236}">
                  <a16:creationId xmlns:a16="http://schemas.microsoft.com/office/drawing/2014/main" id="{2CD49B7A-F392-4621-650C-6D582003C686}"/>
                </a:ext>
              </a:extLst>
            </p:cNvPr>
            <p:cNvSpPr/>
            <p:nvPr/>
          </p:nvSpPr>
          <p:spPr>
            <a:xfrm>
              <a:off x="5072925" y="2802175"/>
              <a:ext cx="4600" cy="30550"/>
            </a:xfrm>
            <a:custGeom>
              <a:avLst/>
              <a:gdLst/>
              <a:ahLst/>
              <a:cxnLst/>
              <a:rect l="l" t="t" r="r" b="b"/>
              <a:pathLst>
                <a:path w="184" h="1222" extrusionOk="0">
                  <a:moveTo>
                    <a:pt x="0" y="1"/>
                  </a:moveTo>
                  <a:lnTo>
                    <a:pt x="91" y="1159"/>
                  </a:lnTo>
                  <a:lnTo>
                    <a:pt x="91" y="1159"/>
                  </a:lnTo>
                  <a:cubicBezTo>
                    <a:pt x="124" y="771"/>
                    <a:pt x="154" y="387"/>
                    <a:pt x="184" y="3"/>
                  </a:cubicBezTo>
                  <a:lnTo>
                    <a:pt x="0" y="1"/>
                  </a:lnTo>
                  <a:close/>
                  <a:moveTo>
                    <a:pt x="91" y="1159"/>
                  </a:moveTo>
                  <a:lnTo>
                    <a:pt x="91" y="1159"/>
                  </a:lnTo>
                  <a:cubicBezTo>
                    <a:pt x="89" y="1180"/>
                    <a:pt x="87" y="1200"/>
                    <a:pt x="85" y="1220"/>
                  </a:cubicBezTo>
                  <a:lnTo>
                    <a:pt x="85" y="1220"/>
                  </a:lnTo>
                  <a:cubicBezTo>
                    <a:pt x="88" y="1218"/>
                    <a:pt x="94" y="1208"/>
                    <a:pt x="94" y="1208"/>
                  </a:cubicBezTo>
                  <a:lnTo>
                    <a:pt x="91" y="1159"/>
                  </a:lnTo>
                  <a:close/>
                  <a:moveTo>
                    <a:pt x="85" y="1220"/>
                  </a:moveTo>
                  <a:lnTo>
                    <a:pt x="85" y="1220"/>
                  </a:lnTo>
                  <a:cubicBezTo>
                    <a:pt x="85" y="1221"/>
                    <a:pt x="85" y="1221"/>
                    <a:pt x="85" y="1221"/>
                  </a:cubicBezTo>
                  <a:cubicBezTo>
                    <a:pt x="85" y="1221"/>
                    <a:pt x="85" y="1221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29">
              <a:extLst>
                <a:ext uri="{FF2B5EF4-FFF2-40B4-BE49-F238E27FC236}">
                  <a16:creationId xmlns:a16="http://schemas.microsoft.com/office/drawing/2014/main" id="{A0E9E714-E1E7-784D-CA3D-2E9011DA53D9}"/>
                </a:ext>
              </a:extLst>
            </p:cNvPr>
            <p:cNvSpPr/>
            <p:nvPr/>
          </p:nvSpPr>
          <p:spPr>
            <a:xfrm>
              <a:off x="5204925" y="2903900"/>
              <a:ext cx="22300" cy="5150"/>
            </a:xfrm>
            <a:custGeom>
              <a:avLst/>
              <a:gdLst/>
              <a:ahLst/>
              <a:cxnLst/>
              <a:rect l="l" t="t" r="r" b="b"/>
              <a:pathLst>
                <a:path w="892" h="206" extrusionOk="0">
                  <a:moveTo>
                    <a:pt x="878" y="1"/>
                  </a:moveTo>
                  <a:lnTo>
                    <a:pt x="75" y="158"/>
                  </a:lnTo>
                  <a:lnTo>
                    <a:pt x="75" y="158"/>
                  </a:lnTo>
                  <a:cubicBezTo>
                    <a:pt x="50" y="156"/>
                    <a:pt x="25" y="155"/>
                    <a:pt x="1" y="153"/>
                  </a:cubicBezTo>
                  <a:lnTo>
                    <a:pt x="1" y="153"/>
                  </a:lnTo>
                  <a:lnTo>
                    <a:pt x="17" y="169"/>
                  </a:lnTo>
                  <a:lnTo>
                    <a:pt x="75" y="158"/>
                  </a:lnTo>
                  <a:lnTo>
                    <a:pt x="75" y="158"/>
                  </a:lnTo>
                  <a:cubicBezTo>
                    <a:pt x="348" y="174"/>
                    <a:pt x="620" y="190"/>
                    <a:pt x="892" y="205"/>
                  </a:cubicBezTo>
                  <a:cubicBezTo>
                    <a:pt x="887" y="138"/>
                    <a:pt x="883" y="68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29">
              <a:extLst>
                <a:ext uri="{FF2B5EF4-FFF2-40B4-BE49-F238E27FC236}">
                  <a16:creationId xmlns:a16="http://schemas.microsoft.com/office/drawing/2014/main" id="{71BAA2DD-F735-2BC3-78C2-511EE33FF3D5}"/>
                </a:ext>
              </a:extLst>
            </p:cNvPr>
            <p:cNvSpPr/>
            <p:nvPr/>
          </p:nvSpPr>
          <p:spPr>
            <a:xfrm>
              <a:off x="5013850" y="2717800"/>
              <a:ext cx="7750" cy="21800"/>
            </a:xfrm>
            <a:custGeom>
              <a:avLst/>
              <a:gdLst/>
              <a:ahLst/>
              <a:cxnLst/>
              <a:rect l="l" t="t" r="r" b="b"/>
              <a:pathLst>
                <a:path w="310" h="872" extrusionOk="0">
                  <a:moveTo>
                    <a:pt x="224" y="0"/>
                  </a:moveTo>
                  <a:cubicBezTo>
                    <a:pt x="159" y="90"/>
                    <a:pt x="63" y="170"/>
                    <a:pt x="34" y="269"/>
                  </a:cubicBezTo>
                  <a:cubicBezTo>
                    <a:pt x="0" y="385"/>
                    <a:pt x="26" y="518"/>
                    <a:pt x="26" y="871"/>
                  </a:cubicBezTo>
                  <a:cubicBezTo>
                    <a:pt x="172" y="444"/>
                    <a:pt x="241" y="246"/>
                    <a:pt x="309" y="48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29">
              <a:extLst>
                <a:ext uri="{FF2B5EF4-FFF2-40B4-BE49-F238E27FC236}">
                  <a16:creationId xmlns:a16="http://schemas.microsoft.com/office/drawing/2014/main" id="{1B084B87-F261-8C6F-F801-09618490F514}"/>
                </a:ext>
              </a:extLst>
            </p:cNvPr>
            <p:cNvSpPr/>
            <p:nvPr/>
          </p:nvSpPr>
          <p:spPr>
            <a:xfrm>
              <a:off x="5166675" y="2930175"/>
              <a:ext cx="16425" cy="3775"/>
            </a:xfrm>
            <a:custGeom>
              <a:avLst/>
              <a:gdLst/>
              <a:ahLst/>
              <a:cxnLst/>
              <a:rect l="l" t="t" r="r" b="b"/>
              <a:pathLst>
                <a:path w="657" h="151" extrusionOk="0">
                  <a:moveTo>
                    <a:pt x="1" y="0"/>
                  </a:moveTo>
                  <a:lnTo>
                    <a:pt x="12" y="151"/>
                  </a:lnTo>
                  <a:lnTo>
                    <a:pt x="657" y="86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29">
              <a:extLst>
                <a:ext uri="{FF2B5EF4-FFF2-40B4-BE49-F238E27FC236}">
                  <a16:creationId xmlns:a16="http://schemas.microsoft.com/office/drawing/2014/main" id="{7A622DA7-1F51-3D6D-E74C-85EECDF08BD8}"/>
                </a:ext>
              </a:extLst>
            </p:cNvPr>
            <p:cNvSpPr/>
            <p:nvPr/>
          </p:nvSpPr>
          <p:spPr>
            <a:xfrm>
              <a:off x="5041675" y="2968300"/>
              <a:ext cx="21100" cy="33050"/>
            </a:xfrm>
            <a:custGeom>
              <a:avLst/>
              <a:gdLst/>
              <a:ahLst/>
              <a:cxnLst/>
              <a:rect l="l" t="t" r="r" b="b"/>
              <a:pathLst>
                <a:path w="844" h="1322" extrusionOk="0">
                  <a:moveTo>
                    <a:pt x="844" y="1"/>
                  </a:moveTo>
                  <a:lnTo>
                    <a:pt x="0" y="1321"/>
                  </a:lnTo>
                  <a:lnTo>
                    <a:pt x="475" y="1140"/>
                  </a:lnTo>
                  <a:cubicBezTo>
                    <a:pt x="573" y="951"/>
                    <a:pt x="673" y="763"/>
                    <a:pt x="773" y="574"/>
                  </a:cubicBezTo>
                  <a:cubicBezTo>
                    <a:pt x="796" y="382"/>
                    <a:pt x="820" y="192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29">
              <a:extLst>
                <a:ext uri="{FF2B5EF4-FFF2-40B4-BE49-F238E27FC236}">
                  <a16:creationId xmlns:a16="http://schemas.microsoft.com/office/drawing/2014/main" id="{708E162D-F4A4-74F7-EBDB-865A8DB3880E}"/>
                </a:ext>
              </a:extLst>
            </p:cNvPr>
            <p:cNvSpPr/>
            <p:nvPr/>
          </p:nvSpPr>
          <p:spPr>
            <a:xfrm>
              <a:off x="5629375" y="2451050"/>
              <a:ext cx="23775" cy="10825"/>
            </a:xfrm>
            <a:custGeom>
              <a:avLst/>
              <a:gdLst/>
              <a:ahLst/>
              <a:cxnLst/>
              <a:rect l="l" t="t" r="r" b="b"/>
              <a:pathLst>
                <a:path w="951" h="433" extrusionOk="0">
                  <a:moveTo>
                    <a:pt x="655" y="1"/>
                  </a:moveTo>
                  <a:cubicBezTo>
                    <a:pt x="582" y="1"/>
                    <a:pt x="493" y="26"/>
                    <a:pt x="389" y="79"/>
                  </a:cubicBezTo>
                  <a:cubicBezTo>
                    <a:pt x="248" y="150"/>
                    <a:pt x="129" y="263"/>
                    <a:pt x="0" y="357"/>
                  </a:cubicBezTo>
                  <a:lnTo>
                    <a:pt x="950" y="432"/>
                  </a:lnTo>
                  <a:cubicBezTo>
                    <a:pt x="933" y="163"/>
                    <a:pt x="842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29">
              <a:extLst>
                <a:ext uri="{FF2B5EF4-FFF2-40B4-BE49-F238E27FC236}">
                  <a16:creationId xmlns:a16="http://schemas.microsoft.com/office/drawing/2014/main" id="{39A86C7E-63A9-EA45-FB20-6A6571120003}"/>
                </a:ext>
              </a:extLst>
            </p:cNvPr>
            <p:cNvSpPr/>
            <p:nvPr/>
          </p:nvSpPr>
          <p:spPr>
            <a:xfrm>
              <a:off x="5677000" y="2283050"/>
              <a:ext cx="58100" cy="31550"/>
            </a:xfrm>
            <a:custGeom>
              <a:avLst/>
              <a:gdLst/>
              <a:ahLst/>
              <a:cxnLst/>
              <a:rect l="l" t="t" r="r" b="b"/>
              <a:pathLst>
                <a:path w="2324" h="1262" extrusionOk="0">
                  <a:moveTo>
                    <a:pt x="2238" y="0"/>
                  </a:moveTo>
                  <a:cubicBezTo>
                    <a:pt x="1870" y="176"/>
                    <a:pt x="1502" y="351"/>
                    <a:pt x="1134" y="530"/>
                  </a:cubicBezTo>
                  <a:cubicBezTo>
                    <a:pt x="755" y="714"/>
                    <a:pt x="378" y="902"/>
                    <a:pt x="0" y="1087"/>
                  </a:cubicBezTo>
                  <a:lnTo>
                    <a:pt x="87" y="1262"/>
                  </a:lnTo>
                  <a:lnTo>
                    <a:pt x="2324" y="195"/>
                  </a:lnTo>
                  <a:cubicBezTo>
                    <a:pt x="2295" y="129"/>
                    <a:pt x="2267" y="65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29">
              <a:extLst>
                <a:ext uri="{FF2B5EF4-FFF2-40B4-BE49-F238E27FC236}">
                  <a16:creationId xmlns:a16="http://schemas.microsoft.com/office/drawing/2014/main" id="{37DF344C-897A-FFC1-41F1-4E8CFC4B4D86}"/>
                </a:ext>
              </a:extLst>
            </p:cNvPr>
            <p:cNvSpPr/>
            <p:nvPr/>
          </p:nvSpPr>
          <p:spPr>
            <a:xfrm>
              <a:off x="5515450" y="2379925"/>
              <a:ext cx="37275" cy="10975"/>
            </a:xfrm>
            <a:custGeom>
              <a:avLst/>
              <a:gdLst/>
              <a:ahLst/>
              <a:cxnLst/>
              <a:rect l="l" t="t" r="r" b="b"/>
              <a:pathLst>
                <a:path w="1491" h="439" extrusionOk="0">
                  <a:moveTo>
                    <a:pt x="1491" y="0"/>
                  </a:moveTo>
                  <a:lnTo>
                    <a:pt x="471" y="150"/>
                  </a:lnTo>
                  <a:lnTo>
                    <a:pt x="1" y="312"/>
                  </a:lnTo>
                  <a:cubicBezTo>
                    <a:pt x="211" y="394"/>
                    <a:pt x="376" y="439"/>
                    <a:pt x="535" y="439"/>
                  </a:cubicBezTo>
                  <a:cubicBezTo>
                    <a:pt x="807" y="439"/>
                    <a:pt x="1060" y="306"/>
                    <a:pt x="1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29">
              <a:extLst>
                <a:ext uri="{FF2B5EF4-FFF2-40B4-BE49-F238E27FC236}">
                  <a16:creationId xmlns:a16="http://schemas.microsoft.com/office/drawing/2014/main" id="{8A9F8CB8-B1B2-0587-D69B-55EA43887740}"/>
                </a:ext>
              </a:extLst>
            </p:cNvPr>
            <p:cNvSpPr/>
            <p:nvPr/>
          </p:nvSpPr>
          <p:spPr>
            <a:xfrm>
              <a:off x="5582275" y="2368450"/>
              <a:ext cx="35900" cy="11325"/>
            </a:xfrm>
            <a:custGeom>
              <a:avLst/>
              <a:gdLst/>
              <a:ahLst/>
              <a:cxnLst/>
              <a:rect l="l" t="t" r="r" b="b"/>
              <a:pathLst>
                <a:path w="1436" h="453" extrusionOk="0">
                  <a:moveTo>
                    <a:pt x="1408" y="1"/>
                  </a:moveTo>
                  <a:lnTo>
                    <a:pt x="1" y="276"/>
                  </a:lnTo>
                  <a:cubicBezTo>
                    <a:pt x="0" y="335"/>
                    <a:pt x="0" y="394"/>
                    <a:pt x="0" y="453"/>
                  </a:cubicBezTo>
                  <a:lnTo>
                    <a:pt x="1436" y="152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29">
              <a:extLst>
                <a:ext uri="{FF2B5EF4-FFF2-40B4-BE49-F238E27FC236}">
                  <a16:creationId xmlns:a16="http://schemas.microsoft.com/office/drawing/2014/main" id="{82407A2C-D1D8-D64F-B294-643738B79AE1}"/>
                </a:ext>
              </a:extLst>
            </p:cNvPr>
            <p:cNvSpPr/>
            <p:nvPr/>
          </p:nvSpPr>
          <p:spPr>
            <a:xfrm>
              <a:off x="5500250" y="2373075"/>
              <a:ext cx="35725" cy="14625"/>
            </a:xfrm>
            <a:custGeom>
              <a:avLst/>
              <a:gdLst/>
              <a:ahLst/>
              <a:cxnLst/>
              <a:rect l="l" t="t" r="r" b="b"/>
              <a:pathLst>
                <a:path w="1429" h="585" extrusionOk="0">
                  <a:moveTo>
                    <a:pt x="1358" y="0"/>
                  </a:moveTo>
                  <a:lnTo>
                    <a:pt x="1" y="487"/>
                  </a:lnTo>
                  <a:lnTo>
                    <a:pt x="28" y="585"/>
                  </a:lnTo>
                  <a:lnTo>
                    <a:pt x="609" y="585"/>
                  </a:lnTo>
                  <a:lnTo>
                    <a:pt x="1079" y="424"/>
                  </a:lnTo>
                  <a:lnTo>
                    <a:pt x="1429" y="91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29">
              <a:extLst>
                <a:ext uri="{FF2B5EF4-FFF2-40B4-BE49-F238E27FC236}">
                  <a16:creationId xmlns:a16="http://schemas.microsoft.com/office/drawing/2014/main" id="{29611BD6-3A92-20DD-10E8-6CB5C0385AE7}"/>
                </a:ext>
              </a:extLst>
            </p:cNvPr>
            <p:cNvSpPr/>
            <p:nvPr/>
          </p:nvSpPr>
          <p:spPr>
            <a:xfrm>
              <a:off x="5661000" y="2279475"/>
              <a:ext cx="29625" cy="18100"/>
            </a:xfrm>
            <a:custGeom>
              <a:avLst/>
              <a:gdLst/>
              <a:ahLst/>
              <a:cxnLst/>
              <a:rect l="l" t="t" r="r" b="b"/>
              <a:pathLst>
                <a:path w="1185" h="724" extrusionOk="0">
                  <a:moveTo>
                    <a:pt x="1086" y="1"/>
                  </a:moveTo>
                  <a:lnTo>
                    <a:pt x="0" y="587"/>
                  </a:lnTo>
                  <a:lnTo>
                    <a:pt x="74" y="723"/>
                  </a:lnTo>
                  <a:lnTo>
                    <a:pt x="1185" y="165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29">
              <a:extLst>
                <a:ext uri="{FF2B5EF4-FFF2-40B4-BE49-F238E27FC236}">
                  <a16:creationId xmlns:a16="http://schemas.microsoft.com/office/drawing/2014/main" id="{BF3862AB-3FE7-7541-008F-F5F1B483E6A1}"/>
                </a:ext>
              </a:extLst>
            </p:cNvPr>
            <p:cNvSpPr/>
            <p:nvPr/>
          </p:nvSpPr>
          <p:spPr>
            <a:xfrm>
              <a:off x="5755300" y="2089975"/>
              <a:ext cx="32675" cy="19525"/>
            </a:xfrm>
            <a:custGeom>
              <a:avLst/>
              <a:gdLst/>
              <a:ahLst/>
              <a:cxnLst/>
              <a:rect l="l" t="t" r="r" b="b"/>
              <a:pathLst>
                <a:path w="1307" h="781" extrusionOk="0">
                  <a:moveTo>
                    <a:pt x="1257" y="1"/>
                  </a:moveTo>
                  <a:lnTo>
                    <a:pt x="0" y="590"/>
                  </a:lnTo>
                  <a:lnTo>
                    <a:pt x="99" y="781"/>
                  </a:lnTo>
                  <a:lnTo>
                    <a:pt x="1307" y="58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29">
              <a:extLst>
                <a:ext uri="{FF2B5EF4-FFF2-40B4-BE49-F238E27FC236}">
                  <a16:creationId xmlns:a16="http://schemas.microsoft.com/office/drawing/2014/main" id="{9917E012-3F58-59D0-5B68-561976DC109A}"/>
                </a:ext>
              </a:extLst>
            </p:cNvPr>
            <p:cNvSpPr/>
            <p:nvPr/>
          </p:nvSpPr>
          <p:spPr>
            <a:xfrm>
              <a:off x="5752425" y="2207850"/>
              <a:ext cx="23975" cy="18075"/>
            </a:xfrm>
            <a:custGeom>
              <a:avLst/>
              <a:gdLst/>
              <a:ahLst/>
              <a:cxnLst/>
              <a:rect l="l" t="t" r="r" b="b"/>
              <a:pathLst>
                <a:path w="959" h="723" extrusionOk="0">
                  <a:moveTo>
                    <a:pt x="933" y="1"/>
                  </a:moveTo>
                  <a:cubicBezTo>
                    <a:pt x="931" y="17"/>
                    <a:pt x="928" y="32"/>
                    <a:pt x="925" y="47"/>
                  </a:cubicBezTo>
                  <a:lnTo>
                    <a:pt x="925" y="47"/>
                  </a:lnTo>
                  <a:cubicBezTo>
                    <a:pt x="936" y="41"/>
                    <a:pt x="948" y="35"/>
                    <a:pt x="959" y="29"/>
                  </a:cubicBezTo>
                  <a:cubicBezTo>
                    <a:pt x="958" y="27"/>
                    <a:pt x="933" y="1"/>
                    <a:pt x="933" y="1"/>
                  </a:cubicBezTo>
                  <a:close/>
                  <a:moveTo>
                    <a:pt x="925" y="47"/>
                  </a:moveTo>
                  <a:lnTo>
                    <a:pt x="925" y="47"/>
                  </a:lnTo>
                  <a:cubicBezTo>
                    <a:pt x="617" y="211"/>
                    <a:pt x="309" y="374"/>
                    <a:pt x="1" y="538"/>
                  </a:cubicBezTo>
                  <a:lnTo>
                    <a:pt x="117" y="722"/>
                  </a:lnTo>
                  <a:cubicBezTo>
                    <a:pt x="313" y="385"/>
                    <a:pt x="828" y="534"/>
                    <a:pt x="925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29">
              <a:extLst>
                <a:ext uri="{FF2B5EF4-FFF2-40B4-BE49-F238E27FC236}">
                  <a16:creationId xmlns:a16="http://schemas.microsoft.com/office/drawing/2014/main" id="{57D8D2CF-5721-28B4-4E90-5876A6F91C5D}"/>
                </a:ext>
              </a:extLst>
            </p:cNvPr>
            <p:cNvSpPr/>
            <p:nvPr/>
          </p:nvSpPr>
          <p:spPr>
            <a:xfrm>
              <a:off x="5786725" y="2074625"/>
              <a:ext cx="24625" cy="16825"/>
            </a:xfrm>
            <a:custGeom>
              <a:avLst/>
              <a:gdLst/>
              <a:ahLst/>
              <a:cxnLst/>
              <a:rect l="l" t="t" r="r" b="b"/>
              <a:pathLst>
                <a:path w="985" h="673" extrusionOk="0">
                  <a:moveTo>
                    <a:pt x="865" y="1"/>
                  </a:moveTo>
                  <a:lnTo>
                    <a:pt x="0" y="615"/>
                  </a:lnTo>
                  <a:lnTo>
                    <a:pt x="50" y="672"/>
                  </a:lnTo>
                  <a:lnTo>
                    <a:pt x="984" y="200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29">
              <a:extLst>
                <a:ext uri="{FF2B5EF4-FFF2-40B4-BE49-F238E27FC236}">
                  <a16:creationId xmlns:a16="http://schemas.microsoft.com/office/drawing/2014/main" id="{9036A118-3271-680F-D3BE-251322CDD5E9}"/>
                </a:ext>
              </a:extLst>
            </p:cNvPr>
            <p:cNvSpPr/>
            <p:nvPr/>
          </p:nvSpPr>
          <p:spPr>
            <a:xfrm>
              <a:off x="5769200" y="2026575"/>
              <a:ext cx="19800" cy="13875"/>
            </a:xfrm>
            <a:custGeom>
              <a:avLst/>
              <a:gdLst/>
              <a:ahLst/>
              <a:cxnLst/>
              <a:rect l="l" t="t" r="r" b="b"/>
              <a:pathLst>
                <a:path w="792" h="555" extrusionOk="0">
                  <a:moveTo>
                    <a:pt x="719" y="0"/>
                  </a:moveTo>
                  <a:lnTo>
                    <a:pt x="0" y="424"/>
                  </a:lnTo>
                  <a:lnTo>
                    <a:pt x="127" y="555"/>
                  </a:lnTo>
                  <a:lnTo>
                    <a:pt x="792" y="11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29">
              <a:extLst>
                <a:ext uri="{FF2B5EF4-FFF2-40B4-BE49-F238E27FC236}">
                  <a16:creationId xmlns:a16="http://schemas.microsoft.com/office/drawing/2014/main" id="{9CCC15D6-D7ED-8297-2AD3-E5C2F9469532}"/>
                </a:ext>
              </a:extLst>
            </p:cNvPr>
            <p:cNvSpPr/>
            <p:nvPr/>
          </p:nvSpPr>
          <p:spPr>
            <a:xfrm>
              <a:off x="5280075" y="2682350"/>
              <a:ext cx="136500" cy="56850"/>
            </a:xfrm>
            <a:custGeom>
              <a:avLst/>
              <a:gdLst/>
              <a:ahLst/>
              <a:cxnLst/>
              <a:rect l="l" t="t" r="r" b="b"/>
              <a:pathLst>
                <a:path w="5460" h="2274" extrusionOk="0">
                  <a:moveTo>
                    <a:pt x="5459" y="1"/>
                  </a:moveTo>
                  <a:lnTo>
                    <a:pt x="5459" y="1"/>
                  </a:lnTo>
                  <a:cubicBezTo>
                    <a:pt x="3502" y="416"/>
                    <a:pt x="1695" y="1195"/>
                    <a:pt x="0" y="2273"/>
                  </a:cubicBezTo>
                  <a:cubicBezTo>
                    <a:pt x="989" y="1996"/>
                    <a:pt x="2013" y="1804"/>
                    <a:pt x="2956" y="1416"/>
                  </a:cubicBezTo>
                  <a:cubicBezTo>
                    <a:pt x="3835" y="1054"/>
                    <a:pt x="4628" y="48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29">
              <a:extLst>
                <a:ext uri="{FF2B5EF4-FFF2-40B4-BE49-F238E27FC236}">
                  <a16:creationId xmlns:a16="http://schemas.microsoft.com/office/drawing/2014/main" id="{1C1FD402-0019-FDB8-5820-6E78AA13264B}"/>
                </a:ext>
              </a:extLst>
            </p:cNvPr>
            <p:cNvSpPr/>
            <p:nvPr/>
          </p:nvSpPr>
          <p:spPr>
            <a:xfrm>
              <a:off x="5396450" y="2700375"/>
              <a:ext cx="57375" cy="42075"/>
            </a:xfrm>
            <a:custGeom>
              <a:avLst/>
              <a:gdLst/>
              <a:ahLst/>
              <a:cxnLst/>
              <a:rect l="l" t="t" r="r" b="b"/>
              <a:pathLst>
                <a:path w="2295" h="1683" extrusionOk="0">
                  <a:moveTo>
                    <a:pt x="2294" y="1"/>
                  </a:moveTo>
                  <a:lnTo>
                    <a:pt x="0" y="1682"/>
                  </a:lnTo>
                  <a:cubicBezTo>
                    <a:pt x="968" y="1405"/>
                    <a:pt x="1710" y="813"/>
                    <a:pt x="2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29">
              <a:extLst>
                <a:ext uri="{FF2B5EF4-FFF2-40B4-BE49-F238E27FC236}">
                  <a16:creationId xmlns:a16="http://schemas.microsoft.com/office/drawing/2014/main" id="{95CB62DC-EBA5-C144-00F7-7A14E1CAFF5B}"/>
                </a:ext>
              </a:extLst>
            </p:cNvPr>
            <p:cNvSpPr/>
            <p:nvPr/>
          </p:nvSpPr>
          <p:spPr>
            <a:xfrm>
              <a:off x="5379450" y="2729600"/>
              <a:ext cx="66300" cy="41175"/>
            </a:xfrm>
            <a:custGeom>
              <a:avLst/>
              <a:gdLst/>
              <a:ahLst/>
              <a:cxnLst/>
              <a:rect l="l" t="t" r="r" b="b"/>
              <a:pathLst>
                <a:path w="2652" h="1647" extrusionOk="0">
                  <a:moveTo>
                    <a:pt x="2574" y="0"/>
                  </a:moveTo>
                  <a:lnTo>
                    <a:pt x="1" y="1593"/>
                  </a:lnTo>
                  <a:lnTo>
                    <a:pt x="48" y="1647"/>
                  </a:lnTo>
                  <a:lnTo>
                    <a:pt x="2652" y="85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29">
              <a:extLst>
                <a:ext uri="{FF2B5EF4-FFF2-40B4-BE49-F238E27FC236}">
                  <a16:creationId xmlns:a16="http://schemas.microsoft.com/office/drawing/2014/main" id="{86CF7EB9-A483-0B4C-5DD8-5587F36460C2}"/>
                </a:ext>
              </a:extLst>
            </p:cNvPr>
            <p:cNvSpPr/>
            <p:nvPr/>
          </p:nvSpPr>
          <p:spPr>
            <a:xfrm>
              <a:off x="5288725" y="2729450"/>
              <a:ext cx="63900" cy="31825"/>
            </a:xfrm>
            <a:custGeom>
              <a:avLst/>
              <a:gdLst/>
              <a:ahLst/>
              <a:cxnLst/>
              <a:rect l="l" t="t" r="r" b="b"/>
              <a:pathLst>
                <a:path w="2556" h="1273" extrusionOk="0">
                  <a:moveTo>
                    <a:pt x="2460" y="1"/>
                  </a:moveTo>
                  <a:lnTo>
                    <a:pt x="1" y="1082"/>
                  </a:lnTo>
                  <a:lnTo>
                    <a:pt x="82" y="1272"/>
                  </a:lnTo>
                  <a:lnTo>
                    <a:pt x="2555" y="221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29">
              <a:extLst>
                <a:ext uri="{FF2B5EF4-FFF2-40B4-BE49-F238E27FC236}">
                  <a16:creationId xmlns:a16="http://schemas.microsoft.com/office/drawing/2014/main" id="{C31A8827-63BD-B026-20EB-44A7623F5096}"/>
                </a:ext>
              </a:extLst>
            </p:cNvPr>
            <p:cNvSpPr/>
            <p:nvPr/>
          </p:nvSpPr>
          <p:spPr>
            <a:xfrm>
              <a:off x="5357950" y="2769400"/>
              <a:ext cx="22725" cy="15875"/>
            </a:xfrm>
            <a:custGeom>
              <a:avLst/>
              <a:gdLst/>
              <a:ahLst/>
              <a:cxnLst/>
              <a:rect l="l" t="t" r="r" b="b"/>
              <a:pathLst>
                <a:path w="909" h="635" extrusionOk="0">
                  <a:moveTo>
                    <a:pt x="861" y="1"/>
                  </a:moveTo>
                  <a:lnTo>
                    <a:pt x="0" y="465"/>
                  </a:lnTo>
                  <a:cubicBezTo>
                    <a:pt x="35" y="522"/>
                    <a:pt x="70" y="578"/>
                    <a:pt x="106" y="635"/>
                  </a:cubicBezTo>
                  <a:lnTo>
                    <a:pt x="908" y="55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29">
              <a:extLst>
                <a:ext uri="{FF2B5EF4-FFF2-40B4-BE49-F238E27FC236}">
                  <a16:creationId xmlns:a16="http://schemas.microsoft.com/office/drawing/2014/main" id="{40495038-65B7-463D-3534-9E61DE3703F3}"/>
                </a:ext>
              </a:extLst>
            </p:cNvPr>
            <p:cNvSpPr/>
            <p:nvPr/>
          </p:nvSpPr>
          <p:spPr>
            <a:xfrm>
              <a:off x="5443775" y="2715575"/>
              <a:ext cx="20100" cy="16200"/>
            </a:xfrm>
            <a:custGeom>
              <a:avLst/>
              <a:gdLst/>
              <a:ahLst/>
              <a:cxnLst/>
              <a:rect l="l" t="t" r="r" b="b"/>
              <a:pathLst>
                <a:path w="804" h="648" extrusionOk="0">
                  <a:moveTo>
                    <a:pt x="678" y="1"/>
                  </a:moveTo>
                  <a:lnTo>
                    <a:pt x="1" y="561"/>
                  </a:lnTo>
                  <a:lnTo>
                    <a:pt x="79" y="648"/>
                  </a:lnTo>
                  <a:lnTo>
                    <a:pt x="803" y="171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29">
              <a:extLst>
                <a:ext uri="{FF2B5EF4-FFF2-40B4-BE49-F238E27FC236}">
                  <a16:creationId xmlns:a16="http://schemas.microsoft.com/office/drawing/2014/main" id="{0C49C7F8-9BA7-FB56-B85F-E99D26AC9D89}"/>
                </a:ext>
              </a:extLst>
            </p:cNvPr>
            <p:cNvSpPr/>
            <p:nvPr/>
          </p:nvSpPr>
          <p:spPr>
            <a:xfrm>
              <a:off x="5737550" y="1885750"/>
              <a:ext cx="54850" cy="41975"/>
            </a:xfrm>
            <a:custGeom>
              <a:avLst/>
              <a:gdLst/>
              <a:ahLst/>
              <a:cxnLst/>
              <a:rect l="l" t="t" r="r" b="b"/>
              <a:pathLst>
                <a:path w="2194" h="1679" extrusionOk="0">
                  <a:moveTo>
                    <a:pt x="2045" y="1"/>
                  </a:moveTo>
                  <a:lnTo>
                    <a:pt x="0" y="1487"/>
                  </a:lnTo>
                  <a:lnTo>
                    <a:pt x="134" y="1679"/>
                  </a:lnTo>
                  <a:lnTo>
                    <a:pt x="2194" y="211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29">
              <a:extLst>
                <a:ext uri="{FF2B5EF4-FFF2-40B4-BE49-F238E27FC236}">
                  <a16:creationId xmlns:a16="http://schemas.microsoft.com/office/drawing/2014/main" id="{109F8DE0-8450-EADE-5359-F0C8A0C582AA}"/>
                </a:ext>
              </a:extLst>
            </p:cNvPr>
            <p:cNvSpPr/>
            <p:nvPr/>
          </p:nvSpPr>
          <p:spPr>
            <a:xfrm>
              <a:off x="5285700" y="2399500"/>
              <a:ext cx="20425" cy="35900"/>
            </a:xfrm>
            <a:custGeom>
              <a:avLst/>
              <a:gdLst/>
              <a:ahLst/>
              <a:cxnLst/>
              <a:rect l="l" t="t" r="r" b="b"/>
              <a:pathLst>
                <a:path w="817" h="1436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298"/>
                    <a:pt x="291" y="822"/>
                    <a:pt x="216" y="1436"/>
                  </a:cubicBezTo>
                  <a:cubicBezTo>
                    <a:pt x="385" y="1179"/>
                    <a:pt x="448" y="1087"/>
                    <a:pt x="517" y="983"/>
                  </a:cubicBezTo>
                  <a:cubicBezTo>
                    <a:pt x="579" y="1112"/>
                    <a:pt x="638" y="1234"/>
                    <a:pt x="702" y="1368"/>
                  </a:cubicBezTo>
                  <a:cubicBezTo>
                    <a:pt x="748" y="1298"/>
                    <a:pt x="808" y="1248"/>
                    <a:pt x="809" y="1197"/>
                  </a:cubicBezTo>
                  <a:cubicBezTo>
                    <a:pt x="817" y="840"/>
                    <a:pt x="813" y="483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29">
              <a:extLst>
                <a:ext uri="{FF2B5EF4-FFF2-40B4-BE49-F238E27FC236}">
                  <a16:creationId xmlns:a16="http://schemas.microsoft.com/office/drawing/2014/main" id="{287827B0-A5E0-039E-F909-135100CD88D6}"/>
                </a:ext>
              </a:extLst>
            </p:cNvPr>
            <p:cNvSpPr/>
            <p:nvPr/>
          </p:nvSpPr>
          <p:spPr>
            <a:xfrm>
              <a:off x="5206300" y="2501900"/>
              <a:ext cx="10425" cy="55425"/>
            </a:xfrm>
            <a:custGeom>
              <a:avLst/>
              <a:gdLst/>
              <a:ahLst/>
              <a:cxnLst/>
              <a:rect l="l" t="t" r="r" b="b"/>
              <a:pathLst>
                <a:path w="417" h="2217" extrusionOk="0">
                  <a:moveTo>
                    <a:pt x="0" y="1"/>
                  </a:moveTo>
                  <a:lnTo>
                    <a:pt x="198" y="2217"/>
                  </a:lnTo>
                  <a:cubicBezTo>
                    <a:pt x="417" y="1638"/>
                    <a:pt x="333" y="70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29">
              <a:extLst>
                <a:ext uri="{FF2B5EF4-FFF2-40B4-BE49-F238E27FC236}">
                  <a16:creationId xmlns:a16="http://schemas.microsoft.com/office/drawing/2014/main" id="{B6B07E2F-72CA-5D2E-9D45-9688A4EB0759}"/>
                </a:ext>
              </a:extLst>
            </p:cNvPr>
            <p:cNvSpPr/>
            <p:nvPr/>
          </p:nvSpPr>
          <p:spPr>
            <a:xfrm>
              <a:off x="5232450" y="2442525"/>
              <a:ext cx="3025" cy="34675"/>
            </a:xfrm>
            <a:custGeom>
              <a:avLst/>
              <a:gdLst/>
              <a:ahLst/>
              <a:cxnLst/>
              <a:rect l="l" t="t" r="r" b="b"/>
              <a:pathLst>
                <a:path w="121" h="1387" extrusionOk="0">
                  <a:moveTo>
                    <a:pt x="120" y="0"/>
                  </a:moveTo>
                  <a:lnTo>
                    <a:pt x="0" y="34"/>
                  </a:lnTo>
                  <a:lnTo>
                    <a:pt x="0" y="1386"/>
                  </a:lnTo>
                  <a:lnTo>
                    <a:pt x="120" y="138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29">
              <a:extLst>
                <a:ext uri="{FF2B5EF4-FFF2-40B4-BE49-F238E27FC236}">
                  <a16:creationId xmlns:a16="http://schemas.microsoft.com/office/drawing/2014/main" id="{23FA6FA0-9F6E-D266-67BF-9954E0656A23}"/>
                </a:ext>
              </a:extLst>
            </p:cNvPr>
            <p:cNvSpPr/>
            <p:nvPr/>
          </p:nvSpPr>
          <p:spPr>
            <a:xfrm>
              <a:off x="5267175" y="2464475"/>
              <a:ext cx="2475" cy="25275"/>
            </a:xfrm>
            <a:custGeom>
              <a:avLst/>
              <a:gdLst/>
              <a:ahLst/>
              <a:cxnLst/>
              <a:rect l="l" t="t" r="r" b="b"/>
              <a:pathLst>
                <a:path w="99" h="1011" extrusionOk="0">
                  <a:moveTo>
                    <a:pt x="1" y="1"/>
                  </a:moveTo>
                  <a:lnTo>
                    <a:pt x="1" y="992"/>
                  </a:lnTo>
                  <a:lnTo>
                    <a:pt x="98" y="101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29">
              <a:extLst>
                <a:ext uri="{FF2B5EF4-FFF2-40B4-BE49-F238E27FC236}">
                  <a16:creationId xmlns:a16="http://schemas.microsoft.com/office/drawing/2014/main" id="{EA3920F8-513F-F8E9-26A8-5804BB25D063}"/>
                </a:ext>
              </a:extLst>
            </p:cNvPr>
            <p:cNvSpPr/>
            <p:nvPr/>
          </p:nvSpPr>
          <p:spPr>
            <a:xfrm>
              <a:off x="5325775" y="2428475"/>
              <a:ext cx="4575" cy="16275"/>
            </a:xfrm>
            <a:custGeom>
              <a:avLst/>
              <a:gdLst/>
              <a:ahLst/>
              <a:cxnLst/>
              <a:rect l="l" t="t" r="r" b="b"/>
              <a:pathLst>
                <a:path w="183" h="651" extrusionOk="0">
                  <a:moveTo>
                    <a:pt x="141" y="0"/>
                  </a:moveTo>
                  <a:lnTo>
                    <a:pt x="1" y="11"/>
                  </a:lnTo>
                  <a:cubicBezTo>
                    <a:pt x="11" y="223"/>
                    <a:pt x="22" y="436"/>
                    <a:pt x="33" y="650"/>
                  </a:cubicBezTo>
                  <a:lnTo>
                    <a:pt x="182" y="607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29">
              <a:extLst>
                <a:ext uri="{FF2B5EF4-FFF2-40B4-BE49-F238E27FC236}">
                  <a16:creationId xmlns:a16="http://schemas.microsoft.com/office/drawing/2014/main" id="{AEF886A4-FEA2-43F2-2C07-EC7A10ADD0BF}"/>
                </a:ext>
              </a:extLst>
            </p:cNvPr>
            <p:cNvSpPr/>
            <p:nvPr/>
          </p:nvSpPr>
          <p:spPr>
            <a:xfrm>
              <a:off x="5359025" y="2612050"/>
              <a:ext cx="136575" cy="32875"/>
            </a:xfrm>
            <a:custGeom>
              <a:avLst/>
              <a:gdLst/>
              <a:ahLst/>
              <a:cxnLst/>
              <a:rect l="l" t="t" r="r" b="b"/>
              <a:pathLst>
                <a:path w="5463" h="1315" extrusionOk="0">
                  <a:moveTo>
                    <a:pt x="5420" y="1"/>
                  </a:moveTo>
                  <a:cubicBezTo>
                    <a:pt x="3609" y="411"/>
                    <a:pt x="1736" y="527"/>
                    <a:pt x="0" y="1314"/>
                  </a:cubicBezTo>
                  <a:lnTo>
                    <a:pt x="5463" y="208"/>
                  </a:lnTo>
                  <a:cubicBezTo>
                    <a:pt x="5448" y="139"/>
                    <a:pt x="5435" y="70"/>
                    <a:pt x="5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29">
              <a:extLst>
                <a:ext uri="{FF2B5EF4-FFF2-40B4-BE49-F238E27FC236}">
                  <a16:creationId xmlns:a16="http://schemas.microsoft.com/office/drawing/2014/main" id="{FEA7E7B7-4BF8-A44D-5E4B-F3056883A305}"/>
                </a:ext>
              </a:extLst>
            </p:cNvPr>
            <p:cNvSpPr/>
            <p:nvPr/>
          </p:nvSpPr>
          <p:spPr>
            <a:xfrm>
              <a:off x="5421225" y="2596600"/>
              <a:ext cx="77675" cy="20475"/>
            </a:xfrm>
            <a:custGeom>
              <a:avLst/>
              <a:gdLst/>
              <a:ahLst/>
              <a:cxnLst/>
              <a:rect l="l" t="t" r="r" b="b"/>
              <a:pathLst>
                <a:path w="3107" h="819" extrusionOk="0">
                  <a:moveTo>
                    <a:pt x="3063" y="1"/>
                  </a:moveTo>
                  <a:lnTo>
                    <a:pt x="0" y="655"/>
                  </a:lnTo>
                  <a:cubicBezTo>
                    <a:pt x="11" y="709"/>
                    <a:pt x="24" y="764"/>
                    <a:pt x="35" y="818"/>
                  </a:cubicBezTo>
                  <a:lnTo>
                    <a:pt x="3106" y="202"/>
                  </a:lnTo>
                  <a:cubicBezTo>
                    <a:pt x="3091" y="134"/>
                    <a:pt x="3078" y="67"/>
                    <a:pt x="3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29">
              <a:extLst>
                <a:ext uri="{FF2B5EF4-FFF2-40B4-BE49-F238E27FC236}">
                  <a16:creationId xmlns:a16="http://schemas.microsoft.com/office/drawing/2014/main" id="{BCC8AD6C-A771-9E9B-5C85-7A4A7F09EC52}"/>
                </a:ext>
              </a:extLst>
            </p:cNvPr>
            <p:cNvSpPr/>
            <p:nvPr/>
          </p:nvSpPr>
          <p:spPr>
            <a:xfrm>
              <a:off x="5506075" y="2429375"/>
              <a:ext cx="39225" cy="29550"/>
            </a:xfrm>
            <a:custGeom>
              <a:avLst/>
              <a:gdLst/>
              <a:ahLst/>
              <a:cxnLst/>
              <a:rect l="l" t="t" r="r" b="b"/>
              <a:pathLst>
                <a:path w="1569" h="1182" extrusionOk="0">
                  <a:moveTo>
                    <a:pt x="1466" y="1"/>
                  </a:moveTo>
                  <a:lnTo>
                    <a:pt x="1466" y="1"/>
                  </a:lnTo>
                  <a:cubicBezTo>
                    <a:pt x="26" y="520"/>
                    <a:pt x="1" y="540"/>
                    <a:pt x="45" y="1182"/>
                  </a:cubicBezTo>
                  <a:lnTo>
                    <a:pt x="1568" y="631"/>
                  </a:lnTo>
                  <a:lnTo>
                    <a:pt x="1031" y="465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77577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>
          <a:extLst>
            <a:ext uri="{FF2B5EF4-FFF2-40B4-BE49-F238E27FC236}">
              <a16:creationId xmlns:a16="http://schemas.microsoft.com/office/drawing/2014/main" id="{CB221852-B63A-61FF-B806-1A63426BE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p129">
            <a:extLst>
              <a:ext uri="{FF2B5EF4-FFF2-40B4-BE49-F238E27FC236}">
                <a16:creationId xmlns:a16="http://schemas.microsoft.com/office/drawing/2014/main" id="{0D440001-2358-76EF-96E8-63531B0BAC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Borrowing</a:t>
            </a:r>
            <a:br>
              <a:rPr lang="en-US" dirty="0"/>
            </a:b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9EA2AE6-B844-6882-EEC6-1387022EC1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1361653"/>
              </p:ext>
            </p:extLst>
          </p:nvPr>
        </p:nvGraphicFramePr>
        <p:xfrm>
          <a:off x="369672" y="1303354"/>
          <a:ext cx="6556387" cy="3244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659" name="Google Shape;4659;p129">
            <a:extLst>
              <a:ext uri="{FF2B5EF4-FFF2-40B4-BE49-F238E27FC236}">
                <a16:creationId xmlns:a16="http://schemas.microsoft.com/office/drawing/2014/main" id="{58538845-BD22-4546-7A26-2A621D65A527}"/>
              </a:ext>
            </a:extLst>
          </p:cNvPr>
          <p:cNvSpPr/>
          <p:nvPr/>
        </p:nvSpPr>
        <p:spPr>
          <a:xfrm>
            <a:off x="4889659" y="3301655"/>
            <a:ext cx="16838" cy="15855"/>
          </a:xfrm>
          <a:custGeom>
            <a:avLst/>
            <a:gdLst/>
            <a:ahLst/>
            <a:cxnLst/>
            <a:rect l="l" t="t" r="r" b="b"/>
            <a:pathLst>
              <a:path w="788" h="742" extrusionOk="0">
                <a:moveTo>
                  <a:pt x="788" y="1"/>
                </a:moveTo>
                <a:lnTo>
                  <a:pt x="1" y="647"/>
                </a:lnTo>
                <a:lnTo>
                  <a:pt x="90" y="741"/>
                </a:lnTo>
                <a:lnTo>
                  <a:pt x="428" y="665"/>
                </a:lnTo>
                <a:cubicBezTo>
                  <a:pt x="548" y="443"/>
                  <a:pt x="668" y="223"/>
                  <a:pt x="7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0" name="Google Shape;4660;p129">
            <a:extLst>
              <a:ext uri="{FF2B5EF4-FFF2-40B4-BE49-F238E27FC236}">
                <a16:creationId xmlns:a16="http://schemas.microsoft.com/office/drawing/2014/main" id="{B991A208-0DD6-CBDD-7E6C-FD09B93D2F07}"/>
              </a:ext>
            </a:extLst>
          </p:cNvPr>
          <p:cNvSpPr/>
          <p:nvPr/>
        </p:nvSpPr>
        <p:spPr>
          <a:xfrm>
            <a:off x="4875343" y="3315480"/>
            <a:ext cx="16261" cy="13205"/>
          </a:xfrm>
          <a:custGeom>
            <a:avLst/>
            <a:gdLst/>
            <a:ahLst/>
            <a:cxnLst/>
            <a:rect l="l" t="t" r="r" b="b"/>
            <a:pathLst>
              <a:path w="761" h="618" extrusionOk="0">
                <a:moveTo>
                  <a:pt x="671" y="0"/>
                </a:moveTo>
                <a:lnTo>
                  <a:pt x="1" y="450"/>
                </a:lnTo>
                <a:lnTo>
                  <a:pt x="129" y="617"/>
                </a:lnTo>
                <a:lnTo>
                  <a:pt x="760" y="94"/>
                </a:lnTo>
                <a:lnTo>
                  <a:pt x="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1" name="Google Shape;4661;p129">
            <a:extLst>
              <a:ext uri="{FF2B5EF4-FFF2-40B4-BE49-F238E27FC236}">
                <a16:creationId xmlns:a16="http://schemas.microsoft.com/office/drawing/2014/main" id="{8D65AA39-3D27-B658-CF08-EF9CE7ECB240}"/>
              </a:ext>
            </a:extLst>
          </p:cNvPr>
          <p:cNvSpPr/>
          <p:nvPr/>
        </p:nvSpPr>
        <p:spPr>
          <a:xfrm>
            <a:off x="4817929" y="3348835"/>
            <a:ext cx="2585" cy="32842"/>
          </a:xfrm>
          <a:custGeom>
            <a:avLst/>
            <a:gdLst/>
            <a:ahLst/>
            <a:cxnLst/>
            <a:rect l="l" t="t" r="r" b="b"/>
            <a:pathLst>
              <a:path w="121" h="1537" extrusionOk="0">
                <a:moveTo>
                  <a:pt x="121" y="1"/>
                </a:moveTo>
                <a:lnTo>
                  <a:pt x="0" y="3"/>
                </a:lnTo>
                <a:lnTo>
                  <a:pt x="0" y="1536"/>
                </a:lnTo>
                <a:lnTo>
                  <a:pt x="121" y="1533"/>
                </a:lnTo>
                <a:lnTo>
                  <a:pt x="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2" name="Google Shape;4662;p129">
            <a:extLst>
              <a:ext uri="{FF2B5EF4-FFF2-40B4-BE49-F238E27FC236}">
                <a16:creationId xmlns:a16="http://schemas.microsoft.com/office/drawing/2014/main" id="{BCBC69AE-EDC9-B074-86C2-A74E8246547A}"/>
              </a:ext>
            </a:extLst>
          </p:cNvPr>
          <p:cNvGrpSpPr/>
          <p:nvPr/>
        </p:nvGrpSpPr>
        <p:grpSpPr>
          <a:xfrm>
            <a:off x="7149724" y="2741849"/>
            <a:ext cx="1994276" cy="1724788"/>
            <a:chOff x="1745450" y="238200"/>
            <a:chExt cx="4226775" cy="3507000"/>
          </a:xfrm>
        </p:grpSpPr>
        <p:sp>
          <p:nvSpPr>
            <p:cNvPr id="4663" name="Google Shape;4663;p129">
              <a:extLst>
                <a:ext uri="{FF2B5EF4-FFF2-40B4-BE49-F238E27FC236}">
                  <a16:creationId xmlns:a16="http://schemas.microsoft.com/office/drawing/2014/main" id="{4EA35096-FEB0-977B-3201-F115BC4CF07E}"/>
                </a:ext>
              </a:extLst>
            </p:cNvPr>
            <p:cNvSpPr/>
            <p:nvPr/>
          </p:nvSpPr>
          <p:spPr>
            <a:xfrm>
              <a:off x="5895525" y="1470000"/>
              <a:ext cx="76700" cy="222300"/>
            </a:xfrm>
            <a:custGeom>
              <a:avLst/>
              <a:gdLst/>
              <a:ahLst/>
              <a:cxnLst/>
              <a:rect l="l" t="t" r="r" b="b"/>
              <a:pathLst>
                <a:path w="3068" h="8892" extrusionOk="0">
                  <a:moveTo>
                    <a:pt x="1632" y="0"/>
                  </a:moveTo>
                  <a:lnTo>
                    <a:pt x="1610" y="19"/>
                  </a:lnTo>
                  <a:cubicBezTo>
                    <a:pt x="1614" y="19"/>
                    <a:pt x="1617" y="19"/>
                    <a:pt x="1621" y="19"/>
                  </a:cubicBezTo>
                  <a:lnTo>
                    <a:pt x="1621" y="19"/>
                  </a:lnTo>
                  <a:cubicBezTo>
                    <a:pt x="1625" y="13"/>
                    <a:pt x="1628" y="7"/>
                    <a:pt x="1632" y="0"/>
                  </a:cubicBezTo>
                  <a:close/>
                  <a:moveTo>
                    <a:pt x="2419" y="7897"/>
                  </a:moveTo>
                  <a:cubicBezTo>
                    <a:pt x="2414" y="7912"/>
                    <a:pt x="2408" y="7927"/>
                    <a:pt x="2403" y="7942"/>
                  </a:cubicBezTo>
                  <a:lnTo>
                    <a:pt x="2425" y="7954"/>
                  </a:lnTo>
                  <a:lnTo>
                    <a:pt x="2419" y="7897"/>
                  </a:lnTo>
                  <a:close/>
                  <a:moveTo>
                    <a:pt x="1621" y="19"/>
                  </a:moveTo>
                  <a:cubicBezTo>
                    <a:pt x="1588" y="72"/>
                    <a:pt x="1537" y="128"/>
                    <a:pt x="1544" y="174"/>
                  </a:cubicBezTo>
                  <a:cubicBezTo>
                    <a:pt x="1750" y="1418"/>
                    <a:pt x="874" y="2320"/>
                    <a:pt x="526" y="3387"/>
                  </a:cubicBezTo>
                  <a:cubicBezTo>
                    <a:pt x="424" y="3698"/>
                    <a:pt x="298" y="4000"/>
                    <a:pt x="126" y="4457"/>
                  </a:cubicBezTo>
                  <a:lnTo>
                    <a:pt x="2129" y="2989"/>
                  </a:lnTo>
                  <a:lnTo>
                    <a:pt x="2261" y="3070"/>
                  </a:lnTo>
                  <a:cubicBezTo>
                    <a:pt x="2071" y="3510"/>
                    <a:pt x="1880" y="3948"/>
                    <a:pt x="1625" y="4532"/>
                  </a:cubicBezTo>
                  <a:lnTo>
                    <a:pt x="2453" y="4163"/>
                  </a:lnTo>
                  <a:lnTo>
                    <a:pt x="2453" y="4163"/>
                  </a:lnTo>
                  <a:cubicBezTo>
                    <a:pt x="2323" y="5114"/>
                    <a:pt x="1486" y="5360"/>
                    <a:pt x="1047" y="5936"/>
                  </a:cubicBezTo>
                  <a:cubicBezTo>
                    <a:pt x="1048" y="6278"/>
                    <a:pt x="1353" y="6650"/>
                    <a:pt x="928" y="6999"/>
                  </a:cubicBezTo>
                  <a:cubicBezTo>
                    <a:pt x="786" y="7115"/>
                    <a:pt x="853" y="7462"/>
                    <a:pt x="727" y="7632"/>
                  </a:cubicBezTo>
                  <a:cubicBezTo>
                    <a:pt x="556" y="7863"/>
                    <a:pt x="268" y="8006"/>
                    <a:pt x="78" y="8229"/>
                  </a:cubicBezTo>
                  <a:cubicBezTo>
                    <a:pt x="1" y="8320"/>
                    <a:pt x="51" y="8520"/>
                    <a:pt x="30" y="8892"/>
                  </a:cubicBezTo>
                  <a:lnTo>
                    <a:pt x="2328" y="7055"/>
                  </a:lnTo>
                  <a:lnTo>
                    <a:pt x="2419" y="7897"/>
                  </a:lnTo>
                  <a:lnTo>
                    <a:pt x="2419" y="7897"/>
                  </a:lnTo>
                  <a:cubicBezTo>
                    <a:pt x="2768" y="6956"/>
                    <a:pt x="3068" y="5972"/>
                    <a:pt x="2809" y="4991"/>
                  </a:cubicBezTo>
                  <a:cubicBezTo>
                    <a:pt x="2552" y="4014"/>
                    <a:pt x="2534" y="3062"/>
                    <a:pt x="2585" y="2076"/>
                  </a:cubicBezTo>
                  <a:cubicBezTo>
                    <a:pt x="2607" y="1662"/>
                    <a:pt x="2508" y="1220"/>
                    <a:pt x="2363" y="826"/>
                  </a:cubicBezTo>
                  <a:cubicBezTo>
                    <a:pt x="2237" y="484"/>
                    <a:pt x="2126" y="45"/>
                    <a:pt x="162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29">
              <a:extLst>
                <a:ext uri="{FF2B5EF4-FFF2-40B4-BE49-F238E27FC236}">
                  <a16:creationId xmlns:a16="http://schemas.microsoft.com/office/drawing/2014/main" id="{4472BB8B-79E3-4212-5F53-C98C0DCF2E5E}"/>
                </a:ext>
              </a:extLst>
            </p:cNvPr>
            <p:cNvSpPr/>
            <p:nvPr/>
          </p:nvSpPr>
          <p:spPr>
            <a:xfrm>
              <a:off x="1745450" y="238200"/>
              <a:ext cx="643325" cy="2685350"/>
            </a:xfrm>
            <a:custGeom>
              <a:avLst/>
              <a:gdLst/>
              <a:ahLst/>
              <a:cxnLst/>
              <a:rect l="l" t="t" r="r" b="b"/>
              <a:pathLst>
                <a:path w="25733" h="107414" extrusionOk="0">
                  <a:moveTo>
                    <a:pt x="20047" y="12764"/>
                  </a:moveTo>
                  <a:cubicBezTo>
                    <a:pt x="20692" y="12764"/>
                    <a:pt x="21026" y="13103"/>
                    <a:pt x="21101" y="13771"/>
                  </a:cubicBezTo>
                  <a:cubicBezTo>
                    <a:pt x="21137" y="14083"/>
                    <a:pt x="21157" y="14417"/>
                    <a:pt x="21084" y="14717"/>
                  </a:cubicBezTo>
                  <a:cubicBezTo>
                    <a:pt x="20837" y="15743"/>
                    <a:pt x="20743" y="16777"/>
                    <a:pt x="20774" y="17827"/>
                  </a:cubicBezTo>
                  <a:cubicBezTo>
                    <a:pt x="20776" y="17907"/>
                    <a:pt x="20721" y="17987"/>
                    <a:pt x="20654" y="18175"/>
                  </a:cubicBezTo>
                  <a:cubicBezTo>
                    <a:pt x="20522" y="17909"/>
                    <a:pt x="20439" y="17738"/>
                    <a:pt x="20336" y="17531"/>
                  </a:cubicBezTo>
                  <a:lnTo>
                    <a:pt x="20336" y="17531"/>
                  </a:lnTo>
                  <a:cubicBezTo>
                    <a:pt x="19764" y="18518"/>
                    <a:pt x="20245" y="19431"/>
                    <a:pt x="20366" y="20323"/>
                  </a:cubicBezTo>
                  <a:cubicBezTo>
                    <a:pt x="20124" y="20396"/>
                    <a:pt x="19877" y="20407"/>
                    <a:pt x="19732" y="20530"/>
                  </a:cubicBezTo>
                  <a:cubicBezTo>
                    <a:pt x="19587" y="20654"/>
                    <a:pt x="19542" y="20894"/>
                    <a:pt x="19279" y="21091"/>
                  </a:cubicBezTo>
                  <a:lnTo>
                    <a:pt x="18882" y="19381"/>
                  </a:lnTo>
                  <a:cubicBezTo>
                    <a:pt x="18386" y="19396"/>
                    <a:pt x="18307" y="19694"/>
                    <a:pt x="18283" y="19973"/>
                  </a:cubicBezTo>
                  <a:cubicBezTo>
                    <a:pt x="18178" y="21137"/>
                    <a:pt x="18098" y="22305"/>
                    <a:pt x="18010" y="23471"/>
                  </a:cubicBezTo>
                  <a:cubicBezTo>
                    <a:pt x="17962" y="24101"/>
                    <a:pt x="17953" y="24736"/>
                    <a:pt x="17857" y="25359"/>
                  </a:cubicBezTo>
                  <a:cubicBezTo>
                    <a:pt x="17807" y="25680"/>
                    <a:pt x="17604" y="25978"/>
                    <a:pt x="17464" y="26302"/>
                  </a:cubicBezTo>
                  <a:cubicBezTo>
                    <a:pt x="16851" y="26193"/>
                    <a:pt x="16576" y="25836"/>
                    <a:pt x="16573" y="25372"/>
                  </a:cubicBezTo>
                  <a:cubicBezTo>
                    <a:pt x="16560" y="23993"/>
                    <a:pt x="16090" y="22646"/>
                    <a:pt x="16385" y="21239"/>
                  </a:cubicBezTo>
                  <a:cubicBezTo>
                    <a:pt x="16576" y="20323"/>
                    <a:pt x="16600" y="19372"/>
                    <a:pt x="16699" y="18436"/>
                  </a:cubicBezTo>
                  <a:lnTo>
                    <a:pt x="16474" y="18404"/>
                  </a:lnTo>
                  <a:cubicBezTo>
                    <a:pt x="16331" y="19247"/>
                    <a:pt x="16164" y="20088"/>
                    <a:pt x="16052" y="20936"/>
                  </a:cubicBezTo>
                  <a:cubicBezTo>
                    <a:pt x="15882" y="22224"/>
                    <a:pt x="15696" y="23524"/>
                    <a:pt x="15994" y="24812"/>
                  </a:cubicBezTo>
                  <a:cubicBezTo>
                    <a:pt x="16117" y="25351"/>
                    <a:pt x="16321" y="25916"/>
                    <a:pt x="16645" y="26352"/>
                  </a:cubicBezTo>
                  <a:cubicBezTo>
                    <a:pt x="16836" y="26609"/>
                    <a:pt x="17070" y="26734"/>
                    <a:pt x="17295" y="26734"/>
                  </a:cubicBezTo>
                  <a:cubicBezTo>
                    <a:pt x="17576" y="26734"/>
                    <a:pt x="17842" y="26540"/>
                    <a:pt x="17989" y="26169"/>
                  </a:cubicBezTo>
                  <a:cubicBezTo>
                    <a:pt x="18217" y="25593"/>
                    <a:pt x="18327" y="24950"/>
                    <a:pt x="18370" y="24328"/>
                  </a:cubicBezTo>
                  <a:cubicBezTo>
                    <a:pt x="18457" y="23099"/>
                    <a:pt x="18460" y="21862"/>
                    <a:pt x="18503" y="20518"/>
                  </a:cubicBezTo>
                  <a:lnTo>
                    <a:pt x="19264" y="21704"/>
                  </a:lnTo>
                  <a:cubicBezTo>
                    <a:pt x="19597" y="21560"/>
                    <a:pt x="19890" y="21327"/>
                    <a:pt x="20097" y="21327"/>
                  </a:cubicBezTo>
                  <a:cubicBezTo>
                    <a:pt x="20123" y="21327"/>
                    <a:pt x="20147" y="21331"/>
                    <a:pt x="20170" y="21339"/>
                  </a:cubicBezTo>
                  <a:cubicBezTo>
                    <a:pt x="20616" y="21492"/>
                    <a:pt x="20350" y="21948"/>
                    <a:pt x="20328" y="22256"/>
                  </a:cubicBezTo>
                  <a:cubicBezTo>
                    <a:pt x="20062" y="25888"/>
                    <a:pt x="19763" y="29517"/>
                    <a:pt x="19492" y="33147"/>
                  </a:cubicBezTo>
                  <a:cubicBezTo>
                    <a:pt x="19372" y="34759"/>
                    <a:pt x="19253" y="36372"/>
                    <a:pt x="19205" y="37987"/>
                  </a:cubicBezTo>
                  <a:cubicBezTo>
                    <a:pt x="19114" y="41122"/>
                    <a:pt x="19075" y="44258"/>
                    <a:pt x="19010" y="47394"/>
                  </a:cubicBezTo>
                  <a:cubicBezTo>
                    <a:pt x="18971" y="49228"/>
                    <a:pt x="18953" y="51063"/>
                    <a:pt x="18868" y="52894"/>
                  </a:cubicBezTo>
                  <a:cubicBezTo>
                    <a:pt x="18819" y="53927"/>
                    <a:pt x="18657" y="54955"/>
                    <a:pt x="18546" y="55984"/>
                  </a:cubicBezTo>
                  <a:lnTo>
                    <a:pt x="18332" y="55974"/>
                  </a:lnTo>
                  <a:lnTo>
                    <a:pt x="18332" y="51461"/>
                  </a:lnTo>
                  <a:lnTo>
                    <a:pt x="18107" y="51464"/>
                  </a:lnTo>
                  <a:cubicBezTo>
                    <a:pt x="18107" y="53070"/>
                    <a:pt x="18056" y="54680"/>
                    <a:pt x="18129" y="56283"/>
                  </a:cubicBezTo>
                  <a:cubicBezTo>
                    <a:pt x="18166" y="57119"/>
                    <a:pt x="17883" y="57729"/>
                    <a:pt x="17188" y="58482"/>
                  </a:cubicBezTo>
                  <a:lnTo>
                    <a:pt x="17188" y="56080"/>
                  </a:lnTo>
                  <a:lnTo>
                    <a:pt x="16924" y="56084"/>
                  </a:lnTo>
                  <a:cubicBezTo>
                    <a:pt x="16924" y="56828"/>
                    <a:pt x="16932" y="57571"/>
                    <a:pt x="16923" y="58314"/>
                  </a:cubicBezTo>
                  <a:cubicBezTo>
                    <a:pt x="16909" y="59358"/>
                    <a:pt x="16284" y="59989"/>
                    <a:pt x="15359" y="59989"/>
                  </a:cubicBezTo>
                  <a:cubicBezTo>
                    <a:pt x="15176" y="59989"/>
                    <a:pt x="14981" y="59964"/>
                    <a:pt x="14777" y="59913"/>
                  </a:cubicBezTo>
                  <a:cubicBezTo>
                    <a:pt x="14394" y="59818"/>
                    <a:pt x="14156" y="59646"/>
                    <a:pt x="14187" y="59199"/>
                  </a:cubicBezTo>
                  <a:cubicBezTo>
                    <a:pt x="14208" y="58890"/>
                    <a:pt x="14161" y="58576"/>
                    <a:pt x="14143" y="58245"/>
                  </a:cubicBezTo>
                  <a:lnTo>
                    <a:pt x="13413" y="58560"/>
                  </a:lnTo>
                  <a:cubicBezTo>
                    <a:pt x="13383" y="58177"/>
                    <a:pt x="13349" y="57751"/>
                    <a:pt x="13315" y="57324"/>
                  </a:cubicBezTo>
                  <a:lnTo>
                    <a:pt x="13190" y="57324"/>
                  </a:lnTo>
                  <a:cubicBezTo>
                    <a:pt x="13121" y="58286"/>
                    <a:pt x="13052" y="59249"/>
                    <a:pt x="12982" y="60236"/>
                  </a:cubicBezTo>
                  <a:lnTo>
                    <a:pt x="11085" y="60236"/>
                  </a:lnTo>
                  <a:lnTo>
                    <a:pt x="11085" y="57421"/>
                  </a:lnTo>
                  <a:lnTo>
                    <a:pt x="10949" y="57410"/>
                  </a:lnTo>
                  <a:cubicBezTo>
                    <a:pt x="10885" y="58215"/>
                    <a:pt x="10820" y="59020"/>
                    <a:pt x="10755" y="59825"/>
                  </a:cubicBezTo>
                  <a:lnTo>
                    <a:pt x="10541" y="59817"/>
                  </a:lnTo>
                  <a:lnTo>
                    <a:pt x="10541" y="55862"/>
                  </a:lnTo>
                  <a:lnTo>
                    <a:pt x="10302" y="55864"/>
                  </a:lnTo>
                  <a:lnTo>
                    <a:pt x="10302" y="60016"/>
                  </a:lnTo>
                  <a:cubicBezTo>
                    <a:pt x="9666" y="59723"/>
                    <a:pt x="9425" y="59316"/>
                    <a:pt x="9383" y="58850"/>
                  </a:cubicBezTo>
                  <a:cubicBezTo>
                    <a:pt x="9306" y="58003"/>
                    <a:pt x="9310" y="57149"/>
                    <a:pt x="9284" y="56298"/>
                  </a:cubicBezTo>
                  <a:cubicBezTo>
                    <a:pt x="9264" y="55667"/>
                    <a:pt x="9227" y="55035"/>
                    <a:pt x="9243" y="54406"/>
                  </a:cubicBezTo>
                  <a:cubicBezTo>
                    <a:pt x="9263" y="53617"/>
                    <a:pt x="9341" y="52830"/>
                    <a:pt x="9374" y="52041"/>
                  </a:cubicBezTo>
                  <a:cubicBezTo>
                    <a:pt x="9467" y="49826"/>
                    <a:pt x="9496" y="47607"/>
                    <a:pt x="9652" y="45395"/>
                  </a:cubicBezTo>
                  <a:cubicBezTo>
                    <a:pt x="9831" y="42834"/>
                    <a:pt x="9944" y="40275"/>
                    <a:pt x="9963" y="37705"/>
                  </a:cubicBezTo>
                  <a:cubicBezTo>
                    <a:pt x="9988" y="34416"/>
                    <a:pt x="10092" y="31126"/>
                    <a:pt x="10209" y="27840"/>
                  </a:cubicBezTo>
                  <a:cubicBezTo>
                    <a:pt x="10295" y="25403"/>
                    <a:pt x="10460" y="22971"/>
                    <a:pt x="10582" y="20536"/>
                  </a:cubicBezTo>
                  <a:cubicBezTo>
                    <a:pt x="10610" y="19981"/>
                    <a:pt x="10825" y="19515"/>
                    <a:pt x="11194" y="18908"/>
                  </a:cubicBezTo>
                  <a:lnTo>
                    <a:pt x="11194" y="18908"/>
                  </a:lnTo>
                  <a:cubicBezTo>
                    <a:pt x="11146" y="19724"/>
                    <a:pt x="11070" y="20350"/>
                    <a:pt x="11086" y="20975"/>
                  </a:cubicBezTo>
                  <a:cubicBezTo>
                    <a:pt x="11098" y="21444"/>
                    <a:pt x="11162" y="21932"/>
                    <a:pt x="11322" y="22368"/>
                  </a:cubicBezTo>
                  <a:cubicBezTo>
                    <a:pt x="11414" y="22623"/>
                    <a:pt x="11722" y="22932"/>
                    <a:pt x="11966" y="22963"/>
                  </a:cubicBezTo>
                  <a:cubicBezTo>
                    <a:pt x="11982" y="22965"/>
                    <a:pt x="11999" y="22966"/>
                    <a:pt x="12016" y="22966"/>
                  </a:cubicBezTo>
                  <a:cubicBezTo>
                    <a:pt x="12264" y="22966"/>
                    <a:pt x="12639" y="22759"/>
                    <a:pt x="12734" y="22553"/>
                  </a:cubicBezTo>
                  <a:cubicBezTo>
                    <a:pt x="12951" y="22080"/>
                    <a:pt x="13148" y="21525"/>
                    <a:pt x="13110" y="21022"/>
                  </a:cubicBezTo>
                  <a:cubicBezTo>
                    <a:pt x="13014" y="19745"/>
                    <a:pt x="13045" y="18507"/>
                    <a:pt x="13555" y="17301"/>
                  </a:cubicBezTo>
                  <a:lnTo>
                    <a:pt x="13555" y="17301"/>
                  </a:lnTo>
                  <a:cubicBezTo>
                    <a:pt x="12931" y="17772"/>
                    <a:pt x="12767" y="18445"/>
                    <a:pt x="12738" y="19158"/>
                  </a:cubicBezTo>
                  <a:cubicBezTo>
                    <a:pt x="12710" y="19886"/>
                    <a:pt x="12741" y="20616"/>
                    <a:pt x="12732" y="21346"/>
                  </a:cubicBezTo>
                  <a:cubicBezTo>
                    <a:pt x="12725" y="21869"/>
                    <a:pt x="12623" y="22356"/>
                    <a:pt x="12056" y="22637"/>
                  </a:cubicBezTo>
                  <a:cubicBezTo>
                    <a:pt x="11605" y="22454"/>
                    <a:pt x="11515" y="22035"/>
                    <a:pt x="11515" y="21636"/>
                  </a:cubicBezTo>
                  <a:cubicBezTo>
                    <a:pt x="11517" y="20817"/>
                    <a:pt x="11582" y="19997"/>
                    <a:pt x="11623" y="19178"/>
                  </a:cubicBezTo>
                  <a:cubicBezTo>
                    <a:pt x="11639" y="18851"/>
                    <a:pt x="11657" y="18523"/>
                    <a:pt x="11671" y="18269"/>
                  </a:cubicBezTo>
                  <a:cubicBezTo>
                    <a:pt x="11583" y="18206"/>
                    <a:pt x="11507" y="18182"/>
                    <a:pt x="11439" y="18182"/>
                  </a:cubicBezTo>
                  <a:cubicBezTo>
                    <a:pt x="11176" y="18182"/>
                    <a:pt x="11036" y="18558"/>
                    <a:pt x="10804" y="18558"/>
                  </a:cubicBezTo>
                  <a:cubicBezTo>
                    <a:pt x="10729" y="18558"/>
                    <a:pt x="10644" y="18519"/>
                    <a:pt x="10542" y="18414"/>
                  </a:cubicBezTo>
                  <a:cubicBezTo>
                    <a:pt x="10454" y="18793"/>
                    <a:pt x="10373" y="19155"/>
                    <a:pt x="10276" y="19581"/>
                  </a:cubicBezTo>
                  <a:cubicBezTo>
                    <a:pt x="9910" y="19304"/>
                    <a:pt x="10026" y="19012"/>
                    <a:pt x="10106" y="18725"/>
                  </a:cubicBezTo>
                  <a:cubicBezTo>
                    <a:pt x="10401" y="17659"/>
                    <a:pt x="10698" y="16592"/>
                    <a:pt x="10993" y="15525"/>
                  </a:cubicBezTo>
                  <a:cubicBezTo>
                    <a:pt x="11027" y="15403"/>
                    <a:pt x="11102" y="15280"/>
                    <a:pt x="11094" y="15162"/>
                  </a:cubicBezTo>
                  <a:cubicBezTo>
                    <a:pt x="11007" y="14019"/>
                    <a:pt x="11325" y="13726"/>
                    <a:pt x="12863" y="13404"/>
                  </a:cubicBezTo>
                  <a:cubicBezTo>
                    <a:pt x="13716" y="13225"/>
                    <a:pt x="14601" y="13204"/>
                    <a:pt x="15496" y="13109"/>
                  </a:cubicBezTo>
                  <a:lnTo>
                    <a:pt x="15496" y="13109"/>
                  </a:lnTo>
                  <a:cubicBezTo>
                    <a:pt x="15635" y="13388"/>
                    <a:pt x="15559" y="13685"/>
                    <a:pt x="15285" y="13685"/>
                  </a:cubicBezTo>
                  <a:cubicBezTo>
                    <a:pt x="15258" y="13685"/>
                    <a:pt x="15228" y="13682"/>
                    <a:pt x="15197" y="13676"/>
                  </a:cubicBezTo>
                  <a:cubicBezTo>
                    <a:pt x="15072" y="13651"/>
                    <a:pt x="14954" y="13639"/>
                    <a:pt x="14843" y="13639"/>
                  </a:cubicBezTo>
                  <a:cubicBezTo>
                    <a:pt x="13899" y="13639"/>
                    <a:pt x="13394" y="14471"/>
                    <a:pt x="12612" y="14902"/>
                  </a:cubicBezTo>
                  <a:cubicBezTo>
                    <a:pt x="12698" y="14958"/>
                    <a:pt x="12751" y="15012"/>
                    <a:pt x="12780" y="15012"/>
                  </a:cubicBezTo>
                  <a:cubicBezTo>
                    <a:pt x="12783" y="15012"/>
                    <a:pt x="12785" y="15012"/>
                    <a:pt x="12787" y="15011"/>
                  </a:cubicBezTo>
                  <a:cubicBezTo>
                    <a:pt x="13800" y="14601"/>
                    <a:pt x="14822" y="14361"/>
                    <a:pt x="15894" y="14361"/>
                  </a:cubicBezTo>
                  <a:cubicBezTo>
                    <a:pt x="16244" y="14361"/>
                    <a:pt x="16599" y="14387"/>
                    <a:pt x="16961" y="14440"/>
                  </a:cubicBezTo>
                  <a:cubicBezTo>
                    <a:pt x="17127" y="14465"/>
                    <a:pt x="17292" y="14478"/>
                    <a:pt x="17457" y="14478"/>
                  </a:cubicBezTo>
                  <a:cubicBezTo>
                    <a:pt x="18252" y="14478"/>
                    <a:pt x="19033" y="14182"/>
                    <a:pt x="19763" y="13512"/>
                  </a:cubicBezTo>
                  <a:lnTo>
                    <a:pt x="19763" y="13512"/>
                  </a:lnTo>
                  <a:cubicBezTo>
                    <a:pt x="19040" y="13644"/>
                    <a:pt x="18476" y="13811"/>
                    <a:pt x="17907" y="13835"/>
                  </a:cubicBezTo>
                  <a:cubicBezTo>
                    <a:pt x="17853" y="13837"/>
                    <a:pt x="17799" y="13838"/>
                    <a:pt x="17746" y="13838"/>
                  </a:cubicBezTo>
                  <a:cubicBezTo>
                    <a:pt x="17210" y="13838"/>
                    <a:pt x="16665" y="13737"/>
                    <a:pt x="16073" y="13682"/>
                  </a:cubicBezTo>
                  <a:cubicBezTo>
                    <a:pt x="16069" y="13583"/>
                    <a:pt x="16062" y="13435"/>
                    <a:pt x="16052" y="13224"/>
                  </a:cubicBezTo>
                  <a:cubicBezTo>
                    <a:pt x="16292" y="13213"/>
                    <a:pt x="16522" y="13110"/>
                    <a:pt x="16745" y="13110"/>
                  </a:cubicBezTo>
                  <a:cubicBezTo>
                    <a:pt x="16932" y="13110"/>
                    <a:pt x="17114" y="13183"/>
                    <a:pt x="17291" y="13446"/>
                  </a:cubicBezTo>
                  <a:cubicBezTo>
                    <a:pt x="17314" y="13481"/>
                    <a:pt x="17369" y="13494"/>
                    <a:pt x="17445" y="13494"/>
                  </a:cubicBezTo>
                  <a:cubicBezTo>
                    <a:pt x="17654" y="13494"/>
                    <a:pt x="18016" y="13391"/>
                    <a:pt x="18262" y="13352"/>
                  </a:cubicBezTo>
                  <a:cubicBezTo>
                    <a:pt x="18278" y="13349"/>
                    <a:pt x="18263" y="13161"/>
                    <a:pt x="18263" y="12977"/>
                  </a:cubicBezTo>
                  <a:cubicBezTo>
                    <a:pt x="18801" y="12908"/>
                    <a:pt x="19387" y="12787"/>
                    <a:pt x="19977" y="12766"/>
                  </a:cubicBezTo>
                  <a:cubicBezTo>
                    <a:pt x="20000" y="12765"/>
                    <a:pt x="20024" y="12764"/>
                    <a:pt x="20047" y="12764"/>
                  </a:cubicBezTo>
                  <a:close/>
                  <a:moveTo>
                    <a:pt x="8922" y="74104"/>
                  </a:moveTo>
                  <a:lnTo>
                    <a:pt x="10972" y="74868"/>
                  </a:lnTo>
                  <a:lnTo>
                    <a:pt x="10450" y="75977"/>
                  </a:lnTo>
                  <a:lnTo>
                    <a:pt x="10594" y="76053"/>
                  </a:lnTo>
                  <a:lnTo>
                    <a:pt x="11352" y="74966"/>
                  </a:lnTo>
                  <a:cubicBezTo>
                    <a:pt x="12018" y="74995"/>
                    <a:pt x="12628" y="75047"/>
                    <a:pt x="13234" y="75047"/>
                  </a:cubicBezTo>
                  <a:cubicBezTo>
                    <a:pt x="13286" y="75047"/>
                    <a:pt x="13338" y="75046"/>
                    <a:pt x="13391" y="75045"/>
                  </a:cubicBezTo>
                  <a:cubicBezTo>
                    <a:pt x="13396" y="75045"/>
                    <a:pt x="13402" y="75045"/>
                    <a:pt x="13407" y="75045"/>
                  </a:cubicBezTo>
                  <a:cubicBezTo>
                    <a:pt x="13742" y="75045"/>
                    <a:pt x="13906" y="75218"/>
                    <a:pt x="14063" y="75455"/>
                  </a:cubicBezTo>
                  <a:cubicBezTo>
                    <a:pt x="14103" y="75421"/>
                    <a:pt x="14143" y="75386"/>
                    <a:pt x="14183" y="75352"/>
                  </a:cubicBezTo>
                  <a:cubicBezTo>
                    <a:pt x="14179" y="75220"/>
                    <a:pt x="14176" y="75082"/>
                    <a:pt x="14262" y="75082"/>
                  </a:cubicBezTo>
                  <a:cubicBezTo>
                    <a:pt x="14300" y="75082"/>
                    <a:pt x="14356" y="75110"/>
                    <a:pt x="14438" y="75178"/>
                  </a:cubicBezTo>
                  <a:cubicBezTo>
                    <a:pt x="14522" y="75248"/>
                    <a:pt x="14569" y="75362"/>
                    <a:pt x="14634" y="75455"/>
                  </a:cubicBezTo>
                  <a:lnTo>
                    <a:pt x="14740" y="75367"/>
                  </a:lnTo>
                  <a:cubicBezTo>
                    <a:pt x="14779" y="75088"/>
                    <a:pt x="14881" y="74982"/>
                    <a:pt x="15010" y="74982"/>
                  </a:cubicBezTo>
                  <a:cubicBezTo>
                    <a:pt x="15119" y="74982"/>
                    <a:pt x="15248" y="75058"/>
                    <a:pt x="15375" y="75171"/>
                  </a:cubicBezTo>
                  <a:cubicBezTo>
                    <a:pt x="15526" y="75308"/>
                    <a:pt x="15593" y="75538"/>
                    <a:pt x="15812" y="75690"/>
                  </a:cubicBezTo>
                  <a:cubicBezTo>
                    <a:pt x="15775" y="75492"/>
                    <a:pt x="15739" y="75293"/>
                    <a:pt x="15696" y="75057"/>
                  </a:cubicBezTo>
                  <a:cubicBezTo>
                    <a:pt x="16309" y="74848"/>
                    <a:pt x="16919" y="74609"/>
                    <a:pt x="17551" y="74445"/>
                  </a:cubicBezTo>
                  <a:cubicBezTo>
                    <a:pt x="17601" y="74432"/>
                    <a:pt x="17656" y="74426"/>
                    <a:pt x="17713" y="74426"/>
                  </a:cubicBezTo>
                  <a:cubicBezTo>
                    <a:pt x="17901" y="74426"/>
                    <a:pt x="18113" y="74491"/>
                    <a:pt x="18266" y="74582"/>
                  </a:cubicBezTo>
                  <a:cubicBezTo>
                    <a:pt x="18698" y="74840"/>
                    <a:pt x="19118" y="75135"/>
                    <a:pt x="19493" y="75470"/>
                  </a:cubicBezTo>
                  <a:cubicBezTo>
                    <a:pt x="19999" y="75923"/>
                    <a:pt x="19932" y="76478"/>
                    <a:pt x="19366" y="76885"/>
                  </a:cubicBezTo>
                  <a:cubicBezTo>
                    <a:pt x="19032" y="77127"/>
                    <a:pt x="18688" y="77352"/>
                    <a:pt x="18349" y="77588"/>
                  </a:cubicBezTo>
                  <a:cubicBezTo>
                    <a:pt x="17275" y="78333"/>
                    <a:pt x="16482" y="79278"/>
                    <a:pt x="16139" y="80575"/>
                  </a:cubicBezTo>
                  <a:cubicBezTo>
                    <a:pt x="15699" y="82238"/>
                    <a:pt x="14776" y="82492"/>
                    <a:pt x="13509" y="82492"/>
                  </a:cubicBezTo>
                  <a:cubicBezTo>
                    <a:pt x="13383" y="82492"/>
                    <a:pt x="13253" y="82489"/>
                    <a:pt x="13120" y="82485"/>
                  </a:cubicBezTo>
                  <a:cubicBezTo>
                    <a:pt x="13024" y="82484"/>
                    <a:pt x="12930" y="82470"/>
                    <a:pt x="12838" y="82445"/>
                  </a:cubicBezTo>
                  <a:cubicBezTo>
                    <a:pt x="11104" y="81944"/>
                    <a:pt x="11081" y="82385"/>
                    <a:pt x="10353" y="80292"/>
                  </a:cubicBezTo>
                  <a:cubicBezTo>
                    <a:pt x="10228" y="79934"/>
                    <a:pt x="10114" y="79571"/>
                    <a:pt x="10003" y="79209"/>
                  </a:cubicBezTo>
                  <a:cubicBezTo>
                    <a:pt x="9652" y="78069"/>
                    <a:pt x="8962" y="77178"/>
                    <a:pt x="7954" y="76564"/>
                  </a:cubicBezTo>
                  <a:cubicBezTo>
                    <a:pt x="7263" y="76144"/>
                    <a:pt x="7013" y="75670"/>
                    <a:pt x="7847" y="74912"/>
                  </a:cubicBezTo>
                  <a:cubicBezTo>
                    <a:pt x="8192" y="74597"/>
                    <a:pt x="8596" y="74347"/>
                    <a:pt x="8922" y="74104"/>
                  </a:cubicBezTo>
                  <a:close/>
                  <a:moveTo>
                    <a:pt x="10656" y="97401"/>
                  </a:moveTo>
                  <a:lnTo>
                    <a:pt x="11686" y="97893"/>
                  </a:lnTo>
                  <a:lnTo>
                    <a:pt x="11686" y="99732"/>
                  </a:lnTo>
                  <a:lnTo>
                    <a:pt x="11808" y="99748"/>
                  </a:lnTo>
                  <a:cubicBezTo>
                    <a:pt x="11906" y="99162"/>
                    <a:pt x="12004" y="98576"/>
                    <a:pt x="12101" y="97990"/>
                  </a:cubicBezTo>
                  <a:lnTo>
                    <a:pt x="12229" y="98004"/>
                  </a:lnTo>
                  <a:lnTo>
                    <a:pt x="12229" y="100085"/>
                  </a:lnTo>
                  <a:lnTo>
                    <a:pt x="12349" y="100098"/>
                  </a:lnTo>
                  <a:cubicBezTo>
                    <a:pt x="12440" y="99442"/>
                    <a:pt x="12529" y="98786"/>
                    <a:pt x="12614" y="98176"/>
                  </a:cubicBezTo>
                  <a:cubicBezTo>
                    <a:pt x="13165" y="97986"/>
                    <a:pt x="13656" y="97862"/>
                    <a:pt x="14105" y="97651"/>
                  </a:cubicBezTo>
                  <a:cubicBezTo>
                    <a:pt x="14378" y="97523"/>
                    <a:pt x="14655" y="97463"/>
                    <a:pt x="14922" y="97463"/>
                  </a:cubicBezTo>
                  <a:cubicBezTo>
                    <a:pt x="15305" y="97463"/>
                    <a:pt x="15666" y="97586"/>
                    <a:pt x="15958" y="97807"/>
                  </a:cubicBezTo>
                  <a:cubicBezTo>
                    <a:pt x="16946" y="98557"/>
                    <a:pt x="18091" y="98889"/>
                    <a:pt x="19208" y="99315"/>
                  </a:cubicBezTo>
                  <a:cubicBezTo>
                    <a:pt x="20148" y="99672"/>
                    <a:pt x="21109" y="99945"/>
                    <a:pt x="22009" y="100437"/>
                  </a:cubicBezTo>
                  <a:cubicBezTo>
                    <a:pt x="22772" y="100853"/>
                    <a:pt x="23673" y="101019"/>
                    <a:pt x="24511" y="101300"/>
                  </a:cubicBezTo>
                  <a:cubicBezTo>
                    <a:pt x="24650" y="101347"/>
                    <a:pt x="24781" y="101418"/>
                    <a:pt x="25048" y="101537"/>
                  </a:cubicBezTo>
                  <a:cubicBezTo>
                    <a:pt x="23914" y="102201"/>
                    <a:pt x="22755" y="102408"/>
                    <a:pt x="21658" y="102729"/>
                  </a:cubicBezTo>
                  <a:cubicBezTo>
                    <a:pt x="20556" y="103049"/>
                    <a:pt x="19392" y="103160"/>
                    <a:pt x="18207" y="103373"/>
                  </a:cubicBezTo>
                  <a:cubicBezTo>
                    <a:pt x="18025" y="103083"/>
                    <a:pt x="17850" y="102799"/>
                    <a:pt x="17673" y="102516"/>
                  </a:cubicBezTo>
                  <a:lnTo>
                    <a:pt x="17567" y="102544"/>
                  </a:lnTo>
                  <a:cubicBezTo>
                    <a:pt x="17634" y="102853"/>
                    <a:pt x="17702" y="103162"/>
                    <a:pt x="17768" y="103471"/>
                  </a:cubicBezTo>
                  <a:lnTo>
                    <a:pt x="17643" y="103527"/>
                  </a:lnTo>
                  <a:lnTo>
                    <a:pt x="16935" y="102298"/>
                  </a:lnTo>
                  <a:lnTo>
                    <a:pt x="16792" y="102369"/>
                  </a:lnTo>
                  <a:lnTo>
                    <a:pt x="17200" y="103517"/>
                  </a:lnTo>
                  <a:cubicBezTo>
                    <a:pt x="16384" y="103020"/>
                    <a:pt x="16509" y="102171"/>
                    <a:pt x="15922" y="101554"/>
                  </a:cubicBezTo>
                  <a:lnTo>
                    <a:pt x="15922" y="101554"/>
                  </a:lnTo>
                  <a:cubicBezTo>
                    <a:pt x="16008" y="102332"/>
                    <a:pt x="16350" y="102876"/>
                    <a:pt x="16518" y="103466"/>
                  </a:cubicBezTo>
                  <a:cubicBezTo>
                    <a:pt x="16090" y="103705"/>
                    <a:pt x="15779" y="103835"/>
                    <a:pt x="15514" y="103835"/>
                  </a:cubicBezTo>
                  <a:cubicBezTo>
                    <a:pt x="15094" y="103835"/>
                    <a:pt x="14790" y="103509"/>
                    <a:pt x="14317" y="102775"/>
                  </a:cubicBezTo>
                  <a:lnTo>
                    <a:pt x="14317" y="102775"/>
                  </a:lnTo>
                  <a:cubicBezTo>
                    <a:pt x="14415" y="103122"/>
                    <a:pt x="14513" y="103467"/>
                    <a:pt x="14643" y="103928"/>
                  </a:cubicBezTo>
                  <a:cubicBezTo>
                    <a:pt x="14035" y="103816"/>
                    <a:pt x="14205" y="103170"/>
                    <a:pt x="13798" y="102914"/>
                  </a:cubicBezTo>
                  <a:lnTo>
                    <a:pt x="13798" y="102914"/>
                  </a:lnTo>
                  <a:cubicBezTo>
                    <a:pt x="13831" y="103247"/>
                    <a:pt x="13858" y="103527"/>
                    <a:pt x="13887" y="103808"/>
                  </a:cubicBezTo>
                  <a:lnTo>
                    <a:pt x="13744" y="103852"/>
                  </a:lnTo>
                  <a:lnTo>
                    <a:pt x="13365" y="102732"/>
                  </a:lnTo>
                  <a:lnTo>
                    <a:pt x="13274" y="102752"/>
                  </a:lnTo>
                  <a:cubicBezTo>
                    <a:pt x="13293" y="103092"/>
                    <a:pt x="13313" y="103431"/>
                    <a:pt x="13341" y="103911"/>
                  </a:cubicBezTo>
                  <a:lnTo>
                    <a:pt x="10688" y="103774"/>
                  </a:lnTo>
                  <a:lnTo>
                    <a:pt x="11304" y="102199"/>
                  </a:lnTo>
                  <a:lnTo>
                    <a:pt x="11137" y="102127"/>
                  </a:lnTo>
                  <a:cubicBezTo>
                    <a:pt x="10966" y="102450"/>
                    <a:pt x="10773" y="102763"/>
                    <a:pt x="10631" y="103098"/>
                  </a:cubicBezTo>
                  <a:cubicBezTo>
                    <a:pt x="10435" y="103560"/>
                    <a:pt x="10137" y="103828"/>
                    <a:pt x="9676" y="103828"/>
                  </a:cubicBezTo>
                  <a:cubicBezTo>
                    <a:pt x="9606" y="103828"/>
                    <a:pt x="9532" y="103822"/>
                    <a:pt x="9455" y="103809"/>
                  </a:cubicBezTo>
                  <a:cubicBezTo>
                    <a:pt x="9122" y="103756"/>
                    <a:pt x="8793" y="103680"/>
                    <a:pt x="8463" y="103614"/>
                  </a:cubicBezTo>
                  <a:lnTo>
                    <a:pt x="8355" y="103516"/>
                  </a:lnTo>
                  <a:cubicBezTo>
                    <a:pt x="8181" y="103674"/>
                    <a:pt x="8009" y="103728"/>
                    <a:pt x="7833" y="103728"/>
                  </a:cubicBezTo>
                  <a:cubicBezTo>
                    <a:pt x="7562" y="103728"/>
                    <a:pt x="7282" y="103601"/>
                    <a:pt x="6970" y="103531"/>
                  </a:cubicBezTo>
                  <a:lnTo>
                    <a:pt x="9775" y="100159"/>
                  </a:lnTo>
                  <a:lnTo>
                    <a:pt x="9609" y="100019"/>
                  </a:lnTo>
                  <a:cubicBezTo>
                    <a:pt x="9065" y="100641"/>
                    <a:pt x="8520" y="101262"/>
                    <a:pt x="7976" y="101884"/>
                  </a:cubicBezTo>
                  <a:cubicBezTo>
                    <a:pt x="7643" y="102265"/>
                    <a:pt x="7285" y="102629"/>
                    <a:pt x="6981" y="103033"/>
                  </a:cubicBezTo>
                  <a:cubicBezTo>
                    <a:pt x="6720" y="103383"/>
                    <a:pt x="6431" y="103515"/>
                    <a:pt x="6065" y="103515"/>
                  </a:cubicBezTo>
                  <a:cubicBezTo>
                    <a:pt x="5939" y="103515"/>
                    <a:pt x="5804" y="103499"/>
                    <a:pt x="5658" y="103471"/>
                  </a:cubicBezTo>
                  <a:cubicBezTo>
                    <a:pt x="4380" y="103228"/>
                    <a:pt x="3155" y="102842"/>
                    <a:pt x="1697" y="102352"/>
                  </a:cubicBezTo>
                  <a:cubicBezTo>
                    <a:pt x="5043" y="101053"/>
                    <a:pt x="8255" y="99952"/>
                    <a:pt x="10656" y="97401"/>
                  </a:cubicBezTo>
                  <a:close/>
                  <a:moveTo>
                    <a:pt x="22615" y="103387"/>
                  </a:moveTo>
                  <a:lnTo>
                    <a:pt x="22615" y="104070"/>
                  </a:lnTo>
                  <a:lnTo>
                    <a:pt x="22575" y="104107"/>
                  </a:lnTo>
                  <a:lnTo>
                    <a:pt x="22575" y="103387"/>
                  </a:lnTo>
                  <a:close/>
                  <a:moveTo>
                    <a:pt x="22254" y="103154"/>
                  </a:moveTo>
                  <a:lnTo>
                    <a:pt x="22254" y="104237"/>
                  </a:lnTo>
                  <a:lnTo>
                    <a:pt x="22155" y="104257"/>
                  </a:lnTo>
                  <a:cubicBezTo>
                    <a:pt x="22100" y="103892"/>
                    <a:pt x="22045" y="103525"/>
                    <a:pt x="21991" y="103160"/>
                  </a:cubicBezTo>
                  <a:lnTo>
                    <a:pt x="22254" y="103154"/>
                  </a:lnTo>
                  <a:close/>
                  <a:moveTo>
                    <a:pt x="24958" y="102204"/>
                  </a:moveTo>
                  <a:cubicBezTo>
                    <a:pt x="25082" y="103637"/>
                    <a:pt x="24762" y="104183"/>
                    <a:pt x="23619" y="104403"/>
                  </a:cubicBezTo>
                  <a:cubicBezTo>
                    <a:pt x="23584" y="104135"/>
                    <a:pt x="23565" y="103871"/>
                    <a:pt x="23514" y="103614"/>
                  </a:cubicBezTo>
                  <a:cubicBezTo>
                    <a:pt x="23461" y="103353"/>
                    <a:pt x="23376" y="103098"/>
                    <a:pt x="23288" y="102771"/>
                  </a:cubicBezTo>
                  <a:lnTo>
                    <a:pt x="24958" y="102204"/>
                  </a:lnTo>
                  <a:close/>
                  <a:moveTo>
                    <a:pt x="21658" y="103359"/>
                  </a:moveTo>
                  <a:cubicBezTo>
                    <a:pt x="21735" y="103801"/>
                    <a:pt x="21812" y="104244"/>
                    <a:pt x="21890" y="104685"/>
                  </a:cubicBezTo>
                  <a:lnTo>
                    <a:pt x="21651" y="104714"/>
                  </a:lnTo>
                  <a:lnTo>
                    <a:pt x="21488" y="103390"/>
                  </a:lnTo>
                  <a:lnTo>
                    <a:pt x="21658" y="103359"/>
                  </a:lnTo>
                  <a:close/>
                  <a:moveTo>
                    <a:pt x="21146" y="103437"/>
                  </a:moveTo>
                  <a:lnTo>
                    <a:pt x="21378" y="104884"/>
                  </a:lnTo>
                  <a:lnTo>
                    <a:pt x="21241" y="104907"/>
                  </a:lnTo>
                  <a:lnTo>
                    <a:pt x="20969" y="103520"/>
                  </a:lnTo>
                  <a:lnTo>
                    <a:pt x="21146" y="103437"/>
                  </a:lnTo>
                  <a:close/>
                  <a:moveTo>
                    <a:pt x="8308" y="104075"/>
                  </a:moveTo>
                  <a:lnTo>
                    <a:pt x="8308" y="104075"/>
                  </a:lnTo>
                  <a:cubicBezTo>
                    <a:pt x="8785" y="104577"/>
                    <a:pt x="8786" y="104595"/>
                    <a:pt x="8473" y="106537"/>
                  </a:cubicBezTo>
                  <a:cubicBezTo>
                    <a:pt x="8422" y="105775"/>
                    <a:pt x="8371" y="105012"/>
                    <a:pt x="8308" y="104075"/>
                  </a:cubicBezTo>
                  <a:close/>
                  <a:moveTo>
                    <a:pt x="1468" y="102615"/>
                  </a:moveTo>
                  <a:lnTo>
                    <a:pt x="3010" y="103186"/>
                  </a:lnTo>
                  <a:cubicBezTo>
                    <a:pt x="3112" y="103887"/>
                    <a:pt x="3207" y="104536"/>
                    <a:pt x="3301" y="105186"/>
                  </a:cubicBezTo>
                  <a:lnTo>
                    <a:pt x="3446" y="105173"/>
                  </a:lnTo>
                  <a:cubicBezTo>
                    <a:pt x="3421" y="104588"/>
                    <a:pt x="3395" y="104001"/>
                    <a:pt x="3368" y="103394"/>
                  </a:cubicBezTo>
                  <a:cubicBezTo>
                    <a:pt x="3437" y="103384"/>
                    <a:pt x="3499" y="103379"/>
                    <a:pt x="3553" y="103379"/>
                  </a:cubicBezTo>
                  <a:cubicBezTo>
                    <a:pt x="4028" y="103379"/>
                    <a:pt x="3970" y="103762"/>
                    <a:pt x="3985" y="104090"/>
                  </a:cubicBezTo>
                  <a:cubicBezTo>
                    <a:pt x="4003" y="104463"/>
                    <a:pt x="4029" y="104837"/>
                    <a:pt x="4225" y="105220"/>
                  </a:cubicBezTo>
                  <a:lnTo>
                    <a:pt x="4225" y="103683"/>
                  </a:lnTo>
                  <a:cubicBezTo>
                    <a:pt x="4321" y="103659"/>
                    <a:pt x="4400" y="103647"/>
                    <a:pt x="4466" y="103647"/>
                  </a:cubicBezTo>
                  <a:cubicBezTo>
                    <a:pt x="4727" y="103647"/>
                    <a:pt x="4779" y="103825"/>
                    <a:pt x="4778" y="104063"/>
                  </a:cubicBezTo>
                  <a:cubicBezTo>
                    <a:pt x="4776" y="104530"/>
                    <a:pt x="4777" y="104999"/>
                    <a:pt x="4848" y="105472"/>
                  </a:cubicBezTo>
                  <a:cubicBezTo>
                    <a:pt x="5205" y="104964"/>
                    <a:pt x="4735" y="104254"/>
                    <a:pt x="5469" y="103628"/>
                  </a:cubicBezTo>
                  <a:cubicBezTo>
                    <a:pt x="5524" y="104371"/>
                    <a:pt x="5565" y="104916"/>
                    <a:pt x="5606" y="105462"/>
                  </a:cubicBezTo>
                  <a:lnTo>
                    <a:pt x="5725" y="105463"/>
                  </a:lnTo>
                  <a:cubicBezTo>
                    <a:pt x="5780" y="104978"/>
                    <a:pt x="5837" y="104492"/>
                    <a:pt x="5900" y="103939"/>
                  </a:cubicBezTo>
                  <a:cubicBezTo>
                    <a:pt x="6527" y="103977"/>
                    <a:pt x="7094" y="103996"/>
                    <a:pt x="7655" y="104055"/>
                  </a:cubicBezTo>
                  <a:cubicBezTo>
                    <a:pt x="7781" y="104067"/>
                    <a:pt x="7963" y="104194"/>
                    <a:pt x="7997" y="104306"/>
                  </a:cubicBezTo>
                  <a:cubicBezTo>
                    <a:pt x="8045" y="104462"/>
                    <a:pt x="8000" y="104497"/>
                    <a:pt x="7931" y="104497"/>
                  </a:cubicBezTo>
                  <a:cubicBezTo>
                    <a:pt x="7875" y="104497"/>
                    <a:pt x="7803" y="104474"/>
                    <a:pt x="7753" y="104474"/>
                  </a:cubicBezTo>
                  <a:cubicBezTo>
                    <a:pt x="7726" y="104474"/>
                    <a:pt x="7705" y="104481"/>
                    <a:pt x="7696" y="104501"/>
                  </a:cubicBezTo>
                  <a:cubicBezTo>
                    <a:pt x="7571" y="104775"/>
                    <a:pt x="7440" y="105060"/>
                    <a:pt x="7400" y="105352"/>
                  </a:cubicBezTo>
                  <a:cubicBezTo>
                    <a:pt x="7349" y="105720"/>
                    <a:pt x="7388" y="106101"/>
                    <a:pt x="7388" y="106556"/>
                  </a:cubicBezTo>
                  <a:cubicBezTo>
                    <a:pt x="5461" y="106318"/>
                    <a:pt x="3656" y="105968"/>
                    <a:pt x="1934" y="105061"/>
                  </a:cubicBezTo>
                  <a:lnTo>
                    <a:pt x="1934" y="103556"/>
                  </a:lnTo>
                  <a:lnTo>
                    <a:pt x="1796" y="103544"/>
                  </a:lnTo>
                  <a:lnTo>
                    <a:pt x="1588" y="104901"/>
                  </a:lnTo>
                  <a:cubicBezTo>
                    <a:pt x="1427" y="104808"/>
                    <a:pt x="1285" y="104761"/>
                    <a:pt x="1288" y="104723"/>
                  </a:cubicBezTo>
                  <a:cubicBezTo>
                    <a:pt x="1334" y="104051"/>
                    <a:pt x="1399" y="103380"/>
                    <a:pt x="1468" y="102615"/>
                  </a:cubicBezTo>
                  <a:close/>
                  <a:moveTo>
                    <a:pt x="9134" y="104283"/>
                  </a:moveTo>
                  <a:lnTo>
                    <a:pt x="9134" y="104285"/>
                  </a:lnTo>
                  <a:cubicBezTo>
                    <a:pt x="9450" y="105090"/>
                    <a:pt x="9376" y="105905"/>
                    <a:pt x="9202" y="106723"/>
                  </a:cubicBezTo>
                  <a:cubicBezTo>
                    <a:pt x="8834" y="105919"/>
                    <a:pt x="9021" y="105101"/>
                    <a:pt x="9134" y="104283"/>
                  </a:cubicBezTo>
                  <a:close/>
                  <a:moveTo>
                    <a:pt x="12873" y="104268"/>
                  </a:moveTo>
                  <a:cubicBezTo>
                    <a:pt x="13118" y="104268"/>
                    <a:pt x="13283" y="104366"/>
                    <a:pt x="13319" y="104690"/>
                  </a:cubicBezTo>
                  <a:cubicBezTo>
                    <a:pt x="13397" y="105399"/>
                    <a:pt x="13425" y="106113"/>
                    <a:pt x="13474" y="106827"/>
                  </a:cubicBezTo>
                  <a:lnTo>
                    <a:pt x="13256" y="106855"/>
                  </a:lnTo>
                  <a:lnTo>
                    <a:pt x="12908" y="104886"/>
                  </a:lnTo>
                  <a:lnTo>
                    <a:pt x="12745" y="104902"/>
                  </a:lnTo>
                  <a:lnTo>
                    <a:pt x="12852" y="106803"/>
                  </a:lnTo>
                  <a:cubicBezTo>
                    <a:pt x="12437" y="105982"/>
                    <a:pt x="12856" y="105126"/>
                    <a:pt x="12472" y="104321"/>
                  </a:cubicBezTo>
                  <a:cubicBezTo>
                    <a:pt x="12621" y="104290"/>
                    <a:pt x="12756" y="104268"/>
                    <a:pt x="12873" y="104268"/>
                  </a:cubicBezTo>
                  <a:close/>
                  <a:moveTo>
                    <a:pt x="20633" y="103384"/>
                  </a:moveTo>
                  <a:cubicBezTo>
                    <a:pt x="20758" y="104059"/>
                    <a:pt x="20867" y="104641"/>
                    <a:pt x="20999" y="105352"/>
                  </a:cubicBezTo>
                  <a:lnTo>
                    <a:pt x="17292" y="106562"/>
                  </a:lnTo>
                  <a:cubicBezTo>
                    <a:pt x="16693" y="105981"/>
                    <a:pt x="17014" y="105064"/>
                    <a:pt x="16399" y="104434"/>
                  </a:cubicBezTo>
                  <a:lnTo>
                    <a:pt x="16398" y="104434"/>
                  </a:lnTo>
                  <a:cubicBezTo>
                    <a:pt x="15996" y="105175"/>
                    <a:pt x="16594" y="105866"/>
                    <a:pt x="16256" y="106584"/>
                  </a:cubicBezTo>
                  <a:cubicBezTo>
                    <a:pt x="15856" y="105912"/>
                    <a:pt x="16182" y="105176"/>
                    <a:pt x="15838" y="104551"/>
                  </a:cubicBezTo>
                  <a:lnTo>
                    <a:pt x="15838" y="106719"/>
                  </a:lnTo>
                  <a:cubicBezTo>
                    <a:pt x="15452" y="106527"/>
                    <a:pt x="15452" y="106527"/>
                    <a:pt x="15109" y="104545"/>
                  </a:cubicBezTo>
                  <a:lnTo>
                    <a:pt x="15109" y="106755"/>
                  </a:lnTo>
                  <a:lnTo>
                    <a:pt x="13828" y="107000"/>
                  </a:lnTo>
                  <a:cubicBezTo>
                    <a:pt x="13741" y="106086"/>
                    <a:pt x="13664" y="105284"/>
                    <a:pt x="13579" y="104395"/>
                  </a:cubicBezTo>
                  <a:lnTo>
                    <a:pt x="18373" y="103799"/>
                  </a:lnTo>
                  <a:cubicBezTo>
                    <a:pt x="18563" y="104412"/>
                    <a:pt x="18752" y="105026"/>
                    <a:pt x="18942" y="105638"/>
                  </a:cubicBezTo>
                  <a:lnTo>
                    <a:pt x="19098" y="105615"/>
                  </a:lnTo>
                  <a:cubicBezTo>
                    <a:pt x="19007" y="105026"/>
                    <a:pt x="18917" y="104436"/>
                    <a:pt x="18811" y="103753"/>
                  </a:cubicBezTo>
                  <a:lnTo>
                    <a:pt x="20633" y="103384"/>
                  </a:lnTo>
                  <a:close/>
                  <a:moveTo>
                    <a:pt x="11600" y="104237"/>
                  </a:moveTo>
                  <a:cubicBezTo>
                    <a:pt x="11676" y="105127"/>
                    <a:pt x="11753" y="106019"/>
                    <a:pt x="11843" y="107063"/>
                  </a:cubicBezTo>
                  <a:cubicBezTo>
                    <a:pt x="11085" y="106781"/>
                    <a:pt x="11256" y="106255"/>
                    <a:pt x="11168" y="105881"/>
                  </a:cubicBezTo>
                  <a:cubicBezTo>
                    <a:pt x="11078" y="105498"/>
                    <a:pt x="11117" y="105086"/>
                    <a:pt x="10944" y="104693"/>
                  </a:cubicBezTo>
                  <a:lnTo>
                    <a:pt x="10944" y="106890"/>
                  </a:lnTo>
                  <a:cubicBezTo>
                    <a:pt x="10772" y="106904"/>
                    <a:pt x="10600" y="106941"/>
                    <a:pt x="10431" y="106941"/>
                  </a:cubicBezTo>
                  <a:cubicBezTo>
                    <a:pt x="10395" y="106941"/>
                    <a:pt x="10360" y="106939"/>
                    <a:pt x="10325" y="106935"/>
                  </a:cubicBezTo>
                  <a:cubicBezTo>
                    <a:pt x="9709" y="106873"/>
                    <a:pt x="9644" y="106807"/>
                    <a:pt x="9624" y="106171"/>
                  </a:cubicBezTo>
                  <a:cubicBezTo>
                    <a:pt x="9604" y="105547"/>
                    <a:pt x="9620" y="104921"/>
                    <a:pt x="9620" y="104237"/>
                  </a:cubicBezTo>
                  <a:close/>
                  <a:moveTo>
                    <a:pt x="12274" y="104287"/>
                  </a:moveTo>
                  <a:lnTo>
                    <a:pt x="12274" y="104288"/>
                  </a:lnTo>
                  <a:cubicBezTo>
                    <a:pt x="12325" y="105145"/>
                    <a:pt x="12376" y="106002"/>
                    <a:pt x="12440" y="107067"/>
                  </a:cubicBezTo>
                  <a:cubicBezTo>
                    <a:pt x="12045" y="106387"/>
                    <a:pt x="11902" y="105083"/>
                    <a:pt x="12042" y="104314"/>
                  </a:cubicBezTo>
                  <a:lnTo>
                    <a:pt x="12274" y="104287"/>
                  </a:lnTo>
                  <a:close/>
                  <a:moveTo>
                    <a:pt x="17854" y="0"/>
                  </a:moveTo>
                  <a:cubicBezTo>
                    <a:pt x="17560" y="0"/>
                    <a:pt x="17416" y="425"/>
                    <a:pt x="17209" y="641"/>
                  </a:cubicBezTo>
                  <a:cubicBezTo>
                    <a:pt x="17166" y="687"/>
                    <a:pt x="17140" y="749"/>
                    <a:pt x="17100" y="798"/>
                  </a:cubicBezTo>
                  <a:cubicBezTo>
                    <a:pt x="16243" y="1847"/>
                    <a:pt x="15846" y="3130"/>
                    <a:pt x="15276" y="4328"/>
                  </a:cubicBezTo>
                  <a:cubicBezTo>
                    <a:pt x="14908" y="5106"/>
                    <a:pt x="14711" y="5899"/>
                    <a:pt x="14858" y="6719"/>
                  </a:cubicBezTo>
                  <a:cubicBezTo>
                    <a:pt x="14974" y="7362"/>
                    <a:pt x="14928" y="7971"/>
                    <a:pt x="14808" y="8586"/>
                  </a:cubicBezTo>
                  <a:cubicBezTo>
                    <a:pt x="14619" y="9554"/>
                    <a:pt x="14785" y="10415"/>
                    <a:pt x="15524" y="11106"/>
                  </a:cubicBezTo>
                  <a:cubicBezTo>
                    <a:pt x="15794" y="11357"/>
                    <a:pt x="15856" y="11619"/>
                    <a:pt x="15738" y="11955"/>
                  </a:cubicBezTo>
                  <a:cubicBezTo>
                    <a:pt x="15657" y="12188"/>
                    <a:pt x="15597" y="12431"/>
                    <a:pt x="15506" y="12742"/>
                  </a:cubicBezTo>
                  <a:cubicBezTo>
                    <a:pt x="14873" y="12813"/>
                    <a:pt x="14247" y="12868"/>
                    <a:pt x="13627" y="12959"/>
                  </a:cubicBezTo>
                  <a:cubicBezTo>
                    <a:pt x="13099" y="13037"/>
                    <a:pt x="12577" y="13159"/>
                    <a:pt x="12051" y="13261"/>
                  </a:cubicBezTo>
                  <a:cubicBezTo>
                    <a:pt x="11112" y="13442"/>
                    <a:pt x="10817" y="14106"/>
                    <a:pt x="10682" y="14965"/>
                  </a:cubicBezTo>
                  <a:cubicBezTo>
                    <a:pt x="10552" y="15803"/>
                    <a:pt x="10323" y="16626"/>
                    <a:pt x="10120" y="17453"/>
                  </a:cubicBezTo>
                  <a:cubicBezTo>
                    <a:pt x="9999" y="17943"/>
                    <a:pt x="9789" y="18420"/>
                    <a:pt x="9731" y="18917"/>
                  </a:cubicBezTo>
                  <a:cubicBezTo>
                    <a:pt x="9694" y="19226"/>
                    <a:pt x="9763" y="19672"/>
                    <a:pt x="9966" y="19859"/>
                  </a:cubicBezTo>
                  <a:cubicBezTo>
                    <a:pt x="10282" y="20150"/>
                    <a:pt x="10283" y="20435"/>
                    <a:pt x="10262" y="20784"/>
                  </a:cubicBezTo>
                  <a:cubicBezTo>
                    <a:pt x="10124" y="22964"/>
                    <a:pt x="9988" y="25144"/>
                    <a:pt x="9857" y="27324"/>
                  </a:cubicBezTo>
                  <a:cubicBezTo>
                    <a:pt x="9799" y="28270"/>
                    <a:pt x="9815" y="29227"/>
                    <a:pt x="9682" y="30164"/>
                  </a:cubicBezTo>
                  <a:cubicBezTo>
                    <a:pt x="9462" y="31731"/>
                    <a:pt x="9268" y="33288"/>
                    <a:pt x="9328" y="34880"/>
                  </a:cubicBezTo>
                  <a:cubicBezTo>
                    <a:pt x="9385" y="36367"/>
                    <a:pt x="9363" y="37861"/>
                    <a:pt x="9276" y="39348"/>
                  </a:cubicBezTo>
                  <a:cubicBezTo>
                    <a:pt x="9148" y="41528"/>
                    <a:pt x="8891" y="43701"/>
                    <a:pt x="8764" y="45881"/>
                  </a:cubicBezTo>
                  <a:cubicBezTo>
                    <a:pt x="8665" y="47557"/>
                    <a:pt x="8594" y="49243"/>
                    <a:pt x="8668" y="50917"/>
                  </a:cubicBezTo>
                  <a:cubicBezTo>
                    <a:pt x="8771" y="53266"/>
                    <a:pt x="8709" y="55605"/>
                    <a:pt x="8521" y="57944"/>
                  </a:cubicBezTo>
                  <a:cubicBezTo>
                    <a:pt x="8501" y="58183"/>
                    <a:pt x="8390" y="58414"/>
                    <a:pt x="8331" y="58612"/>
                  </a:cubicBezTo>
                  <a:cubicBezTo>
                    <a:pt x="7498" y="58842"/>
                    <a:pt x="6727" y="59027"/>
                    <a:pt x="5974" y="59271"/>
                  </a:cubicBezTo>
                  <a:cubicBezTo>
                    <a:pt x="5062" y="59566"/>
                    <a:pt x="4942" y="59922"/>
                    <a:pt x="5405" y="60749"/>
                  </a:cubicBezTo>
                  <a:cubicBezTo>
                    <a:pt x="5544" y="60997"/>
                    <a:pt x="5715" y="61235"/>
                    <a:pt x="5815" y="61499"/>
                  </a:cubicBezTo>
                  <a:cubicBezTo>
                    <a:pt x="6185" y="62471"/>
                    <a:pt x="6722" y="63431"/>
                    <a:pt x="6839" y="64436"/>
                  </a:cubicBezTo>
                  <a:cubicBezTo>
                    <a:pt x="6995" y="65777"/>
                    <a:pt x="6817" y="67155"/>
                    <a:pt x="6786" y="68517"/>
                  </a:cubicBezTo>
                  <a:cubicBezTo>
                    <a:pt x="6777" y="68894"/>
                    <a:pt x="6753" y="69274"/>
                    <a:pt x="6781" y="69650"/>
                  </a:cubicBezTo>
                  <a:cubicBezTo>
                    <a:pt x="6901" y="71237"/>
                    <a:pt x="7431" y="72661"/>
                    <a:pt x="8578" y="73860"/>
                  </a:cubicBezTo>
                  <a:cubicBezTo>
                    <a:pt x="8269" y="74100"/>
                    <a:pt x="7992" y="74304"/>
                    <a:pt x="7727" y="74522"/>
                  </a:cubicBezTo>
                  <a:cubicBezTo>
                    <a:pt x="6617" y="75438"/>
                    <a:pt x="6650" y="76230"/>
                    <a:pt x="7770" y="76931"/>
                  </a:cubicBezTo>
                  <a:cubicBezTo>
                    <a:pt x="8792" y="77571"/>
                    <a:pt x="9353" y="78541"/>
                    <a:pt x="9708" y="79660"/>
                  </a:cubicBezTo>
                  <a:cubicBezTo>
                    <a:pt x="9957" y="80441"/>
                    <a:pt x="10226" y="81217"/>
                    <a:pt x="10512" y="82076"/>
                  </a:cubicBezTo>
                  <a:cubicBezTo>
                    <a:pt x="9570" y="83475"/>
                    <a:pt x="9258" y="84928"/>
                    <a:pt x="10828" y="86286"/>
                  </a:cubicBezTo>
                  <a:cubicBezTo>
                    <a:pt x="10423" y="88053"/>
                    <a:pt x="10049" y="89817"/>
                    <a:pt x="9609" y="91563"/>
                  </a:cubicBezTo>
                  <a:cubicBezTo>
                    <a:pt x="9177" y="93276"/>
                    <a:pt x="9318" y="94889"/>
                    <a:pt x="10227" y="96419"/>
                  </a:cubicBezTo>
                  <a:cubicBezTo>
                    <a:pt x="10306" y="96552"/>
                    <a:pt x="10350" y="96704"/>
                    <a:pt x="10417" y="96865"/>
                  </a:cubicBezTo>
                  <a:cubicBezTo>
                    <a:pt x="9730" y="97857"/>
                    <a:pt x="8890" y="98644"/>
                    <a:pt x="7855" y="99241"/>
                  </a:cubicBezTo>
                  <a:cubicBezTo>
                    <a:pt x="5760" y="100447"/>
                    <a:pt x="3544" y="101369"/>
                    <a:pt x="1235" y="102067"/>
                  </a:cubicBezTo>
                  <a:cubicBezTo>
                    <a:pt x="722" y="102224"/>
                    <a:pt x="408" y="102494"/>
                    <a:pt x="280" y="103004"/>
                  </a:cubicBezTo>
                  <a:cubicBezTo>
                    <a:pt x="205" y="103303"/>
                    <a:pt x="122" y="103601"/>
                    <a:pt x="0" y="104051"/>
                  </a:cubicBezTo>
                  <a:lnTo>
                    <a:pt x="521" y="103627"/>
                  </a:lnTo>
                  <a:lnTo>
                    <a:pt x="650" y="103682"/>
                  </a:lnTo>
                  <a:cubicBezTo>
                    <a:pt x="535" y="103954"/>
                    <a:pt x="418" y="104226"/>
                    <a:pt x="279" y="104553"/>
                  </a:cubicBezTo>
                  <a:cubicBezTo>
                    <a:pt x="1155" y="105224"/>
                    <a:pt x="2233" y="105688"/>
                    <a:pt x="3342" y="106049"/>
                  </a:cubicBezTo>
                  <a:cubicBezTo>
                    <a:pt x="6224" y="106986"/>
                    <a:pt x="9205" y="107342"/>
                    <a:pt x="12223" y="107408"/>
                  </a:cubicBezTo>
                  <a:cubicBezTo>
                    <a:pt x="12412" y="107412"/>
                    <a:pt x="12601" y="107414"/>
                    <a:pt x="12790" y="107414"/>
                  </a:cubicBezTo>
                  <a:cubicBezTo>
                    <a:pt x="14463" y="107414"/>
                    <a:pt x="16125" y="107246"/>
                    <a:pt x="17749" y="106821"/>
                  </a:cubicBezTo>
                  <a:cubicBezTo>
                    <a:pt x="19248" y="106429"/>
                    <a:pt x="20734" y="105977"/>
                    <a:pt x="22211" y="105505"/>
                  </a:cubicBezTo>
                  <a:cubicBezTo>
                    <a:pt x="22962" y="105265"/>
                    <a:pt x="23674" y="104906"/>
                    <a:pt x="24414" y="104632"/>
                  </a:cubicBezTo>
                  <a:cubicBezTo>
                    <a:pt x="25022" y="104408"/>
                    <a:pt x="25265" y="103928"/>
                    <a:pt x="25395" y="103358"/>
                  </a:cubicBezTo>
                  <a:cubicBezTo>
                    <a:pt x="25493" y="102928"/>
                    <a:pt x="25565" y="102491"/>
                    <a:pt x="25645" y="102056"/>
                  </a:cubicBezTo>
                  <a:cubicBezTo>
                    <a:pt x="25732" y="101582"/>
                    <a:pt x="25496" y="101066"/>
                    <a:pt x="25055" y="100899"/>
                  </a:cubicBezTo>
                  <a:cubicBezTo>
                    <a:pt x="23668" y="100371"/>
                    <a:pt x="22266" y="99882"/>
                    <a:pt x="20879" y="99352"/>
                  </a:cubicBezTo>
                  <a:cubicBezTo>
                    <a:pt x="19430" y="98798"/>
                    <a:pt x="17984" y="98238"/>
                    <a:pt x="16553" y="97634"/>
                  </a:cubicBezTo>
                  <a:cubicBezTo>
                    <a:pt x="15765" y="97301"/>
                    <a:pt x="15700" y="97029"/>
                    <a:pt x="16055" y="96248"/>
                  </a:cubicBezTo>
                  <a:cubicBezTo>
                    <a:pt x="16438" y="95409"/>
                    <a:pt x="16739" y="94562"/>
                    <a:pt x="16814" y="93620"/>
                  </a:cubicBezTo>
                  <a:cubicBezTo>
                    <a:pt x="17003" y="91258"/>
                    <a:pt x="16341" y="89039"/>
                    <a:pt x="15760" y="86805"/>
                  </a:cubicBezTo>
                  <a:cubicBezTo>
                    <a:pt x="15749" y="86765"/>
                    <a:pt x="15661" y="86749"/>
                    <a:pt x="15558" y="86695"/>
                  </a:cubicBezTo>
                  <a:lnTo>
                    <a:pt x="15558" y="86695"/>
                  </a:lnTo>
                  <a:cubicBezTo>
                    <a:pt x="15359" y="87244"/>
                    <a:pt x="15602" y="87747"/>
                    <a:pt x="15714" y="88236"/>
                  </a:cubicBezTo>
                  <a:cubicBezTo>
                    <a:pt x="16120" y="90000"/>
                    <a:pt x="16572" y="91756"/>
                    <a:pt x="16356" y="93587"/>
                  </a:cubicBezTo>
                  <a:cubicBezTo>
                    <a:pt x="16163" y="95237"/>
                    <a:pt x="15241" y="96399"/>
                    <a:pt x="13763" y="97080"/>
                  </a:cubicBezTo>
                  <a:cubicBezTo>
                    <a:pt x="13431" y="97234"/>
                    <a:pt x="13063" y="97305"/>
                    <a:pt x="12695" y="97305"/>
                  </a:cubicBezTo>
                  <a:cubicBezTo>
                    <a:pt x="11832" y="97305"/>
                    <a:pt x="10974" y="96914"/>
                    <a:pt x="10612" y="96281"/>
                  </a:cubicBezTo>
                  <a:cubicBezTo>
                    <a:pt x="9919" y="95068"/>
                    <a:pt x="9560" y="93787"/>
                    <a:pt x="9875" y="92361"/>
                  </a:cubicBezTo>
                  <a:cubicBezTo>
                    <a:pt x="10270" y="90569"/>
                    <a:pt x="10597" y="88763"/>
                    <a:pt x="10976" y="86968"/>
                  </a:cubicBezTo>
                  <a:cubicBezTo>
                    <a:pt x="11027" y="86724"/>
                    <a:pt x="11207" y="86506"/>
                    <a:pt x="11324" y="86283"/>
                  </a:cubicBezTo>
                  <a:cubicBezTo>
                    <a:pt x="9869" y="84676"/>
                    <a:pt x="9775" y="83889"/>
                    <a:pt x="10890" y="82305"/>
                  </a:cubicBezTo>
                  <a:lnTo>
                    <a:pt x="10890" y="82305"/>
                  </a:lnTo>
                  <a:cubicBezTo>
                    <a:pt x="11438" y="82472"/>
                    <a:pt x="12000" y="82676"/>
                    <a:pt x="12579" y="82809"/>
                  </a:cubicBezTo>
                  <a:cubicBezTo>
                    <a:pt x="12912" y="82885"/>
                    <a:pt x="13265" y="82950"/>
                    <a:pt x="13608" y="82950"/>
                  </a:cubicBezTo>
                  <a:cubicBezTo>
                    <a:pt x="13701" y="82950"/>
                    <a:pt x="13793" y="82945"/>
                    <a:pt x="13883" y="82935"/>
                  </a:cubicBezTo>
                  <a:cubicBezTo>
                    <a:pt x="14468" y="82867"/>
                    <a:pt x="15036" y="82670"/>
                    <a:pt x="15651" y="82518"/>
                  </a:cubicBezTo>
                  <a:cubicBezTo>
                    <a:pt x="16060" y="82904"/>
                    <a:pt x="16462" y="83303"/>
                    <a:pt x="16670" y="83918"/>
                  </a:cubicBezTo>
                  <a:cubicBezTo>
                    <a:pt x="17011" y="84921"/>
                    <a:pt x="16177" y="85528"/>
                    <a:pt x="15856" y="86502"/>
                  </a:cubicBezTo>
                  <a:cubicBezTo>
                    <a:pt x="16629" y="85994"/>
                    <a:pt x="17029" y="85417"/>
                    <a:pt x="17145" y="84743"/>
                  </a:cubicBezTo>
                  <a:cubicBezTo>
                    <a:pt x="17332" y="83639"/>
                    <a:pt x="16652" y="82850"/>
                    <a:pt x="15965" y="82230"/>
                  </a:cubicBezTo>
                  <a:cubicBezTo>
                    <a:pt x="16219" y="81591"/>
                    <a:pt x="16462" y="81073"/>
                    <a:pt x="16632" y="80533"/>
                  </a:cubicBezTo>
                  <a:cubicBezTo>
                    <a:pt x="16927" y="79588"/>
                    <a:pt x="17460" y="78828"/>
                    <a:pt x="18246" y="78241"/>
                  </a:cubicBezTo>
                  <a:cubicBezTo>
                    <a:pt x="18755" y="77862"/>
                    <a:pt x="19285" y="77513"/>
                    <a:pt x="19785" y="77123"/>
                  </a:cubicBezTo>
                  <a:cubicBezTo>
                    <a:pt x="20356" y="76679"/>
                    <a:pt x="20466" y="76145"/>
                    <a:pt x="20069" y="75538"/>
                  </a:cubicBezTo>
                  <a:cubicBezTo>
                    <a:pt x="19887" y="75258"/>
                    <a:pt x="19586" y="75052"/>
                    <a:pt x="19322" y="74831"/>
                  </a:cubicBezTo>
                  <a:cubicBezTo>
                    <a:pt x="19116" y="74658"/>
                    <a:pt x="18886" y="74513"/>
                    <a:pt x="18705" y="74383"/>
                  </a:cubicBezTo>
                  <a:cubicBezTo>
                    <a:pt x="19160" y="73708"/>
                    <a:pt x="19673" y="73155"/>
                    <a:pt x="19943" y="72503"/>
                  </a:cubicBezTo>
                  <a:cubicBezTo>
                    <a:pt x="20475" y="71215"/>
                    <a:pt x="20802" y="69861"/>
                    <a:pt x="20803" y="68440"/>
                  </a:cubicBezTo>
                  <a:cubicBezTo>
                    <a:pt x="20804" y="66095"/>
                    <a:pt x="21046" y="63774"/>
                    <a:pt x="21572" y="61485"/>
                  </a:cubicBezTo>
                  <a:lnTo>
                    <a:pt x="21572" y="61485"/>
                  </a:lnTo>
                  <a:cubicBezTo>
                    <a:pt x="21361" y="61886"/>
                    <a:pt x="21030" y="62266"/>
                    <a:pt x="20962" y="62691"/>
                  </a:cubicBezTo>
                  <a:cubicBezTo>
                    <a:pt x="20613" y="64845"/>
                    <a:pt x="20411" y="67015"/>
                    <a:pt x="20299" y="69200"/>
                  </a:cubicBezTo>
                  <a:cubicBezTo>
                    <a:pt x="20242" y="70339"/>
                    <a:pt x="19790" y="71469"/>
                    <a:pt x="19427" y="72576"/>
                  </a:cubicBezTo>
                  <a:cubicBezTo>
                    <a:pt x="19293" y="72989"/>
                    <a:pt x="18910" y="73322"/>
                    <a:pt x="18475" y="73608"/>
                  </a:cubicBezTo>
                  <a:lnTo>
                    <a:pt x="18475" y="72833"/>
                  </a:lnTo>
                  <a:cubicBezTo>
                    <a:pt x="17617" y="74364"/>
                    <a:pt x="16295" y="74484"/>
                    <a:pt x="14893" y="74548"/>
                  </a:cubicBezTo>
                  <a:cubicBezTo>
                    <a:pt x="14794" y="74245"/>
                    <a:pt x="14708" y="73985"/>
                    <a:pt x="14571" y="73568"/>
                  </a:cubicBezTo>
                  <a:cubicBezTo>
                    <a:pt x="14499" y="74001"/>
                    <a:pt x="14452" y="74292"/>
                    <a:pt x="14370" y="74794"/>
                  </a:cubicBezTo>
                  <a:cubicBezTo>
                    <a:pt x="13763" y="73885"/>
                    <a:pt x="14148" y="73014"/>
                    <a:pt x="13806" y="72270"/>
                  </a:cubicBezTo>
                  <a:lnTo>
                    <a:pt x="13806" y="72270"/>
                  </a:lnTo>
                  <a:lnTo>
                    <a:pt x="13806" y="74590"/>
                  </a:lnTo>
                  <a:cubicBezTo>
                    <a:pt x="13516" y="74609"/>
                    <a:pt x="13230" y="74620"/>
                    <a:pt x="12947" y="74620"/>
                  </a:cubicBezTo>
                  <a:cubicBezTo>
                    <a:pt x="11542" y="74620"/>
                    <a:pt x="10232" y="74357"/>
                    <a:pt x="9031" y="73599"/>
                  </a:cubicBezTo>
                  <a:cubicBezTo>
                    <a:pt x="8177" y="73060"/>
                    <a:pt x="7818" y="72151"/>
                    <a:pt x="7518" y="71250"/>
                  </a:cubicBezTo>
                  <a:cubicBezTo>
                    <a:pt x="7166" y="70190"/>
                    <a:pt x="7104" y="69103"/>
                    <a:pt x="7231" y="67971"/>
                  </a:cubicBezTo>
                  <a:cubicBezTo>
                    <a:pt x="7361" y="66813"/>
                    <a:pt x="7381" y="65624"/>
                    <a:pt x="7278" y="64463"/>
                  </a:cubicBezTo>
                  <a:cubicBezTo>
                    <a:pt x="7164" y="63187"/>
                    <a:pt x="6493" y="62073"/>
                    <a:pt x="5894" y="60957"/>
                  </a:cubicBezTo>
                  <a:cubicBezTo>
                    <a:pt x="5732" y="60656"/>
                    <a:pt x="5535" y="60374"/>
                    <a:pt x="5364" y="60099"/>
                  </a:cubicBezTo>
                  <a:cubicBezTo>
                    <a:pt x="5898" y="59568"/>
                    <a:pt x="6918" y="59185"/>
                    <a:pt x="7859" y="59185"/>
                  </a:cubicBezTo>
                  <a:cubicBezTo>
                    <a:pt x="7997" y="59185"/>
                    <a:pt x="8134" y="59193"/>
                    <a:pt x="8267" y="59210"/>
                  </a:cubicBezTo>
                  <a:lnTo>
                    <a:pt x="6429" y="59907"/>
                  </a:lnTo>
                  <a:cubicBezTo>
                    <a:pt x="6850" y="60358"/>
                    <a:pt x="7470" y="60493"/>
                    <a:pt x="8067" y="60516"/>
                  </a:cubicBezTo>
                  <a:cubicBezTo>
                    <a:pt x="11136" y="60627"/>
                    <a:pt x="14206" y="60734"/>
                    <a:pt x="17276" y="60757"/>
                  </a:cubicBezTo>
                  <a:cubicBezTo>
                    <a:pt x="17291" y="60757"/>
                    <a:pt x="17306" y="60757"/>
                    <a:pt x="17321" y="60757"/>
                  </a:cubicBezTo>
                  <a:cubicBezTo>
                    <a:pt x="18703" y="60757"/>
                    <a:pt x="20027" y="60301"/>
                    <a:pt x="21332" y="59857"/>
                  </a:cubicBezTo>
                  <a:cubicBezTo>
                    <a:pt x="21411" y="59830"/>
                    <a:pt x="21468" y="59737"/>
                    <a:pt x="21578" y="59633"/>
                  </a:cubicBezTo>
                  <a:cubicBezTo>
                    <a:pt x="21029" y="58971"/>
                    <a:pt x="20208" y="59129"/>
                    <a:pt x="19498" y="58924"/>
                  </a:cubicBezTo>
                  <a:cubicBezTo>
                    <a:pt x="19692" y="58797"/>
                    <a:pt x="19948" y="58734"/>
                    <a:pt x="20263" y="58734"/>
                  </a:cubicBezTo>
                  <a:cubicBezTo>
                    <a:pt x="20809" y="58734"/>
                    <a:pt x="21533" y="58924"/>
                    <a:pt x="22418" y="59302"/>
                  </a:cubicBezTo>
                  <a:cubicBezTo>
                    <a:pt x="22308" y="59602"/>
                    <a:pt x="22204" y="59912"/>
                    <a:pt x="22084" y="60217"/>
                  </a:cubicBezTo>
                  <a:cubicBezTo>
                    <a:pt x="21913" y="60649"/>
                    <a:pt x="21731" y="61077"/>
                    <a:pt x="21554" y="61507"/>
                  </a:cubicBezTo>
                  <a:cubicBezTo>
                    <a:pt x="21855" y="61039"/>
                    <a:pt x="22195" y="60589"/>
                    <a:pt x="22449" y="60097"/>
                  </a:cubicBezTo>
                  <a:cubicBezTo>
                    <a:pt x="22909" y="59203"/>
                    <a:pt x="22797" y="58964"/>
                    <a:pt x="21797" y="58713"/>
                  </a:cubicBezTo>
                  <a:cubicBezTo>
                    <a:pt x="21039" y="58522"/>
                    <a:pt x="20263" y="58399"/>
                    <a:pt x="19466" y="58241"/>
                  </a:cubicBezTo>
                  <a:cubicBezTo>
                    <a:pt x="19434" y="57616"/>
                    <a:pt x="19381" y="57051"/>
                    <a:pt x="19382" y="56487"/>
                  </a:cubicBezTo>
                  <a:cubicBezTo>
                    <a:pt x="19387" y="54268"/>
                    <a:pt x="19308" y="52045"/>
                    <a:pt x="19445" y="49834"/>
                  </a:cubicBezTo>
                  <a:cubicBezTo>
                    <a:pt x="19679" y="46072"/>
                    <a:pt x="20184" y="42328"/>
                    <a:pt x="20103" y="38545"/>
                  </a:cubicBezTo>
                  <a:cubicBezTo>
                    <a:pt x="20063" y="36612"/>
                    <a:pt x="20012" y="34675"/>
                    <a:pt x="20091" y="32745"/>
                  </a:cubicBezTo>
                  <a:cubicBezTo>
                    <a:pt x="20202" y="30024"/>
                    <a:pt x="20423" y="27309"/>
                    <a:pt x="20606" y="24591"/>
                  </a:cubicBezTo>
                  <a:cubicBezTo>
                    <a:pt x="20803" y="21751"/>
                    <a:pt x="21004" y="18912"/>
                    <a:pt x="21206" y="16072"/>
                  </a:cubicBezTo>
                  <a:cubicBezTo>
                    <a:pt x="21219" y="15884"/>
                    <a:pt x="21273" y="15699"/>
                    <a:pt x="21291" y="15509"/>
                  </a:cubicBezTo>
                  <a:cubicBezTo>
                    <a:pt x="21341" y="14974"/>
                    <a:pt x="21418" y="14438"/>
                    <a:pt x="21420" y="13903"/>
                  </a:cubicBezTo>
                  <a:cubicBezTo>
                    <a:pt x="21425" y="12826"/>
                    <a:pt x="21010" y="12351"/>
                    <a:pt x="20010" y="12351"/>
                  </a:cubicBezTo>
                  <a:cubicBezTo>
                    <a:pt x="19936" y="12351"/>
                    <a:pt x="19859" y="12354"/>
                    <a:pt x="19778" y="12359"/>
                  </a:cubicBezTo>
                  <a:cubicBezTo>
                    <a:pt x="19214" y="12395"/>
                    <a:pt x="18656" y="12541"/>
                    <a:pt x="18100" y="12662"/>
                  </a:cubicBezTo>
                  <a:cubicBezTo>
                    <a:pt x="17747" y="12738"/>
                    <a:pt x="17397" y="12766"/>
                    <a:pt x="17050" y="12766"/>
                  </a:cubicBezTo>
                  <a:cubicBezTo>
                    <a:pt x="16730" y="12766"/>
                    <a:pt x="16412" y="12742"/>
                    <a:pt x="16096" y="12712"/>
                  </a:cubicBezTo>
                  <a:cubicBezTo>
                    <a:pt x="16031" y="11898"/>
                    <a:pt x="16793" y="11322"/>
                    <a:pt x="16444" y="10537"/>
                  </a:cubicBezTo>
                  <a:lnTo>
                    <a:pt x="16444" y="10537"/>
                  </a:lnTo>
                  <a:lnTo>
                    <a:pt x="15604" y="10681"/>
                  </a:lnTo>
                  <a:cubicBezTo>
                    <a:pt x="14902" y="9943"/>
                    <a:pt x="15089" y="9080"/>
                    <a:pt x="15155" y="8232"/>
                  </a:cubicBezTo>
                  <a:cubicBezTo>
                    <a:pt x="15189" y="7801"/>
                    <a:pt x="15221" y="7357"/>
                    <a:pt x="15154" y="6936"/>
                  </a:cubicBezTo>
                  <a:cubicBezTo>
                    <a:pt x="15032" y="6157"/>
                    <a:pt x="15109" y="5426"/>
                    <a:pt x="15432" y="4709"/>
                  </a:cubicBezTo>
                  <a:cubicBezTo>
                    <a:pt x="15666" y="4190"/>
                    <a:pt x="15865" y="3657"/>
                    <a:pt x="16091" y="3135"/>
                  </a:cubicBezTo>
                  <a:cubicBezTo>
                    <a:pt x="16543" y="2099"/>
                    <a:pt x="17092" y="1126"/>
                    <a:pt x="17930" y="286"/>
                  </a:cubicBezTo>
                  <a:cubicBezTo>
                    <a:pt x="18279" y="836"/>
                    <a:pt x="18312" y="1351"/>
                    <a:pt x="18198" y="1894"/>
                  </a:cubicBezTo>
                  <a:cubicBezTo>
                    <a:pt x="18080" y="2450"/>
                    <a:pt x="17995" y="3015"/>
                    <a:pt x="17851" y="3565"/>
                  </a:cubicBezTo>
                  <a:cubicBezTo>
                    <a:pt x="17657" y="4306"/>
                    <a:pt x="17728" y="5009"/>
                    <a:pt x="18046" y="5694"/>
                  </a:cubicBezTo>
                  <a:cubicBezTo>
                    <a:pt x="18532" y="6735"/>
                    <a:pt x="18198" y="7815"/>
                    <a:pt x="18196" y="8878"/>
                  </a:cubicBezTo>
                  <a:cubicBezTo>
                    <a:pt x="18196" y="9045"/>
                    <a:pt x="18048" y="9228"/>
                    <a:pt x="17932" y="9374"/>
                  </a:cubicBezTo>
                  <a:cubicBezTo>
                    <a:pt x="17617" y="9768"/>
                    <a:pt x="17282" y="10145"/>
                    <a:pt x="16955" y="10530"/>
                  </a:cubicBezTo>
                  <a:lnTo>
                    <a:pt x="16976" y="10511"/>
                  </a:lnTo>
                  <a:cubicBezTo>
                    <a:pt x="17070" y="10531"/>
                    <a:pt x="17209" y="10588"/>
                    <a:pt x="17282" y="10588"/>
                  </a:cubicBezTo>
                  <a:cubicBezTo>
                    <a:pt x="17301" y="10588"/>
                    <a:pt x="17315" y="10584"/>
                    <a:pt x="17323" y="10575"/>
                  </a:cubicBezTo>
                  <a:cubicBezTo>
                    <a:pt x="18005" y="9786"/>
                    <a:pt x="18774" y="9032"/>
                    <a:pt x="18523" y="7826"/>
                  </a:cubicBezTo>
                  <a:cubicBezTo>
                    <a:pt x="18478" y="7619"/>
                    <a:pt x="18577" y="7385"/>
                    <a:pt x="18563" y="7166"/>
                  </a:cubicBezTo>
                  <a:cubicBezTo>
                    <a:pt x="18537" y="6728"/>
                    <a:pt x="18587" y="6241"/>
                    <a:pt x="18413" y="5863"/>
                  </a:cubicBezTo>
                  <a:cubicBezTo>
                    <a:pt x="17955" y="4873"/>
                    <a:pt x="18045" y="3907"/>
                    <a:pt x="18276" y="2900"/>
                  </a:cubicBezTo>
                  <a:cubicBezTo>
                    <a:pt x="18415" y="2289"/>
                    <a:pt x="18495" y="1648"/>
                    <a:pt x="18480" y="1024"/>
                  </a:cubicBezTo>
                  <a:cubicBezTo>
                    <a:pt x="18472" y="684"/>
                    <a:pt x="18296" y="183"/>
                    <a:pt x="18041" y="51"/>
                  </a:cubicBezTo>
                  <a:cubicBezTo>
                    <a:pt x="17973" y="16"/>
                    <a:pt x="17911" y="0"/>
                    <a:pt x="17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29">
              <a:extLst>
                <a:ext uri="{FF2B5EF4-FFF2-40B4-BE49-F238E27FC236}">
                  <a16:creationId xmlns:a16="http://schemas.microsoft.com/office/drawing/2014/main" id="{23A1E9EF-90A7-77D9-A7EC-3081502137BC}"/>
                </a:ext>
              </a:extLst>
            </p:cNvPr>
            <p:cNvSpPr/>
            <p:nvPr/>
          </p:nvSpPr>
          <p:spPr>
            <a:xfrm>
              <a:off x="2060950" y="2406925"/>
              <a:ext cx="61225" cy="12175"/>
            </a:xfrm>
            <a:custGeom>
              <a:avLst/>
              <a:gdLst/>
              <a:ahLst/>
              <a:cxnLst/>
              <a:rect l="l" t="t" r="r" b="b"/>
              <a:pathLst>
                <a:path w="2449" h="487" extrusionOk="0">
                  <a:moveTo>
                    <a:pt x="1" y="1"/>
                  </a:moveTo>
                  <a:cubicBezTo>
                    <a:pt x="592" y="330"/>
                    <a:pt x="1058" y="486"/>
                    <a:pt x="1444" y="486"/>
                  </a:cubicBezTo>
                  <a:cubicBezTo>
                    <a:pt x="1847" y="486"/>
                    <a:pt x="2164" y="318"/>
                    <a:pt x="2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29">
              <a:extLst>
                <a:ext uri="{FF2B5EF4-FFF2-40B4-BE49-F238E27FC236}">
                  <a16:creationId xmlns:a16="http://schemas.microsoft.com/office/drawing/2014/main" id="{D1E266CE-1377-4D96-D9C7-C24CA92F98FC}"/>
                </a:ext>
              </a:extLst>
            </p:cNvPr>
            <p:cNvSpPr/>
            <p:nvPr/>
          </p:nvSpPr>
          <p:spPr>
            <a:xfrm>
              <a:off x="2021700" y="2431850"/>
              <a:ext cx="23250" cy="55450"/>
            </a:xfrm>
            <a:custGeom>
              <a:avLst/>
              <a:gdLst/>
              <a:ahLst/>
              <a:cxnLst/>
              <a:rect l="l" t="t" r="r" b="b"/>
              <a:pathLst>
                <a:path w="930" h="2218" extrusionOk="0">
                  <a:moveTo>
                    <a:pt x="391" y="0"/>
                  </a:moveTo>
                  <a:lnTo>
                    <a:pt x="272" y="13"/>
                  </a:lnTo>
                  <a:lnTo>
                    <a:pt x="0" y="2217"/>
                  </a:lnTo>
                  <a:cubicBezTo>
                    <a:pt x="923" y="1102"/>
                    <a:pt x="930" y="1079"/>
                    <a:pt x="622" y="326"/>
                  </a:cubicBezTo>
                  <a:lnTo>
                    <a:pt x="622" y="326"/>
                  </a:lnTo>
                  <a:cubicBezTo>
                    <a:pt x="590" y="591"/>
                    <a:pt x="566" y="795"/>
                    <a:pt x="542" y="998"/>
                  </a:cubicBezTo>
                  <a:lnTo>
                    <a:pt x="492" y="994"/>
                  </a:lnTo>
                  <a:cubicBezTo>
                    <a:pt x="458" y="663"/>
                    <a:pt x="425" y="331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29">
              <a:extLst>
                <a:ext uri="{FF2B5EF4-FFF2-40B4-BE49-F238E27FC236}">
                  <a16:creationId xmlns:a16="http://schemas.microsoft.com/office/drawing/2014/main" id="{3C079AF1-83B0-6012-D215-A1046CC1E2D0}"/>
                </a:ext>
              </a:extLst>
            </p:cNvPr>
            <p:cNvSpPr/>
            <p:nvPr/>
          </p:nvSpPr>
          <p:spPr>
            <a:xfrm>
              <a:off x="2110125" y="2483100"/>
              <a:ext cx="13400" cy="73100"/>
            </a:xfrm>
            <a:custGeom>
              <a:avLst/>
              <a:gdLst/>
              <a:ahLst/>
              <a:cxnLst/>
              <a:rect l="l" t="t" r="r" b="b"/>
              <a:pathLst>
                <a:path w="536" h="2924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975"/>
                    <a:pt x="244" y="1949"/>
                    <a:pt x="365" y="2924"/>
                  </a:cubicBezTo>
                  <a:cubicBezTo>
                    <a:pt x="535" y="1894"/>
                    <a:pt x="486" y="9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29">
              <a:extLst>
                <a:ext uri="{FF2B5EF4-FFF2-40B4-BE49-F238E27FC236}">
                  <a16:creationId xmlns:a16="http://schemas.microsoft.com/office/drawing/2014/main" id="{9B7558D4-81FC-8E12-48A5-A4E446B70475}"/>
                </a:ext>
              </a:extLst>
            </p:cNvPr>
            <p:cNvSpPr/>
            <p:nvPr/>
          </p:nvSpPr>
          <p:spPr>
            <a:xfrm>
              <a:off x="2010675" y="2562075"/>
              <a:ext cx="21625" cy="51775"/>
            </a:xfrm>
            <a:custGeom>
              <a:avLst/>
              <a:gdLst/>
              <a:ahLst/>
              <a:cxnLst/>
              <a:rect l="l" t="t" r="r" b="b"/>
              <a:pathLst>
                <a:path w="865" h="2071" extrusionOk="0">
                  <a:moveTo>
                    <a:pt x="234" y="0"/>
                  </a:moveTo>
                  <a:lnTo>
                    <a:pt x="1" y="82"/>
                  </a:lnTo>
                  <a:cubicBezTo>
                    <a:pt x="224" y="744"/>
                    <a:pt x="448" y="1408"/>
                    <a:pt x="671" y="2070"/>
                  </a:cubicBezTo>
                  <a:lnTo>
                    <a:pt x="865" y="2008"/>
                  </a:lnTo>
                  <a:cubicBezTo>
                    <a:pt x="655" y="1339"/>
                    <a:pt x="444" y="669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29">
              <a:extLst>
                <a:ext uri="{FF2B5EF4-FFF2-40B4-BE49-F238E27FC236}">
                  <a16:creationId xmlns:a16="http://schemas.microsoft.com/office/drawing/2014/main" id="{9DE4AC90-FBD0-9E1A-DE3F-F4D3FDBDD596}"/>
                </a:ext>
              </a:extLst>
            </p:cNvPr>
            <p:cNvSpPr/>
            <p:nvPr/>
          </p:nvSpPr>
          <p:spPr>
            <a:xfrm>
              <a:off x="2007450" y="2322900"/>
              <a:ext cx="13875" cy="44300"/>
            </a:xfrm>
            <a:custGeom>
              <a:avLst/>
              <a:gdLst/>
              <a:ahLst/>
              <a:cxnLst/>
              <a:rect l="l" t="t" r="r" b="b"/>
              <a:pathLst>
                <a:path w="555" h="1772" extrusionOk="0">
                  <a:moveTo>
                    <a:pt x="346" y="1"/>
                  </a:moveTo>
                  <a:cubicBezTo>
                    <a:pt x="1" y="625"/>
                    <a:pt x="71" y="1166"/>
                    <a:pt x="554" y="1772"/>
                  </a:cubicBezTo>
                  <a:cubicBezTo>
                    <a:pt x="485" y="1184"/>
                    <a:pt x="418" y="609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29">
              <a:extLst>
                <a:ext uri="{FF2B5EF4-FFF2-40B4-BE49-F238E27FC236}">
                  <a16:creationId xmlns:a16="http://schemas.microsoft.com/office/drawing/2014/main" id="{80872E4E-F135-8602-14EC-1E14156D25EA}"/>
                </a:ext>
              </a:extLst>
            </p:cNvPr>
            <p:cNvSpPr/>
            <p:nvPr/>
          </p:nvSpPr>
          <p:spPr>
            <a:xfrm>
              <a:off x="2069875" y="2391325"/>
              <a:ext cx="33225" cy="7350"/>
            </a:xfrm>
            <a:custGeom>
              <a:avLst/>
              <a:gdLst/>
              <a:ahLst/>
              <a:cxnLst/>
              <a:rect l="l" t="t" r="r" b="b"/>
              <a:pathLst>
                <a:path w="1329" h="294" extrusionOk="0">
                  <a:moveTo>
                    <a:pt x="0" y="1"/>
                  </a:moveTo>
                  <a:cubicBezTo>
                    <a:pt x="296" y="209"/>
                    <a:pt x="552" y="294"/>
                    <a:pt x="792" y="294"/>
                  </a:cubicBezTo>
                  <a:cubicBezTo>
                    <a:pt x="964" y="294"/>
                    <a:pt x="1128" y="250"/>
                    <a:pt x="1292" y="178"/>
                  </a:cubicBezTo>
                  <a:cubicBezTo>
                    <a:pt x="1313" y="111"/>
                    <a:pt x="1329" y="80"/>
                    <a:pt x="1328" y="51"/>
                  </a:cubicBezTo>
                  <a:cubicBezTo>
                    <a:pt x="1326" y="34"/>
                    <a:pt x="1298" y="3"/>
                    <a:pt x="1282" y="3"/>
                  </a:cubicBezTo>
                  <a:cubicBezTo>
                    <a:pt x="903" y="1"/>
                    <a:pt x="5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29">
              <a:extLst>
                <a:ext uri="{FF2B5EF4-FFF2-40B4-BE49-F238E27FC236}">
                  <a16:creationId xmlns:a16="http://schemas.microsoft.com/office/drawing/2014/main" id="{407DE094-0804-C663-FE33-DB1DF16AAEF1}"/>
                </a:ext>
              </a:extLst>
            </p:cNvPr>
            <p:cNvSpPr/>
            <p:nvPr/>
          </p:nvSpPr>
          <p:spPr>
            <a:xfrm>
              <a:off x="2132975" y="2319800"/>
              <a:ext cx="11650" cy="52400"/>
            </a:xfrm>
            <a:custGeom>
              <a:avLst/>
              <a:gdLst/>
              <a:ahLst/>
              <a:cxnLst/>
              <a:rect l="l" t="t" r="r" b="b"/>
              <a:pathLst>
                <a:path w="466" h="2096" extrusionOk="0">
                  <a:moveTo>
                    <a:pt x="164" y="0"/>
                  </a:moveTo>
                  <a:lnTo>
                    <a:pt x="164" y="0"/>
                  </a:lnTo>
                  <a:cubicBezTo>
                    <a:pt x="114" y="634"/>
                    <a:pt x="65" y="1268"/>
                    <a:pt x="0" y="2095"/>
                  </a:cubicBezTo>
                  <a:cubicBezTo>
                    <a:pt x="466" y="1294"/>
                    <a:pt x="439" y="641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29">
              <a:extLst>
                <a:ext uri="{FF2B5EF4-FFF2-40B4-BE49-F238E27FC236}">
                  <a16:creationId xmlns:a16="http://schemas.microsoft.com/office/drawing/2014/main" id="{153201D0-6EA8-F880-92E6-49783126A3DD}"/>
                </a:ext>
              </a:extLst>
            </p:cNvPr>
            <p:cNvSpPr/>
            <p:nvPr/>
          </p:nvSpPr>
          <p:spPr>
            <a:xfrm>
              <a:off x="1997475" y="2539075"/>
              <a:ext cx="11650" cy="47400"/>
            </a:xfrm>
            <a:custGeom>
              <a:avLst/>
              <a:gdLst/>
              <a:ahLst/>
              <a:cxnLst/>
              <a:rect l="l" t="t" r="r" b="b"/>
              <a:pathLst>
                <a:path w="466" h="1896" extrusionOk="0">
                  <a:moveTo>
                    <a:pt x="229" y="1"/>
                  </a:moveTo>
                  <a:lnTo>
                    <a:pt x="1" y="29"/>
                  </a:lnTo>
                  <a:lnTo>
                    <a:pt x="239" y="1895"/>
                  </a:lnTo>
                  <a:lnTo>
                    <a:pt x="465" y="1867"/>
                  </a:lnTo>
                  <a:cubicBezTo>
                    <a:pt x="386" y="1244"/>
                    <a:pt x="308" y="622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29">
              <a:extLst>
                <a:ext uri="{FF2B5EF4-FFF2-40B4-BE49-F238E27FC236}">
                  <a16:creationId xmlns:a16="http://schemas.microsoft.com/office/drawing/2014/main" id="{AC660B6E-5BBF-E931-0DB3-6B084DB4A898}"/>
                </a:ext>
              </a:extLst>
            </p:cNvPr>
            <p:cNvSpPr/>
            <p:nvPr/>
          </p:nvSpPr>
          <p:spPr>
            <a:xfrm>
              <a:off x="2023300" y="2335200"/>
              <a:ext cx="9350" cy="21100"/>
            </a:xfrm>
            <a:custGeom>
              <a:avLst/>
              <a:gdLst/>
              <a:ahLst/>
              <a:cxnLst/>
              <a:rect l="l" t="t" r="r" b="b"/>
              <a:pathLst>
                <a:path w="374" h="844" extrusionOk="0">
                  <a:moveTo>
                    <a:pt x="114" y="0"/>
                  </a:moveTo>
                  <a:lnTo>
                    <a:pt x="1" y="70"/>
                  </a:lnTo>
                  <a:lnTo>
                    <a:pt x="214" y="844"/>
                  </a:lnTo>
                  <a:lnTo>
                    <a:pt x="343" y="829"/>
                  </a:lnTo>
                  <a:cubicBezTo>
                    <a:pt x="343" y="683"/>
                    <a:pt x="373" y="528"/>
                    <a:pt x="335" y="392"/>
                  </a:cubicBezTo>
                  <a:cubicBezTo>
                    <a:pt x="295" y="252"/>
                    <a:pt x="190" y="13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29">
              <a:extLst>
                <a:ext uri="{FF2B5EF4-FFF2-40B4-BE49-F238E27FC236}">
                  <a16:creationId xmlns:a16="http://schemas.microsoft.com/office/drawing/2014/main" id="{7B657C39-ADC2-7685-ABBE-CE1F01C3A25A}"/>
                </a:ext>
              </a:extLst>
            </p:cNvPr>
            <p:cNvSpPr/>
            <p:nvPr/>
          </p:nvSpPr>
          <p:spPr>
            <a:xfrm>
              <a:off x="2126550" y="2508100"/>
              <a:ext cx="6425" cy="22400"/>
            </a:xfrm>
            <a:custGeom>
              <a:avLst/>
              <a:gdLst/>
              <a:ahLst/>
              <a:cxnLst/>
              <a:rect l="l" t="t" r="r" b="b"/>
              <a:pathLst>
                <a:path w="257" h="896" extrusionOk="0">
                  <a:moveTo>
                    <a:pt x="204" y="1"/>
                  </a:moveTo>
                  <a:lnTo>
                    <a:pt x="0" y="26"/>
                  </a:lnTo>
                  <a:cubicBezTo>
                    <a:pt x="16" y="316"/>
                    <a:pt x="33" y="605"/>
                    <a:pt x="50" y="895"/>
                  </a:cubicBezTo>
                  <a:lnTo>
                    <a:pt x="256" y="878"/>
                  </a:lnTo>
                  <a:cubicBezTo>
                    <a:pt x="239" y="586"/>
                    <a:pt x="222" y="293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29">
              <a:extLst>
                <a:ext uri="{FF2B5EF4-FFF2-40B4-BE49-F238E27FC236}">
                  <a16:creationId xmlns:a16="http://schemas.microsoft.com/office/drawing/2014/main" id="{274B3A2B-0FED-3498-A5CC-C990C8A11C77}"/>
                </a:ext>
              </a:extLst>
            </p:cNvPr>
            <p:cNvSpPr/>
            <p:nvPr/>
          </p:nvSpPr>
          <p:spPr>
            <a:xfrm>
              <a:off x="2057750" y="814325"/>
              <a:ext cx="51375" cy="168625"/>
            </a:xfrm>
            <a:custGeom>
              <a:avLst/>
              <a:gdLst/>
              <a:ahLst/>
              <a:cxnLst/>
              <a:rect l="l" t="t" r="r" b="b"/>
              <a:pathLst>
                <a:path w="2055" h="6745" extrusionOk="0">
                  <a:moveTo>
                    <a:pt x="1399" y="0"/>
                  </a:moveTo>
                  <a:cubicBezTo>
                    <a:pt x="1225" y="327"/>
                    <a:pt x="1157" y="639"/>
                    <a:pt x="1182" y="945"/>
                  </a:cubicBezTo>
                  <a:cubicBezTo>
                    <a:pt x="1285" y="2205"/>
                    <a:pt x="1405" y="3463"/>
                    <a:pt x="1542" y="4719"/>
                  </a:cubicBezTo>
                  <a:cubicBezTo>
                    <a:pt x="1599" y="5246"/>
                    <a:pt x="1754" y="5770"/>
                    <a:pt x="1449" y="6265"/>
                  </a:cubicBezTo>
                  <a:cubicBezTo>
                    <a:pt x="819" y="6123"/>
                    <a:pt x="749" y="6086"/>
                    <a:pt x="590" y="5648"/>
                  </a:cubicBezTo>
                  <a:cubicBezTo>
                    <a:pt x="323" y="4915"/>
                    <a:pt x="295" y="4161"/>
                    <a:pt x="439" y="3399"/>
                  </a:cubicBezTo>
                  <a:cubicBezTo>
                    <a:pt x="625" y="2412"/>
                    <a:pt x="816" y="1427"/>
                    <a:pt x="1004" y="441"/>
                  </a:cubicBezTo>
                  <a:lnTo>
                    <a:pt x="779" y="382"/>
                  </a:lnTo>
                  <a:cubicBezTo>
                    <a:pt x="408" y="1702"/>
                    <a:pt x="1" y="3020"/>
                    <a:pt x="30" y="4420"/>
                  </a:cubicBezTo>
                  <a:cubicBezTo>
                    <a:pt x="43" y="4893"/>
                    <a:pt x="123" y="5363"/>
                    <a:pt x="270" y="5813"/>
                  </a:cubicBezTo>
                  <a:cubicBezTo>
                    <a:pt x="361" y="6093"/>
                    <a:pt x="584" y="6372"/>
                    <a:pt x="823" y="6551"/>
                  </a:cubicBezTo>
                  <a:cubicBezTo>
                    <a:pt x="996" y="6681"/>
                    <a:pt x="1170" y="6744"/>
                    <a:pt x="1327" y="6744"/>
                  </a:cubicBezTo>
                  <a:cubicBezTo>
                    <a:pt x="1604" y="6744"/>
                    <a:pt x="1831" y="6551"/>
                    <a:pt x="1921" y="6187"/>
                  </a:cubicBezTo>
                  <a:cubicBezTo>
                    <a:pt x="2024" y="5771"/>
                    <a:pt x="2055" y="5297"/>
                    <a:pt x="1965" y="4882"/>
                  </a:cubicBezTo>
                  <a:cubicBezTo>
                    <a:pt x="1654" y="3450"/>
                    <a:pt x="1489" y="2008"/>
                    <a:pt x="1497" y="544"/>
                  </a:cubicBezTo>
                  <a:cubicBezTo>
                    <a:pt x="1498" y="363"/>
                    <a:pt x="1433" y="182"/>
                    <a:pt x="1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29">
              <a:extLst>
                <a:ext uri="{FF2B5EF4-FFF2-40B4-BE49-F238E27FC236}">
                  <a16:creationId xmlns:a16="http://schemas.microsoft.com/office/drawing/2014/main" id="{6DB9F2C4-9477-0E17-DC75-72E59CF06421}"/>
                </a:ext>
              </a:extLst>
            </p:cNvPr>
            <p:cNvSpPr/>
            <p:nvPr/>
          </p:nvSpPr>
          <p:spPr>
            <a:xfrm>
              <a:off x="2117175" y="939925"/>
              <a:ext cx="40350" cy="131475"/>
            </a:xfrm>
            <a:custGeom>
              <a:avLst/>
              <a:gdLst/>
              <a:ahLst/>
              <a:cxnLst/>
              <a:rect l="l" t="t" r="r" b="b"/>
              <a:pathLst>
                <a:path w="1614" h="5259" extrusionOk="0">
                  <a:moveTo>
                    <a:pt x="914" y="1210"/>
                  </a:moveTo>
                  <a:lnTo>
                    <a:pt x="914" y="1210"/>
                  </a:lnTo>
                  <a:cubicBezTo>
                    <a:pt x="1396" y="2284"/>
                    <a:pt x="1361" y="4193"/>
                    <a:pt x="827" y="4886"/>
                  </a:cubicBezTo>
                  <a:lnTo>
                    <a:pt x="827" y="4885"/>
                  </a:lnTo>
                  <a:cubicBezTo>
                    <a:pt x="311" y="3627"/>
                    <a:pt x="635" y="2455"/>
                    <a:pt x="914" y="1210"/>
                  </a:cubicBezTo>
                  <a:close/>
                  <a:moveTo>
                    <a:pt x="1213" y="1"/>
                  </a:moveTo>
                  <a:lnTo>
                    <a:pt x="970" y="2"/>
                  </a:lnTo>
                  <a:cubicBezTo>
                    <a:pt x="466" y="1443"/>
                    <a:pt x="1" y="2893"/>
                    <a:pt x="262" y="4476"/>
                  </a:cubicBezTo>
                  <a:cubicBezTo>
                    <a:pt x="283" y="4598"/>
                    <a:pt x="317" y="4748"/>
                    <a:pt x="400" y="4824"/>
                  </a:cubicBezTo>
                  <a:cubicBezTo>
                    <a:pt x="596" y="5000"/>
                    <a:pt x="815" y="5235"/>
                    <a:pt x="1043" y="5258"/>
                  </a:cubicBezTo>
                  <a:cubicBezTo>
                    <a:pt x="1047" y="5259"/>
                    <a:pt x="1050" y="5259"/>
                    <a:pt x="1053" y="5259"/>
                  </a:cubicBezTo>
                  <a:cubicBezTo>
                    <a:pt x="1192" y="5259"/>
                    <a:pt x="1421" y="4956"/>
                    <a:pt x="1499" y="4752"/>
                  </a:cubicBezTo>
                  <a:cubicBezTo>
                    <a:pt x="1597" y="4495"/>
                    <a:pt x="1613" y="4192"/>
                    <a:pt x="1602" y="3911"/>
                  </a:cubicBezTo>
                  <a:cubicBezTo>
                    <a:pt x="1566" y="3059"/>
                    <a:pt x="1513" y="2208"/>
                    <a:pt x="1436" y="1359"/>
                  </a:cubicBezTo>
                  <a:cubicBezTo>
                    <a:pt x="1396" y="902"/>
                    <a:pt x="1290" y="454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29">
              <a:extLst>
                <a:ext uri="{FF2B5EF4-FFF2-40B4-BE49-F238E27FC236}">
                  <a16:creationId xmlns:a16="http://schemas.microsoft.com/office/drawing/2014/main" id="{7309F4DA-5520-91CF-2164-3FFB9EE7204A}"/>
                </a:ext>
              </a:extLst>
            </p:cNvPr>
            <p:cNvSpPr/>
            <p:nvPr/>
          </p:nvSpPr>
          <p:spPr>
            <a:xfrm>
              <a:off x="2061000" y="1302650"/>
              <a:ext cx="40275" cy="127475"/>
            </a:xfrm>
            <a:custGeom>
              <a:avLst/>
              <a:gdLst/>
              <a:ahLst/>
              <a:cxnLst/>
              <a:rect l="l" t="t" r="r" b="b"/>
              <a:pathLst>
                <a:path w="1611" h="5099" extrusionOk="0">
                  <a:moveTo>
                    <a:pt x="857" y="1215"/>
                  </a:moveTo>
                  <a:cubicBezTo>
                    <a:pt x="1037" y="2494"/>
                    <a:pt x="1610" y="3592"/>
                    <a:pt x="1054" y="4766"/>
                  </a:cubicBezTo>
                  <a:cubicBezTo>
                    <a:pt x="268" y="4185"/>
                    <a:pt x="175" y="2809"/>
                    <a:pt x="857" y="1215"/>
                  </a:cubicBezTo>
                  <a:close/>
                  <a:moveTo>
                    <a:pt x="1029" y="1"/>
                  </a:moveTo>
                  <a:cubicBezTo>
                    <a:pt x="909" y="122"/>
                    <a:pt x="738" y="220"/>
                    <a:pt x="684" y="362"/>
                  </a:cubicBezTo>
                  <a:cubicBezTo>
                    <a:pt x="246" y="1521"/>
                    <a:pt x="1" y="2716"/>
                    <a:pt x="132" y="3962"/>
                  </a:cubicBezTo>
                  <a:cubicBezTo>
                    <a:pt x="154" y="4176"/>
                    <a:pt x="196" y="4427"/>
                    <a:pt x="324" y="4581"/>
                  </a:cubicBezTo>
                  <a:cubicBezTo>
                    <a:pt x="508" y="4801"/>
                    <a:pt x="769" y="5074"/>
                    <a:pt x="1018" y="5097"/>
                  </a:cubicBezTo>
                  <a:cubicBezTo>
                    <a:pt x="1032" y="5098"/>
                    <a:pt x="1047" y="5099"/>
                    <a:pt x="1061" y="5099"/>
                  </a:cubicBezTo>
                  <a:cubicBezTo>
                    <a:pt x="1385" y="5099"/>
                    <a:pt x="1536" y="4752"/>
                    <a:pt x="1543" y="4433"/>
                  </a:cubicBezTo>
                  <a:cubicBezTo>
                    <a:pt x="1558" y="3840"/>
                    <a:pt x="1577" y="3237"/>
                    <a:pt x="1502" y="2651"/>
                  </a:cubicBezTo>
                  <a:cubicBezTo>
                    <a:pt x="1392" y="1783"/>
                    <a:pt x="1199" y="925"/>
                    <a:pt x="1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29">
              <a:extLst>
                <a:ext uri="{FF2B5EF4-FFF2-40B4-BE49-F238E27FC236}">
                  <a16:creationId xmlns:a16="http://schemas.microsoft.com/office/drawing/2014/main" id="{94EB5CDE-01FC-BB4B-C323-C54C4BA08B65}"/>
                </a:ext>
              </a:extLst>
            </p:cNvPr>
            <p:cNvSpPr/>
            <p:nvPr/>
          </p:nvSpPr>
          <p:spPr>
            <a:xfrm>
              <a:off x="2193975" y="1249150"/>
              <a:ext cx="12175" cy="146200"/>
            </a:xfrm>
            <a:custGeom>
              <a:avLst/>
              <a:gdLst/>
              <a:ahLst/>
              <a:cxnLst/>
              <a:rect l="l" t="t" r="r" b="b"/>
              <a:pathLst>
                <a:path w="487" h="5848" extrusionOk="0">
                  <a:moveTo>
                    <a:pt x="235" y="1"/>
                  </a:moveTo>
                  <a:cubicBezTo>
                    <a:pt x="157" y="1950"/>
                    <a:pt x="79" y="3898"/>
                    <a:pt x="1" y="5847"/>
                  </a:cubicBezTo>
                  <a:cubicBezTo>
                    <a:pt x="383" y="3910"/>
                    <a:pt x="486" y="196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29">
              <a:extLst>
                <a:ext uri="{FF2B5EF4-FFF2-40B4-BE49-F238E27FC236}">
                  <a16:creationId xmlns:a16="http://schemas.microsoft.com/office/drawing/2014/main" id="{135E01A7-D7F4-8F58-88CB-521925DBC7E4}"/>
                </a:ext>
              </a:extLst>
            </p:cNvPr>
            <p:cNvSpPr/>
            <p:nvPr/>
          </p:nvSpPr>
          <p:spPr>
            <a:xfrm>
              <a:off x="2005275" y="1197300"/>
              <a:ext cx="13625" cy="130575"/>
            </a:xfrm>
            <a:custGeom>
              <a:avLst/>
              <a:gdLst/>
              <a:ahLst/>
              <a:cxnLst/>
              <a:rect l="l" t="t" r="r" b="b"/>
              <a:pathLst>
                <a:path w="545" h="5223" extrusionOk="0">
                  <a:moveTo>
                    <a:pt x="545" y="0"/>
                  </a:moveTo>
                  <a:lnTo>
                    <a:pt x="545" y="0"/>
                  </a:lnTo>
                  <a:cubicBezTo>
                    <a:pt x="93" y="1560"/>
                    <a:pt x="0" y="4463"/>
                    <a:pt x="256" y="5223"/>
                  </a:cubicBezTo>
                  <a:cubicBezTo>
                    <a:pt x="354" y="3453"/>
                    <a:pt x="450" y="1727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29">
              <a:extLst>
                <a:ext uri="{FF2B5EF4-FFF2-40B4-BE49-F238E27FC236}">
                  <a16:creationId xmlns:a16="http://schemas.microsoft.com/office/drawing/2014/main" id="{E3A19F38-A4AF-0CE8-8873-0E81151A708E}"/>
                </a:ext>
              </a:extLst>
            </p:cNvPr>
            <p:cNvSpPr/>
            <p:nvPr/>
          </p:nvSpPr>
          <p:spPr>
            <a:xfrm>
              <a:off x="2120625" y="1592550"/>
              <a:ext cx="11875" cy="116750"/>
            </a:xfrm>
            <a:custGeom>
              <a:avLst/>
              <a:gdLst/>
              <a:ahLst/>
              <a:cxnLst/>
              <a:rect l="l" t="t" r="r" b="b"/>
              <a:pathLst>
                <a:path w="475" h="4670" extrusionOk="0">
                  <a:moveTo>
                    <a:pt x="243" y="1"/>
                  </a:moveTo>
                  <a:lnTo>
                    <a:pt x="1" y="42"/>
                  </a:lnTo>
                  <a:cubicBezTo>
                    <a:pt x="79" y="1585"/>
                    <a:pt x="158" y="3127"/>
                    <a:pt x="236" y="4669"/>
                  </a:cubicBezTo>
                  <a:lnTo>
                    <a:pt x="474" y="465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29">
              <a:extLst>
                <a:ext uri="{FF2B5EF4-FFF2-40B4-BE49-F238E27FC236}">
                  <a16:creationId xmlns:a16="http://schemas.microsoft.com/office/drawing/2014/main" id="{6EFB7066-371B-23FA-DE89-0B93AAF69DBF}"/>
                </a:ext>
              </a:extLst>
            </p:cNvPr>
            <p:cNvSpPr/>
            <p:nvPr/>
          </p:nvSpPr>
          <p:spPr>
            <a:xfrm>
              <a:off x="2005825" y="998725"/>
              <a:ext cx="6150" cy="103150"/>
            </a:xfrm>
            <a:custGeom>
              <a:avLst/>
              <a:gdLst/>
              <a:ahLst/>
              <a:cxnLst/>
              <a:rect l="l" t="t" r="r" b="b"/>
              <a:pathLst>
                <a:path w="246" h="4126" extrusionOk="0">
                  <a:moveTo>
                    <a:pt x="246" y="1"/>
                  </a:moveTo>
                  <a:lnTo>
                    <a:pt x="54" y="37"/>
                  </a:lnTo>
                  <a:cubicBezTo>
                    <a:pt x="46" y="1401"/>
                    <a:pt x="1" y="2767"/>
                    <a:pt x="246" y="412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29">
              <a:extLst>
                <a:ext uri="{FF2B5EF4-FFF2-40B4-BE49-F238E27FC236}">
                  <a16:creationId xmlns:a16="http://schemas.microsoft.com/office/drawing/2014/main" id="{C5E1D408-A170-F4B6-CB90-39B56DCD38F6}"/>
                </a:ext>
              </a:extLst>
            </p:cNvPr>
            <p:cNvSpPr/>
            <p:nvPr/>
          </p:nvSpPr>
          <p:spPr>
            <a:xfrm>
              <a:off x="2223475" y="825375"/>
              <a:ext cx="13550" cy="79875"/>
            </a:xfrm>
            <a:custGeom>
              <a:avLst/>
              <a:gdLst/>
              <a:ahLst/>
              <a:cxnLst/>
              <a:rect l="l" t="t" r="r" b="b"/>
              <a:pathLst>
                <a:path w="542" h="3195" extrusionOk="0">
                  <a:moveTo>
                    <a:pt x="542" y="0"/>
                  </a:moveTo>
                  <a:lnTo>
                    <a:pt x="542" y="0"/>
                  </a:lnTo>
                  <a:cubicBezTo>
                    <a:pt x="26" y="1462"/>
                    <a:pt x="1" y="1955"/>
                    <a:pt x="302" y="3194"/>
                  </a:cubicBezTo>
                  <a:cubicBezTo>
                    <a:pt x="388" y="2055"/>
                    <a:pt x="465" y="1028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29">
              <a:extLst>
                <a:ext uri="{FF2B5EF4-FFF2-40B4-BE49-F238E27FC236}">
                  <a16:creationId xmlns:a16="http://schemas.microsoft.com/office/drawing/2014/main" id="{4C1FCBDC-1A9E-8691-D80E-9CE28C5C3136}"/>
                </a:ext>
              </a:extLst>
            </p:cNvPr>
            <p:cNvSpPr/>
            <p:nvPr/>
          </p:nvSpPr>
          <p:spPr>
            <a:xfrm>
              <a:off x="2023025" y="1224350"/>
              <a:ext cx="3700" cy="78100"/>
            </a:xfrm>
            <a:custGeom>
              <a:avLst/>
              <a:gdLst/>
              <a:ahLst/>
              <a:cxnLst/>
              <a:rect l="l" t="t" r="r" b="b"/>
              <a:pathLst>
                <a:path w="148" h="3124" extrusionOk="0">
                  <a:moveTo>
                    <a:pt x="0" y="1"/>
                  </a:moveTo>
                  <a:lnTo>
                    <a:pt x="0" y="3120"/>
                  </a:lnTo>
                  <a:lnTo>
                    <a:pt x="148" y="3124"/>
                  </a:lnTo>
                  <a:lnTo>
                    <a:pt x="148" y="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29">
              <a:extLst>
                <a:ext uri="{FF2B5EF4-FFF2-40B4-BE49-F238E27FC236}">
                  <a16:creationId xmlns:a16="http://schemas.microsoft.com/office/drawing/2014/main" id="{608E78EB-18D0-BAAB-6414-CB4E3842BE48}"/>
                </a:ext>
              </a:extLst>
            </p:cNvPr>
            <p:cNvSpPr/>
            <p:nvPr/>
          </p:nvSpPr>
          <p:spPr>
            <a:xfrm>
              <a:off x="2136025" y="1604100"/>
              <a:ext cx="10525" cy="69600"/>
            </a:xfrm>
            <a:custGeom>
              <a:avLst/>
              <a:gdLst/>
              <a:ahLst/>
              <a:cxnLst/>
              <a:rect l="l" t="t" r="r" b="b"/>
              <a:pathLst>
                <a:path w="421" h="2784" extrusionOk="0">
                  <a:moveTo>
                    <a:pt x="222" y="1"/>
                  </a:moveTo>
                  <a:lnTo>
                    <a:pt x="1" y="16"/>
                  </a:lnTo>
                  <a:cubicBezTo>
                    <a:pt x="73" y="939"/>
                    <a:pt x="146" y="1862"/>
                    <a:pt x="217" y="2784"/>
                  </a:cubicBezTo>
                  <a:lnTo>
                    <a:pt x="421" y="2770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29">
              <a:extLst>
                <a:ext uri="{FF2B5EF4-FFF2-40B4-BE49-F238E27FC236}">
                  <a16:creationId xmlns:a16="http://schemas.microsoft.com/office/drawing/2014/main" id="{EEF8D595-F3AB-5D8C-6A6F-3A03C574EFB2}"/>
                </a:ext>
              </a:extLst>
            </p:cNvPr>
            <p:cNvSpPr/>
            <p:nvPr/>
          </p:nvSpPr>
          <p:spPr>
            <a:xfrm>
              <a:off x="2185975" y="1257300"/>
              <a:ext cx="6775" cy="70800"/>
            </a:xfrm>
            <a:custGeom>
              <a:avLst/>
              <a:gdLst/>
              <a:ahLst/>
              <a:cxnLst/>
              <a:rect l="l" t="t" r="r" b="b"/>
              <a:pathLst>
                <a:path w="271" h="2832" extrusionOk="0">
                  <a:moveTo>
                    <a:pt x="271" y="1"/>
                  </a:moveTo>
                  <a:cubicBezTo>
                    <a:pt x="0" y="901"/>
                    <a:pt x="21" y="2082"/>
                    <a:pt x="271" y="2832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29">
              <a:extLst>
                <a:ext uri="{FF2B5EF4-FFF2-40B4-BE49-F238E27FC236}">
                  <a16:creationId xmlns:a16="http://schemas.microsoft.com/office/drawing/2014/main" id="{A78EED67-A979-FED2-6702-4AEC265EC86A}"/>
                </a:ext>
              </a:extLst>
            </p:cNvPr>
            <p:cNvSpPr/>
            <p:nvPr/>
          </p:nvSpPr>
          <p:spPr>
            <a:xfrm>
              <a:off x="2179775" y="1510375"/>
              <a:ext cx="3100" cy="66625"/>
            </a:xfrm>
            <a:custGeom>
              <a:avLst/>
              <a:gdLst/>
              <a:ahLst/>
              <a:cxnLst/>
              <a:rect l="l" t="t" r="r" b="b"/>
              <a:pathLst>
                <a:path w="124" h="2665" extrusionOk="0">
                  <a:moveTo>
                    <a:pt x="0" y="0"/>
                  </a:moveTo>
                  <a:lnTo>
                    <a:pt x="0" y="2665"/>
                  </a:lnTo>
                  <a:lnTo>
                    <a:pt x="124" y="2665"/>
                  </a:lnTo>
                  <a:lnTo>
                    <a:pt x="12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29">
              <a:extLst>
                <a:ext uri="{FF2B5EF4-FFF2-40B4-BE49-F238E27FC236}">
                  <a16:creationId xmlns:a16="http://schemas.microsoft.com/office/drawing/2014/main" id="{1D0F991D-70D8-2BC3-1162-60ACCC2BFD59}"/>
                </a:ext>
              </a:extLst>
            </p:cNvPr>
            <p:cNvSpPr/>
            <p:nvPr/>
          </p:nvSpPr>
          <p:spPr>
            <a:xfrm>
              <a:off x="2023650" y="1019775"/>
              <a:ext cx="7800" cy="62325"/>
            </a:xfrm>
            <a:custGeom>
              <a:avLst/>
              <a:gdLst/>
              <a:ahLst/>
              <a:cxnLst/>
              <a:rect l="l" t="t" r="r" b="b"/>
              <a:pathLst>
                <a:path w="312" h="2493" extrusionOk="0">
                  <a:moveTo>
                    <a:pt x="312" y="0"/>
                  </a:moveTo>
                  <a:cubicBezTo>
                    <a:pt x="162" y="837"/>
                    <a:pt x="0" y="1667"/>
                    <a:pt x="312" y="2492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29">
              <a:extLst>
                <a:ext uri="{FF2B5EF4-FFF2-40B4-BE49-F238E27FC236}">
                  <a16:creationId xmlns:a16="http://schemas.microsoft.com/office/drawing/2014/main" id="{1FB81959-1DC2-CF24-8A93-C8C2F71A377D}"/>
                </a:ext>
              </a:extLst>
            </p:cNvPr>
            <p:cNvSpPr/>
            <p:nvPr/>
          </p:nvSpPr>
          <p:spPr>
            <a:xfrm>
              <a:off x="2217925" y="976625"/>
              <a:ext cx="3000" cy="64425"/>
            </a:xfrm>
            <a:custGeom>
              <a:avLst/>
              <a:gdLst/>
              <a:ahLst/>
              <a:cxnLst/>
              <a:rect l="l" t="t" r="r" b="b"/>
              <a:pathLst>
                <a:path w="120" h="2577" extrusionOk="0">
                  <a:moveTo>
                    <a:pt x="1" y="0"/>
                  </a:moveTo>
                  <a:lnTo>
                    <a:pt x="1" y="2577"/>
                  </a:lnTo>
                  <a:lnTo>
                    <a:pt x="120" y="2577"/>
                  </a:lnTo>
                  <a:lnTo>
                    <a:pt x="12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29">
              <a:extLst>
                <a:ext uri="{FF2B5EF4-FFF2-40B4-BE49-F238E27FC236}">
                  <a16:creationId xmlns:a16="http://schemas.microsoft.com/office/drawing/2014/main" id="{8E0384EF-5F68-5690-21EB-DE10AB81907F}"/>
                </a:ext>
              </a:extLst>
            </p:cNvPr>
            <p:cNvSpPr/>
            <p:nvPr/>
          </p:nvSpPr>
          <p:spPr>
            <a:xfrm>
              <a:off x="2204900" y="970375"/>
              <a:ext cx="2750" cy="60650"/>
            </a:xfrm>
            <a:custGeom>
              <a:avLst/>
              <a:gdLst/>
              <a:ahLst/>
              <a:cxnLst/>
              <a:rect l="l" t="t" r="r" b="b"/>
              <a:pathLst>
                <a:path w="110" h="2426" extrusionOk="0">
                  <a:moveTo>
                    <a:pt x="1" y="0"/>
                  </a:moveTo>
                  <a:lnTo>
                    <a:pt x="1" y="2426"/>
                  </a:lnTo>
                  <a:lnTo>
                    <a:pt x="110" y="2425"/>
                  </a:lnTo>
                  <a:lnTo>
                    <a:pt x="110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29">
              <a:extLst>
                <a:ext uri="{FF2B5EF4-FFF2-40B4-BE49-F238E27FC236}">
                  <a16:creationId xmlns:a16="http://schemas.microsoft.com/office/drawing/2014/main" id="{A63ECCF7-1A1F-E4A8-190A-3A08A06DE51F}"/>
                </a:ext>
              </a:extLst>
            </p:cNvPr>
            <p:cNvSpPr/>
            <p:nvPr/>
          </p:nvSpPr>
          <p:spPr>
            <a:xfrm>
              <a:off x="2217125" y="826125"/>
              <a:ext cx="9225" cy="45575"/>
            </a:xfrm>
            <a:custGeom>
              <a:avLst/>
              <a:gdLst/>
              <a:ahLst/>
              <a:cxnLst/>
              <a:rect l="l" t="t" r="r" b="b"/>
              <a:pathLst>
                <a:path w="369" h="1823" extrusionOk="0">
                  <a:moveTo>
                    <a:pt x="156" y="1"/>
                  </a:moveTo>
                  <a:cubicBezTo>
                    <a:pt x="104" y="603"/>
                    <a:pt x="52" y="1204"/>
                    <a:pt x="1" y="1807"/>
                  </a:cubicBezTo>
                  <a:lnTo>
                    <a:pt x="197" y="1823"/>
                  </a:lnTo>
                  <a:lnTo>
                    <a:pt x="369" y="1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29">
              <a:extLst>
                <a:ext uri="{FF2B5EF4-FFF2-40B4-BE49-F238E27FC236}">
                  <a16:creationId xmlns:a16="http://schemas.microsoft.com/office/drawing/2014/main" id="{50B0ECC1-B406-A0A6-EC93-B289F668B0E7}"/>
                </a:ext>
              </a:extLst>
            </p:cNvPr>
            <p:cNvSpPr/>
            <p:nvPr/>
          </p:nvSpPr>
          <p:spPr>
            <a:xfrm>
              <a:off x="2024050" y="820775"/>
              <a:ext cx="2850" cy="43025"/>
            </a:xfrm>
            <a:custGeom>
              <a:avLst/>
              <a:gdLst/>
              <a:ahLst/>
              <a:cxnLst/>
              <a:rect l="l" t="t" r="r" b="b"/>
              <a:pathLst>
                <a:path w="114" h="1721" extrusionOk="0">
                  <a:moveTo>
                    <a:pt x="0" y="1"/>
                  </a:moveTo>
                  <a:lnTo>
                    <a:pt x="0" y="1720"/>
                  </a:lnTo>
                  <a:lnTo>
                    <a:pt x="113" y="1721"/>
                  </a:lnTo>
                  <a:lnTo>
                    <a:pt x="113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29">
              <a:extLst>
                <a:ext uri="{FF2B5EF4-FFF2-40B4-BE49-F238E27FC236}">
                  <a16:creationId xmlns:a16="http://schemas.microsoft.com/office/drawing/2014/main" id="{38B03AFF-28BE-EF6D-4F99-1D173EB17D93}"/>
                </a:ext>
              </a:extLst>
            </p:cNvPr>
            <p:cNvSpPr/>
            <p:nvPr/>
          </p:nvSpPr>
          <p:spPr>
            <a:xfrm>
              <a:off x="2045100" y="1597925"/>
              <a:ext cx="7025" cy="33575"/>
            </a:xfrm>
            <a:custGeom>
              <a:avLst/>
              <a:gdLst/>
              <a:ahLst/>
              <a:cxnLst/>
              <a:rect l="l" t="t" r="r" b="b"/>
              <a:pathLst>
                <a:path w="281" h="1343" extrusionOk="0">
                  <a:moveTo>
                    <a:pt x="213" y="1"/>
                  </a:moveTo>
                  <a:lnTo>
                    <a:pt x="1" y="12"/>
                  </a:lnTo>
                  <a:lnTo>
                    <a:pt x="64" y="1343"/>
                  </a:lnTo>
                  <a:lnTo>
                    <a:pt x="280" y="1343"/>
                  </a:lnTo>
                  <a:cubicBezTo>
                    <a:pt x="258" y="895"/>
                    <a:pt x="235" y="448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29">
              <a:extLst>
                <a:ext uri="{FF2B5EF4-FFF2-40B4-BE49-F238E27FC236}">
                  <a16:creationId xmlns:a16="http://schemas.microsoft.com/office/drawing/2014/main" id="{0DFCDBC8-5ADD-4A62-D8F3-80F717CEC1B7}"/>
                </a:ext>
              </a:extLst>
            </p:cNvPr>
            <p:cNvSpPr/>
            <p:nvPr/>
          </p:nvSpPr>
          <p:spPr>
            <a:xfrm>
              <a:off x="2165925" y="826925"/>
              <a:ext cx="2750" cy="28775"/>
            </a:xfrm>
            <a:custGeom>
              <a:avLst/>
              <a:gdLst/>
              <a:ahLst/>
              <a:cxnLst/>
              <a:rect l="l" t="t" r="r" b="b"/>
              <a:pathLst>
                <a:path w="110" h="1151" extrusionOk="0">
                  <a:moveTo>
                    <a:pt x="109" y="0"/>
                  </a:moveTo>
                  <a:lnTo>
                    <a:pt x="1" y="4"/>
                  </a:lnTo>
                  <a:lnTo>
                    <a:pt x="1" y="1151"/>
                  </a:lnTo>
                  <a:lnTo>
                    <a:pt x="109" y="114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29">
              <a:extLst>
                <a:ext uri="{FF2B5EF4-FFF2-40B4-BE49-F238E27FC236}">
                  <a16:creationId xmlns:a16="http://schemas.microsoft.com/office/drawing/2014/main" id="{0AC135FE-84C2-7336-DD4D-3C8DEBB6BDC1}"/>
                </a:ext>
              </a:extLst>
            </p:cNvPr>
            <p:cNvSpPr/>
            <p:nvPr/>
          </p:nvSpPr>
          <p:spPr>
            <a:xfrm>
              <a:off x="1946700" y="1988000"/>
              <a:ext cx="43475" cy="81325"/>
            </a:xfrm>
            <a:custGeom>
              <a:avLst/>
              <a:gdLst/>
              <a:ahLst/>
              <a:cxnLst/>
              <a:rect l="l" t="t" r="r" b="b"/>
              <a:pathLst>
                <a:path w="1739" h="3253" extrusionOk="0">
                  <a:moveTo>
                    <a:pt x="41" y="1"/>
                  </a:moveTo>
                  <a:cubicBezTo>
                    <a:pt x="0" y="1010"/>
                    <a:pt x="815" y="2595"/>
                    <a:pt x="1739" y="3253"/>
                  </a:cubicBezTo>
                  <a:cubicBezTo>
                    <a:pt x="1178" y="2179"/>
                    <a:pt x="586" y="1044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29">
              <a:extLst>
                <a:ext uri="{FF2B5EF4-FFF2-40B4-BE49-F238E27FC236}">
                  <a16:creationId xmlns:a16="http://schemas.microsoft.com/office/drawing/2014/main" id="{84FF657C-E108-1746-181A-18B7CF6521C2}"/>
                </a:ext>
              </a:extLst>
            </p:cNvPr>
            <p:cNvSpPr/>
            <p:nvPr/>
          </p:nvSpPr>
          <p:spPr>
            <a:xfrm>
              <a:off x="2181175" y="1806975"/>
              <a:ext cx="13150" cy="108800"/>
            </a:xfrm>
            <a:custGeom>
              <a:avLst/>
              <a:gdLst/>
              <a:ahLst/>
              <a:cxnLst/>
              <a:rect l="l" t="t" r="r" b="b"/>
              <a:pathLst>
                <a:path w="526" h="4352" extrusionOk="0">
                  <a:moveTo>
                    <a:pt x="210" y="0"/>
                  </a:moveTo>
                  <a:cubicBezTo>
                    <a:pt x="1" y="996"/>
                    <a:pt x="110" y="2990"/>
                    <a:pt x="525" y="4352"/>
                  </a:cubicBezTo>
                  <a:cubicBezTo>
                    <a:pt x="456" y="3037"/>
                    <a:pt x="388" y="1724"/>
                    <a:pt x="315" y="409"/>
                  </a:cubicBezTo>
                  <a:cubicBezTo>
                    <a:pt x="308" y="300"/>
                    <a:pt x="260" y="194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29">
              <a:extLst>
                <a:ext uri="{FF2B5EF4-FFF2-40B4-BE49-F238E27FC236}">
                  <a16:creationId xmlns:a16="http://schemas.microsoft.com/office/drawing/2014/main" id="{8D79E85D-A439-1C57-B8AD-68087BC062A3}"/>
                </a:ext>
              </a:extLst>
            </p:cNvPr>
            <p:cNvSpPr/>
            <p:nvPr/>
          </p:nvSpPr>
          <p:spPr>
            <a:xfrm>
              <a:off x="2174650" y="1753375"/>
              <a:ext cx="78275" cy="15700"/>
            </a:xfrm>
            <a:custGeom>
              <a:avLst/>
              <a:gdLst/>
              <a:ahLst/>
              <a:cxnLst/>
              <a:rect l="l" t="t" r="r" b="b"/>
              <a:pathLst>
                <a:path w="3131" h="628" extrusionOk="0">
                  <a:moveTo>
                    <a:pt x="3130" y="1"/>
                  </a:moveTo>
                  <a:lnTo>
                    <a:pt x="0" y="585"/>
                  </a:lnTo>
                  <a:cubicBezTo>
                    <a:pt x="247" y="613"/>
                    <a:pt x="491" y="628"/>
                    <a:pt x="733" y="628"/>
                  </a:cubicBezTo>
                  <a:cubicBezTo>
                    <a:pt x="1574" y="628"/>
                    <a:pt x="2379" y="447"/>
                    <a:pt x="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29">
              <a:extLst>
                <a:ext uri="{FF2B5EF4-FFF2-40B4-BE49-F238E27FC236}">
                  <a16:creationId xmlns:a16="http://schemas.microsoft.com/office/drawing/2014/main" id="{F91FD985-0D9A-9E60-6A8F-9D8090FC0B49}"/>
                </a:ext>
              </a:extLst>
            </p:cNvPr>
            <p:cNvSpPr/>
            <p:nvPr/>
          </p:nvSpPr>
          <p:spPr>
            <a:xfrm>
              <a:off x="2253675" y="1757450"/>
              <a:ext cx="21550" cy="36625"/>
            </a:xfrm>
            <a:custGeom>
              <a:avLst/>
              <a:gdLst/>
              <a:ahLst/>
              <a:cxnLst/>
              <a:rect l="l" t="t" r="r" b="b"/>
              <a:pathLst>
                <a:path w="862" h="1465" extrusionOk="0">
                  <a:moveTo>
                    <a:pt x="861" y="1"/>
                  </a:moveTo>
                  <a:cubicBezTo>
                    <a:pt x="1" y="211"/>
                    <a:pt x="144" y="918"/>
                    <a:pt x="20" y="1465"/>
                  </a:cubicBezTo>
                  <a:cubicBezTo>
                    <a:pt x="564" y="1161"/>
                    <a:pt x="751" y="656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29">
              <a:extLst>
                <a:ext uri="{FF2B5EF4-FFF2-40B4-BE49-F238E27FC236}">
                  <a16:creationId xmlns:a16="http://schemas.microsoft.com/office/drawing/2014/main" id="{A85BDA93-D6F6-504F-6C22-C628DBE35C44}"/>
                </a:ext>
              </a:extLst>
            </p:cNvPr>
            <p:cNvSpPr/>
            <p:nvPr/>
          </p:nvSpPr>
          <p:spPr>
            <a:xfrm>
              <a:off x="2212525" y="1978775"/>
              <a:ext cx="25300" cy="70400"/>
            </a:xfrm>
            <a:custGeom>
              <a:avLst/>
              <a:gdLst/>
              <a:ahLst/>
              <a:cxnLst/>
              <a:rect l="l" t="t" r="r" b="b"/>
              <a:pathLst>
                <a:path w="1012" h="2816" extrusionOk="0">
                  <a:moveTo>
                    <a:pt x="756" y="1"/>
                  </a:moveTo>
                  <a:lnTo>
                    <a:pt x="0" y="2756"/>
                  </a:lnTo>
                  <a:lnTo>
                    <a:pt x="227" y="2816"/>
                  </a:lnTo>
                  <a:lnTo>
                    <a:pt x="1012" y="5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29">
              <a:extLst>
                <a:ext uri="{FF2B5EF4-FFF2-40B4-BE49-F238E27FC236}">
                  <a16:creationId xmlns:a16="http://schemas.microsoft.com/office/drawing/2014/main" id="{9B94E44B-6D86-A6AE-4910-40AC4E89C47F}"/>
                </a:ext>
              </a:extLst>
            </p:cNvPr>
            <p:cNvSpPr/>
            <p:nvPr/>
          </p:nvSpPr>
          <p:spPr>
            <a:xfrm>
              <a:off x="1909125" y="1754875"/>
              <a:ext cx="50425" cy="12700"/>
            </a:xfrm>
            <a:custGeom>
              <a:avLst/>
              <a:gdLst/>
              <a:ahLst/>
              <a:cxnLst/>
              <a:rect l="l" t="t" r="r" b="b"/>
              <a:pathLst>
                <a:path w="2017" h="508" extrusionOk="0">
                  <a:moveTo>
                    <a:pt x="32" y="1"/>
                  </a:moveTo>
                  <a:cubicBezTo>
                    <a:pt x="22" y="76"/>
                    <a:pt x="11" y="153"/>
                    <a:pt x="1" y="230"/>
                  </a:cubicBezTo>
                  <a:lnTo>
                    <a:pt x="1989" y="508"/>
                  </a:lnTo>
                  <a:lnTo>
                    <a:pt x="2016" y="25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29">
              <a:extLst>
                <a:ext uri="{FF2B5EF4-FFF2-40B4-BE49-F238E27FC236}">
                  <a16:creationId xmlns:a16="http://schemas.microsoft.com/office/drawing/2014/main" id="{052574E1-3C3F-9E00-F240-31A538E4FD73}"/>
                </a:ext>
              </a:extLst>
            </p:cNvPr>
            <p:cNvSpPr/>
            <p:nvPr/>
          </p:nvSpPr>
          <p:spPr>
            <a:xfrm>
              <a:off x="2015950" y="2000400"/>
              <a:ext cx="20425" cy="66975"/>
            </a:xfrm>
            <a:custGeom>
              <a:avLst/>
              <a:gdLst/>
              <a:ahLst/>
              <a:cxnLst/>
              <a:rect l="l" t="t" r="r" b="b"/>
              <a:pathLst>
                <a:path w="817" h="267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982"/>
                    <a:pt x="287" y="1859"/>
                    <a:pt x="817" y="2679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29">
              <a:extLst>
                <a:ext uri="{FF2B5EF4-FFF2-40B4-BE49-F238E27FC236}">
                  <a16:creationId xmlns:a16="http://schemas.microsoft.com/office/drawing/2014/main" id="{321744A2-5F7A-9EE7-6BC7-39604F280D3E}"/>
                </a:ext>
              </a:extLst>
            </p:cNvPr>
            <p:cNvSpPr/>
            <p:nvPr/>
          </p:nvSpPr>
          <p:spPr>
            <a:xfrm>
              <a:off x="2132750" y="1822900"/>
              <a:ext cx="3250" cy="80025"/>
            </a:xfrm>
            <a:custGeom>
              <a:avLst/>
              <a:gdLst/>
              <a:ahLst/>
              <a:cxnLst/>
              <a:rect l="l" t="t" r="r" b="b"/>
              <a:pathLst>
                <a:path w="130" h="3201" extrusionOk="0">
                  <a:moveTo>
                    <a:pt x="129" y="1"/>
                  </a:moveTo>
                  <a:lnTo>
                    <a:pt x="0" y="3"/>
                  </a:lnTo>
                  <a:lnTo>
                    <a:pt x="0" y="3201"/>
                  </a:lnTo>
                  <a:lnTo>
                    <a:pt x="129" y="319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29">
              <a:extLst>
                <a:ext uri="{FF2B5EF4-FFF2-40B4-BE49-F238E27FC236}">
                  <a16:creationId xmlns:a16="http://schemas.microsoft.com/office/drawing/2014/main" id="{C45F4EF5-E1F3-D917-5F88-480959D20F1E}"/>
                </a:ext>
              </a:extLst>
            </p:cNvPr>
            <p:cNvSpPr/>
            <p:nvPr/>
          </p:nvSpPr>
          <p:spPr>
            <a:xfrm>
              <a:off x="2168775" y="1982025"/>
              <a:ext cx="15275" cy="63750"/>
            </a:xfrm>
            <a:custGeom>
              <a:avLst/>
              <a:gdLst/>
              <a:ahLst/>
              <a:cxnLst/>
              <a:rect l="l" t="t" r="r" b="b"/>
              <a:pathLst>
                <a:path w="611" h="255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83" y="850"/>
                    <a:pt x="93" y="1700"/>
                    <a:pt x="1" y="2550"/>
                  </a:cubicBezTo>
                  <a:lnTo>
                    <a:pt x="236" y="2543"/>
                  </a:lnTo>
                  <a:cubicBezTo>
                    <a:pt x="219" y="1694"/>
                    <a:pt x="610" y="868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29">
              <a:extLst>
                <a:ext uri="{FF2B5EF4-FFF2-40B4-BE49-F238E27FC236}">
                  <a16:creationId xmlns:a16="http://schemas.microsoft.com/office/drawing/2014/main" id="{98C7826D-AD59-A0A6-2D2A-CE3CE738704C}"/>
                </a:ext>
              </a:extLst>
            </p:cNvPr>
            <p:cNvSpPr/>
            <p:nvPr/>
          </p:nvSpPr>
          <p:spPr>
            <a:xfrm>
              <a:off x="2203650" y="1823550"/>
              <a:ext cx="3200" cy="69400"/>
            </a:xfrm>
            <a:custGeom>
              <a:avLst/>
              <a:gdLst/>
              <a:ahLst/>
              <a:cxnLst/>
              <a:rect l="l" t="t" r="r" b="b"/>
              <a:pathLst>
                <a:path w="128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28" y="2775"/>
                  </a:lnTo>
                  <a:lnTo>
                    <a:pt x="128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29">
              <a:extLst>
                <a:ext uri="{FF2B5EF4-FFF2-40B4-BE49-F238E27FC236}">
                  <a16:creationId xmlns:a16="http://schemas.microsoft.com/office/drawing/2014/main" id="{2FC8B4FA-23A4-749C-4E30-F2315447C57D}"/>
                </a:ext>
              </a:extLst>
            </p:cNvPr>
            <p:cNvSpPr/>
            <p:nvPr/>
          </p:nvSpPr>
          <p:spPr>
            <a:xfrm>
              <a:off x="1931550" y="1796975"/>
              <a:ext cx="21525" cy="51350"/>
            </a:xfrm>
            <a:custGeom>
              <a:avLst/>
              <a:gdLst/>
              <a:ahLst/>
              <a:cxnLst/>
              <a:rect l="l" t="t" r="r" b="b"/>
              <a:pathLst>
                <a:path w="861" h="2054" extrusionOk="0">
                  <a:moveTo>
                    <a:pt x="206" y="0"/>
                  </a:moveTo>
                  <a:lnTo>
                    <a:pt x="1" y="65"/>
                  </a:lnTo>
                  <a:lnTo>
                    <a:pt x="638" y="2053"/>
                  </a:lnTo>
                  <a:lnTo>
                    <a:pt x="860" y="1970"/>
                  </a:lnTo>
                  <a:cubicBezTo>
                    <a:pt x="643" y="1313"/>
                    <a:pt x="424" y="657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29">
              <a:extLst>
                <a:ext uri="{FF2B5EF4-FFF2-40B4-BE49-F238E27FC236}">
                  <a16:creationId xmlns:a16="http://schemas.microsoft.com/office/drawing/2014/main" id="{27436F3D-E29A-9DB8-C442-4AE052FF2316}"/>
                </a:ext>
              </a:extLst>
            </p:cNvPr>
            <p:cNvSpPr/>
            <p:nvPr/>
          </p:nvSpPr>
          <p:spPr>
            <a:xfrm>
              <a:off x="2142400" y="1828575"/>
              <a:ext cx="2575" cy="54875"/>
            </a:xfrm>
            <a:custGeom>
              <a:avLst/>
              <a:gdLst/>
              <a:ahLst/>
              <a:cxnLst/>
              <a:rect l="l" t="t" r="r" b="b"/>
              <a:pathLst>
                <a:path w="103" h="2195" extrusionOk="0">
                  <a:moveTo>
                    <a:pt x="102" y="0"/>
                  </a:moveTo>
                  <a:lnTo>
                    <a:pt x="1" y="7"/>
                  </a:lnTo>
                  <a:lnTo>
                    <a:pt x="1" y="2195"/>
                  </a:lnTo>
                  <a:lnTo>
                    <a:pt x="102" y="219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29">
              <a:extLst>
                <a:ext uri="{FF2B5EF4-FFF2-40B4-BE49-F238E27FC236}">
                  <a16:creationId xmlns:a16="http://schemas.microsoft.com/office/drawing/2014/main" id="{3113391D-B4CF-F2B6-C87A-7F3421A3B556}"/>
                </a:ext>
              </a:extLst>
            </p:cNvPr>
            <p:cNvSpPr/>
            <p:nvPr/>
          </p:nvSpPr>
          <p:spPr>
            <a:xfrm>
              <a:off x="2028575" y="1806050"/>
              <a:ext cx="2925" cy="55125"/>
            </a:xfrm>
            <a:custGeom>
              <a:avLst/>
              <a:gdLst/>
              <a:ahLst/>
              <a:cxnLst/>
              <a:rect l="l" t="t" r="r" b="b"/>
              <a:pathLst>
                <a:path w="117" h="2205" extrusionOk="0">
                  <a:moveTo>
                    <a:pt x="117" y="1"/>
                  </a:moveTo>
                  <a:lnTo>
                    <a:pt x="0" y="2"/>
                  </a:lnTo>
                  <a:lnTo>
                    <a:pt x="0" y="2205"/>
                  </a:lnTo>
                  <a:lnTo>
                    <a:pt x="117" y="2203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29">
              <a:extLst>
                <a:ext uri="{FF2B5EF4-FFF2-40B4-BE49-F238E27FC236}">
                  <a16:creationId xmlns:a16="http://schemas.microsoft.com/office/drawing/2014/main" id="{ECD041DC-8EE0-2207-9191-B96C243FAADC}"/>
                </a:ext>
              </a:extLst>
            </p:cNvPr>
            <p:cNvSpPr/>
            <p:nvPr/>
          </p:nvSpPr>
          <p:spPr>
            <a:xfrm>
              <a:off x="2034625" y="2019375"/>
              <a:ext cx="17400" cy="42350"/>
            </a:xfrm>
            <a:custGeom>
              <a:avLst/>
              <a:gdLst/>
              <a:ahLst/>
              <a:cxnLst/>
              <a:rect l="l" t="t" r="r" b="b"/>
              <a:pathLst>
                <a:path w="696" h="1694" extrusionOk="0">
                  <a:moveTo>
                    <a:pt x="227" y="0"/>
                  </a:moveTo>
                  <a:lnTo>
                    <a:pt x="1" y="95"/>
                  </a:lnTo>
                  <a:cubicBezTo>
                    <a:pt x="165" y="629"/>
                    <a:pt x="328" y="1161"/>
                    <a:pt x="492" y="1693"/>
                  </a:cubicBezTo>
                  <a:lnTo>
                    <a:pt x="696" y="1636"/>
                  </a:lnTo>
                  <a:cubicBezTo>
                    <a:pt x="540" y="1091"/>
                    <a:pt x="383" y="545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29">
              <a:extLst>
                <a:ext uri="{FF2B5EF4-FFF2-40B4-BE49-F238E27FC236}">
                  <a16:creationId xmlns:a16="http://schemas.microsoft.com/office/drawing/2014/main" id="{86A842DD-A949-6086-5857-9096BE2C3660}"/>
                </a:ext>
              </a:extLst>
            </p:cNvPr>
            <p:cNvSpPr/>
            <p:nvPr/>
          </p:nvSpPr>
          <p:spPr>
            <a:xfrm>
              <a:off x="2041100" y="1767000"/>
              <a:ext cx="47200" cy="2675"/>
            </a:xfrm>
            <a:custGeom>
              <a:avLst/>
              <a:gdLst/>
              <a:ahLst/>
              <a:cxnLst/>
              <a:rect l="l" t="t" r="r" b="b"/>
              <a:pathLst>
                <a:path w="1888" h="107" extrusionOk="0">
                  <a:moveTo>
                    <a:pt x="46" y="0"/>
                  </a:moveTo>
                  <a:lnTo>
                    <a:pt x="1" y="107"/>
                  </a:lnTo>
                  <a:lnTo>
                    <a:pt x="1887" y="107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29">
              <a:extLst>
                <a:ext uri="{FF2B5EF4-FFF2-40B4-BE49-F238E27FC236}">
                  <a16:creationId xmlns:a16="http://schemas.microsoft.com/office/drawing/2014/main" id="{D8AC165D-A5E9-3793-6DC5-FBA0F69C0956}"/>
                </a:ext>
              </a:extLst>
            </p:cNvPr>
            <p:cNvSpPr/>
            <p:nvPr/>
          </p:nvSpPr>
          <p:spPr>
            <a:xfrm>
              <a:off x="2152325" y="2007250"/>
              <a:ext cx="2750" cy="44925"/>
            </a:xfrm>
            <a:custGeom>
              <a:avLst/>
              <a:gdLst/>
              <a:ahLst/>
              <a:cxnLst/>
              <a:rect l="l" t="t" r="r" b="b"/>
              <a:pathLst>
                <a:path w="110" h="1797" extrusionOk="0">
                  <a:moveTo>
                    <a:pt x="110" y="1"/>
                  </a:moveTo>
                  <a:lnTo>
                    <a:pt x="1" y="2"/>
                  </a:lnTo>
                  <a:lnTo>
                    <a:pt x="1" y="1797"/>
                  </a:lnTo>
                  <a:lnTo>
                    <a:pt x="110" y="1797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29">
              <a:extLst>
                <a:ext uri="{FF2B5EF4-FFF2-40B4-BE49-F238E27FC236}">
                  <a16:creationId xmlns:a16="http://schemas.microsoft.com/office/drawing/2014/main" id="{44098E58-0143-1F11-6280-C588DEFC887A}"/>
                </a:ext>
              </a:extLst>
            </p:cNvPr>
            <p:cNvSpPr/>
            <p:nvPr/>
          </p:nvSpPr>
          <p:spPr>
            <a:xfrm>
              <a:off x="2207175" y="1984250"/>
              <a:ext cx="13375" cy="35425"/>
            </a:xfrm>
            <a:custGeom>
              <a:avLst/>
              <a:gdLst/>
              <a:ahLst/>
              <a:cxnLst/>
              <a:rect l="l" t="t" r="r" b="b"/>
              <a:pathLst>
                <a:path w="535" h="1417" extrusionOk="0">
                  <a:moveTo>
                    <a:pt x="221" y="0"/>
                  </a:moveTo>
                  <a:lnTo>
                    <a:pt x="0" y="1417"/>
                  </a:lnTo>
                  <a:cubicBezTo>
                    <a:pt x="281" y="973"/>
                    <a:pt x="535" y="522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29">
              <a:extLst>
                <a:ext uri="{FF2B5EF4-FFF2-40B4-BE49-F238E27FC236}">
                  <a16:creationId xmlns:a16="http://schemas.microsoft.com/office/drawing/2014/main" id="{EFA3D7BE-B606-050B-CBD7-409EB5A5327B}"/>
                </a:ext>
              </a:extLst>
            </p:cNvPr>
            <p:cNvSpPr/>
            <p:nvPr/>
          </p:nvSpPr>
          <p:spPr>
            <a:xfrm>
              <a:off x="1963750" y="2000075"/>
              <a:ext cx="16750" cy="26875"/>
            </a:xfrm>
            <a:custGeom>
              <a:avLst/>
              <a:gdLst/>
              <a:ahLst/>
              <a:cxnLst/>
              <a:rect l="l" t="t" r="r" b="b"/>
              <a:pathLst>
                <a:path w="670" h="1075" extrusionOk="0">
                  <a:moveTo>
                    <a:pt x="203" y="0"/>
                  </a:moveTo>
                  <a:lnTo>
                    <a:pt x="0" y="94"/>
                  </a:lnTo>
                  <a:cubicBezTo>
                    <a:pt x="150" y="421"/>
                    <a:pt x="300" y="749"/>
                    <a:pt x="450" y="1075"/>
                  </a:cubicBezTo>
                  <a:lnTo>
                    <a:pt x="669" y="97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29">
              <a:extLst>
                <a:ext uri="{FF2B5EF4-FFF2-40B4-BE49-F238E27FC236}">
                  <a16:creationId xmlns:a16="http://schemas.microsoft.com/office/drawing/2014/main" id="{6D865D94-A652-EA70-DEA4-48F5C836A331}"/>
                </a:ext>
              </a:extLst>
            </p:cNvPr>
            <p:cNvSpPr/>
            <p:nvPr/>
          </p:nvSpPr>
          <p:spPr>
            <a:xfrm>
              <a:off x="1983575" y="1761425"/>
              <a:ext cx="19775" cy="9350"/>
            </a:xfrm>
            <a:custGeom>
              <a:avLst/>
              <a:gdLst/>
              <a:ahLst/>
              <a:cxnLst/>
              <a:rect l="l" t="t" r="r" b="b"/>
              <a:pathLst>
                <a:path w="791" h="374" extrusionOk="0">
                  <a:moveTo>
                    <a:pt x="747" y="0"/>
                  </a:moveTo>
                  <a:lnTo>
                    <a:pt x="1" y="130"/>
                  </a:lnTo>
                  <a:cubicBezTo>
                    <a:pt x="20" y="211"/>
                    <a:pt x="39" y="292"/>
                    <a:pt x="59" y="374"/>
                  </a:cubicBezTo>
                  <a:lnTo>
                    <a:pt x="790" y="163"/>
                  </a:lnTo>
                  <a:cubicBezTo>
                    <a:pt x="775" y="109"/>
                    <a:pt x="762" y="55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29">
              <a:extLst>
                <a:ext uri="{FF2B5EF4-FFF2-40B4-BE49-F238E27FC236}">
                  <a16:creationId xmlns:a16="http://schemas.microsoft.com/office/drawing/2014/main" id="{3BF0793D-D824-B12D-E32A-3383042736B8}"/>
                </a:ext>
              </a:extLst>
            </p:cNvPr>
            <p:cNvSpPr/>
            <p:nvPr/>
          </p:nvSpPr>
          <p:spPr>
            <a:xfrm>
              <a:off x="2035325" y="1806475"/>
              <a:ext cx="7150" cy="35475"/>
            </a:xfrm>
            <a:custGeom>
              <a:avLst/>
              <a:gdLst/>
              <a:ahLst/>
              <a:cxnLst/>
              <a:rect l="l" t="t" r="r" b="b"/>
              <a:pathLst>
                <a:path w="286" h="1419" extrusionOk="0">
                  <a:moveTo>
                    <a:pt x="269" y="1"/>
                  </a:moveTo>
                  <a:lnTo>
                    <a:pt x="269" y="1"/>
                  </a:lnTo>
                  <a:cubicBezTo>
                    <a:pt x="6" y="849"/>
                    <a:pt x="1" y="865"/>
                    <a:pt x="269" y="1375"/>
                  </a:cubicBezTo>
                  <a:lnTo>
                    <a:pt x="269" y="1375"/>
                  </a:lnTo>
                  <a:lnTo>
                    <a:pt x="269" y="1"/>
                  </a:lnTo>
                  <a:close/>
                  <a:moveTo>
                    <a:pt x="269" y="1375"/>
                  </a:moveTo>
                  <a:lnTo>
                    <a:pt x="269" y="1419"/>
                  </a:lnTo>
                  <a:lnTo>
                    <a:pt x="285" y="1405"/>
                  </a:lnTo>
                  <a:cubicBezTo>
                    <a:pt x="280" y="1395"/>
                    <a:pt x="274" y="1385"/>
                    <a:pt x="269" y="1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29">
              <a:extLst>
                <a:ext uri="{FF2B5EF4-FFF2-40B4-BE49-F238E27FC236}">
                  <a16:creationId xmlns:a16="http://schemas.microsoft.com/office/drawing/2014/main" id="{5C037DEC-44C2-24EC-22F9-EACC9756DC6B}"/>
                </a:ext>
              </a:extLst>
            </p:cNvPr>
            <p:cNvSpPr/>
            <p:nvPr/>
          </p:nvSpPr>
          <p:spPr>
            <a:xfrm>
              <a:off x="2040950" y="1841600"/>
              <a:ext cx="6225" cy="25800"/>
            </a:xfrm>
            <a:custGeom>
              <a:avLst/>
              <a:gdLst/>
              <a:ahLst/>
              <a:cxnLst/>
              <a:rect l="l" t="t" r="r" b="b"/>
              <a:pathLst>
                <a:path w="249" h="1032" extrusionOk="0">
                  <a:moveTo>
                    <a:pt x="59" y="0"/>
                  </a:moveTo>
                  <a:lnTo>
                    <a:pt x="44" y="12"/>
                  </a:lnTo>
                  <a:lnTo>
                    <a:pt x="55" y="67"/>
                  </a:lnTo>
                  <a:lnTo>
                    <a:pt x="55" y="67"/>
                  </a:lnTo>
                  <a:cubicBezTo>
                    <a:pt x="56" y="44"/>
                    <a:pt x="58" y="22"/>
                    <a:pt x="59" y="0"/>
                  </a:cubicBezTo>
                  <a:close/>
                  <a:moveTo>
                    <a:pt x="55" y="67"/>
                  </a:moveTo>
                  <a:cubicBezTo>
                    <a:pt x="37" y="388"/>
                    <a:pt x="18" y="710"/>
                    <a:pt x="0" y="1032"/>
                  </a:cubicBezTo>
                  <a:lnTo>
                    <a:pt x="248" y="1015"/>
                  </a:lnTo>
                  <a:lnTo>
                    <a:pt x="55" y="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29">
              <a:extLst>
                <a:ext uri="{FF2B5EF4-FFF2-40B4-BE49-F238E27FC236}">
                  <a16:creationId xmlns:a16="http://schemas.microsoft.com/office/drawing/2014/main" id="{E3FB8A10-69E1-1F34-55AC-65CF1E396F03}"/>
                </a:ext>
              </a:extLst>
            </p:cNvPr>
            <p:cNvSpPr/>
            <p:nvPr/>
          </p:nvSpPr>
          <p:spPr>
            <a:xfrm>
              <a:off x="2175725" y="2722550"/>
              <a:ext cx="107000" cy="76375"/>
            </a:xfrm>
            <a:custGeom>
              <a:avLst/>
              <a:gdLst/>
              <a:ahLst/>
              <a:cxnLst/>
              <a:rect l="l" t="t" r="r" b="b"/>
              <a:pathLst>
                <a:path w="4280" h="3055" extrusionOk="0">
                  <a:moveTo>
                    <a:pt x="138" y="0"/>
                  </a:moveTo>
                  <a:cubicBezTo>
                    <a:pt x="59" y="0"/>
                    <a:pt x="13" y="78"/>
                    <a:pt x="0" y="280"/>
                  </a:cubicBezTo>
                  <a:lnTo>
                    <a:pt x="483" y="747"/>
                  </a:lnTo>
                  <a:cubicBezTo>
                    <a:pt x="1324" y="1285"/>
                    <a:pt x="2164" y="1826"/>
                    <a:pt x="3009" y="2358"/>
                  </a:cubicBezTo>
                  <a:cubicBezTo>
                    <a:pt x="3393" y="2599"/>
                    <a:pt x="3788" y="2822"/>
                    <a:pt x="4178" y="3055"/>
                  </a:cubicBezTo>
                  <a:lnTo>
                    <a:pt x="4280" y="2886"/>
                  </a:lnTo>
                  <a:cubicBezTo>
                    <a:pt x="3982" y="2687"/>
                    <a:pt x="3678" y="2494"/>
                    <a:pt x="3386" y="2286"/>
                  </a:cubicBezTo>
                  <a:cubicBezTo>
                    <a:pt x="2390" y="1575"/>
                    <a:pt x="1393" y="865"/>
                    <a:pt x="408" y="139"/>
                  </a:cubicBezTo>
                  <a:cubicBezTo>
                    <a:pt x="296" y="56"/>
                    <a:pt x="20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29">
              <a:extLst>
                <a:ext uri="{FF2B5EF4-FFF2-40B4-BE49-F238E27FC236}">
                  <a16:creationId xmlns:a16="http://schemas.microsoft.com/office/drawing/2014/main" id="{1EBBA69F-0910-577E-A3E1-19A73993C8A0}"/>
                </a:ext>
              </a:extLst>
            </p:cNvPr>
            <p:cNvSpPr/>
            <p:nvPr/>
          </p:nvSpPr>
          <p:spPr>
            <a:xfrm>
              <a:off x="2220850" y="2733875"/>
              <a:ext cx="76625" cy="50350"/>
            </a:xfrm>
            <a:custGeom>
              <a:avLst/>
              <a:gdLst/>
              <a:ahLst/>
              <a:cxnLst/>
              <a:rect l="l" t="t" r="r" b="b"/>
              <a:pathLst>
                <a:path w="3065" h="2014" extrusionOk="0">
                  <a:moveTo>
                    <a:pt x="0" y="0"/>
                  </a:moveTo>
                  <a:lnTo>
                    <a:pt x="0" y="0"/>
                  </a:lnTo>
                  <a:cubicBezTo>
                    <a:pt x="476" y="722"/>
                    <a:pt x="1955" y="1683"/>
                    <a:pt x="3065" y="2014"/>
                  </a:cubicBezTo>
                  <a:cubicBezTo>
                    <a:pt x="2991" y="1807"/>
                    <a:pt x="2981" y="1562"/>
                    <a:pt x="2870" y="1500"/>
                  </a:cubicBezTo>
                  <a:cubicBezTo>
                    <a:pt x="2391" y="1235"/>
                    <a:pt x="2069" y="741"/>
                    <a:pt x="1394" y="741"/>
                  </a:cubicBezTo>
                  <a:cubicBezTo>
                    <a:pt x="1373" y="741"/>
                    <a:pt x="1352" y="741"/>
                    <a:pt x="1330" y="742"/>
                  </a:cubicBezTo>
                  <a:cubicBezTo>
                    <a:pt x="1322" y="743"/>
                    <a:pt x="1314" y="743"/>
                    <a:pt x="1307" y="743"/>
                  </a:cubicBezTo>
                  <a:cubicBezTo>
                    <a:pt x="908" y="743"/>
                    <a:pt x="487" y="2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29">
              <a:extLst>
                <a:ext uri="{FF2B5EF4-FFF2-40B4-BE49-F238E27FC236}">
                  <a16:creationId xmlns:a16="http://schemas.microsoft.com/office/drawing/2014/main" id="{DECD3B23-25C4-1ADD-355B-E56B1DD612C1}"/>
                </a:ext>
              </a:extLst>
            </p:cNvPr>
            <p:cNvSpPr/>
            <p:nvPr/>
          </p:nvSpPr>
          <p:spPr>
            <a:xfrm>
              <a:off x="2148350" y="2706550"/>
              <a:ext cx="98675" cy="84750"/>
            </a:xfrm>
            <a:custGeom>
              <a:avLst/>
              <a:gdLst/>
              <a:ahLst/>
              <a:cxnLst/>
              <a:rect l="l" t="t" r="r" b="b"/>
              <a:pathLst>
                <a:path w="3947" h="3390" extrusionOk="0">
                  <a:moveTo>
                    <a:pt x="0" y="1"/>
                  </a:moveTo>
                  <a:cubicBezTo>
                    <a:pt x="514" y="1175"/>
                    <a:pt x="3032" y="3264"/>
                    <a:pt x="3947" y="3390"/>
                  </a:cubicBezTo>
                  <a:lnTo>
                    <a:pt x="1577" y="1387"/>
                  </a:lnTo>
                  <a:lnTo>
                    <a:pt x="1095" y="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29">
              <a:extLst>
                <a:ext uri="{FF2B5EF4-FFF2-40B4-BE49-F238E27FC236}">
                  <a16:creationId xmlns:a16="http://schemas.microsoft.com/office/drawing/2014/main" id="{2BFAD78B-62D0-5C0C-DADC-0FF20FB96354}"/>
                </a:ext>
              </a:extLst>
            </p:cNvPr>
            <p:cNvSpPr/>
            <p:nvPr/>
          </p:nvSpPr>
          <p:spPr>
            <a:xfrm>
              <a:off x="1892750" y="2742350"/>
              <a:ext cx="53625" cy="60225"/>
            </a:xfrm>
            <a:custGeom>
              <a:avLst/>
              <a:gdLst/>
              <a:ahLst/>
              <a:cxnLst/>
              <a:rect l="l" t="t" r="r" b="b"/>
              <a:pathLst>
                <a:path w="2145" h="2409" extrusionOk="0">
                  <a:moveTo>
                    <a:pt x="2145" y="0"/>
                  </a:moveTo>
                  <a:lnTo>
                    <a:pt x="803" y="1006"/>
                  </a:lnTo>
                  <a:cubicBezTo>
                    <a:pt x="683" y="1228"/>
                    <a:pt x="563" y="1449"/>
                    <a:pt x="444" y="1670"/>
                  </a:cubicBezTo>
                  <a:lnTo>
                    <a:pt x="0" y="2287"/>
                  </a:lnTo>
                  <a:lnTo>
                    <a:pt x="135" y="2409"/>
                  </a:lnTo>
                  <a:lnTo>
                    <a:pt x="1394" y="1229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29">
              <a:extLst>
                <a:ext uri="{FF2B5EF4-FFF2-40B4-BE49-F238E27FC236}">
                  <a16:creationId xmlns:a16="http://schemas.microsoft.com/office/drawing/2014/main" id="{0553B2AA-1B75-9B94-0689-5931A1EEC6E3}"/>
                </a:ext>
              </a:extLst>
            </p:cNvPr>
            <p:cNvSpPr/>
            <p:nvPr/>
          </p:nvSpPr>
          <p:spPr>
            <a:xfrm>
              <a:off x="2073175" y="2704825"/>
              <a:ext cx="12525" cy="63075"/>
            </a:xfrm>
            <a:custGeom>
              <a:avLst/>
              <a:gdLst/>
              <a:ahLst/>
              <a:cxnLst/>
              <a:rect l="l" t="t" r="r" b="b"/>
              <a:pathLst>
                <a:path w="501" h="2523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841"/>
                    <a:pt x="188" y="1682"/>
                    <a:pt x="281" y="2522"/>
                  </a:cubicBezTo>
                  <a:lnTo>
                    <a:pt x="500" y="2500"/>
                  </a:lnTo>
                  <a:cubicBezTo>
                    <a:pt x="412" y="1672"/>
                    <a:pt x="325" y="845"/>
                    <a:pt x="236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29">
              <a:extLst>
                <a:ext uri="{FF2B5EF4-FFF2-40B4-BE49-F238E27FC236}">
                  <a16:creationId xmlns:a16="http://schemas.microsoft.com/office/drawing/2014/main" id="{7197E5FC-D61F-5FAD-09AA-E38DBA03825C}"/>
                </a:ext>
              </a:extLst>
            </p:cNvPr>
            <p:cNvSpPr/>
            <p:nvPr/>
          </p:nvSpPr>
          <p:spPr>
            <a:xfrm>
              <a:off x="2102575" y="2707950"/>
              <a:ext cx="20375" cy="53150"/>
            </a:xfrm>
            <a:custGeom>
              <a:avLst/>
              <a:gdLst/>
              <a:ahLst/>
              <a:cxnLst/>
              <a:rect l="l" t="t" r="r" b="b"/>
              <a:pathLst>
                <a:path w="815" h="2126" extrusionOk="0">
                  <a:moveTo>
                    <a:pt x="181" y="0"/>
                  </a:moveTo>
                  <a:lnTo>
                    <a:pt x="0" y="53"/>
                  </a:lnTo>
                  <a:cubicBezTo>
                    <a:pt x="136" y="783"/>
                    <a:pt x="274" y="1513"/>
                    <a:pt x="814" y="2126"/>
                  </a:cubicBezTo>
                  <a:cubicBezTo>
                    <a:pt x="603" y="1417"/>
                    <a:pt x="392" y="70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29">
              <a:extLst>
                <a:ext uri="{FF2B5EF4-FFF2-40B4-BE49-F238E27FC236}">
                  <a16:creationId xmlns:a16="http://schemas.microsoft.com/office/drawing/2014/main" id="{80833BF1-3C2A-18F8-2EA2-5F415F122AAB}"/>
                </a:ext>
              </a:extLst>
            </p:cNvPr>
            <p:cNvSpPr/>
            <p:nvPr/>
          </p:nvSpPr>
          <p:spPr>
            <a:xfrm>
              <a:off x="1954325" y="2790075"/>
              <a:ext cx="25825" cy="38475"/>
            </a:xfrm>
            <a:custGeom>
              <a:avLst/>
              <a:gdLst/>
              <a:ahLst/>
              <a:cxnLst/>
              <a:rect l="l" t="t" r="r" b="b"/>
              <a:pathLst>
                <a:path w="1033" h="1539" extrusionOk="0">
                  <a:moveTo>
                    <a:pt x="1033" y="0"/>
                  </a:moveTo>
                  <a:lnTo>
                    <a:pt x="0" y="1441"/>
                  </a:lnTo>
                  <a:lnTo>
                    <a:pt x="108" y="1538"/>
                  </a:lnTo>
                  <a:cubicBezTo>
                    <a:pt x="565" y="1126"/>
                    <a:pt x="950" y="666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29">
              <a:extLst>
                <a:ext uri="{FF2B5EF4-FFF2-40B4-BE49-F238E27FC236}">
                  <a16:creationId xmlns:a16="http://schemas.microsoft.com/office/drawing/2014/main" id="{99A23C75-08F4-6C28-B17C-93E86EAB0818}"/>
                </a:ext>
              </a:extLst>
            </p:cNvPr>
            <p:cNvSpPr/>
            <p:nvPr/>
          </p:nvSpPr>
          <p:spPr>
            <a:xfrm>
              <a:off x="1927600" y="2742350"/>
              <a:ext cx="28975" cy="30725"/>
            </a:xfrm>
            <a:custGeom>
              <a:avLst/>
              <a:gdLst/>
              <a:ahLst/>
              <a:cxnLst/>
              <a:rect l="l" t="t" r="r" b="b"/>
              <a:pathLst>
                <a:path w="1159" h="1229" extrusionOk="0">
                  <a:moveTo>
                    <a:pt x="751" y="0"/>
                  </a:moveTo>
                  <a:lnTo>
                    <a:pt x="0" y="1229"/>
                  </a:lnTo>
                  <a:lnTo>
                    <a:pt x="0" y="1229"/>
                  </a:lnTo>
                  <a:lnTo>
                    <a:pt x="1158" y="236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29">
              <a:extLst>
                <a:ext uri="{FF2B5EF4-FFF2-40B4-BE49-F238E27FC236}">
                  <a16:creationId xmlns:a16="http://schemas.microsoft.com/office/drawing/2014/main" id="{F0B4F9D3-DFB8-EF69-78C5-C4E25780BEA2}"/>
                </a:ext>
              </a:extLst>
            </p:cNvPr>
            <p:cNvSpPr/>
            <p:nvPr/>
          </p:nvSpPr>
          <p:spPr>
            <a:xfrm>
              <a:off x="2027175" y="2805750"/>
              <a:ext cx="14600" cy="22325"/>
            </a:xfrm>
            <a:custGeom>
              <a:avLst/>
              <a:gdLst/>
              <a:ahLst/>
              <a:cxnLst/>
              <a:rect l="l" t="t" r="r" b="b"/>
              <a:pathLst>
                <a:path w="584" h="893" extrusionOk="0">
                  <a:moveTo>
                    <a:pt x="584" y="1"/>
                  </a:moveTo>
                  <a:lnTo>
                    <a:pt x="584" y="1"/>
                  </a:lnTo>
                  <a:cubicBezTo>
                    <a:pt x="249" y="155"/>
                    <a:pt x="1" y="389"/>
                    <a:pt x="113" y="893"/>
                  </a:cubicBezTo>
                  <a:cubicBezTo>
                    <a:pt x="242" y="699"/>
                    <a:pt x="320" y="605"/>
                    <a:pt x="372" y="500"/>
                  </a:cubicBezTo>
                  <a:cubicBezTo>
                    <a:pt x="453" y="338"/>
                    <a:pt x="514" y="167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29">
              <a:extLst>
                <a:ext uri="{FF2B5EF4-FFF2-40B4-BE49-F238E27FC236}">
                  <a16:creationId xmlns:a16="http://schemas.microsoft.com/office/drawing/2014/main" id="{13F8207F-E6D1-C6EE-01AF-EE474243D5A9}"/>
                </a:ext>
              </a:extLst>
            </p:cNvPr>
            <p:cNvSpPr/>
            <p:nvPr/>
          </p:nvSpPr>
          <p:spPr>
            <a:xfrm>
              <a:off x="1893125" y="2767475"/>
              <a:ext cx="19700" cy="18550"/>
            </a:xfrm>
            <a:custGeom>
              <a:avLst/>
              <a:gdLst/>
              <a:ahLst/>
              <a:cxnLst/>
              <a:rect l="l" t="t" r="r" b="b"/>
              <a:pathLst>
                <a:path w="788" h="742" extrusionOk="0">
                  <a:moveTo>
                    <a:pt x="788" y="1"/>
                  </a:moveTo>
                  <a:lnTo>
                    <a:pt x="1" y="647"/>
                  </a:lnTo>
                  <a:lnTo>
                    <a:pt x="90" y="741"/>
                  </a:lnTo>
                  <a:lnTo>
                    <a:pt x="428" y="665"/>
                  </a:lnTo>
                  <a:cubicBezTo>
                    <a:pt x="548" y="443"/>
                    <a:pt x="668" y="223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29">
              <a:extLst>
                <a:ext uri="{FF2B5EF4-FFF2-40B4-BE49-F238E27FC236}">
                  <a16:creationId xmlns:a16="http://schemas.microsoft.com/office/drawing/2014/main" id="{638E216C-5C64-5010-2031-858DA9D36B50}"/>
                </a:ext>
              </a:extLst>
            </p:cNvPr>
            <p:cNvSpPr/>
            <p:nvPr/>
          </p:nvSpPr>
          <p:spPr>
            <a:xfrm>
              <a:off x="1876375" y="2783650"/>
              <a:ext cx="19025" cy="15450"/>
            </a:xfrm>
            <a:custGeom>
              <a:avLst/>
              <a:gdLst/>
              <a:ahLst/>
              <a:cxnLst/>
              <a:rect l="l" t="t" r="r" b="b"/>
              <a:pathLst>
                <a:path w="761" h="618" extrusionOk="0">
                  <a:moveTo>
                    <a:pt x="671" y="0"/>
                  </a:moveTo>
                  <a:lnTo>
                    <a:pt x="1" y="450"/>
                  </a:lnTo>
                  <a:lnTo>
                    <a:pt x="129" y="617"/>
                  </a:lnTo>
                  <a:lnTo>
                    <a:pt x="760" y="94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29">
              <a:extLst>
                <a:ext uri="{FF2B5EF4-FFF2-40B4-BE49-F238E27FC236}">
                  <a16:creationId xmlns:a16="http://schemas.microsoft.com/office/drawing/2014/main" id="{06F775FE-7036-5C95-731C-A4C6F15593B5}"/>
                </a:ext>
              </a:extLst>
            </p:cNvPr>
            <p:cNvSpPr/>
            <p:nvPr/>
          </p:nvSpPr>
          <p:spPr>
            <a:xfrm>
              <a:off x="2026925" y="2166750"/>
              <a:ext cx="154425" cy="60050"/>
            </a:xfrm>
            <a:custGeom>
              <a:avLst/>
              <a:gdLst/>
              <a:ahLst/>
              <a:cxnLst/>
              <a:rect l="l" t="t" r="r" b="b"/>
              <a:pathLst>
                <a:path w="6177" h="2402" extrusionOk="0">
                  <a:moveTo>
                    <a:pt x="6177" y="1"/>
                  </a:moveTo>
                  <a:lnTo>
                    <a:pt x="6177" y="1"/>
                  </a:lnTo>
                  <a:cubicBezTo>
                    <a:pt x="6133" y="10"/>
                    <a:pt x="6091" y="20"/>
                    <a:pt x="6050" y="32"/>
                  </a:cubicBezTo>
                  <a:lnTo>
                    <a:pt x="6050" y="32"/>
                  </a:lnTo>
                  <a:cubicBezTo>
                    <a:pt x="6092" y="22"/>
                    <a:pt x="6134" y="11"/>
                    <a:pt x="6177" y="1"/>
                  </a:cubicBezTo>
                  <a:close/>
                  <a:moveTo>
                    <a:pt x="4437" y="563"/>
                  </a:moveTo>
                  <a:lnTo>
                    <a:pt x="4640" y="678"/>
                  </a:lnTo>
                  <a:lnTo>
                    <a:pt x="4184" y="1433"/>
                  </a:lnTo>
                  <a:lnTo>
                    <a:pt x="4001" y="1295"/>
                  </a:lnTo>
                  <a:lnTo>
                    <a:pt x="4437" y="563"/>
                  </a:lnTo>
                  <a:close/>
                  <a:moveTo>
                    <a:pt x="6050" y="32"/>
                  </a:moveTo>
                  <a:lnTo>
                    <a:pt x="6050" y="32"/>
                  </a:lnTo>
                  <a:cubicBezTo>
                    <a:pt x="5112" y="256"/>
                    <a:pt x="4177" y="345"/>
                    <a:pt x="3244" y="345"/>
                  </a:cubicBezTo>
                  <a:cubicBezTo>
                    <a:pt x="2166" y="345"/>
                    <a:pt x="1091" y="226"/>
                    <a:pt x="13" y="63"/>
                  </a:cubicBezTo>
                  <a:lnTo>
                    <a:pt x="1" y="303"/>
                  </a:lnTo>
                  <a:lnTo>
                    <a:pt x="3201" y="724"/>
                  </a:lnTo>
                  <a:cubicBezTo>
                    <a:pt x="3066" y="1240"/>
                    <a:pt x="2957" y="1655"/>
                    <a:pt x="2850" y="2069"/>
                  </a:cubicBezTo>
                  <a:cubicBezTo>
                    <a:pt x="3384" y="1698"/>
                    <a:pt x="3218" y="917"/>
                    <a:pt x="3981" y="530"/>
                  </a:cubicBezTo>
                  <a:lnTo>
                    <a:pt x="3981" y="530"/>
                  </a:lnTo>
                  <a:cubicBezTo>
                    <a:pt x="3765" y="1236"/>
                    <a:pt x="3371" y="1811"/>
                    <a:pt x="3885" y="2401"/>
                  </a:cubicBezTo>
                  <a:cubicBezTo>
                    <a:pt x="4552" y="1581"/>
                    <a:pt x="4823" y="371"/>
                    <a:pt x="6050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29">
              <a:extLst>
                <a:ext uri="{FF2B5EF4-FFF2-40B4-BE49-F238E27FC236}">
                  <a16:creationId xmlns:a16="http://schemas.microsoft.com/office/drawing/2014/main" id="{820F53CB-C377-7433-7BA4-5202F38796AA}"/>
                </a:ext>
              </a:extLst>
            </p:cNvPr>
            <p:cNvSpPr/>
            <p:nvPr/>
          </p:nvSpPr>
          <p:spPr>
            <a:xfrm>
              <a:off x="2019375" y="2222825"/>
              <a:ext cx="22600" cy="49050"/>
            </a:xfrm>
            <a:custGeom>
              <a:avLst/>
              <a:gdLst/>
              <a:ahLst/>
              <a:cxnLst/>
              <a:rect l="l" t="t" r="r" b="b"/>
              <a:pathLst>
                <a:path w="904" h="1962" extrusionOk="0">
                  <a:moveTo>
                    <a:pt x="42" y="1"/>
                  </a:moveTo>
                  <a:lnTo>
                    <a:pt x="42" y="1"/>
                  </a:lnTo>
                  <a:cubicBezTo>
                    <a:pt x="0" y="694"/>
                    <a:pt x="258" y="1286"/>
                    <a:pt x="596" y="1844"/>
                  </a:cubicBezTo>
                  <a:cubicBezTo>
                    <a:pt x="642" y="1921"/>
                    <a:pt x="698" y="1962"/>
                    <a:pt x="751" y="1962"/>
                  </a:cubicBezTo>
                  <a:cubicBezTo>
                    <a:pt x="815" y="1962"/>
                    <a:pt x="875" y="1901"/>
                    <a:pt x="904" y="1771"/>
                  </a:cubicBezTo>
                  <a:lnTo>
                    <a:pt x="716" y="1357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29">
              <a:extLst>
                <a:ext uri="{FF2B5EF4-FFF2-40B4-BE49-F238E27FC236}">
                  <a16:creationId xmlns:a16="http://schemas.microsoft.com/office/drawing/2014/main" id="{9EEA783E-5CAC-F295-A21D-7066686FC4A4}"/>
                </a:ext>
              </a:extLst>
            </p:cNvPr>
            <p:cNvSpPr/>
            <p:nvPr/>
          </p:nvSpPr>
          <p:spPr>
            <a:xfrm>
              <a:off x="2036350" y="2241875"/>
              <a:ext cx="16450" cy="25225"/>
            </a:xfrm>
            <a:custGeom>
              <a:avLst/>
              <a:gdLst/>
              <a:ahLst/>
              <a:cxnLst/>
              <a:rect l="l" t="t" r="r" b="b"/>
              <a:pathLst>
                <a:path w="658" h="1009" extrusionOk="0">
                  <a:moveTo>
                    <a:pt x="1" y="1"/>
                  </a:moveTo>
                  <a:lnTo>
                    <a:pt x="37" y="595"/>
                  </a:lnTo>
                  <a:cubicBezTo>
                    <a:pt x="100" y="734"/>
                    <a:pt x="163" y="872"/>
                    <a:pt x="225" y="1009"/>
                  </a:cubicBezTo>
                  <a:cubicBezTo>
                    <a:pt x="657" y="600"/>
                    <a:pt x="158" y="33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29">
              <a:extLst>
                <a:ext uri="{FF2B5EF4-FFF2-40B4-BE49-F238E27FC236}">
                  <a16:creationId xmlns:a16="http://schemas.microsoft.com/office/drawing/2014/main" id="{5332394D-C6E6-552E-E70A-13C3AEBBA011}"/>
                </a:ext>
              </a:extLst>
            </p:cNvPr>
            <p:cNvSpPr/>
            <p:nvPr/>
          </p:nvSpPr>
          <p:spPr>
            <a:xfrm>
              <a:off x="2179550" y="2113300"/>
              <a:ext cx="19525" cy="17725"/>
            </a:xfrm>
            <a:custGeom>
              <a:avLst/>
              <a:gdLst/>
              <a:ahLst/>
              <a:cxnLst/>
              <a:rect l="l" t="t" r="r" b="b"/>
              <a:pathLst>
                <a:path w="781" h="709" extrusionOk="0">
                  <a:moveTo>
                    <a:pt x="116" y="1"/>
                  </a:moveTo>
                  <a:lnTo>
                    <a:pt x="0" y="144"/>
                  </a:lnTo>
                  <a:lnTo>
                    <a:pt x="655" y="708"/>
                  </a:lnTo>
                  <a:cubicBezTo>
                    <a:pt x="697" y="648"/>
                    <a:pt x="739" y="587"/>
                    <a:pt x="780" y="527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29">
              <a:extLst>
                <a:ext uri="{FF2B5EF4-FFF2-40B4-BE49-F238E27FC236}">
                  <a16:creationId xmlns:a16="http://schemas.microsoft.com/office/drawing/2014/main" id="{4E0B272F-0D47-2B0E-3846-7E304425A945}"/>
                </a:ext>
              </a:extLst>
            </p:cNvPr>
            <p:cNvSpPr/>
            <p:nvPr/>
          </p:nvSpPr>
          <p:spPr>
            <a:xfrm>
              <a:off x="2097025" y="2121975"/>
              <a:ext cx="12725" cy="23000"/>
            </a:xfrm>
            <a:custGeom>
              <a:avLst/>
              <a:gdLst/>
              <a:ahLst/>
              <a:cxnLst/>
              <a:rect l="l" t="t" r="r" b="b"/>
              <a:pathLst>
                <a:path w="509" h="920" extrusionOk="0">
                  <a:moveTo>
                    <a:pt x="119" y="0"/>
                  </a:moveTo>
                  <a:cubicBezTo>
                    <a:pt x="80" y="35"/>
                    <a:pt x="40" y="70"/>
                    <a:pt x="0" y="104"/>
                  </a:cubicBezTo>
                  <a:lnTo>
                    <a:pt x="319" y="920"/>
                  </a:lnTo>
                  <a:lnTo>
                    <a:pt x="509" y="844"/>
                  </a:lnTo>
                  <a:cubicBezTo>
                    <a:pt x="379" y="562"/>
                    <a:pt x="249" y="281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29">
              <a:extLst>
                <a:ext uri="{FF2B5EF4-FFF2-40B4-BE49-F238E27FC236}">
                  <a16:creationId xmlns:a16="http://schemas.microsoft.com/office/drawing/2014/main" id="{6D7A3FB5-5F4E-6608-A54A-377E8D259CA6}"/>
                </a:ext>
              </a:extLst>
            </p:cNvPr>
            <p:cNvSpPr/>
            <p:nvPr/>
          </p:nvSpPr>
          <p:spPr>
            <a:xfrm>
              <a:off x="2026650" y="2119075"/>
              <a:ext cx="13075" cy="16725"/>
            </a:xfrm>
            <a:custGeom>
              <a:avLst/>
              <a:gdLst/>
              <a:ahLst/>
              <a:cxnLst/>
              <a:rect l="l" t="t" r="r" b="b"/>
              <a:pathLst>
                <a:path w="523" h="669" extrusionOk="0">
                  <a:moveTo>
                    <a:pt x="367" y="1"/>
                  </a:moveTo>
                  <a:cubicBezTo>
                    <a:pt x="245" y="193"/>
                    <a:pt x="123" y="386"/>
                    <a:pt x="0" y="579"/>
                  </a:cubicBezTo>
                  <a:lnTo>
                    <a:pt x="143" y="669"/>
                  </a:lnTo>
                  <a:lnTo>
                    <a:pt x="522" y="99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29">
              <a:extLst>
                <a:ext uri="{FF2B5EF4-FFF2-40B4-BE49-F238E27FC236}">
                  <a16:creationId xmlns:a16="http://schemas.microsoft.com/office/drawing/2014/main" id="{C70F8E3C-9210-C5F6-5BB0-BC7B9FE8EBCA}"/>
                </a:ext>
              </a:extLst>
            </p:cNvPr>
            <p:cNvSpPr/>
            <p:nvPr/>
          </p:nvSpPr>
          <p:spPr>
            <a:xfrm>
              <a:off x="2111250" y="2122325"/>
              <a:ext cx="12850" cy="21550"/>
            </a:xfrm>
            <a:custGeom>
              <a:avLst/>
              <a:gdLst/>
              <a:ahLst/>
              <a:cxnLst/>
              <a:rect l="l" t="t" r="r" b="b"/>
              <a:pathLst>
                <a:path w="514" h="862" extrusionOk="0">
                  <a:moveTo>
                    <a:pt x="107" y="1"/>
                  </a:moveTo>
                  <a:lnTo>
                    <a:pt x="1" y="90"/>
                  </a:lnTo>
                  <a:cubicBezTo>
                    <a:pt x="102" y="347"/>
                    <a:pt x="202" y="604"/>
                    <a:pt x="304" y="861"/>
                  </a:cubicBezTo>
                  <a:lnTo>
                    <a:pt x="514" y="761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29">
              <a:extLst>
                <a:ext uri="{FF2B5EF4-FFF2-40B4-BE49-F238E27FC236}">
                  <a16:creationId xmlns:a16="http://schemas.microsoft.com/office/drawing/2014/main" id="{E4197AAC-14FB-1BC9-AA3F-1310E90ECCEF}"/>
                </a:ext>
              </a:extLst>
            </p:cNvPr>
            <p:cNvSpPr/>
            <p:nvPr/>
          </p:nvSpPr>
          <p:spPr>
            <a:xfrm>
              <a:off x="2199500" y="2843850"/>
              <a:ext cx="11775" cy="35925"/>
            </a:xfrm>
            <a:custGeom>
              <a:avLst/>
              <a:gdLst/>
              <a:ahLst/>
              <a:cxnLst/>
              <a:rect l="l" t="t" r="r" b="b"/>
              <a:pathLst>
                <a:path w="471" h="1437" extrusionOk="0">
                  <a:moveTo>
                    <a:pt x="1" y="1"/>
                  </a:moveTo>
                  <a:lnTo>
                    <a:pt x="173" y="1437"/>
                  </a:lnTo>
                  <a:cubicBezTo>
                    <a:pt x="312" y="933"/>
                    <a:pt x="470" y="4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29">
              <a:extLst>
                <a:ext uri="{FF2B5EF4-FFF2-40B4-BE49-F238E27FC236}">
                  <a16:creationId xmlns:a16="http://schemas.microsoft.com/office/drawing/2014/main" id="{24CE97EF-1E32-01E5-AB29-0C01F94559AE}"/>
                </a:ext>
              </a:extLst>
            </p:cNvPr>
            <p:cNvSpPr/>
            <p:nvPr/>
          </p:nvSpPr>
          <p:spPr>
            <a:xfrm>
              <a:off x="2231450" y="2844850"/>
              <a:ext cx="10650" cy="25225"/>
            </a:xfrm>
            <a:custGeom>
              <a:avLst/>
              <a:gdLst/>
              <a:ahLst/>
              <a:cxnLst/>
              <a:rect l="l" t="t" r="r" b="b"/>
              <a:pathLst>
                <a:path w="426" h="1009" extrusionOk="0">
                  <a:moveTo>
                    <a:pt x="197" y="0"/>
                  </a:moveTo>
                  <a:lnTo>
                    <a:pt x="1" y="43"/>
                  </a:lnTo>
                  <a:lnTo>
                    <a:pt x="197" y="1008"/>
                  </a:lnTo>
                  <a:lnTo>
                    <a:pt x="426" y="991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29">
              <a:extLst>
                <a:ext uri="{FF2B5EF4-FFF2-40B4-BE49-F238E27FC236}">
                  <a16:creationId xmlns:a16="http://schemas.microsoft.com/office/drawing/2014/main" id="{A94CA6B8-29CD-1C39-2346-043208FED272}"/>
                </a:ext>
              </a:extLst>
            </p:cNvPr>
            <p:cNvSpPr/>
            <p:nvPr/>
          </p:nvSpPr>
          <p:spPr>
            <a:xfrm>
              <a:off x="1809200" y="2822675"/>
              <a:ext cx="3025" cy="38425"/>
            </a:xfrm>
            <a:custGeom>
              <a:avLst/>
              <a:gdLst/>
              <a:ahLst/>
              <a:cxnLst/>
              <a:rect l="l" t="t" r="r" b="b"/>
              <a:pathLst>
                <a:path w="121" h="1537" extrusionOk="0">
                  <a:moveTo>
                    <a:pt x="121" y="1"/>
                  </a:moveTo>
                  <a:lnTo>
                    <a:pt x="0" y="3"/>
                  </a:lnTo>
                  <a:lnTo>
                    <a:pt x="0" y="1536"/>
                  </a:lnTo>
                  <a:lnTo>
                    <a:pt x="121" y="1533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29">
              <a:extLst>
                <a:ext uri="{FF2B5EF4-FFF2-40B4-BE49-F238E27FC236}">
                  <a16:creationId xmlns:a16="http://schemas.microsoft.com/office/drawing/2014/main" id="{3269E013-1008-F494-F807-C33A9CBEE41E}"/>
                </a:ext>
              </a:extLst>
            </p:cNvPr>
            <p:cNvSpPr/>
            <p:nvPr/>
          </p:nvSpPr>
          <p:spPr>
            <a:xfrm>
              <a:off x="1915275" y="1582250"/>
              <a:ext cx="3242425" cy="2137700"/>
            </a:xfrm>
            <a:custGeom>
              <a:avLst/>
              <a:gdLst/>
              <a:ahLst/>
              <a:cxnLst/>
              <a:rect l="l" t="t" r="r" b="b"/>
              <a:pathLst>
                <a:path w="129697" h="85508" extrusionOk="0">
                  <a:moveTo>
                    <a:pt x="86185" y="0"/>
                  </a:moveTo>
                  <a:cubicBezTo>
                    <a:pt x="84494" y="0"/>
                    <a:pt x="82817" y="191"/>
                    <a:pt x="81146" y="684"/>
                  </a:cubicBezTo>
                  <a:cubicBezTo>
                    <a:pt x="80576" y="853"/>
                    <a:pt x="80020" y="1129"/>
                    <a:pt x="79511" y="1448"/>
                  </a:cubicBezTo>
                  <a:cubicBezTo>
                    <a:pt x="77422" y="2750"/>
                    <a:pt x="75786" y="4524"/>
                    <a:pt x="74335" y="6493"/>
                  </a:cubicBezTo>
                  <a:cubicBezTo>
                    <a:pt x="74091" y="6827"/>
                    <a:pt x="73729" y="7078"/>
                    <a:pt x="73418" y="7364"/>
                  </a:cubicBezTo>
                  <a:lnTo>
                    <a:pt x="73426" y="7397"/>
                  </a:lnTo>
                  <a:lnTo>
                    <a:pt x="73404" y="7378"/>
                  </a:lnTo>
                  <a:cubicBezTo>
                    <a:pt x="73409" y="7373"/>
                    <a:pt x="73414" y="7369"/>
                    <a:pt x="73418" y="7363"/>
                  </a:cubicBezTo>
                  <a:cubicBezTo>
                    <a:pt x="73210" y="6232"/>
                    <a:pt x="72409" y="5462"/>
                    <a:pt x="71564" y="4867"/>
                  </a:cubicBezTo>
                  <a:cubicBezTo>
                    <a:pt x="69646" y="3522"/>
                    <a:pt x="67499" y="2583"/>
                    <a:pt x="65158" y="2293"/>
                  </a:cubicBezTo>
                  <a:cubicBezTo>
                    <a:pt x="63562" y="2096"/>
                    <a:pt x="61934" y="2150"/>
                    <a:pt x="60322" y="2048"/>
                  </a:cubicBezTo>
                  <a:cubicBezTo>
                    <a:pt x="59741" y="2011"/>
                    <a:pt x="59162" y="1994"/>
                    <a:pt x="58583" y="1994"/>
                  </a:cubicBezTo>
                  <a:cubicBezTo>
                    <a:pt x="55552" y="1994"/>
                    <a:pt x="52555" y="2456"/>
                    <a:pt x="49570" y="2917"/>
                  </a:cubicBezTo>
                  <a:cubicBezTo>
                    <a:pt x="45745" y="3506"/>
                    <a:pt x="41950" y="4275"/>
                    <a:pt x="38141" y="4954"/>
                  </a:cubicBezTo>
                  <a:cubicBezTo>
                    <a:pt x="36286" y="5285"/>
                    <a:pt x="34426" y="5578"/>
                    <a:pt x="32573" y="5915"/>
                  </a:cubicBezTo>
                  <a:cubicBezTo>
                    <a:pt x="32340" y="5958"/>
                    <a:pt x="32126" y="6156"/>
                    <a:pt x="31919" y="6303"/>
                  </a:cubicBezTo>
                  <a:cubicBezTo>
                    <a:pt x="31708" y="6455"/>
                    <a:pt x="31523" y="6769"/>
                    <a:pt x="31320" y="6774"/>
                  </a:cubicBezTo>
                  <a:cubicBezTo>
                    <a:pt x="30682" y="6792"/>
                    <a:pt x="30251" y="7138"/>
                    <a:pt x="29826" y="7523"/>
                  </a:cubicBezTo>
                  <a:cubicBezTo>
                    <a:pt x="29330" y="7971"/>
                    <a:pt x="28894" y="8500"/>
                    <a:pt x="28356" y="8886"/>
                  </a:cubicBezTo>
                  <a:cubicBezTo>
                    <a:pt x="26550" y="10178"/>
                    <a:pt x="24718" y="11433"/>
                    <a:pt x="22881" y="12682"/>
                  </a:cubicBezTo>
                  <a:cubicBezTo>
                    <a:pt x="21842" y="13390"/>
                    <a:pt x="20761" y="14016"/>
                    <a:pt x="20199" y="15250"/>
                  </a:cubicBezTo>
                  <a:cubicBezTo>
                    <a:pt x="19922" y="15850"/>
                    <a:pt x="19441" y="16358"/>
                    <a:pt x="19031" y="16892"/>
                  </a:cubicBezTo>
                  <a:cubicBezTo>
                    <a:pt x="18374" y="17748"/>
                    <a:pt x="17668" y="18566"/>
                    <a:pt x="17043" y="19442"/>
                  </a:cubicBezTo>
                  <a:cubicBezTo>
                    <a:pt x="14792" y="22594"/>
                    <a:pt x="12570" y="25763"/>
                    <a:pt x="10333" y="28926"/>
                  </a:cubicBezTo>
                  <a:cubicBezTo>
                    <a:pt x="7179" y="33376"/>
                    <a:pt x="4026" y="37830"/>
                    <a:pt x="878" y="42284"/>
                  </a:cubicBezTo>
                  <a:cubicBezTo>
                    <a:pt x="645" y="42614"/>
                    <a:pt x="423" y="42958"/>
                    <a:pt x="264" y="43326"/>
                  </a:cubicBezTo>
                  <a:cubicBezTo>
                    <a:pt x="0" y="43940"/>
                    <a:pt x="142" y="44377"/>
                    <a:pt x="755" y="44626"/>
                  </a:cubicBezTo>
                  <a:cubicBezTo>
                    <a:pt x="1247" y="44826"/>
                    <a:pt x="1794" y="45017"/>
                    <a:pt x="2313" y="45017"/>
                  </a:cubicBezTo>
                  <a:cubicBezTo>
                    <a:pt x="2339" y="45017"/>
                    <a:pt x="2364" y="45017"/>
                    <a:pt x="2390" y="45016"/>
                  </a:cubicBezTo>
                  <a:cubicBezTo>
                    <a:pt x="3968" y="44950"/>
                    <a:pt x="5540" y="44768"/>
                    <a:pt x="7115" y="44641"/>
                  </a:cubicBezTo>
                  <a:cubicBezTo>
                    <a:pt x="7627" y="44601"/>
                    <a:pt x="8143" y="44589"/>
                    <a:pt x="8519" y="44571"/>
                  </a:cubicBezTo>
                  <a:lnTo>
                    <a:pt x="8519" y="44571"/>
                  </a:lnTo>
                  <a:cubicBezTo>
                    <a:pt x="8234" y="44958"/>
                    <a:pt x="7942" y="45368"/>
                    <a:pt x="7638" y="45769"/>
                  </a:cubicBezTo>
                  <a:cubicBezTo>
                    <a:pt x="5647" y="48402"/>
                    <a:pt x="5375" y="51368"/>
                    <a:pt x="5928" y="54502"/>
                  </a:cubicBezTo>
                  <a:cubicBezTo>
                    <a:pt x="6110" y="55521"/>
                    <a:pt x="6604" y="56318"/>
                    <a:pt x="7482" y="56866"/>
                  </a:cubicBezTo>
                  <a:cubicBezTo>
                    <a:pt x="7765" y="57044"/>
                    <a:pt x="8063" y="57199"/>
                    <a:pt x="8371" y="57329"/>
                  </a:cubicBezTo>
                  <a:cubicBezTo>
                    <a:pt x="9491" y="57790"/>
                    <a:pt x="10636" y="58199"/>
                    <a:pt x="11740" y="58695"/>
                  </a:cubicBezTo>
                  <a:cubicBezTo>
                    <a:pt x="15054" y="60184"/>
                    <a:pt x="18343" y="61736"/>
                    <a:pt x="21668" y="63206"/>
                  </a:cubicBezTo>
                  <a:cubicBezTo>
                    <a:pt x="29065" y="66472"/>
                    <a:pt x="36251" y="70165"/>
                    <a:pt x="43405" y="73921"/>
                  </a:cubicBezTo>
                  <a:cubicBezTo>
                    <a:pt x="47014" y="75815"/>
                    <a:pt x="50654" y="77637"/>
                    <a:pt x="54421" y="79200"/>
                  </a:cubicBezTo>
                  <a:cubicBezTo>
                    <a:pt x="58494" y="80892"/>
                    <a:pt x="62514" y="82693"/>
                    <a:pt x="66369" y="84856"/>
                  </a:cubicBezTo>
                  <a:cubicBezTo>
                    <a:pt x="67019" y="85221"/>
                    <a:pt x="67816" y="85501"/>
                    <a:pt x="68548" y="85507"/>
                  </a:cubicBezTo>
                  <a:cubicBezTo>
                    <a:pt x="68570" y="85508"/>
                    <a:pt x="68592" y="85508"/>
                    <a:pt x="68613" y="85508"/>
                  </a:cubicBezTo>
                  <a:cubicBezTo>
                    <a:pt x="69686" y="85508"/>
                    <a:pt x="70725" y="85183"/>
                    <a:pt x="71698" y="84626"/>
                  </a:cubicBezTo>
                  <a:cubicBezTo>
                    <a:pt x="73744" y="83460"/>
                    <a:pt x="75826" y="82357"/>
                    <a:pt x="77905" y="81253"/>
                  </a:cubicBezTo>
                  <a:cubicBezTo>
                    <a:pt x="83136" y="78474"/>
                    <a:pt x="88478" y="75907"/>
                    <a:pt x="93532" y="72803"/>
                  </a:cubicBezTo>
                  <a:cubicBezTo>
                    <a:pt x="94678" y="72098"/>
                    <a:pt x="95816" y="71380"/>
                    <a:pt x="96978" y="70700"/>
                  </a:cubicBezTo>
                  <a:cubicBezTo>
                    <a:pt x="98866" y="69596"/>
                    <a:pt x="100705" y="68382"/>
                    <a:pt x="102681" y="67464"/>
                  </a:cubicBezTo>
                  <a:cubicBezTo>
                    <a:pt x="105584" y="66113"/>
                    <a:pt x="108401" y="64612"/>
                    <a:pt x="111184" y="63038"/>
                  </a:cubicBezTo>
                  <a:cubicBezTo>
                    <a:pt x="111998" y="62579"/>
                    <a:pt x="112751" y="61992"/>
                    <a:pt x="113470" y="61390"/>
                  </a:cubicBezTo>
                  <a:cubicBezTo>
                    <a:pt x="114160" y="60809"/>
                    <a:pt x="114206" y="60502"/>
                    <a:pt x="113772" y="59722"/>
                  </a:cubicBezTo>
                  <a:cubicBezTo>
                    <a:pt x="113594" y="59398"/>
                    <a:pt x="113252" y="59103"/>
                    <a:pt x="112915" y="58945"/>
                  </a:cubicBezTo>
                  <a:cubicBezTo>
                    <a:pt x="112501" y="58754"/>
                    <a:pt x="112013" y="58721"/>
                    <a:pt x="111459" y="58596"/>
                  </a:cubicBezTo>
                  <a:cubicBezTo>
                    <a:pt x="111407" y="58273"/>
                    <a:pt x="111315" y="57920"/>
                    <a:pt x="111301" y="57563"/>
                  </a:cubicBezTo>
                  <a:cubicBezTo>
                    <a:pt x="111241" y="56062"/>
                    <a:pt x="111675" y="54638"/>
                    <a:pt x="112000" y="53195"/>
                  </a:cubicBezTo>
                  <a:cubicBezTo>
                    <a:pt x="112127" y="52636"/>
                    <a:pt x="112319" y="52209"/>
                    <a:pt x="112817" y="51889"/>
                  </a:cubicBezTo>
                  <a:cubicBezTo>
                    <a:pt x="113149" y="51675"/>
                    <a:pt x="113439" y="51366"/>
                    <a:pt x="113684" y="51051"/>
                  </a:cubicBezTo>
                  <a:cubicBezTo>
                    <a:pt x="114145" y="50453"/>
                    <a:pt x="114100" y="50116"/>
                    <a:pt x="113568" y="49555"/>
                  </a:cubicBezTo>
                  <a:cubicBezTo>
                    <a:pt x="113456" y="49438"/>
                    <a:pt x="113340" y="49324"/>
                    <a:pt x="113199" y="49183"/>
                  </a:cubicBezTo>
                  <a:cubicBezTo>
                    <a:pt x="113298" y="48891"/>
                    <a:pt x="113391" y="48621"/>
                    <a:pt x="113473" y="48379"/>
                  </a:cubicBezTo>
                  <a:cubicBezTo>
                    <a:pt x="114201" y="48411"/>
                    <a:pt x="114839" y="48436"/>
                    <a:pt x="115475" y="48464"/>
                  </a:cubicBezTo>
                  <a:cubicBezTo>
                    <a:pt x="116147" y="48496"/>
                    <a:pt x="116819" y="48515"/>
                    <a:pt x="117490" y="48564"/>
                  </a:cubicBezTo>
                  <a:cubicBezTo>
                    <a:pt x="118395" y="48629"/>
                    <a:pt x="119298" y="48780"/>
                    <a:pt x="120203" y="48782"/>
                  </a:cubicBezTo>
                  <a:cubicBezTo>
                    <a:pt x="120211" y="48782"/>
                    <a:pt x="120219" y="48782"/>
                    <a:pt x="120226" y="48782"/>
                  </a:cubicBezTo>
                  <a:cubicBezTo>
                    <a:pt x="121727" y="48782"/>
                    <a:pt x="122436" y="48346"/>
                    <a:pt x="122642" y="46966"/>
                  </a:cubicBezTo>
                  <a:cubicBezTo>
                    <a:pt x="122652" y="46900"/>
                    <a:pt x="122666" y="46834"/>
                    <a:pt x="122681" y="46769"/>
                  </a:cubicBezTo>
                  <a:cubicBezTo>
                    <a:pt x="123006" y="45428"/>
                    <a:pt x="123196" y="44034"/>
                    <a:pt x="123696" y="42762"/>
                  </a:cubicBezTo>
                  <a:cubicBezTo>
                    <a:pt x="124183" y="41522"/>
                    <a:pt x="124481" y="40263"/>
                    <a:pt x="124674" y="38971"/>
                  </a:cubicBezTo>
                  <a:cubicBezTo>
                    <a:pt x="125346" y="34472"/>
                    <a:pt x="126303" y="30040"/>
                    <a:pt x="127585" y="25672"/>
                  </a:cubicBezTo>
                  <a:cubicBezTo>
                    <a:pt x="128303" y="23221"/>
                    <a:pt x="128876" y="20727"/>
                    <a:pt x="129474" y="18243"/>
                  </a:cubicBezTo>
                  <a:cubicBezTo>
                    <a:pt x="129697" y="17313"/>
                    <a:pt x="129413" y="17012"/>
                    <a:pt x="128484" y="17012"/>
                  </a:cubicBezTo>
                  <a:cubicBezTo>
                    <a:pt x="128476" y="17012"/>
                    <a:pt x="128467" y="17012"/>
                    <a:pt x="128458" y="17012"/>
                  </a:cubicBezTo>
                  <a:cubicBezTo>
                    <a:pt x="128322" y="17012"/>
                    <a:pt x="128183" y="17012"/>
                    <a:pt x="128055" y="17048"/>
                  </a:cubicBezTo>
                  <a:cubicBezTo>
                    <a:pt x="127948" y="17078"/>
                    <a:pt x="127846" y="17091"/>
                    <a:pt x="127748" y="17091"/>
                  </a:cubicBezTo>
                  <a:cubicBezTo>
                    <a:pt x="127421" y="17091"/>
                    <a:pt x="127132" y="16948"/>
                    <a:pt x="126819" y="16790"/>
                  </a:cubicBezTo>
                  <a:cubicBezTo>
                    <a:pt x="124951" y="15842"/>
                    <a:pt x="123536" y="14343"/>
                    <a:pt x="122039" y="12943"/>
                  </a:cubicBezTo>
                  <a:cubicBezTo>
                    <a:pt x="121724" y="12649"/>
                    <a:pt x="121356" y="12346"/>
                    <a:pt x="121189" y="11970"/>
                  </a:cubicBezTo>
                  <a:cubicBezTo>
                    <a:pt x="120728" y="10921"/>
                    <a:pt x="119966" y="10136"/>
                    <a:pt x="119159" y="9376"/>
                  </a:cubicBezTo>
                  <a:cubicBezTo>
                    <a:pt x="118994" y="9224"/>
                    <a:pt x="118793" y="9023"/>
                    <a:pt x="118595" y="9008"/>
                  </a:cubicBezTo>
                  <a:cubicBezTo>
                    <a:pt x="118022" y="8964"/>
                    <a:pt x="117948" y="8571"/>
                    <a:pt x="117933" y="8159"/>
                  </a:cubicBezTo>
                  <a:cubicBezTo>
                    <a:pt x="117489" y="8048"/>
                    <a:pt x="117091" y="7970"/>
                    <a:pt x="116710" y="7850"/>
                  </a:cubicBezTo>
                  <a:cubicBezTo>
                    <a:pt x="112892" y="6643"/>
                    <a:pt x="109090" y="5395"/>
                    <a:pt x="105261" y="4230"/>
                  </a:cubicBezTo>
                  <a:cubicBezTo>
                    <a:pt x="100309" y="2723"/>
                    <a:pt x="95422" y="998"/>
                    <a:pt x="90244" y="304"/>
                  </a:cubicBezTo>
                  <a:cubicBezTo>
                    <a:pt x="88879" y="120"/>
                    <a:pt x="87527" y="0"/>
                    <a:pt x="86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29">
              <a:extLst>
                <a:ext uri="{FF2B5EF4-FFF2-40B4-BE49-F238E27FC236}">
                  <a16:creationId xmlns:a16="http://schemas.microsoft.com/office/drawing/2014/main" id="{81D4DFCF-42BE-6EC9-E765-1560BAA1C6ED}"/>
                </a:ext>
              </a:extLst>
            </p:cNvPr>
            <p:cNvSpPr/>
            <p:nvPr/>
          </p:nvSpPr>
          <p:spPr>
            <a:xfrm>
              <a:off x="1915275" y="1582250"/>
              <a:ext cx="3242400" cy="2137700"/>
            </a:xfrm>
            <a:custGeom>
              <a:avLst/>
              <a:gdLst/>
              <a:ahLst/>
              <a:cxnLst/>
              <a:rect l="l" t="t" r="r" b="b"/>
              <a:pathLst>
                <a:path w="129696" h="85508" extrusionOk="0">
                  <a:moveTo>
                    <a:pt x="105485" y="5356"/>
                  </a:moveTo>
                  <a:lnTo>
                    <a:pt x="105462" y="5377"/>
                  </a:lnTo>
                  <a:lnTo>
                    <a:pt x="105482" y="5392"/>
                  </a:lnTo>
                  <a:cubicBezTo>
                    <a:pt x="105483" y="5380"/>
                    <a:pt x="105484" y="5368"/>
                    <a:pt x="105485" y="5356"/>
                  </a:cubicBezTo>
                  <a:close/>
                  <a:moveTo>
                    <a:pt x="119786" y="10747"/>
                  </a:moveTo>
                  <a:lnTo>
                    <a:pt x="119923" y="10765"/>
                  </a:lnTo>
                  <a:lnTo>
                    <a:pt x="119961" y="11547"/>
                  </a:lnTo>
                  <a:lnTo>
                    <a:pt x="119520" y="11808"/>
                  </a:lnTo>
                  <a:lnTo>
                    <a:pt x="119520" y="11808"/>
                  </a:lnTo>
                  <a:lnTo>
                    <a:pt x="119786" y="10747"/>
                  </a:lnTo>
                  <a:close/>
                  <a:moveTo>
                    <a:pt x="126640" y="19174"/>
                  </a:moveTo>
                  <a:lnTo>
                    <a:pt x="126640" y="19174"/>
                  </a:lnTo>
                  <a:cubicBezTo>
                    <a:pt x="126640" y="19174"/>
                    <a:pt x="126639" y="19175"/>
                    <a:pt x="126639" y="19175"/>
                  </a:cubicBezTo>
                  <a:lnTo>
                    <a:pt x="126641" y="19175"/>
                  </a:lnTo>
                  <a:lnTo>
                    <a:pt x="126640" y="19174"/>
                  </a:lnTo>
                  <a:close/>
                  <a:moveTo>
                    <a:pt x="69673" y="29184"/>
                  </a:moveTo>
                  <a:lnTo>
                    <a:pt x="69688" y="29316"/>
                  </a:lnTo>
                  <a:lnTo>
                    <a:pt x="68869" y="29356"/>
                  </a:lnTo>
                  <a:cubicBezTo>
                    <a:pt x="68866" y="29337"/>
                    <a:pt x="68862" y="29316"/>
                    <a:pt x="68859" y="29297"/>
                  </a:cubicBezTo>
                  <a:lnTo>
                    <a:pt x="69673" y="29184"/>
                  </a:lnTo>
                  <a:close/>
                  <a:moveTo>
                    <a:pt x="86143" y="301"/>
                  </a:moveTo>
                  <a:cubicBezTo>
                    <a:pt x="88096" y="301"/>
                    <a:pt x="90055" y="734"/>
                    <a:pt x="92087" y="1058"/>
                  </a:cubicBezTo>
                  <a:lnTo>
                    <a:pt x="91769" y="2609"/>
                  </a:lnTo>
                  <a:lnTo>
                    <a:pt x="91780" y="2617"/>
                  </a:lnTo>
                  <a:lnTo>
                    <a:pt x="92480" y="1231"/>
                  </a:lnTo>
                  <a:cubicBezTo>
                    <a:pt x="92642" y="1199"/>
                    <a:pt x="92806" y="1185"/>
                    <a:pt x="92971" y="1185"/>
                  </a:cubicBezTo>
                  <a:cubicBezTo>
                    <a:pt x="93500" y="1185"/>
                    <a:pt x="94044" y="1329"/>
                    <a:pt x="94575" y="1481"/>
                  </a:cubicBezTo>
                  <a:cubicBezTo>
                    <a:pt x="97639" y="2360"/>
                    <a:pt x="100694" y="3267"/>
                    <a:pt x="103754" y="4164"/>
                  </a:cubicBezTo>
                  <a:cubicBezTo>
                    <a:pt x="104109" y="4268"/>
                    <a:pt x="104460" y="4392"/>
                    <a:pt x="104820" y="4468"/>
                  </a:cubicBezTo>
                  <a:cubicBezTo>
                    <a:pt x="105326" y="4574"/>
                    <a:pt x="105523" y="4874"/>
                    <a:pt x="105485" y="5356"/>
                  </a:cubicBezTo>
                  <a:lnTo>
                    <a:pt x="105485" y="5356"/>
                  </a:lnTo>
                  <a:lnTo>
                    <a:pt x="106038" y="4860"/>
                  </a:lnTo>
                  <a:lnTo>
                    <a:pt x="106237" y="4958"/>
                  </a:lnTo>
                  <a:lnTo>
                    <a:pt x="105920" y="6206"/>
                  </a:lnTo>
                  <a:lnTo>
                    <a:pt x="106047" y="6258"/>
                  </a:lnTo>
                  <a:cubicBezTo>
                    <a:pt x="106222" y="5899"/>
                    <a:pt x="106396" y="5541"/>
                    <a:pt x="106621" y="5078"/>
                  </a:cubicBezTo>
                  <a:cubicBezTo>
                    <a:pt x="107817" y="5481"/>
                    <a:pt x="109002" y="5908"/>
                    <a:pt x="110203" y="6277"/>
                  </a:cubicBezTo>
                  <a:cubicBezTo>
                    <a:pt x="111383" y="6639"/>
                    <a:pt x="112581" y="6944"/>
                    <a:pt x="113813" y="7285"/>
                  </a:cubicBezTo>
                  <a:cubicBezTo>
                    <a:pt x="113770" y="7609"/>
                    <a:pt x="113733" y="7894"/>
                    <a:pt x="113692" y="8208"/>
                  </a:cubicBezTo>
                  <a:cubicBezTo>
                    <a:pt x="113707" y="8207"/>
                    <a:pt x="113723" y="8207"/>
                    <a:pt x="113737" y="8207"/>
                  </a:cubicBezTo>
                  <a:cubicBezTo>
                    <a:pt x="113765" y="8207"/>
                    <a:pt x="113790" y="8208"/>
                    <a:pt x="113811" y="8208"/>
                  </a:cubicBezTo>
                  <a:cubicBezTo>
                    <a:pt x="113840" y="8208"/>
                    <a:pt x="113860" y="8206"/>
                    <a:pt x="113864" y="8196"/>
                  </a:cubicBezTo>
                  <a:cubicBezTo>
                    <a:pt x="113969" y="7955"/>
                    <a:pt x="114064" y="7710"/>
                    <a:pt x="114172" y="7438"/>
                  </a:cubicBezTo>
                  <a:lnTo>
                    <a:pt x="115351" y="7817"/>
                  </a:lnTo>
                  <a:cubicBezTo>
                    <a:pt x="115345" y="8087"/>
                    <a:pt x="115341" y="8317"/>
                    <a:pt x="115336" y="8545"/>
                  </a:cubicBezTo>
                  <a:lnTo>
                    <a:pt x="115367" y="8568"/>
                  </a:lnTo>
                  <a:cubicBezTo>
                    <a:pt x="115504" y="8389"/>
                    <a:pt x="115641" y="8210"/>
                    <a:pt x="115855" y="7930"/>
                  </a:cubicBezTo>
                  <a:lnTo>
                    <a:pt x="116018" y="8631"/>
                  </a:lnTo>
                  <a:lnTo>
                    <a:pt x="116445" y="8181"/>
                  </a:lnTo>
                  <a:lnTo>
                    <a:pt x="117522" y="8503"/>
                  </a:lnTo>
                  <a:cubicBezTo>
                    <a:pt x="117306" y="9168"/>
                    <a:pt x="117137" y="9807"/>
                    <a:pt x="116895" y="10417"/>
                  </a:cubicBezTo>
                  <a:cubicBezTo>
                    <a:pt x="115765" y="13274"/>
                    <a:pt x="114966" y="16219"/>
                    <a:pt x="114392" y="19234"/>
                  </a:cubicBezTo>
                  <a:cubicBezTo>
                    <a:pt x="114197" y="20255"/>
                    <a:pt x="113889" y="21256"/>
                    <a:pt x="113617" y="22262"/>
                  </a:cubicBezTo>
                  <a:cubicBezTo>
                    <a:pt x="113123" y="24080"/>
                    <a:pt x="112621" y="25896"/>
                    <a:pt x="112118" y="27712"/>
                  </a:cubicBezTo>
                  <a:cubicBezTo>
                    <a:pt x="111449" y="30145"/>
                    <a:pt x="110774" y="32577"/>
                    <a:pt x="110091" y="35007"/>
                  </a:cubicBezTo>
                  <a:cubicBezTo>
                    <a:pt x="109984" y="35386"/>
                    <a:pt x="109824" y="35752"/>
                    <a:pt x="109662" y="36195"/>
                  </a:cubicBezTo>
                  <a:cubicBezTo>
                    <a:pt x="109565" y="36199"/>
                    <a:pt x="109468" y="36202"/>
                    <a:pt x="109372" y="36202"/>
                  </a:cubicBezTo>
                  <a:cubicBezTo>
                    <a:pt x="108527" y="36202"/>
                    <a:pt x="107722" y="36016"/>
                    <a:pt x="106940" y="35685"/>
                  </a:cubicBezTo>
                  <a:lnTo>
                    <a:pt x="106940" y="35685"/>
                  </a:lnTo>
                  <a:lnTo>
                    <a:pt x="106954" y="35694"/>
                  </a:lnTo>
                  <a:lnTo>
                    <a:pt x="106489" y="35623"/>
                  </a:lnTo>
                  <a:cubicBezTo>
                    <a:pt x="106621" y="35146"/>
                    <a:pt x="106749" y="34686"/>
                    <a:pt x="106876" y="34226"/>
                  </a:cubicBezTo>
                  <a:lnTo>
                    <a:pt x="106745" y="34183"/>
                  </a:lnTo>
                  <a:lnTo>
                    <a:pt x="106112" y="35496"/>
                  </a:lnTo>
                  <a:cubicBezTo>
                    <a:pt x="104591" y="35220"/>
                    <a:pt x="103114" y="34896"/>
                    <a:pt x="101621" y="34712"/>
                  </a:cubicBezTo>
                  <a:cubicBezTo>
                    <a:pt x="101185" y="34659"/>
                    <a:pt x="101160" y="34111"/>
                    <a:pt x="100784" y="34111"/>
                  </a:cubicBezTo>
                  <a:cubicBezTo>
                    <a:pt x="100743" y="34111"/>
                    <a:pt x="100699" y="34117"/>
                    <a:pt x="100649" y="34131"/>
                  </a:cubicBezTo>
                  <a:cubicBezTo>
                    <a:pt x="100665" y="33870"/>
                    <a:pt x="100668" y="33606"/>
                    <a:pt x="100700" y="33347"/>
                  </a:cubicBezTo>
                  <a:cubicBezTo>
                    <a:pt x="100753" y="32915"/>
                    <a:pt x="100827" y="32486"/>
                    <a:pt x="100888" y="32055"/>
                  </a:cubicBezTo>
                  <a:cubicBezTo>
                    <a:pt x="100892" y="32030"/>
                    <a:pt x="100859" y="31998"/>
                    <a:pt x="100759" y="31827"/>
                  </a:cubicBezTo>
                  <a:cubicBezTo>
                    <a:pt x="100572" y="32659"/>
                    <a:pt x="100410" y="33375"/>
                    <a:pt x="100240" y="34129"/>
                  </a:cubicBezTo>
                  <a:cubicBezTo>
                    <a:pt x="100180" y="34138"/>
                    <a:pt x="100124" y="34143"/>
                    <a:pt x="100072" y="34143"/>
                  </a:cubicBezTo>
                  <a:cubicBezTo>
                    <a:pt x="99812" y="34143"/>
                    <a:pt x="99667" y="34018"/>
                    <a:pt x="99732" y="33659"/>
                  </a:cubicBezTo>
                  <a:cubicBezTo>
                    <a:pt x="99852" y="32998"/>
                    <a:pt x="99990" y="32340"/>
                    <a:pt x="100105" y="31679"/>
                  </a:cubicBezTo>
                  <a:cubicBezTo>
                    <a:pt x="100149" y="31437"/>
                    <a:pt x="100129" y="31188"/>
                    <a:pt x="100049" y="30956"/>
                  </a:cubicBezTo>
                  <a:cubicBezTo>
                    <a:pt x="99202" y="31673"/>
                    <a:pt x="99040" y="32752"/>
                    <a:pt x="98452" y="33589"/>
                  </a:cubicBezTo>
                  <a:cubicBezTo>
                    <a:pt x="98319" y="33698"/>
                    <a:pt x="98193" y="33738"/>
                    <a:pt x="98070" y="33738"/>
                  </a:cubicBezTo>
                  <a:cubicBezTo>
                    <a:pt x="97703" y="33738"/>
                    <a:pt x="97368" y="33374"/>
                    <a:pt x="96967" y="33374"/>
                  </a:cubicBezTo>
                  <a:cubicBezTo>
                    <a:pt x="96966" y="33374"/>
                    <a:pt x="96965" y="33374"/>
                    <a:pt x="96963" y="33374"/>
                  </a:cubicBezTo>
                  <a:cubicBezTo>
                    <a:pt x="96953" y="33374"/>
                    <a:pt x="96943" y="33374"/>
                    <a:pt x="96933" y="33374"/>
                  </a:cubicBezTo>
                  <a:cubicBezTo>
                    <a:pt x="96393" y="33374"/>
                    <a:pt x="95751" y="33315"/>
                    <a:pt x="95173" y="33117"/>
                  </a:cubicBezTo>
                  <a:cubicBezTo>
                    <a:pt x="94605" y="32921"/>
                    <a:pt x="93995" y="32845"/>
                    <a:pt x="93404" y="32712"/>
                  </a:cubicBezTo>
                  <a:cubicBezTo>
                    <a:pt x="92781" y="32574"/>
                    <a:pt x="92159" y="32432"/>
                    <a:pt x="91537" y="32284"/>
                  </a:cubicBezTo>
                  <a:cubicBezTo>
                    <a:pt x="90952" y="32146"/>
                    <a:pt x="90367" y="32001"/>
                    <a:pt x="89746" y="31850"/>
                  </a:cubicBezTo>
                  <a:cubicBezTo>
                    <a:pt x="89803" y="31529"/>
                    <a:pt x="89849" y="31279"/>
                    <a:pt x="89937" y="30787"/>
                  </a:cubicBezTo>
                  <a:lnTo>
                    <a:pt x="89937" y="30787"/>
                  </a:lnTo>
                  <a:lnTo>
                    <a:pt x="89289" y="31793"/>
                  </a:lnTo>
                  <a:cubicBezTo>
                    <a:pt x="89182" y="31526"/>
                    <a:pt x="89126" y="31389"/>
                    <a:pt x="89030" y="31151"/>
                  </a:cubicBezTo>
                  <a:cubicBezTo>
                    <a:pt x="88882" y="31425"/>
                    <a:pt x="88708" y="31506"/>
                    <a:pt x="88521" y="31506"/>
                  </a:cubicBezTo>
                  <a:cubicBezTo>
                    <a:pt x="88328" y="31506"/>
                    <a:pt x="88122" y="31420"/>
                    <a:pt x="87920" y="31372"/>
                  </a:cubicBezTo>
                  <a:cubicBezTo>
                    <a:pt x="85662" y="30836"/>
                    <a:pt x="83414" y="30253"/>
                    <a:pt x="81144" y="29777"/>
                  </a:cubicBezTo>
                  <a:cubicBezTo>
                    <a:pt x="78118" y="29143"/>
                    <a:pt x="75057" y="28708"/>
                    <a:pt x="71963" y="28708"/>
                  </a:cubicBezTo>
                  <a:cubicBezTo>
                    <a:pt x="71719" y="28708"/>
                    <a:pt x="71474" y="28711"/>
                    <a:pt x="71229" y="28716"/>
                  </a:cubicBezTo>
                  <a:cubicBezTo>
                    <a:pt x="67741" y="28796"/>
                    <a:pt x="64564" y="29870"/>
                    <a:pt x="61751" y="31964"/>
                  </a:cubicBezTo>
                  <a:cubicBezTo>
                    <a:pt x="61672" y="32023"/>
                    <a:pt x="61586" y="32074"/>
                    <a:pt x="61294" y="32264"/>
                  </a:cubicBezTo>
                  <a:cubicBezTo>
                    <a:pt x="61449" y="31798"/>
                    <a:pt x="61518" y="31503"/>
                    <a:pt x="61640" y="31232"/>
                  </a:cubicBezTo>
                  <a:cubicBezTo>
                    <a:pt x="63651" y="26783"/>
                    <a:pt x="65898" y="22455"/>
                    <a:pt x="68280" y="18192"/>
                  </a:cubicBezTo>
                  <a:cubicBezTo>
                    <a:pt x="70020" y="15079"/>
                    <a:pt x="71554" y="11852"/>
                    <a:pt x="73240" y="8709"/>
                  </a:cubicBezTo>
                  <a:cubicBezTo>
                    <a:pt x="73753" y="7756"/>
                    <a:pt x="74466" y="6910"/>
                    <a:pt x="75212" y="6099"/>
                  </a:cubicBezTo>
                  <a:lnTo>
                    <a:pt x="75212" y="6099"/>
                  </a:lnTo>
                  <a:cubicBezTo>
                    <a:pt x="75204" y="6307"/>
                    <a:pt x="75195" y="6513"/>
                    <a:pt x="75187" y="6720"/>
                  </a:cubicBezTo>
                  <a:cubicBezTo>
                    <a:pt x="75521" y="6001"/>
                    <a:pt x="76308" y="5559"/>
                    <a:pt x="76342" y="4710"/>
                  </a:cubicBezTo>
                  <a:cubicBezTo>
                    <a:pt x="76345" y="4626"/>
                    <a:pt x="76438" y="4537"/>
                    <a:pt x="76505" y="4464"/>
                  </a:cubicBezTo>
                  <a:cubicBezTo>
                    <a:pt x="78494" y="2293"/>
                    <a:pt x="80748" y="621"/>
                    <a:pt x="83855" y="552"/>
                  </a:cubicBezTo>
                  <a:cubicBezTo>
                    <a:pt x="83858" y="552"/>
                    <a:pt x="83860" y="552"/>
                    <a:pt x="83863" y="552"/>
                  </a:cubicBezTo>
                  <a:cubicBezTo>
                    <a:pt x="83925" y="552"/>
                    <a:pt x="83992" y="577"/>
                    <a:pt x="84129" y="604"/>
                  </a:cubicBezTo>
                  <a:cubicBezTo>
                    <a:pt x="84040" y="1000"/>
                    <a:pt x="83950" y="1395"/>
                    <a:pt x="83862" y="1792"/>
                  </a:cubicBezTo>
                  <a:lnTo>
                    <a:pt x="83976" y="1823"/>
                  </a:lnTo>
                  <a:lnTo>
                    <a:pt x="84564" y="490"/>
                  </a:lnTo>
                  <a:lnTo>
                    <a:pt x="84701" y="530"/>
                  </a:lnTo>
                  <a:lnTo>
                    <a:pt x="84267" y="2368"/>
                  </a:lnTo>
                  <a:lnTo>
                    <a:pt x="84274" y="2373"/>
                  </a:lnTo>
                  <a:lnTo>
                    <a:pt x="85201" y="337"/>
                  </a:lnTo>
                  <a:cubicBezTo>
                    <a:pt x="85515" y="312"/>
                    <a:pt x="85829" y="301"/>
                    <a:pt x="86143" y="301"/>
                  </a:cubicBezTo>
                  <a:close/>
                  <a:moveTo>
                    <a:pt x="60397" y="2387"/>
                  </a:moveTo>
                  <a:cubicBezTo>
                    <a:pt x="61000" y="2387"/>
                    <a:pt x="61605" y="2395"/>
                    <a:pt x="62210" y="2412"/>
                  </a:cubicBezTo>
                  <a:cubicBezTo>
                    <a:pt x="64995" y="2490"/>
                    <a:pt x="67583" y="3068"/>
                    <a:pt x="70058" y="4331"/>
                  </a:cubicBezTo>
                  <a:cubicBezTo>
                    <a:pt x="71334" y="4983"/>
                    <a:pt x="72288" y="5923"/>
                    <a:pt x="73086" y="7069"/>
                  </a:cubicBezTo>
                  <a:cubicBezTo>
                    <a:pt x="73168" y="7187"/>
                    <a:pt x="73295" y="7277"/>
                    <a:pt x="73405" y="7377"/>
                  </a:cubicBezTo>
                  <a:lnTo>
                    <a:pt x="73405" y="7377"/>
                  </a:lnTo>
                  <a:cubicBezTo>
                    <a:pt x="73405" y="7377"/>
                    <a:pt x="73405" y="7377"/>
                    <a:pt x="73404" y="7378"/>
                  </a:cubicBezTo>
                  <a:cubicBezTo>
                    <a:pt x="72143" y="9906"/>
                    <a:pt x="70930" y="12459"/>
                    <a:pt x="69609" y="14957"/>
                  </a:cubicBezTo>
                  <a:cubicBezTo>
                    <a:pt x="67990" y="18022"/>
                    <a:pt x="66210" y="21004"/>
                    <a:pt x="64636" y="24092"/>
                  </a:cubicBezTo>
                  <a:cubicBezTo>
                    <a:pt x="63308" y="26696"/>
                    <a:pt x="62154" y="29391"/>
                    <a:pt x="60965" y="32065"/>
                  </a:cubicBezTo>
                  <a:cubicBezTo>
                    <a:pt x="60273" y="33620"/>
                    <a:pt x="59365" y="35093"/>
                    <a:pt x="59167" y="37000"/>
                  </a:cubicBezTo>
                  <a:cubicBezTo>
                    <a:pt x="58253" y="34861"/>
                    <a:pt x="56539" y="33845"/>
                    <a:pt x="54750" y="33024"/>
                  </a:cubicBezTo>
                  <a:cubicBezTo>
                    <a:pt x="53016" y="32229"/>
                    <a:pt x="51174" y="31670"/>
                    <a:pt x="49294" y="30977"/>
                  </a:cubicBezTo>
                  <a:cubicBezTo>
                    <a:pt x="49312" y="30837"/>
                    <a:pt x="49348" y="30556"/>
                    <a:pt x="49388" y="30250"/>
                  </a:cubicBezTo>
                  <a:lnTo>
                    <a:pt x="49388" y="30250"/>
                  </a:lnTo>
                  <a:cubicBezTo>
                    <a:pt x="48972" y="30389"/>
                    <a:pt x="49152" y="31030"/>
                    <a:pt x="48565" y="31030"/>
                  </a:cubicBezTo>
                  <a:cubicBezTo>
                    <a:pt x="48559" y="31030"/>
                    <a:pt x="48553" y="31030"/>
                    <a:pt x="48548" y="31030"/>
                  </a:cubicBezTo>
                  <a:cubicBezTo>
                    <a:pt x="48518" y="29959"/>
                    <a:pt x="49225" y="29018"/>
                    <a:pt x="49049" y="27819"/>
                  </a:cubicBezTo>
                  <a:lnTo>
                    <a:pt x="49049" y="27819"/>
                  </a:lnTo>
                  <a:cubicBezTo>
                    <a:pt x="48020" y="28722"/>
                    <a:pt x="47707" y="30011"/>
                    <a:pt x="46953" y="30721"/>
                  </a:cubicBezTo>
                  <a:cubicBezTo>
                    <a:pt x="44880" y="30793"/>
                    <a:pt x="42968" y="30869"/>
                    <a:pt x="41056" y="30914"/>
                  </a:cubicBezTo>
                  <a:cubicBezTo>
                    <a:pt x="41052" y="30914"/>
                    <a:pt x="41048" y="30914"/>
                    <a:pt x="41044" y="30914"/>
                  </a:cubicBezTo>
                  <a:cubicBezTo>
                    <a:pt x="40814" y="30914"/>
                    <a:pt x="40579" y="30760"/>
                    <a:pt x="40298" y="30662"/>
                  </a:cubicBezTo>
                  <a:lnTo>
                    <a:pt x="39868" y="31089"/>
                  </a:lnTo>
                  <a:cubicBezTo>
                    <a:pt x="39800" y="30930"/>
                    <a:pt x="39718" y="30833"/>
                    <a:pt x="39740" y="30774"/>
                  </a:cubicBezTo>
                  <a:cubicBezTo>
                    <a:pt x="39909" y="30336"/>
                    <a:pt x="40097" y="29905"/>
                    <a:pt x="40278" y="29472"/>
                  </a:cubicBezTo>
                  <a:cubicBezTo>
                    <a:pt x="40401" y="29175"/>
                    <a:pt x="40522" y="28877"/>
                    <a:pt x="40482" y="28494"/>
                  </a:cubicBezTo>
                  <a:lnTo>
                    <a:pt x="40482" y="28494"/>
                  </a:lnTo>
                  <a:lnTo>
                    <a:pt x="38730" y="31084"/>
                  </a:lnTo>
                  <a:lnTo>
                    <a:pt x="38586" y="31040"/>
                  </a:lnTo>
                  <a:cubicBezTo>
                    <a:pt x="38599" y="30819"/>
                    <a:pt x="38610" y="30598"/>
                    <a:pt x="38622" y="30376"/>
                  </a:cubicBezTo>
                  <a:lnTo>
                    <a:pt x="38622" y="30376"/>
                  </a:lnTo>
                  <a:cubicBezTo>
                    <a:pt x="38215" y="31189"/>
                    <a:pt x="37517" y="31408"/>
                    <a:pt x="36711" y="31497"/>
                  </a:cubicBezTo>
                  <a:cubicBezTo>
                    <a:pt x="32689" y="31942"/>
                    <a:pt x="28774" y="32957"/>
                    <a:pt x="24815" y="33745"/>
                  </a:cubicBezTo>
                  <a:cubicBezTo>
                    <a:pt x="24749" y="33758"/>
                    <a:pt x="24681" y="33764"/>
                    <a:pt x="24612" y="33764"/>
                  </a:cubicBezTo>
                  <a:cubicBezTo>
                    <a:pt x="24369" y="33764"/>
                    <a:pt x="24113" y="33699"/>
                    <a:pt x="23868" y="33678"/>
                  </a:cubicBezTo>
                  <a:lnTo>
                    <a:pt x="23798" y="33629"/>
                  </a:lnTo>
                  <a:lnTo>
                    <a:pt x="23318" y="34092"/>
                  </a:lnTo>
                  <a:lnTo>
                    <a:pt x="23101" y="33997"/>
                  </a:lnTo>
                  <a:lnTo>
                    <a:pt x="23101" y="31545"/>
                  </a:lnTo>
                  <a:cubicBezTo>
                    <a:pt x="22184" y="32338"/>
                    <a:pt x="22255" y="33477"/>
                    <a:pt x="21650" y="34240"/>
                  </a:cubicBezTo>
                  <a:cubicBezTo>
                    <a:pt x="20008" y="34514"/>
                    <a:pt x="18361" y="34807"/>
                    <a:pt x="16706" y="35060"/>
                  </a:cubicBezTo>
                  <a:cubicBezTo>
                    <a:pt x="15379" y="35264"/>
                    <a:pt x="14045" y="35428"/>
                    <a:pt x="12711" y="35588"/>
                  </a:cubicBezTo>
                  <a:cubicBezTo>
                    <a:pt x="12682" y="35591"/>
                    <a:pt x="12652" y="35593"/>
                    <a:pt x="12623" y="35593"/>
                  </a:cubicBezTo>
                  <a:cubicBezTo>
                    <a:pt x="12431" y="35593"/>
                    <a:pt x="12230" y="35528"/>
                    <a:pt x="12035" y="35500"/>
                  </a:cubicBezTo>
                  <a:lnTo>
                    <a:pt x="11939" y="35417"/>
                  </a:lnTo>
                  <a:lnTo>
                    <a:pt x="11384" y="35711"/>
                  </a:lnTo>
                  <a:lnTo>
                    <a:pt x="11280" y="35596"/>
                  </a:lnTo>
                  <a:lnTo>
                    <a:pt x="12215" y="34249"/>
                  </a:lnTo>
                  <a:lnTo>
                    <a:pt x="12215" y="34249"/>
                  </a:lnTo>
                  <a:cubicBezTo>
                    <a:pt x="11343" y="34608"/>
                    <a:pt x="11205" y="35773"/>
                    <a:pt x="10217" y="35773"/>
                  </a:cubicBezTo>
                  <a:cubicBezTo>
                    <a:pt x="10129" y="35773"/>
                    <a:pt x="10033" y="35764"/>
                    <a:pt x="9930" y="35744"/>
                  </a:cubicBezTo>
                  <a:cubicBezTo>
                    <a:pt x="9962" y="35532"/>
                    <a:pt x="9933" y="35289"/>
                    <a:pt x="10034" y="35131"/>
                  </a:cubicBezTo>
                  <a:cubicBezTo>
                    <a:pt x="10928" y="33746"/>
                    <a:pt x="11841" y="32374"/>
                    <a:pt x="12759" y="31005"/>
                  </a:cubicBezTo>
                  <a:cubicBezTo>
                    <a:pt x="13246" y="30278"/>
                    <a:pt x="13779" y="29580"/>
                    <a:pt x="14247" y="28842"/>
                  </a:cubicBezTo>
                  <a:cubicBezTo>
                    <a:pt x="15332" y="27133"/>
                    <a:pt x="16583" y="25559"/>
                    <a:pt x="17869" y="23997"/>
                  </a:cubicBezTo>
                  <a:cubicBezTo>
                    <a:pt x="19860" y="21582"/>
                    <a:pt x="21672" y="19021"/>
                    <a:pt x="23644" y="16592"/>
                  </a:cubicBezTo>
                  <a:cubicBezTo>
                    <a:pt x="25555" y="14240"/>
                    <a:pt x="27576" y="11980"/>
                    <a:pt x="29540" y="9672"/>
                  </a:cubicBezTo>
                  <a:cubicBezTo>
                    <a:pt x="30325" y="8750"/>
                    <a:pt x="31077" y="7799"/>
                    <a:pt x="31870" y="6883"/>
                  </a:cubicBezTo>
                  <a:cubicBezTo>
                    <a:pt x="32077" y="6645"/>
                    <a:pt x="32356" y="6370"/>
                    <a:pt x="32641" y="6314"/>
                  </a:cubicBezTo>
                  <a:cubicBezTo>
                    <a:pt x="34119" y="6028"/>
                    <a:pt x="35609" y="5808"/>
                    <a:pt x="37134" y="5558"/>
                  </a:cubicBezTo>
                  <a:lnTo>
                    <a:pt x="37134" y="5558"/>
                  </a:lnTo>
                  <a:cubicBezTo>
                    <a:pt x="37099" y="5732"/>
                    <a:pt x="37068" y="5891"/>
                    <a:pt x="37035" y="6049"/>
                  </a:cubicBezTo>
                  <a:lnTo>
                    <a:pt x="37120" y="6119"/>
                  </a:lnTo>
                  <a:lnTo>
                    <a:pt x="37873" y="5378"/>
                  </a:lnTo>
                  <a:lnTo>
                    <a:pt x="38046" y="5508"/>
                  </a:lnTo>
                  <a:cubicBezTo>
                    <a:pt x="37920" y="5815"/>
                    <a:pt x="37793" y="6122"/>
                    <a:pt x="37667" y="6430"/>
                  </a:cubicBezTo>
                  <a:lnTo>
                    <a:pt x="37741" y="6490"/>
                  </a:lnTo>
                  <a:cubicBezTo>
                    <a:pt x="38254" y="5464"/>
                    <a:pt x="39139" y="5148"/>
                    <a:pt x="40228" y="4974"/>
                  </a:cubicBezTo>
                  <a:cubicBezTo>
                    <a:pt x="43610" y="4430"/>
                    <a:pt x="46969" y="3733"/>
                    <a:pt x="50350" y="3187"/>
                  </a:cubicBezTo>
                  <a:cubicBezTo>
                    <a:pt x="53675" y="2653"/>
                    <a:pt x="57024" y="2387"/>
                    <a:pt x="60397" y="2387"/>
                  </a:cubicBezTo>
                  <a:close/>
                  <a:moveTo>
                    <a:pt x="57598" y="35906"/>
                  </a:moveTo>
                  <a:lnTo>
                    <a:pt x="57598" y="35906"/>
                  </a:lnTo>
                  <a:cubicBezTo>
                    <a:pt x="58190" y="36087"/>
                    <a:pt x="58190" y="36087"/>
                    <a:pt x="58482" y="37017"/>
                  </a:cubicBezTo>
                  <a:lnTo>
                    <a:pt x="57598" y="35906"/>
                  </a:lnTo>
                  <a:close/>
                  <a:moveTo>
                    <a:pt x="71174" y="29094"/>
                  </a:moveTo>
                  <a:cubicBezTo>
                    <a:pt x="71196" y="29094"/>
                    <a:pt x="71217" y="29094"/>
                    <a:pt x="71239" y="29096"/>
                  </a:cubicBezTo>
                  <a:cubicBezTo>
                    <a:pt x="73352" y="29217"/>
                    <a:pt x="75471" y="29292"/>
                    <a:pt x="77571" y="29533"/>
                  </a:cubicBezTo>
                  <a:cubicBezTo>
                    <a:pt x="79304" y="29732"/>
                    <a:pt x="81014" y="30136"/>
                    <a:pt x="82732" y="30458"/>
                  </a:cubicBezTo>
                  <a:cubicBezTo>
                    <a:pt x="82962" y="30502"/>
                    <a:pt x="83179" y="30594"/>
                    <a:pt x="83370" y="30727"/>
                  </a:cubicBezTo>
                  <a:cubicBezTo>
                    <a:pt x="79764" y="30222"/>
                    <a:pt x="76166" y="29657"/>
                    <a:pt x="72509" y="29589"/>
                  </a:cubicBezTo>
                  <a:lnTo>
                    <a:pt x="72509" y="29589"/>
                  </a:lnTo>
                  <a:cubicBezTo>
                    <a:pt x="73304" y="29672"/>
                    <a:pt x="74101" y="29732"/>
                    <a:pt x="74891" y="29842"/>
                  </a:cubicBezTo>
                  <a:cubicBezTo>
                    <a:pt x="77748" y="30243"/>
                    <a:pt x="80604" y="30661"/>
                    <a:pt x="83460" y="31073"/>
                  </a:cubicBezTo>
                  <a:cubicBezTo>
                    <a:pt x="83588" y="31091"/>
                    <a:pt x="83731" y="31145"/>
                    <a:pt x="83853" y="31145"/>
                  </a:cubicBezTo>
                  <a:cubicBezTo>
                    <a:pt x="83889" y="31145"/>
                    <a:pt x="83924" y="31140"/>
                    <a:pt x="83956" y="31128"/>
                  </a:cubicBezTo>
                  <a:cubicBezTo>
                    <a:pt x="84207" y="31033"/>
                    <a:pt x="84452" y="30995"/>
                    <a:pt x="84692" y="30995"/>
                  </a:cubicBezTo>
                  <a:cubicBezTo>
                    <a:pt x="85346" y="30995"/>
                    <a:pt x="85964" y="31275"/>
                    <a:pt x="86589" y="31442"/>
                  </a:cubicBezTo>
                  <a:cubicBezTo>
                    <a:pt x="87451" y="31672"/>
                    <a:pt x="88339" y="31771"/>
                    <a:pt x="89154" y="32253"/>
                  </a:cubicBezTo>
                  <a:cubicBezTo>
                    <a:pt x="89770" y="32615"/>
                    <a:pt x="90591" y="32611"/>
                    <a:pt x="91266" y="32898"/>
                  </a:cubicBezTo>
                  <a:cubicBezTo>
                    <a:pt x="93476" y="33843"/>
                    <a:pt x="95822" y="34237"/>
                    <a:pt x="98150" y="34713"/>
                  </a:cubicBezTo>
                  <a:cubicBezTo>
                    <a:pt x="98281" y="34739"/>
                    <a:pt x="98413" y="34765"/>
                    <a:pt x="98544" y="34795"/>
                  </a:cubicBezTo>
                  <a:cubicBezTo>
                    <a:pt x="101160" y="35380"/>
                    <a:pt x="103773" y="35982"/>
                    <a:pt x="106395" y="36544"/>
                  </a:cubicBezTo>
                  <a:cubicBezTo>
                    <a:pt x="107313" y="36741"/>
                    <a:pt x="108250" y="36862"/>
                    <a:pt x="109182" y="36983"/>
                  </a:cubicBezTo>
                  <a:cubicBezTo>
                    <a:pt x="109335" y="37003"/>
                    <a:pt x="109464" y="37014"/>
                    <a:pt x="109576" y="37014"/>
                  </a:cubicBezTo>
                  <a:cubicBezTo>
                    <a:pt x="110091" y="37014"/>
                    <a:pt x="110214" y="36778"/>
                    <a:pt x="110407" y="36091"/>
                  </a:cubicBezTo>
                  <a:cubicBezTo>
                    <a:pt x="110818" y="34634"/>
                    <a:pt x="111301" y="33198"/>
                    <a:pt x="111750" y="31752"/>
                  </a:cubicBezTo>
                  <a:cubicBezTo>
                    <a:pt x="111968" y="31049"/>
                    <a:pt x="112174" y="30342"/>
                    <a:pt x="112387" y="29638"/>
                  </a:cubicBezTo>
                  <a:lnTo>
                    <a:pt x="112387" y="29638"/>
                  </a:lnTo>
                  <a:cubicBezTo>
                    <a:pt x="112127" y="32017"/>
                    <a:pt x="111705" y="34328"/>
                    <a:pt x="110993" y="36574"/>
                  </a:cubicBezTo>
                  <a:cubicBezTo>
                    <a:pt x="110716" y="37446"/>
                    <a:pt x="110443" y="37749"/>
                    <a:pt x="109818" y="37749"/>
                  </a:cubicBezTo>
                  <a:cubicBezTo>
                    <a:pt x="109601" y="37749"/>
                    <a:pt x="109340" y="37712"/>
                    <a:pt x="109022" y="37650"/>
                  </a:cubicBezTo>
                  <a:cubicBezTo>
                    <a:pt x="106481" y="37154"/>
                    <a:pt x="103923" y="36743"/>
                    <a:pt x="101390" y="36208"/>
                  </a:cubicBezTo>
                  <a:cubicBezTo>
                    <a:pt x="99056" y="35716"/>
                    <a:pt x="96764" y="35002"/>
                    <a:pt x="94419" y="34577"/>
                  </a:cubicBezTo>
                  <a:cubicBezTo>
                    <a:pt x="91333" y="34017"/>
                    <a:pt x="88336" y="33127"/>
                    <a:pt x="85293" y="32408"/>
                  </a:cubicBezTo>
                  <a:cubicBezTo>
                    <a:pt x="83006" y="31867"/>
                    <a:pt x="80680" y="31479"/>
                    <a:pt x="78367" y="31047"/>
                  </a:cubicBezTo>
                  <a:cubicBezTo>
                    <a:pt x="77046" y="30799"/>
                    <a:pt x="75722" y="30541"/>
                    <a:pt x="74387" y="30390"/>
                  </a:cubicBezTo>
                  <a:cubicBezTo>
                    <a:pt x="73087" y="30243"/>
                    <a:pt x="71773" y="30213"/>
                    <a:pt x="70464" y="30158"/>
                  </a:cubicBezTo>
                  <a:cubicBezTo>
                    <a:pt x="69496" y="30117"/>
                    <a:pt x="68528" y="30122"/>
                    <a:pt x="67560" y="30096"/>
                  </a:cubicBezTo>
                  <a:cubicBezTo>
                    <a:pt x="67404" y="30091"/>
                    <a:pt x="67249" y="30033"/>
                    <a:pt x="67087" y="29923"/>
                  </a:cubicBezTo>
                  <a:cubicBezTo>
                    <a:pt x="67244" y="29831"/>
                    <a:pt x="67355" y="29573"/>
                    <a:pt x="67527" y="29573"/>
                  </a:cubicBezTo>
                  <a:cubicBezTo>
                    <a:pt x="67606" y="29573"/>
                    <a:pt x="67697" y="29627"/>
                    <a:pt x="67810" y="29773"/>
                  </a:cubicBezTo>
                  <a:cubicBezTo>
                    <a:pt x="68618" y="29645"/>
                    <a:pt x="69464" y="29620"/>
                    <a:pt x="70216" y="29343"/>
                  </a:cubicBezTo>
                  <a:cubicBezTo>
                    <a:pt x="70540" y="29223"/>
                    <a:pt x="70852" y="29094"/>
                    <a:pt x="71174" y="29094"/>
                  </a:cubicBezTo>
                  <a:close/>
                  <a:moveTo>
                    <a:pt x="118261" y="9314"/>
                  </a:moveTo>
                  <a:cubicBezTo>
                    <a:pt x="118281" y="9314"/>
                    <a:pt x="118301" y="9317"/>
                    <a:pt x="118318" y="9322"/>
                  </a:cubicBezTo>
                  <a:cubicBezTo>
                    <a:pt x="118453" y="9366"/>
                    <a:pt x="118600" y="9601"/>
                    <a:pt x="118609" y="9760"/>
                  </a:cubicBezTo>
                  <a:cubicBezTo>
                    <a:pt x="118623" y="10021"/>
                    <a:pt x="118541" y="10290"/>
                    <a:pt x="118482" y="10553"/>
                  </a:cubicBezTo>
                  <a:cubicBezTo>
                    <a:pt x="118102" y="12225"/>
                    <a:pt x="117694" y="13891"/>
                    <a:pt x="117340" y="15569"/>
                  </a:cubicBezTo>
                  <a:cubicBezTo>
                    <a:pt x="116542" y="19354"/>
                    <a:pt x="115807" y="23152"/>
                    <a:pt x="114978" y="26928"/>
                  </a:cubicBezTo>
                  <a:cubicBezTo>
                    <a:pt x="114264" y="30182"/>
                    <a:pt x="113457" y="33413"/>
                    <a:pt x="112682" y="36653"/>
                  </a:cubicBezTo>
                  <a:cubicBezTo>
                    <a:pt x="112590" y="37038"/>
                    <a:pt x="112442" y="37411"/>
                    <a:pt x="112310" y="37816"/>
                  </a:cubicBezTo>
                  <a:lnTo>
                    <a:pt x="111068" y="37733"/>
                  </a:lnTo>
                  <a:cubicBezTo>
                    <a:pt x="111123" y="37482"/>
                    <a:pt x="111167" y="37271"/>
                    <a:pt x="111215" y="37062"/>
                  </a:cubicBezTo>
                  <a:cubicBezTo>
                    <a:pt x="111734" y="34801"/>
                    <a:pt x="112262" y="32543"/>
                    <a:pt x="112767" y="30279"/>
                  </a:cubicBezTo>
                  <a:cubicBezTo>
                    <a:pt x="113281" y="27980"/>
                    <a:pt x="113775" y="25678"/>
                    <a:pt x="114274" y="23376"/>
                  </a:cubicBezTo>
                  <a:cubicBezTo>
                    <a:pt x="114866" y="20649"/>
                    <a:pt x="115411" y="17910"/>
                    <a:pt x="116062" y="15196"/>
                  </a:cubicBezTo>
                  <a:cubicBezTo>
                    <a:pt x="116462" y="13532"/>
                    <a:pt x="117019" y="11905"/>
                    <a:pt x="117516" y="10265"/>
                  </a:cubicBezTo>
                  <a:cubicBezTo>
                    <a:pt x="117593" y="10008"/>
                    <a:pt x="117689" y="9743"/>
                    <a:pt x="117844" y="9532"/>
                  </a:cubicBezTo>
                  <a:cubicBezTo>
                    <a:pt x="117925" y="9422"/>
                    <a:pt x="118125" y="9314"/>
                    <a:pt x="118261" y="9314"/>
                  </a:cubicBezTo>
                  <a:close/>
                  <a:moveTo>
                    <a:pt x="55569" y="37154"/>
                  </a:moveTo>
                  <a:lnTo>
                    <a:pt x="56600" y="37723"/>
                  </a:lnTo>
                  <a:lnTo>
                    <a:pt x="56458" y="37919"/>
                  </a:lnTo>
                  <a:lnTo>
                    <a:pt x="55477" y="37327"/>
                  </a:lnTo>
                  <a:cubicBezTo>
                    <a:pt x="55507" y="37269"/>
                    <a:pt x="55539" y="37211"/>
                    <a:pt x="55569" y="37154"/>
                  </a:cubicBezTo>
                  <a:close/>
                  <a:moveTo>
                    <a:pt x="62847" y="37394"/>
                  </a:moveTo>
                  <a:lnTo>
                    <a:pt x="62847" y="37394"/>
                  </a:lnTo>
                  <a:cubicBezTo>
                    <a:pt x="62511" y="37770"/>
                    <a:pt x="62182" y="38156"/>
                    <a:pt x="61660" y="38156"/>
                  </a:cubicBezTo>
                  <a:cubicBezTo>
                    <a:pt x="61577" y="38156"/>
                    <a:pt x="61488" y="38147"/>
                    <a:pt x="61394" y="38125"/>
                  </a:cubicBezTo>
                  <a:lnTo>
                    <a:pt x="62847" y="37394"/>
                  </a:lnTo>
                  <a:close/>
                  <a:moveTo>
                    <a:pt x="117861" y="39220"/>
                  </a:moveTo>
                  <a:lnTo>
                    <a:pt x="117863" y="39257"/>
                  </a:lnTo>
                  <a:lnTo>
                    <a:pt x="117878" y="39234"/>
                  </a:lnTo>
                  <a:lnTo>
                    <a:pt x="117861" y="39220"/>
                  </a:lnTo>
                  <a:close/>
                  <a:moveTo>
                    <a:pt x="119123" y="9869"/>
                  </a:moveTo>
                  <a:cubicBezTo>
                    <a:pt x="119612" y="10013"/>
                    <a:pt x="119490" y="10415"/>
                    <a:pt x="119426" y="10747"/>
                  </a:cubicBezTo>
                  <a:cubicBezTo>
                    <a:pt x="119273" y="11538"/>
                    <a:pt x="119079" y="12322"/>
                    <a:pt x="118911" y="13111"/>
                  </a:cubicBezTo>
                  <a:cubicBezTo>
                    <a:pt x="118857" y="13367"/>
                    <a:pt x="118833" y="13628"/>
                    <a:pt x="118784" y="13968"/>
                  </a:cubicBezTo>
                  <a:cubicBezTo>
                    <a:pt x="119839" y="13401"/>
                    <a:pt x="119810" y="12427"/>
                    <a:pt x="119982" y="11547"/>
                  </a:cubicBezTo>
                  <a:lnTo>
                    <a:pt x="119982" y="11547"/>
                  </a:lnTo>
                  <a:cubicBezTo>
                    <a:pt x="120079" y="11491"/>
                    <a:pt x="120180" y="11432"/>
                    <a:pt x="120341" y="11341"/>
                  </a:cubicBezTo>
                  <a:lnTo>
                    <a:pt x="120341" y="11341"/>
                  </a:lnTo>
                  <a:cubicBezTo>
                    <a:pt x="120282" y="11784"/>
                    <a:pt x="120231" y="12170"/>
                    <a:pt x="120171" y="12618"/>
                  </a:cubicBezTo>
                  <a:lnTo>
                    <a:pt x="120711" y="12375"/>
                  </a:lnTo>
                  <a:lnTo>
                    <a:pt x="120711" y="12375"/>
                  </a:lnTo>
                  <a:cubicBezTo>
                    <a:pt x="118622" y="21358"/>
                    <a:pt x="116559" y="30226"/>
                    <a:pt x="114485" y="39091"/>
                  </a:cubicBezTo>
                  <a:cubicBezTo>
                    <a:pt x="114455" y="39219"/>
                    <a:pt x="114269" y="39312"/>
                    <a:pt x="114012" y="39562"/>
                  </a:cubicBezTo>
                  <a:cubicBezTo>
                    <a:pt x="114163" y="38838"/>
                    <a:pt x="114274" y="38301"/>
                    <a:pt x="114385" y="37765"/>
                  </a:cubicBezTo>
                  <a:lnTo>
                    <a:pt x="114204" y="37713"/>
                  </a:lnTo>
                  <a:lnTo>
                    <a:pt x="113713" y="39215"/>
                  </a:lnTo>
                  <a:lnTo>
                    <a:pt x="113626" y="39202"/>
                  </a:lnTo>
                  <a:cubicBezTo>
                    <a:pt x="113668" y="38842"/>
                    <a:pt x="113710" y="38481"/>
                    <a:pt x="113752" y="38120"/>
                  </a:cubicBezTo>
                  <a:lnTo>
                    <a:pt x="113648" y="38094"/>
                  </a:lnTo>
                  <a:lnTo>
                    <a:pt x="113280" y="38821"/>
                  </a:lnTo>
                  <a:lnTo>
                    <a:pt x="113155" y="38779"/>
                  </a:lnTo>
                  <a:cubicBezTo>
                    <a:pt x="113213" y="38439"/>
                    <a:pt x="113272" y="38100"/>
                    <a:pt x="113329" y="37761"/>
                  </a:cubicBezTo>
                  <a:lnTo>
                    <a:pt x="113217" y="37724"/>
                  </a:lnTo>
                  <a:lnTo>
                    <a:pt x="112851" y="38433"/>
                  </a:lnTo>
                  <a:cubicBezTo>
                    <a:pt x="112770" y="38369"/>
                    <a:pt x="112639" y="38312"/>
                    <a:pt x="112639" y="38255"/>
                  </a:cubicBezTo>
                  <a:cubicBezTo>
                    <a:pt x="112639" y="38064"/>
                    <a:pt x="112660" y="37865"/>
                    <a:pt x="112717" y="37682"/>
                  </a:cubicBezTo>
                  <a:cubicBezTo>
                    <a:pt x="113941" y="33792"/>
                    <a:pt x="114862" y="29823"/>
                    <a:pt x="115540" y="25811"/>
                  </a:cubicBezTo>
                  <a:cubicBezTo>
                    <a:pt x="116439" y="20498"/>
                    <a:pt x="117817" y="15295"/>
                    <a:pt x="118963" y="10040"/>
                  </a:cubicBezTo>
                  <a:cubicBezTo>
                    <a:pt x="118974" y="9987"/>
                    <a:pt x="119048" y="9946"/>
                    <a:pt x="119123" y="9869"/>
                  </a:cubicBezTo>
                  <a:close/>
                  <a:moveTo>
                    <a:pt x="121171" y="15505"/>
                  </a:moveTo>
                  <a:lnTo>
                    <a:pt x="121171" y="15505"/>
                  </a:lnTo>
                  <a:cubicBezTo>
                    <a:pt x="120651" y="17757"/>
                    <a:pt x="120175" y="20022"/>
                    <a:pt x="119602" y="22261"/>
                  </a:cubicBezTo>
                  <a:cubicBezTo>
                    <a:pt x="118169" y="27861"/>
                    <a:pt x="117015" y="33519"/>
                    <a:pt x="116034" y="39213"/>
                  </a:cubicBezTo>
                  <a:cubicBezTo>
                    <a:pt x="115886" y="40068"/>
                    <a:pt x="115752" y="40324"/>
                    <a:pt x="115152" y="40324"/>
                  </a:cubicBezTo>
                  <a:cubicBezTo>
                    <a:pt x="115006" y="40324"/>
                    <a:pt x="114833" y="40309"/>
                    <a:pt x="114625" y="40284"/>
                  </a:cubicBezTo>
                  <a:cubicBezTo>
                    <a:pt x="116557" y="31959"/>
                    <a:pt x="118096" y="23544"/>
                    <a:pt x="121171" y="15505"/>
                  </a:cubicBezTo>
                  <a:close/>
                  <a:moveTo>
                    <a:pt x="72110" y="30519"/>
                  </a:moveTo>
                  <a:cubicBezTo>
                    <a:pt x="73189" y="30519"/>
                    <a:pt x="74255" y="30669"/>
                    <a:pt x="75313" y="30838"/>
                  </a:cubicBezTo>
                  <a:cubicBezTo>
                    <a:pt x="78067" y="31278"/>
                    <a:pt x="80818" y="31750"/>
                    <a:pt x="83546" y="32326"/>
                  </a:cubicBezTo>
                  <a:cubicBezTo>
                    <a:pt x="85649" y="32770"/>
                    <a:pt x="87704" y="33427"/>
                    <a:pt x="89795" y="33929"/>
                  </a:cubicBezTo>
                  <a:cubicBezTo>
                    <a:pt x="92377" y="34548"/>
                    <a:pt x="94973" y="35105"/>
                    <a:pt x="97563" y="35686"/>
                  </a:cubicBezTo>
                  <a:cubicBezTo>
                    <a:pt x="99990" y="36230"/>
                    <a:pt x="102412" y="36792"/>
                    <a:pt x="104846" y="37302"/>
                  </a:cubicBezTo>
                  <a:cubicBezTo>
                    <a:pt x="106357" y="37618"/>
                    <a:pt x="107881" y="37890"/>
                    <a:pt x="109409" y="38104"/>
                  </a:cubicBezTo>
                  <a:cubicBezTo>
                    <a:pt x="109697" y="38144"/>
                    <a:pt x="109989" y="38157"/>
                    <a:pt x="110283" y="38157"/>
                  </a:cubicBezTo>
                  <a:cubicBezTo>
                    <a:pt x="110724" y="38157"/>
                    <a:pt x="111168" y="38128"/>
                    <a:pt x="111607" y="38121"/>
                  </a:cubicBezTo>
                  <a:cubicBezTo>
                    <a:pt x="111620" y="38121"/>
                    <a:pt x="111632" y="38120"/>
                    <a:pt x="111644" y="38120"/>
                  </a:cubicBezTo>
                  <a:cubicBezTo>
                    <a:pt x="112018" y="38120"/>
                    <a:pt x="112277" y="38210"/>
                    <a:pt x="112207" y="38731"/>
                  </a:cubicBezTo>
                  <a:lnTo>
                    <a:pt x="109905" y="38843"/>
                  </a:lnTo>
                  <a:cubicBezTo>
                    <a:pt x="110863" y="39374"/>
                    <a:pt x="111789" y="38825"/>
                    <a:pt x="112738" y="39413"/>
                  </a:cubicBezTo>
                  <a:lnTo>
                    <a:pt x="111138" y="39569"/>
                  </a:lnTo>
                  <a:cubicBezTo>
                    <a:pt x="111139" y="39610"/>
                    <a:pt x="111139" y="39652"/>
                    <a:pt x="111139" y="39694"/>
                  </a:cubicBezTo>
                  <a:lnTo>
                    <a:pt x="111890" y="39771"/>
                  </a:lnTo>
                  <a:cubicBezTo>
                    <a:pt x="111861" y="39834"/>
                    <a:pt x="111840" y="39926"/>
                    <a:pt x="111816" y="39927"/>
                  </a:cubicBezTo>
                  <a:cubicBezTo>
                    <a:pt x="111283" y="39961"/>
                    <a:pt x="110752" y="39985"/>
                    <a:pt x="110205" y="40104"/>
                  </a:cubicBezTo>
                  <a:lnTo>
                    <a:pt x="111761" y="40328"/>
                  </a:lnTo>
                  <a:lnTo>
                    <a:pt x="111757" y="40445"/>
                  </a:lnTo>
                  <a:cubicBezTo>
                    <a:pt x="111575" y="40455"/>
                    <a:pt x="111390" y="40489"/>
                    <a:pt x="111210" y="40489"/>
                  </a:cubicBezTo>
                  <a:cubicBezTo>
                    <a:pt x="111147" y="40489"/>
                    <a:pt x="111085" y="40485"/>
                    <a:pt x="111024" y="40474"/>
                  </a:cubicBezTo>
                  <a:cubicBezTo>
                    <a:pt x="108476" y="40028"/>
                    <a:pt x="105932" y="39566"/>
                    <a:pt x="103385" y="39106"/>
                  </a:cubicBezTo>
                  <a:cubicBezTo>
                    <a:pt x="98383" y="38203"/>
                    <a:pt x="93534" y="36662"/>
                    <a:pt x="88579" y="35560"/>
                  </a:cubicBezTo>
                  <a:cubicBezTo>
                    <a:pt x="85988" y="34984"/>
                    <a:pt x="83444" y="34188"/>
                    <a:pt x="80843" y="33669"/>
                  </a:cubicBezTo>
                  <a:cubicBezTo>
                    <a:pt x="78473" y="33197"/>
                    <a:pt x="76067" y="32964"/>
                    <a:pt x="73648" y="32964"/>
                  </a:cubicBezTo>
                  <a:cubicBezTo>
                    <a:pt x="73100" y="32964"/>
                    <a:pt x="72552" y="32976"/>
                    <a:pt x="72004" y="33000"/>
                  </a:cubicBezTo>
                  <a:cubicBezTo>
                    <a:pt x="70929" y="33048"/>
                    <a:pt x="69845" y="33033"/>
                    <a:pt x="68782" y="33167"/>
                  </a:cubicBezTo>
                  <a:cubicBezTo>
                    <a:pt x="66000" y="33516"/>
                    <a:pt x="63567" y="34624"/>
                    <a:pt x="61542" y="36606"/>
                  </a:cubicBezTo>
                  <a:cubicBezTo>
                    <a:pt x="61145" y="36993"/>
                    <a:pt x="60594" y="37220"/>
                    <a:pt x="60114" y="37522"/>
                  </a:cubicBezTo>
                  <a:lnTo>
                    <a:pt x="59960" y="37368"/>
                  </a:lnTo>
                  <a:lnTo>
                    <a:pt x="62090" y="34939"/>
                  </a:lnTo>
                  <a:lnTo>
                    <a:pt x="62090" y="34939"/>
                  </a:lnTo>
                  <a:cubicBezTo>
                    <a:pt x="61133" y="35352"/>
                    <a:pt x="60636" y="36265"/>
                    <a:pt x="59757" y="37042"/>
                  </a:cubicBezTo>
                  <a:cubicBezTo>
                    <a:pt x="59757" y="36700"/>
                    <a:pt x="59697" y="36478"/>
                    <a:pt x="59767" y="36310"/>
                  </a:cubicBezTo>
                  <a:cubicBezTo>
                    <a:pt x="60628" y="34245"/>
                    <a:pt x="62109" y="32793"/>
                    <a:pt x="64209" y="32029"/>
                  </a:cubicBezTo>
                  <a:cubicBezTo>
                    <a:pt x="66432" y="31220"/>
                    <a:pt x="68743" y="30799"/>
                    <a:pt x="71095" y="30567"/>
                  </a:cubicBezTo>
                  <a:cubicBezTo>
                    <a:pt x="71435" y="30533"/>
                    <a:pt x="71773" y="30519"/>
                    <a:pt x="72110" y="30519"/>
                  </a:cubicBezTo>
                  <a:close/>
                  <a:moveTo>
                    <a:pt x="27723" y="9994"/>
                  </a:moveTo>
                  <a:lnTo>
                    <a:pt x="27723" y="9994"/>
                  </a:lnTo>
                  <a:cubicBezTo>
                    <a:pt x="27684" y="10853"/>
                    <a:pt x="24712" y="14876"/>
                    <a:pt x="22231" y="17554"/>
                  </a:cubicBezTo>
                  <a:cubicBezTo>
                    <a:pt x="22111" y="17678"/>
                    <a:pt x="21992" y="17800"/>
                    <a:pt x="21871" y="17924"/>
                  </a:cubicBezTo>
                  <a:cubicBezTo>
                    <a:pt x="21668" y="18267"/>
                    <a:pt x="21499" y="18637"/>
                    <a:pt x="21255" y="18948"/>
                  </a:cubicBezTo>
                  <a:cubicBezTo>
                    <a:pt x="19657" y="20991"/>
                    <a:pt x="18028" y="23007"/>
                    <a:pt x="16445" y="25060"/>
                  </a:cubicBezTo>
                  <a:cubicBezTo>
                    <a:pt x="15602" y="26151"/>
                    <a:pt x="14832" y="27299"/>
                    <a:pt x="14032" y="28423"/>
                  </a:cubicBezTo>
                  <a:cubicBezTo>
                    <a:pt x="13723" y="28858"/>
                    <a:pt x="13418" y="29297"/>
                    <a:pt x="13111" y="29734"/>
                  </a:cubicBezTo>
                  <a:lnTo>
                    <a:pt x="12906" y="29670"/>
                  </a:lnTo>
                  <a:cubicBezTo>
                    <a:pt x="12968" y="29358"/>
                    <a:pt x="13031" y="29047"/>
                    <a:pt x="13093" y="28736"/>
                  </a:cubicBezTo>
                  <a:cubicBezTo>
                    <a:pt x="13064" y="28712"/>
                    <a:pt x="13034" y="28689"/>
                    <a:pt x="13006" y="28666"/>
                  </a:cubicBezTo>
                  <a:cubicBezTo>
                    <a:pt x="12511" y="29327"/>
                    <a:pt x="11895" y="29917"/>
                    <a:pt x="11926" y="30851"/>
                  </a:cubicBezTo>
                  <a:cubicBezTo>
                    <a:pt x="11932" y="31059"/>
                    <a:pt x="11770" y="31292"/>
                    <a:pt x="11639" y="31482"/>
                  </a:cubicBezTo>
                  <a:cubicBezTo>
                    <a:pt x="10985" y="32426"/>
                    <a:pt x="10555" y="33555"/>
                    <a:pt x="9478" y="34160"/>
                  </a:cubicBezTo>
                  <a:lnTo>
                    <a:pt x="8429" y="35396"/>
                  </a:lnTo>
                  <a:lnTo>
                    <a:pt x="7389" y="36912"/>
                  </a:lnTo>
                  <a:lnTo>
                    <a:pt x="7207" y="36824"/>
                  </a:lnTo>
                  <a:cubicBezTo>
                    <a:pt x="7268" y="36586"/>
                    <a:pt x="7329" y="36350"/>
                    <a:pt x="7390" y="36112"/>
                  </a:cubicBezTo>
                  <a:lnTo>
                    <a:pt x="7287" y="36029"/>
                  </a:lnTo>
                  <a:lnTo>
                    <a:pt x="6045" y="38061"/>
                  </a:lnTo>
                  <a:lnTo>
                    <a:pt x="5879" y="37968"/>
                  </a:lnTo>
                  <a:cubicBezTo>
                    <a:pt x="5998" y="37644"/>
                    <a:pt x="6116" y="37320"/>
                    <a:pt x="6234" y="36995"/>
                  </a:cubicBezTo>
                  <a:lnTo>
                    <a:pt x="6146" y="36918"/>
                  </a:lnTo>
                  <a:cubicBezTo>
                    <a:pt x="5771" y="37587"/>
                    <a:pt x="5400" y="38258"/>
                    <a:pt x="5019" y="38924"/>
                  </a:cubicBezTo>
                  <a:cubicBezTo>
                    <a:pt x="4860" y="39204"/>
                    <a:pt x="4681" y="39474"/>
                    <a:pt x="4352" y="39671"/>
                  </a:cubicBezTo>
                  <a:lnTo>
                    <a:pt x="4853" y="38443"/>
                  </a:lnTo>
                  <a:lnTo>
                    <a:pt x="4799" y="38402"/>
                  </a:lnTo>
                  <a:cubicBezTo>
                    <a:pt x="4561" y="38761"/>
                    <a:pt x="4336" y="39131"/>
                    <a:pt x="4079" y="39477"/>
                  </a:cubicBezTo>
                  <a:cubicBezTo>
                    <a:pt x="3703" y="39981"/>
                    <a:pt x="3605" y="40678"/>
                    <a:pt x="2877" y="40954"/>
                  </a:cubicBezTo>
                  <a:cubicBezTo>
                    <a:pt x="2614" y="41054"/>
                    <a:pt x="2505" y="41556"/>
                    <a:pt x="2295" y="41933"/>
                  </a:cubicBezTo>
                  <a:cubicBezTo>
                    <a:pt x="2167" y="41120"/>
                    <a:pt x="2551" y="40563"/>
                    <a:pt x="2948" y="40002"/>
                  </a:cubicBezTo>
                  <a:cubicBezTo>
                    <a:pt x="5691" y="36129"/>
                    <a:pt x="8430" y="32255"/>
                    <a:pt x="11167" y="28380"/>
                  </a:cubicBezTo>
                  <a:cubicBezTo>
                    <a:pt x="13262" y="25412"/>
                    <a:pt x="15336" y="22428"/>
                    <a:pt x="17458" y="19478"/>
                  </a:cubicBezTo>
                  <a:cubicBezTo>
                    <a:pt x="18457" y="18089"/>
                    <a:pt x="19545" y="16763"/>
                    <a:pt x="20695" y="15275"/>
                  </a:cubicBezTo>
                  <a:lnTo>
                    <a:pt x="20695" y="15275"/>
                  </a:lnTo>
                  <a:cubicBezTo>
                    <a:pt x="20784" y="15873"/>
                    <a:pt x="20414" y="16150"/>
                    <a:pt x="20231" y="16485"/>
                  </a:cubicBezTo>
                  <a:cubicBezTo>
                    <a:pt x="20045" y="16826"/>
                    <a:pt x="19828" y="17151"/>
                    <a:pt x="19626" y="17483"/>
                  </a:cubicBezTo>
                  <a:lnTo>
                    <a:pt x="19792" y="17592"/>
                  </a:lnTo>
                  <a:cubicBezTo>
                    <a:pt x="20622" y="16365"/>
                    <a:pt x="21519" y="15176"/>
                    <a:pt x="22249" y="13893"/>
                  </a:cubicBezTo>
                  <a:cubicBezTo>
                    <a:pt x="22519" y="13418"/>
                    <a:pt x="22797" y="13099"/>
                    <a:pt x="23376" y="12950"/>
                  </a:cubicBezTo>
                  <a:lnTo>
                    <a:pt x="23376" y="12950"/>
                  </a:lnTo>
                  <a:cubicBezTo>
                    <a:pt x="22942" y="13657"/>
                    <a:pt x="22510" y="14363"/>
                    <a:pt x="22076" y="15069"/>
                  </a:cubicBezTo>
                  <a:lnTo>
                    <a:pt x="22178" y="15154"/>
                  </a:lnTo>
                  <a:cubicBezTo>
                    <a:pt x="22791" y="14315"/>
                    <a:pt x="23401" y="13472"/>
                    <a:pt x="24018" y="12635"/>
                  </a:cubicBezTo>
                  <a:cubicBezTo>
                    <a:pt x="24203" y="12385"/>
                    <a:pt x="24412" y="12153"/>
                    <a:pt x="24610" y="11913"/>
                  </a:cubicBezTo>
                  <a:lnTo>
                    <a:pt x="24822" y="12054"/>
                  </a:lnTo>
                  <a:cubicBezTo>
                    <a:pt x="24666" y="12321"/>
                    <a:pt x="24507" y="12586"/>
                    <a:pt x="24351" y="12853"/>
                  </a:cubicBezTo>
                  <a:cubicBezTo>
                    <a:pt x="24001" y="13455"/>
                    <a:pt x="23652" y="14058"/>
                    <a:pt x="23302" y="14660"/>
                  </a:cubicBezTo>
                  <a:cubicBezTo>
                    <a:pt x="23788" y="14003"/>
                    <a:pt x="24276" y="13348"/>
                    <a:pt x="24765" y="12693"/>
                  </a:cubicBezTo>
                  <a:cubicBezTo>
                    <a:pt x="24950" y="12446"/>
                    <a:pt x="25141" y="12205"/>
                    <a:pt x="25331" y="11961"/>
                  </a:cubicBezTo>
                  <a:lnTo>
                    <a:pt x="25542" y="12102"/>
                  </a:lnTo>
                  <a:lnTo>
                    <a:pt x="24485" y="13994"/>
                  </a:lnTo>
                  <a:cubicBezTo>
                    <a:pt x="24938" y="13473"/>
                    <a:pt x="25414" y="12972"/>
                    <a:pt x="25839" y="12428"/>
                  </a:cubicBezTo>
                  <a:cubicBezTo>
                    <a:pt x="26470" y="11620"/>
                    <a:pt x="27063" y="10781"/>
                    <a:pt x="27723" y="9994"/>
                  </a:cubicBezTo>
                  <a:close/>
                  <a:moveTo>
                    <a:pt x="48005" y="32354"/>
                  </a:moveTo>
                  <a:cubicBezTo>
                    <a:pt x="50659" y="32354"/>
                    <a:pt x="53265" y="32752"/>
                    <a:pt x="55625" y="34143"/>
                  </a:cubicBezTo>
                  <a:cubicBezTo>
                    <a:pt x="56124" y="34437"/>
                    <a:pt x="56783" y="34593"/>
                    <a:pt x="56795" y="35422"/>
                  </a:cubicBezTo>
                  <a:cubicBezTo>
                    <a:pt x="56798" y="35673"/>
                    <a:pt x="57224" y="35910"/>
                    <a:pt x="57440" y="36167"/>
                  </a:cubicBezTo>
                  <a:cubicBezTo>
                    <a:pt x="57630" y="36394"/>
                    <a:pt x="57797" y="36638"/>
                    <a:pt x="57885" y="36962"/>
                  </a:cubicBezTo>
                  <a:lnTo>
                    <a:pt x="56375" y="35667"/>
                  </a:lnTo>
                  <a:lnTo>
                    <a:pt x="56281" y="35782"/>
                  </a:lnTo>
                  <a:lnTo>
                    <a:pt x="56712" y="36324"/>
                  </a:lnTo>
                  <a:lnTo>
                    <a:pt x="56643" y="36460"/>
                  </a:lnTo>
                  <a:cubicBezTo>
                    <a:pt x="55858" y="36161"/>
                    <a:pt x="55071" y="35868"/>
                    <a:pt x="54290" y="35562"/>
                  </a:cubicBezTo>
                  <a:cubicBezTo>
                    <a:pt x="52769" y="34966"/>
                    <a:pt x="51181" y="34678"/>
                    <a:pt x="49560" y="34604"/>
                  </a:cubicBezTo>
                  <a:cubicBezTo>
                    <a:pt x="47953" y="34529"/>
                    <a:pt x="46338" y="34392"/>
                    <a:pt x="44732" y="34392"/>
                  </a:cubicBezTo>
                  <a:cubicBezTo>
                    <a:pt x="44256" y="34392"/>
                    <a:pt x="43781" y="34404"/>
                    <a:pt x="43307" y="34434"/>
                  </a:cubicBezTo>
                  <a:cubicBezTo>
                    <a:pt x="39476" y="34670"/>
                    <a:pt x="35650" y="35036"/>
                    <a:pt x="31839" y="35496"/>
                  </a:cubicBezTo>
                  <a:cubicBezTo>
                    <a:pt x="29045" y="35833"/>
                    <a:pt x="26282" y="36427"/>
                    <a:pt x="23498" y="36862"/>
                  </a:cubicBezTo>
                  <a:cubicBezTo>
                    <a:pt x="22503" y="37017"/>
                    <a:pt x="21485" y="37030"/>
                    <a:pt x="20481" y="37130"/>
                  </a:cubicBezTo>
                  <a:cubicBezTo>
                    <a:pt x="20031" y="37175"/>
                    <a:pt x="19588" y="37274"/>
                    <a:pt x="19142" y="37348"/>
                  </a:cubicBezTo>
                  <a:lnTo>
                    <a:pt x="19177" y="37566"/>
                  </a:lnTo>
                  <a:cubicBezTo>
                    <a:pt x="21108" y="37330"/>
                    <a:pt x="23039" y="37093"/>
                    <a:pt x="24969" y="36850"/>
                  </a:cubicBezTo>
                  <a:cubicBezTo>
                    <a:pt x="26905" y="36608"/>
                    <a:pt x="28850" y="36426"/>
                    <a:pt x="30770" y="36098"/>
                  </a:cubicBezTo>
                  <a:cubicBezTo>
                    <a:pt x="33886" y="35566"/>
                    <a:pt x="37026" y="35837"/>
                    <a:pt x="40151" y="35683"/>
                  </a:cubicBezTo>
                  <a:cubicBezTo>
                    <a:pt x="40661" y="35658"/>
                    <a:pt x="41172" y="35652"/>
                    <a:pt x="41683" y="35652"/>
                  </a:cubicBezTo>
                  <a:cubicBezTo>
                    <a:pt x="42144" y="35652"/>
                    <a:pt x="42604" y="35657"/>
                    <a:pt x="43065" y="35657"/>
                  </a:cubicBezTo>
                  <a:cubicBezTo>
                    <a:pt x="43643" y="35657"/>
                    <a:pt x="44220" y="35649"/>
                    <a:pt x="44796" y="35615"/>
                  </a:cubicBezTo>
                  <a:cubicBezTo>
                    <a:pt x="46766" y="35497"/>
                    <a:pt x="48729" y="35240"/>
                    <a:pt x="50699" y="35101"/>
                  </a:cubicBezTo>
                  <a:cubicBezTo>
                    <a:pt x="50760" y="35096"/>
                    <a:pt x="50822" y="35094"/>
                    <a:pt x="50884" y="35094"/>
                  </a:cubicBezTo>
                  <a:cubicBezTo>
                    <a:pt x="51350" y="35094"/>
                    <a:pt x="51830" y="35213"/>
                    <a:pt x="52291" y="35317"/>
                  </a:cubicBezTo>
                  <a:cubicBezTo>
                    <a:pt x="53536" y="35600"/>
                    <a:pt x="54763" y="35935"/>
                    <a:pt x="55752" y="36867"/>
                  </a:cubicBezTo>
                  <a:cubicBezTo>
                    <a:pt x="55404" y="36752"/>
                    <a:pt x="55062" y="36590"/>
                    <a:pt x="54704" y="36534"/>
                  </a:cubicBezTo>
                  <a:cubicBezTo>
                    <a:pt x="54632" y="36523"/>
                    <a:pt x="54559" y="36518"/>
                    <a:pt x="54485" y="36518"/>
                  </a:cubicBezTo>
                  <a:cubicBezTo>
                    <a:pt x="54228" y="36518"/>
                    <a:pt x="53960" y="36581"/>
                    <a:pt x="53678" y="36680"/>
                  </a:cubicBezTo>
                  <a:cubicBezTo>
                    <a:pt x="54712" y="37069"/>
                    <a:pt x="55270" y="37885"/>
                    <a:pt x="55851" y="38697"/>
                  </a:cubicBezTo>
                  <a:cubicBezTo>
                    <a:pt x="54681" y="38140"/>
                    <a:pt x="53599" y="37422"/>
                    <a:pt x="52300" y="37213"/>
                  </a:cubicBezTo>
                  <a:lnTo>
                    <a:pt x="52300" y="37213"/>
                  </a:lnTo>
                  <a:lnTo>
                    <a:pt x="55605" y="39002"/>
                  </a:lnTo>
                  <a:cubicBezTo>
                    <a:pt x="55584" y="39081"/>
                    <a:pt x="55564" y="39161"/>
                    <a:pt x="55545" y="39241"/>
                  </a:cubicBezTo>
                  <a:cubicBezTo>
                    <a:pt x="55436" y="39251"/>
                    <a:pt x="55304" y="39298"/>
                    <a:pt x="55202" y="39298"/>
                  </a:cubicBezTo>
                  <a:cubicBezTo>
                    <a:pt x="55163" y="39298"/>
                    <a:pt x="55129" y="39291"/>
                    <a:pt x="55102" y="39273"/>
                  </a:cubicBezTo>
                  <a:cubicBezTo>
                    <a:pt x="54521" y="38895"/>
                    <a:pt x="53963" y="38482"/>
                    <a:pt x="53396" y="38081"/>
                  </a:cubicBezTo>
                  <a:lnTo>
                    <a:pt x="53272" y="38240"/>
                  </a:lnTo>
                  <a:lnTo>
                    <a:pt x="55139" y="39728"/>
                  </a:lnTo>
                  <a:cubicBezTo>
                    <a:pt x="55038" y="39762"/>
                    <a:pt x="54948" y="39776"/>
                    <a:pt x="54866" y="39776"/>
                  </a:cubicBezTo>
                  <a:cubicBezTo>
                    <a:pt x="54424" y="39776"/>
                    <a:pt x="54217" y="39355"/>
                    <a:pt x="53879" y="39303"/>
                  </a:cubicBezTo>
                  <a:cubicBezTo>
                    <a:pt x="53465" y="39239"/>
                    <a:pt x="53040" y="39254"/>
                    <a:pt x="52520" y="39230"/>
                  </a:cubicBezTo>
                  <a:lnTo>
                    <a:pt x="52520" y="39230"/>
                  </a:lnTo>
                  <a:lnTo>
                    <a:pt x="54151" y="40413"/>
                  </a:lnTo>
                  <a:cubicBezTo>
                    <a:pt x="54125" y="40451"/>
                    <a:pt x="54100" y="40491"/>
                    <a:pt x="54075" y="40529"/>
                  </a:cubicBezTo>
                  <a:lnTo>
                    <a:pt x="51833" y="39350"/>
                  </a:lnTo>
                  <a:lnTo>
                    <a:pt x="51833" y="39350"/>
                  </a:lnTo>
                  <a:cubicBezTo>
                    <a:pt x="52271" y="39979"/>
                    <a:pt x="53074" y="40110"/>
                    <a:pt x="53461" y="40792"/>
                  </a:cubicBezTo>
                  <a:cubicBezTo>
                    <a:pt x="52334" y="40462"/>
                    <a:pt x="51366" y="39665"/>
                    <a:pt x="50008" y="39665"/>
                  </a:cubicBezTo>
                  <a:cubicBezTo>
                    <a:pt x="49963" y="39665"/>
                    <a:pt x="49918" y="39666"/>
                    <a:pt x="49872" y="39668"/>
                  </a:cubicBezTo>
                  <a:lnTo>
                    <a:pt x="52861" y="40935"/>
                  </a:lnTo>
                  <a:cubicBezTo>
                    <a:pt x="52646" y="41264"/>
                    <a:pt x="52411" y="41387"/>
                    <a:pt x="52184" y="41387"/>
                  </a:cubicBezTo>
                  <a:cubicBezTo>
                    <a:pt x="52063" y="41387"/>
                    <a:pt x="51943" y="41352"/>
                    <a:pt x="51830" y="41294"/>
                  </a:cubicBezTo>
                  <a:cubicBezTo>
                    <a:pt x="50856" y="40789"/>
                    <a:pt x="49808" y="40812"/>
                    <a:pt x="48770" y="40810"/>
                  </a:cubicBezTo>
                  <a:cubicBezTo>
                    <a:pt x="48741" y="40810"/>
                    <a:pt x="48713" y="40810"/>
                    <a:pt x="48684" y="40810"/>
                  </a:cubicBezTo>
                  <a:cubicBezTo>
                    <a:pt x="47468" y="40810"/>
                    <a:pt x="46253" y="40880"/>
                    <a:pt x="45038" y="40903"/>
                  </a:cubicBezTo>
                  <a:cubicBezTo>
                    <a:pt x="42041" y="40963"/>
                    <a:pt x="39041" y="40970"/>
                    <a:pt x="36045" y="41078"/>
                  </a:cubicBezTo>
                  <a:cubicBezTo>
                    <a:pt x="32983" y="41191"/>
                    <a:pt x="29925" y="41391"/>
                    <a:pt x="26865" y="41565"/>
                  </a:cubicBezTo>
                  <a:cubicBezTo>
                    <a:pt x="24746" y="41691"/>
                    <a:pt x="22628" y="41825"/>
                    <a:pt x="20510" y="41970"/>
                  </a:cubicBezTo>
                  <a:cubicBezTo>
                    <a:pt x="19469" y="42041"/>
                    <a:pt x="18432" y="42178"/>
                    <a:pt x="17390" y="42224"/>
                  </a:cubicBezTo>
                  <a:cubicBezTo>
                    <a:pt x="16079" y="42283"/>
                    <a:pt x="14763" y="42241"/>
                    <a:pt x="13453" y="42314"/>
                  </a:cubicBezTo>
                  <a:cubicBezTo>
                    <a:pt x="10494" y="42477"/>
                    <a:pt x="7538" y="42686"/>
                    <a:pt x="4580" y="42871"/>
                  </a:cubicBezTo>
                  <a:cubicBezTo>
                    <a:pt x="4435" y="42880"/>
                    <a:pt x="4290" y="42890"/>
                    <a:pt x="4141" y="42890"/>
                  </a:cubicBezTo>
                  <a:cubicBezTo>
                    <a:pt x="3754" y="42890"/>
                    <a:pt x="3341" y="42823"/>
                    <a:pt x="2853" y="42494"/>
                  </a:cubicBezTo>
                  <a:cubicBezTo>
                    <a:pt x="4481" y="42093"/>
                    <a:pt x="5955" y="42294"/>
                    <a:pt x="7398" y="42001"/>
                  </a:cubicBezTo>
                  <a:lnTo>
                    <a:pt x="6406" y="41914"/>
                  </a:lnTo>
                  <a:lnTo>
                    <a:pt x="6403" y="41878"/>
                  </a:lnTo>
                  <a:lnTo>
                    <a:pt x="9144" y="41745"/>
                  </a:lnTo>
                  <a:lnTo>
                    <a:pt x="9142" y="41556"/>
                  </a:lnTo>
                  <a:lnTo>
                    <a:pt x="3557" y="41540"/>
                  </a:lnTo>
                  <a:cubicBezTo>
                    <a:pt x="3621" y="41163"/>
                    <a:pt x="3822" y="41112"/>
                    <a:pt x="4026" y="41112"/>
                  </a:cubicBezTo>
                  <a:cubicBezTo>
                    <a:pt x="4102" y="41112"/>
                    <a:pt x="4179" y="41119"/>
                    <a:pt x="4249" y="41119"/>
                  </a:cubicBezTo>
                  <a:cubicBezTo>
                    <a:pt x="4263" y="41119"/>
                    <a:pt x="4277" y="41119"/>
                    <a:pt x="4291" y="41118"/>
                  </a:cubicBezTo>
                  <a:cubicBezTo>
                    <a:pt x="6310" y="41005"/>
                    <a:pt x="8330" y="40913"/>
                    <a:pt x="10350" y="40814"/>
                  </a:cubicBezTo>
                  <a:cubicBezTo>
                    <a:pt x="10549" y="40804"/>
                    <a:pt x="10747" y="40794"/>
                    <a:pt x="10944" y="40698"/>
                  </a:cubicBezTo>
                  <a:cubicBezTo>
                    <a:pt x="10469" y="40669"/>
                    <a:pt x="9995" y="40658"/>
                    <a:pt x="9521" y="40658"/>
                  </a:cubicBezTo>
                  <a:cubicBezTo>
                    <a:pt x="7750" y="40658"/>
                    <a:pt x="5975" y="40819"/>
                    <a:pt x="4162" y="40851"/>
                  </a:cubicBezTo>
                  <a:cubicBezTo>
                    <a:pt x="4239" y="40345"/>
                    <a:pt x="4582" y="40285"/>
                    <a:pt x="4948" y="40260"/>
                  </a:cubicBezTo>
                  <a:cubicBezTo>
                    <a:pt x="5957" y="40190"/>
                    <a:pt x="6966" y="40133"/>
                    <a:pt x="7974" y="40049"/>
                  </a:cubicBezTo>
                  <a:cubicBezTo>
                    <a:pt x="8703" y="39989"/>
                    <a:pt x="9429" y="39896"/>
                    <a:pt x="10157" y="39818"/>
                  </a:cubicBezTo>
                  <a:lnTo>
                    <a:pt x="10141" y="39622"/>
                  </a:lnTo>
                  <a:lnTo>
                    <a:pt x="5297" y="39858"/>
                  </a:lnTo>
                  <a:cubicBezTo>
                    <a:pt x="5293" y="39786"/>
                    <a:pt x="5289" y="39716"/>
                    <a:pt x="5285" y="39645"/>
                  </a:cubicBezTo>
                  <a:cubicBezTo>
                    <a:pt x="7217" y="39379"/>
                    <a:pt x="9183" y="39502"/>
                    <a:pt x="11123" y="39162"/>
                  </a:cubicBezTo>
                  <a:lnTo>
                    <a:pt x="11123" y="39162"/>
                  </a:lnTo>
                  <a:lnTo>
                    <a:pt x="5833" y="39202"/>
                  </a:lnTo>
                  <a:lnTo>
                    <a:pt x="5824" y="38980"/>
                  </a:lnTo>
                  <a:cubicBezTo>
                    <a:pt x="7418" y="38739"/>
                    <a:pt x="9038" y="38770"/>
                    <a:pt x="10645" y="38723"/>
                  </a:cubicBezTo>
                  <a:cubicBezTo>
                    <a:pt x="12278" y="38676"/>
                    <a:pt x="13913" y="38723"/>
                    <a:pt x="15546" y="38645"/>
                  </a:cubicBezTo>
                  <a:cubicBezTo>
                    <a:pt x="13954" y="38470"/>
                    <a:pt x="12360" y="38405"/>
                    <a:pt x="10758" y="38405"/>
                  </a:cubicBezTo>
                  <a:cubicBezTo>
                    <a:pt x="9266" y="38405"/>
                    <a:pt x="7767" y="38462"/>
                    <a:pt x="6255" y="38539"/>
                  </a:cubicBezTo>
                  <a:cubicBezTo>
                    <a:pt x="6342" y="38071"/>
                    <a:pt x="6662" y="38100"/>
                    <a:pt x="6934" y="38086"/>
                  </a:cubicBezTo>
                  <a:cubicBezTo>
                    <a:pt x="8347" y="38013"/>
                    <a:pt x="9762" y="37952"/>
                    <a:pt x="11176" y="37886"/>
                  </a:cubicBezTo>
                  <a:cubicBezTo>
                    <a:pt x="11510" y="37870"/>
                    <a:pt x="11844" y="37853"/>
                    <a:pt x="12178" y="37668"/>
                  </a:cubicBezTo>
                  <a:lnTo>
                    <a:pt x="12178" y="37668"/>
                  </a:lnTo>
                  <a:lnTo>
                    <a:pt x="7090" y="37705"/>
                  </a:lnTo>
                  <a:cubicBezTo>
                    <a:pt x="7079" y="37637"/>
                    <a:pt x="7068" y="37568"/>
                    <a:pt x="7056" y="37500"/>
                  </a:cubicBezTo>
                  <a:cubicBezTo>
                    <a:pt x="7457" y="37403"/>
                    <a:pt x="7853" y="37252"/>
                    <a:pt x="8260" y="37219"/>
                  </a:cubicBezTo>
                  <a:cubicBezTo>
                    <a:pt x="9234" y="37139"/>
                    <a:pt x="10212" y="37132"/>
                    <a:pt x="11187" y="37059"/>
                  </a:cubicBezTo>
                  <a:cubicBezTo>
                    <a:pt x="11852" y="37009"/>
                    <a:pt x="12511" y="36890"/>
                    <a:pt x="13152" y="36705"/>
                  </a:cubicBezTo>
                  <a:lnTo>
                    <a:pt x="13152" y="36705"/>
                  </a:lnTo>
                  <a:cubicBezTo>
                    <a:pt x="11920" y="36743"/>
                    <a:pt x="10691" y="36816"/>
                    <a:pt x="9459" y="36816"/>
                  </a:cubicBezTo>
                  <a:cubicBezTo>
                    <a:pt x="8998" y="36816"/>
                    <a:pt x="8536" y="36806"/>
                    <a:pt x="8074" y="36780"/>
                  </a:cubicBezTo>
                  <a:cubicBezTo>
                    <a:pt x="8426" y="36399"/>
                    <a:pt x="8869" y="36380"/>
                    <a:pt x="9296" y="36380"/>
                  </a:cubicBezTo>
                  <a:cubicBezTo>
                    <a:pt x="9342" y="36380"/>
                    <a:pt x="9389" y="36380"/>
                    <a:pt x="9435" y="36380"/>
                  </a:cubicBezTo>
                  <a:cubicBezTo>
                    <a:pt x="9499" y="36380"/>
                    <a:pt x="9561" y="36380"/>
                    <a:pt x="9623" y="36378"/>
                  </a:cubicBezTo>
                  <a:cubicBezTo>
                    <a:pt x="11199" y="36325"/>
                    <a:pt x="12739" y="36007"/>
                    <a:pt x="14298" y="35830"/>
                  </a:cubicBezTo>
                  <a:cubicBezTo>
                    <a:pt x="15733" y="35668"/>
                    <a:pt x="17151" y="35376"/>
                    <a:pt x="18582" y="35162"/>
                  </a:cubicBezTo>
                  <a:cubicBezTo>
                    <a:pt x="18979" y="35102"/>
                    <a:pt x="19388" y="35114"/>
                    <a:pt x="19791" y="35095"/>
                  </a:cubicBezTo>
                  <a:cubicBezTo>
                    <a:pt x="20558" y="35058"/>
                    <a:pt x="21323" y="35026"/>
                    <a:pt x="22089" y="34984"/>
                  </a:cubicBezTo>
                  <a:cubicBezTo>
                    <a:pt x="25656" y="34786"/>
                    <a:pt x="29144" y="34001"/>
                    <a:pt x="32677" y="33553"/>
                  </a:cubicBezTo>
                  <a:cubicBezTo>
                    <a:pt x="34913" y="33268"/>
                    <a:pt x="37157" y="33045"/>
                    <a:pt x="39403" y="32864"/>
                  </a:cubicBezTo>
                  <a:cubicBezTo>
                    <a:pt x="42089" y="32648"/>
                    <a:pt x="44778" y="32411"/>
                    <a:pt x="47468" y="32359"/>
                  </a:cubicBezTo>
                  <a:cubicBezTo>
                    <a:pt x="47648" y="32356"/>
                    <a:pt x="47827" y="32354"/>
                    <a:pt x="48005" y="32354"/>
                  </a:cubicBezTo>
                  <a:close/>
                  <a:moveTo>
                    <a:pt x="64624" y="41437"/>
                  </a:moveTo>
                  <a:lnTo>
                    <a:pt x="64624" y="41437"/>
                  </a:lnTo>
                  <a:cubicBezTo>
                    <a:pt x="64788" y="42170"/>
                    <a:pt x="64528" y="42590"/>
                    <a:pt x="64155" y="42970"/>
                  </a:cubicBezTo>
                  <a:cubicBezTo>
                    <a:pt x="64153" y="42971"/>
                    <a:pt x="64151" y="42972"/>
                    <a:pt x="64148" y="42972"/>
                  </a:cubicBezTo>
                  <a:cubicBezTo>
                    <a:pt x="64122" y="42972"/>
                    <a:pt x="64047" y="42926"/>
                    <a:pt x="63951" y="42885"/>
                  </a:cubicBezTo>
                  <a:lnTo>
                    <a:pt x="64624" y="41437"/>
                  </a:lnTo>
                  <a:close/>
                  <a:moveTo>
                    <a:pt x="52802" y="42193"/>
                  </a:moveTo>
                  <a:cubicBezTo>
                    <a:pt x="53199" y="42266"/>
                    <a:pt x="53459" y="42241"/>
                    <a:pt x="53530" y="42344"/>
                  </a:cubicBezTo>
                  <a:cubicBezTo>
                    <a:pt x="53646" y="42512"/>
                    <a:pt x="53638" y="42765"/>
                    <a:pt x="53682" y="42981"/>
                  </a:cubicBezTo>
                  <a:lnTo>
                    <a:pt x="53520" y="43031"/>
                  </a:lnTo>
                  <a:lnTo>
                    <a:pt x="52802" y="42193"/>
                  </a:lnTo>
                  <a:close/>
                  <a:moveTo>
                    <a:pt x="44222" y="43803"/>
                  </a:moveTo>
                  <a:cubicBezTo>
                    <a:pt x="44450" y="43803"/>
                    <a:pt x="44575" y="44014"/>
                    <a:pt x="44681" y="44251"/>
                  </a:cubicBezTo>
                  <a:cubicBezTo>
                    <a:pt x="44690" y="44272"/>
                    <a:pt x="44570" y="44350"/>
                    <a:pt x="44510" y="44402"/>
                  </a:cubicBezTo>
                  <a:lnTo>
                    <a:pt x="43471" y="44050"/>
                  </a:lnTo>
                  <a:lnTo>
                    <a:pt x="43521" y="43847"/>
                  </a:lnTo>
                  <a:lnTo>
                    <a:pt x="43942" y="43888"/>
                  </a:lnTo>
                  <a:cubicBezTo>
                    <a:pt x="44050" y="43828"/>
                    <a:pt x="44143" y="43803"/>
                    <a:pt x="44222" y="43803"/>
                  </a:cubicBezTo>
                  <a:close/>
                  <a:moveTo>
                    <a:pt x="81248" y="44153"/>
                  </a:moveTo>
                  <a:lnTo>
                    <a:pt x="81248" y="44153"/>
                  </a:lnTo>
                  <a:cubicBezTo>
                    <a:pt x="81237" y="44317"/>
                    <a:pt x="81227" y="44480"/>
                    <a:pt x="81216" y="44642"/>
                  </a:cubicBezTo>
                  <a:lnTo>
                    <a:pt x="81216" y="44642"/>
                  </a:lnTo>
                  <a:cubicBezTo>
                    <a:pt x="81093" y="44556"/>
                    <a:pt x="80967" y="44467"/>
                    <a:pt x="80752" y="44310"/>
                  </a:cubicBezTo>
                  <a:lnTo>
                    <a:pt x="81248" y="44153"/>
                  </a:lnTo>
                  <a:close/>
                  <a:moveTo>
                    <a:pt x="83180" y="44239"/>
                  </a:moveTo>
                  <a:lnTo>
                    <a:pt x="83659" y="44438"/>
                  </a:lnTo>
                  <a:cubicBezTo>
                    <a:pt x="83619" y="44510"/>
                    <a:pt x="83581" y="44580"/>
                    <a:pt x="83542" y="44650"/>
                  </a:cubicBezTo>
                  <a:lnTo>
                    <a:pt x="83102" y="44399"/>
                  </a:lnTo>
                  <a:cubicBezTo>
                    <a:pt x="83128" y="44345"/>
                    <a:pt x="83154" y="44292"/>
                    <a:pt x="83180" y="44239"/>
                  </a:cubicBezTo>
                  <a:close/>
                  <a:moveTo>
                    <a:pt x="81983" y="44490"/>
                  </a:moveTo>
                  <a:lnTo>
                    <a:pt x="81983" y="44490"/>
                  </a:lnTo>
                  <a:cubicBezTo>
                    <a:pt x="81882" y="44783"/>
                    <a:pt x="81775" y="44874"/>
                    <a:pt x="81666" y="44874"/>
                  </a:cubicBezTo>
                  <a:cubicBezTo>
                    <a:pt x="81525" y="44874"/>
                    <a:pt x="81382" y="44721"/>
                    <a:pt x="81247" y="44659"/>
                  </a:cubicBezTo>
                  <a:lnTo>
                    <a:pt x="81247" y="44659"/>
                  </a:lnTo>
                  <a:lnTo>
                    <a:pt x="81983" y="44490"/>
                  </a:lnTo>
                  <a:close/>
                  <a:moveTo>
                    <a:pt x="62245" y="43689"/>
                  </a:moveTo>
                  <a:lnTo>
                    <a:pt x="62985" y="44319"/>
                  </a:lnTo>
                  <a:lnTo>
                    <a:pt x="61640" y="45199"/>
                  </a:lnTo>
                  <a:lnTo>
                    <a:pt x="61376" y="44707"/>
                  </a:lnTo>
                  <a:lnTo>
                    <a:pt x="61918" y="44485"/>
                  </a:lnTo>
                  <a:cubicBezTo>
                    <a:pt x="61914" y="44447"/>
                    <a:pt x="61910" y="44409"/>
                    <a:pt x="61905" y="44370"/>
                  </a:cubicBezTo>
                  <a:lnTo>
                    <a:pt x="61063" y="44364"/>
                  </a:lnTo>
                  <a:cubicBezTo>
                    <a:pt x="61084" y="44313"/>
                    <a:pt x="61090" y="44248"/>
                    <a:pt x="61121" y="44232"/>
                  </a:cubicBezTo>
                  <a:cubicBezTo>
                    <a:pt x="61465" y="44061"/>
                    <a:pt x="61811" y="43897"/>
                    <a:pt x="62245" y="43689"/>
                  </a:cubicBezTo>
                  <a:close/>
                  <a:moveTo>
                    <a:pt x="54615" y="43369"/>
                  </a:moveTo>
                  <a:cubicBezTo>
                    <a:pt x="55180" y="43369"/>
                    <a:pt x="55632" y="43646"/>
                    <a:pt x="55940" y="44160"/>
                  </a:cubicBezTo>
                  <a:cubicBezTo>
                    <a:pt x="56081" y="44396"/>
                    <a:pt x="56321" y="44623"/>
                    <a:pt x="56570" y="44736"/>
                  </a:cubicBezTo>
                  <a:cubicBezTo>
                    <a:pt x="57022" y="44941"/>
                    <a:pt x="57515" y="45055"/>
                    <a:pt x="57998" y="45212"/>
                  </a:cubicBezTo>
                  <a:lnTo>
                    <a:pt x="58862" y="44288"/>
                  </a:lnTo>
                  <a:lnTo>
                    <a:pt x="60608" y="44972"/>
                  </a:lnTo>
                  <a:lnTo>
                    <a:pt x="59718" y="45100"/>
                  </a:lnTo>
                  <a:cubicBezTo>
                    <a:pt x="59721" y="45147"/>
                    <a:pt x="59723" y="45195"/>
                    <a:pt x="59725" y="45243"/>
                  </a:cubicBezTo>
                  <a:lnTo>
                    <a:pt x="60941" y="45272"/>
                  </a:lnTo>
                  <a:cubicBezTo>
                    <a:pt x="60307" y="45377"/>
                    <a:pt x="59684" y="45432"/>
                    <a:pt x="59073" y="45432"/>
                  </a:cubicBezTo>
                  <a:cubicBezTo>
                    <a:pt x="57147" y="45432"/>
                    <a:pt x="55343" y="44879"/>
                    <a:pt x="53684" y="43584"/>
                  </a:cubicBezTo>
                  <a:cubicBezTo>
                    <a:pt x="54020" y="43439"/>
                    <a:pt x="54332" y="43369"/>
                    <a:pt x="54615" y="43369"/>
                  </a:cubicBezTo>
                  <a:close/>
                  <a:moveTo>
                    <a:pt x="121843" y="13364"/>
                  </a:moveTo>
                  <a:lnTo>
                    <a:pt x="121843" y="13364"/>
                  </a:lnTo>
                  <a:cubicBezTo>
                    <a:pt x="122579" y="14054"/>
                    <a:pt x="121701" y="14759"/>
                    <a:pt x="122114" y="15530"/>
                  </a:cubicBezTo>
                  <a:lnTo>
                    <a:pt x="122892" y="14286"/>
                  </a:lnTo>
                  <a:cubicBezTo>
                    <a:pt x="122988" y="14505"/>
                    <a:pt x="123062" y="14677"/>
                    <a:pt x="123138" y="14849"/>
                  </a:cubicBezTo>
                  <a:lnTo>
                    <a:pt x="123156" y="14862"/>
                  </a:lnTo>
                  <a:cubicBezTo>
                    <a:pt x="123177" y="14860"/>
                    <a:pt x="123196" y="14859"/>
                    <a:pt x="123215" y="14859"/>
                  </a:cubicBezTo>
                  <a:cubicBezTo>
                    <a:pt x="123495" y="14859"/>
                    <a:pt x="123547" y="15034"/>
                    <a:pt x="123495" y="15298"/>
                  </a:cubicBezTo>
                  <a:cubicBezTo>
                    <a:pt x="123340" y="16085"/>
                    <a:pt x="123190" y="16873"/>
                    <a:pt x="123037" y="17661"/>
                  </a:cubicBezTo>
                  <a:lnTo>
                    <a:pt x="123112" y="17716"/>
                  </a:lnTo>
                  <a:lnTo>
                    <a:pt x="123836" y="15320"/>
                  </a:lnTo>
                  <a:lnTo>
                    <a:pt x="123991" y="15303"/>
                  </a:lnTo>
                  <a:lnTo>
                    <a:pt x="124176" y="15992"/>
                  </a:lnTo>
                  <a:lnTo>
                    <a:pt x="124237" y="16034"/>
                  </a:lnTo>
                  <a:cubicBezTo>
                    <a:pt x="124323" y="15986"/>
                    <a:pt x="124406" y="15934"/>
                    <a:pt x="124495" y="15891"/>
                  </a:cubicBezTo>
                  <a:cubicBezTo>
                    <a:pt x="124501" y="15888"/>
                    <a:pt x="124508" y="15887"/>
                    <a:pt x="124518" y="15887"/>
                  </a:cubicBezTo>
                  <a:cubicBezTo>
                    <a:pt x="124547" y="15887"/>
                    <a:pt x="124601" y="15897"/>
                    <a:pt x="124734" y="15907"/>
                  </a:cubicBezTo>
                  <a:cubicBezTo>
                    <a:pt x="124601" y="16720"/>
                    <a:pt x="124257" y="17564"/>
                    <a:pt x="124398" y="18317"/>
                  </a:cubicBezTo>
                  <a:cubicBezTo>
                    <a:pt x="124550" y="19123"/>
                    <a:pt x="124521" y="19881"/>
                    <a:pt x="124603" y="20712"/>
                  </a:cubicBezTo>
                  <a:cubicBezTo>
                    <a:pt x="124868" y="19892"/>
                    <a:pt x="125132" y="19071"/>
                    <a:pt x="125396" y="18250"/>
                  </a:cubicBezTo>
                  <a:lnTo>
                    <a:pt x="125533" y="18263"/>
                  </a:lnTo>
                  <a:lnTo>
                    <a:pt x="125478" y="19546"/>
                  </a:lnTo>
                  <a:lnTo>
                    <a:pt x="125678" y="19613"/>
                  </a:lnTo>
                  <a:cubicBezTo>
                    <a:pt x="125832" y="19310"/>
                    <a:pt x="126019" y="19017"/>
                    <a:pt x="126130" y="18698"/>
                  </a:cubicBezTo>
                  <a:cubicBezTo>
                    <a:pt x="126246" y="18358"/>
                    <a:pt x="126291" y="17995"/>
                    <a:pt x="126380" y="17576"/>
                  </a:cubicBezTo>
                  <a:cubicBezTo>
                    <a:pt x="126994" y="18089"/>
                    <a:pt x="126395" y="18651"/>
                    <a:pt x="126574" y="19128"/>
                  </a:cubicBezTo>
                  <a:lnTo>
                    <a:pt x="126640" y="19174"/>
                  </a:lnTo>
                  <a:lnTo>
                    <a:pt x="126640" y="19174"/>
                  </a:lnTo>
                  <a:cubicBezTo>
                    <a:pt x="126822" y="18643"/>
                    <a:pt x="127004" y="18113"/>
                    <a:pt x="127189" y="17576"/>
                  </a:cubicBezTo>
                  <a:cubicBezTo>
                    <a:pt x="127621" y="17719"/>
                    <a:pt x="127426" y="18007"/>
                    <a:pt x="127361" y="18241"/>
                  </a:cubicBezTo>
                  <a:cubicBezTo>
                    <a:pt x="126883" y="19918"/>
                    <a:pt x="126371" y="21586"/>
                    <a:pt x="125918" y="23271"/>
                  </a:cubicBezTo>
                  <a:cubicBezTo>
                    <a:pt x="125325" y="25473"/>
                    <a:pt x="124708" y="27673"/>
                    <a:pt x="124222" y="29901"/>
                  </a:cubicBezTo>
                  <a:cubicBezTo>
                    <a:pt x="123156" y="34789"/>
                    <a:pt x="121912" y="39629"/>
                    <a:pt x="120525" y="44434"/>
                  </a:cubicBezTo>
                  <a:cubicBezTo>
                    <a:pt x="120392" y="44893"/>
                    <a:pt x="120137" y="45318"/>
                    <a:pt x="119939" y="45759"/>
                  </a:cubicBezTo>
                  <a:lnTo>
                    <a:pt x="119718" y="45685"/>
                  </a:lnTo>
                  <a:cubicBezTo>
                    <a:pt x="119824" y="45188"/>
                    <a:pt x="119929" y="44692"/>
                    <a:pt x="120034" y="44195"/>
                  </a:cubicBezTo>
                  <a:lnTo>
                    <a:pt x="119911" y="44151"/>
                  </a:lnTo>
                  <a:cubicBezTo>
                    <a:pt x="119769" y="44487"/>
                    <a:pt x="119628" y="44823"/>
                    <a:pt x="119445" y="45258"/>
                  </a:cubicBezTo>
                  <a:cubicBezTo>
                    <a:pt x="119405" y="44991"/>
                    <a:pt x="119380" y="44835"/>
                    <a:pt x="119356" y="44677"/>
                  </a:cubicBezTo>
                  <a:lnTo>
                    <a:pt x="119279" y="43843"/>
                  </a:lnTo>
                  <a:cubicBezTo>
                    <a:pt x="119388" y="42956"/>
                    <a:pt x="119496" y="42069"/>
                    <a:pt x="119605" y="41184"/>
                  </a:cubicBezTo>
                  <a:lnTo>
                    <a:pt x="119442" y="41154"/>
                  </a:lnTo>
                  <a:cubicBezTo>
                    <a:pt x="119251" y="42059"/>
                    <a:pt x="119059" y="42965"/>
                    <a:pt x="118868" y="43870"/>
                  </a:cubicBezTo>
                  <a:lnTo>
                    <a:pt x="118661" y="43834"/>
                  </a:lnTo>
                  <a:cubicBezTo>
                    <a:pt x="118930" y="41869"/>
                    <a:pt x="119201" y="39903"/>
                    <a:pt x="119470" y="37938"/>
                  </a:cubicBezTo>
                  <a:lnTo>
                    <a:pt x="119248" y="37907"/>
                  </a:lnTo>
                  <a:lnTo>
                    <a:pt x="118412" y="43288"/>
                  </a:lnTo>
                  <a:cubicBezTo>
                    <a:pt x="117826" y="42549"/>
                    <a:pt x="118250" y="41938"/>
                    <a:pt x="118282" y="41350"/>
                  </a:cubicBezTo>
                  <a:cubicBezTo>
                    <a:pt x="118315" y="40759"/>
                    <a:pt x="118435" y="40173"/>
                    <a:pt x="118384" y="39554"/>
                  </a:cubicBezTo>
                  <a:lnTo>
                    <a:pt x="118384" y="39554"/>
                  </a:lnTo>
                  <a:lnTo>
                    <a:pt x="118064" y="40423"/>
                  </a:lnTo>
                  <a:lnTo>
                    <a:pt x="117918" y="40401"/>
                  </a:lnTo>
                  <a:lnTo>
                    <a:pt x="117863" y="39257"/>
                  </a:lnTo>
                  <a:lnTo>
                    <a:pt x="117548" y="39734"/>
                  </a:lnTo>
                  <a:lnTo>
                    <a:pt x="117345" y="39024"/>
                  </a:lnTo>
                  <a:cubicBezTo>
                    <a:pt x="117207" y="39643"/>
                    <a:pt x="117108" y="40080"/>
                    <a:pt x="116988" y="40614"/>
                  </a:cubicBezTo>
                  <a:cubicBezTo>
                    <a:pt x="116930" y="40304"/>
                    <a:pt x="116890" y="40085"/>
                    <a:pt x="116849" y="39867"/>
                  </a:cubicBezTo>
                  <a:lnTo>
                    <a:pt x="116739" y="39852"/>
                  </a:lnTo>
                  <a:cubicBezTo>
                    <a:pt x="116639" y="40409"/>
                    <a:pt x="116539" y="40968"/>
                    <a:pt x="116417" y="41647"/>
                  </a:cubicBezTo>
                  <a:cubicBezTo>
                    <a:pt x="116045" y="41257"/>
                    <a:pt x="116155" y="40886"/>
                    <a:pt x="116205" y="40568"/>
                  </a:cubicBezTo>
                  <a:cubicBezTo>
                    <a:pt x="116459" y="38942"/>
                    <a:pt x="116735" y="37319"/>
                    <a:pt x="117017" y="35697"/>
                  </a:cubicBezTo>
                  <a:cubicBezTo>
                    <a:pt x="118011" y="29965"/>
                    <a:pt x="119494" y="24343"/>
                    <a:pt x="120810" y="18682"/>
                  </a:cubicBezTo>
                  <a:cubicBezTo>
                    <a:pt x="121175" y="17114"/>
                    <a:pt x="121414" y="15516"/>
                    <a:pt x="121710" y="13933"/>
                  </a:cubicBezTo>
                  <a:cubicBezTo>
                    <a:pt x="121740" y="13777"/>
                    <a:pt x="121782" y="13624"/>
                    <a:pt x="121843" y="13364"/>
                  </a:cubicBezTo>
                  <a:close/>
                  <a:moveTo>
                    <a:pt x="90896" y="45206"/>
                  </a:moveTo>
                  <a:cubicBezTo>
                    <a:pt x="91018" y="45206"/>
                    <a:pt x="91150" y="45231"/>
                    <a:pt x="91294" y="45292"/>
                  </a:cubicBezTo>
                  <a:cubicBezTo>
                    <a:pt x="90729" y="45553"/>
                    <a:pt x="90260" y="45859"/>
                    <a:pt x="89717" y="45859"/>
                  </a:cubicBezTo>
                  <a:cubicBezTo>
                    <a:pt x="89598" y="45859"/>
                    <a:pt x="89474" y="45844"/>
                    <a:pt x="89346" y="45811"/>
                  </a:cubicBezTo>
                  <a:lnTo>
                    <a:pt x="89346" y="45811"/>
                  </a:lnTo>
                  <a:cubicBezTo>
                    <a:pt x="89360" y="45812"/>
                    <a:pt x="89374" y="45812"/>
                    <a:pt x="89388" y="45812"/>
                  </a:cubicBezTo>
                  <a:cubicBezTo>
                    <a:pt x="89927" y="45812"/>
                    <a:pt x="90299" y="45206"/>
                    <a:pt x="90896" y="45206"/>
                  </a:cubicBezTo>
                  <a:close/>
                  <a:moveTo>
                    <a:pt x="69030" y="35381"/>
                  </a:moveTo>
                  <a:cubicBezTo>
                    <a:pt x="69285" y="35381"/>
                    <a:pt x="69541" y="35390"/>
                    <a:pt x="69799" y="35410"/>
                  </a:cubicBezTo>
                  <a:cubicBezTo>
                    <a:pt x="72108" y="35582"/>
                    <a:pt x="74436" y="35494"/>
                    <a:pt x="76741" y="35694"/>
                  </a:cubicBezTo>
                  <a:cubicBezTo>
                    <a:pt x="79385" y="35924"/>
                    <a:pt x="82014" y="36343"/>
                    <a:pt x="84648" y="36685"/>
                  </a:cubicBezTo>
                  <a:cubicBezTo>
                    <a:pt x="88283" y="37156"/>
                    <a:pt x="91908" y="37744"/>
                    <a:pt x="95557" y="38051"/>
                  </a:cubicBezTo>
                  <a:cubicBezTo>
                    <a:pt x="97080" y="38177"/>
                    <a:pt x="98510" y="38541"/>
                    <a:pt x="99981" y="38834"/>
                  </a:cubicBezTo>
                  <a:cubicBezTo>
                    <a:pt x="103638" y="39561"/>
                    <a:pt x="107309" y="40217"/>
                    <a:pt x="110979" y="40881"/>
                  </a:cubicBezTo>
                  <a:cubicBezTo>
                    <a:pt x="111174" y="40917"/>
                    <a:pt x="111374" y="40926"/>
                    <a:pt x="111576" y="40926"/>
                  </a:cubicBezTo>
                  <a:cubicBezTo>
                    <a:pt x="111778" y="40926"/>
                    <a:pt x="111982" y="40917"/>
                    <a:pt x="112184" y="40917"/>
                  </a:cubicBezTo>
                  <a:cubicBezTo>
                    <a:pt x="112219" y="40917"/>
                    <a:pt x="112255" y="40917"/>
                    <a:pt x="112290" y="40918"/>
                  </a:cubicBezTo>
                  <a:cubicBezTo>
                    <a:pt x="113123" y="40934"/>
                    <a:pt x="113958" y="40947"/>
                    <a:pt x="114805" y="41115"/>
                  </a:cubicBezTo>
                  <a:lnTo>
                    <a:pt x="113912" y="41248"/>
                  </a:lnTo>
                  <a:lnTo>
                    <a:pt x="113901" y="41367"/>
                  </a:lnTo>
                  <a:lnTo>
                    <a:pt x="114438" y="41470"/>
                  </a:lnTo>
                  <a:lnTo>
                    <a:pt x="114454" y="41570"/>
                  </a:lnTo>
                  <a:lnTo>
                    <a:pt x="113316" y="41624"/>
                  </a:lnTo>
                  <a:cubicBezTo>
                    <a:pt x="114359" y="42073"/>
                    <a:pt x="115570" y="41751"/>
                    <a:pt x="116510" y="42457"/>
                  </a:cubicBezTo>
                  <a:cubicBezTo>
                    <a:pt x="116497" y="42529"/>
                    <a:pt x="116483" y="42603"/>
                    <a:pt x="116471" y="42675"/>
                  </a:cubicBezTo>
                  <a:lnTo>
                    <a:pt x="112467" y="42147"/>
                  </a:lnTo>
                  <a:cubicBezTo>
                    <a:pt x="112456" y="42207"/>
                    <a:pt x="112446" y="42267"/>
                    <a:pt x="112436" y="42326"/>
                  </a:cubicBezTo>
                  <a:cubicBezTo>
                    <a:pt x="112974" y="42427"/>
                    <a:pt x="113510" y="42540"/>
                    <a:pt x="114050" y="42624"/>
                  </a:cubicBezTo>
                  <a:cubicBezTo>
                    <a:pt x="114813" y="42743"/>
                    <a:pt x="115584" y="42819"/>
                    <a:pt x="116344" y="42956"/>
                  </a:cubicBezTo>
                  <a:cubicBezTo>
                    <a:pt x="116635" y="43008"/>
                    <a:pt x="116906" y="43175"/>
                    <a:pt x="117152" y="43412"/>
                  </a:cubicBezTo>
                  <a:cubicBezTo>
                    <a:pt x="116940" y="43432"/>
                    <a:pt x="116729" y="43440"/>
                    <a:pt x="116518" y="43440"/>
                  </a:cubicBezTo>
                  <a:cubicBezTo>
                    <a:pt x="115328" y="43440"/>
                    <a:pt x="114164" y="43172"/>
                    <a:pt x="112981" y="43172"/>
                  </a:cubicBezTo>
                  <a:cubicBezTo>
                    <a:pt x="112721" y="43172"/>
                    <a:pt x="112460" y="43185"/>
                    <a:pt x="112197" y="43216"/>
                  </a:cubicBezTo>
                  <a:lnTo>
                    <a:pt x="117377" y="43935"/>
                  </a:lnTo>
                  <a:lnTo>
                    <a:pt x="117369" y="44069"/>
                  </a:lnTo>
                  <a:lnTo>
                    <a:pt x="111775" y="43691"/>
                  </a:lnTo>
                  <a:cubicBezTo>
                    <a:pt x="111772" y="43742"/>
                    <a:pt x="111771" y="43793"/>
                    <a:pt x="111769" y="43844"/>
                  </a:cubicBezTo>
                  <a:cubicBezTo>
                    <a:pt x="113856" y="44078"/>
                    <a:pt x="115943" y="44317"/>
                    <a:pt x="118029" y="44562"/>
                  </a:cubicBezTo>
                  <a:cubicBezTo>
                    <a:pt x="118065" y="44566"/>
                    <a:pt x="118090" y="44672"/>
                    <a:pt x="118196" y="44884"/>
                  </a:cubicBezTo>
                  <a:lnTo>
                    <a:pt x="113418" y="44428"/>
                  </a:lnTo>
                  <a:cubicBezTo>
                    <a:pt x="113412" y="44497"/>
                    <a:pt x="113406" y="44566"/>
                    <a:pt x="113401" y="44634"/>
                  </a:cubicBezTo>
                  <a:lnTo>
                    <a:pt x="118173" y="45199"/>
                  </a:lnTo>
                  <a:cubicBezTo>
                    <a:pt x="117741" y="45268"/>
                    <a:pt x="117321" y="45293"/>
                    <a:pt x="116909" y="45293"/>
                  </a:cubicBezTo>
                  <a:cubicBezTo>
                    <a:pt x="115806" y="45293"/>
                    <a:pt x="114762" y="45113"/>
                    <a:pt x="113720" y="45113"/>
                  </a:cubicBezTo>
                  <a:cubicBezTo>
                    <a:pt x="113476" y="45113"/>
                    <a:pt x="113233" y="45123"/>
                    <a:pt x="112990" y="45147"/>
                  </a:cubicBezTo>
                  <a:cubicBezTo>
                    <a:pt x="113170" y="45192"/>
                    <a:pt x="113348" y="45260"/>
                    <a:pt x="113530" y="45277"/>
                  </a:cubicBezTo>
                  <a:cubicBezTo>
                    <a:pt x="115001" y="45415"/>
                    <a:pt x="116474" y="45533"/>
                    <a:pt x="117943" y="45687"/>
                  </a:cubicBezTo>
                  <a:cubicBezTo>
                    <a:pt x="118235" y="45718"/>
                    <a:pt x="118513" y="45873"/>
                    <a:pt x="118799" y="45973"/>
                  </a:cubicBezTo>
                  <a:cubicBezTo>
                    <a:pt x="118783" y="46054"/>
                    <a:pt x="118767" y="46136"/>
                    <a:pt x="118751" y="46217"/>
                  </a:cubicBezTo>
                  <a:cubicBezTo>
                    <a:pt x="118006" y="46173"/>
                    <a:pt x="117260" y="46139"/>
                    <a:pt x="116516" y="46085"/>
                  </a:cubicBezTo>
                  <a:cubicBezTo>
                    <a:pt x="114133" y="45907"/>
                    <a:pt x="111745" y="45777"/>
                    <a:pt x="109370" y="45524"/>
                  </a:cubicBezTo>
                  <a:cubicBezTo>
                    <a:pt x="107098" y="45283"/>
                    <a:pt x="104837" y="44940"/>
                    <a:pt x="102579" y="44590"/>
                  </a:cubicBezTo>
                  <a:cubicBezTo>
                    <a:pt x="99054" y="44044"/>
                    <a:pt x="95531" y="43493"/>
                    <a:pt x="92019" y="42871"/>
                  </a:cubicBezTo>
                  <a:cubicBezTo>
                    <a:pt x="89579" y="42440"/>
                    <a:pt x="87123" y="42214"/>
                    <a:pt x="84660" y="41992"/>
                  </a:cubicBezTo>
                  <a:cubicBezTo>
                    <a:pt x="82752" y="41820"/>
                    <a:pt x="80847" y="41594"/>
                    <a:pt x="78946" y="41354"/>
                  </a:cubicBezTo>
                  <a:cubicBezTo>
                    <a:pt x="77723" y="41200"/>
                    <a:pt x="77728" y="41169"/>
                    <a:pt x="77428" y="39824"/>
                  </a:cubicBezTo>
                  <a:cubicBezTo>
                    <a:pt x="77588" y="39816"/>
                    <a:pt x="77741" y="39796"/>
                    <a:pt x="77892" y="39796"/>
                  </a:cubicBezTo>
                  <a:cubicBezTo>
                    <a:pt x="77928" y="39796"/>
                    <a:pt x="77964" y="39797"/>
                    <a:pt x="77999" y="39800"/>
                  </a:cubicBezTo>
                  <a:cubicBezTo>
                    <a:pt x="78099" y="39808"/>
                    <a:pt x="78198" y="39826"/>
                    <a:pt x="78302" y="39826"/>
                  </a:cubicBezTo>
                  <a:cubicBezTo>
                    <a:pt x="78400" y="39826"/>
                    <a:pt x="78503" y="39810"/>
                    <a:pt x="78615" y="39754"/>
                  </a:cubicBezTo>
                  <a:lnTo>
                    <a:pt x="77241" y="39350"/>
                  </a:lnTo>
                  <a:cubicBezTo>
                    <a:pt x="77252" y="39283"/>
                    <a:pt x="77263" y="39215"/>
                    <a:pt x="77275" y="39147"/>
                  </a:cubicBezTo>
                  <a:lnTo>
                    <a:pt x="78749" y="39294"/>
                  </a:lnTo>
                  <a:cubicBezTo>
                    <a:pt x="78682" y="39184"/>
                    <a:pt x="78642" y="39129"/>
                    <a:pt x="78613" y="39069"/>
                  </a:cubicBezTo>
                  <a:cubicBezTo>
                    <a:pt x="78593" y="39022"/>
                    <a:pt x="78586" y="38969"/>
                    <a:pt x="78562" y="38874"/>
                  </a:cubicBezTo>
                  <a:lnTo>
                    <a:pt x="78562" y="38874"/>
                  </a:lnTo>
                  <a:lnTo>
                    <a:pt x="80389" y="39245"/>
                  </a:lnTo>
                  <a:cubicBezTo>
                    <a:pt x="80401" y="39182"/>
                    <a:pt x="80414" y="39117"/>
                    <a:pt x="80426" y="39054"/>
                  </a:cubicBezTo>
                  <a:cubicBezTo>
                    <a:pt x="79624" y="38852"/>
                    <a:pt x="78768" y="38766"/>
                    <a:pt x="78031" y="38424"/>
                  </a:cubicBezTo>
                  <a:cubicBezTo>
                    <a:pt x="77158" y="38019"/>
                    <a:pt x="76265" y="37955"/>
                    <a:pt x="75368" y="37955"/>
                  </a:cubicBezTo>
                  <a:cubicBezTo>
                    <a:pt x="74947" y="37955"/>
                    <a:pt x="74526" y="37969"/>
                    <a:pt x="74105" y="37969"/>
                  </a:cubicBezTo>
                  <a:cubicBezTo>
                    <a:pt x="74084" y="37969"/>
                    <a:pt x="74064" y="37969"/>
                    <a:pt x="74044" y="37969"/>
                  </a:cubicBezTo>
                  <a:cubicBezTo>
                    <a:pt x="73819" y="37968"/>
                    <a:pt x="73594" y="37968"/>
                    <a:pt x="73369" y="37968"/>
                  </a:cubicBezTo>
                  <a:cubicBezTo>
                    <a:pt x="72250" y="37968"/>
                    <a:pt x="71128" y="37983"/>
                    <a:pt x="70020" y="38100"/>
                  </a:cubicBezTo>
                  <a:cubicBezTo>
                    <a:pt x="69186" y="38188"/>
                    <a:pt x="68380" y="38541"/>
                    <a:pt x="67573" y="38877"/>
                  </a:cubicBezTo>
                  <a:cubicBezTo>
                    <a:pt x="67607" y="38879"/>
                    <a:pt x="67641" y="38880"/>
                    <a:pt x="67675" y="38880"/>
                  </a:cubicBezTo>
                  <a:cubicBezTo>
                    <a:pt x="67923" y="38880"/>
                    <a:pt x="68176" y="38833"/>
                    <a:pt x="68415" y="38833"/>
                  </a:cubicBezTo>
                  <a:cubicBezTo>
                    <a:pt x="68721" y="38833"/>
                    <a:pt x="69005" y="38910"/>
                    <a:pt x="69229" y="39263"/>
                  </a:cubicBezTo>
                  <a:lnTo>
                    <a:pt x="68482" y="39469"/>
                  </a:lnTo>
                  <a:cubicBezTo>
                    <a:pt x="68702" y="39552"/>
                    <a:pt x="68933" y="39562"/>
                    <a:pt x="69162" y="39562"/>
                  </a:cubicBezTo>
                  <a:cubicBezTo>
                    <a:pt x="69236" y="39562"/>
                    <a:pt x="69310" y="39561"/>
                    <a:pt x="69383" y="39561"/>
                  </a:cubicBezTo>
                  <a:cubicBezTo>
                    <a:pt x="69873" y="39561"/>
                    <a:pt x="70333" y="39608"/>
                    <a:pt x="70633" y="40336"/>
                  </a:cubicBezTo>
                  <a:lnTo>
                    <a:pt x="65431" y="40295"/>
                  </a:lnTo>
                  <a:cubicBezTo>
                    <a:pt x="65422" y="40264"/>
                    <a:pt x="65413" y="40235"/>
                    <a:pt x="65404" y="40204"/>
                  </a:cubicBezTo>
                  <a:lnTo>
                    <a:pt x="66803" y="39824"/>
                  </a:lnTo>
                  <a:cubicBezTo>
                    <a:pt x="66797" y="39765"/>
                    <a:pt x="66791" y="39707"/>
                    <a:pt x="66786" y="39649"/>
                  </a:cubicBezTo>
                  <a:lnTo>
                    <a:pt x="65127" y="39894"/>
                  </a:lnTo>
                  <a:cubicBezTo>
                    <a:pt x="65113" y="39858"/>
                    <a:pt x="65099" y="39822"/>
                    <a:pt x="65086" y="39785"/>
                  </a:cubicBezTo>
                  <a:lnTo>
                    <a:pt x="66424" y="39062"/>
                  </a:lnTo>
                  <a:cubicBezTo>
                    <a:pt x="66274" y="39030"/>
                    <a:pt x="66133" y="39017"/>
                    <a:pt x="66000" y="39017"/>
                  </a:cubicBezTo>
                  <a:cubicBezTo>
                    <a:pt x="65465" y="39017"/>
                    <a:pt x="65052" y="39221"/>
                    <a:pt x="64617" y="39221"/>
                  </a:cubicBezTo>
                  <a:cubicBezTo>
                    <a:pt x="64533" y="39221"/>
                    <a:pt x="64448" y="39214"/>
                    <a:pt x="64361" y="39195"/>
                  </a:cubicBezTo>
                  <a:lnTo>
                    <a:pt x="66406" y="38392"/>
                  </a:lnTo>
                  <a:lnTo>
                    <a:pt x="66393" y="38269"/>
                  </a:lnTo>
                  <a:lnTo>
                    <a:pt x="64511" y="38361"/>
                  </a:lnTo>
                  <a:cubicBezTo>
                    <a:pt x="64499" y="38306"/>
                    <a:pt x="64488" y="38253"/>
                    <a:pt x="64477" y="38200"/>
                  </a:cubicBezTo>
                  <a:lnTo>
                    <a:pt x="66441" y="37276"/>
                  </a:lnTo>
                  <a:lnTo>
                    <a:pt x="66389" y="37134"/>
                  </a:lnTo>
                  <a:cubicBezTo>
                    <a:pt x="65754" y="37361"/>
                    <a:pt x="65126" y="37608"/>
                    <a:pt x="64483" y="37807"/>
                  </a:cubicBezTo>
                  <a:cubicBezTo>
                    <a:pt x="63997" y="37957"/>
                    <a:pt x="63567" y="38353"/>
                    <a:pt x="62956" y="38353"/>
                  </a:cubicBezTo>
                  <a:cubicBezTo>
                    <a:pt x="62821" y="38353"/>
                    <a:pt x="62678" y="38334"/>
                    <a:pt x="62522" y="38288"/>
                  </a:cubicBezTo>
                  <a:cubicBezTo>
                    <a:pt x="63382" y="37527"/>
                    <a:pt x="64368" y="37288"/>
                    <a:pt x="65232" y="36789"/>
                  </a:cubicBezTo>
                  <a:lnTo>
                    <a:pt x="65232" y="36789"/>
                  </a:lnTo>
                  <a:cubicBezTo>
                    <a:pt x="64111" y="37247"/>
                    <a:pt x="62830" y="36856"/>
                    <a:pt x="61748" y="37525"/>
                  </a:cubicBezTo>
                  <a:cubicBezTo>
                    <a:pt x="62374" y="36833"/>
                    <a:pt x="63186" y="36411"/>
                    <a:pt x="64028" y="36200"/>
                  </a:cubicBezTo>
                  <a:cubicBezTo>
                    <a:pt x="65671" y="35790"/>
                    <a:pt x="67314" y="35381"/>
                    <a:pt x="69030" y="35381"/>
                  </a:cubicBezTo>
                  <a:close/>
                  <a:moveTo>
                    <a:pt x="67244" y="40628"/>
                  </a:moveTo>
                  <a:cubicBezTo>
                    <a:pt x="68607" y="40628"/>
                    <a:pt x="69728" y="40925"/>
                    <a:pt x="70204" y="41467"/>
                  </a:cubicBezTo>
                  <a:cubicBezTo>
                    <a:pt x="69898" y="41679"/>
                    <a:pt x="69559" y="41784"/>
                    <a:pt x="69225" y="41784"/>
                  </a:cubicBezTo>
                  <a:cubicBezTo>
                    <a:pt x="69068" y="41784"/>
                    <a:pt x="68911" y="41760"/>
                    <a:pt x="68760" y="41714"/>
                  </a:cubicBezTo>
                  <a:cubicBezTo>
                    <a:pt x="68424" y="41609"/>
                    <a:pt x="68122" y="41560"/>
                    <a:pt x="67849" y="41560"/>
                  </a:cubicBezTo>
                  <a:cubicBezTo>
                    <a:pt x="66849" y="41560"/>
                    <a:pt x="66229" y="42221"/>
                    <a:pt x="65654" y="43273"/>
                  </a:cubicBezTo>
                  <a:cubicBezTo>
                    <a:pt x="64845" y="44756"/>
                    <a:pt x="63475" y="45725"/>
                    <a:pt x="61818" y="46206"/>
                  </a:cubicBezTo>
                  <a:cubicBezTo>
                    <a:pt x="60855" y="46486"/>
                    <a:pt x="59903" y="46642"/>
                    <a:pt x="58962" y="46642"/>
                  </a:cubicBezTo>
                  <a:cubicBezTo>
                    <a:pt x="57669" y="46642"/>
                    <a:pt x="56399" y="46347"/>
                    <a:pt x="55158" y="45671"/>
                  </a:cubicBezTo>
                  <a:cubicBezTo>
                    <a:pt x="54836" y="45496"/>
                    <a:pt x="54471" y="45400"/>
                    <a:pt x="54131" y="45254"/>
                  </a:cubicBezTo>
                  <a:cubicBezTo>
                    <a:pt x="53332" y="44908"/>
                    <a:pt x="52635" y="44388"/>
                    <a:pt x="52335" y="43573"/>
                  </a:cubicBezTo>
                  <a:cubicBezTo>
                    <a:pt x="52075" y="42864"/>
                    <a:pt x="51577" y="42705"/>
                    <a:pt x="50966" y="42660"/>
                  </a:cubicBezTo>
                  <a:cubicBezTo>
                    <a:pt x="49122" y="42530"/>
                    <a:pt x="47278" y="42354"/>
                    <a:pt x="45431" y="42320"/>
                  </a:cubicBezTo>
                  <a:cubicBezTo>
                    <a:pt x="44917" y="42310"/>
                    <a:pt x="44403" y="42306"/>
                    <a:pt x="43890" y="42306"/>
                  </a:cubicBezTo>
                  <a:cubicBezTo>
                    <a:pt x="40170" y="42306"/>
                    <a:pt x="36457" y="42538"/>
                    <a:pt x="32745" y="42813"/>
                  </a:cubicBezTo>
                  <a:cubicBezTo>
                    <a:pt x="30868" y="42953"/>
                    <a:pt x="28976" y="42910"/>
                    <a:pt x="27093" y="42993"/>
                  </a:cubicBezTo>
                  <a:cubicBezTo>
                    <a:pt x="23931" y="43133"/>
                    <a:pt x="20769" y="43299"/>
                    <a:pt x="17609" y="43469"/>
                  </a:cubicBezTo>
                  <a:cubicBezTo>
                    <a:pt x="15427" y="43587"/>
                    <a:pt x="13241" y="43685"/>
                    <a:pt x="11065" y="43873"/>
                  </a:cubicBezTo>
                  <a:cubicBezTo>
                    <a:pt x="8688" y="44079"/>
                    <a:pt x="6321" y="44393"/>
                    <a:pt x="3947" y="44630"/>
                  </a:cubicBezTo>
                  <a:cubicBezTo>
                    <a:pt x="3554" y="44669"/>
                    <a:pt x="3156" y="44692"/>
                    <a:pt x="2760" y="44692"/>
                  </a:cubicBezTo>
                  <a:cubicBezTo>
                    <a:pt x="2482" y="44692"/>
                    <a:pt x="2206" y="44681"/>
                    <a:pt x="1932" y="44656"/>
                  </a:cubicBezTo>
                  <a:cubicBezTo>
                    <a:pt x="1452" y="44612"/>
                    <a:pt x="988" y="44397"/>
                    <a:pt x="558" y="44271"/>
                  </a:cubicBezTo>
                  <a:cubicBezTo>
                    <a:pt x="433" y="43427"/>
                    <a:pt x="836" y="42957"/>
                    <a:pt x="1256" y="42463"/>
                  </a:cubicBezTo>
                  <a:cubicBezTo>
                    <a:pt x="1306" y="42536"/>
                    <a:pt x="1341" y="42563"/>
                    <a:pt x="1341" y="42591"/>
                  </a:cubicBezTo>
                  <a:cubicBezTo>
                    <a:pt x="1364" y="43964"/>
                    <a:pt x="1515" y="44151"/>
                    <a:pt x="2832" y="44151"/>
                  </a:cubicBezTo>
                  <a:cubicBezTo>
                    <a:pt x="2853" y="44151"/>
                    <a:pt x="2874" y="44151"/>
                    <a:pt x="2895" y="44151"/>
                  </a:cubicBezTo>
                  <a:cubicBezTo>
                    <a:pt x="4746" y="44143"/>
                    <a:pt x="6576" y="43968"/>
                    <a:pt x="8399" y="43595"/>
                  </a:cubicBezTo>
                  <a:cubicBezTo>
                    <a:pt x="9511" y="43366"/>
                    <a:pt x="10680" y="43417"/>
                    <a:pt x="11822" y="43330"/>
                  </a:cubicBezTo>
                  <a:cubicBezTo>
                    <a:pt x="14206" y="43146"/>
                    <a:pt x="16589" y="42934"/>
                    <a:pt x="18975" y="42780"/>
                  </a:cubicBezTo>
                  <a:cubicBezTo>
                    <a:pt x="19079" y="42774"/>
                    <a:pt x="19184" y="42771"/>
                    <a:pt x="19289" y="42771"/>
                  </a:cubicBezTo>
                  <a:cubicBezTo>
                    <a:pt x="19848" y="42771"/>
                    <a:pt x="20413" y="42851"/>
                    <a:pt x="20973" y="42851"/>
                  </a:cubicBezTo>
                  <a:cubicBezTo>
                    <a:pt x="21076" y="42851"/>
                    <a:pt x="21179" y="42848"/>
                    <a:pt x="21281" y="42842"/>
                  </a:cubicBezTo>
                  <a:cubicBezTo>
                    <a:pt x="22658" y="42758"/>
                    <a:pt x="24031" y="42592"/>
                    <a:pt x="25404" y="42457"/>
                  </a:cubicBezTo>
                  <a:cubicBezTo>
                    <a:pt x="26643" y="42334"/>
                    <a:pt x="27881" y="42201"/>
                    <a:pt x="29121" y="42084"/>
                  </a:cubicBezTo>
                  <a:cubicBezTo>
                    <a:pt x="30227" y="41980"/>
                    <a:pt x="31333" y="41844"/>
                    <a:pt x="32442" y="41809"/>
                  </a:cubicBezTo>
                  <a:cubicBezTo>
                    <a:pt x="33073" y="41788"/>
                    <a:pt x="33705" y="41782"/>
                    <a:pt x="34337" y="41782"/>
                  </a:cubicBezTo>
                  <a:cubicBezTo>
                    <a:pt x="35186" y="41782"/>
                    <a:pt x="36035" y="41793"/>
                    <a:pt x="36883" y="41796"/>
                  </a:cubicBezTo>
                  <a:cubicBezTo>
                    <a:pt x="37649" y="41799"/>
                    <a:pt x="38416" y="41830"/>
                    <a:pt x="39182" y="41830"/>
                  </a:cubicBezTo>
                  <a:cubicBezTo>
                    <a:pt x="39290" y="41830"/>
                    <a:pt x="39399" y="41830"/>
                    <a:pt x="39508" y="41828"/>
                  </a:cubicBezTo>
                  <a:cubicBezTo>
                    <a:pt x="41494" y="41801"/>
                    <a:pt x="43481" y="41792"/>
                    <a:pt x="45465" y="41700"/>
                  </a:cubicBezTo>
                  <a:cubicBezTo>
                    <a:pt x="46837" y="41637"/>
                    <a:pt x="48208" y="41485"/>
                    <a:pt x="49570" y="41300"/>
                  </a:cubicBezTo>
                  <a:cubicBezTo>
                    <a:pt x="49686" y="41285"/>
                    <a:pt x="49806" y="41277"/>
                    <a:pt x="49928" y="41277"/>
                  </a:cubicBezTo>
                  <a:cubicBezTo>
                    <a:pt x="50985" y="41277"/>
                    <a:pt x="52243" y="41842"/>
                    <a:pt x="52654" y="42771"/>
                  </a:cubicBezTo>
                  <a:cubicBezTo>
                    <a:pt x="53102" y="43786"/>
                    <a:pt x="53922" y="44333"/>
                    <a:pt x="54803" y="44792"/>
                  </a:cubicBezTo>
                  <a:cubicBezTo>
                    <a:pt x="56225" y="45530"/>
                    <a:pt x="57741" y="45931"/>
                    <a:pt x="59311" y="45931"/>
                  </a:cubicBezTo>
                  <a:cubicBezTo>
                    <a:pt x="59697" y="45931"/>
                    <a:pt x="60087" y="45907"/>
                    <a:pt x="60479" y="45857"/>
                  </a:cubicBezTo>
                  <a:cubicBezTo>
                    <a:pt x="62528" y="45599"/>
                    <a:pt x="64032" y="44464"/>
                    <a:pt x="64922" y="42607"/>
                  </a:cubicBezTo>
                  <a:cubicBezTo>
                    <a:pt x="65184" y="42057"/>
                    <a:pt x="65212" y="41391"/>
                    <a:pt x="65341" y="40804"/>
                  </a:cubicBezTo>
                  <a:cubicBezTo>
                    <a:pt x="65999" y="40686"/>
                    <a:pt x="66645" y="40628"/>
                    <a:pt x="67244" y="40628"/>
                  </a:cubicBezTo>
                  <a:close/>
                  <a:moveTo>
                    <a:pt x="128388" y="17417"/>
                  </a:moveTo>
                  <a:cubicBezTo>
                    <a:pt x="128562" y="17417"/>
                    <a:pt x="128817" y="17471"/>
                    <a:pt x="129197" y="17553"/>
                  </a:cubicBezTo>
                  <a:cubicBezTo>
                    <a:pt x="128989" y="19235"/>
                    <a:pt x="128697" y="20897"/>
                    <a:pt x="127998" y="22470"/>
                  </a:cubicBezTo>
                  <a:lnTo>
                    <a:pt x="128015" y="22444"/>
                  </a:lnTo>
                  <a:lnTo>
                    <a:pt x="128015" y="22444"/>
                  </a:lnTo>
                  <a:cubicBezTo>
                    <a:pt x="127793" y="23358"/>
                    <a:pt x="127627" y="24290"/>
                    <a:pt x="127339" y="25181"/>
                  </a:cubicBezTo>
                  <a:cubicBezTo>
                    <a:pt x="126219" y="28649"/>
                    <a:pt x="125533" y="32218"/>
                    <a:pt x="124763" y="35769"/>
                  </a:cubicBezTo>
                  <a:cubicBezTo>
                    <a:pt x="123944" y="39548"/>
                    <a:pt x="123097" y="43321"/>
                    <a:pt x="122251" y="47095"/>
                  </a:cubicBezTo>
                  <a:cubicBezTo>
                    <a:pt x="122023" y="48111"/>
                    <a:pt x="121810" y="48355"/>
                    <a:pt x="120806" y="48355"/>
                  </a:cubicBezTo>
                  <a:cubicBezTo>
                    <a:pt x="120785" y="48355"/>
                    <a:pt x="120764" y="48355"/>
                    <a:pt x="120742" y="48355"/>
                  </a:cubicBezTo>
                  <a:cubicBezTo>
                    <a:pt x="119399" y="48342"/>
                    <a:pt x="118059" y="48172"/>
                    <a:pt x="116715" y="48125"/>
                  </a:cubicBezTo>
                  <a:cubicBezTo>
                    <a:pt x="111919" y="47958"/>
                    <a:pt x="107234" y="47043"/>
                    <a:pt x="102547" y="46109"/>
                  </a:cubicBezTo>
                  <a:cubicBezTo>
                    <a:pt x="100007" y="45602"/>
                    <a:pt x="97428" y="45295"/>
                    <a:pt x="94890" y="44778"/>
                  </a:cubicBezTo>
                  <a:cubicBezTo>
                    <a:pt x="93300" y="44454"/>
                    <a:pt x="91694" y="44410"/>
                    <a:pt x="90100" y="44204"/>
                  </a:cubicBezTo>
                  <a:cubicBezTo>
                    <a:pt x="88003" y="43932"/>
                    <a:pt x="85876" y="43870"/>
                    <a:pt x="83816" y="43297"/>
                  </a:cubicBezTo>
                  <a:cubicBezTo>
                    <a:pt x="83046" y="43082"/>
                    <a:pt x="82219" y="43081"/>
                    <a:pt x="81428" y="42929"/>
                  </a:cubicBezTo>
                  <a:cubicBezTo>
                    <a:pt x="80911" y="42830"/>
                    <a:pt x="80413" y="42634"/>
                    <a:pt x="79906" y="42481"/>
                  </a:cubicBezTo>
                  <a:cubicBezTo>
                    <a:pt x="79920" y="42411"/>
                    <a:pt x="79935" y="42341"/>
                    <a:pt x="79948" y="42271"/>
                  </a:cubicBezTo>
                  <a:cubicBezTo>
                    <a:pt x="80847" y="42380"/>
                    <a:pt x="81743" y="42505"/>
                    <a:pt x="82643" y="42595"/>
                  </a:cubicBezTo>
                  <a:cubicBezTo>
                    <a:pt x="87500" y="43073"/>
                    <a:pt x="92304" y="43896"/>
                    <a:pt x="97107" y="44738"/>
                  </a:cubicBezTo>
                  <a:cubicBezTo>
                    <a:pt x="100649" y="45360"/>
                    <a:pt x="104199" y="45956"/>
                    <a:pt x="107759" y="46461"/>
                  </a:cubicBezTo>
                  <a:cubicBezTo>
                    <a:pt x="111084" y="46933"/>
                    <a:pt x="114426" y="47294"/>
                    <a:pt x="117765" y="47649"/>
                  </a:cubicBezTo>
                  <a:cubicBezTo>
                    <a:pt x="118018" y="47676"/>
                    <a:pt x="118274" y="47686"/>
                    <a:pt x="118531" y="47686"/>
                  </a:cubicBezTo>
                  <a:cubicBezTo>
                    <a:pt x="119114" y="47686"/>
                    <a:pt x="119703" y="47630"/>
                    <a:pt x="120285" y="47582"/>
                  </a:cubicBezTo>
                  <a:cubicBezTo>
                    <a:pt x="120949" y="47526"/>
                    <a:pt x="121326" y="47143"/>
                    <a:pt x="121526" y="46456"/>
                  </a:cubicBezTo>
                  <a:cubicBezTo>
                    <a:pt x="122626" y="42671"/>
                    <a:pt x="123388" y="38813"/>
                    <a:pt x="124140" y="34947"/>
                  </a:cubicBezTo>
                  <a:cubicBezTo>
                    <a:pt x="124648" y="32341"/>
                    <a:pt x="125333" y="29771"/>
                    <a:pt x="125929" y="27182"/>
                  </a:cubicBezTo>
                  <a:cubicBezTo>
                    <a:pt x="126582" y="24329"/>
                    <a:pt x="127234" y="21476"/>
                    <a:pt x="127885" y="18622"/>
                  </a:cubicBezTo>
                  <a:cubicBezTo>
                    <a:pt x="127908" y="18525"/>
                    <a:pt x="127937" y="18426"/>
                    <a:pt x="127947" y="18328"/>
                  </a:cubicBezTo>
                  <a:cubicBezTo>
                    <a:pt x="128013" y="17643"/>
                    <a:pt x="128035" y="17417"/>
                    <a:pt x="128388" y="17417"/>
                  </a:cubicBezTo>
                  <a:close/>
                  <a:moveTo>
                    <a:pt x="82425" y="44855"/>
                  </a:moveTo>
                  <a:cubicBezTo>
                    <a:pt x="82549" y="44855"/>
                    <a:pt x="82656" y="45005"/>
                    <a:pt x="82896" y="45338"/>
                  </a:cubicBezTo>
                  <a:lnTo>
                    <a:pt x="82965" y="45404"/>
                  </a:lnTo>
                  <a:lnTo>
                    <a:pt x="83741" y="45119"/>
                  </a:lnTo>
                  <a:cubicBezTo>
                    <a:pt x="83773" y="45172"/>
                    <a:pt x="83805" y="45226"/>
                    <a:pt x="83837" y="45280"/>
                  </a:cubicBezTo>
                  <a:lnTo>
                    <a:pt x="82725" y="46340"/>
                  </a:lnTo>
                  <a:lnTo>
                    <a:pt x="82801" y="46415"/>
                  </a:lnTo>
                  <a:cubicBezTo>
                    <a:pt x="83197" y="46142"/>
                    <a:pt x="83587" y="45858"/>
                    <a:pt x="83993" y="45603"/>
                  </a:cubicBezTo>
                  <a:cubicBezTo>
                    <a:pt x="84067" y="45557"/>
                    <a:pt x="84126" y="45536"/>
                    <a:pt x="84172" y="45536"/>
                  </a:cubicBezTo>
                  <a:cubicBezTo>
                    <a:pt x="84289" y="45536"/>
                    <a:pt x="84323" y="45668"/>
                    <a:pt x="84309" y="45842"/>
                  </a:cubicBezTo>
                  <a:lnTo>
                    <a:pt x="84395" y="45931"/>
                  </a:lnTo>
                  <a:cubicBezTo>
                    <a:pt x="84596" y="45840"/>
                    <a:pt x="84845" y="45797"/>
                    <a:pt x="84986" y="45650"/>
                  </a:cubicBezTo>
                  <a:cubicBezTo>
                    <a:pt x="85121" y="45509"/>
                    <a:pt x="85257" y="45444"/>
                    <a:pt x="85370" y="45444"/>
                  </a:cubicBezTo>
                  <a:cubicBezTo>
                    <a:pt x="85515" y="45444"/>
                    <a:pt x="85622" y="45553"/>
                    <a:pt x="85638" y="45753"/>
                  </a:cubicBezTo>
                  <a:cubicBezTo>
                    <a:pt x="85656" y="45957"/>
                    <a:pt x="85705" y="46005"/>
                    <a:pt x="85770" y="46005"/>
                  </a:cubicBezTo>
                  <a:cubicBezTo>
                    <a:pt x="85828" y="46005"/>
                    <a:pt x="85899" y="45968"/>
                    <a:pt x="85971" y="45968"/>
                  </a:cubicBezTo>
                  <a:cubicBezTo>
                    <a:pt x="85979" y="45968"/>
                    <a:pt x="85986" y="45968"/>
                    <a:pt x="85994" y="45969"/>
                  </a:cubicBezTo>
                  <a:cubicBezTo>
                    <a:pt x="86052" y="45976"/>
                    <a:pt x="86085" y="46188"/>
                    <a:pt x="86131" y="46315"/>
                  </a:cubicBezTo>
                  <a:cubicBezTo>
                    <a:pt x="87019" y="46175"/>
                    <a:pt x="87074" y="46148"/>
                    <a:pt x="87421" y="45668"/>
                  </a:cubicBezTo>
                  <a:lnTo>
                    <a:pt x="89251" y="46103"/>
                  </a:lnTo>
                  <a:lnTo>
                    <a:pt x="78575" y="51073"/>
                  </a:lnTo>
                  <a:lnTo>
                    <a:pt x="78480" y="50919"/>
                  </a:lnTo>
                  <a:lnTo>
                    <a:pt x="78937" y="50478"/>
                  </a:lnTo>
                  <a:lnTo>
                    <a:pt x="78488" y="50311"/>
                  </a:lnTo>
                  <a:cubicBezTo>
                    <a:pt x="78563" y="49677"/>
                    <a:pt x="79261" y="49845"/>
                    <a:pt x="79603" y="49390"/>
                  </a:cubicBezTo>
                  <a:lnTo>
                    <a:pt x="79603" y="49390"/>
                  </a:lnTo>
                  <a:lnTo>
                    <a:pt x="78731" y="49569"/>
                  </a:lnTo>
                  <a:lnTo>
                    <a:pt x="78632" y="47517"/>
                  </a:lnTo>
                  <a:cubicBezTo>
                    <a:pt x="78596" y="46780"/>
                    <a:pt x="78560" y="46043"/>
                    <a:pt x="78519" y="45188"/>
                  </a:cubicBezTo>
                  <a:lnTo>
                    <a:pt x="78519" y="45188"/>
                  </a:lnTo>
                  <a:lnTo>
                    <a:pt x="79465" y="45508"/>
                  </a:lnTo>
                  <a:lnTo>
                    <a:pt x="80227" y="45017"/>
                  </a:lnTo>
                  <a:lnTo>
                    <a:pt x="80227" y="45017"/>
                  </a:lnTo>
                  <a:cubicBezTo>
                    <a:pt x="80094" y="45341"/>
                    <a:pt x="80042" y="45471"/>
                    <a:pt x="79986" y="45608"/>
                  </a:cubicBezTo>
                  <a:cubicBezTo>
                    <a:pt x="80027" y="45618"/>
                    <a:pt x="80079" y="45646"/>
                    <a:pt x="80113" y="45646"/>
                  </a:cubicBezTo>
                  <a:cubicBezTo>
                    <a:pt x="80122" y="45646"/>
                    <a:pt x="80129" y="45645"/>
                    <a:pt x="80135" y="45641"/>
                  </a:cubicBezTo>
                  <a:cubicBezTo>
                    <a:pt x="80415" y="45459"/>
                    <a:pt x="80670" y="45226"/>
                    <a:pt x="80969" y="45088"/>
                  </a:cubicBezTo>
                  <a:cubicBezTo>
                    <a:pt x="81025" y="45062"/>
                    <a:pt x="81071" y="45051"/>
                    <a:pt x="81109" y="45051"/>
                  </a:cubicBezTo>
                  <a:cubicBezTo>
                    <a:pt x="81267" y="45051"/>
                    <a:pt x="81281" y="45248"/>
                    <a:pt x="81281" y="45419"/>
                  </a:cubicBezTo>
                  <a:lnTo>
                    <a:pt x="81322" y="45460"/>
                  </a:lnTo>
                  <a:cubicBezTo>
                    <a:pt x="81539" y="45368"/>
                    <a:pt x="81801" y="45326"/>
                    <a:pt x="81965" y="45178"/>
                  </a:cubicBezTo>
                  <a:cubicBezTo>
                    <a:pt x="82197" y="44969"/>
                    <a:pt x="82317" y="44855"/>
                    <a:pt x="82425" y="44855"/>
                  </a:cubicBezTo>
                  <a:close/>
                  <a:moveTo>
                    <a:pt x="92802" y="45360"/>
                  </a:moveTo>
                  <a:cubicBezTo>
                    <a:pt x="93412" y="45360"/>
                    <a:pt x="94049" y="45553"/>
                    <a:pt x="94737" y="45623"/>
                  </a:cubicBezTo>
                  <a:cubicBezTo>
                    <a:pt x="92409" y="46698"/>
                    <a:pt x="90225" y="47721"/>
                    <a:pt x="88029" y="48720"/>
                  </a:cubicBezTo>
                  <a:cubicBezTo>
                    <a:pt x="85704" y="49776"/>
                    <a:pt x="83375" y="50820"/>
                    <a:pt x="81041" y="51853"/>
                  </a:cubicBezTo>
                  <a:cubicBezTo>
                    <a:pt x="80654" y="52024"/>
                    <a:pt x="80288" y="52256"/>
                    <a:pt x="79840" y="52256"/>
                  </a:cubicBezTo>
                  <a:cubicBezTo>
                    <a:pt x="79740" y="52256"/>
                    <a:pt x="79635" y="52245"/>
                    <a:pt x="79525" y="52218"/>
                  </a:cubicBezTo>
                  <a:cubicBezTo>
                    <a:pt x="79053" y="52103"/>
                    <a:pt x="78815" y="51901"/>
                    <a:pt x="78756" y="51288"/>
                  </a:cubicBezTo>
                  <a:cubicBezTo>
                    <a:pt x="80131" y="50722"/>
                    <a:pt x="81466" y="50178"/>
                    <a:pt x="82794" y="49620"/>
                  </a:cubicBezTo>
                  <a:cubicBezTo>
                    <a:pt x="83289" y="49413"/>
                    <a:pt x="83793" y="49208"/>
                    <a:pt x="84254" y="48937"/>
                  </a:cubicBezTo>
                  <a:cubicBezTo>
                    <a:pt x="86701" y="47497"/>
                    <a:pt x="89374" y="46568"/>
                    <a:pt x="91987" y="45508"/>
                  </a:cubicBezTo>
                  <a:cubicBezTo>
                    <a:pt x="92254" y="45400"/>
                    <a:pt x="92525" y="45360"/>
                    <a:pt x="92802" y="45360"/>
                  </a:cubicBezTo>
                  <a:close/>
                  <a:moveTo>
                    <a:pt x="85677" y="56551"/>
                  </a:moveTo>
                  <a:cubicBezTo>
                    <a:pt x="85646" y="56569"/>
                    <a:pt x="85615" y="56587"/>
                    <a:pt x="85583" y="56605"/>
                  </a:cubicBezTo>
                  <a:lnTo>
                    <a:pt x="85583" y="56605"/>
                  </a:lnTo>
                  <a:cubicBezTo>
                    <a:pt x="85620" y="56593"/>
                    <a:pt x="85657" y="56582"/>
                    <a:pt x="85694" y="56571"/>
                  </a:cubicBezTo>
                  <a:lnTo>
                    <a:pt x="85677" y="56551"/>
                  </a:lnTo>
                  <a:close/>
                  <a:moveTo>
                    <a:pt x="73469" y="56557"/>
                  </a:moveTo>
                  <a:lnTo>
                    <a:pt x="73469" y="56557"/>
                  </a:lnTo>
                  <a:cubicBezTo>
                    <a:pt x="73461" y="56608"/>
                    <a:pt x="73452" y="56659"/>
                    <a:pt x="73443" y="56710"/>
                  </a:cubicBezTo>
                  <a:lnTo>
                    <a:pt x="72692" y="56854"/>
                  </a:lnTo>
                  <a:cubicBezTo>
                    <a:pt x="72706" y="56749"/>
                    <a:pt x="72706" y="56658"/>
                    <a:pt x="72720" y="56655"/>
                  </a:cubicBezTo>
                  <a:cubicBezTo>
                    <a:pt x="72968" y="56617"/>
                    <a:pt x="73220" y="56588"/>
                    <a:pt x="73469" y="56557"/>
                  </a:cubicBezTo>
                  <a:close/>
                  <a:moveTo>
                    <a:pt x="79903" y="56879"/>
                  </a:moveTo>
                  <a:cubicBezTo>
                    <a:pt x="79942" y="56879"/>
                    <a:pt x="79983" y="56880"/>
                    <a:pt x="80025" y="56883"/>
                  </a:cubicBezTo>
                  <a:cubicBezTo>
                    <a:pt x="79739" y="57325"/>
                    <a:pt x="79387" y="57293"/>
                    <a:pt x="79047" y="57296"/>
                  </a:cubicBezTo>
                  <a:lnTo>
                    <a:pt x="78545" y="57457"/>
                  </a:lnTo>
                  <a:lnTo>
                    <a:pt x="78545" y="57457"/>
                  </a:lnTo>
                  <a:lnTo>
                    <a:pt x="79039" y="57286"/>
                  </a:lnTo>
                  <a:cubicBezTo>
                    <a:pt x="79249" y="57028"/>
                    <a:pt x="79502" y="56879"/>
                    <a:pt x="79903" y="56879"/>
                  </a:cubicBezTo>
                  <a:close/>
                  <a:moveTo>
                    <a:pt x="50402" y="59492"/>
                  </a:moveTo>
                  <a:lnTo>
                    <a:pt x="50391" y="59506"/>
                  </a:lnTo>
                  <a:lnTo>
                    <a:pt x="50406" y="59497"/>
                  </a:lnTo>
                  <a:lnTo>
                    <a:pt x="50406" y="59497"/>
                  </a:lnTo>
                  <a:cubicBezTo>
                    <a:pt x="50405" y="59495"/>
                    <a:pt x="50404" y="59494"/>
                    <a:pt x="50402" y="59492"/>
                  </a:cubicBezTo>
                  <a:close/>
                  <a:moveTo>
                    <a:pt x="50966" y="59954"/>
                  </a:moveTo>
                  <a:cubicBezTo>
                    <a:pt x="51422" y="60304"/>
                    <a:pt x="51422" y="60304"/>
                    <a:pt x="51229" y="60920"/>
                  </a:cubicBezTo>
                  <a:cubicBezTo>
                    <a:pt x="50751" y="60683"/>
                    <a:pt x="50751" y="60683"/>
                    <a:pt x="50966" y="59954"/>
                  </a:cubicBezTo>
                  <a:close/>
                  <a:moveTo>
                    <a:pt x="93928" y="46676"/>
                  </a:moveTo>
                  <a:cubicBezTo>
                    <a:pt x="94329" y="46676"/>
                    <a:pt x="94732" y="46707"/>
                    <a:pt x="95145" y="46722"/>
                  </a:cubicBezTo>
                  <a:cubicBezTo>
                    <a:pt x="95181" y="47413"/>
                    <a:pt x="94362" y="47425"/>
                    <a:pt x="93904" y="47946"/>
                  </a:cubicBezTo>
                  <a:cubicBezTo>
                    <a:pt x="94029" y="47972"/>
                    <a:pt x="94148" y="47983"/>
                    <a:pt x="94262" y="47983"/>
                  </a:cubicBezTo>
                  <a:cubicBezTo>
                    <a:pt x="94954" y="47983"/>
                    <a:pt x="95446" y="47568"/>
                    <a:pt x="96013" y="47495"/>
                  </a:cubicBezTo>
                  <a:cubicBezTo>
                    <a:pt x="96664" y="47412"/>
                    <a:pt x="97301" y="47210"/>
                    <a:pt x="97992" y="47051"/>
                  </a:cubicBezTo>
                  <a:lnTo>
                    <a:pt x="97992" y="47051"/>
                  </a:lnTo>
                  <a:cubicBezTo>
                    <a:pt x="97924" y="47253"/>
                    <a:pt x="97885" y="47365"/>
                    <a:pt x="97832" y="47522"/>
                  </a:cubicBezTo>
                  <a:lnTo>
                    <a:pt x="98937" y="47172"/>
                  </a:lnTo>
                  <a:lnTo>
                    <a:pt x="99042" y="47388"/>
                  </a:lnTo>
                  <a:cubicBezTo>
                    <a:pt x="98389" y="47767"/>
                    <a:pt x="97754" y="48186"/>
                    <a:pt x="97077" y="48518"/>
                  </a:cubicBezTo>
                  <a:cubicBezTo>
                    <a:pt x="95815" y="49136"/>
                    <a:pt x="94530" y="49704"/>
                    <a:pt x="93255" y="50293"/>
                  </a:cubicBezTo>
                  <a:lnTo>
                    <a:pt x="93323" y="50365"/>
                  </a:lnTo>
                  <a:cubicBezTo>
                    <a:pt x="93668" y="50239"/>
                    <a:pt x="94017" y="50119"/>
                    <a:pt x="94359" y="49987"/>
                  </a:cubicBezTo>
                  <a:cubicBezTo>
                    <a:pt x="96270" y="49246"/>
                    <a:pt x="98176" y="48492"/>
                    <a:pt x="100094" y="47771"/>
                  </a:cubicBezTo>
                  <a:cubicBezTo>
                    <a:pt x="100510" y="47615"/>
                    <a:pt x="100970" y="47575"/>
                    <a:pt x="101409" y="47482"/>
                  </a:cubicBezTo>
                  <a:cubicBezTo>
                    <a:pt x="101428" y="47550"/>
                    <a:pt x="101448" y="47618"/>
                    <a:pt x="101467" y="47686"/>
                  </a:cubicBezTo>
                  <a:lnTo>
                    <a:pt x="94605" y="50412"/>
                  </a:lnTo>
                  <a:lnTo>
                    <a:pt x="94680" y="50624"/>
                  </a:lnTo>
                  <a:cubicBezTo>
                    <a:pt x="94905" y="50551"/>
                    <a:pt x="95135" y="50490"/>
                    <a:pt x="95352" y="50401"/>
                  </a:cubicBezTo>
                  <a:cubicBezTo>
                    <a:pt x="95974" y="50147"/>
                    <a:pt x="96579" y="49848"/>
                    <a:pt x="97214" y="49627"/>
                  </a:cubicBezTo>
                  <a:cubicBezTo>
                    <a:pt x="97820" y="49415"/>
                    <a:pt x="98377" y="49087"/>
                    <a:pt x="99068" y="49087"/>
                  </a:cubicBezTo>
                  <a:cubicBezTo>
                    <a:pt x="99145" y="49087"/>
                    <a:pt x="99223" y="49092"/>
                    <a:pt x="99304" y="49100"/>
                  </a:cubicBezTo>
                  <a:cubicBezTo>
                    <a:pt x="99346" y="49105"/>
                    <a:pt x="99389" y="49107"/>
                    <a:pt x="99432" y="49107"/>
                  </a:cubicBezTo>
                  <a:cubicBezTo>
                    <a:pt x="99923" y="49107"/>
                    <a:pt x="100442" y="48823"/>
                    <a:pt x="100950" y="48697"/>
                  </a:cubicBezTo>
                  <a:cubicBezTo>
                    <a:pt x="101299" y="48610"/>
                    <a:pt x="101656" y="48553"/>
                    <a:pt x="102043" y="48553"/>
                  </a:cubicBezTo>
                  <a:cubicBezTo>
                    <a:pt x="101471" y="49172"/>
                    <a:pt x="100861" y="49706"/>
                    <a:pt x="100081" y="50029"/>
                  </a:cubicBezTo>
                  <a:cubicBezTo>
                    <a:pt x="98341" y="50747"/>
                    <a:pt x="96607" y="51478"/>
                    <a:pt x="94872" y="52207"/>
                  </a:cubicBezTo>
                  <a:cubicBezTo>
                    <a:pt x="94626" y="52311"/>
                    <a:pt x="94388" y="52433"/>
                    <a:pt x="94182" y="52676"/>
                  </a:cubicBezTo>
                  <a:cubicBezTo>
                    <a:pt x="94365" y="52622"/>
                    <a:pt x="94554" y="52582"/>
                    <a:pt x="94729" y="52510"/>
                  </a:cubicBezTo>
                  <a:cubicBezTo>
                    <a:pt x="97904" y="51216"/>
                    <a:pt x="101089" y="49939"/>
                    <a:pt x="104248" y="48607"/>
                  </a:cubicBezTo>
                  <a:cubicBezTo>
                    <a:pt x="104908" y="48327"/>
                    <a:pt x="105576" y="48220"/>
                    <a:pt x="106282" y="48220"/>
                  </a:cubicBezTo>
                  <a:cubicBezTo>
                    <a:pt x="106493" y="48220"/>
                    <a:pt x="106706" y="48229"/>
                    <a:pt x="106924" y="48246"/>
                  </a:cubicBezTo>
                  <a:lnTo>
                    <a:pt x="100708" y="50793"/>
                  </a:lnTo>
                  <a:cubicBezTo>
                    <a:pt x="100728" y="50849"/>
                    <a:pt x="100749" y="50904"/>
                    <a:pt x="100769" y="50960"/>
                  </a:cubicBezTo>
                  <a:cubicBezTo>
                    <a:pt x="101075" y="50859"/>
                    <a:pt x="101385" y="50771"/>
                    <a:pt x="101684" y="50654"/>
                  </a:cubicBezTo>
                  <a:cubicBezTo>
                    <a:pt x="103405" y="49978"/>
                    <a:pt x="105122" y="49287"/>
                    <a:pt x="106847" y="48619"/>
                  </a:cubicBezTo>
                  <a:cubicBezTo>
                    <a:pt x="107165" y="48496"/>
                    <a:pt x="107514" y="48455"/>
                    <a:pt x="107849" y="48376"/>
                  </a:cubicBezTo>
                  <a:cubicBezTo>
                    <a:pt x="107876" y="48454"/>
                    <a:pt x="107903" y="48532"/>
                    <a:pt x="107930" y="48611"/>
                  </a:cubicBezTo>
                  <a:lnTo>
                    <a:pt x="105344" y="49800"/>
                  </a:lnTo>
                  <a:cubicBezTo>
                    <a:pt x="106607" y="49748"/>
                    <a:pt x="107705" y="49082"/>
                    <a:pt x="108968" y="49073"/>
                  </a:cubicBezTo>
                  <a:lnTo>
                    <a:pt x="108968" y="49073"/>
                  </a:lnTo>
                  <a:lnTo>
                    <a:pt x="106767" y="49947"/>
                  </a:lnTo>
                  <a:cubicBezTo>
                    <a:pt x="106896" y="49971"/>
                    <a:pt x="107021" y="49981"/>
                    <a:pt x="107141" y="49981"/>
                  </a:cubicBezTo>
                  <a:cubicBezTo>
                    <a:pt x="108061" y="49981"/>
                    <a:pt x="108748" y="49376"/>
                    <a:pt x="109649" y="49353"/>
                  </a:cubicBezTo>
                  <a:lnTo>
                    <a:pt x="109649" y="49353"/>
                  </a:lnTo>
                  <a:cubicBezTo>
                    <a:pt x="108797" y="50275"/>
                    <a:pt x="107953" y="50978"/>
                    <a:pt x="106859" y="51409"/>
                  </a:cubicBezTo>
                  <a:cubicBezTo>
                    <a:pt x="102298" y="53223"/>
                    <a:pt x="97788" y="55158"/>
                    <a:pt x="93327" y="57215"/>
                  </a:cubicBezTo>
                  <a:cubicBezTo>
                    <a:pt x="90428" y="58551"/>
                    <a:pt x="87440" y="59691"/>
                    <a:pt x="84492" y="60921"/>
                  </a:cubicBezTo>
                  <a:cubicBezTo>
                    <a:pt x="84062" y="61100"/>
                    <a:pt x="83635" y="61288"/>
                    <a:pt x="83211" y="61471"/>
                  </a:cubicBezTo>
                  <a:cubicBezTo>
                    <a:pt x="82788" y="60729"/>
                    <a:pt x="82788" y="60729"/>
                    <a:pt x="83515" y="60227"/>
                  </a:cubicBezTo>
                  <a:cubicBezTo>
                    <a:pt x="83472" y="60175"/>
                    <a:pt x="83416" y="60156"/>
                    <a:pt x="83352" y="60156"/>
                  </a:cubicBezTo>
                  <a:cubicBezTo>
                    <a:pt x="83191" y="60156"/>
                    <a:pt x="82984" y="60272"/>
                    <a:pt x="82826" y="60272"/>
                  </a:cubicBezTo>
                  <a:cubicBezTo>
                    <a:pt x="82684" y="60272"/>
                    <a:pt x="82582" y="60178"/>
                    <a:pt x="82591" y="59819"/>
                  </a:cubicBezTo>
                  <a:lnTo>
                    <a:pt x="84635" y="59006"/>
                  </a:lnTo>
                  <a:cubicBezTo>
                    <a:pt x="84573" y="58997"/>
                    <a:pt x="84511" y="58993"/>
                    <a:pt x="84449" y="58993"/>
                  </a:cubicBezTo>
                  <a:cubicBezTo>
                    <a:pt x="83853" y="58993"/>
                    <a:pt x="83293" y="59394"/>
                    <a:pt x="82718" y="59394"/>
                  </a:cubicBezTo>
                  <a:cubicBezTo>
                    <a:pt x="82554" y="59394"/>
                    <a:pt x="82389" y="59361"/>
                    <a:pt x="82222" y="59278"/>
                  </a:cubicBezTo>
                  <a:lnTo>
                    <a:pt x="82162" y="58916"/>
                  </a:lnTo>
                  <a:lnTo>
                    <a:pt x="85686" y="57534"/>
                  </a:lnTo>
                  <a:cubicBezTo>
                    <a:pt x="85679" y="57498"/>
                    <a:pt x="85672" y="57462"/>
                    <a:pt x="85666" y="57425"/>
                  </a:cubicBezTo>
                  <a:cubicBezTo>
                    <a:pt x="85504" y="57449"/>
                    <a:pt x="85333" y="57448"/>
                    <a:pt x="85181" y="57501"/>
                  </a:cubicBezTo>
                  <a:cubicBezTo>
                    <a:pt x="84357" y="57790"/>
                    <a:pt x="83533" y="58083"/>
                    <a:pt x="82718" y="58395"/>
                  </a:cubicBezTo>
                  <a:cubicBezTo>
                    <a:pt x="82542" y="58462"/>
                    <a:pt x="82373" y="58536"/>
                    <a:pt x="82182" y="58536"/>
                  </a:cubicBezTo>
                  <a:cubicBezTo>
                    <a:pt x="82034" y="58536"/>
                    <a:pt x="81872" y="58491"/>
                    <a:pt x="81684" y="58362"/>
                  </a:cubicBezTo>
                  <a:cubicBezTo>
                    <a:pt x="81929" y="58196"/>
                    <a:pt x="82087" y="58040"/>
                    <a:pt x="82276" y="57968"/>
                  </a:cubicBezTo>
                  <a:cubicBezTo>
                    <a:pt x="83123" y="57641"/>
                    <a:pt x="83983" y="57350"/>
                    <a:pt x="84828" y="57018"/>
                  </a:cubicBezTo>
                  <a:cubicBezTo>
                    <a:pt x="85093" y="56914"/>
                    <a:pt x="85335" y="56751"/>
                    <a:pt x="85583" y="56605"/>
                  </a:cubicBezTo>
                  <a:lnTo>
                    <a:pt x="85583" y="56605"/>
                  </a:lnTo>
                  <a:cubicBezTo>
                    <a:pt x="84600" y="56910"/>
                    <a:pt x="83615" y="57215"/>
                    <a:pt x="82633" y="57525"/>
                  </a:cubicBezTo>
                  <a:cubicBezTo>
                    <a:pt x="82409" y="57595"/>
                    <a:pt x="82194" y="57695"/>
                    <a:pt x="81970" y="57765"/>
                  </a:cubicBezTo>
                  <a:cubicBezTo>
                    <a:pt x="81834" y="57809"/>
                    <a:pt x="81740" y="57838"/>
                    <a:pt x="81662" y="57838"/>
                  </a:cubicBezTo>
                  <a:cubicBezTo>
                    <a:pt x="81491" y="57838"/>
                    <a:pt x="81387" y="57701"/>
                    <a:pt x="81061" y="57273"/>
                  </a:cubicBezTo>
                  <a:lnTo>
                    <a:pt x="84791" y="55664"/>
                  </a:lnTo>
                  <a:cubicBezTo>
                    <a:pt x="84765" y="55600"/>
                    <a:pt x="84739" y="55537"/>
                    <a:pt x="84712" y="55473"/>
                  </a:cubicBezTo>
                  <a:cubicBezTo>
                    <a:pt x="83606" y="55917"/>
                    <a:pt x="82483" y="56326"/>
                    <a:pt x="81400" y="56822"/>
                  </a:cubicBezTo>
                  <a:cubicBezTo>
                    <a:pt x="81216" y="56907"/>
                    <a:pt x="81059" y="56951"/>
                    <a:pt x="80924" y="56951"/>
                  </a:cubicBezTo>
                  <a:cubicBezTo>
                    <a:pt x="80638" y="56951"/>
                    <a:pt x="80446" y="56752"/>
                    <a:pt x="80278" y="56325"/>
                  </a:cubicBezTo>
                  <a:lnTo>
                    <a:pt x="83303" y="55336"/>
                  </a:lnTo>
                  <a:cubicBezTo>
                    <a:pt x="83199" y="55324"/>
                    <a:pt x="83097" y="55318"/>
                    <a:pt x="82997" y="55318"/>
                  </a:cubicBezTo>
                  <a:cubicBezTo>
                    <a:pt x="81970" y="55318"/>
                    <a:pt x="81172" y="55925"/>
                    <a:pt x="80298" y="55925"/>
                  </a:cubicBezTo>
                  <a:cubicBezTo>
                    <a:pt x="80146" y="55925"/>
                    <a:pt x="79991" y="55906"/>
                    <a:pt x="79832" y="55863"/>
                  </a:cubicBezTo>
                  <a:cubicBezTo>
                    <a:pt x="79801" y="55854"/>
                    <a:pt x="79798" y="55745"/>
                    <a:pt x="79751" y="55571"/>
                  </a:cubicBezTo>
                  <a:lnTo>
                    <a:pt x="82740" y="54624"/>
                  </a:lnTo>
                  <a:lnTo>
                    <a:pt x="82694" y="54455"/>
                  </a:lnTo>
                  <a:cubicBezTo>
                    <a:pt x="82004" y="54633"/>
                    <a:pt x="81313" y="54805"/>
                    <a:pt x="80625" y="54990"/>
                  </a:cubicBezTo>
                  <a:cubicBezTo>
                    <a:pt x="80199" y="55105"/>
                    <a:pt x="79871" y="55173"/>
                    <a:pt x="79609" y="55173"/>
                  </a:cubicBezTo>
                  <a:cubicBezTo>
                    <a:pt x="78949" y="55173"/>
                    <a:pt x="78707" y="54741"/>
                    <a:pt x="78378" y="53538"/>
                  </a:cubicBezTo>
                  <a:cubicBezTo>
                    <a:pt x="78790" y="53313"/>
                    <a:pt x="79213" y="53053"/>
                    <a:pt x="79660" y="52844"/>
                  </a:cubicBezTo>
                  <a:cubicBezTo>
                    <a:pt x="80452" y="52475"/>
                    <a:pt x="81261" y="52141"/>
                    <a:pt x="82058" y="51781"/>
                  </a:cubicBezTo>
                  <a:cubicBezTo>
                    <a:pt x="85672" y="50144"/>
                    <a:pt x="89289" y="48513"/>
                    <a:pt x="92907" y="46885"/>
                  </a:cubicBezTo>
                  <a:cubicBezTo>
                    <a:pt x="93146" y="46778"/>
                    <a:pt x="93413" y="46691"/>
                    <a:pt x="93670" y="46680"/>
                  </a:cubicBezTo>
                  <a:cubicBezTo>
                    <a:pt x="93756" y="46677"/>
                    <a:pt x="93842" y="46676"/>
                    <a:pt x="93928" y="46676"/>
                  </a:cubicBezTo>
                  <a:close/>
                  <a:moveTo>
                    <a:pt x="23587" y="62008"/>
                  </a:moveTo>
                  <a:cubicBezTo>
                    <a:pt x="23586" y="62031"/>
                    <a:pt x="23585" y="62053"/>
                    <a:pt x="23584" y="62076"/>
                  </a:cubicBezTo>
                  <a:lnTo>
                    <a:pt x="23584" y="62076"/>
                  </a:lnTo>
                  <a:cubicBezTo>
                    <a:pt x="23590" y="62057"/>
                    <a:pt x="23596" y="62038"/>
                    <a:pt x="23603" y="62020"/>
                  </a:cubicBezTo>
                  <a:lnTo>
                    <a:pt x="23587" y="62008"/>
                  </a:lnTo>
                  <a:close/>
                  <a:moveTo>
                    <a:pt x="112465" y="48999"/>
                  </a:moveTo>
                  <a:lnTo>
                    <a:pt x="112465" y="48999"/>
                  </a:lnTo>
                  <a:cubicBezTo>
                    <a:pt x="112473" y="49740"/>
                    <a:pt x="112136" y="50203"/>
                    <a:pt x="111575" y="50495"/>
                  </a:cubicBezTo>
                  <a:cubicBezTo>
                    <a:pt x="109936" y="51348"/>
                    <a:pt x="108296" y="52204"/>
                    <a:pt x="106635" y="53014"/>
                  </a:cubicBezTo>
                  <a:cubicBezTo>
                    <a:pt x="104975" y="53822"/>
                    <a:pt x="103291" y="54585"/>
                    <a:pt x="101611" y="55352"/>
                  </a:cubicBezTo>
                  <a:cubicBezTo>
                    <a:pt x="100602" y="55812"/>
                    <a:pt x="99576" y="56233"/>
                    <a:pt x="98562" y="56685"/>
                  </a:cubicBezTo>
                  <a:cubicBezTo>
                    <a:pt x="96812" y="57465"/>
                    <a:pt x="95060" y="58243"/>
                    <a:pt x="93318" y="59044"/>
                  </a:cubicBezTo>
                  <a:cubicBezTo>
                    <a:pt x="91149" y="60039"/>
                    <a:pt x="88993" y="61064"/>
                    <a:pt x="86822" y="62056"/>
                  </a:cubicBezTo>
                  <a:cubicBezTo>
                    <a:pt x="86436" y="62232"/>
                    <a:pt x="86008" y="62315"/>
                    <a:pt x="85598" y="62439"/>
                  </a:cubicBezTo>
                  <a:lnTo>
                    <a:pt x="85598" y="62439"/>
                  </a:lnTo>
                  <a:cubicBezTo>
                    <a:pt x="85617" y="62351"/>
                    <a:pt x="85635" y="62258"/>
                    <a:pt x="85667" y="62099"/>
                  </a:cubicBezTo>
                  <a:lnTo>
                    <a:pt x="85667" y="62099"/>
                  </a:lnTo>
                  <a:lnTo>
                    <a:pt x="83617" y="62572"/>
                  </a:lnTo>
                  <a:lnTo>
                    <a:pt x="83568" y="62391"/>
                  </a:lnTo>
                  <a:lnTo>
                    <a:pt x="84962" y="61829"/>
                  </a:lnTo>
                  <a:cubicBezTo>
                    <a:pt x="84952" y="61793"/>
                    <a:pt x="84942" y="61756"/>
                    <a:pt x="84931" y="61719"/>
                  </a:cubicBezTo>
                  <a:lnTo>
                    <a:pt x="83732" y="61931"/>
                  </a:lnTo>
                  <a:cubicBezTo>
                    <a:pt x="83709" y="61856"/>
                    <a:pt x="83686" y="61782"/>
                    <a:pt x="83662" y="61706"/>
                  </a:cubicBezTo>
                  <a:cubicBezTo>
                    <a:pt x="83986" y="61564"/>
                    <a:pt x="84301" y="61394"/>
                    <a:pt x="84635" y="61286"/>
                  </a:cubicBezTo>
                  <a:cubicBezTo>
                    <a:pt x="88383" y="60059"/>
                    <a:pt x="91940" y="58364"/>
                    <a:pt x="95548" y="56800"/>
                  </a:cubicBezTo>
                  <a:cubicBezTo>
                    <a:pt x="96463" y="56404"/>
                    <a:pt x="97429" y="56037"/>
                    <a:pt x="98260" y="55547"/>
                  </a:cubicBezTo>
                  <a:cubicBezTo>
                    <a:pt x="100363" y="54306"/>
                    <a:pt x="102733" y="53744"/>
                    <a:pt x="104883" y="52642"/>
                  </a:cubicBezTo>
                  <a:cubicBezTo>
                    <a:pt x="106314" y="51909"/>
                    <a:pt x="107874" y="51426"/>
                    <a:pt x="109328" y="50729"/>
                  </a:cubicBezTo>
                  <a:cubicBezTo>
                    <a:pt x="110256" y="50284"/>
                    <a:pt x="111094" y="49647"/>
                    <a:pt x="111981" y="49110"/>
                  </a:cubicBezTo>
                  <a:cubicBezTo>
                    <a:pt x="112105" y="49036"/>
                    <a:pt x="112276" y="49040"/>
                    <a:pt x="112465" y="48999"/>
                  </a:cubicBezTo>
                  <a:close/>
                  <a:moveTo>
                    <a:pt x="85532" y="62464"/>
                  </a:moveTo>
                  <a:lnTo>
                    <a:pt x="83730" y="63237"/>
                  </a:lnTo>
                  <a:cubicBezTo>
                    <a:pt x="84085" y="62715"/>
                    <a:pt x="84600" y="62534"/>
                    <a:pt x="85532" y="62464"/>
                  </a:cubicBezTo>
                  <a:close/>
                  <a:moveTo>
                    <a:pt x="38611" y="43630"/>
                  </a:moveTo>
                  <a:lnTo>
                    <a:pt x="38509" y="44268"/>
                  </a:lnTo>
                  <a:lnTo>
                    <a:pt x="38537" y="44291"/>
                  </a:lnTo>
                  <a:cubicBezTo>
                    <a:pt x="38874" y="43870"/>
                    <a:pt x="39229" y="43708"/>
                    <a:pt x="39601" y="43708"/>
                  </a:cubicBezTo>
                  <a:cubicBezTo>
                    <a:pt x="40006" y="43708"/>
                    <a:pt x="40432" y="43901"/>
                    <a:pt x="40875" y="44161"/>
                  </a:cubicBezTo>
                  <a:lnTo>
                    <a:pt x="40743" y="44702"/>
                  </a:lnTo>
                  <a:cubicBezTo>
                    <a:pt x="40646" y="45053"/>
                    <a:pt x="40547" y="45404"/>
                    <a:pt x="40449" y="45754"/>
                  </a:cubicBezTo>
                  <a:cubicBezTo>
                    <a:pt x="40406" y="46008"/>
                    <a:pt x="40363" y="46261"/>
                    <a:pt x="40281" y="46735"/>
                  </a:cubicBezTo>
                  <a:lnTo>
                    <a:pt x="41733" y="44378"/>
                  </a:lnTo>
                  <a:cubicBezTo>
                    <a:pt x="42353" y="44556"/>
                    <a:pt x="42962" y="44695"/>
                    <a:pt x="43544" y="44908"/>
                  </a:cubicBezTo>
                  <a:cubicBezTo>
                    <a:pt x="44043" y="45090"/>
                    <a:pt x="44512" y="45355"/>
                    <a:pt x="45035" y="45602"/>
                  </a:cubicBezTo>
                  <a:lnTo>
                    <a:pt x="44827" y="46137"/>
                  </a:lnTo>
                  <a:lnTo>
                    <a:pt x="44948" y="46241"/>
                  </a:lnTo>
                  <a:cubicBezTo>
                    <a:pt x="45304" y="45909"/>
                    <a:pt x="45486" y="45756"/>
                    <a:pt x="45702" y="45756"/>
                  </a:cubicBezTo>
                  <a:cubicBezTo>
                    <a:pt x="45862" y="45756"/>
                    <a:pt x="46042" y="45840"/>
                    <a:pt x="46326" y="45996"/>
                  </a:cubicBezTo>
                  <a:cubicBezTo>
                    <a:pt x="46824" y="46269"/>
                    <a:pt x="47292" y="46598"/>
                    <a:pt x="47809" y="46924"/>
                  </a:cubicBezTo>
                  <a:lnTo>
                    <a:pt x="47644" y="47797"/>
                  </a:lnTo>
                  <a:lnTo>
                    <a:pt x="47858" y="47970"/>
                  </a:lnTo>
                  <a:cubicBezTo>
                    <a:pt x="47958" y="47696"/>
                    <a:pt x="48057" y="47423"/>
                    <a:pt x="48157" y="47149"/>
                  </a:cubicBezTo>
                  <a:lnTo>
                    <a:pt x="48379" y="47312"/>
                  </a:lnTo>
                  <a:cubicBezTo>
                    <a:pt x="48459" y="48020"/>
                    <a:pt x="47741" y="48484"/>
                    <a:pt x="47805" y="49212"/>
                  </a:cubicBezTo>
                  <a:lnTo>
                    <a:pt x="48797" y="47578"/>
                  </a:lnTo>
                  <a:lnTo>
                    <a:pt x="56167" y="50885"/>
                  </a:lnTo>
                  <a:lnTo>
                    <a:pt x="53967" y="53532"/>
                  </a:lnTo>
                  <a:lnTo>
                    <a:pt x="52347" y="52874"/>
                  </a:lnTo>
                  <a:lnTo>
                    <a:pt x="52286" y="52949"/>
                  </a:lnTo>
                  <a:lnTo>
                    <a:pt x="53708" y="53809"/>
                  </a:lnTo>
                  <a:lnTo>
                    <a:pt x="51439" y="59710"/>
                  </a:lnTo>
                  <a:cubicBezTo>
                    <a:pt x="51109" y="59597"/>
                    <a:pt x="51109" y="59597"/>
                    <a:pt x="51077" y="59105"/>
                  </a:cubicBezTo>
                  <a:lnTo>
                    <a:pt x="50406" y="59497"/>
                  </a:lnTo>
                  <a:lnTo>
                    <a:pt x="50406" y="59497"/>
                  </a:lnTo>
                  <a:cubicBezTo>
                    <a:pt x="50651" y="59813"/>
                    <a:pt x="50691" y="60131"/>
                    <a:pt x="50445" y="60426"/>
                  </a:cubicBezTo>
                  <a:cubicBezTo>
                    <a:pt x="50401" y="60455"/>
                    <a:pt x="50360" y="60467"/>
                    <a:pt x="50321" y="60467"/>
                  </a:cubicBezTo>
                  <a:cubicBezTo>
                    <a:pt x="50133" y="60467"/>
                    <a:pt x="50001" y="60188"/>
                    <a:pt x="49827" y="60188"/>
                  </a:cubicBezTo>
                  <a:cubicBezTo>
                    <a:pt x="49765" y="60188"/>
                    <a:pt x="49696" y="60224"/>
                    <a:pt x="49618" y="60323"/>
                  </a:cubicBezTo>
                  <a:cubicBezTo>
                    <a:pt x="49584" y="61012"/>
                    <a:pt x="49551" y="61700"/>
                    <a:pt x="49517" y="62389"/>
                  </a:cubicBezTo>
                  <a:lnTo>
                    <a:pt x="49630" y="62403"/>
                  </a:lnTo>
                  <a:cubicBezTo>
                    <a:pt x="49738" y="61869"/>
                    <a:pt x="49845" y="61336"/>
                    <a:pt x="49987" y="60634"/>
                  </a:cubicBezTo>
                  <a:lnTo>
                    <a:pt x="49987" y="60634"/>
                  </a:lnTo>
                  <a:cubicBezTo>
                    <a:pt x="50641" y="61430"/>
                    <a:pt x="49927" y="62169"/>
                    <a:pt x="50287" y="62930"/>
                  </a:cubicBezTo>
                  <a:cubicBezTo>
                    <a:pt x="50425" y="62273"/>
                    <a:pt x="50538" y="61734"/>
                    <a:pt x="50652" y="61191"/>
                  </a:cubicBezTo>
                  <a:cubicBezTo>
                    <a:pt x="50661" y="61191"/>
                    <a:pt x="50670" y="61190"/>
                    <a:pt x="50679" y="61190"/>
                  </a:cubicBezTo>
                  <a:cubicBezTo>
                    <a:pt x="51037" y="61190"/>
                    <a:pt x="51193" y="61303"/>
                    <a:pt x="51172" y="61655"/>
                  </a:cubicBezTo>
                  <a:cubicBezTo>
                    <a:pt x="51129" y="62357"/>
                    <a:pt x="51116" y="63060"/>
                    <a:pt x="51085" y="63885"/>
                  </a:cubicBezTo>
                  <a:lnTo>
                    <a:pt x="48959" y="62920"/>
                  </a:lnTo>
                  <a:cubicBezTo>
                    <a:pt x="49015" y="62354"/>
                    <a:pt x="49071" y="61796"/>
                    <a:pt x="49126" y="61239"/>
                  </a:cubicBezTo>
                  <a:lnTo>
                    <a:pt x="49126" y="61239"/>
                  </a:lnTo>
                  <a:cubicBezTo>
                    <a:pt x="48948" y="61693"/>
                    <a:pt x="48771" y="62146"/>
                    <a:pt x="48566" y="62668"/>
                  </a:cubicBezTo>
                  <a:lnTo>
                    <a:pt x="36666" y="56645"/>
                  </a:lnTo>
                  <a:cubicBezTo>
                    <a:pt x="36804" y="55996"/>
                    <a:pt x="36922" y="55448"/>
                    <a:pt x="37038" y="54899"/>
                  </a:cubicBezTo>
                  <a:lnTo>
                    <a:pt x="37005" y="54874"/>
                  </a:lnTo>
                  <a:cubicBezTo>
                    <a:pt x="36795" y="55354"/>
                    <a:pt x="36584" y="55833"/>
                    <a:pt x="36332" y="56410"/>
                  </a:cubicBezTo>
                  <a:lnTo>
                    <a:pt x="21967" y="49688"/>
                  </a:lnTo>
                  <a:lnTo>
                    <a:pt x="22589" y="48551"/>
                  </a:lnTo>
                  <a:lnTo>
                    <a:pt x="22514" y="48485"/>
                  </a:lnTo>
                  <a:cubicBezTo>
                    <a:pt x="22220" y="48830"/>
                    <a:pt x="21925" y="49173"/>
                    <a:pt x="21571" y="49587"/>
                  </a:cubicBezTo>
                  <a:lnTo>
                    <a:pt x="20949" y="49189"/>
                  </a:lnTo>
                  <a:lnTo>
                    <a:pt x="20931" y="49173"/>
                  </a:lnTo>
                  <a:lnTo>
                    <a:pt x="19652" y="48541"/>
                  </a:lnTo>
                  <a:cubicBezTo>
                    <a:pt x="19724" y="48234"/>
                    <a:pt x="19784" y="47985"/>
                    <a:pt x="19844" y="47737"/>
                  </a:cubicBezTo>
                  <a:lnTo>
                    <a:pt x="19754" y="47686"/>
                  </a:lnTo>
                  <a:lnTo>
                    <a:pt x="19383" y="48215"/>
                  </a:lnTo>
                  <a:cubicBezTo>
                    <a:pt x="18309" y="47935"/>
                    <a:pt x="17723" y="47051"/>
                    <a:pt x="17096" y="46261"/>
                  </a:cubicBezTo>
                  <a:cubicBezTo>
                    <a:pt x="16495" y="45506"/>
                    <a:pt x="16825" y="44599"/>
                    <a:pt x="17746" y="44267"/>
                  </a:cubicBezTo>
                  <a:cubicBezTo>
                    <a:pt x="18026" y="44166"/>
                    <a:pt x="18326" y="44080"/>
                    <a:pt x="18620" y="44072"/>
                  </a:cubicBezTo>
                  <a:cubicBezTo>
                    <a:pt x="19634" y="44041"/>
                    <a:pt x="20648" y="44046"/>
                    <a:pt x="21663" y="44039"/>
                  </a:cubicBezTo>
                  <a:cubicBezTo>
                    <a:pt x="21687" y="44062"/>
                    <a:pt x="21710" y="44087"/>
                    <a:pt x="21735" y="44111"/>
                  </a:cubicBezTo>
                  <a:cubicBezTo>
                    <a:pt x="22478" y="44009"/>
                    <a:pt x="23220" y="43877"/>
                    <a:pt x="23966" y="43811"/>
                  </a:cubicBezTo>
                  <a:cubicBezTo>
                    <a:pt x="24802" y="43737"/>
                    <a:pt x="25642" y="43721"/>
                    <a:pt x="26608" y="43675"/>
                  </a:cubicBezTo>
                  <a:lnTo>
                    <a:pt x="26608" y="43675"/>
                  </a:lnTo>
                  <a:cubicBezTo>
                    <a:pt x="26456" y="44019"/>
                    <a:pt x="26345" y="44274"/>
                    <a:pt x="26206" y="44590"/>
                  </a:cubicBezTo>
                  <a:cubicBezTo>
                    <a:pt x="26311" y="44549"/>
                    <a:pt x="26400" y="44540"/>
                    <a:pt x="26446" y="44493"/>
                  </a:cubicBezTo>
                  <a:cubicBezTo>
                    <a:pt x="26631" y="44298"/>
                    <a:pt x="26774" y="44050"/>
                    <a:pt x="26988" y="43901"/>
                  </a:cubicBezTo>
                  <a:cubicBezTo>
                    <a:pt x="27168" y="43778"/>
                    <a:pt x="27425" y="43764"/>
                    <a:pt x="27647" y="43701"/>
                  </a:cubicBezTo>
                  <a:lnTo>
                    <a:pt x="27740" y="43878"/>
                  </a:lnTo>
                  <a:lnTo>
                    <a:pt x="27241" y="44575"/>
                  </a:lnTo>
                  <a:lnTo>
                    <a:pt x="27307" y="44658"/>
                  </a:lnTo>
                  <a:lnTo>
                    <a:pt x="28558" y="43668"/>
                  </a:lnTo>
                  <a:lnTo>
                    <a:pt x="28728" y="43835"/>
                  </a:lnTo>
                  <a:lnTo>
                    <a:pt x="27958" y="44985"/>
                  </a:lnTo>
                  <a:lnTo>
                    <a:pt x="28061" y="45075"/>
                  </a:lnTo>
                  <a:cubicBezTo>
                    <a:pt x="28479" y="44642"/>
                    <a:pt x="28896" y="44210"/>
                    <a:pt x="29313" y="43777"/>
                  </a:cubicBezTo>
                  <a:lnTo>
                    <a:pt x="29432" y="43860"/>
                  </a:lnTo>
                  <a:lnTo>
                    <a:pt x="28847" y="44853"/>
                  </a:lnTo>
                  <a:cubicBezTo>
                    <a:pt x="28986" y="44819"/>
                    <a:pt x="29073" y="44822"/>
                    <a:pt x="29090" y="44789"/>
                  </a:cubicBezTo>
                  <a:cubicBezTo>
                    <a:pt x="29509" y="43971"/>
                    <a:pt x="30183" y="43777"/>
                    <a:pt x="30960" y="43777"/>
                  </a:cubicBezTo>
                  <a:cubicBezTo>
                    <a:pt x="31098" y="43777"/>
                    <a:pt x="31241" y="43783"/>
                    <a:pt x="31385" y="43793"/>
                  </a:cubicBezTo>
                  <a:cubicBezTo>
                    <a:pt x="31514" y="43802"/>
                    <a:pt x="31644" y="43805"/>
                    <a:pt x="31773" y="43805"/>
                  </a:cubicBezTo>
                  <a:cubicBezTo>
                    <a:pt x="32180" y="43805"/>
                    <a:pt x="32589" y="43772"/>
                    <a:pt x="32996" y="43772"/>
                  </a:cubicBezTo>
                  <a:cubicBezTo>
                    <a:pt x="33064" y="43772"/>
                    <a:pt x="33131" y="43773"/>
                    <a:pt x="33198" y="43775"/>
                  </a:cubicBezTo>
                  <a:cubicBezTo>
                    <a:pt x="33336" y="43779"/>
                    <a:pt x="33469" y="43965"/>
                    <a:pt x="33604" y="44068"/>
                  </a:cubicBezTo>
                  <a:lnTo>
                    <a:pt x="33674" y="44127"/>
                  </a:lnTo>
                  <a:cubicBezTo>
                    <a:pt x="33945" y="44023"/>
                    <a:pt x="34175" y="43660"/>
                    <a:pt x="34466" y="43660"/>
                  </a:cubicBezTo>
                  <a:cubicBezTo>
                    <a:pt x="34596" y="43660"/>
                    <a:pt x="34739" y="43733"/>
                    <a:pt x="34902" y="43933"/>
                  </a:cubicBezTo>
                  <a:cubicBezTo>
                    <a:pt x="34907" y="43939"/>
                    <a:pt x="34917" y="43942"/>
                    <a:pt x="34930" y="43942"/>
                  </a:cubicBezTo>
                  <a:cubicBezTo>
                    <a:pt x="34994" y="43942"/>
                    <a:pt x="35140" y="43883"/>
                    <a:pt x="35220" y="43836"/>
                  </a:cubicBezTo>
                  <a:cubicBezTo>
                    <a:pt x="35382" y="43740"/>
                    <a:pt x="35536" y="43693"/>
                    <a:pt x="35682" y="43693"/>
                  </a:cubicBezTo>
                  <a:cubicBezTo>
                    <a:pt x="35895" y="43693"/>
                    <a:pt x="36094" y="43792"/>
                    <a:pt x="36281" y="43983"/>
                  </a:cubicBezTo>
                  <a:lnTo>
                    <a:pt x="36286" y="43988"/>
                  </a:lnTo>
                  <a:cubicBezTo>
                    <a:pt x="36554" y="43833"/>
                    <a:pt x="36824" y="43716"/>
                    <a:pt x="37103" y="43716"/>
                  </a:cubicBezTo>
                  <a:cubicBezTo>
                    <a:pt x="37287" y="43716"/>
                    <a:pt x="37474" y="43767"/>
                    <a:pt x="37667" y="43891"/>
                  </a:cubicBezTo>
                  <a:lnTo>
                    <a:pt x="37712" y="43930"/>
                  </a:lnTo>
                  <a:lnTo>
                    <a:pt x="38611" y="43630"/>
                  </a:lnTo>
                  <a:close/>
                  <a:moveTo>
                    <a:pt x="113173" y="50701"/>
                  </a:moveTo>
                  <a:lnTo>
                    <a:pt x="113307" y="50985"/>
                  </a:lnTo>
                  <a:cubicBezTo>
                    <a:pt x="112675" y="51408"/>
                    <a:pt x="112075" y="51888"/>
                    <a:pt x="111407" y="52241"/>
                  </a:cubicBezTo>
                  <a:cubicBezTo>
                    <a:pt x="109063" y="53489"/>
                    <a:pt x="106714" y="54730"/>
                    <a:pt x="104332" y="55905"/>
                  </a:cubicBezTo>
                  <a:cubicBezTo>
                    <a:pt x="100894" y="57600"/>
                    <a:pt x="97443" y="59275"/>
                    <a:pt x="93963" y="60880"/>
                  </a:cubicBezTo>
                  <a:cubicBezTo>
                    <a:pt x="90667" y="62402"/>
                    <a:pt x="87325" y="63822"/>
                    <a:pt x="84000" y="65283"/>
                  </a:cubicBezTo>
                  <a:cubicBezTo>
                    <a:pt x="83889" y="65332"/>
                    <a:pt x="83758" y="65333"/>
                    <a:pt x="83551" y="65373"/>
                  </a:cubicBezTo>
                  <a:cubicBezTo>
                    <a:pt x="83598" y="64911"/>
                    <a:pt x="83638" y="64522"/>
                    <a:pt x="83682" y="64086"/>
                  </a:cubicBezTo>
                  <a:cubicBezTo>
                    <a:pt x="84397" y="63792"/>
                    <a:pt x="85103" y="63481"/>
                    <a:pt x="85823" y="63209"/>
                  </a:cubicBezTo>
                  <a:cubicBezTo>
                    <a:pt x="88064" y="62359"/>
                    <a:pt x="90099" y="61102"/>
                    <a:pt x="92218" y="60010"/>
                  </a:cubicBezTo>
                  <a:cubicBezTo>
                    <a:pt x="94038" y="59071"/>
                    <a:pt x="95906" y="58210"/>
                    <a:pt x="97794" y="57418"/>
                  </a:cubicBezTo>
                  <a:cubicBezTo>
                    <a:pt x="100336" y="56353"/>
                    <a:pt x="102884" y="55316"/>
                    <a:pt x="105321" y="54020"/>
                  </a:cubicBezTo>
                  <a:cubicBezTo>
                    <a:pt x="105849" y="53741"/>
                    <a:pt x="106450" y="53604"/>
                    <a:pt x="107005" y="53370"/>
                  </a:cubicBezTo>
                  <a:cubicBezTo>
                    <a:pt x="108613" y="52691"/>
                    <a:pt x="110219" y="52008"/>
                    <a:pt x="111823" y="51319"/>
                  </a:cubicBezTo>
                  <a:cubicBezTo>
                    <a:pt x="112278" y="51124"/>
                    <a:pt x="112724" y="50908"/>
                    <a:pt x="113173" y="50701"/>
                  </a:cubicBezTo>
                  <a:close/>
                  <a:moveTo>
                    <a:pt x="56701" y="51100"/>
                  </a:moveTo>
                  <a:lnTo>
                    <a:pt x="59529" y="52203"/>
                  </a:lnTo>
                  <a:cubicBezTo>
                    <a:pt x="59139" y="52682"/>
                    <a:pt x="58813" y="53065"/>
                    <a:pt x="58506" y="53461"/>
                  </a:cubicBezTo>
                  <a:cubicBezTo>
                    <a:pt x="57378" y="54914"/>
                    <a:pt x="56595" y="56541"/>
                    <a:pt x="56076" y="58302"/>
                  </a:cubicBezTo>
                  <a:cubicBezTo>
                    <a:pt x="55705" y="59559"/>
                    <a:pt x="55284" y="60803"/>
                    <a:pt x="54961" y="62073"/>
                  </a:cubicBezTo>
                  <a:cubicBezTo>
                    <a:pt x="54682" y="63170"/>
                    <a:pt x="54510" y="64294"/>
                    <a:pt x="54268" y="65517"/>
                  </a:cubicBezTo>
                  <a:lnTo>
                    <a:pt x="51713" y="64279"/>
                  </a:lnTo>
                  <a:cubicBezTo>
                    <a:pt x="51480" y="63315"/>
                    <a:pt x="51196" y="62406"/>
                    <a:pt x="51769" y="61516"/>
                  </a:cubicBezTo>
                  <a:cubicBezTo>
                    <a:pt x="51586" y="60333"/>
                    <a:pt x="52103" y="59274"/>
                    <a:pt x="52415" y="58198"/>
                  </a:cubicBezTo>
                  <a:cubicBezTo>
                    <a:pt x="53076" y="55918"/>
                    <a:pt x="54101" y="53805"/>
                    <a:pt x="55686" y="52003"/>
                  </a:cubicBezTo>
                  <a:cubicBezTo>
                    <a:pt x="55865" y="51801"/>
                    <a:pt x="56054" y="51610"/>
                    <a:pt x="56253" y="51428"/>
                  </a:cubicBezTo>
                  <a:cubicBezTo>
                    <a:pt x="56375" y="51316"/>
                    <a:pt x="56519" y="51231"/>
                    <a:pt x="56701" y="51100"/>
                  </a:cubicBezTo>
                  <a:close/>
                  <a:moveTo>
                    <a:pt x="70834" y="56786"/>
                  </a:moveTo>
                  <a:cubicBezTo>
                    <a:pt x="71798" y="56786"/>
                    <a:pt x="72469" y="57213"/>
                    <a:pt x="72625" y="58350"/>
                  </a:cubicBezTo>
                  <a:lnTo>
                    <a:pt x="70076" y="58855"/>
                  </a:lnTo>
                  <a:cubicBezTo>
                    <a:pt x="70286" y="58906"/>
                    <a:pt x="70490" y="58926"/>
                    <a:pt x="70689" y="58926"/>
                  </a:cubicBezTo>
                  <a:cubicBezTo>
                    <a:pt x="71316" y="58926"/>
                    <a:pt x="71897" y="58732"/>
                    <a:pt x="72468" y="58732"/>
                  </a:cubicBezTo>
                  <a:cubicBezTo>
                    <a:pt x="72729" y="58732"/>
                    <a:pt x="72987" y="58772"/>
                    <a:pt x="73247" y="58890"/>
                  </a:cubicBezTo>
                  <a:lnTo>
                    <a:pt x="69652" y="59567"/>
                  </a:lnTo>
                  <a:lnTo>
                    <a:pt x="69687" y="59784"/>
                  </a:lnTo>
                  <a:cubicBezTo>
                    <a:pt x="70654" y="59621"/>
                    <a:pt x="71625" y="59481"/>
                    <a:pt x="72586" y="59291"/>
                  </a:cubicBezTo>
                  <a:cubicBezTo>
                    <a:pt x="72814" y="59245"/>
                    <a:pt x="73034" y="59217"/>
                    <a:pt x="73242" y="59217"/>
                  </a:cubicBezTo>
                  <a:cubicBezTo>
                    <a:pt x="73818" y="59217"/>
                    <a:pt x="74305" y="59435"/>
                    <a:pt x="74642" y="60113"/>
                  </a:cubicBezTo>
                  <a:lnTo>
                    <a:pt x="68499" y="61612"/>
                  </a:lnTo>
                  <a:lnTo>
                    <a:pt x="68548" y="61817"/>
                  </a:lnTo>
                  <a:lnTo>
                    <a:pt x="75157" y="60320"/>
                  </a:lnTo>
                  <a:lnTo>
                    <a:pt x="75872" y="61079"/>
                  </a:lnTo>
                  <a:lnTo>
                    <a:pt x="74471" y="61791"/>
                  </a:lnTo>
                  <a:cubicBezTo>
                    <a:pt x="74489" y="61834"/>
                    <a:pt x="74507" y="61877"/>
                    <a:pt x="74524" y="61919"/>
                  </a:cubicBezTo>
                  <a:cubicBezTo>
                    <a:pt x="74833" y="61818"/>
                    <a:pt x="75141" y="61713"/>
                    <a:pt x="75452" y="61615"/>
                  </a:cubicBezTo>
                  <a:cubicBezTo>
                    <a:pt x="75667" y="61548"/>
                    <a:pt x="75811" y="61503"/>
                    <a:pt x="75923" y="61503"/>
                  </a:cubicBezTo>
                  <a:cubicBezTo>
                    <a:pt x="76148" y="61503"/>
                    <a:pt x="76248" y="61682"/>
                    <a:pt x="76548" y="62215"/>
                  </a:cubicBezTo>
                  <a:lnTo>
                    <a:pt x="75071" y="62676"/>
                  </a:lnTo>
                  <a:cubicBezTo>
                    <a:pt x="75081" y="62718"/>
                    <a:pt x="75092" y="62759"/>
                    <a:pt x="75103" y="62800"/>
                  </a:cubicBezTo>
                  <a:lnTo>
                    <a:pt x="76587" y="62648"/>
                  </a:lnTo>
                  <a:cubicBezTo>
                    <a:pt x="76601" y="62716"/>
                    <a:pt x="76615" y="62784"/>
                    <a:pt x="76629" y="62852"/>
                  </a:cubicBezTo>
                  <a:lnTo>
                    <a:pt x="73032" y="63831"/>
                  </a:lnTo>
                  <a:cubicBezTo>
                    <a:pt x="73067" y="63832"/>
                    <a:pt x="73103" y="63833"/>
                    <a:pt x="73138" y="63833"/>
                  </a:cubicBezTo>
                  <a:cubicBezTo>
                    <a:pt x="74276" y="63833"/>
                    <a:pt x="75328" y="63352"/>
                    <a:pt x="76583" y="63344"/>
                  </a:cubicBezTo>
                  <a:lnTo>
                    <a:pt x="76583" y="63344"/>
                  </a:lnTo>
                  <a:cubicBezTo>
                    <a:pt x="76248" y="63836"/>
                    <a:pt x="75817" y="63813"/>
                    <a:pt x="75461" y="63919"/>
                  </a:cubicBezTo>
                  <a:cubicBezTo>
                    <a:pt x="74077" y="64332"/>
                    <a:pt x="72685" y="64723"/>
                    <a:pt x="71300" y="65135"/>
                  </a:cubicBezTo>
                  <a:cubicBezTo>
                    <a:pt x="71012" y="65220"/>
                    <a:pt x="70745" y="65367"/>
                    <a:pt x="70520" y="65567"/>
                  </a:cubicBezTo>
                  <a:lnTo>
                    <a:pt x="76165" y="64007"/>
                  </a:lnTo>
                  <a:lnTo>
                    <a:pt x="76165" y="64007"/>
                  </a:lnTo>
                  <a:cubicBezTo>
                    <a:pt x="76056" y="64623"/>
                    <a:pt x="75762" y="64840"/>
                    <a:pt x="75358" y="65001"/>
                  </a:cubicBezTo>
                  <a:cubicBezTo>
                    <a:pt x="73857" y="65596"/>
                    <a:pt x="72373" y="66234"/>
                    <a:pt x="70870" y="66820"/>
                  </a:cubicBezTo>
                  <a:cubicBezTo>
                    <a:pt x="69367" y="67405"/>
                    <a:pt x="67866" y="68010"/>
                    <a:pt x="66326" y="68475"/>
                  </a:cubicBezTo>
                  <a:cubicBezTo>
                    <a:pt x="66033" y="68563"/>
                    <a:pt x="65693" y="68681"/>
                    <a:pt x="65351" y="68681"/>
                  </a:cubicBezTo>
                  <a:cubicBezTo>
                    <a:pt x="65029" y="68681"/>
                    <a:pt x="64706" y="68577"/>
                    <a:pt x="64418" y="68247"/>
                  </a:cubicBezTo>
                  <a:lnTo>
                    <a:pt x="66587" y="67575"/>
                  </a:lnTo>
                  <a:lnTo>
                    <a:pt x="66553" y="67421"/>
                  </a:lnTo>
                  <a:lnTo>
                    <a:pt x="64146" y="67935"/>
                  </a:lnTo>
                  <a:cubicBezTo>
                    <a:pt x="64169" y="67009"/>
                    <a:pt x="64861" y="67191"/>
                    <a:pt x="65283" y="67030"/>
                  </a:cubicBezTo>
                  <a:cubicBezTo>
                    <a:pt x="65747" y="66855"/>
                    <a:pt x="66233" y="66731"/>
                    <a:pt x="66710" y="66585"/>
                  </a:cubicBezTo>
                  <a:cubicBezTo>
                    <a:pt x="66705" y="66525"/>
                    <a:pt x="66701" y="66465"/>
                    <a:pt x="66696" y="66404"/>
                  </a:cubicBezTo>
                  <a:lnTo>
                    <a:pt x="64203" y="66948"/>
                  </a:lnTo>
                  <a:lnTo>
                    <a:pt x="64135" y="66717"/>
                  </a:lnTo>
                  <a:cubicBezTo>
                    <a:pt x="65034" y="66126"/>
                    <a:pt x="66194" y="66183"/>
                    <a:pt x="67095" y="65548"/>
                  </a:cubicBezTo>
                  <a:lnTo>
                    <a:pt x="67095" y="65548"/>
                  </a:lnTo>
                  <a:lnTo>
                    <a:pt x="64155" y="66269"/>
                  </a:lnTo>
                  <a:cubicBezTo>
                    <a:pt x="64144" y="66026"/>
                    <a:pt x="64135" y="65839"/>
                    <a:pt x="64123" y="65614"/>
                  </a:cubicBezTo>
                  <a:lnTo>
                    <a:pt x="68916" y="64272"/>
                  </a:lnTo>
                  <a:cubicBezTo>
                    <a:pt x="68897" y="64208"/>
                    <a:pt x="68879" y="64144"/>
                    <a:pt x="68861" y="64079"/>
                  </a:cubicBezTo>
                  <a:lnTo>
                    <a:pt x="64238" y="65272"/>
                  </a:lnTo>
                  <a:cubicBezTo>
                    <a:pt x="64042" y="64937"/>
                    <a:pt x="64110" y="64783"/>
                    <a:pt x="64417" y="64703"/>
                  </a:cubicBezTo>
                  <a:cubicBezTo>
                    <a:pt x="65686" y="64375"/>
                    <a:pt x="66952" y="64039"/>
                    <a:pt x="68219" y="63706"/>
                  </a:cubicBezTo>
                  <a:cubicBezTo>
                    <a:pt x="68657" y="63591"/>
                    <a:pt x="69096" y="63477"/>
                    <a:pt x="69513" y="63283"/>
                  </a:cubicBezTo>
                  <a:lnTo>
                    <a:pt x="69513" y="63283"/>
                  </a:lnTo>
                  <a:cubicBezTo>
                    <a:pt x="67739" y="63451"/>
                    <a:pt x="66050" y="63991"/>
                    <a:pt x="64233" y="64472"/>
                  </a:cubicBezTo>
                  <a:cubicBezTo>
                    <a:pt x="64243" y="64148"/>
                    <a:pt x="64251" y="63872"/>
                    <a:pt x="64258" y="63624"/>
                  </a:cubicBezTo>
                  <a:lnTo>
                    <a:pt x="65754" y="63171"/>
                  </a:lnTo>
                  <a:cubicBezTo>
                    <a:pt x="65747" y="63128"/>
                    <a:pt x="65739" y="63085"/>
                    <a:pt x="65731" y="63043"/>
                  </a:cubicBezTo>
                  <a:lnTo>
                    <a:pt x="64423" y="63253"/>
                  </a:lnTo>
                  <a:lnTo>
                    <a:pt x="64328" y="63018"/>
                  </a:lnTo>
                  <a:lnTo>
                    <a:pt x="65726" y="62249"/>
                  </a:lnTo>
                  <a:lnTo>
                    <a:pt x="64495" y="62465"/>
                  </a:lnTo>
                  <a:cubicBezTo>
                    <a:pt x="64511" y="62213"/>
                    <a:pt x="64525" y="62021"/>
                    <a:pt x="64537" y="61828"/>
                  </a:cubicBezTo>
                  <a:cubicBezTo>
                    <a:pt x="64594" y="60906"/>
                    <a:pt x="65044" y="60350"/>
                    <a:pt x="65985" y="60196"/>
                  </a:cubicBezTo>
                  <a:cubicBezTo>
                    <a:pt x="66341" y="60139"/>
                    <a:pt x="66681" y="59981"/>
                    <a:pt x="66993" y="59714"/>
                  </a:cubicBezTo>
                  <a:lnTo>
                    <a:pt x="66993" y="59714"/>
                  </a:lnTo>
                  <a:lnTo>
                    <a:pt x="64918" y="60224"/>
                  </a:lnTo>
                  <a:cubicBezTo>
                    <a:pt x="65427" y="59483"/>
                    <a:pt x="66171" y="59586"/>
                    <a:pt x="66857" y="59058"/>
                  </a:cubicBezTo>
                  <a:lnTo>
                    <a:pt x="66857" y="59058"/>
                  </a:lnTo>
                  <a:cubicBezTo>
                    <a:pt x="66198" y="59208"/>
                    <a:pt x="65765" y="59306"/>
                    <a:pt x="65326" y="59406"/>
                  </a:cubicBezTo>
                  <a:cubicBezTo>
                    <a:pt x="65388" y="58573"/>
                    <a:pt x="65940" y="57958"/>
                    <a:pt x="66750" y="57753"/>
                  </a:cubicBezTo>
                  <a:cubicBezTo>
                    <a:pt x="67790" y="57490"/>
                    <a:pt x="68822" y="57204"/>
                    <a:pt x="69859" y="56934"/>
                  </a:cubicBezTo>
                  <a:cubicBezTo>
                    <a:pt x="70112" y="56868"/>
                    <a:pt x="70374" y="56807"/>
                    <a:pt x="70636" y="56791"/>
                  </a:cubicBezTo>
                  <a:cubicBezTo>
                    <a:pt x="70703" y="56788"/>
                    <a:pt x="70769" y="56786"/>
                    <a:pt x="70834" y="56786"/>
                  </a:cubicBezTo>
                  <a:close/>
                  <a:moveTo>
                    <a:pt x="70142" y="42575"/>
                  </a:moveTo>
                  <a:cubicBezTo>
                    <a:pt x="70159" y="42575"/>
                    <a:pt x="70177" y="42575"/>
                    <a:pt x="70194" y="42577"/>
                  </a:cubicBezTo>
                  <a:cubicBezTo>
                    <a:pt x="72307" y="42739"/>
                    <a:pt x="72250" y="42432"/>
                    <a:pt x="72353" y="44519"/>
                  </a:cubicBezTo>
                  <a:cubicBezTo>
                    <a:pt x="72382" y="45089"/>
                    <a:pt x="72404" y="45660"/>
                    <a:pt x="72415" y="46232"/>
                  </a:cubicBezTo>
                  <a:cubicBezTo>
                    <a:pt x="72417" y="46354"/>
                    <a:pt x="72358" y="46479"/>
                    <a:pt x="72310" y="46672"/>
                  </a:cubicBezTo>
                  <a:lnTo>
                    <a:pt x="71254" y="46293"/>
                  </a:lnTo>
                  <a:lnTo>
                    <a:pt x="71193" y="46367"/>
                  </a:lnTo>
                  <a:lnTo>
                    <a:pt x="72338" y="47211"/>
                  </a:lnTo>
                  <a:lnTo>
                    <a:pt x="72248" y="47391"/>
                  </a:lnTo>
                  <a:lnTo>
                    <a:pt x="71673" y="47384"/>
                  </a:lnTo>
                  <a:lnTo>
                    <a:pt x="72305" y="48038"/>
                  </a:lnTo>
                  <a:lnTo>
                    <a:pt x="72305" y="48038"/>
                  </a:lnTo>
                  <a:lnTo>
                    <a:pt x="71631" y="47960"/>
                  </a:lnTo>
                  <a:cubicBezTo>
                    <a:pt x="71620" y="48001"/>
                    <a:pt x="71579" y="48079"/>
                    <a:pt x="71598" y="48098"/>
                  </a:cubicBezTo>
                  <a:cubicBezTo>
                    <a:pt x="71766" y="48268"/>
                    <a:pt x="71944" y="48426"/>
                    <a:pt x="72118" y="48590"/>
                  </a:cubicBezTo>
                  <a:lnTo>
                    <a:pt x="71996" y="48781"/>
                  </a:lnTo>
                  <a:lnTo>
                    <a:pt x="70630" y="48184"/>
                  </a:lnTo>
                  <a:cubicBezTo>
                    <a:pt x="70611" y="48226"/>
                    <a:pt x="70591" y="48268"/>
                    <a:pt x="70572" y="48311"/>
                  </a:cubicBezTo>
                  <a:cubicBezTo>
                    <a:pt x="71005" y="48600"/>
                    <a:pt x="71438" y="48890"/>
                    <a:pt x="71906" y="49202"/>
                  </a:cubicBezTo>
                  <a:cubicBezTo>
                    <a:pt x="71679" y="50602"/>
                    <a:pt x="71444" y="51988"/>
                    <a:pt x="71234" y="53376"/>
                  </a:cubicBezTo>
                  <a:cubicBezTo>
                    <a:pt x="71175" y="53765"/>
                    <a:pt x="70960" y="53950"/>
                    <a:pt x="70618" y="54085"/>
                  </a:cubicBezTo>
                  <a:cubicBezTo>
                    <a:pt x="69618" y="54480"/>
                    <a:pt x="68625" y="54896"/>
                    <a:pt x="67631" y="55309"/>
                  </a:cubicBezTo>
                  <a:cubicBezTo>
                    <a:pt x="67366" y="55420"/>
                    <a:pt x="67111" y="55553"/>
                    <a:pt x="66880" y="55746"/>
                  </a:cubicBezTo>
                  <a:cubicBezTo>
                    <a:pt x="66974" y="55762"/>
                    <a:pt x="67067" y="55769"/>
                    <a:pt x="67157" y="55769"/>
                  </a:cubicBezTo>
                  <a:cubicBezTo>
                    <a:pt x="67839" y="55769"/>
                    <a:pt x="68399" y="55365"/>
                    <a:pt x="69011" y="55146"/>
                  </a:cubicBezTo>
                  <a:cubicBezTo>
                    <a:pt x="69704" y="54899"/>
                    <a:pt x="70375" y="54590"/>
                    <a:pt x="71133" y="54276"/>
                  </a:cubicBezTo>
                  <a:cubicBezTo>
                    <a:pt x="71179" y="54600"/>
                    <a:pt x="71211" y="54883"/>
                    <a:pt x="71262" y="55163"/>
                  </a:cubicBezTo>
                  <a:cubicBezTo>
                    <a:pt x="71365" y="55729"/>
                    <a:pt x="71104" y="56070"/>
                    <a:pt x="70591" y="56242"/>
                  </a:cubicBezTo>
                  <a:cubicBezTo>
                    <a:pt x="69541" y="56595"/>
                    <a:pt x="68488" y="56944"/>
                    <a:pt x="67432" y="57286"/>
                  </a:cubicBezTo>
                  <a:cubicBezTo>
                    <a:pt x="67324" y="57322"/>
                    <a:pt x="67203" y="57327"/>
                    <a:pt x="67086" y="57327"/>
                  </a:cubicBezTo>
                  <a:cubicBezTo>
                    <a:pt x="67070" y="57327"/>
                    <a:pt x="67053" y="57327"/>
                    <a:pt x="67037" y="57327"/>
                  </a:cubicBezTo>
                  <a:cubicBezTo>
                    <a:pt x="67016" y="57327"/>
                    <a:pt x="66996" y="57327"/>
                    <a:pt x="66975" y="57327"/>
                  </a:cubicBezTo>
                  <a:cubicBezTo>
                    <a:pt x="65663" y="57327"/>
                    <a:pt x="64952" y="57725"/>
                    <a:pt x="64506" y="58997"/>
                  </a:cubicBezTo>
                  <a:cubicBezTo>
                    <a:pt x="63960" y="60550"/>
                    <a:pt x="63503" y="62134"/>
                    <a:pt x="63138" y="63739"/>
                  </a:cubicBezTo>
                  <a:cubicBezTo>
                    <a:pt x="62911" y="64744"/>
                    <a:pt x="62925" y="65803"/>
                    <a:pt x="62837" y="66839"/>
                  </a:cubicBezTo>
                  <a:cubicBezTo>
                    <a:pt x="62826" y="66971"/>
                    <a:pt x="62848" y="67108"/>
                    <a:pt x="62863" y="67242"/>
                  </a:cubicBezTo>
                  <a:cubicBezTo>
                    <a:pt x="63025" y="68667"/>
                    <a:pt x="63527" y="69368"/>
                    <a:pt x="64504" y="69368"/>
                  </a:cubicBezTo>
                  <a:cubicBezTo>
                    <a:pt x="64852" y="69368"/>
                    <a:pt x="65260" y="69279"/>
                    <a:pt x="65735" y="69103"/>
                  </a:cubicBezTo>
                  <a:cubicBezTo>
                    <a:pt x="69292" y="67778"/>
                    <a:pt x="72817" y="66366"/>
                    <a:pt x="76355" y="64991"/>
                  </a:cubicBezTo>
                  <a:cubicBezTo>
                    <a:pt x="76562" y="64911"/>
                    <a:pt x="76773" y="64839"/>
                    <a:pt x="77078" y="64729"/>
                  </a:cubicBezTo>
                  <a:lnTo>
                    <a:pt x="77078" y="64729"/>
                  </a:lnTo>
                  <a:cubicBezTo>
                    <a:pt x="77035" y="65554"/>
                    <a:pt x="76947" y="66164"/>
                    <a:pt x="76167" y="66554"/>
                  </a:cubicBezTo>
                  <a:cubicBezTo>
                    <a:pt x="73454" y="67906"/>
                    <a:pt x="70605" y="68923"/>
                    <a:pt x="67796" y="70032"/>
                  </a:cubicBezTo>
                  <a:cubicBezTo>
                    <a:pt x="67006" y="70343"/>
                    <a:pt x="66196" y="70669"/>
                    <a:pt x="65323" y="70669"/>
                  </a:cubicBezTo>
                  <a:cubicBezTo>
                    <a:pt x="65173" y="70669"/>
                    <a:pt x="65021" y="70659"/>
                    <a:pt x="64867" y="70638"/>
                  </a:cubicBezTo>
                  <a:cubicBezTo>
                    <a:pt x="63770" y="70489"/>
                    <a:pt x="63142" y="70082"/>
                    <a:pt x="62189" y="68800"/>
                  </a:cubicBezTo>
                  <a:lnTo>
                    <a:pt x="62189" y="68800"/>
                  </a:lnTo>
                  <a:cubicBezTo>
                    <a:pt x="62258" y="69191"/>
                    <a:pt x="62300" y="69431"/>
                    <a:pt x="62369" y="69817"/>
                  </a:cubicBezTo>
                  <a:cubicBezTo>
                    <a:pt x="61719" y="69516"/>
                    <a:pt x="61142" y="69279"/>
                    <a:pt x="60595" y="68987"/>
                  </a:cubicBezTo>
                  <a:cubicBezTo>
                    <a:pt x="58902" y="68085"/>
                    <a:pt x="57236" y="67131"/>
                    <a:pt x="55528" y="66261"/>
                  </a:cubicBezTo>
                  <a:cubicBezTo>
                    <a:pt x="54901" y="65942"/>
                    <a:pt x="54705" y="65516"/>
                    <a:pt x="54819" y="64889"/>
                  </a:cubicBezTo>
                  <a:cubicBezTo>
                    <a:pt x="54992" y="63932"/>
                    <a:pt x="55123" y="62962"/>
                    <a:pt x="55386" y="62030"/>
                  </a:cubicBezTo>
                  <a:cubicBezTo>
                    <a:pt x="55870" y="60314"/>
                    <a:pt x="56393" y="58608"/>
                    <a:pt x="56979" y="56925"/>
                  </a:cubicBezTo>
                  <a:cubicBezTo>
                    <a:pt x="57584" y="55186"/>
                    <a:pt x="58657" y="53726"/>
                    <a:pt x="59837" y="52420"/>
                  </a:cubicBezTo>
                  <a:cubicBezTo>
                    <a:pt x="61949" y="53246"/>
                    <a:pt x="63990" y="54023"/>
                    <a:pt x="66012" y="54845"/>
                  </a:cubicBezTo>
                  <a:cubicBezTo>
                    <a:pt x="66323" y="54971"/>
                    <a:pt x="66616" y="55036"/>
                    <a:pt x="66894" y="55036"/>
                  </a:cubicBezTo>
                  <a:cubicBezTo>
                    <a:pt x="67365" y="55036"/>
                    <a:pt x="67795" y="54851"/>
                    <a:pt x="68203" y="54470"/>
                  </a:cubicBezTo>
                  <a:cubicBezTo>
                    <a:pt x="68176" y="54446"/>
                    <a:pt x="68136" y="54405"/>
                    <a:pt x="68126" y="54405"/>
                  </a:cubicBezTo>
                  <a:cubicBezTo>
                    <a:pt x="68126" y="54405"/>
                    <a:pt x="68126" y="54405"/>
                    <a:pt x="68125" y="54405"/>
                  </a:cubicBezTo>
                  <a:cubicBezTo>
                    <a:pt x="67810" y="54633"/>
                    <a:pt x="67499" y="54717"/>
                    <a:pt x="67192" y="54717"/>
                  </a:cubicBezTo>
                  <a:cubicBezTo>
                    <a:pt x="66711" y="54717"/>
                    <a:pt x="66238" y="54511"/>
                    <a:pt x="65765" y="54322"/>
                  </a:cubicBezTo>
                  <a:cubicBezTo>
                    <a:pt x="64267" y="53723"/>
                    <a:pt x="62765" y="53135"/>
                    <a:pt x="61278" y="52511"/>
                  </a:cubicBezTo>
                  <a:cubicBezTo>
                    <a:pt x="57989" y="51132"/>
                    <a:pt x="54681" y="49796"/>
                    <a:pt x="51436" y="48319"/>
                  </a:cubicBezTo>
                  <a:cubicBezTo>
                    <a:pt x="49575" y="47471"/>
                    <a:pt x="47823" y="46380"/>
                    <a:pt x="46024" y="45395"/>
                  </a:cubicBezTo>
                  <a:cubicBezTo>
                    <a:pt x="45911" y="45333"/>
                    <a:pt x="45791" y="45243"/>
                    <a:pt x="45730" y="45135"/>
                  </a:cubicBezTo>
                  <a:cubicBezTo>
                    <a:pt x="45448" y="44635"/>
                    <a:pt x="45186" y="44123"/>
                    <a:pt x="44855" y="43501"/>
                  </a:cubicBezTo>
                  <a:lnTo>
                    <a:pt x="44855" y="43501"/>
                  </a:lnTo>
                  <a:lnTo>
                    <a:pt x="45733" y="43781"/>
                  </a:lnTo>
                  <a:lnTo>
                    <a:pt x="45800" y="43706"/>
                  </a:lnTo>
                  <a:cubicBezTo>
                    <a:pt x="45906" y="43546"/>
                    <a:pt x="46010" y="43492"/>
                    <a:pt x="46114" y="43492"/>
                  </a:cubicBezTo>
                  <a:cubicBezTo>
                    <a:pt x="46325" y="43492"/>
                    <a:pt x="46535" y="43714"/>
                    <a:pt x="46746" y="43714"/>
                  </a:cubicBezTo>
                  <a:cubicBezTo>
                    <a:pt x="46751" y="43714"/>
                    <a:pt x="46756" y="43714"/>
                    <a:pt x="46761" y="43714"/>
                  </a:cubicBezTo>
                  <a:cubicBezTo>
                    <a:pt x="46783" y="43687"/>
                    <a:pt x="46806" y="43660"/>
                    <a:pt x="46828" y="43634"/>
                  </a:cubicBezTo>
                  <a:cubicBezTo>
                    <a:pt x="46968" y="43517"/>
                    <a:pt x="47106" y="43472"/>
                    <a:pt x="47243" y="43472"/>
                  </a:cubicBezTo>
                  <a:cubicBezTo>
                    <a:pt x="47437" y="43472"/>
                    <a:pt x="47628" y="43560"/>
                    <a:pt x="47821" y="43655"/>
                  </a:cubicBezTo>
                  <a:cubicBezTo>
                    <a:pt x="48080" y="43781"/>
                    <a:pt x="48345" y="43898"/>
                    <a:pt x="48608" y="44019"/>
                  </a:cubicBezTo>
                  <a:lnTo>
                    <a:pt x="48654" y="43964"/>
                  </a:lnTo>
                  <a:cubicBezTo>
                    <a:pt x="48548" y="43761"/>
                    <a:pt x="48478" y="43565"/>
                    <a:pt x="48719" y="43565"/>
                  </a:cubicBezTo>
                  <a:cubicBezTo>
                    <a:pt x="48759" y="43565"/>
                    <a:pt x="48808" y="43570"/>
                    <a:pt x="48867" y="43582"/>
                  </a:cubicBezTo>
                  <a:cubicBezTo>
                    <a:pt x="49054" y="43621"/>
                    <a:pt x="49224" y="43740"/>
                    <a:pt x="49403" y="43822"/>
                  </a:cubicBezTo>
                  <a:lnTo>
                    <a:pt x="49744" y="43618"/>
                  </a:lnTo>
                  <a:lnTo>
                    <a:pt x="50911" y="44424"/>
                  </a:lnTo>
                  <a:lnTo>
                    <a:pt x="51416" y="44243"/>
                  </a:lnTo>
                  <a:cubicBezTo>
                    <a:pt x="51979" y="44653"/>
                    <a:pt x="52669" y="45165"/>
                    <a:pt x="53369" y="45666"/>
                  </a:cubicBezTo>
                  <a:cubicBezTo>
                    <a:pt x="53641" y="45861"/>
                    <a:pt x="53913" y="46142"/>
                    <a:pt x="54215" y="46191"/>
                  </a:cubicBezTo>
                  <a:cubicBezTo>
                    <a:pt x="55598" y="46414"/>
                    <a:pt x="56581" y="47378"/>
                    <a:pt x="57747" y="48000"/>
                  </a:cubicBezTo>
                  <a:cubicBezTo>
                    <a:pt x="57922" y="48092"/>
                    <a:pt x="58112" y="48160"/>
                    <a:pt x="58296" y="48240"/>
                  </a:cubicBezTo>
                  <a:lnTo>
                    <a:pt x="58407" y="48106"/>
                  </a:lnTo>
                  <a:lnTo>
                    <a:pt x="57105" y="47261"/>
                  </a:lnTo>
                  <a:cubicBezTo>
                    <a:pt x="57339" y="47249"/>
                    <a:pt x="57491" y="47218"/>
                    <a:pt x="57606" y="47218"/>
                  </a:cubicBezTo>
                  <a:cubicBezTo>
                    <a:pt x="57653" y="47218"/>
                    <a:pt x="57694" y="47223"/>
                    <a:pt x="57731" y="47237"/>
                  </a:cubicBezTo>
                  <a:cubicBezTo>
                    <a:pt x="58230" y="47427"/>
                    <a:pt x="58725" y="47502"/>
                    <a:pt x="59216" y="47502"/>
                  </a:cubicBezTo>
                  <a:cubicBezTo>
                    <a:pt x="59945" y="47502"/>
                    <a:pt x="60668" y="47336"/>
                    <a:pt x="61391" y="47129"/>
                  </a:cubicBezTo>
                  <a:cubicBezTo>
                    <a:pt x="61616" y="47064"/>
                    <a:pt x="61860" y="47052"/>
                    <a:pt x="62075" y="46962"/>
                  </a:cubicBezTo>
                  <a:cubicBezTo>
                    <a:pt x="62346" y="46850"/>
                    <a:pt x="62612" y="46799"/>
                    <a:pt x="62881" y="46799"/>
                  </a:cubicBezTo>
                  <a:cubicBezTo>
                    <a:pt x="63205" y="46799"/>
                    <a:pt x="63532" y="46873"/>
                    <a:pt x="63879" y="47008"/>
                  </a:cubicBezTo>
                  <a:lnTo>
                    <a:pt x="63597" y="46604"/>
                  </a:lnTo>
                  <a:cubicBezTo>
                    <a:pt x="64034" y="46374"/>
                    <a:pt x="64428" y="46020"/>
                    <a:pt x="64910" y="46020"/>
                  </a:cubicBezTo>
                  <a:cubicBezTo>
                    <a:pt x="65126" y="46020"/>
                    <a:pt x="65360" y="46091"/>
                    <a:pt x="65623" y="46275"/>
                  </a:cubicBezTo>
                  <a:cubicBezTo>
                    <a:pt x="65558" y="46201"/>
                    <a:pt x="65497" y="46127"/>
                    <a:pt x="65430" y="46058"/>
                  </a:cubicBezTo>
                  <a:cubicBezTo>
                    <a:pt x="65338" y="45965"/>
                    <a:pt x="65243" y="45876"/>
                    <a:pt x="65017" y="45659"/>
                  </a:cubicBezTo>
                  <a:lnTo>
                    <a:pt x="65017" y="45659"/>
                  </a:lnTo>
                  <a:lnTo>
                    <a:pt x="65823" y="45755"/>
                  </a:lnTo>
                  <a:lnTo>
                    <a:pt x="65620" y="45243"/>
                  </a:lnTo>
                  <a:lnTo>
                    <a:pt x="65620" y="45243"/>
                  </a:lnTo>
                  <a:lnTo>
                    <a:pt x="66698" y="45495"/>
                  </a:lnTo>
                  <a:cubicBezTo>
                    <a:pt x="66428" y="45263"/>
                    <a:pt x="66269" y="45126"/>
                    <a:pt x="66048" y="44935"/>
                  </a:cubicBezTo>
                  <a:cubicBezTo>
                    <a:pt x="66661" y="44375"/>
                    <a:pt x="67014" y="43623"/>
                    <a:pt x="67874" y="43312"/>
                  </a:cubicBezTo>
                  <a:cubicBezTo>
                    <a:pt x="67984" y="43271"/>
                    <a:pt x="68083" y="43261"/>
                    <a:pt x="68175" y="43261"/>
                  </a:cubicBezTo>
                  <a:cubicBezTo>
                    <a:pt x="68274" y="43261"/>
                    <a:pt x="68367" y="43273"/>
                    <a:pt x="68461" y="43273"/>
                  </a:cubicBezTo>
                  <a:cubicBezTo>
                    <a:pt x="68508" y="43273"/>
                    <a:pt x="68555" y="43270"/>
                    <a:pt x="68604" y="43261"/>
                  </a:cubicBezTo>
                  <a:lnTo>
                    <a:pt x="68647" y="43211"/>
                  </a:lnTo>
                  <a:cubicBezTo>
                    <a:pt x="68739" y="43102"/>
                    <a:pt x="69698" y="42629"/>
                    <a:pt x="69893" y="42600"/>
                  </a:cubicBezTo>
                  <a:cubicBezTo>
                    <a:pt x="69975" y="42588"/>
                    <a:pt x="70059" y="42575"/>
                    <a:pt x="70142" y="42575"/>
                  </a:cubicBezTo>
                  <a:close/>
                  <a:moveTo>
                    <a:pt x="73145" y="38578"/>
                  </a:moveTo>
                  <a:cubicBezTo>
                    <a:pt x="73211" y="38578"/>
                    <a:pt x="73277" y="38579"/>
                    <a:pt x="73342" y="38580"/>
                  </a:cubicBezTo>
                  <a:cubicBezTo>
                    <a:pt x="74351" y="38601"/>
                    <a:pt x="75360" y="38646"/>
                    <a:pt x="76445" y="38685"/>
                  </a:cubicBezTo>
                  <a:cubicBezTo>
                    <a:pt x="76501" y="38917"/>
                    <a:pt x="76568" y="39189"/>
                    <a:pt x="76650" y="39525"/>
                  </a:cubicBezTo>
                  <a:lnTo>
                    <a:pt x="75520" y="39662"/>
                  </a:lnTo>
                  <a:cubicBezTo>
                    <a:pt x="75520" y="39707"/>
                    <a:pt x="75518" y="39752"/>
                    <a:pt x="75517" y="39798"/>
                  </a:cubicBezTo>
                  <a:lnTo>
                    <a:pt x="76669" y="39886"/>
                  </a:lnTo>
                  <a:lnTo>
                    <a:pt x="75704" y="40105"/>
                  </a:lnTo>
                  <a:lnTo>
                    <a:pt x="75720" y="40208"/>
                  </a:lnTo>
                  <a:lnTo>
                    <a:pt x="76955" y="40294"/>
                  </a:lnTo>
                  <a:lnTo>
                    <a:pt x="76972" y="40519"/>
                  </a:lnTo>
                  <a:cubicBezTo>
                    <a:pt x="76539" y="40812"/>
                    <a:pt x="75974" y="40615"/>
                    <a:pt x="75431" y="40794"/>
                  </a:cubicBezTo>
                  <a:lnTo>
                    <a:pt x="76387" y="41607"/>
                  </a:lnTo>
                  <a:cubicBezTo>
                    <a:pt x="77537" y="41680"/>
                    <a:pt x="77579" y="41674"/>
                    <a:pt x="77792" y="43095"/>
                  </a:cubicBezTo>
                  <a:cubicBezTo>
                    <a:pt x="78133" y="45360"/>
                    <a:pt x="78334" y="47636"/>
                    <a:pt x="77947" y="50057"/>
                  </a:cubicBezTo>
                  <a:lnTo>
                    <a:pt x="74999" y="50313"/>
                  </a:lnTo>
                  <a:lnTo>
                    <a:pt x="75003" y="50543"/>
                  </a:lnTo>
                  <a:lnTo>
                    <a:pt x="77680" y="50413"/>
                  </a:lnTo>
                  <a:lnTo>
                    <a:pt x="77689" y="50669"/>
                  </a:lnTo>
                  <a:lnTo>
                    <a:pt x="75050" y="50798"/>
                  </a:lnTo>
                  <a:lnTo>
                    <a:pt x="75060" y="51018"/>
                  </a:lnTo>
                  <a:lnTo>
                    <a:pt x="77638" y="50893"/>
                  </a:lnTo>
                  <a:lnTo>
                    <a:pt x="77650" y="51116"/>
                  </a:lnTo>
                  <a:lnTo>
                    <a:pt x="75214" y="51235"/>
                  </a:lnTo>
                  <a:cubicBezTo>
                    <a:pt x="75206" y="51316"/>
                    <a:pt x="75198" y="51398"/>
                    <a:pt x="75190" y="51479"/>
                  </a:cubicBezTo>
                  <a:lnTo>
                    <a:pt x="77763" y="52035"/>
                  </a:lnTo>
                  <a:cubicBezTo>
                    <a:pt x="77577" y="53785"/>
                    <a:pt x="78365" y="55239"/>
                    <a:pt x="79798" y="56550"/>
                  </a:cubicBezTo>
                  <a:lnTo>
                    <a:pt x="76356" y="57867"/>
                  </a:lnTo>
                  <a:lnTo>
                    <a:pt x="76389" y="57970"/>
                  </a:lnTo>
                  <a:lnTo>
                    <a:pt x="77604" y="57774"/>
                  </a:lnTo>
                  <a:lnTo>
                    <a:pt x="77604" y="57774"/>
                  </a:lnTo>
                  <a:cubicBezTo>
                    <a:pt x="77486" y="57888"/>
                    <a:pt x="77359" y="58011"/>
                    <a:pt x="77098" y="58261"/>
                  </a:cubicBezTo>
                  <a:lnTo>
                    <a:pt x="80239" y="57354"/>
                  </a:lnTo>
                  <a:lnTo>
                    <a:pt x="80299" y="57555"/>
                  </a:lnTo>
                  <a:lnTo>
                    <a:pt x="78054" y="58270"/>
                  </a:lnTo>
                  <a:cubicBezTo>
                    <a:pt x="78072" y="58333"/>
                    <a:pt x="78090" y="58396"/>
                    <a:pt x="78108" y="58459"/>
                  </a:cubicBezTo>
                  <a:lnTo>
                    <a:pt x="80419" y="57840"/>
                  </a:lnTo>
                  <a:cubicBezTo>
                    <a:pt x="80435" y="57882"/>
                    <a:pt x="80451" y="57925"/>
                    <a:pt x="80466" y="57968"/>
                  </a:cubicBezTo>
                  <a:lnTo>
                    <a:pt x="79055" y="58553"/>
                  </a:lnTo>
                  <a:cubicBezTo>
                    <a:pt x="79071" y="58604"/>
                    <a:pt x="79088" y="58654"/>
                    <a:pt x="79104" y="58705"/>
                  </a:cubicBezTo>
                  <a:cubicBezTo>
                    <a:pt x="79517" y="58590"/>
                    <a:pt x="79931" y="58481"/>
                    <a:pt x="80342" y="58355"/>
                  </a:cubicBezTo>
                  <a:cubicBezTo>
                    <a:pt x="80455" y="58321"/>
                    <a:pt x="80565" y="58304"/>
                    <a:pt x="80671" y="58304"/>
                  </a:cubicBezTo>
                  <a:cubicBezTo>
                    <a:pt x="80975" y="58304"/>
                    <a:pt x="81238" y="58443"/>
                    <a:pt x="81374" y="58706"/>
                  </a:cubicBezTo>
                  <a:cubicBezTo>
                    <a:pt x="82604" y="61058"/>
                    <a:pt x="83606" y="63471"/>
                    <a:pt x="82923" y="66222"/>
                  </a:cubicBezTo>
                  <a:lnTo>
                    <a:pt x="82935" y="66204"/>
                  </a:lnTo>
                  <a:lnTo>
                    <a:pt x="82935" y="66204"/>
                  </a:lnTo>
                  <a:cubicBezTo>
                    <a:pt x="82874" y="66489"/>
                    <a:pt x="82813" y="66774"/>
                    <a:pt x="82751" y="67060"/>
                  </a:cubicBezTo>
                  <a:lnTo>
                    <a:pt x="82770" y="67035"/>
                  </a:lnTo>
                  <a:lnTo>
                    <a:pt x="82770" y="67035"/>
                  </a:lnTo>
                  <a:cubicBezTo>
                    <a:pt x="82495" y="68453"/>
                    <a:pt x="82219" y="69870"/>
                    <a:pt x="81923" y="71397"/>
                  </a:cubicBezTo>
                  <a:cubicBezTo>
                    <a:pt x="80783" y="70551"/>
                    <a:pt x="81055" y="68927"/>
                    <a:pt x="79863" y="68164"/>
                  </a:cubicBezTo>
                  <a:cubicBezTo>
                    <a:pt x="78951" y="69327"/>
                    <a:pt x="78584" y="70839"/>
                    <a:pt x="77164" y="71686"/>
                  </a:cubicBezTo>
                  <a:cubicBezTo>
                    <a:pt x="77164" y="71366"/>
                    <a:pt x="77139" y="71151"/>
                    <a:pt x="77168" y="70945"/>
                  </a:cubicBezTo>
                  <a:cubicBezTo>
                    <a:pt x="77345" y="69714"/>
                    <a:pt x="77540" y="68488"/>
                    <a:pt x="77716" y="67257"/>
                  </a:cubicBezTo>
                  <a:cubicBezTo>
                    <a:pt x="77811" y="66594"/>
                    <a:pt x="77988" y="66383"/>
                    <a:pt x="78647" y="66255"/>
                  </a:cubicBezTo>
                  <a:cubicBezTo>
                    <a:pt x="79265" y="66133"/>
                    <a:pt x="79885" y="66026"/>
                    <a:pt x="80499" y="65847"/>
                  </a:cubicBezTo>
                  <a:cubicBezTo>
                    <a:pt x="80351" y="65801"/>
                    <a:pt x="80202" y="65783"/>
                    <a:pt x="80052" y="65783"/>
                  </a:cubicBezTo>
                  <a:cubicBezTo>
                    <a:pt x="79513" y="65783"/>
                    <a:pt x="78966" y="66015"/>
                    <a:pt x="78431" y="66015"/>
                  </a:cubicBezTo>
                  <a:cubicBezTo>
                    <a:pt x="78239" y="66015"/>
                    <a:pt x="78048" y="65985"/>
                    <a:pt x="77859" y="65904"/>
                  </a:cubicBezTo>
                  <a:cubicBezTo>
                    <a:pt x="77852" y="65798"/>
                    <a:pt x="77845" y="65694"/>
                    <a:pt x="77839" y="65590"/>
                  </a:cubicBezTo>
                  <a:lnTo>
                    <a:pt x="80930" y="65078"/>
                  </a:lnTo>
                  <a:cubicBezTo>
                    <a:pt x="80923" y="65010"/>
                    <a:pt x="80918" y="64941"/>
                    <a:pt x="80911" y="64873"/>
                  </a:cubicBezTo>
                  <a:cubicBezTo>
                    <a:pt x="80319" y="64942"/>
                    <a:pt x="79726" y="65014"/>
                    <a:pt x="79134" y="65082"/>
                  </a:cubicBezTo>
                  <a:cubicBezTo>
                    <a:pt x="78767" y="65125"/>
                    <a:pt x="78400" y="65181"/>
                    <a:pt x="78032" y="65187"/>
                  </a:cubicBezTo>
                  <a:cubicBezTo>
                    <a:pt x="78032" y="65187"/>
                    <a:pt x="78032" y="65187"/>
                    <a:pt x="78032" y="65187"/>
                  </a:cubicBezTo>
                  <a:cubicBezTo>
                    <a:pt x="77956" y="65187"/>
                    <a:pt x="77877" y="64991"/>
                    <a:pt x="77789" y="64870"/>
                  </a:cubicBezTo>
                  <a:lnTo>
                    <a:pt x="81489" y="64237"/>
                  </a:lnTo>
                  <a:cubicBezTo>
                    <a:pt x="81264" y="64173"/>
                    <a:pt x="81039" y="64150"/>
                    <a:pt x="80815" y="64150"/>
                  </a:cubicBezTo>
                  <a:cubicBezTo>
                    <a:pt x="80135" y="64150"/>
                    <a:pt x="79461" y="64370"/>
                    <a:pt x="78777" y="64370"/>
                  </a:cubicBezTo>
                  <a:cubicBezTo>
                    <a:pt x="78431" y="64370"/>
                    <a:pt x="78083" y="64313"/>
                    <a:pt x="77730" y="64144"/>
                  </a:cubicBezTo>
                  <a:lnTo>
                    <a:pt x="80886" y="63485"/>
                  </a:lnTo>
                  <a:cubicBezTo>
                    <a:pt x="80876" y="63419"/>
                    <a:pt x="80864" y="63355"/>
                    <a:pt x="80854" y="63290"/>
                  </a:cubicBezTo>
                  <a:lnTo>
                    <a:pt x="77807" y="63793"/>
                  </a:lnTo>
                  <a:cubicBezTo>
                    <a:pt x="77505" y="63098"/>
                    <a:pt x="77274" y="62412"/>
                    <a:pt x="76924" y="61793"/>
                  </a:cubicBezTo>
                  <a:cubicBezTo>
                    <a:pt x="76218" y="60543"/>
                    <a:pt x="75178" y="59580"/>
                    <a:pt x="74076" y="58681"/>
                  </a:cubicBezTo>
                  <a:cubicBezTo>
                    <a:pt x="73826" y="58479"/>
                    <a:pt x="73597" y="58250"/>
                    <a:pt x="73265" y="57949"/>
                  </a:cubicBezTo>
                  <a:lnTo>
                    <a:pt x="74807" y="57449"/>
                  </a:lnTo>
                  <a:lnTo>
                    <a:pt x="74375" y="56794"/>
                  </a:lnTo>
                  <a:lnTo>
                    <a:pt x="76036" y="56369"/>
                  </a:lnTo>
                  <a:cubicBezTo>
                    <a:pt x="75538" y="56197"/>
                    <a:pt x="75050" y="56132"/>
                    <a:pt x="74568" y="56132"/>
                  </a:cubicBezTo>
                  <a:cubicBezTo>
                    <a:pt x="73834" y="56132"/>
                    <a:pt x="73111" y="56282"/>
                    <a:pt x="72378" y="56434"/>
                  </a:cubicBezTo>
                  <a:cubicBezTo>
                    <a:pt x="72317" y="56118"/>
                    <a:pt x="72275" y="55899"/>
                    <a:pt x="72219" y="55606"/>
                  </a:cubicBezTo>
                  <a:lnTo>
                    <a:pt x="73493" y="55273"/>
                  </a:lnTo>
                  <a:lnTo>
                    <a:pt x="73482" y="55168"/>
                  </a:lnTo>
                  <a:lnTo>
                    <a:pt x="72364" y="55147"/>
                  </a:lnTo>
                  <a:cubicBezTo>
                    <a:pt x="72355" y="55119"/>
                    <a:pt x="72346" y="55091"/>
                    <a:pt x="72338" y="55062"/>
                  </a:cubicBezTo>
                  <a:lnTo>
                    <a:pt x="73948" y="54699"/>
                  </a:lnTo>
                  <a:cubicBezTo>
                    <a:pt x="73942" y="54658"/>
                    <a:pt x="73938" y="54617"/>
                    <a:pt x="73932" y="54576"/>
                  </a:cubicBezTo>
                  <a:lnTo>
                    <a:pt x="72223" y="54659"/>
                  </a:lnTo>
                  <a:cubicBezTo>
                    <a:pt x="72210" y="54613"/>
                    <a:pt x="72196" y="54567"/>
                    <a:pt x="72182" y="54521"/>
                  </a:cubicBezTo>
                  <a:lnTo>
                    <a:pt x="73110" y="54245"/>
                  </a:lnTo>
                  <a:lnTo>
                    <a:pt x="73105" y="54148"/>
                  </a:lnTo>
                  <a:lnTo>
                    <a:pt x="72083" y="54084"/>
                  </a:lnTo>
                  <a:lnTo>
                    <a:pt x="72061" y="53883"/>
                  </a:lnTo>
                  <a:lnTo>
                    <a:pt x="73809" y="53663"/>
                  </a:lnTo>
                  <a:cubicBezTo>
                    <a:pt x="73805" y="53618"/>
                    <a:pt x="73802" y="53574"/>
                    <a:pt x="73797" y="53530"/>
                  </a:cubicBezTo>
                  <a:lnTo>
                    <a:pt x="72014" y="53502"/>
                  </a:lnTo>
                  <a:cubicBezTo>
                    <a:pt x="72307" y="51894"/>
                    <a:pt x="72227" y="50280"/>
                    <a:pt x="73196" y="48895"/>
                  </a:cubicBezTo>
                  <a:lnTo>
                    <a:pt x="73017" y="48748"/>
                  </a:lnTo>
                  <a:cubicBezTo>
                    <a:pt x="73562" y="48514"/>
                    <a:pt x="74087" y="48287"/>
                    <a:pt x="74730" y="48010"/>
                  </a:cubicBezTo>
                  <a:lnTo>
                    <a:pt x="73121" y="47753"/>
                  </a:lnTo>
                  <a:cubicBezTo>
                    <a:pt x="73165" y="46919"/>
                    <a:pt x="73208" y="46097"/>
                    <a:pt x="73253" y="45244"/>
                  </a:cubicBezTo>
                  <a:lnTo>
                    <a:pt x="74785" y="45365"/>
                  </a:lnTo>
                  <a:cubicBezTo>
                    <a:pt x="74793" y="45316"/>
                    <a:pt x="74799" y="45267"/>
                    <a:pt x="74806" y="45218"/>
                  </a:cubicBezTo>
                  <a:lnTo>
                    <a:pt x="73378" y="44924"/>
                  </a:lnTo>
                  <a:lnTo>
                    <a:pt x="73377" y="44853"/>
                  </a:lnTo>
                  <a:lnTo>
                    <a:pt x="74771" y="44785"/>
                  </a:lnTo>
                  <a:cubicBezTo>
                    <a:pt x="74777" y="44745"/>
                    <a:pt x="74784" y="44707"/>
                    <a:pt x="74790" y="44668"/>
                  </a:cubicBezTo>
                  <a:lnTo>
                    <a:pt x="73297" y="44409"/>
                  </a:lnTo>
                  <a:cubicBezTo>
                    <a:pt x="73305" y="44351"/>
                    <a:pt x="73313" y="44293"/>
                    <a:pt x="73321" y="44236"/>
                  </a:cubicBezTo>
                  <a:lnTo>
                    <a:pt x="75158" y="44337"/>
                  </a:lnTo>
                  <a:cubicBezTo>
                    <a:pt x="75164" y="44277"/>
                    <a:pt x="75169" y="44219"/>
                    <a:pt x="75173" y="44159"/>
                  </a:cubicBezTo>
                  <a:cubicBezTo>
                    <a:pt x="74683" y="44095"/>
                    <a:pt x="74194" y="43997"/>
                    <a:pt x="73701" y="43975"/>
                  </a:cubicBezTo>
                  <a:cubicBezTo>
                    <a:pt x="73130" y="43951"/>
                    <a:pt x="72903" y="43701"/>
                    <a:pt x="73022" y="43023"/>
                  </a:cubicBezTo>
                  <a:lnTo>
                    <a:pt x="73022" y="43023"/>
                  </a:lnTo>
                  <a:lnTo>
                    <a:pt x="74429" y="43032"/>
                  </a:lnTo>
                  <a:lnTo>
                    <a:pt x="75508" y="42227"/>
                  </a:lnTo>
                  <a:lnTo>
                    <a:pt x="73015" y="41936"/>
                  </a:lnTo>
                  <a:cubicBezTo>
                    <a:pt x="73137" y="41574"/>
                    <a:pt x="73256" y="41223"/>
                    <a:pt x="73387" y="40833"/>
                  </a:cubicBezTo>
                  <a:lnTo>
                    <a:pt x="71697" y="40686"/>
                  </a:lnTo>
                  <a:cubicBezTo>
                    <a:pt x="71682" y="40609"/>
                    <a:pt x="71668" y="40533"/>
                    <a:pt x="71654" y="40456"/>
                  </a:cubicBezTo>
                  <a:lnTo>
                    <a:pt x="71654" y="40456"/>
                  </a:lnTo>
                  <a:cubicBezTo>
                    <a:pt x="71796" y="40489"/>
                    <a:pt x="71928" y="40504"/>
                    <a:pt x="72052" y="40504"/>
                  </a:cubicBezTo>
                  <a:cubicBezTo>
                    <a:pt x="72997" y="40504"/>
                    <a:pt x="73463" y="39619"/>
                    <a:pt x="74331" y="39080"/>
                  </a:cubicBezTo>
                  <a:lnTo>
                    <a:pt x="74331" y="39080"/>
                  </a:lnTo>
                  <a:lnTo>
                    <a:pt x="71954" y="39195"/>
                  </a:lnTo>
                  <a:cubicBezTo>
                    <a:pt x="72304" y="38639"/>
                    <a:pt x="72727" y="38578"/>
                    <a:pt x="73145" y="38578"/>
                  </a:cubicBezTo>
                  <a:close/>
                  <a:moveTo>
                    <a:pt x="109142" y="54947"/>
                  </a:moveTo>
                  <a:lnTo>
                    <a:pt x="105744" y="57377"/>
                  </a:lnTo>
                  <a:lnTo>
                    <a:pt x="105831" y="57462"/>
                  </a:lnTo>
                  <a:lnTo>
                    <a:pt x="109655" y="55312"/>
                  </a:lnTo>
                  <a:lnTo>
                    <a:pt x="109734" y="55360"/>
                  </a:lnTo>
                  <a:lnTo>
                    <a:pt x="108632" y="56492"/>
                  </a:lnTo>
                  <a:lnTo>
                    <a:pt x="108705" y="56619"/>
                  </a:lnTo>
                  <a:lnTo>
                    <a:pt x="110471" y="55824"/>
                  </a:lnTo>
                  <a:cubicBezTo>
                    <a:pt x="110578" y="56501"/>
                    <a:pt x="110660" y="57023"/>
                    <a:pt x="110753" y="57616"/>
                  </a:cubicBezTo>
                  <a:lnTo>
                    <a:pt x="109424" y="58586"/>
                  </a:lnTo>
                  <a:lnTo>
                    <a:pt x="109541" y="58704"/>
                  </a:lnTo>
                  <a:lnTo>
                    <a:pt x="110760" y="58047"/>
                  </a:lnTo>
                  <a:cubicBezTo>
                    <a:pt x="110854" y="58274"/>
                    <a:pt x="110947" y="58498"/>
                    <a:pt x="111048" y="58740"/>
                  </a:cubicBezTo>
                  <a:lnTo>
                    <a:pt x="110229" y="59429"/>
                  </a:lnTo>
                  <a:lnTo>
                    <a:pt x="111279" y="59149"/>
                  </a:lnTo>
                  <a:lnTo>
                    <a:pt x="111462" y="60127"/>
                  </a:lnTo>
                  <a:cubicBezTo>
                    <a:pt x="110529" y="60703"/>
                    <a:pt x="109599" y="61306"/>
                    <a:pt x="108644" y="61862"/>
                  </a:cubicBezTo>
                  <a:cubicBezTo>
                    <a:pt x="106113" y="63335"/>
                    <a:pt x="103583" y="64809"/>
                    <a:pt x="101029" y="66240"/>
                  </a:cubicBezTo>
                  <a:cubicBezTo>
                    <a:pt x="99415" y="67145"/>
                    <a:pt x="97756" y="67967"/>
                    <a:pt x="96123" y="68838"/>
                  </a:cubicBezTo>
                  <a:cubicBezTo>
                    <a:pt x="94639" y="69629"/>
                    <a:pt x="93159" y="70430"/>
                    <a:pt x="91683" y="71237"/>
                  </a:cubicBezTo>
                  <a:cubicBezTo>
                    <a:pt x="90265" y="72014"/>
                    <a:pt x="88859" y="72808"/>
                    <a:pt x="87445" y="73587"/>
                  </a:cubicBezTo>
                  <a:cubicBezTo>
                    <a:pt x="84085" y="75438"/>
                    <a:pt x="80739" y="77313"/>
                    <a:pt x="77356" y="79121"/>
                  </a:cubicBezTo>
                  <a:cubicBezTo>
                    <a:pt x="75489" y="80118"/>
                    <a:pt x="73562" y="81005"/>
                    <a:pt x="71654" y="81928"/>
                  </a:cubicBezTo>
                  <a:cubicBezTo>
                    <a:pt x="71446" y="82028"/>
                    <a:pt x="71218" y="82086"/>
                    <a:pt x="70965" y="82086"/>
                  </a:cubicBezTo>
                  <a:cubicBezTo>
                    <a:pt x="70870" y="82086"/>
                    <a:pt x="70771" y="82078"/>
                    <a:pt x="70668" y="82060"/>
                  </a:cubicBezTo>
                  <a:lnTo>
                    <a:pt x="71996" y="81246"/>
                  </a:lnTo>
                  <a:cubicBezTo>
                    <a:pt x="71972" y="81195"/>
                    <a:pt x="71947" y="81144"/>
                    <a:pt x="71922" y="81093"/>
                  </a:cubicBezTo>
                  <a:cubicBezTo>
                    <a:pt x="71393" y="81349"/>
                    <a:pt x="70845" y="81571"/>
                    <a:pt x="70341" y="81869"/>
                  </a:cubicBezTo>
                  <a:cubicBezTo>
                    <a:pt x="69982" y="82081"/>
                    <a:pt x="69641" y="82200"/>
                    <a:pt x="69308" y="82200"/>
                  </a:cubicBezTo>
                  <a:cubicBezTo>
                    <a:pt x="68939" y="82200"/>
                    <a:pt x="68581" y="82054"/>
                    <a:pt x="68223" y="81725"/>
                  </a:cubicBezTo>
                  <a:cubicBezTo>
                    <a:pt x="67930" y="81457"/>
                    <a:pt x="67528" y="81306"/>
                    <a:pt x="67237" y="81038"/>
                  </a:cubicBezTo>
                  <a:cubicBezTo>
                    <a:pt x="66662" y="80504"/>
                    <a:pt x="66694" y="80038"/>
                    <a:pt x="67331" y="79549"/>
                  </a:cubicBezTo>
                  <a:cubicBezTo>
                    <a:pt x="67812" y="79181"/>
                    <a:pt x="68334" y="78868"/>
                    <a:pt x="68832" y="78524"/>
                  </a:cubicBezTo>
                  <a:cubicBezTo>
                    <a:pt x="69068" y="78361"/>
                    <a:pt x="69295" y="78183"/>
                    <a:pt x="69526" y="78012"/>
                  </a:cubicBezTo>
                  <a:lnTo>
                    <a:pt x="69418" y="77804"/>
                  </a:lnTo>
                  <a:lnTo>
                    <a:pt x="66668" y="78839"/>
                  </a:lnTo>
                  <a:cubicBezTo>
                    <a:pt x="66594" y="78440"/>
                    <a:pt x="66524" y="78066"/>
                    <a:pt x="66452" y="77674"/>
                  </a:cubicBezTo>
                  <a:lnTo>
                    <a:pt x="67852" y="76875"/>
                  </a:lnTo>
                  <a:lnTo>
                    <a:pt x="67836" y="76857"/>
                  </a:lnTo>
                  <a:lnTo>
                    <a:pt x="66613" y="77120"/>
                  </a:lnTo>
                  <a:cubicBezTo>
                    <a:pt x="66363" y="76430"/>
                    <a:pt x="66997" y="76420"/>
                    <a:pt x="67243" y="76137"/>
                  </a:cubicBezTo>
                  <a:cubicBezTo>
                    <a:pt x="67215" y="76106"/>
                    <a:pt x="67185" y="76076"/>
                    <a:pt x="67157" y="76045"/>
                  </a:cubicBezTo>
                  <a:lnTo>
                    <a:pt x="66677" y="76068"/>
                  </a:lnTo>
                  <a:cubicBezTo>
                    <a:pt x="66735" y="75318"/>
                    <a:pt x="67378" y="75294"/>
                    <a:pt x="67784" y="75042"/>
                  </a:cubicBezTo>
                  <a:cubicBezTo>
                    <a:pt x="68200" y="74784"/>
                    <a:pt x="68639" y="74565"/>
                    <a:pt x="69068" y="74329"/>
                  </a:cubicBezTo>
                  <a:cubicBezTo>
                    <a:pt x="69038" y="74267"/>
                    <a:pt x="69008" y="74206"/>
                    <a:pt x="68978" y="74144"/>
                  </a:cubicBezTo>
                  <a:lnTo>
                    <a:pt x="66854" y="75166"/>
                  </a:lnTo>
                  <a:cubicBezTo>
                    <a:pt x="67297" y="74160"/>
                    <a:pt x="67562" y="73269"/>
                    <a:pt x="68480" y="72837"/>
                  </a:cubicBezTo>
                  <a:cubicBezTo>
                    <a:pt x="70305" y="71982"/>
                    <a:pt x="72135" y="71137"/>
                    <a:pt x="73970" y="70305"/>
                  </a:cubicBezTo>
                  <a:cubicBezTo>
                    <a:pt x="74611" y="70014"/>
                    <a:pt x="75272" y="69760"/>
                    <a:pt x="75928" y="69502"/>
                  </a:cubicBezTo>
                  <a:cubicBezTo>
                    <a:pt x="76249" y="69375"/>
                    <a:pt x="76581" y="69276"/>
                    <a:pt x="76907" y="69164"/>
                  </a:cubicBezTo>
                  <a:lnTo>
                    <a:pt x="77020" y="69423"/>
                  </a:lnTo>
                  <a:lnTo>
                    <a:pt x="75626" y="70226"/>
                  </a:lnTo>
                  <a:lnTo>
                    <a:pt x="75677" y="70343"/>
                  </a:lnTo>
                  <a:lnTo>
                    <a:pt x="76970" y="69916"/>
                  </a:lnTo>
                  <a:lnTo>
                    <a:pt x="76970" y="69916"/>
                  </a:lnTo>
                  <a:cubicBezTo>
                    <a:pt x="76750" y="70434"/>
                    <a:pt x="76610" y="70766"/>
                    <a:pt x="76453" y="71139"/>
                  </a:cubicBezTo>
                  <a:cubicBezTo>
                    <a:pt x="76715" y="71331"/>
                    <a:pt x="76765" y="71616"/>
                    <a:pt x="76346" y="71876"/>
                  </a:cubicBezTo>
                  <a:cubicBezTo>
                    <a:pt x="75982" y="72102"/>
                    <a:pt x="75603" y="72306"/>
                    <a:pt x="75289" y="72645"/>
                  </a:cubicBezTo>
                  <a:cubicBezTo>
                    <a:pt x="75495" y="72567"/>
                    <a:pt x="75702" y="72492"/>
                    <a:pt x="75906" y="72410"/>
                  </a:cubicBezTo>
                  <a:cubicBezTo>
                    <a:pt x="76074" y="72343"/>
                    <a:pt x="76259" y="72185"/>
                    <a:pt x="76407" y="72185"/>
                  </a:cubicBezTo>
                  <a:cubicBezTo>
                    <a:pt x="76423" y="72185"/>
                    <a:pt x="76438" y="72187"/>
                    <a:pt x="76453" y="72191"/>
                  </a:cubicBezTo>
                  <a:cubicBezTo>
                    <a:pt x="76602" y="72228"/>
                    <a:pt x="76740" y="72246"/>
                    <a:pt x="76868" y="72246"/>
                  </a:cubicBezTo>
                  <a:cubicBezTo>
                    <a:pt x="77677" y="72246"/>
                    <a:pt x="78089" y="71556"/>
                    <a:pt x="78568" y="71005"/>
                  </a:cubicBezTo>
                  <a:cubicBezTo>
                    <a:pt x="78892" y="70634"/>
                    <a:pt x="79148" y="70203"/>
                    <a:pt x="79449" y="69781"/>
                  </a:cubicBezTo>
                  <a:cubicBezTo>
                    <a:pt x="80451" y="70609"/>
                    <a:pt x="80698" y="71943"/>
                    <a:pt x="81851" y="72665"/>
                  </a:cubicBezTo>
                  <a:cubicBezTo>
                    <a:pt x="81993" y="72353"/>
                    <a:pt x="82135" y="72134"/>
                    <a:pt x="82195" y="71895"/>
                  </a:cubicBezTo>
                  <a:cubicBezTo>
                    <a:pt x="82434" y="70949"/>
                    <a:pt x="82692" y="70005"/>
                    <a:pt x="82855" y="69045"/>
                  </a:cubicBezTo>
                  <a:cubicBezTo>
                    <a:pt x="82972" y="68359"/>
                    <a:pt x="83319" y="67997"/>
                    <a:pt x="83960" y="67792"/>
                  </a:cubicBezTo>
                  <a:cubicBezTo>
                    <a:pt x="84596" y="67590"/>
                    <a:pt x="85205" y="67307"/>
                    <a:pt x="85825" y="67060"/>
                  </a:cubicBezTo>
                  <a:cubicBezTo>
                    <a:pt x="85805" y="66997"/>
                    <a:pt x="85785" y="66935"/>
                    <a:pt x="85764" y="66874"/>
                  </a:cubicBezTo>
                  <a:lnTo>
                    <a:pt x="83315" y="67737"/>
                  </a:lnTo>
                  <a:cubicBezTo>
                    <a:pt x="83095" y="67367"/>
                    <a:pt x="83347" y="67264"/>
                    <a:pt x="83607" y="67161"/>
                  </a:cubicBezTo>
                  <a:cubicBezTo>
                    <a:pt x="84733" y="66717"/>
                    <a:pt x="85856" y="66269"/>
                    <a:pt x="86978" y="65820"/>
                  </a:cubicBezTo>
                  <a:cubicBezTo>
                    <a:pt x="87161" y="65746"/>
                    <a:pt x="87337" y="65650"/>
                    <a:pt x="87457" y="65409"/>
                  </a:cubicBezTo>
                  <a:lnTo>
                    <a:pt x="87457" y="65409"/>
                  </a:lnTo>
                  <a:lnTo>
                    <a:pt x="83541" y="66880"/>
                  </a:lnTo>
                  <a:cubicBezTo>
                    <a:pt x="83365" y="66011"/>
                    <a:pt x="83365" y="65955"/>
                    <a:pt x="84102" y="65614"/>
                  </a:cubicBezTo>
                  <a:cubicBezTo>
                    <a:pt x="85963" y="64753"/>
                    <a:pt x="87808" y="63847"/>
                    <a:pt x="89712" y="63091"/>
                  </a:cubicBezTo>
                  <a:cubicBezTo>
                    <a:pt x="94124" y="61338"/>
                    <a:pt x="98400" y="59294"/>
                    <a:pt x="102649" y="57188"/>
                  </a:cubicBezTo>
                  <a:cubicBezTo>
                    <a:pt x="103523" y="56754"/>
                    <a:pt x="104379" y="56267"/>
                    <a:pt x="105292" y="55938"/>
                  </a:cubicBezTo>
                  <a:cubicBezTo>
                    <a:pt x="106533" y="55490"/>
                    <a:pt x="107819" y="55172"/>
                    <a:pt x="109142" y="54947"/>
                  </a:cubicBezTo>
                  <a:close/>
                  <a:moveTo>
                    <a:pt x="12328" y="45072"/>
                  </a:moveTo>
                  <a:cubicBezTo>
                    <a:pt x="12739" y="45072"/>
                    <a:pt x="13166" y="45167"/>
                    <a:pt x="13571" y="45369"/>
                  </a:cubicBezTo>
                  <a:cubicBezTo>
                    <a:pt x="14411" y="45787"/>
                    <a:pt x="15206" y="46298"/>
                    <a:pt x="16024" y="46763"/>
                  </a:cubicBezTo>
                  <a:cubicBezTo>
                    <a:pt x="18182" y="47994"/>
                    <a:pt x="20264" y="49392"/>
                    <a:pt x="22518" y="50416"/>
                  </a:cubicBezTo>
                  <a:cubicBezTo>
                    <a:pt x="26585" y="52266"/>
                    <a:pt x="30646" y="54125"/>
                    <a:pt x="34643" y="56124"/>
                  </a:cubicBezTo>
                  <a:cubicBezTo>
                    <a:pt x="38910" y="58253"/>
                    <a:pt x="43174" y="60388"/>
                    <a:pt x="47437" y="62528"/>
                  </a:cubicBezTo>
                  <a:cubicBezTo>
                    <a:pt x="49088" y="63357"/>
                    <a:pt x="50729" y="64206"/>
                    <a:pt x="52369" y="65054"/>
                  </a:cubicBezTo>
                  <a:cubicBezTo>
                    <a:pt x="52571" y="65159"/>
                    <a:pt x="52743" y="65318"/>
                    <a:pt x="52930" y="65452"/>
                  </a:cubicBezTo>
                  <a:lnTo>
                    <a:pt x="52908" y="65431"/>
                  </a:lnTo>
                  <a:lnTo>
                    <a:pt x="53344" y="65574"/>
                  </a:lnTo>
                  <a:lnTo>
                    <a:pt x="52370" y="67456"/>
                  </a:lnTo>
                  <a:cubicBezTo>
                    <a:pt x="53164" y="67047"/>
                    <a:pt x="53051" y="65959"/>
                    <a:pt x="54086" y="65869"/>
                  </a:cubicBezTo>
                  <a:lnTo>
                    <a:pt x="54086" y="65869"/>
                  </a:lnTo>
                  <a:cubicBezTo>
                    <a:pt x="53754" y="66662"/>
                    <a:pt x="53468" y="67347"/>
                    <a:pt x="53181" y="68031"/>
                  </a:cubicBezTo>
                  <a:lnTo>
                    <a:pt x="53355" y="68114"/>
                  </a:lnTo>
                  <a:lnTo>
                    <a:pt x="54382" y="66104"/>
                  </a:lnTo>
                  <a:lnTo>
                    <a:pt x="57284" y="67653"/>
                  </a:lnTo>
                  <a:cubicBezTo>
                    <a:pt x="56912" y="68441"/>
                    <a:pt x="56567" y="69174"/>
                    <a:pt x="56222" y="69905"/>
                  </a:cubicBezTo>
                  <a:cubicBezTo>
                    <a:pt x="56824" y="69309"/>
                    <a:pt x="57112" y="68510"/>
                    <a:pt x="57621" y="67875"/>
                  </a:cubicBezTo>
                  <a:lnTo>
                    <a:pt x="57892" y="68032"/>
                  </a:lnTo>
                  <a:cubicBezTo>
                    <a:pt x="57633" y="68570"/>
                    <a:pt x="57373" y="69108"/>
                    <a:pt x="57115" y="69646"/>
                  </a:cubicBezTo>
                  <a:lnTo>
                    <a:pt x="57196" y="69715"/>
                  </a:lnTo>
                  <a:lnTo>
                    <a:pt x="58269" y="68231"/>
                  </a:lnTo>
                  <a:lnTo>
                    <a:pt x="58841" y="68514"/>
                  </a:lnTo>
                  <a:cubicBezTo>
                    <a:pt x="58730" y="68824"/>
                    <a:pt x="58629" y="69104"/>
                    <a:pt x="58528" y="69383"/>
                  </a:cubicBezTo>
                  <a:lnTo>
                    <a:pt x="58626" y="69463"/>
                  </a:lnTo>
                  <a:cubicBezTo>
                    <a:pt x="58742" y="69302"/>
                    <a:pt x="58856" y="69138"/>
                    <a:pt x="58976" y="68979"/>
                  </a:cubicBezTo>
                  <a:cubicBezTo>
                    <a:pt x="59087" y="68831"/>
                    <a:pt x="59193" y="68772"/>
                    <a:pt x="59295" y="68772"/>
                  </a:cubicBezTo>
                  <a:cubicBezTo>
                    <a:pt x="59440" y="68772"/>
                    <a:pt x="59580" y="68891"/>
                    <a:pt x="59724" y="69041"/>
                  </a:cubicBezTo>
                  <a:lnTo>
                    <a:pt x="59016" y="70792"/>
                  </a:lnTo>
                  <a:lnTo>
                    <a:pt x="59092" y="70852"/>
                  </a:lnTo>
                  <a:lnTo>
                    <a:pt x="60033" y="69257"/>
                  </a:lnTo>
                  <a:cubicBezTo>
                    <a:pt x="60049" y="69258"/>
                    <a:pt x="60064" y="69258"/>
                    <a:pt x="60077" y="69258"/>
                  </a:cubicBezTo>
                  <a:cubicBezTo>
                    <a:pt x="60095" y="69258"/>
                    <a:pt x="60110" y="69257"/>
                    <a:pt x="60123" y="69257"/>
                  </a:cubicBezTo>
                  <a:cubicBezTo>
                    <a:pt x="60143" y="69257"/>
                    <a:pt x="60157" y="69259"/>
                    <a:pt x="60167" y="69266"/>
                  </a:cubicBezTo>
                  <a:cubicBezTo>
                    <a:pt x="60393" y="69436"/>
                    <a:pt x="60596" y="69659"/>
                    <a:pt x="60847" y="69770"/>
                  </a:cubicBezTo>
                  <a:cubicBezTo>
                    <a:pt x="61163" y="69910"/>
                    <a:pt x="61522" y="69952"/>
                    <a:pt x="61859" y="70048"/>
                  </a:cubicBezTo>
                  <a:cubicBezTo>
                    <a:pt x="62179" y="70139"/>
                    <a:pt x="62493" y="70252"/>
                    <a:pt x="62812" y="70341"/>
                  </a:cubicBezTo>
                  <a:cubicBezTo>
                    <a:pt x="63651" y="70579"/>
                    <a:pt x="64455" y="70872"/>
                    <a:pt x="65028" y="71707"/>
                  </a:cubicBezTo>
                  <a:lnTo>
                    <a:pt x="64583" y="72399"/>
                  </a:lnTo>
                  <a:cubicBezTo>
                    <a:pt x="64551" y="72465"/>
                    <a:pt x="64519" y="72530"/>
                    <a:pt x="64487" y="72596"/>
                  </a:cubicBezTo>
                  <a:cubicBezTo>
                    <a:pt x="64234" y="74050"/>
                    <a:pt x="63913" y="75496"/>
                    <a:pt x="63746" y="76960"/>
                  </a:cubicBezTo>
                  <a:cubicBezTo>
                    <a:pt x="63529" y="78878"/>
                    <a:pt x="63602" y="80790"/>
                    <a:pt x="64416" y="82601"/>
                  </a:cubicBezTo>
                  <a:cubicBezTo>
                    <a:pt x="64469" y="82718"/>
                    <a:pt x="64481" y="82859"/>
                    <a:pt x="64496" y="82990"/>
                  </a:cubicBezTo>
                  <a:cubicBezTo>
                    <a:pt x="64503" y="83052"/>
                    <a:pt x="64471" y="83119"/>
                    <a:pt x="64442" y="83255"/>
                  </a:cubicBezTo>
                  <a:cubicBezTo>
                    <a:pt x="63658" y="83152"/>
                    <a:pt x="63232" y="82722"/>
                    <a:pt x="63170" y="81706"/>
                  </a:cubicBezTo>
                  <a:cubicBezTo>
                    <a:pt x="63025" y="82137"/>
                    <a:pt x="62958" y="82337"/>
                    <a:pt x="62891" y="82536"/>
                  </a:cubicBezTo>
                  <a:lnTo>
                    <a:pt x="62715" y="82556"/>
                  </a:lnTo>
                  <a:cubicBezTo>
                    <a:pt x="62578" y="82168"/>
                    <a:pt x="62441" y="81781"/>
                    <a:pt x="62266" y="81288"/>
                  </a:cubicBezTo>
                  <a:cubicBezTo>
                    <a:pt x="62220" y="81635"/>
                    <a:pt x="62184" y="81897"/>
                    <a:pt x="62138" y="82238"/>
                  </a:cubicBezTo>
                  <a:lnTo>
                    <a:pt x="55590" y="79203"/>
                  </a:lnTo>
                  <a:cubicBezTo>
                    <a:pt x="55742" y="78372"/>
                    <a:pt x="55900" y="77499"/>
                    <a:pt x="56060" y="76627"/>
                  </a:cubicBezTo>
                  <a:lnTo>
                    <a:pt x="55894" y="76580"/>
                  </a:lnTo>
                  <a:cubicBezTo>
                    <a:pt x="55680" y="77392"/>
                    <a:pt x="55465" y="78202"/>
                    <a:pt x="55199" y="79209"/>
                  </a:cubicBezTo>
                  <a:cubicBezTo>
                    <a:pt x="54840" y="78297"/>
                    <a:pt x="55389" y="77618"/>
                    <a:pt x="55130" y="76891"/>
                  </a:cubicBezTo>
                  <a:lnTo>
                    <a:pt x="55130" y="76891"/>
                  </a:lnTo>
                  <a:cubicBezTo>
                    <a:pt x="54984" y="77508"/>
                    <a:pt x="54838" y="78124"/>
                    <a:pt x="54666" y="78851"/>
                  </a:cubicBezTo>
                  <a:cubicBezTo>
                    <a:pt x="52005" y="77798"/>
                    <a:pt x="49401" y="76605"/>
                    <a:pt x="46847" y="75232"/>
                  </a:cubicBezTo>
                  <a:cubicBezTo>
                    <a:pt x="46860" y="74969"/>
                    <a:pt x="46873" y="74712"/>
                    <a:pt x="46885" y="74456"/>
                  </a:cubicBezTo>
                  <a:lnTo>
                    <a:pt x="46865" y="74441"/>
                  </a:lnTo>
                  <a:lnTo>
                    <a:pt x="46413" y="75002"/>
                  </a:lnTo>
                  <a:cubicBezTo>
                    <a:pt x="46293" y="74949"/>
                    <a:pt x="46172" y="74905"/>
                    <a:pt x="46060" y="74844"/>
                  </a:cubicBezTo>
                  <a:cubicBezTo>
                    <a:pt x="45944" y="74781"/>
                    <a:pt x="45838" y="74701"/>
                    <a:pt x="45699" y="74608"/>
                  </a:cubicBezTo>
                  <a:lnTo>
                    <a:pt x="46020" y="73472"/>
                  </a:lnTo>
                  <a:lnTo>
                    <a:pt x="45890" y="73416"/>
                  </a:lnTo>
                  <a:lnTo>
                    <a:pt x="45415" y="74390"/>
                  </a:lnTo>
                  <a:cubicBezTo>
                    <a:pt x="45397" y="74390"/>
                    <a:pt x="45380" y="74391"/>
                    <a:pt x="45362" y="74391"/>
                  </a:cubicBezTo>
                  <a:cubicBezTo>
                    <a:pt x="44812" y="74391"/>
                    <a:pt x="44679" y="74095"/>
                    <a:pt x="44844" y="73582"/>
                  </a:cubicBezTo>
                  <a:cubicBezTo>
                    <a:pt x="44961" y="73213"/>
                    <a:pt x="45081" y="72844"/>
                    <a:pt x="45028" y="72415"/>
                  </a:cubicBezTo>
                  <a:lnTo>
                    <a:pt x="45028" y="72415"/>
                  </a:lnTo>
                  <a:lnTo>
                    <a:pt x="44411" y="73863"/>
                  </a:lnTo>
                  <a:lnTo>
                    <a:pt x="23532" y="63406"/>
                  </a:lnTo>
                  <a:cubicBezTo>
                    <a:pt x="23547" y="63016"/>
                    <a:pt x="23566" y="62549"/>
                    <a:pt x="23584" y="62076"/>
                  </a:cubicBezTo>
                  <a:lnTo>
                    <a:pt x="23584" y="62076"/>
                  </a:lnTo>
                  <a:cubicBezTo>
                    <a:pt x="23450" y="62484"/>
                    <a:pt x="23314" y="62893"/>
                    <a:pt x="23181" y="63296"/>
                  </a:cubicBezTo>
                  <a:cubicBezTo>
                    <a:pt x="23138" y="63297"/>
                    <a:pt x="23092" y="63310"/>
                    <a:pt x="23051" y="63310"/>
                  </a:cubicBezTo>
                  <a:cubicBezTo>
                    <a:pt x="23033" y="63310"/>
                    <a:pt x="23017" y="63307"/>
                    <a:pt x="23002" y="63301"/>
                  </a:cubicBezTo>
                  <a:cubicBezTo>
                    <a:pt x="21791" y="62814"/>
                    <a:pt x="21620" y="62552"/>
                    <a:pt x="21813" y="61257"/>
                  </a:cubicBezTo>
                  <a:cubicBezTo>
                    <a:pt x="21925" y="60511"/>
                    <a:pt x="22116" y="59775"/>
                    <a:pt x="22193" y="59021"/>
                  </a:cubicBezTo>
                  <a:lnTo>
                    <a:pt x="22193" y="59021"/>
                  </a:lnTo>
                  <a:cubicBezTo>
                    <a:pt x="21653" y="60116"/>
                    <a:pt x="21473" y="61279"/>
                    <a:pt x="21580" y="62569"/>
                  </a:cubicBezTo>
                  <a:cubicBezTo>
                    <a:pt x="21337" y="62504"/>
                    <a:pt x="21150" y="62479"/>
                    <a:pt x="20984" y="62405"/>
                  </a:cubicBezTo>
                  <a:cubicBezTo>
                    <a:pt x="19425" y="61704"/>
                    <a:pt x="17869" y="60992"/>
                    <a:pt x="16312" y="60287"/>
                  </a:cubicBezTo>
                  <a:cubicBezTo>
                    <a:pt x="15408" y="59877"/>
                    <a:pt x="15414" y="59879"/>
                    <a:pt x="15515" y="58868"/>
                  </a:cubicBezTo>
                  <a:cubicBezTo>
                    <a:pt x="15546" y="58570"/>
                    <a:pt x="15520" y="58267"/>
                    <a:pt x="15520" y="57966"/>
                  </a:cubicBezTo>
                  <a:lnTo>
                    <a:pt x="15456" y="57920"/>
                  </a:lnTo>
                  <a:cubicBezTo>
                    <a:pt x="15332" y="58481"/>
                    <a:pt x="15207" y="59041"/>
                    <a:pt x="15070" y="59660"/>
                  </a:cubicBezTo>
                  <a:cubicBezTo>
                    <a:pt x="14575" y="59388"/>
                    <a:pt x="14592" y="58999"/>
                    <a:pt x="14615" y="58600"/>
                  </a:cubicBezTo>
                  <a:cubicBezTo>
                    <a:pt x="14645" y="58071"/>
                    <a:pt x="14661" y="57541"/>
                    <a:pt x="14683" y="57011"/>
                  </a:cubicBezTo>
                  <a:lnTo>
                    <a:pt x="14615" y="56960"/>
                  </a:lnTo>
                  <a:cubicBezTo>
                    <a:pt x="14489" y="57701"/>
                    <a:pt x="14364" y="58442"/>
                    <a:pt x="14222" y="59281"/>
                  </a:cubicBezTo>
                  <a:lnTo>
                    <a:pt x="12347" y="58462"/>
                  </a:lnTo>
                  <a:cubicBezTo>
                    <a:pt x="12112" y="57266"/>
                    <a:pt x="12472" y="56137"/>
                    <a:pt x="12616" y="54987"/>
                  </a:cubicBezTo>
                  <a:lnTo>
                    <a:pt x="12616" y="54987"/>
                  </a:lnTo>
                  <a:cubicBezTo>
                    <a:pt x="12017" y="55956"/>
                    <a:pt x="12049" y="57052"/>
                    <a:pt x="11981" y="58125"/>
                  </a:cubicBezTo>
                  <a:cubicBezTo>
                    <a:pt x="11105" y="57997"/>
                    <a:pt x="11009" y="57900"/>
                    <a:pt x="11099" y="57163"/>
                  </a:cubicBezTo>
                  <a:cubicBezTo>
                    <a:pt x="11166" y="56607"/>
                    <a:pt x="11262" y="56054"/>
                    <a:pt x="11346" y="55502"/>
                  </a:cubicBezTo>
                  <a:lnTo>
                    <a:pt x="11150" y="55471"/>
                  </a:lnTo>
                  <a:lnTo>
                    <a:pt x="10721" y="57695"/>
                  </a:lnTo>
                  <a:cubicBezTo>
                    <a:pt x="10694" y="57699"/>
                    <a:pt x="10643" y="57721"/>
                    <a:pt x="10597" y="57721"/>
                  </a:cubicBezTo>
                  <a:cubicBezTo>
                    <a:pt x="10584" y="57721"/>
                    <a:pt x="10572" y="57719"/>
                    <a:pt x="10561" y="57715"/>
                  </a:cubicBezTo>
                  <a:cubicBezTo>
                    <a:pt x="9118" y="57238"/>
                    <a:pt x="9112" y="57239"/>
                    <a:pt x="8789" y="55763"/>
                  </a:cubicBezTo>
                  <a:cubicBezTo>
                    <a:pt x="8696" y="55342"/>
                    <a:pt x="8659" y="54909"/>
                    <a:pt x="8574" y="54323"/>
                  </a:cubicBezTo>
                  <a:lnTo>
                    <a:pt x="8574" y="54323"/>
                  </a:lnTo>
                  <a:cubicBezTo>
                    <a:pt x="8228" y="55285"/>
                    <a:pt x="8771" y="56044"/>
                    <a:pt x="8702" y="56931"/>
                  </a:cubicBezTo>
                  <a:cubicBezTo>
                    <a:pt x="8074" y="56004"/>
                    <a:pt x="8456" y="54997"/>
                    <a:pt x="8028" y="54103"/>
                  </a:cubicBezTo>
                  <a:lnTo>
                    <a:pt x="8028" y="54103"/>
                  </a:lnTo>
                  <a:cubicBezTo>
                    <a:pt x="8031" y="54490"/>
                    <a:pt x="8027" y="54878"/>
                    <a:pt x="8038" y="55264"/>
                  </a:cubicBezTo>
                  <a:cubicBezTo>
                    <a:pt x="8052" y="55699"/>
                    <a:pt x="8079" y="56132"/>
                    <a:pt x="8100" y="56571"/>
                  </a:cubicBezTo>
                  <a:cubicBezTo>
                    <a:pt x="7641" y="56419"/>
                    <a:pt x="7641" y="56419"/>
                    <a:pt x="7283" y="54784"/>
                  </a:cubicBezTo>
                  <a:cubicBezTo>
                    <a:pt x="7266" y="55134"/>
                    <a:pt x="7249" y="55485"/>
                    <a:pt x="7232" y="55836"/>
                  </a:cubicBezTo>
                  <a:lnTo>
                    <a:pt x="7052" y="55913"/>
                  </a:lnTo>
                  <a:cubicBezTo>
                    <a:pt x="6911" y="55682"/>
                    <a:pt x="6734" y="55464"/>
                    <a:pt x="6635" y="55216"/>
                  </a:cubicBezTo>
                  <a:cubicBezTo>
                    <a:pt x="6034" y="53701"/>
                    <a:pt x="5834" y="52082"/>
                    <a:pt x="6286" y="50561"/>
                  </a:cubicBezTo>
                  <a:cubicBezTo>
                    <a:pt x="6714" y="49119"/>
                    <a:pt x="7191" y="47607"/>
                    <a:pt x="8423" y="46535"/>
                  </a:cubicBezTo>
                  <a:cubicBezTo>
                    <a:pt x="8650" y="46338"/>
                    <a:pt x="8859" y="46203"/>
                    <a:pt x="9080" y="46203"/>
                  </a:cubicBezTo>
                  <a:cubicBezTo>
                    <a:pt x="9242" y="46203"/>
                    <a:pt x="9411" y="46275"/>
                    <a:pt x="9597" y="46448"/>
                  </a:cubicBezTo>
                  <a:lnTo>
                    <a:pt x="10322" y="45367"/>
                  </a:lnTo>
                  <a:lnTo>
                    <a:pt x="10446" y="45393"/>
                  </a:lnTo>
                  <a:lnTo>
                    <a:pt x="10395" y="45794"/>
                  </a:lnTo>
                  <a:lnTo>
                    <a:pt x="10495" y="45880"/>
                  </a:lnTo>
                  <a:cubicBezTo>
                    <a:pt x="10941" y="45360"/>
                    <a:pt x="11613" y="45072"/>
                    <a:pt x="12328" y="45072"/>
                  </a:cubicBezTo>
                  <a:close/>
                  <a:moveTo>
                    <a:pt x="112019" y="59085"/>
                  </a:moveTo>
                  <a:cubicBezTo>
                    <a:pt x="112023" y="59085"/>
                    <a:pt x="112027" y="59086"/>
                    <a:pt x="112031" y="59087"/>
                  </a:cubicBezTo>
                  <a:cubicBezTo>
                    <a:pt x="112319" y="59167"/>
                    <a:pt x="112629" y="59220"/>
                    <a:pt x="112888" y="59362"/>
                  </a:cubicBezTo>
                  <a:cubicBezTo>
                    <a:pt x="113659" y="59782"/>
                    <a:pt x="113781" y="60588"/>
                    <a:pt x="113121" y="61154"/>
                  </a:cubicBezTo>
                  <a:cubicBezTo>
                    <a:pt x="112511" y="61678"/>
                    <a:pt x="111866" y="62186"/>
                    <a:pt x="111168" y="62577"/>
                  </a:cubicBezTo>
                  <a:cubicBezTo>
                    <a:pt x="108349" y="64152"/>
                    <a:pt x="105515" y="65694"/>
                    <a:pt x="102574" y="67046"/>
                  </a:cubicBezTo>
                  <a:cubicBezTo>
                    <a:pt x="100625" y="67942"/>
                    <a:pt x="98805" y="69121"/>
                    <a:pt x="96947" y="70210"/>
                  </a:cubicBezTo>
                  <a:cubicBezTo>
                    <a:pt x="95410" y="71113"/>
                    <a:pt x="93921" y="72097"/>
                    <a:pt x="92381" y="72996"/>
                  </a:cubicBezTo>
                  <a:cubicBezTo>
                    <a:pt x="88981" y="74981"/>
                    <a:pt x="85564" y="76925"/>
                    <a:pt x="82023" y="78663"/>
                  </a:cubicBezTo>
                  <a:cubicBezTo>
                    <a:pt x="78491" y="80397"/>
                    <a:pt x="75082" y="82382"/>
                    <a:pt x="71633" y="84280"/>
                  </a:cubicBezTo>
                  <a:cubicBezTo>
                    <a:pt x="70731" y="84776"/>
                    <a:pt x="69800" y="84959"/>
                    <a:pt x="68773" y="85052"/>
                  </a:cubicBezTo>
                  <a:cubicBezTo>
                    <a:pt x="68675" y="85061"/>
                    <a:pt x="68581" y="85065"/>
                    <a:pt x="68490" y="85065"/>
                  </a:cubicBezTo>
                  <a:cubicBezTo>
                    <a:pt x="67471" y="85065"/>
                    <a:pt x="66843" y="84533"/>
                    <a:pt x="66089" y="83902"/>
                  </a:cubicBezTo>
                  <a:cubicBezTo>
                    <a:pt x="64560" y="82620"/>
                    <a:pt x="64196" y="80970"/>
                    <a:pt x="64101" y="79135"/>
                  </a:cubicBezTo>
                  <a:cubicBezTo>
                    <a:pt x="64003" y="77268"/>
                    <a:pt x="64246" y="75452"/>
                    <a:pt x="64659" y="73634"/>
                  </a:cubicBezTo>
                  <a:cubicBezTo>
                    <a:pt x="64955" y="72329"/>
                    <a:pt x="65654" y="71460"/>
                    <a:pt x="66883" y="70987"/>
                  </a:cubicBezTo>
                  <a:cubicBezTo>
                    <a:pt x="69768" y="69874"/>
                    <a:pt x="72650" y="68749"/>
                    <a:pt x="75543" y="67653"/>
                  </a:cubicBezTo>
                  <a:cubicBezTo>
                    <a:pt x="75788" y="67560"/>
                    <a:pt x="75981" y="67511"/>
                    <a:pt x="76135" y="67511"/>
                  </a:cubicBezTo>
                  <a:cubicBezTo>
                    <a:pt x="76492" y="67511"/>
                    <a:pt x="76642" y="67777"/>
                    <a:pt x="76760" y="68381"/>
                  </a:cubicBezTo>
                  <a:cubicBezTo>
                    <a:pt x="76615" y="68869"/>
                    <a:pt x="76146" y="68835"/>
                    <a:pt x="75790" y="68983"/>
                  </a:cubicBezTo>
                  <a:cubicBezTo>
                    <a:pt x="75231" y="69266"/>
                    <a:pt x="74676" y="69561"/>
                    <a:pt x="74110" y="69828"/>
                  </a:cubicBezTo>
                  <a:cubicBezTo>
                    <a:pt x="72015" y="70819"/>
                    <a:pt x="69909" y="71787"/>
                    <a:pt x="67819" y="72791"/>
                  </a:cubicBezTo>
                  <a:cubicBezTo>
                    <a:pt x="66726" y="73315"/>
                    <a:pt x="66167" y="74216"/>
                    <a:pt x="66074" y="75434"/>
                  </a:cubicBezTo>
                  <a:cubicBezTo>
                    <a:pt x="65976" y="76705"/>
                    <a:pt x="65820" y="77973"/>
                    <a:pt x="65718" y="79244"/>
                  </a:cubicBezTo>
                  <a:cubicBezTo>
                    <a:pt x="65624" y="80412"/>
                    <a:pt x="66163" y="81408"/>
                    <a:pt x="66723" y="82354"/>
                  </a:cubicBezTo>
                  <a:cubicBezTo>
                    <a:pt x="67152" y="83078"/>
                    <a:pt x="67929" y="83503"/>
                    <a:pt x="68741" y="83503"/>
                  </a:cubicBezTo>
                  <a:cubicBezTo>
                    <a:pt x="68980" y="83503"/>
                    <a:pt x="69222" y="83466"/>
                    <a:pt x="69459" y="83390"/>
                  </a:cubicBezTo>
                  <a:cubicBezTo>
                    <a:pt x="71008" y="82888"/>
                    <a:pt x="72563" y="82362"/>
                    <a:pt x="74037" y="81679"/>
                  </a:cubicBezTo>
                  <a:cubicBezTo>
                    <a:pt x="75837" y="80848"/>
                    <a:pt x="77560" y="79850"/>
                    <a:pt x="79308" y="78910"/>
                  </a:cubicBezTo>
                  <a:cubicBezTo>
                    <a:pt x="79894" y="78595"/>
                    <a:pt x="80487" y="78318"/>
                    <a:pt x="80923" y="77744"/>
                  </a:cubicBezTo>
                  <a:cubicBezTo>
                    <a:pt x="81187" y="77398"/>
                    <a:pt x="81701" y="77236"/>
                    <a:pt x="82111" y="77008"/>
                  </a:cubicBezTo>
                  <a:cubicBezTo>
                    <a:pt x="85965" y="74871"/>
                    <a:pt x="89812" y="72722"/>
                    <a:pt x="93678" y="70608"/>
                  </a:cubicBezTo>
                  <a:cubicBezTo>
                    <a:pt x="95657" y="69526"/>
                    <a:pt x="97672" y="68514"/>
                    <a:pt x="99663" y="67457"/>
                  </a:cubicBezTo>
                  <a:cubicBezTo>
                    <a:pt x="100525" y="67001"/>
                    <a:pt x="101392" y="66549"/>
                    <a:pt x="102218" y="66032"/>
                  </a:cubicBezTo>
                  <a:cubicBezTo>
                    <a:pt x="104811" y="64404"/>
                    <a:pt x="107698" y="63349"/>
                    <a:pt x="110345" y="61829"/>
                  </a:cubicBezTo>
                  <a:cubicBezTo>
                    <a:pt x="110432" y="61779"/>
                    <a:pt x="110521" y="61712"/>
                    <a:pt x="110616" y="61697"/>
                  </a:cubicBezTo>
                  <a:cubicBezTo>
                    <a:pt x="111727" y="61536"/>
                    <a:pt x="112365" y="60928"/>
                    <a:pt x="112412" y="59702"/>
                  </a:cubicBezTo>
                  <a:lnTo>
                    <a:pt x="111805" y="59198"/>
                  </a:lnTo>
                  <a:cubicBezTo>
                    <a:pt x="111916" y="59140"/>
                    <a:pt x="111977" y="59085"/>
                    <a:pt x="112019" y="59085"/>
                  </a:cubicBezTo>
                  <a:close/>
                  <a:moveTo>
                    <a:pt x="86187" y="0"/>
                  </a:moveTo>
                  <a:cubicBezTo>
                    <a:pt x="84496" y="0"/>
                    <a:pt x="82818" y="190"/>
                    <a:pt x="81147" y="684"/>
                  </a:cubicBezTo>
                  <a:cubicBezTo>
                    <a:pt x="80577" y="853"/>
                    <a:pt x="80020" y="1129"/>
                    <a:pt x="79512" y="1446"/>
                  </a:cubicBezTo>
                  <a:cubicBezTo>
                    <a:pt x="77423" y="2750"/>
                    <a:pt x="75786" y="4524"/>
                    <a:pt x="74336" y="6493"/>
                  </a:cubicBezTo>
                  <a:cubicBezTo>
                    <a:pt x="74090" y="6828"/>
                    <a:pt x="73730" y="7078"/>
                    <a:pt x="73419" y="7364"/>
                  </a:cubicBezTo>
                  <a:lnTo>
                    <a:pt x="73419" y="7364"/>
                  </a:lnTo>
                  <a:cubicBezTo>
                    <a:pt x="73210" y="6231"/>
                    <a:pt x="72409" y="5461"/>
                    <a:pt x="71563" y="4866"/>
                  </a:cubicBezTo>
                  <a:cubicBezTo>
                    <a:pt x="69645" y="3520"/>
                    <a:pt x="67499" y="2582"/>
                    <a:pt x="65158" y="2292"/>
                  </a:cubicBezTo>
                  <a:cubicBezTo>
                    <a:pt x="63561" y="2094"/>
                    <a:pt x="61933" y="2147"/>
                    <a:pt x="60322" y="2045"/>
                  </a:cubicBezTo>
                  <a:cubicBezTo>
                    <a:pt x="59743" y="2009"/>
                    <a:pt x="59166" y="1992"/>
                    <a:pt x="58590" y="1992"/>
                  </a:cubicBezTo>
                  <a:cubicBezTo>
                    <a:pt x="55556" y="1992"/>
                    <a:pt x="52558" y="2454"/>
                    <a:pt x="49569" y="2915"/>
                  </a:cubicBezTo>
                  <a:cubicBezTo>
                    <a:pt x="45745" y="3505"/>
                    <a:pt x="41949" y="4275"/>
                    <a:pt x="38139" y="4953"/>
                  </a:cubicBezTo>
                  <a:cubicBezTo>
                    <a:pt x="36286" y="5284"/>
                    <a:pt x="34425" y="5576"/>
                    <a:pt x="32573" y="5914"/>
                  </a:cubicBezTo>
                  <a:cubicBezTo>
                    <a:pt x="32339" y="5957"/>
                    <a:pt x="32126" y="6154"/>
                    <a:pt x="31919" y="6302"/>
                  </a:cubicBezTo>
                  <a:cubicBezTo>
                    <a:pt x="31708" y="6453"/>
                    <a:pt x="31522" y="6766"/>
                    <a:pt x="31319" y="6772"/>
                  </a:cubicBezTo>
                  <a:cubicBezTo>
                    <a:pt x="30682" y="6791"/>
                    <a:pt x="30251" y="7138"/>
                    <a:pt x="29826" y="7522"/>
                  </a:cubicBezTo>
                  <a:cubicBezTo>
                    <a:pt x="29330" y="7971"/>
                    <a:pt x="28894" y="8498"/>
                    <a:pt x="28355" y="8884"/>
                  </a:cubicBezTo>
                  <a:cubicBezTo>
                    <a:pt x="26549" y="10177"/>
                    <a:pt x="24717" y="11432"/>
                    <a:pt x="22880" y="12682"/>
                  </a:cubicBezTo>
                  <a:cubicBezTo>
                    <a:pt x="21841" y="13390"/>
                    <a:pt x="20761" y="14015"/>
                    <a:pt x="20197" y="15248"/>
                  </a:cubicBezTo>
                  <a:cubicBezTo>
                    <a:pt x="19922" y="15848"/>
                    <a:pt x="19440" y="16356"/>
                    <a:pt x="19030" y="16891"/>
                  </a:cubicBezTo>
                  <a:cubicBezTo>
                    <a:pt x="18374" y="17746"/>
                    <a:pt x="17668" y="18563"/>
                    <a:pt x="17042" y="19440"/>
                  </a:cubicBezTo>
                  <a:cubicBezTo>
                    <a:pt x="14792" y="22592"/>
                    <a:pt x="12569" y="25763"/>
                    <a:pt x="10332" y="28925"/>
                  </a:cubicBezTo>
                  <a:cubicBezTo>
                    <a:pt x="7177" y="33375"/>
                    <a:pt x="4025" y="37829"/>
                    <a:pt x="877" y="42284"/>
                  </a:cubicBezTo>
                  <a:cubicBezTo>
                    <a:pt x="646" y="42613"/>
                    <a:pt x="422" y="42957"/>
                    <a:pt x="263" y="43325"/>
                  </a:cubicBezTo>
                  <a:cubicBezTo>
                    <a:pt x="0" y="43939"/>
                    <a:pt x="142" y="44376"/>
                    <a:pt x="754" y="44625"/>
                  </a:cubicBezTo>
                  <a:cubicBezTo>
                    <a:pt x="1243" y="44824"/>
                    <a:pt x="1789" y="45015"/>
                    <a:pt x="2305" y="45015"/>
                  </a:cubicBezTo>
                  <a:cubicBezTo>
                    <a:pt x="2334" y="45015"/>
                    <a:pt x="2362" y="45015"/>
                    <a:pt x="2390" y="45013"/>
                  </a:cubicBezTo>
                  <a:cubicBezTo>
                    <a:pt x="3967" y="44950"/>
                    <a:pt x="5540" y="44768"/>
                    <a:pt x="7115" y="44641"/>
                  </a:cubicBezTo>
                  <a:cubicBezTo>
                    <a:pt x="7628" y="44600"/>
                    <a:pt x="8143" y="44589"/>
                    <a:pt x="8518" y="44571"/>
                  </a:cubicBezTo>
                  <a:lnTo>
                    <a:pt x="8518" y="44571"/>
                  </a:lnTo>
                  <a:cubicBezTo>
                    <a:pt x="8234" y="44958"/>
                    <a:pt x="7941" y="45367"/>
                    <a:pt x="7637" y="45768"/>
                  </a:cubicBezTo>
                  <a:cubicBezTo>
                    <a:pt x="5645" y="48402"/>
                    <a:pt x="5375" y="51367"/>
                    <a:pt x="5928" y="54501"/>
                  </a:cubicBezTo>
                  <a:cubicBezTo>
                    <a:pt x="6109" y="55521"/>
                    <a:pt x="6604" y="56317"/>
                    <a:pt x="7482" y="56865"/>
                  </a:cubicBezTo>
                  <a:cubicBezTo>
                    <a:pt x="7765" y="57044"/>
                    <a:pt x="8062" y="57199"/>
                    <a:pt x="8371" y="57328"/>
                  </a:cubicBezTo>
                  <a:cubicBezTo>
                    <a:pt x="9491" y="57791"/>
                    <a:pt x="10635" y="58200"/>
                    <a:pt x="11739" y="58696"/>
                  </a:cubicBezTo>
                  <a:cubicBezTo>
                    <a:pt x="15054" y="60184"/>
                    <a:pt x="18343" y="61738"/>
                    <a:pt x="21668" y="63205"/>
                  </a:cubicBezTo>
                  <a:cubicBezTo>
                    <a:pt x="29065" y="66472"/>
                    <a:pt x="36251" y="70165"/>
                    <a:pt x="43404" y="73921"/>
                  </a:cubicBezTo>
                  <a:cubicBezTo>
                    <a:pt x="47013" y="75815"/>
                    <a:pt x="50652" y="77637"/>
                    <a:pt x="54420" y="79201"/>
                  </a:cubicBezTo>
                  <a:cubicBezTo>
                    <a:pt x="58492" y="80892"/>
                    <a:pt x="62514" y="82695"/>
                    <a:pt x="66367" y="84856"/>
                  </a:cubicBezTo>
                  <a:cubicBezTo>
                    <a:pt x="67019" y="85221"/>
                    <a:pt x="67815" y="85498"/>
                    <a:pt x="68548" y="85507"/>
                  </a:cubicBezTo>
                  <a:cubicBezTo>
                    <a:pt x="68569" y="85508"/>
                    <a:pt x="68591" y="85508"/>
                    <a:pt x="68613" y="85508"/>
                  </a:cubicBezTo>
                  <a:cubicBezTo>
                    <a:pt x="69685" y="85508"/>
                    <a:pt x="70723" y="85182"/>
                    <a:pt x="71697" y="84626"/>
                  </a:cubicBezTo>
                  <a:cubicBezTo>
                    <a:pt x="73742" y="83459"/>
                    <a:pt x="75824" y="82357"/>
                    <a:pt x="77904" y="81252"/>
                  </a:cubicBezTo>
                  <a:cubicBezTo>
                    <a:pt x="83135" y="78474"/>
                    <a:pt x="88478" y="75907"/>
                    <a:pt x="93531" y="72802"/>
                  </a:cubicBezTo>
                  <a:cubicBezTo>
                    <a:pt x="94678" y="72098"/>
                    <a:pt x="95817" y="71380"/>
                    <a:pt x="96978" y="70700"/>
                  </a:cubicBezTo>
                  <a:cubicBezTo>
                    <a:pt x="98866" y="69596"/>
                    <a:pt x="100705" y="68381"/>
                    <a:pt x="102680" y="67463"/>
                  </a:cubicBezTo>
                  <a:cubicBezTo>
                    <a:pt x="105584" y="66113"/>
                    <a:pt x="108401" y="64610"/>
                    <a:pt x="111184" y="63039"/>
                  </a:cubicBezTo>
                  <a:cubicBezTo>
                    <a:pt x="111997" y="62579"/>
                    <a:pt x="112752" y="61994"/>
                    <a:pt x="113469" y="61390"/>
                  </a:cubicBezTo>
                  <a:cubicBezTo>
                    <a:pt x="114161" y="60809"/>
                    <a:pt x="114207" y="60502"/>
                    <a:pt x="113773" y="59721"/>
                  </a:cubicBezTo>
                  <a:cubicBezTo>
                    <a:pt x="113593" y="59398"/>
                    <a:pt x="113252" y="59103"/>
                    <a:pt x="112914" y="58945"/>
                  </a:cubicBezTo>
                  <a:cubicBezTo>
                    <a:pt x="112501" y="58754"/>
                    <a:pt x="112014" y="58720"/>
                    <a:pt x="111459" y="58596"/>
                  </a:cubicBezTo>
                  <a:cubicBezTo>
                    <a:pt x="111407" y="58271"/>
                    <a:pt x="111315" y="57919"/>
                    <a:pt x="111300" y="57563"/>
                  </a:cubicBezTo>
                  <a:cubicBezTo>
                    <a:pt x="111241" y="56061"/>
                    <a:pt x="111675" y="54638"/>
                    <a:pt x="112000" y="53194"/>
                  </a:cubicBezTo>
                  <a:cubicBezTo>
                    <a:pt x="112127" y="52636"/>
                    <a:pt x="112321" y="52207"/>
                    <a:pt x="112817" y="51888"/>
                  </a:cubicBezTo>
                  <a:cubicBezTo>
                    <a:pt x="113148" y="51674"/>
                    <a:pt x="113438" y="51366"/>
                    <a:pt x="113683" y="51050"/>
                  </a:cubicBezTo>
                  <a:cubicBezTo>
                    <a:pt x="114145" y="50453"/>
                    <a:pt x="114100" y="50114"/>
                    <a:pt x="113568" y="49554"/>
                  </a:cubicBezTo>
                  <a:cubicBezTo>
                    <a:pt x="113456" y="49437"/>
                    <a:pt x="113339" y="49323"/>
                    <a:pt x="113198" y="49183"/>
                  </a:cubicBezTo>
                  <a:lnTo>
                    <a:pt x="113472" y="48379"/>
                  </a:lnTo>
                  <a:cubicBezTo>
                    <a:pt x="114201" y="48409"/>
                    <a:pt x="114837" y="48436"/>
                    <a:pt x="115474" y="48464"/>
                  </a:cubicBezTo>
                  <a:cubicBezTo>
                    <a:pt x="116146" y="48493"/>
                    <a:pt x="116818" y="48513"/>
                    <a:pt x="117489" y="48561"/>
                  </a:cubicBezTo>
                  <a:cubicBezTo>
                    <a:pt x="118395" y="48627"/>
                    <a:pt x="119298" y="48779"/>
                    <a:pt x="120203" y="48781"/>
                  </a:cubicBezTo>
                  <a:cubicBezTo>
                    <a:pt x="120209" y="48781"/>
                    <a:pt x="120215" y="48781"/>
                    <a:pt x="120221" y="48781"/>
                  </a:cubicBezTo>
                  <a:cubicBezTo>
                    <a:pt x="121726" y="48781"/>
                    <a:pt x="122436" y="48345"/>
                    <a:pt x="122641" y="46965"/>
                  </a:cubicBezTo>
                  <a:cubicBezTo>
                    <a:pt x="122651" y="46899"/>
                    <a:pt x="122665" y="46832"/>
                    <a:pt x="122681" y="46766"/>
                  </a:cubicBezTo>
                  <a:cubicBezTo>
                    <a:pt x="123006" y="45427"/>
                    <a:pt x="123196" y="44033"/>
                    <a:pt x="123696" y="42761"/>
                  </a:cubicBezTo>
                  <a:cubicBezTo>
                    <a:pt x="124184" y="41521"/>
                    <a:pt x="124481" y="40262"/>
                    <a:pt x="124674" y="38970"/>
                  </a:cubicBezTo>
                  <a:cubicBezTo>
                    <a:pt x="125346" y="34471"/>
                    <a:pt x="126304" y="30039"/>
                    <a:pt x="127585" y="25670"/>
                  </a:cubicBezTo>
                  <a:cubicBezTo>
                    <a:pt x="128303" y="23220"/>
                    <a:pt x="128876" y="20725"/>
                    <a:pt x="129473" y="18241"/>
                  </a:cubicBezTo>
                  <a:cubicBezTo>
                    <a:pt x="129695" y="17312"/>
                    <a:pt x="129414" y="17011"/>
                    <a:pt x="128488" y="17011"/>
                  </a:cubicBezTo>
                  <a:cubicBezTo>
                    <a:pt x="128478" y="17011"/>
                    <a:pt x="128467" y="17011"/>
                    <a:pt x="128457" y="17011"/>
                  </a:cubicBezTo>
                  <a:cubicBezTo>
                    <a:pt x="128322" y="17012"/>
                    <a:pt x="128183" y="17010"/>
                    <a:pt x="128055" y="17046"/>
                  </a:cubicBezTo>
                  <a:cubicBezTo>
                    <a:pt x="127947" y="17077"/>
                    <a:pt x="127844" y="17090"/>
                    <a:pt x="127744" y="17090"/>
                  </a:cubicBezTo>
                  <a:cubicBezTo>
                    <a:pt x="127419" y="17090"/>
                    <a:pt x="127131" y="16947"/>
                    <a:pt x="126819" y="16789"/>
                  </a:cubicBezTo>
                  <a:cubicBezTo>
                    <a:pt x="124951" y="15841"/>
                    <a:pt x="123536" y="14342"/>
                    <a:pt x="122039" y="12942"/>
                  </a:cubicBezTo>
                  <a:cubicBezTo>
                    <a:pt x="121723" y="12647"/>
                    <a:pt x="121356" y="12344"/>
                    <a:pt x="121189" y="11967"/>
                  </a:cubicBezTo>
                  <a:cubicBezTo>
                    <a:pt x="120730" y="10920"/>
                    <a:pt x="119966" y="10135"/>
                    <a:pt x="119158" y="9376"/>
                  </a:cubicBezTo>
                  <a:cubicBezTo>
                    <a:pt x="118995" y="9222"/>
                    <a:pt x="118792" y="9023"/>
                    <a:pt x="118596" y="9008"/>
                  </a:cubicBezTo>
                  <a:cubicBezTo>
                    <a:pt x="118021" y="8964"/>
                    <a:pt x="117950" y="8571"/>
                    <a:pt x="117931" y="8159"/>
                  </a:cubicBezTo>
                  <a:cubicBezTo>
                    <a:pt x="117489" y="8047"/>
                    <a:pt x="117091" y="7970"/>
                    <a:pt x="116708" y="7849"/>
                  </a:cubicBezTo>
                  <a:cubicBezTo>
                    <a:pt x="112892" y="6643"/>
                    <a:pt x="109090" y="5394"/>
                    <a:pt x="105261" y="4229"/>
                  </a:cubicBezTo>
                  <a:cubicBezTo>
                    <a:pt x="100309" y="2721"/>
                    <a:pt x="95422" y="998"/>
                    <a:pt x="90243" y="303"/>
                  </a:cubicBezTo>
                  <a:cubicBezTo>
                    <a:pt x="88879" y="120"/>
                    <a:pt x="87529" y="0"/>
                    <a:pt x="86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29">
              <a:extLst>
                <a:ext uri="{FF2B5EF4-FFF2-40B4-BE49-F238E27FC236}">
                  <a16:creationId xmlns:a16="http://schemas.microsoft.com/office/drawing/2014/main" id="{A32C4B8C-1E7E-679B-E980-7026385840F2}"/>
                </a:ext>
              </a:extLst>
            </p:cNvPr>
            <p:cNvSpPr/>
            <p:nvPr/>
          </p:nvSpPr>
          <p:spPr>
            <a:xfrm>
              <a:off x="3733525" y="3291775"/>
              <a:ext cx="100750" cy="37700"/>
            </a:xfrm>
            <a:custGeom>
              <a:avLst/>
              <a:gdLst/>
              <a:ahLst/>
              <a:cxnLst/>
              <a:rect l="l" t="t" r="r" b="b"/>
              <a:pathLst>
                <a:path w="4030" h="1508" extrusionOk="0">
                  <a:moveTo>
                    <a:pt x="4030" y="0"/>
                  </a:moveTo>
                  <a:cubicBezTo>
                    <a:pt x="2690" y="462"/>
                    <a:pt x="1351" y="928"/>
                    <a:pt x="14" y="1398"/>
                  </a:cubicBezTo>
                  <a:cubicBezTo>
                    <a:pt x="1" y="1402"/>
                    <a:pt x="12" y="1479"/>
                    <a:pt x="12" y="1507"/>
                  </a:cubicBezTo>
                  <a:lnTo>
                    <a:pt x="3059" y="602"/>
                  </a:lnTo>
                  <a:cubicBezTo>
                    <a:pt x="3416" y="454"/>
                    <a:pt x="3885" y="488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29">
              <a:extLst>
                <a:ext uri="{FF2B5EF4-FFF2-40B4-BE49-F238E27FC236}">
                  <a16:creationId xmlns:a16="http://schemas.microsoft.com/office/drawing/2014/main" id="{27B9946B-CB89-A29D-EC12-225247B80A75}"/>
                </a:ext>
              </a:extLst>
            </p:cNvPr>
            <p:cNvSpPr/>
            <p:nvPr/>
          </p:nvSpPr>
          <p:spPr>
            <a:xfrm>
              <a:off x="2125975" y="2422900"/>
              <a:ext cx="26275" cy="44275"/>
            </a:xfrm>
            <a:custGeom>
              <a:avLst/>
              <a:gdLst/>
              <a:ahLst/>
              <a:cxnLst/>
              <a:rect l="l" t="t" r="r" b="b"/>
              <a:pathLst>
                <a:path w="1051" h="1771" extrusionOk="0">
                  <a:moveTo>
                    <a:pt x="963" y="0"/>
                  </a:moveTo>
                  <a:lnTo>
                    <a:pt x="1" y="1770"/>
                  </a:lnTo>
                  <a:lnTo>
                    <a:pt x="1050" y="534"/>
                  </a:lnTo>
                  <a:cubicBezTo>
                    <a:pt x="1031" y="416"/>
                    <a:pt x="1012" y="299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29">
              <a:extLst>
                <a:ext uri="{FF2B5EF4-FFF2-40B4-BE49-F238E27FC236}">
                  <a16:creationId xmlns:a16="http://schemas.microsoft.com/office/drawing/2014/main" id="{611081A8-49EF-397B-A5C6-B8EB63E26018}"/>
                </a:ext>
              </a:extLst>
            </p:cNvPr>
            <p:cNvSpPr/>
            <p:nvPr/>
          </p:nvSpPr>
          <p:spPr>
            <a:xfrm>
              <a:off x="2451225" y="2010150"/>
              <a:ext cx="19850" cy="25025"/>
            </a:xfrm>
            <a:custGeom>
              <a:avLst/>
              <a:gdLst/>
              <a:ahLst/>
              <a:cxnLst/>
              <a:rect l="l" t="t" r="r" b="b"/>
              <a:pathLst>
                <a:path w="794" h="1001" extrusionOk="0">
                  <a:moveTo>
                    <a:pt x="793" y="0"/>
                  </a:moveTo>
                  <a:lnTo>
                    <a:pt x="1" y="882"/>
                  </a:lnTo>
                  <a:lnTo>
                    <a:pt x="130" y="1000"/>
                  </a:lnTo>
                  <a:lnTo>
                    <a:pt x="433" y="808"/>
                  </a:lnTo>
                  <a:cubicBezTo>
                    <a:pt x="553" y="685"/>
                    <a:pt x="673" y="562"/>
                    <a:pt x="793" y="438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29">
              <a:extLst>
                <a:ext uri="{FF2B5EF4-FFF2-40B4-BE49-F238E27FC236}">
                  <a16:creationId xmlns:a16="http://schemas.microsoft.com/office/drawing/2014/main" id="{84C1FD47-C7FA-B225-DFD4-B50FD8045B40}"/>
                </a:ext>
              </a:extLst>
            </p:cNvPr>
            <p:cNvSpPr/>
            <p:nvPr/>
          </p:nvSpPr>
          <p:spPr>
            <a:xfrm>
              <a:off x="3013825" y="2677300"/>
              <a:ext cx="18700" cy="15025"/>
            </a:xfrm>
            <a:custGeom>
              <a:avLst/>
              <a:gdLst/>
              <a:ahLst/>
              <a:cxnLst/>
              <a:rect l="l" t="t" r="r" b="b"/>
              <a:pathLst>
                <a:path w="748" h="601" extrusionOk="0">
                  <a:moveTo>
                    <a:pt x="280" y="1"/>
                  </a:moveTo>
                  <a:cubicBezTo>
                    <a:pt x="201" y="1"/>
                    <a:pt x="108" y="26"/>
                    <a:pt x="0" y="86"/>
                  </a:cubicBezTo>
                  <a:lnTo>
                    <a:pt x="568" y="600"/>
                  </a:lnTo>
                  <a:cubicBezTo>
                    <a:pt x="628" y="548"/>
                    <a:pt x="748" y="470"/>
                    <a:pt x="739" y="449"/>
                  </a:cubicBezTo>
                  <a:cubicBezTo>
                    <a:pt x="633" y="212"/>
                    <a:pt x="50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29">
              <a:extLst>
                <a:ext uri="{FF2B5EF4-FFF2-40B4-BE49-F238E27FC236}">
                  <a16:creationId xmlns:a16="http://schemas.microsoft.com/office/drawing/2014/main" id="{ADC11C70-AFDF-B7F0-822B-057B670F246A}"/>
                </a:ext>
              </a:extLst>
            </p:cNvPr>
            <p:cNvSpPr/>
            <p:nvPr/>
          </p:nvSpPr>
          <p:spPr>
            <a:xfrm>
              <a:off x="2921250" y="2699800"/>
              <a:ext cx="12625" cy="26350"/>
            </a:xfrm>
            <a:custGeom>
              <a:avLst/>
              <a:gdLst/>
              <a:ahLst/>
              <a:cxnLst/>
              <a:rect l="l" t="t" r="r" b="b"/>
              <a:pathLst>
                <a:path w="505" h="1054" extrusionOk="0">
                  <a:moveTo>
                    <a:pt x="504" y="0"/>
                  </a:moveTo>
                  <a:lnTo>
                    <a:pt x="504" y="0"/>
                  </a:lnTo>
                  <a:cubicBezTo>
                    <a:pt x="338" y="278"/>
                    <a:pt x="163" y="552"/>
                    <a:pt x="16" y="838"/>
                  </a:cubicBezTo>
                  <a:cubicBezTo>
                    <a:pt x="0" y="869"/>
                    <a:pt x="142" y="980"/>
                    <a:pt x="210" y="1053"/>
                  </a:cubicBezTo>
                  <a:cubicBezTo>
                    <a:pt x="308" y="702"/>
                    <a:pt x="407" y="351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29">
              <a:extLst>
                <a:ext uri="{FF2B5EF4-FFF2-40B4-BE49-F238E27FC236}">
                  <a16:creationId xmlns:a16="http://schemas.microsoft.com/office/drawing/2014/main" id="{1FA31C98-EA05-C2D4-9005-61CFA00C2C50}"/>
                </a:ext>
              </a:extLst>
            </p:cNvPr>
            <p:cNvSpPr/>
            <p:nvPr/>
          </p:nvSpPr>
          <p:spPr>
            <a:xfrm>
              <a:off x="3150325" y="2672700"/>
              <a:ext cx="23000" cy="17650"/>
            </a:xfrm>
            <a:custGeom>
              <a:avLst/>
              <a:gdLst/>
              <a:ahLst/>
              <a:cxnLst/>
              <a:rect l="l" t="t" r="r" b="b"/>
              <a:pathLst>
                <a:path w="920" h="706" extrusionOk="0">
                  <a:moveTo>
                    <a:pt x="342" y="0"/>
                  </a:moveTo>
                  <a:lnTo>
                    <a:pt x="1" y="204"/>
                  </a:lnTo>
                  <a:lnTo>
                    <a:pt x="920" y="706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29">
              <a:extLst>
                <a:ext uri="{FF2B5EF4-FFF2-40B4-BE49-F238E27FC236}">
                  <a16:creationId xmlns:a16="http://schemas.microsoft.com/office/drawing/2014/main" id="{D3518328-7130-ACF5-1AF5-0C3132F12F7C}"/>
                </a:ext>
              </a:extLst>
            </p:cNvPr>
            <p:cNvSpPr/>
            <p:nvPr/>
          </p:nvSpPr>
          <p:spPr>
            <a:xfrm>
              <a:off x="4897225" y="2664000"/>
              <a:ext cx="10575" cy="35200"/>
            </a:xfrm>
            <a:custGeom>
              <a:avLst/>
              <a:gdLst/>
              <a:ahLst/>
              <a:cxnLst/>
              <a:rect l="l" t="t" r="r" b="b"/>
              <a:pathLst>
                <a:path w="423" h="1408" extrusionOk="0">
                  <a:moveTo>
                    <a:pt x="351" y="1"/>
                  </a:moveTo>
                  <a:lnTo>
                    <a:pt x="1" y="573"/>
                  </a:lnTo>
                  <a:lnTo>
                    <a:pt x="77" y="1407"/>
                  </a:lnTo>
                  <a:cubicBezTo>
                    <a:pt x="319" y="1000"/>
                    <a:pt x="422" y="569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29">
              <a:extLst>
                <a:ext uri="{FF2B5EF4-FFF2-40B4-BE49-F238E27FC236}">
                  <a16:creationId xmlns:a16="http://schemas.microsoft.com/office/drawing/2014/main" id="{4DDA53F8-87F9-9C4E-111A-60D0DFCB2312}"/>
                </a:ext>
              </a:extLst>
            </p:cNvPr>
            <p:cNvSpPr/>
            <p:nvPr/>
          </p:nvSpPr>
          <p:spPr>
            <a:xfrm>
              <a:off x="3620350" y="1886125"/>
              <a:ext cx="35050" cy="64150"/>
            </a:xfrm>
            <a:custGeom>
              <a:avLst/>
              <a:gdLst/>
              <a:ahLst/>
              <a:cxnLst/>
              <a:rect l="l" t="t" r="r" b="b"/>
              <a:pathLst>
                <a:path w="1402" h="2566" extrusionOk="0">
                  <a:moveTo>
                    <a:pt x="1307" y="0"/>
                  </a:moveTo>
                  <a:lnTo>
                    <a:pt x="0" y="2479"/>
                  </a:lnTo>
                  <a:lnTo>
                    <a:pt x="101" y="2565"/>
                  </a:lnTo>
                  <a:lnTo>
                    <a:pt x="1401" y="76"/>
                  </a:lnTo>
                  <a:cubicBezTo>
                    <a:pt x="1370" y="50"/>
                    <a:pt x="1339" y="25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29">
              <a:extLst>
                <a:ext uri="{FF2B5EF4-FFF2-40B4-BE49-F238E27FC236}">
                  <a16:creationId xmlns:a16="http://schemas.microsoft.com/office/drawing/2014/main" id="{71527A28-8AD2-4A31-19FB-2F3195022B23}"/>
                </a:ext>
              </a:extLst>
            </p:cNvPr>
            <p:cNvSpPr/>
            <p:nvPr/>
          </p:nvSpPr>
          <p:spPr>
            <a:xfrm>
              <a:off x="2709250" y="2310150"/>
              <a:ext cx="24625" cy="55500"/>
            </a:xfrm>
            <a:custGeom>
              <a:avLst/>
              <a:gdLst/>
              <a:ahLst/>
              <a:cxnLst/>
              <a:rect l="l" t="t" r="r" b="b"/>
              <a:pathLst>
                <a:path w="985" h="2220" extrusionOk="0">
                  <a:moveTo>
                    <a:pt x="984" y="0"/>
                  </a:moveTo>
                  <a:cubicBezTo>
                    <a:pt x="426" y="643"/>
                    <a:pt x="0" y="1342"/>
                    <a:pt x="0" y="2219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29">
              <a:extLst>
                <a:ext uri="{FF2B5EF4-FFF2-40B4-BE49-F238E27FC236}">
                  <a16:creationId xmlns:a16="http://schemas.microsoft.com/office/drawing/2014/main" id="{103ED3C6-783D-8CE0-EE40-CCF4E080D0FE}"/>
                </a:ext>
              </a:extLst>
            </p:cNvPr>
            <p:cNvSpPr/>
            <p:nvPr/>
          </p:nvSpPr>
          <p:spPr>
            <a:xfrm>
              <a:off x="3471800" y="2139625"/>
              <a:ext cx="28725" cy="53175"/>
            </a:xfrm>
            <a:custGeom>
              <a:avLst/>
              <a:gdLst/>
              <a:ahLst/>
              <a:cxnLst/>
              <a:rect l="l" t="t" r="r" b="b"/>
              <a:pathLst>
                <a:path w="1149" h="2127" extrusionOk="0">
                  <a:moveTo>
                    <a:pt x="910" y="1"/>
                  </a:moveTo>
                  <a:lnTo>
                    <a:pt x="1" y="2041"/>
                  </a:lnTo>
                  <a:lnTo>
                    <a:pt x="192" y="2126"/>
                  </a:lnTo>
                  <a:cubicBezTo>
                    <a:pt x="511" y="1450"/>
                    <a:pt x="831" y="773"/>
                    <a:pt x="1149" y="97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29">
              <a:extLst>
                <a:ext uri="{FF2B5EF4-FFF2-40B4-BE49-F238E27FC236}">
                  <a16:creationId xmlns:a16="http://schemas.microsoft.com/office/drawing/2014/main" id="{E34AD6BD-1DB3-CD48-03CC-AB19CE76551D}"/>
                </a:ext>
              </a:extLst>
            </p:cNvPr>
            <p:cNvSpPr/>
            <p:nvPr/>
          </p:nvSpPr>
          <p:spPr>
            <a:xfrm>
              <a:off x="2729200" y="2299575"/>
              <a:ext cx="24400" cy="50025"/>
            </a:xfrm>
            <a:custGeom>
              <a:avLst/>
              <a:gdLst/>
              <a:ahLst/>
              <a:cxnLst/>
              <a:rect l="l" t="t" r="r" b="b"/>
              <a:pathLst>
                <a:path w="976" h="2001" extrusionOk="0">
                  <a:moveTo>
                    <a:pt x="783" y="1"/>
                  </a:moveTo>
                  <a:cubicBezTo>
                    <a:pt x="521" y="640"/>
                    <a:pt x="261" y="1281"/>
                    <a:pt x="0" y="1922"/>
                  </a:cubicBezTo>
                  <a:lnTo>
                    <a:pt x="201" y="2000"/>
                  </a:lnTo>
                  <a:lnTo>
                    <a:pt x="975" y="75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29">
              <a:extLst>
                <a:ext uri="{FF2B5EF4-FFF2-40B4-BE49-F238E27FC236}">
                  <a16:creationId xmlns:a16="http://schemas.microsoft.com/office/drawing/2014/main" id="{534CE8D6-476E-0E0D-B96C-FC3457C23644}"/>
                </a:ext>
              </a:extLst>
            </p:cNvPr>
            <p:cNvSpPr/>
            <p:nvPr/>
          </p:nvSpPr>
          <p:spPr>
            <a:xfrm>
              <a:off x="3365200" y="2372700"/>
              <a:ext cx="23875" cy="46225"/>
            </a:xfrm>
            <a:custGeom>
              <a:avLst/>
              <a:gdLst/>
              <a:ahLst/>
              <a:cxnLst/>
              <a:rect l="l" t="t" r="r" b="b"/>
              <a:pathLst>
                <a:path w="955" h="1849" extrusionOk="0">
                  <a:moveTo>
                    <a:pt x="761" y="1"/>
                  </a:moveTo>
                  <a:lnTo>
                    <a:pt x="0" y="1770"/>
                  </a:lnTo>
                  <a:lnTo>
                    <a:pt x="213" y="1849"/>
                  </a:lnTo>
                  <a:lnTo>
                    <a:pt x="955" y="80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29">
              <a:extLst>
                <a:ext uri="{FF2B5EF4-FFF2-40B4-BE49-F238E27FC236}">
                  <a16:creationId xmlns:a16="http://schemas.microsoft.com/office/drawing/2014/main" id="{9D2C845D-C571-8952-4E41-9A19A973D5DA}"/>
                </a:ext>
              </a:extLst>
            </p:cNvPr>
            <p:cNvSpPr/>
            <p:nvPr/>
          </p:nvSpPr>
          <p:spPr>
            <a:xfrm>
              <a:off x="3382850" y="1687775"/>
              <a:ext cx="19725" cy="46300"/>
            </a:xfrm>
            <a:custGeom>
              <a:avLst/>
              <a:gdLst/>
              <a:ahLst/>
              <a:cxnLst/>
              <a:rect l="l" t="t" r="r" b="b"/>
              <a:pathLst>
                <a:path w="789" h="1852" extrusionOk="0">
                  <a:moveTo>
                    <a:pt x="764" y="1"/>
                  </a:moveTo>
                  <a:lnTo>
                    <a:pt x="764" y="1"/>
                  </a:lnTo>
                  <a:cubicBezTo>
                    <a:pt x="509" y="600"/>
                    <a:pt x="256" y="1198"/>
                    <a:pt x="1" y="1796"/>
                  </a:cubicBezTo>
                  <a:lnTo>
                    <a:pt x="71" y="1851"/>
                  </a:lnTo>
                  <a:cubicBezTo>
                    <a:pt x="493" y="1318"/>
                    <a:pt x="789" y="730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29">
              <a:extLst>
                <a:ext uri="{FF2B5EF4-FFF2-40B4-BE49-F238E27FC236}">
                  <a16:creationId xmlns:a16="http://schemas.microsoft.com/office/drawing/2014/main" id="{3E3EB8EF-0DA8-21A8-3767-F3D4415B1C51}"/>
                </a:ext>
              </a:extLst>
            </p:cNvPr>
            <p:cNvSpPr/>
            <p:nvPr/>
          </p:nvSpPr>
          <p:spPr>
            <a:xfrm>
              <a:off x="3619625" y="1871700"/>
              <a:ext cx="19250" cy="36375"/>
            </a:xfrm>
            <a:custGeom>
              <a:avLst/>
              <a:gdLst/>
              <a:ahLst/>
              <a:cxnLst/>
              <a:rect l="l" t="t" r="r" b="b"/>
              <a:pathLst>
                <a:path w="770" h="1455" extrusionOk="0">
                  <a:moveTo>
                    <a:pt x="601" y="1"/>
                  </a:moveTo>
                  <a:lnTo>
                    <a:pt x="1" y="1318"/>
                  </a:lnTo>
                  <a:lnTo>
                    <a:pt x="204" y="1455"/>
                  </a:lnTo>
                  <a:cubicBezTo>
                    <a:pt x="393" y="994"/>
                    <a:pt x="582" y="532"/>
                    <a:pt x="770" y="71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29">
              <a:extLst>
                <a:ext uri="{FF2B5EF4-FFF2-40B4-BE49-F238E27FC236}">
                  <a16:creationId xmlns:a16="http://schemas.microsoft.com/office/drawing/2014/main" id="{C286D03D-526B-3C6B-D1DD-C4A74BBACC78}"/>
                </a:ext>
              </a:extLst>
            </p:cNvPr>
            <p:cNvSpPr/>
            <p:nvPr/>
          </p:nvSpPr>
          <p:spPr>
            <a:xfrm>
              <a:off x="2351200" y="2229700"/>
              <a:ext cx="25950" cy="35450"/>
            </a:xfrm>
            <a:custGeom>
              <a:avLst/>
              <a:gdLst/>
              <a:ahLst/>
              <a:cxnLst/>
              <a:rect l="l" t="t" r="r" b="b"/>
              <a:pathLst>
                <a:path w="1038" h="1418" extrusionOk="0">
                  <a:moveTo>
                    <a:pt x="820" y="1"/>
                  </a:moveTo>
                  <a:lnTo>
                    <a:pt x="1" y="1377"/>
                  </a:lnTo>
                  <a:lnTo>
                    <a:pt x="53" y="1418"/>
                  </a:lnTo>
                  <a:cubicBezTo>
                    <a:pt x="380" y="994"/>
                    <a:pt x="709" y="571"/>
                    <a:pt x="1037" y="148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29">
              <a:extLst>
                <a:ext uri="{FF2B5EF4-FFF2-40B4-BE49-F238E27FC236}">
                  <a16:creationId xmlns:a16="http://schemas.microsoft.com/office/drawing/2014/main" id="{9EC09EAE-A1F5-F101-9B49-90262ADAF1C2}"/>
                </a:ext>
              </a:extLst>
            </p:cNvPr>
            <p:cNvSpPr/>
            <p:nvPr/>
          </p:nvSpPr>
          <p:spPr>
            <a:xfrm>
              <a:off x="3341100" y="1768500"/>
              <a:ext cx="24800" cy="43625"/>
            </a:xfrm>
            <a:custGeom>
              <a:avLst/>
              <a:gdLst/>
              <a:ahLst/>
              <a:cxnLst/>
              <a:rect l="l" t="t" r="r" b="b"/>
              <a:pathLst>
                <a:path w="992" h="1745" extrusionOk="0">
                  <a:moveTo>
                    <a:pt x="905" y="0"/>
                  </a:moveTo>
                  <a:lnTo>
                    <a:pt x="1" y="1685"/>
                  </a:lnTo>
                  <a:lnTo>
                    <a:pt x="73" y="1744"/>
                  </a:lnTo>
                  <a:lnTo>
                    <a:pt x="991" y="68"/>
                  </a:lnTo>
                  <a:cubicBezTo>
                    <a:pt x="963" y="46"/>
                    <a:pt x="934" y="23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29">
              <a:extLst>
                <a:ext uri="{FF2B5EF4-FFF2-40B4-BE49-F238E27FC236}">
                  <a16:creationId xmlns:a16="http://schemas.microsoft.com/office/drawing/2014/main" id="{4ADCE60D-5A26-745D-3F1A-26E72CC0354C}"/>
                </a:ext>
              </a:extLst>
            </p:cNvPr>
            <p:cNvSpPr/>
            <p:nvPr/>
          </p:nvSpPr>
          <p:spPr>
            <a:xfrm>
              <a:off x="2839125" y="1743050"/>
              <a:ext cx="19700" cy="40700"/>
            </a:xfrm>
            <a:custGeom>
              <a:avLst/>
              <a:gdLst/>
              <a:ahLst/>
              <a:cxnLst/>
              <a:rect l="l" t="t" r="r" b="b"/>
              <a:pathLst>
                <a:path w="788" h="1628" extrusionOk="0">
                  <a:moveTo>
                    <a:pt x="713" y="0"/>
                  </a:moveTo>
                  <a:cubicBezTo>
                    <a:pt x="308" y="460"/>
                    <a:pt x="16" y="974"/>
                    <a:pt x="0" y="1627"/>
                  </a:cubicBezTo>
                  <a:lnTo>
                    <a:pt x="787" y="60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29">
              <a:extLst>
                <a:ext uri="{FF2B5EF4-FFF2-40B4-BE49-F238E27FC236}">
                  <a16:creationId xmlns:a16="http://schemas.microsoft.com/office/drawing/2014/main" id="{8572725D-38E1-22A4-5452-F82D8D1942D7}"/>
                </a:ext>
              </a:extLst>
            </p:cNvPr>
            <p:cNvSpPr/>
            <p:nvPr/>
          </p:nvSpPr>
          <p:spPr>
            <a:xfrm>
              <a:off x="2817850" y="1733525"/>
              <a:ext cx="25425" cy="36500"/>
            </a:xfrm>
            <a:custGeom>
              <a:avLst/>
              <a:gdLst/>
              <a:ahLst/>
              <a:cxnLst/>
              <a:rect l="l" t="t" r="r" b="b"/>
              <a:pathLst>
                <a:path w="1017" h="1460" extrusionOk="0">
                  <a:moveTo>
                    <a:pt x="932" y="1"/>
                  </a:moveTo>
                  <a:lnTo>
                    <a:pt x="1" y="1318"/>
                  </a:lnTo>
                  <a:lnTo>
                    <a:pt x="226" y="1459"/>
                  </a:lnTo>
                  <a:lnTo>
                    <a:pt x="1017" y="70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29">
              <a:extLst>
                <a:ext uri="{FF2B5EF4-FFF2-40B4-BE49-F238E27FC236}">
                  <a16:creationId xmlns:a16="http://schemas.microsoft.com/office/drawing/2014/main" id="{0A2B16B8-0E06-D240-4041-47248B19E695}"/>
                </a:ext>
              </a:extLst>
            </p:cNvPr>
            <p:cNvSpPr/>
            <p:nvPr/>
          </p:nvSpPr>
          <p:spPr>
            <a:xfrm>
              <a:off x="3393000" y="1705600"/>
              <a:ext cx="20425" cy="36225"/>
            </a:xfrm>
            <a:custGeom>
              <a:avLst/>
              <a:gdLst/>
              <a:ahLst/>
              <a:cxnLst/>
              <a:rect l="l" t="t" r="r" b="b"/>
              <a:pathLst>
                <a:path w="817" h="1449" extrusionOk="0">
                  <a:moveTo>
                    <a:pt x="740" y="0"/>
                  </a:moveTo>
                  <a:lnTo>
                    <a:pt x="0" y="1337"/>
                  </a:lnTo>
                  <a:lnTo>
                    <a:pt x="235" y="1448"/>
                  </a:lnTo>
                  <a:cubicBezTo>
                    <a:pt x="428" y="985"/>
                    <a:pt x="622" y="522"/>
                    <a:pt x="817" y="60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29">
              <a:extLst>
                <a:ext uri="{FF2B5EF4-FFF2-40B4-BE49-F238E27FC236}">
                  <a16:creationId xmlns:a16="http://schemas.microsoft.com/office/drawing/2014/main" id="{1F02D574-50D4-9BF5-6F39-DB668ACE763D}"/>
                </a:ext>
              </a:extLst>
            </p:cNvPr>
            <p:cNvSpPr/>
            <p:nvPr/>
          </p:nvSpPr>
          <p:spPr>
            <a:xfrm>
              <a:off x="3363725" y="1732650"/>
              <a:ext cx="20925" cy="37550"/>
            </a:xfrm>
            <a:custGeom>
              <a:avLst/>
              <a:gdLst/>
              <a:ahLst/>
              <a:cxnLst/>
              <a:rect l="l" t="t" r="r" b="b"/>
              <a:pathLst>
                <a:path w="837" h="1502" extrusionOk="0">
                  <a:moveTo>
                    <a:pt x="766" y="1"/>
                  </a:moveTo>
                  <a:cubicBezTo>
                    <a:pt x="511" y="479"/>
                    <a:pt x="255" y="956"/>
                    <a:pt x="0" y="1434"/>
                  </a:cubicBezTo>
                  <a:cubicBezTo>
                    <a:pt x="29" y="1457"/>
                    <a:pt x="57" y="1480"/>
                    <a:pt x="86" y="1501"/>
                  </a:cubicBezTo>
                  <a:lnTo>
                    <a:pt x="836" y="5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29">
              <a:extLst>
                <a:ext uri="{FF2B5EF4-FFF2-40B4-BE49-F238E27FC236}">
                  <a16:creationId xmlns:a16="http://schemas.microsoft.com/office/drawing/2014/main" id="{1CB0DA3D-0B17-0BC7-C1CE-A985CB61F498}"/>
                </a:ext>
              </a:extLst>
            </p:cNvPr>
            <p:cNvSpPr/>
            <p:nvPr/>
          </p:nvSpPr>
          <p:spPr>
            <a:xfrm>
              <a:off x="3588750" y="1974675"/>
              <a:ext cx="20300" cy="35475"/>
            </a:xfrm>
            <a:custGeom>
              <a:avLst/>
              <a:gdLst/>
              <a:ahLst/>
              <a:cxnLst/>
              <a:rect l="l" t="t" r="r" b="b"/>
              <a:pathLst>
                <a:path w="812" h="1419" extrusionOk="0">
                  <a:moveTo>
                    <a:pt x="732" y="0"/>
                  </a:moveTo>
                  <a:lnTo>
                    <a:pt x="1" y="1320"/>
                  </a:lnTo>
                  <a:lnTo>
                    <a:pt x="207" y="1418"/>
                  </a:lnTo>
                  <a:lnTo>
                    <a:pt x="811" y="66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29">
              <a:extLst>
                <a:ext uri="{FF2B5EF4-FFF2-40B4-BE49-F238E27FC236}">
                  <a16:creationId xmlns:a16="http://schemas.microsoft.com/office/drawing/2014/main" id="{06FDD252-140A-E569-AFA9-E3048E287F88}"/>
                </a:ext>
              </a:extLst>
            </p:cNvPr>
            <p:cNvSpPr/>
            <p:nvPr/>
          </p:nvSpPr>
          <p:spPr>
            <a:xfrm>
              <a:off x="3503100" y="2095075"/>
              <a:ext cx="17800" cy="31250"/>
            </a:xfrm>
            <a:custGeom>
              <a:avLst/>
              <a:gdLst/>
              <a:ahLst/>
              <a:cxnLst/>
              <a:rect l="l" t="t" r="r" b="b"/>
              <a:pathLst>
                <a:path w="712" h="1250" extrusionOk="0">
                  <a:moveTo>
                    <a:pt x="522" y="0"/>
                  </a:moveTo>
                  <a:cubicBezTo>
                    <a:pt x="348" y="371"/>
                    <a:pt x="174" y="741"/>
                    <a:pt x="0" y="1110"/>
                  </a:cubicBezTo>
                  <a:lnTo>
                    <a:pt x="199" y="1249"/>
                  </a:lnTo>
                  <a:lnTo>
                    <a:pt x="711" y="8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29">
              <a:extLst>
                <a:ext uri="{FF2B5EF4-FFF2-40B4-BE49-F238E27FC236}">
                  <a16:creationId xmlns:a16="http://schemas.microsoft.com/office/drawing/2014/main" id="{D19EA377-BD3F-0D8C-07E6-93C1C9462EB6}"/>
                </a:ext>
              </a:extLst>
            </p:cNvPr>
            <p:cNvSpPr/>
            <p:nvPr/>
          </p:nvSpPr>
          <p:spPr>
            <a:xfrm>
              <a:off x="3444825" y="2217700"/>
              <a:ext cx="18475" cy="30575"/>
            </a:xfrm>
            <a:custGeom>
              <a:avLst/>
              <a:gdLst/>
              <a:ahLst/>
              <a:cxnLst/>
              <a:rect l="l" t="t" r="r" b="b"/>
              <a:pathLst>
                <a:path w="739" h="1223" extrusionOk="0">
                  <a:moveTo>
                    <a:pt x="538" y="1"/>
                  </a:moveTo>
                  <a:lnTo>
                    <a:pt x="1" y="1142"/>
                  </a:lnTo>
                  <a:lnTo>
                    <a:pt x="183" y="1223"/>
                  </a:lnTo>
                  <a:lnTo>
                    <a:pt x="739" y="9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29">
              <a:extLst>
                <a:ext uri="{FF2B5EF4-FFF2-40B4-BE49-F238E27FC236}">
                  <a16:creationId xmlns:a16="http://schemas.microsoft.com/office/drawing/2014/main" id="{F0FF7A33-A588-3395-D885-F7F35FB82D98}"/>
                </a:ext>
              </a:extLst>
            </p:cNvPr>
            <p:cNvSpPr/>
            <p:nvPr/>
          </p:nvSpPr>
          <p:spPr>
            <a:xfrm>
              <a:off x="3263650" y="2271925"/>
              <a:ext cx="17075" cy="32225"/>
            </a:xfrm>
            <a:custGeom>
              <a:avLst/>
              <a:gdLst/>
              <a:ahLst/>
              <a:cxnLst/>
              <a:rect l="l" t="t" r="r" b="b"/>
              <a:pathLst>
                <a:path w="683" h="1289" extrusionOk="0">
                  <a:moveTo>
                    <a:pt x="592" y="0"/>
                  </a:moveTo>
                  <a:lnTo>
                    <a:pt x="0" y="1201"/>
                  </a:lnTo>
                  <a:lnTo>
                    <a:pt x="199" y="1289"/>
                  </a:lnTo>
                  <a:cubicBezTo>
                    <a:pt x="382" y="881"/>
                    <a:pt x="682" y="523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29">
              <a:extLst>
                <a:ext uri="{FF2B5EF4-FFF2-40B4-BE49-F238E27FC236}">
                  <a16:creationId xmlns:a16="http://schemas.microsoft.com/office/drawing/2014/main" id="{0BBBE8A4-5BFD-F767-4461-2D562F4DB2E3}"/>
                </a:ext>
              </a:extLst>
            </p:cNvPr>
            <p:cNvSpPr/>
            <p:nvPr/>
          </p:nvSpPr>
          <p:spPr>
            <a:xfrm>
              <a:off x="3258150" y="2332650"/>
              <a:ext cx="17925" cy="30575"/>
            </a:xfrm>
            <a:custGeom>
              <a:avLst/>
              <a:gdLst/>
              <a:ahLst/>
              <a:cxnLst/>
              <a:rect l="l" t="t" r="r" b="b"/>
              <a:pathLst>
                <a:path w="717" h="1223" extrusionOk="0">
                  <a:moveTo>
                    <a:pt x="534" y="0"/>
                  </a:moveTo>
                  <a:cubicBezTo>
                    <a:pt x="356" y="373"/>
                    <a:pt x="179" y="745"/>
                    <a:pt x="1" y="1118"/>
                  </a:cubicBezTo>
                  <a:lnTo>
                    <a:pt x="214" y="1222"/>
                  </a:lnTo>
                  <a:lnTo>
                    <a:pt x="716" y="80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29">
              <a:extLst>
                <a:ext uri="{FF2B5EF4-FFF2-40B4-BE49-F238E27FC236}">
                  <a16:creationId xmlns:a16="http://schemas.microsoft.com/office/drawing/2014/main" id="{9C120CFF-DBC5-6F44-C715-4E922358B913}"/>
                </a:ext>
              </a:extLst>
            </p:cNvPr>
            <p:cNvSpPr/>
            <p:nvPr/>
          </p:nvSpPr>
          <p:spPr>
            <a:xfrm>
              <a:off x="3118725" y="1678075"/>
              <a:ext cx="15675" cy="25900"/>
            </a:xfrm>
            <a:custGeom>
              <a:avLst/>
              <a:gdLst/>
              <a:ahLst/>
              <a:cxnLst/>
              <a:rect l="l" t="t" r="r" b="b"/>
              <a:pathLst>
                <a:path w="627" h="1036" extrusionOk="0">
                  <a:moveTo>
                    <a:pt x="448" y="0"/>
                  </a:moveTo>
                  <a:cubicBezTo>
                    <a:pt x="299" y="314"/>
                    <a:pt x="150" y="629"/>
                    <a:pt x="1" y="943"/>
                  </a:cubicBezTo>
                  <a:lnTo>
                    <a:pt x="191" y="1035"/>
                  </a:lnTo>
                  <a:cubicBezTo>
                    <a:pt x="336" y="715"/>
                    <a:pt x="482" y="393"/>
                    <a:pt x="627" y="7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29">
              <a:extLst>
                <a:ext uri="{FF2B5EF4-FFF2-40B4-BE49-F238E27FC236}">
                  <a16:creationId xmlns:a16="http://schemas.microsoft.com/office/drawing/2014/main" id="{17C48A51-01EA-A92C-6536-48B4DECDE20B}"/>
                </a:ext>
              </a:extLst>
            </p:cNvPr>
            <p:cNvSpPr/>
            <p:nvPr/>
          </p:nvSpPr>
          <p:spPr>
            <a:xfrm>
              <a:off x="2712850" y="1766675"/>
              <a:ext cx="19225" cy="24625"/>
            </a:xfrm>
            <a:custGeom>
              <a:avLst/>
              <a:gdLst/>
              <a:ahLst/>
              <a:cxnLst/>
              <a:rect l="l" t="t" r="r" b="b"/>
              <a:pathLst>
                <a:path w="769" h="985" extrusionOk="0">
                  <a:moveTo>
                    <a:pt x="603" y="1"/>
                  </a:moveTo>
                  <a:lnTo>
                    <a:pt x="40" y="954"/>
                  </a:lnTo>
                  <a:lnTo>
                    <a:pt x="40" y="954"/>
                  </a:lnTo>
                  <a:cubicBezTo>
                    <a:pt x="448" y="799"/>
                    <a:pt x="601" y="451"/>
                    <a:pt x="769" y="113"/>
                  </a:cubicBezTo>
                  <a:lnTo>
                    <a:pt x="603" y="1"/>
                  </a:lnTo>
                  <a:close/>
                  <a:moveTo>
                    <a:pt x="40" y="954"/>
                  </a:moveTo>
                  <a:lnTo>
                    <a:pt x="40" y="954"/>
                  </a:lnTo>
                  <a:cubicBezTo>
                    <a:pt x="27" y="959"/>
                    <a:pt x="14" y="963"/>
                    <a:pt x="1" y="968"/>
                  </a:cubicBezTo>
                  <a:lnTo>
                    <a:pt x="21" y="985"/>
                  </a:lnTo>
                  <a:lnTo>
                    <a:pt x="40" y="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29">
              <a:extLst>
                <a:ext uri="{FF2B5EF4-FFF2-40B4-BE49-F238E27FC236}">
                  <a16:creationId xmlns:a16="http://schemas.microsoft.com/office/drawing/2014/main" id="{E6E110B3-A4F7-F1C7-F1AC-93E01020709E}"/>
                </a:ext>
              </a:extLst>
            </p:cNvPr>
            <p:cNvSpPr/>
            <p:nvPr/>
          </p:nvSpPr>
          <p:spPr>
            <a:xfrm>
              <a:off x="2738050" y="2269300"/>
              <a:ext cx="14450" cy="24650"/>
            </a:xfrm>
            <a:custGeom>
              <a:avLst/>
              <a:gdLst/>
              <a:ahLst/>
              <a:cxnLst/>
              <a:rect l="l" t="t" r="r" b="b"/>
              <a:pathLst>
                <a:path w="578" h="986" extrusionOk="0">
                  <a:moveTo>
                    <a:pt x="397" y="0"/>
                  </a:moveTo>
                  <a:lnTo>
                    <a:pt x="1" y="939"/>
                  </a:lnTo>
                  <a:lnTo>
                    <a:pt x="194" y="985"/>
                  </a:lnTo>
                  <a:cubicBezTo>
                    <a:pt x="322" y="679"/>
                    <a:pt x="449" y="375"/>
                    <a:pt x="577" y="69"/>
                  </a:cubicBezTo>
                  <a:lnTo>
                    <a:pt x="3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29">
              <a:extLst>
                <a:ext uri="{FF2B5EF4-FFF2-40B4-BE49-F238E27FC236}">
                  <a16:creationId xmlns:a16="http://schemas.microsoft.com/office/drawing/2014/main" id="{1B9F56C0-AC62-47EB-AEE4-F66DDC46B71A}"/>
                </a:ext>
              </a:extLst>
            </p:cNvPr>
            <p:cNvSpPr/>
            <p:nvPr/>
          </p:nvSpPr>
          <p:spPr>
            <a:xfrm>
              <a:off x="2213750" y="2443875"/>
              <a:ext cx="19975" cy="25900"/>
            </a:xfrm>
            <a:custGeom>
              <a:avLst/>
              <a:gdLst/>
              <a:ahLst/>
              <a:cxnLst/>
              <a:rect l="l" t="t" r="r" b="b"/>
              <a:pathLst>
                <a:path w="799" h="1036" extrusionOk="0">
                  <a:moveTo>
                    <a:pt x="603" y="0"/>
                  </a:moveTo>
                  <a:cubicBezTo>
                    <a:pt x="401" y="317"/>
                    <a:pt x="201" y="635"/>
                    <a:pt x="0" y="952"/>
                  </a:cubicBezTo>
                  <a:lnTo>
                    <a:pt x="96" y="1035"/>
                  </a:lnTo>
                  <a:lnTo>
                    <a:pt x="798" y="13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29">
              <a:extLst>
                <a:ext uri="{FF2B5EF4-FFF2-40B4-BE49-F238E27FC236}">
                  <a16:creationId xmlns:a16="http://schemas.microsoft.com/office/drawing/2014/main" id="{A6B14D95-E062-6383-776A-AEE3556944B0}"/>
                </a:ext>
              </a:extLst>
            </p:cNvPr>
            <p:cNvSpPr/>
            <p:nvPr/>
          </p:nvSpPr>
          <p:spPr>
            <a:xfrm>
              <a:off x="2510225" y="2393925"/>
              <a:ext cx="10375" cy="30300"/>
            </a:xfrm>
            <a:custGeom>
              <a:avLst/>
              <a:gdLst/>
              <a:ahLst/>
              <a:cxnLst/>
              <a:rect l="l" t="t" r="r" b="b"/>
              <a:pathLst>
                <a:path w="415" h="1212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22" y="388"/>
                    <a:pt x="62" y="775"/>
                    <a:pt x="0" y="1162"/>
                  </a:cubicBezTo>
                  <a:lnTo>
                    <a:pt x="70" y="1211"/>
                  </a:lnTo>
                  <a:cubicBezTo>
                    <a:pt x="287" y="835"/>
                    <a:pt x="415" y="446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29">
              <a:extLst>
                <a:ext uri="{FF2B5EF4-FFF2-40B4-BE49-F238E27FC236}">
                  <a16:creationId xmlns:a16="http://schemas.microsoft.com/office/drawing/2014/main" id="{E4E69F84-1F97-7BB8-9BC6-243572E22E66}"/>
                </a:ext>
              </a:extLst>
            </p:cNvPr>
            <p:cNvSpPr/>
            <p:nvPr/>
          </p:nvSpPr>
          <p:spPr>
            <a:xfrm>
              <a:off x="2336000" y="2232850"/>
              <a:ext cx="19450" cy="27625"/>
            </a:xfrm>
            <a:custGeom>
              <a:avLst/>
              <a:gdLst/>
              <a:ahLst/>
              <a:cxnLst/>
              <a:rect l="l" t="t" r="r" b="b"/>
              <a:pathLst>
                <a:path w="778" h="1105" extrusionOk="0">
                  <a:moveTo>
                    <a:pt x="718" y="1"/>
                  </a:moveTo>
                  <a:lnTo>
                    <a:pt x="1" y="1084"/>
                  </a:lnTo>
                  <a:lnTo>
                    <a:pt x="27" y="1105"/>
                  </a:lnTo>
                  <a:cubicBezTo>
                    <a:pt x="277" y="753"/>
                    <a:pt x="527" y="400"/>
                    <a:pt x="778" y="48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29">
              <a:extLst>
                <a:ext uri="{FF2B5EF4-FFF2-40B4-BE49-F238E27FC236}">
                  <a16:creationId xmlns:a16="http://schemas.microsoft.com/office/drawing/2014/main" id="{C137936F-6697-D350-44E9-38D302692D6B}"/>
                </a:ext>
              </a:extLst>
            </p:cNvPr>
            <p:cNvSpPr/>
            <p:nvPr/>
          </p:nvSpPr>
          <p:spPr>
            <a:xfrm>
              <a:off x="3243075" y="2329000"/>
              <a:ext cx="12950" cy="25750"/>
            </a:xfrm>
            <a:custGeom>
              <a:avLst/>
              <a:gdLst/>
              <a:ahLst/>
              <a:cxnLst/>
              <a:rect l="l" t="t" r="r" b="b"/>
              <a:pathLst>
                <a:path w="518" h="1030" extrusionOk="0">
                  <a:moveTo>
                    <a:pt x="348" y="0"/>
                  </a:moveTo>
                  <a:lnTo>
                    <a:pt x="0" y="963"/>
                  </a:lnTo>
                  <a:lnTo>
                    <a:pt x="211" y="1030"/>
                  </a:lnTo>
                  <a:cubicBezTo>
                    <a:pt x="313" y="705"/>
                    <a:pt x="415" y="381"/>
                    <a:pt x="518" y="56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29">
              <a:extLst>
                <a:ext uri="{FF2B5EF4-FFF2-40B4-BE49-F238E27FC236}">
                  <a16:creationId xmlns:a16="http://schemas.microsoft.com/office/drawing/2014/main" id="{33CAC0D7-86CF-E800-8282-FB08C0207AE7}"/>
                </a:ext>
              </a:extLst>
            </p:cNvPr>
            <p:cNvSpPr/>
            <p:nvPr/>
          </p:nvSpPr>
          <p:spPr>
            <a:xfrm>
              <a:off x="3709725" y="1747725"/>
              <a:ext cx="14050" cy="23650"/>
            </a:xfrm>
            <a:custGeom>
              <a:avLst/>
              <a:gdLst/>
              <a:ahLst/>
              <a:cxnLst/>
              <a:rect l="l" t="t" r="r" b="b"/>
              <a:pathLst>
                <a:path w="562" h="946" extrusionOk="0">
                  <a:moveTo>
                    <a:pt x="381" y="0"/>
                  </a:moveTo>
                  <a:lnTo>
                    <a:pt x="0" y="872"/>
                  </a:lnTo>
                  <a:lnTo>
                    <a:pt x="188" y="946"/>
                  </a:lnTo>
                  <a:lnTo>
                    <a:pt x="562" y="6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29">
              <a:extLst>
                <a:ext uri="{FF2B5EF4-FFF2-40B4-BE49-F238E27FC236}">
                  <a16:creationId xmlns:a16="http://schemas.microsoft.com/office/drawing/2014/main" id="{07EFE2A6-33A3-570C-9E48-5F1DF633526E}"/>
                </a:ext>
              </a:extLst>
            </p:cNvPr>
            <p:cNvSpPr/>
            <p:nvPr/>
          </p:nvSpPr>
          <p:spPr>
            <a:xfrm>
              <a:off x="2307925" y="2280775"/>
              <a:ext cx="14275" cy="19725"/>
            </a:xfrm>
            <a:custGeom>
              <a:avLst/>
              <a:gdLst/>
              <a:ahLst/>
              <a:cxnLst/>
              <a:rect l="l" t="t" r="r" b="b"/>
              <a:pathLst>
                <a:path w="571" h="789" extrusionOk="0">
                  <a:moveTo>
                    <a:pt x="551" y="1"/>
                  </a:moveTo>
                  <a:cubicBezTo>
                    <a:pt x="546" y="11"/>
                    <a:pt x="542" y="21"/>
                    <a:pt x="537" y="31"/>
                  </a:cubicBezTo>
                  <a:lnTo>
                    <a:pt x="537" y="31"/>
                  </a:lnTo>
                  <a:cubicBezTo>
                    <a:pt x="548" y="26"/>
                    <a:pt x="559" y="22"/>
                    <a:pt x="570" y="18"/>
                  </a:cubicBezTo>
                  <a:lnTo>
                    <a:pt x="551" y="1"/>
                  </a:lnTo>
                  <a:close/>
                  <a:moveTo>
                    <a:pt x="537" y="31"/>
                  </a:moveTo>
                  <a:cubicBezTo>
                    <a:pt x="219" y="162"/>
                    <a:pt x="0" y="354"/>
                    <a:pt x="200" y="789"/>
                  </a:cubicBezTo>
                  <a:cubicBezTo>
                    <a:pt x="312" y="536"/>
                    <a:pt x="425" y="283"/>
                    <a:pt x="53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29">
              <a:extLst>
                <a:ext uri="{FF2B5EF4-FFF2-40B4-BE49-F238E27FC236}">
                  <a16:creationId xmlns:a16="http://schemas.microsoft.com/office/drawing/2014/main" id="{2665E278-3689-7131-0C6C-AB0E61A83356}"/>
                </a:ext>
              </a:extLst>
            </p:cNvPr>
            <p:cNvSpPr/>
            <p:nvPr/>
          </p:nvSpPr>
          <p:spPr>
            <a:xfrm>
              <a:off x="3607050" y="1948100"/>
              <a:ext cx="15850" cy="28250"/>
            </a:xfrm>
            <a:custGeom>
              <a:avLst/>
              <a:gdLst/>
              <a:ahLst/>
              <a:cxnLst/>
              <a:rect l="l" t="t" r="r" b="b"/>
              <a:pathLst>
                <a:path w="634" h="1130" extrusionOk="0">
                  <a:moveTo>
                    <a:pt x="532" y="0"/>
                  </a:moveTo>
                  <a:cubicBezTo>
                    <a:pt x="355" y="354"/>
                    <a:pt x="178" y="709"/>
                    <a:pt x="0" y="1063"/>
                  </a:cubicBezTo>
                  <a:lnTo>
                    <a:pt x="79" y="1129"/>
                  </a:lnTo>
                  <a:lnTo>
                    <a:pt x="633" y="86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29">
              <a:extLst>
                <a:ext uri="{FF2B5EF4-FFF2-40B4-BE49-F238E27FC236}">
                  <a16:creationId xmlns:a16="http://schemas.microsoft.com/office/drawing/2014/main" id="{08AD4448-B979-A9B5-ED49-4DC563655460}"/>
                </a:ext>
              </a:extLst>
            </p:cNvPr>
            <p:cNvSpPr/>
            <p:nvPr/>
          </p:nvSpPr>
          <p:spPr>
            <a:xfrm>
              <a:off x="3653025" y="1863925"/>
              <a:ext cx="14950" cy="24125"/>
            </a:xfrm>
            <a:custGeom>
              <a:avLst/>
              <a:gdLst/>
              <a:ahLst/>
              <a:cxnLst/>
              <a:rect l="l" t="t" r="r" b="b"/>
              <a:pathLst>
                <a:path w="598" h="965" extrusionOk="0">
                  <a:moveTo>
                    <a:pt x="395" y="0"/>
                  </a:moveTo>
                  <a:cubicBezTo>
                    <a:pt x="264" y="297"/>
                    <a:pt x="131" y="593"/>
                    <a:pt x="0" y="888"/>
                  </a:cubicBezTo>
                  <a:lnTo>
                    <a:pt x="94" y="964"/>
                  </a:lnTo>
                  <a:cubicBezTo>
                    <a:pt x="262" y="678"/>
                    <a:pt x="430" y="390"/>
                    <a:pt x="598" y="104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29">
              <a:extLst>
                <a:ext uri="{FF2B5EF4-FFF2-40B4-BE49-F238E27FC236}">
                  <a16:creationId xmlns:a16="http://schemas.microsoft.com/office/drawing/2014/main" id="{03305017-AD50-6B24-75A4-079A854EFAD9}"/>
                </a:ext>
              </a:extLst>
            </p:cNvPr>
            <p:cNvSpPr/>
            <p:nvPr/>
          </p:nvSpPr>
          <p:spPr>
            <a:xfrm>
              <a:off x="3329475" y="1810625"/>
              <a:ext cx="13475" cy="24975"/>
            </a:xfrm>
            <a:custGeom>
              <a:avLst/>
              <a:gdLst/>
              <a:ahLst/>
              <a:cxnLst/>
              <a:rect l="l" t="t" r="r" b="b"/>
              <a:pathLst>
                <a:path w="539" h="999" extrusionOk="0">
                  <a:moveTo>
                    <a:pt x="466" y="0"/>
                  </a:moveTo>
                  <a:cubicBezTo>
                    <a:pt x="196" y="267"/>
                    <a:pt x="0" y="566"/>
                    <a:pt x="103" y="999"/>
                  </a:cubicBezTo>
                  <a:cubicBezTo>
                    <a:pt x="248" y="685"/>
                    <a:pt x="393" y="372"/>
                    <a:pt x="538" y="58"/>
                  </a:cubicBez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29">
              <a:extLst>
                <a:ext uri="{FF2B5EF4-FFF2-40B4-BE49-F238E27FC236}">
                  <a16:creationId xmlns:a16="http://schemas.microsoft.com/office/drawing/2014/main" id="{FB948575-0BE3-F68B-39BB-EECBDFB4737F}"/>
                </a:ext>
              </a:extLst>
            </p:cNvPr>
            <p:cNvSpPr/>
            <p:nvPr/>
          </p:nvSpPr>
          <p:spPr>
            <a:xfrm>
              <a:off x="3698175" y="1732225"/>
              <a:ext cx="12775" cy="19725"/>
            </a:xfrm>
            <a:custGeom>
              <a:avLst/>
              <a:gdLst/>
              <a:ahLst/>
              <a:cxnLst/>
              <a:rect l="l" t="t" r="r" b="b"/>
              <a:pathLst>
                <a:path w="511" h="789" extrusionOk="0">
                  <a:moveTo>
                    <a:pt x="310" y="1"/>
                  </a:moveTo>
                  <a:cubicBezTo>
                    <a:pt x="207" y="241"/>
                    <a:pt x="104" y="481"/>
                    <a:pt x="0" y="721"/>
                  </a:cubicBezTo>
                  <a:lnTo>
                    <a:pt x="139" y="789"/>
                  </a:lnTo>
                  <a:cubicBezTo>
                    <a:pt x="263" y="560"/>
                    <a:pt x="387" y="331"/>
                    <a:pt x="511" y="103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29">
              <a:extLst>
                <a:ext uri="{FF2B5EF4-FFF2-40B4-BE49-F238E27FC236}">
                  <a16:creationId xmlns:a16="http://schemas.microsoft.com/office/drawing/2014/main" id="{C1CEA52D-70AD-39E6-8447-5B9B523FDBBF}"/>
                </a:ext>
              </a:extLst>
            </p:cNvPr>
            <p:cNvSpPr/>
            <p:nvPr/>
          </p:nvSpPr>
          <p:spPr>
            <a:xfrm>
              <a:off x="3129575" y="1702875"/>
              <a:ext cx="14175" cy="20650"/>
            </a:xfrm>
            <a:custGeom>
              <a:avLst/>
              <a:gdLst/>
              <a:ahLst/>
              <a:cxnLst/>
              <a:rect l="l" t="t" r="r" b="b"/>
              <a:pathLst>
                <a:path w="567" h="826" extrusionOk="0">
                  <a:moveTo>
                    <a:pt x="413" y="0"/>
                  </a:moveTo>
                  <a:cubicBezTo>
                    <a:pt x="412" y="0"/>
                    <a:pt x="412" y="0"/>
                    <a:pt x="412" y="0"/>
                  </a:cubicBezTo>
                  <a:cubicBezTo>
                    <a:pt x="270" y="247"/>
                    <a:pt x="135" y="498"/>
                    <a:pt x="0" y="748"/>
                  </a:cubicBezTo>
                  <a:lnTo>
                    <a:pt x="167" y="826"/>
                  </a:lnTo>
                  <a:cubicBezTo>
                    <a:pt x="299" y="573"/>
                    <a:pt x="432" y="321"/>
                    <a:pt x="567" y="66"/>
                  </a:cubicBezTo>
                  <a:cubicBezTo>
                    <a:pt x="495" y="35"/>
                    <a:pt x="422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29">
              <a:extLst>
                <a:ext uri="{FF2B5EF4-FFF2-40B4-BE49-F238E27FC236}">
                  <a16:creationId xmlns:a16="http://schemas.microsoft.com/office/drawing/2014/main" id="{E1F99B89-8714-A629-00CB-4530D98E913C}"/>
                </a:ext>
              </a:extLst>
            </p:cNvPr>
            <p:cNvSpPr/>
            <p:nvPr/>
          </p:nvSpPr>
          <p:spPr>
            <a:xfrm>
              <a:off x="2353925" y="2214425"/>
              <a:ext cx="15100" cy="19650"/>
            </a:xfrm>
            <a:custGeom>
              <a:avLst/>
              <a:gdLst/>
              <a:ahLst/>
              <a:cxnLst/>
              <a:rect l="l" t="t" r="r" b="b"/>
              <a:pathLst>
                <a:path w="604" h="786" extrusionOk="0">
                  <a:moveTo>
                    <a:pt x="407" y="0"/>
                  </a:moveTo>
                  <a:lnTo>
                    <a:pt x="1" y="738"/>
                  </a:lnTo>
                  <a:lnTo>
                    <a:pt x="59" y="785"/>
                  </a:lnTo>
                  <a:cubicBezTo>
                    <a:pt x="241" y="564"/>
                    <a:pt x="422" y="344"/>
                    <a:pt x="603" y="123"/>
                  </a:cubicBezTo>
                  <a:lnTo>
                    <a:pt x="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29">
              <a:extLst>
                <a:ext uri="{FF2B5EF4-FFF2-40B4-BE49-F238E27FC236}">
                  <a16:creationId xmlns:a16="http://schemas.microsoft.com/office/drawing/2014/main" id="{91665862-2A22-0E44-44BD-86B941CCCB39}"/>
                </a:ext>
              </a:extLst>
            </p:cNvPr>
            <p:cNvSpPr/>
            <p:nvPr/>
          </p:nvSpPr>
          <p:spPr>
            <a:xfrm>
              <a:off x="2336850" y="2264100"/>
              <a:ext cx="15675" cy="21650"/>
            </a:xfrm>
            <a:custGeom>
              <a:avLst/>
              <a:gdLst/>
              <a:ahLst/>
              <a:cxnLst/>
              <a:rect l="l" t="t" r="r" b="b"/>
              <a:pathLst>
                <a:path w="627" h="866" extrusionOk="0">
                  <a:moveTo>
                    <a:pt x="575" y="1"/>
                  </a:moveTo>
                  <a:lnTo>
                    <a:pt x="1" y="832"/>
                  </a:lnTo>
                  <a:lnTo>
                    <a:pt x="42" y="866"/>
                  </a:lnTo>
                  <a:cubicBezTo>
                    <a:pt x="236" y="591"/>
                    <a:pt x="431" y="317"/>
                    <a:pt x="627" y="42"/>
                  </a:cubicBezTo>
                  <a:cubicBezTo>
                    <a:pt x="626" y="42"/>
                    <a:pt x="575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29">
              <a:extLst>
                <a:ext uri="{FF2B5EF4-FFF2-40B4-BE49-F238E27FC236}">
                  <a16:creationId xmlns:a16="http://schemas.microsoft.com/office/drawing/2014/main" id="{DF055795-8F54-9C70-E798-458D01866A06}"/>
                </a:ext>
              </a:extLst>
            </p:cNvPr>
            <p:cNvSpPr/>
            <p:nvPr/>
          </p:nvSpPr>
          <p:spPr>
            <a:xfrm>
              <a:off x="2795675" y="1787850"/>
              <a:ext cx="12975" cy="17750"/>
            </a:xfrm>
            <a:custGeom>
              <a:avLst/>
              <a:gdLst/>
              <a:ahLst/>
              <a:cxnLst/>
              <a:rect l="l" t="t" r="r" b="b"/>
              <a:pathLst>
                <a:path w="519" h="710" extrusionOk="0">
                  <a:moveTo>
                    <a:pt x="378" y="1"/>
                  </a:moveTo>
                  <a:lnTo>
                    <a:pt x="0" y="622"/>
                  </a:lnTo>
                  <a:lnTo>
                    <a:pt x="147" y="710"/>
                  </a:lnTo>
                  <a:lnTo>
                    <a:pt x="519" y="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29">
              <a:extLst>
                <a:ext uri="{FF2B5EF4-FFF2-40B4-BE49-F238E27FC236}">
                  <a16:creationId xmlns:a16="http://schemas.microsoft.com/office/drawing/2014/main" id="{87BCD77B-6347-9C79-C740-C4CF0A97109F}"/>
                </a:ext>
              </a:extLst>
            </p:cNvPr>
            <p:cNvSpPr/>
            <p:nvPr/>
          </p:nvSpPr>
          <p:spPr>
            <a:xfrm>
              <a:off x="2702950" y="1790850"/>
              <a:ext cx="10450" cy="19625"/>
            </a:xfrm>
            <a:custGeom>
              <a:avLst/>
              <a:gdLst/>
              <a:ahLst/>
              <a:cxnLst/>
              <a:rect l="l" t="t" r="r" b="b"/>
              <a:pathLst>
                <a:path w="418" h="785" extrusionOk="0">
                  <a:moveTo>
                    <a:pt x="397" y="1"/>
                  </a:moveTo>
                  <a:lnTo>
                    <a:pt x="385" y="31"/>
                  </a:lnTo>
                  <a:lnTo>
                    <a:pt x="385" y="31"/>
                  </a:lnTo>
                  <a:cubicBezTo>
                    <a:pt x="395" y="27"/>
                    <a:pt x="406" y="22"/>
                    <a:pt x="417" y="18"/>
                  </a:cubicBezTo>
                  <a:lnTo>
                    <a:pt x="397" y="1"/>
                  </a:lnTo>
                  <a:close/>
                  <a:moveTo>
                    <a:pt x="385" y="31"/>
                  </a:moveTo>
                  <a:cubicBezTo>
                    <a:pt x="78" y="166"/>
                    <a:pt x="0" y="434"/>
                    <a:pt x="82" y="784"/>
                  </a:cubicBezTo>
                  <a:lnTo>
                    <a:pt x="385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29">
              <a:extLst>
                <a:ext uri="{FF2B5EF4-FFF2-40B4-BE49-F238E27FC236}">
                  <a16:creationId xmlns:a16="http://schemas.microsoft.com/office/drawing/2014/main" id="{0135ACBF-162A-1357-1ADB-3A29691C8539}"/>
                </a:ext>
              </a:extLst>
            </p:cNvPr>
            <p:cNvSpPr/>
            <p:nvPr/>
          </p:nvSpPr>
          <p:spPr>
            <a:xfrm>
              <a:off x="2727150" y="1784875"/>
              <a:ext cx="11100" cy="19275"/>
            </a:xfrm>
            <a:custGeom>
              <a:avLst/>
              <a:gdLst/>
              <a:ahLst/>
              <a:cxnLst/>
              <a:rect l="l" t="t" r="r" b="b"/>
              <a:pathLst>
                <a:path w="444" h="771" extrusionOk="0">
                  <a:moveTo>
                    <a:pt x="442" y="1"/>
                  </a:moveTo>
                  <a:lnTo>
                    <a:pt x="442" y="2"/>
                  </a:lnTo>
                  <a:lnTo>
                    <a:pt x="442" y="2"/>
                  </a:lnTo>
                  <a:cubicBezTo>
                    <a:pt x="443" y="1"/>
                    <a:pt x="443" y="1"/>
                    <a:pt x="444" y="1"/>
                  </a:cubicBezTo>
                  <a:close/>
                  <a:moveTo>
                    <a:pt x="442" y="2"/>
                  </a:moveTo>
                  <a:lnTo>
                    <a:pt x="442" y="2"/>
                  </a:lnTo>
                  <a:cubicBezTo>
                    <a:pt x="125" y="145"/>
                    <a:pt x="1" y="398"/>
                    <a:pt x="104" y="771"/>
                  </a:cubicBezTo>
                  <a:lnTo>
                    <a:pt x="442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29">
              <a:extLst>
                <a:ext uri="{FF2B5EF4-FFF2-40B4-BE49-F238E27FC236}">
                  <a16:creationId xmlns:a16="http://schemas.microsoft.com/office/drawing/2014/main" id="{C68BD90D-FDF1-12BB-3CB5-52995CE07158}"/>
                </a:ext>
              </a:extLst>
            </p:cNvPr>
            <p:cNvSpPr/>
            <p:nvPr/>
          </p:nvSpPr>
          <p:spPr>
            <a:xfrm>
              <a:off x="3087700" y="1761400"/>
              <a:ext cx="8475" cy="16775"/>
            </a:xfrm>
            <a:custGeom>
              <a:avLst/>
              <a:gdLst/>
              <a:ahLst/>
              <a:cxnLst/>
              <a:rect l="l" t="t" r="r" b="b"/>
              <a:pathLst>
                <a:path w="339" h="671" extrusionOk="0">
                  <a:moveTo>
                    <a:pt x="299" y="0"/>
                  </a:moveTo>
                  <a:cubicBezTo>
                    <a:pt x="242" y="35"/>
                    <a:pt x="205" y="45"/>
                    <a:pt x="197" y="67"/>
                  </a:cubicBezTo>
                  <a:cubicBezTo>
                    <a:pt x="129" y="242"/>
                    <a:pt x="64" y="420"/>
                    <a:pt x="6" y="599"/>
                  </a:cubicBezTo>
                  <a:cubicBezTo>
                    <a:pt x="1" y="614"/>
                    <a:pt x="45" y="645"/>
                    <a:pt x="66" y="670"/>
                  </a:cubicBezTo>
                  <a:cubicBezTo>
                    <a:pt x="148" y="541"/>
                    <a:pt x="245" y="419"/>
                    <a:pt x="306" y="281"/>
                  </a:cubicBezTo>
                  <a:cubicBezTo>
                    <a:pt x="338" y="208"/>
                    <a:pt x="303" y="108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29">
              <a:extLst>
                <a:ext uri="{FF2B5EF4-FFF2-40B4-BE49-F238E27FC236}">
                  <a16:creationId xmlns:a16="http://schemas.microsoft.com/office/drawing/2014/main" id="{A61D1476-C44C-7821-5770-87BA9DCB446C}"/>
                </a:ext>
              </a:extLst>
            </p:cNvPr>
            <p:cNvSpPr/>
            <p:nvPr/>
          </p:nvSpPr>
          <p:spPr>
            <a:xfrm>
              <a:off x="3112100" y="1749250"/>
              <a:ext cx="9000" cy="16725"/>
            </a:xfrm>
            <a:custGeom>
              <a:avLst/>
              <a:gdLst/>
              <a:ahLst/>
              <a:cxnLst/>
              <a:rect l="l" t="t" r="r" b="b"/>
              <a:pathLst>
                <a:path w="360" h="669" extrusionOk="0">
                  <a:moveTo>
                    <a:pt x="234" y="0"/>
                  </a:moveTo>
                  <a:cubicBezTo>
                    <a:pt x="157" y="207"/>
                    <a:pt x="79" y="415"/>
                    <a:pt x="1" y="622"/>
                  </a:cubicBezTo>
                  <a:lnTo>
                    <a:pt x="131" y="668"/>
                  </a:lnTo>
                  <a:lnTo>
                    <a:pt x="360" y="4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29">
              <a:extLst>
                <a:ext uri="{FF2B5EF4-FFF2-40B4-BE49-F238E27FC236}">
                  <a16:creationId xmlns:a16="http://schemas.microsoft.com/office/drawing/2014/main" id="{06908FC6-76E1-F17B-4784-79EC80B1C76E}"/>
                </a:ext>
              </a:extLst>
            </p:cNvPr>
            <p:cNvSpPr/>
            <p:nvPr/>
          </p:nvSpPr>
          <p:spPr>
            <a:xfrm>
              <a:off x="3372925" y="2418825"/>
              <a:ext cx="9225" cy="18300"/>
            </a:xfrm>
            <a:custGeom>
              <a:avLst/>
              <a:gdLst/>
              <a:ahLst/>
              <a:cxnLst/>
              <a:rect l="l" t="t" r="r" b="b"/>
              <a:pathLst>
                <a:path w="369" h="732" extrusionOk="0">
                  <a:moveTo>
                    <a:pt x="197" y="0"/>
                  </a:moveTo>
                  <a:cubicBezTo>
                    <a:pt x="132" y="230"/>
                    <a:pt x="66" y="460"/>
                    <a:pt x="0" y="690"/>
                  </a:cubicBezTo>
                  <a:lnTo>
                    <a:pt x="135" y="732"/>
                  </a:lnTo>
                  <a:cubicBezTo>
                    <a:pt x="213" y="525"/>
                    <a:pt x="290" y="316"/>
                    <a:pt x="368" y="109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29">
              <a:extLst>
                <a:ext uri="{FF2B5EF4-FFF2-40B4-BE49-F238E27FC236}">
                  <a16:creationId xmlns:a16="http://schemas.microsoft.com/office/drawing/2014/main" id="{5227EB46-747D-846F-773B-23070A81F6C2}"/>
                </a:ext>
              </a:extLst>
            </p:cNvPr>
            <p:cNvSpPr/>
            <p:nvPr/>
          </p:nvSpPr>
          <p:spPr>
            <a:xfrm>
              <a:off x="2738200" y="1765275"/>
              <a:ext cx="10550" cy="19625"/>
            </a:xfrm>
            <a:custGeom>
              <a:avLst/>
              <a:gdLst/>
              <a:ahLst/>
              <a:cxnLst/>
              <a:rect l="l" t="t" r="r" b="b"/>
              <a:pathLst>
                <a:path w="422" h="785" extrusionOk="0">
                  <a:moveTo>
                    <a:pt x="339" y="0"/>
                  </a:moveTo>
                  <a:lnTo>
                    <a:pt x="339" y="0"/>
                  </a:lnTo>
                  <a:cubicBezTo>
                    <a:pt x="226" y="262"/>
                    <a:pt x="114" y="523"/>
                    <a:pt x="2" y="784"/>
                  </a:cubicBezTo>
                  <a:lnTo>
                    <a:pt x="2" y="784"/>
                  </a:lnTo>
                  <a:cubicBezTo>
                    <a:pt x="334" y="645"/>
                    <a:pt x="422" y="365"/>
                    <a:pt x="339" y="0"/>
                  </a:cubicBezTo>
                  <a:close/>
                  <a:moveTo>
                    <a:pt x="2" y="784"/>
                  </a:moveTo>
                  <a:cubicBezTo>
                    <a:pt x="1" y="785"/>
                    <a:pt x="1" y="785"/>
                    <a:pt x="0" y="785"/>
                  </a:cubicBezTo>
                  <a:lnTo>
                    <a:pt x="2" y="785"/>
                  </a:lnTo>
                  <a:cubicBezTo>
                    <a:pt x="2" y="785"/>
                    <a:pt x="2" y="785"/>
                    <a:pt x="2" y="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29">
              <a:extLst>
                <a:ext uri="{FF2B5EF4-FFF2-40B4-BE49-F238E27FC236}">
                  <a16:creationId xmlns:a16="http://schemas.microsoft.com/office/drawing/2014/main" id="{A9237819-8498-A19C-4396-B9B0572709F8}"/>
                </a:ext>
              </a:extLst>
            </p:cNvPr>
            <p:cNvSpPr/>
            <p:nvPr/>
          </p:nvSpPr>
          <p:spPr>
            <a:xfrm>
              <a:off x="2312025" y="2306100"/>
              <a:ext cx="11350" cy="19425"/>
            </a:xfrm>
            <a:custGeom>
              <a:avLst/>
              <a:gdLst/>
              <a:ahLst/>
              <a:cxnLst/>
              <a:rect l="l" t="t" r="r" b="b"/>
              <a:pathLst>
                <a:path w="454" h="777" extrusionOk="0">
                  <a:moveTo>
                    <a:pt x="440" y="0"/>
                  </a:moveTo>
                  <a:cubicBezTo>
                    <a:pt x="437" y="7"/>
                    <a:pt x="434" y="13"/>
                    <a:pt x="431" y="20"/>
                  </a:cubicBezTo>
                  <a:lnTo>
                    <a:pt x="431" y="20"/>
                  </a:lnTo>
                  <a:cubicBezTo>
                    <a:pt x="439" y="16"/>
                    <a:pt x="446" y="13"/>
                    <a:pt x="454" y="10"/>
                  </a:cubicBezTo>
                  <a:lnTo>
                    <a:pt x="440" y="0"/>
                  </a:lnTo>
                  <a:close/>
                  <a:moveTo>
                    <a:pt x="431" y="20"/>
                  </a:moveTo>
                  <a:lnTo>
                    <a:pt x="431" y="20"/>
                  </a:lnTo>
                  <a:cubicBezTo>
                    <a:pt x="116" y="156"/>
                    <a:pt x="0" y="411"/>
                    <a:pt x="87" y="777"/>
                  </a:cubicBezTo>
                  <a:cubicBezTo>
                    <a:pt x="202" y="524"/>
                    <a:pt x="316" y="272"/>
                    <a:pt x="4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29">
              <a:extLst>
                <a:ext uri="{FF2B5EF4-FFF2-40B4-BE49-F238E27FC236}">
                  <a16:creationId xmlns:a16="http://schemas.microsoft.com/office/drawing/2014/main" id="{6735BE47-759F-7F04-16EB-32C3632F101E}"/>
                </a:ext>
              </a:extLst>
            </p:cNvPr>
            <p:cNvSpPr/>
            <p:nvPr/>
          </p:nvSpPr>
          <p:spPr>
            <a:xfrm>
              <a:off x="2323025" y="2284875"/>
              <a:ext cx="14875" cy="21500"/>
            </a:xfrm>
            <a:custGeom>
              <a:avLst/>
              <a:gdLst/>
              <a:ahLst/>
              <a:cxnLst/>
              <a:rect l="l" t="t" r="r" b="b"/>
              <a:pathLst>
                <a:path w="595" h="860" extrusionOk="0">
                  <a:moveTo>
                    <a:pt x="554" y="1"/>
                  </a:moveTo>
                  <a:lnTo>
                    <a:pt x="139" y="659"/>
                  </a:lnTo>
                  <a:lnTo>
                    <a:pt x="595" y="35"/>
                  </a:lnTo>
                  <a:lnTo>
                    <a:pt x="554" y="1"/>
                  </a:lnTo>
                  <a:close/>
                  <a:moveTo>
                    <a:pt x="139" y="659"/>
                  </a:moveTo>
                  <a:lnTo>
                    <a:pt x="0" y="849"/>
                  </a:lnTo>
                  <a:lnTo>
                    <a:pt x="13" y="859"/>
                  </a:lnTo>
                  <a:lnTo>
                    <a:pt x="139" y="6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29">
              <a:extLst>
                <a:ext uri="{FF2B5EF4-FFF2-40B4-BE49-F238E27FC236}">
                  <a16:creationId xmlns:a16="http://schemas.microsoft.com/office/drawing/2014/main" id="{6EE78D56-040B-16A6-9EE2-10AAF587AAC3}"/>
                </a:ext>
              </a:extLst>
            </p:cNvPr>
            <p:cNvSpPr/>
            <p:nvPr/>
          </p:nvSpPr>
          <p:spPr>
            <a:xfrm>
              <a:off x="3411475" y="1688175"/>
              <a:ext cx="12600" cy="18950"/>
            </a:xfrm>
            <a:custGeom>
              <a:avLst/>
              <a:gdLst/>
              <a:ahLst/>
              <a:cxnLst/>
              <a:rect l="l" t="t" r="r" b="b"/>
              <a:pathLst>
                <a:path w="504" h="758" extrusionOk="0">
                  <a:moveTo>
                    <a:pt x="313" y="1"/>
                  </a:moveTo>
                  <a:cubicBezTo>
                    <a:pt x="208" y="233"/>
                    <a:pt x="105" y="465"/>
                    <a:pt x="1" y="697"/>
                  </a:cubicBezTo>
                  <a:lnTo>
                    <a:pt x="78" y="757"/>
                  </a:lnTo>
                  <a:cubicBezTo>
                    <a:pt x="219" y="536"/>
                    <a:pt x="362" y="315"/>
                    <a:pt x="503" y="95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29">
              <a:extLst>
                <a:ext uri="{FF2B5EF4-FFF2-40B4-BE49-F238E27FC236}">
                  <a16:creationId xmlns:a16="http://schemas.microsoft.com/office/drawing/2014/main" id="{FD8E9D2F-06B7-AA44-CF39-F7A681E23A0E}"/>
                </a:ext>
              </a:extLst>
            </p:cNvPr>
            <p:cNvSpPr/>
            <p:nvPr/>
          </p:nvSpPr>
          <p:spPr>
            <a:xfrm>
              <a:off x="2321650" y="2259950"/>
              <a:ext cx="15025" cy="21275"/>
            </a:xfrm>
            <a:custGeom>
              <a:avLst/>
              <a:gdLst/>
              <a:ahLst/>
              <a:cxnLst/>
              <a:rect l="l" t="t" r="r" b="b"/>
              <a:pathLst>
                <a:path w="601" h="851" extrusionOk="0">
                  <a:moveTo>
                    <a:pt x="574" y="0"/>
                  </a:moveTo>
                  <a:lnTo>
                    <a:pt x="266" y="475"/>
                  </a:lnTo>
                  <a:lnTo>
                    <a:pt x="266" y="475"/>
                  </a:lnTo>
                  <a:cubicBezTo>
                    <a:pt x="378" y="324"/>
                    <a:pt x="489" y="172"/>
                    <a:pt x="601" y="21"/>
                  </a:cubicBezTo>
                  <a:lnTo>
                    <a:pt x="574" y="0"/>
                  </a:lnTo>
                  <a:close/>
                  <a:moveTo>
                    <a:pt x="266" y="475"/>
                  </a:moveTo>
                  <a:cubicBezTo>
                    <a:pt x="178" y="594"/>
                    <a:pt x="89" y="714"/>
                    <a:pt x="1" y="834"/>
                  </a:cubicBezTo>
                  <a:lnTo>
                    <a:pt x="22" y="851"/>
                  </a:lnTo>
                  <a:lnTo>
                    <a:pt x="266" y="4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29">
              <a:extLst>
                <a:ext uri="{FF2B5EF4-FFF2-40B4-BE49-F238E27FC236}">
                  <a16:creationId xmlns:a16="http://schemas.microsoft.com/office/drawing/2014/main" id="{96E2372C-82F1-82FB-51C0-0F74EC65955F}"/>
                </a:ext>
              </a:extLst>
            </p:cNvPr>
            <p:cNvSpPr/>
            <p:nvPr/>
          </p:nvSpPr>
          <p:spPr>
            <a:xfrm>
              <a:off x="4703625" y="1986725"/>
              <a:ext cx="48475" cy="154625"/>
            </a:xfrm>
            <a:custGeom>
              <a:avLst/>
              <a:gdLst/>
              <a:ahLst/>
              <a:cxnLst/>
              <a:rect l="l" t="t" r="r" b="b"/>
              <a:pathLst>
                <a:path w="1939" h="6185" extrusionOk="0">
                  <a:moveTo>
                    <a:pt x="1703" y="1"/>
                  </a:moveTo>
                  <a:lnTo>
                    <a:pt x="1" y="6124"/>
                  </a:lnTo>
                  <a:lnTo>
                    <a:pt x="218" y="6185"/>
                  </a:lnTo>
                  <a:lnTo>
                    <a:pt x="1938" y="65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29">
              <a:extLst>
                <a:ext uri="{FF2B5EF4-FFF2-40B4-BE49-F238E27FC236}">
                  <a16:creationId xmlns:a16="http://schemas.microsoft.com/office/drawing/2014/main" id="{E6281A0F-F9C2-8BE7-0187-778175E4A3A9}"/>
                </a:ext>
              </a:extLst>
            </p:cNvPr>
            <p:cNvSpPr/>
            <p:nvPr/>
          </p:nvSpPr>
          <p:spPr>
            <a:xfrm>
              <a:off x="3615225" y="2036850"/>
              <a:ext cx="37725" cy="77725"/>
            </a:xfrm>
            <a:custGeom>
              <a:avLst/>
              <a:gdLst/>
              <a:ahLst/>
              <a:cxnLst/>
              <a:rect l="l" t="t" r="r" b="b"/>
              <a:pathLst>
                <a:path w="1509" h="3109" extrusionOk="0">
                  <a:moveTo>
                    <a:pt x="1291" y="0"/>
                  </a:moveTo>
                  <a:cubicBezTo>
                    <a:pt x="861" y="1007"/>
                    <a:pt x="431" y="2015"/>
                    <a:pt x="0" y="3021"/>
                  </a:cubicBezTo>
                  <a:lnTo>
                    <a:pt x="204" y="3108"/>
                  </a:lnTo>
                  <a:lnTo>
                    <a:pt x="1509" y="94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29">
              <a:extLst>
                <a:ext uri="{FF2B5EF4-FFF2-40B4-BE49-F238E27FC236}">
                  <a16:creationId xmlns:a16="http://schemas.microsoft.com/office/drawing/2014/main" id="{5069F189-432E-028C-CAEF-2C9ED8CEA586}"/>
                </a:ext>
              </a:extLst>
            </p:cNvPr>
            <p:cNvSpPr/>
            <p:nvPr/>
          </p:nvSpPr>
          <p:spPr>
            <a:xfrm>
              <a:off x="4701925" y="2023000"/>
              <a:ext cx="23225" cy="68000"/>
            </a:xfrm>
            <a:custGeom>
              <a:avLst/>
              <a:gdLst/>
              <a:ahLst/>
              <a:cxnLst/>
              <a:rect l="l" t="t" r="r" b="b"/>
              <a:pathLst>
                <a:path w="929" h="2720" extrusionOk="0">
                  <a:moveTo>
                    <a:pt x="708" y="0"/>
                  </a:moveTo>
                  <a:cubicBezTo>
                    <a:pt x="472" y="889"/>
                    <a:pt x="236" y="1778"/>
                    <a:pt x="1" y="2667"/>
                  </a:cubicBezTo>
                  <a:lnTo>
                    <a:pt x="192" y="2719"/>
                  </a:lnTo>
                  <a:lnTo>
                    <a:pt x="928" y="7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29">
              <a:extLst>
                <a:ext uri="{FF2B5EF4-FFF2-40B4-BE49-F238E27FC236}">
                  <a16:creationId xmlns:a16="http://schemas.microsoft.com/office/drawing/2014/main" id="{CD9E1D28-4F45-E3D4-DBFC-1AAAFA6F6F4F}"/>
                </a:ext>
              </a:extLst>
            </p:cNvPr>
            <p:cNvSpPr/>
            <p:nvPr/>
          </p:nvSpPr>
          <p:spPr>
            <a:xfrm>
              <a:off x="3654450" y="1970375"/>
              <a:ext cx="25350" cy="50900"/>
            </a:xfrm>
            <a:custGeom>
              <a:avLst/>
              <a:gdLst/>
              <a:ahLst/>
              <a:cxnLst/>
              <a:rect l="l" t="t" r="r" b="b"/>
              <a:pathLst>
                <a:path w="1014" h="2036" extrusionOk="0">
                  <a:moveTo>
                    <a:pt x="807" y="0"/>
                  </a:moveTo>
                  <a:cubicBezTo>
                    <a:pt x="539" y="640"/>
                    <a:pt x="269" y="1280"/>
                    <a:pt x="1" y="1920"/>
                  </a:cubicBezTo>
                  <a:lnTo>
                    <a:pt x="219" y="2035"/>
                  </a:lnTo>
                  <a:lnTo>
                    <a:pt x="1013" y="82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29">
              <a:extLst>
                <a:ext uri="{FF2B5EF4-FFF2-40B4-BE49-F238E27FC236}">
                  <a16:creationId xmlns:a16="http://schemas.microsoft.com/office/drawing/2014/main" id="{5EFC8A2A-4381-D0E7-9607-43AA6ADEA941}"/>
                </a:ext>
              </a:extLst>
            </p:cNvPr>
            <p:cNvSpPr/>
            <p:nvPr/>
          </p:nvSpPr>
          <p:spPr>
            <a:xfrm>
              <a:off x="4781900" y="1795875"/>
              <a:ext cx="17550" cy="49650"/>
            </a:xfrm>
            <a:custGeom>
              <a:avLst/>
              <a:gdLst/>
              <a:ahLst/>
              <a:cxnLst/>
              <a:rect l="l" t="t" r="r" b="b"/>
              <a:pathLst>
                <a:path w="702" h="1986" extrusionOk="0">
                  <a:moveTo>
                    <a:pt x="671" y="0"/>
                  </a:moveTo>
                  <a:cubicBezTo>
                    <a:pt x="233" y="577"/>
                    <a:pt x="1" y="1236"/>
                    <a:pt x="6" y="1985"/>
                  </a:cubicBezTo>
                  <a:cubicBezTo>
                    <a:pt x="237" y="1331"/>
                    <a:pt x="469" y="677"/>
                    <a:pt x="702" y="23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29">
              <a:extLst>
                <a:ext uri="{FF2B5EF4-FFF2-40B4-BE49-F238E27FC236}">
                  <a16:creationId xmlns:a16="http://schemas.microsoft.com/office/drawing/2014/main" id="{2E8BFE03-74D8-0537-4350-FA2FCB266143}"/>
                </a:ext>
              </a:extLst>
            </p:cNvPr>
            <p:cNvSpPr/>
            <p:nvPr/>
          </p:nvSpPr>
          <p:spPr>
            <a:xfrm>
              <a:off x="4336100" y="2356800"/>
              <a:ext cx="17075" cy="39450"/>
            </a:xfrm>
            <a:custGeom>
              <a:avLst/>
              <a:gdLst/>
              <a:ahLst/>
              <a:cxnLst/>
              <a:rect l="l" t="t" r="r" b="b"/>
              <a:pathLst>
                <a:path w="683" h="1578" extrusionOk="0">
                  <a:moveTo>
                    <a:pt x="632" y="0"/>
                  </a:moveTo>
                  <a:lnTo>
                    <a:pt x="0" y="1578"/>
                  </a:lnTo>
                  <a:cubicBezTo>
                    <a:pt x="629" y="853"/>
                    <a:pt x="683" y="691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29">
              <a:extLst>
                <a:ext uri="{FF2B5EF4-FFF2-40B4-BE49-F238E27FC236}">
                  <a16:creationId xmlns:a16="http://schemas.microsoft.com/office/drawing/2014/main" id="{CD8388C7-34E1-8C20-1D95-F44FFA9B2B0A}"/>
                </a:ext>
              </a:extLst>
            </p:cNvPr>
            <p:cNvSpPr/>
            <p:nvPr/>
          </p:nvSpPr>
          <p:spPr>
            <a:xfrm>
              <a:off x="3946750" y="1638450"/>
              <a:ext cx="14625" cy="33525"/>
            </a:xfrm>
            <a:custGeom>
              <a:avLst/>
              <a:gdLst/>
              <a:ahLst/>
              <a:cxnLst/>
              <a:rect l="l" t="t" r="r" b="b"/>
              <a:pathLst>
                <a:path w="585" h="1341" extrusionOk="0">
                  <a:moveTo>
                    <a:pt x="410" y="0"/>
                  </a:moveTo>
                  <a:cubicBezTo>
                    <a:pt x="275" y="422"/>
                    <a:pt x="138" y="845"/>
                    <a:pt x="1" y="1268"/>
                  </a:cubicBezTo>
                  <a:lnTo>
                    <a:pt x="227" y="1341"/>
                  </a:lnTo>
                  <a:cubicBezTo>
                    <a:pt x="347" y="909"/>
                    <a:pt x="466" y="478"/>
                    <a:pt x="585" y="47"/>
                  </a:cubicBezTo>
                  <a:lnTo>
                    <a:pt x="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29">
              <a:extLst>
                <a:ext uri="{FF2B5EF4-FFF2-40B4-BE49-F238E27FC236}">
                  <a16:creationId xmlns:a16="http://schemas.microsoft.com/office/drawing/2014/main" id="{730F9982-34B1-3F73-3703-00F4774C1EA7}"/>
                </a:ext>
              </a:extLst>
            </p:cNvPr>
            <p:cNvSpPr/>
            <p:nvPr/>
          </p:nvSpPr>
          <p:spPr>
            <a:xfrm>
              <a:off x="4129600" y="1654275"/>
              <a:ext cx="15225" cy="34175"/>
            </a:xfrm>
            <a:custGeom>
              <a:avLst/>
              <a:gdLst/>
              <a:ahLst/>
              <a:cxnLst/>
              <a:rect l="l" t="t" r="r" b="b"/>
              <a:pathLst>
                <a:path w="609" h="1367" extrusionOk="0">
                  <a:moveTo>
                    <a:pt x="415" y="0"/>
                  </a:moveTo>
                  <a:cubicBezTo>
                    <a:pt x="277" y="436"/>
                    <a:pt x="139" y="872"/>
                    <a:pt x="1" y="1307"/>
                  </a:cubicBezTo>
                  <a:lnTo>
                    <a:pt x="200" y="1367"/>
                  </a:lnTo>
                  <a:cubicBezTo>
                    <a:pt x="336" y="931"/>
                    <a:pt x="472" y="494"/>
                    <a:pt x="609" y="58"/>
                  </a:cubicBezTo>
                  <a:lnTo>
                    <a:pt x="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29">
              <a:extLst>
                <a:ext uri="{FF2B5EF4-FFF2-40B4-BE49-F238E27FC236}">
                  <a16:creationId xmlns:a16="http://schemas.microsoft.com/office/drawing/2014/main" id="{5F0E0820-9B72-692D-8764-2C2E975F68D3}"/>
                </a:ext>
              </a:extLst>
            </p:cNvPr>
            <p:cNvSpPr/>
            <p:nvPr/>
          </p:nvSpPr>
          <p:spPr>
            <a:xfrm>
              <a:off x="3944300" y="1669575"/>
              <a:ext cx="18575" cy="35500"/>
            </a:xfrm>
            <a:custGeom>
              <a:avLst/>
              <a:gdLst/>
              <a:ahLst/>
              <a:cxnLst/>
              <a:rect l="l" t="t" r="r" b="b"/>
              <a:pathLst>
                <a:path w="743" h="1420" extrusionOk="0">
                  <a:moveTo>
                    <a:pt x="727" y="1"/>
                  </a:moveTo>
                  <a:lnTo>
                    <a:pt x="697" y="82"/>
                  </a:lnTo>
                  <a:lnTo>
                    <a:pt x="697" y="82"/>
                  </a:lnTo>
                  <a:cubicBezTo>
                    <a:pt x="712" y="59"/>
                    <a:pt x="727" y="35"/>
                    <a:pt x="743" y="12"/>
                  </a:cubicBezTo>
                  <a:lnTo>
                    <a:pt x="727" y="1"/>
                  </a:lnTo>
                  <a:close/>
                  <a:moveTo>
                    <a:pt x="697" y="82"/>
                  </a:moveTo>
                  <a:cubicBezTo>
                    <a:pt x="594" y="239"/>
                    <a:pt x="495" y="400"/>
                    <a:pt x="378" y="545"/>
                  </a:cubicBezTo>
                  <a:cubicBezTo>
                    <a:pt x="266" y="688"/>
                    <a:pt x="127" y="808"/>
                    <a:pt x="0" y="938"/>
                  </a:cubicBezTo>
                  <a:lnTo>
                    <a:pt x="195" y="1420"/>
                  </a:lnTo>
                  <a:lnTo>
                    <a:pt x="69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29">
              <a:extLst>
                <a:ext uri="{FF2B5EF4-FFF2-40B4-BE49-F238E27FC236}">
                  <a16:creationId xmlns:a16="http://schemas.microsoft.com/office/drawing/2014/main" id="{E75E59E6-E2CB-7841-1C76-B36EFE00E171}"/>
                </a:ext>
              </a:extLst>
            </p:cNvPr>
            <p:cNvSpPr/>
            <p:nvPr/>
          </p:nvSpPr>
          <p:spPr>
            <a:xfrm>
              <a:off x="4009000" y="1641400"/>
              <a:ext cx="13125" cy="32725"/>
            </a:xfrm>
            <a:custGeom>
              <a:avLst/>
              <a:gdLst/>
              <a:ahLst/>
              <a:cxnLst/>
              <a:rect l="l" t="t" r="r" b="b"/>
              <a:pathLst>
                <a:path w="525" h="1309" extrusionOk="0">
                  <a:moveTo>
                    <a:pt x="518" y="1"/>
                  </a:moveTo>
                  <a:lnTo>
                    <a:pt x="1" y="1233"/>
                  </a:lnTo>
                  <a:lnTo>
                    <a:pt x="253" y="1309"/>
                  </a:lnTo>
                  <a:cubicBezTo>
                    <a:pt x="344" y="875"/>
                    <a:pt x="434" y="440"/>
                    <a:pt x="525" y="7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29">
              <a:extLst>
                <a:ext uri="{FF2B5EF4-FFF2-40B4-BE49-F238E27FC236}">
                  <a16:creationId xmlns:a16="http://schemas.microsoft.com/office/drawing/2014/main" id="{5083EA86-1E41-DD9D-5BB8-F69B9B037921}"/>
                </a:ext>
              </a:extLst>
            </p:cNvPr>
            <p:cNvSpPr/>
            <p:nvPr/>
          </p:nvSpPr>
          <p:spPr>
            <a:xfrm>
              <a:off x="4646750" y="2388150"/>
              <a:ext cx="11600" cy="32950"/>
            </a:xfrm>
            <a:custGeom>
              <a:avLst/>
              <a:gdLst/>
              <a:ahLst/>
              <a:cxnLst/>
              <a:rect l="l" t="t" r="r" b="b"/>
              <a:pathLst>
                <a:path w="464" h="1318" extrusionOk="0">
                  <a:moveTo>
                    <a:pt x="364" y="1"/>
                  </a:moveTo>
                  <a:lnTo>
                    <a:pt x="364" y="1"/>
                  </a:lnTo>
                  <a:cubicBezTo>
                    <a:pt x="254" y="425"/>
                    <a:pt x="143" y="849"/>
                    <a:pt x="33" y="1273"/>
                  </a:cubicBezTo>
                  <a:lnTo>
                    <a:pt x="33" y="1273"/>
                  </a:lnTo>
                  <a:cubicBezTo>
                    <a:pt x="398" y="936"/>
                    <a:pt x="463" y="495"/>
                    <a:pt x="364" y="1"/>
                  </a:cubicBezTo>
                  <a:close/>
                  <a:moveTo>
                    <a:pt x="33" y="1273"/>
                  </a:moveTo>
                  <a:lnTo>
                    <a:pt x="33" y="1273"/>
                  </a:lnTo>
                  <a:cubicBezTo>
                    <a:pt x="22" y="1283"/>
                    <a:pt x="12" y="1293"/>
                    <a:pt x="1" y="1302"/>
                  </a:cubicBezTo>
                  <a:lnTo>
                    <a:pt x="21" y="1318"/>
                  </a:lnTo>
                  <a:cubicBezTo>
                    <a:pt x="25" y="1303"/>
                    <a:pt x="29" y="1288"/>
                    <a:pt x="33" y="12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29">
              <a:extLst>
                <a:ext uri="{FF2B5EF4-FFF2-40B4-BE49-F238E27FC236}">
                  <a16:creationId xmlns:a16="http://schemas.microsoft.com/office/drawing/2014/main" id="{7B5E3641-377E-AB39-38F8-25445E201026}"/>
                </a:ext>
              </a:extLst>
            </p:cNvPr>
            <p:cNvSpPr/>
            <p:nvPr/>
          </p:nvSpPr>
          <p:spPr>
            <a:xfrm>
              <a:off x="3784050" y="2254075"/>
              <a:ext cx="11675" cy="26475"/>
            </a:xfrm>
            <a:custGeom>
              <a:avLst/>
              <a:gdLst/>
              <a:ahLst/>
              <a:cxnLst/>
              <a:rect l="l" t="t" r="r" b="b"/>
              <a:pathLst>
                <a:path w="467" h="1059" extrusionOk="0">
                  <a:moveTo>
                    <a:pt x="449" y="1"/>
                  </a:moveTo>
                  <a:lnTo>
                    <a:pt x="449" y="1"/>
                  </a:lnTo>
                  <a:cubicBezTo>
                    <a:pt x="269" y="427"/>
                    <a:pt x="136" y="743"/>
                    <a:pt x="1" y="1059"/>
                  </a:cubicBezTo>
                  <a:cubicBezTo>
                    <a:pt x="466" y="599"/>
                    <a:pt x="466" y="599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29">
              <a:extLst>
                <a:ext uri="{FF2B5EF4-FFF2-40B4-BE49-F238E27FC236}">
                  <a16:creationId xmlns:a16="http://schemas.microsoft.com/office/drawing/2014/main" id="{E689D106-32C2-C147-7064-5AA8FEA85707}"/>
                </a:ext>
              </a:extLst>
            </p:cNvPr>
            <p:cNvSpPr/>
            <p:nvPr/>
          </p:nvSpPr>
          <p:spPr>
            <a:xfrm>
              <a:off x="3931100" y="1693025"/>
              <a:ext cx="18075" cy="20400"/>
            </a:xfrm>
            <a:custGeom>
              <a:avLst/>
              <a:gdLst/>
              <a:ahLst/>
              <a:cxnLst/>
              <a:rect l="l" t="t" r="r" b="b"/>
              <a:pathLst>
                <a:path w="723" h="816" extrusionOk="0">
                  <a:moveTo>
                    <a:pt x="528" y="0"/>
                  </a:moveTo>
                  <a:cubicBezTo>
                    <a:pt x="385" y="220"/>
                    <a:pt x="244" y="440"/>
                    <a:pt x="0" y="816"/>
                  </a:cubicBezTo>
                  <a:lnTo>
                    <a:pt x="723" y="482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29">
              <a:extLst>
                <a:ext uri="{FF2B5EF4-FFF2-40B4-BE49-F238E27FC236}">
                  <a16:creationId xmlns:a16="http://schemas.microsoft.com/office/drawing/2014/main" id="{859440BC-DE08-55A6-7FC6-4196A077979F}"/>
                </a:ext>
              </a:extLst>
            </p:cNvPr>
            <p:cNvSpPr/>
            <p:nvPr/>
          </p:nvSpPr>
          <p:spPr>
            <a:xfrm>
              <a:off x="4588775" y="2448175"/>
              <a:ext cx="9675" cy="26450"/>
            </a:xfrm>
            <a:custGeom>
              <a:avLst/>
              <a:gdLst/>
              <a:ahLst/>
              <a:cxnLst/>
              <a:rect l="l" t="t" r="r" b="b"/>
              <a:pathLst>
                <a:path w="387" h="1058" extrusionOk="0">
                  <a:moveTo>
                    <a:pt x="155" y="1"/>
                  </a:moveTo>
                  <a:lnTo>
                    <a:pt x="23" y="989"/>
                  </a:lnTo>
                  <a:lnTo>
                    <a:pt x="387" y="56"/>
                  </a:lnTo>
                  <a:lnTo>
                    <a:pt x="155" y="1"/>
                  </a:lnTo>
                  <a:close/>
                  <a:moveTo>
                    <a:pt x="23" y="989"/>
                  </a:moveTo>
                  <a:lnTo>
                    <a:pt x="1" y="1047"/>
                  </a:lnTo>
                  <a:lnTo>
                    <a:pt x="14" y="1057"/>
                  </a:lnTo>
                  <a:lnTo>
                    <a:pt x="23" y="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29">
              <a:extLst>
                <a:ext uri="{FF2B5EF4-FFF2-40B4-BE49-F238E27FC236}">
                  <a16:creationId xmlns:a16="http://schemas.microsoft.com/office/drawing/2014/main" id="{B2AE6F13-6C7E-9901-7AA0-D79E240B0DB5}"/>
                </a:ext>
              </a:extLst>
            </p:cNvPr>
            <p:cNvSpPr/>
            <p:nvPr/>
          </p:nvSpPr>
          <p:spPr>
            <a:xfrm>
              <a:off x="3528425" y="2288775"/>
              <a:ext cx="13925" cy="23150"/>
            </a:xfrm>
            <a:custGeom>
              <a:avLst/>
              <a:gdLst/>
              <a:ahLst/>
              <a:cxnLst/>
              <a:rect l="l" t="t" r="r" b="b"/>
              <a:pathLst>
                <a:path w="557" h="926" extrusionOk="0">
                  <a:moveTo>
                    <a:pt x="380" y="0"/>
                  </a:moveTo>
                  <a:lnTo>
                    <a:pt x="0" y="855"/>
                  </a:lnTo>
                  <a:lnTo>
                    <a:pt x="166" y="925"/>
                  </a:lnTo>
                  <a:cubicBezTo>
                    <a:pt x="296" y="643"/>
                    <a:pt x="426" y="360"/>
                    <a:pt x="556" y="77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29">
              <a:extLst>
                <a:ext uri="{FF2B5EF4-FFF2-40B4-BE49-F238E27FC236}">
                  <a16:creationId xmlns:a16="http://schemas.microsoft.com/office/drawing/2014/main" id="{87859139-19F4-EB58-D14B-13BAD70438EA}"/>
                </a:ext>
              </a:extLst>
            </p:cNvPr>
            <p:cNvSpPr/>
            <p:nvPr/>
          </p:nvSpPr>
          <p:spPr>
            <a:xfrm>
              <a:off x="4549050" y="1754725"/>
              <a:ext cx="10125" cy="18975"/>
            </a:xfrm>
            <a:custGeom>
              <a:avLst/>
              <a:gdLst/>
              <a:ahLst/>
              <a:cxnLst/>
              <a:rect l="l" t="t" r="r" b="b"/>
              <a:pathLst>
                <a:path w="405" h="759" extrusionOk="0">
                  <a:moveTo>
                    <a:pt x="251" y="1"/>
                  </a:moveTo>
                  <a:lnTo>
                    <a:pt x="1" y="689"/>
                  </a:lnTo>
                  <a:lnTo>
                    <a:pt x="179" y="758"/>
                  </a:lnTo>
                  <a:cubicBezTo>
                    <a:pt x="253" y="522"/>
                    <a:pt x="328" y="285"/>
                    <a:pt x="404" y="50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29">
              <a:extLst>
                <a:ext uri="{FF2B5EF4-FFF2-40B4-BE49-F238E27FC236}">
                  <a16:creationId xmlns:a16="http://schemas.microsoft.com/office/drawing/2014/main" id="{F9CF76B8-B2BF-3A47-C60C-8A2EB5F5709A}"/>
                </a:ext>
              </a:extLst>
            </p:cNvPr>
            <p:cNvSpPr/>
            <p:nvPr/>
          </p:nvSpPr>
          <p:spPr>
            <a:xfrm>
              <a:off x="3718475" y="2257975"/>
              <a:ext cx="9300" cy="21675"/>
            </a:xfrm>
            <a:custGeom>
              <a:avLst/>
              <a:gdLst/>
              <a:ahLst/>
              <a:cxnLst/>
              <a:rect l="l" t="t" r="r" b="b"/>
              <a:pathLst>
                <a:path w="372" h="867" extrusionOk="0">
                  <a:moveTo>
                    <a:pt x="196" y="0"/>
                  </a:moveTo>
                  <a:lnTo>
                    <a:pt x="0" y="832"/>
                  </a:lnTo>
                  <a:lnTo>
                    <a:pt x="174" y="866"/>
                  </a:lnTo>
                  <a:cubicBezTo>
                    <a:pt x="239" y="588"/>
                    <a:pt x="305" y="309"/>
                    <a:pt x="372" y="3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29">
              <a:extLst>
                <a:ext uri="{FF2B5EF4-FFF2-40B4-BE49-F238E27FC236}">
                  <a16:creationId xmlns:a16="http://schemas.microsoft.com/office/drawing/2014/main" id="{D5BF2EB3-E8B2-D97D-2F8F-C9094B6E4653}"/>
                </a:ext>
              </a:extLst>
            </p:cNvPr>
            <p:cNvSpPr/>
            <p:nvPr/>
          </p:nvSpPr>
          <p:spPr>
            <a:xfrm>
              <a:off x="3662325" y="2036000"/>
              <a:ext cx="10025" cy="20400"/>
            </a:xfrm>
            <a:custGeom>
              <a:avLst/>
              <a:gdLst/>
              <a:ahLst/>
              <a:cxnLst/>
              <a:rect l="l" t="t" r="r" b="b"/>
              <a:pathLst>
                <a:path w="401" h="816" extrusionOk="0">
                  <a:moveTo>
                    <a:pt x="218" y="0"/>
                  </a:moveTo>
                  <a:cubicBezTo>
                    <a:pt x="146" y="257"/>
                    <a:pt x="73" y="515"/>
                    <a:pt x="1" y="772"/>
                  </a:cubicBezTo>
                  <a:lnTo>
                    <a:pt x="141" y="815"/>
                  </a:lnTo>
                  <a:cubicBezTo>
                    <a:pt x="228" y="581"/>
                    <a:pt x="314" y="347"/>
                    <a:pt x="400" y="11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29">
              <a:extLst>
                <a:ext uri="{FF2B5EF4-FFF2-40B4-BE49-F238E27FC236}">
                  <a16:creationId xmlns:a16="http://schemas.microsoft.com/office/drawing/2014/main" id="{4A144B98-2792-62DC-701F-04CF923E02BD}"/>
                </a:ext>
              </a:extLst>
            </p:cNvPr>
            <p:cNvSpPr/>
            <p:nvPr/>
          </p:nvSpPr>
          <p:spPr>
            <a:xfrm>
              <a:off x="4653775" y="2307225"/>
              <a:ext cx="8350" cy="17525"/>
            </a:xfrm>
            <a:custGeom>
              <a:avLst/>
              <a:gdLst/>
              <a:ahLst/>
              <a:cxnLst/>
              <a:rect l="l" t="t" r="r" b="b"/>
              <a:pathLst>
                <a:path w="334" h="701" extrusionOk="0">
                  <a:moveTo>
                    <a:pt x="199" y="0"/>
                  </a:moveTo>
                  <a:cubicBezTo>
                    <a:pt x="140" y="115"/>
                    <a:pt x="62" y="223"/>
                    <a:pt x="30" y="344"/>
                  </a:cubicBezTo>
                  <a:cubicBezTo>
                    <a:pt x="1" y="454"/>
                    <a:pt x="22" y="578"/>
                    <a:pt x="22" y="697"/>
                  </a:cubicBezTo>
                  <a:lnTo>
                    <a:pt x="121" y="700"/>
                  </a:lnTo>
                  <a:lnTo>
                    <a:pt x="333" y="89"/>
                  </a:lnTo>
                  <a:cubicBezTo>
                    <a:pt x="288" y="59"/>
                    <a:pt x="243" y="3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29">
              <a:extLst>
                <a:ext uri="{FF2B5EF4-FFF2-40B4-BE49-F238E27FC236}">
                  <a16:creationId xmlns:a16="http://schemas.microsoft.com/office/drawing/2014/main" id="{44C7E412-8142-13F2-32DA-72CC2A8D3487}"/>
                </a:ext>
              </a:extLst>
            </p:cNvPr>
            <p:cNvSpPr/>
            <p:nvPr/>
          </p:nvSpPr>
          <p:spPr>
            <a:xfrm>
              <a:off x="4638250" y="2420725"/>
              <a:ext cx="9050" cy="23075"/>
            </a:xfrm>
            <a:custGeom>
              <a:avLst/>
              <a:gdLst/>
              <a:ahLst/>
              <a:cxnLst/>
              <a:rect l="l" t="t" r="r" b="b"/>
              <a:pathLst>
                <a:path w="362" h="923" extrusionOk="0">
                  <a:moveTo>
                    <a:pt x="341" y="0"/>
                  </a:moveTo>
                  <a:cubicBezTo>
                    <a:pt x="339" y="12"/>
                    <a:pt x="337" y="25"/>
                    <a:pt x="335" y="37"/>
                  </a:cubicBezTo>
                  <a:lnTo>
                    <a:pt x="335" y="37"/>
                  </a:lnTo>
                  <a:cubicBezTo>
                    <a:pt x="343" y="29"/>
                    <a:pt x="352" y="22"/>
                    <a:pt x="361" y="15"/>
                  </a:cubicBezTo>
                  <a:lnTo>
                    <a:pt x="341" y="0"/>
                  </a:lnTo>
                  <a:close/>
                  <a:moveTo>
                    <a:pt x="335" y="37"/>
                  </a:moveTo>
                  <a:lnTo>
                    <a:pt x="335" y="37"/>
                  </a:lnTo>
                  <a:cubicBezTo>
                    <a:pt x="63" y="273"/>
                    <a:pt x="0" y="567"/>
                    <a:pt x="196" y="923"/>
                  </a:cubicBezTo>
                  <a:cubicBezTo>
                    <a:pt x="243" y="627"/>
                    <a:pt x="288" y="332"/>
                    <a:pt x="33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29">
              <a:extLst>
                <a:ext uri="{FF2B5EF4-FFF2-40B4-BE49-F238E27FC236}">
                  <a16:creationId xmlns:a16="http://schemas.microsoft.com/office/drawing/2014/main" id="{12DBE4A1-2395-EDFA-5201-76ECC00C60A1}"/>
                </a:ext>
              </a:extLst>
            </p:cNvPr>
            <p:cNvSpPr/>
            <p:nvPr/>
          </p:nvSpPr>
          <p:spPr>
            <a:xfrm>
              <a:off x="4543125" y="1716675"/>
              <a:ext cx="9200" cy="23225"/>
            </a:xfrm>
            <a:custGeom>
              <a:avLst/>
              <a:gdLst/>
              <a:ahLst/>
              <a:cxnLst/>
              <a:rect l="l" t="t" r="r" b="b"/>
              <a:pathLst>
                <a:path w="368" h="929" extrusionOk="0">
                  <a:moveTo>
                    <a:pt x="348" y="1"/>
                  </a:moveTo>
                  <a:cubicBezTo>
                    <a:pt x="346" y="13"/>
                    <a:pt x="344" y="24"/>
                    <a:pt x="343" y="36"/>
                  </a:cubicBezTo>
                  <a:lnTo>
                    <a:pt x="343" y="36"/>
                  </a:lnTo>
                  <a:cubicBezTo>
                    <a:pt x="351" y="29"/>
                    <a:pt x="359" y="22"/>
                    <a:pt x="367" y="15"/>
                  </a:cubicBezTo>
                  <a:lnTo>
                    <a:pt x="348" y="1"/>
                  </a:lnTo>
                  <a:close/>
                  <a:moveTo>
                    <a:pt x="343" y="36"/>
                  </a:moveTo>
                  <a:cubicBezTo>
                    <a:pt x="72" y="275"/>
                    <a:pt x="1" y="569"/>
                    <a:pt x="208" y="928"/>
                  </a:cubicBezTo>
                  <a:cubicBezTo>
                    <a:pt x="253" y="631"/>
                    <a:pt x="298" y="333"/>
                    <a:pt x="343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29">
              <a:extLst>
                <a:ext uri="{FF2B5EF4-FFF2-40B4-BE49-F238E27FC236}">
                  <a16:creationId xmlns:a16="http://schemas.microsoft.com/office/drawing/2014/main" id="{9664F4A8-D342-07AA-356C-6D3A5FB8C16D}"/>
                </a:ext>
              </a:extLst>
            </p:cNvPr>
            <p:cNvSpPr/>
            <p:nvPr/>
          </p:nvSpPr>
          <p:spPr>
            <a:xfrm>
              <a:off x="3677050" y="2001025"/>
              <a:ext cx="8400" cy="17975"/>
            </a:xfrm>
            <a:custGeom>
              <a:avLst/>
              <a:gdLst/>
              <a:ahLst/>
              <a:cxnLst/>
              <a:rect l="l" t="t" r="r" b="b"/>
              <a:pathLst>
                <a:path w="336" h="719" extrusionOk="0">
                  <a:moveTo>
                    <a:pt x="208" y="1"/>
                  </a:moveTo>
                  <a:cubicBezTo>
                    <a:pt x="148" y="113"/>
                    <a:pt x="66" y="219"/>
                    <a:pt x="32" y="339"/>
                  </a:cubicBezTo>
                  <a:cubicBezTo>
                    <a:pt x="0" y="455"/>
                    <a:pt x="19" y="585"/>
                    <a:pt x="14" y="708"/>
                  </a:cubicBezTo>
                  <a:lnTo>
                    <a:pt x="113" y="719"/>
                  </a:lnTo>
                  <a:cubicBezTo>
                    <a:pt x="187" y="514"/>
                    <a:pt x="262" y="309"/>
                    <a:pt x="336" y="104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29">
              <a:extLst>
                <a:ext uri="{FF2B5EF4-FFF2-40B4-BE49-F238E27FC236}">
                  <a16:creationId xmlns:a16="http://schemas.microsoft.com/office/drawing/2014/main" id="{E8148515-AFDE-0A3E-EB1B-8670225ACFAD}"/>
                </a:ext>
              </a:extLst>
            </p:cNvPr>
            <p:cNvSpPr/>
            <p:nvPr/>
          </p:nvSpPr>
          <p:spPr>
            <a:xfrm>
              <a:off x="4141300" y="1683825"/>
              <a:ext cx="9050" cy="19375"/>
            </a:xfrm>
            <a:custGeom>
              <a:avLst/>
              <a:gdLst/>
              <a:ahLst/>
              <a:cxnLst/>
              <a:rect l="l" t="t" r="r" b="b"/>
              <a:pathLst>
                <a:path w="362" h="775" extrusionOk="0">
                  <a:moveTo>
                    <a:pt x="209" y="0"/>
                  </a:moveTo>
                  <a:cubicBezTo>
                    <a:pt x="138" y="238"/>
                    <a:pt x="69" y="475"/>
                    <a:pt x="0" y="711"/>
                  </a:cubicBezTo>
                  <a:lnTo>
                    <a:pt x="178" y="775"/>
                  </a:lnTo>
                  <a:lnTo>
                    <a:pt x="361" y="37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29">
              <a:extLst>
                <a:ext uri="{FF2B5EF4-FFF2-40B4-BE49-F238E27FC236}">
                  <a16:creationId xmlns:a16="http://schemas.microsoft.com/office/drawing/2014/main" id="{B27EAC69-760C-CAAC-ECF4-6693BAC75DA0}"/>
                </a:ext>
              </a:extLst>
            </p:cNvPr>
            <p:cNvSpPr/>
            <p:nvPr/>
          </p:nvSpPr>
          <p:spPr>
            <a:xfrm>
              <a:off x="4191425" y="1673225"/>
              <a:ext cx="9650" cy="19075"/>
            </a:xfrm>
            <a:custGeom>
              <a:avLst/>
              <a:gdLst/>
              <a:ahLst/>
              <a:cxnLst/>
              <a:rect l="l" t="t" r="r" b="b"/>
              <a:pathLst>
                <a:path w="386" h="763" extrusionOk="0">
                  <a:moveTo>
                    <a:pt x="365" y="1"/>
                  </a:moveTo>
                  <a:cubicBezTo>
                    <a:pt x="360" y="26"/>
                    <a:pt x="356" y="52"/>
                    <a:pt x="351" y="77"/>
                  </a:cubicBezTo>
                  <a:lnTo>
                    <a:pt x="351" y="77"/>
                  </a:lnTo>
                  <a:lnTo>
                    <a:pt x="386" y="17"/>
                  </a:lnTo>
                  <a:lnTo>
                    <a:pt x="365" y="1"/>
                  </a:lnTo>
                  <a:close/>
                  <a:moveTo>
                    <a:pt x="351" y="77"/>
                  </a:moveTo>
                  <a:lnTo>
                    <a:pt x="1" y="684"/>
                  </a:lnTo>
                  <a:lnTo>
                    <a:pt x="218" y="763"/>
                  </a:lnTo>
                  <a:cubicBezTo>
                    <a:pt x="262" y="535"/>
                    <a:pt x="307" y="306"/>
                    <a:pt x="351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29">
              <a:extLst>
                <a:ext uri="{FF2B5EF4-FFF2-40B4-BE49-F238E27FC236}">
                  <a16:creationId xmlns:a16="http://schemas.microsoft.com/office/drawing/2014/main" id="{97D73037-035A-4622-82A7-5411BA5693D4}"/>
                </a:ext>
              </a:extLst>
            </p:cNvPr>
            <p:cNvSpPr/>
            <p:nvPr/>
          </p:nvSpPr>
          <p:spPr>
            <a:xfrm>
              <a:off x="4669350" y="2343475"/>
              <a:ext cx="8600" cy="16475"/>
            </a:xfrm>
            <a:custGeom>
              <a:avLst/>
              <a:gdLst/>
              <a:ahLst/>
              <a:cxnLst/>
              <a:rect l="l" t="t" r="r" b="b"/>
              <a:pathLst>
                <a:path w="344" h="659" extrusionOk="0">
                  <a:moveTo>
                    <a:pt x="208" y="1"/>
                  </a:moveTo>
                  <a:lnTo>
                    <a:pt x="0" y="616"/>
                  </a:lnTo>
                  <a:lnTo>
                    <a:pt x="187" y="659"/>
                  </a:lnTo>
                  <a:lnTo>
                    <a:pt x="343" y="3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29">
              <a:extLst>
                <a:ext uri="{FF2B5EF4-FFF2-40B4-BE49-F238E27FC236}">
                  <a16:creationId xmlns:a16="http://schemas.microsoft.com/office/drawing/2014/main" id="{ABBF47F5-4193-B2A2-119F-471405AF8426}"/>
                </a:ext>
              </a:extLst>
            </p:cNvPr>
            <p:cNvSpPr/>
            <p:nvPr/>
          </p:nvSpPr>
          <p:spPr>
            <a:xfrm>
              <a:off x="4200575" y="1647475"/>
              <a:ext cx="9225" cy="26175"/>
            </a:xfrm>
            <a:custGeom>
              <a:avLst/>
              <a:gdLst/>
              <a:ahLst/>
              <a:cxnLst/>
              <a:rect l="l" t="t" r="r" b="b"/>
              <a:pathLst>
                <a:path w="369" h="1047" extrusionOk="0">
                  <a:moveTo>
                    <a:pt x="357" y="0"/>
                  </a:moveTo>
                  <a:cubicBezTo>
                    <a:pt x="319" y="119"/>
                    <a:pt x="281" y="239"/>
                    <a:pt x="242" y="358"/>
                  </a:cubicBezTo>
                  <a:lnTo>
                    <a:pt x="242" y="358"/>
                  </a:lnTo>
                  <a:cubicBezTo>
                    <a:pt x="284" y="241"/>
                    <a:pt x="326" y="125"/>
                    <a:pt x="368" y="8"/>
                  </a:cubicBezTo>
                  <a:lnTo>
                    <a:pt x="357" y="0"/>
                  </a:lnTo>
                  <a:close/>
                  <a:moveTo>
                    <a:pt x="242" y="358"/>
                  </a:moveTo>
                  <a:cubicBezTo>
                    <a:pt x="161" y="582"/>
                    <a:pt x="81" y="806"/>
                    <a:pt x="0" y="1031"/>
                  </a:cubicBezTo>
                  <a:cubicBezTo>
                    <a:pt x="0" y="1031"/>
                    <a:pt x="21" y="1047"/>
                    <a:pt x="21" y="1047"/>
                  </a:cubicBezTo>
                  <a:cubicBezTo>
                    <a:pt x="95" y="817"/>
                    <a:pt x="168" y="587"/>
                    <a:pt x="242" y="3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29">
              <a:extLst>
                <a:ext uri="{FF2B5EF4-FFF2-40B4-BE49-F238E27FC236}">
                  <a16:creationId xmlns:a16="http://schemas.microsoft.com/office/drawing/2014/main" id="{9F6BF84A-7F75-CA92-116A-5FFE847666E1}"/>
                </a:ext>
              </a:extLst>
            </p:cNvPr>
            <p:cNvSpPr/>
            <p:nvPr/>
          </p:nvSpPr>
          <p:spPr>
            <a:xfrm>
              <a:off x="3962475" y="1647000"/>
              <a:ext cx="9500" cy="22900"/>
            </a:xfrm>
            <a:custGeom>
              <a:avLst/>
              <a:gdLst/>
              <a:ahLst/>
              <a:cxnLst/>
              <a:rect l="l" t="t" r="r" b="b"/>
              <a:pathLst>
                <a:path w="380" h="916" extrusionOk="0">
                  <a:moveTo>
                    <a:pt x="172" y="0"/>
                  </a:moveTo>
                  <a:lnTo>
                    <a:pt x="172" y="0"/>
                  </a:lnTo>
                  <a:cubicBezTo>
                    <a:pt x="122" y="296"/>
                    <a:pt x="71" y="593"/>
                    <a:pt x="20" y="889"/>
                  </a:cubicBezTo>
                  <a:lnTo>
                    <a:pt x="20" y="889"/>
                  </a:lnTo>
                  <a:cubicBezTo>
                    <a:pt x="321" y="660"/>
                    <a:pt x="379" y="363"/>
                    <a:pt x="172" y="0"/>
                  </a:cubicBezTo>
                  <a:close/>
                  <a:moveTo>
                    <a:pt x="20" y="889"/>
                  </a:moveTo>
                  <a:cubicBezTo>
                    <a:pt x="14" y="894"/>
                    <a:pt x="7" y="899"/>
                    <a:pt x="0" y="904"/>
                  </a:cubicBezTo>
                  <a:lnTo>
                    <a:pt x="16" y="915"/>
                  </a:lnTo>
                  <a:cubicBezTo>
                    <a:pt x="17" y="906"/>
                    <a:pt x="19" y="897"/>
                    <a:pt x="20" y="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29">
              <a:extLst>
                <a:ext uri="{FF2B5EF4-FFF2-40B4-BE49-F238E27FC236}">
                  <a16:creationId xmlns:a16="http://schemas.microsoft.com/office/drawing/2014/main" id="{B0A50549-AEE2-10B0-44ED-3AC9268C3012}"/>
                </a:ext>
              </a:extLst>
            </p:cNvPr>
            <p:cNvSpPr/>
            <p:nvPr/>
          </p:nvSpPr>
          <p:spPr>
            <a:xfrm>
              <a:off x="3149750" y="3344025"/>
              <a:ext cx="125075" cy="59175"/>
            </a:xfrm>
            <a:custGeom>
              <a:avLst/>
              <a:gdLst/>
              <a:ahLst/>
              <a:cxnLst/>
              <a:rect l="l" t="t" r="r" b="b"/>
              <a:pathLst>
                <a:path w="5003" h="2367" extrusionOk="0">
                  <a:moveTo>
                    <a:pt x="90" y="1"/>
                  </a:moveTo>
                  <a:lnTo>
                    <a:pt x="1" y="208"/>
                  </a:lnTo>
                  <a:lnTo>
                    <a:pt x="4914" y="2366"/>
                  </a:lnTo>
                  <a:lnTo>
                    <a:pt x="5003" y="216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29">
              <a:extLst>
                <a:ext uri="{FF2B5EF4-FFF2-40B4-BE49-F238E27FC236}">
                  <a16:creationId xmlns:a16="http://schemas.microsoft.com/office/drawing/2014/main" id="{BE4A3D12-EF52-9BC5-AD44-C924F1684DAB}"/>
                </a:ext>
              </a:extLst>
            </p:cNvPr>
            <p:cNvSpPr/>
            <p:nvPr/>
          </p:nvSpPr>
          <p:spPr>
            <a:xfrm>
              <a:off x="3144125" y="3324050"/>
              <a:ext cx="81450" cy="36525"/>
            </a:xfrm>
            <a:custGeom>
              <a:avLst/>
              <a:gdLst/>
              <a:ahLst/>
              <a:cxnLst/>
              <a:rect l="l" t="t" r="r" b="b"/>
              <a:pathLst>
                <a:path w="3258" h="1461" extrusionOk="0">
                  <a:moveTo>
                    <a:pt x="1" y="0"/>
                  </a:moveTo>
                  <a:lnTo>
                    <a:pt x="3257" y="1461"/>
                  </a:lnTo>
                  <a:cubicBezTo>
                    <a:pt x="2273" y="742"/>
                    <a:pt x="1188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29">
              <a:extLst>
                <a:ext uri="{FF2B5EF4-FFF2-40B4-BE49-F238E27FC236}">
                  <a16:creationId xmlns:a16="http://schemas.microsoft.com/office/drawing/2014/main" id="{86ED82A5-345C-E86C-B77F-F74D4D2CC4C7}"/>
                </a:ext>
              </a:extLst>
            </p:cNvPr>
            <p:cNvSpPr/>
            <p:nvPr/>
          </p:nvSpPr>
          <p:spPr>
            <a:xfrm>
              <a:off x="2882000" y="3214250"/>
              <a:ext cx="77350" cy="37625"/>
            </a:xfrm>
            <a:custGeom>
              <a:avLst/>
              <a:gdLst/>
              <a:ahLst/>
              <a:cxnLst/>
              <a:rect l="l" t="t" r="r" b="b"/>
              <a:pathLst>
                <a:path w="3094" h="1505" extrusionOk="0">
                  <a:moveTo>
                    <a:pt x="88" y="1"/>
                  </a:moveTo>
                  <a:cubicBezTo>
                    <a:pt x="59" y="70"/>
                    <a:pt x="30" y="138"/>
                    <a:pt x="1" y="206"/>
                  </a:cubicBezTo>
                  <a:lnTo>
                    <a:pt x="3014" y="1505"/>
                  </a:lnTo>
                  <a:cubicBezTo>
                    <a:pt x="3041" y="1442"/>
                    <a:pt x="3067" y="1381"/>
                    <a:pt x="3093" y="1319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29">
              <a:extLst>
                <a:ext uri="{FF2B5EF4-FFF2-40B4-BE49-F238E27FC236}">
                  <a16:creationId xmlns:a16="http://schemas.microsoft.com/office/drawing/2014/main" id="{D4C4F766-6E65-CD57-6502-E03F4C49A6E4}"/>
                </a:ext>
              </a:extLst>
            </p:cNvPr>
            <p:cNvSpPr/>
            <p:nvPr/>
          </p:nvSpPr>
          <p:spPr>
            <a:xfrm>
              <a:off x="2659700" y="3224450"/>
              <a:ext cx="64275" cy="29375"/>
            </a:xfrm>
            <a:custGeom>
              <a:avLst/>
              <a:gdLst/>
              <a:ahLst/>
              <a:cxnLst/>
              <a:rect l="l" t="t" r="r" b="b"/>
              <a:pathLst>
                <a:path w="2571" h="1175" extrusionOk="0">
                  <a:moveTo>
                    <a:pt x="0" y="0"/>
                  </a:moveTo>
                  <a:lnTo>
                    <a:pt x="2571" y="1175"/>
                  </a:lnTo>
                  <a:cubicBezTo>
                    <a:pt x="1688" y="417"/>
                    <a:pt x="776" y="3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29">
              <a:extLst>
                <a:ext uri="{FF2B5EF4-FFF2-40B4-BE49-F238E27FC236}">
                  <a16:creationId xmlns:a16="http://schemas.microsoft.com/office/drawing/2014/main" id="{3728AB4F-7D08-487D-78BB-53FA33BE1AFE}"/>
                </a:ext>
              </a:extLst>
            </p:cNvPr>
            <p:cNvSpPr/>
            <p:nvPr/>
          </p:nvSpPr>
          <p:spPr>
            <a:xfrm>
              <a:off x="2214775" y="2770200"/>
              <a:ext cx="25850" cy="60350"/>
            </a:xfrm>
            <a:custGeom>
              <a:avLst/>
              <a:gdLst/>
              <a:ahLst/>
              <a:cxnLst/>
              <a:rect l="l" t="t" r="r" b="b"/>
              <a:pathLst>
                <a:path w="1034" h="2414" extrusionOk="0">
                  <a:moveTo>
                    <a:pt x="953" y="0"/>
                  </a:moveTo>
                  <a:cubicBezTo>
                    <a:pt x="257" y="1001"/>
                    <a:pt x="1" y="1631"/>
                    <a:pt x="10" y="2413"/>
                  </a:cubicBezTo>
                  <a:cubicBezTo>
                    <a:pt x="372" y="1583"/>
                    <a:pt x="703" y="826"/>
                    <a:pt x="1034" y="69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29">
              <a:extLst>
                <a:ext uri="{FF2B5EF4-FFF2-40B4-BE49-F238E27FC236}">
                  <a16:creationId xmlns:a16="http://schemas.microsoft.com/office/drawing/2014/main" id="{4CE3291B-3771-7884-78B4-3B1BF051985F}"/>
                </a:ext>
              </a:extLst>
            </p:cNvPr>
            <p:cNvSpPr/>
            <p:nvPr/>
          </p:nvSpPr>
          <p:spPr>
            <a:xfrm>
              <a:off x="2314900" y="3024300"/>
              <a:ext cx="15000" cy="51425"/>
            </a:xfrm>
            <a:custGeom>
              <a:avLst/>
              <a:gdLst/>
              <a:ahLst/>
              <a:cxnLst/>
              <a:rect l="l" t="t" r="r" b="b"/>
              <a:pathLst>
                <a:path w="600" h="2057" extrusionOk="0">
                  <a:moveTo>
                    <a:pt x="352" y="1"/>
                  </a:moveTo>
                  <a:lnTo>
                    <a:pt x="0" y="2023"/>
                  </a:lnTo>
                  <a:lnTo>
                    <a:pt x="196" y="2057"/>
                  </a:lnTo>
                  <a:cubicBezTo>
                    <a:pt x="331" y="1390"/>
                    <a:pt x="465" y="724"/>
                    <a:pt x="599" y="57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29">
              <a:extLst>
                <a:ext uri="{FF2B5EF4-FFF2-40B4-BE49-F238E27FC236}">
                  <a16:creationId xmlns:a16="http://schemas.microsoft.com/office/drawing/2014/main" id="{427B06DC-DC91-C984-C29F-DABC7F14150B}"/>
                </a:ext>
              </a:extLst>
            </p:cNvPr>
            <p:cNvSpPr/>
            <p:nvPr/>
          </p:nvSpPr>
          <p:spPr>
            <a:xfrm>
              <a:off x="3371725" y="3352000"/>
              <a:ext cx="20850" cy="50150"/>
            </a:xfrm>
            <a:custGeom>
              <a:avLst/>
              <a:gdLst/>
              <a:ahLst/>
              <a:cxnLst/>
              <a:rect l="l" t="t" r="r" b="b"/>
              <a:pathLst>
                <a:path w="834" h="2006" extrusionOk="0">
                  <a:moveTo>
                    <a:pt x="757" y="1"/>
                  </a:moveTo>
                  <a:cubicBezTo>
                    <a:pt x="143" y="922"/>
                    <a:pt x="19" y="1226"/>
                    <a:pt x="1" y="2005"/>
                  </a:cubicBezTo>
                  <a:lnTo>
                    <a:pt x="833" y="62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29">
              <a:extLst>
                <a:ext uri="{FF2B5EF4-FFF2-40B4-BE49-F238E27FC236}">
                  <a16:creationId xmlns:a16="http://schemas.microsoft.com/office/drawing/2014/main" id="{798D6D47-8390-04F0-4CDA-D152317919EF}"/>
                </a:ext>
              </a:extLst>
            </p:cNvPr>
            <p:cNvSpPr/>
            <p:nvPr/>
          </p:nvSpPr>
          <p:spPr>
            <a:xfrm>
              <a:off x="2505275" y="3000175"/>
              <a:ext cx="43925" cy="24625"/>
            </a:xfrm>
            <a:custGeom>
              <a:avLst/>
              <a:gdLst/>
              <a:ahLst/>
              <a:cxnLst/>
              <a:rect l="l" t="t" r="r" b="b"/>
              <a:pathLst>
                <a:path w="1757" h="985" extrusionOk="0">
                  <a:moveTo>
                    <a:pt x="94" y="1"/>
                  </a:moveTo>
                  <a:lnTo>
                    <a:pt x="0" y="208"/>
                  </a:lnTo>
                  <a:lnTo>
                    <a:pt x="1671" y="985"/>
                  </a:lnTo>
                  <a:cubicBezTo>
                    <a:pt x="1700" y="921"/>
                    <a:pt x="1728" y="859"/>
                    <a:pt x="1757" y="79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29">
              <a:extLst>
                <a:ext uri="{FF2B5EF4-FFF2-40B4-BE49-F238E27FC236}">
                  <a16:creationId xmlns:a16="http://schemas.microsoft.com/office/drawing/2014/main" id="{BF420712-0DC9-8BD5-58B0-F31914FDE106}"/>
                </a:ext>
              </a:extLst>
            </p:cNvPr>
            <p:cNvSpPr/>
            <p:nvPr/>
          </p:nvSpPr>
          <p:spPr>
            <a:xfrm>
              <a:off x="2299125" y="2812650"/>
              <a:ext cx="43450" cy="19675"/>
            </a:xfrm>
            <a:custGeom>
              <a:avLst/>
              <a:gdLst/>
              <a:ahLst/>
              <a:cxnLst/>
              <a:rect l="l" t="t" r="r" b="b"/>
              <a:pathLst>
                <a:path w="1738" h="787" extrusionOk="0">
                  <a:moveTo>
                    <a:pt x="89" y="1"/>
                  </a:moveTo>
                  <a:lnTo>
                    <a:pt x="0" y="204"/>
                  </a:lnTo>
                  <a:cubicBezTo>
                    <a:pt x="527" y="408"/>
                    <a:pt x="981" y="786"/>
                    <a:pt x="1598" y="786"/>
                  </a:cubicBezTo>
                  <a:cubicBezTo>
                    <a:pt x="1643" y="786"/>
                    <a:pt x="1690" y="784"/>
                    <a:pt x="1737" y="780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29">
              <a:extLst>
                <a:ext uri="{FF2B5EF4-FFF2-40B4-BE49-F238E27FC236}">
                  <a16:creationId xmlns:a16="http://schemas.microsoft.com/office/drawing/2014/main" id="{7A372DD5-AE60-185A-ECD1-C2BE193F89F2}"/>
                </a:ext>
              </a:extLst>
            </p:cNvPr>
            <p:cNvSpPr/>
            <p:nvPr/>
          </p:nvSpPr>
          <p:spPr>
            <a:xfrm>
              <a:off x="2102600" y="2832725"/>
              <a:ext cx="13725" cy="46575"/>
            </a:xfrm>
            <a:custGeom>
              <a:avLst/>
              <a:gdLst/>
              <a:ahLst/>
              <a:cxnLst/>
              <a:rect l="l" t="t" r="r" b="b"/>
              <a:pathLst>
                <a:path w="549" h="1863" extrusionOk="0">
                  <a:moveTo>
                    <a:pt x="341" y="1"/>
                  </a:moveTo>
                  <a:cubicBezTo>
                    <a:pt x="228" y="610"/>
                    <a:pt x="114" y="1219"/>
                    <a:pt x="0" y="1828"/>
                  </a:cubicBezTo>
                  <a:lnTo>
                    <a:pt x="187" y="1862"/>
                  </a:lnTo>
                  <a:cubicBezTo>
                    <a:pt x="308" y="1258"/>
                    <a:pt x="428" y="654"/>
                    <a:pt x="548" y="51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29">
              <a:extLst>
                <a:ext uri="{FF2B5EF4-FFF2-40B4-BE49-F238E27FC236}">
                  <a16:creationId xmlns:a16="http://schemas.microsoft.com/office/drawing/2014/main" id="{452506C4-500A-3743-AA2A-D01CE31F8445}"/>
                </a:ext>
              </a:extLst>
            </p:cNvPr>
            <p:cNvSpPr/>
            <p:nvPr/>
          </p:nvSpPr>
          <p:spPr>
            <a:xfrm>
              <a:off x="3360750" y="3316825"/>
              <a:ext cx="20175" cy="46500"/>
            </a:xfrm>
            <a:custGeom>
              <a:avLst/>
              <a:gdLst/>
              <a:ahLst/>
              <a:cxnLst/>
              <a:rect l="l" t="t" r="r" b="b"/>
              <a:pathLst>
                <a:path w="807" h="1860" extrusionOk="0">
                  <a:moveTo>
                    <a:pt x="709" y="0"/>
                  </a:moveTo>
                  <a:cubicBezTo>
                    <a:pt x="310" y="546"/>
                    <a:pt x="0" y="1131"/>
                    <a:pt x="20" y="1860"/>
                  </a:cubicBezTo>
                  <a:lnTo>
                    <a:pt x="807" y="8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29">
              <a:extLst>
                <a:ext uri="{FF2B5EF4-FFF2-40B4-BE49-F238E27FC236}">
                  <a16:creationId xmlns:a16="http://schemas.microsoft.com/office/drawing/2014/main" id="{A88A8CD5-E80B-090B-AA32-D8663BA8A382}"/>
                </a:ext>
              </a:extLst>
            </p:cNvPr>
            <p:cNvSpPr/>
            <p:nvPr/>
          </p:nvSpPr>
          <p:spPr>
            <a:xfrm>
              <a:off x="2616050" y="3092950"/>
              <a:ext cx="40975" cy="21975"/>
            </a:xfrm>
            <a:custGeom>
              <a:avLst/>
              <a:gdLst/>
              <a:ahLst/>
              <a:cxnLst/>
              <a:rect l="l" t="t" r="r" b="b"/>
              <a:pathLst>
                <a:path w="1639" h="879" extrusionOk="0">
                  <a:moveTo>
                    <a:pt x="207" y="1"/>
                  </a:moveTo>
                  <a:cubicBezTo>
                    <a:pt x="151" y="1"/>
                    <a:pt x="90" y="12"/>
                    <a:pt x="34" y="12"/>
                  </a:cubicBezTo>
                  <a:cubicBezTo>
                    <a:pt x="23" y="48"/>
                    <a:pt x="12" y="87"/>
                    <a:pt x="0" y="125"/>
                  </a:cubicBezTo>
                  <a:lnTo>
                    <a:pt x="1639" y="878"/>
                  </a:lnTo>
                  <a:cubicBezTo>
                    <a:pt x="1245" y="476"/>
                    <a:pt x="775" y="239"/>
                    <a:pt x="299" y="18"/>
                  </a:cubicBezTo>
                  <a:cubicBezTo>
                    <a:pt x="272" y="5"/>
                    <a:pt x="24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29">
              <a:extLst>
                <a:ext uri="{FF2B5EF4-FFF2-40B4-BE49-F238E27FC236}">
                  <a16:creationId xmlns:a16="http://schemas.microsoft.com/office/drawing/2014/main" id="{90174676-AD4B-6497-4197-BE88C8FBDCA4}"/>
                </a:ext>
              </a:extLst>
            </p:cNvPr>
            <p:cNvSpPr/>
            <p:nvPr/>
          </p:nvSpPr>
          <p:spPr>
            <a:xfrm>
              <a:off x="2347200" y="2815175"/>
              <a:ext cx="41650" cy="19850"/>
            </a:xfrm>
            <a:custGeom>
              <a:avLst/>
              <a:gdLst/>
              <a:ahLst/>
              <a:cxnLst/>
              <a:rect l="l" t="t" r="r" b="b"/>
              <a:pathLst>
                <a:path w="1666" h="794" extrusionOk="0">
                  <a:moveTo>
                    <a:pt x="66" y="1"/>
                  </a:moveTo>
                  <a:lnTo>
                    <a:pt x="0" y="80"/>
                  </a:lnTo>
                  <a:cubicBezTo>
                    <a:pt x="475" y="450"/>
                    <a:pt x="962" y="794"/>
                    <a:pt x="1618" y="794"/>
                  </a:cubicBezTo>
                  <a:cubicBezTo>
                    <a:pt x="1634" y="794"/>
                    <a:pt x="1650" y="794"/>
                    <a:pt x="1666" y="793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29">
              <a:extLst>
                <a:ext uri="{FF2B5EF4-FFF2-40B4-BE49-F238E27FC236}">
                  <a16:creationId xmlns:a16="http://schemas.microsoft.com/office/drawing/2014/main" id="{597E176D-D11E-01DB-2550-CE031823A332}"/>
                </a:ext>
              </a:extLst>
            </p:cNvPr>
            <p:cNvSpPr/>
            <p:nvPr/>
          </p:nvSpPr>
          <p:spPr>
            <a:xfrm>
              <a:off x="2498900" y="3030700"/>
              <a:ext cx="42025" cy="25200"/>
            </a:xfrm>
            <a:custGeom>
              <a:avLst/>
              <a:gdLst/>
              <a:ahLst/>
              <a:cxnLst/>
              <a:rect l="l" t="t" r="r" b="b"/>
              <a:pathLst>
                <a:path w="1681" h="1008" extrusionOk="0">
                  <a:moveTo>
                    <a:pt x="79" y="0"/>
                  </a:moveTo>
                  <a:lnTo>
                    <a:pt x="0" y="100"/>
                  </a:lnTo>
                  <a:lnTo>
                    <a:pt x="1564" y="1007"/>
                  </a:lnTo>
                  <a:lnTo>
                    <a:pt x="1681" y="785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29">
              <a:extLst>
                <a:ext uri="{FF2B5EF4-FFF2-40B4-BE49-F238E27FC236}">
                  <a16:creationId xmlns:a16="http://schemas.microsoft.com/office/drawing/2014/main" id="{8D351A2F-CE73-5558-B814-93BF44B4F694}"/>
                </a:ext>
              </a:extLst>
            </p:cNvPr>
            <p:cNvSpPr/>
            <p:nvPr/>
          </p:nvSpPr>
          <p:spPr>
            <a:xfrm>
              <a:off x="2587075" y="2931875"/>
              <a:ext cx="20050" cy="37050"/>
            </a:xfrm>
            <a:custGeom>
              <a:avLst/>
              <a:gdLst/>
              <a:ahLst/>
              <a:cxnLst/>
              <a:rect l="l" t="t" r="r" b="b"/>
              <a:pathLst>
                <a:path w="802" h="1482" extrusionOk="0">
                  <a:moveTo>
                    <a:pt x="609" y="0"/>
                  </a:moveTo>
                  <a:cubicBezTo>
                    <a:pt x="406" y="450"/>
                    <a:pt x="204" y="899"/>
                    <a:pt x="1" y="1349"/>
                  </a:cubicBezTo>
                  <a:lnTo>
                    <a:pt x="187" y="1481"/>
                  </a:lnTo>
                  <a:lnTo>
                    <a:pt x="801" y="83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29">
              <a:extLst>
                <a:ext uri="{FF2B5EF4-FFF2-40B4-BE49-F238E27FC236}">
                  <a16:creationId xmlns:a16="http://schemas.microsoft.com/office/drawing/2014/main" id="{1AFAED7A-2C72-3A31-6DD9-048EF674DC27}"/>
                </a:ext>
              </a:extLst>
            </p:cNvPr>
            <p:cNvSpPr/>
            <p:nvPr/>
          </p:nvSpPr>
          <p:spPr>
            <a:xfrm>
              <a:off x="3431825" y="3338175"/>
              <a:ext cx="16525" cy="34650"/>
            </a:xfrm>
            <a:custGeom>
              <a:avLst/>
              <a:gdLst/>
              <a:ahLst/>
              <a:cxnLst/>
              <a:rect l="l" t="t" r="r" b="b"/>
              <a:pathLst>
                <a:path w="661" h="1386" extrusionOk="0">
                  <a:moveTo>
                    <a:pt x="427" y="0"/>
                  </a:moveTo>
                  <a:lnTo>
                    <a:pt x="1" y="1323"/>
                  </a:lnTo>
                  <a:lnTo>
                    <a:pt x="197" y="1385"/>
                  </a:lnTo>
                  <a:cubicBezTo>
                    <a:pt x="352" y="957"/>
                    <a:pt x="506" y="529"/>
                    <a:pt x="661" y="101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29">
              <a:extLst>
                <a:ext uri="{FF2B5EF4-FFF2-40B4-BE49-F238E27FC236}">
                  <a16:creationId xmlns:a16="http://schemas.microsoft.com/office/drawing/2014/main" id="{29CC7EB4-7F07-2FBE-3371-B33CC5047A1D}"/>
                </a:ext>
              </a:extLst>
            </p:cNvPr>
            <p:cNvSpPr/>
            <p:nvPr/>
          </p:nvSpPr>
          <p:spPr>
            <a:xfrm>
              <a:off x="2767300" y="3001275"/>
              <a:ext cx="26600" cy="28400"/>
            </a:xfrm>
            <a:custGeom>
              <a:avLst/>
              <a:gdLst/>
              <a:ahLst/>
              <a:cxnLst/>
              <a:rect l="l" t="t" r="r" b="b"/>
              <a:pathLst>
                <a:path w="1064" h="1136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487" y="173"/>
                    <a:pt x="185" y="568"/>
                    <a:pt x="1" y="1062"/>
                  </a:cubicBezTo>
                  <a:lnTo>
                    <a:pt x="90" y="1136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29">
              <a:extLst>
                <a:ext uri="{FF2B5EF4-FFF2-40B4-BE49-F238E27FC236}">
                  <a16:creationId xmlns:a16="http://schemas.microsoft.com/office/drawing/2014/main" id="{2BFDDE7F-972F-47F7-BD1B-E9CDB00CC2AE}"/>
                </a:ext>
              </a:extLst>
            </p:cNvPr>
            <p:cNvSpPr/>
            <p:nvPr/>
          </p:nvSpPr>
          <p:spPr>
            <a:xfrm>
              <a:off x="3217300" y="3218025"/>
              <a:ext cx="21225" cy="37725"/>
            </a:xfrm>
            <a:custGeom>
              <a:avLst/>
              <a:gdLst/>
              <a:ahLst/>
              <a:cxnLst/>
              <a:rect l="l" t="t" r="r" b="b"/>
              <a:pathLst>
                <a:path w="849" h="1509" extrusionOk="0">
                  <a:moveTo>
                    <a:pt x="827" y="0"/>
                  </a:moveTo>
                  <a:lnTo>
                    <a:pt x="795" y="59"/>
                  </a:lnTo>
                  <a:lnTo>
                    <a:pt x="795" y="59"/>
                  </a:lnTo>
                  <a:cubicBezTo>
                    <a:pt x="813" y="46"/>
                    <a:pt x="831" y="34"/>
                    <a:pt x="849" y="21"/>
                  </a:cubicBezTo>
                  <a:cubicBezTo>
                    <a:pt x="849" y="21"/>
                    <a:pt x="827" y="0"/>
                    <a:pt x="827" y="0"/>
                  </a:cubicBezTo>
                  <a:close/>
                  <a:moveTo>
                    <a:pt x="795" y="59"/>
                  </a:moveTo>
                  <a:cubicBezTo>
                    <a:pt x="167" y="506"/>
                    <a:pt x="81" y="665"/>
                    <a:pt x="1" y="1509"/>
                  </a:cubicBezTo>
                  <a:lnTo>
                    <a:pt x="795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29">
              <a:extLst>
                <a:ext uri="{FF2B5EF4-FFF2-40B4-BE49-F238E27FC236}">
                  <a16:creationId xmlns:a16="http://schemas.microsoft.com/office/drawing/2014/main" id="{68752FFB-D63B-3CC3-AD73-5B69CB59D5D5}"/>
                </a:ext>
              </a:extLst>
            </p:cNvPr>
            <p:cNvSpPr/>
            <p:nvPr/>
          </p:nvSpPr>
          <p:spPr>
            <a:xfrm>
              <a:off x="2160825" y="2727075"/>
              <a:ext cx="16850" cy="38550"/>
            </a:xfrm>
            <a:custGeom>
              <a:avLst/>
              <a:gdLst/>
              <a:ahLst/>
              <a:cxnLst/>
              <a:rect l="l" t="t" r="r" b="b"/>
              <a:pathLst>
                <a:path w="674" h="1542" extrusionOk="0">
                  <a:moveTo>
                    <a:pt x="573" y="1"/>
                  </a:moveTo>
                  <a:cubicBezTo>
                    <a:pt x="211" y="440"/>
                    <a:pt x="1" y="938"/>
                    <a:pt x="51" y="1542"/>
                  </a:cubicBezTo>
                  <a:lnTo>
                    <a:pt x="673" y="87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29">
              <a:extLst>
                <a:ext uri="{FF2B5EF4-FFF2-40B4-BE49-F238E27FC236}">
                  <a16:creationId xmlns:a16="http://schemas.microsoft.com/office/drawing/2014/main" id="{D7B84085-A79F-33CD-5ABE-952FD11BBB8E}"/>
                </a:ext>
              </a:extLst>
            </p:cNvPr>
            <p:cNvSpPr/>
            <p:nvPr/>
          </p:nvSpPr>
          <p:spPr>
            <a:xfrm>
              <a:off x="3008525" y="3223450"/>
              <a:ext cx="12500" cy="41425"/>
            </a:xfrm>
            <a:custGeom>
              <a:avLst/>
              <a:gdLst/>
              <a:ahLst/>
              <a:cxnLst/>
              <a:rect l="l" t="t" r="r" b="b"/>
              <a:pathLst>
                <a:path w="500" h="1657" extrusionOk="0">
                  <a:moveTo>
                    <a:pt x="466" y="1"/>
                  </a:moveTo>
                  <a:cubicBezTo>
                    <a:pt x="109" y="490"/>
                    <a:pt x="0" y="1043"/>
                    <a:pt x="134" y="1656"/>
                  </a:cubicBezTo>
                  <a:cubicBezTo>
                    <a:pt x="256" y="1113"/>
                    <a:pt x="378" y="569"/>
                    <a:pt x="500" y="26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29">
              <a:extLst>
                <a:ext uri="{FF2B5EF4-FFF2-40B4-BE49-F238E27FC236}">
                  <a16:creationId xmlns:a16="http://schemas.microsoft.com/office/drawing/2014/main" id="{7F6B9554-8F5C-6B38-E4E3-737AE45E8914}"/>
                </a:ext>
              </a:extLst>
            </p:cNvPr>
            <p:cNvSpPr/>
            <p:nvPr/>
          </p:nvSpPr>
          <p:spPr>
            <a:xfrm>
              <a:off x="2483375" y="3084125"/>
              <a:ext cx="13825" cy="34950"/>
            </a:xfrm>
            <a:custGeom>
              <a:avLst/>
              <a:gdLst/>
              <a:ahLst/>
              <a:cxnLst/>
              <a:rect l="l" t="t" r="r" b="b"/>
              <a:pathLst>
                <a:path w="553" h="1398" extrusionOk="0">
                  <a:moveTo>
                    <a:pt x="329" y="0"/>
                  </a:moveTo>
                  <a:lnTo>
                    <a:pt x="1" y="1352"/>
                  </a:lnTo>
                  <a:lnTo>
                    <a:pt x="184" y="1398"/>
                  </a:lnTo>
                  <a:lnTo>
                    <a:pt x="552" y="10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29">
              <a:extLst>
                <a:ext uri="{FF2B5EF4-FFF2-40B4-BE49-F238E27FC236}">
                  <a16:creationId xmlns:a16="http://schemas.microsoft.com/office/drawing/2014/main" id="{9C886E0B-3C56-8286-72E0-BDF882657C19}"/>
                </a:ext>
              </a:extLst>
            </p:cNvPr>
            <p:cNvSpPr/>
            <p:nvPr/>
          </p:nvSpPr>
          <p:spPr>
            <a:xfrm>
              <a:off x="2740475" y="3256925"/>
              <a:ext cx="33900" cy="20325"/>
            </a:xfrm>
            <a:custGeom>
              <a:avLst/>
              <a:gdLst/>
              <a:ahLst/>
              <a:cxnLst/>
              <a:rect l="l" t="t" r="r" b="b"/>
              <a:pathLst>
                <a:path w="1356" h="813" extrusionOk="0">
                  <a:moveTo>
                    <a:pt x="142" y="0"/>
                  </a:moveTo>
                  <a:lnTo>
                    <a:pt x="0" y="191"/>
                  </a:lnTo>
                  <a:lnTo>
                    <a:pt x="1264" y="812"/>
                  </a:lnTo>
                  <a:lnTo>
                    <a:pt x="1355" y="61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29">
              <a:extLst>
                <a:ext uri="{FF2B5EF4-FFF2-40B4-BE49-F238E27FC236}">
                  <a16:creationId xmlns:a16="http://schemas.microsoft.com/office/drawing/2014/main" id="{9D344660-C83A-AB29-28BA-5024204A2695}"/>
                </a:ext>
              </a:extLst>
            </p:cNvPr>
            <p:cNvSpPr/>
            <p:nvPr/>
          </p:nvSpPr>
          <p:spPr>
            <a:xfrm>
              <a:off x="2773450" y="3057825"/>
              <a:ext cx="11575" cy="23500"/>
            </a:xfrm>
            <a:custGeom>
              <a:avLst/>
              <a:gdLst/>
              <a:ahLst/>
              <a:cxnLst/>
              <a:rect l="l" t="t" r="r" b="b"/>
              <a:pathLst>
                <a:path w="463" h="940" extrusionOk="0">
                  <a:moveTo>
                    <a:pt x="462" y="0"/>
                  </a:moveTo>
                  <a:lnTo>
                    <a:pt x="462" y="0"/>
                  </a:lnTo>
                  <a:cubicBezTo>
                    <a:pt x="0" y="394"/>
                    <a:pt x="13" y="400"/>
                    <a:pt x="17" y="939"/>
                  </a:cubicBezTo>
                  <a:cubicBezTo>
                    <a:pt x="184" y="587"/>
                    <a:pt x="323" y="294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29">
              <a:extLst>
                <a:ext uri="{FF2B5EF4-FFF2-40B4-BE49-F238E27FC236}">
                  <a16:creationId xmlns:a16="http://schemas.microsoft.com/office/drawing/2014/main" id="{6770AC9F-CC5F-CF78-1B07-0592A04CAB7C}"/>
                </a:ext>
              </a:extLst>
            </p:cNvPr>
            <p:cNvSpPr/>
            <p:nvPr/>
          </p:nvSpPr>
          <p:spPr>
            <a:xfrm>
              <a:off x="2735950" y="3058725"/>
              <a:ext cx="14625" cy="31925"/>
            </a:xfrm>
            <a:custGeom>
              <a:avLst/>
              <a:gdLst/>
              <a:ahLst/>
              <a:cxnLst/>
              <a:rect l="l" t="t" r="r" b="b"/>
              <a:pathLst>
                <a:path w="585" h="1277" extrusionOk="0">
                  <a:moveTo>
                    <a:pt x="483" y="1"/>
                  </a:moveTo>
                  <a:cubicBezTo>
                    <a:pt x="188" y="367"/>
                    <a:pt x="1" y="769"/>
                    <a:pt x="123" y="1277"/>
                  </a:cubicBezTo>
                  <a:cubicBezTo>
                    <a:pt x="277" y="878"/>
                    <a:pt x="430" y="480"/>
                    <a:pt x="584" y="81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29">
              <a:extLst>
                <a:ext uri="{FF2B5EF4-FFF2-40B4-BE49-F238E27FC236}">
                  <a16:creationId xmlns:a16="http://schemas.microsoft.com/office/drawing/2014/main" id="{D47F062C-A9CA-1899-2961-A0F782699E15}"/>
                </a:ext>
              </a:extLst>
            </p:cNvPr>
            <p:cNvSpPr/>
            <p:nvPr/>
          </p:nvSpPr>
          <p:spPr>
            <a:xfrm>
              <a:off x="3036600" y="3215125"/>
              <a:ext cx="15175" cy="30075"/>
            </a:xfrm>
            <a:custGeom>
              <a:avLst/>
              <a:gdLst/>
              <a:ahLst/>
              <a:cxnLst/>
              <a:rect l="l" t="t" r="r" b="b"/>
              <a:pathLst>
                <a:path w="607" h="1203" extrusionOk="0">
                  <a:moveTo>
                    <a:pt x="408" y="1"/>
                  </a:moveTo>
                  <a:lnTo>
                    <a:pt x="1" y="1140"/>
                  </a:lnTo>
                  <a:lnTo>
                    <a:pt x="190" y="1202"/>
                  </a:lnTo>
                  <a:lnTo>
                    <a:pt x="607" y="6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29">
              <a:extLst>
                <a:ext uri="{FF2B5EF4-FFF2-40B4-BE49-F238E27FC236}">
                  <a16:creationId xmlns:a16="http://schemas.microsoft.com/office/drawing/2014/main" id="{7E70194F-10DF-C49B-0CEF-C381EAD322D3}"/>
                </a:ext>
              </a:extLst>
            </p:cNvPr>
            <p:cNvSpPr/>
            <p:nvPr/>
          </p:nvSpPr>
          <p:spPr>
            <a:xfrm>
              <a:off x="3020150" y="3190475"/>
              <a:ext cx="15850" cy="33625"/>
            </a:xfrm>
            <a:custGeom>
              <a:avLst/>
              <a:gdLst/>
              <a:ahLst/>
              <a:cxnLst/>
              <a:rect l="l" t="t" r="r" b="b"/>
              <a:pathLst>
                <a:path w="634" h="1345" extrusionOk="0">
                  <a:moveTo>
                    <a:pt x="379" y="1"/>
                  </a:moveTo>
                  <a:cubicBezTo>
                    <a:pt x="253" y="440"/>
                    <a:pt x="127" y="879"/>
                    <a:pt x="1" y="1320"/>
                  </a:cubicBezTo>
                  <a:lnTo>
                    <a:pt x="35" y="1345"/>
                  </a:lnTo>
                  <a:lnTo>
                    <a:pt x="634" y="9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29">
              <a:extLst>
                <a:ext uri="{FF2B5EF4-FFF2-40B4-BE49-F238E27FC236}">
                  <a16:creationId xmlns:a16="http://schemas.microsoft.com/office/drawing/2014/main" id="{4115B439-A6CC-1BAF-F73A-CBBB099CFF1C}"/>
                </a:ext>
              </a:extLst>
            </p:cNvPr>
            <p:cNvSpPr/>
            <p:nvPr/>
          </p:nvSpPr>
          <p:spPr>
            <a:xfrm>
              <a:off x="2748025" y="3027800"/>
              <a:ext cx="21525" cy="32950"/>
            </a:xfrm>
            <a:custGeom>
              <a:avLst/>
              <a:gdLst/>
              <a:ahLst/>
              <a:cxnLst/>
              <a:rect l="l" t="t" r="r" b="b"/>
              <a:pathLst>
                <a:path w="861" h="1318" extrusionOk="0">
                  <a:moveTo>
                    <a:pt x="772" y="1"/>
                  </a:moveTo>
                  <a:cubicBezTo>
                    <a:pt x="514" y="413"/>
                    <a:pt x="257" y="825"/>
                    <a:pt x="0" y="1238"/>
                  </a:cubicBezTo>
                  <a:lnTo>
                    <a:pt x="101" y="1318"/>
                  </a:lnTo>
                  <a:lnTo>
                    <a:pt x="861" y="75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29">
              <a:extLst>
                <a:ext uri="{FF2B5EF4-FFF2-40B4-BE49-F238E27FC236}">
                  <a16:creationId xmlns:a16="http://schemas.microsoft.com/office/drawing/2014/main" id="{8F3CDB87-7A87-9EA7-DD42-6F5F9EA8B03C}"/>
                </a:ext>
              </a:extLst>
            </p:cNvPr>
            <p:cNvSpPr/>
            <p:nvPr/>
          </p:nvSpPr>
          <p:spPr>
            <a:xfrm>
              <a:off x="2238600" y="2746250"/>
              <a:ext cx="19475" cy="25675"/>
            </a:xfrm>
            <a:custGeom>
              <a:avLst/>
              <a:gdLst/>
              <a:ahLst/>
              <a:cxnLst/>
              <a:rect l="l" t="t" r="r" b="b"/>
              <a:pathLst>
                <a:path w="779" h="1027" extrusionOk="0">
                  <a:moveTo>
                    <a:pt x="578" y="0"/>
                  </a:moveTo>
                  <a:lnTo>
                    <a:pt x="0" y="958"/>
                  </a:lnTo>
                  <a:lnTo>
                    <a:pt x="81" y="1026"/>
                  </a:lnTo>
                  <a:lnTo>
                    <a:pt x="778" y="137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29">
              <a:extLst>
                <a:ext uri="{FF2B5EF4-FFF2-40B4-BE49-F238E27FC236}">
                  <a16:creationId xmlns:a16="http://schemas.microsoft.com/office/drawing/2014/main" id="{24CC7ED7-A9E1-F5F6-CD3E-366C7EA5C121}"/>
                </a:ext>
              </a:extLst>
            </p:cNvPr>
            <p:cNvSpPr/>
            <p:nvPr/>
          </p:nvSpPr>
          <p:spPr>
            <a:xfrm>
              <a:off x="2091950" y="2838025"/>
              <a:ext cx="9150" cy="31175"/>
            </a:xfrm>
            <a:custGeom>
              <a:avLst/>
              <a:gdLst/>
              <a:ahLst/>
              <a:cxnLst/>
              <a:rect l="l" t="t" r="r" b="b"/>
              <a:pathLst>
                <a:path w="366" h="1247" extrusionOk="0">
                  <a:moveTo>
                    <a:pt x="168" y="0"/>
                  </a:moveTo>
                  <a:lnTo>
                    <a:pt x="27" y="1204"/>
                  </a:lnTo>
                  <a:lnTo>
                    <a:pt x="27" y="1204"/>
                  </a:lnTo>
                  <a:cubicBezTo>
                    <a:pt x="353" y="861"/>
                    <a:pt x="366" y="448"/>
                    <a:pt x="168" y="0"/>
                  </a:cubicBezTo>
                  <a:close/>
                  <a:moveTo>
                    <a:pt x="27" y="1204"/>
                  </a:moveTo>
                  <a:lnTo>
                    <a:pt x="27" y="1204"/>
                  </a:lnTo>
                  <a:cubicBezTo>
                    <a:pt x="18" y="1213"/>
                    <a:pt x="10" y="1222"/>
                    <a:pt x="1" y="1231"/>
                  </a:cubicBezTo>
                  <a:lnTo>
                    <a:pt x="22" y="1246"/>
                  </a:lnTo>
                  <a:lnTo>
                    <a:pt x="27" y="12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29">
              <a:extLst>
                <a:ext uri="{FF2B5EF4-FFF2-40B4-BE49-F238E27FC236}">
                  <a16:creationId xmlns:a16="http://schemas.microsoft.com/office/drawing/2014/main" id="{7D9D0E28-00C0-1536-7742-67328E8B600C}"/>
                </a:ext>
              </a:extLst>
            </p:cNvPr>
            <p:cNvSpPr/>
            <p:nvPr/>
          </p:nvSpPr>
          <p:spPr>
            <a:xfrm>
              <a:off x="2280600" y="2979525"/>
              <a:ext cx="11250" cy="28025"/>
            </a:xfrm>
            <a:custGeom>
              <a:avLst/>
              <a:gdLst/>
              <a:ahLst/>
              <a:cxnLst/>
              <a:rect l="l" t="t" r="r" b="b"/>
              <a:pathLst>
                <a:path w="450" h="1121" extrusionOk="0">
                  <a:moveTo>
                    <a:pt x="201" y="0"/>
                  </a:moveTo>
                  <a:cubicBezTo>
                    <a:pt x="134" y="357"/>
                    <a:pt x="68" y="714"/>
                    <a:pt x="1" y="1070"/>
                  </a:cubicBezTo>
                  <a:lnTo>
                    <a:pt x="69" y="1120"/>
                  </a:lnTo>
                  <a:cubicBezTo>
                    <a:pt x="196" y="769"/>
                    <a:pt x="322" y="419"/>
                    <a:pt x="449" y="6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29">
              <a:extLst>
                <a:ext uri="{FF2B5EF4-FFF2-40B4-BE49-F238E27FC236}">
                  <a16:creationId xmlns:a16="http://schemas.microsoft.com/office/drawing/2014/main" id="{6D5F60C7-4C25-391C-9641-37CCB4D9BB1D}"/>
                </a:ext>
              </a:extLst>
            </p:cNvPr>
            <p:cNvSpPr/>
            <p:nvPr/>
          </p:nvSpPr>
          <p:spPr>
            <a:xfrm>
              <a:off x="2083425" y="2868800"/>
              <a:ext cx="9100" cy="32200"/>
            </a:xfrm>
            <a:custGeom>
              <a:avLst/>
              <a:gdLst/>
              <a:ahLst/>
              <a:cxnLst/>
              <a:rect l="l" t="t" r="r" b="b"/>
              <a:pathLst>
                <a:path w="364" h="1288" extrusionOk="0">
                  <a:moveTo>
                    <a:pt x="342" y="0"/>
                  </a:moveTo>
                  <a:lnTo>
                    <a:pt x="335" y="110"/>
                  </a:lnTo>
                  <a:lnTo>
                    <a:pt x="335" y="110"/>
                  </a:lnTo>
                  <a:cubicBezTo>
                    <a:pt x="345" y="78"/>
                    <a:pt x="354" y="47"/>
                    <a:pt x="363" y="15"/>
                  </a:cubicBezTo>
                  <a:lnTo>
                    <a:pt x="342" y="0"/>
                  </a:lnTo>
                  <a:close/>
                  <a:moveTo>
                    <a:pt x="335" y="110"/>
                  </a:moveTo>
                  <a:lnTo>
                    <a:pt x="335" y="110"/>
                  </a:lnTo>
                  <a:cubicBezTo>
                    <a:pt x="223" y="489"/>
                    <a:pt x="112" y="869"/>
                    <a:pt x="1" y="1248"/>
                  </a:cubicBezTo>
                  <a:lnTo>
                    <a:pt x="267" y="1288"/>
                  </a:lnTo>
                  <a:lnTo>
                    <a:pt x="335" y="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29">
              <a:extLst>
                <a:ext uri="{FF2B5EF4-FFF2-40B4-BE49-F238E27FC236}">
                  <a16:creationId xmlns:a16="http://schemas.microsoft.com/office/drawing/2014/main" id="{9112D987-FDCE-E4CF-AD24-8523E030B89D}"/>
                </a:ext>
              </a:extLst>
            </p:cNvPr>
            <p:cNvSpPr/>
            <p:nvPr/>
          </p:nvSpPr>
          <p:spPr>
            <a:xfrm>
              <a:off x="2301675" y="3001325"/>
              <a:ext cx="11100" cy="30100"/>
            </a:xfrm>
            <a:custGeom>
              <a:avLst/>
              <a:gdLst/>
              <a:ahLst/>
              <a:cxnLst/>
              <a:rect l="l" t="t" r="r" b="b"/>
              <a:pathLst>
                <a:path w="444" h="1204" extrusionOk="0">
                  <a:moveTo>
                    <a:pt x="194" y="0"/>
                  </a:moveTo>
                  <a:lnTo>
                    <a:pt x="0" y="1158"/>
                  </a:lnTo>
                  <a:lnTo>
                    <a:pt x="64" y="1204"/>
                  </a:lnTo>
                  <a:cubicBezTo>
                    <a:pt x="190" y="822"/>
                    <a:pt x="317" y="441"/>
                    <a:pt x="443" y="58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29">
              <a:extLst>
                <a:ext uri="{FF2B5EF4-FFF2-40B4-BE49-F238E27FC236}">
                  <a16:creationId xmlns:a16="http://schemas.microsoft.com/office/drawing/2014/main" id="{E1F3A9AD-06CA-9C6A-BB06-A7BD532D42F1}"/>
                </a:ext>
              </a:extLst>
            </p:cNvPr>
            <p:cNvSpPr/>
            <p:nvPr/>
          </p:nvSpPr>
          <p:spPr>
            <a:xfrm>
              <a:off x="2577300" y="3072175"/>
              <a:ext cx="26225" cy="15875"/>
            </a:xfrm>
            <a:custGeom>
              <a:avLst/>
              <a:gdLst/>
              <a:ahLst/>
              <a:cxnLst/>
              <a:rect l="l" t="t" r="r" b="b"/>
              <a:pathLst>
                <a:path w="1049" h="635" extrusionOk="0">
                  <a:moveTo>
                    <a:pt x="73" y="0"/>
                  </a:moveTo>
                  <a:lnTo>
                    <a:pt x="0" y="88"/>
                  </a:lnTo>
                  <a:lnTo>
                    <a:pt x="952" y="635"/>
                  </a:lnTo>
                  <a:cubicBezTo>
                    <a:pt x="985" y="568"/>
                    <a:pt x="1017" y="501"/>
                    <a:pt x="1049" y="434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29">
              <a:extLst>
                <a:ext uri="{FF2B5EF4-FFF2-40B4-BE49-F238E27FC236}">
                  <a16:creationId xmlns:a16="http://schemas.microsoft.com/office/drawing/2014/main" id="{B33DDB42-1553-DD02-7973-EF835B5F6C5E}"/>
                </a:ext>
              </a:extLst>
            </p:cNvPr>
            <p:cNvSpPr/>
            <p:nvPr/>
          </p:nvSpPr>
          <p:spPr>
            <a:xfrm>
              <a:off x="2473400" y="2984350"/>
              <a:ext cx="19325" cy="12600"/>
            </a:xfrm>
            <a:custGeom>
              <a:avLst/>
              <a:gdLst/>
              <a:ahLst/>
              <a:cxnLst/>
              <a:rect l="l" t="t" r="r" b="b"/>
              <a:pathLst>
                <a:path w="773" h="504" extrusionOk="0">
                  <a:moveTo>
                    <a:pt x="70" y="1"/>
                  </a:moveTo>
                  <a:lnTo>
                    <a:pt x="0" y="148"/>
                  </a:lnTo>
                  <a:lnTo>
                    <a:pt x="647" y="504"/>
                  </a:lnTo>
                  <a:lnTo>
                    <a:pt x="773" y="3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29">
              <a:extLst>
                <a:ext uri="{FF2B5EF4-FFF2-40B4-BE49-F238E27FC236}">
                  <a16:creationId xmlns:a16="http://schemas.microsoft.com/office/drawing/2014/main" id="{47F60344-2D9C-5FDF-31E1-78837A214A00}"/>
                </a:ext>
              </a:extLst>
            </p:cNvPr>
            <p:cNvSpPr/>
            <p:nvPr/>
          </p:nvSpPr>
          <p:spPr>
            <a:xfrm>
              <a:off x="2423000" y="2993075"/>
              <a:ext cx="26275" cy="11500"/>
            </a:xfrm>
            <a:custGeom>
              <a:avLst/>
              <a:gdLst/>
              <a:ahLst/>
              <a:cxnLst/>
              <a:rect l="l" t="t" r="r" b="b"/>
              <a:pathLst>
                <a:path w="1051" h="460" extrusionOk="0">
                  <a:moveTo>
                    <a:pt x="253" y="1"/>
                  </a:moveTo>
                  <a:cubicBezTo>
                    <a:pt x="173" y="1"/>
                    <a:pt x="90" y="12"/>
                    <a:pt x="1" y="36"/>
                  </a:cubicBezTo>
                  <a:lnTo>
                    <a:pt x="981" y="459"/>
                  </a:lnTo>
                  <a:lnTo>
                    <a:pt x="1050" y="372"/>
                  </a:lnTo>
                  <a:cubicBezTo>
                    <a:pt x="814" y="173"/>
                    <a:pt x="568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29">
              <a:extLst>
                <a:ext uri="{FF2B5EF4-FFF2-40B4-BE49-F238E27FC236}">
                  <a16:creationId xmlns:a16="http://schemas.microsoft.com/office/drawing/2014/main" id="{2CFF0C89-D30E-52B3-3627-8CABE60694B7}"/>
                </a:ext>
              </a:extLst>
            </p:cNvPr>
            <p:cNvSpPr/>
            <p:nvPr/>
          </p:nvSpPr>
          <p:spPr>
            <a:xfrm>
              <a:off x="2355150" y="2844775"/>
              <a:ext cx="25750" cy="10675"/>
            </a:xfrm>
            <a:custGeom>
              <a:avLst/>
              <a:gdLst/>
              <a:ahLst/>
              <a:cxnLst/>
              <a:rect l="l" t="t" r="r" b="b"/>
              <a:pathLst>
                <a:path w="1030" h="427" extrusionOk="0">
                  <a:moveTo>
                    <a:pt x="269" y="0"/>
                  </a:moveTo>
                  <a:cubicBezTo>
                    <a:pt x="184" y="0"/>
                    <a:pt x="95" y="12"/>
                    <a:pt x="0" y="39"/>
                  </a:cubicBezTo>
                  <a:lnTo>
                    <a:pt x="996" y="427"/>
                  </a:lnTo>
                  <a:lnTo>
                    <a:pt x="1030" y="384"/>
                  </a:lnTo>
                  <a:cubicBezTo>
                    <a:pt x="816" y="160"/>
                    <a:pt x="57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29">
              <a:extLst>
                <a:ext uri="{FF2B5EF4-FFF2-40B4-BE49-F238E27FC236}">
                  <a16:creationId xmlns:a16="http://schemas.microsoft.com/office/drawing/2014/main" id="{3CD2B837-62E1-85ED-C90C-B658A62CCB8D}"/>
                </a:ext>
              </a:extLst>
            </p:cNvPr>
            <p:cNvSpPr/>
            <p:nvPr/>
          </p:nvSpPr>
          <p:spPr>
            <a:xfrm>
              <a:off x="2380050" y="2854350"/>
              <a:ext cx="24725" cy="15300"/>
            </a:xfrm>
            <a:custGeom>
              <a:avLst/>
              <a:gdLst/>
              <a:ahLst/>
              <a:cxnLst/>
              <a:rect l="l" t="t" r="r" b="b"/>
              <a:pathLst>
                <a:path w="989" h="612" extrusionOk="0">
                  <a:moveTo>
                    <a:pt x="34" y="1"/>
                  </a:moveTo>
                  <a:lnTo>
                    <a:pt x="1" y="44"/>
                  </a:lnTo>
                  <a:cubicBezTo>
                    <a:pt x="295" y="232"/>
                    <a:pt x="591" y="421"/>
                    <a:pt x="886" y="611"/>
                  </a:cubicBezTo>
                  <a:lnTo>
                    <a:pt x="988" y="41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29">
              <a:extLst>
                <a:ext uri="{FF2B5EF4-FFF2-40B4-BE49-F238E27FC236}">
                  <a16:creationId xmlns:a16="http://schemas.microsoft.com/office/drawing/2014/main" id="{17B64573-2403-E0CA-F4FC-876F3B813265}"/>
                </a:ext>
              </a:extLst>
            </p:cNvPr>
            <p:cNvSpPr/>
            <p:nvPr/>
          </p:nvSpPr>
          <p:spPr>
            <a:xfrm>
              <a:off x="2447525" y="3002350"/>
              <a:ext cx="27625" cy="16450"/>
            </a:xfrm>
            <a:custGeom>
              <a:avLst/>
              <a:gdLst/>
              <a:ahLst/>
              <a:cxnLst/>
              <a:rect l="l" t="t" r="r" b="b"/>
              <a:pathLst>
                <a:path w="1105" h="658" extrusionOk="0">
                  <a:moveTo>
                    <a:pt x="69" y="1"/>
                  </a:moveTo>
                  <a:lnTo>
                    <a:pt x="0" y="88"/>
                  </a:lnTo>
                  <a:lnTo>
                    <a:pt x="1027" y="658"/>
                  </a:lnTo>
                  <a:cubicBezTo>
                    <a:pt x="1053" y="627"/>
                    <a:pt x="1078" y="597"/>
                    <a:pt x="1104" y="566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29">
              <a:extLst>
                <a:ext uri="{FF2B5EF4-FFF2-40B4-BE49-F238E27FC236}">
                  <a16:creationId xmlns:a16="http://schemas.microsoft.com/office/drawing/2014/main" id="{B65D6B3F-5587-406E-AA48-E3085B953B33}"/>
                </a:ext>
              </a:extLst>
            </p:cNvPr>
            <p:cNvSpPr/>
            <p:nvPr/>
          </p:nvSpPr>
          <p:spPr>
            <a:xfrm>
              <a:off x="2323325" y="2805625"/>
              <a:ext cx="25525" cy="11550"/>
            </a:xfrm>
            <a:custGeom>
              <a:avLst/>
              <a:gdLst/>
              <a:ahLst/>
              <a:cxnLst/>
              <a:rect l="l" t="t" r="r" b="b"/>
              <a:pathLst>
                <a:path w="1021" h="462" extrusionOk="0">
                  <a:moveTo>
                    <a:pt x="237" y="0"/>
                  </a:moveTo>
                  <a:cubicBezTo>
                    <a:pt x="162" y="0"/>
                    <a:pt x="84" y="10"/>
                    <a:pt x="1" y="32"/>
                  </a:cubicBezTo>
                  <a:lnTo>
                    <a:pt x="956" y="462"/>
                  </a:lnTo>
                  <a:lnTo>
                    <a:pt x="1021" y="383"/>
                  </a:lnTo>
                  <a:cubicBezTo>
                    <a:pt x="792" y="180"/>
                    <a:pt x="55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29">
              <a:extLst>
                <a:ext uri="{FF2B5EF4-FFF2-40B4-BE49-F238E27FC236}">
                  <a16:creationId xmlns:a16="http://schemas.microsoft.com/office/drawing/2014/main" id="{ABCE74C0-2CFF-DEB6-364E-91D0DA9673EC}"/>
                </a:ext>
              </a:extLst>
            </p:cNvPr>
            <p:cNvSpPr/>
            <p:nvPr/>
          </p:nvSpPr>
          <p:spPr>
            <a:xfrm>
              <a:off x="2846375" y="3221650"/>
              <a:ext cx="23425" cy="14900"/>
            </a:xfrm>
            <a:custGeom>
              <a:avLst/>
              <a:gdLst/>
              <a:ahLst/>
              <a:cxnLst/>
              <a:rect l="l" t="t" r="r" b="b"/>
              <a:pathLst>
                <a:path w="937" h="596" extrusionOk="0">
                  <a:moveTo>
                    <a:pt x="113" y="0"/>
                  </a:moveTo>
                  <a:lnTo>
                    <a:pt x="0" y="205"/>
                  </a:lnTo>
                  <a:lnTo>
                    <a:pt x="921" y="596"/>
                  </a:lnTo>
                  <a:lnTo>
                    <a:pt x="937" y="57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29">
              <a:extLst>
                <a:ext uri="{FF2B5EF4-FFF2-40B4-BE49-F238E27FC236}">
                  <a16:creationId xmlns:a16="http://schemas.microsoft.com/office/drawing/2014/main" id="{B74BBF58-9A7E-3132-F2D7-884E38A6AB04}"/>
                </a:ext>
              </a:extLst>
            </p:cNvPr>
            <p:cNvSpPr/>
            <p:nvPr/>
          </p:nvSpPr>
          <p:spPr>
            <a:xfrm>
              <a:off x="2473200" y="3016500"/>
              <a:ext cx="27675" cy="16725"/>
            </a:xfrm>
            <a:custGeom>
              <a:avLst/>
              <a:gdLst/>
              <a:ahLst/>
              <a:cxnLst/>
              <a:rect l="l" t="t" r="r" b="b"/>
              <a:pathLst>
                <a:path w="1107" h="669" extrusionOk="0">
                  <a:moveTo>
                    <a:pt x="77" y="0"/>
                  </a:moveTo>
                  <a:cubicBezTo>
                    <a:pt x="51" y="31"/>
                    <a:pt x="26" y="61"/>
                    <a:pt x="0" y="92"/>
                  </a:cubicBezTo>
                  <a:lnTo>
                    <a:pt x="1028" y="668"/>
                  </a:lnTo>
                  <a:lnTo>
                    <a:pt x="1107" y="56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29">
              <a:extLst>
                <a:ext uri="{FF2B5EF4-FFF2-40B4-BE49-F238E27FC236}">
                  <a16:creationId xmlns:a16="http://schemas.microsoft.com/office/drawing/2014/main" id="{5490C88B-BDFB-4E43-FFFC-87322D62D6F7}"/>
                </a:ext>
              </a:extLst>
            </p:cNvPr>
            <p:cNvSpPr/>
            <p:nvPr/>
          </p:nvSpPr>
          <p:spPr>
            <a:xfrm>
              <a:off x="3043025" y="3143975"/>
              <a:ext cx="13800" cy="22175"/>
            </a:xfrm>
            <a:custGeom>
              <a:avLst/>
              <a:gdLst/>
              <a:ahLst/>
              <a:cxnLst/>
              <a:rect l="l" t="t" r="r" b="b"/>
              <a:pathLst>
                <a:path w="552" h="887" extrusionOk="0">
                  <a:moveTo>
                    <a:pt x="365" y="0"/>
                  </a:moveTo>
                  <a:lnTo>
                    <a:pt x="1" y="812"/>
                  </a:lnTo>
                  <a:lnTo>
                    <a:pt x="157" y="887"/>
                  </a:lnTo>
                  <a:lnTo>
                    <a:pt x="551" y="112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29">
              <a:extLst>
                <a:ext uri="{FF2B5EF4-FFF2-40B4-BE49-F238E27FC236}">
                  <a16:creationId xmlns:a16="http://schemas.microsoft.com/office/drawing/2014/main" id="{49C4A5F4-8B56-90E4-2B3F-22D704431CF6}"/>
                </a:ext>
              </a:extLst>
            </p:cNvPr>
            <p:cNvSpPr/>
            <p:nvPr/>
          </p:nvSpPr>
          <p:spPr>
            <a:xfrm>
              <a:off x="2628450" y="2956975"/>
              <a:ext cx="10700" cy="20025"/>
            </a:xfrm>
            <a:custGeom>
              <a:avLst/>
              <a:gdLst/>
              <a:ahLst/>
              <a:cxnLst/>
              <a:rect l="l" t="t" r="r" b="b"/>
              <a:pathLst>
                <a:path w="428" h="801" extrusionOk="0">
                  <a:moveTo>
                    <a:pt x="272" y="1"/>
                  </a:moveTo>
                  <a:lnTo>
                    <a:pt x="0" y="746"/>
                  </a:lnTo>
                  <a:lnTo>
                    <a:pt x="202" y="800"/>
                  </a:lnTo>
                  <a:lnTo>
                    <a:pt x="427" y="49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29">
              <a:extLst>
                <a:ext uri="{FF2B5EF4-FFF2-40B4-BE49-F238E27FC236}">
                  <a16:creationId xmlns:a16="http://schemas.microsoft.com/office/drawing/2014/main" id="{FE2CB649-75FC-E5C4-9C84-246950A29D1A}"/>
                </a:ext>
              </a:extLst>
            </p:cNvPr>
            <p:cNvSpPr/>
            <p:nvPr/>
          </p:nvSpPr>
          <p:spPr>
            <a:xfrm>
              <a:off x="2790950" y="3066475"/>
              <a:ext cx="15925" cy="25600"/>
            </a:xfrm>
            <a:custGeom>
              <a:avLst/>
              <a:gdLst/>
              <a:ahLst/>
              <a:cxnLst/>
              <a:rect l="l" t="t" r="r" b="b"/>
              <a:pathLst>
                <a:path w="637" h="1024" extrusionOk="0">
                  <a:moveTo>
                    <a:pt x="545" y="1"/>
                  </a:moveTo>
                  <a:lnTo>
                    <a:pt x="0" y="927"/>
                  </a:lnTo>
                  <a:lnTo>
                    <a:pt x="197" y="1023"/>
                  </a:lnTo>
                  <a:cubicBezTo>
                    <a:pt x="343" y="709"/>
                    <a:pt x="489" y="393"/>
                    <a:pt x="636" y="78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29">
              <a:extLst>
                <a:ext uri="{FF2B5EF4-FFF2-40B4-BE49-F238E27FC236}">
                  <a16:creationId xmlns:a16="http://schemas.microsoft.com/office/drawing/2014/main" id="{47ADB26A-C1F3-2672-F1F1-8D121F67865E}"/>
                </a:ext>
              </a:extLst>
            </p:cNvPr>
            <p:cNvSpPr/>
            <p:nvPr/>
          </p:nvSpPr>
          <p:spPr>
            <a:xfrm>
              <a:off x="2869375" y="3236000"/>
              <a:ext cx="24550" cy="10700"/>
            </a:xfrm>
            <a:custGeom>
              <a:avLst/>
              <a:gdLst/>
              <a:ahLst/>
              <a:cxnLst/>
              <a:rect l="l" t="t" r="r" b="b"/>
              <a:pathLst>
                <a:path w="982" h="428" extrusionOk="0">
                  <a:moveTo>
                    <a:pt x="18" y="0"/>
                  </a:moveTo>
                  <a:lnTo>
                    <a:pt x="1" y="21"/>
                  </a:lnTo>
                  <a:cubicBezTo>
                    <a:pt x="199" y="258"/>
                    <a:pt x="430" y="428"/>
                    <a:pt x="737" y="428"/>
                  </a:cubicBezTo>
                  <a:cubicBezTo>
                    <a:pt x="813" y="428"/>
                    <a:pt x="895" y="417"/>
                    <a:pt x="981" y="39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29">
              <a:extLst>
                <a:ext uri="{FF2B5EF4-FFF2-40B4-BE49-F238E27FC236}">
                  <a16:creationId xmlns:a16="http://schemas.microsoft.com/office/drawing/2014/main" id="{7AE20D07-7F4D-A1E6-66BE-EE77647D90FB}"/>
                </a:ext>
              </a:extLst>
            </p:cNvPr>
            <p:cNvSpPr/>
            <p:nvPr/>
          </p:nvSpPr>
          <p:spPr>
            <a:xfrm>
              <a:off x="2759725" y="3250525"/>
              <a:ext cx="25500" cy="10775"/>
            </a:xfrm>
            <a:custGeom>
              <a:avLst/>
              <a:gdLst/>
              <a:ahLst/>
              <a:cxnLst/>
              <a:rect l="l" t="t" r="r" b="b"/>
              <a:pathLst>
                <a:path w="1020" h="431" extrusionOk="0">
                  <a:moveTo>
                    <a:pt x="247" y="1"/>
                  </a:moveTo>
                  <a:cubicBezTo>
                    <a:pt x="169" y="1"/>
                    <a:pt x="87" y="11"/>
                    <a:pt x="0" y="32"/>
                  </a:cubicBezTo>
                  <a:lnTo>
                    <a:pt x="980" y="431"/>
                  </a:lnTo>
                  <a:lnTo>
                    <a:pt x="1019" y="381"/>
                  </a:lnTo>
                  <a:cubicBezTo>
                    <a:pt x="802" y="159"/>
                    <a:pt x="558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29">
              <a:extLst>
                <a:ext uri="{FF2B5EF4-FFF2-40B4-BE49-F238E27FC236}">
                  <a16:creationId xmlns:a16="http://schemas.microsoft.com/office/drawing/2014/main" id="{00B8E4A9-5CCB-0531-4424-93C8BA6CB26A}"/>
                </a:ext>
              </a:extLst>
            </p:cNvPr>
            <p:cNvSpPr/>
            <p:nvPr/>
          </p:nvSpPr>
          <p:spPr>
            <a:xfrm>
              <a:off x="2521925" y="3137375"/>
              <a:ext cx="9425" cy="21150"/>
            </a:xfrm>
            <a:custGeom>
              <a:avLst/>
              <a:gdLst/>
              <a:ahLst/>
              <a:cxnLst/>
              <a:rect l="l" t="t" r="r" b="b"/>
              <a:pathLst>
                <a:path w="377" h="846" extrusionOk="0">
                  <a:moveTo>
                    <a:pt x="177" y="0"/>
                  </a:moveTo>
                  <a:lnTo>
                    <a:pt x="0" y="809"/>
                  </a:lnTo>
                  <a:lnTo>
                    <a:pt x="193" y="845"/>
                  </a:lnTo>
                  <a:cubicBezTo>
                    <a:pt x="254" y="576"/>
                    <a:pt x="315" y="307"/>
                    <a:pt x="376" y="39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29">
              <a:extLst>
                <a:ext uri="{FF2B5EF4-FFF2-40B4-BE49-F238E27FC236}">
                  <a16:creationId xmlns:a16="http://schemas.microsoft.com/office/drawing/2014/main" id="{44AF80CE-CD19-BB00-CE6C-F992D60C32AF}"/>
                </a:ext>
              </a:extLst>
            </p:cNvPr>
            <p:cNvSpPr/>
            <p:nvPr/>
          </p:nvSpPr>
          <p:spPr>
            <a:xfrm>
              <a:off x="2784200" y="3260025"/>
              <a:ext cx="25200" cy="14900"/>
            </a:xfrm>
            <a:custGeom>
              <a:avLst/>
              <a:gdLst/>
              <a:ahLst/>
              <a:cxnLst/>
              <a:rect l="l" t="t" r="r" b="b"/>
              <a:pathLst>
                <a:path w="1008" h="596" extrusionOk="0">
                  <a:moveTo>
                    <a:pt x="40" y="1"/>
                  </a:moveTo>
                  <a:lnTo>
                    <a:pt x="1" y="51"/>
                  </a:lnTo>
                  <a:lnTo>
                    <a:pt x="913" y="595"/>
                  </a:lnTo>
                  <a:cubicBezTo>
                    <a:pt x="944" y="530"/>
                    <a:pt x="976" y="464"/>
                    <a:pt x="1007" y="398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29">
              <a:extLst>
                <a:ext uri="{FF2B5EF4-FFF2-40B4-BE49-F238E27FC236}">
                  <a16:creationId xmlns:a16="http://schemas.microsoft.com/office/drawing/2014/main" id="{833DC558-5E5E-26B9-1052-839AD5452F1E}"/>
                </a:ext>
              </a:extLst>
            </p:cNvPr>
            <p:cNvSpPr/>
            <p:nvPr/>
          </p:nvSpPr>
          <p:spPr>
            <a:xfrm>
              <a:off x="2504900" y="3108175"/>
              <a:ext cx="9075" cy="24625"/>
            </a:xfrm>
            <a:custGeom>
              <a:avLst/>
              <a:gdLst/>
              <a:ahLst/>
              <a:cxnLst/>
              <a:rect l="l" t="t" r="r" b="b"/>
              <a:pathLst>
                <a:path w="363" h="985" extrusionOk="0">
                  <a:moveTo>
                    <a:pt x="110" y="1"/>
                  </a:moveTo>
                  <a:lnTo>
                    <a:pt x="24" y="912"/>
                  </a:lnTo>
                  <a:lnTo>
                    <a:pt x="363" y="56"/>
                  </a:lnTo>
                  <a:lnTo>
                    <a:pt x="110" y="1"/>
                  </a:lnTo>
                  <a:close/>
                  <a:moveTo>
                    <a:pt x="24" y="912"/>
                  </a:moveTo>
                  <a:lnTo>
                    <a:pt x="1" y="972"/>
                  </a:lnTo>
                  <a:lnTo>
                    <a:pt x="18" y="985"/>
                  </a:lnTo>
                  <a:lnTo>
                    <a:pt x="24" y="9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29">
              <a:extLst>
                <a:ext uri="{FF2B5EF4-FFF2-40B4-BE49-F238E27FC236}">
                  <a16:creationId xmlns:a16="http://schemas.microsoft.com/office/drawing/2014/main" id="{2906E923-E8CD-9F20-E9B9-C89B5F8F4359}"/>
                </a:ext>
              </a:extLst>
            </p:cNvPr>
            <p:cNvSpPr/>
            <p:nvPr/>
          </p:nvSpPr>
          <p:spPr>
            <a:xfrm>
              <a:off x="2786900" y="3280450"/>
              <a:ext cx="23750" cy="14525"/>
            </a:xfrm>
            <a:custGeom>
              <a:avLst/>
              <a:gdLst/>
              <a:ahLst/>
              <a:cxnLst/>
              <a:rect l="l" t="t" r="r" b="b"/>
              <a:pathLst>
                <a:path w="950" h="581" extrusionOk="0">
                  <a:moveTo>
                    <a:pt x="130" y="0"/>
                  </a:moveTo>
                  <a:lnTo>
                    <a:pt x="0" y="174"/>
                  </a:lnTo>
                  <a:lnTo>
                    <a:pt x="875" y="580"/>
                  </a:lnTo>
                  <a:cubicBezTo>
                    <a:pt x="900" y="526"/>
                    <a:pt x="924" y="473"/>
                    <a:pt x="949" y="41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29">
              <a:extLst>
                <a:ext uri="{FF2B5EF4-FFF2-40B4-BE49-F238E27FC236}">
                  <a16:creationId xmlns:a16="http://schemas.microsoft.com/office/drawing/2014/main" id="{D9D991C6-C1E0-B5BC-A62C-35E61B1BAB4F}"/>
                </a:ext>
              </a:extLst>
            </p:cNvPr>
            <p:cNvSpPr/>
            <p:nvPr/>
          </p:nvSpPr>
          <p:spPr>
            <a:xfrm>
              <a:off x="2823600" y="3279550"/>
              <a:ext cx="20450" cy="12800"/>
            </a:xfrm>
            <a:custGeom>
              <a:avLst/>
              <a:gdLst/>
              <a:ahLst/>
              <a:cxnLst/>
              <a:rect l="l" t="t" r="r" b="b"/>
              <a:pathLst>
                <a:path w="818" h="512" extrusionOk="0">
                  <a:moveTo>
                    <a:pt x="72" y="0"/>
                  </a:moveTo>
                  <a:cubicBezTo>
                    <a:pt x="48" y="56"/>
                    <a:pt x="25" y="111"/>
                    <a:pt x="1" y="168"/>
                  </a:cubicBezTo>
                  <a:lnTo>
                    <a:pt x="763" y="512"/>
                  </a:lnTo>
                  <a:cubicBezTo>
                    <a:pt x="781" y="454"/>
                    <a:pt x="799" y="396"/>
                    <a:pt x="817" y="33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29">
              <a:extLst>
                <a:ext uri="{FF2B5EF4-FFF2-40B4-BE49-F238E27FC236}">
                  <a16:creationId xmlns:a16="http://schemas.microsoft.com/office/drawing/2014/main" id="{ECD33255-7858-7060-E270-B79633522492}"/>
                </a:ext>
              </a:extLst>
            </p:cNvPr>
            <p:cNvSpPr/>
            <p:nvPr/>
          </p:nvSpPr>
          <p:spPr>
            <a:xfrm>
              <a:off x="2940725" y="3273475"/>
              <a:ext cx="20150" cy="14100"/>
            </a:xfrm>
            <a:custGeom>
              <a:avLst/>
              <a:gdLst/>
              <a:ahLst/>
              <a:cxnLst/>
              <a:rect l="l" t="t" r="r" b="b"/>
              <a:pathLst>
                <a:path w="806" h="564" extrusionOk="0">
                  <a:moveTo>
                    <a:pt x="64" y="1"/>
                  </a:moveTo>
                  <a:cubicBezTo>
                    <a:pt x="36" y="80"/>
                    <a:pt x="0" y="159"/>
                    <a:pt x="7" y="163"/>
                  </a:cubicBezTo>
                  <a:cubicBezTo>
                    <a:pt x="250" y="301"/>
                    <a:pt x="495" y="431"/>
                    <a:pt x="741" y="564"/>
                  </a:cubicBezTo>
                  <a:lnTo>
                    <a:pt x="806" y="43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29">
              <a:extLst>
                <a:ext uri="{FF2B5EF4-FFF2-40B4-BE49-F238E27FC236}">
                  <a16:creationId xmlns:a16="http://schemas.microsoft.com/office/drawing/2014/main" id="{9336F52B-372D-E37A-AC80-F090E2CC9737}"/>
                </a:ext>
              </a:extLst>
            </p:cNvPr>
            <p:cNvSpPr/>
            <p:nvPr/>
          </p:nvSpPr>
          <p:spPr>
            <a:xfrm>
              <a:off x="2823325" y="3299125"/>
              <a:ext cx="22900" cy="14200"/>
            </a:xfrm>
            <a:custGeom>
              <a:avLst/>
              <a:gdLst/>
              <a:ahLst/>
              <a:cxnLst/>
              <a:rect l="l" t="t" r="r" b="b"/>
              <a:pathLst>
                <a:path w="916" h="568" extrusionOk="0">
                  <a:moveTo>
                    <a:pt x="94" y="1"/>
                  </a:moveTo>
                  <a:lnTo>
                    <a:pt x="0" y="188"/>
                  </a:lnTo>
                  <a:lnTo>
                    <a:pt x="851" y="568"/>
                  </a:lnTo>
                  <a:lnTo>
                    <a:pt x="915" y="42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29">
              <a:extLst>
                <a:ext uri="{FF2B5EF4-FFF2-40B4-BE49-F238E27FC236}">
                  <a16:creationId xmlns:a16="http://schemas.microsoft.com/office/drawing/2014/main" id="{E8E0D06B-7EEC-80AA-301C-A4A167F69E5B}"/>
                </a:ext>
              </a:extLst>
            </p:cNvPr>
            <p:cNvSpPr/>
            <p:nvPr/>
          </p:nvSpPr>
          <p:spPr>
            <a:xfrm>
              <a:off x="2866725" y="3323200"/>
              <a:ext cx="20300" cy="13050"/>
            </a:xfrm>
            <a:custGeom>
              <a:avLst/>
              <a:gdLst/>
              <a:ahLst/>
              <a:cxnLst/>
              <a:rect l="l" t="t" r="r" b="b"/>
              <a:pathLst>
                <a:path w="812" h="522" extrusionOk="0">
                  <a:moveTo>
                    <a:pt x="83" y="0"/>
                  </a:moveTo>
                  <a:lnTo>
                    <a:pt x="0" y="162"/>
                  </a:lnTo>
                  <a:lnTo>
                    <a:pt x="742" y="521"/>
                  </a:lnTo>
                  <a:lnTo>
                    <a:pt x="811" y="38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29">
              <a:extLst>
                <a:ext uri="{FF2B5EF4-FFF2-40B4-BE49-F238E27FC236}">
                  <a16:creationId xmlns:a16="http://schemas.microsoft.com/office/drawing/2014/main" id="{E796EE58-73F6-439F-9904-528B87632FFE}"/>
                </a:ext>
              </a:extLst>
            </p:cNvPr>
            <p:cNvSpPr/>
            <p:nvPr/>
          </p:nvSpPr>
          <p:spPr>
            <a:xfrm>
              <a:off x="3332575" y="3323400"/>
              <a:ext cx="12600" cy="21125"/>
            </a:xfrm>
            <a:custGeom>
              <a:avLst/>
              <a:gdLst/>
              <a:ahLst/>
              <a:cxnLst/>
              <a:rect l="l" t="t" r="r" b="b"/>
              <a:pathLst>
                <a:path w="504" h="845" extrusionOk="0">
                  <a:moveTo>
                    <a:pt x="422" y="0"/>
                  </a:moveTo>
                  <a:cubicBezTo>
                    <a:pt x="282" y="252"/>
                    <a:pt x="141" y="504"/>
                    <a:pt x="1" y="757"/>
                  </a:cubicBezTo>
                  <a:lnTo>
                    <a:pt x="192" y="845"/>
                  </a:lnTo>
                  <a:lnTo>
                    <a:pt x="504" y="68"/>
                  </a:lnTo>
                  <a:lnTo>
                    <a:pt x="4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29">
              <a:extLst>
                <a:ext uri="{FF2B5EF4-FFF2-40B4-BE49-F238E27FC236}">
                  <a16:creationId xmlns:a16="http://schemas.microsoft.com/office/drawing/2014/main" id="{E403E7FE-C5BC-68BF-876E-AB06D54842AA}"/>
                </a:ext>
              </a:extLst>
            </p:cNvPr>
            <p:cNvSpPr/>
            <p:nvPr/>
          </p:nvSpPr>
          <p:spPr>
            <a:xfrm>
              <a:off x="2552725" y="3062750"/>
              <a:ext cx="26375" cy="11625"/>
            </a:xfrm>
            <a:custGeom>
              <a:avLst/>
              <a:gdLst/>
              <a:ahLst/>
              <a:cxnLst/>
              <a:rect l="l" t="t" r="r" b="b"/>
              <a:pathLst>
                <a:path w="1055" h="465" extrusionOk="0">
                  <a:moveTo>
                    <a:pt x="250" y="0"/>
                  </a:moveTo>
                  <a:cubicBezTo>
                    <a:pt x="171" y="0"/>
                    <a:pt x="88" y="11"/>
                    <a:pt x="0" y="35"/>
                  </a:cubicBezTo>
                  <a:lnTo>
                    <a:pt x="983" y="465"/>
                  </a:lnTo>
                  <a:cubicBezTo>
                    <a:pt x="1007" y="436"/>
                    <a:pt x="1031" y="407"/>
                    <a:pt x="1054" y="377"/>
                  </a:cubicBezTo>
                  <a:cubicBezTo>
                    <a:pt x="814" y="182"/>
                    <a:pt x="569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29">
              <a:extLst>
                <a:ext uri="{FF2B5EF4-FFF2-40B4-BE49-F238E27FC236}">
                  <a16:creationId xmlns:a16="http://schemas.microsoft.com/office/drawing/2014/main" id="{8C7BD02C-1714-3033-D1D1-1C37C40655FD}"/>
                </a:ext>
              </a:extLst>
            </p:cNvPr>
            <p:cNvSpPr/>
            <p:nvPr/>
          </p:nvSpPr>
          <p:spPr>
            <a:xfrm>
              <a:off x="2231950" y="2820200"/>
              <a:ext cx="10500" cy="18025"/>
            </a:xfrm>
            <a:custGeom>
              <a:avLst/>
              <a:gdLst/>
              <a:ahLst/>
              <a:cxnLst/>
              <a:rect l="l" t="t" r="r" b="b"/>
              <a:pathLst>
                <a:path w="420" h="721" extrusionOk="0">
                  <a:moveTo>
                    <a:pt x="249" y="0"/>
                  </a:moveTo>
                  <a:cubicBezTo>
                    <a:pt x="167" y="222"/>
                    <a:pt x="84" y="444"/>
                    <a:pt x="0" y="666"/>
                  </a:cubicBezTo>
                  <a:lnTo>
                    <a:pt x="146" y="720"/>
                  </a:lnTo>
                  <a:cubicBezTo>
                    <a:pt x="237" y="503"/>
                    <a:pt x="327" y="284"/>
                    <a:pt x="419" y="65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29">
              <a:extLst>
                <a:ext uri="{FF2B5EF4-FFF2-40B4-BE49-F238E27FC236}">
                  <a16:creationId xmlns:a16="http://schemas.microsoft.com/office/drawing/2014/main" id="{65BD8043-C769-74D1-2090-2BF181F06BAB}"/>
                </a:ext>
              </a:extLst>
            </p:cNvPr>
            <p:cNvSpPr/>
            <p:nvPr/>
          </p:nvSpPr>
          <p:spPr>
            <a:xfrm>
              <a:off x="3120775" y="3329325"/>
              <a:ext cx="15875" cy="10775"/>
            </a:xfrm>
            <a:custGeom>
              <a:avLst/>
              <a:gdLst/>
              <a:ahLst/>
              <a:cxnLst/>
              <a:rect l="l" t="t" r="r" b="b"/>
              <a:pathLst>
                <a:path w="635" h="431" extrusionOk="0">
                  <a:moveTo>
                    <a:pt x="121" y="1"/>
                  </a:moveTo>
                  <a:cubicBezTo>
                    <a:pt x="81" y="61"/>
                    <a:pt x="40" y="120"/>
                    <a:pt x="0" y="180"/>
                  </a:cubicBezTo>
                  <a:lnTo>
                    <a:pt x="569" y="430"/>
                  </a:lnTo>
                  <a:lnTo>
                    <a:pt x="634" y="304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29">
              <a:extLst>
                <a:ext uri="{FF2B5EF4-FFF2-40B4-BE49-F238E27FC236}">
                  <a16:creationId xmlns:a16="http://schemas.microsoft.com/office/drawing/2014/main" id="{0719F9DD-6733-1B9E-0327-C5B2CEBFFD16}"/>
                </a:ext>
              </a:extLst>
            </p:cNvPr>
            <p:cNvSpPr/>
            <p:nvPr/>
          </p:nvSpPr>
          <p:spPr>
            <a:xfrm>
              <a:off x="2608575" y="2962825"/>
              <a:ext cx="10050" cy="18975"/>
            </a:xfrm>
            <a:custGeom>
              <a:avLst/>
              <a:gdLst/>
              <a:ahLst/>
              <a:cxnLst/>
              <a:rect l="l" t="t" r="r" b="b"/>
              <a:pathLst>
                <a:path w="402" h="759" extrusionOk="0">
                  <a:moveTo>
                    <a:pt x="240" y="0"/>
                  </a:moveTo>
                  <a:lnTo>
                    <a:pt x="0" y="707"/>
                  </a:lnTo>
                  <a:lnTo>
                    <a:pt x="158" y="759"/>
                  </a:lnTo>
                  <a:cubicBezTo>
                    <a:pt x="239" y="524"/>
                    <a:pt x="320" y="289"/>
                    <a:pt x="401" y="54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29">
              <a:extLst>
                <a:ext uri="{FF2B5EF4-FFF2-40B4-BE49-F238E27FC236}">
                  <a16:creationId xmlns:a16="http://schemas.microsoft.com/office/drawing/2014/main" id="{DB844989-CFF9-33BF-D7EA-E0D14AAB6A67}"/>
                </a:ext>
              </a:extLst>
            </p:cNvPr>
            <p:cNvSpPr/>
            <p:nvPr/>
          </p:nvSpPr>
          <p:spPr>
            <a:xfrm>
              <a:off x="2804550" y="3047550"/>
              <a:ext cx="15075" cy="20875"/>
            </a:xfrm>
            <a:custGeom>
              <a:avLst/>
              <a:gdLst/>
              <a:ahLst/>
              <a:cxnLst/>
              <a:rect l="l" t="t" r="r" b="b"/>
              <a:pathLst>
                <a:path w="603" h="835" extrusionOk="0">
                  <a:moveTo>
                    <a:pt x="399" y="0"/>
                  </a:moveTo>
                  <a:cubicBezTo>
                    <a:pt x="267" y="253"/>
                    <a:pt x="134" y="505"/>
                    <a:pt x="1" y="758"/>
                  </a:cubicBezTo>
                  <a:lnTo>
                    <a:pt x="92" y="835"/>
                  </a:lnTo>
                  <a:lnTo>
                    <a:pt x="602" y="113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29">
              <a:extLst>
                <a:ext uri="{FF2B5EF4-FFF2-40B4-BE49-F238E27FC236}">
                  <a16:creationId xmlns:a16="http://schemas.microsoft.com/office/drawing/2014/main" id="{F47E005C-027D-6CFD-58EF-F43EA540B4B8}"/>
                </a:ext>
              </a:extLst>
            </p:cNvPr>
            <p:cNvSpPr/>
            <p:nvPr/>
          </p:nvSpPr>
          <p:spPr>
            <a:xfrm>
              <a:off x="2793875" y="3018550"/>
              <a:ext cx="13575" cy="17775"/>
            </a:xfrm>
            <a:custGeom>
              <a:avLst/>
              <a:gdLst/>
              <a:ahLst/>
              <a:cxnLst/>
              <a:rect l="l" t="t" r="r" b="b"/>
              <a:pathLst>
                <a:path w="543" h="711" extrusionOk="0">
                  <a:moveTo>
                    <a:pt x="391" y="1"/>
                  </a:moveTo>
                  <a:lnTo>
                    <a:pt x="1" y="623"/>
                  </a:lnTo>
                  <a:lnTo>
                    <a:pt x="139" y="711"/>
                  </a:lnTo>
                  <a:cubicBezTo>
                    <a:pt x="273" y="506"/>
                    <a:pt x="407" y="301"/>
                    <a:pt x="542" y="96"/>
                  </a:cubicBezTo>
                  <a:lnTo>
                    <a:pt x="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29">
              <a:extLst>
                <a:ext uri="{FF2B5EF4-FFF2-40B4-BE49-F238E27FC236}">
                  <a16:creationId xmlns:a16="http://schemas.microsoft.com/office/drawing/2014/main" id="{4948640B-6701-3814-3CCE-BFEBDCB66D6B}"/>
                </a:ext>
              </a:extLst>
            </p:cNvPr>
            <p:cNvSpPr/>
            <p:nvPr/>
          </p:nvSpPr>
          <p:spPr>
            <a:xfrm>
              <a:off x="2754275" y="2811000"/>
              <a:ext cx="51550" cy="116850"/>
            </a:xfrm>
            <a:custGeom>
              <a:avLst/>
              <a:gdLst/>
              <a:ahLst/>
              <a:cxnLst/>
              <a:rect l="l" t="t" r="r" b="b"/>
              <a:pathLst>
                <a:path w="2062" h="4674" extrusionOk="0">
                  <a:moveTo>
                    <a:pt x="80" y="0"/>
                  </a:moveTo>
                  <a:cubicBezTo>
                    <a:pt x="54" y="56"/>
                    <a:pt x="28" y="111"/>
                    <a:pt x="1" y="167"/>
                  </a:cubicBezTo>
                  <a:lnTo>
                    <a:pt x="1663" y="1057"/>
                  </a:lnTo>
                  <a:cubicBezTo>
                    <a:pt x="1487" y="1447"/>
                    <a:pt x="1312" y="1771"/>
                    <a:pt x="1193" y="2114"/>
                  </a:cubicBezTo>
                  <a:cubicBezTo>
                    <a:pt x="902" y="2960"/>
                    <a:pt x="637" y="3814"/>
                    <a:pt x="362" y="4665"/>
                  </a:cubicBezTo>
                  <a:lnTo>
                    <a:pt x="372" y="4673"/>
                  </a:lnTo>
                  <a:cubicBezTo>
                    <a:pt x="567" y="4223"/>
                    <a:pt x="754" y="3769"/>
                    <a:pt x="955" y="3321"/>
                  </a:cubicBezTo>
                  <a:cubicBezTo>
                    <a:pt x="1313" y="2530"/>
                    <a:pt x="1681" y="1742"/>
                    <a:pt x="2062" y="913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29">
              <a:extLst>
                <a:ext uri="{FF2B5EF4-FFF2-40B4-BE49-F238E27FC236}">
                  <a16:creationId xmlns:a16="http://schemas.microsoft.com/office/drawing/2014/main" id="{8D93C55F-9CC0-11FF-A953-D7120E23EFE2}"/>
                </a:ext>
              </a:extLst>
            </p:cNvPr>
            <p:cNvSpPr/>
            <p:nvPr/>
          </p:nvSpPr>
          <p:spPr>
            <a:xfrm>
              <a:off x="2567000" y="2806450"/>
              <a:ext cx="29050" cy="55600"/>
            </a:xfrm>
            <a:custGeom>
              <a:avLst/>
              <a:gdLst/>
              <a:ahLst/>
              <a:cxnLst/>
              <a:rect l="l" t="t" r="r" b="b"/>
              <a:pathLst>
                <a:path w="1162" h="2224" extrusionOk="0">
                  <a:moveTo>
                    <a:pt x="933" y="1"/>
                  </a:moveTo>
                  <a:lnTo>
                    <a:pt x="1" y="2143"/>
                  </a:lnTo>
                  <a:lnTo>
                    <a:pt x="193" y="2224"/>
                  </a:lnTo>
                  <a:cubicBezTo>
                    <a:pt x="516" y="1514"/>
                    <a:pt x="839" y="803"/>
                    <a:pt x="1162" y="93"/>
                  </a:cubicBez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29">
              <a:extLst>
                <a:ext uri="{FF2B5EF4-FFF2-40B4-BE49-F238E27FC236}">
                  <a16:creationId xmlns:a16="http://schemas.microsoft.com/office/drawing/2014/main" id="{56E9759C-4C38-D998-7E6A-79F4E1F692B1}"/>
                </a:ext>
              </a:extLst>
            </p:cNvPr>
            <p:cNvSpPr/>
            <p:nvPr/>
          </p:nvSpPr>
          <p:spPr>
            <a:xfrm>
              <a:off x="2794400" y="2901325"/>
              <a:ext cx="28400" cy="57300"/>
            </a:xfrm>
            <a:custGeom>
              <a:avLst/>
              <a:gdLst/>
              <a:ahLst/>
              <a:cxnLst/>
              <a:rect l="l" t="t" r="r" b="b"/>
              <a:pathLst>
                <a:path w="1136" h="2292" extrusionOk="0">
                  <a:moveTo>
                    <a:pt x="937" y="0"/>
                  </a:moveTo>
                  <a:lnTo>
                    <a:pt x="0" y="2180"/>
                  </a:lnTo>
                  <a:lnTo>
                    <a:pt x="206" y="2291"/>
                  </a:lnTo>
                  <a:cubicBezTo>
                    <a:pt x="515" y="1554"/>
                    <a:pt x="826" y="818"/>
                    <a:pt x="1136" y="81"/>
                  </a:cubicBez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29">
              <a:extLst>
                <a:ext uri="{FF2B5EF4-FFF2-40B4-BE49-F238E27FC236}">
                  <a16:creationId xmlns:a16="http://schemas.microsoft.com/office/drawing/2014/main" id="{948EB979-2352-AF66-19CD-47619D5CB510}"/>
                </a:ext>
              </a:extLst>
            </p:cNvPr>
            <p:cNvSpPr/>
            <p:nvPr/>
          </p:nvSpPr>
          <p:spPr>
            <a:xfrm>
              <a:off x="2591275" y="2816400"/>
              <a:ext cx="24550" cy="45875"/>
            </a:xfrm>
            <a:custGeom>
              <a:avLst/>
              <a:gdLst/>
              <a:ahLst/>
              <a:cxnLst/>
              <a:rect l="l" t="t" r="r" b="b"/>
              <a:pathLst>
                <a:path w="982" h="1835" extrusionOk="0">
                  <a:moveTo>
                    <a:pt x="793" y="0"/>
                  </a:moveTo>
                  <a:lnTo>
                    <a:pt x="0" y="1706"/>
                  </a:lnTo>
                  <a:lnTo>
                    <a:pt x="205" y="1835"/>
                  </a:lnTo>
                  <a:cubicBezTo>
                    <a:pt x="464" y="1252"/>
                    <a:pt x="723" y="668"/>
                    <a:pt x="981" y="86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29">
              <a:extLst>
                <a:ext uri="{FF2B5EF4-FFF2-40B4-BE49-F238E27FC236}">
                  <a16:creationId xmlns:a16="http://schemas.microsoft.com/office/drawing/2014/main" id="{9BFF532B-2D86-6759-2439-625442BDA444}"/>
                </a:ext>
              </a:extLst>
            </p:cNvPr>
            <p:cNvSpPr/>
            <p:nvPr/>
          </p:nvSpPr>
          <p:spPr>
            <a:xfrm>
              <a:off x="3177225" y="2887025"/>
              <a:ext cx="46725" cy="18975"/>
            </a:xfrm>
            <a:custGeom>
              <a:avLst/>
              <a:gdLst/>
              <a:ahLst/>
              <a:cxnLst/>
              <a:rect l="l" t="t" r="r" b="b"/>
              <a:pathLst>
                <a:path w="1869" h="759" extrusionOk="0">
                  <a:moveTo>
                    <a:pt x="107" y="0"/>
                  </a:moveTo>
                  <a:cubicBezTo>
                    <a:pt x="72" y="0"/>
                    <a:pt x="36" y="1"/>
                    <a:pt x="0" y="3"/>
                  </a:cubicBezTo>
                  <a:lnTo>
                    <a:pt x="1808" y="758"/>
                  </a:lnTo>
                  <a:cubicBezTo>
                    <a:pt x="1808" y="758"/>
                    <a:pt x="1869" y="683"/>
                    <a:pt x="1869" y="683"/>
                  </a:cubicBezTo>
                  <a:cubicBezTo>
                    <a:pt x="1341" y="316"/>
                    <a:pt x="791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29">
              <a:extLst>
                <a:ext uri="{FF2B5EF4-FFF2-40B4-BE49-F238E27FC236}">
                  <a16:creationId xmlns:a16="http://schemas.microsoft.com/office/drawing/2014/main" id="{0882E2CF-04D3-E13B-0B39-4A1E6C4F4703}"/>
                </a:ext>
              </a:extLst>
            </p:cNvPr>
            <p:cNvSpPr/>
            <p:nvPr/>
          </p:nvSpPr>
          <p:spPr>
            <a:xfrm>
              <a:off x="2935650" y="2922850"/>
              <a:ext cx="21175" cy="39175"/>
            </a:xfrm>
            <a:custGeom>
              <a:avLst/>
              <a:gdLst/>
              <a:ahLst/>
              <a:cxnLst/>
              <a:rect l="l" t="t" r="r" b="b"/>
              <a:pathLst>
                <a:path w="847" h="1567" extrusionOk="0">
                  <a:moveTo>
                    <a:pt x="641" y="0"/>
                  </a:moveTo>
                  <a:cubicBezTo>
                    <a:pt x="428" y="494"/>
                    <a:pt x="215" y="989"/>
                    <a:pt x="1" y="1484"/>
                  </a:cubicBezTo>
                  <a:lnTo>
                    <a:pt x="206" y="1566"/>
                  </a:lnTo>
                  <a:lnTo>
                    <a:pt x="847" y="77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29">
              <a:extLst>
                <a:ext uri="{FF2B5EF4-FFF2-40B4-BE49-F238E27FC236}">
                  <a16:creationId xmlns:a16="http://schemas.microsoft.com/office/drawing/2014/main" id="{3D66856E-2C60-6DEC-AD90-E90EB72920C4}"/>
                </a:ext>
              </a:extLst>
            </p:cNvPr>
            <p:cNvSpPr/>
            <p:nvPr/>
          </p:nvSpPr>
          <p:spPr>
            <a:xfrm>
              <a:off x="2891200" y="2916550"/>
              <a:ext cx="19875" cy="40450"/>
            </a:xfrm>
            <a:custGeom>
              <a:avLst/>
              <a:gdLst/>
              <a:ahLst/>
              <a:cxnLst/>
              <a:rect l="l" t="t" r="r" b="b"/>
              <a:pathLst>
                <a:path w="795" h="1618" extrusionOk="0">
                  <a:moveTo>
                    <a:pt x="795" y="1"/>
                  </a:moveTo>
                  <a:lnTo>
                    <a:pt x="795" y="1"/>
                  </a:lnTo>
                  <a:cubicBezTo>
                    <a:pt x="129" y="750"/>
                    <a:pt x="114" y="789"/>
                    <a:pt x="1" y="1609"/>
                  </a:cubicBezTo>
                  <a:lnTo>
                    <a:pt x="12" y="1618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29">
              <a:extLst>
                <a:ext uri="{FF2B5EF4-FFF2-40B4-BE49-F238E27FC236}">
                  <a16:creationId xmlns:a16="http://schemas.microsoft.com/office/drawing/2014/main" id="{0838BA0B-259B-30F1-E22A-C409E5A310DA}"/>
                </a:ext>
              </a:extLst>
            </p:cNvPr>
            <p:cNvSpPr/>
            <p:nvPr/>
          </p:nvSpPr>
          <p:spPr>
            <a:xfrm>
              <a:off x="2746525" y="2865450"/>
              <a:ext cx="20025" cy="45125"/>
            </a:xfrm>
            <a:custGeom>
              <a:avLst/>
              <a:gdLst/>
              <a:ahLst/>
              <a:cxnLst/>
              <a:rect l="l" t="t" r="r" b="b"/>
              <a:pathLst>
                <a:path w="801" h="1805" extrusionOk="0">
                  <a:moveTo>
                    <a:pt x="604" y="1"/>
                  </a:moveTo>
                  <a:lnTo>
                    <a:pt x="0" y="1690"/>
                  </a:lnTo>
                  <a:lnTo>
                    <a:pt x="211" y="1805"/>
                  </a:lnTo>
                  <a:lnTo>
                    <a:pt x="801" y="6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29">
              <a:extLst>
                <a:ext uri="{FF2B5EF4-FFF2-40B4-BE49-F238E27FC236}">
                  <a16:creationId xmlns:a16="http://schemas.microsoft.com/office/drawing/2014/main" id="{7FE7EF0E-DFE8-504B-67DD-766301B75E79}"/>
                </a:ext>
              </a:extLst>
            </p:cNvPr>
            <p:cNvSpPr/>
            <p:nvPr/>
          </p:nvSpPr>
          <p:spPr>
            <a:xfrm>
              <a:off x="2438550" y="2771000"/>
              <a:ext cx="27050" cy="40950"/>
            </a:xfrm>
            <a:custGeom>
              <a:avLst/>
              <a:gdLst/>
              <a:ahLst/>
              <a:cxnLst/>
              <a:rect l="l" t="t" r="r" b="b"/>
              <a:pathLst>
                <a:path w="1082" h="1638" extrusionOk="0">
                  <a:moveTo>
                    <a:pt x="906" y="0"/>
                  </a:moveTo>
                  <a:lnTo>
                    <a:pt x="0" y="1623"/>
                  </a:lnTo>
                  <a:lnTo>
                    <a:pt x="20" y="1637"/>
                  </a:lnTo>
                  <a:cubicBezTo>
                    <a:pt x="483" y="1196"/>
                    <a:pt x="859" y="699"/>
                    <a:pt x="1082" y="105"/>
                  </a:cubicBez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29">
              <a:extLst>
                <a:ext uri="{FF2B5EF4-FFF2-40B4-BE49-F238E27FC236}">
                  <a16:creationId xmlns:a16="http://schemas.microsoft.com/office/drawing/2014/main" id="{B1935E93-B10E-6795-6FAF-5FBD13EDAB5A}"/>
                </a:ext>
              </a:extLst>
            </p:cNvPr>
            <p:cNvSpPr/>
            <p:nvPr/>
          </p:nvSpPr>
          <p:spPr>
            <a:xfrm>
              <a:off x="2911575" y="2927400"/>
              <a:ext cx="20450" cy="44150"/>
            </a:xfrm>
            <a:custGeom>
              <a:avLst/>
              <a:gdLst/>
              <a:ahLst/>
              <a:cxnLst/>
              <a:rect l="l" t="t" r="r" b="b"/>
              <a:pathLst>
                <a:path w="818" h="1766" extrusionOk="0">
                  <a:moveTo>
                    <a:pt x="550" y="0"/>
                  </a:moveTo>
                  <a:cubicBezTo>
                    <a:pt x="367" y="575"/>
                    <a:pt x="184" y="1150"/>
                    <a:pt x="0" y="1724"/>
                  </a:cubicBezTo>
                  <a:lnTo>
                    <a:pt x="53" y="1766"/>
                  </a:lnTo>
                  <a:lnTo>
                    <a:pt x="818" y="10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29">
              <a:extLst>
                <a:ext uri="{FF2B5EF4-FFF2-40B4-BE49-F238E27FC236}">
                  <a16:creationId xmlns:a16="http://schemas.microsoft.com/office/drawing/2014/main" id="{B26E2318-3CEF-DC56-8B12-16B2BDE3E7FB}"/>
                </a:ext>
              </a:extLst>
            </p:cNvPr>
            <p:cNvSpPr/>
            <p:nvPr/>
          </p:nvSpPr>
          <p:spPr>
            <a:xfrm>
              <a:off x="2685250" y="2779125"/>
              <a:ext cx="34900" cy="19800"/>
            </a:xfrm>
            <a:custGeom>
              <a:avLst/>
              <a:gdLst/>
              <a:ahLst/>
              <a:cxnLst/>
              <a:rect l="l" t="t" r="r" b="b"/>
              <a:pathLst>
                <a:path w="1396" h="792" extrusionOk="0">
                  <a:moveTo>
                    <a:pt x="102" y="0"/>
                  </a:moveTo>
                  <a:cubicBezTo>
                    <a:pt x="68" y="69"/>
                    <a:pt x="34" y="137"/>
                    <a:pt x="1" y="205"/>
                  </a:cubicBezTo>
                  <a:lnTo>
                    <a:pt x="1314" y="792"/>
                  </a:lnTo>
                  <a:lnTo>
                    <a:pt x="1396" y="60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29">
              <a:extLst>
                <a:ext uri="{FF2B5EF4-FFF2-40B4-BE49-F238E27FC236}">
                  <a16:creationId xmlns:a16="http://schemas.microsoft.com/office/drawing/2014/main" id="{5D77EC7C-068A-A64C-2F60-84C6A4898268}"/>
                </a:ext>
              </a:extLst>
            </p:cNvPr>
            <p:cNvSpPr/>
            <p:nvPr/>
          </p:nvSpPr>
          <p:spPr>
            <a:xfrm>
              <a:off x="2806825" y="2939625"/>
              <a:ext cx="18300" cy="36075"/>
            </a:xfrm>
            <a:custGeom>
              <a:avLst/>
              <a:gdLst/>
              <a:ahLst/>
              <a:cxnLst/>
              <a:rect l="l" t="t" r="r" b="b"/>
              <a:pathLst>
                <a:path w="732" h="1443" extrusionOk="0">
                  <a:moveTo>
                    <a:pt x="706" y="1"/>
                  </a:moveTo>
                  <a:cubicBezTo>
                    <a:pt x="470" y="482"/>
                    <a:pt x="235" y="962"/>
                    <a:pt x="0" y="1442"/>
                  </a:cubicBezTo>
                  <a:cubicBezTo>
                    <a:pt x="467" y="1059"/>
                    <a:pt x="732" y="594"/>
                    <a:pt x="726" y="16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29">
              <a:extLst>
                <a:ext uri="{FF2B5EF4-FFF2-40B4-BE49-F238E27FC236}">
                  <a16:creationId xmlns:a16="http://schemas.microsoft.com/office/drawing/2014/main" id="{87426D98-0A73-6DA6-D6A0-1AFEA13C2E6D}"/>
                </a:ext>
              </a:extLst>
            </p:cNvPr>
            <p:cNvSpPr/>
            <p:nvPr/>
          </p:nvSpPr>
          <p:spPr>
            <a:xfrm>
              <a:off x="2430400" y="2683200"/>
              <a:ext cx="28275" cy="30250"/>
            </a:xfrm>
            <a:custGeom>
              <a:avLst/>
              <a:gdLst/>
              <a:ahLst/>
              <a:cxnLst/>
              <a:rect l="l" t="t" r="r" b="b"/>
              <a:pathLst>
                <a:path w="1131" h="1210" extrusionOk="0">
                  <a:moveTo>
                    <a:pt x="1059" y="1"/>
                  </a:moveTo>
                  <a:lnTo>
                    <a:pt x="0" y="1024"/>
                  </a:lnTo>
                  <a:lnTo>
                    <a:pt x="206" y="1210"/>
                  </a:lnTo>
                  <a:lnTo>
                    <a:pt x="1130" y="73"/>
                  </a:lnTo>
                  <a:cubicBezTo>
                    <a:pt x="1106" y="49"/>
                    <a:pt x="1083" y="24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29">
              <a:extLst>
                <a:ext uri="{FF2B5EF4-FFF2-40B4-BE49-F238E27FC236}">
                  <a16:creationId xmlns:a16="http://schemas.microsoft.com/office/drawing/2014/main" id="{3571C626-A207-99E9-B824-24FD7F78A69A}"/>
                </a:ext>
              </a:extLst>
            </p:cNvPr>
            <p:cNvSpPr/>
            <p:nvPr/>
          </p:nvSpPr>
          <p:spPr>
            <a:xfrm>
              <a:off x="2789625" y="2793925"/>
              <a:ext cx="32250" cy="15200"/>
            </a:xfrm>
            <a:custGeom>
              <a:avLst/>
              <a:gdLst/>
              <a:ahLst/>
              <a:cxnLst/>
              <a:rect l="l" t="t" r="r" b="b"/>
              <a:pathLst>
                <a:path w="1290" h="608" extrusionOk="0">
                  <a:moveTo>
                    <a:pt x="77" y="0"/>
                  </a:moveTo>
                  <a:lnTo>
                    <a:pt x="1" y="200"/>
                  </a:lnTo>
                  <a:cubicBezTo>
                    <a:pt x="358" y="396"/>
                    <a:pt x="711" y="607"/>
                    <a:pt x="1144" y="607"/>
                  </a:cubicBezTo>
                  <a:cubicBezTo>
                    <a:pt x="1191" y="607"/>
                    <a:pt x="1240" y="605"/>
                    <a:pt x="1290" y="59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29">
              <a:extLst>
                <a:ext uri="{FF2B5EF4-FFF2-40B4-BE49-F238E27FC236}">
                  <a16:creationId xmlns:a16="http://schemas.microsoft.com/office/drawing/2014/main" id="{217A4D56-2E5A-0DEC-53CB-2E9C8D1CBDA6}"/>
                </a:ext>
              </a:extLst>
            </p:cNvPr>
            <p:cNvSpPr/>
            <p:nvPr/>
          </p:nvSpPr>
          <p:spPr>
            <a:xfrm>
              <a:off x="2835825" y="2817025"/>
              <a:ext cx="33000" cy="15600"/>
            </a:xfrm>
            <a:custGeom>
              <a:avLst/>
              <a:gdLst/>
              <a:ahLst/>
              <a:cxnLst/>
              <a:rect l="l" t="t" r="r" b="b"/>
              <a:pathLst>
                <a:path w="1320" h="624" extrusionOk="0">
                  <a:moveTo>
                    <a:pt x="105" y="0"/>
                  </a:moveTo>
                  <a:lnTo>
                    <a:pt x="1" y="183"/>
                  </a:lnTo>
                  <a:cubicBezTo>
                    <a:pt x="361" y="372"/>
                    <a:pt x="695" y="624"/>
                    <a:pt x="1130" y="624"/>
                  </a:cubicBezTo>
                  <a:cubicBezTo>
                    <a:pt x="1191" y="624"/>
                    <a:pt x="1254" y="619"/>
                    <a:pt x="1319" y="608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29">
              <a:extLst>
                <a:ext uri="{FF2B5EF4-FFF2-40B4-BE49-F238E27FC236}">
                  <a16:creationId xmlns:a16="http://schemas.microsoft.com/office/drawing/2014/main" id="{6D4C3CEF-67EC-4C25-33FC-17CD597797F3}"/>
                </a:ext>
              </a:extLst>
            </p:cNvPr>
            <p:cNvSpPr/>
            <p:nvPr/>
          </p:nvSpPr>
          <p:spPr>
            <a:xfrm>
              <a:off x="3122100" y="2855000"/>
              <a:ext cx="31900" cy="18300"/>
            </a:xfrm>
            <a:custGeom>
              <a:avLst/>
              <a:gdLst/>
              <a:ahLst/>
              <a:cxnLst/>
              <a:rect l="l" t="t" r="r" b="b"/>
              <a:pathLst>
                <a:path w="1276" h="732" extrusionOk="0">
                  <a:moveTo>
                    <a:pt x="93" y="1"/>
                  </a:moveTo>
                  <a:cubicBezTo>
                    <a:pt x="63" y="61"/>
                    <a:pt x="32" y="121"/>
                    <a:pt x="1" y="181"/>
                  </a:cubicBezTo>
                  <a:lnTo>
                    <a:pt x="1202" y="731"/>
                  </a:lnTo>
                  <a:cubicBezTo>
                    <a:pt x="1227" y="676"/>
                    <a:pt x="1251" y="620"/>
                    <a:pt x="1276" y="565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29">
              <a:extLst>
                <a:ext uri="{FF2B5EF4-FFF2-40B4-BE49-F238E27FC236}">
                  <a16:creationId xmlns:a16="http://schemas.microsoft.com/office/drawing/2014/main" id="{2CD08789-280B-5F86-0135-1ECD6305F2CB}"/>
                </a:ext>
              </a:extLst>
            </p:cNvPr>
            <p:cNvSpPr/>
            <p:nvPr/>
          </p:nvSpPr>
          <p:spPr>
            <a:xfrm>
              <a:off x="3202525" y="2870150"/>
              <a:ext cx="33525" cy="20275"/>
            </a:xfrm>
            <a:custGeom>
              <a:avLst/>
              <a:gdLst/>
              <a:ahLst/>
              <a:cxnLst/>
              <a:rect l="l" t="t" r="r" b="b"/>
              <a:pathLst>
                <a:path w="1341" h="811" extrusionOk="0">
                  <a:moveTo>
                    <a:pt x="86" y="1"/>
                  </a:moveTo>
                  <a:cubicBezTo>
                    <a:pt x="57" y="64"/>
                    <a:pt x="29" y="126"/>
                    <a:pt x="1" y="190"/>
                  </a:cubicBezTo>
                  <a:lnTo>
                    <a:pt x="1251" y="810"/>
                  </a:lnTo>
                  <a:cubicBezTo>
                    <a:pt x="1280" y="745"/>
                    <a:pt x="1310" y="678"/>
                    <a:pt x="1340" y="612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29">
              <a:extLst>
                <a:ext uri="{FF2B5EF4-FFF2-40B4-BE49-F238E27FC236}">
                  <a16:creationId xmlns:a16="http://schemas.microsoft.com/office/drawing/2014/main" id="{7568AFFB-132B-FB35-9264-5D80445ABF6F}"/>
                </a:ext>
              </a:extLst>
            </p:cNvPr>
            <p:cNvSpPr/>
            <p:nvPr/>
          </p:nvSpPr>
          <p:spPr>
            <a:xfrm>
              <a:off x="2999325" y="2974625"/>
              <a:ext cx="15700" cy="33200"/>
            </a:xfrm>
            <a:custGeom>
              <a:avLst/>
              <a:gdLst/>
              <a:ahLst/>
              <a:cxnLst/>
              <a:rect l="l" t="t" r="r" b="b"/>
              <a:pathLst>
                <a:path w="628" h="1328" extrusionOk="0">
                  <a:moveTo>
                    <a:pt x="400" y="0"/>
                  </a:moveTo>
                  <a:cubicBezTo>
                    <a:pt x="267" y="428"/>
                    <a:pt x="134" y="855"/>
                    <a:pt x="0" y="1283"/>
                  </a:cubicBezTo>
                  <a:lnTo>
                    <a:pt x="59" y="1327"/>
                  </a:lnTo>
                  <a:lnTo>
                    <a:pt x="628" y="87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29">
              <a:extLst>
                <a:ext uri="{FF2B5EF4-FFF2-40B4-BE49-F238E27FC236}">
                  <a16:creationId xmlns:a16="http://schemas.microsoft.com/office/drawing/2014/main" id="{3B552597-38DB-EB08-7F8A-F8F1960AE566}"/>
                </a:ext>
              </a:extLst>
            </p:cNvPr>
            <p:cNvSpPr/>
            <p:nvPr/>
          </p:nvSpPr>
          <p:spPr>
            <a:xfrm>
              <a:off x="2988250" y="3006700"/>
              <a:ext cx="12575" cy="38925"/>
            </a:xfrm>
            <a:custGeom>
              <a:avLst/>
              <a:gdLst/>
              <a:ahLst/>
              <a:cxnLst/>
              <a:rect l="l" t="t" r="r" b="b"/>
              <a:pathLst>
                <a:path w="503" h="1557" extrusionOk="0">
                  <a:moveTo>
                    <a:pt x="445" y="0"/>
                  </a:moveTo>
                  <a:cubicBezTo>
                    <a:pt x="125" y="462"/>
                    <a:pt x="1" y="974"/>
                    <a:pt x="151" y="1556"/>
                  </a:cubicBezTo>
                  <a:cubicBezTo>
                    <a:pt x="268" y="1052"/>
                    <a:pt x="385" y="548"/>
                    <a:pt x="502" y="44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29">
              <a:extLst>
                <a:ext uri="{FF2B5EF4-FFF2-40B4-BE49-F238E27FC236}">
                  <a16:creationId xmlns:a16="http://schemas.microsoft.com/office/drawing/2014/main" id="{EC765BBA-B6F9-49C9-E147-C0EE42DD6680}"/>
                </a:ext>
              </a:extLst>
            </p:cNvPr>
            <p:cNvSpPr/>
            <p:nvPr/>
          </p:nvSpPr>
          <p:spPr>
            <a:xfrm>
              <a:off x="3129850" y="3075925"/>
              <a:ext cx="26475" cy="28300"/>
            </a:xfrm>
            <a:custGeom>
              <a:avLst/>
              <a:gdLst/>
              <a:ahLst/>
              <a:cxnLst/>
              <a:rect l="l" t="t" r="r" b="b"/>
              <a:pathLst>
                <a:path w="1059" h="1132" extrusionOk="0">
                  <a:moveTo>
                    <a:pt x="12" y="34"/>
                  </a:moveTo>
                  <a:lnTo>
                    <a:pt x="1" y="47"/>
                  </a:lnTo>
                  <a:cubicBezTo>
                    <a:pt x="11" y="50"/>
                    <a:pt x="21" y="53"/>
                    <a:pt x="30" y="55"/>
                  </a:cubicBezTo>
                  <a:lnTo>
                    <a:pt x="30" y="55"/>
                  </a:lnTo>
                  <a:cubicBezTo>
                    <a:pt x="24" y="48"/>
                    <a:pt x="18" y="41"/>
                    <a:pt x="12" y="34"/>
                  </a:cubicBezTo>
                  <a:close/>
                  <a:moveTo>
                    <a:pt x="30" y="55"/>
                  </a:moveTo>
                  <a:lnTo>
                    <a:pt x="30" y="55"/>
                  </a:lnTo>
                  <a:cubicBezTo>
                    <a:pt x="314" y="371"/>
                    <a:pt x="783" y="577"/>
                    <a:pt x="661" y="1131"/>
                  </a:cubicBezTo>
                  <a:cubicBezTo>
                    <a:pt x="795" y="954"/>
                    <a:pt x="927" y="777"/>
                    <a:pt x="1058" y="600"/>
                  </a:cubicBezTo>
                  <a:cubicBezTo>
                    <a:pt x="935" y="0"/>
                    <a:pt x="421" y="145"/>
                    <a:pt x="3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29">
              <a:extLst>
                <a:ext uri="{FF2B5EF4-FFF2-40B4-BE49-F238E27FC236}">
                  <a16:creationId xmlns:a16="http://schemas.microsoft.com/office/drawing/2014/main" id="{D78339CB-08FB-C789-65C1-E2D40C9B1750}"/>
                </a:ext>
              </a:extLst>
            </p:cNvPr>
            <p:cNvSpPr/>
            <p:nvPr/>
          </p:nvSpPr>
          <p:spPr>
            <a:xfrm>
              <a:off x="2898950" y="2970525"/>
              <a:ext cx="13975" cy="33450"/>
            </a:xfrm>
            <a:custGeom>
              <a:avLst/>
              <a:gdLst/>
              <a:ahLst/>
              <a:cxnLst/>
              <a:rect l="l" t="t" r="r" b="b"/>
              <a:pathLst>
                <a:path w="559" h="1338" extrusionOk="0">
                  <a:moveTo>
                    <a:pt x="505" y="0"/>
                  </a:moveTo>
                  <a:cubicBezTo>
                    <a:pt x="193" y="385"/>
                    <a:pt x="71" y="824"/>
                    <a:pt x="0" y="1278"/>
                  </a:cubicBezTo>
                  <a:lnTo>
                    <a:pt x="204" y="1337"/>
                  </a:lnTo>
                  <a:cubicBezTo>
                    <a:pt x="322" y="905"/>
                    <a:pt x="441" y="472"/>
                    <a:pt x="558" y="4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29">
              <a:extLst>
                <a:ext uri="{FF2B5EF4-FFF2-40B4-BE49-F238E27FC236}">
                  <a16:creationId xmlns:a16="http://schemas.microsoft.com/office/drawing/2014/main" id="{EDD7DB3D-A171-C717-2C8A-5B4B7B11DF1A}"/>
                </a:ext>
              </a:extLst>
            </p:cNvPr>
            <p:cNvSpPr/>
            <p:nvPr/>
          </p:nvSpPr>
          <p:spPr>
            <a:xfrm>
              <a:off x="2824450" y="2906475"/>
              <a:ext cx="12075" cy="33600"/>
            </a:xfrm>
            <a:custGeom>
              <a:avLst/>
              <a:gdLst/>
              <a:ahLst/>
              <a:cxnLst/>
              <a:rect l="l" t="t" r="r" b="b"/>
              <a:pathLst>
                <a:path w="483" h="1344" extrusionOk="0">
                  <a:moveTo>
                    <a:pt x="356" y="1"/>
                  </a:moveTo>
                  <a:lnTo>
                    <a:pt x="1" y="1328"/>
                  </a:lnTo>
                  <a:lnTo>
                    <a:pt x="21" y="1344"/>
                  </a:lnTo>
                  <a:cubicBezTo>
                    <a:pt x="368" y="970"/>
                    <a:pt x="482" y="523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29">
              <a:extLst>
                <a:ext uri="{FF2B5EF4-FFF2-40B4-BE49-F238E27FC236}">
                  <a16:creationId xmlns:a16="http://schemas.microsoft.com/office/drawing/2014/main" id="{ADEEFF2A-170E-D7C3-48D4-D05EA59074AE}"/>
                </a:ext>
              </a:extLst>
            </p:cNvPr>
            <p:cNvSpPr/>
            <p:nvPr/>
          </p:nvSpPr>
          <p:spPr>
            <a:xfrm>
              <a:off x="2921300" y="2977975"/>
              <a:ext cx="12900" cy="26925"/>
            </a:xfrm>
            <a:custGeom>
              <a:avLst/>
              <a:gdLst/>
              <a:ahLst/>
              <a:cxnLst/>
              <a:rect l="l" t="t" r="r" b="b"/>
              <a:pathLst>
                <a:path w="516" h="1077" extrusionOk="0">
                  <a:moveTo>
                    <a:pt x="313" y="1"/>
                  </a:moveTo>
                  <a:cubicBezTo>
                    <a:pt x="209" y="342"/>
                    <a:pt x="105" y="682"/>
                    <a:pt x="1" y="1021"/>
                  </a:cubicBezTo>
                  <a:lnTo>
                    <a:pt x="170" y="1077"/>
                  </a:lnTo>
                  <a:cubicBezTo>
                    <a:pt x="286" y="761"/>
                    <a:pt x="400" y="444"/>
                    <a:pt x="516" y="128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29">
              <a:extLst>
                <a:ext uri="{FF2B5EF4-FFF2-40B4-BE49-F238E27FC236}">
                  <a16:creationId xmlns:a16="http://schemas.microsoft.com/office/drawing/2014/main" id="{1CEA65BD-D385-0630-FA65-2B87329879F9}"/>
                </a:ext>
              </a:extLst>
            </p:cNvPr>
            <p:cNvSpPr/>
            <p:nvPr/>
          </p:nvSpPr>
          <p:spPr>
            <a:xfrm>
              <a:off x="2399175" y="2692475"/>
              <a:ext cx="23125" cy="23925"/>
            </a:xfrm>
            <a:custGeom>
              <a:avLst/>
              <a:gdLst/>
              <a:ahLst/>
              <a:cxnLst/>
              <a:rect l="l" t="t" r="r" b="b"/>
              <a:pathLst>
                <a:path w="925" h="957" extrusionOk="0">
                  <a:moveTo>
                    <a:pt x="825" y="1"/>
                  </a:moveTo>
                  <a:lnTo>
                    <a:pt x="0" y="830"/>
                  </a:lnTo>
                  <a:lnTo>
                    <a:pt x="148" y="957"/>
                  </a:lnTo>
                  <a:lnTo>
                    <a:pt x="924" y="84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29">
              <a:extLst>
                <a:ext uri="{FF2B5EF4-FFF2-40B4-BE49-F238E27FC236}">
                  <a16:creationId xmlns:a16="http://schemas.microsoft.com/office/drawing/2014/main" id="{DECED193-D4F2-B68C-3D2D-84DEF64163A0}"/>
                </a:ext>
              </a:extLst>
            </p:cNvPr>
            <p:cNvSpPr/>
            <p:nvPr/>
          </p:nvSpPr>
          <p:spPr>
            <a:xfrm>
              <a:off x="2840400" y="2921075"/>
              <a:ext cx="12450" cy="33675"/>
            </a:xfrm>
            <a:custGeom>
              <a:avLst/>
              <a:gdLst/>
              <a:ahLst/>
              <a:cxnLst/>
              <a:rect l="l" t="t" r="r" b="b"/>
              <a:pathLst>
                <a:path w="498" h="1347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441"/>
                    <a:pt x="120" y="881"/>
                    <a:pt x="0" y="1321"/>
                  </a:cubicBezTo>
                  <a:lnTo>
                    <a:pt x="33" y="1346"/>
                  </a:lnTo>
                  <a:cubicBezTo>
                    <a:pt x="355" y="965"/>
                    <a:pt x="497" y="527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29">
              <a:extLst>
                <a:ext uri="{FF2B5EF4-FFF2-40B4-BE49-F238E27FC236}">
                  <a16:creationId xmlns:a16="http://schemas.microsoft.com/office/drawing/2014/main" id="{FDCB5C7A-AD05-14C0-0F29-E1723C3709D2}"/>
                </a:ext>
              </a:extLst>
            </p:cNvPr>
            <p:cNvSpPr/>
            <p:nvPr/>
          </p:nvSpPr>
          <p:spPr>
            <a:xfrm>
              <a:off x="2607175" y="2839575"/>
              <a:ext cx="16175" cy="32100"/>
            </a:xfrm>
            <a:custGeom>
              <a:avLst/>
              <a:gdLst/>
              <a:ahLst/>
              <a:cxnLst/>
              <a:rect l="l" t="t" r="r" b="b"/>
              <a:pathLst>
                <a:path w="647" h="1284" extrusionOk="0">
                  <a:moveTo>
                    <a:pt x="433" y="1"/>
                  </a:moveTo>
                  <a:cubicBezTo>
                    <a:pt x="290" y="405"/>
                    <a:pt x="146" y="809"/>
                    <a:pt x="1" y="1214"/>
                  </a:cubicBezTo>
                  <a:lnTo>
                    <a:pt x="210" y="1284"/>
                  </a:lnTo>
                  <a:lnTo>
                    <a:pt x="646" y="73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29">
              <a:extLst>
                <a:ext uri="{FF2B5EF4-FFF2-40B4-BE49-F238E27FC236}">
                  <a16:creationId xmlns:a16="http://schemas.microsoft.com/office/drawing/2014/main" id="{299F780A-891A-550D-0FF9-2A7051648FED}"/>
                </a:ext>
              </a:extLst>
            </p:cNvPr>
            <p:cNvSpPr/>
            <p:nvPr/>
          </p:nvSpPr>
          <p:spPr>
            <a:xfrm>
              <a:off x="2735200" y="2856025"/>
              <a:ext cx="15025" cy="29875"/>
            </a:xfrm>
            <a:custGeom>
              <a:avLst/>
              <a:gdLst/>
              <a:ahLst/>
              <a:cxnLst/>
              <a:rect l="l" t="t" r="r" b="b"/>
              <a:pathLst>
                <a:path w="601" h="1195" extrusionOk="0">
                  <a:moveTo>
                    <a:pt x="422" y="1"/>
                  </a:moveTo>
                  <a:lnTo>
                    <a:pt x="0" y="1127"/>
                  </a:lnTo>
                  <a:lnTo>
                    <a:pt x="193" y="1194"/>
                  </a:lnTo>
                  <a:lnTo>
                    <a:pt x="601" y="62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29">
              <a:extLst>
                <a:ext uri="{FF2B5EF4-FFF2-40B4-BE49-F238E27FC236}">
                  <a16:creationId xmlns:a16="http://schemas.microsoft.com/office/drawing/2014/main" id="{4663278F-7379-7C37-DD93-4D5866F03D10}"/>
                </a:ext>
              </a:extLst>
            </p:cNvPr>
            <p:cNvSpPr/>
            <p:nvPr/>
          </p:nvSpPr>
          <p:spPr>
            <a:xfrm>
              <a:off x="3021325" y="2735675"/>
              <a:ext cx="17650" cy="32275"/>
            </a:xfrm>
            <a:custGeom>
              <a:avLst/>
              <a:gdLst/>
              <a:ahLst/>
              <a:cxnLst/>
              <a:rect l="l" t="t" r="r" b="b"/>
              <a:pathLst>
                <a:path w="706" h="1291" extrusionOk="0">
                  <a:moveTo>
                    <a:pt x="585" y="1"/>
                  </a:moveTo>
                  <a:cubicBezTo>
                    <a:pt x="266" y="361"/>
                    <a:pt x="0" y="746"/>
                    <a:pt x="64" y="1291"/>
                  </a:cubicBezTo>
                  <a:lnTo>
                    <a:pt x="706" y="104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29">
              <a:extLst>
                <a:ext uri="{FF2B5EF4-FFF2-40B4-BE49-F238E27FC236}">
                  <a16:creationId xmlns:a16="http://schemas.microsoft.com/office/drawing/2014/main" id="{41CBE667-D4A1-1C2C-F8CA-093C63EDA02A}"/>
                </a:ext>
              </a:extLst>
            </p:cNvPr>
            <p:cNvSpPr/>
            <p:nvPr/>
          </p:nvSpPr>
          <p:spPr>
            <a:xfrm>
              <a:off x="3148225" y="3055100"/>
              <a:ext cx="27150" cy="14800"/>
            </a:xfrm>
            <a:custGeom>
              <a:avLst/>
              <a:gdLst/>
              <a:ahLst/>
              <a:cxnLst/>
              <a:rect l="l" t="t" r="r" b="b"/>
              <a:pathLst>
                <a:path w="1086" h="592" extrusionOk="0">
                  <a:moveTo>
                    <a:pt x="80" y="1"/>
                  </a:moveTo>
                  <a:lnTo>
                    <a:pt x="1" y="184"/>
                  </a:lnTo>
                  <a:lnTo>
                    <a:pt x="1060" y="568"/>
                  </a:lnTo>
                  <a:lnTo>
                    <a:pt x="1060" y="568"/>
                  </a:lnTo>
                  <a:cubicBezTo>
                    <a:pt x="821" y="179"/>
                    <a:pt x="447" y="96"/>
                    <a:pt x="80" y="1"/>
                  </a:cubicBezTo>
                  <a:close/>
                  <a:moveTo>
                    <a:pt x="1060" y="568"/>
                  </a:moveTo>
                  <a:cubicBezTo>
                    <a:pt x="1065" y="575"/>
                    <a:pt x="1069" y="583"/>
                    <a:pt x="1074" y="592"/>
                  </a:cubicBezTo>
                  <a:lnTo>
                    <a:pt x="1074" y="592"/>
                  </a:lnTo>
                  <a:cubicBezTo>
                    <a:pt x="1074" y="590"/>
                    <a:pt x="1086" y="577"/>
                    <a:pt x="1086" y="577"/>
                  </a:cubicBezTo>
                  <a:lnTo>
                    <a:pt x="1060" y="568"/>
                  </a:lnTo>
                  <a:close/>
                  <a:moveTo>
                    <a:pt x="1074" y="592"/>
                  </a:moveTo>
                  <a:cubicBezTo>
                    <a:pt x="1074" y="592"/>
                    <a:pt x="1074" y="592"/>
                    <a:pt x="1074" y="592"/>
                  </a:cubicBezTo>
                  <a:cubicBezTo>
                    <a:pt x="1074" y="592"/>
                    <a:pt x="1074" y="592"/>
                    <a:pt x="1074" y="5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29">
              <a:extLst>
                <a:ext uri="{FF2B5EF4-FFF2-40B4-BE49-F238E27FC236}">
                  <a16:creationId xmlns:a16="http://schemas.microsoft.com/office/drawing/2014/main" id="{623B6F96-D5F4-4883-1E2F-AB8CFCE105AF}"/>
                </a:ext>
              </a:extLst>
            </p:cNvPr>
            <p:cNvSpPr/>
            <p:nvPr/>
          </p:nvSpPr>
          <p:spPr>
            <a:xfrm>
              <a:off x="3005600" y="3013600"/>
              <a:ext cx="16375" cy="31525"/>
            </a:xfrm>
            <a:custGeom>
              <a:avLst/>
              <a:gdLst/>
              <a:ahLst/>
              <a:cxnLst/>
              <a:rect l="l" t="t" r="r" b="b"/>
              <a:pathLst>
                <a:path w="655" h="1261" extrusionOk="0">
                  <a:moveTo>
                    <a:pt x="441" y="1"/>
                  </a:moveTo>
                  <a:lnTo>
                    <a:pt x="1" y="1190"/>
                  </a:lnTo>
                  <a:lnTo>
                    <a:pt x="205" y="1261"/>
                  </a:lnTo>
                  <a:lnTo>
                    <a:pt x="654" y="74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29">
              <a:extLst>
                <a:ext uri="{FF2B5EF4-FFF2-40B4-BE49-F238E27FC236}">
                  <a16:creationId xmlns:a16="http://schemas.microsoft.com/office/drawing/2014/main" id="{878ECD51-118C-0431-FEE5-BA96DA209450}"/>
                </a:ext>
              </a:extLst>
            </p:cNvPr>
            <p:cNvSpPr/>
            <p:nvPr/>
          </p:nvSpPr>
          <p:spPr>
            <a:xfrm>
              <a:off x="2763300" y="2690450"/>
              <a:ext cx="18525" cy="23200"/>
            </a:xfrm>
            <a:custGeom>
              <a:avLst/>
              <a:gdLst/>
              <a:ahLst/>
              <a:cxnLst/>
              <a:rect l="l" t="t" r="r" b="b"/>
              <a:pathLst>
                <a:path w="741" h="928" extrusionOk="0">
                  <a:moveTo>
                    <a:pt x="569" y="0"/>
                  </a:moveTo>
                  <a:lnTo>
                    <a:pt x="1" y="830"/>
                  </a:lnTo>
                  <a:lnTo>
                    <a:pt x="150" y="928"/>
                  </a:lnTo>
                  <a:lnTo>
                    <a:pt x="740" y="15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29">
              <a:extLst>
                <a:ext uri="{FF2B5EF4-FFF2-40B4-BE49-F238E27FC236}">
                  <a16:creationId xmlns:a16="http://schemas.microsoft.com/office/drawing/2014/main" id="{DFCE2ED1-62AA-771C-AF75-FFCD0F31BCB8}"/>
                </a:ext>
              </a:extLst>
            </p:cNvPr>
            <p:cNvSpPr/>
            <p:nvPr/>
          </p:nvSpPr>
          <p:spPr>
            <a:xfrm>
              <a:off x="2838375" y="2679525"/>
              <a:ext cx="19750" cy="26975"/>
            </a:xfrm>
            <a:custGeom>
              <a:avLst/>
              <a:gdLst/>
              <a:ahLst/>
              <a:cxnLst/>
              <a:rect l="l" t="t" r="r" b="b"/>
              <a:pathLst>
                <a:path w="790" h="1079" extrusionOk="0">
                  <a:moveTo>
                    <a:pt x="743" y="0"/>
                  </a:moveTo>
                  <a:cubicBezTo>
                    <a:pt x="576" y="250"/>
                    <a:pt x="409" y="500"/>
                    <a:pt x="241" y="749"/>
                  </a:cubicBezTo>
                  <a:lnTo>
                    <a:pt x="241" y="749"/>
                  </a:lnTo>
                  <a:cubicBezTo>
                    <a:pt x="424" y="512"/>
                    <a:pt x="606" y="276"/>
                    <a:pt x="789" y="39"/>
                  </a:cubicBezTo>
                  <a:lnTo>
                    <a:pt x="743" y="0"/>
                  </a:lnTo>
                  <a:close/>
                  <a:moveTo>
                    <a:pt x="241" y="749"/>
                  </a:moveTo>
                  <a:cubicBezTo>
                    <a:pt x="161" y="853"/>
                    <a:pt x="81" y="957"/>
                    <a:pt x="1" y="1061"/>
                  </a:cubicBezTo>
                  <a:lnTo>
                    <a:pt x="21" y="1078"/>
                  </a:lnTo>
                  <a:cubicBezTo>
                    <a:pt x="95" y="969"/>
                    <a:pt x="168" y="859"/>
                    <a:pt x="241" y="7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29">
              <a:extLst>
                <a:ext uri="{FF2B5EF4-FFF2-40B4-BE49-F238E27FC236}">
                  <a16:creationId xmlns:a16="http://schemas.microsoft.com/office/drawing/2014/main" id="{000F246D-4068-7794-7E67-10B220C1D07D}"/>
                </a:ext>
              </a:extLst>
            </p:cNvPr>
            <p:cNvSpPr/>
            <p:nvPr/>
          </p:nvSpPr>
          <p:spPr>
            <a:xfrm>
              <a:off x="2936000" y="2893025"/>
              <a:ext cx="17475" cy="18525"/>
            </a:xfrm>
            <a:custGeom>
              <a:avLst/>
              <a:gdLst/>
              <a:ahLst/>
              <a:cxnLst/>
              <a:rect l="l" t="t" r="r" b="b"/>
              <a:pathLst>
                <a:path w="699" h="741" extrusionOk="0">
                  <a:moveTo>
                    <a:pt x="0" y="1"/>
                  </a:moveTo>
                  <a:cubicBezTo>
                    <a:pt x="15" y="300"/>
                    <a:pt x="25" y="511"/>
                    <a:pt x="37" y="740"/>
                  </a:cubicBezTo>
                  <a:lnTo>
                    <a:pt x="699" y="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29">
              <a:extLst>
                <a:ext uri="{FF2B5EF4-FFF2-40B4-BE49-F238E27FC236}">
                  <a16:creationId xmlns:a16="http://schemas.microsoft.com/office/drawing/2014/main" id="{F804651E-4C24-9074-53E4-6527CC8070AA}"/>
                </a:ext>
              </a:extLst>
            </p:cNvPr>
            <p:cNvSpPr/>
            <p:nvPr/>
          </p:nvSpPr>
          <p:spPr>
            <a:xfrm>
              <a:off x="2881625" y="2956775"/>
              <a:ext cx="9900" cy="26850"/>
            </a:xfrm>
            <a:custGeom>
              <a:avLst/>
              <a:gdLst/>
              <a:ahLst/>
              <a:cxnLst/>
              <a:rect l="l" t="t" r="r" b="b"/>
              <a:pathLst>
                <a:path w="396" h="1074" extrusionOk="0">
                  <a:moveTo>
                    <a:pt x="384" y="1"/>
                  </a:moveTo>
                  <a:cubicBezTo>
                    <a:pt x="109" y="313"/>
                    <a:pt x="0" y="660"/>
                    <a:pt x="231" y="1073"/>
                  </a:cubicBezTo>
                  <a:lnTo>
                    <a:pt x="395" y="9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29">
              <a:extLst>
                <a:ext uri="{FF2B5EF4-FFF2-40B4-BE49-F238E27FC236}">
                  <a16:creationId xmlns:a16="http://schemas.microsoft.com/office/drawing/2014/main" id="{545AC49F-67E5-768A-F7E6-5EEF17911D09}"/>
                </a:ext>
              </a:extLst>
            </p:cNvPr>
            <p:cNvSpPr/>
            <p:nvPr/>
          </p:nvSpPr>
          <p:spPr>
            <a:xfrm>
              <a:off x="2570300" y="2793500"/>
              <a:ext cx="13275" cy="20625"/>
            </a:xfrm>
            <a:custGeom>
              <a:avLst/>
              <a:gdLst/>
              <a:ahLst/>
              <a:cxnLst/>
              <a:rect l="l" t="t" r="r" b="b"/>
              <a:pathLst>
                <a:path w="531" h="825" extrusionOk="0">
                  <a:moveTo>
                    <a:pt x="334" y="0"/>
                  </a:moveTo>
                  <a:cubicBezTo>
                    <a:pt x="223" y="251"/>
                    <a:pt x="111" y="502"/>
                    <a:pt x="0" y="753"/>
                  </a:cubicBezTo>
                  <a:lnTo>
                    <a:pt x="176" y="825"/>
                  </a:lnTo>
                  <a:cubicBezTo>
                    <a:pt x="294" y="574"/>
                    <a:pt x="413" y="324"/>
                    <a:pt x="530" y="73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29">
              <a:extLst>
                <a:ext uri="{FF2B5EF4-FFF2-40B4-BE49-F238E27FC236}">
                  <a16:creationId xmlns:a16="http://schemas.microsoft.com/office/drawing/2014/main" id="{1E267F50-7114-F47F-6781-ACC19884AD5F}"/>
                </a:ext>
              </a:extLst>
            </p:cNvPr>
            <p:cNvSpPr/>
            <p:nvPr/>
          </p:nvSpPr>
          <p:spPr>
            <a:xfrm>
              <a:off x="2753425" y="2776675"/>
              <a:ext cx="22525" cy="13975"/>
            </a:xfrm>
            <a:custGeom>
              <a:avLst/>
              <a:gdLst/>
              <a:ahLst/>
              <a:cxnLst/>
              <a:rect l="l" t="t" r="r" b="b"/>
              <a:pathLst>
                <a:path w="901" h="559" extrusionOk="0">
                  <a:moveTo>
                    <a:pt x="80" y="1"/>
                  </a:moveTo>
                  <a:lnTo>
                    <a:pt x="1" y="166"/>
                  </a:lnTo>
                  <a:lnTo>
                    <a:pt x="772" y="559"/>
                  </a:lnTo>
                  <a:lnTo>
                    <a:pt x="901" y="392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29">
              <a:extLst>
                <a:ext uri="{FF2B5EF4-FFF2-40B4-BE49-F238E27FC236}">
                  <a16:creationId xmlns:a16="http://schemas.microsoft.com/office/drawing/2014/main" id="{1B69CC58-BECD-22DF-D91F-733FF5037B49}"/>
                </a:ext>
              </a:extLst>
            </p:cNvPr>
            <p:cNvSpPr/>
            <p:nvPr/>
          </p:nvSpPr>
          <p:spPr>
            <a:xfrm>
              <a:off x="2892900" y="2845650"/>
              <a:ext cx="22700" cy="13500"/>
            </a:xfrm>
            <a:custGeom>
              <a:avLst/>
              <a:gdLst/>
              <a:ahLst/>
              <a:cxnLst/>
              <a:rect l="l" t="t" r="r" b="b"/>
              <a:pathLst>
                <a:path w="908" h="540" extrusionOk="0">
                  <a:moveTo>
                    <a:pt x="76" y="0"/>
                  </a:moveTo>
                  <a:lnTo>
                    <a:pt x="1" y="163"/>
                  </a:lnTo>
                  <a:lnTo>
                    <a:pt x="786" y="539"/>
                  </a:lnTo>
                  <a:lnTo>
                    <a:pt x="908" y="37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29">
              <a:extLst>
                <a:ext uri="{FF2B5EF4-FFF2-40B4-BE49-F238E27FC236}">
                  <a16:creationId xmlns:a16="http://schemas.microsoft.com/office/drawing/2014/main" id="{375DF177-162D-2B17-2710-3D52DE1B7C6F}"/>
                </a:ext>
              </a:extLst>
            </p:cNvPr>
            <p:cNvSpPr/>
            <p:nvPr/>
          </p:nvSpPr>
          <p:spPr>
            <a:xfrm>
              <a:off x="2471775" y="2687750"/>
              <a:ext cx="15850" cy="16600"/>
            </a:xfrm>
            <a:custGeom>
              <a:avLst/>
              <a:gdLst/>
              <a:ahLst/>
              <a:cxnLst/>
              <a:rect l="l" t="t" r="r" b="b"/>
              <a:pathLst>
                <a:path w="634" h="664" extrusionOk="0">
                  <a:moveTo>
                    <a:pt x="510" y="1"/>
                  </a:moveTo>
                  <a:lnTo>
                    <a:pt x="1" y="533"/>
                  </a:lnTo>
                  <a:cubicBezTo>
                    <a:pt x="61" y="576"/>
                    <a:pt x="121" y="620"/>
                    <a:pt x="181" y="663"/>
                  </a:cubicBezTo>
                  <a:lnTo>
                    <a:pt x="634" y="10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29">
              <a:extLst>
                <a:ext uri="{FF2B5EF4-FFF2-40B4-BE49-F238E27FC236}">
                  <a16:creationId xmlns:a16="http://schemas.microsoft.com/office/drawing/2014/main" id="{01D70180-5234-0138-BB10-0234DAEB647F}"/>
                </a:ext>
              </a:extLst>
            </p:cNvPr>
            <p:cNvSpPr/>
            <p:nvPr/>
          </p:nvSpPr>
          <p:spPr>
            <a:xfrm>
              <a:off x="3106125" y="3067100"/>
              <a:ext cx="24050" cy="10025"/>
            </a:xfrm>
            <a:custGeom>
              <a:avLst/>
              <a:gdLst/>
              <a:ahLst/>
              <a:cxnLst/>
              <a:rect l="l" t="t" r="r" b="b"/>
              <a:pathLst>
                <a:path w="962" h="401" extrusionOk="0">
                  <a:moveTo>
                    <a:pt x="250" y="1"/>
                  </a:moveTo>
                  <a:cubicBezTo>
                    <a:pt x="171" y="1"/>
                    <a:pt x="88" y="10"/>
                    <a:pt x="1" y="27"/>
                  </a:cubicBezTo>
                  <a:lnTo>
                    <a:pt x="937" y="378"/>
                  </a:lnTo>
                  <a:lnTo>
                    <a:pt x="937" y="378"/>
                  </a:lnTo>
                  <a:cubicBezTo>
                    <a:pt x="772" y="118"/>
                    <a:pt x="538" y="1"/>
                    <a:pt x="250" y="1"/>
                  </a:cubicBezTo>
                  <a:close/>
                  <a:moveTo>
                    <a:pt x="937" y="378"/>
                  </a:moveTo>
                  <a:cubicBezTo>
                    <a:pt x="942" y="385"/>
                    <a:pt x="946" y="393"/>
                    <a:pt x="951" y="400"/>
                  </a:cubicBezTo>
                  <a:lnTo>
                    <a:pt x="951" y="400"/>
                  </a:lnTo>
                  <a:cubicBezTo>
                    <a:pt x="951" y="399"/>
                    <a:pt x="961" y="387"/>
                    <a:pt x="961" y="387"/>
                  </a:cubicBezTo>
                  <a:lnTo>
                    <a:pt x="937" y="378"/>
                  </a:lnTo>
                  <a:close/>
                  <a:moveTo>
                    <a:pt x="951" y="400"/>
                  </a:moveTo>
                  <a:cubicBezTo>
                    <a:pt x="951" y="400"/>
                    <a:pt x="951" y="400"/>
                    <a:pt x="951" y="400"/>
                  </a:cubicBezTo>
                  <a:cubicBezTo>
                    <a:pt x="951" y="400"/>
                    <a:pt x="951" y="400"/>
                    <a:pt x="951" y="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29">
              <a:extLst>
                <a:ext uri="{FF2B5EF4-FFF2-40B4-BE49-F238E27FC236}">
                  <a16:creationId xmlns:a16="http://schemas.microsoft.com/office/drawing/2014/main" id="{22E1C847-0ACB-D47D-1A1E-0150CAE8FE27}"/>
                </a:ext>
              </a:extLst>
            </p:cNvPr>
            <p:cNvSpPr/>
            <p:nvPr/>
          </p:nvSpPr>
          <p:spPr>
            <a:xfrm>
              <a:off x="2479850" y="2800775"/>
              <a:ext cx="13875" cy="18325"/>
            </a:xfrm>
            <a:custGeom>
              <a:avLst/>
              <a:gdLst/>
              <a:ahLst/>
              <a:cxnLst/>
              <a:rect l="l" t="t" r="r" b="b"/>
              <a:pathLst>
                <a:path w="555" h="733" extrusionOk="0">
                  <a:moveTo>
                    <a:pt x="417" y="0"/>
                  </a:moveTo>
                  <a:lnTo>
                    <a:pt x="0" y="641"/>
                  </a:lnTo>
                  <a:lnTo>
                    <a:pt x="149" y="733"/>
                  </a:lnTo>
                  <a:lnTo>
                    <a:pt x="554" y="85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29">
              <a:extLst>
                <a:ext uri="{FF2B5EF4-FFF2-40B4-BE49-F238E27FC236}">
                  <a16:creationId xmlns:a16="http://schemas.microsoft.com/office/drawing/2014/main" id="{8EF4FB66-8A32-8350-E9D9-B052FB64E67B}"/>
                </a:ext>
              </a:extLst>
            </p:cNvPr>
            <p:cNvSpPr/>
            <p:nvPr/>
          </p:nvSpPr>
          <p:spPr>
            <a:xfrm>
              <a:off x="2825525" y="2706050"/>
              <a:ext cx="13400" cy="18175"/>
            </a:xfrm>
            <a:custGeom>
              <a:avLst/>
              <a:gdLst/>
              <a:ahLst/>
              <a:cxnLst/>
              <a:rect l="l" t="t" r="r" b="b"/>
              <a:pathLst>
                <a:path w="536" h="727" extrusionOk="0">
                  <a:moveTo>
                    <a:pt x="515" y="0"/>
                  </a:moveTo>
                  <a:cubicBezTo>
                    <a:pt x="504" y="25"/>
                    <a:pt x="493" y="50"/>
                    <a:pt x="483" y="75"/>
                  </a:cubicBezTo>
                  <a:lnTo>
                    <a:pt x="483" y="75"/>
                  </a:lnTo>
                  <a:cubicBezTo>
                    <a:pt x="500" y="56"/>
                    <a:pt x="518" y="36"/>
                    <a:pt x="535" y="17"/>
                  </a:cubicBezTo>
                  <a:lnTo>
                    <a:pt x="515" y="0"/>
                  </a:lnTo>
                  <a:close/>
                  <a:moveTo>
                    <a:pt x="483" y="75"/>
                  </a:moveTo>
                  <a:lnTo>
                    <a:pt x="483" y="75"/>
                  </a:lnTo>
                  <a:cubicBezTo>
                    <a:pt x="321" y="250"/>
                    <a:pt x="161" y="425"/>
                    <a:pt x="1" y="601"/>
                  </a:cubicBezTo>
                  <a:lnTo>
                    <a:pt x="198" y="726"/>
                  </a:lnTo>
                  <a:cubicBezTo>
                    <a:pt x="292" y="509"/>
                    <a:pt x="388" y="292"/>
                    <a:pt x="483" y="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29">
              <a:extLst>
                <a:ext uri="{FF2B5EF4-FFF2-40B4-BE49-F238E27FC236}">
                  <a16:creationId xmlns:a16="http://schemas.microsoft.com/office/drawing/2014/main" id="{1D005470-5A29-2431-2100-103A7B64BC67}"/>
                </a:ext>
              </a:extLst>
            </p:cNvPr>
            <p:cNvSpPr/>
            <p:nvPr/>
          </p:nvSpPr>
          <p:spPr>
            <a:xfrm>
              <a:off x="2793950" y="2701950"/>
              <a:ext cx="14575" cy="19975"/>
            </a:xfrm>
            <a:custGeom>
              <a:avLst/>
              <a:gdLst/>
              <a:ahLst/>
              <a:cxnLst/>
              <a:rect l="l" t="t" r="r" b="b"/>
              <a:pathLst>
                <a:path w="583" h="799" extrusionOk="0">
                  <a:moveTo>
                    <a:pt x="528" y="0"/>
                  </a:moveTo>
                  <a:lnTo>
                    <a:pt x="0" y="689"/>
                  </a:lnTo>
                  <a:lnTo>
                    <a:pt x="179" y="798"/>
                  </a:lnTo>
                  <a:lnTo>
                    <a:pt x="582" y="44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29">
              <a:extLst>
                <a:ext uri="{FF2B5EF4-FFF2-40B4-BE49-F238E27FC236}">
                  <a16:creationId xmlns:a16="http://schemas.microsoft.com/office/drawing/2014/main" id="{3908E9F8-A72D-B5BA-065C-77CAD9AC139D}"/>
                </a:ext>
              </a:extLst>
            </p:cNvPr>
            <p:cNvSpPr/>
            <p:nvPr/>
          </p:nvSpPr>
          <p:spPr>
            <a:xfrm>
              <a:off x="2863700" y="2688950"/>
              <a:ext cx="15025" cy="19700"/>
            </a:xfrm>
            <a:custGeom>
              <a:avLst/>
              <a:gdLst/>
              <a:ahLst/>
              <a:cxnLst/>
              <a:rect l="l" t="t" r="r" b="b"/>
              <a:pathLst>
                <a:path w="601" h="788" extrusionOk="0">
                  <a:moveTo>
                    <a:pt x="572" y="0"/>
                  </a:moveTo>
                  <a:cubicBezTo>
                    <a:pt x="382" y="218"/>
                    <a:pt x="192" y="435"/>
                    <a:pt x="0" y="653"/>
                  </a:cubicBezTo>
                  <a:lnTo>
                    <a:pt x="188" y="787"/>
                  </a:lnTo>
                  <a:cubicBezTo>
                    <a:pt x="325" y="533"/>
                    <a:pt x="463" y="278"/>
                    <a:pt x="600" y="23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29">
              <a:extLst>
                <a:ext uri="{FF2B5EF4-FFF2-40B4-BE49-F238E27FC236}">
                  <a16:creationId xmlns:a16="http://schemas.microsoft.com/office/drawing/2014/main" id="{F24391A0-64B1-3FBB-734F-E7B9D8856F48}"/>
                </a:ext>
              </a:extLst>
            </p:cNvPr>
            <p:cNvSpPr/>
            <p:nvPr/>
          </p:nvSpPr>
          <p:spPr>
            <a:xfrm>
              <a:off x="2478125" y="2775075"/>
              <a:ext cx="13475" cy="20975"/>
            </a:xfrm>
            <a:custGeom>
              <a:avLst/>
              <a:gdLst/>
              <a:ahLst/>
              <a:cxnLst/>
              <a:rect l="l" t="t" r="r" b="b"/>
              <a:pathLst>
                <a:path w="539" h="839" extrusionOk="0">
                  <a:moveTo>
                    <a:pt x="409" y="0"/>
                  </a:moveTo>
                  <a:lnTo>
                    <a:pt x="0" y="771"/>
                  </a:lnTo>
                  <a:lnTo>
                    <a:pt x="75" y="838"/>
                  </a:lnTo>
                  <a:cubicBezTo>
                    <a:pt x="305" y="617"/>
                    <a:pt x="538" y="399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29">
              <a:extLst>
                <a:ext uri="{FF2B5EF4-FFF2-40B4-BE49-F238E27FC236}">
                  <a16:creationId xmlns:a16="http://schemas.microsoft.com/office/drawing/2014/main" id="{391DAE68-9F1F-D606-0DA5-0C8E6B5600A4}"/>
                </a:ext>
              </a:extLst>
            </p:cNvPr>
            <p:cNvSpPr/>
            <p:nvPr/>
          </p:nvSpPr>
          <p:spPr>
            <a:xfrm>
              <a:off x="2807125" y="2681825"/>
              <a:ext cx="15325" cy="21250"/>
            </a:xfrm>
            <a:custGeom>
              <a:avLst/>
              <a:gdLst/>
              <a:ahLst/>
              <a:cxnLst/>
              <a:rect l="l" t="t" r="r" b="b"/>
              <a:pathLst>
                <a:path w="613" h="850" extrusionOk="0">
                  <a:moveTo>
                    <a:pt x="607" y="0"/>
                  </a:moveTo>
                  <a:lnTo>
                    <a:pt x="1" y="805"/>
                  </a:lnTo>
                  <a:lnTo>
                    <a:pt x="55" y="849"/>
                  </a:lnTo>
                  <a:cubicBezTo>
                    <a:pt x="241" y="567"/>
                    <a:pt x="427" y="287"/>
                    <a:pt x="612" y="5"/>
                  </a:cubicBez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29">
              <a:extLst>
                <a:ext uri="{FF2B5EF4-FFF2-40B4-BE49-F238E27FC236}">
                  <a16:creationId xmlns:a16="http://schemas.microsoft.com/office/drawing/2014/main" id="{052DA3CB-5DA0-0C80-5F28-4137F95BB656}"/>
                </a:ext>
              </a:extLst>
            </p:cNvPr>
            <p:cNvSpPr/>
            <p:nvPr/>
          </p:nvSpPr>
          <p:spPr>
            <a:xfrm>
              <a:off x="2743150" y="2683925"/>
              <a:ext cx="13975" cy="24700"/>
            </a:xfrm>
            <a:custGeom>
              <a:avLst/>
              <a:gdLst/>
              <a:ahLst/>
              <a:cxnLst/>
              <a:rect l="l" t="t" r="r" b="b"/>
              <a:pathLst>
                <a:path w="559" h="988" extrusionOk="0">
                  <a:moveTo>
                    <a:pt x="490" y="1"/>
                  </a:moveTo>
                  <a:cubicBezTo>
                    <a:pt x="263" y="216"/>
                    <a:pt x="1" y="413"/>
                    <a:pt x="47" y="987"/>
                  </a:cubicBezTo>
                  <a:lnTo>
                    <a:pt x="559" y="60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29">
              <a:extLst>
                <a:ext uri="{FF2B5EF4-FFF2-40B4-BE49-F238E27FC236}">
                  <a16:creationId xmlns:a16="http://schemas.microsoft.com/office/drawing/2014/main" id="{17305928-28FD-5342-0E98-3C6E18315A91}"/>
                </a:ext>
              </a:extLst>
            </p:cNvPr>
            <p:cNvSpPr/>
            <p:nvPr/>
          </p:nvSpPr>
          <p:spPr>
            <a:xfrm>
              <a:off x="2755250" y="2927600"/>
              <a:ext cx="8375" cy="23200"/>
            </a:xfrm>
            <a:custGeom>
              <a:avLst/>
              <a:gdLst/>
              <a:ahLst/>
              <a:cxnLst/>
              <a:rect l="l" t="t" r="r" b="b"/>
              <a:pathLst>
                <a:path w="335" h="928" extrusionOk="0">
                  <a:moveTo>
                    <a:pt x="322" y="0"/>
                  </a:moveTo>
                  <a:cubicBezTo>
                    <a:pt x="215" y="276"/>
                    <a:pt x="108" y="551"/>
                    <a:pt x="0" y="825"/>
                  </a:cubicBezTo>
                  <a:lnTo>
                    <a:pt x="186" y="928"/>
                  </a:lnTo>
                  <a:cubicBezTo>
                    <a:pt x="223" y="847"/>
                    <a:pt x="283" y="769"/>
                    <a:pt x="293" y="685"/>
                  </a:cubicBezTo>
                  <a:cubicBezTo>
                    <a:pt x="318" y="461"/>
                    <a:pt x="322" y="235"/>
                    <a:pt x="334" y="8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29">
              <a:extLst>
                <a:ext uri="{FF2B5EF4-FFF2-40B4-BE49-F238E27FC236}">
                  <a16:creationId xmlns:a16="http://schemas.microsoft.com/office/drawing/2014/main" id="{808B08DF-0609-4051-2ABB-BBDC6E4FEAFD}"/>
                </a:ext>
              </a:extLst>
            </p:cNvPr>
            <p:cNvSpPr/>
            <p:nvPr/>
          </p:nvSpPr>
          <p:spPr>
            <a:xfrm>
              <a:off x="4038850" y="3356625"/>
              <a:ext cx="78575" cy="44050"/>
            </a:xfrm>
            <a:custGeom>
              <a:avLst/>
              <a:gdLst/>
              <a:ahLst/>
              <a:cxnLst/>
              <a:rect l="l" t="t" r="r" b="b"/>
              <a:pathLst>
                <a:path w="3143" h="1762" extrusionOk="0">
                  <a:moveTo>
                    <a:pt x="3143" y="1"/>
                  </a:moveTo>
                  <a:lnTo>
                    <a:pt x="3143" y="1"/>
                  </a:lnTo>
                  <a:cubicBezTo>
                    <a:pt x="2086" y="217"/>
                    <a:pt x="635" y="1047"/>
                    <a:pt x="0" y="1761"/>
                  </a:cubicBezTo>
                  <a:lnTo>
                    <a:pt x="3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29">
              <a:extLst>
                <a:ext uri="{FF2B5EF4-FFF2-40B4-BE49-F238E27FC236}">
                  <a16:creationId xmlns:a16="http://schemas.microsoft.com/office/drawing/2014/main" id="{9398AC50-1711-DD70-1686-71B98008D7E8}"/>
                </a:ext>
              </a:extLst>
            </p:cNvPr>
            <p:cNvSpPr/>
            <p:nvPr/>
          </p:nvSpPr>
          <p:spPr>
            <a:xfrm>
              <a:off x="4307325" y="3208550"/>
              <a:ext cx="72725" cy="44175"/>
            </a:xfrm>
            <a:custGeom>
              <a:avLst/>
              <a:gdLst/>
              <a:ahLst/>
              <a:cxnLst/>
              <a:rect l="l" t="t" r="r" b="b"/>
              <a:pathLst>
                <a:path w="2909" h="1767" extrusionOk="0">
                  <a:moveTo>
                    <a:pt x="2798" y="0"/>
                  </a:moveTo>
                  <a:lnTo>
                    <a:pt x="1" y="1581"/>
                  </a:lnTo>
                  <a:lnTo>
                    <a:pt x="105" y="1767"/>
                  </a:lnTo>
                  <a:lnTo>
                    <a:pt x="2909" y="198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29">
              <a:extLst>
                <a:ext uri="{FF2B5EF4-FFF2-40B4-BE49-F238E27FC236}">
                  <a16:creationId xmlns:a16="http://schemas.microsoft.com/office/drawing/2014/main" id="{07D3292C-7C1C-566A-495E-2C9BD2C75EAC}"/>
                </a:ext>
              </a:extLst>
            </p:cNvPr>
            <p:cNvSpPr/>
            <p:nvPr/>
          </p:nvSpPr>
          <p:spPr>
            <a:xfrm>
              <a:off x="4590175" y="3046900"/>
              <a:ext cx="63625" cy="41450"/>
            </a:xfrm>
            <a:custGeom>
              <a:avLst/>
              <a:gdLst/>
              <a:ahLst/>
              <a:cxnLst/>
              <a:rect l="l" t="t" r="r" b="b"/>
              <a:pathLst>
                <a:path w="2545" h="1658" extrusionOk="0">
                  <a:moveTo>
                    <a:pt x="2428" y="0"/>
                  </a:moveTo>
                  <a:cubicBezTo>
                    <a:pt x="2137" y="159"/>
                    <a:pt x="1846" y="313"/>
                    <a:pt x="1556" y="477"/>
                  </a:cubicBezTo>
                  <a:cubicBezTo>
                    <a:pt x="1267" y="641"/>
                    <a:pt x="979" y="808"/>
                    <a:pt x="698" y="986"/>
                  </a:cubicBezTo>
                  <a:cubicBezTo>
                    <a:pt x="459" y="1139"/>
                    <a:pt x="232" y="1311"/>
                    <a:pt x="0" y="1475"/>
                  </a:cubicBezTo>
                  <a:lnTo>
                    <a:pt x="136" y="1658"/>
                  </a:lnTo>
                  <a:lnTo>
                    <a:pt x="2545" y="118"/>
                  </a:lnTo>
                  <a:lnTo>
                    <a:pt x="24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29">
              <a:extLst>
                <a:ext uri="{FF2B5EF4-FFF2-40B4-BE49-F238E27FC236}">
                  <a16:creationId xmlns:a16="http://schemas.microsoft.com/office/drawing/2014/main" id="{338419E3-FF3E-CDC4-D85A-C25A2BD86418}"/>
                </a:ext>
              </a:extLst>
            </p:cNvPr>
            <p:cNvSpPr/>
            <p:nvPr/>
          </p:nvSpPr>
          <p:spPr>
            <a:xfrm>
              <a:off x="4584175" y="3083475"/>
              <a:ext cx="57675" cy="34250"/>
            </a:xfrm>
            <a:custGeom>
              <a:avLst/>
              <a:gdLst/>
              <a:ahLst/>
              <a:cxnLst/>
              <a:rect l="l" t="t" r="r" b="b"/>
              <a:pathLst>
                <a:path w="2307" h="1370" extrusionOk="0">
                  <a:moveTo>
                    <a:pt x="2204" y="0"/>
                  </a:moveTo>
                  <a:lnTo>
                    <a:pt x="0" y="1185"/>
                  </a:lnTo>
                  <a:lnTo>
                    <a:pt x="97" y="1369"/>
                  </a:lnTo>
                  <a:lnTo>
                    <a:pt x="2307" y="197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29">
              <a:extLst>
                <a:ext uri="{FF2B5EF4-FFF2-40B4-BE49-F238E27FC236}">
                  <a16:creationId xmlns:a16="http://schemas.microsoft.com/office/drawing/2014/main" id="{5CE84D53-384F-6B55-541A-C77D8A0C16B9}"/>
                </a:ext>
              </a:extLst>
            </p:cNvPr>
            <p:cNvSpPr/>
            <p:nvPr/>
          </p:nvSpPr>
          <p:spPr>
            <a:xfrm>
              <a:off x="4324975" y="3232825"/>
              <a:ext cx="55125" cy="34375"/>
            </a:xfrm>
            <a:custGeom>
              <a:avLst/>
              <a:gdLst/>
              <a:ahLst/>
              <a:cxnLst/>
              <a:rect l="l" t="t" r="r" b="b"/>
              <a:pathLst>
                <a:path w="2205" h="1375" extrusionOk="0">
                  <a:moveTo>
                    <a:pt x="2092" y="1"/>
                  </a:moveTo>
                  <a:lnTo>
                    <a:pt x="0" y="1190"/>
                  </a:lnTo>
                  <a:lnTo>
                    <a:pt x="103" y="1374"/>
                  </a:lnTo>
                  <a:lnTo>
                    <a:pt x="2205" y="201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29">
              <a:extLst>
                <a:ext uri="{FF2B5EF4-FFF2-40B4-BE49-F238E27FC236}">
                  <a16:creationId xmlns:a16="http://schemas.microsoft.com/office/drawing/2014/main" id="{34FA0242-8C27-1E05-592B-B5B993ABF6D2}"/>
                </a:ext>
              </a:extLst>
            </p:cNvPr>
            <p:cNvSpPr/>
            <p:nvPr/>
          </p:nvSpPr>
          <p:spPr>
            <a:xfrm>
              <a:off x="4343625" y="3095050"/>
              <a:ext cx="45175" cy="28950"/>
            </a:xfrm>
            <a:custGeom>
              <a:avLst/>
              <a:gdLst/>
              <a:ahLst/>
              <a:cxnLst/>
              <a:rect l="l" t="t" r="r" b="b"/>
              <a:pathLst>
                <a:path w="1807" h="1158" extrusionOk="0">
                  <a:moveTo>
                    <a:pt x="1692" y="0"/>
                  </a:moveTo>
                  <a:lnTo>
                    <a:pt x="0" y="972"/>
                  </a:lnTo>
                  <a:lnTo>
                    <a:pt x="106" y="1158"/>
                  </a:lnTo>
                  <a:lnTo>
                    <a:pt x="1806" y="201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29">
              <a:extLst>
                <a:ext uri="{FF2B5EF4-FFF2-40B4-BE49-F238E27FC236}">
                  <a16:creationId xmlns:a16="http://schemas.microsoft.com/office/drawing/2014/main" id="{281D2AC9-47DC-94A1-CDF0-7670EDE6C53E}"/>
                </a:ext>
              </a:extLst>
            </p:cNvPr>
            <p:cNvSpPr/>
            <p:nvPr/>
          </p:nvSpPr>
          <p:spPr>
            <a:xfrm>
              <a:off x="4532875" y="3091425"/>
              <a:ext cx="45000" cy="29350"/>
            </a:xfrm>
            <a:custGeom>
              <a:avLst/>
              <a:gdLst/>
              <a:ahLst/>
              <a:cxnLst/>
              <a:rect l="l" t="t" r="r" b="b"/>
              <a:pathLst>
                <a:path w="1800" h="1174" extrusionOk="0">
                  <a:moveTo>
                    <a:pt x="1647" y="0"/>
                  </a:moveTo>
                  <a:lnTo>
                    <a:pt x="0" y="991"/>
                  </a:lnTo>
                  <a:lnTo>
                    <a:pt x="107" y="1174"/>
                  </a:lnTo>
                  <a:lnTo>
                    <a:pt x="1800" y="218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29">
              <a:extLst>
                <a:ext uri="{FF2B5EF4-FFF2-40B4-BE49-F238E27FC236}">
                  <a16:creationId xmlns:a16="http://schemas.microsoft.com/office/drawing/2014/main" id="{30DB7933-E7DD-4CFC-3B83-7D525A784A80}"/>
                </a:ext>
              </a:extLst>
            </p:cNvPr>
            <p:cNvSpPr/>
            <p:nvPr/>
          </p:nvSpPr>
          <p:spPr>
            <a:xfrm>
              <a:off x="4476250" y="3160375"/>
              <a:ext cx="41075" cy="25900"/>
            </a:xfrm>
            <a:custGeom>
              <a:avLst/>
              <a:gdLst/>
              <a:ahLst/>
              <a:cxnLst/>
              <a:rect l="l" t="t" r="r" b="b"/>
              <a:pathLst>
                <a:path w="1643" h="1036" extrusionOk="0">
                  <a:moveTo>
                    <a:pt x="1539" y="1"/>
                  </a:moveTo>
                  <a:lnTo>
                    <a:pt x="0" y="851"/>
                  </a:lnTo>
                  <a:cubicBezTo>
                    <a:pt x="41" y="912"/>
                    <a:pt x="83" y="974"/>
                    <a:pt x="124" y="1036"/>
                  </a:cubicBezTo>
                  <a:lnTo>
                    <a:pt x="1642" y="172"/>
                  </a:lnTo>
                  <a:cubicBezTo>
                    <a:pt x="1608" y="115"/>
                    <a:pt x="1573" y="58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29">
              <a:extLst>
                <a:ext uri="{FF2B5EF4-FFF2-40B4-BE49-F238E27FC236}">
                  <a16:creationId xmlns:a16="http://schemas.microsoft.com/office/drawing/2014/main" id="{40F6AA04-9BCB-CEE2-72FF-A383C4E51926}"/>
                </a:ext>
              </a:extLst>
            </p:cNvPr>
            <p:cNvSpPr/>
            <p:nvPr/>
          </p:nvSpPr>
          <p:spPr>
            <a:xfrm>
              <a:off x="4400000" y="3108700"/>
              <a:ext cx="41625" cy="28500"/>
            </a:xfrm>
            <a:custGeom>
              <a:avLst/>
              <a:gdLst/>
              <a:ahLst/>
              <a:cxnLst/>
              <a:rect l="l" t="t" r="r" b="b"/>
              <a:pathLst>
                <a:path w="1665" h="1140" extrusionOk="0">
                  <a:moveTo>
                    <a:pt x="1553" y="0"/>
                  </a:moveTo>
                  <a:lnTo>
                    <a:pt x="1" y="945"/>
                  </a:lnTo>
                  <a:lnTo>
                    <a:pt x="122" y="1139"/>
                  </a:lnTo>
                  <a:lnTo>
                    <a:pt x="1664" y="180"/>
                  </a:lnTo>
                  <a:cubicBezTo>
                    <a:pt x="1627" y="120"/>
                    <a:pt x="1591" y="61"/>
                    <a:pt x="1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29">
              <a:extLst>
                <a:ext uri="{FF2B5EF4-FFF2-40B4-BE49-F238E27FC236}">
                  <a16:creationId xmlns:a16="http://schemas.microsoft.com/office/drawing/2014/main" id="{89BDFB83-4D9B-E941-F302-48F38953EE3E}"/>
                </a:ext>
              </a:extLst>
            </p:cNvPr>
            <p:cNvSpPr/>
            <p:nvPr/>
          </p:nvSpPr>
          <p:spPr>
            <a:xfrm>
              <a:off x="4343300" y="3120700"/>
              <a:ext cx="38650" cy="29175"/>
            </a:xfrm>
            <a:custGeom>
              <a:avLst/>
              <a:gdLst/>
              <a:ahLst/>
              <a:cxnLst/>
              <a:rect l="l" t="t" r="r" b="b"/>
              <a:pathLst>
                <a:path w="1546" h="1167" extrusionOk="0">
                  <a:moveTo>
                    <a:pt x="1545" y="0"/>
                  </a:moveTo>
                  <a:lnTo>
                    <a:pt x="82" y="1117"/>
                  </a:lnTo>
                  <a:lnTo>
                    <a:pt x="82" y="1117"/>
                  </a:lnTo>
                  <a:cubicBezTo>
                    <a:pt x="912" y="809"/>
                    <a:pt x="1138" y="651"/>
                    <a:pt x="1545" y="0"/>
                  </a:cubicBezTo>
                  <a:close/>
                  <a:moveTo>
                    <a:pt x="82" y="1117"/>
                  </a:moveTo>
                  <a:cubicBezTo>
                    <a:pt x="56" y="1127"/>
                    <a:pt x="29" y="1137"/>
                    <a:pt x="1" y="1147"/>
                  </a:cubicBezTo>
                  <a:lnTo>
                    <a:pt x="18" y="1167"/>
                  </a:lnTo>
                  <a:lnTo>
                    <a:pt x="82" y="11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29">
              <a:extLst>
                <a:ext uri="{FF2B5EF4-FFF2-40B4-BE49-F238E27FC236}">
                  <a16:creationId xmlns:a16="http://schemas.microsoft.com/office/drawing/2014/main" id="{0936D781-E210-0C49-B802-95B9FE16D783}"/>
                </a:ext>
              </a:extLst>
            </p:cNvPr>
            <p:cNvSpPr/>
            <p:nvPr/>
          </p:nvSpPr>
          <p:spPr>
            <a:xfrm>
              <a:off x="4394575" y="3204350"/>
              <a:ext cx="40025" cy="25075"/>
            </a:xfrm>
            <a:custGeom>
              <a:avLst/>
              <a:gdLst/>
              <a:ahLst/>
              <a:cxnLst/>
              <a:rect l="l" t="t" r="r" b="b"/>
              <a:pathLst>
                <a:path w="1601" h="1003" extrusionOk="0">
                  <a:moveTo>
                    <a:pt x="1511" y="0"/>
                  </a:moveTo>
                  <a:lnTo>
                    <a:pt x="1" y="760"/>
                  </a:lnTo>
                  <a:cubicBezTo>
                    <a:pt x="36" y="841"/>
                    <a:pt x="72" y="922"/>
                    <a:pt x="108" y="1003"/>
                  </a:cubicBezTo>
                  <a:lnTo>
                    <a:pt x="1601" y="184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29">
              <a:extLst>
                <a:ext uri="{FF2B5EF4-FFF2-40B4-BE49-F238E27FC236}">
                  <a16:creationId xmlns:a16="http://schemas.microsoft.com/office/drawing/2014/main" id="{C383E226-64C5-A0E0-D66B-11D2B630EFA9}"/>
                </a:ext>
              </a:extLst>
            </p:cNvPr>
            <p:cNvSpPr/>
            <p:nvPr/>
          </p:nvSpPr>
          <p:spPr>
            <a:xfrm>
              <a:off x="4063250" y="3328200"/>
              <a:ext cx="35925" cy="22750"/>
            </a:xfrm>
            <a:custGeom>
              <a:avLst/>
              <a:gdLst/>
              <a:ahLst/>
              <a:cxnLst/>
              <a:rect l="l" t="t" r="r" b="b"/>
              <a:pathLst>
                <a:path w="1437" h="910" extrusionOk="0">
                  <a:moveTo>
                    <a:pt x="1419" y="1"/>
                  </a:moveTo>
                  <a:lnTo>
                    <a:pt x="1390" y="19"/>
                  </a:lnTo>
                  <a:lnTo>
                    <a:pt x="1390" y="19"/>
                  </a:lnTo>
                  <a:cubicBezTo>
                    <a:pt x="1403" y="19"/>
                    <a:pt x="1415" y="19"/>
                    <a:pt x="1428" y="19"/>
                  </a:cubicBezTo>
                  <a:cubicBezTo>
                    <a:pt x="1431" y="19"/>
                    <a:pt x="1433" y="19"/>
                    <a:pt x="1436" y="19"/>
                  </a:cubicBezTo>
                  <a:lnTo>
                    <a:pt x="1419" y="1"/>
                  </a:lnTo>
                  <a:close/>
                  <a:moveTo>
                    <a:pt x="1390" y="19"/>
                  </a:moveTo>
                  <a:cubicBezTo>
                    <a:pt x="781" y="35"/>
                    <a:pt x="366" y="428"/>
                    <a:pt x="0" y="910"/>
                  </a:cubicBezTo>
                  <a:lnTo>
                    <a:pt x="1390" y="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29">
              <a:extLst>
                <a:ext uri="{FF2B5EF4-FFF2-40B4-BE49-F238E27FC236}">
                  <a16:creationId xmlns:a16="http://schemas.microsoft.com/office/drawing/2014/main" id="{5C9795C1-7F93-7768-5C96-16EB01E5F060}"/>
                </a:ext>
              </a:extLst>
            </p:cNvPr>
            <p:cNvSpPr/>
            <p:nvPr/>
          </p:nvSpPr>
          <p:spPr>
            <a:xfrm>
              <a:off x="4353375" y="3141275"/>
              <a:ext cx="34550" cy="23625"/>
            </a:xfrm>
            <a:custGeom>
              <a:avLst/>
              <a:gdLst/>
              <a:ahLst/>
              <a:cxnLst/>
              <a:rect l="l" t="t" r="r" b="b"/>
              <a:pathLst>
                <a:path w="1382" h="945" extrusionOk="0">
                  <a:moveTo>
                    <a:pt x="1247" y="1"/>
                  </a:moveTo>
                  <a:lnTo>
                    <a:pt x="1" y="883"/>
                  </a:lnTo>
                  <a:lnTo>
                    <a:pt x="62" y="945"/>
                  </a:lnTo>
                  <a:lnTo>
                    <a:pt x="1381" y="217"/>
                  </a:lnTo>
                  <a:cubicBezTo>
                    <a:pt x="1336" y="144"/>
                    <a:pt x="1291" y="73"/>
                    <a:pt x="1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29">
              <a:extLst>
                <a:ext uri="{FF2B5EF4-FFF2-40B4-BE49-F238E27FC236}">
                  <a16:creationId xmlns:a16="http://schemas.microsoft.com/office/drawing/2014/main" id="{0B3E7DFE-D8A3-35C1-DC76-AEDD8673EE63}"/>
                </a:ext>
              </a:extLst>
            </p:cNvPr>
            <p:cNvSpPr/>
            <p:nvPr/>
          </p:nvSpPr>
          <p:spPr>
            <a:xfrm>
              <a:off x="4575475" y="3029050"/>
              <a:ext cx="36600" cy="18775"/>
            </a:xfrm>
            <a:custGeom>
              <a:avLst/>
              <a:gdLst/>
              <a:ahLst/>
              <a:cxnLst/>
              <a:rect l="l" t="t" r="r" b="b"/>
              <a:pathLst>
                <a:path w="1464" h="751" extrusionOk="0">
                  <a:moveTo>
                    <a:pt x="1373" y="1"/>
                  </a:moveTo>
                  <a:lnTo>
                    <a:pt x="0" y="685"/>
                  </a:lnTo>
                  <a:lnTo>
                    <a:pt x="59" y="750"/>
                  </a:lnTo>
                  <a:lnTo>
                    <a:pt x="1463" y="97"/>
                  </a:lnTo>
                  <a:cubicBezTo>
                    <a:pt x="1434" y="65"/>
                    <a:pt x="1403" y="32"/>
                    <a:pt x="1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29">
              <a:extLst>
                <a:ext uri="{FF2B5EF4-FFF2-40B4-BE49-F238E27FC236}">
                  <a16:creationId xmlns:a16="http://schemas.microsoft.com/office/drawing/2014/main" id="{46B42310-C5DE-58AA-1C9C-8769719B1504}"/>
                </a:ext>
              </a:extLst>
            </p:cNvPr>
            <p:cNvSpPr/>
            <p:nvPr/>
          </p:nvSpPr>
          <p:spPr>
            <a:xfrm>
              <a:off x="4609825" y="3012250"/>
              <a:ext cx="36875" cy="19250"/>
            </a:xfrm>
            <a:custGeom>
              <a:avLst/>
              <a:gdLst/>
              <a:ahLst/>
              <a:cxnLst/>
              <a:rect l="l" t="t" r="r" b="b"/>
              <a:pathLst>
                <a:path w="1475" h="770" extrusionOk="0">
                  <a:moveTo>
                    <a:pt x="1387" y="0"/>
                  </a:moveTo>
                  <a:lnTo>
                    <a:pt x="0" y="673"/>
                  </a:lnTo>
                  <a:cubicBezTo>
                    <a:pt x="31" y="706"/>
                    <a:pt x="60" y="737"/>
                    <a:pt x="91" y="769"/>
                  </a:cubicBezTo>
                  <a:lnTo>
                    <a:pt x="1474" y="95"/>
                  </a:lnTo>
                  <a:cubicBezTo>
                    <a:pt x="1446" y="64"/>
                    <a:pt x="1417" y="32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29">
              <a:extLst>
                <a:ext uri="{FF2B5EF4-FFF2-40B4-BE49-F238E27FC236}">
                  <a16:creationId xmlns:a16="http://schemas.microsoft.com/office/drawing/2014/main" id="{F939A9F3-A9B2-AD1C-25C0-E13F9E34F908}"/>
                </a:ext>
              </a:extLst>
            </p:cNvPr>
            <p:cNvSpPr/>
            <p:nvPr/>
          </p:nvSpPr>
          <p:spPr>
            <a:xfrm>
              <a:off x="4207250" y="3205425"/>
              <a:ext cx="21875" cy="16650"/>
            </a:xfrm>
            <a:custGeom>
              <a:avLst/>
              <a:gdLst/>
              <a:ahLst/>
              <a:cxnLst/>
              <a:rect l="l" t="t" r="r" b="b"/>
              <a:pathLst>
                <a:path w="875" h="666" extrusionOk="0">
                  <a:moveTo>
                    <a:pt x="716" y="0"/>
                  </a:moveTo>
                  <a:lnTo>
                    <a:pt x="1" y="523"/>
                  </a:lnTo>
                  <a:lnTo>
                    <a:pt x="108" y="665"/>
                  </a:lnTo>
                  <a:lnTo>
                    <a:pt x="875" y="16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29">
              <a:extLst>
                <a:ext uri="{FF2B5EF4-FFF2-40B4-BE49-F238E27FC236}">
                  <a16:creationId xmlns:a16="http://schemas.microsoft.com/office/drawing/2014/main" id="{21624C56-D839-25B0-C251-A06CE26FA759}"/>
                </a:ext>
              </a:extLst>
            </p:cNvPr>
            <p:cNvSpPr/>
            <p:nvPr/>
          </p:nvSpPr>
          <p:spPr>
            <a:xfrm>
              <a:off x="4536825" y="3016650"/>
              <a:ext cx="24275" cy="17375"/>
            </a:xfrm>
            <a:custGeom>
              <a:avLst/>
              <a:gdLst/>
              <a:ahLst/>
              <a:cxnLst/>
              <a:rect l="l" t="t" r="r" b="b"/>
              <a:pathLst>
                <a:path w="971" h="695" extrusionOk="0">
                  <a:moveTo>
                    <a:pt x="882" y="1"/>
                  </a:moveTo>
                  <a:lnTo>
                    <a:pt x="1" y="527"/>
                  </a:lnTo>
                  <a:lnTo>
                    <a:pt x="122" y="695"/>
                  </a:lnTo>
                  <a:lnTo>
                    <a:pt x="970" y="86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29">
              <a:extLst>
                <a:ext uri="{FF2B5EF4-FFF2-40B4-BE49-F238E27FC236}">
                  <a16:creationId xmlns:a16="http://schemas.microsoft.com/office/drawing/2014/main" id="{DDD22C96-BB5E-B0F3-FD4D-8CF932DEA9A1}"/>
                </a:ext>
              </a:extLst>
            </p:cNvPr>
            <p:cNvSpPr/>
            <p:nvPr/>
          </p:nvSpPr>
          <p:spPr>
            <a:xfrm>
              <a:off x="4331250" y="3163325"/>
              <a:ext cx="23700" cy="17325"/>
            </a:xfrm>
            <a:custGeom>
              <a:avLst/>
              <a:gdLst/>
              <a:ahLst/>
              <a:cxnLst/>
              <a:rect l="l" t="t" r="r" b="b"/>
              <a:pathLst>
                <a:path w="948" h="693" extrusionOk="0">
                  <a:moveTo>
                    <a:pt x="886" y="1"/>
                  </a:moveTo>
                  <a:lnTo>
                    <a:pt x="0" y="522"/>
                  </a:lnTo>
                  <a:cubicBezTo>
                    <a:pt x="43" y="578"/>
                    <a:pt x="85" y="635"/>
                    <a:pt x="127" y="693"/>
                  </a:cubicBezTo>
                  <a:lnTo>
                    <a:pt x="947" y="63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29">
              <a:extLst>
                <a:ext uri="{FF2B5EF4-FFF2-40B4-BE49-F238E27FC236}">
                  <a16:creationId xmlns:a16="http://schemas.microsoft.com/office/drawing/2014/main" id="{40182856-9945-2244-273B-0BCD2CE4FDBE}"/>
                </a:ext>
              </a:extLst>
            </p:cNvPr>
            <p:cNvSpPr/>
            <p:nvPr/>
          </p:nvSpPr>
          <p:spPr>
            <a:xfrm>
              <a:off x="4322925" y="3149375"/>
              <a:ext cx="20825" cy="12225"/>
            </a:xfrm>
            <a:custGeom>
              <a:avLst/>
              <a:gdLst/>
              <a:ahLst/>
              <a:cxnLst/>
              <a:rect l="l" t="t" r="r" b="b"/>
              <a:pathLst>
                <a:path w="833" h="489" extrusionOk="0">
                  <a:moveTo>
                    <a:pt x="816" y="0"/>
                  </a:moveTo>
                  <a:lnTo>
                    <a:pt x="755" y="42"/>
                  </a:lnTo>
                  <a:lnTo>
                    <a:pt x="755" y="42"/>
                  </a:lnTo>
                  <a:lnTo>
                    <a:pt x="833" y="19"/>
                  </a:lnTo>
                  <a:lnTo>
                    <a:pt x="816" y="0"/>
                  </a:lnTo>
                  <a:close/>
                  <a:moveTo>
                    <a:pt x="755" y="42"/>
                  </a:moveTo>
                  <a:lnTo>
                    <a:pt x="1" y="271"/>
                  </a:lnTo>
                  <a:cubicBezTo>
                    <a:pt x="35" y="344"/>
                    <a:pt x="70" y="416"/>
                    <a:pt x="105" y="488"/>
                  </a:cubicBezTo>
                  <a:lnTo>
                    <a:pt x="755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29">
              <a:extLst>
                <a:ext uri="{FF2B5EF4-FFF2-40B4-BE49-F238E27FC236}">
                  <a16:creationId xmlns:a16="http://schemas.microsoft.com/office/drawing/2014/main" id="{76269376-E59E-F56A-F96D-D8508792C7E6}"/>
                </a:ext>
              </a:extLst>
            </p:cNvPr>
            <p:cNvSpPr/>
            <p:nvPr/>
          </p:nvSpPr>
          <p:spPr>
            <a:xfrm>
              <a:off x="4644500" y="3000750"/>
              <a:ext cx="23000" cy="13900"/>
            </a:xfrm>
            <a:custGeom>
              <a:avLst/>
              <a:gdLst/>
              <a:ahLst/>
              <a:cxnLst/>
              <a:rect l="l" t="t" r="r" b="b"/>
              <a:pathLst>
                <a:path w="920" h="556" extrusionOk="0">
                  <a:moveTo>
                    <a:pt x="812" y="0"/>
                  </a:moveTo>
                  <a:lnTo>
                    <a:pt x="0" y="460"/>
                  </a:lnTo>
                  <a:cubicBezTo>
                    <a:pt x="30" y="492"/>
                    <a:pt x="59" y="524"/>
                    <a:pt x="87" y="555"/>
                  </a:cubicBezTo>
                  <a:lnTo>
                    <a:pt x="920" y="218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29">
              <a:extLst>
                <a:ext uri="{FF2B5EF4-FFF2-40B4-BE49-F238E27FC236}">
                  <a16:creationId xmlns:a16="http://schemas.microsoft.com/office/drawing/2014/main" id="{30B8DC46-0B47-1754-1A1A-18A9F01F850C}"/>
                </a:ext>
              </a:extLst>
            </p:cNvPr>
            <p:cNvSpPr/>
            <p:nvPr/>
          </p:nvSpPr>
          <p:spPr>
            <a:xfrm>
              <a:off x="4098725" y="3315925"/>
              <a:ext cx="21075" cy="12750"/>
            </a:xfrm>
            <a:custGeom>
              <a:avLst/>
              <a:gdLst/>
              <a:ahLst/>
              <a:cxnLst/>
              <a:rect l="l" t="t" r="r" b="b"/>
              <a:pathLst>
                <a:path w="843" h="510" extrusionOk="0">
                  <a:moveTo>
                    <a:pt x="732" y="0"/>
                  </a:moveTo>
                  <a:lnTo>
                    <a:pt x="80" y="465"/>
                  </a:lnTo>
                  <a:lnTo>
                    <a:pt x="80" y="465"/>
                  </a:lnTo>
                  <a:lnTo>
                    <a:pt x="843" y="211"/>
                  </a:lnTo>
                  <a:lnTo>
                    <a:pt x="732" y="0"/>
                  </a:lnTo>
                  <a:close/>
                  <a:moveTo>
                    <a:pt x="80" y="465"/>
                  </a:moveTo>
                  <a:lnTo>
                    <a:pt x="0" y="492"/>
                  </a:lnTo>
                  <a:lnTo>
                    <a:pt x="17" y="510"/>
                  </a:lnTo>
                  <a:lnTo>
                    <a:pt x="80" y="4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29">
              <a:extLst>
                <a:ext uri="{FF2B5EF4-FFF2-40B4-BE49-F238E27FC236}">
                  <a16:creationId xmlns:a16="http://schemas.microsoft.com/office/drawing/2014/main" id="{6F6FF2C5-0980-B43C-6BF9-4C2B6DA20D6A}"/>
                </a:ext>
              </a:extLst>
            </p:cNvPr>
            <p:cNvSpPr/>
            <p:nvPr/>
          </p:nvSpPr>
          <p:spPr>
            <a:xfrm>
              <a:off x="4551375" y="3046150"/>
              <a:ext cx="25625" cy="12425"/>
            </a:xfrm>
            <a:custGeom>
              <a:avLst/>
              <a:gdLst/>
              <a:ahLst/>
              <a:cxnLst/>
              <a:rect l="l" t="t" r="r" b="b"/>
              <a:pathLst>
                <a:path w="1025" h="497" extrusionOk="0">
                  <a:moveTo>
                    <a:pt x="964" y="1"/>
                  </a:moveTo>
                  <a:lnTo>
                    <a:pt x="197" y="402"/>
                  </a:lnTo>
                  <a:lnTo>
                    <a:pt x="197" y="402"/>
                  </a:lnTo>
                  <a:lnTo>
                    <a:pt x="1024" y="66"/>
                  </a:lnTo>
                  <a:lnTo>
                    <a:pt x="964" y="1"/>
                  </a:lnTo>
                  <a:close/>
                  <a:moveTo>
                    <a:pt x="197" y="402"/>
                  </a:moveTo>
                  <a:lnTo>
                    <a:pt x="1" y="481"/>
                  </a:lnTo>
                  <a:lnTo>
                    <a:pt x="14" y="497"/>
                  </a:lnTo>
                  <a:lnTo>
                    <a:pt x="197" y="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29">
              <a:extLst>
                <a:ext uri="{FF2B5EF4-FFF2-40B4-BE49-F238E27FC236}">
                  <a16:creationId xmlns:a16="http://schemas.microsoft.com/office/drawing/2014/main" id="{A0C9B05C-667A-D78F-4C04-6624B59A8204}"/>
                </a:ext>
              </a:extLst>
            </p:cNvPr>
            <p:cNvSpPr/>
            <p:nvPr/>
          </p:nvSpPr>
          <p:spPr>
            <a:xfrm>
              <a:off x="4397800" y="3105100"/>
              <a:ext cx="16675" cy="11350"/>
            </a:xfrm>
            <a:custGeom>
              <a:avLst/>
              <a:gdLst/>
              <a:ahLst/>
              <a:cxnLst/>
              <a:rect l="l" t="t" r="r" b="b"/>
              <a:pathLst>
                <a:path w="667" h="454" extrusionOk="0">
                  <a:moveTo>
                    <a:pt x="594" y="0"/>
                  </a:moveTo>
                  <a:lnTo>
                    <a:pt x="1" y="320"/>
                  </a:lnTo>
                  <a:lnTo>
                    <a:pt x="70" y="453"/>
                  </a:lnTo>
                  <a:lnTo>
                    <a:pt x="666" y="142"/>
                  </a:lnTo>
                  <a:cubicBezTo>
                    <a:pt x="643" y="94"/>
                    <a:pt x="618" y="47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29">
              <a:extLst>
                <a:ext uri="{FF2B5EF4-FFF2-40B4-BE49-F238E27FC236}">
                  <a16:creationId xmlns:a16="http://schemas.microsoft.com/office/drawing/2014/main" id="{D5003410-D26C-2790-96CE-6409486A26B0}"/>
                </a:ext>
              </a:extLst>
            </p:cNvPr>
            <p:cNvSpPr/>
            <p:nvPr/>
          </p:nvSpPr>
          <p:spPr>
            <a:xfrm>
              <a:off x="4530750" y="3058150"/>
              <a:ext cx="21000" cy="12625"/>
            </a:xfrm>
            <a:custGeom>
              <a:avLst/>
              <a:gdLst/>
              <a:ahLst/>
              <a:cxnLst/>
              <a:rect l="l" t="t" r="r" b="b"/>
              <a:pathLst>
                <a:path w="840" h="505" extrusionOk="0">
                  <a:moveTo>
                    <a:pt x="826" y="1"/>
                  </a:moveTo>
                  <a:lnTo>
                    <a:pt x="774" y="37"/>
                  </a:lnTo>
                  <a:lnTo>
                    <a:pt x="774" y="37"/>
                  </a:lnTo>
                  <a:lnTo>
                    <a:pt x="839" y="17"/>
                  </a:lnTo>
                  <a:lnTo>
                    <a:pt x="826" y="1"/>
                  </a:lnTo>
                  <a:close/>
                  <a:moveTo>
                    <a:pt x="774" y="37"/>
                  </a:moveTo>
                  <a:lnTo>
                    <a:pt x="0" y="282"/>
                  </a:lnTo>
                  <a:lnTo>
                    <a:pt x="114" y="505"/>
                  </a:lnTo>
                  <a:lnTo>
                    <a:pt x="774" y="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29">
              <a:extLst>
                <a:ext uri="{FF2B5EF4-FFF2-40B4-BE49-F238E27FC236}">
                  <a16:creationId xmlns:a16="http://schemas.microsoft.com/office/drawing/2014/main" id="{6278CAA4-17C1-5D53-11D3-A579CFD66B0A}"/>
                </a:ext>
              </a:extLst>
            </p:cNvPr>
            <p:cNvSpPr/>
            <p:nvPr/>
          </p:nvSpPr>
          <p:spPr>
            <a:xfrm>
              <a:off x="2278400" y="2569225"/>
              <a:ext cx="426125" cy="40525"/>
            </a:xfrm>
            <a:custGeom>
              <a:avLst/>
              <a:gdLst/>
              <a:ahLst/>
              <a:cxnLst/>
              <a:rect l="l" t="t" r="r" b="b"/>
              <a:pathLst>
                <a:path w="17045" h="1621" extrusionOk="0">
                  <a:moveTo>
                    <a:pt x="17036" y="1"/>
                  </a:moveTo>
                  <a:lnTo>
                    <a:pt x="0" y="1528"/>
                  </a:lnTo>
                  <a:cubicBezTo>
                    <a:pt x="558" y="1590"/>
                    <a:pt x="1114" y="1620"/>
                    <a:pt x="1668" y="1620"/>
                  </a:cubicBezTo>
                  <a:cubicBezTo>
                    <a:pt x="2222" y="1620"/>
                    <a:pt x="2773" y="1590"/>
                    <a:pt x="3322" y="1534"/>
                  </a:cubicBezTo>
                  <a:cubicBezTo>
                    <a:pt x="4758" y="1385"/>
                    <a:pt x="6180" y="1102"/>
                    <a:pt x="7617" y="973"/>
                  </a:cubicBezTo>
                  <a:cubicBezTo>
                    <a:pt x="9126" y="837"/>
                    <a:pt x="10647" y="851"/>
                    <a:pt x="12159" y="734"/>
                  </a:cubicBezTo>
                  <a:cubicBezTo>
                    <a:pt x="13790" y="609"/>
                    <a:pt x="15417" y="407"/>
                    <a:pt x="17045" y="239"/>
                  </a:cubicBezTo>
                  <a:cubicBezTo>
                    <a:pt x="17042" y="159"/>
                    <a:pt x="17039" y="80"/>
                    <a:pt x="17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29">
              <a:extLst>
                <a:ext uri="{FF2B5EF4-FFF2-40B4-BE49-F238E27FC236}">
                  <a16:creationId xmlns:a16="http://schemas.microsoft.com/office/drawing/2014/main" id="{8AAC7675-2D91-F92A-068E-B8ADB60654B7}"/>
                </a:ext>
              </a:extLst>
            </p:cNvPr>
            <p:cNvSpPr/>
            <p:nvPr/>
          </p:nvSpPr>
          <p:spPr>
            <a:xfrm>
              <a:off x="2570750" y="2443775"/>
              <a:ext cx="138475" cy="31325"/>
            </a:xfrm>
            <a:custGeom>
              <a:avLst/>
              <a:gdLst/>
              <a:ahLst/>
              <a:cxnLst/>
              <a:rect l="l" t="t" r="r" b="b"/>
              <a:pathLst>
                <a:path w="5539" h="1253" extrusionOk="0">
                  <a:moveTo>
                    <a:pt x="3362" y="317"/>
                  </a:moveTo>
                  <a:lnTo>
                    <a:pt x="3416" y="466"/>
                  </a:lnTo>
                  <a:lnTo>
                    <a:pt x="2480" y="513"/>
                  </a:lnTo>
                  <a:cubicBezTo>
                    <a:pt x="2475" y="487"/>
                    <a:pt x="2470" y="461"/>
                    <a:pt x="2464" y="435"/>
                  </a:cubicBezTo>
                  <a:lnTo>
                    <a:pt x="3362" y="317"/>
                  </a:lnTo>
                  <a:close/>
                  <a:moveTo>
                    <a:pt x="3302" y="1"/>
                  </a:moveTo>
                  <a:cubicBezTo>
                    <a:pt x="2724" y="1"/>
                    <a:pt x="2165" y="218"/>
                    <a:pt x="1646" y="377"/>
                  </a:cubicBezTo>
                  <a:cubicBezTo>
                    <a:pt x="1109" y="541"/>
                    <a:pt x="547" y="909"/>
                    <a:pt x="0" y="1252"/>
                  </a:cubicBezTo>
                  <a:lnTo>
                    <a:pt x="5539" y="440"/>
                  </a:lnTo>
                  <a:cubicBezTo>
                    <a:pt x="5526" y="376"/>
                    <a:pt x="5514" y="312"/>
                    <a:pt x="5502" y="250"/>
                  </a:cubicBezTo>
                  <a:cubicBezTo>
                    <a:pt x="5231" y="263"/>
                    <a:pt x="4917" y="349"/>
                    <a:pt x="4654" y="349"/>
                  </a:cubicBezTo>
                  <a:cubicBezTo>
                    <a:pt x="4533" y="349"/>
                    <a:pt x="4423" y="331"/>
                    <a:pt x="4333" y="278"/>
                  </a:cubicBezTo>
                  <a:cubicBezTo>
                    <a:pt x="3985" y="75"/>
                    <a:pt x="3640" y="1"/>
                    <a:pt x="3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29">
              <a:extLst>
                <a:ext uri="{FF2B5EF4-FFF2-40B4-BE49-F238E27FC236}">
                  <a16:creationId xmlns:a16="http://schemas.microsoft.com/office/drawing/2014/main" id="{8C13A7E7-9499-9A30-65C0-F792A5722BB2}"/>
                </a:ext>
              </a:extLst>
            </p:cNvPr>
            <p:cNvSpPr/>
            <p:nvPr/>
          </p:nvSpPr>
          <p:spPr>
            <a:xfrm>
              <a:off x="2907125" y="2494500"/>
              <a:ext cx="204700" cy="11525"/>
            </a:xfrm>
            <a:custGeom>
              <a:avLst/>
              <a:gdLst/>
              <a:ahLst/>
              <a:cxnLst/>
              <a:rect l="l" t="t" r="r" b="b"/>
              <a:pathLst>
                <a:path w="8188" h="461" extrusionOk="0">
                  <a:moveTo>
                    <a:pt x="8187" y="0"/>
                  </a:moveTo>
                  <a:lnTo>
                    <a:pt x="0" y="195"/>
                  </a:lnTo>
                  <a:lnTo>
                    <a:pt x="6" y="461"/>
                  </a:lnTo>
                  <a:lnTo>
                    <a:pt x="8174" y="262"/>
                  </a:lnTo>
                  <a:cubicBezTo>
                    <a:pt x="8178" y="174"/>
                    <a:pt x="8183" y="87"/>
                    <a:pt x="8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29">
              <a:extLst>
                <a:ext uri="{FF2B5EF4-FFF2-40B4-BE49-F238E27FC236}">
                  <a16:creationId xmlns:a16="http://schemas.microsoft.com/office/drawing/2014/main" id="{F7E9FF49-EB2A-F1C2-FB25-47F258D55EB4}"/>
                </a:ext>
              </a:extLst>
            </p:cNvPr>
            <p:cNvSpPr/>
            <p:nvPr/>
          </p:nvSpPr>
          <p:spPr>
            <a:xfrm>
              <a:off x="2816125" y="2575875"/>
              <a:ext cx="134675" cy="12550"/>
            </a:xfrm>
            <a:custGeom>
              <a:avLst/>
              <a:gdLst/>
              <a:ahLst/>
              <a:cxnLst/>
              <a:rect l="l" t="t" r="r" b="b"/>
              <a:pathLst>
                <a:path w="5387" h="502" extrusionOk="0">
                  <a:moveTo>
                    <a:pt x="5386" y="1"/>
                  </a:moveTo>
                  <a:lnTo>
                    <a:pt x="5386" y="1"/>
                  </a:lnTo>
                  <a:cubicBezTo>
                    <a:pt x="4484" y="44"/>
                    <a:pt x="3580" y="67"/>
                    <a:pt x="2680" y="138"/>
                  </a:cubicBezTo>
                  <a:cubicBezTo>
                    <a:pt x="1784" y="207"/>
                    <a:pt x="869" y="132"/>
                    <a:pt x="1" y="455"/>
                  </a:cubicBezTo>
                  <a:cubicBezTo>
                    <a:pt x="1796" y="430"/>
                    <a:pt x="3595" y="501"/>
                    <a:pt x="5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29">
              <a:extLst>
                <a:ext uri="{FF2B5EF4-FFF2-40B4-BE49-F238E27FC236}">
                  <a16:creationId xmlns:a16="http://schemas.microsoft.com/office/drawing/2014/main" id="{37DB63FC-38C4-31AD-6E1F-9D7411263531}"/>
                </a:ext>
              </a:extLst>
            </p:cNvPr>
            <p:cNvSpPr/>
            <p:nvPr/>
          </p:nvSpPr>
          <p:spPr>
            <a:xfrm>
              <a:off x="2362900" y="2465950"/>
              <a:ext cx="169425" cy="19425"/>
            </a:xfrm>
            <a:custGeom>
              <a:avLst/>
              <a:gdLst/>
              <a:ahLst/>
              <a:cxnLst/>
              <a:rect l="l" t="t" r="r" b="b"/>
              <a:pathLst>
                <a:path w="6777" h="777" extrusionOk="0">
                  <a:moveTo>
                    <a:pt x="5564" y="288"/>
                  </a:moveTo>
                  <a:lnTo>
                    <a:pt x="5564" y="288"/>
                  </a:lnTo>
                  <a:lnTo>
                    <a:pt x="5564" y="288"/>
                  </a:lnTo>
                  <a:lnTo>
                    <a:pt x="5545" y="293"/>
                  </a:lnTo>
                  <a:lnTo>
                    <a:pt x="5545" y="293"/>
                  </a:lnTo>
                  <a:lnTo>
                    <a:pt x="5564" y="288"/>
                  </a:lnTo>
                  <a:close/>
                  <a:moveTo>
                    <a:pt x="6777" y="1"/>
                  </a:moveTo>
                  <a:cubicBezTo>
                    <a:pt x="4488" y="89"/>
                    <a:pt x="2217" y="189"/>
                    <a:pt x="1" y="776"/>
                  </a:cubicBezTo>
                  <a:lnTo>
                    <a:pt x="5564" y="288"/>
                  </a:lnTo>
                  <a:lnTo>
                    <a:pt x="5564" y="288"/>
                  </a:lnTo>
                  <a:lnTo>
                    <a:pt x="6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29">
              <a:extLst>
                <a:ext uri="{FF2B5EF4-FFF2-40B4-BE49-F238E27FC236}">
                  <a16:creationId xmlns:a16="http://schemas.microsoft.com/office/drawing/2014/main" id="{36A9F113-E58F-34C7-5732-E12ABA83DABB}"/>
                </a:ext>
              </a:extLst>
            </p:cNvPr>
            <p:cNvSpPr/>
            <p:nvPr/>
          </p:nvSpPr>
          <p:spPr>
            <a:xfrm>
              <a:off x="3030350" y="2427450"/>
              <a:ext cx="148775" cy="6775"/>
            </a:xfrm>
            <a:custGeom>
              <a:avLst/>
              <a:gdLst/>
              <a:ahLst/>
              <a:cxnLst/>
              <a:rect l="l" t="t" r="r" b="b"/>
              <a:pathLst>
                <a:path w="5951" h="271" extrusionOk="0">
                  <a:moveTo>
                    <a:pt x="2850" y="1"/>
                  </a:moveTo>
                  <a:cubicBezTo>
                    <a:pt x="1709" y="1"/>
                    <a:pt x="570" y="71"/>
                    <a:pt x="1" y="221"/>
                  </a:cubicBezTo>
                  <a:lnTo>
                    <a:pt x="5950" y="270"/>
                  </a:lnTo>
                  <a:cubicBezTo>
                    <a:pt x="5504" y="96"/>
                    <a:pt x="4175" y="1"/>
                    <a:pt x="2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29">
              <a:extLst>
                <a:ext uri="{FF2B5EF4-FFF2-40B4-BE49-F238E27FC236}">
                  <a16:creationId xmlns:a16="http://schemas.microsoft.com/office/drawing/2014/main" id="{DAF969D2-12B4-C2FF-A182-A71B24108088}"/>
                </a:ext>
              </a:extLst>
            </p:cNvPr>
            <p:cNvSpPr/>
            <p:nvPr/>
          </p:nvSpPr>
          <p:spPr>
            <a:xfrm>
              <a:off x="2380800" y="2473175"/>
              <a:ext cx="121150" cy="24775"/>
            </a:xfrm>
            <a:custGeom>
              <a:avLst/>
              <a:gdLst/>
              <a:ahLst/>
              <a:cxnLst/>
              <a:rect l="l" t="t" r="r" b="b"/>
              <a:pathLst>
                <a:path w="4846" h="991" extrusionOk="0">
                  <a:moveTo>
                    <a:pt x="4845" y="0"/>
                  </a:moveTo>
                  <a:cubicBezTo>
                    <a:pt x="4844" y="0"/>
                    <a:pt x="4830" y="4"/>
                    <a:pt x="4830" y="4"/>
                  </a:cubicBezTo>
                  <a:cubicBezTo>
                    <a:pt x="4829" y="5"/>
                    <a:pt x="4828" y="7"/>
                    <a:pt x="4827" y="8"/>
                  </a:cubicBezTo>
                  <a:lnTo>
                    <a:pt x="4827" y="8"/>
                  </a:lnTo>
                  <a:cubicBezTo>
                    <a:pt x="4833" y="6"/>
                    <a:pt x="4839" y="3"/>
                    <a:pt x="4845" y="0"/>
                  </a:cubicBezTo>
                  <a:cubicBezTo>
                    <a:pt x="4845" y="0"/>
                    <a:pt x="4845" y="0"/>
                    <a:pt x="4845" y="0"/>
                  </a:cubicBezTo>
                  <a:close/>
                  <a:moveTo>
                    <a:pt x="4827" y="8"/>
                  </a:moveTo>
                  <a:lnTo>
                    <a:pt x="4827" y="8"/>
                  </a:lnTo>
                  <a:cubicBezTo>
                    <a:pt x="4619" y="104"/>
                    <a:pt x="4422" y="244"/>
                    <a:pt x="4208" y="273"/>
                  </a:cubicBezTo>
                  <a:cubicBezTo>
                    <a:pt x="3217" y="409"/>
                    <a:pt x="2220" y="498"/>
                    <a:pt x="1229" y="632"/>
                  </a:cubicBezTo>
                  <a:cubicBezTo>
                    <a:pt x="809" y="689"/>
                    <a:pt x="351" y="656"/>
                    <a:pt x="0" y="990"/>
                  </a:cubicBezTo>
                  <a:cubicBezTo>
                    <a:pt x="1526" y="858"/>
                    <a:pt x="3036" y="655"/>
                    <a:pt x="4541" y="418"/>
                  </a:cubicBezTo>
                  <a:cubicBezTo>
                    <a:pt x="4655" y="400"/>
                    <a:pt x="4733" y="153"/>
                    <a:pt x="4827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29">
              <a:extLst>
                <a:ext uri="{FF2B5EF4-FFF2-40B4-BE49-F238E27FC236}">
                  <a16:creationId xmlns:a16="http://schemas.microsoft.com/office/drawing/2014/main" id="{34CEFEC2-5BAF-75C6-A95F-206F771BF80E}"/>
                </a:ext>
              </a:extLst>
            </p:cNvPr>
            <p:cNvSpPr/>
            <p:nvPr/>
          </p:nvSpPr>
          <p:spPr>
            <a:xfrm>
              <a:off x="2943700" y="2510150"/>
              <a:ext cx="118750" cy="13375"/>
            </a:xfrm>
            <a:custGeom>
              <a:avLst/>
              <a:gdLst/>
              <a:ahLst/>
              <a:cxnLst/>
              <a:rect l="l" t="t" r="r" b="b"/>
              <a:pathLst>
                <a:path w="4750" h="535" extrusionOk="0">
                  <a:moveTo>
                    <a:pt x="3514" y="1"/>
                  </a:moveTo>
                  <a:cubicBezTo>
                    <a:pt x="2195" y="1"/>
                    <a:pt x="593" y="216"/>
                    <a:pt x="0" y="535"/>
                  </a:cubicBezTo>
                  <a:lnTo>
                    <a:pt x="4750" y="86"/>
                  </a:lnTo>
                  <a:cubicBezTo>
                    <a:pt x="4411" y="27"/>
                    <a:pt x="3980" y="1"/>
                    <a:pt x="3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29">
              <a:extLst>
                <a:ext uri="{FF2B5EF4-FFF2-40B4-BE49-F238E27FC236}">
                  <a16:creationId xmlns:a16="http://schemas.microsoft.com/office/drawing/2014/main" id="{0AF446F5-BC95-230F-A0A6-91B36C804A5F}"/>
                </a:ext>
              </a:extLst>
            </p:cNvPr>
            <p:cNvSpPr/>
            <p:nvPr/>
          </p:nvSpPr>
          <p:spPr>
            <a:xfrm>
              <a:off x="2543375" y="2517250"/>
              <a:ext cx="117500" cy="26550"/>
            </a:xfrm>
            <a:custGeom>
              <a:avLst/>
              <a:gdLst/>
              <a:ahLst/>
              <a:cxnLst/>
              <a:rect l="l" t="t" r="r" b="b"/>
              <a:pathLst>
                <a:path w="4700" h="1062" extrusionOk="0">
                  <a:moveTo>
                    <a:pt x="4659" y="1"/>
                  </a:moveTo>
                  <a:lnTo>
                    <a:pt x="0" y="836"/>
                  </a:lnTo>
                  <a:lnTo>
                    <a:pt x="28" y="1062"/>
                  </a:lnTo>
                  <a:lnTo>
                    <a:pt x="4700" y="227"/>
                  </a:lnTo>
                  <a:cubicBezTo>
                    <a:pt x="4686" y="152"/>
                    <a:pt x="4673" y="76"/>
                    <a:pt x="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29">
              <a:extLst>
                <a:ext uri="{FF2B5EF4-FFF2-40B4-BE49-F238E27FC236}">
                  <a16:creationId xmlns:a16="http://schemas.microsoft.com/office/drawing/2014/main" id="{2D5578E3-0AD6-A1DA-796D-FDEAE6B2AE5E}"/>
                </a:ext>
              </a:extLst>
            </p:cNvPr>
            <p:cNvSpPr/>
            <p:nvPr/>
          </p:nvSpPr>
          <p:spPr>
            <a:xfrm>
              <a:off x="2849150" y="2553650"/>
              <a:ext cx="76450" cy="7900"/>
            </a:xfrm>
            <a:custGeom>
              <a:avLst/>
              <a:gdLst/>
              <a:ahLst/>
              <a:cxnLst/>
              <a:rect l="l" t="t" r="r" b="b"/>
              <a:pathLst>
                <a:path w="3058" h="316" extrusionOk="0">
                  <a:moveTo>
                    <a:pt x="1702" y="0"/>
                  </a:moveTo>
                  <a:cubicBezTo>
                    <a:pt x="1041" y="0"/>
                    <a:pt x="428" y="116"/>
                    <a:pt x="0" y="316"/>
                  </a:cubicBezTo>
                  <a:lnTo>
                    <a:pt x="3058" y="167"/>
                  </a:lnTo>
                  <a:cubicBezTo>
                    <a:pt x="2611" y="53"/>
                    <a:pt x="2146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29">
              <a:extLst>
                <a:ext uri="{FF2B5EF4-FFF2-40B4-BE49-F238E27FC236}">
                  <a16:creationId xmlns:a16="http://schemas.microsoft.com/office/drawing/2014/main" id="{E7E09AA9-AC5A-5DFF-B1A2-19F4B7360F8F}"/>
                </a:ext>
              </a:extLst>
            </p:cNvPr>
            <p:cNvSpPr/>
            <p:nvPr/>
          </p:nvSpPr>
          <p:spPr>
            <a:xfrm>
              <a:off x="2549125" y="2539025"/>
              <a:ext cx="83750" cy="17300"/>
            </a:xfrm>
            <a:custGeom>
              <a:avLst/>
              <a:gdLst/>
              <a:ahLst/>
              <a:cxnLst/>
              <a:rect l="l" t="t" r="r" b="b"/>
              <a:pathLst>
                <a:path w="3350" h="692" extrusionOk="0">
                  <a:moveTo>
                    <a:pt x="3317" y="0"/>
                  </a:moveTo>
                  <a:lnTo>
                    <a:pt x="0" y="461"/>
                  </a:lnTo>
                  <a:cubicBezTo>
                    <a:pt x="16" y="538"/>
                    <a:pt x="32" y="615"/>
                    <a:pt x="48" y="691"/>
                  </a:cubicBezTo>
                  <a:lnTo>
                    <a:pt x="3350" y="223"/>
                  </a:lnTo>
                  <a:cubicBezTo>
                    <a:pt x="3340" y="149"/>
                    <a:pt x="3328" y="75"/>
                    <a:pt x="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29">
              <a:extLst>
                <a:ext uri="{FF2B5EF4-FFF2-40B4-BE49-F238E27FC236}">
                  <a16:creationId xmlns:a16="http://schemas.microsoft.com/office/drawing/2014/main" id="{FD505E4F-A9EB-FCC8-7A8F-EB76EA3C0417}"/>
                </a:ext>
              </a:extLst>
            </p:cNvPr>
            <p:cNvSpPr/>
            <p:nvPr/>
          </p:nvSpPr>
          <p:spPr>
            <a:xfrm>
              <a:off x="2719175" y="2505450"/>
              <a:ext cx="83175" cy="14775"/>
            </a:xfrm>
            <a:custGeom>
              <a:avLst/>
              <a:gdLst/>
              <a:ahLst/>
              <a:cxnLst/>
              <a:rect l="l" t="t" r="r" b="b"/>
              <a:pathLst>
                <a:path w="3327" h="591" extrusionOk="0">
                  <a:moveTo>
                    <a:pt x="3083" y="0"/>
                  </a:moveTo>
                  <a:cubicBezTo>
                    <a:pt x="2016" y="0"/>
                    <a:pt x="964" y="70"/>
                    <a:pt x="0" y="590"/>
                  </a:cubicBezTo>
                  <a:lnTo>
                    <a:pt x="3326" y="1"/>
                  </a:lnTo>
                  <a:cubicBezTo>
                    <a:pt x="3245" y="1"/>
                    <a:pt x="3164" y="0"/>
                    <a:pt x="3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29">
              <a:extLst>
                <a:ext uri="{FF2B5EF4-FFF2-40B4-BE49-F238E27FC236}">
                  <a16:creationId xmlns:a16="http://schemas.microsoft.com/office/drawing/2014/main" id="{65F81B85-F038-98D0-B70D-EC053EF19073}"/>
                </a:ext>
              </a:extLst>
            </p:cNvPr>
            <p:cNvSpPr/>
            <p:nvPr/>
          </p:nvSpPr>
          <p:spPr>
            <a:xfrm>
              <a:off x="2756150" y="2432575"/>
              <a:ext cx="104000" cy="8175"/>
            </a:xfrm>
            <a:custGeom>
              <a:avLst/>
              <a:gdLst/>
              <a:ahLst/>
              <a:cxnLst/>
              <a:rect l="l" t="t" r="r" b="b"/>
              <a:pathLst>
                <a:path w="4160" h="327" extrusionOk="0">
                  <a:moveTo>
                    <a:pt x="4155" y="1"/>
                  </a:moveTo>
                  <a:lnTo>
                    <a:pt x="1" y="202"/>
                  </a:lnTo>
                  <a:cubicBezTo>
                    <a:pt x="1" y="244"/>
                    <a:pt x="1" y="285"/>
                    <a:pt x="0" y="327"/>
                  </a:cubicBezTo>
                  <a:lnTo>
                    <a:pt x="4160" y="124"/>
                  </a:lnTo>
                  <a:cubicBezTo>
                    <a:pt x="4158" y="83"/>
                    <a:pt x="4157" y="41"/>
                    <a:pt x="4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29">
              <a:extLst>
                <a:ext uri="{FF2B5EF4-FFF2-40B4-BE49-F238E27FC236}">
                  <a16:creationId xmlns:a16="http://schemas.microsoft.com/office/drawing/2014/main" id="{60818B53-F921-E4E9-382D-5E10DC38EF82}"/>
                </a:ext>
              </a:extLst>
            </p:cNvPr>
            <p:cNvSpPr/>
            <p:nvPr/>
          </p:nvSpPr>
          <p:spPr>
            <a:xfrm>
              <a:off x="3078925" y="2411825"/>
              <a:ext cx="67500" cy="7125"/>
            </a:xfrm>
            <a:custGeom>
              <a:avLst/>
              <a:gdLst/>
              <a:ahLst/>
              <a:cxnLst/>
              <a:rect l="l" t="t" r="r" b="b"/>
              <a:pathLst>
                <a:path w="2700" h="285" extrusionOk="0">
                  <a:moveTo>
                    <a:pt x="1671" y="0"/>
                  </a:moveTo>
                  <a:cubicBezTo>
                    <a:pt x="1149" y="0"/>
                    <a:pt x="607" y="107"/>
                    <a:pt x="1" y="285"/>
                  </a:cubicBezTo>
                  <a:lnTo>
                    <a:pt x="2699" y="153"/>
                  </a:lnTo>
                  <a:cubicBezTo>
                    <a:pt x="2357" y="48"/>
                    <a:pt x="2018" y="0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29">
              <a:extLst>
                <a:ext uri="{FF2B5EF4-FFF2-40B4-BE49-F238E27FC236}">
                  <a16:creationId xmlns:a16="http://schemas.microsoft.com/office/drawing/2014/main" id="{4E028EC8-3ABF-A3C9-0E10-C72DE7D5607D}"/>
                </a:ext>
              </a:extLst>
            </p:cNvPr>
            <p:cNvSpPr/>
            <p:nvPr/>
          </p:nvSpPr>
          <p:spPr>
            <a:xfrm>
              <a:off x="3147175" y="2475800"/>
              <a:ext cx="73800" cy="11500"/>
            </a:xfrm>
            <a:custGeom>
              <a:avLst/>
              <a:gdLst/>
              <a:ahLst/>
              <a:cxnLst/>
              <a:rect l="l" t="t" r="r" b="b"/>
              <a:pathLst>
                <a:path w="2952" h="460" extrusionOk="0">
                  <a:moveTo>
                    <a:pt x="29" y="1"/>
                  </a:moveTo>
                  <a:cubicBezTo>
                    <a:pt x="20" y="86"/>
                    <a:pt x="11" y="171"/>
                    <a:pt x="1" y="255"/>
                  </a:cubicBezTo>
                  <a:lnTo>
                    <a:pt x="2935" y="459"/>
                  </a:lnTo>
                  <a:cubicBezTo>
                    <a:pt x="2940" y="387"/>
                    <a:pt x="2946" y="313"/>
                    <a:pt x="2952" y="24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29">
              <a:extLst>
                <a:ext uri="{FF2B5EF4-FFF2-40B4-BE49-F238E27FC236}">
                  <a16:creationId xmlns:a16="http://schemas.microsoft.com/office/drawing/2014/main" id="{CE8CF496-8792-7A5E-3A6E-E8838E58E48C}"/>
                </a:ext>
              </a:extLst>
            </p:cNvPr>
            <p:cNvSpPr/>
            <p:nvPr/>
          </p:nvSpPr>
          <p:spPr>
            <a:xfrm>
              <a:off x="3032125" y="2572475"/>
              <a:ext cx="80575" cy="10100"/>
            </a:xfrm>
            <a:custGeom>
              <a:avLst/>
              <a:gdLst/>
              <a:ahLst/>
              <a:cxnLst/>
              <a:rect l="l" t="t" r="r" b="b"/>
              <a:pathLst>
                <a:path w="3223" h="404" extrusionOk="0">
                  <a:moveTo>
                    <a:pt x="2103" y="0"/>
                  </a:moveTo>
                  <a:cubicBezTo>
                    <a:pt x="1388" y="0"/>
                    <a:pt x="686" y="128"/>
                    <a:pt x="1" y="404"/>
                  </a:cubicBezTo>
                  <a:lnTo>
                    <a:pt x="3222" y="99"/>
                  </a:lnTo>
                  <a:cubicBezTo>
                    <a:pt x="2846" y="34"/>
                    <a:pt x="2473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29">
              <a:extLst>
                <a:ext uri="{FF2B5EF4-FFF2-40B4-BE49-F238E27FC236}">
                  <a16:creationId xmlns:a16="http://schemas.microsoft.com/office/drawing/2014/main" id="{DB4EEBA7-EE2E-2201-CB39-23C5A6671BDB}"/>
                </a:ext>
              </a:extLst>
            </p:cNvPr>
            <p:cNvSpPr/>
            <p:nvPr/>
          </p:nvSpPr>
          <p:spPr>
            <a:xfrm>
              <a:off x="2315450" y="2581900"/>
              <a:ext cx="59050" cy="13025"/>
            </a:xfrm>
            <a:custGeom>
              <a:avLst/>
              <a:gdLst/>
              <a:ahLst/>
              <a:cxnLst/>
              <a:rect l="l" t="t" r="r" b="b"/>
              <a:pathLst>
                <a:path w="2362" h="521" extrusionOk="0">
                  <a:moveTo>
                    <a:pt x="2362" y="1"/>
                  </a:moveTo>
                  <a:lnTo>
                    <a:pt x="2362" y="1"/>
                  </a:lnTo>
                  <a:cubicBezTo>
                    <a:pt x="1553" y="27"/>
                    <a:pt x="746" y="68"/>
                    <a:pt x="1" y="521"/>
                  </a:cubicBezTo>
                  <a:lnTo>
                    <a:pt x="2339" y="197"/>
                  </a:lnTo>
                  <a:cubicBezTo>
                    <a:pt x="2347" y="131"/>
                    <a:pt x="2355" y="67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29">
              <a:extLst>
                <a:ext uri="{FF2B5EF4-FFF2-40B4-BE49-F238E27FC236}">
                  <a16:creationId xmlns:a16="http://schemas.microsoft.com/office/drawing/2014/main" id="{DA646B17-32F0-8BF5-12CC-1988AB9BD0C6}"/>
                </a:ext>
              </a:extLst>
            </p:cNvPr>
            <p:cNvSpPr/>
            <p:nvPr/>
          </p:nvSpPr>
          <p:spPr>
            <a:xfrm>
              <a:off x="3210000" y="2437075"/>
              <a:ext cx="64425" cy="16950"/>
            </a:xfrm>
            <a:custGeom>
              <a:avLst/>
              <a:gdLst/>
              <a:ahLst/>
              <a:cxnLst/>
              <a:rect l="l" t="t" r="r" b="b"/>
              <a:pathLst>
                <a:path w="2577" h="678" extrusionOk="0">
                  <a:moveTo>
                    <a:pt x="489" y="1"/>
                  </a:moveTo>
                  <a:cubicBezTo>
                    <a:pt x="329" y="1"/>
                    <a:pt x="167" y="14"/>
                    <a:pt x="1" y="46"/>
                  </a:cubicBezTo>
                  <a:lnTo>
                    <a:pt x="2545" y="678"/>
                  </a:lnTo>
                  <a:lnTo>
                    <a:pt x="2577" y="476"/>
                  </a:lnTo>
                  <a:cubicBezTo>
                    <a:pt x="1888" y="287"/>
                    <a:pt x="1217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29">
              <a:extLst>
                <a:ext uri="{FF2B5EF4-FFF2-40B4-BE49-F238E27FC236}">
                  <a16:creationId xmlns:a16="http://schemas.microsoft.com/office/drawing/2014/main" id="{688A0314-4454-0DD2-34A4-0D85217000C1}"/>
                </a:ext>
              </a:extLst>
            </p:cNvPr>
            <p:cNvSpPr/>
            <p:nvPr/>
          </p:nvSpPr>
          <p:spPr>
            <a:xfrm>
              <a:off x="3144925" y="2533675"/>
              <a:ext cx="62175" cy="9600"/>
            </a:xfrm>
            <a:custGeom>
              <a:avLst/>
              <a:gdLst/>
              <a:ahLst/>
              <a:cxnLst/>
              <a:rect l="l" t="t" r="r" b="b"/>
              <a:pathLst>
                <a:path w="2487" h="384" extrusionOk="0">
                  <a:moveTo>
                    <a:pt x="964" y="0"/>
                  </a:moveTo>
                  <a:cubicBezTo>
                    <a:pt x="649" y="0"/>
                    <a:pt x="328" y="56"/>
                    <a:pt x="0" y="189"/>
                  </a:cubicBezTo>
                  <a:lnTo>
                    <a:pt x="2487" y="383"/>
                  </a:lnTo>
                  <a:cubicBezTo>
                    <a:pt x="2008" y="162"/>
                    <a:pt x="1497" y="0"/>
                    <a:pt x="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29">
              <a:extLst>
                <a:ext uri="{FF2B5EF4-FFF2-40B4-BE49-F238E27FC236}">
                  <a16:creationId xmlns:a16="http://schemas.microsoft.com/office/drawing/2014/main" id="{B3B45838-E09A-C94C-0C42-DC1912D488D5}"/>
                </a:ext>
              </a:extLst>
            </p:cNvPr>
            <p:cNvSpPr/>
            <p:nvPr/>
          </p:nvSpPr>
          <p:spPr>
            <a:xfrm>
              <a:off x="2922150" y="2406350"/>
              <a:ext cx="63400" cy="5775"/>
            </a:xfrm>
            <a:custGeom>
              <a:avLst/>
              <a:gdLst/>
              <a:ahLst/>
              <a:cxnLst/>
              <a:rect l="l" t="t" r="r" b="b"/>
              <a:pathLst>
                <a:path w="2536" h="231" extrusionOk="0">
                  <a:moveTo>
                    <a:pt x="2536" y="1"/>
                  </a:moveTo>
                  <a:lnTo>
                    <a:pt x="1" y="124"/>
                  </a:lnTo>
                  <a:cubicBezTo>
                    <a:pt x="348" y="196"/>
                    <a:pt x="688" y="230"/>
                    <a:pt x="1023" y="230"/>
                  </a:cubicBezTo>
                  <a:cubicBezTo>
                    <a:pt x="1537" y="230"/>
                    <a:pt x="2039" y="150"/>
                    <a:pt x="2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29">
              <a:extLst>
                <a:ext uri="{FF2B5EF4-FFF2-40B4-BE49-F238E27FC236}">
                  <a16:creationId xmlns:a16="http://schemas.microsoft.com/office/drawing/2014/main" id="{B436D6E6-DF94-B778-1634-94C005190DB8}"/>
                </a:ext>
              </a:extLst>
            </p:cNvPr>
            <p:cNvSpPr/>
            <p:nvPr/>
          </p:nvSpPr>
          <p:spPr>
            <a:xfrm>
              <a:off x="3153725" y="2492850"/>
              <a:ext cx="38125" cy="5100"/>
            </a:xfrm>
            <a:custGeom>
              <a:avLst/>
              <a:gdLst/>
              <a:ahLst/>
              <a:cxnLst/>
              <a:rect l="l" t="t" r="r" b="b"/>
              <a:pathLst>
                <a:path w="1525" h="204" extrusionOk="0">
                  <a:moveTo>
                    <a:pt x="1519" y="0"/>
                  </a:moveTo>
                  <a:lnTo>
                    <a:pt x="0" y="74"/>
                  </a:lnTo>
                  <a:cubicBezTo>
                    <a:pt x="11" y="117"/>
                    <a:pt x="21" y="160"/>
                    <a:pt x="31" y="203"/>
                  </a:cubicBezTo>
                  <a:lnTo>
                    <a:pt x="1525" y="131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29">
              <a:extLst>
                <a:ext uri="{FF2B5EF4-FFF2-40B4-BE49-F238E27FC236}">
                  <a16:creationId xmlns:a16="http://schemas.microsoft.com/office/drawing/2014/main" id="{47BB15E7-7834-F933-D52C-799805AEABE5}"/>
                </a:ext>
              </a:extLst>
            </p:cNvPr>
            <p:cNvSpPr/>
            <p:nvPr/>
          </p:nvSpPr>
          <p:spPr>
            <a:xfrm>
              <a:off x="3070425" y="2553450"/>
              <a:ext cx="33525" cy="5475"/>
            </a:xfrm>
            <a:custGeom>
              <a:avLst/>
              <a:gdLst/>
              <a:ahLst/>
              <a:cxnLst/>
              <a:rect l="l" t="t" r="r" b="b"/>
              <a:pathLst>
                <a:path w="1341" h="219" extrusionOk="0">
                  <a:moveTo>
                    <a:pt x="1322" y="1"/>
                  </a:moveTo>
                  <a:lnTo>
                    <a:pt x="3" y="65"/>
                  </a:lnTo>
                  <a:lnTo>
                    <a:pt x="1" y="157"/>
                  </a:lnTo>
                  <a:lnTo>
                    <a:pt x="1341" y="218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29">
              <a:extLst>
                <a:ext uri="{FF2B5EF4-FFF2-40B4-BE49-F238E27FC236}">
                  <a16:creationId xmlns:a16="http://schemas.microsoft.com/office/drawing/2014/main" id="{F0BA5077-AA9C-2D2A-E0C0-D8DC4457807C}"/>
                </a:ext>
              </a:extLst>
            </p:cNvPr>
            <p:cNvSpPr/>
            <p:nvPr/>
          </p:nvSpPr>
          <p:spPr>
            <a:xfrm>
              <a:off x="3152400" y="2588425"/>
              <a:ext cx="35725" cy="8950"/>
            </a:xfrm>
            <a:custGeom>
              <a:avLst/>
              <a:gdLst/>
              <a:ahLst/>
              <a:cxnLst/>
              <a:rect l="l" t="t" r="r" b="b"/>
              <a:pathLst>
                <a:path w="1429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395" y="235"/>
                    <a:pt x="813" y="302"/>
                    <a:pt x="1233" y="357"/>
                  </a:cubicBezTo>
                  <a:cubicBezTo>
                    <a:pt x="1237" y="357"/>
                    <a:pt x="1241" y="358"/>
                    <a:pt x="1244" y="358"/>
                  </a:cubicBezTo>
                  <a:cubicBezTo>
                    <a:pt x="1297" y="358"/>
                    <a:pt x="1356" y="315"/>
                    <a:pt x="1413" y="294"/>
                  </a:cubicBezTo>
                  <a:cubicBezTo>
                    <a:pt x="1418" y="249"/>
                    <a:pt x="1424" y="206"/>
                    <a:pt x="1428" y="1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29">
              <a:extLst>
                <a:ext uri="{FF2B5EF4-FFF2-40B4-BE49-F238E27FC236}">
                  <a16:creationId xmlns:a16="http://schemas.microsoft.com/office/drawing/2014/main" id="{258200DC-C383-F85E-95AF-3B286FC6BF39}"/>
                </a:ext>
              </a:extLst>
            </p:cNvPr>
            <p:cNvSpPr/>
            <p:nvPr/>
          </p:nvSpPr>
          <p:spPr>
            <a:xfrm>
              <a:off x="3306650" y="2462075"/>
              <a:ext cx="18025" cy="14750"/>
            </a:xfrm>
            <a:custGeom>
              <a:avLst/>
              <a:gdLst/>
              <a:ahLst/>
              <a:cxnLst/>
              <a:rect l="l" t="t" r="r" b="b"/>
              <a:pathLst>
                <a:path w="721" h="590" extrusionOk="0">
                  <a:moveTo>
                    <a:pt x="109" y="1"/>
                  </a:moveTo>
                  <a:lnTo>
                    <a:pt x="0" y="168"/>
                  </a:lnTo>
                  <a:lnTo>
                    <a:pt x="626" y="589"/>
                  </a:lnTo>
                  <a:lnTo>
                    <a:pt x="721" y="47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29">
              <a:extLst>
                <a:ext uri="{FF2B5EF4-FFF2-40B4-BE49-F238E27FC236}">
                  <a16:creationId xmlns:a16="http://schemas.microsoft.com/office/drawing/2014/main" id="{E6B1A0A9-EC10-C17D-84B4-9235C446E331}"/>
                </a:ext>
              </a:extLst>
            </p:cNvPr>
            <p:cNvSpPr/>
            <p:nvPr/>
          </p:nvSpPr>
          <p:spPr>
            <a:xfrm>
              <a:off x="3372650" y="2784900"/>
              <a:ext cx="247825" cy="122025"/>
            </a:xfrm>
            <a:custGeom>
              <a:avLst/>
              <a:gdLst/>
              <a:ahLst/>
              <a:cxnLst/>
              <a:rect l="l" t="t" r="r" b="b"/>
              <a:pathLst>
                <a:path w="9913" h="4881" extrusionOk="0">
                  <a:moveTo>
                    <a:pt x="112" y="0"/>
                  </a:moveTo>
                  <a:lnTo>
                    <a:pt x="0" y="134"/>
                  </a:lnTo>
                  <a:cubicBezTo>
                    <a:pt x="3040" y="1945"/>
                    <a:pt x="6231" y="3454"/>
                    <a:pt x="9470" y="4867"/>
                  </a:cubicBezTo>
                  <a:cubicBezTo>
                    <a:pt x="9492" y="4877"/>
                    <a:pt x="9516" y="4880"/>
                    <a:pt x="9547" y="4880"/>
                  </a:cubicBezTo>
                  <a:cubicBezTo>
                    <a:pt x="9619" y="4880"/>
                    <a:pt x="9725" y="4860"/>
                    <a:pt x="9913" y="4850"/>
                  </a:cubicBezTo>
                  <a:cubicBezTo>
                    <a:pt x="8403" y="4124"/>
                    <a:pt x="7042" y="3487"/>
                    <a:pt x="5697" y="2819"/>
                  </a:cubicBezTo>
                  <a:cubicBezTo>
                    <a:pt x="3829" y="1891"/>
                    <a:pt x="1973" y="94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29">
              <a:extLst>
                <a:ext uri="{FF2B5EF4-FFF2-40B4-BE49-F238E27FC236}">
                  <a16:creationId xmlns:a16="http://schemas.microsoft.com/office/drawing/2014/main" id="{E8409A6D-9A58-64C7-17F7-1EDC65C5DB66}"/>
                </a:ext>
              </a:extLst>
            </p:cNvPr>
            <p:cNvSpPr/>
            <p:nvPr/>
          </p:nvSpPr>
          <p:spPr>
            <a:xfrm>
              <a:off x="3447950" y="3089175"/>
              <a:ext cx="28575" cy="133425"/>
            </a:xfrm>
            <a:custGeom>
              <a:avLst/>
              <a:gdLst/>
              <a:ahLst/>
              <a:cxnLst/>
              <a:rect l="l" t="t" r="r" b="b"/>
              <a:pathLst>
                <a:path w="1143" h="5337" extrusionOk="0">
                  <a:moveTo>
                    <a:pt x="1011" y="1"/>
                  </a:moveTo>
                  <a:cubicBezTo>
                    <a:pt x="0" y="1673"/>
                    <a:pt x="132" y="3506"/>
                    <a:pt x="238" y="5337"/>
                  </a:cubicBezTo>
                  <a:cubicBezTo>
                    <a:pt x="341" y="3559"/>
                    <a:pt x="622" y="1813"/>
                    <a:pt x="1143" y="107"/>
                  </a:cubicBezTo>
                  <a:cubicBezTo>
                    <a:pt x="1099" y="72"/>
                    <a:pt x="1056" y="36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29">
              <a:extLst>
                <a:ext uri="{FF2B5EF4-FFF2-40B4-BE49-F238E27FC236}">
                  <a16:creationId xmlns:a16="http://schemas.microsoft.com/office/drawing/2014/main" id="{F3838520-7307-578F-0474-CD0CDA237D80}"/>
                </a:ext>
              </a:extLst>
            </p:cNvPr>
            <p:cNvSpPr/>
            <p:nvPr/>
          </p:nvSpPr>
          <p:spPr>
            <a:xfrm>
              <a:off x="3504450" y="2829425"/>
              <a:ext cx="133450" cy="61750"/>
            </a:xfrm>
            <a:custGeom>
              <a:avLst/>
              <a:gdLst/>
              <a:ahLst/>
              <a:cxnLst/>
              <a:rect l="l" t="t" r="r" b="b"/>
              <a:pathLst>
                <a:path w="5338" h="2470" extrusionOk="0">
                  <a:moveTo>
                    <a:pt x="102" y="0"/>
                  </a:moveTo>
                  <a:cubicBezTo>
                    <a:pt x="68" y="75"/>
                    <a:pt x="34" y="150"/>
                    <a:pt x="0" y="224"/>
                  </a:cubicBezTo>
                  <a:cubicBezTo>
                    <a:pt x="1229" y="785"/>
                    <a:pt x="2452" y="1358"/>
                    <a:pt x="3689" y="1899"/>
                  </a:cubicBezTo>
                  <a:cubicBezTo>
                    <a:pt x="4206" y="2125"/>
                    <a:pt x="4753" y="2282"/>
                    <a:pt x="5286" y="2470"/>
                  </a:cubicBezTo>
                  <a:lnTo>
                    <a:pt x="5337" y="240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29">
              <a:extLst>
                <a:ext uri="{FF2B5EF4-FFF2-40B4-BE49-F238E27FC236}">
                  <a16:creationId xmlns:a16="http://schemas.microsoft.com/office/drawing/2014/main" id="{E017CDE2-6E47-BF01-AEC0-DBAE62782959}"/>
                </a:ext>
              </a:extLst>
            </p:cNvPr>
            <p:cNvSpPr/>
            <p:nvPr/>
          </p:nvSpPr>
          <p:spPr>
            <a:xfrm>
              <a:off x="3763750" y="3226300"/>
              <a:ext cx="64725" cy="36850"/>
            </a:xfrm>
            <a:custGeom>
              <a:avLst/>
              <a:gdLst/>
              <a:ahLst/>
              <a:cxnLst/>
              <a:rect l="l" t="t" r="r" b="b"/>
              <a:pathLst>
                <a:path w="2589" h="1474" extrusionOk="0">
                  <a:moveTo>
                    <a:pt x="2567" y="0"/>
                  </a:moveTo>
                  <a:cubicBezTo>
                    <a:pt x="1653" y="305"/>
                    <a:pt x="513" y="168"/>
                    <a:pt x="1" y="1473"/>
                  </a:cubicBezTo>
                  <a:lnTo>
                    <a:pt x="2588" y="217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29">
              <a:extLst>
                <a:ext uri="{FF2B5EF4-FFF2-40B4-BE49-F238E27FC236}">
                  <a16:creationId xmlns:a16="http://schemas.microsoft.com/office/drawing/2014/main" id="{056AA79D-3B2F-05F2-D615-F0D176D5918A}"/>
                </a:ext>
              </a:extLst>
            </p:cNvPr>
            <p:cNvSpPr/>
            <p:nvPr/>
          </p:nvSpPr>
          <p:spPr>
            <a:xfrm>
              <a:off x="3358475" y="3039075"/>
              <a:ext cx="81250" cy="33125"/>
            </a:xfrm>
            <a:custGeom>
              <a:avLst/>
              <a:gdLst/>
              <a:ahLst/>
              <a:cxnLst/>
              <a:rect l="l" t="t" r="r" b="b"/>
              <a:pathLst>
                <a:path w="3250" h="1325" extrusionOk="0">
                  <a:moveTo>
                    <a:pt x="1" y="1"/>
                  </a:moveTo>
                  <a:lnTo>
                    <a:pt x="3177" y="1324"/>
                  </a:lnTo>
                  <a:cubicBezTo>
                    <a:pt x="3201" y="1263"/>
                    <a:pt x="3226" y="1202"/>
                    <a:pt x="3250" y="1141"/>
                  </a:cubicBezTo>
                  <a:cubicBezTo>
                    <a:pt x="2186" y="708"/>
                    <a:pt x="1193" y="1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29">
              <a:extLst>
                <a:ext uri="{FF2B5EF4-FFF2-40B4-BE49-F238E27FC236}">
                  <a16:creationId xmlns:a16="http://schemas.microsoft.com/office/drawing/2014/main" id="{C559E86D-C454-D40E-3D02-0309B5574760}"/>
                </a:ext>
              </a:extLst>
            </p:cNvPr>
            <p:cNvSpPr/>
            <p:nvPr/>
          </p:nvSpPr>
          <p:spPr>
            <a:xfrm>
              <a:off x="3295775" y="2771450"/>
              <a:ext cx="72925" cy="47150"/>
            </a:xfrm>
            <a:custGeom>
              <a:avLst/>
              <a:gdLst/>
              <a:ahLst/>
              <a:cxnLst/>
              <a:rect l="l" t="t" r="r" b="b"/>
              <a:pathLst>
                <a:path w="2917" h="1886" extrusionOk="0">
                  <a:moveTo>
                    <a:pt x="114" y="0"/>
                  </a:moveTo>
                  <a:lnTo>
                    <a:pt x="1" y="189"/>
                  </a:lnTo>
                  <a:lnTo>
                    <a:pt x="2800" y="1886"/>
                  </a:lnTo>
                  <a:lnTo>
                    <a:pt x="2917" y="166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29">
              <a:extLst>
                <a:ext uri="{FF2B5EF4-FFF2-40B4-BE49-F238E27FC236}">
                  <a16:creationId xmlns:a16="http://schemas.microsoft.com/office/drawing/2014/main" id="{4A3C0FF6-BCC2-3F2D-68BD-61072FC80644}"/>
                </a:ext>
              </a:extLst>
            </p:cNvPr>
            <p:cNvSpPr/>
            <p:nvPr/>
          </p:nvSpPr>
          <p:spPr>
            <a:xfrm>
              <a:off x="3473225" y="3020175"/>
              <a:ext cx="43325" cy="71700"/>
            </a:xfrm>
            <a:custGeom>
              <a:avLst/>
              <a:gdLst/>
              <a:ahLst/>
              <a:cxnLst/>
              <a:rect l="l" t="t" r="r" b="b"/>
              <a:pathLst>
                <a:path w="1733" h="2868" extrusionOk="0">
                  <a:moveTo>
                    <a:pt x="1733" y="0"/>
                  </a:moveTo>
                  <a:cubicBezTo>
                    <a:pt x="835" y="739"/>
                    <a:pt x="339" y="1704"/>
                    <a:pt x="0" y="2761"/>
                  </a:cubicBezTo>
                  <a:cubicBezTo>
                    <a:pt x="45" y="2796"/>
                    <a:pt x="89" y="2832"/>
                    <a:pt x="132" y="2867"/>
                  </a:cubicBezTo>
                  <a:cubicBezTo>
                    <a:pt x="391" y="2366"/>
                    <a:pt x="638" y="1857"/>
                    <a:pt x="913" y="1364"/>
                  </a:cubicBezTo>
                  <a:cubicBezTo>
                    <a:pt x="1171" y="900"/>
                    <a:pt x="1458" y="454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29">
              <a:extLst>
                <a:ext uri="{FF2B5EF4-FFF2-40B4-BE49-F238E27FC236}">
                  <a16:creationId xmlns:a16="http://schemas.microsoft.com/office/drawing/2014/main" id="{9733C982-96B5-8369-7DC1-D14278378DF8}"/>
                </a:ext>
              </a:extLst>
            </p:cNvPr>
            <p:cNvSpPr/>
            <p:nvPr/>
          </p:nvSpPr>
          <p:spPr>
            <a:xfrm>
              <a:off x="3400550" y="3185275"/>
              <a:ext cx="13675" cy="94300"/>
            </a:xfrm>
            <a:custGeom>
              <a:avLst/>
              <a:gdLst/>
              <a:ahLst/>
              <a:cxnLst/>
              <a:rect l="l" t="t" r="r" b="b"/>
              <a:pathLst>
                <a:path w="547" h="3772" extrusionOk="0">
                  <a:moveTo>
                    <a:pt x="363" y="0"/>
                  </a:moveTo>
                  <a:cubicBezTo>
                    <a:pt x="1" y="1356"/>
                    <a:pt x="198" y="2563"/>
                    <a:pt x="328" y="3771"/>
                  </a:cubicBezTo>
                  <a:lnTo>
                    <a:pt x="546" y="3767"/>
                  </a:lnTo>
                  <a:cubicBezTo>
                    <a:pt x="487" y="2561"/>
                    <a:pt x="429" y="1355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29">
              <a:extLst>
                <a:ext uri="{FF2B5EF4-FFF2-40B4-BE49-F238E27FC236}">
                  <a16:creationId xmlns:a16="http://schemas.microsoft.com/office/drawing/2014/main" id="{6A8708D5-AE21-9A36-C941-0DABAD46C807}"/>
                </a:ext>
              </a:extLst>
            </p:cNvPr>
            <p:cNvSpPr/>
            <p:nvPr/>
          </p:nvSpPr>
          <p:spPr>
            <a:xfrm>
              <a:off x="3249075" y="2778400"/>
              <a:ext cx="59550" cy="31925"/>
            </a:xfrm>
            <a:custGeom>
              <a:avLst/>
              <a:gdLst/>
              <a:ahLst/>
              <a:cxnLst/>
              <a:rect l="l" t="t" r="r" b="b"/>
              <a:pathLst>
                <a:path w="2382" h="1277" extrusionOk="0">
                  <a:moveTo>
                    <a:pt x="0" y="1"/>
                  </a:moveTo>
                  <a:cubicBezTo>
                    <a:pt x="622" y="684"/>
                    <a:pt x="1459" y="930"/>
                    <a:pt x="2247" y="1277"/>
                  </a:cubicBezTo>
                  <a:cubicBezTo>
                    <a:pt x="2292" y="1218"/>
                    <a:pt x="2336" y="1160"/>
                    <a:pt x="2382" y="1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29">
              <a:extLst>
                <a:ext uri="{FF2B5EF4-FFF2-40B4-BE49-F238E27FC236}">
                  <a16:creationId xmlns:a16="http://schemas.microsoft.com/office/drawing/2014/main" id="{849B9909-35E5-73A7-AE15-DF6908E903AA}"/>
                </a:ext>
              </a:extLst>
            </p:cNvPr>
            <p:cNvSpPr/>
            <p:nvPr/>
          </p:nvSpPr>
          <p:spPr>
            <a:xfrm>
              <a:off x="3492200" y="2950525"/>
              <a:ext cx="27675" cy="34850"/>
            </a:xfrm>
            <a:custGeom>
              <a:avLst/>
              <a:gdLst/>
              <a:ahLst/>
              <a:cxnLst/>
              <a:rect l="l" t="t" r="r" b="b"/>
              <a:pathLst>
                <a:path w="1107" h="1394" extrusionOk="0">
                  <a:moveTo>
                    <a:pt x="793" y="1"/>
                  </a:moveTo>
                  <a:cubicBezTo>
                    <a:pt x="0" y="219"/>
                    <a:pt x="294" y="939"/>
                    <a:pt x="49" y="1393"/>
                  </a:cubicBezTo>
                  <a:cubicBezTo>
                    <a:pt x="429" y="1005"/>
                    <a:pt x="1106" y="763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29">
              <a:extLst>
                <a:ext uri="{FF2B5EF4-FFF2-40B4-BE49-F238E27FC236}">
                  <a16:creationId xmlns:a16="http://schemas.microsoft.com/office/drawing/2014/main" id="{7C5D9615-143C-7EB4-5582-E087A382A394}"/>
                </a:ext>
              </a:extLst>
            </p:cNvPr>
            <p:cNvSpPr/>
            <p:nvPr/>
          </p:nvSpPr>
          <p:spPr>
            <a:xfrm>
              <a:off x="3338450" y="3154750"/>
              <a:ext cx="9425" cy="53625"/>
            </a:xfrm>
            <a:custGeom>
              <a:avLst/>
              <a:gdLst/>
              <a:ahLst/>
              <a:cxnLst/>
              <a:rect l="l" t="t" r="r" b="b"/>
              <a:pathLst>
                <a:path w="377" h="2145" extrusionOk="0">
                  <a:moveTo>
                    <a:pt x="135" y="1"/>
                  </a:moveTo>
                  <a:cubicBezTo>
                    <a:pt x="97" y="696"/>
                    <a:pt x="60" y="1391"/>
                    <a:pt x="23" y="2086"/>
                  </a:cubicBezTo>
                  <a:lnTo>
                    <a:pt x="23" y="2086"/>
                  </a:lnTo>
                  <a:cubicBezTo>
                    <a:pt x="348" y="1424"/>
                    <a:pt x="376" y="728"/>
                    <a:pt x="332" y="22"/>
                  </a:cubicBezTo>
                  <a:lnTo>
                    <a:pt x="135" y="1"/>
                  </a:lnTo>
                  <a:close/>
                  <a:moveTo>
                    <a:pt x="23" y="2086"/>
                  </a:moveTo>
                  <a:lnTo>
                    <a:pt x="23" y="2086"/>
                  </a:lnTo>
                  <a:cubicBezTo>
                    <a:pt x="15" y="2101"/>
                    <a:pt x="8" y="2116"/>
                    <a:pt x="0" y="2131"/>
                  </a:cubicBezTo>
                  <a:lnTo>
                    <a:pt x="19" y="2144"/>
                  </a:lnTo>
                  <a:cubicBezTo>
                    <a:pt x="20" y="2125"/>
                    <a:pt x="21" y="2105"/>
                    <a:pt x="23" y="2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29">
              <a:extLst>
                <a:ext uri="{FF2B5EF4-FFF2-40B4-BE49-F238E27FC236}">
                  <a16:creationId xmlns:a16="http://schemas.microsoft.com/office/drawing/2014/main" id="{B6D788E0-6894-1699-19B3-BABAA906B1FF}"/>
                </a:ext>
              </a:extLst>
            </p:cNvPr>
            <p:cNvSpPr/>
            <p:nvPr/>
          </p:nvSpPr>
          <p:spPr>
            <a:xfrm>
              <a:off x="3523225" y="2984025"/>
              <a:ext cx="38775" cy="28950"/>
            </a:xfrm>
            <a:custGeom>
              <a:avLst/>
              <a:gdLst/>
              <a:ahLst/>
              <a:cxnLst/>
              <a:rect l="l" t="t" r="r" b="b"/>
              <a:pathLst>
                <a:path w="1551" h="1158" extrusionOk="0">
                  <a:moveTo>
                    <a:pt x="1550" y="0"/>
                  </a:moveTo>
                  <a:lnTo>
                    <a:pt x="1550" y="0"/>
                  </a:lnTo>
                  <a:cubicBezTo>
                    <a:pt x="600" y="287"/>
                    <a:pt x="526" y="344"/>
                    <a:pt x="0" y="1157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29">
              <a:extLst>
                <a:ext uri="{FF2B5EF4-FFF2-40B4-BE49-F238E27FC236}">
                  <a16:creationId xmlns:a16="http://schemas.microsoft.com/office/drawing/2014/main" id="{459C61B2-6947-BC2E-9054-87474404D3D0}"/>
                </a:ext>
              </a:extLst>
            </p:cNvPr>
            <p:cNvSpPr/>
            <p:nvPr/>
          </p:nvSpPr>
          <p:spPr>
            <a:xfrm>
              <a:off x="3320050" y="3179175"/>
              <a:ext cx="8700" cy="43825"/>
            </a:xfrm>
            <a:custGeom>
              <a:avLst/>
              <a:gdLst/>
              <a:ahLst/>
              <a:cxnLst/>
              <a:rect l="l" t="t" r="r" b="b"/>
              <a:pathLst>
                <a:path w="348" h="1753" extrusionOk="0">
                  <a:moveTo>
                    <a:pt x="131" y="1"/>
                  </a:moveTo>
                  <a:lnTo>
                    <a:pt x="0" y="1740"/>
                  </a:lnTo>
                  <a:lnTo>
                    <a:pt x="178" y="1753"/>
                  </a:lnTo>
                  <a:cubicBezTo>
                    <a:pt x="235" y="1176"/>
                    <a:pt x="291" y="600"/>
                    <a:pt x="348" y="2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29">
              <a:extLst>
                <a:ext uri="{FF2B5EF4-FFF2-40B4-BE49-F238E27FC236}">
                  <a16:creationId xmlns:a16="http://schemas.microsoft.com/office/drawing/2014/main" id="{04E66831-6CD0-C52E-3CE0-2C8D955A2294}"/>
                </a:ext>
              </a:extLst>
            </p:cNvPr>
            <p:cNvSpPr/>
            <p:nvPr/>
          </p:nvSpPr>
          <p:spPr>
            <a:xfrm>
              <a:off x="3653500" y="2913650"/>
              <a:ext cx="30625" cy="18450"/>
            </a:xfrm>
            <a:custGeom>
              <a:avLst/>
              <a:gdLst/>
              <a:ahLst/>
              <a:cxnLst/>
              <a:rect l="l" t="t" r="r" b="b"/>
              <a:pathLst>
                <a:path w="1225" h="738" extrusionOk="0">
                  <a:moveTo>
                    <a:pt x="1146" y="0"/>
                  </a:moveTo>
                  <a:lnTo>
                    <a:pt x="0" y="523"/>
                  </a:lnTo>
                  <a:cubicBezTo>
                    <a:pt x="20" y="595"/>
                    <a:pt x="40" y="666"/>
                    <a:pt x="59" y="737"/>
                  </a:cubicBezTo>
                  <a:lnTo>
                    <a:pt x="1224" y="163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29">
              <a:extLst>
                <a:ext uri="{FF2B5EF4-FFF2-40B4-BE49-F238E27FC236}">
                  <a16:creationId xmlns:a16="http://schemas.microsoft.com/office/drawing/2014/main" id="{33B78B8E-E566-4AF5-0649-67627B22D426}"/>
                </a:ext>
              </a:extLst>
            </p:cNvPr>
            <p:cNvSpPr/>
            <p:nvPr/>
          </p:nvSpPr>
          <p:spPr>
            <a:xfrm>
              <a:off x="3321350" y="2813075"/>
              <a:ext cx="32900" cy="15925"/>
            </a:xfrm>
            <a:custGeom>
              <a:avLst/>
              <a:gdLst/>
              <a:ahLst/>
              <a:cxnLst/>
              <a:rect l="l" t="t" r="r" b="b"/>
              <a:pathLst>
                <a:path w="1316" h="637" extrusionOk="0">
                  <a:moveTo>
                    <a:pt x="109" y="1"/>
                  </a:moveTo>
                  <a:lnTo>
                    <a:pt x="0" y="262"/>
                  </a:lnTo>
                  <a:cubicBezTo>
                    <a:pt x="392" y="316"/>
                    <a:pt x="683" y="637"/>
                    <a:pt x="1097" y="637"/>
                  </a:cubicBezTo>
                  <a:cubicBezTo>
                    <a:pt x="1166" y="637"/>
                    <a:pt x="1239" y="628"/>
                    <a:pt x="1316" y="607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29">
              <a:extLst>
                <a:ext uri="{FF2B5EF4-FFF2-40B4-BE49-F238E27FC236}">
                  <a16:creationId xmlns:a16="http://schemas.microsoft.com/office/drawing/2014/main" id="{C146EBE8-157F-584B-3DE6-FBA817C064B9}"/>
                </a:ext>
              </a:extLst>
            </p:cNvPr>
            <p:cNvSpPr/>
            <p:nvPr/>
          </p:nvSpPr>
          <p:spPr>
            <a:xfrm>
              <a:off x="3423300" y="3251425"/>
              <a:ext cx="4475" cy="36450"/>
            </a:xfrm>
            <a:custGeom>
              <a:avLst/>
              <a:gdLst/>
              <a:ahLst/>
              <a:cxnLst/>
              <a:rect l="l" t="t" r="r" b="b"/>
              <a:pathLst>
                <a:path w="179" h="1458" extrusionOk="0">
                  <a:moveTo>
                    <a:pt x="110" y="1"/>
                  </a:moveTo>
                  <a:lnTo>
                    <a:pt x="1" y="14"/>
                  </a:lnTo>
                  <a:cubicBezTo>
                    <a:pt x="25" y="495"/>
                    <a:pt x="49" y="977"/>
                    <a:pt x="71" y="1458"/>
                  </a:cubicBezTo>
                  <a:lnTo>
                    <a:pt x="179" y="1418"/>
                  </a:lnTo>
                  <a:cubicBezTo>
                    <a:pt x="155" y="945"/>
                    <a:pt x="132" y="473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29">
              <a:extLst>
                <a:ext uri="{FF2B5EF4-FFF2-40B4-BE49-F238E27FC236}">
                  <a16:creationId xmlns:a16="http://schemas.microsoft.com/office/drawing/2014/main" id="{05E06833-861E-2E98-735D-CB5104C43296}"/>
                </a:ext>
              </a:extLst>
            </p:cNvPr>
            <p:cNvSpPr/>
            <p:nvPr/>
          </p:nvSpPr>
          <p:spPr>
            <a:xfrm>
              <a:off x="3636600" y="2889500"/>
              <a:ext cx="26575" cy="12475"/>
            </a:xfrm>
            <a:custGeom>
              <a:avLst/>
              <a:gdLst/>
              <a:ahLst/>
              <a:cxnLst/>
              <a:rect l="l" t="t" r="r" b="b"/>
              <a:pathLst>
                <a:path w="1063" h="499" extrusionOk="0">
                  <a:moveTo>
                    <a:pt x="51" y="0"/>
                  </a:moveTo>
                  <a:lnTo>
                    <a:pt x="0" y="67"/>
                  </a:lnTo>
                  <a:lnTo>
                    <a:pt x="988" y="498"/>
                  </a:lnTo>
                  <a:lnTo>
                    <a:pt x="1062" y="278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29">
              <a:extLst>
                <a:ext uri="{FF2B5EF4-FFF2-40B4-BE49-F238E27FC236}">
                  <a16:creationId xmlns:a16="http://schemas.microsoft.com/office/drawing/2014/main" id="{6552D4D7-1C39-29EF-23D8-7481ADC5FAAD}"/>
                </a:ext>
              </a:extLst>
            </p:cNvPr>
            <p:cNvSpPr/>
            <p:nvPr/>
          </p:nvSpPr>
          <p:spPr>
            <a:xfrm>
              <a:off x="3058600" y="2674900"/>
              <a:ext cx="25700" cy="19225"/>
            </a:xfrm>
            <a:custGeom>
              <a:avLst/>
              <a:gdLst/>
              <a:ahLst/>
              <a:cxnLst/>
              <a:rect l="l" t="t" r="r" b="b"/>
              <a:pathLst>
                <a:path w="1028" h="769" extrusionOk="0">
                  <a:moveTo>
                    <a:pt x="67" y="1"/>
                  </a:moveTo>
                  <a:lnTo>
                    <a:pt x="1" y="77"/>
                  </a:lnTo>
                  <a:lnTo>
                    <a:pt x="900" y="768"/>
                  </a:lnTo>
                  <a:cubicBezTo>
                    <a:pt x="942" y="705"/>
                    <a:pt x="985" y="643"/>
                    <a:pt x="1028" y="57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29">
              <a:extLst>
                <a:ext uri="{FF2B5EF4-FFF2-40B4-BE49-F238E27FC236}">
                  <a16:creationId xmlns:a16="http://schemas.microsoft.com/office/drawing/2014/main" id="{38F7FBB9-7AC5-F78E-7EED-E1835B93BC1B}"/>
                </a:ext>
              </a:extLst>
            </p:cNvPr>
            <p:cNvSpPr/>
            <p:nvPr/>
          </p:nvSpPr>
          <p:spPr>
            <a:xfrm>
              <a:off x="3521200" y="2963825"/>
              <a:ext cx="21500" cy="17950"/>
            </a:xfrm>
            <a:custGeom>
              <a:avLst/>
              <a:gdLst/>
              <a:ahLst/>
              <a:cxnLst/>
              <a:rect l="l" t="t" r="r" b="b"/>
              <a:pathLst>
                <a:path w="860" h="718" extrusionOk="0">
                  <a:moveTo>
                    <a:pt x="722" y="1"/>
                  </a:moveTo>
                  <a:lnTo>
                    <a:pt x="1" y="572"/>
                  </a:lnTo>
                  <a:lnTo>
                    <a:pt x="116" y="718"/>
                  </a:lnTo>
                  <a:lnTo>
                    <a:pt x="859" y="174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29">
              <a:extLst>
                <a:ext uri="{FF2B5EF4-FFF2-40B4-BE49-F238E27FC236}">
                  <a16:creationId xmlns:a16="http://schemas.microsoft.com/office/drawing/2014/main" id="{F2868649-6AC0-FB98-31F6-37B1BFA38C6C}"/>
                </a:ext>
              </a:extLst>
            </p:cNvPr>
            <p:cNvSpPr/>
            <p:nvPr/>
          </p:nvSpPr>
          <p:spPr>
            <a:xfrm>
              <a:off x="3623075" y="2672875"/>
              <a:ext cx="23250" cy="14700"/>
            </a:xfrm>
            <a:custGeom>
              <a:avLst/>
              <a:gdLst/>
              <a:ahLst/>
              <a:cxnLst/>
              <a:rect l="l" t="t" r="r" b="b"/>
              <a:pathLst>
                <a:path w="930" h="588" extrusionOk="0">
                  <a:moveTo>
                    <a:pt x="85" y="0"/>
                  </a:moveTo>
                  <a:lnTo>
                    <a:pt x="0" y="173"/>
                  </a:lnTo>
                  <a:lnTo>
                    <a:pt x="845" y="588"/>
                  </a:lnTo>
                  <a:lnTo>
                    <a:pt x="930" y="4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29">
              <a:extLst>
                <a:ext uri="{FF2B5EF4-FFF2-40B4-BE49-F238E27FC236}">
                  <a16:creationId xmlns:a16="http://schemas.microsoft.com/office/drawing/2014/main" id="{493E4D32-B760-179C-EA29-F74A5D0063A1}"/>
                </a:ext>
              </a:extLst>
            </p:cNvPr>
            <p:cNvSpPr/>
            <p:nvPr/>
          </p:nvSpPr>
          <p:spPr>
            <a:xfrm>
              <a:off x="3670900" y="2726275"/>
              <a:ext cx="25800" cy="15150"/>
            </a:xfrm>
            <a:custGeom>
              <a:avLst/>
              <a:gdLst/>
              <a:ahLst/>
              <a:cxnLst/>
              <a:rect l="l" t="t" r="r" b="b"/>
              <a:pathLst>
                <a:path w="1032" h="606" extrusionOk="0">
                  <a:moveTo>
                    <a:pt x="92" y="1"/>
                  </a:moveTo>
                  <a:cubicBezTo>
                    <a:pt x="62" y="66"/>
                    <a:pt x="31" y="130"/>
                    <a:pt x="1" y="196"/>
                  </a:cubicBezTo>
                  <a:lnTo>
                    <a:pt x="970" y="606"/>
                  </a:lnTo>
                  <a:lnTo>
                    <a:pt x="1031" y="53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29">
              <a:extLst>
                <a:ext uri="{FF2B5EF4-FFF2-40B4-BE49-F238E27FC236}">
                  <a16:creationId xmlns:a16="http://schemas.microsoft.com/office/drawing/2014/main" id="{DCA9D58B-A424-D5BE-07FC-42E28FD36E76}"/>
                </a:ext>
              </a:extLst>
            </p:cNvPr>
            <p:cNvSpPr/>
            <p:nvPr/>
          </p:nvSpPr>
          <p:spPr>
            <a:xfrm>
              <a:off x="3630450" y="2662475"/>
              <a:ext cx="25375" cy="14600"/>
            </a:xfrm>
            <a:custGeom>
              <a:avLst/>
              <a:gdLst/>
              <a:ahLst/>
              <a:cxnLst/>
              <a:rect l="l" t="t" r="r" b="b"/>
              <a:pathLst>
                <a:path w="1015" h="584" extrusionOk="0">
                  <a:moveTo>
                    <a:pt x="42" y="1"/>
                  </a:moveTo>
                  <a:lnTo>
                    <a:pt x="1" y="52"/>
                  </a:lnTo>
                  <a:cubicBezTo>
                    <a:pt x="307" y="228"/>
                    <a:pt x="614" y="406"/>
                    <a:pt x="920" y="584"/>
                  </a:cubicBezTo>
                  <a:cubicBezTo>
                    <a:pt x="952" y="515"/>
                    <a:pt x="983" y="447"/>
                    <a:pt x="1014" y="378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29">
              <a:extLst>
                <a:ext uri="{FF2B5EF4-FFF2-40B4-BE49-F238E27FC236}">
                  <a16:creationId xmlns:a16="http://schemas.microsoft.com/office/drawing/2014/main" id="{9825A8FB-1DED-6B58-A6FE-95ED2338F3A3}"/>
                </a:ext>
              </a:extLst>
            </p:cNvPr>
            <p:cNvSpPr/>
            <p:nvPr/>
          </p:nvSpPr>
          <p:spPr>
            <a:xfrm>
              <a:off x="3387950" y="2826200"/>
              <a:ext cx="22800" cy="14625"/>
            </a:xfrm>
            <a:custGeom>
              <a:avLst/>
              <a:gdLst/>
              <a:ahLst/>
              <a:cxnLst/>
              <a:rect l="l" t="t" r="r" b="b"/>
              <a:pathLst>
                <a:path w="912" h="585" extrusionOk="0">
                  <a:moveTo>
                    <a:pt x="74" y="0"/>
                  </a:moveTo>
                  <a:lnTo>
                    <a:pt x="1" y="165"/>
                  </a:lnTo>
                  <a:lnTo>
                    <a:pt x="826" y="584"/>
                  </a:lnTo>
                  <a:lnTo>
                    <a:pt x="911" y="4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29">
              <a:extLst>
                <a:ext uri="{FF2B5EF4-FFF2-40B4-BE49-F238E27FC236}">
                  <a16:creationId xmlns:a16="http://schemas.microsoft.com/office/drawing/2014/main" id="{F1A6969D-DE3B-CB31-EBA4-77FBE6257984}"/>
                </a:ext>
              </a:extLst>
            </p:cNvPr>
            <p:cNvSpPr/>
            <p:nvPr/>
          </p:nvSpPr>
          <p:spPr>
            <a:xfrm>
              <a:off x="3659925" y="2691750"/>
              <a:ext cx="22275" cy="13675"/>
            </a:xfrm>
            <a:custGeom>
              <a:avLst/>
              <a:gdLst/>
              <a:ahLst/>
              <a:cxnLst/>
              <a:rect l="l" t="t" r="r" b="b"/>
              <a:pathLst>
                <a:path w="891" h="547" extrusionOk="0">
                  <a:moveTo>
                    <a:pt x="72" y="0"/>
                  </a:moveTo>
                  <a:cubicBezTo>
                    <a:pt x="48" y="55"/>
                    <a:pt x="24" y="109"/>
                    <a:pt x="0" y="164"/>
                  </a:cubicBezTo>
                  <a:lnTo>
                    <a:pt x="770" y="546"/>
                  </a:lnTo>
                  <a:lnTo>
                    <a:pt x="890" y="3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29">
              <a:extLst>
                <a:ext uri="{FF2B5EF4-FFF2-40B4-BE49-F238E27FC236}">
                  <a16:creationId xmlns:a16="http://schemas.microsoft.com/office/drawing/2014/main" id="{ECE2657F-F97F-E08D-D2B6-48ED8F411DAA}"/>
                </a:ext>
              </a:extLst>
            </p:cNvPr>
            <p:cNvSpPr/>
            <p:nvPr/>
          </p:nvSpPr>
          <p:spPr>
            <a:xfrm>
              <a:off x="3360725" y="3212175"/>
              <a:ext cx="3875" cy="18350"/>
            </a:xfrm>
            <a:custGeom>
              <a:avLst/>
              <a:gdLst/>
              <a:ahLst/>
              <a:cxnLst/>
              <a:rect l="l" t="t" r="r" b="b"/>
              <a:pathLst>
                <a:path w="155" h="734" extrusionOk="0">
                  <a:moveTo>
                    <a:pt x="154" y="0"/>
                  </a:moveTo>
                  <a:lnTo>
                    <a:pt x="0" y="36"/>
                  </a:lnTo>
                  <a:lnTo>
                    <a:pt x="34" y="734"/>
                  </a:lnTo>
                  <a:lnTo>
                    <a:pt x="154" y="7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29">
              <a:extLst>
                <a:ext uri="{FF2B5EF4-FFF2-40B4-BE49-F238E27FC236}">
                  <a16:creationId xmlns:a16="http://schemas.microsoft.com/office/drawing/2014/main" id="{C38AF238-F565-0F7E-3C16-38074CC819BA}"/>
                </a:ext>
              </a:extLst>
            </p:cNvPr>
            <p:cNvSpPr/>
            <p:nvPr/>
          </p:nvSpPr>
          <p:spPr>
            <a:xfrm>
              <a:off x="3130475" y="2681325"/>
              <a:ext cx="20000" cy="14450"/>
            </a:xfrm>
            <a:custGeom>
              <a:avLst/>
              <a:gdLst/>
              <a:ahLst/>
              <a:cxnLst/>
              <a:rect l="l" t="t" r="r" b="b"/>
              <a:pathLst>
                <a:path w="800" h="578" extrusionOk="0">
                  <a:moveTo>
                    <a:pt x="47" y="1"/>
                  </a:moveTo>
                  <a:lnTo>
                    <a:pt x="1" y="57"/>
                  </a:lnTo>
                  <a:lnTo>
                    <a:pt x="686" y="577"/>
                  </a:lnTo>
                  <a:cubicBezTo>
                    <a:pt x="724" y="511"/>
                    <a:pt x="762" y="446"/>
                    <a:pt x="799" y="379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29">
              <a:extLst>
                <a:ext uri="{FF2B5EF4-FFF2-40B4-BE49-F238E27FC236}">
                  <a16:creationId xmlns:a16="http://schemas.microsoft.com/office/drawing/2014/main" id="{D89D63D7-8AF2-9B48-45C5-EDE3400C2E02}"/>
                </a:ext>
              </a:extLst>
            </p:cNvPr>
            <p:cNvSpPr/>
            <p:nvPr/>
          </p:nvSpPr>
          <p:spPr>
            <a:xfrm>
              <a:off x="3331875" y="3208000"/>
              <a:ext cx="7875" cy="26250"/>
            </a:xfrm>
            <a:custGeom>
              <a:avLst/>
              <a:gdLst/>
              <a:ahLst/>
              <a:cxnLst/>
              <a:rect l="l" t="t" r="r" b="b"/>
              <a:pathLst>
                <a:path w="315" h="1050" extrusionOk="0">
                  <a:moveTo>
                    <a:pt x="263" y="1"/>
                  </a:moveTo>
                  <a:lnTo>
                    <a:pt x="265" y="35"/>
                  </a:lnTo>
                  <a:lnTo>
                    <a:pt x="265" y="35"/>
                  </a:lnTo>
                  <a:cubicBezTo>
                    <a:pt x="271" y="28"/>
                    <a:pt x="276" y="21"/>
                    <a:pt x="282" y="14"/>
                  </a:cubicBezTo>
                  <a:lnTo>
                    <a:pt x="263" y="1"/>
                  </a:lnTo>
                  <a:close/>
                  <a:moveTo>
                    <a:pt x="265" y="35"/>
                  </a:moveTo>
                  <a:lnTo>
                    <a:pt x="265" y="35"/>
                  </a:lnTo>
                  <a:cubicBezTo>
                    <a:pt x="1" y="365"/>
                    <a:pt x="86" y="707"/>
                    <a:pt x="314" y="1049"/>
                  </a:cubicBezTo>
                  <a:lnTo>
                    <a:pt x="265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29">
              <a:extLst>
                <a:ext uri="{FF2B5EF4-FFF2-40B4-BE49-F238E27FC236}">
                  <a16:creationId xmlns:a16="http://schemas.microsoft.com/office/drawing/2014/main" id="{C72EBC14-99CE-6519-CDD8-13AEDE0A795A}"/>
                </a:ext>
              </a:extLst>
            </p:cNvPr>
            <p:cNvSpPr/>
            <p:nvPr/>
          </p:nvSpPr>
          <p:spPr>
            <a:xfrm>
              <a:off x="3084300" y="2673100"/>
              <a:ext cx="20500" cy="15175"/>
            </a:xfrm>
            <a:custGeom>
              <a:avLst/>
              <a:gdLst/>
              <a:ahLst/>
              <a:cxnLst/>
              <a:rect l="l" t="t" r="r" b="b"/>
              <a:pathLst>
                <a:path w="820" h="607" extrusionOk="0">
                  <a:moveTo>
                    <a:pt x="68" y="0"/>
                  </a:moveTo>
                  <a:cubicBezTo>
                    <a:pt x="45" y="27"/>
                    <a:pt x="23" y="53"/>
                    <a:pt x="1" y="81"/>
                  </a:cubicBezTo>
                  <a:lnTo>
                    <a:pt x="704" y="606"/>
                  </a:lnTo>
                  <a:lnTo>
                    <a:pt x="820" y="40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29">
              <a:extLst>
                <a:ext uri="{FF2B5EF4-FFF2-40B4-BE49-F238E27FC236}">
                  <a16:creationId xmlns:a16="http://schemas.microsoft.com/office/drawing/2014/main" id="{524C5726-6601-7DF8-C308-1FDC2FC12112}"/>
                </a:ext>
              </a:extLst>
            </p:cNvPr>
            <p:cNvSpPr/>
            <p:nvPr/>
          </p:nvSpPr>
          <p:spPr>
            <a:xfrm>
              <a:off x="3490125" y="3004250"/>
              <a:ext cx="11250" cy="14075"/>
            </a:xfrm>
            <a:custGeom>
              <a:avLst/>
              <a:gdLst/>
              <a:ahLst/>
              <a:cxnLst/>
              <a:rect l="l" t="t" r="r" b="b"/>
              <a:pathLst>
                <a:path w="450" h="563" extrusionOk="0">
                  <a:moveTo>
                    <a:pt x="324" y="1"/>
                  </a:moveTo>
                  <a:cubicBezTo>
                    <a:pt x="217" y="160"/>
                    <a:pt x="109" y="319"/>
                    <a:pt x="0" y="479"/>
                  </a:cubicBezTo>
                  <a:lnTo>
                    <a:pt x="129" y="562"/>
                  </a:lnTo>
                  <a:lnTo>
                    <a:pt x="450" y="8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29">
              <a:extLst>
                <a:ext uri="{FF2B5EF4-FFF2-40B4-BE49-F238E27FC236}">
                  <a16:creationId xmlns:a16="http://schemas.microsoft.com/office/drawing/2014/main" id="{A57338EA-91B6-99E1-D1F9-0CFC1B9BAAF2}"/>
                </a:ext>
              </a:extLst>
            </p:cNvPr>
            <p:cNvSpPr/>
            <p:nvPr/>
          </p:nvSpPr>
          <p:spPr>
            <a:xfrm>
              <a:off x="3579925" y="2506550"/>
              <a:ext cx="235950" cy="18425"/>
            </a:xfrm>
            <a:custGeom>
              <a:avLst/>
              <a:gdLst/>
              <a:ahLst/>
              <a:cxnLst/>
              <a:rect l="l" t="t" r="r" b="b"/>
              <a:pathLst>
                <a:path w="9438" h="737" extrusionOk="0">
                  <a:moveTo>
                    <a:pt x="9437" y="31"/>
                  </a:moveTo>
                  <a:lnTo>
                    <a:pt x="9437" y="31"/>
                  </a:lnTo>
                  <a:cubicBezTo>
                    <a:pt x="6276" y="54"/>
                    <a:pt x="3109" y="0"/>
                    <a:pt x="0" y="737"/>
                  </a:cubicBezTo>
                  <a:lnTo>
                    <a:pt x="9409" y="279"/>
                  </a:lnTo>
                  <a:lnTo>
                    <a:pt x="9437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29">
              <a:extLst>
                <a:ext uri="{FF2B5EF4-FFF2-40B4-BE49-F238E27FC236}">
                  <a16:creationId xmlns:a16="http://schemas.microsoft.com/office/drawing/2014/main" id="{67335928-6CD9-5BB5-02AD-FC0873CB66F2}"/>
                </a:ext>
              </a:extLst>
            </p:cNvPr>
            <p:cNvSpPr/>
            <p:nvPr/>
          </p:nvSpPr>
          <p:spPr>
            <a:xfrm>
              <a:off x="4065175" y="2614700"/>
              <a:ext cx="237475" cy="30925"/>
            </a:xfrm>
            <a:custGeom>
              <a:avLst/>
              <a:gdLst/>
              <a:ahLst/>
              <a:cxnLst/>
              <a:rect l="l" t="t" r="r" b="b"/>
              <a:pathLst>
                <a:path w="9499" h="1237" extrusionOk="0">
                  <a:moveTo>
                    <a:pt x="507" y="0"/>
                  </a:moveTo>
                  <a:cubicBezTo>
                    <a:pt x="299" y="0"/>
                    <a:pt x="127" y="8"/>
                    <a:pt x="0" y="24"/>
                  </a:cubicBezTo>
                  <a:lnTo>
                    <a:pt x="9499" y="1237"/>
                  </a:lnTo>
                  <a:cubicBezTo>
                    <a:pt x="8392" y="763"/>
                    <a:pt x="2603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29">
              <a:extLst>
                <a:ext uri="{FF2B5EF4-FFF2-40B4-BE49-F238E27FC236}">
                  <a16:creationId xmlns:a16="http://schemas.microsoft.com/office/drawing/2014/main" id="{F2FDA5EC-C9DA-2902-446E-82EA77F5BF8F}"/>
                </a:ext>
              </a:extLst>
            </p:cNvPr>
            <p:cNvSpPr/>
            <p:nvPr/>
          </p:nvSpPr>
          <p:spPr>
            <a:xfrm>
              <a:off x="4383075" y="2592975"/>
              <a:ext cx="241275" cy="35650"/>
            </a:xfrm>
            <a:custGeom>
              <a:avLst/>
              <a:gdLst/>
              <a:ahLst/>
              <a:cxnLst/>
              <a:rect l="l" t="t" r="r" b="b"/>
              <a:pathLst>
                <a:path w="9651" h="1426" extrusionOk="0">
                  <a:moveTo>
                    <a:pt x="1" y="1"/>
                  </a:moveTo>
                  <a:cubicBezTo>
                    <a:pt x="3213" y="506"/>
                    <a:pt x="6391" y="1251"/>
                    <a:pt x="9651" y="1425"/>
                  </a:cubicBezTo>
                  <a:cubicBezTo>
                    <a:pt x="6433" y="961"/>
                    <a:pt x="3255" y="21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29">
              <a:extLst>
                <a:ext uri="{FF2B5EF4-FFF2-40B4-BE49-F238E27FC236}">
                  <a16:creationId xmlns:a16="http://schemas.microsoft.com/office/drawing/2014/main" id="{AA4DA262-1FF3-F481-8666-AC2A75BACD64}"/>
                </a:ext>
              </a:extLst>
            </p:cNvPr>
            <p:cNvSpPr/>
            <p:nvPr/>
          </p:nvSpPr>
          <p:spPr>
            <a:xfrm>
              <a:off x="3977075" y="2506825"/>
              <a:ext cx="173775" cy="29775"/>
            </a:xfrm>
            <a:custGeom>
              <a:avLst/>
              <a:gdLst/>
              <a:ahLst/>
              <a:cxnLst/>
              <a:rect l="l" t="t" r="r" b="b"/>
              <a:pathLst>
                <a:path w="6951" h="1191" extrusionOk="0">
                  <a:moveTo>
                    <a:pt x="47" y="1"/>
                  </a:moveTo>
                  <a:lnTo>
                    <a:pt x="0" y="273"/>
                  </a:lnTo>
                  <a:lnTo>
                    <a:pt x="6921" y="1191"/>
                  </a:lnTo>
                  <a:lnTo>
                    <a:pt x="6951" y="96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29">
              <a:extLst>
                <a:ext uri="{FF2B5EF4-FFF2-40B4-BE49-F238E27FC236}">
                  <a16:creationId xmlns:a16="http://schemas.microsoft.com/office/drawing/2014/main" id="{C437C95E-C90B-0DF2-260C-65B05F21D48E}"/>
                </a:ext>
              </a:extLst>
            </p:cNvPr>
            <p:cNvSpPr/>
            <p:nvPr/>
          </p:nvSpPr>
          <p:spPr>
            <a:xfrm>
              <a:off x="4113925" y="2587900"/>
              <a:ext cx="143775" cy="23750"/>
            </a:xfrm>
            <a:custGeom>
              <a:avLst/>
              <a:gdLst/>
              <a:ahLst/>
              <a:cxnLst/>
              <a:rect l="l" t="t" r="r" b="b"/>
              <a:pathLst>
                <a:path w="5751" h="950" extrusionOk="0">
                  <a:moveTo>
                    <a:pt x="6" y="1"/>
                  </a:moveTo>
                  <a:cubicBezTo>
                    <a:pt x="4" y="84"/>
                    <a:pt x="1" y="166"/>
                    <a:pt x="0" y="249"/>
                  </a:cubicBezTo>
                  <a:lnTo>
                    <a:pt x="5721" y="950"/>
                  </a:lnTo>
                  <a:cubicBezTo>
                    <a:pt x="5731" y="866"/>
                    <a:pt x="5741" y="781"/>
                    <a:pt x="5750" y="696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29">
              <a:extLst>
                <a:ext uri="{FF2B5EF4-FFF2-40B4-BE49-F238E27FC236}">
                  <a16:creationId xmlns:a16="http://schemas.microsoft.com/office/drawing/2014/main" id="{40938330-5D6B-B3AC-4FD6-9B7B1FE36973}"/>
                </a:ext>
              </a:extLst>
            </p:cNvPr>
            <p:cNvSpPr/>
            <p:nvPr/>
          </p:nvSpPr>
          <p:spPr>
            <a:xfrm>
              <a:off x="4434750" y="2623800"/>
              <a:ext cx="119950" cy="23975"/>
            </a:xfrm>
            <a:custGeom>
              <a:avLst/>
              <a:gdLst/>
              <a:ahLst/>
              <a:cxnLst/>
              <a:rect l="l" t="t" r="r" b="b"/>
              <a:pathLst>
                <a:path w="4798" h="959" extrusionOk="0">
                  <a:moveTo>
                    <a:pt x="28" y="1"/>
                  </a:moveTo>
                  <a:lnTo>
                    <a:pt x="0" y="236"/>
                  </a:lnTo>
                  <a:lnTo>
                    <a:pt x="4764" y="959"/>
                  </a:lnTo>
                  <a:lnTo>
                    <a:pt x="4797" y="74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29">
              <a:extLst>
                <a:ext uri="{FF2B5EF4-FFF2-40B4-BE49-F238E27FC236}">
                  <a16:creationId xmlns:a16="http://schemas.microsoft.com/office/drawing/2014/main" id="{01585FC2-B6E3-3EA3-8297-B1D2CFBCD810}"/>
                </a:ext>
              </a:extLst>
            </p:cNvPr>
            <p:cNvSpPr/>
            <p:nvPr/>
          </p:nvSpPr>
          <p:spPr>
            <a:xfrm>
              <a:off x="3925925" y="2571050"/>
              <a:ext cx="99275" cy="8275"/>
            </a:xfrm>
            <a:custGeom>
              <a:avLst/>
              <a:gdLst/>
              <a:ahLst/>
              <a:cxnLst/>
              <a:rect l="l" t="t" r="r" b="b"/>
              <a:pathLst>
                <a:path w="3971" h="331" extrusionOk="0">
                  <a:moveTo>
                    <a:pt x="25" y="0"/>
                  </a:moveTo>
                  <a:lnTo>
                    <a:pt x="0" y="264"/>
                  </a:lnTo>
                  <a:lnTo>
                    <a:pt x="3967" y="331"/>
                  </a:lnTo>
                  <a:cubicBezTo>
                    <a:pt x="3968" y="263"/>
                    <a:pt x="3969" y="195"/>
                    <a:pt x="3970" y="12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29">
              <a:extLst>
                <a:ext uri="{FF2B5EF4-FFF2-40B4-BE49-F238E27FC236}">
                  <a16:creationId xmlns:a16="http://schemas.microsoft.com/office/drawing/2014/main" id="{054E5EFC-EDEB-2BF8-ABF4-F55F27CCB1E0}"/>
                </a:ext>
              </a:extLst>
            </p:cNvPr>
            <p:cNvSpPr/>
            <p:nvPr/>
          </p:nvSpPr>
          <p:spPr>
            <a:xfrm>
              <a:off x="3902375" y="2588550"/>
              <a:ext cx="103700" cy="7075"/>
            </a:xfrm>
            <a:custGeom>
              <a:avLst/>
              <a:gdLst/>
              <a:ahLst/>
              <a:cxnLst/>
              <a:rect l="l" t="t" r="r" b="b"/>
              <a:pathLst>
                <a:path w="4148" h="283" extrusionOk="0">
                  <a:moveTo>
                    <a:pt x="1577" y="1"/>
                  </a:moveTo>
                  <a:cubicBezTo>
                    <a:pt x="1052" y="1"/>
                    <a:pt x="527" y="55"/>
                    <a:pt x="0" y="198"/>
                  </a:cubicBezTo>
                  <a:lnTo>
                    <a:pt x="4148" y="283"/>
                  </a:lnTo>
                  <a:cubicBezTo>
                    <a:pt x="3291" y="146"/>
                    <a:pt x="2435" y="1"/>
                    <a:pt x="1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29">
              <a:extLst>
                <a:ext uri="{FF2B5EF4-FFF2-40B4-BE49-F238E27FC236}">
                  <a16:creationId xmlns:a16="http://schemas.microsoft.com/office/drawing/2014/main" id="{931D4665-D465-E085-2B99-7BFF1A113F95}"/>
                </a:ext>
              </a:extLst>
            </p:cNvPr>
            <p:cNvSpPr/>
            <p:nvPr/>
          </p:nvSpPr>
          <p:spPr>
            <a:xfrm>
              <a:off x="3848925" y="2513000"/>
              <a:ext cx="104000" cy="18725"/>
            </a:xfrm>
            <a:custGeom>
              <a:avLst/>
              <a:gdLst/>
              <a:ahLst/>
              <a:cxnLst/>
              <a:rect l="l" t="t" r="r" b="b"/>
              <a:pathLst>
                <a:path w="4160" h="749" extrusionOk="0">
                  <a:moveTo>
                    <a:pt x="17" y="1"/>
                  </a:moveTo>
                  <a:cubicBezTo>
                    <a:pt x="11" y="79"/>
                    <a:pt x="6" y="157"/>
                    <a:pt x="0" y="235"/>
                  </a:cubicBezTo>
                  <a:lnTo>
                    <a:pt x="4134" y="748"/>
                  </a:lnTo>
                  <a:cubicBezTo>
                    <a:pt x="4142" y="672"/>
                    <a:pt x="4151" y="596"/>
                    <a:pt x="4159" y="52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29">
              <a:extLst>
                <a:ext uri="{FF2B5EF4-FFF2-40B4-BE49-F238E27FC236}">
                  <a16:creationId xmlns:a16="http://schemas.microsoft.com/office/drawing/2014/main" id="{42F755E6-7F38-1C31-3489-27EC1D18BC55}"/>
                </a:ext>
              </a:extLst>
            </p:cNvPr>
            <p:cNvSpPr/>
            <p:nvPr/>
          </p:nvSpPr>
          <p:spPr>
            <a:xfrm>
              <a:off x="3996800" y="2538825"/>
              <a:ext cx="93700" cy="10875"/>
            </a:xfrm>
            <a:custGeom>
              <a:avLst/>
              <a:gdLst/>
              <a:ahLst/>
              <a:cxnLst/>
              <a:rect l="l" t="t" r="r" b="b"/>
              <a:pathLst>
                <a:path w="3748" h="435" extrusionOk="0">
                  <a:moveTo>
                    <a:pt x="1148" y="0"/>
                  </a:moveTo>
                  <a:cubicBezTo>
                    <a:pt x="768" y="0"/>
                    <a:pt x="386" y="39"/>
                    <a:pt x="1" y="129"/>
                  </a:cubicBezTo>
                  <a:lnTo>
                    <a:pt x="3748" y="434"/>
                  </a:lnTo>
                  <a:cubicBezTo>
                    <a:pt x="2879" y="201"/>
                    <a:pt x="2017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29">
              <a:extLst>
                <a:ext uri="{FF2B5EF4-FFF2-40B4-BE49-F238E27FC236}">
                  <a16:creationId xmlns:a16="http://schemas.microsoft.com/office/drawing/2014/main" id="{74923A16-B0CE-2585-97B6-B032562DB4A5}"/>
                </a:ext>
              </a:extLst>
            </p:cNvPr>
            <p:cNvSpPr/>
            <p:nvPr/>
          </p:nvSpPr>
          <p:spPr>
            <a:xfrm>
              <a:off x="3653775" y="2493775"/>
              <a:ext cx="75525" cy="10175"/>
            </a:xfrm>
            <a:custGeom>
              <a:avLst/>
              <a:gdLst/>
              <a:ahLst/>
              <a:cxnLst/>
              <a:rect l="l" t="t" r="r" b="b"/>
              <a:pathLst>
                <a:path w="3021" h="407" extrusionOk="0">
                  <a:moveTo>
                    <a:pt x="2133" y="1"/>
                  </a:moveTo>
                  <a:cubicBezTo>
                    <a:pt x="1465" y="1"/>
                    <a:pt x="774" y="81"/>
                    <a:pt x="1" y="406"/>
                  </a:cubicBezTo>
                  <a:lnTo>
                    <a:pt x="3021" y="259"/>
                  </a:lnTo>
                  <a:cubicBezTo>
                    <a:pt x="3012" y="184"/>
                    <a:pt x="3003" y="108"/>
                    <a:pt x="2994" y="32"/>
                  </a:cubicBezTo>
                  <a:cubicBezTo>
                    <a:pt x="2708" y="16"/>
                    <a:pt x="2423" y="1"/>
                    <a:pt x="2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29">
              <a:extLst>
                <a:ext uri="{FF2B5EF4-FFF2-40B4-BE49-F238E27FC236}">
                  <a16:creationId xmlns:a16="http://schemas.microsoft.com/office/drawing/2014/main" id="{C8EB20DE-F49C-1C2B-8CDB-CFE213223973}"/>
                </a:ext>
              </a:extLst>
            </p:cNvPr>
            <p:cNvSpPr/>
            <p:nvPr/>
          </p:nvSpPr>
          <p:spPr>
            <a:xfrm>
              <a:off x="4338225" y="2647075"/>
              <a:ext cx="78225" cy="13500"/>
            </a:xfrm>
            <a:custGeom>
              <a:avLst/>
              <a:gdLst/>
              <a:ahLst/>
              <a:cxnLst/>
              <a:rect l="l" t="t" r="r" b="b"/>
              <a:pathLst>
                <a:path w="3129" h="540" extrusionOk="0">
                  <a:moveTo>
                    <a:pt x="15" y="1"/>
                  </a:moveTo>
                  <a:cubicBezTo>
                    <a:pt x="10" y="81"/>
                    <a:pt x="6" y="163"/>
                    <a:pt x="0" y="243"/>
                  </a:cubicBezTo>
                  <a:lnTo>
                    <a:pt x="3107" y="540"/>
                  </a:lnTo>
                  <a:cubicBezTo>
                    <a:pt x="3115" y="463"/>
                    <a:pt x="3122" y="386"/>
                    <a:pt x="3129" y="309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29">
              <a:extLst>
                <a:ext uri="{FF2B5EF4-FFF2-40B4-BE49-F238E27FC236}">
                  <a16:creationId xmlns:a16="http://schemas.microsoft.com/office/drawing/2014/main" id="{F5AC59C6-CBB1-4DDD-8F2E-04A366BCCF56}"/>
                </a:ext>
              </a:extLst>
            </p:cNvPr>
            <p:cNvSpPr/>
            <p:nvPr/>
          </p:nvSpPr>
          <p:spPr>
            <a:xfrm>
              <a:off x="3854800" y="2501750"/>
              <a:ext cx="73100" cy="10325"/>
            </a:xfrm>
            <a:custGeom>
              <a:avLst/>
              <a:gdLst/>
              <a:ahLst/>
              <a:cxnLst/>
              <a:rect l="l" t="t" r="r" b="b"/>
              <a:pathLst>
                <a:path w="2924" h="413" extrusionOk="0">
                  <a:moveTo>
                    <a:pt x="963" y="0"/>
                  </a:moveTo>
                  <a:cubicBezTo>
                    <a:pt x="645" y="0"/>
                    <a:pt x="324" y="30"/>
                    <a:pt x="1" y="86"/>
                  </a:cubicBezTo>
                  <a:lnTo>
                    <a:pt x="2923" y="412"/>
                  </a:lnTo>
                  <a:cubicBezTo>
                    <a:pt x="2285" y="130"/>
                    <a:pt x="1631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29">
              <a:extLst>
                <a:ext uri="{FF2B5EF4-FFF2-40B4-BE49-F238E27FC236}">
                  <a16:creationId xmlns:a16="http://schemas.microsoft.com/office/drawing/2014/main" id="{EBA69CC9-7531-1D18-B017-66527B10A740}"/>
                </a:ext>
              </a:extLst>
            </p:cNvPr>
            <p:cNvSpPr/>
            <p:nvPr/>
          </p:nvSpPr>
          <p:spPr>
            <a:xfrm>
              <a:off x="4219650" y="2577075"/>
              <a:ext cx="64350" cy="15950"/>
            </a:xfrm>
            <a:custGeom>
              <a:avLst/>
              <a:gdLst/>
              <a:ahLst/>
              <a:cxnLst/>
              <a:rect l="l" t="t" r="r" b="b"/>
              <a:pathLst>
                <a:path w="2574" h="638" extrusionOk="0">
                  <a:moveTo>
                    <a:pt x="32" y="0"/>
                  </a:moveTo>
                  <a:cubicBezTo>
                    <a:pt x="22" y="70"/>
                    <a:pt x="12" y="141"/>
                    <a:pt x="1" y="211"/>
                  </a:cubicBezTo>
                  <a:lnTo>
                    <a:pt x="2520" y="638"/>
                  </a:lnTo>
                  <a:cubicBezTo>
                    <a:pt x="2538" y="556"/>
                    <a:pt x="2556" y="474"/>
                    <a:pt x="2573" y="39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29">
              <a:extLst>
                <a:ext uri="{FF2B5EF4-FFF2-40B4-BE49-F238E27FC236}">
                  <a16:creationId xmlns:a16="http://schemas.microsoft.com/office/drawing/2014/main" id="{E0130CC5-919B-10C7-58B6-5D4D1EEEFE93}"/>
                </a:ext>
              </a:extLst>
            </p:cNvPr>
            <p:cNvSpPr/>
            <p:nvPr/>
          </p:nvSpPr>
          <p:spPr>
            <a:xfrm>
              <a:off x="4288475" y="2553375"/>
              <a:ext cx="68125" cy="7125"/>
            </a:xfrm>
            <a:custGeom>
              <a:avLst/>
              <a:gdLst/>
              <a:ahLst/>
              <a:cxnLst/>
              <a:rect l="l" t="t" r="r" b="b"/>
              <a:pathLst>
                <a:path w="2725" h="285" extrusionOk="0">
                  <a:moveTo>
                    <a:pt x="1466" y="0"/>
                  </a:moveTo>
                  <a:cubicBezTo>
                    <a:pt x="980" y="0"/>
                    <a:pt x="490" y="96"/>
                    <a:pt x="0" y="184"/>
                  </a:cubicBezTo>
                  <a:lnTo>
                    <a:pt x="2725" y="285"/>
                  </a:lnTo>
                  <a:cubicBezTo>
                    <a:pt x="2309" y="73"/>
                    <a:pt x="1889" y="0"/>
                    <a:pt x="1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29">
              <a:extLst>
                <a:ext uri="{FF2B5EF4-FFF2-40B4-BE49-F238E27FC236}">
                  <a16:creationId xmlns:a16="http://schemas.microsoft.com/office/drawing/2014/main" id="{8EA7CB2A-FB41-896C-EA32-CB5804C6CD30}"/>
                </a:ext>
              </a:extLst>
            </p:cNvPr>
            <p:cNvSpPr/>
            <p:nvPr/>
          </p:nvSpPr>
          <p:spPr>
            <a:xfrm>
              <a:off x="4601125" y="2675225"/>
              <a:ext cx="55925" cy="8375"/>
            </a:xfrm>
            <a:custGeom>
              <a:avLst/>
              <a:gdLst/>
              <a:ahLst/>
              <a:cxnLst/>
              <a:rect l="l" t="t" r="r" b="b"/>
              <a:pathLst>
                <a:path w="2237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7"/>
                    <a:pt x="13" y="154"/>
                    <a:pt x="20" y="232"/>
                  </a:cubicBezTo>
                  <a:cubicBezTo>
                    <a:pt x="60" y="230"/>
                    <a:pt x="101" y="229"/>
                    <a:pt x="142" y="229"/>
                  </a:cubicBezTo>
                  <a:cubicBezTo>
                    <a:pt x="566" y="229"/>
                    <a:pt x="988" y="334"/>
                    <a:pt x="1413" y="334"/>
                  </a:cubicBezTo>
                  <a:cubicBezTo>
                    <a:pt x="1686" y="334"/>
                    <a:pt x="1961" y="291"/>
                    <a:pt x="2237" y="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29">
              <a:extLst>
                <a:ext uri="{FF2B5EF4-FFF2-40B4-BE49-F238E27FC236}">
                  <a16:creationId xmlns:a16="http://schemas.microsoft.com/office/drawing/2014/main" id="{FD5A45D7-AD7A-107B-D166-C74000A44A4B}"/>
                </a:ext>
              </a:extLst>
            </p:cNvPr>
            <p:cNvSpPr/>
            <p:nvPr/>
          </p:nvSpPr>
          <p:spPr>
            <a:xfrm>
              <a:off x="4601325" y="2695600"/>
              <a:ext cx="55000" cy="9450"/>
            </a:xfrm>
            <a:custGeom>
              <a:avLst/>
              <a:gdLst/>
              <a:ahLst/>
              <a:cxnLst/>
              <a:rect l="l" t="t" r="r" b="b"/>
              <a:pathLst>
                <a:path w="2200" h="378" extrusionOk="0">
                  <a:moveTo>
                    <a:pt x="13" y="0"/>
                  </a:moveTo>
                  <a:cubicBezTo>
                    <a:pt x="8" y="63"/>
                    <a:pt x="5" y="124"/>
                    <a:pt x="0" y="185"/>
                  </a:cubicBezTo>
                  <a:lnTo>
                    <a:pt x="2154" y="378"/>
                  </a:lnTo>
                  <a:cubicBezTo>
                    <a:pt x="2169" y="304"/>
                    <a:pt x="2185" y="232"/>
                    <a:pt x="2199" y="159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29">
              <a:extLst>
                <a:ext uri="{FF2B5EF4-FFF2-40B4-BE49-F238E27FC236}">
                  <a16:creationId xmlns:a16="http://schemas.microsoft.com/office/drawing/2014/main" id="{3ED785AF-305A-955C-D4AD-A07C7DE18AEA}"/>
                </a:ext>
              </a:extLst>
            </p:cNvPr>
            <p:cNvSpPr/>
            <p:nvPr/>
          </p:nvSpPr>
          <p:spPr>
            <a:xfrm>
              <a:off x="4369550" y="2637700"/>
              <a:ext cx="47850" cy="9600"/>
            </a:xfrm>
            <a:custGeom>
              <a:avLst/>
              <a:gdLst/>
              <a:ahLst/>
              <a:cxnLst/>
              <a:rect l="l" t="t" r="r" b="b"/>
              <a:pathLst>
                <a:path w="1914" h="384" extrusionOk="0">
                  <a:moveTo>
                    <a:pt x="660" y="0"/>
                  </a:moveTo>
                  <a:cubicBezTo>
                    <a:pt x="462" y="0"/>
                    <a:pt x="268" y="46"/>
                    <a:pt x="1" y="125"/>
                  </a:cubicBezTo>
                  <a:lnTo>
                    <a:pt x="1913" y="384"/>
                  </a:lnTo>
                  <a:cubicBezTo>
                    <a:pt x="1289" y="112"/>
                    <a:pt x="970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29">
              <a:extLst>
                <a:ext uri="{FF2B5EF4-FFF2-40B4-BE49-F238E27FC236}">
                  <a16:creationId xmlns:a16="http://schemas.microsoft.com/office/drawing/2014/main" id="{DBD403A0-2FC6-19FD-016A-4BB987B51707}"/>
                </a:ext>
              </a:extLst>
            </p:cNvPr>
            <p:cNvSpPr/>
            <p:nvPr/>
          </p:nvSpPr>
          <p:spPr>
            <a:xfrm>
              <a:off x="3584725" y="2486650"/>
              <a:ext cx="50625" cy="9750"/>
            </a:xfrm>
            <a:custGeom>
              <a:avLst/>
              <a:gdLst/>
              <a:ahLst/>
              <a:cxnLst/>
              <a:rect l="l" t="t" r="r" b="b"/>
              <a:pathLst>
                <a:path w="2025" h="390" extrusionOk="0">
                  <a:moveTo>
                    <a:pt x="1090" y="1"/>
                  </a:moveTo>
                  <a:cubicBezTo>
                    <a:pt x="698" y="1"/>
                    <a:pt x="326" y="86"/>
                    <a:pt x="1" y="390"/>
                  </a:cubicBezTo>
                  <a:lnTo>
                    <a:pt x="2024" y="94"/>
                  </a:lnTo>
                  <a:cubicBezTo>
                    <a:pt x="1710" y="52"/>
                    <a:pt x="1394" y="1"/>
                    <a:pt x="1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29">
              <a:extLst>
                <a:ext uri="{FF2B5EF4-FFF2-40B4-BE49-F238E27FC236}">
                  <a16:creationId xmlns:a16="http://schemas.microsoft.com/office/drawing/2014/main" id="{C4824C1D-DF46-5130-7EAD-9AFA06A3E8F5}"/>
                </a:ext>
              </a:extLst>
            </p:cNvPr>
            <p:cNvSpPr/>
            <p:nvPr/>
          </p:nvSpPr>
          <p:spPr>
            <a:xfrm>
              <a:off x="4322925" y="2572075"/>
              <a:ext cx="33200" cy="5275"/>
            </a:xfrm>
            <a:custGeom>
              <a:avLst/>
              <a:gdLst/>
              <a:ahLst/>
              <a:cxnLst/>
              <a:rect l="l" t="t" r="r" b="b"/>
              <a:pathLst>
                <a:path w="1328" h="211" extrusionOk="0">
                  <a:moveTo>
                    <a:pt x="8" y="1"/>
                  </a:moveTo>
                  <a:cubicBezTo>
                    <a:pt x="6" y="69"/>
                    <a:pt x="4" y="137"/>
                    <a:pt x="1" y="205"/>
                  </a:cubicBezTo>
                  <a:lnTo>
                    <a:pt x="1325" y="210"/>
                  </a:lnTo>
                  <a:cubicBezTo>
                    <a:pt x="1325" y="149"/>
                    <a:pt x="1327" y="88"/>
                    <a:pt x="1328" y="2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29">
              <a:extLst>
                <a:ext uri="{FF2B5EF4-FFF2-40B4-BE49-F238E27FC236}">
                  <a16:creationId xmlns:a16="http://schemas.microsoft.com/office/drawing/2014/main" id="{F319A899-FD9D-6B19-8F83-860A1B27F0BB}"/>
                </a:ext>
              </a:extLst>
            </p:cNvPr>
            <p:cNvSpPr/>
            <p:nvPr/>
          </p:nvSpPr>
          <p:spPr>
            <a:xfrm>
              <a:off x="4155000" y="2971450"/>
              <a:ext cx="123825" cy="50950"/>
            </a:xfrm>
            <a:custGeom>
              <a:avLst/>
              <a:gdLst/>
              <a:ahLst/>
              <a:cxnLst/>
              <a:rect l="l" t="t" r="r" b="b"/>
              <a:pathLst>
                <a:path w="4953" h="2038" extrusionOk="0">
                  <a:moveTo>
                    <a:pt x="4952" y="0"/>
                  </a:moveTo>
                  <a:lnTo>
                    <a:pt x="4952" y="0"/>
                  </a:lnTo>
                  <a:cubicBezTo>
                    <a:pt x="3282" y="562"/>
                    <a:pt x="1664" y="1252"/>
                    <a:pt x="48" y="1945"/>
                  </a:cubicBezTo>
                  <a:cubicBezTo>
                    <a:pt x="32" y="1951"/>
                    <a:pt x="28" y="1984"/>
                    <a:pt x="23" y="2013"/>
                  </a:cubicBezTo>
                  <a:lnTo>
                    <a:pt x="23" y="2013"/>
                  </a:lnTo>
                  <a:cubicBezTo>
                    <a:pt x="1750" y="1547"/>
                    <a:pt x="3351" y="774"/>
                    <a:pt x="4952" y="0"/>
                  </a:cubicBezTo>
                  <a:close/>
                  <a:moveTo>
                    <a:pt x="23" y="2013"/>
                  </a:moveTo>
                  <a:cubicBezTo>
                    <a:pt x="15" y="2015"/>
                    <a:pt x="8" y="2017"/>
                    <a:pt x="0" y="2019"/>
                  </a:cubicBezTo>
                  <a:lnTo>
                    <a:pt x="17" y="2038"/>
                  </a:lnTo>
                  <a:cubicBezTo>
                    <a:pt x="19" y="2030"/>
                    <a:pt x="21" y="2022"/>
                    <a:pt x="23" y="2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29">
              <a:extLst>
                <a:ext uri="{FF2B5EF4-FFF2-40B4-BE49-F238E27FC236}">
                  <a16:creationId xmlns:a16="http://schemas.microsoft.com/office/drawing/2014/main" id="{710E81D2-7CD0-8FB4-2198-DDE8C65E6225}"/>
                </a:ext>
              </a:extLst>
            </p:cNvPr>
            <p:cNvSpPr/>
            <p:nvPr/>
          </p:nvSpPr>
          <p:spPr>
            <a:xfrm>
              <a:off x="4075850" y="2802025"/>
              <a:ext cx="115800" cy="52075"/>
            </a:xfrm>
            <a:custGeom>
              <a:avLst/>
              <a:gdLst/>
              <a:ahLst/>
              <a:cxnLst/>
              <a:rect l="l" t="t" r="r" b="b"/>
              <a:pathLst>
                <a:path w="4632" h="2083" extrusionOk="0">
                  <a:moveTo>
                    <a:pt x="4539" y="0"/>
                  </a:moveTo>
                  <a:cubicBezTo>
                    <a:pt x="3022" y="630"/>
                    <a:pt x="1460" y="1145"/>
                    <a:pt x="33" y="1986"/>
                  </a:cubicBezTo>
                  <a:cubicBezTo>
                    <a:pt x="19" y="1994"/>
                    <a:pt x="20" y="2026"/>
                    <a:pt x="19" y="2056"/>
                  </a:cubicBezTo>
                  <a:lnTo>
                    <a:pt x="19" y="2056"/>
                  </a:lnTo>
                  <a:lnTo>
                    <a:pt x="4632" y="222"/>
                  </a:lnTo>
                  <a:lnTo>
                    <a:pt x="4539" y="0"/>
                  </a:lnTo>
                  <a:close/>
                  <a:moveTo>
                    <a:pt x="19" y="2056"/>
                  </a:moveTo>
                  <a:lnTo>
                    <a:pt x="0" y="2063"/>
                  </a:lnTo>
                  <a:lnTo>
                    <a:pt x="17" y="2083"/>
                  </a:lnTo>
                  <a:cubicBezTo>
                    <a:pt x="18" y="2075"/>
                    <a:pt x="19" y="2065"/>
                    <a:pt x="19" y="2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29">
              <a:extLst>
                <a:ext uri="{FF2B5EF4-FFF2-40B4-BE49-F238E27FC236}">
                  <a16:creationId xmlns:a16="http://schemas.microsoft.com/office/drawing/2014/main" id="{03858780-EEE2-AE1A-DF34-B73F2218247D}"/>
                </a:ext>
              </a:extLst>
            </p:cNvPr>
            <p:cNvSpPr/>
            <p:nvPr/>
          </p:nvSpPr>
          <p:spPr>
            <a:xfrm>
              <a:off x="4085450" y="2853900"/>
              <a:ext cx="77150" cy="38750"/>
            </a:xfrm>
            <a:custGeom>
              <a:avLst/>
              <a:gdLst/>
              <a:ahLst/>
              <a:cxnLst/>
              <a:rect l="l" t="t" r="r" b="b"/>
              <a:pathLst>
                <a:path w="3086" h="1550" extrusionOk="0">
                  <a:moveTo>
                    <a:pt x="3021" y="1"/>
                  </a:moveTo>
                  <a:lnTo>
                    <a:pt x="0" y="1414"/>
                  </a:lnTo>
                  <a:cubicBezTo>
                    <a:pt x="22" y="1459"/>
                    <a:pt x="42" y="1505"/>
                    <a:pt x="62" y="1550"/>
                  </a:cubicBezTo>
                  <a:lnTo>
                    <a:pt x="1503" y="1253"/>
                  </a:lnTo>
                  <a:lnTo>
                    <a:pt x="2383" y="807"/>
                  </a:lnTo>
                  <a:lnTo>
                    <a:pt x="3086" y="114"/>
                  </a:lnTo>
                  <a:cubicBezTo>
                    <a:pt x="3064" y="77"/>
                    <a:pt x="3043" y="39"/>
                    <a:pt x="3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29">
              <a:extLst>
                <a:ext uri="{FF2B5EF4-FFF2-40B4-BE49-F238E27FC236}">
                  <a16:creationId xmlns:a16="http://schemas.microsoft.com/office/drawing/2014/main" id="{B00A6C1E-0D52-F17B-2F97-0D8C4F83389B}"/>
                </a:ext>
              </a:extLst>
            </p:cNvPr>
            <p:cNvSpPr/>
            <p:nvPr/>
          </p:nvSpPr>
          <p:spPr>
            <a:xfrm>
              <a:off x="4198025" y="2949425"/>
              <a:ext cx="67550" cy="35850"/>
            </a:xfrm>
            <a:custGeom>
              <a:avLst/>
              <a:gdLst/>
              <a:ahLst/>
              <a:cxnLst/>
              <a:rect l="l" t="t" r="r" b="b"/>
              <a:pathLst>
                <a:path w="2702" h="1434" extrusionOk="0">
                  <a:moveTo>
                    <a:pt x="2570" y="0"/>
                  </a:moveTo>
                  <a:lnTo>
                    <a:pt x="1" y="1374"/>
                  </a:lnTo>
                  <a:lnTo>
                    <a:pt x="57" y="1434"/>
                  </a:lnTo>
                  <a:lnTo>
                    <a:pt x="2701" y="267"/>
                  </a:lnTo>
                  <a:lnTo>
                    <a:pt x="2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29">
              <a:extLst>
                <a:ext uri="{FF2B5EF4-FFF2-40B4-BE49-F238E27FC236}">
                  <a16:creationId xmlns:a16="http://schemas.microsoft.com/office/drawing/2014/main" id="{EF79492E-7C4B-9E4A-5F45-B55C27FEBE33}"/>
                </a:ext>
              </a:extLst>
            </p:cNvPr>
            <p:cNvSpPr/>
            <p:nvPr/>
          </p:nvSpPr>
          <p:spPr>
            <a:xfrm>
              <a:off x="4123000" y="2869075"/>
              <a:ext cx="40625" cy="16300"/>
            </a:xfrm>
            <a:custGeom>
              <a:avLst/>
              <a:gdLst/>
              <a:ahLst/>
              <a:cxnLst/>
              <a:rect l="l" t="t" r="r" b="b"/>
              <a:pathLst>
                <a:path w="1625" h="652" extrusionOk="0">
                  <a:moveTo>
                    <a:pt x="1625" y="1"/>
                  </a:moveTo>
                  <a:lnTo>
                    <a:pt x="881" y="201"/>
                  </a:lnTo>
                  <a:lnTo>
                    <a:pt x="1" y="646"/>
                  </a:lnTo>
                  <a:cubicBezTo>
                    <a:pt x="48" y="650"/>
                    <a:pt x="94" y="652"/>
                    <a:pt x="140" y="652"/>
                  </a:cubicBezTo>
                  <a:cubicBezTo>
                    <a:pt x="711" y="652"/>
                    <a:pt x="1181" y="372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29">
              <a:extLst>
                <a:ext uri="{FF2B5EF4-FFF2-40B4-BE49-F238E27FC236}">
                  <a16:creationId xmlns:a16="http://schemas.microsoft.com/office/drawing/2014/main" id="{B12C7A76-45F9-C49C-8D9B-FF0685A5FFD5}"/>
                </a:ext>
              </a:extLst>
            </p:cNvPr>
            <p:cNvSpPr/>
            <p:nvPr/>
          </p:nvSpPr>
          <p:spPr>
            <a:xfrm>
              <a:off x="4434100" y="2878725"/>
              <a:ext cx="28950" cy="19400"/>
            </a:xfrm>
            <a:custGeom>
              <a:avLst/>
              <a:gdLst/>
              <a:ahLst/>
              <a:cxnLst/>
              <a:rect l="l" t="t" r="r" b="b"/>
              <a:pathLst>
                <a:path w="1158" h="776" extrusionOk="0">
                  <a:moveTo>
                    <a:pt x="1043" y="1"/>
                  </a:moveTo>
                  <a:lnTo>
                    <a:pt x="0" y="586"/>
                  </a:lnTo>
                  <a:lnTo>
                    <a:pt x="105" y="775"/>
                  </a:lnTo>
                  <a:lnTo>
                    <a:pt x="1158" y="21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29">
              <a:extLst>
                <a:ext uri="{FF2B5EF4-FFF2-40B4-BE49-F238E27FC236}">
                  <a16:creationId xmlns:a16="http://schemas.microsoft.com/office/drawing/2014/main" id="{7A48C2BA-4073-4F04-5F46-0CC6E28E52B7}"/>
                </a:ext>
              </a:extLst>
            </p:cNvPr>
            <p:cNvSpPr/>
            <p:nvPr/>
          </p:nvSpPr>
          <p:spPr>
            <a:xfrm>
              <a:off x="4148700" y="2936425"/>
              <a:ext cx="29200" cy="19325"/>
            </a:xfrm>
            <a:custGeom>
              <a:avLst/>
              <a:gdLst/>
              <a:ahLst/>
              <a:cxnLst/>
              <a:rect l="l" t="t" r="r" b="b"/>
              <a:pathLst>
                <a:path w="1168" h="773" extrusionOk="0">
                  <a:moveTo>
                    <a:pt x="1078" y="1"/>
                  </a:moveTo>
                  <a:lnTo>
                    <a:pt x="1" y="578"/>
                  </a:lnTo>
                  <a:cubicBezTo>
                    <a:pt x="30" y="643"/>
                    <a:pt x="61" y="707"/>
                    <a:pt x="92" y="773"/>
                  </a:cubicBezTo>
                  <a:lnTo>
                    <a:pt x="1167" y="163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29">
              <a:extLst>
                <a:ext uri="{FF2B5EF4-FFF2-40B4-BE49-F238E27FC236}">
                  <a16:creationId xmlns:a16="http://schemas.microsoft.com/office/drawing/2014/main" id="{E1959875-058C-EA7F-E4A2-ABA7CDF85171}"/>
                </a:ext>
              </a:extLst>
            </p:cNvPr>
            <p:cNvSpPr/>
            <p:nvPr/>
          </p:nvSpPr>
          <p:spPr>
            <a:xfrm>
              <a:off x="4387875" y="2902825"/>
              <a:ext cx="31975" cy="16725"/>
            </a:xfrm>
            <a:custGeom>
              <a:avLst/>
              <a:gdLst/>
              <a:ahLst/>
              <a:cxnLst/>
              <a:rect l="l" t="t" r="r" b="b"/>
              <a:pathLst>
                <a:path w="1279" h="669" extrusionOk="0">
                  <a:moveTo>
                    <a:pt x="1194" y="1"/>
                  </a:moveTo>
                  <a:cubicBezTo>
                    <a:pt x="768" y="167"/>
                    <a:pt x="312" y="267"/>
                    <a:pt x="0" y="669"/>
                  </a:cubicBezTo>
                  <a:lnTo>
                    <a:pt x="1" y="669"/>
                  </a:lnTo>
                  <a:lnTo>
                    <a:pt x="1279" y="187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29">
              <a:extLst>
                <a:ext uri="{FF2B5EF4-FFF2-40B4-BE49-F238E27FC236}">
                  <a16:creationId xmlns:a16="http://schemas.microsoft.com/office/drawing/2014/main" id="{30DBCAEC-A007-1B65-0800-EEB34FED85CB}"/>
                </a:ext>
              </a:extLst>
            </p:cNvPr>
            <p:cNvSpPr/>
            <p:nvPr/>
          </p:nvSpPr>
          <p:spPr>
            <a:xfrm>
              <a:off x="4379550" y="2887700"/>
              <a:ext cx="29025" cy="17450"/>
            </a:xfrm>
            <a:custGeom>
              <a:avLst/>
              <a:gdLst/>
              <a:ahLst/>
              <a:cxnLst/>
              <a:rect l="l" t="t" r="r" b="b"/>
              <a:pathLst>
                <a:path w="1161" h="698" extrusionOk="0">
                  <a:moveTo>
                    <a:pt x="1073" y="1"/>
                  </a:moveTo>
                  <a:lnTo>
                    <a:pt x="0" y="535"/>
                  </a:lnTo>
                  <a:lnTo>
                    <a:pt x="137" y="697"/>
                  </a:lnTo>
                  <a:lnTo>
                    <a:pt x="1161" y="176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29">
              <a:extLst>
                <a:ext uri="{FF2B5EF4-FFF2-40B4-BE49-F238E27FC236}">
                  <a16:creationId xmlns:a16="http://schemas.microsoft.com/office/drawing/2014/main" id="{78B2C570-3D1A-52A3-C2FC-2F235D54A949}"/>
                </a:ext>
              </a:extLst>
            </p:cNvPr>
            <p:cNvSpPr/>
            <p:nvPr/>
          </p:nvSpPr>
          <p:spPr>
            <a:xfrm>
              <a:off x="4128175" y="2935600"/>
              <a:ext cx="23525" cy="15200"/>
            </a:xfrm>
            <a:custGeom>
              <a:avLst/>
              <a:gdLst/>
              <a:ahLst/>
              <a:cxnLst/>
              <a:rect l="l" t="t" r="r" b="b"/>
              <a:pathLst>
                <a:path w="941" h="608" extrusionOk="0">
                  <a:moveTo>
                    <a:pt x="854" y="1"/>
                  </a:moveTo>
                  <a:lnTo>
                    <a:pt x="1" y="455"/>
                  </a:lnTo>
                  <a:lnTo>
                    <a:pt x="138" y="608"/>
                  </a:lnTo>
                  <a:lnTo>
                    <a:pt x="941" y="150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29">
              <a:extLst>
                <a:ext uri="{FF2B5EF4-FFF2-40B4-BE49-F238E27FC236}">
                  <a16:creationId xmlns:a16="http://schemas.microsoft.com/office/drawing/2014/main" id="{10FAC63F-39F1-D376-10FC-D5FF6D99D7A9}"/>
                </a:ext>
              </a:extLst>
            </p:cNvPr>
            <p:cNvSpPr/>
            <p:nvPr/>
          </p:nvSpPr>
          <p:spPr>
            <a:xfrm>
              <a:off x="4135425" y="3021925"/>
              <a:ext cx="20000" cy="11200"/>
            </a:xfrm>
            <a:custGeom>
              <a:avLst/>
              <a:gdLst/>
              <a:ahLst/>
              <a:cxnLst/>
              <a:rect l="l" t="t" r="r" b="b"/>
              <a:pathLst>
                <a:path w="800" h="448" extrusionOk="0">
                  <a:moveTo>
                    <a:pt x="783" y="0"/>
                  </a:moveTo>
                  <a:lnTo>
                    <a:pt x="720" y="41"/>
                  </a:lnTo>
                  <a:lnTo>
                    <a:pt x="720" y="41"/>
                  </a:lnTo>
                  <a:lnTo>
                    <a:pt x="799" y="19"/>
                  </a:lnTo>
                  <a:lnTo>
                    <a:pt x="783" y="0"/>
                  </a:lnTo>
                  <a:close/>
                  <a:moveTo>
                    <a:pt x="720" y="41"/>
                  </a:moveTo>
                  <a:lnTo>
                    <a:pt x="1" y="243"/>
                  </a:lnTo>
                  <a:cubicBezTo>
                    <a:pt x="28" y="312"/>
                    <a:pt x="56" y="380"/>
                    <a:pt x="83" y="448"/>
                  </a:cubicBezTo>
                  <a:lnTo>
                    <a:pt x="720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29">
              <a:extLst>
                <a:ext uri="{FF2B5EF4-FFF2-40B4-BE49-F238E27FC236}">
                  <a16:creationId xmlns:a16="http://schemas.microsoft.com/office/drawing/2014/main" id="{C89BD286-43AF-F09D-5B43-6F6B01E472B3}"/>
                </a:ext>
              </a:extLst>
            </p:cNvPr>
            <p:cNvSpPr/>
            <p:nvPr/>
          </p:nvSpPr>
          <p:spPr>
            <a:xfrm>
              <a:off x="4177200" y="2983750"/>
              <a:ext cx="22275" cy="13025"/>
            </a:xfrm>
            <a:custGeom>
              <a:avLst/>
              <a:gdLst/>
              <a:ahLst/>
              <a:cxnLst/>
              <a:rect l="l" t="t" r="r" b="b"/>
              <a:pathLst>
                <a:path w="891" h="521" extrusionOk="0">
                  <a:moveTo>
                    <a:pt x="835" y="1"/>
                  </a:moveTo>
                  <a:lnTo>
                    <a:pt x="0" y="306"/>
                  </a:lnTo>
                  <a:lnTo>
                    <a:pt x="100" y="521"/>
                  </a:lnTo>
                  <a:lnTo>
                    <a:pt x="890" y="61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29">
              <a:extLst>
                <a:ext uri="{FF2B5EF4-FFF2-40B4-BE49-F238E27FC236}">
                  <a16:creationId xmlns:a16="http://schemas.microsoft.com/office/drawing/2014/main" id="{0715DC85-78F8-5D49-082F-F60E92892E14}"/>
                </a:ext>
              </a:extLst>
            </p:cNvPr>
            <p:cNvSpPr/>
            <p:nvPr/>
          </p:nvSpPr>
          <p:spPr>
            <a:xfrm>
              <a:off x="4225900" y="2839575"/>
              <a:ext cx="22450" cy="13050"/>
            </a:xfrm>
            <a:custGeom>
              <a:avLst/>
              <a:gdLst/>
              <a:ahLst/>
              <a:cxnLst/>
              <a:rect l="l" t="t" r="r" b="b"/>
              <a:pathLst>
                <a:path w="898" h="522" extrusionOk="0">
                  <a:moveTo>
                    <a:pt x="830" y="1"/>
                  </a:moveTo>
                  <a:lnTo>
                    <a:pt x="1" y="309"/>
                  </a:lnTo>
                  <a:cubicBezTo>
                    <a:pt x="34" y="380"/>
                    <a:pt x="67" y="450"/>
                    <a:pt x="98" y="522"/>
                  </a:cubicBezTo>
                  <a:lnTo>
                    <a:pt x="898" y="72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29">
              <a:extLst>
                <a:ext uri="{FF2B5EF4-FFF2-40B4-BE49-F238E27FC236}">
                  <a16:creationId xmlns:a16="http://schemas.microsoft.com/office/drawing/2014/main" id="{B069334A-C271-1E28-8A28-59E1A0A60348}"/>
                </a:ext>
              </a:extLst>
            </p:cNvPr>
            <p:cNvSpPr/>
            <p:nvPr/>
          </p:nvSpPr>
          <p:spPr>
            <a:xfrm>
              <a:off x="4054675" y="2853600"/>
              <a:ext cx="21600" cy="12175"/>
            </a:xfrm>
            <a:custGeom>
              <a:avLst/>
              <a:gdLst/>
              <a:ahLst/>
              <a:cxnLst/>
              <a:rect l="l" t="t" r="r" b="b"/>
              <a:pathLst>
                <a:path w="864" h="487" extrusionOk="0">
                  <a:moveTo>
                    <a:pt x="847" y="0"/>
                  </a:moveTo>
                  <a:lnTo>
                    <a:pt x="785" y="41"/>
                  </a:lnTo>
                  <a:lnTo>
                    <a:pt x="785" y="41"/>
                  </a:lnTo>
                  <a:lnTo>
                    <a:pt x="863" y="20"/>
                  </a:lnTo>
                  <a:lnTo>
                    <a:pt x="847" y="0"/>
                  </a:lnTo>
                  <a:close/>
                  <a:moveTo>
                    <a:pt x="785" y="41"/>
                  </a:moveTo>
                  <a:lnTo>
                    <a:pt x="0" y="255"/>
                  </a:lnTo>
                  <a:lnTo>
                    <a:pt x="100" y="486"/>
                  </a:lnTo>
                  <a:lnTo>
                    <a:pt x="785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29">
              <a:extLst>
                <a:ext uri="{FF2B5EF4-FFF2-40B4-BE49-F238E27FC236}">
                  <a16:creationId xmlns:a16="http://schemas.microsoft.com/office/drawing/2014/main" id="{9C69EB1E-CEC1-8336-A086-8BD64BD7E2CF}"/>
                </a:ext>
              </a:extLst>
            </p:cNvPr>
            <p:cNvSpPr/>
            <p:nvPr/>
          </p:nvSpPr>
          <p:spPr>
            <a:xfrm>
              <a:off x="4057175" y="2985225"/>
              <a:ext cx="19400" cy="11325"/>
            </a:xfrm>
            <a:custGeom>
              <a:avLst/>
              <a:gdLst/>
              <a:ahLst/>
              <a:cxnLst/>
              <a:rect l="l" t="t" r="r" b="b"/>
              <a:pathLst>
                <a:path w="776" h="453" extrusionOk="0">
                  <a:moveTo>
                    <a:pt x="688" y="1"/>
                  </a:moveTo>
                  <a:lnTo>
                    <a:pt x="81" y="410"/>
                  </a:lnTo>
                  <a:lnTo>
                    <a:pt x="81" y="410"/>
                  </a:lnTo>
                  <a:lnTo>
                    <a:pt x="775" y="207"/>
                  </a:lnTo>
                  <a:lnTo>
                    <a:pt x="688" y="1"/>
                  </a:lnTo>
                  <a:close/>
                  <a:moveTo>
                    <a:pt x="81" y="410"/>
                  </a:moveTo>
                  <a:lnTo>
                    <a:pt x="1" y="433"/>
                  </a:lnTo>
                  <a:lnTo>
                    <a:pt x="18" y="453"/>
                  </a:lnTo>
                  <a:lnTo>
                    <a:pt x="81" y="4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29">
              <a:extLst>
                <a:ext uri="{FF2B5EF4-FFF2-40B4-BE49-F238E27FC236}">
                  <a16:creationId xmlns:a16="http://schemas.microsoft.com/office/drawing/2014/main" id="{7CDB493C-5AE7-FBAB-E5D6-5151E03CA1DB}"/>
                </a:ext>
              </a:extLst>
            </p:cNvPr>
            <p:cNvSpPr/>
            <p:nvPr/>
          </p:nvSpPr>
          <p:spPr>
            <a:xfrm>
              <a:off x="4367225" y="2919525"/>
              <a:ext cx="20675" cy="12375"/>
            </a:xfrm>
            <a:custGeom>
              <a:avLst/>
              <a:gdLst/>
              <a:ahLst/>
              <a:cxnLst/>
              <a:rect l="l" t="t" r="r" b="b"/>
              <a:pathLst>
                <a:path w="827" h="495" extrusionOk="0">
                  <a:moveTo>
                    <a:pt x="826" y="1"/>
                  </a:moveTo>
                  <a:lnTo>
                    <a:pt x="1" y="274"/>
                  </a:lnTo>
                  <a:cubicBezTo>
                    <a:pt x="38" y="347"/>
                    <a:pt x="74" y="421"/>
                    <a:pt x="112" y="494"/>
                  </a:cubicBezTo>
                  <a:lnTo>
                    <a:pt x="826" y="2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29">
              <a:extLst>
                <a:ext uri="{FF2B5EF4-FFF2-40B4-BE49-F238E27FC236}">
                  <a16:creationId xmlns:a16="http://schemas.microsoft.com/office/drawing/2014/main" id="{E1E8124D-D250-7608-08B1-399F34923AE0}"/>
                </a:ext>
              </a:extLst>
            </p:cNvPr>
            <p:cNvSpPr/>
            <p:nvPr/>
          </p:nvSpPr>
          <p:spPr>
            <a:xfrm>
              <a:off x="3903900" y="3234725"/>
              <a:ext cx="84800" cy="22825"/>
            </a:xfrm>
            <a:custGeom>
              <a:avLst/>
              <a:gdLst/>
              <a:ahLst/>
              <a:cxnLst/>
              <a:rect l="l" t="t" r="r" b="b"/>
              <a:pathLst>
                <a:path w="3392" h="913" extrusionOk="0">
                  <a:moveTo>
                    <a:pt x="3239" y="0"/>
                  </a:moveTo>
                  <a:cubicBezTo>
                    <a:pt x="3238" y="0"/>
                    <a:pt x="3237" y="0"/>
                    <a:pt x="3236" y="1"/>
                  </a:cubicBezTo>
                  <a:cubicBezTo>
                    <a:pt x="2097" y="66"/>
                    <a:pt x="1026" y="400"/>
                    <a:pt x="0" y="912"/>
                  </a:cubicBezTo>
                  <a:lnTo>
                    <a:pt x="3366" y="112"/>
                  </a:lnTo>
                  <a:lnTo>
                    <a:pt x="3366" y="112"/>
                  </a:lnTo>
                  <a:cubicBezTo>
                    <a:pt x="3370" y="116"/>
                    <a:pt x="3374" y="120"/>
                    <a:pt x="3378" y="124"/>
                  </a:cubicBezTo>
                  <a:cubicBezTo>
                    <a:pt x="3378" y="124"/>
                    <a:pt x="3392" y="106"/>
                    <a:pt x="3392" y="106"/>
                  </a:cubicBezTo>
                  <a:lnTo>
                    <a:pt x="3392" y="106"/>
                  </a:lnTo>
                  <a:lnTo>
                    <a:pt x="3366" y="112"/>
                  </a:lnTo>
                  <a:lnTo>
                    <a:pt x="3366" y="112"/>
                  </a:lnTo>
                  <a:cubicBezTo>
                    <a:pt x="3323" y="68"/>
                    <a:pt x="3279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29">
              <a:extLst>
                <a:ext uri="{FF2B5EF4-FFF2-40B4-BE49-F238E27FC236}">
                  <a16:creationId xmlns:a16="http://schemas.microsoft.com/office/drawing/2014/main" id="{C006F82A-33FB-E2D1-AD82-0D9FAECA5EA2}"/>
                </a:ext>
              </a:extLst>
            </p:cNvPr>
            <p:cNvSpPr/>
            <p:nvPr/>
          </p:nvSpPr>
          <p:spPr>
            <a:xfrm>
              <a:off x="3917875" y="3252250"/>
              <a:ext cx="66675" cy="14775"/>
            </a:xfrm>
            <a:custGeom>
              <a:avLst/>
              <a:gdLst/>
              <a:ahLst/>
              <a:cxnLst/>
              <a:rect l="l" t="t" r="r" b="b"/>
              <a:pathLst>
                <a:path w="2667" h="591" extrusionOk="0">
                  <a:moveTo>
                    <a:pt x="2300" y="1"/>
                  </a:moveTo>
                  <a:cubicBezTo>
                    <a:pt x="2295" y="1"/>
                    <a:pt x="2291" y="1"/>
                    <a:pt x="2287" y="2"/>
                  </a:cubicBezTo>
                  <a:cubicBezTo>
                    <a:pt x="1521" y="117"/>
                    <a:pt x="762" y="272"/>
                    <a:pt x="1" y="415"/>
                  </a:cubicBezTo>
                  <a:lnTo>
                    <a:pt x="30" y="590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632" y="248"/>
                    <a:pt x="2639" y="254"/>
                    <a:pt x="2647" y="260"/>
                  </a:cubicBezTo>
                  <a:cubicBezTo>
                    <a:pt x="2647" y="260"/>
                    <a:pt x="2647" y="260"/>
                    <a:pt x="2647" y="260"/>
                  </a:cubicBezTo>
                  <a:cubicBezTo>
                    <a:pt x="2649" y="260"/>
                    <a:pt x="2666" y="236"/>
                    <a:pt x="2666" y="236"/>
                  </a:cubicBezTo>
                  <a:lnTo>
                    <a:pt x="2666" y="236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515" y="151"/>
                    <a:pt x="2396" y="1"/>
                    <a:pt x="2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29">
              <a:extLst>
                <a:ext uri="{FF2B5EF4-FFF2-40B4-BE49-F238E27FC236}">
                  <a16:creationId xmlns:a16="http://schemas.microsoft.com/office/drawing/2014/main" id="{6C9CAE23-236F-5D7C-AD26-318EB446C7A9}"/>
                </a:ext>
              </a:extLst>
            </p:cNvPr>
            <p:cNvSpPr/>
            <p:nvPr/>
          </p:nvSpPr>
          <p:spPr>
            <a:xfrm>
              <a:off x="3932275" y="3267650"/>
              <a:ext cx="39300" cy="18700"/>
            </a:xfrm>
            <a:custGeom>
              <a:avLst/>
              <a:gdLst/>
              <a:ahLst/>
              <a:cxnLst/>
              <a:rect l="l" t="t" r="r" b="b"/>
              <a:pathLst>
                <a:path w="1572" h="748" extrusionOk="0">
                  <a:moveTo>
                    <a:pt x="1501" y="0"/>
                  </a:moveTo>
                  <a:lnTo>
                    <a:pt x="1" y="560"/>
                  </a:lnTo>
                  <a:cubicBezTo>
                    <a:pt x="22" y="622"/>
                    <a:pt x="44" y="686"/>
                    <a:pt x="65" y="748"/>
                  </a:cubicBezTo>
                  <a:lnTo>
                    <a:pt x="1572" y="2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29">
              <a:extLst>
                <a:ext uri="{FF2B5EF4-FFF2-40B4-BE49-F238E27FC236}">
                  <a16:creationId xmlns:a16="http://schemas.microsoft.com/office/drawing/2014/main" id="{D78153EE-78EC-514E-DAFB-2F9280B3A5FB}"/>
                </a:ext>
              </a:extLst>
            </p:cNvPr>
            <p:cNvSpPr/>
            <p:nvPr/>
          </p:nvSpPr>
          <p:spPr>
            <a:xfrm>
              <a:off x="4963700" y="2188150"/>
              <a:ext cx="18450" cy="85925"/>
            </a:xfrm>
            <a:custGeom>
              <a:avLst/>
              <a:gdLst/>
              <a:ahLst/>
              <a:cxnLst/>
              <a:rect l="l" t="t" r="r" b="b"/>
              <a:pathLst>
                <a:path w="738" h="3437" extrusionOk="0">
                  <a:moveTo>
                    <a:pt x="738" y="1"/>
                  </a:moveTo>
                  <a:lnTo>
                    <a:pt x="738" y="1"/>
                  </a:lnTo>
                  <a:cubicBezTo>
                    <a:pt x="399" y="1113"/>
                    <a:pt x="4" y="2214"/>
                    <a:pt x="14" y="3401"/>
                  </a:cubicBezTo>
                  <a:lnTo>
                    <a:pt x="14" y="3401"/>
                  </a:lnTo>
                  <a:cubicBezTo>
                    <a:pt x="566" y="2336"/>
                    <a:pt x="545" y="1144"/>
                    <a:pt x="738" y="1"/>
                  </a:cubicBezTo>
                  <a:close/>
                  <a:moveTo>
                    <a:pt x="14" y="3401"/>
                  </a:moveTo>
                  <a:cubicBezTo>
                    <a:pt x="10" y="3409"/>
                    <a:pt x="5" y="3418"/>
                    <a:pt x="1" y="3426"/>
                  </a:cubicBezTo>
                  <a:lnTo>
                    <a:pt x="14" y="3436"/>
                  </a:lnTo>
                  <a:cubicBezTo>
                    <a:pt x="14" y="3424"/>
                    <a:pt x="14" y="3413"/>
                    <a:pt x="14" y="3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29">
              <a:extLst>
                <a:ext uri="{FF2B5EF4-FFF2-40B4-BE49-F238E27FC236}">
                  <a16:creationId xmlns:a16="http://schemas.microsoft.com/office/drawing/2014/main" id="{DC8D9E29-9DF3-5BCE-707C-69E73599029F}"/>
                </a:ext>
              </a:extLst>
            </p:cNvPr>
            <p:cNvSpPr/>
            <p:nvPr/>
          </p:nvSpPr>
          <p:spPr>
            <a:xfrm>
              <a:off x="5000025" y="2234050"/>
              <a:ext cx="24150" cy="79925"/>
            </a:xfrm>
            <a:custGeom>
              <a:avLst/>
              <a:gdLst/>
              <a:ahLst/>
              <a:cxnLst/>
              <a:rect l="l" t="t" r="r" b="b"/>
              <a:pathLst>
                <a:path w="966" h="3197" extrusionOk="0">
                  <a:moveTo>
                    <a:pt x="724" y="0"/>
                  </a:moveTo>
                  <a:cubicBezTo>
                    <a:pt x="483" y="1049"/>
                    <a:pt x="242" y="2098"/>
                    <a:pt x="1" y="3147"/>
                  </a:cubicBezTo>
                  <a:lnTo>
                    <a:pt x="219" y="3197"/>
                  </a:lnTo>
                  <a:cubicBezTo>
                    <a:pt x="467" y="2160"/>
                    <a:pt x="716" y="1122"/>
                    <a:pt x="965" y="85"/>
                  </a:cubicBez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29">
              <a:extLst>
                <a:ext uri="{FF2B5EF4-FFF2-40B4-BE49-F238E27FC236}">
                  <a16:creationId xmlns:a16="http://schemas.microsoft.com/office/drawing/2014/main" id="{9D16E950-EADE-3E37-FD3F-9D0E57AAC40E}"/>
                </a:ext>
              </a:extLst>
            </p:cNvPr>
            <p:cNvSpPr/>
            <p:nvPr/>
          </p:nvSpPr>
          <p:spPr>
            <a:xfrm>
              <a:off x="4971100" y="2060375"/>
              <a:ext cx="12925" cy="59800"/>
            </a:xfrm>
            <a:custGeom>
              <a:avLst/>
              <a:gdLst/>
              <a:ahLst/>
              <a:cxnLst/>
              <a:rect l="l" t="t" r="r" b="b"/>
              <a:pathLst>
                <a:path w="517" h="2392" extrusionOk="0">
                  <a:moveTo>
                    <a:pt x="509" y="0"/>
                  </a:moveTo>
                  <a:lnTo>
                    <a:pt x="505" y="30"/>
                  </a:lnTo>
                  <a:lnTo>
                    <a:pt x="505" y="30"/>
                  </a:lnTo>
                  <a:cubicBezTo>
                    <a:pt x="509" y="22"/>
                    <a:pt x="513" y="13"/>
                    <a:pt x="517" y="5"/>
                  </a:cubicBezTo>
                  <a:lnTo>
                    <a:pt x="509" y="0"/>
                  </a:lnTo>
                  <a:close/>
                  <a:moveTo>
                    <a:pt x="505" y="30"/>
                  </a:moveTo>
                  <a:lnTo>
                    <a:pt x="505" y="30"/>
                  </a:lnTo>
                  <a:cubicBezTo>
                    <a:pt x="109" y="890"/>
                    <a:pt x="0" y="1535"/>
                    <a:pt x="197" y="2392"/>
                  </a:cubicBezTo>
                  <a:lnTo>
                    <a:pt x="505" y="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29">
              <a:extLst>
                <a:ext uri="{FF2B5EF4-FFF2-40B4-BE49-F238E27FC236}">
                  <a16:creationId xmlns:a16="http://schemas.microsoft.com/office/drawing/2014/main" id="{F6591524-E693-AE7C-CB7D-85A775DB5D09}"/>
                </a:ext>
              </a:extLst>
            </p:cNvPr>
            <p:cNvSpPr/>
            <p:nvPr/>
          </p:nvSpPr>
          <p:spPr>
            <a:xfrm>
              <a:off x="4928525" y="2366050"/>
              <a:ext cx="15950" cy="40900"/>
            </a:xfrm>
            <a:custGeom>
              <a:avLst/>
              <a:gdLst/>
              <a:ahLst/>
              <a:cxnLst/>
              <a:rect l="l" t="t" r="r" b="b"/>
              <a:pathLst>
                <a:path w="638" h="1636" extrusionOk="0">
                  <a:moveTo>
                    <a:pt x="425" y="0"/>
                  </a:moveTo>
                  <a:lnTo>
                    <a:pt x="0" y="1584"/>
                  </a:lnTo>
                  <a:lnTo>
                    <a:pt x="206" y="1636"/>
                  </a:lnTo>
                  <a:lnTo>
                    <a:pt x="638" y="72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29">
              <a:extLst>
                <a:ext uri="{FF2B5EF4-FFF2-40B4-BE49-F238E27FC236}">
                  <a16:creationId xmlns:a16="http://schemas.microsoft.com/office/drawing/2014/main" id="{1C50FEC7-2CD7-D20A-DFF8-A3DE2289597A}"/>
                </a:ext>
              </a:extLst>
            </p:cNvPr>
            <p:cNvSpPr/>
            <p:nvPr/>
          </p:nvSpPr>
          <p:spPr>
            <a:xfrm>
              <a:off x="4873800" y="2383250"/>
              <a:ext cx="15725" cy="41900"/>
            </a:xfrm>
            <a:custGeom>
              <a:avLst/>
              <a:gdLst/>
              <a:ahLst/>
              <a:cxnLst/>
              <a:rect l="l" t="t" r="r" b="b"/>
              <a:pathLst>
                <a:path w="629" h="1676" extrusionOk="0">
                  <a:moveTo>
                    <a:pt x="435" y="1"/>
                  </a:moveTo>
                  <a:cubicBezTo>
                    <a:pt x="168" y="516"/>
                    <a:pt x="1" y="1060"/>
                    <a:pt x="52" y="1660"/>
                  </a:cubicBezTo>
                  <a:lnTo>
                    <a:pt x="52" y="1660"/>
                  </a:lnTo>
                  <a:cubicBezTo>
                    <a:pt x="244" y="1127"/>
                    <a:pt x="437" y="593"/>
                    <a:pt x="629" y="59"/>
                  </a:cubicBezTo>
                  <a:lnTo>
                    <a:pt x="435" y="1"/>
                  </a:lnTo>
                  <a:close/>
                  <a:moveTo>
                    <a:pt x="52" y="1660"/>
                  </a:moveTo>
                  <a:lnTo>
                    <a:pt x="52" y="1660"/>
                  </a:lnTo>
                  <a:cubicBezTo>
                    <a:pt x="51" y="1664"/>
                    <a:pt x="49" y="1668"/>
                    <a:pt x="48" y="1672"/>
                  </a:cubicBezTo>
                  <a:lnTo>
                    <a:pt x="54" y="1676"/>
                  </a:lnTo>
                  <a:cubicBezTo>
                    <a:pt x="53" y="1671"/>
                    <a:pt x="53" y="1666"/>
                    <a:pt x="52" y="16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29">
              <a:extLst>
                <a:ext uri="{FF2B5EF4-FFF2-40B4-BE49-F238E27FC236}">
                  <a16:creationId xmlns:a16="http://schemas.microsoft.com/office/drawing/2014/main" id="{31BA794D-61CF-5574-5803-1A2FA2966B77}"/>
                </a:ext>
              </a:extLst>
            </p:cNvPr>
            <p:cNvSpPr/>
            <p:nvPr/>
          </p:nvSpPr>
          <p:spPr>
            <a:xfrm>
              <a:off x="5012325" y="1982025"/>
              <a:ext cx="8850" cy="40550"/>
            </a:xfrm>
            <a:custGeom>
              <a:avLst/>
              <a:gdLst/>
              <a:ahLst/>
              <a:cxnLst/>
              <a:rect l="l" t="t" r="r" b="b"/>
              <a:pathLst>
                <a:path w="354" h="1622" extrusionOk="0">
                  <a:moveTo>
                    <a:pt x="294" y="1"/>
                  </a:moveTo>
                  <a:cubicBezTo>
                    <a:pt x="63" y="521"/>
                    <a:pt x="0" y="1056"/>
                    <a:pt x="3" y="1599"/>
                  </a:cubicBezTo>
                  <a:lnTo>
                    <a:pt x="214" y="1621"/>
                  </a:lnTo>
                  <a:cubicBezTo>
                    <a:pt x="261" y="1095"/>
                    <a:pt x="307" y="569"/>
                    <a:pt x="353" y="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29">
              <a:extLst>
                <a:ext uri="{FF2B5EF4-FFF2-40B4-BE49-F238E27FC236}">
                  <a16:creationId xmlns:a16="http://schemas.microsoft.com/office/drawing/2014/main" id="{6CE4C256-9A08-BF72-1196-4EDAFBEBB302}"/>
                </a:ext>
              </a:extLst>
            </p:cNvPr>
            <p:cNvSpPr/>
            <p:nvPr/>
          </p:nvSpPr>
          <p:spPr>
            <a:xfrm>
              <a:off x="4992325" y="2203475"/>
              <a:ext cx="8825" cy="38750"/>
            </a:xfrm>
            <a:custGeom>
              <a:avLst/>
              <a:gdLst/>
              <a:ahLst/>
              <a:cxnLst/>
              <a:rect l="l" t="t" r="r" b="b"/>
              <a:pathLst>
                <a:path w="353" h="1550" extrusionOk="0">
                  <a:moveTo>
                    <a:pt x="132" y="0"/>
                  </a:moveTo>
                  <a:cubicBezTo>
                    <a:pt x="96" y="500"/>
                    <a:pt x="61" y="999"/>
                    <a:pt x="26" y="1499"/>
                  </a:cubicBezTo>
                  <a:lnTo>
                    <a:pt x="26" y="1499"/>
                  </a:lnTo>
                  <a:cubicBezTo>
                    <a:pt x="330" y="1035"/>
                    <a:pt x="348" y="531"/>
                    <a:pt x="353" y="26"/>
                  </a:cubicBezTo>
                  <a:lnTo>
                    <a:pt x="132" y="0"/>
                  </a:lnTo>
                  <a:close/>
                  <a:moveTo>
                    <a:pt x="26" y="1499"/>
                  </a:moveTo>
                  <a:cubicBezTo>
                    <a:pt x="18" y="1511"/>
                    <a:pt x="9" y="1523"/>
                    <a:pt x="1" y="1536"/>
                  </a:cubicBezTo>
                  <a:lnTo>
                    <a:pt x="22" y="1549"/>
                  </a:lnTo>
                  <a:cubicBezTo>
                    <a:pt x="23" y="1532"/>
                    <a:pt x="25" y="1516"/>
                    <a:pt x="26" y="1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29">
              <a:extLst>
                <a:ext uri="{FF2B5EF4-FFF2-40B4-BE49-F238E27FC236}">
                  <a16:creationId xmlns:a16="http://schemas.microsoft.com/office/drawing/2014/main" id="{2FCFA83B-7785-B45F-00E7-8327E6850A8E}"/>
                </a:ext>
              </a:extLst>
            </p:cNvPr>
            <p:cNvSpPr/>
            <p:nvPr/>
          </p:nvSpPr>
          <p:spPr>
            <a:xfrm>
              <a:off x="4984150" y="2241850"/>
              <a:ext cx="8750" cy="40375"/>
            </a:xfrm>
            <a:custGeom>
              <a:avLst/>
              <a:gdLst/>
              <a:ahLst/>
              <a:cxnLst/>
              <a:rect l="l" t="t" r="r" b="b"/>
              <a:pathLst>
                <a:path w="350" h="1615" extrusionOk="0">
                  <a:moveTo>
                    <a:pt x="328" y="1"/>
                  </a:moveTo>
                  <a:lnTo>
                    <a:pt x="324" y="58"/>
                  </a:lnTo>
                  <a:lnTo>
                    <a:pt x="324" y="58"/>
                  </a:lnTo>
                  <a:cubicBezTo>
                    <a:pt x="332" y="43"/>
                    <a:pt x="340" y="29"/>
                    <a:pt x="349" y="14"/>
                  </a:cubicBezTo>
                  <a:lnTo>
                    <a:pt x="328" y="1"/>
                  </a:lnTo>
                  <a:close/>
                  <a:moveTo>
                    <a:pt x="324" y="58"/>
                  </a:moveTo>
                  <a:cubicBezTo>
                    <a:pt x="47" y="539"/>
                    <a:pt x="1" y="1058"/>
                    <a:pt x="13" y="1588"/>
                  </a:cubicBezTo>
                  <a:lnTo>
                    <a:pt x="213" y="1614"/>
                  </a:lnTo>
                  <a:lnTo>
                    <a:pt x="324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29">
              <a:extLst>
                <a:ext uri="{FF2B5EF4-FFF2-40B4-BE49-F238E27FC236}">
                  <a16:creationId xmlns:a16="http://schemas.microsoft.com/office/drawing/2014/main" id="{88637634-EA5C-C1A6-DB44-31F89D693459}"/>
                </a:ext>
              </a:extLst>
            </p:cNvPr>
            <p:cNvSpPr/>
            <p:nvPr/>
          </p:nvSpPr>
          <p:spPr>
            <a:xfrm>
              <a:off x="4865300" y="2425025"/>
              <a:ext cx="9850" cy="31725"/>
            </a:xfrm>
            <a:custGeom>
              <a:avLst/>
              <a:gdLst/>
              <a:ahLst/>
              <a:cxnLst/>
              <a:rect l="l" t="t" r="r" b="b"/>
              <a:pathLst>
                <a:path w="394" h="1269" extrusionOk="0">
                  <a:moveTo>
                    <a:pt x="388" y="0"/>
                  </a:moveTo>
                  <a:cubicBezTo>
                    <a:pt x="387" y="5"/>
                    <a:pt x="387" y="10"/>
                    <a:pt x="386" y="14"/>
                  </a:cubicBezTo>
                  <a:lnTo>
                    <a:pt x="386" y="14"/>
                  </a:lnTo>
                  <a:cubicBezTo>
                    <a:pt x="389" y="11"/>
                    <a:pt x="391" y="8"/>
                    <a:pt x="394" y="5"/>
                  </a:cubicBezTo>
                  <a:lnTo>
                    <a:pt x="388" y="0"/>
                  </a:lnTo>
                  <a:close/>
                  <a:moveTo>
                    <a:pt x="386" y="14"/>
                  </a:moveTo>
                  <a:cubicBezTo>
                    <a:pt x="104" y="390"/>
                    <a:pt x="0" y="799"/>
                    <a:pt x="248" y="1268"/>
                  </a:cubicBezTo>
                  <a:cubicBezTo>
                    <a:pt x="293" y="851"/>
                    <a:pt x="340" y="433"/>
                    <a:pt x="386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29">
              <a:extLst>
                <a:ext uri="{FF2B5EF4-FFF2-40B4-BE49-F238E27FC236}">
                  <a16:creationId xmlns:a16="http://schemas.microsoft.com/office/drawing/2014/main" id="{07C780CF-DE8D-8C96-B775-6764928DE407}"/>
                </a:ext>
              </a:extLst>
            </p:cNvPr>
            <p:cNvSpPr/>
            <p:nvPr/>
          </p:nvSpPr>
          <p:spPr>
            <a:xfrm>
              <a:off x="4946875" y="2309750"/>
              <a:ext cx="8825" cy="31875"/>
            </a:xfrm>
            <a:custGeom>
              <a:avLst/>
              <a:gdLst/>
              <a:ahLst/>
              <a:cxnLst/>
              <a:rect l="l" t="t" r="r" b="b"/>
              <a:pathLst>
                <a:path w="353" h="1275" extrusionOk="0">
                  <a:moveTo>
                    <a:pt x="341" y="0"/>
                  </a:moveTo>
                  <a:cubicBezTo>
                    <a:pt x="340" y="8"/>
                    <a:pt x="339" y="16"/>
                    <a:pt x="338" y="24"/>
                  </a:cubicBezTo>
                  <a:lnTo>
                    <a:pt x="338" y="24"/>
                  </a:lnTo>
                  <a:cubicBezTo>
                    <a:pt x="343" y="18"/>
                    <a:pt x="347" y="13"/>
                    <a:pt x="352" y="7"/>
                  </a:cubicBezTo>
                  <a:lnTo>
                    <a:pt x="341" y="0"/>
                  </a:lnTo>
                  <a:close/>
                  <a:moveTo>
                    <a:pt x="338" y="24"/>
                  </a:moveTo>
                  <a:lnTo>
                    <a:pt x="338" y="24"/>
                  </a:lnTo>
                  <a:cubicBezTo>
                    <a:pt x="43" y="389"/>
                    <a:pt x="1" y="809"/>
                    <a:pt x="196" y="1274"/>
                  </a:cubicBezTo>
                  <a:cubicBezTo>
                    <a:pt x="244" y="857"/>
                    <a:pt x="290" y="441"/>
                    <a:pt x="338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29">
              <a:extLst>
                <a:ext uri="{FF2B5EF4-FFF2-40B4-BE49-F238E27FC236}">
                  <a16:creationId xmlns:a16="http://schemas.microsoft.com/office/drawing/2014/main" id="{261D1345-A3F3-6FC6-069E-9393C077E2CB}"/>
                </a:ext>
              </a:extLst>
            </p:cNvPr>
            <p:cNvSpPr/>
            <p:nvPr/>
          </p:nvSpPr>
          <p:spPr>
            <a:xfrm>
              <a:off x="4955375" y="2273825"/>
              <a:ext cx="10725" cy="36100"/>
            </a:xfrm>
            <a:custGeom>
              <a:avLst/>
              <a:gdLst/>
              <a:ahLst/>
              <a:cxnLst/>
              <a:rect l="l" t="t" r="r" b="b"/>
              <a:pathLst>
                <a:path w="429" h="1444" extrusionOk="0">
                  <a:moveTo>
                    <a:pt x="334" y="0"/>
                  </a:moveTo>
                  <a:lnTo>
                    <a:pt x="334" y="0"/>
                  </a:lnTo>
                  <a:cubicBezTo>
                    <a:pt x="336" y="13"/>
                    <a:pt x="339" y="25"/>
                    <a:pt x="341" y="38"/>
                  </a:cubicBezTo>
                  <a:lnTo>
                    <a:pt x="341" y="38"/>
                  </a:lnTo>
                  <a:lnTo>
                    <a:pt x="347" y="9"/>
                  </a:lnTo>
                  <a:lnTo>
                    <a:pt x="334" y="0"/>
                  </a:lnTo>
                  <a:close/>
                  <a:moveTo>
                    <a:pt x="341" y="38"/>
                  </a:moveTo>
                  <a:lnTo>
                    <a:pt x="20" y="1409"/>
                  </a:lnTo>
                  <a:lnTo>
                    <a:pt x="20" y="1409"/>
                  </a:lnTo>
                  <a:cubicBezTo>
                    <a:pt x="305" y="992"/>
                    <a:pt x="429" y="539"/>
                    <a:pt x="341" y="38"/>
                  </a:cubicBezTo>
                  <a:close/>
                  <a:moveTo>
                    <a:pt x="20" y="1409"/>
                  </a:moveTo>
                  <a:cubicBezTo>
                    <a:pt x="14" y="1418"/>
                    <a:pt x="7" y="1428"/>
                    <a:pt x="1" y="1437"/>
                  </a:cubicBezTo>
                  <a:lnTo>
                    <a:pt x="12" y="1444"/>
                  </a:lnTo>
                  <a:lnTo>
                    <a:pt x="20" y="14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29">
              <a:extLst>
                <a:ext uri="{FF2B5EF4-FFF2-40B4-BE49-F238E27FC236}">
                  <a16:creationId xmlns:a16="http://schemas.microsoft.com/office/drawing/2014/main" id="{8045DDA5-64DD-13D1-F593-68B1B8A5B15A}"/>
                </a:ext>
              </a:extLst>
            </p:cNvPr>
            <p:cNvSpPr/>
            <p:nvPr/>
          </p:nvSpPr>
          <p:spPr>
            <a:xfrm>
              <a:off x="4955450" y="2394150"/>
              <a:ext cx="10000" cy="27875"/>
            </a:xfrm>
            <a:custGeom>
              <a:avLst/>
              <a:gdLst/>
              <a:ahLst/>
              <a:cxnLst/>
              <a:rect l="l" t="t" r="r" b="b"/>
              <a:pathLst>
                <a:path w="400" h="1115" extrusionOk="0">
                  <a:moveTo>
                    <a:pt x="214" y="1"/>
                  </a:moveTo>
                  <a:lnTo>
                    <a:pt x="0" y="1083"/>
                  </a:lnTo>
                  <a:lnTo>
                    <a:pt x="173" y="1114"/>
                  </a:lnTo>
                  <a:cubicBezTo>
                    <a:pt x="249" y="754"/>
                    <a:pt x="325" y="394"/>
                    <a:pt x="400" y="35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29">
              <a:extLst>
                <a:ext uri="{FF2B5EF4-FFF2-40B4-BE49-F238E27FC236}">
                  <a16:creationId xmlns:a16="http://schemas.microsoft.com/office/drawing/2014/main" id="{B75A1E30-AFDF-6333-3B19-178DD87A4234}"/>
                </a:ext>
              </a:extLst>
            </p:cNvPr>
            <p:cNvSpPr/>
            <p:nvPr/>
          </p:nvSpPr>
          <p:spPr>
            <a:xfrm>
              <a:off x="4983800" y="2023750"/>
              <a:ext cx="9250" cy="36750"/>
            </a:xfrm>
            <a:custGeom>
              <a:avLst/>
              <a:gdLst/>
              <a:ahLst/>
              <a:cxnLst/>
              <a:rect l="l" t="t" r="r" b="b"/>
              <a:pathLst>
                <a:path w="370" h="1470" extrusionOk="0">
                  <a:moveTo>
                    <a:pt x="296" y="1"/>
                  </a:moveTo>
                  <a:cubicBezTo>
                    <a:pt x="208" y="450"/>
                    <a:pt x="120" y="900"/>
                    <a:pt x="31" y="1349"/>
                  </a:cubicBezTo>
                  <a:lnTo>
                    <a:pt x="31" y="1349"/>
                  </a:lnTo>
                  <a:cubicBezTo>
                    <a:pt x="145" y="918"/>
                    <a:pt x="258" y="487"/>
                    <a:pt x="370" y="56"/>
                  </a:cubicBezTo>
                  <a:lnTo>
                    <a:pt x="296" y="1"/>
                  </a:lnTo>
                  <a:close/>
                  <a:moveTo>
                    <a:pt x="31" y="1349"/>
                  </a:moveTo>
                  <a:cubicBezTo>
                    <a:pt x="21" y="1387"/>
                    <a:pt x="11" y="1426"/>
                    <a:pt x="1" y="1465"/>
                  </a:cubicBezTo>
                  <a:lnTo>
                    <a:pt x="8" y="1470"/>
                  </a:lnTo>
                  <a:cubicBezTo>
                    <a:pt x="16" y="1429"/>
                    <a:pt x="23" y="1389"/>
                    <a:pt x="31" y="13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29">
              <a:extLst>
                <a:ext uri="{FF2B5EF4-FFF2-40B4-BE49-F238E27FC236}">
                  <a16:creationId xmlns:a16="http://schemas.microsoft.com/office/drawing/2014/main" id="{07698E3A-2A48-6E7D-D6E5-675991A4B6E3}"/>
                </a:ext>
              </a:extLst>
            </p:cNvPr>
            <p:cNvSpPr/>
            <p:nvPr/>
          </p:nvSpPr>
          <p:spPr>
            <a:xfrm>
              <a:off x="4985375" y="1953500"/>
              <a:ext cx="10600" cy="36025"/>
            </a:xfrm>
            <a:custGeom>
              <a:avLst/>
              <a:gdLst/>
              <a:ahLst/>
              <a:cxnLst/>
              <a:rect l="l" t="t" r="r" b="b"/>
              <a:pathLst>
                <a:path w="424" h="1441" extrusionOk="0">
                  <a:moveTo>
                    <a:pt x="333" y="0"/>
                  </a:moveTo>
                  <a:cubicBezTo>
                    <a:pt x="226" y="472"/>
                    <a:pt x="120" y="944"/>
                    <a:pt x="15" y="1415"/>
                  </a:cubicBezTo>
                  <a:lnTo>
                    <a:pt x="15" y="1415"/>
                  </a:lnTo>
                  <a:cubicBezTo>
                    <a:pt x="340" y="1001"/>
                    <a:pt x="424" y="526"/>
                    <a:pt x="351" y="13"/>
                  </a:cubicBezTo>
                  <a:lnTo>
                    <a:pt x="333" y="0"/>
                  </a:lnTo>
                  <a:close/>
                  <a:moveTo>
                    <a:pt x="15" y="1415"/>
                  </a:moveTo>
                  <a:lnTo>
                    <a:pt x="15" y="1415"/>
                  </a:lnTo>
                  <a:cubicBezTo>
                    <a:pt x="10" y="1422"/>
                    <a:pt x="5" y="1428"/>
                    <a:pt x="0" y="1434"/>
                  </a:cubicBezTo>
                  <a:lnTo>
                    <a:pt x="9" y="1441"/>
                  </a:lnTo>
                  <a:cubicBezTo>
                    <a:pt x="11" y="1432"/>
                    <a:pt x="13" y="1424"/>
                    <a:pt x="15" y="14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29">
              <a:extLst>
                <a:ext uri="{FF2B5EF4-FFF2-40B4-BE49-F238E27FC236}">
                  <a16:creationId xmlns:a16="http://schemas.microsoft.com/office/drawing/2014/main" id="{E8366B4D-D50D-690A-1B3C-CD97833853FA}"/>
                </a:ext>
              </a:extLst>
            </p:cNvPr>
            <p:cNvSpPr/>
            <p:nvPr/>
          </p:nvSpPr>
          <p:spPr>
            <a:xfrm>
              <a:off x="4861725" y="2537400"/>
              <a:ext cx="6350" cy="25700"/>
            </a:xfrm>
            <a:custGeom>
              <a:avLst/>
              <a:gdLst/>
              <a:ahLst/>
              <a:cxnLst/>
              <a:rect l="l" t="t" r="r" b="b"/>
              <a:pathLst>
                <a:path w="254" h="1028" extrusionOk="0">
                  <a:moveTo>
                    <a:pt x="8" y="1"/>
                  </a:moveTo>
                  <a:cubicBezTo>
                    <a:pt x="11" y="315"/>
                    <a:pt x="15" y="631"/>
                    <a:pt x="18" y="946"/>
                  </a:cubicBezTo>
                  <a:lnTo>
                    <a:pt x="18" y="946"/>
                  </a:lnTo>
                  <a:cubicBezTo>
                    <a:pt x="96" y="637"/>
                    <a:pt x="174" y="328"/>
                    <a:pt x="254" y="18"/>
                  </a:cubicBezTo>
                  <a:lnTo>
                    <a:pt x="8" y="1"/>
                  </a:lnTo>
                  <a:close/>
                  <a:moveTo>
                    <a:pt x="18" y="946"/>
                  </a:moveTo>
                  <a:lnTo>
                    <a:pt x="18" y="946"/>
                  </a:lnTo>
                  <a:cubicBezTo>
                    <a:pt x="13" y="969"/>
                    <a:pt x="7" y="991"/>
                    <a:pt x="1" y="1014"/>
                  </a:cubicBezTo>
                  <a:lnTo>
                    <a:pt x="19" y="1028"/>
                  </a:lnTo>
                  <a:cubicBezTo>
                    <a:pt x="19" y="1001"/>
                    <a:pt x="19" y="973"/>
                    <a:pt x="18" y="9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29">
              <a:extLst>
                <a:ext uri="{FF2B5EF4-FFF2-40B4-BE49-F238E27FC236}">
                  <a16:creationId xmlns:a16="http://schemas.microsoft.com/office/drawing/2014/main" id="{75C25E16-C4FF-76AF-78FE-131C38CC90CD}"/>
                </a:ext>
              </a:extLst>
            </p:cNvPr>
            <p:cNvSpPr/>
            <p:nvPr/>
          </p:nvSpPr>
          <p:spPr>
            <a:xfrm>
              <a:off x="5070925" y="2060450"/>
              <a:ext cx="10350" cy="24900"/>
            </a:xfrm>
            <a:custGeom>
              <a:avLst/>
              <a:gdLst/>
              <a:ahLst/>
              <a:cxnLst/>
              <a:rect l="l" t="t" r="r" b="b"/>
              <a:pathLst>
                <a:path w="414" h="996" extrusionOk="0">
                  <a:moveTo>
                    <a:pt x="348" y="0"/>
                  </a:moveTo>
                  <a:cubicBezTo>
                    <a:pt x="232" y="314"/>
                    <a:pt x="117" y="628"/>
                    <a:pt x="0" y="943"/>
                  </a:cubicBezTo>
                  <a:lnTo>
                    <a:pt x="222" y="996"/>
                  </a:lnTo>
                  <a:lnTo>
                    <a:pt x="413" y="47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29">
              <a:extLst>
                <a:ext uri="{FF2B5EF4-FFF2-40B4-BE49-F238E27FC236}">
                  <a16:creationId xmlns:a16="http://schemas.microsoft.com/office/drawing/2014/main" id="{C79D54EB-DD85-4A17-FF27-C3D339521B9D}"/>
                </a:ext>
              </a:extLst>
            </p:cNvPr>
            <p:cNvSpPr/>
            <p:nvPr/>
          </p:nvSpPr>
          <p:spPr>
            <a:xfrm>
              <a:off x="4977975" y="1989325"/>
              <a:ext cx="7650" cy="20225"/>
            </a:xfrm>
            <a:custGeom>
              <a:avLst/>
              <a:gdLst/>
              <a:ahLst/>
              <a:cxnLst/>
              <a:rect l="l" t="t" r="r" b="b"/>
              <a:pathLst>
                <a:path w="306" h="809" extrusionOk="0">
                  <a:moveTo>
                    <a:pt x="296" y="1"/>
                  </a:moveTo>
                  <a:lnTo>
                    <a:pt x="294" y="35"/>
                  </a:lnTo>
                  <a:lnTo>
                    <a:pt x="305" y="8"/>
                  </a:lnTo>
                  <a:lnTo>
                    <a:pt x="296" y="1"/>
                  </a:lnTo>
                  <a:close/>
                  <a:moveTo>
                    <a:pt x="294" y="35"/>
                  </a:moveTo>
                  <a:lnTo>
                    <a:pt x="1" y="763"/>
                  </a:lnTo>
                  <a:lnTo>
                    <a:pt x="251" y="808"/>
                  </a:lnTo>
                  <a:lnTo>
                    <a:pt x="294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29">
              <a:extLst>
                <a:ext uri="{FF2B5EF4-FFF2-40B4-BE49-F238E27FC236}">
                  <a16:creationId xmlns:a16="http://schemas.microsoft.com/office/drawing/2014/main" id="{2D2CF46C-6283-9E6B-57D9-E66B0C7E726C}"/>
                </a:ext>
              </a:extLst>
            </p:cNvPr>
            <p:cNvSpPr/>
            <p:nvPr/>
          </p:nvSpPr>
          <p:spPr>
            <a:xfrm>
              <a:off x="4881400" y="2432350"/>
              <a:ext cx="9350" cy="20275"/>
            </a:xfrm>
            <a:custGeom>
              <a:avLst/>
              <a:gdLst/>
              <a:ahLst/>
              <a:cxnLst/>
              <a:rect l="l" t="t" r="r" b="b"/>
              <a:pathLst>
                <a:path w="374" h="811" extrusionOk="0">
                  <a:moveTo>
                    <a:pt x="200" y="1"/>
                  </a:moveTo>
                  <a:lnTo>
                    <a:pt x="1" y="772"/>
                  </a:lnTo>
                  <a:lnTo>
                    <a:pt x="138" y="810"/>
                  </a:lnTo>
                  <a:lnTo>
                    <a:pt x="374" y="110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29">
              <a:extLst>
                <a:ext uri="{FF2B5EF4-FFF2-40B4-BE49-F238E27FC236}">
                  <a16:creationId xmlns:a16="http://schemas.microsoft.com/office/drawing/2014/main" id="{9AAFB729-C1E4-EDE1-552B-F0B7A68358B8}"/>
                </a:ext>
              </a:extLst>
            </p:cNvPr>
            <p:cNvSpPr/>
            <p:nvPr/>
          </p:nvSpPr>
          <p:spPr>
            <a:xfrm>
              <a:off x="3752275" y="3279375"/>
              <a:ext cx="62500" cy="31125"/>
            </a:xfrm>
            <a:custGeom>
              <a:avLst/>
              <a:gdLst/>
              <a:ahLst/>
              <a:cxnLst/>
              <a:rect l="l" t="t" r="r" b="b"/>
              <a:pathLst>
                <a:path w="2500" h="1245" extrusionOk="0">
                  <a:moveTo>
                    <a:pt x="2422" y="0"/>
                  </a:moveTo>
                  <a:lnTo>
                    <a:pt x="0" y="1062"/>
                  </a:lnTo>
                  <a:cubicBezTo>
                    <a:pt x="26" y="1122"/>
                    <a:pt x="51" y="1184"/>
                    <a:pt x="76" y="1245"/>
                  </a:cubicBezTo>
                  <a:lnTo>
                    <a:pt x="2499" y="240"/>
                  </a:lnTo>
                  <a:cubicBezTo>
                    <a:pt x="2473" y="160"/>
                    <a:pt x="2448" y="80"/>
                    <a:pt x="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29">
              <a:extLst>
                <a:ext uri="{FF2B5EF4-FFF2-40B4-BE49-F238E27FC236}">
                  <a16:creationId xmlns:a16="http://schemas.microsoft.com/office/drawing/2014/main" id="{AF549228-ACF9-5FB1-81A7-F9F05F3FC728}"/>
                </a:ext>
              </a:extLst>
            </p:cNvPr>
            <p:cNvSpPr/>
            <p:nvPr/>
          </p:nvSpPr>
          <p:spPr>
            <a:xfrm>
              <a:off x="4347425" y="2503725"/>
              <a:ext cx="197500" cy="51325"/>
            </a:xfrm>
            <a:custGeom>
              <a:avLst/>
              <a:gdLst/>
              <a:ahLst/>
              <a:cxnLst/>
              <a:rect l="l" t="t" r="r" b="b"/>
              <a:pathLst>
                <a:path w="7900" h="2053" extrusionOk="0">
                  <a:moveTo>
                    <a:pt x="0" y="0"/>
                  </a:moveTo>
                  <a:lnTo>
                    <a:pt x="0" y="0"/>
                  </a:lnTo>
                  <a:cubicBezTo>
                    <a:pt x="2567" y="959"/>
                    <a:pt x="5226" y="1533"/>
                    <a:pt x="7899" y="2052"/>
                  </a:cubicBezTo>
                  <a:cubicBezTo>
                    <a:pt x="6627" y="1545"/>
                    <a:pt x="5356" y="1011"/>
                    <a:pt x="4037" y="681"/>
                  </a:cubicBezTo>
                  <a:cubicBezTo>
                    <a:pt x="2718" y="350"/>
                    <a:pt x="1348" y="2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29">
              <a:extLst>
                <a:ext uri="{FF2B5EF4-FFF2-40B4-BE49-F238E27FC236}">
                  <a16:creationId xmlns:a16="http://schemas.microsoft.com/office/drawing/2014/main" id="{F7BFC251-0352-1C48-75E1-4C9F9417F3A3}"/>
                </a:ext>
              </a:extLst>
            </p:cNvPr>
            <p:cNvSpPr/>
            <p:nvPr/>
          </p:nvSpPr>
          <p:spPr>
            <a:xfrm>
              <a:off x="3699850" y="2383725"/>
              <a:ext cx="162150" cy="13775"/>
            </a:xfrm>
            <a:custGeom>
              <a:avLst/>
              <a:gdLst/>
              <a:ahLst/>
              <a:cxnLst/>
              <a:rect l="l" t="t" r="r" b="b"/>
              <a:pathLst>
                <a:path w="6486" h="551" extrusionOk="0">
                  <a:moveTo>
                    <a:pt x="2015" y="1"/>
                  </a:moveTo>
                  <a:cubicBezTo>
                    <a:pt x="1358" y="1"/>
                    <a:pt x="688" y="48"/>
                    <a:pt x="0" y="160"/>
                  </a:cubicBezTo>
                  <a:lnTo>
                    <a:pt x="6485" y="550"/>
                  </a:lnTo>
                  <a:cubicBezTo>
                    <a:pt x="5018" y="258"/>
                    <a:pt x="3551" y="1"/>
                    <a:pt x="2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29">
              <a:extLst>
                <a:ext uri="{FF2B5EF4-FFF2-40B4-BE49-F238E27FC236}">
                  <a16:creationId xmlns:a16="http://schemas.microsoft.com/office/drawing/2014/main" id="{3264290E-BB1C-CE3C-597E-3D99C940F838}"/>
                </a:ext>
              </a:extLst>
            </p:cNvPr>
            <p:cNvSpPr/>
            <p:nvPr/>
          </p:nvSpPr>
          <p:spPr>
            <a:xfrm>
              <a:off x="3734300" y="2364375"/>
              <a:ext cx="79200" cy="9625"/>
            </a:xfrm>
            <a:custGeom>
              <a:avLst/>
              <a:gdLst/>
              <a:ahLst/>
              <a:cxnLst/>
              <a:rect l="l" t="t" r="r" b="b"/>
              <a:pathLst>
                <a:path w="3168" h="385" extrusionOk="0">
                  <a:moveTo>
                    <a:pt x="11" y="1"/>
                  </a:moveTo>
                  <a:cubicBezTo>
                    <a:pt x="8" y="72"/>
                    <a:pt x="5" y="142"/>
                    <a:pt x="0" y="214"/>
                  </a:cubicBezTo>
                  <a:lnTo>
                    <a:pt x="3142" y="385"/>
                  </a:lnTo>
                  <a:cubicBezTo>
                    <a:pt x="3152" y="296"/>
                    <a:pt x="3159" y="208"/>
                    <a:pt x="3167" y="120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29">
              <a:extLst>
                <a:ext uri="{FF2B5EF4-FFF2-40B4-BE49-F238E27FC236}">
                  <a16:creationId xmlns:a16="http://schemas.microsoft.com/office/drawing/2014/main" id="{5860241B-AD8A-0B26-2C70-15A668138E5F}"/>
                </a:ext>
              </a:extLst>
            </p:cNvPr>
            <p:cNvSpPr/>
            <p:nvPr/>
          </p:nvSpPr>
          <p:spPr>
            <a:xfrm>
              <a:off x="3991850" y="2407900"/>
              <a:ext cx="75125" cy="20650"/>
            </a:xfrm>
            <a:custGeom>
              <a:avLst/>
              <a:gdLst/>
              <a:ahLst/>
              <a:cxnLst/>
              <a:rect l="l" t="t" r="r" b="b"/>
              <a:pathLst>
                <a:path w="3005" h="826" extrusionOk="0">
                  <a:moveTo>
                    <a:pt x="43" y="0"/>
                  </a:moveTo>
                  <a:lnTo>
                    <a:pt x="0" y="195"/>
                  </a:lnTo>
                  <a:lnTo>
                    <a:pt x="2880" y="826"/>
                  </a:lnTo>
                  <a:cubicBezTo>
                    <a:pt x="2922" y="757"/>
                    <a:pt x="2964" y="687"/>
                    <a:pt x="3005" y="620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29">
              <a:extLst>
                <a:ext uri="{FF2B5EF4-FFF2-40B4-BE49-F238E27FC236}">
                  <a16:creationId xmlns:a16="http://schemas.microsoft.com/office/drawing/2014/main" id="{CA6D948D-7016-91FC-B0FC-06AC28C37EF1}"/>
                </a:ext>
              </a:extLst>
            </p:cNvPr>
            <p:cNvSpPr/>
            <p:nvPr/>
          </p:nvSpPr>
          <p:spPr>
            <a:xfrm>
              <a:off x="3598350" y="2384150"/>
              <a:ext cx="71300" cy="17925"/>
            </a:xfrm>
            <a:custGeom>
              <a:avLst/>
              <a:gdLst/>
              <a:ahLst/>
              <a:cxnLst/>
              <a:rect l="l" t="t" r="r" b="b"/>
              <a:pathLst>
                <a:path w="2852" h="717" extrusionOk="0">
                  <a:moveTo>
                    <a:pt x="2825" y="0"/>
                  </a:moveTo>
                  <a:lnTo>
                    <a:pt x="730" y="281"/>
                  </a:lnTo>
                  <a:lnTo>
                    <a:pt x="753" y="261"/>
                  </a:lnTo>
                  <a:lnTo>
                    <a:pt x="753" y="261"/>
                  </a:lnTo>
                  <a:lnTo>
                    <a:pt x="0" y="717"/>
                  </a:lnTo>
                  <a:lnTo>
                    <a:pt x="2852" y="193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29">
              <a:extLst>
                <a:ext uri="{FF2B5EF4-FFF2-40B4-BE49-F238E27FC236}">
                  <a16:creationId xmlns:a16="http://schemas.microsoft.com/office/drawing/2014/main" id="{FD027246-ED62-CC62-D3E0-08233C211BFD}"/>
                </a:ext>
              </a:extLst>
            </p:cNvPr>
            <p:cNvSpPr/>
            <p:nvPr/>
          </p:nvSpPr>
          <p:spPr>
            <a:xfrm>
              <a:off x="4118500" y="2439600"/>
              <a:ext cx="71600" cy="24775"/>
            </a:xfrm>
            <a:custGeom>
              <a:avLst/>
              <a:gdLst/>
              <a:ahLst/>
              <a:cxnLst/>
              <a:rect l="l" t="t" r="r" b="b"/>
              <a:pathLst>
                <a:path w="2864" h="991" extrusionOk="0">
                  <a:moveTo>
                    <a:pt x="56" y="0"/>
                  </a:moveTo>
                  <a:cubicBezTo>
                    <a:pt x="38" y="68"/>
                    <a:pt x="19" y="136"/>
                    <a:pt x="1" y="204"/>
                  </a:cubicBezTo>
                  <a:lnTo>
                    <a:pt x="2804" y="990"/>
                  </a:lnTo>
                  <a:cubicBezTo>
                    <a:pt x="2825" y="918"/>
                    <a:pt x="2844" y="845"/>
                    <a:pt x="2863" y="774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29">
              <a:extLst>
                <a:ext uri="{FF2B5EF4-FFF2-40B4-BE49-F238E27FC236}">
                  <a16:creationId xmlns:a16="http://schemas.microsoft.com/office/drawing/2014/main" id="{475A4AA1-C6BB-BDEF-B1AB-F7C8E317287E}"/>
                </a:ext>
              </a:extLst>
            </p:cNvPr>
            <p:cNvSpPr/>
            <p:nvPr/>
          </p:nvSpPr>
          <p:spPr>
            <a:xfrm>
              <a:off x="3602775" y="2371475"/>
              <a:ext cx="56725" cy="19675"/>
            </a:xfrm>
            <a:custGeom>
              <a:avLst/>
              <a:gdLst/>
              <a:ahLst/>
              <a:cxnLst/>
              <a:rect l="l" t="t" r="r" b="b"/>
              <a:pathLst>
                <a:path w="2269" h="787" extrusionOk="0">
                  <a:moveTo>
                    <a:pt x="2227" y="1"/>
                  </a:moveTo>
                  <a:lnTo>
                    <a:pt x="0" y="539"/>
                  </a:lnTo>
                  <a:lnTo>
                    <a:pt x="576" y="768"/>
                  </a:lnTo>
                  <a:lnTo>
                    <a:pt x="554" y="787"/>
                  </a:lnTo>
                  <a:cubicBezTo>
                    <a:pt x="1126" y="572"/>
                    <a:pt x="1696" y="358"/>
                    <a:pt x="2268" y="144"/>
                  </a:cubicBezTo>
                  <a:cubicBezTo>
                    <a:pt x="2255" y="96"/>
                    <a:pt x="2241" y="48"/>
                    <a:pt x="2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29">
              <a:extLst>
                <a:ext uri="{FF2B5EF4-FFF2-40B4-BE49-F238E27FC236}">
                  <a16:creationId xmlns:a16="http://schemas.microsoft.com/office/drawing/2014/main" id="{D0FEDD8B-BB27-696B-8667-B661C9CE7694}"/>
                </a:ext>
              </a:extLst>
            </p:cNvPr>
            <p:cNvSpPr/>
            <p:nvPr/>
          </p:nvSpPr>
          <p:spPr>
            <a:xfrm>
              <a:off x="4235275" y="2477925"/>
              <a:ext cx="52875" cy="16250"/>
            </a:xfrm>
            <a:custGeom>
              <a:avLst/>
              <a:gdLst/>
              <a:ahLst/>
              <a:cxnLst/>
              <a:rect l="l" t="t" r="r" b="b"/>
              <a:pathLst>
                <a:path w="2115" h="650" extrusionOk="0">
                  <a:moveTo>
                    <a:pt x="29" y="1"/>
                  </a:moveTo>
                  <a:lnTo>
                    <a:pt x="1" y="140"/>
                  </a:lnTo>
                  <a:lnTo>
                    <a:pt x="2065" y="649"/>
                  </a:lnTo>
                  <a:lnTo>
                    <a:pt x="2115" y="500"/>
                  </a:lnTo>
                  <a:lnTo>
                    <a:pt x="1818" y="259"/>
                  </a:lnTo>
                  <a:lnTo>
                    <a:pt x="1312" y="1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29">
              <a:extLst>
                <a:ext uri="{FF2B5EF4-FFF2-40B4-BE49-F238E27FC236}">
                  <a16:creationId xmlns:a16="http://schemas.microsoft.com/office/drawing/2014/main" id="{DF20478E-3EE2-F376-AA06-52AF71A52F77}"/>
                </a:ext>
              </a:extLst>
            </p:cNvPr>
            <p:cNvSpPr/>
            <p:nvPr/>
          </p:nvSpPr>
          <p:spPr>
            <a:xfrm>
              <a:off x="3519800" y="2399475"/>
              <a:ext cx="42875" cy="19125"/>
            </a:xfrm>
            <a:custGeom>
              <a:avLst/>
              <a:gdLst/>
              <a:ahLst/>
              <a:cxnLst/>
              <a:rect l="l" t="t" r="r" b="b"/>
              <a:pathLst>
                <a:path w="1715" h="765" extrusionOk="0">
                  <a:moveTo>
                    <a:pt x="1715" y="1"/>
                  </a:moveTo>
                  <a:lnTo>
                    <a:pt x="1715" y="1"/>
                  </a:lnTo>
                  <a:cubicBezTo>
                    <a:pt x="1033" y="48"/>
                    <a:pt x="396" y="160"/>
                    <a:pt x="0" y="764"/>
                  </a:cubicBezTo>
                  <a:lnTo>
                    <a:pt x="864" y="556"/>
                  </a:lnTo>
                  <a:lnTo>
                    <a:pt x="1109" y="410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29">
              <a:extLst>
                <a:ext uri="{FF2B5EF4-FFF2-40B4-BE49-F238E27FC236}">
                  <a16:creationId xmlns:a16="http://schemas.microsoft.com/office/drawing/2014/main" id="{BD344EB8-2723-513D-E66D-D47A4FF80AF8}"/>
                </a:ext>
              </a:extLst>
            </p:cNvPr>
            <p:cNvSpPr/>
            <p:nvPr/>
          </p:nvSpPr>
          <p:spPr>
            <a:xfrm>
              <a:off x="3528025" y="2408575"/>
              <a:ext cx="28950" cy="16375"/>
            </a:xfrm>
            <a:custGeom>
              <a:avLst/>
              <a:gdLst/>
              <a:ahLst/>
              <a:cxnLst/>
              <a:rect l="l" t="t" r="r" b="b"/>
              <a:pathLst>
                <a:path w="1158" h="655" extrusionOk="0">
                  <a:moveTo>
                    <a:pt x="1158" y="0"/>
                  </a:moveTo>
                  <a:lnTo>
                    <a:pt x="780" y="46"/>
                  </a:lnTo>
                  <a:lnTo>
                    <a:pt x="535" y="192"/>
                  </a:lnTo>
                  <a:lnTo>
                    <a:pt x="1" y="655"/>
                  </a:lnTo>
                  <a:cubicBezTo>
                    <a:pt x="493" y="642"/>
                    <a:pt x="844" y="368"/>
                    <a:pt x="1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29">
              <a:extLst>
                <a:ext uri="{FF2B5EF4-FFF2-40B4-BE49-F238E27FC236}">
                  <a16:creationId xmlns:a16="http://schemas.microsoft.com/office/drawing/2014/main" id="{E4D569B2-39A0-3D15-A0A0-DF634B29DB29}"/>
                </a:ext>
              </a:extLst>
            </p:cNvPr>
            <p:cNvSpPr/>
            <p:nvPr/>
          </p:nvSpPr>
          <p:spPr>
            <a:xfrm>
              <a:off x="4268050" y="2476000"/>
              <a:ext cx="26750" cy="8400"/>
            </a:xfrm>
            <a:custGeom>
              <a:avLst/>
              <a:gdLst/>
              <a:ahLst/>
              <a:cxnLst/>
              <a:rect l="l" t="t" r="r" b="b"/>
              <a:pathLst>
                <a:path w="1070" h="336" extrusionOk="0">
                  <a:moveTo>
                    <a:pt x="365" y="0"/>
                  </a:moveTo>
                  <a:cubicBezTo>
                    <a:pt x="240" y="0"/>
                    <a:pt x="158" y="66"/>
                    <a:pt x="1" y="194"/>
                  </a:cubicBezTo>
                  <a:lnTo>
                    <a:pt x="507" y="336"/>
                  </a:lnTo>
                  <a:lnTo>
                    <a:pt x="1070" y="240"/>
                  </a:lnTo>
                  <a:cubicBezTo>
                    <a:pt x="685" y="78"/>
                    <a:pt x="49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29">
              <a:extLst>
                <a:ext uri="{FF2B5EF4-FFF2-40B4-BE49-F238E27FC236}">
                  <a16:creationId xmlns:a16="http://schemas.microsoft.com/office/drawing/2014/main" id="{CB6603F0-EB32-23D7-B1D3-A1929A0F3EBE}"/>
                </a:ext>
              </a:extLst>
            </p:cNvPr>
            <p:cNvSpPr/>
            <p:nvPr/>
          </p:nvSpPr>
          <p:spPr>
            <a:xfrm>
              <a:off x="3631675" y="3080450"/>
              <a:ext cx="125675" cy="27100"/>
            </a:xfrm>
            <a:custGeom>
              <a:avLst/>
              <a:gdLst/>
              <a:ahLst/>
              <a:cxnLst/>
              <a:rect l="l" t="t" r="r" b="b"/>
              <a:pathLst>
                <a:path w="5027" h="1084" extrusionOk="0">
                  <a:moveTo>
                    <a:pt x="5027" y="0"/>
                  </a:moveTo>
                  <a:cubicBezTo>
                    <a:pt x="3276" y="15"/>
                    <a:pt x="1603" y="387"/>
                    <a:pt x="0" y="1084"/>
                  </a:cubicBezTo>
                  <a:lnTo>
                    <a:pt x="50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29">
              <a:extLst>
                <a:ext uri="{FF2B5EF4-FFF2-40B4-BE49-F238E27FC236}">
                  <a16:creationId xmlns:a16="http://schemas.microsoft.com/office/drawing/2014/main" id="{5B7CCA8E-19AF-FDEE-571F-4BE27C4496C9}"/>
                </a:ext>
              </a:extLst>
            </p:cNvPr>
            <p:cNvSpPr/>
            <p:nvPr/>
          </p:nvSpPr>
          <p:spPr>
            <a:xfrm>
              <a:off x="2253600" y="2210300"/>
              <a:ext cx="29575" cy="39425"/>
            </a:xfrm>
            <a:custGeom>
              <a:avLst/>
              <a:gdLst/>
              <a:ahLst/>
              <a:cxnLst/>
              <a:rect l="l" t="t" r="r" b="b"/>
              <a:pathLst>
                <a:path w="1183" h="1577" extrusionOk="0">
                  <a:moveTo>
                    <a:pt x="973" y="0"/>
                  </a:moveTo>
                  <a:lnTo>
                    <a:pt x="0" y="1507"/>
                  </a:lnTo>
                  <a:cubicBezTo>
                    <a:pt x="28" y="1530"/>
                    <a:pt x="56" y="1553"/>
                    <a:pt x="83" y="1576"/>
                  </a:cubicBezTo>
                  <a:lnTo>
                    <a:pt x="1183" y="146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29">
              <a:extLst>
                <a:ext uri="{FF2B5EF4-FFF2-40B4-BE49-F238E27FC236}">
                  <a16:creationId xmlns:a16="http://schemas.microsoft.com/office/drawing/2014/main" id="{AB7E2E17-1A42-3DD7-183C-280C24592B1A}"/>
                </a:ext>
              </a:extLst>
            </p:cNvPr>
            <p:cNvSpPr/>
            <p:nvPr/>
          </p:nvSpPr>
          <p:spPr>
            <a:xfrm>
              <a:off x="2264350" y="2225775"/>
              <a:ext cx="25925" cy="38850"/>
            </a:xfrm>
            <a:custGeom>
              <a:avLst/>
              <a:gdLst/>
              <a:ahLst/>
              <a:cxnLst/>
              <a:rect l="l" t="t" r="r" b="b"/>
              <a:pathLst>
                <a:path w="1037" h="1554" extrusionOk="0">
                  <a:moveTo>
                    <a:pt x="929" y="1"/>
                  </a:moveTo>
                  <a:lnTo>
                    <a:pt x="1" y="1473"/>
                  </a:lnTo>
                  <a:lnTo>
                    <a:pt x="100" y="1553"/>
                  </a:lnTo>
                  <a:cubicBezTo>
                    <a:pt x="412" y="1066"/>
                    <a:pt x="724" y="578"/>
                    <a:pt x="1037" y="91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29">
              <a:extLst>
                <a:ext uri="{FF2B5EF4-FFF2-40B4-BE49-F238E27FC236}">
                  <a16:creationId xmlns:a16="http://schemas.microsoft.com/office/drawing/2014/main" id="{AAE5DA05-172D-354A-8D42-1AFB7459E509}"/>
                </a:ext>
              </a:extLst>
            </p:cNvPr>
            <p:cNvSpPr/>
            <p:nvPr/>
          </p:nvSpPr>
          <p:spPr>
            <a:xfrm>
              <a:off x="2240375" y="2262575"/>
              <a:ext cx="26500" cy="38050"/>
            </a:xfrm>
            <a:custGeom>
              <a:avLst/>
              <a:gdLst/>
              <a:ahLst/>
              <a:cxnLst/>
              <a:rect l="l" t="t" r="r" b="b"/>
              <a:pathLst>
                <a:path w="1060" h="1522" extrusionOk="0">
                  <a:moveTo>
                    <a:pt x="960" y="1"/>
                  </a:moveTo>
                  <a:lnTo>
                    <a:pt x="1" y="1452"/>
                  </a:lnTo>
                  <a:cubicBezTo>
                    <a:pt x="30" y="1475"/>
                    <a:pt x="60" y="1499"/>
                    <a:pt x="88" y="1521"/>
                  </a:cubicBezTo>
                  <a:lnTo>
                    <a:pt x="1059" y="8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29">
              <a:extLst>
                <a:ext uri="{FF2B5EF4-FFF2-40B4-BE49-F238E27FC236}">
                  <a16:creationId xmlns:a16="http://schemas.microsoft.com/office/drawing/2014/main" id="{6801F45F-22E9-D5CC-6D97-03FDDAE64D96}"/>
                </a:ext>
              </a:extLst>
            </p:cNvPr>
            <p:cNvSpPr/>
            <p:nvPr/>
          </p:nvSpPr>
          <p:spPr>
            <a:xfrm>
              <a:off x="2435375" y="1980125"/>
              <a:ext cx="20150" cy="36125"/>
            </a:xfrm>
            <a:custGeom>
              <a:avLst/>
              <a:gdLst/>
              <a:ahLst/>
              <a:cxnLst/>
              <a:rect l="l" t="t" r="r" b="b"/>
              <a:pathLst>
                <a:path w="806" h="1445" extrusionOk="0">
                  <a:moveTo>
                    <a:pt x="713" y="1"/>
                  </a:moveTo>
                  <a:cubicBezTo>
                    <a:pt x="314" y="392"/>
                    <a:pt x="50" y="857"/>
                    <a:pt x="0" y="1445"/>
                  </a:cubicBezTo>
                  <a:lnTo>
                    <a:pt x="806" y="80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29">
              <a:extLst>
                <a:ext uri="{FF2B5EF4-FFF2-40B4-BE49-F238E27FC236}">
                  <a16:creationId xmlns:a16="http://schemas.microsoft.com/office/drawing/2014/main" id="{E646E72B-E3B4-1E52-4C35-C8CD0FC335B3}"/>
                </a:ext>
              </a:extLst>
            </p:cNvPr>
            <p:cNvSpPr/>
            <p:nvPr/>
          </p:nvSpPr>
          <p:spPr>
            <a:xfrm>
              <a:off x="2350225" y="2116250"/>
              <a:ext cx="24625" cy="29925"/>
            </a:xfrm>
            <a:custGeom>
              <a:avLst/>
              <a:gdLst/>
              <a:ahLst/>
              <a:cxnLst/>
              <a:rect l="l" t="t" r="r" b="b"/>
              <a:pathLst>
                <a:path w="985" h="1197" extrusionOk="0">
                  <a:moveTo>
                    <a:pt x="971" y="0"/>
                  </a:moveTo>
                  <a:cubicBezTo>
                    <a:pt x="955" y="26"/>
                    <a:pt x="939" y="51"/>
                    <a:pt x="923" y="77"/>
                  </a:cubicBezTo>
                  <a:lnTo>
                    <a:pt x="923" y="77"/>
                  </a:lnTo>
                  <a:lnTo>
                    <a:pt x="984" y="13"/>
                  </a:lnTo>
                  <a:lnTo>
                    <a:pt x="971" y="0"/>
                  </a:lnTo>
                  <a:close/>
                  <a:moveTo>
                    <a:pt x="923" y="77"/>
                  </a:moveTo>
                  <a:lnTo>
                    <a:pt x="0" y="1031"/>
                  </a:lnTo>
                  <a:lnTo>
                    <a:pt x="215" y="1196"/>
                  </a:lnTo>
                  <a:cubicBezTo>
                    <a:pt x="451" y="823"/>
                    <a:pt x="687" y="450"/>
                    <a:pt x="92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29">
              <a:extLst>
                <a:ext uri="{FF2B5EF4-FFF2-40B4-BE49-F238E27FC236}">
                  <a16:creationId xmlns:a16="http://schemas.microsoft.com/office/drawing/2014/main" id="{87F5AA01-ED48-F003-40E2-006359DE1CD8}"/>
                </a:ext>
              </a:extLst>
            </p:cNvPr>
            <p:cNvSpPr/>
            <p:nvPr/>
          </p:nvSpPr>
          <p:spPr>
            <a:xfrm>
              <a:off x="2359125" y="2082125"/>
              <a:ext cx="23725" cy="28225"/>
            </a:xfrm>
            <a:custGeom>
              <a:avLst/>
              <a:gdLst/>
              <a:ahLst/>
              <a:cxnLst/>
              <a:rect l="l" t="t" r="r" b="b"/>
              <a:pathLst>
                <a:path w="949" h="1129" extrusionOk="0">
                  <a:moveTo>
                    <a:pt x="783" y="1"/>
                  </a:moveTo>
                  <a:lnTo>
                    <a:pt x="1" y="1013"/>
                  </a:lnTo>
                  <a:lnTo>
                    <a:pt x="154" y="1129"/>
                  </a:lnTo>
                  <a:lnTo>
                    <a:pt x="949" y="158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29">
              <a:extLst>
                <a:ext uri="{FF2B5EF4-FFF2-40B4-BE49-F238E27FC236}">
                  <a16:creationId xmlns:a16="http://schemas.microsoft.com/office/drawing/2014/main" id="{B7C62219-BEC2-19F4-5D01-AE8928C521DA}"/>
                </a:ext>
              </a:extLst>
            </p:cNvPr>
            <p:cNvSpPr/>
            <p:nvPr/>
          </p:nvSpPr>
          <p:spPr>
            <a:xfrm>
              <a:off x="2287550" y="2198450"/>
              <a:ext cx="16725" cy="29625"/>
            </a:xfrm>
            <a:custGeom>
              <a:avLst/>
              <a:gdLst/>
              <a:ahLst/>
              <a:cxnLst/>
              <a:rect l="l" t="t" r="r" b="b"/>
              <a:pathLst>
                <a:path w="669" h="1185" extrusionOk="0">
                  <a:moveTo>
                    <a:pt x="633" y="1"/>
                  </a:moveTo>
                  <a:lnTo>
                    <a:pt x="0" y="1094"/>
                  </a:lnTo>
                  <a:cubicBezTo>
                    <a:pt x="36" y="1123"/>
                    <a:pt x="73" y="1154"/>
                    <a:pt x="109" y="1184"/>
                  </a:cubicBezTo>
                  <a:cubicBezTo>
                    <a:pt x="428" y="866"/>
                    <a:pt x="668" y="508"/>
                    <a:pt x="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29">
              <a:extLst>
                <a:ext uri="{FF2B5EF4-FFF2-40B4-BE49-F238E27FC236}">
                  <a16:creationId xmlns:a16="http://schemas.microsoft.com/office/drawing/2014/main" id="{683D058A-BF06-BEBB-17FC-3142E43B2B54}"/>
                </a:ext>
              </a:extLst>
            </p:cNvPr>
            <p:cNvSpPr/>
            <p:nvPr/>
          </p:nvSpPr>
          <p:spPr>
            <a:xfrm>
              <a:off x="2374475" y="2091075"/>
              <a:ext cx="18325" cy="25500"/>
            </a:xfrm>
            <a:custGeom>
              <a:avLst/>
              <a:gdLst/>
              <a:ahLst/>
              <a:cxnLst/>
              <a:rect l="l" t="t" r="r" b="b"/>
              <a:pathLst>
                <a:path w="733" h="1020" extrusionOk="0">
                  <a:moveTo>
                    <a:pt x="562" y="1"/>
                  </a:moveTo>
                  <a:lnTo>
                    <a:pt x="26" y="997"/>
                  </a:lnTo>
                  <a:lnTo>
                    <a:pt x="26" y="997"/>
                  </a:lnTo>
                  <a:cubicBezTo>
                    <a:pt x="446" y="826"/>
                    <a:pt x="603" y="475"/>
                    <a:pt x="732" y="106"/>
                  </a:cubicBezTo>
                  <a:lnTo>
                    <a:pt x="562" y="1"/>
                  </a:lnTo>
                  <a:close/>
                  <a:moveTo>
                    <a:pt x="26" y="997"/>
                  </a:moveTo>
                  <a:cubicBezTo>
                    <a:pt x="18" y="1001"/>
                    <a:pt x="9" y="1004"/>
                    <a:pt x="1" y="1007"/>
                  </a:cubicBezTo>
                  <a:cubicBezTo>
                    <a:pt x="1" y="1007"/>
                    <a:pt x="14" y="1020"/>
                    <a:pt x="14" y="1020"/>
                  </a:cubicBezTo>
                  <a:lnTo>
                    <a:pt x="26" y="9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29">
              <a:extLst>
                <a:ext uri="{FF2B5EF4-FFF2-40B4-BE49-F238E27FC236}">
                  <a16:creationId xmlns:a16="http://schemas.microsoft.com/office/drawing/2014/main" id="{343305C0-D06B-E5D7-55BA-19E709669F96}"/>
                </a:ext>
              </a:extLst>
            </p:cNvPr>
            <p:cNvSpPr/>
            <p:nvPr/>
          </p:nvSpPr>
          <p:spPr>
            <a:xfrm>
              <a:off x="2035250" y="2520175"/>
              <a:ext cx="14525" cy="23175"/>
            </a:xfrm>
            <a:custGeom>
              <a:avLst/>
              <a:gdLst/>
              <a:ahLst/>
              <a:cxnLst/>
              <a:rect l="l" t="t" r="r" b="b"/>
              <a:pathLst>
                <a:path w="581" h="927" extrusionOk="0">
                  <a:moveTo>
                    <a:pt x="374" y="0"/>
                  </a:moveTo>
                  <a:lnTo>
                    <a:pt x="0" y="883"/>
                  </a:lnTo>
                  <a:lnTo>
                    <a:pt x="54" y="926"/>
                  </a:lnTo>
                  <a:lnTo>
                    <a:pt x="580" y="101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29">
              <a:extLst>
                <a:ext uri="{FF2B5EF4-FFF2-40B4-BE49-F238E27FC236}">
                  <a16:creationId xmlns:a16="http://schemas.microsoft.com/office/drawing/2014/main" id="{BA54F545-4135-A1DB-FAFE-3CEA514064CA}"/>
                </a:ext>
              </a:extLst>
            </p:cNvPr>
            <p:cNvSpPr/>
            <p:nvPr/>
          </p:nvSpPr>
          <p:spPr>
            <a:xfrm>
              <a:off x="2068875" y="2479375"/>
              <a:ext cx="15250" cy="27775"/>
            </a:xfrm>
            <a:custGeom>
              <a:avLst/>
              <a:gdLst/>
              <a:ahLst/>
              <a:cxnLst/>
              <a:rect l="l" t="t" r="r" b="b"/>
              <a:pathLst>
                <a:path w="610" h="1111" extrusionOk="0">
                  <a:moveTo>
                    <a:pt x="566" y="0"/>
                  </a:moveTo>
                  <a:cubicBezTo>
                    <a:pt x="378" y="345"/>
                    <a:pt x="190" y="689"/>
                    <a:pt x="1" y="1033"/>
                  </a:cubicBezTo>
                  <a:lnTo>
                    <a:pt x="90" y="1110"/>
                  </a:lnTo>
                  <a:cubicBezTo>
                    <a:pt x="263" y="752"/>
                    <a:pt x="437" y="393"/>
                    <a:pt x="610" y="35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29">
              <a:extLst>
                <a:ext uri="{FF2B5EF4-FFF2-40B4-BE49-F238E27FC236}">
                  <a16:creationId xmlns:a16="http://schemas.microsoft.com/office/drawing/2014/main" id="{61F7F2F1-5BB9-1275-2362-A8B5F1192D4C}"/>
                </a:ext>
              </a:extLst>
            </p:cNvPr>
            <p:cNvSpPr/>
            <p:nvPr/>
          </p:nvSpPr>
          <p:spPr>
            <a:xfrm>
              <a:off x="2097450" y="2459325"/>
              <a:ext cx="14550" cy="25725"/>
            </a:xfrm>
            <a:custGeom>
              <a:avLst/>
              <a:gdLst/>
              <a:ahLst/>
              <a:cxnLst/>
              <a:rect l="l" t="t" r="r" b="b"/>
              <a:pathLst>
                <a:path w="582" h="1029" extrusionOk="0">
                  <a:moveTo>
                    <a:pt x="462" y="1"/>
                  </a:moveTo>
                  <a:lnTo>
                    <a:pt x="0" y="946"/>
                  </a:lnTo>
                  <a:lnTo>
                    <a:pt x="103" y="1029"/>
                  </a:lnTo>
                  <a:cubicBezTo>
                    <a:pt x="368" y="748"/>
                    <a:pt x="581" y="448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29">
              <a:extLst>
                <a:ext uri="{FF2B5EF4-FFF2-40B4-BE49-F238E27FC236}">
                  <a16:creationId xmlns:a16="http://schemas.microsoft.com/office/drawing/2014/main" id="{8D350A0A-BDF2-15CD-DB39-742330A612DF}"/>
                </a:ext>
              </a:extLst>
            </p:cNvPr>
            <p:cNvSpPr/>
            <p:nvPr/>
          </p:nvSpPr>
          <p:spPr>
            <a:xfrm>
              <a:off x="2083000" y="2456325"/>
              <a:ext cx="15025" cy="23950"/>
            </a:xfrm>
            <a:custGeom>
              <a:avLst/>
              <a:gdLst/>
              <a:ahLst/>
              <a:cxnLst/>
              <a:rect l="l" t="t" r="r" b="b"/>
              <a:pathLst>
                <a:path w="601" h="958" extrusionOk="0">
                  <a:moveTo>
                    <a:pt x="399" y="1"/>
                  </a:moveTo>
                  <a:cubicBezTo>
                    <a:pt x="267" y="308"/>
                    <a:pt x="133" y="614"/>
                    <a:pt x="1" y="922"/>
                  </a:cubicBezTo>
                  <a:lnTo>
                    <a:pt x="45" y="957"/>
                  </a:lnTo>
                  <a:lnTo>
                    <a:pt x="601" y="10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29">
              <a:extLst>
                <a:ext uri="{FF2B5EF4-FFF2-40B4-BE49-F238E27FC236}">
                  <a16:creationId xmlns:a16="http://schemas.microsoft.com/office/drawing/2014/main" id="{7963E70A-60FB-7BCF-1929-8CB85EC2634F}"/>
                </a:ext>
              </a:extLst>
            </p:cNvPr>
            <p:cNvSpPr/>
            <p:nvPr/>
          </p:nvSpPr>
          <p:spPr>
            <a:xfrm>
              <a:off x="2239075" y="2247975"/>
              <a:ext cx="16625" cy="22375"/>
            </a:xfrm>
            <a:custGeom>
              <a:avLst/>
              <a:gdLst/>
              <a:ahLst/>
              <a:cxnLst/>
              <a:rect l="l" t="t" r="r" b="b"/>
              <a:pathLst>
                <a:path w="665" h="895" extrusionOk="0">
                  <a:moveTo>
                    <a:pt x="580" y="0"/>
                  </a:moveTo>
                  <a:cubicBezTo>
                    <a:pt x="387" y="276"/>
                    <a:pt x="193" y="551"/>
                    <a:pt x="1" y="826"/>
                  </a:cubicBezTo>
                  <a:lnTo>
                    <a:pt x="81" y="895"/>
                  </a:lnTo>
                  <a:cubicBezTo>
                    <a:pt x="276" y="620"/>
                    <a:pt x="469" y="345"/>
                    <a:pt x="664" y="69"/>
                  </a:cubicBezTo>
                  <a:cubicBezTo>
                    <a:pt x="637" y="47"/>
                    <a:pt x="609" y="24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29">
              <a:extLst>
                <a:ext uri="{FF2B5EF4-FFF2-40B4-BE49-F238E27FC236}">
                  <a16:creationId xmlns:a16="http://schemas.microsoft.com/office/drawing/2014/main" id="{642D21F3-C63D-D216-DF13-2DBA866D6931}"/>
                </a:ext>
              </a:extLst>
            </p:cNvPr>
            <p:cNvSpPr/>
            <p:nvPr/>
          </p:nvSpPr>
          <p:spPr>
            <a:xfrm>
              <a:off x="2315450" y="2129450"/>
              <a:ext cx="12175" cy="14300"/>
            </a:xfrm>
            <a:custGeom>
              <a:avLst/>
              <a:gdLst/>
              <a:ahLst/>
              <a:cxnLst/>
              <a:rect l="l" t="t" r="r" b="b"/>
              <a:pathLst>
                <a:path w="487" h="572" extrusionOk="0">
                  <a:moveTo>
                    <a:pt x="326" y="0"/>
                  </a:moveTo>
                  <a:cubicBezTo>
                    <a:pt x="217" y="162"/>
                    <a:pt x="109" y="323"/>
                    <a:pt x="1" y="485"/>
                  </a:cubicBezTo>
                  <a:lnTo>
                    <a:pt x="114" y="572"/>
                  </a:lnTo>
                  <a:lnTo>
                    <a:pt x="487" y="10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29">
              <a:extLst>
                <a:ext uri="{FF2B5EF4-FFF2-40B4-BE49-F238E27FC236}">
                  <a16:creationId xmlns:a16="http://schemas.microsoft.com/office/drawing/2014/main" id="{11436431-B686-544F-9AAD-6068050539DC}"/>
                </a:ext>
              </a:extLst>
            </p:cNvPr>
            <p:cNvSpPr/>
            <p:nvPr/>
          </p:nvSpPr>
          <p:spPr>
            <a:xfrm>
              <a:off x="2470550" y="1987075"/>
              <a:ext cx="15575" cy="23800"/>
            </a:xfrm>
            <a:custGeom>
              <a:avLst/>
              <a:gdLst/>
              <a:ahLst/>
              <a:cxnLst/>
              <a:rect l="l" t="t" r="r" b="b"/>
              <a:pathLst>
                <a:path w="623" h="952" extrusionOk="0">
                  <a:moveTo>
                    <a:pt x="580" y="0"/>
                  </a:moveTo>
                  <a:lnTo>
                    <a:pt x="23" y="598"/>
                  </a:lnTo>
                  <a:cubicBezTo>
                    <a:pt x="15" y="716"/>
                    <a:pt x="8" y="834"/>
                    <a:pt x="1" y="952"/>
                  </a:cubicBezTo>
                  <a:cubicBezTo>
                    <a:pt x="346" y="727"/>
                    <a:pt x="623" y="462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29">
              <a:extLst>
                <a:ext uri="{FF2B5EF4-FFF2-40B4-BE49-F238E27FC236}">
                  <a16:creationId xmlns:a16="http://schemas.microsoft.com/office/drawing/2014/main" id="{182E0FE5-075E-6AE4-24B2-901F44284E72}"/>
                </a:ext>
              </a:extLst>
            </p:cNvPr>
            <p:cNvSpPr/>
            <p:nvPr/>
          </p:nvSpPr>
          <p:spPr>
            <a:xfrm>
              <a:off x="2453175" y="1959000"/>
              <a:ext cx="16525" cy="23150"/>
            </a:xfrm>
            <a:custGeom>
              <a:avLst/>
              <a:gdLst/>
              <a:ahLst/>
              <a:cxnLst/>
              <a:rect l="l" t="t" r="r" b="b"/>
              <a:pathLst>
                <a:path w="661" h="926" extrusionOk="0">
                  <a:moveTo>
                    <a:pt x="559" y="0"/>
                  </a:moveTo>
                  <a:lnTo>
                    <a:pt x="1" y="846"/>
                  </a:lnTo>
                  <a:lnTo>
                    <a:pt x="94" y="925"/>
                  </a:lnTo>
                  <a:lnTo>
                    <a:pt x="661" y="84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29">
              <a:extLst>
                <a:ext uri="{FF2B5EF4-FFF2-40B4-BE49-F238E27FC236}">
                  <a16:creationId xmlns:a16="http://schemas.microsoft.com/office/drawing/2014/main" id="{E9786321-5DFC-31E9-77E0-3F6A32F91CE0}"/>
                </a:ext>
              </a:extLst>
            </p:cNvPr>
            <p:cNvSpPr/>
            <p:nvPr/>
          </p:nvSpPr>
          <p:spPr>
            <a:xfrm>
              <a:off x="2483750" y="1948050"/>
              <a:ext cx="14675" cy="22400"/>
            </a:xfrm>
            <a:custGeom>
              <a:avLst/>
              <a:gdLst/>
              <a:ahLst/>
              <a:cxnLst/>
              <a:rect l="l" t="t" r="r" b="b"/>
              <a:pathLst>
                <a:path w="587" h="896" extrusionOk="0">
                  <a:moveTo>
                    <a:pt x="586" y="1"/>
                  </a:moveTo>
                  <a:cubicBezTo>
                    <a:pt x="390" y="299"/>
                    <a:pt x="195" y="598"/>
                    <a:pt x="1" y="895"/>
                  </a:cubicBezTo>
                  <a:cubicBezTo>
                    <a:pt x="195" y="598"/>
                    <a:pt x="391" y="299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29">
              <a:extLst>
                <a:ext uri="{FF2B5EF4-FFF2-40B4-BE49-F238E27FC236}">
                  <a16:creationId xmlns:a16="http://schemas.microsoft.com/office/drawing/2014/main" id="{C668A474-DEA9-5464-6323-2F049A0A1F47}"/>
                </a:ext>
              </a:extLst>
            </p:cNvPr>
            <p:cNvSpPr/>
            <p:nvPr/>
          </p:nvSpPr>
          <p:spPr>
            <a:xfrm>
              <a:off x="2211325" y="2289500"/>
              <a:ext cx="15525" cy="22350"/>
            </a:xfrm>
            <a:custGeom>
              <a:avLst/>
              <a:gdLst/>
              <a:ahLst/>
              <a:cxnLst/>
              <a:rect l="l" t="t" r="r" b="b"/>
              <a:pathLst>
                <a:path w="621" h="894" extrusionOk="0">
                  <a:moveTo>
                    <a:pt x="536" y="1"/>
                  </a:moveTo>
                  <a:cubicBezTo>
                    <a:pt x="358" y="288"/>
                    <a:pt x="179" y="575"/>
                    <a:pt x="1" y="861"/>
                  </a:cubicBezTo>
                  <a:lnTo>
                    <a:pt x="39" y="894"/>
                  </a:lnTo>
                  <a:lnTo>
                    <a:pt x="620" y="6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29">
              <a:extLst>
                <a:ext uri="{FF2B5EF4-FFF2-40B4-BE49-F238E27FC236}">
                  <a16:creationId xmlns:a16="http://schemas.microsoft.com/office/drawing/2014/main" id="{CE213D8B-EBF4-B30C-FB39-A9066F754314}"/>
                </a:ext>
              </a:extLst>
            </p:cNvPr>
            <p:cNvSpPr/>
            <p:nvPr/>
          </p:nvSpPr>
          <p:spPr>
            <a:xfrm>
              <a:off x="2224725" y="2268600"/>
              <a:ext cx="16425" cy="22575"/>
            </a:xfrm>
            <a:custGeom>
              <a:avLst/>
              <a:gdLst/>
              <a:ahLst/>
              <a:cxnLst/>
              <a:rect l="l" t="t" r="r" b="b"/>
              <a:pathLst>
                <a:path w="657" h="903" extrusionOk="0">
                  <a:moveTo>
                    <a:pt x="575" y="1"/>
                  </a:moveTo>
                  <a:lnTo>
                    <a:pt x="0" y="837"/>
                  </a:lnTo>
                  <a:lnTo>
                    <a:pt x="84" y="902"/>
                  </a:lnTo>
                  <a:lnTo>
                    <a:pt x="656" y="70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29">
              <a:extLst>
                <a:ext uri="{FF2B5EF4-FFF2-40B4-BE49-F238E27FC236}">
                  <a16:creationId xmlns:a16="http://schemas.microsoft.com/office/drawing/2014/main" id="{B2AF54EA-0D1E-1E7E-2E97-1E6F41192DFA}"/>
                </a:ext>
              </a:extLst>
            </p:cNvPr>
            <p:cNvSpPr/>
            <p:nvPr/>
          </p:nvSpPr>
          <p:spPr>
            <a:xfrm>
              <a:off x="2198300" y="2311050"/>
              <a:ext cx="14050" cy="19700"/>
            </a:xfrm>
            <a:custGeom>
              <a:avLst/>
              <a:gdLst/>
              <a:ahLst/>
              <a:cxnLst/>
              <a:rect l="l" t="t" r="r" b="b"/>
              <a:pathLst>
                <a:path w="562" h="788" extrusionOk="0">
                  <a:moveTo>
                    <a:pt x="523" y="0"/>
                  </a:moveTo>
                  <a:cubicBezTo>
                    <a:pt x="349" y="224"/>
                    <a:pt x="174" y="449"/>
                    <a:pt x="1" y="674"/>
                  </a:cubicBezTo>
                  <a:lnTo>
                    <a:pt x="196" y="787"/>
                  </a:lnTo>
                  <a:lnTo>
                    <a:pt x="561" y="32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29">
              <a:extLst>
                <a:ext uri="{FF2B5EF4-FFF2-40B4-BE49-F238E27FC236}">
                  <a16:creationId xmlns:a16="http://schemas.microsoft.com/office/drawing/2014/main" id="{1A837C6A-C0D0-4B30-890F-EEF1E72FE827}"/>
                </a:ext>
              </a:extLst>
            </p:cNvPr>
            <p:cNvSpPr/>
            <p:nvPr/>
          </p:nvSpPr>
          <p:spPr>
            <a:xfrm>
              <a:off x="4806550" y="2206425"/>
              <a:ext cx="19700" cy="78550"/>
            </a:xfrm>
            <a:custGeom>
              <a:avLst/>
              <a:gdLst/>
              <a:ahLst/>
              <a:cxnLst/>
              <a:rect l="l" t="t" r="r" b="b"/>
              <a:pathLst>
                <a:path w="788" h="3142" extrusionOk="0">
                  <a:moveTo>
                    <a:pt x="576" y="0"/>
                  </a:moveTo>
                  <a:lnTo>
                    <a:pt x="1" y="3028"/>
                  </a:lnTo>
                  <a:lnTo>
                    <a:pt x="204" y="3141"/>
                  </a:lnTo>
                  <a:lnTo>
                    <a:pt x="788" y="40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29">
              <a:extLst>
                <a:ext uri="{FF2B5EF4-FFF2-40B4-BE49-F238E27FC236}">
                  <a16:creationId xmlns:a16="http://schemas.microsoft.com/office/drawing/2014/main" id="{8D8F9152-36A0-110A-C30D-55192BBC4B7E}"/>
                </a:ext>
              </a:extLst>
            </p:cNvPr>
            <p:cNvSpPr/>
            <p:nvPr/>
          </p:nvSpPr>
          <p:spPr>
            <a:xfrm>
              <a:off x="4843250" y="2037750"/>
              <a:ext cx="19550" cy="71150"/>
            </a:xfrm>
            <a:custGeom>
              <a:avLst/>
              <a:gdLst/>
              <a:ahLst/>
              <a:cxnLst/>
              <a:rect l="l" t="t" r="r" b="b"/>
              <a:pathLst>
                <a:path w="782" h="2846" extrusionOk="0">
                  <a:moveTo>
                    <a:pt x="561" y="0"/>
                  </a:moveTo>
                  <a:cubicBezTo>
                    <a:pt x="374" y="929"/>
                    <a:pt x="187" y="1859"/>
                    <a:pt x="1" y="2787"/>
                  </a:cubicBezTo>
                  <a:lnTo>
                    <a:pt x="241" y="2846"/>
                  </a:lnTo>
                  <a:cubicBezTo>
                    <a:pt x="421" y="1911"/>
                    <a:pt x="602" y="976"/>
                    <a:pt x="782" y="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29">
              <a:extLst>
                <a:ext uri="{FF2B5EF4-FFF2-40B4-BE49-F238E27FC236}">
                  <a16:creationId xmlns:a16="http://schemas.microsoft.com/office/drawing/2014/main" id="{FE15D17B-AEEB-119C-299D-87CA00ED45C9}"/>
                </a:ext>
              </a:extLst>
            </p:cNvPr>
            <p:cNvSpPr/>
            <p:nvPr/>
          </p:nvSpPr>
          <p:spPr>
            <a:xfrm>
              <a:off x="4863300" y="2061725"/>
              <a:ext cx="10300" cy="34975"/>
            </a:xfrm>
            <a:custGeom>
              <a:avLst/>
              <a:gdLst/>
              <a:ahLst/>
              <a:cxnLst/>
              <a:rect l="l" t="t" r="r" b="b"/>
              <a:pathLst>
                <a:path w="412" h="1399" extrusionOk="0">
                  <a:moveTo>
                    <a:pt x="197" y="0"/>
                  </a:moveTo>
                  <a:lnTo>
                    <a:pt x="0" y="1373"/>
                  </a:lnTo>
                  <a:lnTo>
                    <a:pt x="194" y="1399"/>
                  </a:lnTo>
                  <a:cubicBezTo>
                    <a:pt x="266" y="935"/>
                    <a:pt x="339" y="471"/>
                    <a:pt x="411" y="8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29">
              <a:extLst>
                <a:ext uri="{FF2B5EF4-FFF2-40B4-BE49-F238E27FC236}">
                  <a16:creationId xmlns:a16="http://schemas.microsoft.com/office/drawing/2014/main" id="{C539CAE0-5FF4-7182-4006-36C118F81864}"/>
                </a:ext>
              </a:extLst>
            </p:cNvPr>
            <p:cNvSpPr/>
            <p:nvPr/>
          </p:nvSpPr>
          <p:spPr>
            <a:xfrm>
              <a:off x="4826275" y="2236025"/>
              <a:ext cx="10100" cy="29950"/>
            </a:xfrm>
            <a:custGeom>
              <a:avLst/>
              <a:gdLst/>
              <a:ahLst/>
              <a:cxnLst/>
              <a:rect l="l" t="t" r="r" b="b"/>
              <a:pathLst>
                <a:path w="404" h="1198" extrusionOk="0">
                  <a:moveTo>
                    <a:pt x="221" y="0"/>
                  </a:moveTo>
                  <a:lnTo>
                    <a:pt x="0" y="1136"/>
                  </a:lnTo>
                  <a:lnTo>
                    <a:pt x="197" y="1197"/>
                  </a:lnTo>
                  <a:lnTo>
                    <a:pt x="403" y="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29">
              <a:extLst>
                <a:ext uri="{FF2B5EF4-FFF2-40B4-BE49-F238E27FC236}">
                  <a16:creationId xmlns:a16="http://schemas.microsoft.com/office/drawing/2014/main" id="{E9098C9E-C390-0F87-4D6F-566021B3D98A}"/>
                </a:ext>
              </a:extLst>
            </p:cNvPr>
            <p:cNvSpPr/>
            <p:nvPr/>
          </p:nvSpPr>
          <p:spPr>
            <a:xfrm>
              <a:off x="5099175" y="2135925"/>
              <a:ext cx="16500" cy="35675"/>
            </a:xfrm>
            <a:custGeom>
              <a:avLst/>
              <a:gdLst/>
              <a:ahLst/>
              <a:cxnLst/>
              <a:rect l="l" t="t" r="r" b="b"/>
              <a:pathLst>
                <a:path w="660" h="1427" extrusionOk="0">
                  <a:moveTo>
                    <a:pt x="365" y="0"/>
                  </a:moveTo>
                  <a:lnTo>
                    <a:pt x="0" y="1384"/>
                  </a:lnTo>
                  <a:lnTo>
                    <a:pt x="134" y="1426"/>
                  </a:lnTo>
                  <a:cubicBezTo>
                    <a:pt x="309" y="1050"/>
                    <a:pt x="484" y="674"/>
                    <a:pt x="659" y="297"/>
                  </a:cubicBezTo>
                  <a:lnTo>
                    <a:pt x="659" y="297"/>
                  </a:lnTo>
                  <a:lnTo>
                    <a:pt x="641" y="325"/>
                  </a:lnTo>
                  <a:cubicBezTo>
                    <a:pt x="581" y="255"/>
                    <a:pt x="521" y="1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29">
              <a:extLst>
                <a:ext uri="{FF2B5EF4-FFF2-40B4-BE49-F238E27FC236}">
                  <a16:creationId xmlns:a16="http://schemas.microsoft.com/office/drawing/2014/main" id="{06EAF3EC-F143-4B80-0A0C-6F374455F3C3}"/>
                </a:ext>
              </a:extLst>
            </p:cNvPr>
            <p:cNvSpPr/>
            <p:nvPr/>
          </p:nvSpPr>
          <p:spPr>
            <a:xfrm>
              <a:off x="5124825" y="2032250"/>
              <a:ext cx="4150" cy="16050"/>
            </a:xfrm>
            <a:custGeom>
              <a:avLst/>
              <a:gdLst/>
              <a:ahLst/>
              <a:cxnLst/>
              <a:rect l="l" t="t" r="r" b="b"/>
              <a:pathLst>
                <a:path w="166" h="642" extrusionOk="0">
                  <a:moveTo>
                    <a:pt x="136" y="1"/>
                  </a:moveTo>
                  <a:lnTo>
                    <a:pt x="13" y="4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165" y="618"/>
                  </a:lnTo>
                  <a:cubicBezTo>
                    <a:pt x="155" y="412"/>
                    <a:pt x="146" y="206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29">
              <a:extLst>
                <a:ext uri="{FF2B5EF4-FFF2-40B4-BE49-F238E27FC236}">
                  <a16:creationId xmlns:a16="http://schemas.microsoft.com/office/drawing/2014/main" id="{2350235D-AA9A-80BC-5073-DA9EFE471DA2}"/>
                </a:ext>
              </a:extLst>
            </p:cNvPr>
            <p:cNvSpPr/>
            <p:nvPr/>
          </p:nvSpPr>
          <p:spPr>
            <a:xfrm>
              <a:off x="3261825" y="3141125"/>
              <a:ext cx="13800" cy="67325"/>
            </a:xfrm>
            <a:custGeom>
              <a:avLst/>
              <a:gdLst/>
              <a:ahLst/>
              <a:cxnLst/>
              <a:rect l="l" t="t" r="r" b="b"/>
              <a:pathLst>
                <a:path w="552" h="2693" extrusionOk="0">
                  <a:moveTo>
                    <a:pt x="335" y="1"/>
                  </a:moveTo>
                  <a:lnTo>
                    <a:pt x="1" y="2629"/>
                  </a:lnTo>
                  <a:lnTo>
                    <a:pt x="255" y="2693"/>
                  </a:lnTo>
                  <a:cubicBezTo>
                    <a:pt x="353" y="1804"/>
                    <a:pt x="453" y="915"/>
                    <a:pt x="551" y="2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29">
              <a:extLst>
                <a:ext uri="{FF2B5EF4-FFF2-40B4-BE49-F238E27FC236}">
                  <a16:creationId xmlns:a16="http://schemas.microsoft.com/office/drawing/2014/main" id="{0A6D02F9-4512-89A0-B42D-BA1B9697E917}"/>
                </a:ext>
              </a:extLst>
            </p:cNvPr>
            <p:cNvSpPr/>
            <p:nvPr/>
          </p:nvSpPr>
          <p:spPr>
            <a:xfrm>
              <a:off x="3300275" y="2934600"/>
              <a:ext cx="20550" cy="44625"/>
            </a:xfrm>
            <a:custGeom>
              <a:avLst/>
              <a:gdLst/>
              <a:ahLst/>
              <a:cxnLst/>
              <a:rect l="l" t="t" r="r" b="b"/>
              <a:pathLst>
                <a:path w="822" h="1785" extrusionOk="0">
                  <a:moveTo>
                    <a:pt x="822" y="0"/>
                  </a:moveTo>
                  <a:lnTo>
                    <a:pt x="822" y="0"/>
                  </a:lnTo>
                  <a:cubicBezTo>
                    <a:pt x="326" y="502"/>
                    <a:pt x="1" y="1069"/>
                    <a:pt x="44" y="1785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29">
              <a:extLst>
                <a:ext uri="{FF2B5EF4-FFF2-40B4-BE49-F238E27FC236}">
                  <a16:creationId xmlns:a16="http://schemas.microsoft.com/office/drawing/2014/main" id="{F921F61D-8263-AD66-9AFE-C9E9269CDF4A}"/>
                </a:ext>
              </a:extLst>
            </p:cNvPr>
            <p:cNvSpPr/>
            <p:nvPr/>
          </p:nvSpPr>
          <p:spPr>
            <a:xfrm>
              <a:off x="3317350" y="2947125"/>
              <a:ext cx="19750" cy="36850"/>
            </a:xfrm>
            <a:custGeom>
              <a:avLst/>
              <a:gdLst/>
              <a:ahLst/>
              <a:cxnLst/>
              <a:rect l="l" t="t" r="r" b="b"/>
              <a:pathLst>
                <a:path w="790" h="1474" extrusionOk="0">
                  <a:moveTo>
                    <a:pt x="578" y="1"/>
                  </a:moveTo>
                  <a:cubicBezTo>
                    <a:pt x="386" y="467"/>
                    <a:pt x="192" y="934"/>
                    <a:pt x="1" y="1400"/>
                  </a:cubicBezTo>
                  <a:lnTo>
                    <a:pt x="181" y="1474"/>
                  </a:lnTo>
                  <a:cubicBezTo>
                    <a:pt x="383" y="1011"/>
                    <a:pt x="586" y="548"/>
                    <a:pt x="790" y="84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29">
              <a:extLst>
                <a:ext uri="{FF2B5EF4-FFF2-40B4-BE49-F238E27FC236}">
                  <a16:creationId xmlns:a16="http://schemas.microsoft.com/office/drawing/2014/main" id="{1B44AD29-5EFF-39EF-7300-CF09A98DBC92}"/>
                </a:ext>
              </a:extLst>
            </p:cNvPr>
            <p:cNvSpPr/>
            <p:nvPr/>
          </p:nvSpPr>
          <p:spPr>
            <a:xfrm>
              <a:off x="3250925" y="3168950"/>
              <a:ext cx="5050" cy="27925"/>
            </a:xfrm>
            <a:custGeom>
              <a:avLst/>
              <a:gdLst/>
              <a:ahLst/>
              <a:cxnLst/>
              <a:rect l="l" t="t" r="r" b="b"/>
              <a:pathLst>
                <a:path w="202" h="1117" extrusionOk="0">
                  <a:moveTo>
                    <a:pt x="147" y="1"/>
                  </a:moveTo>
                  <a:lnTo>
                    <a:pt x="29" y="2"/>
                  </a:lnTo>
                  <a:cubicBezTo>
                    <a:pt x="20" y="350"/>
                    <a:pt x="10" y="697"/>
                    <a:pt x="1" y="1045"/>
                  </a:cubicBezTo>
                  <a:lnTo>
                    <a:pt x="201" y="1116"/>
                  </a:lnTo>
                  <a:cubicBezTo>
                    <a:pt x="183" y="745"/>
                    <a:pt x="165" y="372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29">
              <a:extLst>
                <a:ext uri="{FF2B5EF4-FFF2-40B4-BE49-F238E27FC236}">
                  <a16:creationId xmlns:a16="http://schemas.microsoft.com/office/drawing/2014/main" id="{F4398EC4-76BA-95B5-5A22-BBBAC10C35AA}"/>
                </a:ext>
              </a:extLst>
            </p:cNvPr>
            <p:cNvSpPr/>
            <p:nvPr/>
          </p:nvSpPr>
          <p:spPr>
            <a:xfrm>
              <a:off x="3340650" y="2917325"/>
              <a:ext cx="10975" cy="16600"/>
            </a:xfrm>
            <a:custGeom>
              <a:avLst/>
              <a:gdLst/>
              <a:ahLst/>
              <a:cxnLst/>
              <a:rect l="l" t="t" r="r" b="b"/>
              <a:pathLst>
                <a:path w="439" h="664" extrusionOk="0">
                  <a:moveTo>
                    <a:pt x="304" y="0"/>
                  </a:moveTo>
                  <a:lnTo>
                    <a:pt x="0" y="594"/>
                  </a:lnTo>
                  <a:lnTo>
                    <a:pt x="139" y="664"/>
                  </a:lnTo>
                  <a:cubicBezTo>
                    <a:pt x="239" y="465"/>
                    <a:pt x="339" y="266"/>
                    <a:pt x="439" y="68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29">
              <a:extLst>
                <a:ext uri="{FF2B5EF4-FFF2-40B4-BE49-F238E27FC236}">
                  <a16:creationId xmlns:a16="http://schemas.microsoft.com/office/drawing/2014/main" id="{0593F8EF-E4DE-D465-700B-46461DBEBE8A}"/>
                </a:ext>
              </a:extLst>
            </p:cNvPr>
            <p:cNvSpPr/>
            <p:nvPr/>
          </p:nvSpPr>
          <p:spPr>
            <a:xfrm>
              <a:off x="4098600" y="2391550"/>
              <a:ext cx="45125" cy="15325"/>
            </a:xfrm>
            <a:custGeom>
              <a:avLst/>
              <a:gdLst/>
              <a:ahLst/>
              <a:cxnLst/>
              <a:rect l="l" t="t" r="r" b="b"/>
              <a:pathLst>
                <a:path w="1805" h="613" extrusionOk="0">
                  <a:moveTo>
                    <a:pt x="36" y="1"/>
                  </a:moveTo>
                  <a:lnTo>
                    <a:pt x="1" y="184"/>
                  </a:lnTo>
                  <a:lnTo>
                    <a:pt x="1786" y="612"/>
                  </a:lnTo>
                  <a:lnTo>
                    <a:pt x="1804" y="38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29">
              <a:extLst>
                <a:ext uri="{FF2B5EF4-FFF2-40B4-BE49-F238E27FC236}">
                  <a16:creationId xmlns:a16="http://schemas.microsoft.com/office/drawing/2014/main" id="{9AD91A9B-4EAE-D5BE-D8AB-541CFEE3FAD6}"/>
                </a:ext>
              </a:extLst>
            </p:cNvPr>
            <p:cNvSpPr/>
            <p:nvPr/>
          </p:nvSpPr>
          <p:spPr>
            <a:xfrm>
              <a:off x="4344575" y="2960825"/>
              <a:ext cx="76975" cy="37350"/>
            </a:xfrm>
            <a:custGeom>
              <a:avLst/>
              <a:gdLst/>
              <a:ahLst/>
              <a:cxnLst/>
              <a:rect l="l" t="t" r="r" b="b"/>
              <a:pathLst>
                <a:path w="3079" h="1494" extrusionOk="0">
                  <a:moveTo>
                    <a:pt x="2986" y="1"/>
                  </a:moveTo>
                  <a:lnTo>
                    <a:pt x="1" y="1258"/>
                  </a:lnTo>
                  <a:cubicBezTo>
                    <a:pt x="28" y="1336"/>
                    <a:pt x="56" y="1415"/>
                    <a:pt x="85" y="1493"/>
                  </a:cubicBezTo>
                  <a:lnTo>
                    <a:pt x="3079" y="219"/>
                  </a:lnTo>
                  <a:lnTo>
                    <a:pt x="29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29">
              <a:extLst>
                <a:ext uri="{FF2B5EF4-FFF2-40B4-BE49-F238E27FC236}">
                  <a16:creationId xmlns:a16="http://schemas.microsoft.com/office/drawing/2014/main" id="{84807487-136E-6A18-3AAC-CA2E6A3C32EB}"/>
                </a:ext>
              </a:extLst>
            </p:cNvPr>
            <p:cNvSpPr/>
            <p:nvPr/>
          </p:nvSpPr>
          <p:spPr>
            <a:xfrm>
              <a:off x="4133675" y="3075800"/>
              <a:ext cx="38925" cy="16500"/>
            </a:xfrm>
            <a:custGeom>
              <a:avLst/>
              <a:gdLst/>
              <a:ahLst/>
              <a:cxnLst/>
              <a:rect l="l" t="t" r="r" b="b"/>
              <a:pathLst>
                <a:path w="1557" h="660" extrusionOk="0">
                  <a:moveTo>
                    <a:pt x="1034" y="1"/>
                  </a:moveTo>
                  <a:cubicBezTo>
                    <a:pt x="642" y="1"/>
                    <a:pt x="330" y="218"/>
                    <a:pt x="1" y="409"/>
                  </a:cubicBezTo>
                  <a:cubicBezTo>
                    <a:pt x="210" y="590"/>
                    <a:pt x="394" y="660"/>
                    <a:pt x="564" y="660"/>
                  </a:cubicBezTo>
                  <a:cubicBezTo>
                    <a:pt x="912" y="660"/>
                    <a:pt x="1206" y="368"/>
                    <a:pt x="1557" y="124"/>
                  </a:cubicBezTo>
                  <a:cubicBezTo>
                    <a:pt x="1365" y="36"/>
                    <a:pt x="119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29">
              <a:extLst>
                <a:ext uri="{FF2B5EF4-FFF2-40B4-BE49-F238E27FC236}">
                  <a16:creationId xmlns:a16="http://schemas.microsoft.com/office/drawing/2014/main" id="{74996CB7-90AE-B7DD-BFCE-591722E45C21}"/>
                </a:ext>
              </a:extLst>
            </p:cNvPr>
            <p:cNvSpPr/>
            <p:nvPr/>
          </p:nvSpPr>
          <p:spPr>
            <a:xfrm>
              <a:off x="4538425" y="2886975"/>
              <a:ext cx="51000" cy="25425"/>
            </a:xfrm>
            <a:custGeom>
              <a:avLst/>
              <a:gdLst/>
              <a:ahLst/>
              <a:cxnLst/>
              <a:rect l="l" t="t" r="r" b="b"/>
              <a:pathLst>
                <a:path w="2040" h="1017" extrusionOk="0">
                  <a:moveTo>
                    <a:pt x="1923" y="0"/>
                  </a:moveTo>
                  <a:lnTo>
                    <a:pt x="0" y="830"/>
                  </a:lnTo>
                  <a:lnTo>
                    <a:pt x="79" y="1016"/>
                  </a:lnTo>
                  <a:lnTo>
                    <a:pt x="2040" y="226"/>
                  </a:lnTo>
                  <a:cubicBezTo>
                    <a:pt x="2001" y="151"/>
                    <a:pt x="1963" y="75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29">
              <a:extLst>
                <a:ext uri="{FF2B5EF4-FFF2-40B4-BE49-F238E27FC236}">
                  <a16:creationId xmlns:a16="http://schemas.microsoft.com/office/drawing/2014/main" id="{918CF12C-D8EB-922E-A150-EE50671D8617}"/>
                </a:ext>
              </a:extLst>
            </p:cNvPr>
            <p:cNvSpPr/>
            <p:nvPr/>
          </p:nvSpPr>
          <p:spPr>
            <a:xfrm>
              <a:off x="3902550" y="2812525"/>
              <a:ext cx="50875" cy="24075"/>
            </a:xfrm>
            <a:custGeom>
              <a:avLst/>
              <a:gdLst/>
              <a:ahLst/>
              <a:cxnLst/>
              <a:rect l="l" t="t" r="r" b="b"/>
              <a:pathLst>
                <a:path w="2035" h="963" extrusionOk="0">
                  <a:moveTo>
                    <a:pt x="1960" y="0"/>
                  </a:moveTo>
                  <a:lnTo>
                    <a:pt x="1" y="766"/>
                  </a:lnTo>
                  <a:cubicBezTo>
                    <a:pt x="33" y="831"/>
                    <a:pt x="65" y="897"/>
                    <a:pt x="98" y="963"/>
                  </a:cubicBezTo>
                  <a:lnTo>
                    <a:pt x="2035" y="187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29">
              <a:extLst>
                <a:ext uri="{FF2B5EF4-FFF2-40B4-BE49-F238E27FC236}">
                  <a16:creationId xmlns:a16="http://schemas.microsoft.com/office/drawing/2014/main" id="{2D44932A-BEDC-8645-4556-15EA335FD51C}"/>
                </a:ext>
              </a:extLst>
            </p:cNvPr>
            <p:cNvSpPr/>
            <p:nvPr/>
          </p:nvSpPr>
          <p:spPr>
            <a:xfrm>
              <a:off x="3991800" y="2728300"/>
              <a:ext cx="33400" cy="28250"/>
            </a:xfrm>
            <a:custGeom>
              <a:avLst/>
              <a:gdLst/>
              <a:ahLst/>
              <a:cxnLst/>
              <a:rect l="l" t="t" r="r" b="b"/>
              <a:pathLst>
                <a:path w="1336" h="1130" extrusionOk="0">
                  <a:moveTo>
                    <a:pt x="1249" y="0"/>
                  </a:moveTo>
                  <a:lnTo>
                    <a:pt x="0" y="949"/>
                  </a:lnTo>
                  <a:cubicBezTo>
                    <a:pt x="52" y="1009"/>
                    <a:pt x="105" y="1069"/>
                    <a:pt x="158" y="1129"/>
                  </a:cubicBezTo>
                  <a:lnTo>
                    <a:pt x="1335" y="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29">
              <a:extLst>
                <a:ext uri="{FF2B5EF4-FFF2-40B4-BE49-F238E27FC236}">
                  <a16:creationId xmlns:a16="http://schemas.microsoft.com/office/drawing/2014/main" id="{8B86FF05-86C2-8172-3602-0E65612BF349}"/>
                </a:ext>
              </a:extLst>
            </p:cNvPr>
            <p:cNvSpPr/>
            <p:nvPr/>
          </p:nvSpPr>
          <p:spPr>
            <a:xfrm>
              <a:off x="3963825" y="2740725"/>
              <a:ext cx="21500" cy="17700"/>
            </a:xfrm>
            <a:custGeom>
              <a:avLst/>
              <a:gdLst/>
              <a:ahLst/>
              <a:cxnLst/>
              <a:rect l="l" t="t" r="r" b="b"/>
              <a:pathLst>
                <a:path w="860" h="708" extrusionOk="0">
                  <a:moveTo>
                    <a:pt x="783" y="1"/>
                  </a:moveTo>
                  <a:lnTo>
                    <a:pt x="0" y="640"/>
                  </a:lnTo>
                  <a:lnTo>
                    <a:pt x="66" y="707"/>
                  </a:lnTo>
                  <a:cubicBezTo>
                    <a:pt x="331" y="498"/>
                    <a:pt x="595" y="287"/>
                    <a:pt x="860" y="76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29">
              <a:extLst>
                <a:ext uri="{FF2B5EF4-FFF2-40B4-BE49-F238E27FC236}">
                  <a16:creationId xmlns:a16="http://schemas.microsoft.com/office/drawing/2014/main" id="{B0DEB48F-D88A-0532-3112-995DB534F90F}"/>
                </a:ext>
              </a:extLst>
            </p:cNvPr>
            <p:cNvSpPr/>
            <p:nvPr/>
          </p:nvSpPr>
          <p:spPr>
            <a:xfrm>
              <a:off x="3947200" y="2756725"/>
              <a:ext cx="18300" cy="17375"/>
            </a:xfrm>
            <a:custGeom>
              <a:avLst/>
              <a:gdLst/>
              <a:ahLst/>
              <a:cxnLst/>
              <a:rect l="l" t="t" r="r" b="b"/>
              <a:pathLst>
                <a:path w="732" h="695" extrusionOk="0">
                  <a:moveTo>
                    <a:pt x="667" y="0"/>
                  </a:moveTo>
                  <a:lnTo>
                    <a:pt x="1" y="538"/>
                  </a:lnTo>
                  <a:lnTo>
                    <a:pt x="142" y="694"/>
                  </a:lnTo>
                  <a:lnTo>
                    <a:pt x="731" y="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29">
              <a:extLst>
                <a:ext uri="{FF2B5EF4-FFF2-40B4-BE49-F238E27FC236}">
                  <a16:creationId xmlns:a16="http://schemas.microsoft.com/office/drawing/2014/main" id="{4CDAB968-21D5-50E2-941F-73CAEE2AC771}"/>
                </a:ext>
              </a:extLst>
            </p:cNvPr>
            <p:cNvSpPr/>
            <p:nvPr/>
          </p:nvSpPr>
          <p:spPr>
            <a:xfrm>
              <a:off x="4014300" y="2774525"/>
              <a:ext cx="18275" cy="12050"/>
            </a:xfrm>
            <a:custGeom>
              <a:avLst/>
              <a:gdLst/>
              <a:ahLst/>
              <a:cxnLst/>
              <a:rect l="l" t="t" r="r" b="b"/>
              <a:pathLst>
                <a:path w="731" h="482" extrusionOk="0">
                  <a:moveTo>
                    <a:pt x="655" y="1"/>
                  </a:moveTo>
                  <a:lnTo>
                    <a:pt x="0" y="326"/>
                  </a:lnTo>
                  <a:lnTo>
                    <a:pt x="132" y="482"/>
                  </a:lnTo>
                  <a:lnTo>
                    <a:pt x="731" y="132"/>
                  </a:lnTo>
                  <a:cubicBezTo>
                    <a:pt x="706" y="88"/>
                    <a:pt x="681" y="45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29">
              <a:extLst>
                <a:ext uri="{FF2B5EF4-FFF2-40B4-BE49-F238E27FC236}">
                  <a16:creationId xmlns:a16="http://schemas.microsoft.com/office/drawing/2014/main" id="{1D5C3398-2E34-0061-6E9C-51D870C74E2A}"/>
                </a:ext>
              </a:extLst>
            </p:cNvPr>
            <p:cNvSpPr/>
            <p:nvPr/>
          </p:nvSpPr>
          <p:spPr>
            <a:xfrm>
              <a:off x="3930300" y="2717700"/>
              <a:ext cx="18050" cy="16125"/>
            </a:xfrm>
            <a:custGeom>
              <a:avLst/>
              <a:gdLst/>
              <a:ahLst/>
              <a:cxnLst/>
              <a:rect l="l" t="t" r="r" b="b"/>
              <a:pathLst>
                <a:path w="722" h="645" extrusionOk="0">
                  <a:moveTo>
                    <a:pt x="680" y="1"/>
                  </a:moveTo>
                  <a:lnTo>
                    <a:pt x="1" y="478"/>
                  </a:lnTo>
                  <a:lnTo>
                    <a:pt x="142" y="644"/>
                  </a:lnTo>
                  <a:lnTo>
                    <a:pt x="722" y="4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29">
              <a:extLst>
                <a:ext uri="{FF2B5EF4-FFF2-40B4-BE49-F238E27FC236}">
                  <a16:creationId xmlns:a16="http://schemas.microsoft.com/office/drawing/2014/main" id="{7FC209FD-D3B5-CC3A-863F-92FE2DA3D7BD}"/>
                </a:ext>
              </a:extLst>
            </p:cNvPr>
            <p:cNvSpPr/>
            <p:nvPr/>
          </p:nvSpPr>
          <p:spPr>
            <a:xfrm>
              <a:off x="3969550" y="2715700"/>
              <a:ext cx="19850" cy="16925"/>
            </a:xfrm>
            <a:custGeom>
              <a:avLst/>
              <a:gdLst/>
              <a:ahLst/>
              <a:cxnLst/>
              <a:rect l="l" t="t" r="r" b="b"/>
              <a:pathLst>
                <a:path w="794" h="677" extrusionOk="0">
                  <a:moveTo>
                    <a:pt x="725" y="0"/>
                  </a:moveTo>
                  <a:lnTo>
                    <a:pt x="0" y="494"/>
                  </a:lnTo>
                  <a:lnTo>
                    <a:pt x="146" y="677"/>
                  </a:lnTo>
                  <a:lnTo>
                    <a:pt x="794" y="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29">
              <a:extLst>
                <a:ext uri="{FF2B5EF4-FFF2-40B4-BE49-F238E27FC236}">
                  <a16:creationId xmlns:a16="http://schemas.microsoft.com/office/drawing/2014/main" id="{510644B1-4CB1-3D91-B457-B5029848FC48}"/>
                </a:ext>
              </a:extLst>
            </p:cNvPr>
            <p:cNvSpPr/>
            <p:nvPr/>
          </p:nvSpPr>
          <p:spPr>
            <a:xfrm>
              <a:off x="4081300" y="2778925"/>
              <a:ext cx="43425" cy="24300"/>
            </a:xfrm>
            <a:custGeom>
              <a:avLst/>
              <a:gdLst/>
              <a:ahLst/>
              <a:cxnLst/>
              <a:rect l="l" t="t" r="r" b="b"/>
              <a:pathLst>
                <a:path w="1737" h="972" extrusionOk="0">
                  <a:moveTo>
                    <a:pt x="1660" y="0"/>
                  </a:moveTo>
                  <a:lnTo>
                    <a:pt x="1" y="795"/>
                  </a:lnTo>
                  <a:lnTo>
                    <a:pt x="81" y="972"/>
                  </a:lnTo>
                  <a:lnTo>
                    <a:pt x="1737" y="219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29">
              <a:extLst>
                <a:ext uri="{FF2B5EF4-FFF2-40B4-BE49-F238E27FC236}">
                  <a16:creationId xmlns:a16="http://schemas.microsoft.com/office/drawing/2014/main" id="{6B2E7C61-C4BF-64A2-13A3-6E2133B1D8DE}"/>
                </a:ext>
              </a:extLst>
            </p:cNvPr>
            <p:cNvSpPr/>
            <p:nvPr/>
          </p:nvSpPr>
          <p:spPr>
            <a:xfrm>
              <a:off x="4071175" y="2775575"/>
              <a:ext cx="28475" cy="18450"/>
            </a:xfrm>
            <a:custGeom>
              <a:avLst/>
              <a:gdLst/>
              <a:ahLst/>
              <a:cxnLst/>
              <a:rect l="l" t="t" r="r" b="b"/>
              <a:pathLst>
                <a:path w="1139" h="738" extrusionOk="0">
                  <a:moveTo>
                    <a:pt x="1038" y="0"/>
                  </a:moveTo>
                  <a:lnTo>
                    <a:pt x="0" y="550"/>
                  </a:lnTo>
                  <a:cubicBezTo>
                    <a:pt x="33" y="612"/>
                    <a:pt x="67" y="675"/>
                    <a:pt x="100" y="738"/>
                  </a:cubicBezTo>
                  <a:lnTo>
                    <a:pt x="1138" y="192"/>
                  </a:lnTo>
                  <a:cubicBezTo>
                    <a:pt x="1104" y="128"/>
                    <a:pt x="1070" y="65"/>
                    <a:pt x="1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29">
              <a:extLst>
                <a:ext uri="{FF2B5EF4-FFF2-40B4-BE49-F238E27FC236}">
                  <a16:creationId xmlns:a16="http://schemas.microsoft.com/office/drawing/2014/main" id="{7F9EB4BA-774E-6905-AE9B-F91EEFEB2FFB}"/>
                </a:ext>
              </a:extLst>
            </p:cNvPr>
            <p:cNvSpPr/>
            <p:nvPr/>
          </p:nvSpPr>
          <p:spPr>
            <a:xfrm>
              <a:off x="3285225" y="2680075"/>
              <a:ext cx="22125" cy="12950"/>
            </a:xfrm>
            <a:custGeom>
              <a:avLst/>
              <a:gdLst/>
              <a:ahLst/>
              <a:cxnLst/>
              <a:rect l="l" t="t" r="r" b="b"/>
              <a:pathLst>
                <a:path w="885" h="518" extrusionOk="0">
                  <a:moveTo>
                    <a:pt x="73" y="1"/>
                  </a:moveTo>
                  <a:lnTo>
                    <a:pt x="0" y="174"/>
                  </a:lnTo>
                  <a:lnTo>
                    <a:pt x="784" y="517"/>
                  </a:lnTo>
                  <a:lnTo>
                    <a:pt x="885" y="34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29">
              <a:extLst>
                <a:ext uri="{FF2B5EF4-FFF2-40B4-BE49-F238E27FC236}">
                  <a16:creationId xmlns:a16="http://schemas.microsoft.com/office/drawing/2014/main" id="{E81C701D-31CF-BE51-59CC-0246127B4EAB}"/>
                </a:ext>
              </a:extLst>
            </p:cNvPr>
            <p:cNvSpPr/>
            <p:nvPr/>
          </p:nvSpPr>
          <p:spPr>
            <a:xfrm>
              <a:off x="2486925" y="1957675"/>
              <a:ext cx="22100" cy="26925"/>
            </a:xfrm>
            <a:custGeom>
              <a:avLst/>
              <a:gdLst/>
              <a:ahLst/>
              <a:cxnLst/>
              <a:rect l="l" t="t" r="r" b="b"/>
              <a:pathLst>
                <a:path w="884" h="1077" extrusionOk="0">
                  <a:moveTo>
                    <a:pt x="884" y="1"/>
                  </a:moveTo>
                  <a:lnTo>
                    <a:pt x="0" y="1077"/>
                  </a:lnTo>
                  <a:cubicBezTo>
                    <a:pt x="520" y="903"/>
                    <a:pt x="731" y="475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29">
              <a:extLst>
                <a:ext uri="{FF2B5EF4-FFF2-40B4-BE49-F238E27FC236}">
                  <a16:creationId xmlns:a16="http://schemas.microsoft.com/office/drawing/2014/main" id="{13F17DB4-00E7-37BB-6136-63A73D487478}"/>
                </a:ext>
              </a:extLst>
            </p:cNvPr>
            <p:cNvSpPr/>
            <p:nvPr/>
          </p:nvSpPr>
          <p:spPr>
            <a:xfrm>
              <a:off x="2508450" y="1931425"/>
              <a:ext cx="19525" cy="26975"/>
            </a:xfrm>
            <a:custGeom>
              <a:avLst/>
              <a:gdLst/>
              <a:ahLst/>
              <a:cxnLst/>
              <a:rect l="l" t="t" r="r" b="b"/>
              <a:pathLst>
                <a:path w="781" h="1079" extrusionOk="0">
                  <a:moveTo>
                    <a:pt x="0" y="1078"/>
                  </a:moveTo>
                  <a:lnTo>
                    <a:pt x="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29">
              <a:extLst>
                <a:ext uri="{FF2B5EF4-FFF2-40B4-BE49-F238E27FC236}">
                  <a16:creationId xmlns:a16="http://schemas.microsoft.com/office/drawing/2014/main" id="{B779E149-FE38-6CFE-5996-AB8CA5ABAA65}"/>
                </a:ext>
              </a:extLst>
            </p:cNvPr>
            <p:cNvSpPr/>
            <p:nvPr/>
          </p:nvSpPr>
          <p:spPr>
            <a:xfrm>
              <a:off x="4652200" y="2973575"/>
              <a:ext cx="692750" cy="771625"/>
            </a:xfrm>
            <a:custGeom>
              <a:avLst/>
              <a:gdLst/>
              <a:ahLst/>
              <a:cxnLst/>
              <a:rect l="l" t="t" r="r" b="b"/>
              <a:pathLst>
                <a:path w="27710" h="30865" extrusionOk="0">
                  <a:moveTo>
                    <a:pt x="15616" y="0"/>
                  </a:moveTo>
                  <a:cubicBezTo>
                    <a:pt x="15612" y="22"/>
                    <a:pt x="15607" y="44"/>
                    <a:pt x="15603" y="65"/>
                  </a:cubicBezTo>
                  <a:lnTo>
                    <a:pt x="15603" y="65"/>
                  </a:lnTo>
                  <a:cubicBezTo>
                    <a:pt x="15614" y="50"/>
                    <a:pt x="15625" y="34"/>
                    <a:pt x="15636" y="18"/>
                  </a:cubicBezTo>
                  <a:lnTo>
                    <a:pt x="15616" y="0"/>
                  </a:lnTo>
                  <a:close/>
                  <a:moveTo>
                    <a:pt x="18802" y="1791"/>
                  </a:moveTo>
                  <a:lnTo>
                    <a:pt x="18793" y="1800"/>
                  </a:lnTo>
                  <a:cubicBezTo>
                    <a:pt x="18795" y="1802"/>
                    <a:pt x="18798" y="1804"/>
                    <a:pt x="18800" y="1806"/>
                  </a:cubicBezTo>
                  <a:lnTo>
                    <a:pt x="18800" y="1806"/>
                  </a:lnTo>
                  <a:cubicBezTo>
                    <a:pt x="18801" y="1801"/>
                    <a:pt x="18801" y="1796"/>
                    <a:pt x="18802" y="1791"/>
                  </a:cubicBezTo>
                  <a:close/>
                  <a:moveTo>
                    <a:pt x="17492" y="3862"/>
                  </a:moveTo>
                  <a:cubicBezTo>
                    <a:pt x="16641" y="4070"/>
                    <a:pt x="15790" y="4169"/>
                    <a:pt x="14938" y="4169"/>
                  </a:cubicBezTo>
                  <a:cubicBezTo>
                    <a:pt x="14060" y="4169"/>
                    <a:pt x="13181" y="4063"/>
                    <a:pt x="12302" y="3862"/>
                  </a:cubicBezTo>
                  <a:close/>
                  <a:moveTo>
                    <a:pt x="12671" y="5243"/>
                  </a:moveTo>
                  <a:cubicBezTo>
                    <a:pt x="12984" y="6331"/>
                    <a:pt x="12828" y="7199"/>
                    <a:pt x="12522" y="8104"/>
                  </a:cubicBezTo>
                  <a:cubicBezTo>
                    <a:pt x="12077" y="7452"/>
                    <a:pt x="12117" y="6088"/>
                    <a:pt x="12671" y="5243"/>
                  </a:cubicBezTo>
                  <a:close/>
                  <a:moveTo>
                    <a:pt x="17503" y="5385"/>
                  </a:moveTo>
                  <a:lnTo>
                    <a:pt x="17503" y="5385"/>
                  </a:lnTo>
                  <a:cubicBezTo>
                    <a:pt x="17778" y="6698"/>
                    <a:pt x="18015" y="8021"/>
                    <a:pt x="18338" y="9322"/>
                  </a:cubicBezTo>
                  <a:cubicBezTo>
                    <a:pt x="18815" y="11249"/>
                    <a:pt x="19625" y="12999"/>
                    <a:pt x="21247" y="14264"/>
                  </a:cubicBezTo>
                  <a:cubicBezTo>
                    <a:pt x="21428" y="14404"/>
                    <a:pt x="21572" y="14592"/>
                    <a:pt x="21727" y="14764"/>
                  </a:cubicBezTo>
                  <a:cubicBezTo>
                    <a:pt x="21792" y="14836"/>
                    <a:pt x="21840" y="14922"/>
                    <a:pt x="21897" y="15003"/>
                  </a:cubicBezTo>
                  <a:cubicBezTo>
                    <a:pt x="21841" y="15026"/>
                    <a:pt x="21768" y="15074"/>
                    <a:pt x="21734" y="15074"/>
                  </a:cubicBezTo>
                  <a:cubicBezTo>
                    <a:pt x="21729" y="15074"/>
                    <a:pt x="21725" y="15073"/>
                    <a:pt x="21721" y="15070"/>
                  </a:cubicBezTo>
                  <a:cubicBezTo>
                    <a:pt x="20615" y="14181"/>
                    <a:pt x="19549" y="13272"/>
                    <a:pt x="18945" y="11920"/>
                  </a:cubicBezTo>
                  <a:cubicBezTo>
                    <a:pt x="18018" y="9845"/>
                    <a:pt x="17470" y="7698"/>
                    <a:pt x="17503" y="5385"/>
                  </a:cubicBezTo>
                  <a:close/>
                  <a:moveTo>
                    <a:pt x="12113" y="9063"/>
                  </a:moveTo>
                  <a:lnTo>
                    <a:pt x="12360" y="9171"/>
                  </a:lnTo>
                  <a:cubicBezTo>
                    <a:pt x="11849" y="11581"/>
                    <a:pt x="10564" y="13590"/>
                    <a:pt x="9110" y="15513"/>
                  </a:cubicBezTo>
                  <a:lnTo>
                    <a:pt x="8895" y="15424"/>
                  </a:lnTo>
                  <a:cubicBezTo>
                    <a:pt x="8949" y="15231"/>
                    <a:pt x="8965" y="15013"/>
                    <a:pt x="9064" y="14847"/>
                  </a:cubicBezTo>
                  <a:cubicBezTo>
                    <a:pt x="9453" y="14197"/>
                    <a:pt x="9850" y="13549"/>
                    <a:pt x="10279" y="12925"/>
                  </a:cubicBezTo>
                  <a:cubicBezTo>
                    <a:pt x="11032" y="11829"/>
                    <a:pt x="11659" y="10682"/>
                    <a:pt x="11912" y="9357"/>
                  </a:cubicBezTo>
                  <a:cubicBezTo>
                    <a:pt x="11932" y="9250"/>
                    <a:pt x="12044" y="9160"/>
                    <a:pt x="12113" y="9063"/>
                  </a:cubicBezTo>
                  <a:close/>
                  <a:moveTo>
                    <a:pt x="8395" y="17469"/>
                  </a:moveTo>
                  <a:cubicBezTo>
                    <a:pt x="8409" y="17469"/>
                    <a:pt x="8424" y="17470"/>
                    <a:pt x="8439" y="17471"/>
                  </a:cubicBezTo>
                  <a:cubicBezTo>
                    <a:pt x="8772" y="17491"/>
                    <a:pt x="8888" y="17770"/>
                    <a:pt x="8812" y="18040"/>
                  </a:cubicBezTo>
                  <a:cubicBezTo>
                    <a:pt x="8756" y="18250"/>
                    <a:pt x="8558" y="18421"/>
                    <a:pt x="8314" y="18758"/>
                  </a:cubicBezTo>
                  <a:cubicBezTo>
                    <a:pt x="8122" y="18404"/>
                    <a:pt x="7961" y="18235"/>
                    <a:pt x="7945" y="18050"/>
                  </a:cubicBezTo>
                  <a:cubicBezTo>
                    <a:pt x="7916" y="17744"/>
                    <a:pt x="8045" y="17469"/>
                    <a:pt x="8395" y="17469"/>
                  </a:cubicBezTo>
                  <a:close/>
                  <a:moveTo>
                    <a:pt x="4613" y="16899"/>
                  </a:moveTo>
                  <a:cubicBezTo>
                    <a:pt x="3035" y="20098"/>
                    <a:pt x="3727" y="23244"/>
                    <a:pt x="4492" y="26420"/>
                  </a:cubicBezTo>
                  <a:cubicBezTo>
                    <a:pt x="3551" y="25421"/>
                    <a:pt x="2713" y="23496"/>
                    <a:pt x="2717" y="22095"/>
                  </a:cubicBezTo>
                  <a:cubicBezTo>
                    <a:pt x="2719" y="20982"/>
                    <a:pt x="2846" y="19868"/>
                    <a:pt x="2938" y="18757"/>
                  </a:cubicBezTo>
                  <a:cubicBezTo>
                    <a:pt x="3017" y="17783"/>
                    <a:pt x="3445" y="17082"/>
                    <a:pt x="4613" y="16899"/>
                  </a:cubicBezTo>
                  <a:close/>
                  <a:moveTo>
                    <a:pt x="25124" y="17517"/>
                  </a:moveTo>
                  <a:cubicBezTo>
                    <a:pt x="26823" y="20622"/>
                    <a:pt x="26104" y="25665"/>
                    <a:pt x="23516" y="27346"/>
                  </a:cubicBezTo>
                  <a:cubicBezTo>
                    <a:pt x="23618" y="27051"/>
                    <a:pt x="23660" y="26848"/>
                    <a:pt x="23753" y="26672"/>
                  </a:cubicBezTo>
                  <a:cubicBezTo>
                    <a:pt x="24692" y="24905"/>
                    <a:pt x="25390" y="23060"/>
                    <a:pt x="25423" y="21033"/>
                  </a:cubicBezTo>
                  <a:cubicBezTo>
                    <a:pt x="25437" y="20184"/>
                    <a:pt x="25329" y="19331"/>
                    <a:pt x="25261" y="18481"/>
                  </a:cubicBezTo>
                  <a:cubicBezTo>
                    <a:pt x="25236" y="18158"/>
                    <a:pt x="25172" y="17839"/>
                    <a:pt x="25124" y="17517"/>
                  </a:cubicBezTo>
                  <a:close/>
                  <a:moveTo>
                    <a:pt x="15603" y="65"/>
                  </a:moveTo>
                  <a:lnTo>
                    <a:pt x="15603" y="65"/>
                  </a:lnTo>
                  <a:cubicBezTo>
                    <a:pt x="15087" y="767"/>
                    <a:pt x="14314" y="739"/>
                    <a:pt x="13548" y="811"/>
                  </a:cubicBezTo>
                  <a:cubicBezTo>
                    <a:pt x="12958" y="865"/>
                    <a:pt x="12377" y="997"/>
                    <a:pt x="11822" y="1202"/>
                  </a:cubicBezTo>
                  <a:cubicBezTo>
                    <a:pt x="10996" y="1511"/>
                    <a:pt x="10685" y="2433"/>
                    <a:pt x="11026" y="3251"/>
                  </a:cubicBezTo>
                  <a:cubicBezTo>
                    <a:pt x="11146" y="3542"/>
                    <a:pt x="11279" y="3873"/>
                    <a:pt x="11254" y="4172"/>
                  </a:cubicBezTo>
                  <a:cubicBezTo>
                    <a:pt x="11131" y="5617"/>
                    <a:pt x="10988" y="7062"/>
                    <a:pt x="10794" y="8500"/>
                  </a:cubicBezTo>
                  <a:cubicBezTo>
                    <a:pt x="10638" y="9647"/>
                    <a:pt x="10145" y="10656"/>
                    <a:pt x="9237" y="11406"/>
                  </a:cubicBezTo>
                  <a:cubicBezTo>
                    <a:pt x="8219" y="12245"/>
                    <a:pt x="7178" y="13058"/>
                    <a:pt x="6135" y="13865"/>
                  </a:cubicBezTo>
                  <a:cubicBezTo>
                    <a:pt x="5456" y="14391"/>
                    <a:pt x="4758" y="14893"/>
                    <a:pt x="4059" y="15390"/>
                  </a:cubicBezTo>
                  <a:cubicBezTo>
                    <a:pt x="1187" y="17432"/>
                    <a:pt x="0" y="22509"/>
                    <a:pt x="2430" y="25812"/>
                  </a:cubicBezTo>
                  <a:cubicBezTo>
                    <a:pt x="3037" y="26635"/>
                    <a:pt x="3679" y="27433"/>
                    <a:pt x="4325" y="28228"/>
                  </a:cubicBezTo>
                  <a:cubicBezTo>
                    <a:pt x="4947" y="28995"/>
                    <a:pt x="5771" y="29491"/>
                    <a:pt x="6705" y="29767"/>
                  </a:cubicBezTo>
                  <a:cubicBezTo>
                    <a:pt x="9081" y="30471"/>
                    <a:pt x="11510" y="30864"/>
                    <a:pt x="13983" y="30864"/>
                  </a:cubicBezTo>
                  <a:cubicBezTo>
                    <a:pt x="14131" y="30864"/>
                    <a:pt x="14278" y="30863"/>
                    <a:pt x="14425" y="30860"/>
                  </a:cubicBezTo>
                  <a:cubicBezTo>
                    <a:pt x="15976" y="30830"/>
                    <a:pt x="17527" y="30710"/>
                    <a:pt x="19074" y="30576"/>
                  </a:cubicBezTo>
                  <a:cubicBezTo>
                    <a:pt x="21557" y="30359"/>
                    <a:pt x="23773" y="29613"/>
                    <a:pt x="25326" y="27460"/>
                  </a:cubicBezTo>
                  <a:cubicBezTo>
                    <a:pt x="26541" y="25774"/>
                    <a:pt x="27556" y="24084"/>
                    <a:pt x="27626" y="21889"/>
                  </a:cubicBezTo>
                  <a:cubicBezTo>
                    <a:pt x="27709" y="19241"/>
                    <a:pt x="26686" y="17215"/>
                    <a:pt x="24676" y="15607"/>
                  </a:cubicBezTo>
                  <a:cubicBezTo>
                    <a:pt x="23747" y="14864"/>
                    <a:pt x="22754" y="14197"/>
                    <a:pt x="21863" y="13412"/>
                  </a:cubicBezTo>
                  <a:cubicBezTo>
                    <a:pt x="20690" y="12379"/>
                    <a:pt x="19725" y="11193"/>
                    <a:pt x="19213" y="9654"/>
                  </a:cubicBezTo>
                  <a:cubicBezTo>
                    <a:pt x="18714" y="8152"/>
                    <a:pt x="18569" y="6627"/>
                    <a:pt x="18579" y="5068"/>
                  </a:cubicBezTo>
                  <a:cubicBezTo>
                    <a:pt x="18584" y="4478"/>
                    <a:pt x="18587" y="3915"/>
                    <a:pt x="18865" y="3339"/>
                  </a:cubicBezTo>
                  <a:cubicBezTo>
                    <a:pt x="19082" y="2890"/>
                    <a:pt x="19299" y="2292"/>
                    <a:pt x="18800" y="1806"/>
                  </a:cubicBezTo>
                  <a:lnTo>
                    <a:pt x="18800" y="1806"/>
                  </a:lnTo>
                  <a:cubicBezTo>
                    <a:pt x="18723" y="2315"/>
                    <a:pt x="18328" y="2466"/>
                    <a:pt x="17908" y="2578"/>
                  </a:cubicBezTo>
                  <a:cubicBezTo>
                    <a:pt x="16933" y="2837"/>
                    <a:pt x="15950" y="2987"/>
                    <a:pt x="14959" y="2987"/>
                  </a:cubicBezTo>
                  <a:cubicBezTo>
                    <a:pt x="14416" y="2987"/>
                    <a:pt x="13872" y="2942"/>
                    <a:pt x="13325" y="2846"/>
                  </a:cubicBezTo>
                  <a:cubicBezTo>
                    <a:pt x="12656" y="2729"/>
                    <a:pt x="11995" y="2561"/>
                    <a:pt x="11114" y="2369"/>
                  </a:cubicBezTo>
                  <a:cubicBezTo>
                    <a:pt x="11416" y="2023"/>
                    <a:pt x="11553" y="1760"/>
                    <a:pt x="11769" y="1635"/>
                  </a:cubicBezTo>
                  <a:cubicBezTo>
                    <a:pt x="12566" y="1176"/>
                    <a:pt x="13452" y="1071"/>
                    <a:pt x="14351" y="1071"/>
                  </a:cubicBezTo>
                  <a:cubicBezTo>
                    <a:pt x="14410" y="1071"/>
                    <a:pt x="14470" y="1072"/>
                    <a:pt x="14530" y="1073"/>
                  </a:cubicBezTo>
                  <a:cubicBezTo>
                    <a:pt x="14612" y="1074"/>
                    <a:pt x="14692" y="1237"/>
                    <a:pt x="14773" y="1325"/>
                  </a:cubicBezTo>
                  <a:cubicBezTo>
                    <a:pt x="15214" y="1010"/>
                    <a:pt x="15491" y="590"/>
                    <a:pt x="15603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29">
              <a:extLst>
                <a:ext uri="{FF2B5EF4-FFF2-40B4-BE49-F238E27FC236}">
                  <a16:creationId xmlns:a16="http://schemas.microsoft.com/office/drawing/2014/main" id="{3322F121-B379-E66A-5696-777D014DAFCA}"/>
                </a:ext>
              </a:extLst>
            </p:cNvPr>
            <p:cNvSpPr/>
            <p:nvPr/>
          </p:nvSpPr>
          <p:spPr>
            <a:xfrm>
              <a:off x="4973700" y="1459225"/>
              <a:ext cx="982450" cy="1580125"/>
            </a:xfrm>
            <a:custGeom>
              <a:avLst/>
              <a:gdLst/>
              <a:ahLst/>
              <a:cxnLst/>
              <a:rect l="l" t="t" r="r" b="b"/>
              <a:pathLst>
                <a:path w="39298" h="63205" extrusionOk="0">
                  <a:moveTo>
                    <a:pt x="38465" y="420"/>
                  </a:moveTo>
                  <a:cubicBezTo>
                    <a:pt x="38471" y="430"/>
                    <a:pt x="38478" y="440"/>
                    <a:pt x="38484" y="450"/>
                  </a:cubicBezTo>
                  <a:lnTo>
                    <a:pt x="38506" y="430"/>
                  </a:lnTo>
                  <a:cubicBezTo>
                    <a:pt x="38492" y="427"/>
                    <a:pt x="38478" y="424"/>
                    <a:pt x="38465" y="420"/>
                  </a:cubicBezTo>
                  <a:close/>
                  <a:moveTo>
                    <a:pt x="39275" y="8373"/>
                  </a:moveTo>
                  <a:cubicBezTo>
                    <a:pt x="39264" y="8395"/>
                    <a:pt x="39253" y="8418"/>
                    <a:pt x="39242" y="8441"/>
                  </a:cubicBezTo>
                  <a:lnTo>
                    <a:pt x="39242" y="8441"/>
                  </a:lnTo>
                  <a:cubicBezTo>
                    <a:pt x="39260" y="8422"/>
                    <a:pt x="39279" y="8403"/>
                    <a:pt x="39297" y="8384"/>
                  </a:cubicBezTo>
                  <a:lnTo>
                    <a:pt x="39275" y="8373"/>
                  </a:lnTo>
                  <a:close/>
                  <a:moveTo>
                    <a:pt x="36281" y="13145"/>
                  </a:moveTo>
                  <a:lnTo>
                    <a:pt x="36410" y="13285"/>
                  </a:lnTo>
                  <a:lnTo>
                    <a:pt x="35613" y="13900"/>
                  </a:lnTo>
                  <a:cubicBezTo>
                    <a:pt x="35739" y="13671"/>
                    <a:pt x="35791" y="13517"/>
                    <a:pt x="35893" y="13410"/>
                  </a:cubicBezTo>
                  <a:cubicBezTo>
                    <a:pt x="35998" y="13299"/>
                    <a:pt x="36149" y="13231"/>
                    <a:pt x="36281" y="13145"/>
                  </a:cubicBezTo>
                  <a:close/>
                  <a:moveTo>
                    <a:pt x="32153" y="13953"/>
                  </a:moveTo>
                  <a:cubicBezTo>
                    <a:pt x="32238" y="13953"/>
                    <a:pt x="32343" y="13977"/>
                    <a:pt x="32474" y="14031"/>
                  </a:cubicBezTo>
                  <a:lnTo>
                    <a:pt x="31879" y="14466"/>
                  </a:lnTo>
                  <a:cubicBezTo>
                    <a:pt x="31839" y="14399"/>
                    <a:pt x="31783" y="14346"/>
                    <a:pt x="31792" y="14311"/>
                  </a:cubicBezTo>
                  <a:cubicBezTo>
                    <a:pt x="31847" y="14112"/>
                    <a:pt x="31934" y="13953"/>
                    <a:pt x="32153" y="13953"/>
                  </a:cubicBezTo>
                  <a:close/>
                  <a:moveTo>
                    <a:pt x="30989" y="16108"/>
                  </a:moveTo>
                  <a:cubicBezTo>
                    <a:pt x="31025" y="16164"/>
                    <a:pt x="31062" y="16219"/>
                    <a:pt x="31098" y="16275"/>
                  </a:cubicBezTo>
                  <a:lnTo>
                    <a:pt x="30663" y="16584"/>
                  </a:lnTo>
                  <a:cubicBezTo>
                    <a:pt x="30628" y="16540"/>
                    <a:pt x="30592" y="16495"/>
                    <a:pt x="30555" y="16451"/>
                  </a:cubicBezTo>
                  <a:lnTo>
                    <a:pt x="30989" y="16108"/>
                  </a:lnTo>
                  <a:close/>
                  <a:moveTo>
                    <a:pt x="25851" y="18307"/>
                  </a:moveTo>
                  <a:lnTo>
                    <a:pt x="25851" y="18307"/>
                  </a:lnTo>
                  <a:cubicBezTo>
                    <a:pt x="25611" y="19552"/>
                    <a:pt x="26503" y="20695"/>
                    <a:pt x="25762" y="21808"/>
                  </a:cubicBezTo>
                  <a:lnTo>
                    <a:pt x="25505" y="21821"/>
                  </a:lnTo>
                  <a:cubicBezTo>
                    <a:pt x="25434" y="20744"/>
                    <a:pt x="25362" y="19667"/>
                    <a:pt x="25290" y="18568"/>
                  </a:cubicBezTo>
                  <a:lnTo>
                    <a:pt x="25851" y="18307"/>
                  </a:lnTo>
                  <a:close/>
                  <a:moveTo>
                    <a:pt x="24938" y="18651"/>
                  </a:moveTo>
                  <a:cubicBezTo>
                    <a:pt x="25027" y="19660"/>
                    <a:pt x="25120" y="20669"/>
                    <a:pt x="25204" y="21677"/>
                  </a:cubicBezTo>
                  <a:cubicBezTo>
                    <a:pt x="25212" y="21770"/>
                    <a:pt x="25168" y="21865"/>
                    <a:pt x="25025" y="21965"/>
                  </a:cubicBezTo>
                  <a:lnTo>
                    <a:pt x="24802" y="18662"/>
                  </a:lnTo>
                  <a:lnTo>
                    <a:pt x="24938" y="18651"/>
                  </a:lnTo>
                  <a:close/>
                  <a:moveTo>
                    <a:pt x="37496" y="12709"/>
                  </a:moveTo>
                  <a:lnTo>
                    <a:pt x="37496" y="12709"/>
                  </a:lnTo>
                  <a:cubicBezTo>
                    <a:pt x="37322" y="13455"/>
                    <a:pt x="36787" y="13703"/>
                    <a:pt x="36443" y="14088"/>
                  </a:cubicBezTo>
                  <a:cubicBezTo>
                    <a:pt x="36098" y="14473"/>
                    <a:pt x="35703" y="14812"/>
                    <a:pt x="35329" y="15170"/>
                  </a:cubicBezTo>
                  <a:lnTo>
                    <a:pt x="35471" y="15332"/>
                  </a:lnTo>
                  <a:lnTo>
                    <a:pt x="37575" y="13488"/>
                  </a:lnTo>
                  <a:lnTo>
                    <a:pt x="37575" y="13488"/>
                  </a:lnTo>
                  <a:cubicBezTo>
                    <a:pt x="37557" y="14243"/>
                    <a:pt x="37026" y="14488"/>
                    <a:pt x="36713" y="14862"/>
                  </a:cubicBezTo>
                  <a:cubicBezTo>
                    <a:pt x="36398" y="15241"/>
                    <a:pt x="36047" y="15587"/>
                    <a:pt x="35776" y="16036"/>
                  </a:cubicBezTo>
                  <a:lnTo>
                    <a:pt x="37410" y="14648"/>
                  </a:lnTo>
                  <a:lnTo>
                    <a:pt x="37410" y="14648"/>
                  </a:lnTo>
                  <a:cubicBezTo>
                    <a:pt x="37677" y="15106"/>
                    <a:pt x="37378" y="15368"/>
                    <a:pt x="37119" y="15604"/>
                  </a:cubicBezTo>
                  <a:cubicBezTo>
                    <a:pt x="36338" y="16316"/>
                    <a:pt x="35541" y="17012"/>
                    <a:pt x="34746" y="17708"/>
                  </a:cubicBezTo>
                  <a:cubicBezTo>
                    <a:pt x="34499" y="17924"/>
                    <a:pt x="34237" y="18124"/>
                    <a:pt x="34041" y="18460"/>
                  </a:cubicBezTo>
                  <a:lnTo>
                    <a:pt x="34655" y="18179"/>
                  </a:lnTo>
                  <a:lnTo>
                    <a:pt x="35334" y="18673"/>
                  </a:lnTo>
                  <a:cubicBezTo>
                    <a:pt x="35466" y="18931"/>
                    <a:pt x="31719" y="22232"/>
                    <a:pt x="30551" y="22523"/>
                  </a:cubicBezTo>
                  <a:lnTo>
                    <a:pt x="31905" y="21229"/>
                  </a:lnTo>
                  <a:lnTo>
                    <a:pt x="31905" y="21229"/>
                  </a:lnTo>
                  <a:cubicBezTo>
                    <a:pt x="30632" y="21842"/>
                    <a:pt x="29705" y="23012"/>
                    <a:pt x="28107" y="23465"/>
                  </a:cubicBezTo>
                  <a:lnTo>
                    <a:pt x="29105" y="22588"/>
                  </a:lnTo>
                  <a:lnTo>
                    <a:pt x="29005" y="22443"/>
                  </a:lnTo>
                  <a:lnTo>
                    <a:pt x="26909" y="23935"/>
                  </a:lnTo>
                  <a:cubicBezTo>
                    <a:pt x="26882" y="23287"/>
                    <a:pt x="27189" y="22970"/>
                    <a:pt x="27622" y="22691"/>
                  </a:cubicBezTo>
                  <a:cubicBezTo>
                    <a:pt x="28441" y="22162"/>
                    <a:pt x="29237" y="21597"/>
                    <a:pt x="30238" y="20913"/>
                  </a:cubicBezTo>
                  <a:lnTo>
                    <a:pt x="30238" y="20913"/>
                  </a:lnTo>
                  <a:lnTo>
                    <a:pt x="29259" y="21085"/>
                  </a:lnTo>
                  <a:lnTo>
                    <a:pt x="30444" y="20227"/>
                  </a:lnTo>
                  <a:lnTo>
                    <a:pt x="30408" y="20129"/>
                  </a:lnTo>
                  <a:lnTo>
                    <a:pt x="29409" y="20535"/>
                  </a:lnTo>
                  <a:cubicBezTo>
                    <a:pt x="29118" y="20746"/>
                    <a:pt x="28826" y="20955"/>
                    <a:pt x="28540" y="21172"/>
                  </a:cubicBezTo>
                  <a:cubicBezTo>
                    <a:pt x="28185" y="21438"/>
                    <a:pt x="27732" y="21614"/>
                    <a:pt x="27724" y="22186"/>
                  </a:cubicBezTo>
                  <a:cubicBezTo>
                    <a:pt x="27722" y="22287"/>
                    <a:pt x="27454" y="22385"/>
                    <a:pt x="27176" y="22576"/>
                  </a:cubicBezTo>
                  <a:cubicBezTo>
                    <a:pt x="27485" y="21280"/>
                    <a:pt x="28436" y="20892"/>
                    <a:pt x="29317" y="20433"/>
                  </a:cubicBezTo>
                  <a:lnTo>
                    <a:pt x="30323" y="19598"/>
                  </a:lnTo>
                  <a:lnTo>
                    <a:pt x="30239" y="19470"/>
                  </a:lnTo>
                  <a:lnTo>
                    <a:pt x="28525" y="20489"/>
                  </a:lnTo>
                  <a:lnTo>
                    <a:pt x="28403" y="20331"/>
                  </a:lnTo>
                  <a:lnTo>
                    <a:pt x="29246" y="19669"/>
                  </a:lnTo>
                  <a:cubicBezTo>
                    <a:pt x="28740" y="19023"/>
                    <a:pt x="29463" y="18641"/>
                    <a:pt x="29532" y="18185"/>
                  </a:cubicBezTo>
                  <a:cubicBezTo>
                    <a:pt x="31362" y="17528"/>
                    <a:pt x="32725" y="16272"/>
                    <a:pt x="34128" y="15173"/>
                  </a:cubicBezTo>
                  <a:cubicBezTo>
                    <a:pt x="34146" y="15167"/>
                    <a:pt x="34163" y="15164"/>
                    <a:pt x="34179" y="15164"/>
                  </a:cubicBezTo>
                  <a:cubicBezTo>
                    <a:pt x="34328" y="15164"/>
                    <a:pt x="34370" y="15403"/>
                    <a:pt x="34501" y="15403"/>
                  </a:cubicBezTo>
                  <a:cubicBezTo>
                    <a:pt x="34544" y="15403"/>
                    <a:pt x="34596" y="15378"/>
                    <a:pt x="34665" y="15311"/>
                  </a:cubicBezTo>
                  <a:cubicBezTo>
                    <a:pt x="35231" y="14757"/>
                    <a:pt x="35823" y="14229"/>
                    <a:pt x="36407" y="13693"/>
                  </a:cubicBezTo>
                  <a:cubicBezTo>
                    <a:pt x="36722" y="13403"/>
                    <a:pt x="37043" y="13119"/>
                    <a:pt x="37496" y="12709"/>
                  </a:cubicBezTo>
                  <a:close/>
                  <a:moveTo>
                    <a:pt x="24399" y="19092"/>
                  </a:moveTo>
                  <a:lnTo>
                    <a:pt x="24399" y="19092"/>
                  </a:lnTo>
                  <a:cubicBezTo>
                    <a:pt x="24754" y="20487"/>
                    <a:pt x="24388" y="21982"/>
                    <a:pt x="25178" y="23364"/>
                  </a:cubicBezTo>
                  <a:lnTo>
                    <a:pt x="24506" y="24369"/>
                  </a:lnTo>
                  <a:lnTo>
                    <a:pt x="24317" y="24347"/>
                  </a:lnTo>
                  <a:cubicBezTo>
                    <a:pt x="24272" y="23681"/>
                    <a:pt x="24228" y="23014"/>
                    <a:pt x="24180" y="22349"/>
                  </a:cubicBezTo>
                  <a:cubicBezTo>
                    <a:pt x="24151" y="21922"/>
                    <a:pt x="24203" y="21464"/>
                    <a:pt x="24065" y="21075"/>
                  </a:cubicBezTo>
                  <a:cubicBezTo>
                    <a:pt x="23794" y="20317"/>
                    <a:pt x="24220" y="19743"/>
                    <a:pt x="24399" y="19092"/>
                  </a:cubicBezTo>
                  <a:close/>
                  <a:moveTo>
                    <a:pt x="23642" y="21276"/>
                  </a:moveTo>
                  <a:lnTo>
                    <a:pt x="23723" y="21279"/>
                  </a:lnTo>
                  <a:cubicBezTo>
                    <a:pt x="23851" y="22473"/>
                    <a:pt x="24002" y="23666"/>
                    <a:pt x="24087" y="24864"/>
                  </a:cubicBezTo>
                  <a:cubicBezTo>
                    <a:pt x="24104" y="25101"/>
                    <a:pt x="23866" y="25356"/>
                    <a:pt x="23745" y="25603"/>
                  </a:cubicBezTo>
                  <a:cubicBezTo>
                    <a:pt x="23711" y="25578"/>
                    <a:pt x="23676" y="25552"/>
                    <a:pt x="23642" y="25527"/>
                  </a:cubicBezTo>
                  <a:lnTo>
                    <a:pt x="23642" y="21276"/>
                  </a:lnTo>
                  <a:close/>
                  <a:moveTo>
                    <a:pt x="25525" y="27799"/>
                  </a:moveTo>
                  <a:lnTo>
                    <a:pt x="25625" y="28013"/>
                  </a:lnTo>
                  <a:lnTo>
                    <a:pt x="24502" y="28383"/>
                  </a:lnTo>
                  <a:lnTo>
                    <a:pt x="24502" y="28383"/>
                  </a:lnTo>
                  <a:cubicBezTo>
                    <a:pt x="24844" y="28188"/>
                    <a:pt x="25185" y="27994"/>
                    <a:pt x="25525" y="27799"/>
                  </a:cubicBezTo>
                  <a:close/>
                  <a:moveTo>
                    <a:pt x="22740" y="21881"/>
                  </a:moveTo>
                  <a:cubicBezTo>
                    <a:pt x="22808" y="22203"/>
                    <a:pt x="22905" y="22521"/>
                    <a:pt x="22938" y="22847"/>
                  </a:cubicBezTo>
                  <a:cubicBezTo>
                    <a:pt x="23043" y="23865"/>
                    <a:pt x="23115" y="24886"/>
                    <a:pt x="23216" y="25905"/>
                  </a:cubicBezTo>
                  <a:cubicBezTo>
                    <a:pt x="23287" y="26604"/>
                    <a:pt x="22873" y="27060"/>
                    <a:pt x="22355" y="27730"/>
                  </a:cubicBezTo>
                  <a:cubicBezTo>
                    <a:pt x="22282" y="27009"/>
                    <a:pt x="22229" y="26480"/>
                    <a:pt x="22168" y="25862"/>
                  </a:cubicBezTo>
                  <a:cubicBezTo>
                    <a:pt x="21436" y="26781"/>
                    <a:pt x="21913" y="27752"/>
                    <a:pt x="21794" y="28666"/>
                  </a:cubicBezTo>
                  <a:cubicBezTo>
                    <a:pt x="20990" y="27632"/>
                    <a:pt x="21167" y="24762"/>
                    <a:pt x="22123" y="23376"/>
                  </a:cubicBezTo>
                  <a:cubicBezTo>
                    <a:pt x="22222" y="24065"/>
                    <a:pt x="22318" y="24731"/>
                    <a:pt x="22415" y="25398"/>
                  </a:cubicBezTo>
                  <a:cubicBezTo>
                    <a:pt x="22650" y="24233"/>
                    <a:pt x="22128" y="23047"/>
                    <a:pt x="22740" y="21881"/>
                  </a:cubicBezTo>
                  <a:close/>
                  <a:moveTo>
                    <a:pt x="24345" y="28449"/>
                  </a:moveTo>
                  <a:lnTo>
                    <a:pt x="23675" y="28860"/>
                  </a:lnTo>
                  <a:cubicBezTo>
                    <a:pt x="23642" y="28774"/>
                    <a:pt x="23609" y="28688"/>
                    <a:pt x="23577" y="28602"/>
                  </a:cubicBezTo>
                  <a:lnTo>
                    <a:pt x="24345" y="28449"/>
                  </a:lnTo>
                  <a:close/>
                  <a:moveTo>
                    <a:pt x="20242" y="23474"/>
                  </a:moveTo>
                  <a:lnTo>
                    <a:pt x="20242" y="23474"/>
                  </a:lnTo>
                  <a:cubicBezTo>
                    <a:pt x="20347" y="23534"/>
                    <a:pt x="20516" y="23609"/>
                    <a:pt x="20508" y="23643"/>
                  </a:cubicBezTo>
                  <a:cubicBezTo>
                    <a:pt x="20202" y="24950"/>
                    <a:pt x="20818" y="26142"/>
                    <a:pt x="20958" y="27392"/>
                  </a:cubicBezTo>
                  <a:cubicBezTo>
                    <a:pt x="21057" y="28264"/>
                    <a:pt x="21196" y="29143"/>
                    <a:pt x="20674" y="29996"/>
                  </a:cubicBezTo>
                  <a:cubicBezTo>
                    <a:pt x="20545" y="28950"/>
                    <a:pt x="20416" y="27905"/>
                    <a:pt x="20286" y="26860"/>
                  </a:cubicBezTo>
                  <a:lnTo>
                    <a:pt x="20119" y="26874"/>
                  </a:lnTo>
                  <a:cubicBezTo>
                    <a:pt x="20159" y="27744"/>
                    <a:pt x="20199" y="28615"/>
                    <a:pt x="20238" y="29486"/>
                  </a:cubicBezTo>
                  <a:lnTo>
                    <a:pt x="20116" y="29508"/>
                  </a:lnTo>
                  <a:cubicBezTo>
                    <a:pt x="20063" y="29382"/>
                    <a:pt x="20008" y="29256"/>
                    <a:pt x="19954" y="29129"/>
                  </a:cubicBezTo>
                  <a:cubicBezTo>
                    <a:pt x="19914" y="29167"/>
                    <a:pt x="19837" y="29209"/>
                    <a:pt x="19841" y="29241"/>
                  </a:cubicBezTo>
                  <a:cubicBezTo>
                    <a:pt x="19886" y="29666"/>
                    <a:pt x="19905" y="30099"/>
                    <a:pt x="20004" y="30512"/>
                  </a:cubicBezTo>
                  <a:cubicBezTo>
                    <a:pt x="20167" y="31198"/>
                    <a:pt x="20073" y="31812"/>
                    <a:pt x="19638" y="32375"/>
                  </a:cubicBezTo>
                  <a:cubicBezTo>
                    <a:pt x="19585" y="32325"/>
                    <a:pt x="19507" y="32286"/>
                    <a:pt x="19507" y="32248"/>
                  </a:cubicBezTo>
                  <a:cubicBezTo>
                    <a:pt x="19537" y="30305"/>
                    <a:pt x="19544" y="28362"/>
                    <a:pt x="19629" y="26422"/>
                  </a:cubicBezTo>
                  <a:cubicBezTo>
                    <a:pt x="19657" y="25773"/>
                    <a:pt x="19891" y="25133"/>
                    <a:pt x="20029" y="24490"/>
                  </a:cubicBezTo>
                  <a:cubicBezTo>
                    <a:pt x="20102" y="24152"/>
                    <a:pt x="20171" y="23813"/>
                    <a:pt x="20242" y="23474"/>
                  </a:cubicBezTo>
                  <a:close/>
                  <a:moveTo>
                    <a:pt x="15007" y="32269"/>
                  </a:moveTo>
                  <a:lnTo>
                    <a:pt x="15007" y="32922"/>
                  </a:lnTo>
                  <a:lnTo>
                    <a:pt x="14940" y="32922"/>
                  </a:lnTo>
                  <a:lnTo>
                    <a:pt x="14940" y="32269"/>
                  </a:lnTo>
                  <a:close/>
                  <a:moveTo>
                    <a:pt x="19030" y="27461"/>
                  </a:moveTo>
                  <a:cubicBezTo>
                    <a:pt x="19030" y="28215"/>
                    <a:pt x="19127" y="28987"/>
                    <a:pt x="19005" y="29722"/>
                  </a:cubicBezTo>
                  <a:cubicBezTo>
                    <a:pt x="18847" y="30681"/>
                    <a:pt x="19016" y="31588"/>
                    <a:pt x="19150" y="32514"/>
                  </a:cubicBezTo>
                  <a:cubicBezTo>
                    <a:pt x="19176" y="32692"/>
                    <a:pt x="19153" y="32877"/>
                    <a:pt x="19153" y="33060"/>
                  </a:cubicBezTo>
                  <a:cubicBezTo>
                    <a:pt x="17980" y="31221"/>
                    <a:pt x="18393" y="29344"/>
                    <a:pt x="18830" y="27467"/>
                  </a:cubicBezTo>
                  <a:lnTo>
                    <a:pt x="19030" y="27461"/>
                  </a:lnTo>
                  <a:close/>
                  <a:moveTo>
                    <a:pt x="17728" y="31761"/>
                  </a:moveTo>
                  <a:cubicBezTo>
                    <a:pt x="17859" y="33052"/>
                    <a:pt x="17852" y="34335"/>
                    <a:pt x="17617" y="35603"/>
                  </a:cubicBezTo>
                  <a:lnTo>
                    <a:pt x="17418" y="35591"/>
                  </a:lnTo>
                  <a:cubicBezTo>
                    <a:pt x="17521" y="34313"/>
                    <a:pt x="17625" y="33037"/>
                    <a:pt x="17728" y="31761"/>
                  </a:cubicBezTo>
                  <a:close/>
                  <a:moveTo>
                    <a:pt x="17403" y="29686"/>
                  </a:moveTo>
                  <a:lnTo>
                    <a:pt x="17403" y="29686"/>
                  </a:lnTo>
                  <a:cubicBezTo>
                    <a:pt x="17243" y="31745"/>
                    <a:pt x="17082" y="33802"/>
                    <a:pt x="16922" y="35860"/>
                  </a:cubicBezTo>
                  <a:lnTo>
                    <a:pt x="16922" y="35860"/>
                  </a:lnTo>
                  <a:cubicBezTo>
                    <a:pt x="16904" y="35575"/>
                    <a:pt x="16886" y="35290"/>
                    <a:pt x="16867" y="35004"/>
                  </a:cubicBezTo>
                  <a:lnTo>
                    <a:pt x="16742" y="34987"/>
                  </a:lnTo>
                  <a:lnTo>
                    <a:pt x="16537" y="35815"/>
                  </a:lnTo>
                  <a:cubicBezTo>
                    <a:pt x="16310" y="33644"/>
                    <a:pt x="16674" y="31641"/>
                    <a:pt x="17403" y="29686"/>
                  </a:cubicBezTo>
                  <a:close/>
                  <a:moveTo>
                    <a:pt x="30005" y="35459"/>
                  </a:moveTo>
                  <a:lnTo>
                    <a:pt x="30098" y="35609"/>
                  </a:lnTo>
                  <a:lnTo>
                    <a:pt x="29555" y="35981"/>
                  </a:lnTo>
                  <a:lnTo>
                    <a:pt x="29417" y="35824"/>
                  </a:lnTo>
                  <a:lnTo>
                    <a:pt x="30005" y="35459"/>
                  </a:lnTo>
                  <a:close/>
                  <a:moveTo>
                    <a:pt x="28364" y="38798"/>
                  </a:moveTo>
                  <a:lnTo>
                    <a:pt x="27347" y="39512"/>
                  </a:lnTo>
                  <a:cubicBezTo>
                    <a:pt x="27489" y="39179"/>
                    <a:pt x="27545" y="39048"/>
                    <a:pt x="27596" y="38929"/>
                  </a:cubicBezTo>
                  <a:lnTo>
                    <a:pt x="27596" y="38929"/>
                  </a:lnTo>
                  <a:lnTo>
                    <a:pt x="28364" y="38798"/>
                  </a:lnTo>
                  <a:close/>
                  <a:moveTo>
                    <a:pt x="16012" y="31256"/>
                  </a:moveTo>
                  <a:lnTo>
                    <a:pt x="16012" y="31256"/>
                  </a:lnTo>
                  <a:cubicBezTo>
                    <a:pt x="15940" y="33497"/>
                    <a:pt x="15867" y="35738"/>
                    <a:pt x="15793" y="38059"/>
                  </a:cubicBezTo>
                  <a:lnTo>
                    <a:pt x="15514" y="37349"/>
                  </a:lnTo>
                  <a:cubicBezTo>
                    <a:pt x="15461" y="37887"/>
                    <a:pt x="15426" y="38227"/>
                    <a:pt x="15392" y="38567"/>
                  </a:cubicBezTo>
                  <a:cubicBezTo>
                    <a:pt x="15268" y="38112"/>
                    <a:pt x="15145" y="37657"/>
                    <a:pt x="15021" y="37203"/>
                  </a:cubicBezTo>
                  <a:lnTo>
                    <a:pt x="14882" y="37224"/>
                  </a:lnTo>
                  <a:cubicBezTo>
                    <a:pt x="14973" y="38013"/>
                    <a:pt x="15063" y="38801"/>
                    <a:pt x="15154" y="39590"/>
                  </a:cubicBezTo>
                  <a:lnTo>
                    <a:pt x="14939" y="39637"/>
                  </a:lnTo>
                  <a:cubicBezTo>
                    <a:pt x="14867" y="39451"/>
                    <a:pt x="14744" y="39267"/>
                    <a:pt x="14735" y="39080"/>
                  </a:cubicBezTo>
                  <a:cubicBezTo>
                    <a:pt x="14673" y="37923"/>
                    <a:pt x="14630" y="36767"/>
                    <a:pt x="14606" y="35610"/>
                  </a:cubicBezTo>
                  <a:cubicBezTo>
                    <a:pt x="14601" y="35398"/>
                    <a:pt x="14689" y="35172"/>
                    <a:pt x="14778" y="34971"/>
                  </a:cubicBezTo>
                  <a:cubicBezTo>
                    <a:pt x="14901" y="34697"/>
                    <a:pt x="15068" y="34441"/>
                    <a:pt x="15198" y="34208"/>
                  </a:cubicBezTo>
                  <a:lnTo>
                    <a:pt x="15198" y="34209"/>
                  </a:lnTo>
                  <a:cubicBezTo>
                    <a:pt x="15230" y="34414"/>
                    <a:pt x="15271" y="34684"/>
                    <a:pt x="15311" y="34954"/>
                  </a:cubicBezTo>
                  <a:cubicBezTo>
                    <a:pt x="15623" y="33713"/>
                    <a:pt x="15288" y="32413"/>
                    <a:pt x="16012" y="31256"/>
                  </a:cubicBezTo>
                  <a:close/>
                  <a:moveTo>
                    <a:pt x="23536" y="40524"/>
                  </a:moveTo>
                  <a:lnTo>
                    <a:pt x="16015" y="42827"/>
                  </a:lnTo>
                  <a:cubicBezTo>
                    <a:pt x="18246" y="41173"/>
                    <a:pt x="20879" y="40774"/>
                    <a:pt x="23536" y="40524"/>
                  </a:cubicBezTo>
                  <a:close/>
                  <a:moveTo>
                    <a:pt x="26881" y="39673"/>
                  </a:moveTo>
                  <a:cubicBezTo>
                    <a:pt x="27069" y="39673"/>
                    <a:pt x="27160" y="39835"/>
                    <a:pt x="27177" y="40105"/>
                  </a:cubicBezTo>
                  <a:cubicBezTo>
                    <a:pt x="27358" y="40250"/>
                    <a:pt x="27396" y="40365"/>
                    <a:pt x="27225" y="40588"/>
                  </a:cubicBezTo>
                  <a:cubicBezTo>
                    <a:pt x="26548" y="41481"/>
                    <a:pt x="25717" y="42177"/>
                    <a:pt x="24651" y="42516"/>
                  </a:cubicBezTo>
                  <a:cubicBezTo>
                    <a:pt x="22895" y="43078"/>
                    <a:pt x="21139" y="43667"/>
                    <a:pt x="19346" y="44085"/>
                  </a:cubicBezTo>
                  <a:cubicBezTo>
                    <a:pt x="17269" y="44568"/>
                    <a:pt x="15095" y="44698"/>
                    <a:pt x="13306" y="46076"/>
                  </a:cubicBezTo>
                  <a:cubicBezTo>
                    <a:pt x="13825" y="45274"/>
                    <a:pt x="14580" y="44746"/>
                    <a:pt x="15906" y="44330"/>
                  </a:cubicBezTo>
                  <a:cubicBezTo>
                    <a:pt x="17321" y="43888"/>
                    <a:pt x="18759" y="43520"/>
                    <a:pt x="20187" y="43119"/>
                  </a:cubicBezTo>
                  <a:cubicBezTo>
                    <a:pt x="21393" y="42779"/>
                    <a:pt x="22602" y="42448"/>
                    <a:pt x="23803" y="42093"/>
                  </a:cubicBezTo>
                  <a:cubicBezTo>
                    <a:pt x="24166" y="41989"/>
                    <a:pt x="24504" y="41804"/>
                    <a:pt x="24788" y="41554"/>
                  </a:cubicBezTo>
                  <a:lnTo>
                    <a:pt x="24788" y="41554"/>
                  </a:lnTo>
                  <a:lnTo>
                    <a:pt x="14747" y="44217"/>
                  </a:lnTo>
                  <a:cubicBezTo>
                    <a:pt x="15406" y="43567"/>
                    <a:pt x="16197" y="43214"/>
                    <a:pt x="17011" y="42939"/>
                  </a:cubicBezTo>
                  <a:cubicBezTo>
                    <a:pt x="18291" y="42507"/>
                    <a:pt x="19598" y="42155"/>
                    <a:pt x="20884" y="41738"/>
                  </a:cubicBezTo>
                  <a:cubicBezTo>
                    <a:pt x="22231" y="41301"/>
                    <a:pt x="23564" y="40820"/>
                    <a:pt x="24909" y="40374"/>
                  </a:cubicBezTo>
                  <a:cubicBezTo>
                    <a:pt x="25340" y="40231"/>
                    <a:pt x="25788" y="40143"/>
                    <a:pt x="26227" y="40030"/>
                  </a:cubicBezTo>
                  <a:cubicBezTo>
                    <a:pt x="26356" y="39936"/>
                    <a:pt x="26475" y="39822"/>
                    <a:pt x="26616" y="39751"/>
                  </a:cubicBezTo>
                  <a:cubicBezTo>
                    <a:pt x="26720" y="39698"/>
                    <a:pt x="26808" y="39673"/>
                    <a:pt x="26881" y="39673"/>
                  </a:cubicBezTo>
                  <a:close/>
                  <a:moveTo>
                    <a:pt x="9011" y="45376"/>
                  </a:moveTo>
                  <a:cubicBezTo>
                    <a:pt x="9048" y="46107"/>
                    <a:pt x="9086" y="46837"/>
                    <a:pt x="9122" y="47568"/>
                  </a:cubicBezTo>
                  <a:lnTo>
                    <a:pt x="8901" y="47568"/>
                  </a:lnTo>
                  <a:cubicBezTo>
                    <a:pt x="8937" y="46838"/>
                    <a:pt x="8974" y="46106"/>
                    <a:pt x="9011" y="45376"/>
                  </a:cubicBezTo>
                  <a:close/>
                  <a:moveTo>
                    <a:pt x="24581" y="43272"/>
                  </a:moveTo>
                  <a:cubicBezTo>
                    <a:pt x="24672" y="43272"/>
                    <a:pt x="24763" y="43275"/>
                    <a:pt x="24856" y="43282"/>
                  </a:cubicBezTo>
                  <a:lnTo>
                    <a:pt x="22146" y="44376"/>
                  </a:lnTo>
                  <a:lnTo>
                    <a:pt x="22262" y="44566"/>
                  </a:lnTo>
                  <a:lnTo>
                    <a:pt x="25276" y="43477"/>
                  </a:lnTo>
                  <a:lnTo>
                    <a:pt x="25276" y="43477"/>
                  </a:lnTo>
                  <a:cubicBezTo>
                    <a:pt x="24522" y="44192"/>
                    <a:pt x="23488" y="44305"/>
                    <a:pt x="22658" y="44914"/>
                  </a:cubicBezTo>
                  <a:lnTo>
                    <a:pt x="24502" y="44401"/>
                  </a:lnTo>
                  <a:lnTo>
                    <a:pt x="24556" y="44505"/>
                  </a:lnTo>
                  <a:cubicBezTo>
                    <a:pt x="23582" y="45237"/>
                    <a:pt x="22608" y="45971"/>
                    <a:pt x="21553" y="46766"/>
                  </a:cubicBezTo>
                  <a:lnTo>
                    <a:pt x="22576" y="46661"/>
                  </a:lnTo>
                  <a:lnTo>
                    <a:pt x="22576" y="46661"/>
                  </a:lnTo>
                  <a:cubicBezTo>
                    <a:pt x="21722" y="47151"/>
                    <a:pt x="20440" y="47471"/>
                    <a:pt x="19542" y="47471"/>
                  </a:cubicBezTo>
                  <a:cubicBezTo>
                    <a:pt x="19440" y="47471"/>
                    <a:pt x="19342" y="47467"/>
                    <a:pt x="19251" y="47458"/>
                  </a:cubicBezTo>
                  <a:cubicBezTo>
                    <a:pt x="19123" y="47446"/>
                    <a:pt x="18992" y="47437"/>
                    <a:pt x="18863" y="47437"/>
                  </a:cubicBezTo>
                  <a:cubicBezTo>
                    <a:pt x="18795" y="47437"/>
                    <a:pt x="18727" y="47440"/>
                    <a:pt x="18660" y="47446"/>
                  </a:cubicBezTo>
                  <a:cubicBezTo>
                    <a:pt x="17393" y="47558"/>
                    <a:pt x="16127" y="47718"/>
                    <a:pt x="14857" y="47773"/>
                  </a:cubicBezTo>
                  <a:cubicBezTo>
                    <a:pt x="14844" y="47773"/>
                    <a:pt x="14831" y="47774"/>
                    <a:pt x="14818" y="47774"/>
                  </a:cubicBezTo>
                  <a:cubicBezTo>
                    <a:pt x="14419" y="47774"/>
                    <a:pt x="14009" y="47529"/>
                    <a:pt x="13548" y="47384"/>
                  </a:cubicBezTo>
                  <a:lnTo>
                    <a:pt x="14010" y="46746"/>
                  </a:lnTo>
                  <a:lnTo>
                    <a:pt x="13920" y="46621"/>
                  </a:lnTo>
                  <a:lnTo>
                    <a:pt x="12192" y="47626"/>
                  </a:lnTo>
                  <a:lnTo>
                    <a:pt x="12083" y="47496"/>
                  </a:lnTo>
                  <a:cubicBezTo>
                    <a:pt x="12311" y="47304"/>
                    <a:pt x="12521" y="47089"/>
                    <a:pt x="12767" y="46924"/>
                  </a:cubicBezTo>
                  <a:cubicBezTo>
                    <a:pt x="14314" y="45882"/>
                    <a:pt x="15955" y="45124"/>
                    <a:pt x="17834" y="44807"/>
                  </a:cubicBezTo>
                  <a:cubicBezTo>
                    <a:pt x="19583" y="44513"/>
                    <a:pt x="21283" y="43949"/>
                    <a:pt x="23008" y="43512"/>
                  </a:cubicBezTo>
                  <a:cubicBezTo>
                    <a:pt x="23517" y="43382"/>
                    <a:pt x="24031" y="43272"/>
                    <a:pt x="24581" y="43272"/>
                  </a:cubicBezTo>
                  <a:close/>
                  <a:moveTo>
                    <a:pt x="13425" y="34174"/>
                  </a:moveTo>
                  <a:cubicBezTo>
                    <a:pt x="13476" y="34211"/>
                    <a:pt x="13560" y="34239"/>
                    <a:pt x="13572" y="34284"/>
                  </a:cubicBezTo>
                  <a:cubicBezTo>
                    <a:pt x="13805" y="35171"/>
                    <a:pt x="14095" y="36047"/>
                    <a:pt x="14240" y="36948"/>
                  </a:cubicBezTo>
                  <a:cubicBezTo>
                    <a:pt x="14408" y="37988"/>
                    <a:pt x="14437" y="39049"/>
                    <a:pt x="14546" y="40099"/>
                  </a:cubicBezTo>
                  <a:cubicBezTo>
                    <a:pt x="14596" y="40587"/>
                    <a:pt x="14308" y="40873"/>
                    <a:pt x="13883" y="41381"/>
                  </a:cubicBezTo>
                  <a:cubicBezTo>
                    <a:pt x="13795" y="39475"/>
                    <a:pt x="13716" y="37784"/>
                    <a:pt x="13637" y="36092"/>
                  </a:cubicBezTo>
                  <a:lnTo>
                    <a:pt x="13511" y="36095"/>
                  </a:lnTo>
                  <a:lnTo>
                    <a:pt x="13511" y="41779"/>
                  </a:lnTo>
                  <a:lnTo>
                    <a:pt x="13369" y="41798"/>
                  </a:lnTo>
                  <a:lnTo>
                    <a:pt x="13132" y="41191"/>
                  </a:lnTo>
                  <a:cubicBezTo>
                    <a:pt x="13004" y="41839"/>
                    <a:pt x="12901" y="42354"/>
                    <a:pt x="12799" y="42871"/>
                  </a:cubicBezTo>
                  <a:lnTo>
                    <a:pt x="12711" y="42865"/>
                  </a:lnTo>
                  <a:cubicBezTo>
                    <a:pt x="12614" y="41393"/>
                    <a:pt x="12518" y="39921"/>
                    <a:pt x="12420" y="38449"/>
                  </a:cubicBezTo>
                  <a:lnTo>
                    <a:pt x="12262" y="38444"/>
                  </a:lnTo>
                  <a:cubicBezTo>
                    <a:pt x="12229" y="39355"/>
                    <a:pt x="12163" y="40266"/>
                    <a:pt x="12172" y="41177"/>
                  </a:cubicBezTo>
                  <a:cubicBezTo>
                    <a:pt x="12179" y="41903"/>
                    <a:pt x="12305" y="42627"/>
                    <a:pt x="12320" y="43353"/>
                  </a:cubicBezTo>
                  <a:cubicBezTo>
                    <a:pt x="12325" y="43710"/>
                    <a:pt x="12197" y="44069"/>
                    <a:pt x="11937" y="44425"/>
                  </a:cubicBezTo>
                  <a:cubicBezTo>
                    <a:pt x="11826" y="44208"/>
                    <a:pt x="11714" y="43992"/>
                    <a:pt x="11606" y="43786"/>
                  </a:cubicBezTo>
                  <a:cubicBezTo>
                    <a:pt x="11210" y="44046"/>
                    <a:pt x="11139" y="44379"/>
                    <a:pt x="11259" y="44835"/>
                  </a:cubicBezTo>
                  <a:cubicBezTo>
                    <a:pt x="11520" y="45825"/>
                    <a:pt x="10744" y="46463"/>
                    <a:pt x="10253" y="47225"/>
                  </a:cubicBezTo>
                  <a:cubicBezTo>
                    <a:pt x="10405" y="46013"/>
                    <a:pt x="10555" y="44801"/>
                    <a:pt x="10706" y="43590"/>
                  </a:cubicBezTo>
                  <a:lnTo>
                    <a:pt x="10519" y="43556"/>
                  </a:lnTo>
                  <a:lnTo>
                    <a:pt x="9519" y="48777"/>
                  </a:lnTo>
                  <a:lnTo>
                    <a:pt x="9519" y="43890"/>
                  </a:lnTo>
                  <a:cubicBezTo>
                    <a:pt x="9425" y="44155"/>
                    <a:pt x="9330" y="44419"/>
                    <a:pt x="9246" y="44655"/>
                  </a:cubicBezTo>
                  <a:cubicBezTo>
                    <a:pt x="8992" y="43761"/>
                    <a:pt x="9026" y="42453"/>
                    <a:pt x="9332" y="41721"/>
                  </a:cubicBezTo>
                  <a:cubicBezTo>
                    <a:pt x="9411" y="41411"/>
                    <a:pt x="9488" y="41101"/>
                    <a:pt x="9626" y="40545"/>
                  </a:cubicBezTo>
                  <a:lnTo>
                    <a:pt x="10122" y="42145"/>
                  </a:lnTo>
                  <a:lnTo>
                    <a:pt x="10247" y="42121"/>
                  </a:lnTo>
                  <a:cubicBezTo>
                    <a:pt x="10211" y="41396"/>
                    <a:pt x="10181" y="40671"/>
                    <a:pt x="10134" y="39946"/>
                  </a:cubicBezTo>
                  <a:cubicBezTo>
                    <a:pt x="10088" y="39200"/>
                    <a:pt x="10220" y="38518"/>
                    <a:pt x="10848" y="37872"/>
                  </a:cubicBezTo>
                  <a:cubicBezTo>
                    <a:pt x="11021" y="39623"/>
                    <a:pt x="11003" y="41320"/>
                    <a:pt x="11582" y="42923"/>
                  </a:cubicBezTo>
                  <a:cubicBezTo>
                    <a:pt x="11392" y="40827"/>
                    <a:pt x="11157" y="38736"/>
                    <a:pt x="11330" y="36545"/>
                  </a:cubicBezTo>
                  <a:lnTo>
                    <a:pt x="11330" y="36545"/>
                  </a:lnTo>
                  <a:cubicBezTo>
                    <a:pt x="11885" y="36895"/>
                    <a:pt x="11545" y="37451"/>
                    <a:pt x="11773" y="37845"/>
                  </a:cubicBezTo>
                  <a:cubicBezTo>
                    <a:pt x="12063" y="37109"/>
                    <a:pt x="12166" y="36394"/>
                    <a:pt x="12046" y="35607"/>
                  </a:cubicBezTo>
                  <a:cubicBezTo>
                    <a:pt x="11993" y="35267"/>
                    <a:pt x="12299" y="34873"/>
                    <a:pt x="12443" y="34504"/>
                  </a:cubicBezTo>
                  <a:lnTo>
                    <a:pt x="12692" y="34572"/>
                  </a:lnTo>
                  <a:cubicBezTo>
                    <a:pt x="12631" y="35266"/>
                    <a:pt x="12571" y="35961"/>
                    <a:pt x="12511" y="36656"/>
                  </a:cubicBezTo>
                  <a:lnTo>
                    <a:pt x="12604" y="36677"/>
                  </a:lnTo>
                  <a:lnTo>
                    <a:pt x="13425" y="34174"/>
                  </a:lnTo>
                  <a:close/>
                  <a:moveTo>
                    <a:pt x="7548" y="42697"/>
                  </a:moveTo>
                  <a:cubicBezTo>
                    <a:pt x="7664" y="42947"/>
                    <a:pt x="7710" y="43027"/>
                    <a:pt x="7740" y="43112"/>
                  </a:cubicBezTo>
                  <a:cubicBezTo>
                    <a:pt x="7783" y="43231"/>
                    <a:pt x="7815" y="43354"/>
                    <a:pt x="7924" y="43712"/>
                  </a:cubicBezTo>
                  <a:cubicBezTo>
                    <a:pt x="7969" y="43284"/>
                    <a:pt x="7989" y="43085"/>
                    <a:pt x="8028" y="42729"/>
                  </a:cubicBezTo>
                  <a:cubicBezTo>
                    <a:pt x="8397" y="43721"/>
                    <a:pt x="8703" y="44542"/>
                    <a:pt x="9010" y="45364"/>
                  </a:cubicBezTo>
                  <a:lnTo>
                    <a:pt x="9010" y="45364"/>
                  </a:lnTo>
                  <a:cubicBezTo>
                    <a:pt x="8556" y="45865"/>
                    <a:pt x="8646" y="46521"/>
                    <a:pt x="8531" y="47122"/>
                  </a:cubicBezTo>
                  <a:cubicBezTo>
                    <a:pt x="8449" y="47552"/>
                    <a:pt x="8372" y="47982"/>
                    <a:pt x="8257" y="48614"/>
                  </a:cubicBezTo>
                  <a:cubicBezTo>
                    <a:pt x="8146" y="47250"/>
                    <a:pt x="8053" y="46109"/>
                    <a:pt x="7959" y="44969"/>
                  </a:cubicBezTo>
                  <a:lnTo>
                    <a:pt x="7727" y="44970"/>
                  </a:lnTo>
                  <a:lnTo>
                    <a:pt x="7727" y="49052"/>
                  </a:lnTo>
                  <a:lnTo>
                    <a:pt x="7524" y="49051"/>
                  </a:lnTo>
                  <a:cubicBezTo>
                    <a:pt x="7123" y="47006"/>
                    <a:pt x="7294" y="44954"/>
                    <a:pt x="7548" y="42697"/>
                  </a:cubicBezTo>
                  <a:close/>
                  <a:moveTo>
                    <a:pt x="4948" y="52845"/>
                  </a:moveTo>
                  <a:lnTo>
                    <a:pt x="4926" y="52861"/>
                  </a:lnTo>
                  <a:lnTo>
                    <a:pt x="4961" y="52981"/>
                  </a:lnTo>
                  <a:lnTo>
                    <a:pt x="4961" y="52981"/>
                  </a:lnTo>
                  <a:cubicBezTo>
                    <a:pt x="4957" y="52935"/>
                    <a:pt x="4952" y="52890"/>
                    <a:pt x="4948" y="52845"/>
                  </a:cubicBezTo>
                  <a:close/>
                  <a:moveTo>
                    <a:pt x="4066" y="54925"/>
                  </a:moveTo>
                  <a:lnTo>
                    <a:pt x="4053" y="54942"/>
                  </a:lnTo>
                  <a:cubicBezTo>
                    <a:pt x="4059" y="54951"/>
                    <a:pt x="4065" y="54960"/>
                    <a:pt x="4071" y="54969"/>
                  </a:cubicBezTo>
                  <a:lnTo>
                    <a:pt x="4071" y="54969"/>
                  </a:lnTo>
                  <a:cubicBezTo>
                    <a:pt x="4069" y="54954"/>
                    <a:pt x="4067" y="54940"/>
                    <a:pt x="4066" y="54925"/>
                  </a:cubicBezTo>
                  <a:close/>
                  <a:moveTo>
                    <a:pt x="22778" y="47675"/>
                  </a:moveTo>
                  <a:lnTo>
                    <a:pt x="22778" y="47675"/>
                  </a:lnTo>
                  <a:cubicBezTo>
                    <a:pt x="21798" y="48453"/>
                    <a:pt x="20729" y="48525"/>
                    <a:pt x="19827" y="49073"/>
                  </a:cubicBezTo>
                  <a:lnTo>
                    <a:pt x="21488" y="48782"/>
                  </a:lnTo>
                  <a:lnTo>
                    <a:pt x="21488" y="48782"/>
                  </a:lnTo>
                  <a:lnTo>
                    <a:pt x="20970" y="49338"/>
                  </a:lnTo>
                  <a:lnTo>
                    <a:pt x="22215" y="48932"/>
                  </a:lnTo>
                  <a:lnTo>
                    <a:pt x="22215" y="48932"/>
                  </a:lnTo>
                  <a:cubicBezTo>
                    <a:pt x="21517" y="50472"/>
                    <a:pt x="19882" y="51922"/>
                    <a:pt x="17797" y="52811"/>
                  </a:cubicBezTo>
                  <a:lnTo>
                    <a:pt x="18727" y="51950"/>
                  </a:lnTo>
                  <a:lnTo>
                    <a:pt x="18727" y="51950"/>
                  </a:lnTo>
                  <a:cubicBezTo>
                    <a:pt x="15773" y="53466"/>
                    <a:pt x="12796" y="54856"/>
                    <a:pt x="9512" y="55425"/>
                  </a:cubicBezTo>
                  <a:lnTo>
                    <a:pt x="9425" y="55234"/>
                  </a:lnTo>
                  <a:lnTo>
                    <a:pt x="11990" y="53959"/>
                  </a:lnTo>
                  <a:lnTo>
                    <a:pt x="8508" y="54435"/>
                  </a:lnTo>
                  <a:cubicBezTo>
                    <a:pt x="9078" y="53737"/>
                    <a:pt x="9534" y="53191"/>
                    <a:pt x="9967" y="52626"/>
                  </a:cubicBezTo>
                  <a:cubicBezTo>
                    <a:pt x="10007" y="52573"/>
                    <a:pt x="9893" y="52402"/>
                    <a:pt x="9853" y="52292"/>
                  </a:cubicBezTo>
                  <a:cubicBezTo>
                    <a:pt x="9969" y="51935"/>
                    <a:pt x="10733" y="51932"/>
                    <a:pt x="10399" y="51287"/>
                  </a:cubicBezTo>
                  <a:cubicBezTo>
                    <a:pt x="10378" y="51245"/>
                    <a:pt x="10670" y="51030"/>
                    <a:pt x="10825" y="50908"/>
                  </a:cubicBezTo>
                  <a:cubicBezTo>
                    <a:pt x="12564" y="49557"/>
                    <a:pt x="14531" y="48778"/>
                    <a:pt x="16717" y="48508"/>
                  </a:cubicBezTo>
                  <a:cubicBezTo>
                    <a:pt x="17993" y="48349"/>
                    <a:pt x="19261" y="48120"/>
                    <a:pt x="20581" y="47915"/>
                  </a:cubicBezTo>
                  <a:lnTo>
                    <a:pt x="20581" y="47915"/>
                  </a:lnTo>
                  <a:lnTo>
                    <a:pt x="20366" y="48333"/>
                  </a:lnTo>
                  <a:lnTo>
                    <a:pt x="22778" y="47675"/>
                  </a:lnTo>
                  <a:close/>
                  <a:moveTo>
                    <a:pt x="9247" y="57939"/>
                  </a:moveTo>
                  <a:cubicBezTo>
                    <a:pt x="9233" y="57949"/>
                    <a:pt x="9218" y="57959"/>
                    <a:pt x="9204" y="57970"/>
                  </a:cubicBezTo>
                  <a:lnTo>
                    <a:pt x="9204" y="57970"/>
                  </a:lnTo>
                  <a:lnTo>
                    <a:pt x="9266" y="57957"/>
                  </a:lnTo>
                  <a:lnTo>
                    <a:pt x="9247" y="57939"/>
                  </a:lnTo>
                  <a:close/>
                  <a:moveTo>
                    <a:pt x="2791" y="60542"/>
                  </a:moveTo>
                  <a:lnTo>
                    <a:pt x="2758" y="60577"/>
                  </a:lnTo>
                  <a:lnTo>
                    <a:pt x="2777" y="60595"/>
                  </a:lnTo>
                  <a:lnTo>
                    <a:pt x="2791" y="60542"/>
                  </a:lnTo>
                  <a:close/>
                  <a:moveTo>
                    <a:pt x="5935" y="62367"/>
                  </a:moveTo>
                  <a:cubicBezTo>
                    <a:pt x="5935" y="62370"/>
                    <a:pt x="5934" y="62372"/>
                    <a:pt x="5934" y="62375"/>
                  </a:cubicBezTo>
                  <a:lnTo>
                    <a:pt x="5942" y="62368"/>
                  </a:lnTo>
                  <a:cubicBezTo>
                    <a:pt x="5940" y="62368"/>
                    <a:pt x="5937" y="62367"/>
                    <a:pt x="5935" y="62367"/>
                  </a:cubicBezTo>
                  <a:close/>
                  <a:moveTo>
                    <a:pt x="37698" y="1"/>
                  </a:moveTo>
                  <a:cubicBezTo>
                    <a:pt x="37492" y="1"/>
                    <a:pt x="37281" y="59"/>
                    <a:pt x="37082" y="144"/>
                  </a:cubicBezTo>
                  <a:cubicBezTo>
                    <a:pt x="36424" y="424"/>
                    <a:pt x="35747" y="743"/>
                    <a:pt x="35205" y="1197"/>
                  </a:cubicBezTo>
                  <a:cubicBezTo>
                    <a:pt x="33958" y="2244"/>
                    <a:pt x="32939" y="3498"/>
                    <a:pt x="32227" y="4986"/>
                  </a:cubicBezTo>
                  <a:cubicBezTo>
                    <a:pt x="31488" y="6530"/>
                    <a:pt x="30760" y="8083"/>
                    <a:pt x="29955" y="9594"/>
                  </a:cubicBezTo>
                  <a:cubicBezTo>
                    <a:pt x="29074" y="11248"/>
                    <a:pt x="28134" y="12874"/>
                    <a:pt x="27170" y="14482"/>
                  </a:cubicBezTo>
                  <a:cubicBezTo>
                    <a:pt x="26768" y="15153"/>
                    <a:pt x="26473" y="15803"/>
                    <a:pt x="26527" y="16610"/>
                  </a:cubicBezTo>
                  <a:cubicBezTo>
                    <a:pt x="26577" y="17351"/>
                    <a:pt x="26538" y="18099"/>
                    <a:pt x="26538" y="18844"/>
                  </a:cubicBezTo>
                  <a:lnTo>
                    <a:pt x="26424" y="18861"/>
                  </a:lnTo>
                  <a:lnTo>
                    <a:pt x="25981" y="17644"/>
                  </a:lnTo>
                  <a:cubicBezTo>
                    <a:pt x="25748" y="17754"/>
                    <a:pt x="25530" y="17935"/>
                    <a:pt x="25388" y="17935"/>
                  </a:cubicBezTo>
                  <a:cubicBezTo>
                    <a:pt x="25371" y="17935"/>
                    <a:pt x="25355" y="17933"/>
                    <a:pt x="25340" y="17927"/>
                  </a:cubicBezTo>
                  <a:cubicBezTo>
                    <a:pt x="25217" y="17878"/>
                    <a:pt x="25111" y="17857"/>
                    <a:pt x="25019" y="17857"/>
                  </a:cubicBezTo>
                  <a:cubicBezTo>
                    <a:pt x="24691" y="17857"/>
                    <a:pt x="24527" y="18128"/>
                    <a:pt x="24328" y="18423"/>
                  </a:cubicBezTo>
                  <a:cubicBezTo>
                    <a:pt x="23573" y="19544"/>
                    <a:pt x="22796" y="20648"/>
                    <a:pt x="22016" y="21752"/>
                  </a:cubicBezTo>
                  <a:cubicBezTo>
                    <a:pt x="21637" y="22290"/>
                    <a:pt x="21243" y="22812"/>
                    <a:pt x="20568" y="23036"/>
                  </a:cubicBezTo>
                  <a:cubicBezTo>
                    <a:pt x="20424" y="23085"/>
                    <a:pt x="20337" y="23307"/>
                    <a:pt x="20226" y="23453"/>
                  </a:cubicBezTo>
                  <a:lnTo>
                    <a:pt x="20226" y="23453"/>
                  </a:lnTo>
                  <a:cubicBezTo>
                    <a:pt x="19002" y="24485"/>
                    <a:pt x="18101" y="25708"/>
                    <a:pt x="17818" y="27337"/>
                  </a:cubicBezTo>
                  <a:cubicBezTo>
                    <a:pt x="17749" y="27739"/>
                    <a:pt x="17568" y="28145"/>
                    <a:pt x="17346" y="28492"/>
                  </a:cubicBezTo>
                  <a:cubicBezTo>
                    <a:pt x="16908" y="29179"/>
                    <a:pt x="16405" y="29826"/>
                    <a:pt x="15928" y="30489"/>
                  </a:cubicBezTo>
                  <a:cubicBezTo>
                    <a:pt x="15720" y="30780"/>
                    <a:pt x="15572" y="31200"/>
                    <a:pt x="15289" y="31335"/>
                  </a:cubicBezTo>
                  <a:cubicBezTo>
                    <a:pt x="14438" y="31741"/>
                    <a:pt x="13980" y="32387"/>
                    <a:pt x="13823" y="33341"/>
                  </a:cubicBezTo>
                  <a:cubicBezTo>
                    <a:pt x="13647" y="33249"/>
                    <a:pt x="13491" y="33208"/>
                    <a:pt x="13351" y="33208"/>
                  </a:cubicBezTo>
                  <a:cubicBezTo>
                    <a:pt x="13047" y="33208"/>
                    <a:pt x="12814" y="33398"/>
                    <a:pt x="12597" y="33674"/>
                  </a:cubicBezTo>
                  <a:cubicBezTo>
                    <a:pt x="11234" y="35407"/>
                    <a:pt x="10481" y="37467"/>
                    <a:pt x="9557" y="39429"/>
                  </a:cubicBezTo>
                  <a:cubicBezTo>
                    <a:pt x="9215" y="40156"/>
                    <a:pt x="9103" y="40992"/>
                    <a:pt x="8885" y="41778"/>
                  </a:cubicBezTo>
                  <a:lnTo>
                    <a:pt x="8704" y="41785"/>
                  </a:lnTo>
                  <a:cubicBezTo>
                    <a:pt x="8516" y="41114"/>
                    <a:pt x="8329" y="40443"/>
                    <a:pt x="8096" y="39608"/>
                  </a:cubicBezTo>
                  <a:cubicBezTo>
                    <a:pt x="7907" y="39949"/>
                    <a:pt x="7792" y="40108"/>
                    <a:pt x="7724" y="40285"/>
                  </a:cubicBezTo>
                  <a:cubicBezTo>
                    <a:pt x="7129" y="41837"/>
                    <a:pt x="6820" y="43452"/>
                    <a:pt x="6702" y="45103"/>
                  </a:cubicBezTo>
                  <a:cubicBezTo>
                    <a:pt x="6581" y="46801"/>
                    <a:pt x="6564" y="48500"/>
                    <a:pt x="6744" y="50197"/>
                  </a:cubicBezTo>
                  <a:cubicBezTo>
                    <a:pt x="6760" y="50344"/>
                    <a:pt x="6721" y="50496"/>
                    <a:pt x="6703" y="50691"/>
                  </a:cubicBezTo>
                  <a:cubicBezTo>
                    <a:pt x="6549" y="50580"/>
                    <a:pt x="6469" y="50522"/>
                    <a:pt x="6298" y="50399"/>
                  </a:cubicBezTo>
                  <a:lnTo>
                    <a:pt x="6298" y="50399"/>
                  </a:lnTo>
                  <a:cubicBezTo>
                    <a:pt x="6385" y="50795"/>
                    <a:pt x="6475" y="51076"/>
                    <a:pt x="6496" y="51362"/>
                  </a:cubicBezTo>
                  <a:cubicBezTo>
                    <a:pt x="6503" y="51471"/>
                    <a:pt x="6346" y="51591"/>
                    <a:pt x="6264" y="51707"/>
                  </a:cubicBezTo>
                  <a:cubicBezTo>
                    <a:pt x="6353" y="52267"/>
                    <a:pt x="6443" y="52829"/>
                    <a:pt x="6533" y="53389"/>
                  </a:cubicBezTo>
                  <a:cubicBezTo>
                    <a:pt x="6158" y="52866"/>
                    <a:pt x="6159" y="52294"/>
                    <a:pt x="6261" y="51710"/>
                  </a:cubicBezTo>
                  <a:cubicBezTo>
                    <a:pt x="6313" y="50883"/>
                    <a:pt x="5957" y="50227"/>
                    <a:pt x="5323" y="49512"/>
                  </a:cubicBezTo>
                  <a:lnTo>
                    <a:pt x="5323" y="49512"/>
                  </a:lnTo>
                  <a:cubicBezTo>
                    <a:pt x="5530" y="50386"/>
                    <a:pt x="5719" y="51111"/>
                    <a:pt x="5873" y="51844"/>
                  </a:cubicBezTo>
                  <a:cubicBezTo>
                    <a:pt x="6121" y="53019"/>
                    <a:pt x="6121" y="53522"/>
                    <a:pt x="5895" y="54125"/>
                  </a:cubicBezTo>
                  <a:cubicBezTo>
                    <a:pt x="5694" y="53209"/>
                    <a:pt x="5504" y="52343"/>
                    <a:pt x="5315" y="51476"/>
                  </a:cubicBezTo>
                  <a:lnTo>
                    <a:pt x="5315" y="51476"/>
                  </a:lnTo>
                  <a:cubicBezTo>
                    <a:pt x="5301" y="52593"/>
                    <a:pt x="5710" y="53657"/>
                    <a:pt x="5533" y="54948"/>
                  </a:cubicBezTo>
                  <a:lnTo>
                    <a:pt x="4961" y="52981"/>
                  </a:lnTo>
                  <a:lnTo>
                    <a:pt x="4961" y="52981"/>
                  </a:lnTo>
                  <a:cubicBezTo>
                    <a:pt x="4998" y="53359"/>
                    <a:pt x="5034" y="53736"/>
                    <a:pt x="5077" y="54113"/>
                  </a:cubicBezTo>
                  <a:cubicBezTo>
                    <a:pt x="5183" y="55060"/>
                    <a:pt x="5169" y="55977"/>
                    <a:pt x="4417" y="56738"/>
                  </a:cubicBezTo>
                  <a:cubicBezTo>
                    <a:pt x="4328" y="56283"/>
                    <a:pt x="4352" y="55831"/>
                    <a:pt x="4316" y="55383"/>
                  </a:cubicBezTo>
                  <a:cubicBezTo>
                    <a:pt x="4304" y="55240"/>
                    <a:pt x="4164" y="55107"/>
                    <a:pt x="4071" y="54969"/>
                  </a:cubicBezTo>
                  <a:lnTo>
                    <a:pt x="4071" y="54969"/>
                  </a:lnTo>
                  <a:cubicBezTo>
                    <a:pt x="4279" y="56758"/>
                    <a:pt x="4239" y="57567"/>
                    <a:pt x="3798" y="58382"/>
                  </a:cubicBezTo>
                  <a:lnTo>
                    <a:pt x="3798" y="55774"/>
                  </a:lnTo>
                  <a:lnTo>
                    <a:pt x="3556" y="55776"/>
                  </a:lnTo>
                  <a:lnTo>
                    <a:pt x="3556" y="59024"/>
                  </a:lnTo>
                  <a:lnTo>
                    <a:pt x="3430" y="59015"/>
                  </a:lnTo>
                  <a:lnTo>
                    <a:pt x="3271" y="58705"/>
                  </a:lnTo>
                  <a:lnTo>
                    <a:pt x="2791" y="60542"/>
                  </a:lnTo>
                  <a:lnTo>
                    <a:pt x="3711" y="59568"/>
                  </a:lnTo>
                  <a:cubicBezTo>
                    <a:pt x="4009" y="58955"/>
                    <a:pt x="4287" y="58332"/>
                    <a:pt x="4607" y="57733"/>
                  </a:cubicBezTo>
                  <a:cubicBezTo>
                    <a:pt x="5588" y="55906"/>
                    <a:pt x="6549" y="54067"/>
                    <a:pt x="7587" y="52271"/>
                  </a:cubicBezTo>
                  <a:cubicBezTo>
                    <a:pt x="8241" y="51142"/>
                    <a:pt x="9047" y="50102"/>
                    <a:pt x="9731" y="48989"/>
                  </a:cubicBezTo>
                  <a:cubicBezTo>
                    <a:pt x="10456" y="47808"/>
                    <a:pt x="11092" y="46572"/>
                    <a:pt x="11815" y="45389"/>
                  </a:cubicBezTo>
                  <a:cubicBezTo>
                    <a:pt x="13050" y="43363"/>
                    <a:pt x="14309" y="41352"/>
                    <a:pt x="15591" y="39356"/>
                  </a:cubicBezTo>
                  <a:cubicBezTo>
                    <a:pt x="16105" y="38555"/>
                    <a:pt x="16829" y="37871"/>
                    <a:pt x="17248" y="37030"/>
                  </a:cubicBezTo>
                  <a:cubicBezTo>
                    <a:pt x="18319" y="34876"/>
                    <a:pt x="19914" y="33047"/>
                    <a:pt x="20937" y="30871"/>
                  </a:cubicBezTo>
                  <a:cubicBezTo>
                    <a:pt x="21254" y="30194"/>
                    <a:pt x="21775" y="29645"/>
                    <a:pt x="22069" y="28935"/>
                  </a:cubicBezTo>
                  <a:cubicBezTo>
                    <a:pt x="22368" y="28211"/>
                    <a:pt x="22874" y="27572"/>
                    <a:pt x="23295" y="26899"/>
                  </a:cubicBezTo>
                  <a:cubicBezTo>
                    <a:pt x="23731" y="26198"/>
                    <a:pt x="24174" y="25501"/>
                    <a:pt x="24610" y="24799"/>
                  </a:cubicBezTo>
                  <a:cubicBezTo>
                    <a:pt x="25029" y="24125"/>
                    <a:pt x="25440" y="23446"/>
                    <a:pt x="25858" y="22772"/>
                  </a:cubicBezTo>
                  <a:cubicBezTo>
                    <a:pt x="26277" y="22098"/>
                    <a:pt x="26671" y="21406"/>
                    <a:pt x="27128" y="20759"/>
                  </a:cubicBezTo>
                  <a:cubicBezTo>
                    <a:pt x="29053" y="18024"/>
                    <a:pt x="30461" y="14993"/>
                    <a:pt x="32141" y="12116"/>
                  </a:cubicBezTo>
                  <a:cubicBezTo>
                    <a:pt x="32423" y="11634"/>
                    <a:pt x="32698" y="11148"/>
                    <a:pt x="33117" y="10711"/>
                  </a:cubicBezTo>
                  <a:lnTo>
                    <a:pt x="33117" y="10711"/>
                  </a:lnTo>
                  <a:cubicBezTo>
                    <a:pt x="33066" y="10897"/>
                    <a:pt x="33042" y="11098"/>
                    <a:pt x="32957" y="11268"/>
                  </a:cubicBezTo>
                  <a:cubicBezTo>
                    <a:pt x="32457" y="12273"/>
                    <a:pt x="31982" y="13294"/>
                    <a:pt x="31425" y="14269"/>
                  </a:cubicBezTo>
                  <a:cubicBezTo>
                    <a:pt x="29048" y="18428"/>
                    <a:pt x="26658" y="22581"/>
                    <a:pt x="24254" y="26725"/>
                  </a:cubicBezTo>
                  <a:cubicBezTo>
                    <a:pt x="22933" y="29002"/>
                    <a:pt x="21601" y="31272"/>
                    <a:pt x="20229" y="33517"/>
                  </a:cubicBezTo>
                  <a:cubicBezTo>
                    <a:pt x="19370" y="34924"/>
                    <a:pt x="18416" y="36272"/>
                    <a:pt x="17526" y="37660"/>
                  </a:cubicBezTo>
                  <a:cubicBezTo>
                    <a:pt x="16097" y="39885"/>
                    <a:pt x="14661" y="42105"/>
                    <a:pt x="13273" y="44356"/>
                  </a:cubicBezTo>
                  <a:cubicBezTo>
                    <a:pt x="11851" y="46662"/>
                    <a:pt x="10449" y="48981"/>
                    <a:pt x="9101" y="51331"/>
                  </a:cubicBezTo>
                  <a:cubicBezTo>
                    <a:pt x="8017" y="53222"/>
                    <a:pt x="7035" y="55171"/>
                    <a:pt x="5987" y="57083"/>
                  </a:cubicBezTo>
                  <a:cubicBezTo>
                    <a:pt x="5776" y="57468"/>
                    <a:pt x="5662" y="57955"/>
                    <a:pt x="5105" y="58077"/>
                  </a:cubicBezTo>
                  <a:cubicBezTo>
                    <a:pt x="4973" y="58106"/>
                    <a:pt x="4831" y="58381"/>
                    <a:pt x="4805" y="58559"/>
                  </a:cubicBezTo>
                  <a:cubicBezTo>
                    <a:pt x="4668" y="59523"/>
                    <a:pt x="4034" y="60203"/>
                    <a:pt x="3490" y="60938"/>
                  </a:cubicBezTo>
                  <a:lnTo>
                    <a:pt x="3194" y="61504"/>
                  </a:lnTo>
                  <a:cubicBezTo>
                    <a:pt x="2833" y="62508"/>
                    <a:pt x="2716" y="62700"/>
                    <a:pt x="2046" y="62700"/>
                  </a:cubicBezTo>
                  <a:cubicBezTo>
                    <a:pt x="1938" y="62700"/>
                    <a:pt x="1815" y="62695"/>
                    <a:pt x="1675" y="62687"/>
                  </a:cubicBezTo>
                  <a:cubicBezTo>
                    <a:pt x="1712" y="62502"/>
                    <a:pt x="1749" y="62316"/>
                    <a:pt x="1786" y="62131"/>
                  </a:cubicBezTo>
                  <a:lnTo>
                    <a:pt x="1786" y="62131"/>
                  </a:lnTo>
                  <a:lnTo>
                    <a:pt x="1" y="62529"/>
                  </a:lnTo>
                  <a:cubicBezTo>
                    <a:pt x="551" y="62982"/>
                    <a:pt x="1435" y="63205"/>
                    <a:pt x="2341" y="63205"/>
                  </a:cubicBezTo>
                  <a:cubicBezTo>
                    <a:pt x="3049" y="63205"/>
                    <a:pt x="3769" y="63069"/>
                    <a:pt x="4353" y="62799"/>
                  </a:cubicBezTo>
                  <a:cubicBezTo>
                    <a:pt x="4171" y="62341"/>
                    <a:pt x="4171" y="62341"/>
                    <a:pt x="3565" y="62019"/>
                  </a:cubicBezTo>
                  <a:cubicBezTo>
                    <a:pt x="3765" y="61941"/>
                    <a:pt x="3955" y="61910"/>
                    <a:pt x="4137" y="61910"/>
                  </a:cubicBezTo>
                  <a:cubicBezTo>
                    <a:pt x="4784" y="61910"/>
                    <a:pt x="5338" y="62301"/>
                    <a:pt x="5935" y="62367"/>
                  </a:cubicBezTo>
                  <a:lnTo>
                    <a:pt x="5935" y="62367"/>
                  </a:lnTo>
                  <a:cubicBezTo>
                    <a:pt x="5963" y="61965"/>
                    <a:pt x="5627" y="61908"/>
                    <a:pt x="5369" y="61811"/>
                  </a:cubicBezTo>
                  <a:cubicBezTo>
                    <a:pt x="5037" y="61685"/>
                    <a:pt x="4686" y="61610"/>
                    <a:pt x="4331" y="61512"/>
                  </a:cubicBezTo>
                  <a:cubicBezTo>
                    <a:pt x="4831" y="60908"/>
                    <a:pt x="5045" y="60070"/>
                    <a:pt x="5941" y="59833"/>
                  </a:cubicBezTo>
                  <a:lnTo>
                    <a:pt x="5323" y="59700"/>
                  </a:lnTo>
                  <a:cubicBezTo>
                    <a:pt x="6283" y="58895"/>
                    <a:pt x="6282" y="58892"/>
                    <a:pt x="7445" y="58567"/>
                  </a:cubicBezTo>
                  <a:cubicBezTo>
                    <a:pt x="7916" y="58434"/>
                    <a:pt x="8396" y="58330"/>
                    <a:pt x="8864" y="58190"/>
                  </a:cubicBezTo>
                  <a:cubicBezTo>
                    <a:pt x="8988" y="58152"/>
                    <a:pt x="9094" y="58051"/>
                    <a:pt x="9204" y="57970"/>
                  </a:cubicBezTo>
                  <a:lnTo>
                    <a:pt x="9204" y="57970"/>
                  </a:lnTo>
                  <a:lnTo>
                    <a:pt x="6360" y="58547"/>
                  </a:lnTo>
                  <a:cubicBezTo>
                    <a:pt x="6659" y="58194"/>
                    <a:pt x="6993" y="57920"/>
                    <a:pt x="7376" y="57769"/>
                  </a:cubicBezTo>
                  <a:cubicBezTo>
                    <a:pt x="8491" y="57327"/>
                    <a:pt x="9641" y="57061"/>
                    <a:pt x="10850" y="57061"/>
                  </a:cubicBezTo>
                  <a:cubicBezTo>
                    <a:pt x="10944" y="57061"/>
                    <a:pt x="11039" y="57063"/>
                    <a:pt x="11134" y="57066"/>
                  </a:cubicBezTo>
                  <a:cubicBezTo>
                    <a:pt x="11224" y="57069"/>
                    <a:pt x="11315" y="57071"/>
                    <a:pt x="11407" y="57071"/>
                  </a:cubicBezTo>
                  <a:cubicBezTo>
                    <a:pt x="11971" y="57071"/>
                    <a:pt x="12551" y="57011"/>
                    <a:pt x="13084" y="56857"/>
                  </a:cubicBezTo>
                  <a:cubicBezTo>
                    <a:pt x="15793" y="56071"/>
                    <a:pt x="18309" y="54861"/>
                    <a:pt x="20637" y="53266"/>
                  </a:cubicBezTo>
                  <a:cubicBezTo>
                    <a:pt x="20913" y="53076"/>
                    <a:pt x="21165" y="52847"/>
                    <a:pt x="21427" y="52636"/>
                  </a:cubicBezTo>
                  <a:lnTo>
                    <a:pt x="21343" y="52541"/>
                  </a:lnTo>
                  <a:lnTo>
                    <a:pt x="14283" y="55684"/>
                  </a:lnTo>
                  <a:cubicBezTo>
                    <a:pt x="14309" y="55378"/>
                    <a:pt x="14321" y="55252"/>
                    <a:pt x="14332" y="55126"/>
                  </a:cubicBezTo>
                  <a:lnTo>
                    <a:pt x="14332" y="55126"/>
                  </a:lnTo>
                  <a:cubicBezTo>
                    <a:pt x="12534" y="56157"/>
                    <a:pt x="10495" y="56206"/>
                    <a:pt x="8519" y="56529"/>
                  </a:cubicBezTo>
                  <a:cubicBezTo>
                    <a:pt x="10934" y="55659"/>
                    <a:pt x="13546" y="55397"/>
                    <a:pt x="15827" y="54132"/>
                  </a:cubicBezTo>
                  <a:lnTo>
                    <a:pt x="15827" y="54132"/>
                  </a:lnTo>
                  <a:cubicBezTo>
                    <a:pt x="15408" y="54474"/>
                    <a:pt x="14989" y="54816"/>
                    <a:pt x="14567" y="55157"/>
                  </a:cubicBezTo>
                  <a:cubicBezTo>
                    <a:pt x="15665" y="54624"/>
                    <a:pt x="16743" y="54044"/>
                    <a:pt x="17864" y="53566"/>
                  </a:cubicBezTo>
                  <a:cubicBezTo>
                    <a:pt x="20141" y="52597"/>
                    <a:pt x="21639" y="50855"/>
                    <a:pt x="22809" y="48759"/>
                  </a:cubicBezTo>
                  <a:cubicBezTo>
                    <a:pt x="22951" y="48502"/>
                    <a:pt x="23085" y="48212"/>
                    <a:pt x="23300" y="48029"/>
                  </a:cubicBezTo>
                  <a:cubicBezTo>
                    <a:pt x="24879" y="46682"/>
                    <a:pt x="25361" y="44755"/>
                    <a:pt x="25950" y="42916"/>
                  </a:cubicBezTo>
                  <a:cubicBezTo>
                    <a:pt x="26132" y="42345"/>
                    <a:pt x="26353" y="41946"/>
                    <a:pt x="26789" y="41572"/>
                  </a:cubicBezTo>
                  <a:cubicBezTo>
                    <a:pt x="27699" y="40793"/>
                    <a:pt x="28578" y="39953"/>
                    <a:pt x="28707" y="38673"/>
                  </a:cubicBezTo>
                  <a:cubicBezTo>
                    <a:pt x="28768" y="38063"/>
                    <a:pt x="29028" y="37627"/>
                    <a:pt x="29434" y="37212"/>
                  </a:cubicBezTo>
                  <a:cubicBezTo>
                    <a:pt x="30267" y="36363"/>
                    <a:pt x="30633" y="35268"/>
                    <a:pt x="30979" y="34166"/>
                  </a:cubicBezTo>
                  <a:lnTo>
                    <a:pt x="30979" y="34166"/>
                  </a:lnTo>
                  <a:cubicBezTo>
                    <a:pt x="29918" y="35332"/>
                    <a:pt x="28526" y="35967"/>
                    <a:pt x="27097" y="36511"/>
                  </a:cubicBezTo>
                  <a:cubicBezTo>
                    <a:pt x="26119" y="36884"/>
                    <a:pt x="25106" y="37173"/>
                    <a:pt x="24099" y="37460"/>
                  </a:cubicBezTo>
                  <a:cubicBezTo>
                    <a:pt x="23642" y="37590"/>
                    <a:pt x="23160" y="37628"/>
                    <a:pt x="22690" y="37707"/>
                  </a:cubicBezTo>
                  <a:lnTo>
                    <a:pt x="25822" y="37482"/>
                  </a:lnTo>
                  <a:lnTo>
                    <a:pt x="25822" y="37482"/>
                  </a:lnTo>
                  <a:lnTo>
                    <a:pt x="24722" y="37854"/>
                  </a:lnTo>
                  <a:cubicBezTo>
                    <a:pt x="24732" y="37903"/>
                    <a:pt x="24741" y="37951"/>
                    <a:pt x="24751" y="37999"/>
                  </a:cubicBezTo>
                  <a:cubicBezTo>
                    <a:pt x="25243" y="37877"/>
                    <a:pt x="25742" y="37772"/>
                    <a:pt x="26229" y="37627"/>
                  </a:cubicBezTo>
                  <a:cubicBezTo>
                    <a:pt x="26765" y="37468"/>
                    <a:pt x="27299" y="37290"/>
                    <a:pt x="27821" y="37088"/>
                  </a:cubicBezTo>
                  <a:cubicBezTo>
                    <a:pt x="28326" y="36892"/>
                    <a:pt x="28815" y="36654"/>
                    <a:pt x="29348" y="36528"/>
                  </a:cubicBezTo>
                  <a:lnTo>
                    <a:pt x="29348" y="36528"/>
                  </a:lnTo>
                  <a:cubicBezTo>
                    <a:pt x="28088" y="37734"/>
                    <a:pt x="26386" y="37885"/>
                    <a:pt x="24732" y="38441"/>
                  </a:cubicBezTo>
                  <a:lnTo>
                    <a:pt x="25211" y="38663"/>
                  </a:lnTo>
                  <a:lnTo>
                    <a:pt x="23678" y="39218"/>
                  </a:lnTo>
                  <a:cubicBezTo>
                    <a:pt x="23982" y="39273"/>
                    <a:pt x="24278" y="39298"/>
                    <a:pt x="24567" y="39298"/>
                  </a:cubicBezTo>
                  <a:cubicBezTo>
                    <a:pt x="25438" y="39298"/>
                    <a:pt x="26250" y="39071"/>
                    <a:pt x="27050" y="38766"/>
                  </a:cubicBezTo>
                  <a:cubicBezTo>
                    <a:pt x="27147" y="38728"/>
                    <a:pt x="27253" y="38683"/>
                    <a:pt x="27345" y="38683"/>
                  </a:cubicBezTo>
                  <a:cubicBezTo>
                    <a:pt x="27447" y="38683"/>
                    <a:pt x="27533" y="38737"/>
                    <a:pt x="27577" y="38916"/>
                  </a:cubicBezTo>
                  <a:lnTo>
                    <a:pt x="27577" y="38916"/>
                  </a:lnTo>
                  <a:cubicBezTo>
                    <a:pt x="26801" y="39236"/>
                    <a:pt x="26029" y="39566"/>
                    <a:pt x="25247" y="39870"/>
                  </a:cubicBezTo>
                  <a:cubicBezTo>
                    <a:pt x="24977" y="39975"/>
                    <a:pt x="24683" y="40075"/>
                    <a:pt x="24400" y="40075"/>
                  </a:cubicBezTo>
                  <a:cubicBezTo>
                    <a:pt x="24391" y="40075"/>
                    <a:pt x="24382" y="40075"/>
                    <a:pt x="24373" y="40075"/>
                  </a:cubicBezTo>
                  <a:cubicBezTo>
                    <a:pt x="21643" y="40075"/>
                    <a:pt x="19032" y="40585"/>
                    <a:pt x="16577" y="41815"/>
                  </a:cubicBezTo>
                  <a:cubicBezTo>
                    <a:pt x="16559" y="41824"/>
                    <a:pt x="16538" y="41827"/>
                    <a:pt x="16511" y="41827"/>
                  </a:cubicBezTo>
                  <a:cubicBezTo>
                    <a:pt x="16464" y="41827"/>
                    <a:pt x="16398" y="41819"/>
                    <a:pt x="16299" y="41819"/>
                  </a:cubicBezTo>
                  <a:cubicBezTo>
                    <a:pt x="16539" y="41593"/>
                    <a:pt x="16723" y="41392"/>
                    <a:pt x="16934" y="41225"/>
                  </a:cubicBezTo>
                  <a:cubicBezTo>
                    <a:pt x="18618" y="39896"/>
                    <a:pt x="20359" y="38661"/>
                    <a:pt x="22401" y="37922"/>
                  </a:cubicBezTo>
                  <a:cubicBezTo>
                    <a:pt x="22517" y="37880"/>
                    <a:pt x="22607" y="37769"/>
                    <a:pt x="22711" y="37689"/>
                  </a:cubicBezTo>
                  <a:lnTo>
                    <a:pt x="22711" y="37689"/>
                  </a:lnTo>
                  <a:cubicBezTo>
                    <a:pt x="21667" y="38052"/>
                    <a:pt x="20622" y="38417"/>
                    <a:pt x="19604" y="38773"/>
                  </a:cubicBezTo>
                  <a:lnTo>
                    <a:pt x="19768" y="38411"/>
                  </a:lnTo>
                  <a:lnTo>
                    <a:pt x="19677" y="38319"/>
                  </a:lnTo>
                  <a:lnTo>
                    <a:pt x="16948" y="40351"/>
                  </a:lnTo>
                  <a:cubicBezTo>
                    <a:pt x="16873" y="39745"/>
                    <a:pt x="17166" y="39442"/>
                    <a:pt x="17576" y="39202"/>
                  </a:cubicBezTo>
                  <a:cubicBezTo>
                    <a:pt x="18216" y="38825"/>
                    <a:pt x="18856" y="38447"/>
                    <a:pt x="19431" y="37937"/>
                  </a:cubicBezTo>
                  <a:lnTo>
                    <a:pt x="19431" y="37937"/>
                  </a:lnTo>
                  <a:lnTo>
                    <a:pt x="18355" y="38383"/>
                  </a:lnTo>
                  <a:cubicBezTo>
                    <a:pt x="18471" y="37722"/>
                    <a:pt x="19076" y="37693"/>
                    <a:pt x="19583" y="37337"/>
                  </a:cubicBezTo>
                  <a:lnTo>
                    <a:pt x="18610" y="37337"/>
                  </a:lnTo>
                  <a:cubicBezTo>
                    <a:pt x="19186" y="36721"/>
                    <a:pt x="19831" y="36526"/>
                    <a:pt x="20472" y="36346"/>
                  </a:cubicBezTo>
                  <a:cubicBezTo>
                    <a:pt x="21647" y="36015"/>
                    <a:pt x="22831" y="35717"/>
                    <a:pt x="24006" y="35389"/>
                  </a:cubicBezTo>
                  <a:cubicBezTo>
                    <a:pt x="24414" y="35275"/>
                    <a:pt x="24810" y="35112"/>
                    <a:pt x="25175" y="34833"/>
                  </a:cubicBezTo>
                  <a:lnTo>
                    <a:pt x="25175" y="34833"/>
                  </a:lnTo>
                  <a:cubicBezTo>
                    <a:pt x="24995" y="34870"/>
                    <a:pt x="24815" y="34904"/>
                    <a:pt x="24638" y="34949"/>
                  </a:cubicBezTo>
                  <a:cubicBezTo>
                    <a:pt x="23130" y="35318"/>
                    <a:pt x="21623" y="35685"/>
                    <a:pt x="20116" y="36049"/>
                  </a:cubicBezTo>
                  <a:cubicBezTo>
                    <a:pt x="20007" y="36076"/>
                    <a:pt x="19893" y="36118"/>
                    <a:pt x="19783" y="36118"/>
                  </a:cubicBezTo>
                  <a:cubicBezTo>
                    <a:pt x="19647" y="36118"/>
                    <a:pt x="19519" y="36053"/>
                    <a:pt x="19421" y="35813"/>
                  </a:cubicBezTo>
                  <a:cubicBezTo>
                    <a:pt x="19578" y="35732"/>
                    <a:pt x="19725" y="35622"/>
                    <a:pt x="19888" y="35580"/>
                  </a:cubicBezTo>
                  <a:cubicBezTo>
                    <a:pt x="21453" y="35176"/>
                    <a:pt x="23027" y="34800"/>
                    <a:pt x="24588" y="34380"/>
                  </a:cubicBezTo>
                  <a:cubicBezTo>
                    <a:pt x="25153" y="34228"/>
                    <a:pt x="25693" y="33982"/>
                    <a:pt x="26207" y="33667"/>
                  </a:cubicBezTo>
                  <a:lnTo>
                    <a:pt x="26207" y="33667"/>
                  </a:lnTo>
                  <a:lnTo>
                    <a:pt x="19766" y="35232"/>
                  </a:lnTo>
                  <a:lnTo>
                    <a:pt x="19668" y="35003"/>
                  </a:lnTo>
                  <a:cubicBezTo>
                    <a:pt x="19861" y="34906"/>
                    <a:pt x="20045" y="34773"/>
                    <a:pt x="20250" y="34716"/>
                  </a:cubicBezTo>
                  <a:cubicBezTo>
                    <a:pt x="21871" y="34268"/>
                    <a:pt x="23496" y="33833"/>
                    <a:pt x="25120" y="33395"/>
                  </a:cubicBezTo>
                  <a:cubicBezTo>
                    <a:pt x="25436" y="33309"/>
                    <a:pt x="25752" y="33224"/>
                    <a:pt x="26051" y="33062"/>
                  </a:cubicBezTo>
                  <a:lnTo>
                    <a:pt x="26051" y="33062"/>
                  </a:lnTo>
                  <a:cubicBezTo>
                    <a:pt x="24067" y="33232"/>
                    <a:pt x="22171" y="33845"/>
                    <a:pt x="20198" y="34331"/>
                  </a:cubicBezTo>
                  <a:cubicBezTo>
                    <a:pt x="20298" y="33745"/>
                    <a:pt x="20735" y="33688"/>
                    <a:pt x="21091" y="33594"/>
                  </a:cubicBezTo>
                  <a:cubicBezTo>
                    <a:pt x="22653" y="33179"/>
                    <a:pt x="24223" y="32795"/>
                    <a:pt x="25790" y="32400"/>
                  </a:cubicBezTo>
                  <a:cubicBezTo>
                    <a:pt x="26136" y="32311"/>
                    <a:pt x="26482" y="32226"/>
                    <a:pt x="26814" y="32076"/>
                  </a:cubicBezTo>
                  <a:lnTo>
                    <a:pt x="26814" y="32076"/>
                  </a:lnTo>
                  <a:cubicBezTo>
                    <a:pt x="24878" y="32178"/>
                    <a:pt x="23023" y="32711"/>
                    <a:pt x="21132" y="33086"/>
                  </a:cubicBezTo>
                  <a:cubicBezTo>
                    <a:pt x="23059" y="32209"/>
                    <a:pt x="25146" y="31821"/>
                    <a:pt x="27106" y="30964"/>
                  </a:cubicBezTo>
                  <a:lnTo>
                    <a:pt x="27106" y="30964"/>
                  </a:lnTo>
                  <a:lnTo>
                    <a:pt x="22265" y="31725"/>
                  </a:lnTo>
                  <a:lnTo>
                    <a:pt x="22205" y="31504"/>
                  </a:lnTo>
                  <a:cubicBezTo>
                    <a:pt x="22887" y="31237"/>
                    <a:pt x="23575" y="30988"/>
                    <a:pt x="24246" y="30697"/>
                  </a:cubicBezTo>
                  <a:cubicBezTo>
                    <a:pt x="24719" y="30493"/>
                    <a:pt x="25169" y="30233"/>
                    <a:pt x="25628" y="29998"/>
                  </a:cubicBezTo>
                  <a:lnTo>
                    <a:pt x="24986" y="29930"/>
                  </a:lnTo>
                  <a:lnTo>
                    <a:pt x="25970" y="29540"/>
                  </a:lnTo>
                  <a:lnTo>
                    <a:pt x="26995" y="28969"/>
                  </a:lnTo>
                  <a:cubicBezTo>
                    <a:pt x="26980" y="28929"/>
                    <a:pt x="26966" y="28889"/>
                    <a:pt x="26951" y="28850"/>
                  </a:cubicBezTo>
                  <a:cubicBezTo>
                    <a:pt x="25549" y="29368"/>
                    <a:pt x="24147" y="29887"/>
                    <a:pt x="22744" y="30405"/>
                  </a:cubicBezTo>
                  <a:cubicBezTo>
                    <a:pt x="22719" y="30344"/>
                    <a:pt x="22693" y="30282"/>
                    <a:pt x="22668" y="30221"/>
                  </a:cubicBezTo>
                  <a:cubicBezTo>
                    <a:pt x="24612" y="29329"/>
                    <a:pt x="26721" y="28782"/>
                    <a:pt x="28466" y="27458"/>
                  </a:cubicBezTo>
                  <a:lnTo>
                    <a:pt x="28466" y="27458"/>
                  </a:lnTo>
                  <a:lnTo>
                    <a:pt x="24624" y="29058"/>
                  </a:lnTo>
                  <a:cubicBezTo>
                    <a:pt x="24601" y="29007"/>
                    <a:pt x="24579" y="28957"/>
                    <a:pt x="24556" y="28907"/>
                  </a:cubicBezTo>
                  <a:cubicBezTo>
                    <a:pt x="25609" y="28352"/>
                    <a:pt x="26662" y="27798"/>
                    <a:pt x="27715" y="27243"/>
                  </a:cubicBezTo>
                  <a:lnTo>
                    <a:pt x="27656" y="27098"/>
                  </a:lnTo>
                  <a:lnTo>
                    <a:pt x="26672" y="27438"/>
                  </a:lnTo>
                  <a:cubicBezTo>
                    <a:pt x="26686" y="27288"/>
                    <a:pt x="26695" y="27187"/>
                    <a:pt x="26711" y="27013"/>
                  </a:cubicBezTo>
                  <a:lnTo>
                    <a:pt x="26711" y="27013"/>
                  </a:lnTo>
                  <a:lnTo>
                    <a:pt x="24405" y="27887"/>
                  </a:lnTo>
                  <a:cubicBezTo>
                    <a:pt x="24181" y="27398"/>
                    <a:pt x="24316" y="27208"/>
                    <a:pt x="24702" y="27050"/>
                  </a:cubicBezTo>
                  <a:cubicBezTo>
                    <a:pt x="26764" y="26207"/>
                    <a:pt x="28624" y="24987"/>
                    <a:pt x="30382" y="23658"/>
                  </a:cubicBezTo>
                  <a:cubicBezTo>
                    <a:pt x="31528" y="22790"/>
                    <a:pt x="32765" y="22131"/>
                    <a:pt x="34005" y="21451"/>
                  </a:cubicBezTo>
                  <a:cubicBezTo>
                    <a:pt x="34287" y="21297"/>
                    <a:pt x="34592" y="21188"/>
                    <a:pt x="34889" y="21057"/>
                  </a:cubicBezTo>
                  <a:lnTo>
                    <a:pt x="34889" y="21057"/>
                  </a:lnTo>
                  <a:cubicBezTo>
                    <a:pt x="35100" y="21636"/>
                    <a:pt x="34947" y="22149"/>
                    <a:pt x="34462" y="22458"/>
                  </a:cubicBezTo>
                  <a:cubicBezTo>
                    <a:pt x="33711" y="22937"/>
                    <a:pt x="32938" y="23382"/>
                    <a:pt x="32175" y="23842"/>
                  </a:cubicBezTo>
                  <a:cubicBezTo>
                    <a:pt x="31905" y="24004"/>
                    <a:pt x="31636" y="24167"/>
                    <a:pt x="31403" y="24396"/>
                  </a:cubicBezTo>
                  <a:cubicBezTo>
                    <a:pt x="32718" y="24053"/>
                    <a:pt x="33744" y="23146"/>
                    <a:pt x="34950" y="22595"/>
                  </a:cubicBezTo>
                  <a:lnTo>
                    <a:pt x="35136" y="22703"/>
                  </a:lnTo>
                  <a:cubicBezTo>
                    <a:pt x="35459" y="22143"/>
                    <a:pt x="35829" y="21604"/>
                    <a:pt x="36090" y="21016"/>
                  </a:cubicBezTo>
                  <a:cubicBezTo>
                    <a:pt x="36270" y="20614"/>
                    <a:pt x="36109" y="20361"/>
                    <a:pt x="35758" y="20361"/>
                  </a:cubicBezTo>
                  <a:cubicBezTo>
                    <a:pt x="35683" y="20361"/>
                    <a:pt x="35600" y="20372"/>
                    <a:pt x="35509" y="20396"/>
                  </a:cubicBezTo>
                  <a:cubicBezTo>
                    <a:pt x="35312" y="20450"/>
                    <a:pt x="35123" y="20538"/>
                    <a:pt x="34793" y="20661"/>
                  </a:cubicBezTo>
                  <a:cubicBezTo>
                    <a:pt x="37774" y="17137"/>
                    <a:pt x="38558" y="14607"/>
                    <a:pt x="37510" y="11931"/>
                  </a:cubicBezTo>
                  <a:lnTo>
                    <a:pt x="37510" y="11931"/>
                  </a:lnTo>
                  <a:lnTo>
                    <a:pt x="36302" y="12678"/>
                  </a:lnTo>
                  <a:cubicBezTo>
                    <a:pt x="36394" y="12380"/>
                    <a:pt x="36561" y="12161"/>
                    <a:pt x="36738" y="11948"/>
                  </a:cubicBezTo>
                  <a:cubicBezTo>
                    <a:pt x="37371" y="11188"/>
                    <a:pt x="38035" y="10453"/>
                    <a:pt x="38627" y="9665"/>
                  </a:cubicBezTo>
                  <a:cubicBezTo>
                    <a:pt x="38897" y="9305"/>
                    <a:pt x="39047" y="8856"/>
                    <a:pt x="39242" y="8441"/>
                  </a:cubicBezTo>
                  <a:lnTo>
                    <a:pt x="39242" y="8441"/>
                  </a:lnTo>
                  <a:cubicBezTo>
                    <a:pt x="38457" y="9241"/>
                    <a:pt x="37471" y="9936"/>
                    <a:pt x="36975" y="10888"/>
                  </a:cubicBezTo>
                  <a:cubicBezTo>
                    <a:pt x="36334" y="12115"/>
                    <a:pt x="35169" y="12934"/>
                    <a:pt x="34668" y="14241"/>
                  </a:cubicBezTo>
                  <a:cubicBezTo>
                    <a:pt x="34548" y="14554"/>
                    <a:pt x="34083" y="14735"/>
                    <a:pt x="33777" y="14977"/>
                  </a:cubicBezTo>
                  <a:lnTo>
                    <a:pt x="32777" y="15768"/>
                  </a:lnTo>
                  <a:lnTo>
                    <a:pt x="31501" y="16747"/>
                  </a:lnTo>
                  <a:lnTo>
                    <a:pt x="31359" y="16544"/>
                  </a:lnTo>
                  <a:lnTo>
                    <a:pt x="32692" y="15677"/>
                  </a:lnTo>
                  <a:lnTo>
                    <a:pt x="33690" y="14883"/>
                  </a:lnTo>
                  <a:cubicBezTo>
                    <a:pt x="33830" y="14621"/>
                    <a:pt x="33971" y="14360"/>
                    <a:pt x="34112" y="14099"/>
                  </a:cubicBezTo>
                  <a:lnTo>
                    <a:pt x="33938" y="13936"/>
                  </a:lnTo>
                  <a:lnTo>
                    <a:pt x="31145" y="15699"/>
                  </a:lnTo>
                  <a:cubicBezTo>
                    <a:pt x="31178" y="15264"/>
                    <a:pt x="31306" y="15062"/>
                    <a:pt x="31597" y="14902"/>
                  </a:cubicBezTo>
                  <a:cubicBezTo>
                    <a:pt x="32444" y="14437"/>
                    <a:pt x="33395" y="14089"/>
                    <a:pt x="33755" y="13039"/>
                  </a:cubicBezTo>
                  <a:cubicBezTo>
                    <a:pt x="33810" y="12883"/>
                    <a:pt x="34036" y="12747"/>
                    <a:pt x="34213" y="12678"/>
                  </a:cubicBezTo>
                  <a:cubicBezTo>
                    <a:pt x="34880" y="12417"/>
                    <a:pt x="34864" y="11680"/>
                    <a:pt x="35248" y="11224"/>
                  </a:cubicBezTo>
                  <a:cubicBezTo>
                    <a:pt x="35316" y="11145"/>
                    <a:pt x="35276" y="10833"/>
                    <a:pt x="35215" y="10810"/>
                  </a:cubicBezTo>
                  <a:cubicBezTo>
                    <a:pt x="34616" y="10573"/>
                    <a:pt x="35321" y="10459"/>
                    <a:pt x="35213" y="10179"/>
                  </a:cubicBezTo>
                  <a:lnTo>
                    <a:pt x="35213" y="10179"/>
                  </a:lnTo>
                  <a:lnTo>
                    <a:pt x="33469" y="11251"/>
                  </a:lnTo>
                  <a:cubicBezTo>
                    <a:pt x="34140" y="10290"/>
                    <a:pt x="35254" y="9896"/>
                    <a:pt x="35981" y="8980"/>
                  </a:cubicBezTo>
                  <a:lnTo>
                    <a:pt x="35981" y="8980"/>
                  </a:lnTo>
                  <a:lnTo>
                    <a:pt x="33797" y="10287"/>
                  </a:lnTo>
                  <a:cubicBezTo>
                    <a:pt x="34000" y="9387"/>
                    <a:pt x="34333" y="8745"/>
                    <a:pt x="35126" y="8472"/>
                  </a:cubicBezTo>
                  <a:cubicBezTo>
                    <a:pt x="35930" y="8197"/>
                    <a:pt x="36198" y="7366"/>
                    <a:pt x="36743" y="6978"/>
                  </a:cubicBezTo>
                  <a:cubicBezTo>
                    <a:pt x="36372" y="5865"/>
                    <a:pt x="37502" y="5773"/>
                    <a:pt x="37964" y="5009"/>
                  </a:cubicBezTo>
                  <a:lnTo>
                    <a:pt x="37964" y="5009"/>
                  </a:lnTo>
                  <a:lnTo>
                    <a:pt x="35541" y="6355"/>
                  </a:lnTo>
                  <a:cubicBezTo>
                    <a:pt x="35577" y="5254"/>
                    <a:pt x="36303" y="4516"/>
                    <a:pt x="36657" y="3635"/>
                  </a:cubicBezTo>
                  <a:cubicBezTo>
                    <a:pt x="37006" y="2762"/>
                    <a:pt x="37456" y="1930"/>
                    <a:pt x="37816" y="1053"/>
                  </a:cubicBezTo>
                  <a:lnTo>
                    <a:pt x="37816" y="1053"/>
                  </a:lnTo>
                  <a:cubicBezTo>
                    <a:pt x="36959" y="1827"/>
                    <a:pt x="36694" y="2966"/>
                    <a:pt x="36004" y="3891"/>
                  </a:cubicBezTo>
                  <a:cubicBezTo>
                    <a:pt x="35974" y="3448"/>
                    <a:pt x="35943" y="3005"/>
                    <a:pt x="35909" y="2524"/>
                  </a:cubicBezTo>
                  <a:cubicBezTo>
                    <a:pt x="35457" y="3150"/>
                    <a:pt x="35372" y="3618"/>
                    <a:pt x="35524" y="4517"/>
                  </a:cubicBezTo>
                  <a:cubicBezTo>
                    <a:pt x="35643" y="5225"/>
                    <a:pt x="35496" y="5459"/>
                    <a:pt x="34809" y="5674"/>
                  </a:cubicBezTo>
                  <a:lnTo>
                    <a:pt x="34407" y="7450"/>
                  </a:lnTo>
                  <a:lnTo>
                    <a:pt x="34204" y="7436"/>
                  </a:lnTo>
                  <a:cubicBezTo>
                    <a:pt x="34147" y="7245"/>
                    <a:pt x="34091" y="7052"/>
                    <a:pt x="34034" y="6861"/>
                  </a:cubicBezTo>
                  <a:lnTo>
                    <a:pt x="33929" y="6853"/>
                  </a:lnTo>
                  <a:lnTo>
                    <a:pt x="33929" y="8203"/>
                  </a:lnTo>
                  <a:lnTo>
                    <a:pt x="33723" y="8226"/>
                  </a:lnTo>
                  <a:lnTo>
                    <a:pt x="33473" y="7311"/>
                  </a:lnTo>
                  <a:lnTo>
                    <a:pt x="32962" y="6989"/>
                  </a:lnTo>
                  <a:lnTo>
                    <a:pt x="33110" y="8767"/>
                  </a:lnTo>
                  <a:lnTo>
                    <a:pt x="33033" y="8786"/>
                  </a:lnTo>
                  <a:lnTo>
                    <a:pt x="32605" y="7201"/>
                  </a:lnTo>
                  <a:cubicBezTo>
                    <a:pt x="32551" y="7638"/>
                    <a:pt x="32521" y="7875"/>
                    <a:pt x="32491" y="8119"/>
                  </a:cubicBezTo>
                  <a:cubicBezTo>
                    <a:pt x="32435" y="8094"/>
                    <a:pt x="32401" y="8087"/>
                    <a:pt x="32383" y="8067"/>
                  </a:cubicBezTo>
                  <a:cubicBezTo>
                    <a:pt x="32363" y="8044"/>
                    <a:pt x="32359" y="8006"/>
                    <a:pt x="32343" y="7978"/>
                  </a:cubicBezTo>
                  <a:cubicBezTo>
                    <a:pt x="32313" y="7926"/>
                    <a:pt x="32279" y="7876"/>
                    <a:pt x="32246" y="7825"/>
                  </a:cubicBezTo>
                  <a:cubicBezTo>
                    <a:pt x="32207" y="7870"/>
                    <a:pt x="32130" y="7922"/>
                    <a:pt x="32136" y="7961"/>
                  </a:cubicBezTo>
                  <a:cubicBezTo>
                    <a:pt x="32243" y="8645"/>
                    <a:pt x="32344" y="9329"/>
                    <a:pt x="32479" y="10007"/>
                  </a:cubicBezTo>
                  <a:cubicBezTo>
                    <a:pt x="32582" y="10521"/>
                    <a:pt x="32590" y="10992"/>
                    <a:pt x="32142" y="11360"/>
                  </a:cubicBezTo>
                  <a:lnTo>
                    <a:pt x="31921" y="11717"/>
                  </a:lnTo>
                  <a:cubicBezTo>
                    <a:pt x="31294" y="10958"/>
                    <a:pt x="31490" y="10009"/>
                    <a:pt x="30923" y="9298"/>
                  </a:cubicBezTo>
                  <a:lnTo>
                    <a:pt x="30923" y="9298"/>
                  </a:lnTo>
                  <a:cubicBezTo>
                    <a:pt x="30986" y="10104"/>
                    <a:pt x="31049" y="10912"/>
                    <a:pt x="31110" y="11710"/>
                  </a:cubicBezTo>
                  <a:cubicBezTo>
                    <a:pt x="31068" y="11721"/>
                    <a:pt x="31040" y="11736"/>
                    <a:pt x="31021" y="11736"/>
                  </a:cubicBezTo>
                  <a:cubicBezTo>
                    <a:pt x="31018" y="11736"/>
                    <a:pt x="31015" y="11735"/>
                    <a:pt x="31012" y="11734"/>
                  </a:cubicBezTo>
                  <a:cubicBezTo>
                    <a:pt x="30983" y="11720"/>
                    <a:pt x="30969" y="11677"/>
                    <a:pt x="30940" y="11668"/>
                  </a:cubicBezTo>
                  <a:cubicBezTo>
                    <a:pt x="30893" y="11653"/>
                    <a:pt x="30840" y="11654"/>
                    <a:pt x="30789" y="11649"/>
                  </a:cubicBezTo>
                  <a:cubicBezTo>
                    <a:pt x="30783" y="11713"/>
                    <a:pt x="30757" y="11785"/>
                    <a:pt x="30775" y="11842"/>
                  </a:cubicBezTo>
                  <a:cubicBezTo>
                    <a:pt x="31326" y="13613"/>
                    <a:pt x="30211" y="14907"/>
                    <a:pt x="29490" y="16310"/>
                  </a:cubicBezTo>
                  <a:cubicBezTo>
                    <a:pt x="29441" y="16403"/>
                    <a:pt x="29275" y="16434"/>
                    <a:pt x="29164" y="16494"/>
                  </a:cubicBezTo>
                  <a:lnTo>
                    <a:pt x="28470" y="16922"/>
                  </a:lnTo>
                  <a:cubicBezTo>
                    <a:pt x="28419" y="16673"/>
                    <a:pt x="28371" y="16440"/>
                    <a:pt x="28302" y="16107"/>
                  </a:cubicBezTo>
                  <a:cubicBezTo>
                    <a:pt x="28217" y="16232"/>
                    <a:pt x="28160" y="16276"/>
                    <a:pt x="28160" y="16321"/>
                  </a:cubicBezTo>
                  <a:cubicBezTo>
                    <a:pt x="28155" y="16870"/>
                    <a:pt x="28157" y="17418"/>
                    <a:pt x="28066" y="17973"/>
                  </a:cubicBezTo>
                  <a:cubicBezTo>
                    <a:pt x="27957" y="17300"/>
                    <a:pt x="27846" y="16629"/>
                    <a:pt x="27736" y="15957"/>
                  </a:cubicBezTo>
                  <a:lnTo>
                    <a:pt x="27568" y="15973"/>
                  </a:lnTo>
                  <a:cubicBezTo>
                    <a:pt x="27627" y="16820"/>
                    <a:pt x="27686" y="17667"/>
                    <a:pt x="27745" y="18514"/>
                  </a:cubicBezTo>
                  <a:lnTo>
                    <a:pt x="27627" y="18537"/>
                  </a:lnTo>
                  <a:cubicBezTo>
                    <a:pt x="27510" y="18081"/>
                    <a:pt x="27394" y="17624"/>
                    <a:pt x="27278" y="17168"/>
                  </a:cubicBezTo>
                  <a:cubicBezTo>
                    <a:pt x="27237" y="17175"/>
                    <a:pt x="27197" y="17183"/>
                    <a:pt x="27156" y="17190"/>
                  </a:cubicBezTo>
                  <a:cubicBezTo>
                    <a:pt x="27219" y="17992"/>
                    <a:pt x="27284" y="18795"/>
                    <a:pt x="27347" y="19598"/>
                  </a:cubicBezTo>
                  <a:cubicBezTo>
                    <a:pt x="26685" y="16510"/>
                    <a:pt x="26742" y="15854"/>
                    <a:pt x="27701" y="14807"/>
                  </a:cubicBezTo>
                  <a:lnTo>
                    <a:pt x="27876" y="15039"/>
                  </a:lnTo>
                  <a:lnTo>
                    <a:pt x="28036" y="14523"/>
                  </a:lnTo>
                  <a:lnTo>
                    <a:pt x="28268" y="14818"/>
                  </a:lnTo>
                  <a:lnTo>
                    <a:pt x="28440" y="14610"/>
                  </a:lnTo>
                  <a:cubicBezTo>
                    <a:pt x="28737" y="15062"/>
                    <a:pt x="28531" y="15714"/>
                    <a:pt x="29105" y="15997"/>
                  </a:cubicBezTo>
                  <a:cubicBezTo>
                    <a:pt x="29069" y="15835"/>
                    <a:pt x="28960" y="15649"/>
                    <a:pt x="29006" y="15518"/>
                  </a:cubicBezTo>
                  <a:cubicBezTo>
                    <a:pt x="29328" y="14595"/>
                    <a:pt x="28943" y="13733"/>
                    <a:pt x="28895" y="12819"/>
                  </a:cubicBezTo>
                  <a:lnTo>
                    <a:pt x="28895" y="12819"/>
                  </a:lnTo>
                  <a:lnTo>
                    <a:pt x="29431" y="14368"/>
                  </a:lnTo>
                  <a:lnTo>
                    <a:pt x="29587" y="14334"/>
                  </a:lnTo>
                  <a:cubicBezTo>
                    <a:pt x="29458" y="13726"/>
                    <a:pt x="29330" y="13117"/>
                    <a:pt x="29202" y="12508"/>
                  </a:cubicBezTo>
                  <a:lnTo>
                    <a:pt x="29320" y="12477"/>
                  </a:lnTo>
                  <a:lnTo>
                    <a:pt x="29827" y="13837"/>
                  </a:lnTo>
                  <a:lnTo>
                    <a:pt x="29968" y="13809"/>
                  </a:lnTo>
                  <a:lnTo>
                    <a:pt x="29486" y="11597"/>
                  </a:lnTo>
                  <a:lnTo>
                    <a:pt x="29619" y="11557"/>
                  </a:lnTo>
                  <a:cubicBezTo>
                    <a:pt x="29773" y="12024"/>
                    <a:pt x="29927" y="12490"/>
                    <a:pt x="30082" y="12957"/>
                  </a:cubicBezTo>
                  <a:lnTo>
                    <a:pt x="30310" y="12897"/>
                  </a:lnTo>
                  <a:cubicBezTo>
                    <a:pt x="30241" y="12106"/>
                    <a:pt x="30097" y="11312"/>
                    <a:pt x="30123" y="10525"/>
                  </a:cubicBezTo>
                  <a:cubicBezTo>
                    <a:pt x="30149" y="9731"/>
                    <a:pt x="30499" y="9002"/>
                    <a:pt x="31042" y="8171"/>
                  </a:cubicBezTo>
                  <a:cubicBezTo>
                    <a:pt x="31239" y="8873"/>
                    <a:pt x="31372" y="9451"/>
                    <a:pt x="31564" y="10007"/>
                  </a:cubicBezTo>
                  <a:cubicBezTo>
                    <a:pt x="31687" y="10362"/>
                    <a:pt x="31896" y="10689"/>
                    <a:pt x="32066" y="11028"/>
                  </a:cubicBezTo>
                  <a:cubicBezTo>
                    <a:pt x="31879" y="10194"/>
                    <a:pt x="31751" y="9341"/>
                    <a:pt x="31487" y="8532"/>
                  </a:cubicBezTo>
                  <a:cubicBezTo>
                    <a:pt x="31261" y="7837"/>
                    <a:pt x="31343" y="7253"/>
                    <a:pt x="31716" y="6657"/>
                  </a:cubicBezTo>
                  <a:cubicBezTo>
                    <a:pt x="31941" y="6298"/>
                    <a:pt x="32123" y="5912"/>
                    <a:pt x="32327" y="5532"/>
                  </a:cubicBezTo>
                  <a:lnTo>
                    <a:pt x="32697" y="5723"/>
                  </a:lnTo>
                  <a:cubicBezTo>
                    <a:pt x="32811" y="5236"/>
                    <a:pt x="32924" y="4754"/>
                    <a:pt x="33037" y="4272"/>
                  </a:cubicBezTo>
                  <a:lnTo>
                    <a:pt x="33178" y="4258"/>
                  </a:lnTo>
                  <a:lnTo>
                    <a:pt x="33584" y="5602"/>
                  </a:lnTo>
                  <a:lnTo>
                    <a:pt x="33763" y="5575"/>
                  </a:lnTo>
                  <a:cubicBezTo>
                    <a:pt x="33711" y="5262"/>
                    <a:pt x="33650" y="4952"/>
                    <a:pt x="33608" y="4638"/>
                  </a:cubicBezTo>
                  <a:cubicBezTo>
                    <a:pt x="33564" y="4319"/>
                    <a:pt x="33538" y="3997"/>
                    <a:pt x="33621" y="3647"/>
                  </a:cubicBezTo>
                  <a:cubicBezTo>
                    <a:pt x="33747" y="4031"/>
                    <a:pt x="33873" y="4415"/>
                    <a:pt x="34000" y="4799"/>
                  </a:cubicBezTo>
                  <a:lnTo>
                    <a:pt x="34225" y="4778"/>
                  </a:lnTo>
                  <a:cubicBezTo>
                    <a:pt x="34294" y="4500"/>
                    <a:pt x="34364" y="4223"/>
                    <a:pt x="34430" y="3952"/>
                  </a:cubicBezTo>
                  <a:cubicBezTo>
                    <a:pt x="34469" y="4232"/>
                    <a:pt x="34508" y="4517"/>
                    <a:pt x="34548" y="4804"/>
                  </a:cubicBezTo>
                  <a:lnTo>
                    <a:pt x="34682" y="4809"/>
                  </a:lnTo>
                  <a:cubicBezTo>
                    <a:pt x="34727" y="4483"/>
                    <a:pt x="34772" y="4156"/>
                    <a:pt x="34815" y="3859"/>
                  </a:cubicBezTo>
                  <a:cubicBezTo>
                    <a:pt x="34856" y="3945"/>
                    <a:pt x="34914" y="4065"/>
                    <a:pt x="34970" y="4184"/>
                  </a:cubicBezTo>
                  <a:lnTo>
                    <a:pt x="35110" y="4160"/>
                  </a:lnTo>
                  <a:cubicBezTo>
                    <a:pt x="35074" y="3749"/>
                    <a:pt x="35061" y="3336"/>
                    <a:pt x="34999" y="2929"/>
                  </a:cubicBezTo>
                  <a:cubicBezTo>
                    <a:pt x="34837" y="1861"/>
                    <a:pt x="34919" y="1679"/>
                    <a:pt x="36004" y="1020"/>
                  </a:cubicBezTo>
                  <a:cubicBezTo>
                    <a:pt x="36051" y="1315"/>
                    <a:pt x="36095" y="1584"/>
                    <a:pt x="36137" y="1853"/>
                  </a:cubicBezTo>
                  <a:lnTo>
                    <a:pt x="36319" y="1859"/>
                  </a:lnTo>
                  <a:cubicBezTo>
                    <a:pt x="36344" y="1505"/>
                    <a:pt x="36369" y="1152"/>
                    <a:pt x="36394" y="798"/>
                  </a:cubicBezTo>
                  <a:cubicBezTo>
                    <a:pt x="36583" y="792"/>
                    <a:pt x="37232" y="516"/>
                    <a:pt x="37333" y="445"/>
                  </a:cubicBezTo>
                  <a:cubicBezTo>
                    <a:pt x="37450" y="363"/>
                    <a:pt x="37598" y="265"/>
                    <a:pt x="37729" y="265"/>
                  </a:cubicBezTo>
                  <a:cubicBezTo>
                    <a:pt x="37734" y="265"/>
                    <a:pt x="37739" y="265"/>
                    <a:pt x="37744" y="265"/>
                  </a:cubicBezTo>
                  <a:cubicBezTo>
                    <a:pt x="37986" y="280"/>
                    <a:pt x="38225" y="361"/>
                    <a:pt x="38465" y="420"/>
                  </a:cubicBezTo>
                  <a:lnTo>
                    <a:pt x="38465" y="420"/>
                  </a:lnTo>
                  <a:cubicBezTo>
                    <a:pt x="38253" y="112"/>
                    <a:pt x="37981" y="1"/>
                    <a:pt x="37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29">
              <a:extLst>
                <a:ext uri="{FF2B5EF4-FFF2-40B4-BE49-F238E27FC236}">
                  <a16:creationId xmlns:a16="http://schemas.microsoft.com/office/drawing/2014/main" id="{840680B8-6262-4152-F879-B51F334F19C9}"/>
                </a:ext>
              </a:extLst>
            </p:cNvPr>
            <p:cNvSpPr/>
            <p:nvPr/>
          </p:nvSpPr>
          <p:spPr>
            <a:xfrm>
              <a:off x="5655350" y="2085075"/>
              <a:ext cx="167800" cy="130825"/>
            </a:xfrm>
            <a:custGeom>
              <a:avLst/>
              <a:gdLst/>
              <a:ahLst/>
              <a:cxnLst/>
              <a:rect l="l" t="t" r="r" b="b"/>
              <a:pathLst>
                <a:path w="6712" h="5233" extrusionOk="0">
                  <a:moveTo>
                    <a:pt x="6676" y="1"/>
                  </a:moveTo>
                  <a:lnTo>
                    <a:pt x="6676" y="1"/>
                  </a:lnTo>
                  <a:cubicBezTo>
                    <a:pt x="5949" y="614"/>
                    <a:pt x="5271" y="1303"/>
                    <a:pt x="4479" y="1818"/>
                  </a:cubicBezTo>
                  <a:cubicBezTo>
                    <a:pt x="3715" y="2315"/>
                    <a:pt x="2834" y="2633"/>
                    <a:pt x="2004" y="3031"/>
                  </a:cubicBezTo>
                  <a:cubicBezTo>
                    <a:pt x="2021" y="3068"/>
                    <a:pt x="2037" y="3106"/>
                    <a:pt x="2053" y="3143"/>
                  </a:cubicBezTo>
                  <a:lnTo>
                    <a:pt x="2928" y="3035"/>
                  </a:lnTo>
                  <a:cubicBezTo>
                    <a:pt x="2938" y="3077"/>
                    <a:pt x="2948" y="3119"/>
                    <a:pt x="2960" y="3162"/>
                  </a:cubicBezTo>
                  <a:lnTo>
                    <a:pt x="1" y="4449"/>
                  </a:lnTo>
                  <a:cubicBezTo>
                    <a:pt x="26" y="4507"/>
                    <a:pt x="51" y="4568"/>
                    <a:pt x="75" y="4626"/>
                  </a:cubicBezTo>
                  <a:cubicBezTo>
                    <a:pt x="2173" y="3949"/>
                    <a:pt x="4140" y="2937"/>
                    <a:pt x="6171" y="2005"/>
                  </a:cubicBezTo>
                  <a:lnTo>
                    <a:pt x="6171" y="2005"/>
                  </a:lnTo>
                  <a:cubicBezTo>
                    <a:pt x="6278" y="2608"/>
                    <a:pt x="5945" y="2795"/>
                    <a:pt x="5568" y="2955"/>
                  </a:cubicBezTo>
                  <a:cubicBezTo>
                    <a:pt x="4142" y="3559"/>
                    <a:pt x="2716" y="4164"/>
                    <a:pt x="1291" y="4774"/>
                  </a:cubicBezTo>
                  <a:cubicBezTo>
                    <a:pt x="1094" y="4857"/>
                    <a:pt x="903" y="4962"/>
                    <a:pt x="710" y="5057"/>
                  </a:cubicBezTo>
                  <a:lnTo>
                    <a:pt x="788" y="5232"/>
                  </a:lnTo>
                  <a:lnTo>
                    <a:pt x="5766" y="3232"/>
                  </a:lnTo>
                  <a:cubicBezTo>
                    <a:pt x="5812" y="3419"/>
                    <a:pt x="5835" y="3514"/>
                    <a:pt x="5859" y="3610"/>
                  </a:cubicBezTo>
                  <a:cubicBezTo>
                    <a:pt x="6050" y="3201"/>
                    <a:pt x="6248" y="2795"/>
                    <a:pt x="6434" y="2384"/>
                  </a:cubicBezTo>
                  <a:cubicBezTo>
                    <a:pt x="6699" y="1801"/>
                    <a:pt x="6711" y="1258"/>
                    <a:pt x="6116" y="907"/>
                  </a:cubicBezTo>
                  <a:cubicBezTo>
                    <a:pt x="6335" y="553"/>
                    <a:pt x="6505" y="277"/>
                    <a:pt x="6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29">
              <a:extLst>
                <a:ext uri="{FF2B5EF4-FFF2-40B4-BE49-F238E27FC236}">
                  <a16:creationId xmlns:a16="http://schemas.microsoft.com/office/drawing/2014/main" id="{AFB89479-90B3-1E9B-59ED-5326431D8A9F}"/>
                </a:ext>
              </a:extLst>
            </p:cNvPr>
            <p:cNvSpPr/>
            <p:nvPr/>
          </p:nvSpPr>
          <p:spPr>
            <a:xfrm>
              <a:off x="5622750" y="2286075"/>
              <a:ext cx="134775" cy="66400"/>
            </a:xfrm>
            <a:custGeom>
              <a:avLst/>
              <a:gdLst/>
              <a:ahLst/>
              <a:cxnLst/>
              <a:rect l="l" t="t" r="r" b="b"/>
              <a:pathLst>
                <a:path w="5391" h="2656" extrusionOk="0">
                  <a:moveTo>
                    <a:pt x="5391" y="1"/>
                  </a:moveTo>
                  <a:cubicBezTo>
                    <a:pt x="5204" y="172"/>
                    <a:pt x="5044" y="398"/>
                    <a:pt x="4825" y="503"/>
                  </a:cubicBezTo>
                  <a:cubicBezTo>
                    <a:pt x="3817" y="989"/>
                    <a:pt x="2800" y="1454"/>
                    <a:pt x="1774" y="1901"/>
                  </a:cubicBezTo>
                  <a:cubicBezTo>
                    <a:pt x="1194" y="2153"/>
                    <a:pt x="593" y="2355"/>
                    <a:pt x="0" y="2579"/>
                  </a:cubicBezTo>
                  <a:cubicBezTo>
                    <a:pt x="123" y="2632"/>
                    <a:pt x="237" y="2655"/>
                    <a:pt x="342" y="2655"/>
                  </a:cubicBezTo>
                  <a:cubicBezTo>
                    <a:pt x="434" y="2655"/>
                    <a:pt x="521" y="2638"/>
                    <a:pt x="602" y="2607"/>
                  </a:cubicBezTo>
                  <a:cubicBezTo>
                    <a:pt x="1865" y="2132"/>
                    <a:pt x="3121" y="1637"/>
                    <a:pt x="4387" y="1167"/>
                  </a:cubicBezTo>
                  <a:cubicBezTo>
                    <a:pt x="4481" y="1133"/>
                    <a:pt x="4585" y="1126"/>
                    <a:pt x="4692" y="1126"/>
                  </a:cubicBezTo>
                  <a:cubicBezTo>
                    <a:pt x="4757" y="1126"/>
                    <a:pt x="4823" y="1128"/>
                    <a:pt x="4888" y="1128"/>
                  </a:cubicBezTo>
                  <a:cubicBezTo>
                    <a:pt x="4920" y="1128"/>
                    <a:pt x="4952" y="1128"/>
                    <a:pt x="4984" y="1126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29">
              <a:extLst>
                <a:ext uri="{FF2B5EF4-FFF2-40B4-BE49-F238E27FC236}">
                  <a16:creationId xmlns:a16="http://schemas.microsoft.com/office/drawing/2014/main" id="{51CCC89B-082D-92BA-98EF-3AA137144D53}"/>
                </a:ext>
              </a:extLst>
            </p:cNvPr>
            <p:cNvSpPr/>
            <p:nvPr/>
          </p:nvSpPr>
          <p:spPr>
            <a:xfrm>
              <a:off x="5732350" y="2024125"/>
              <a:ext cx="119750" cy="73350"/>
            </a:xfrm>
            <a:custGeom>
              <a:avLst/>
              <a:gdLst/>
              <a:ahLst/>
              <a:cxnLst/>
              <a:rect l="l" t="t" r="r" b="b"/>
              <a:pathLst>
                <a:path w="4790" h="2934" extrusionOk="0">
                  <a:moveTo>
                    <a:pt x="4604" y="1"/>
                  </a:moveTo>
                  <a:cubicBezTo>
                    <a:pt x="4238" y="351"/>
                    <a:pt x="3919" y="779"/>
                    <a:pt x="3494" y="1033"/>
                  </a:cubicBezTo>
                  <a:cubicBezTo>
                    <a:pt x="2570" y="1588"/>
                    <a:pt x="1591" y="2051"/>
                    <a:pt x="636" y="2556"/>
                  </a:cubicBezTo>
                  <a:cubicBezTo>
                    <a:pt x="419" y="2672"/>
                    <a:pt x="213" y="2808"/>
                    <a:pt x="1" y="2933"/>
                  </a:cubicBezTo>
                  <a:cubicBezTo>
                    <a:pt x="1228" y="2527"/>
                    <a:pt x="2361" y="1953"/>
                    <a:pt x="3499" y="1391"/>
                  </a:cubicBezTo>
                  <a:cubicBezTo>
                    <a:pt x="3641" y="1321"/>
                    <a:pt x="3775" y="1153"/>
                    <a:pt x="3935" y="1153"/>
                  </a:cubicBezTo>
                  <a:cubicBezTo>
                    <a:pt x="4008" y="1153"/>
                    <a:pt x="4086" y="1187"/>
                    <a:pt x="4173" y="1280"/>
                  </a:cubicBezTo>
                  <a:lnTo>
                    <a:pt x="4790" y="108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29">
              <a:extLst>
                <a:ext uri="{FF2B5EF4-FFF2-40B4-BE49-F238E27FC236}">
                  <a16:creationId xmlns:a16="http://schemas.microsoft.com/office/drawing/2014/main" id="{0F34D66A-28EF-751E-D8E4-6F9AF7D358B6}"/>
                </a:ext>
              </a:extLst>
            </p:cNvPr>
            <p:cNvSpPr/>
            <p:nvPr/>
          </p:nvSpPr>
          <p:spPr>
            <a:xfrm>
              <a:off x="5710175" y="2174350"/>
              <a:ext cx="92100" cy="51475"/>
            </a:xfrm>
            <a:custGeom>
              <a:avLst/>
              <a:gdLst/>
              <a:ahLst/>
              <a:cxnLst/>
              <a:rect l="l" t="t" r="r" b="b"/>
              <a:pathLst>
                <a:path w="3684" h="2059" extrusionOk="0">
                  <a:moveTo>
                    <a:pt x="3684" y="0"/>
                  </a:moveTo>
                  <a:cubicBezTo>
                    <a:pt x="3089" y="333"/>
                    <a:pt x="2505" y="687"/>
                    <a:pt x="1897" y="993"/>
                  </a:cubicBezTo>
                  <a:cubicBezTo>
                    <a:pt x="1276" y="1306"/>
                    <a:pt x="633" y="1571"/>
                    <a:pt x="0" y="1856"/>
                  </a:cubicBezTo>
                  <a:lnTo>
                    <a:pt x="89" y="2059"/>
                  </a:lnTo>
                  <a:cubicBezTo>
                    <a:pt x="949" y="1692"/>
                    <a:pt x="1804" y="1312"/>
                    <a:pt x="2674" y="967"/>
                  </a:cubicBezTo>
                  <a:cubicBezTo>
                    <a:pt x="2921" y="869"/>
                    <a:pt x="3209" y="871"/>
                    <a:pt x="3478" y="828"/>
                  </a:cubicBezTo>
                  <a:cubicBezTo>
                    <a:pt x="3547" y="551"/>
                    <a:pt x="3615" y="275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29">
              <a:extLst>
                <a:ext uri="{FF2B5EF4-FFF2-40B4-BE49-F238E27FC236}">
                  <a16:creationId xmlns:a16="http://schemas.microsoft.com/office/drawing/2014/main" id="{27EFD469-C105-D697-5C02-434908E67862}"/>
                </a:ext>
              </a:extLst>
            </p:cNvPr>
            <p:cNvSpPr/>
            <p:nvPr/>
          </p:nvSpPr>
          <p:spPr>
            <a:xfrm>
              <a:off x="5739125" y="2245075"/>
              <a:ext cx="38500" cy="36875"/>
            </a:xfrm>
            <a:custGeom>
              <a:avLst/>
              <a:gdLst/>
              <a:ahLst/>
              <a:cxnLst/>
              <a:rect l="l" t="t" r="r" b="b"/>
              <a:pathLst>
                <a:path w="1540" h="1475" extrusionOk="0">
                  <a:moveTo>
                    <a:pt x="1540" y="1"/>
                  </a:moveTo>
                  <a:lnTo>
                    <a:pt x="839" y="165"/>
                  </a:lnTo>
                  <a:lnTo>
                    <a:pt x="1" y="448"/>
                  </a:lnTo>
                  <a:cubicBezTo>
                    <a:pt x="2" y="535"/>
                    <a:pt x="3" y="621"/>
                    <a:pt x="5" y="707"/>
                  </a:cubicBezTo>
                  <a:lnTo>
                    <a:pt x="887" y="1002"/>
                  </a:lnTo>
                  <a:cubicBezTo>
                    <a:pt x="899" y="1155"/>
                    <a:pt x="911" y="1314"/>
                    <a:pt x="923" y="1474"/>
                  </a:cubicBezTo>
                  <a:cubicBezTo>
                    <a:pt x="1128" y="983"/>
                    <a:pt x="1335" y="492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29">
              <a:extLst>
                <a:ext uri="{FF2B5EF4-FFF2-40B4-BE49-F238E27FC236}">
                  <a16:creationId xmlns:a16="http://schemas.microsoft.com/office/drawing/2014/main" id="{B90D05DE-6F3E-162D-902B-3CAEE7EB548E}"/>
                </a:ext>
              </a:extLst>
            </p:cNvPr>
            <p:cNvSpPr/>
            <p:nvPr/>
          </p:nvSpPr>
          <p:spPr>
            <a:xfrm>
              <a:off x="5006700" y="2863675"/>
              <a:ext cx="40075" cy="25575"/>
            </a:xfrm>
            <a:custGeom>
              <a:avLst/>
              <a:gdLst/>
              <a:ahLst/>
              <a:cxnLst/>
              <a:rect l="l" t="t" r="r" b="b"/>
              <a:pathLst>
                <a:path w="1603" h="1023" extrusionOk="0">
                  <a:moveTo>
                    <a:pt x="27" y="564"/>
                  </a:moveTo>
                  <a:cubicBezTo>
                    <a:pt x="18" y="570"/>
                    <a:pt x="10" y="576"/>
                    <a:pt x="1" y="581"/>
                  </a:cubicBezTo>
                  <a:lnTo>
                    <a:pt x="21" y="599"/>
                  </a:lnTo>
                  <a:cubicBezTo>
                    <a:pt x="23" y="588"/>
                    <a:pt x="25" y="576"/>
                    <a:pt x="27" y="564"/>
                  </a:cubicBezTo>
                  <a:close/>
                  <a:moveTo>
                    <a:pt x="621" y="1"/>
                  </a:moveTo>
                  <a:cubicBezTo>
                    <a:pt x="289" y="1"/>
                    <a:pt x="91" y="207"/>
                    <a:pt x="27" y="564"/>
                  </a:cubicBezTo>
                  <a:lnTo>
                    <a:pt x="27" y="564"/>
                  </a:lnTo>
                  <a:cubicBezTo>
                    <a:pt x="373" y="338"/>
                    <a:pt x="580" y="210"/>
                    <a:pt x="756" y="210"/>
                  </a:cubicBezTo>
                  <a:cubicBezTo>
                    <a:pt x="1000" y="210"/>
                    <a:pt x="1185" y="455"/>
                    <a:pt x="1602" y="1023"/>
                  </a:cubicBezTo>
                  <a:cubicBezTo>
                    <a:pt x="1494" y="552"/>
                    <a:pt x="1338" y="105"/>
                    <a:pt x="766" y="13"/>
                  </a:cubicBezTo>
                  <a:cubicBezTo>
                    <a:pt x="715" y="5"/>
                    <a:pt x="667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29">
              <a:extLst>
                <a:ext uri="{FF2B5EF4-FFF2-40B4-BE49-F238E27FC236}">
                  <a16:creationId xmlns:a16="http://schemas.microsoft.com/office/drawing/2014/main" id="{1B961908-420F-E26D-AFF7-BF5E5DED1B22}"/>
                </a:ext>
              </a:extLst>
            </p:cNvPr>
            <p:cNvSpPr/>
            <p:nvPr/>
          </p:nvSpPr>
          <p:spPr>
            <a:xfrm>
              <a:off x="5031900" y="2705975"/>
              <a:ext cx="45850" cy="24800"/>
            </a:xfrm>
            <a:custGeom>
              <a:avLst/>
              <a:gdLst/>
              <a:ahLst/>
              <a:cxnLst/>
              <a:rect l="l" t="t" r="r" b="b"/>
              <a:pathLst>
                <a:path w="1834" h="992" extrusionOk="0">
                  <a:moveTo>
                    <a:pt x="733" y="1"/>
                  </a:moveTo>
                  <a:cubicBezTo>
                    <a:pt x="535" y="1"/>
                    <a:pt x="297" y="38"/>
                    <a:pt x="1" y="103"/>
                  </a:cubicBezTo>
                  <a:cubicBezTo>
                    <a:pt x="96" y="85"/>
                    <a:pt x="186" y="77"/>
                    <a:pt x="273" y="77"/>
                  </a:cubicBezTo>
                  <a:cubicBezTo>
                    <a:pt x="923" y="77"/>
                    <a:pt x="1338" y="543"/>
                    <a:pt x="1791" y="938"/>
                  </a:cubicBezTo>
                  <a:lnTo>
                    <a:pt x="1791" y="938"/>
                  </a:lnTo>
                  <a:cubicBezTo>
                    <a:pt x="1502" y="262"/>
                    <a:pt x="1261" y="1"/>
                    <a:pt x="733" y="1"/>
                  </a:cubicBezTo>
                  <a:close/>
                  <a:moveTo>
                    <a:pt x="1791" y="938"/>
                  </a:moveTo>
                  <a:cubicBezTo>
                    <a:pt x="1798" y="955"/>
                    <a:pt x="1806" y="973"/>
                    <a:pt x="1814" y="992"/>
                  </a:cubicBezTo>
                  <a:lnTo>
                    <a:pt x="1834" y="975"/>
                  </a:lnTo>
                  <a:cubicBezTo>
                    <a:pt x="1820" y="963"/>
                    <a:pt x="1805" y="950"/>
                    <a:pt x="1791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29">
              <a:extLst>
                <a:ext uri="{FF2B5EF4-FFF2-40B4-BE49-F238E27FC236}">
                  <a16:creationId xmlns:a16="http://schemas.microsoft.com/office/drawing/2014/main" id="{08B4D591-8B89-38EB-6620-FAF372DF099E}"/>
                </a:ext>
              </a:extLst>
            </p:cNvPr>
            <p:cNvSpPr/>
            <p:nvPr/>
          </p:nvSpPr>
          <p:spPr>
            <a:xfrm>
              <a:off x="5077225" y="2730375"/>
              <a:ext cx="20375" cy="50375"/>
            </a:xfrm>
            <a:custGeom>
              <a:avLst/>
              <a:gdLst/>
              <a:ahLst/>
              <a:cxnLst/>
              <a:rect l="l" t="t" r="r" b="b"/>
              <a:pathLst>
                <a:path w="815" h="2015" extrusionOk="0">
                  <a:moveTo>
                    <a:pt x="21" y="0"/>
                  </a:moveTo>
                  <a:lnTo>
                    <a:pt x="1" y="16"/>
                  </a:lnTo>
                  <a:cubicBezTo>
                    <a:pt x="15" y="29"/>
                    <a:pt x="29" y="43"/>
                    <a:pt x="43" y="57"/>
                  </a:cubicBezTo>
                  <a:lnTo>
                    <a:pt x="43" y="57"/>
                  </a:lnTo>
                  <a:cubicBezTo>
                    <a:pt x="36" y="38"/>
                    <a:pt x="28" y="19"/>
                    <a:pt x="21" y="0"/>
                  </a:cubicBezTo>
                  <a:close/>
                  <a:moveTo>
                    <a:pt x="43" y="57"/>
                  </a:moveTo>
                  <a:lnTo>
                    <a:pt x="43" y="57"/>
                  </a:lnTo>
                  <a:cubicBezTo>
                    <a:pt x="291" y="690"/>
                    <a:pt x="539" y="1323"/>
                    <a:pt x="788" y="1957"/>
                  </a:cubicBezTo>
                  <a:lnTo>
                    <a:pt x="788" y="1957"/>
                  </a:lnTo>
                  <a:cubicBezTo>
                    <a:pt x="814" y="1215"/>
                    <a:pt x="577" y="578"/>
                    <a:pt x="43" y="57"/>
                  </a:cubicBezTo>
                  <a:close/>
                  <a:moveTo>
                    <a:pt x="788" y="1957"/>
                  </a:moveTo>
                  <a:cubicBezTo>
                    <a:pt x="787" y="1976"/>
                    <a:pt x="786" y="1995"/>
                    <a:pt x="785" y="2015"/>
                  </a:cubicBezTo>
                  <a:lnTo>
                    <a:pt x="805" y="2000"/>
                  </a:lnTo>
                  <a:cubicBezTo>
                    <a:pt x="799" y="1986"/>
                    <a:pt x="793" y="1971"/>
                    <a:pt x="788" y="1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29">
              <a:extLst>
                <a:ext uri="{FF2B5EF4-FFF2-40B4-BE49-F238E27FC236}">
                  <a16:creationId xmlns:a16="http://schemas.microsoft.com/office/drawing/2014/main" id="{69269859-0A1B-C6C3-05C1-4E9B4F055667}"/>
                </a:ext>
              </a:extLst>
            </p:cNvPr>
            <p:cNvSpPr/>
            <p:nvPr/>
          </p:nvSpPr>
          <p:spPr>
            <a:xfrm>
              <a:off x="5001200" y="2878200"/>
              <a:ext cx="26425" cy="29350"/>
            </a:xfrm>
            <a:custGeom>
              <a:avLst/>
              <a:gdLst/>
              <a:ahLst/>
              <a:cxnLst/>
              <a:rect l="l" t="t" r="r" b="b"/>
              <a:pathLst>
                <a:path w="1057" h="1174" extrusionOk="0">
                  <a:moveTo>
                    <a:pt x="220" y="0"/>
                  </a:moveTo>
                  <a:cubicBezTo>
                    <a:pt x="223" y="22"/>
                    <a:pt x="226" y="43"/>
                    <a:pt x="230" y="64"/>
                  </a:cubicBezTo>
                  <a:lnTo>
                    <a:pt x="230" y="64"/>
                  </a:lnTo>
                  <a:cubicBezTo>
                    <a:pt x="234" y="49"/>
                    <a:pt x="238" y="34"/>
                    <a:pt x="242" y="18"/>
                  </a:cubicBezTo>
                  <a:lnTo>
                    <a:pt x="220" y="0"/>
                  </a:lnTo>
                  <a:close/>
                  <a:moveTo>
                    <a:pt x="230" y="64"/>
                  </a:moveTo>
                  <a:cubicBezTo>
                    <a:pt x="1" y="888"/>
                    <a:pt x="73" y="1174"/>
                    <a:pt x="631" y="1174"/>
                  </a:cubicBezTo>
                  <a:cubicBezTo>
                    <a:pt x="750" y="1174"/>
                    <a:pt x="891" y="1161"/>
                    <a:pt x="1057" y="1137"/>
                  </a:cubicBezTo>
                  <a:cubicBezTo>
                    <a:pt x="378" y="932"/>
                    <a:pt x="362" y="927"/>
                    <a:pt x="230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29">
              <a:extLst>
                <a:ext uri="{FF2B5EF4-FFF2-40B4-BE49-F238E27FC236}">
                  <a16:creationId xmlns:a16="http://schemas.microsoft.com/office/drawing/2014/main" id="{61A4F3ED-64A7-C519-331C-35497FA3E18C}"/>
                </a:ext>
              </a:extLst>
            </p:cNvPr>
            <p:cNvSpPr/>
            <p:nvPr/>
          </p:nvSpPr>
          <p:spPr>
            <a:xfrm>
              <a:off x="5775725" y="2194250"/>
              <a:ext cx="21700" cy="28050"/>
            </a:xfrm>
            <a:custGeom>
              <a:avLst/>
              <a:gdLst/>
              <a:ahLst/>
              <a:cxnLst/>
              <a:rect l="l" t="t" r="r" b="b"/>
              <a:pathLst>
                <a:path w="868" h="1122" extrusionOk="0">
                  <a:moveTo>
                    <a:pt x="867" y="0"/>
                  </a:moveTo>
                  <a:lnTo>
                    <a:pt x="44" y="559"/>
                  </a:lnTo>
                  <a:lnTo>
                    <a:pt x="44" y="559"/>
                  </a:lnTo>
                  <a:cubicBezTo>
                    <a:pt x="30" y="553"/>
                    <a:pt x="15" y="548"/>
                    <a:pt x="1" y="544"/>
                  </a:cubicBezTo>
                  <a:lnTo>
                    <a:pt x="1" y="544"/>
                  </a:lnTo>
                  <a:lnTo>
                    <a:pt x="26" y="571"/>
                  </a:lnTo>
                  <a:lnTo>
                    <a:pt x="44" y="559"/>
                  </a:lnTo>
                  <a:lnTo>
                    <a:pt x="44" y="559"/>
                  </a:lnTo>
                  <a:cubicBezTo>
                    <a:pt x="299" y="654"/>
                    <a:pt x="469" y="814"/>
                    <a:pt x="450" y="1121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29">
              <a:extLst>
                <a:ext uri="{FF2B5EF4-FFF2-40B4-BE49-F238E27FC236}">
                  <a16:creationId xmlns:a16="http://schemas.microsoft.com/office/drawing/2014/main" id="{1B26F3D0-5761-8C35-6A17-A8F83A9A8388}"/>
                </a:ext>
              </a:extLst>
            </p:cNvPr>
            <p:cNvSpPr/>
            <p:nvPr/>
          </p:nvSpPr>
          <p:spPr>
            <a:xfrm>
              <a:off x="5760075" y="2226500"/>
              <a:ext cx="22250" cy="22725"/>
            </a:xfrm>
            <a:custGeom>
              <a:avLst/>
              <a:gdLst/>
              <a:ahLst/>
              <a:cxnLst/>
              <a:rect l="l" t="t" r="r" b="b"/>
              <a:pathLst>
                <a:path w="890" h="909" extrusionOk="0">
                  <a:moveTo>
                    <a:pt x="889" y="1"/>
                  </a:moveTo>
                  <a:cubicBezTo>
                    <a:pt x="625" y="175"/>
                    <a:pt x="345" y="333"/>
                    <a:pt x="101" y="534"/>
                  </a:cubicBezTo>
                  <a:cubicBezTo>
                    <a:pt x="20" y="601"/>
                    <a:pt x="32" y="780"/>
                    <a:pt x="1" y="908"/>
                  </a:cubicBezTo>
                  <a:lnTo>
                    <a:pt x="702" y="744"/>
                  </a:lnTo>
                  <a:cubicBezTo>
                    <a:pt x="764" y="496"/>
                    <a:pt x="827" y="249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29">
              <a:extLst>
                <a:ext uri="{FF2B5EF4-FFF2-40B4-BE49-F238E27FC236}">
                  <a16:creationId xmlns:a16="http://schemas.microsoft.com/office/drawing/2014/main" id="{99F21CD5-D0D7-59B2-BFAE-8870C27389AC}"/>
                </a:ext>
              </a:extLst>
            </p:cNvPr>
            <p:cNvSpPr/>
            <p:nvPr/>
          </p:nvSpPr>
          <p:spPr>
            <a:xfrm>
              <a:off x="5072925" y="2802175"/>
              <a:ext cx="4600" cy="30550"/>
            </a:xfrm>
            <a:custGeom>
              <a:avLst/>
              <a:gdLst/>
              <a:ahLst/>
              <a:cxnLst/>
              <a:rect l="l" t="t" r="r" b="b"/>
              <a:pathLst>
                <a:path w="184" h="1222" extrusionOk="0">
                  <a:moveTo>
                    <a:pt x="0" y="1"/>
                  </a:moveTo>
                  <a:lnTo>
                    <a:pt x="91" y="1159"/>
                  </a:lnTo>
                  <a:lnTo>
                    <a:pt x="91" y="1159"/>
                  </a:lnTo>
                  <a:cubicBezTo>
                    <a:pt x="124" y="771"/>
                    <a:pt x="154" y="387"/>
                    <a:pt x="184" y="3"/>
                  </a:cubicBezTo>
                  <a:lnTo>
                    <a:pt x="0" y="1"/>
                  </a:lnTo>
                  <a:close/>
                  <a:moveTo>
                    <a:pt x="91" y="1159"/>
                  </a:moveTo>
                  <a:lnTo>
                    <a:pt x="91" y="1159"/>
                  </a:lnTo>
                  <a:cubicBezTo>
                    <a:pt x="89" y="1180"/>
                    <a:pt x="87" y="1200"/>
                    <a:pt x="85" y="1220"/>
                  </a:cubicBezTo>
                  <a:lnTo>
                    <a:pt x="85" y="1220"/>
                  </a:lnTo>
                  <a:cubicBezTo>
                    <a:pt x="88" y="1218"/>
                    <a:pt x="94" y="1208"/>
                    <a:pt x="94" y="1208"/>
                  </a:cubicBezTo>
                  <a:lnTo>
                    <a:pt x="91" y="1159"/>
                  </a:lnTo>
                  <a:close/>
                  <a:moveTo>
                    <a:pt x="85" y="1220"/>
                  </a:moveTo>
                  <a:lnTo>
                    <a:pt x="85" y="1220"/>
                  </a:lnTo>
                  <a:cubicBezTo>
                    <a:pt x="85" y="1221"/>
                    <a:pt x="85" y="1221"/>
                    <a:pt x="85" y="1221"/>
                  </a:cubicBezTo>
                  <a:cubicBezTo>
                    <a:pt x="85" y="1221"/>
                    <a:pt x="85" y="1221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29">
              <a:extLst>
                <a:ext uri="{FF2B5EF4-FFF2-40B4-BE49-F238E27FC236}">
                  <a16:creationId xmlns:a16="http://schemas.microsoft.com/office/drawing/2014/main" id="{831B7FBA-5E6D-E84D-9B2D-7325B74FC1A0}"/>
                </a:ext>
              </a:extLst>
            </p:cNvPr>
            <p:cNvSpPr/>
            <p:nvPr/>
          </p:nvSpPr>
          <p:spPr>
            <a:xfrm>
              <a:off x="5204925" y="2903900"/>
              <a:ext cx="22300" cy="5150"/>
            </a:xfrm>
            <a:custGeom>
              <a:avLst/>
              <a:gdLst/>
              <a:ahLst/>
              <a:cxnLst/>
              <a:rect l="l" t="t" r="r" b="b"/>
              <a:pathLst>
                <a:path w="892" h="206" extrusionOk="0">
                  <a:moveTo>
                    <a:pt x="878" y="1"/>
                  </a:moveTo>
                  <a:lnTo>
                    <a:pt x="75" y="158"/>
                  </a:lnTo>
                  <a:lnTo>
                    <a:pt x="75" y="158"/>
                  </a:lnTo>
                  <a:cubicBezTo>
                    <a:pt x="50" y="156"/>
                    <a:pt x="25" y="155"/>
                    <a:pt x="1" y="153"/>
                  </a:cubicBezTo>
                  <a:lnTo>
                    <a:pt x="1" y="153"/>
                  </a:lnTo>
                  <a:lnTo>
                    <a:pt x="17" y="169"/>
                  </a:lnTo>
                  <a:lnTo>
                    <a:pt x="75" y="158"/>
                  </a:lnTo>
                  <a:lnTo>
                    <a:pt x="75" y="158"/>
                  </a:lnTo>
                  <a:cubicBezTo>
                    <a:pt x="348" y="174"/>
                    <a:pt x="620" y="190"/>
                    <a:pt x="892" y="205"/>
                  </a:cubicBezTo>
                  <a:cubicBezTo>
                    <a:pt x="887" y="138"/>
                    <a:pt x="883" y="68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29">
              <a:extLst>
                <a:ext uri="{FF2B5EF4-FFF2-40B4-BE49-F238E27FC236}">
                  <a16:creationId xmlns:a16="http://schemas.microsoft.com/office/drawing/2014/main" id="{76A52CAC-A51C-E629-FDD9-F923BB95F8CF}"/>
                </a:ext>
              </a:extLst>
            </p:cNvPr>
            <p:cNvSpPr/>
            <p:nvPr/>
          </p:nvSpPr>
          <p:spPr>
            <a:xfrm>
              <a:off x="5013850" y="2717800"/>
              <a:ext cx="7750" cy="21800"/>
            </a:xfrm>
            <a:custGeom>
              <a:avLst/>
              <a:gdLst/>
              <a:ahLst/>
              <a:cxnLst/>
              <a:rect l="l" t="t" r="r" b="b"/>
              <a:pathLst>
                <a:path w="310" h="872" extrusionOk="0">
                  <a:moveTo>
                    <a:pt x="224" y="0"/>
                  </a:moveTo>
                  <a:cubicBezTo>
                    <a:pt x="159" y="90"/>
                    <a:pt x="63" y="170"/>
                    <a:pt x="34" y="269"/>
                  </a:cubicBezTo>
                  <a:cubicBezTo>
                    <a:pt x="0" y="385"/>
                    <a:pt x="26" y="518"/>
                    <a:pt x="26" y="871"/>
                  </a:cubicBezTo>
                  <a:cubicBezTo>
                    <a:pt x="172" y="444"/>
                    <a:pt x="241" y="246"/>
                    <a:pt x="309" y="48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29">
              <a:extLst>
                <a:ext uri="{FF2B5EF4-FFF2-40B4-BE49-F238E27FC236}">
                  <a16:creationId xmlns:a16="http://schemas.microsoft.com/office/drawing/2014/main" id="{59D18903-2ECA-3180-8EDB-B3F32167B4A9}"/>
                </a:ext>
              </a:extLst>
            </p:cNvPr>
            <p:cNvSpPr/>
            <p:nvPr/>
          </p:nvSpPr>
          <p:spPr>
            <a:xfrm>
              <a:off x="5166675" y="2930175"/>
              <a:ext cx="16425" cy="3775"/>
            </a:xfrm>
            <a:custGeom>
              <a:avLst/>
              <a:gdLst/>
              <a:ahLst/>
              <a:cxnLst/>
              <a:rect l="l" t="t" r="r" b="b"/>
              <a:pathLst>
                <a:path w="657" h="151" extrusionOk="0">
                  <a:moveTo>
                    <a:pt x="1" y="0"/>
                  </a:moveTo>
                  <a:lnTo>
                    <a:pt x="12" y="151"/>
                  </a:lnTo>
                  <a:lnTo>
                    <a:pt x="657" y="86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29">
              <a:extLst>
                <a:ext uri="{FF2B5EF4-FFF2-40B4-BE49-F238E27FC236}">
                  <a16:creationId xmlns:a16="http://schemas.microsoft.com/office/drawing/2014/main" id="{E3012E33-D336-7D3B-0EBD-8F8482DD1F8D}"/>
                </a:ext>
              </a:extLst>
            </p:cNvPr>
            <p:cNvSpPr/>
            <p:nvPr/>
          </p:nvSpPr>
          <p:spPr>
            <a:xfrm>
              <a:off x="5041675" y="2968300"/>
              <a:ext cx="21100" cy="33050"/>
            </a:xfrm>
            <a:custGeom>
              <a:avLst/>
              <a:gdLst/>
              <a:ahLst/>
              <a:cxnLst/>
              <a:rect l="l" t="t" r="r" b="b"/>
              <a:pathLst>
                <a:path w="844" h="1322" extrusionOk="0">
                  <a:moveTo>
                    <a:pt x="844" y="1"/>
                  </a:moveTo>
                  <a:lnTo>
                    <a:pt x="0" y="1321"/>
                  </a:lnTo>
                  <a:lnTo>
                    <a:pt x="475" y="1140"/>
                  </a:lnTo>
                  <a:cubicBezTo>
                    <a:pt x="573" y="951"/>
                    <a:pt x="673" y="763"/>
                    <a:pt x="773" y="574"/>
                  </a:cubicBezTo>
                  <a:cubicBezTo>
                    <a:pt x="796" y="382"/>
                    <a:pt x="820" y="192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29">
              <a:extLst>
                <a:ext uri="{FF2B5EF4-FFF2-40B4-BE49-F238E27FC236}">
                  <a16:creationId xmlns:a16="http://schemas.microsoft.com/office/drawing/2014/main" id="{05F2D976-A231-29F6-F7FB-7ADCCFD1499F}"/>
                </a:ext>
              </a:extLst>
            </p:cNvPr>
            <p:cNvSpPr/>
            <p:nvPr/>
          </p:nvSpPr>
          <p:spPr>
            <a:xfrm>
              <a:off x="5629375" y="2451050"/>
              <a:ext cx="23775" cy="10825"/>
            </a:xfrm>
            <a:custGeom>
              <a:avLst/>
              <a:gdLst/>
              <a:ahLst/>
              <a:cxnLst/>
              <a:rect l="l" t="t" r="r" b="b"/>
              <a:pathLst>
                <a:path w="951" h="433" extrusionOk="0">
                  <a:moveTo>
                    <a:pt x="655" y="1"/>
                  </a:moveTo>
                  <a:cubicBezTo>
                    <a:pt x="582" y="1"/>
                    <a:pt x="493" y="26"/>
                    <a:pt x="389" y="79"/>
                  </a:cubicBezTo>
                  <a:cubicBezTo>
                    <a:pt x="248" y="150"/>
                    <a:pt x="129" y="263"/>
                    <a:pt x="0" y="357"/>
                  </a:cubicBezTo>
                  <a:lnTo>
                    <a:pt x="950" y="432"/>
                  </a:lnTo>
                  <a:cubicBezTo>
                    <a:pt x="933" y="163"/>
                    <a:pt x="842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29">
              <a:extLst>
                <a:ext uri="{FF2B5EF4-FFF2-40B4-BE49-F238E27FC236}">
                  <a16:creationId xmlns:a16="http://schemas.microsoft.com/office/drawing/2014/main" id="{E910CD5A-CB7C-CD5D-6BE6-286B9D6B0290}"/>
                </a:ext>
              </a:extLst>
            </p:cNvPr>
            <p:cNvSpPr/>
            <p:nvPr/>
          </p:nvSpPr>
          <p:spPr>
            <a:xfrm>
              <a:off x="5677000" y="2283050"/>
              <a:ext cx="58100" cy="31550"/>
            </a:xfrm>
            <a:custGeom>
              <a:avLst/>
              <a:gdLst/>
              <a:ahLst/>
              <a:cxnLst/>
              <a:rect l="l" t="t" r="r" b="b"/>
              <a:pathLst>
                <a:path w="2324" h="1262" extrusionOk="0">
                  <a:moveTo>
                    <a:pt x="2238" y="0"/>
                  </a:moveTo>
                  <a:cubicBezTo>
                    <a:pt x="1870" y="176"/>
                    <a:pt x="1502" y="351"/>
                    <a:pt x="1134" y="530"/>
                  </a:cubicBezTo>
                  <a:cubicBezTo>
                    <a:pt x="755" y="714"/>
                    <a:pt x="378" y="902"/>
                    <a:pt x="0" y="1087"/>
                  </a:cubicBezTo>
                  <a:lnTo>
                    <a:pt x="87" y="1262"/>
                  </a:lnTo>
                  <a:lnTo>
                    <a:pt x="2324" y="195"/>
                  </a:lnTo>
                  <a:cubicBezTo>
                    <a:pt x="2295" y="129"/>
                    <a:pt x="2267" y="65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29">
              <a:extLst>
                <a:ext uri="{FF2B5EF4-FFF2-40B4-BE49-F238E27FC236}">
                  <a16:creationId xmlns:a16="http://schemas.microsoft.com/office/drawing/2014/main" id="{9099BB62-BAEE-B921-DEE2-7D0AC7B49087}"/>
                </a:ext>
              </a:extLst>
            </p:cNvPr>
            <p:cNvSpPr/>
            <p:nvPr/>
          </p:nvSpPr>
          <p:spPr>
            <a:xfrm>
              <a:off x="5515450" y="2379925"/>
              <a:ext cx="37275" cy="10975"/>
            </a:xfrm>
            <a:custGeom>
              <a:avLst/>
              <a:gdLst/>
              <a:ahLst/>
              <a:cxnLst/>
              <a:rect l="l" t="t" r="r" b="b"/>
              <a:pathLst>
                <a:path w="1491" h="439" extrusionOk="0">
                  <a:moveTo>
                    <a:pt x="1491" y="0"/>
                  </a:moveTo>
                  <a:lnTo>
                    <a:pt x="471" y="150"/>
                  </a:lnTo>
                  <a:lnTo>
                    <a:pt x="1" y="312"/>
                  </a:lnTo>
                  <a:cubicBezTo>
                    <a:pt x="211" y="394"/>
                    <a:pt x="376" y="439"/>
                    <a:pt x="535" y="439"/>
                  </a:cubicBezTo>
                  <a:cubicBezTo>
                    <a:pt x="807" y="439"/>
                    <a:pt x="1060" y="306"/>
                    <a:pt x="1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29">
              <a:extLst>
                <a:ext uri="{FF2B5EF4-FFF2-40B4-BE49-F238E27FC236}">
                  <a16:creationId xmlns:a16="http://schemas.microsoft.com/office/drawing/2014/main" id="{B025E26E-F88B-549A-CC0B-803617FFA950}"/>
                </a:ext>
              </a:extLst>
            </p:cNvPr>
            <p:cNvSpPr/>
            <p:nvPr/>
          </p:nvSpPr>
          <p:spPr>
            <a:xfrm>
              <a:off x="5582275" y="2368450"/>
              <a:ext cx="35900" cy="11325"/>
            </a:xfrm>
            <a:custGeom>
              <a:avLst/>
              <a:gdLst/>
              <a:ahLst/>
              <a:cxnLst/>
              <a:rect l="l" t="t" r="r" b="b"/>
              <a:pathLst>
                <a:path w="1436" h="453" extrusionOk="0">
                  <a:moveTo>
                    <a:pt x="1408" y="1"/>
                  </a:moveTo>
                  <a:lnTo>
                    <a:pt x="1" y="276"/>
                  </a:lnTo>
                  <a:cubicBezTo>
                    <a:pt x="0" y="335"/>
                    <a:pt x="0" y="394"/>
                    <a:pt x="0" y="453"/>
                  </a:cubicBezTo>
                  <a:lnTo>
                    <a:pt x="1436" y="152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29">
              <a:extLst>
                <a:ext uri="{FF2B5EF4-FFF2-40B4-BE49-F238E27FC236}">
                  <a16:creationId xmlns:a16="http://schemas.microsoft.com/office/drawing/2014/main" id="{32D6FBB8-D6E3-BFAE-934A-934A97DBC7F4}"/>
                </a:ext>
              </a:extLst>
            </p:cNvPr>
            <p:cNvSpPr/>
            <p:nvPr/>
          </p:nvSpPr>
          <p:spPr>
            <a:xfrm>
              <a:off x="5500250" y="2373075"/>
              <a:ext cx="35725" cy="14625"/>
            </a:xfrm>
            <a:custGeom>
              <a:avLst/>
              <a:gdLst/>
              <a:ahLst/>
              <a:cxnLst/>
              <a:rect l="l" t="t" r="r" b="b"/>
              <a:pathLst>
                <a:path w="1429" h="585" extrusionOk="0">
                  <a:moveTo>
                    <a:pt x="1358" y="0"/>
                  </a:moveTo>
                  <a:lnTo>
                    <a:pt x="1" y="487"/>
                  </a:lnTo>
                  <a:lnTo>
                    <a:pt x="28" y="585"/>
                  </a:lnTo>
                  <a:lnTo>
                    <a:pt x="609" y="585"/>
                  </a:lnTo>
                  <a:lnTo>
                    <a:pt x="1079" y="424"/>
                  </a:lnTo>
                  <a:lnTo>
                    <a:pt x="1429" y="91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29">
              <a:extLst>
                <a:ext uri="{FF2B5EF4-FFF2-40B4-BE49-F238E27FC236}">
                  <a16:creationId xmlns:a16="http://schemas.microsoft.com/office/drawing/2014/main" id="{604ED6D0-9FED-3E8C-0DCC-612A85756247}"/>
                </a:ext>
              </a:extLst>
            </p:cNvPr>
            <p:cNvSpPr/>
            <p:nvPr/>
          </p:nvSpPr>
          <p:spPr>
            <a:xfrm>
              <a:off x="5661000" y="2279475"/>
              <a:ext cx="29625" cy="18100"/>
            </a:xfrm>
            <a:custGeom>
              <a:avLst/>
              <a:gdLst/>
              <a:ahLst/>
              <a:cxnLst/>
              <a:rect l="l" t="t" r="r" b="b"/>
              <a:pathLst>
                <a:path w="1185" h="724" extrusionOk="0">
                  <a:moveTo>
                    <a:pt x="1086" y="1"/>
                  </a:moveTo>
                  <a:lnTo>
                    <a:pt x="0" y="587"/>
                  </a:lnTo>
                  <a:lnTo>
                    <a:pt x="74" y="723"/>
                  </a:lnTo>
                  <a:lnTo>
                    <a:pt x="1185" y="165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29">
              <a:extLst>
                <a:ext uri="{FF2B5EF4-FFF2-40B4-BE49-F238E27FC236}">
                  <a16:creationId xmlns:a16="http://schemas.microsoft.com/office/drawing/2014/main" id="{CEC7D1CC-E904-FFA1-F6C5-15901B158DA5}"/>
                </a:ext>
              </a:extLst>
            </p:cNvPr>
            <p:cNvSpPr/>
            <p:nvPr/>
          </p:nvSpPr>
          <p:spPr>
            <a:xfrm>
              <a:off x="5755300" y="2089975"/>
              <a:ext cx="32675" cy="19525"/>
            </a:xfrm>
            <a:custGeom>
              <a:avLst/>
              <a:gdLst/>
              <a:ahLst/>
              <a:cxnLst/>
              <a:rect l="l" t="t" r="r" b="b"/>
              <a:pathLst>
                <a:path w="1307" h="781" extrusionOk="0">
                  <a:moveTo>
                    <a:pt x="1257" y="1"/>
                  </a:moveTo>
                  <a:lnTo>
                    <a:pt x="0" y="590"/>
                  </a:lnTo>
                  <a:lnTo>
                    <a:pt x="99" y="781"/>
                  </a:lnTo>
                  <a:lnTo>
                    <a:pt x="1307" y="58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29">
              <a:extLst>
                <a:ext uri="{FF2B5EF4-FFF2-40B4-BE49-F238E27FC236}">
                  <a16:creationId xmlns:a16="http://schemas.microsoft.com/office/drawing/2014/main" id="{70F785E9-4944-A693-B821-BC1F0B467D38}"/>
                </a:ext>
              </a:extLst>
            </p:cNvPr>
            <p:cNvSpPr/>
            <p:nvPr/>
          </p:nvSpPr>
          <p:spPr>
            <a:xfrm>
              <a:off x="5752425" y="2207850"/>
              <a:ext cx="23975" cy="18075"/>
            </a:xfrm>
            <a:custGeom>
              <a:avLst/>
              <a:gdLst/>
              <a:ahLst/>
              <a:cxnLst/>
              <a:rect l="l" t="t" r="r" b="b"/>
              <a:pathLst>
                <a:path w="959" h="723" extrusionOk="0">
                  <a:moveTo>
                    <a:pt x="933" y="1"/>
                  </a:moveTo>
                  <a:cubicBezTo>
                    <a:pt x="931" y="17"/>
                    <a:pt x="928" y="32"/>
                    <a:pt x="925" y="47"/>
                  </a:cubicBezTo>
                  <a:lnTo>
                    <a:pt x="925" y="47"/>
                  </a:lnTo>
                  <a:cubicBezTo>
                    <a:pt x="936" y="41"/>
                    <a:pt x="948" y="35"/>
                    <a:pt x="959" y="29"/>
                  </a:cubicBezTo>
                  <a:cubicBezTo>
                    <a:pt x="958" y="27"/>
                    <a:pt x="933" y="1"/>
                    <a:pt x="933" y="1"/>
                  </a:cubicBezTo>
                  <a:close/>
                  <a:moveTo>
                    <a:pt x="925" y="47"/>
                  </a:moveTo>
                  <a:lnTo>
                    <a:pt x="925" y="47"/>
                  </a:lnTo>
                  <a:cubicBezTo>
                    <a:pt x="617" y="211"/>
                    <a:pt x="309" y="374"/>
                    <a:pt x="1" y="538"/>
                  </a:cubicBezTo>
                  <a:lnTo>
                    <a:pt x="117" y="722"/>
                  </a:lnTo>
                  <a:cubicBezTo>
                    <a:pt x="313" y="385"/>
                    <a:pt x="828" y="534"/>
                    <a:pt x="925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29">
              <a:extLst>
                <a:ext uri="{FF2B5EF4-FFF2-40B4-BE49-F238E27FC236}">
                  <a16:creationId xmlns:a16="http://schemas.microsoft.com/office/drawing/2014/main" id="{6E4FCB74-0BBE-1A0D-E19E-EEDEA791691E}"/>
                </a:ext>
              </a:extLst>
            </p:cNvPr>
            <p:cNvSpPr/>
            <p:nvPr/>
          </p:nvSpPr>
          <p:spPr>
            <a:xfrm>
              <a:off x="5786725" y="2074625"/>
              <a:ext cx="24625" cy="16825"/>
            </a:xfrm>
            <a:custGeom>
              <a:avLst/>
              <a:gdLst/>
              <a:ahLst/>
              <a:cxnLst/>
              <a:rect l="l" t="t" r="r" b="b"/>
              <a:pathLst>
                <a:path w="985" h="673" extrusionOk="0">
                  <a:moveTo>
                    <a:pt x="865" y="1"/>
                  </a:moveTo>
                  <a:lnTo>
                    <a:pt x="0" y="615"/>
                  </a:lnTo>
                  <a:lnTo>
                    <a:pt x="50" y="672"/>
                  </a:lnTo>
                  <a:lnTo>
                    <a:pt x="984" y="200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29">
              <a:extLst>
                <a:ext uri="{FF2B5EF4-FFF2-40B4-BE49-F238E27FC236}">
                  <a16:creationId xmlns:a16="http://schemas.microsoft.com/office/drawing/2014/main" id="{1659C809-5937-579D-0E47-681FF63B3CD8}"/>
                </a:ext>
              </a:extLst>
            </p:cNvPr>
            <p:cNvSpPr/>
            <p:nvPr/>
          </p:nvSpPr>
          <p:spPr>
            <a:xfrm>
              <a:off x="5769200" y="2026575"/>
              <a:ext cx="19800" cy="13875"/>
            </a:xfrm>
            <a:custGeom>
              <a:avLst/>
              <a:gdLst/>
              <a:ahLst/>
              <a:cxnLst/>
              <a:rect l="l" t="t" r="r" b="b"/>
              <a:pathLst>
                <a:path w="792" h="555" extrusionOk="0">
                  <a:moveTo>
                    <a:pt x="719" y="0"/>
                  </a:moveTo>
                  <a:lnTo>
                    <a:pt x="0" y="424"/>
                  </a:lnTo>
                  <a:lnTo>
                    <a:pt x="127" y="555"/>
                  </a:lnTo>
                  <a:lnTo>
                    <a:pt x="792" y="11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29">
              <a:extLst>
                <a:ext uri="{FF2B5EF4-FFF2-40B4-BE49-F238E27FC236}">
                  <a16:creationId xmlns:a16="http://schemas.microsoft.com/office/drawing/2014/main" id="{09D13044-A9D6-FC80-8FF0-7D87F1FFED56}"/>
                </a:ext>
              </a:extLst>
            </p:cNvPr>
            <p:cNvSpPr/>
            <p:nvPr/>
          </p:nvSpPr>
          <p:spPr>
            <a:xfrm>
              <a:off x="5280075" y="2682350"/>
              <a:ext cx="136500" cy="56850"/>
            </a:xfrm>
            <a:custGeom>
              <a:avLst/>
              <a:gdLst/>
              <a:ahLst/>
              <a:cxnLst/>
              <a:rect l="l" t="t" r="r" b="b"/>
              <a:pathLst>
                <a:path w="5460" h="2274" extrusionOk="0">
                  <a:moveTo>
                    <a:pt x="5459" y="1"/>
                  </a:moveTo>
                  <a:lnTo>
                    <a:pt x="5459" y="1"/>
                  </a:lnTo>
                  <a:cubicBezTo>
                    <a:pt x="3502" y="416"/>
                    <a:pt x="1695" y="1195"/>
                    <a:pt x="0" y="2273"/>
                  </a:cubicBezTo>
                  <a:cubicBezTo>
                    <a:pt x="989" y="1996"/>
                    <a:pt x="2013" y="1804"/>
                    <a:pt x="2956" y="1416"/>
                  </a:cubicBezTo>
                  <a:cubicBezTo>
                    <a:pt x="3835" y="1054"/>
                    <a:pt x="4628" y="48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29">
              <a:extLst>
                <a:ext uri="{FF2B5EF4-FFF2-40B4-BE49-F238E27FC236}">
                  <a16:creationId xmlns:a16="http://schemas.microsoft.com/office/drawing/2014/main" id="{223E1D99-FEBB-90B5-E2E3-70DAF7055EA2}"/>
                </a:ext>
              </a:extLst>
            </p:cNvPr>
            <p:cNvSpPr/>
            <p:nvPr/>
          </p:nvSpPr>
          <p:spPr>
            <a:xfrm>
              <a:off x="5396450" y="2700375"/>
              <a:ext cx="57375" cy="42075"/>
            </a:xfrm>
            <a:custGeom>
              <a:avLst/>
              <a:gdLst/>
              <a:ahLst/>
              <a:cxnLst/>
              <a:rect l="l" t="t" r="r" b="b"/>
              <a:pathLst>
                <a:path w="2295" h="1683" extrusionOk="0">
                  <a:moveTo>
                    <a:pt x="2294" y="1"/>
                  </a:moveTo>
                  <a:lnTo>
                    <a:pt x="0" y="1682"/>
                  </a:lnTo>
                  <a:cubicBezTo>
                    <a:pt x="968" y="1405"/>
                    <a:pt x="1710" y="813"/>
                    <a:pt x="2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29">
              <a:extLst>
                <a:ext uri="{FF2B5EF4-FFF2-40B4-BE49-F238E27FC236}">
                  <a16:creationId xmlns:a16="http://schemas.microsoft.com/office/drawing/2014/main" id="{4667430A-C9BC-F488-8FEB-80019CD46767}"/>
                </a:ext>
              </a:extLst>
            </p:cNvPr>
            <p:cNvSpPr/>
            <p:nvPr/>
          </p:nvSpPr>
          <p:spPr>
            <a:xfrm>
              <a:off x="5379450" y="2729600"/>
              <a:ext cx="66300" cy="41175"/>
            </a:xfrm>
            <a:custGeom>
              <a:avLst/>
              <a:gdLst/>
              <a:ahLst/>
              <a:cxnLst/>
              <a:rect l="l" t="t" r="r" b="b"/>
              <a:pathLst>
                <a:path w="2652" h="1647" extrusionOk="0">
                  <a:moveTo>
                    <a:pt x="2574" y="0"/>
                  </a:moveTo>
                  <a:lnTo>
                    <a:pt x="1" y="1593"/>
                  </a:lnTo>
                  <a:lnTo>
                    <a:pt x="48" y="1647"/>
                  </a:lnTo>
                  <a:lnTo>
                    <a:pt x="2652" y="85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29">
              <a:extLst>
                <a:ext uri="{FF2B5EF4-FFF2-40B4-BE49-F238E27FC236}">
                  <a16:creationId xmlns:a16="http://schemas.microsoft.com/office/drawing/2014/main" id="{729E60E2-3B69-4161-6DCC-00E0FD7B9A57}"/>
                </a:ext>
              </a:extLst>
            </p:cNvPr>
            <p:cNvSpPr/>
            <p:nvPr/>
          </p:nvSpPr>
          <p:spPr>
            <a:xfrm>
              <a:off x="5288725" y="2729450"/>
              <a:ext cx="63900" cy="31825"/>
            </a:xfrm>
            <a:custGeom>
              <a:avLst/>
              <a:gdLst/>
              <a:ahLst/>
              <a:cxnLst/>
              <a:rect l="l" t="t" r="r" b="b"/>
              <a:pathLst>
                <a:path w="2556" h="1273" extrusionOk="0">
                  <a:moveTo>
                    <a:pt x="2460" y="1"/>
                  </a:moveTo>
                  <a:lnTo>
                    <a:pt x="1" y="1082"/>
                  </a:lnTo>
                  <a:lnTo>
                    <a:pt x="82" y="1272"/>
                  </a:lnTo>
                  <a:lnTo>
                    <a:pt x="2555" y="221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29">
              <a:extLst>
                <a:ext uri="{FF2B5EF4-FFF2-40B4-BE49-F238E27FC236}">
                  <a16:creationId xmlns:a16="http://schemas.microsoft.com/office/drawing/2014/main" id="{4BD17160-5290-03FA-7634-301C426B15E0}"/>
                </a:ext>
              </a:extLst>
            </p:cNvPr>
            <p:cNvSpPr/>
            <p:nvPr/>
          </p:nvSpPr>
          <p:spPr>
            <a:xfrm>
              <a:off x="5357950" y="2769400"/>
              <a:ext cx="22725" cy="15875"/>
            </a:xfrm>
            <a:custGeom>
              <a:avLst/>
              <a:gdLst/>
              <a:ahLst/>
              <a:cxnLst/>
              <a:rect l="l" t="t" r="r" b="b"/>
              <a:pathLst>
                <a:path w="909" h="635" extrusionOk="0">
                  <a:moveTo>
                    <a:pt x="861" y="1"/>
                  </a:moveTo>
                  <a:lnTo>
                    <a:pt x="0" y="465"/>
                  </a:lnTo>
                  <a:cubicBezTo>
                    <a:pt x="35" y="522"/>
                    <a:pt x="70" y="578"/>
                    <a:pt x="106" y="635"/>
                  </a:cubicBezTo>
                  <a:lnTo>
                    <a:pt x="908" y="55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29">
              <a:extLst>
                <a:ext uri="{FF2B5EF4-FFF2-40B4-BE49-F238E27FC236}">
                  <a16:creationId xmlns:a16="http://schemas.microsoft.com/office/drawing/2014/main" id="{B7C32D90-8850-1D36-8F8F-DF2813AE3F48}"/>
                </a:ext>
              </a:extLst>
            </p:cNvPr>
            <p:cNvSpPr/>
            <p:nvPr/>
          </p:nvSpPr>
          <p:spPr>
            <a:xfrm>
              <a:off x="5443775" y="2715575"/>
              <a:ext cx="20100" cy="16200"/>
            </a:xfrm>
            <a:custGeom>
              <a:avLst/>
              <a:gdLst/>
              <a:ahLst/>
              <a:cxnLst/>
              <a:rect l="l" t="t" r="r" b="b"/>
              <a:pathLst>
                <a:path w="804" h="648" extrusionOk="0">
                  <a:moveTo>
                    <a:pt x="678" y="1"/>
                  </a:moveTo>
                  <a:lnTo>
                    <a:pt x="1" y="561"/>
                  </a:lnTo>
                  <a:lnTo>
                    <a:pt x="79" y="648"/>
                  </a:lnTo>
                  <a:lnTo>
                    <a:pt x="803" y="171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29">
              <a:extLst>
                <a:ext uri="{FF2B5EF4-FFF2-40B4-BE49-F238E27FC236}">
                  <a16:creationId xmlns:a16="http://schemas.microsoft.com/office/drawing/2014/main" id="{493A63A2-F151-B545-ECB4-D3196FF44D7A}"/>
                </a:ext>
              </a:extLst>
            </p:cNvPr>
            <p:cNvSpPr/>
            <p:nvPr/>
          </p:nvSpPr>
          <p:spPr>
            <a:xfrm>
              <a:off x="5737550" y="1885750"/>
              <a:ext cx="54850" cy="41975"/>
            </a:xfrm>
            <a:custGeom>
              <a:avLst/>
              <a:gdLst/>
              <a:ahLst/>
              <a:cxnLst/>
              <a:rect l="l" t="t" r="r" b="b"/>
              <a:pathLst>
                <a:path w="2194" h="1679" extrusionOk="0">
                  <a:moveTo>
                    <a:pt x="2045" y="1"/>
                  </a:moveTo>
                  <a:lnTo>
                    <a:pt x="0" y="1487"/>
                  </a:lnTo>
                  <a:lnTo>
                    <a:pt x="134" y="1679"/>
                  </a:lnTo>
                  <a:lnTo>
                    <a:pt x="2194" y="211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29">
              <a:extLst>
                <a:ext uri="{FF2B5EF4-FFF2-40B4-BE49-F238E27FC236}">
                  <a16:creationId xmlns:a16="http://schemas.microsoft.com/office/drawing/2014/main" id="{DCF86F5A-650E-3742-D2FF-63BDAD11D10E}"/>
                </a:ext>
              </a:extLst>
            </p:cNvPr>
            <p:cNvSpPr/>
            <p:nvPr/>
          </p:nvSpPr>
          <p:spPr>
            <a:xfrm>
              <a:off x="5285700" y="2399500"/>
              <a:ext cx="20425" cy="35900"/>
            </a:xfrm>
            <a:custGeom>
              <a:avLst/>
              <a:gdLst/>
              <a:ahLst/>
              <a:cxnLst/>
              <a:rect l="l" t="t" r="r" b="b"/>
              <a:pathLst>
                <a:path w="817" h="1436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298"/>
                    <a:pt x="291" y="822"/>
                    <a:pt x="216" y="1436"/>
                  </a:cubicBezTo>
                  <a:cubicBezTo>
                    <a:pt x="385" y="1179"/>
                    <a:pt x="448" y="1087"/>
                    <a:pt x="517" y="983"/>
                  </a:cubicBezTo>
                  <a:cubicBezTo>
                    <a:pt x="579" y="1112"/>
                    <a:pt x="638" y="1234"/>
                    <a:pt x="702" y="1368"/>
                  </a:cubicBezTo>
                  <a:cubicBezTo>
                    <a:pt x="748" y="1298"/>
                    <a:pt x="808" y="1248"/>
                    <a:pt x="809" y="1197"/>
                  </a:cubicBezTo>
                  <a:cubicBezTo>
                    <a:pt x="817" y="840"/>
                    <a:pt x="813" y="483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29">
              <a:extLst>
                <a:ext uri="{FF2B5EF4-FFF2-40B4-BE49-F238E27FC236}">
                  <a16:creationId xmlns:a16="http://schemas.microsoft.com/office/drawing/2014/main" id="{47A59338-0C6B-2753-9141-FCC9D647B8B3}"/>
                </a:ext>
              </a:extLst>
            </p:cNvPr>
            <p:cNvSpPr/>
            <p:nvPr/>
          </p:nvSpPr>
          <p:spPr>
            <a:xfrm>
              <a:off x="5206300" y="2501900"/>
              <a:ext cx="10425" cy="55425"/>
            </a:xfrm>
            <a:custGeom>
              <a:avLst/>
              <a:gdLst/>
              <a:ahLst/>
              <a:cxnLst/>
              <a:rect l="l" t="t" r="r" b="b"/>
              <a:pathLst>
                <a:path w="417" h="2217" extrusionOk="0">
                  <a:moveTo>
                    <a:pt x="0" y="1"/>
                  </a:moveTo>
                  <a:lnTo>
                    <a:pt x="198" y="2217"/>
                  </a:lnTo>
                  <a:cubicBezTo>
                    <a:pt x="417" y="1638"/>
                    <a:pt x="333" y="70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29">
              <a:extLst>
                <a:ext uri="{FF2B5EF4-FFF2-40B4-BE49-F238E27FC236}">
                  <a16:creationId xmlns:a16="http://schemas.microsoft.com/office/drawing/2014/main" id="{9F8F42A7-4B0A-E30C-8134-22702C24E10D}"/>
                </a:ext>
              </a:extLst>
            </p:cNvPr>
            <p:cNvSpPr/>
            <p:nvPr/>
          </p:nvSpPr>
          <p:spPr>
            <a:xfrm>
              <a:off x="5232450" y="2442525"/>
              <a:ext cx="3025" cy="34675"/>
            </a:xfrm>
            <a:custGeom>
              <a:avLst/>
              <a:gdLst/>
              <a:ahLst/>
              <a:cxnLst/>
              <a:rect l="l" t="t" r="r" b="b"/>
              <a:pathLst>
                <a:path w="121" h="1387" extrusionOk="0">
                  <a:moveTo>
                    <a:pt x="120" y="0"/>
                  </a:moveTo>
                  <a:lnTo>
                    <a:pt x="0" y="34"/>
                  </a:lnTo>
                  <a:lnTo>
                    <a:pt x="0" y="1386"/>
                  </a:lnTo>
                  <a:lnTo>
                    <a:pt x="120" y="138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29">
              <a:extLst>
                <a:ext uri="{FF2B5EF4-FFF2-40B4-BE49-F238E27FC236}">
                  <a16:creationId xmlns:a16="http://schemas.microsoft.com/office/drawing/2014/main" id="{F997F0B7-2A4E-4833-A53E-2E005CFB39C9}"/>
                </a:ext>
              </a:extLst>
            </p:cNvPr>
            <p:cNvSpPr/>
            <p:nvPr/>
          </p:nvSpPr>
          <p:spPr>
            <a:xfrm>
              <a:off x="5267175" y="2464475"/>
              <a:ext cx="2475" cy="25275"/>
            </a:xfrm>
            <a:custGeom>
              <a:avLst/>
              <a:gdLst/>
              <a:ahLst/>
              <a:cxnLst/>
              <a:rect l="l" t="t" r="r" b="b"/>
              <a:pathLst>
                <a:path w="99" h="1011" extrusionOk="0">
                  <a:moveTo>
                    <a:pt x="1" y="1"/>
                  </a:moveTo>
                  <a:lnTo>
                    <a:pt x="1" y="992"/>
                  </a:lnTo>
                  <a:lnTo>
                    <a:pt x="98" y="101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29">
              <a:extLst>
                <a:ext uri="{FF2B5EF4-FFF2-40B4-BE49-F238E27FC236}">
                  <a16:creationId xmlns:a16="http://schemas.microsoft.com/office/drawing/2014/main" id="{33BA1415-13FC-FB05-A38C-6B2E66088F0E}"/>
                </a:ext>
              </a:extLst>
            </p:cNvPr>
            <p:cNvSpPr/>
            <p:nvPr/>
          </p:nvSpPr>
          <p:spPr>
            <a:xfrm>
              <a:off x="5325775" y="2428475"/>
              <a:ext cx="4575" cy="16275"/>
            </a:xfrm>
            <a:custGeom>
              <a:avLst/>
              <a:gdLst/>
              <a:ahLst/>
              <a:cxnLst/>
              <a:rect l="l" t="t" r="r" b="b"/>
              <a:pathLst>
                <a:path w="183" h="651" extrusionOk="0">
                  <a:moveTo>
                    <a:pt x="141" y="0"/>
                  </a:moveTo>
                  <a:lnTo>
                    <a:pt x="1" y="11"/>
                  </a:lnTo>
                  <a:cubicBezTo>
                    <a:pt x="11" y="223"/>
                    <a:pt x="22" y="436"/>
                    <a:pt x="33" y="650"/>
                  </a:cubicBezTo>
                  <a:lnTo>
                    <a:pt x="182" y="607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29">
              <a:extLst>
                <a:ext uri="{FF2B5EF4-FFF2-40B4-BE49-F238E27FC236}">
                  <a16:creationId xmlns:a16="http://schemas.microsoft.com/office/drawing/2014/main" id="{7A0D2DA7-A453-C53B-8162-49629B670077}"/>
                </a:ext>
              </a:extLst>
            </p:cNvPr>
            <p:cNvSpPr/>
            <p:nvPr/>
          </p:nvSpPr>
          <p:spPr>
            <a:xfrm>
              <a:off x="5359025" y="2612050"/>
              <a:ext cx="136575" cy="32875"/>
            </a:xfrm>
            <a:custGeom>
              <a:avLst/>
              <a:gdLst/>
              <a:ahLst/>
              <a:cxnLst/>
              <a:rect l="l" t="t" r="r" b="b"/>
              <a:pathLst>
                <a:path w="5463" h="1315" extrusionOk="0">
                  <a:moveTo>
                    <a:pt x="5420" y="1"/>
                  </a:moveTo>
                  <a:cubicBezTo>
                    <a:pt x="3609" y="411"/>
                    <a:pt x="1736" y="527"/>
                    <a:pt x="0" y="1314"/>
                  </a:cubicBezTo>
                  <a:lnTo>
                    <a:pt x="5463" y="208"/>
                  </a:lnTo>
                  <a:cubicBezTo>
                    <a:pt x="5448" y="139"/>
                    <a:pt x="5435" y="70"/>
                    <a:pt x="5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29">
              <a:extLst>
                <a:ext uri="{FF2B5EF4-FFF2-40B4-BE49-F238E27FC236}">
                  <a16:creationId xmlns:a16="http://schemas.microsoft.com/office/drawing/2014/main" id="{255A0ACF-A44D-C046-3636-166A6B7211B3}"/>
                </a:ext>
              </a:extLst>
            </p:cNvPr>
            <p:cNvSpPr/>
            <p:nvPr/>
          </p:nvSpPr>
          <p:spPr>
            <a:xfrm>
              <a:off x="5421225" y="2596600"/>
              <a:ext cx="77675" cy="20475"/>
            </a:xfrm>
            <a:custGeom>
              <a:avLst/>
              <a:gdLst/>
              <a:ahLst/>
              <a:cxnLst/>
              <a:rect l="l" t="t" r="r" b="b"/>
              <a:pathLst>
                <a:path w="3107" h="819" extrusionOk="0">
                  <a:moveTo>
                    <a:pt x="3063" y="1"/>
                  </a:moveTo>
                  <a:lnTo>
                    <a:pt x="0" y="655"/>
                  </a:lnTo>
                  <a:cubicBezTo>
                    <a:pt x="11" y="709"/>
                    <a:pt x="24" y="764"/>
                    <a:pt x="35" y="818"/>
                  </a:cubicBezTo>
                  <a:lnTo>
                    <a:pt x="3106" y="202"/>
                  </a:lnTo>
                  <a:cubicBezTo>
                    <a:pt x="3091" y="134"/>
                    <a:pt x="3078" y="67"/>
                    <a:pt x="3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29">
              <a:extLst>
                <a:ext uri="{FF2B5EF4-FFF2-40B4-BE49-F238E27FC236}">
                  <a16:creationId xmlns:a16="http://schemas.microsoft.com/office/drawing/2014/main" id="{660C070C-FC40-24D5-C110-08081406ED45}"/>
                </a:ext>
              </a:extLst>
            </p:cNvPr>
            <p:cNvSpPr/>
            <p:nvPr/>
          </p:nvSpPr>
          <p:spPr>
            <a:xfrm>
              <a:off x="5506075" y="2429375"/>
              <a:ext cx="39225" cy="29550"/>
            </a:xfrm>
            <a:custGeom>
              <a:avLst/>
              <a:gdLst/>
              <a:ahLst/>
              <a:cxnLst/>
              <a:rect l="l" t="t" r="r" b="b"/>
              <a:pathLst>
                <a:path w="1569" h="1182" extrusionOk="0">
                  <a:moveTo>
                    <a:pt x="1466" y="1"/>
                  </a:moveTo>
                  <a:lnTo>
                    <a:pt x="1466" y="1"/>
                  </a:lnTo>
                  <a:cubicBezTo>
                    <a:pt x="26" y="520"/>
                    <a:pt x="1" y="540"/>
                    <a:pt x="45" y="1182"/>
                  </a:cubicBezTo>
                  <a:lnTo>
                    <a:pt x="1568" y="631"/>
                  </a:lnTo>
                  <a:lnTo>
                    <a:pt x="1031" y="465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92967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E2B055E-3668-E3D3-4941-5B629EFDBF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5608616"/>
              </p:ext>
            </p:extLst>
          </p:nvPr>
        </p:nvGraphicFramePr>
        <p:xfrm>
          <a:off x="1130263" y="1846957"/>
          <a:ext cx="3720000" cy="1652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401" name="Google Shape;1401;p77"/>
          <p:cNvPicPr preferRelativeResize="0"/>
          <p:nvPr/>
        </p:nvPicPr>
        <p:blipFill>
          <a:blip r:embed="rId8">
            <a:alphaModFix amt="69000"/>
          </a:blip>
          <a:stretch>
            <a:fillRect/>
          </a:stretch>
        </p:blipFill>
        <p:spPr>
          <a:xfrm rot="9255268">
            <a:off x="6986047" y="2968738"/>
            <a:ext cx="3273956" cy="3003276"/>
          </a:xfrm>
          <a:prstGeom prst="rect">
            <a:avLst/>
          </a:prstGeom>
          <a:noFill/>
          <a:ln>
            <a:noFill/>
          </a:ln>
        </p:spPr>
      </p:pic>
      <p:sp>
        <p:nvSpPr>
          <p:cNvPr id="1402" name="Google Shape;1402;p77"/>
          <p:cNvSpPr/>
          <p:nvPr/>
        </p:nvSpPr>
        <p:spPr>
          <a:xfrm>
            <a:off x="8755146" y="1247951"/>
            <a:ext cx="304" cy="473"/>
          </a:xfrm>
          <a:custGeom>
            <a:avLst/>
            <a:gdLst/>
            <a:ahLst/>
            <a:cxnLst/>
            <a:rect l="l" t="t" r="r" b="b"/>
            <a:pathLst>
              <a:path w="3" h="4" extrusionOk="0">
                <a:moveTo>
                  <a:pt x="3" y="1"/>
                </a:moveTo>
                <a:lnTo>
                  <a:pt x="2" y="2"/>
                </a:lnTo>
                <a:lnTo>
                  <a:pt x="1" y="2"/>
                </a:lnTo>
                <a:lnTo>
                  <a:pt x="1" y="3"/>
                </a:lnTo>
                <a:lnTo>
                  <a:pt x="3" y="3"/>
                </a:lnTo>
                <a:lnTo>
                  <a:pt x="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3" name="Google Shape;1403;p77"/>
          <p:cNvSpPr/>
          <p:nvPr/>
        </p:nvSpPr>
        <p:spPr>
          <a:xfrm>
            <a:off x="8759802" y="1243577"/>
            <a:ext cx="101" cy="355"/>
          </a:xfrm>
          <a:custGeom>
            <a:avLst/>
            <a:gdLst/>
            <a:ahLst/>
            <a:cxnLst/>
            <a:rect l="l" t="t" r="r" b="b"/>
            <a:pathLst>
              <a:path w="1" h="3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4" name="Google Shape;1404;p77"/>
          <p:cNvSpPr/>
          <p:nvPr/>
        </p:nvSpPr>
        <p:spPr>
          <a:xfrm>
            <a:off x="8750590" y="1257410"/>
            <a:ext cx="101" cy="118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5" name="Google Shape;1405;p77"/>
          <p:cNvSpPr/>
          <p:nvPr/>
        </p:nvSpPr>
        <p:spPr>
          <a:xfrm>
            <a:off x="5126062" y="1743700"/>
            <a:ext cx="23790" cy="33814"/>
          </a:xfrm>
          <a:custGeom>
            <a:avLst/>
            <a:gdLst/>
            <a:ahLst/>
            <a:cxnLst/>
            <a:rect l="l" t="t" r="r" b="b"/>
            <a:pathLst>
              <a:path w="235" h="286" extrusionOk="0">
                <a:moveTo>
                  <a:pt x="55" y="0"/>
                </a:moveTo>
                <a:cubicBezTo>
                  <a:pt x="37" y="0"/>
                  <a:pt x="14" y="12"/>
                  <a:pt x="0" y="28"/>
                </a:cubicBezTo>
                <a:cubicBezTo>
                  <a:pt x="16" y="119"/>
                  <a:pt x="78" y="191"/>
                  <a:pt x="137" y="262"/>
                </a:cubicBezTo>
                <a:cubicBezTo>
                  <a:pt x="151" y="278"/>
                  <a:pt x="165" y="286"/>
                  <a:pt x="180" y="286"/>
                </a:cubicBezTo>
                <a:cubicBezTo>
                  <a:pt x="196" y="286"/>
                  <a:pt x="212" y="277"/>
                  <a:pt x="229" y="262"/>
                </a:cubicBezTo>
                <a:cubicBezTo>
                  <a:pt x="234" y="153"/>
                  <a:pt x="144" y="84"/>
                  <a:pt x="74" y="8"/>
                </a:cubicBezTo>
                <a:cubicBezTo>
                  <a:pt x="69" y="3"/>
                  <a:pt x="62" y="0"/>
                  <a:pt x="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6" name="Google Shape;1406;p77"/>
          <p:cNvSpPr/>
          <p:nvPr/>
        </p:nvSpPr>
        <p:spPr>
          <a:xfrm>
            <a:off x="5146511" y="1777042"/>
            <a:ext cx="18627" cy="16434"/>
          </a:xfrm>
          <a:custGeom>
            <a:avLst/>
            <a:gdLst/>
            <a:ahLst/>
            <a:cxnLst/>
            <a:rect l="l" t="t" r="r" b="b"/>
            <a:pathLst>
              <a:path w="184" h="139" extrusionOk="0">
                <a:moveTo>
                  <a:pt x="49" y="1"/>
                </a:moveTo>
                <a:lnTo>
                  <a:pt x="49" y="1"/>
                </a:lnTo>
                <a:cubicBezTo>
                  <a:pt x="0" y="84"/>
                  <a:pt x="12" y="110"/>
                  <a:pt x="116" y="135"/>
                </a:cubicBezTo>
                <a:cubicBezTo>
                  <a:pt x="123" y="137"/>
                  <a:pt x="131" y="138"/>
                  <a:pt x="138" y="138"/>
                </a:cubicBezTo>
                <a:cubicBezTo>
                  <a:pt x="163" y="138"/>
                  <a:pt x="183" y="126"/>
                  <a:pt x="175" y="108"/>
                </a:cubicBezTo>
                <a:cubicBezTo>
                  <a:pt x="154" y="59"/>
                  <a:pt x="130" y="2"/>
                  <a:pt x="4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7" name="Google Shape;1407;p77"/>
          <p:cNvSpPr/>
          <p:nvPr/>
        </p:nvSpPr>
        <p:spPr>
          <a:xfrm>
            <a:off x="5160481" y="1794067"/>
            <a:ext cx="8807" cy="8276"/>
          </a:xfrm>
          <a:custGeom>
            <a:avLst/>
            <a:gdLst/>
            <a:ahLst/>
            <a:cxnLst/>
            <a:rect l="l" t="t" r="r" b="b"/>
            <a:pathLst>
              <a:path w="87" h="70" extrusionOk="0">
                <a:moveTo>
                  <a:pt x="39" y="0"/>
                </a:moveTo>
                <a:cubicBezTo>
                  <a:pt x="5" y="0"/>
                  <a:pt x="0" y="25"/>
                  <a:pt x="4" y="52"/>
                </a:cubicBezTo>
                <a:lnTo>
                  <a:pt x="9" y="66"/>
                </a:lnTo>
                <a:lnTo>
                  <a:pt x="24" y="69"/>
                </a:lnTo>
                <a:cubicBezTo>
                  <a:pt x="28" y="70"/>
                  <a:pt x="33" y="70"/>
                  <a:pt x="37" y="70"/>
                </a:cubicBezTo>
                <a:cubicBezTo>
                  <a:pt x="64" y="70"/>
                  <a:pt x="87" y="62"/>
                  <a:pt x="83" y="34"/>
                </a:cubicBezTo>
                <a:cubicBezTo>
                  <a:pt x="78" y="17"/>
                  <a:pt x="62" y="4"/>
                  <a:pt x="44" y="0"/>
                </a:cubicBezTo>
                <a:cubicBezTo>
                  <a:pt x="43" y="0"/>
                  <a:pt x="41" y="0"/>
                  <a:pt x="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8" name="Google Shape;1408;p77"/>
          <p:cNvGrpSpPr/>
          <p:nvPr/>
        </p:nvGrpSpPr>
        <p:grpSpPr>
          <a:xfrm>
            <a:off x="5075648" y="731393"/>
            <a:ext cx="3793485" cy="3463858"/>
            <a:chOff x="5075648" y="731393"/>
            <a:chExt cx="3793485" cy="3463858"/>
          </a:xfrm>
        </p:grpSpPr>
        <p:sp>
          <p:nvSpPr>
            <p:cNvPr id="1409" name="Google Shape;1409;p77"/>
            <p:cNvSpPr/>
            <p:nvPr/>
          </p:nvSpPr>
          <p:spPr>
            <a:xfrm>
              <a:off x="5107030" y="1668268"/>
              <a:ext cx="86351" cy="118942"/>
            </a:xfrm>
            <a:custGeom>
              <a:avLst/>
              <a:gdLst/>
              <a:ahLst/>
              <a:cxnLst/>
              <a:rect l="l" t="t" r="r" b="b"/>
              <a:pathLst>
                <a:path w="853" h="1006" extrusionOk="0">
                  <a:moveTo>
                    <a:pt x="92" y="1"/>
                  </a:moveTo>
                  <a:cubicBezTo>
                    <a:pt x="39" y="1"/>
                    <a:pt x="6" y="39"/>
                    <a:pt x="4" y="110"/>
                  </a:cubicBezTo>
                  <a:cubicBezTo>
                    <a:pt x="0" y="201"/>
                    <a:pt x="21" y="292"/>
                    <a:pt x="63" y="374"/>
                  </a:cubicBezTo>
                  <a:cubicBezTo>
                    <a:pt x="74" y="442"/>
                    <a:pt x="77" y="457"/>
                    <a:pt x="107" y="457"/>
                  </a:cubicBezTo>
                  <a:cubicBezTo>
                    <a:pt x="116" y="457"/>
                    <a:pt x="126" y="456"/>
                    <a:pt x="140" y="455"/>
                  </a:cubicBezTo>
                  <a:lnTo>
                    <a:pt x="140" y="455"/>
                  </a:lnTo>
                  <a:cubicBezTo>
                    <a:pt x="59" y="500"/>
                    <a:pt x="126" y="544"/>
                    <a:pt x="143" y="589"/>
                  </a:cubicBezTo>
                  <a:cubicBezTo>
                    <a:pt x="156" y="593"/>
                    <a:pt x="169" y="595"/>
                    <a:pt x="181" y="595"/>
                  </a:cubicBezTo>
                  <a:cubicBezTo>
                    <a:pt x="205" y="595"/>
                    <a:pt x="225" y="586"/>
                    <a:pt x="223" y="562"/>
                  </a:cubicBezTo>
                  <a:cubicBezTo>
                    <a:pt x="220" y="519"/>
                    <a:pt x="230" y="456"/>
                    <a:pt x="144" y="453"/>
                  </a:cubicBezTo>
                  <a:cubicBezTo>
                    <a:pt x="203" y="431"/>
                    <a:pt x="167" y="401"/>
                    <a:pt x="151" y="374"/>
                  </a:cubicBezTo>
                  <a:cubicBezTo>
                    <a:pt x="162" y="289"/>
                    <a:pt x="96" y="210"/>
                    <a:pt x="118" y="116"/>
                  </a:cubicBezTo>
                  <a:lnTo>
                    <a:pt x="118" y="116"/>
                  </a:lnTo>
                  <a:cubicBezTo>
                    <a:pt x="225" y="157"/>
                    <a:pt x="274" y="226"/>
                    <a:pt x="320" y="290"/>
                  </a:cubicBezTo>
                  <a:cubicBezTo>
                    <a:pt x="388" y="382"/>
                    <a:pt x="444" y="482"/>
                    <a:pt x="502" y="579"/>
                  </a:cubicBezTo>
                  <a:cubicBezTo>
                    <a:pt x="578" y="704"/>
                    <a:pt x="648" y="834"/>
                    <a:pt x="728" y="957"/>
                  </a:cubicBezTo>
                  <a:cubicBezTo>
                    <a:pt x="746" y="986"/>
                    <a:pt x="770" y="1006"/>
                    <a:pt x="794" y="1006"/>
                  </a:cubicBezTo>
                  <a:cubicBezTo>
                    <a:pt x="814" y="1006"/>
                    <a:pt x="834" y="992"/>
                    <a:pt x="853" y="957"/>
                  </a:cubicBezTo>
                  <a:cubicBezTo>
                    <a:pt x="808" y="884"/>
                    <a:pt x="760" y="810"/>
                    <a:pt x="716" y="735"/>
                  </a:cubicBezTo>
                  <a:cubicBezTo>
                    <a:pt x="638" y="603"/>
                    <a:pt x="566" y="468"/>
                    <a:pt x="485" y="337"/>
                  </a:cubicBezTo>
                  <a:cubicBezTo>
                    <a:pt x="412" y="217"/>
                    <a:pt x="319" y="105"/>
                    <a:pt x="184" y="29"/>
                  </a:cubicBezTo>
                  <a:cubicBezTo>
                    <a:pt x="149" y="10"/>
                    <a:pt x="119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0" name="Google Shape;1410;p77"/>
            <p:cNvGrpSpPr/>
            <p:nvPr/>
          </p:nvGrpSpPr>
          <p:grpSpPr>
            <a:xfrm>
              <a:off x="5075648" y="731393"/>
              <a:ext cx="3793485" cy="3463858"/>
              <a:chOff x="5075648" y="731393"/>
              <a:chExt cx="3793485" cy="3463858"/>
            </a:xfrm>
          </p:grpSpPr>
          <p:sp>
            <p:nvSpPr>
              <p:cNvPr id="1411" name="Google Shape;1411;p77"/>
              <p:cNvSpPr/>
              <p:nvPr/>
            </p:nvSpPr>
            <p:spPr>
              <a:xfrm>
                <a:off x="5551317" y="2760663"/>
                <a:ext cx="2785716" cy="1053688"/>
              </a:xfrm>
              <a:custGeom>
                <a:avLst/>
                <a:gdLst/>
                <a:ahLst/>
                <a:cxnLst/>
                <a:rect l="l" t="t" r="r" b="b"/>
                <a:pathLst>
                  <a:path w="27518" h="8912" extrusionOk="0">
                    <a:moveTo>
                      <a:pt x="22923" y="670"/>
                    </a:moveTo>
                    <a:cubicBezTo>
                      <a:pt x="23032" y="670"/>
                      <a:pt x="23256" y="793"/>
                      <a:pt x="23297" y="875"/>
                    </a:cubicBezTo>
                    <a:cubicBezTo>
                      <a:pt x="23320" y="923"/>
                      <a:pt x="23299" y="963"/>
                      <a:pt x="23263" y="997"/>
                    </a:cubicBezTo>
                    <a:cubicBezTo>
                      <a:pt x="23196" y="1065"/>
                      <a:pt x="23103" y="1089"/>
                      <a:pt x="23002" y="1090"/>
                    </a:cubicBezTo>
                    <a:cubicBezTo>
                      <a:pt x="22885" y="1090"/>
                      <a:pt x="22799" y="1046"/>
                      <a:pt x="22750" y="956"/>
                    </a:cubicBezTo>
                    <a:cubicBezTo>
                      <a:pt x="22715" y="890"/>
                      <a:pt x="22770" y="748"/>
                      <a:pt x="22847" y="695"/>
                    </a:cubicBezTo>
                    <a:cubicBezTo>
                      <a:pt x="22865" y="683"/>
                      <a:pt x="22885" y="675"/>
                      <a:pt x="22907" y="671"/>
                    </a:cubicBezTo>
                    <a:cubicBezTo>
                      <a:pt x="22912" y="671"/>
                      <a:pt x="22917" y="670"/>
                      <a:pt x="22923" y="670"/>
                    </a:cubicBezTo>
                    <a:close/>
                    <a:moveTo>
                      <a:pt x="4378" y="648"/>
                    </a:moveTo>
                    <a:cubicBezTo>
                      <a:pt x="4429" y="648"/>
                      <a:pt x="4473" y="680"/>
                      <a:pt x="4517" y="706"/>
                    </a:cubicBezTo>
                    <a:cubicBezTo>
                      <a:pt x="4542" y="720"/>
                      <a:pt x="4567" y="736"/>
                      <a:pt x="4590" y="751"/>
                    </a:cubicBezTo>
                    <a:cubicBezTo>
                      <a:pt x="4665" y="802"/>
                      <a:pt x="4765" y="844"/>
                      <a:pt x="4724" y="950"/>
                    </a:cubicBezTo>
                    <a:cubicBezTo>
                      <a:pt x="4696" y="1018"/>
                      <a:pt x="4546" y="1097"/>
                      <a:pt x="4450" y="1097"/>
                    </a:cubicBezTo>
                    <a:cubicBezTo>
                      <a:pt x="4449" y="1097"/>
                      <a:pt x="4448" y="1097"/>
                      <a:pt x="4448" y="1097"/>
                    </a:cubicBezTo>
                    <a:cubicBezTo>
                      <a:pt x="4331" y="1095"/>
                      <a:pt x="4278" y="1026"/>
                      <a:pt x="4240" y="945"/>
                    </a:cubicBezTo>
                    <a:cubicBezTo>
                      <a:pt x="4230" y="920"/>
                      <a:pt x="4223" y="893"/>
                      <a:pt x="4219" y="865"/>
                    </a:cubicBezTo>
                    <a:cubicBezTo>
                      <a:pt x="4217" y="777"/>
                      <a:pt x="4235" y="708"/>
                      <a:pt x="4313" y="665"/>
                    </a:cubicBezTo>
                    <a:cubicBezTo>
                      <a:pt x="4337" y="653"/>
                      <a:pt x="4358" y="648"/>
                      <a:pt x="4378" y="648"/>
                    </a:cubicBezTo>
                    <a:close/>
                    <a:moveTo>
                      <a:pt x="12766" y="497"/>
                    </a:moveTo>
                    <a:cubicBezTo>
                      <a:pt x="12807" y="497"/>
                      <a:pt x="12849" y="505"/>
                      <a:pt x="12890" y="509"/>
                    </a:cubicBezTo>
                    <a:cubicBezTo>
                      <a:pt x="13214" y="537"/>
                      <a:pt x="13540" y="544"/>
                      <a:pt x="13867" y="544"/>
                    </a:cubicBezTo>
                    <a:cubicBezTo>
                      <a:pt x="13918" y="544"/>
                      <a:pt x="13968" y="544"/>
                      <a:pt x="14019" y="544"/>
                    </a:cubicBezTo>
                    <a:cubicBezTo>
                      <a:pt x="14817" y="544"/>
                      <a:pt x="15615" y="553"/>
                      <a:pt x="16413" y="583"/>
                    </a:cubicBezTo>
                    <a:cubicBezTo>
                      <a:pt x="16550" y="588"/>
                      <a:pt x="16688" y="585"/>
                      <a:pt x="16822" y="602"/>
                    </a:cubicBezTo>
                    <a:cubicBezTo>
                      <a:pt x="16833" y="604"/>
                      <a:pt x="16844" y="604"/>
                      <a:pt x="16855" y="604"/>
                    </a:cubicBezTo>
                    <a:cubicBezTo>
                      <a:pt x="16885" y="604"/>
                      <a:pt x="16918" y="601"/>
                      <a:pt x="16950" y="601"/>
                    </a:cubicBezTo>
                    <a:cubicBezTo>
                      <a:pt x="17013" y="601"/>
                      <a:pt x="17070" y="616"/>
                      <a:pt x="17090" y="709"/>
                    </a:cubicBezTo>
                    <a:cubicBezTo>
                      <a:pt x="17129" y="895"/>
                      <a:pt x="17083" y="1051"/>
                      <a:pt x="16935" y="1120"/>
                    </a:cubicBezTo>
                    <a:cubicBezTo>
                      <a:pt x="16841" y="1164"/>
                      <a:pt x="16737" y="1184"/>
                      <a:pt x="16633" y="1203"/>
                    </a:cubicBezTo>
                    <a:cubicBezTo>
                      <a:pt x="16217" y="1282"/>
                      <a:pt x="15794" y="1312"/>
                      <a:pt x="15370" y="1322"/>
                    </a:cubicBezTo>
                    <a:cubicBezTo>
                      <a:pt x="15024" y="1330"/>
                      <a:pt x="14679" y="1334"/>
                      <a:pt x="14329" y="1334"/>
                    </a:cubicBezTo>
                    <a:cubicBezTo>
                      <a:pt x="14026" y="1334"/>
                      <a:pt x="13720" y="1331"/>
                      <a:pt x="13408" y="1326"/>
                    </a:cubicBezTo>
                    <a:cubicBezTo>
                      <a:pt x="13337" y="1327"/>
                      <a:pt x="13266" y="1327"/>
                      <a:pt x="13195" y="1327"/>
                    </a:cubicBezTo>
                    <a:cubicBezTo>
                      <a:pt x="12486" y="1327"/>
                      <a:pt x="11756" y="1296"/>
                      <a:pt x="11028" y="1254"/>
                    </a:cubicBezTo>
                    <a:cubicBezTo>
                      <a:pt x="10922" y="1249"/>
                      <a:pt x="10816" y="1235"/>
                      <a:pt x="10714" y="1211"/>
                    </a:cubicBezTo>
                    <a:cubicBezTo>
                      <a:pt x="10463" y="1151"/>
                      <a:pt x="10284" y="969"/>
                      <a:pt x="10259" y="750"/>
                    </a:cubicBezTo>
                    <a:cubicBezTo>
                      <a:pt x="10250" y="682"/>
                      <a:pt x="10308" y="680"/>
                      <a:pt x="10359" y="670"/>
                    </a:cubicBezTo>
                    <a:cubicBezTo>
                      <a:pt x="10596" y="626"/>
                      <a:pt x="10838" y="606"/>
                      <a:pt x="11080" y="591"/>
                    </a:cubicBezTo>
                    <a:cubicBezTo>
                      <a:pt x="11458" y="565"/>
                      <a:pt x="11837" y="545"/>
                      <a:pt x="12216" y="545"/>
                    </a:cubicBezTo>
                    <a:cubicBezTo>
                      <a:pt x="12246" y="545"/>
                      <a:pt x="12276" y="545"/>
                      <a:pt x="12306" y="545"/>
                    </a:cubicBezTo>
                    <a:cubicBezTo>
                      <a:pt x="12342" y="546"/>
                      <a:pt x="12378" y="547"/>
                      <a:pt x="12415" y="547"/>
                    </a:cubicBezTo>
                    <a:cubicBezTo>
                      <a:pt x="12507" y="547"/>
                      <a:pt x="12599" y="541"/>
                      <a:pt x="12688" y="510"/>
                    </a:cubicBezTo>
                    <a:cubicBezTo>
                      <a:pt x="12713" y="500"/>
                      <a:pt x="12739" y="497"/>
                      <a:pt x="12766" y="497"/>
                    </a:cubicBezTo>
                    <a:close/>
                    <a:moveTo>
                      <a:pt x="20699" y="2574"/>
                    </a:moveTo>
                    <a:cubicBezTo>
                      <a:pt x="20701" y="2574"/>
                      <a:pt x="20703" y="2574"/>
                      <a:pt x="20705" y="2574"/>
                    </a:cubicBezTo>
                    <a:cubicBezTo>
                      <a:pt x="20748" y="2574"/>
                      <a:pt x="20791" y="2574"/>
                      <a:pt x="20834" y="2574"/>
                    </a:cubicBezTo>
                    <a:cubicBezTo>
                      <a:pt x="20920" y="2574"/>
                      <a:pt x="21006" y="2574"/>
                      <a:pt x="21091" y="2574"/>
                    </a:cubicBezTo>
                    <a:lnTo>
                      <a:pt x="21091" y="2583"/>
                    </a:lnTo>
                    <a:cubicBezTo>
                      <a:pt x="21182" y="2583"/>
                      <a:pt x="21273" y="2584"/>
                      <a:pt x="21365" y="2584"/>
                    </a:cubicBezTo>
                    <a:cubicBezTo>
                      <a:pt x="21433" y="2584"/>
                      <a:pt x="21501" y="2583"/>
                      <a:pt x="21569" y="2582"/>
                    </a:cubicBezTo>
                    <a:cubicBezTo>
                      <a:pt x="21572" y="2582"/>
                      <a:pt x="21575" y="2582"/>
                      <a:pt x="21577" y="2582"/>
                    </a:cubicBezTo>
                    <a:cubicBezTo>
                      <a:pt x="21691" y="2582"/>
                      <a:pt x="21733" y="2633"/>
                      <a:pt x="21723" y="2727"/>
                    </a:cubicBezTo>
                    <a:cubicBezTo>
                      <a:pt x="21722" y="2733"/>
                      <a:pt x="21722" y="2739"/>
                      <a:pt x="21723" y="2746"/>
                    </a:cubicBezTo>
                    <a:cubicBezTo>
                      <a:pt x="21737" y="3105"/>
                      <a:pt x="21618" y="3230"/>
                      <a:pt x="21201" y="3269"/>
                    </a:cubicBezTo>
                    <a:cubicBezTo>
                      <a:pt x="20930" y="3294"/>
                      <a:pt x="20656" y="3304"/>
                      <a:pt x="20384" y="3313"/>
                    </a:cubicBezTo>
                    <a:lnTo>
                      <a:pt x="20385" y="3313"/>
                    </a:lnTo>
                    <a:cubicBezTo>
                      <a:pt x="20377" y="3313"/>
                      <a:pt x="20369" y="3314"/>
                      <a:pt x="20361" y="3314"/>
                    </a:cubicBezTo>
                    <a:cubicBezTo>
                      <a:pt x="20232" y="3314"/>
                      <a:pt x="20180" y="3266"/>
                      <a:pt x="20152" y="3149"/>
                    </a:cubicBezTo>
                    <a:cubicBezTo>
                      <a:pt x="20083" y="2863"/>
                      <a:pt x="20359" y="2574"/>
                      <a:pt x="20699" y="2574"/>
                    </a:cubicBezTo>
                    <a:close/>
                    <a:moveTo>
                      <a:pt x="8643" y="2640"/>
                    </a:moveTo>
                    <a:cubicBezTo>
                      <a:pt x="8763" y="2640"/>
                      <a:pt x="8883" y="2654"/>
                      <a:pt x="9000" y="2681"/>
                    </a:cubicBezTo>
                    <a:cubicBezTo>
                      <a:pt x="9075" y="2697"/>
                      <a:pt x="9120" y="2725"/>
                      <a:pt x="9142" y="2788"/>
                    </a:cubicBezTo>
                    <a:cubicBezTo>
                      <a:pt x="9157" y="2824"/>
                      <a:pt x="9175" y="2859"/>
                      <a:pt x="9196" y="2893"/>
                    </a:cubicBezTo>
                    <a:cubicBezTo>
                      <a:pt x="9304" y="3090"/>
                      <a:pt x="9234" y="3241"/>
                      <a:pt x="8993" y="3295"/>
                    </a:cubicBezTo>
                    <a:cubicBezTo>
                      <a:pt x="8796" y="3339"/>
                      <a:pt x="8598" y="3383"/>
                      <a:pt x="8393" y="3383"/>
                    </a:cubicBezTo>
                    <a:cubicBezTo>
                      <a:pt x="8355" y="3383"/>
                      <a:pt x="8317" y="3382"/>
                      <a:pt x="8278" y="3378"/>
                    </a:cubicBezTo>
                    <a:cubicBezTo>
                      <a:pt x="7964" y="3352"/>
                      <a:pt x="7787" y="3186"/>
                      <a:pt x="7780" y="2918"/>
                    </a:cubicBezTo>
                    <a:cubicBezTo>
                      <a:pt x="7776" y="2839"/>
                      <a:pt x="7829" y="2783"/>
                      <a:pt x="7895" y="2739"/>
                    </a:cubicBezTo>
                    <a:lnTo>
                      <a:pt x="7897" y="2739"/>
                    </a:lnTo>
                    <a:cubicBezTo>
                      <a:pt x="7990" y="2680"/>
                      <a:pt x="8097" y="2648"/>
                      <a:pt x="8207" y="2648"/>
                    </a:cubicBezTo>
                    <a:cubicBezTo>
                      <a:pt x="8217" y="2648"/>
                      <a:pt x="8226" y="2648"/>
                      <a:pt x="8235" y="2648"/>
                    </a:cubicBezTo>
                    <a:cubicBezTo>
                      <a:pt x="8263" y="2649"/>
                      <a:pt x="8291" y="2649"/>
                      <a:pt x="8318" y="2649"/>
                    </a:cubicBezTo>
                    <a:cubicBezTo>
                      <a:pt x="8373" y="2649"/>
                      <a:pt x="8428" y="2648"/>
                      <a:pt x="8484" y="2648"/>
                    </a:cubicBezTo>
                    <a:cubicBezTo>
                      <a:pt x="8537" y="2643"/>
                      <a:pt x="8590" y="2640"/>
                      <a:pt x="8643" y="2640"/>
                    </a:cubicBezTo>
                    <a:close/>
                    <a:moveTo>
                      <a:pt x="13052" y="2809"/>
                    </a:moveTo>
                    <a:cubicBezTo>
                      <a:pt x="13087" y="2809"/>
                      <a:pt x="13121" y="2815"/>
                      <a:pt x="13150" y="2834"/>
                    </a:cubicBezTo>
                    <a:cubicBezTo>
                      <a:pt x="13221" y="2885"/>
                      <a:pt x="13353" y="2903"/>
                      <a:pt x="13332" y="3007"/>
                    </a:cubicBezTo>
                    <a:lnTo>
                      <a:pt x="13333" y="3007"/>
                    </a:lnTo>
                    <a:cubicBezTo>
                      <a:pt x="13307" y="3135"/>
                      <a:pt x="13253" y="3257"/>
                      <a:pt x="13089" y="3312"/>
                    </a:cubicBezTo>
                    <a:cubicBezTo>
                      <a:pt x="12965" y="3352"/>
                      <a:pt x="12619" y="3403"/>
                      <a:pt x="12389" y="3403"/>
                    </a:cubicBezTo>
                    <a:cubicBezTo>
                      <a:pt x="12386" y="3403"/>
                      <a:pt x="12383" y="3403"/>
                      <a:pt x="12381" y="3403"/>
                    </a:cubicBezTo>
                    <a:cubicBezTo>
                      <a:pt x="12174" y="3397"/>
                      <a:pt x="11960" y="3351"/>
                      <a:pt x="11851" y="3129"/>
                    </a:cubicBezTo>
                    <a:cubicBezTo>
                      <a:pt x="11779" y="2984"/>
                      <a:pt x="11841" y="2877"/>
                      <a:pt x="12027" y="2866"/>
                    </a:cubicBezTo>
                    <a:cubicBezTo>
                      <a:pt x="12199" y="2855"/>
                      <a:pt x="12373" y="2849"/>
                      <a:pt x="12546" y="2843"/>
                    </a:cubicBezTo>
                    <a:cubicBezTo>
                      <a:pt x="12690" y="2839"/>
                      <a:pt x="12834" y="2840"/>
                      <a:pt x="12975" y="2816"/>
                    </a:cubicBezTo>
                    <a:cubicBezTo>
                      <a:pt x="13001" y="2812"/>
                      <a:pt x="13027" y="2809"/>
                      <a:pt x="13052" y="2809"/>
                    </a:cubicBezTo>
                    <a:close/>
                    <a:moveTo>
                      <a:pt x="15091" y="2830"/>
                    </a:moveTo>
                    <a:cubicBezTo>
                      <a:pt x="15251" y="2830"/>
                      <a:pt x="15402" y="2879"/>
                      <a:pt x="15555" y="2915"/>
                    </a:cubicBezTo>
                    <a:cubicBezTo>
                      <a:pt x="15616" y="2930"/>
                      <a:pt x="15635" y="2969"/>
                      <a:pt x="15619" y="3022"/>
                    </a:cubicBezTo>
                    <a:cubicBezTo>
                      <a:pt x="15574" y="3179"/>
                      <a:pt x="15496" y="3311"/>
                      <a:pt x="15293" y="3361"/>
                    </a:cubicBezTo>
                    <a:lnTo>
                      <a:pt x="15293" y="3362"/>
                    </a:lnTo>
                    <a:cubicBezTo>
                      <a:pt x="15177" y="3393"/>
                      <a:pt x="15057" y="3408"/>
                      <a:pt x="14937" y="3408"/>
                    </a:cubicBezTo>
                    <a:cubicBezTo>
                      <a:pt x="14724" y="3400"/>
                      <a:pt x="14516" y="3371"/>
                      <a:pt x="14319" y="3300"/>
                    </a:cubicBezTo>
                    <a:cubicBezTo>
                      <a:pt x="14271" y="3282"/>
                      <a:pt x="14224" y="3262"/>
                      <a:pt x="14180" y="3237"/>
                    </a:cubicBezTo>
                    <a:cubicBezTo>
                      <a:pt x="14090" y="3185"/>
                      <a:pt x="14095" y="3103"/>
                      <a:pt x="14109" y="3027"/>
                    </a:cubicBezTo>
                    <a:cubicBezTo>
                      <a:pt x="14124" y="2947"/>
                      <a:pt x="14207" y="2961"/>
                      <a:pt x="14272" y="2956"/>
                    </a:cubicBezTo>
                    <a:cubicBezTo>
                      <a:pt x="14484" y="2942"/>
                      <a:pt x="14696" y="2916"/>
                      <a:pt x="14894" y="2858"/>
                    </a:cubicBezTo>
                    <a:cubicBezTo>
                      <a:pt x="14962" y="2838"/>
                      <a:pt x="15027" y="2830"/>
                      <a:pt x="15091" y="2830"/>
                    </a:cubicBezTo>
                    <a:close/>
                    <a:moveTo>
                      <a:pt x="6371" y="2556"/>
                    </a:moveTo>
                    <a:cubicBezTo>
                      <a:pt x="6648" y="2556"/>
                      <a:pt x="6912" y="2612"/>
                      <a:pt x="7170" y="2701"/>
                    </a:cubicBezTo>
                    <a:cubicBezTo>
                      <a:pt x="7287" y="2740"/>
                      <a:pt x="7338" y="2782"/>
                      <a:pt x="7327" y="2897"/>
                    </a:cubicBezTo>
                    <a:cubicBezTo>
                      <a:pt x="7297" y="3187"/>
                      <a:pt x="7156" y="3343"/>
                      <a:pt x="6822" y="3402"/>
                    </a:cubicBezTo>
                    <a:cubicBezTo>
                      <a:pt x="6770" y="3411"/>
                      <a:pt x="6716" y="3415"/>
                      <a:pt x="6663" y="3415"/>
                    </a:cubicBezTo>
                    <a:cubicBezTo>
                      <a:pt x="6625" y="3415"/>
                      <a:pt x="6587" y="3413"/>
                      <a:pt x="6550" y="3411"/>
                    </a:cubicBezTo>
                    <a:lnTo>
                      <a:pt x="6551" y="3411"/>
                    </a:lnTo>
                    <a:cubicBezTo>
                      <a:pt x="6377" y="3401"/>
                      <a:pt x="6201" y="3399"/>
                      <a:pt x="6034" y="3351"/>
                    </a:cubicBezTo>
                    <a:cubicBezTo>
                      <a:pt x="5877" y="3307"/>
                      <a:pt x="5799" y="3226"/>
                      <a:pt x="5808" y="3095"/>
                    </a:cubicBezTo>
                    <a:cubicBezTo>
                      <a:pt x="5817" y="2960"/>
                      <a:pt x="5816" y="2823"/>
                      <a:pt x="5802" y="2689"/>
                    </a:cubicBezTo>
                    <a:cubicBezTo>
                      <a:pt x="5791" y="2595"/>
                      <a:pt x="5839" y="2557"/>
                      <a:pt x="5943" y="2557"/>
                    </a:cubicBezTo>
                    <a:lnTo>
                      <a:pt x="6307" y="2557"/>
                    </a:lnTo>
                    <a:cubicBezTo>
                      <a:pt x="6329" y="2556"/>
                      <a:pt x="6350" y="2556"/>
                      <a:pt x="6371" y="2556"/>
                    </a:cubicBezTo>
                    <a:close/>
                    <a:moveTo>
                      <a:pt x="19305" y="2677"/>
                    </a:moveTo>
                    <a:cubicBezTo>
                      <a:pt x="19543" y="2677"/>
                      <a:pt x="19676" y="2812"/>
                      <a:pt x="19624" y="3023"/>
                    </a:cubicBezTo>
                    <a:cubicBezTo>
                      <a:pt x="19552" y="3325"/>
                      <a:pt x="19451" y="3401"/>
                      <a:pt x="19118" y="3430"/>
                    </a:cubicBezTo>
                    <a:cubicBezTo>
                      <a:pt x="19073" y="3434"/>
                      <a:pt x="19029" y="3436"/>
                      <a:pt x="18986" y="3436"/>
                    </a:cubicBezTo>
                    <a:cubicBezTo>
                      <a:pt x="18727" y="3436"/>
                      <a:pt x="18503" y="3361"/>
                      <a:pt x="18306" y="3199"/>
                    </a:cubicBezTo>
                    <a:cubicBezTo>
                      <a:pt x="18258" y="3160"/>
                      <a:pt x="18229" y="3125"/>
                      <a:pt x="18233" y="3068"/>
                    </a:cubicBezTo>
                    <a:cubicBezTo>
                      <a:pt x="18258" y="2718"/>
                      <a:pt x="18187" y="2710"/>
                      <a:pt x="18464" y="2710"/>
                    </a:cubicBezTo>
                    <a:cubicBezTo>
                      <a:pt x="18477" y="2710"/>
                      <a:pt x="18492" y="2710"/>
                      <a:pt x="18506" y="2710"/>
                    </a:cubicBezTo>
                    <a:cubicBezTo>
                      <a:pt x="18545" y="2710"/>
                      <a:pt x="18589" y="2710"/>
                      <a:pt x="18640" y="2709"/>
                    </a:cubicBezTo>
                    <a:lnTo>
                      <a:pt x="18726" y="2709"/>
                    </a:lnTo>
                    <a:cubicBezTo>
                      <a:pt x="18746" y="2710"/>
                      <a:pt x="18768" y="2710"/>
                      <a:pt x="18789" y="2710"/>
                    </a:cubicBezTo>
                    <a:cubicBezTo>
                      <a:pt x="18936" y="2710"/>
                      <a:pt x="19095" y="2691"/>
                      <a:pt x="19253" y="2679"/>
                    </a:cubicBezTo>
                    <a:cubicBezTo>
                      <a:pt x="19271" y="2678"/>
                      <a:pt x="19288" y="2677"/>
                      <a:pt x="19305" y="2677"/>
                    </a:cubicBezTo>
                    <a:close/>
                    <a:moveTo>
                      <a:pt x="4305" y="2720"/>
                    </a:moveTo>
                    <a:cubicBezTo>
                      <a:pt x="4568" y="2720"/>
                      <a:pt x="4829" y="2808"/>
                      <a:pt x="5097" y="2852"/>
                    </a:cubicBezTo>
                    <a:cubicBezTo>
                      <a:pt x="5190" y="2866"/>
                      <a:pt x="5247" y="2917"/>
                      <a:pt x="5244" y="2999"/>
                    </a:cubicBezTo>
                    <a:cubicBezTo>
                      <a:pt x="5243" y="3092"/>
                      <a:pt x="5270" y="3191"/>
                      <a:pt x="5154" y="3261"/>
                    </a:cubicBezTo>
                    <a:cubicBezTo>
                      <a:pt x="4943" y="3387"/>
                      <a:pt x="4722" y="3446"/>
                      <a:pt x="4488" y="3446"/>
                    </a:cubicBezTo>
                    <a:cubicBezTo>
                      <a:pt x="4369" y="3446"/>
                      <a:pt x="4246" y="3430"/>
                      <a:pt x="4121" y="3401"/>
                    </a:cubicBezTo>
                    <a:cubicBezTo>
                      <a:pt x="3945" y="3361"/>
                      <a:pt x="3847" y="3274"/>
                      <a:pt x="3837" y="3118"/>
                    </a:cubicBezTo>
                    <a:cubicBezTo>
                      <a:pt x="3836" y="3099"/>
                      <a:pt x="3833" y="3079"/>
                      <a:pt x="3831" y="3060"/>
                    </a:cubicBezTo>
                    <a:cubicBezTo>
                      <a:pt x="3796" y="2727"/>
                      <a:pt x="3796" y="2727"/>
                      <a:pt x="4205" y="2725"/>
                    </a:cubicBezTo>
                    <a:cubicBezTo>
                      <a:pt x="4238" y="2721"/>
                      <a:pt x="4271" y="2720"/>
                      <a:pt x="4305" y="2720"/>
                    </a:cubicBezTo>
                    <a:close/>
                    <a:moveTo>
                      <a:pt x="17375" y="2658"/>
                    </a:moveTo>
                    <a:cubicBezTo>
                      <a:pt x="17460" y="2658"/>
                      <a:pt x="17546" y="2665"/>
                      <a:pt x="17632" y="2684"/>
                    </a:cubicBezTo>
                    <a:cubicBezTo>
                      <a:pt x="17751" y="2710"/>
                      <a:pt x="17779" y="2760"/>
                      <a:pt x="17786" y="2860"/>
                    </a:cubicBezTo>
                    <a:cubicBezTo>
                      <a:pt x="17803" y="3104"/>
                      <a:pt x="17622" y="3254"/>
                      <a:pt x="17456" y="3413"/>
                    </a:cubicBezTo>
                    <a:cubicBezTo>
                      <a:pt x="17430" y="3438"/>
                      <a:pt x="17391" y="3445"/>
                      <a:pt x="17351" y="3446"/>
                    </a:cubicBezTo>
                    <a:cubicBezTo>
                      <a:pt x="17301" y="3447"/>
                      <a:pt x="17251" y="3448"/>
                      <a:pt x="17201" y="3448"/>
                    </a:cubicBezTo>
                    <a:cubicBezTo>
                      <a:pt x="16971" y="3448"/>
                      <a:pt x="16744" y="3430"/>
                      <a:pt x="16525" y="3350"/>
                    </a:cubicBezTo>
                    <a:cubicBezTo>
                      <a:pt x="16379" y="3296"/>
                      <a:pt x="16321" y="3213"/>
                      <a:pt x="16328" y="3078"/>
                    </a:cubicBezTo>
                    <a:cubicBezTo>
                      <a:pt x="16348" y="2700"/>
                      <a:pt x="16344" y="2700"/>
                      <a:pt x="16793" y="2684"/>
                    </a:cubicBezTo>
                    <a:cubicBezTo>
                      <a:pt x="16815" y="2684"/>
                      <a:pt x="16838" y="2684"/>
                      <a:pt x="16861" y="2684"/>
                    </a:cubicBezTo>
                    <a:cubicBezTo>
                      <a:pt x="16906" y="2684"/>
                      <a:pt x="16952" y="2684"/>
                      <a:pt x="16997" y="2684"/>
                    </a:cubicBezTo>
                    <a:cubicBezTo>
                      <a:pt x="17123" y="2673"/>
                      <a:pt x="17249" y="2658"/>
                      <a:pt x="17375" y="2658"/>
                    </a:cubicBezTo>
                    <a:close/>
                    <a:moveTo>
                      <a:pt x="23353" y="2716"/>
                    </a:moveTo>
                    <a:cubicBezTo>
                      <a:pt x="23367" y="2716"/>
                      <a:pt x="23381" y="2716"/>
                      <a:pt x="23395" y="2717"/>
                    </a:cubicBezTo>
                    <a:cubicBezTo>
                      <a:pt x="23593" y="2739"/>
                      <a:pt x="23675" y="2846"/>
                      <a:pt x="23621" y="3010"/>
                    </a:cubicBezTo>
                    <a:cubicBezTo>
                      <a:pt x="23567" y="3177"/>
                      <a:pt x="23525" y="3352"/>
                      <a:pt x="23303" y="3430"/>
                    </a:cubicBezTo>
                    <a:cubicBezTo>
                      <a:pt x="23267" y="3442"/>
                      <a:pt x="23235" y="3456"/>
                      <a:pt x="23197" y="3456"/>
                    </a:cubicBezTo>
                    <a:cubicBezTo>
                      <a:pt x="23190" y="3456"/>
                      <a:pt x="23183" y="3456"/>
                      <a:pt x="23175" y="3454"/>
                    </a:cubicBezTo>
                    <a:cubicBezTo>
                      <a:pt x="22953" y="3419"/>
                      <a:pt x="22730" y="3384"/>
                      <a:pt x="22509" y="3346"/>
                    </a:cubicBezTo>
                    <a:cubicBezTo>
                      <a:pt x="22406" y="3327"/>
                      <a:pt x="22310" y="3288"/>
                      <a:pt x="22223" y="3231"/>
                    </a:cubicBezTo>
                    <a:cubicBezTo>
                      <a:pt x="22172" y="3199"/>
                      <a:pt x="22134" y="3162"/>
                      <a:pt x="22145" y="3103"/>
                    </a:cubicBezTo>
                    <a:cubicBezTo>
                      <a:pt x="22148" y="3084"/>
                      <a:pt x="22152" y="3063"/>
                      <a:pt x="22154" y="3044"/>
                    </a:cubicBezTo>
                    <a:cubicBezTo>
                      <a:pt x="22191" y="2780"/>
                      <a:pt x="22215" y="2766"/>
                      <a:pt x="22536" y="2757"/>
                    </a:cubicBezTo>
                    <a:cubicBezTo>
                      <a:pt x="22769" y="2750"/>
                      <a:pt x="23003" y="2733"/>
                      <a:pt x="23236" y="2721"/>
                    </a:cubicBezTo>
                    <a:cubicBezTo>
                      <a:pt x="23275" y="2719"/>
                      <a:pt x="23314" y="2716"/>
                      <a:pt x="23353" y="2716"/>
                    </a:cubicBezTo>
                    <a:close/>
                    <a:moveTo>
                      <a:pt x="9815" y="2703"/>
                    </a:moveTo>
                    <a:cubicBezTo>
                      <a:pt x="9832" y="2703"/>
                      <a:pt x="9852" y="2705"/>
                      <a:pt x="9874" y="2708"/>
                    </a:cubicBezTo>
                    <a:cubicBezTo>
                      <a:pt x="10060" y="2733"/>
                      <a:pt x="10249" y="2742"/>
                      <a:pt x="10498" y="2764"/>
                    </a:cubicBezTo>
                    <a:cubicBezTo>
                      <a:pt x="10584" y="2764"/>
                      <a:pt x="10697" y="2763"/>
                      <a:pt x="10819" y="2763"/>
                    </a:cubicBezTo>
                    <a:cubicBezTo>
                      <a:pt x="10879" y="2763"/>
                      <a:pt x="10942" y="2763"/>
                      <a:pt x="11005" y="2764"/>
                    </a:cubicBezTo>
                    <a:cubicBezTo>
                      <a:pt x="11160" y="2766"/>
                      <a:pt x="11173" y="2777"/>
                      <a:pt x="11154" y="2911"/>
                    </a:cubicBezTo>
                    <a:cubicBezTo>
                      <a:pt x="11141" y="3002"/>
                      <a:pt x="11118" y="3090"/>
                      <a:pt x="11085" y="3175"/>
                    </a:cubicBezTo>
                    <a:cubicBezTo>
                      <a:pt x="11020" y="3339"/>
                      <a:pt x="10807" y="3464"/>
                      <a:pt x="10607" y="3464"/>
                    </a:cubicBezTo>
                    <a:cubicBezTo>
                      <a:pt x="10605" y="3464"/>
                      <a:pt x="10603" y="3464"/>
                      <a:pt x="10601" y="3464"/>
                    </a:cubicBezTo>
                    <a:cubicBezTo>
                      <a:pt x="10375" y="3463"/>
                      <a:pt x="10147" y="3468"/>
                      <a:pt x="9928" y="3400"/>
                    </a:cubicBezTo>
                    <a:cubicBezTo>
                      <a:pt x="9719" y="3337"/>
                      <a:pt x="9687" y="3288"/>
                      <a:pt x="9706" y="3100"/>
                    </a:cubicBezTo>
                    <a:lnTo>
                      <a:pt x="9707" y="3100"/>
                    </a:lnTo>
                    <a:cubicBezTo>
                      <a:pt x="9719" y="3004"/>
                      <a:pt x="9724" y="2906"/>
                      <a:pt x="9721" y="2810"/>
                    </a:cubicBezTo>
                    <a:cubicBezTo>
                      <a:pt x="9719" y="2729"/>
                      <a:pt x="9748" y="2703"/>
                      <a:pt x="9815" y="2703"/>
                    </a:cubicBezTo>
                    <a:close/>
                    <a:moveTo>
                      <a:pt x="17728" y="3989"/>
                    </a:moveTo>
                    <a:cubicBezTo>
                      <a:pt x="17757" y="3989"/>
                      <a:pt x="17786" y="3990"/>
                      <a:pt x="17815" y="3993"/>
                    </a:cubicBezTo>
                    <a:cubicBezTo>
                      <a:pt x="18062" y="4021"/>
                      <a:pt x="18310" y="4029"/>
                      <a:pt x="18559" y="4029"/>
                    </a:cubicBezTo>
                    <a:cubicBezTo>
                      <a:pt x="18628" y="4029"/>
                      <a:pt x="18697" y="4029"/>
                      <a:pt x="18766" y="4028"/>
                    </a:cubicBezTo>
                    <a:cubicBezTo>
                      <a:pt x="18770" y="4027"/>
                      <a:pt x="18775" y="4027"/>
                      <a:pt x="18779" y="4027"/>
                    </a:cubicBezTo>
                    <a:cubicBezTo>
                      <a:pt x="18883" y="4027"/>
                      <a:pt x="18916" y="4057"/>
                      <a:pt x="18899" y="4149"/>
                    </a:cubicBezTo>
                    <a:cubicBezTo>
                      <a:pt x="18879" y="4251"/>
                      <a:pt x="18866" y="4357"/>
                      <a:pt x="18784" y="4439"/>
                    </a:cubicBezTo>
                    <a:cubicBezTo>
                      <a:pt x="18705" y="4518"/>
                      <a:pt x="18617" y="4583"/>
                      <a:pt x="18490" y="4583"/>
                    </a:cubicBezTo>
                    <a:cubicBezTo>
                      <a:pt x="18472" y="4583"/>
                      <a:pt x="18453" y="4582"/>
                      <a:pt x="18433" y="4579"/>
                    </a:cubicBezTo>
                    <a:lnTo>
                      <a:pt x="18434" y="4579"/>
                    </a:lnTo>
                    <a:cubicBezTo>
                      <a:pt x="18403" y="4575"/>
                      <a:pt x="18372" y="4573"/>
                      <a:pt x="18340" y="4573"/>
                    </a:cubicBezTo>
                    <a:cubicBezTo>
                      <a:pt x="18289" y="4573"/>
                      <a:pt x="18237" y="4577"/>
                      <a:pt x="18186" y="4577"/>
                    </a:cubicBezTo>
                    <a:cubicBezTo>
                      <a:pt x="18129" y="4582"/>
                      <a:pt x="18073" y="4585"/>
                      <a:pt x="18017" y="4585"/>
                    </a:cubicBezTo>
                    <a:cubicBezTo>
                      <a:pt x="17862" y="4585"/>
                      <a:pt x="17708" y="4565"/>
                      <a:pt x="17557" y="4524"/>
                    </a:cubicBezTo>
                    <a:cubicBezTo>
                      <a:pt x="17375" y="4475"/>
                      <a:pt x="17259" y="4241"/>
                      <a:pt x="17339" y="4098"/>
                    </a:cubicBezTo>
                    <a:cubicBezTo>
                      <a:pt x="17376" y="4033"/>
                      <a:pt x="17439" y="4001"/>
                      <a:pt x="17521" y="3998"/>
                    </a:cubicBezTo>
                    <a:cubicBezTo>
                      <a:pt x="17590" y="3995"/>
                      <a:pt x="17660" y="3989"/>
                      <a:pt x="17728" y="3989"/>
                    </a:cubicBezTo>
                    <a:close/>
                    <a:moveTo>
                      <a:pt x="8676" y="4007"/>
                    </a:moveTo>
                    <a:cubicBezTo>
                      <a:pt x="8704" y="4007"/>
                      <a:pt x="8739" y="4008"/>
                      <a:pt x="8781" y="4010"/>
                    </a:cubicBezTo>
                    <a:cubicBezTo>
                      <a:pt x="8849" y="4013"/>
                      <a:pt x="8917" y="4014"/>
                      <a:pt x="8985" y="4014"/>
                    </a:cubicBezTo>
                    <a:cubicBezTo>
                      <a:pt x="9075" y="4014"/>
                      <a:pt x="9166" y="4012"/>
                      <a:pt x="9257" y="4012"/>
                    </a:cubicBezTo>
                    <a:lnTo>
                      <a:pt x="9257" y="4018"/>
                    </a:lnTo>
                    <a:cubicBezTo>
                      <a:pt x="9387" y="4018"/>
                      <a:pt x="9518" y="4017"/>
                      <a:pt x="9649" y="4017"/>
                    </a:cubicBezTo>
                    <a:cubicBezTo>
                      <a:pt x="9715" y="4017"/>
                      <a:pt x="9780" y="4018"/>
                      <a:pt x="9846" y="4018"/>
                    </a:cubicBezTo>
                    <a:cubicBezTo>
                      <a:pt x="9984" y="4020"/>
                      <a:pt x="10050" y="4082"/>
                      <a:pt x="10098" y="4244"/>
                    </a:cubicBezTo>
                    <a:cubicBezTo>
                      <a:pt x="10138" y="4375"/>
                      <a:pt x="10107" y="4447"/>
                      <a:pt x="9979" y="4505"/>
                    </a:cubicBezTo>
                    <a:cubicBezTo>
                      <a:pt x="9883" y="4547"/>
                      <a:pt x="9781" y="4572"/>
                      <a:pt x="9676" y="4579"/>
                    </a:cubicBezTo>
                    <a:cubicBezTo>
                      <a:pt x="9619" y="4584"/>
                      <a:pt x="9561" y="4587"/>
                      <a:pt x="9503" y="4587"/>
                    </a:cubicBezTo>
                    <a:cubicBezTo>
                      <a:pt x="9246" y="4587"/>
                      <a:pt x="8992" y="4535"/>
                      <a:pt x="8754" y="4434"/>
                    </a:cubicBezTo>
                    <a:cubicBezTo>
                      <a:pt x="8640" y="4387"/>
                      <a:pt x="8561" y="4320"/>
                      <a:pt x="8555" y="4199"/>
                    </a:cubicBezTo>
                    <a:cubicBezTo>
                      <a:pt x="8548" y="4036"/>
                      <a:pt x="8546" y="4007"/>
                      <a:pt x="8676" y="4007"/>
                    </a:cubicBezTo>
                    <a:close/>
                    <a:moveTo>
                      <a:pt x="7435" y="4002"/>
                    </a:moveTo>
                    <a:cubicBezTo>
                      <a:pt x="7597" y="4002"/>
                      <a:pt x="7712" y="4090"/>
                      <a:pt x="7825" y="4189"/>
                    </a:cubicBezTo>
                    <a:cubicBezTo>
                      <a:pt x="7905" y="4259"/>
                      <a:pt x="7955" y="4340"/>
                      <a:pt x="7905" y="4434"/>
                    </a:cubicBezTo>
                    <a:cubicBezTo>
                      <a:pt x="7851" y="4536"/>
                      <a:pt x="7768" y="4629"/>
                      <a:pt x="7622" y="4629"/>
                    </a:cubicBezTo>
                    <a:cubicBezTo>
                      <a:pt x="7365" y="4629"/>
                      <a:pt x="7111" y="4589"/>
                      <a:pt x="6867" y="4509"/>
                    </a:cubicBezTo>
                    <a:cubicBezTo>
                      <a:pt x="6840" y="4499"/>
                      <a:pt x="6799" y="4482"/>
                      <a:pt x="6798" y="4465"/>
                    </a:cubicBezTo>
                    <a:cubicBezTo>
                      <a:pt x="6784" y="4331"/>
                      <a:pt x="6772" y="4195"/>
                      <a:pt x="6771" y="4061"/>
                    </a:cubicBezTo>
                    <a:cubicBezTo>
                      <a:pt x="6771" y="4024"/>
                      <a:pt x="6824" y="4022"/>
                      <a:pt x="6861" y="4022"/>
                    </a:cubicBezTo>
                    <a:cubicBezTo>
                      <a:pt x="6902" y="4021"/>
                      <a:pt x="6942" y="4021"/>
                      <a:pt x="6982" y="4021"/>
                    </a:cubicBezTo>
                    <a:cubicBezTo>
                      <a:pt x="7063" y="4021"/>
                      <a:pt x="7144" y="4022"/>
                      <a:pt x="7225" y="4022"/>
                    </a:cubicBezTo>
                    <a:lnTo>
                      <a:pt x="7225" y="4013"/>
                    </a:lnTo>
                    <a:cubicBezTo>
                      <a:pt x="7249" y="4013"/>
                      <a:pt x="7273" y="4016"/>
                      <a:pt x="7296" y="4016"/>
                    </a:cubicBezTo>
                    <a:cubicBezTo>
                      <a:pt x="7311" y="4016"/>
                      <a:pt x="7324" y="4015"/>
                      <a:pt x="7338" y="4012"/>
                    </a:cubicBezTo>
                    <a:cubicBezTo>
                      <a:pt x="7372" y="4005"/>
                      <a:pt x="7404" y="4002"/>
                      <a:pt x="7435" y="4002"/>
                    </a:cubicBezTo>
                    <a:close/>
                    <a:moveTo>
                      <a:pt x="20574" y="4045"/>
                    </a:moveTo>
                    <a:cubicBezTo>
                      <a:pt x="20710" y="4045"/>
                      <a:pt x="20697" y="4065"/>
                      <a:pt x="20686" y="4244"/>
                    </a:cubicBezTo>
                    <a:lnTo>
                      <a:pt x="20687" y="4244"/>
                    </a:lnTo>
                    <a:cubicBezTo>
                      <a:pt x="20668" y="4538"/>
                      <a:pt x="20655" y="4554"/>
                      <a:pt x="20321" y="4614"/>
                    </a:cubicBezTo>
                    <a:cubicBezTo>
                      <a:pt x="20184" y="4638"/>
                      <a:pt x="20047" y="4659"/>
                      <a:pt x="19908" y="4659"/>
                    </a:cubicBezTo>
                    <a:cubicBezTo>
                      <a:pt x="19837" y="4659"/>
                      <a:pt x="19765" y="4653"/>
                      <a:pt x="19693" y="4640"/>
                    </a:cubicBezTo>
                    <a:cubicBezTo>
                      <a:pt x="19525" y="4609"/>
                      <a:pt x="19475" y="4560"/>
                      <a:pt x="19470" y="4417"/>
                    </a:cubicBezTo>
                    <a:cubicBezTo>
                      <a:pt x="19469" y="4365"/>
                      <a:pt x="19473" y="4314"/>
                      <a:pt x="19484" y="4263"/>
                    </a:cubicBezTo>
                    <a:cubicBezTo>
                      <a:pt x="19519" y="4089"/>
                      <a:pt x="19559" y="4061"/>
                      <a:pt x="19767" y="4057"/>
                    </a:cubicBezTo>
                    <a:cubicBezTo>
                      <a:pt x="20000" y="4052"/>
                      <a:pt x="20234" y="4050"/>
                      <a:pt x="20468" y="4047"/>
                    </a:cubicBezTo>
                    <a:cubicBezTo>
                      <a:pt x="20511" y="4046"/>
                      <a:pt x="20546" y="4045"/>
                      <a:pt x="20574" y="4045"/>
                    </a:cubicBezTo>
                    <a:close/>
                    <a:moveTo>
                      <a:pt x="4927" y="3919"/>
                    </a:moveTo>
                    <a:cubicBezTo>
                      <a:pt x="4940" y="3919"/>
                      <a:pt x="4954" y="3920"/>
                      <a:pt x="4967" y="3921"/>
                    </a:cubicBezTo>
                    <a:cubicBezTo>
                      <a:pt x="5299" y="3938"/>
                      <a:pt x="5631" y="3962"/>
                      <a:pt x="5960" y="4003"/>
                    </a:cubicBezTo>
                    <a:cubicBezTo>
                      <a:pt x="6018" y="4007"/>
                      <a:pt x="6073" y="4033"/>
                      <a:pt x="6115" y="4074"/>
                    </a:cubicBezTo>
                    <a:cubicBezTo>
                      <a:pt x="6161" y="4117"/>
                      <a:pt x="6206" y="4163"/>
                      <a:pt x="6224" y="4219"/>
                    </a:cubicBezTo>
                    <a:cubicBezTo>
                      <a:pt x="6333" y="4560"/>
                      <a:pt x="6283" y="4593"/>
                      <a:pt x="5942" y="4645"/>
                    </a:cubicBezTo>
                    <a:cubicBezTo>
                      <a:pt x="5816" y="4664"/>
                      <a:pt x="5687" y="4664"/>
                      <a:pt x="5558" y="4672"/>
                    </a:cubicBezTo>
                    <a:cubicBezTo>
                      <a:pt x="5362" y="4665"/>
                      <a:pt x="5166" y="4646"/>
                      <a:pt x="4972" y="4615"/>
                    </a:cubicBezTo>
                    <a:cubicBezTo>
                      <a:pt x="4745" y="4579"/>
                      <a:pt x="4688" y="4504"/>
                      <a:pt x="4688" y="4307"/>
                    </a:cubicBezTo>
                    <a:cubicBezTo>
                      <a:pt x="4688" y="4176"/>
                      <a:pt x="4765" y="4073"/>
                      <a:pt x="4831" y="3965"/>
                    </a:cubicBezTo>
                    <a:cubicBezTo>
                      <a:pt x="4854" y="3926"/>
                      <a:pt x="4889" y="3919"/>
                      <a:pt x="4927" y="3919"/>
                    </a:cubicBezTo>
                    <a:close/>
                    <a:moveTo>
                      <a:pt x="22576" y="3942"/>
                    </a:moveTo>
                    <a:cubicBezTo>
                      <a:pt x="22656" y="3942"/>
                      <a:pt x="22686" y="3978"/>
                      <a:pt x="22693" y="4052"/>
                    </a:cubicBezTo>
                    <a:cubicBezTo>
                      <a:pt x="22705" y="4188"/>
                      <a:pt x="22698" y="4325"/>
                      <a:pt x="22673" y="4458"/>
                    </a:cubicBezTo>
                    <a:cubicBezTo>
                      <a:pt x="22655" y="4558"/>
                      <a:pt x="22588" y="4618"/>
                      <a:pt x="22468" y="4637"/>
                    </a:cubicBezTo>
                    <a:cubicBezTo>
                      <a:pt x="22297" y="4665"/>
                      <a:pt x="22126" y="4680"/>
                      <a:pt x="21956" y="4680"/>
                    </a:cubicBezTo>
                    <a:cubicBezTo>
                      <a:pt x="21714" y="4680"/>
                      <a:pt x="21474" y="4649"/>
                      <a:pt x="21236" y="4582"/>
                    </a:cubicBezTo>
                    <a:cubicBezTo>
                      <a:pt x="21201" y="4571"/>
                      <a:pt x="21165" y="4560"/>
                      <a:pt x="21144" y="4532"/>
                    </a:cubicBezTo>
                    <a:cubicBezTo>
                      <a:pt x="21034" y="4378"/>
                      <a:pt x="21183" y="4088"/>
                      <a:pt x="21382" y="4038"/>
                    </a:cubicBezTo>
                    <a:cubicBezTo>
                      <a:pt x="21639" y="3972"/>
                      <a:pt x="21903" y="3969"/>
                      <a:pt x="22167" y="3962"/>
                    </a:cubicBezTo>
                    <a:cubicBezTo>
                      <a:pt x="22296" y="3956"/>
                      <a:pt x="22424" y="3953"/>
                      <a:pt x="22553" y="3943"/>
                    </a:cubicBezTo>
                    <a:cubicBezTo>
                      <a:pt x="22561" y="3943"/>
                      <a:pt x="22568" y="3942"/>
                      <a:pt x="22576" y="3942"/>
                    </a:cubicBezTo>
                    <a:close/>
                    <a:moveTo>
                      <a:pt x="13014" y="3918"/>
                    </a:moveTo>
                    <a:cubicBezTo>
                      <a:pt x="13042" y="3918"/>
                      <a:pt x="13071" y="3921"/>
                      <a:pt x="13099" y="3921"/>
                    </a:cubicBezTo>
                    <a:lnTo>
                      <a:pt x="13735" y="3921"/>
                    </a:lnTo>
                    <a:lnTo>
                      <a:pt x="13735" y="3930"/>
                    </a:lnTo>
                    <a:lnTo>
                      <a:pt x="14326" y="3930"/>
                    </a:lnTo>
                    <a:cubicBezTo>
                      <a:pt x="14447" y="3930"/>
                      <a:pt x="14567" y="3943"/>
                      <a:pt x="14685" y="3968"/>
                    </a:cubicBezTo>
                    <a:cubicBezTo>
                      <a:pt x="14845" y="4003"/>
                      <a:pt x="14836" y="4003"/>
                      <a:pt x="14812" y="4136"/>
                    </a:cubicBezTo>
                    <a:cubicBezTo>
                      <a:pt x="14762" y="4414"/>
                      <a:pt x="14580" y="4562"/>
                      <a:pt x="14259" y="4627"/>
                    </a:cubicBezTo>
                    <a:cubicBezTo>
                      <a:pt x="14081" y="4662"/>
                      <a:pt x="13906" y="4683"/>
                      <a:pt x="13737" y="4683"/>
                    </a:cubicBezTo>
                    <a:cubicBezTo>
                      <a:pt x="13433" y="4683"/>
                      <a:pt x="13145" y="4615"/>
                      <a:pt x="12875" y="4436"/>
                    </a:cubicBezTo>
                    <a:lnTo>
                      <a:pt x="12877" y="4436"/>
                    </a:lnTo>
                    <a:cubicBezTo>
                      <a:pt x="12853" y="4421"/>
                      <a:pt x="12828" y="4407"/>
                      <a:pt x="12804" y="4390"/>
                    </a:cubicBezTo>
                    <a:cubicBezTo>
                      <a:pt x="12671" y="4308"/>
                      <a:pt x="12630" y="4183"/>
                      <a:pt x="12665" y="4063"/>
                    </a:cubicBezTo>
                    <a:cubicBezTo>
                      <a:pt x="12694" y="3963"/>
                      <a:pt x="12841" y="3962"/>
                      <a:pt x="12941" y="3928"/>
                    </a:cubicBezTo>
                    <a:cubicBezTo>
                      <a:pt x="12963" y="3920"/>
                      <a:pt x="12988" y="3918"/>
                      <a:pt x="13014" y="3918"/>
                    </a:cubicBezTo>
                    <a:close/>
                    <a:moveTo>
                      <a:pt x="10699" y="4016"/>
                    </a:moveTo>
                    <a:cubicBezTo>
                      <a:pt x="10716" y="4016"/>
                      <a:pt x="10733" y="4017"/>
                      <a:pt x="10749" y="4017"/>
                    </a:cubicBezTo>
                    <a:cubicBezTo>
                      <a:pt x="10817" y="4016"/>
                      <a:pt x="10886" y="4016"/>
                      <a:pt x="10954" y="4016"/>
                    </a:cubicBezTo>
                    <a:cubicBezTo>
                      <a:pt x="11091" y="4016"/>
                      <a:pt x="11227" y="4017"/>
                      <a:pt x="11363" y="4017"/>
                    </a:cubicBezTo>
                    <a:lnTo>
                      <a:pt x="11363" y="4030"/>
                    </a:lnTo>
                    <a:cubicBezTo>
                      <a:pt x="11482" y="4030"/>
                      <a:pt x="11601" y="4032"/>
                      <a:pt x="11720" y="4032"/>
                    </a:cubicBezTo>
                    <a:cubicBezTo>
                      <a:pt x="11791" y="4032"/>
                      <a:pt x="11862" y="4031"/>
                      <a:pt x="11933" y="4029"/>
                    </a:cubicBezTo>
                    <a:cubicBezTo>
                      <a:pt x="11939" y="4028"/>
                      <a:pt x="11945" y="4028"/>
                      <a:pt x="11951" y="4028"/>
                    </a:cubicBezTo>
                    <a:cubicBezTo>
                      <a:pt x="12072" y="4028"/>
                      <a:pt x="12123" y="4085"/>
                      <a:pt x="12151" y="4180"/>
                    </a:cubicBezTo>
                    <a:cubicBezTo>
                      <a:pt x="12200" y="4351"/>
                      <a:pt x="12094" y="4604"/>
                      <a:pt x="11930" y="4703"/>
                    </a:cubicBezTo>
                    <a:cubicBezTo>
                      <a:pt x="11883" y="4731"/>
                      <a:pt x="11830" y="4731"/>
                      <a:pt x="11778" y="4732"/>
                    </a:cubicBezTo>
                    <a:cubicBezTo>
                      <a:pt x="11766" y="4733"/>
                      <a:pt x="11754" y="4733"/>
                      <a:pt x="11742" y="4733"/>
                    </a:cubicBezTo>
                    <a:cubicBezTo>
                      <a:pt x="11563" y="4733"/>
                      <a:pt x="11388" y="4709"/>
                      <a:pt x="11211" y="4694"/>
                    </a:cubicBezTo>
                    <a:cubicBezTo>
                      <a:pt x="10967" y="4672"/>
                      <a:pt x="10822" y="4517"/>
                      <a:pt x="10663" y="4398"/>
                    </a:cubicBezTo>
                    <a:lnTo>
                      <a:pt x="10664" y="4398"/>
                    </a:lnTo>
                    <a:cubicBezTo>
                      <a:pt x="10568" y="4326"/>
                      <a:pt x="10600" y="4177"/>
                      <a:pt x="10617" y="4063"/>
                    </a:cubicBezTo>
                    <a:cubicBezTo>
                      <a:pt x="10622" y="4022"/>
                      <a:pt x="10660" y="4016"/>
                      <a:pt x="10699" y="4016"/>
                    </a:cubicBezTo>
                    <a:close/>
                    <a:moveTo>
                      <a:pt x="2935" y="3853"/>
                    </a:moveTo>
                    <a:cubicBezTo>
                      <a:pt x="2988" y="3853"/>
                      <a:pt x="3042" y="3855"/>
                      <a:pt x="3095" y="3860"/>
                    </a:cubicBezTo>
                    <a:cubicBezTo>
                      <a:pt x="3216" y="3868"/>
                      <a:pt x="3336" y="3885"/>
                      <a:pt x="3457" y="3887"/>
                    </a:cubicBezTo>
                    <a:cubicBezTo>
                      <a:pt x="3599" y="3888"/>
                      <a:pt x="3719" y="3907"/>
                      <a:pt x="3811" y="4017"/>
                    </a:cubicBezTo>
                    <a:cubicBezTo>
                      <a:pt x="3869" y="4083"/>
                      <a:pt x="3976" y="4106"/>
                      <a:pt x="4064" y="4142"/>
                    </a:cubicBezTo>
                    <a:cubicBezTo>
                      <a:pt x="4227" y="4208"/>
                      <a:pt x="4240" y="4232"/>
                      <a:pt x="4192" y="4383"/>
                    </a:cubicBezTo>
                    <a:cubicBezTo>
                      <a:pt x="4179" y="4427"/>
                      <a:pt x="4161" y="4470"/>
                      <a:pt x="4141" y="4511"/>
                    </a:cubicBezTo>
                    <a:cubicBezTo>
                      <a:pt x="4041" y="4716"/>
                      <a:pt x="3997" y="4740"/>
                      <a:pt x="3732" y="4740"/>
                    </a:cubicBezTo>
                    <a:lnTo>
                      <a:pt x="3567" y="4740"/>
                    </a:lnTo>
                    <a:cubicBezTo>
                      <a:pt x="3533" y="4742"/>
                      <a:pt x="3499" y="4743"/>
                      <a:pt x="3464" y="4743"/>
                    </a:cubicBezTo>
                    <a:cubicBezTo>
                      <a:pt x="3299" y="4743"/>
                      <a:pt x="3132" y="4719"/>
                      <a:pt x="2964" y="4694"/>
                    </a:cubicBezTo>
                    <a:cubicBezTo>
                      <a:pt x="2760" y="4665"/>
                      <a:pt x="2623" y="4574"/>
                      <a:pt x="2590" y="4383"/>
                    </a:cubicBezTo>
                    <a:cubicBezTo>
                      <a:pt x="2571" y="4268"/>
                      <a:pt x="2543" y="4156"/>
                      <a:pt x="2559" y="4037"/>
                    </a:cubicBezTo>
                    <a:cubicBezTo>
                      <a:pt x="2573" y="3932"/>
                      <a:pt x="2629" y="3875"/>
                      <a:pt x="2756" y="3862"/>
                    </a:cubicBezTo>
                    <a:cubicBezTo>
                      <a:pt x="2816" y="3856"/>
                      <a:pt x="2875" y="3853"/>
                      <a:pt x="2935" y="3853"/>
                    </a:cubicBezTo>
                    <a:close/>
                    <a:moveTo>
                      <a:pt x="16445" y="3925"/>
                    </a:moveTo>
                    <a:cubicBezTo>
                      <a:pt x="16833" y="3945"/>
                      <a:pt x="16851" y="3965"/>
                      <a:pt x="16768" y="4283"/>
                    </a:cubicBezTo>
                    <a:cubicBezTo>
                      <a:pt x="16751" y="4346"/>
                      <a:pt x="16732" y="4409"/>
                      <a:pt x="16708" y="4471"/>
                    </a:cubicBezTo>
                    <a:cubicBezTo>
                      <a:pt x="16663" y="4583"/>
                      <a:pt x="16576" y="4654"/>
                      <a:pt x="16436" y="4681"/>
                    </a:cubicBezTo>
                    <a:cubicBezTo>
                      <a:pt x="16229" y="4725"/>
                      <a:pt x="16017" y="4749"/>
                      <a:pt x="15806" y="4753"/>
                    </a:cubicBezTo>
                    <a:cubicBezTo>
                      <a:pt x="15804" y="4753"/>
                      <a:pt x="15803" y="4753"/>
                      <a:pt x="15801" y="4753"/>
                    </a:cubicBezTo>
                    <a:cubicBezTo>
                      <a:pt x="15686" y="4753"/>
                      <a:pt x="15604" y="4712"/>
                      <a:pt x="15538" y="4633"/>
                    </a:cubicBezTo>
                    <a:cubicBezTo>
                      <a:pt x="15467" y="4543"/>
                      <a:pt x="15408" y="4445"/>
                      <a:pt x="15364" y="4340"/>
                    </a:cubicBezTo>
                    <a:cubicBezTo>
                      <a:pt x="15293" y="4183"/>
                      <a:pt x="15417" y="4029"/>
                      <a:pt x="15613" y="4014"/>
                    </a:cubicBezTo>
                    <a:cubicBezTo>
                      <a:pt x="15808" y="4000"/>
                      <a:pt x="16004" y="3975"/>
                      <a:pt x="16197" y="3940"/>
                    </a:cubicBezTo>
                    <a:cubicBezTo>
                      <a:pt x="16277" y="3924"/>
                      <a:pt x="16362" y="3929"/>
                      <a:pt x="16445" y="3925"/>
                    </a:cubicBezTo>
                    <a:close/>
                    <a:moveTo>
                      <a:pt x="24465" y="3842"/>
                    </a:moveTo>
                    <a:cubicBezTo>
                      <a:pt x="24572" y="3842"/>
                      <a:pt x="24655" y="3909"/>
                      <a:pt x="24730" y="3991"/>
                    </a:cubicBezTo>
                    <a:cubicBezTo>
                      <a:pt x="24812" y="4079"/>
                      <a:pt x="24861" y="4193"/>
                      <a:pt x="24865" y="4313"/>
                    </a:cubicBezTo>
                    <a:cubicBezTo>
                      <a:pt x="24875" y="4564"/>
                      <a:pt x="24821" y="4633"/>
                      <a:pt x="24544" y="4710"/>
                    </a:cubicBezTo>
                    <a:cubicBezTo>
                      <a:pt x="24355" y="4762"/>
                      <a:pt x="24163" y="4809"/>
                      <a:pt x="23964" y="4809"/>
                    </a:cubicBezTo>
                    <a:cubicBezTo>
                      <a:pt x="23907" y="4809"/>
                      <a:pt x="23849" y="4805"/>
                      <a:pt x="23790" y="4797"/>
                    </a:cubicBezTo>
                    <a:cubicBezTo>
                      <a:pt x="23694" y="4782"/>
                      <a:pt x="23601" y="4754"/>
                      <a:pt x="23515" y="4711"/>
                    </a:cubicBezTo>
                    <a:cubicBezTo>
                      <a:pt x="23197" y="4549"/>
                      <a:pt x="23171" y="4226"/>
                      <a:pt x="23456" y="4020"/>
                    </a:cubicBezTo>
                    <a:cubicBezTo>
                      <a:pt x="23577" y="3935"/>
                      <a:pt x="23704" y="3885"/>
                      <a:pt x="23866" y="3885"/>
                    </a:cubicBezTo>
                    <a:cubicBezTo>
                      <a:pt x="24033" y="3885"/>
                      <a:pt x="24199" y="3866"/>
                      <a:pt x="24384" y="3854"/>
                    </a:cubicBezTo>
                    <a:cubicBezTo>
                      <a:pt x="24413" y="3846"/>
                      <a:pt x="24439" y="3842"/>
                      <a:pt x="24465" y="3842"/>
                    </a:cubicBezTo>
                    <a:close/>
                    <a:moveTo>
                      <a:pt x="1151" y="5099"/>
                    </a:moveTo>
                    <a:cubicBezTo>
                      <a:pt x="1216" y="5099"/>
                      <a:pt x="1300" y="5106"/>
                      <a:pt x="1410" y="5115"/>
                    </a:cubicBezTo>
                    <a:cubicBezTo>
                      <a:pt x="1650" y="5134"/>
                      <a:pt x="1893" y="5143"/>
                      <a:pt x="2134" y="5145"/>
                    </a:cubicBezTo>
                    <a:cubicBezTo>
                      <a:pt x="2256" y="5145"/>
                      <a:pt x="2313" y="5188"/>
                      <a:pt x="2344" y="5281"/>
                    </a:cubicBezTo>
                    <a:cubicBezTo>
                      <a:pt x="2423" y="5514"/>
                      <a:pt x="2281" y="5735"/>
                      <a:pt x="2001" y="5781"/>
                    </a:cubicBezTo>
                    <a:cubicBezTo>
                      <a:pt x="1861" y="5805"/>
                      <a:pt x="1716" y="5804"/>
                      <a:pt x="1595" y="5812"/>
                    </a:cubicBezTo>
                    <a:cubicBezTo>
                      <a:pt x="1474" y="5807"/>
                      <a:pt x="1376" y="5806"/>
                      <a:pt x="1277" y="5799"/>
                    </a:cubicBezTo>
                    <a:cubicBezTo>
                      <a:pt x="1094" y="5786"/>
                      <a:pt x="992" y="5700"/>
                      <a:pt x="967" y="5544"/>
                    </a:cubicBezTo>
                    <a:cubicBezTo>
                      <a:pt x="964" y="5525"/>
                      <a:pt x="963" y="5505"/>
                      <a:pt x="962" y="5486"/>
                    </a:cubicBezTo>
                    <a:cubicBezTo>
                      <a:pt x="945" y="5173"/>
                      <a:pt x="942" y="5099"/>
                      <a:pt x="1151" y="5099"/>
                    </a:cubicBezTo>
                    <a:close/>
                    <a:moveTo>
                      <a:pt x="26249" y="5079"/>
                    </a:moveTo>
                    <a:cubicBezTo>
                      <a:pt x="26386" y="5079"/>
                      <a:pt x="26405" y="5135"/>
                      <a:pt x="26473" y="5340"/>
                    </a:cubicBezTo>
                    <a:cubicBezTo>
                      <a:pt x="26567" y="5626"/>
                      <a:pt x="26567" y="5626"/>
                      <a:pt x="26253" y="5741"/>
                    </a:cubicBezTo>
                    <a:cubicBezTo>
                      <a:pt x="26044" y="5818"/>
                      <a:pt x="25824" y="5865"/>
                      <a:pt x="25594" y="5906"/>
                    </a:cubicBezTo>
                    <a:cubicBezTo>
                      <a:pt x="25484" y="5898"/>
                      <a:pt x="25410" y="5806"/>
                      <a:pt x="25294" y="5791"/>
                    </a:cubicBezTo>
                    <a:cubicBezTo>
                      <a:pt x="25154" y="5773"/>
                      <a:pt x="25129" y="5673"/>
                      <a:pt x="25111" y="5574"/>
                    </a:cubicBezTo>
                    <a:lnTo>
                      <a:pt x="25112" y="5574"/>
                    </a:lnTo>
                    <a:cubicBezTo>
                      <a:pt x="25111" y="5568"/>
                      <a:pt x="25108" y="5561"/>
                      <a:pt x="25106" y="5555"/>
                    </a:cubicBezTo>
                    <a:cubicBezTo>
                      <a:pt x="25019" y="5315"/>
                      <a:pt x="25038" y="5282"/>
                      <a:pt x="25325" y="5202"/>
                    </a:cubicBezTo>
                    <a:cubicBezTo>
                      <a:pt x="25557" y="5137"/>
                      <a:pt x="25800" y="5126"/>
                      <a:pt x="26039" y="5097"/>
                    </a:cubicBezTo>
                    <a:cubicBezTo>
                      <a:pt x="26131" y="5087"/>
                      <a:pt x="26199" y="5079"/>
                      <a:pt x="26249" y="5079"/>
                    </a:cubicBezTo>
                    <a:close/>
                    <a:moveTo>
                      <a:pt x="7860" y="5229"/>
                    </a:moveTo>
                    <a:cubicBezTo>
                      <a:pt x="8114" y="5229"/>
                      <a:pt x="8349" y="5361"/>
                      <a:pt x="8448" y="5561"/>
                    </a:cubicBezTo>
                    <a:cubicBezTo>
                      <a:pt x="8520" y="5709"/>
                      <a:pt x="8461" y="5840"/>
                      <a:pt x="8289" y="5911"/>
                    </a:cubicBezTo>
                    <a:lnTo>
                      <a:pt x="8290" y="5911"/>
                    </a:lnTo>
                    <a:cubicBezTo>
                      <a:pt x="8214" y="5942"/>
                      <a:pt x="8131" y="5949"/>
                      <a:pt x="8046" y="5950"/>
                    </a:cubicBezTo>
                    <a:cubicBezTo>
                      <a:pt x="8036" y="5950"/>
                      <a:pt x="8026" y="5950"/>
                      <a:pt x="8016" y="5950"/>
                    </a:cubicBezTo>
                    <a:cubicBezTo>
                      <a:pt x="7691" y="5950"/>
                      <a:pt x="7374" y="5896"/>
                      <a:pt x="7058" y="5836"/>
                    </a:cubicBezTo>
                    <a:cubicBezTo>
                      <a:pt x="6959" y="5817"/>
                      <a:pt x="6928" y="5773"/>
                      <a:pt x="6921" y="5688"/>
                    </a:cubicBezTo>
                    <a:cubicBezTo>
                      <a:pt x="6912" y="5573"/>
                      <a:pt x="6880" y="5461"/>
                      <a:pt x="6954" y="5349"/>
                    </a:cubicBezTo>
                    <a:cubicBezTo>
                      <a:pt x="7001" y="5278"/>
                      <a:pt x="7053" y="5233"/>
                      <a:pt x="7151" y="5233"/>
                    </a:cubicBezTo>
                    <a:cubicBezTo>
                      <a:pt x="7155" y="5233"/>
                      <a:pt x="7160" y="5233"/>
                      <a:pt x="7165" y="5233"/>
                    </a:cubicBezTo>
                    <a:cubicBezTo>
                      <a:pt x="7220" y="5235"/>
                      <a:pt x="7274" y="5235"/>
                      <a:pt x="7329" y="5235"/>
                    </a:cubicBezTo>
                    <a:cubicBezTo>
                      <a:pt x="7410" y="5235"/>
                      <a:pt x="7492" y="5234"/>
                      <a:pt x="7574" y="5234"/>
                    </a:cubicBezTo>
                    <a:lnTo>
                      <a:pt x="7574" y="5229"/>
                    </a:lnTo>
                    <a:cubicBezTo>
                      <a:pt x="7635" y="5229"/>
                      <a:pt x="7695" y="5230"/>
                      <a:pt x="7756" y="5230"/>
                    </a:cubicBezTo>
                    <a:cubicBezTo>
                      <a:pt x="7786" y="5230"/>
                      <a:pt x="7817" y="5230"/>
                      <a:pt x="7847" y="5229"/>
                    </a:cubicBezTo>
                    <a:cubicBezTo>
                      <a:pt x="7851" y="5229"/>
                      <a:pt x="7856" y="5229"/>
                      <a:pt x="7860" y="5229"/>
                    </a:cubicBezTo>
                    <a:close/>
                    <a:moveTo>
                      <a:pt x="5106" y="5223"/>
                    </a:moveTo>
                    <a:cubicBezTo>
                      <a:pt x="5111" y="5223"/>
                      <a:pt x="5115" y="5223"/>
                      <a:pt x="5119" y="5223"/>
                    </a:cubicBezTo>
                    <a:cubicBezTo>
                      <a:pt x="5286" y="5227"/>
                      <a:pt x="5452" y="5239"/>
                      <a:pt x="5619" y="5248"/>
                    </a:cubicBezTo>
                    <a:cubicBezTo>
                      <a:pt x="5710" y="5248"/>
                      <a:pt x="5801" y="5249"/>
                      <a:pt x="5892" y="5249"/>
                    </a:cubicBezTo>
                    <a:cubicBezTo>
                      <a:pt x="5983" y="5249"/>
                      <a:pt x="6073" y="5248"/>
                      <a:pt x="6164" y="5247"/>
                    </a:cubicBezTo>
                    <a:cubicBezTo>
                      <a:pt x="6167" y="5247"/>
                      <a:pt x="6169" y="5247"/>
                      <a:pt x="6171" y="5247"/>
                    </a:cubicBezTo>
                    <a:cubicBezTo>
                      <a:pt x="6248" y="5247"/>
                      <a:pt x="6288" y="5267"/>
                      <a:pt x="6298" y="5341"/>
                    </a:cubicBezTo>
                    <a:cubicBezTo>
                      <a:pt x="6320" y="5500"/>
                      <a:pt x="6352" y="5660"/>
                      <a:pt x="6382" y="5820"/>
                    </a:cubicBezTo>
                    <a:cubicBezTo>
                      <a:pt x="6394" y="5883"/>
                      <a:pt x="6355" y="5917"/>
                      <a:pt x="6295" y="5939"/>
                    </a:cubicBezTo>
                    <a:lnTo>
                      <a:pt x="6296" y="5939"/>
                    </a:lnTo>
                    <a:cubicBezTo>
                      <a:pt x="6170" y="5990"/>
                      <a:pt x="6036" y="6018"/>
                      <a:pt x="5901" y="6020"/>
                    </a:cubicBezTo>
                    <a:cubicBezTo>
                      <a:pt x="5888" y="6020"/>
                      <a:pt x="5876" y="6020"/>
                      <a:pt x="5864" y="6020"/>
                    </a:cubicBezTo>
                    <a:cubicBezTo>
                      <a:pt x="5604" y="6020"/>
                      <a:pt x="5346" y="5983"/>
                      <a:pt x="5096" y="5912"/>
                    </a:cubicBezTo>
                    <a:cubicBezTo>
                      <a:pt x="4854" y="5840"/>
                      <a:pt x="4728" y="5655"/>
                      <a:pt x="4766" y="5439"/>
                    </a:cubicBezTo>
                    <a:cubicBezTo>
                      <a:pt x="4788" y="5317"/>
                      <a:pt x="4929" y="5223"/>
                      <a:pt x="5106" y="5223"/>
                    </a:cubicBezTo>
                    <a:close/>
                    <a:moveTo>
                      <a:pt x="20001" y="5250"/>
                    </a:moveTo>
                    <a:cubicBezTo>
                      <a:pt x="20120" y="5250"/>
                      <a:pt x="20240" y="5259"/>
                      <a:pt x="20359" y="5276"/>
                    </a:cubicBezTo>
                    <a:cubicBezTo>
                      <a:pt x="20571" y="5307"/>
                      <a:pt x="20636" y="5391"/>
                      <a:pt x="20627" y="5573"/>
                    </a:cubicBezTo>
                    <a:lnTo>
                      <a:pt x="20629" y="5573"/>
                    </a:lnTo>
                    <a:cubicBezTo>
                      <a:pt x="20624" y="5643"/>
                      <a:pt x="20609" y="5714"/>
                      <a:pt x="20599" y="5785"/>
                    </a:cubicBezTo>
                    <a:cubicBezTo>
                      <a:pt x="20590" y="5842"/>
                      <a:pt x="20552" y="5880"/>
                      <a:pt x="20489" y="5898"/>
                    </a:cubicBezTo>
                    <a:cubicBezTo>
                      <a:pt x="20317" y="5948"/>
                      <a:pt x="20153" y="6025"/>
                      <a:pt x="19967" y="6025"/>
                    </a:cubicBezTo>
                    <a:cubicBezTo>
                      <a:pt x="19938" y="6025"/>
                      <a:pt x="19908" y="6023"/>
                      <a:pt x="19878" y="6019"/>
                    </a:cubicBezTo>
                    <a:cubicBezTo>
                      <a:pt x="19861" y="6017"/>
                      <a:pt x="19843" y="6016"/>
                      <a:pt x="19826" y="6016"/>
                    </a:cubicBezTo>
                    <a:cubicBezTo>
                      <a:pt x="19798" y="6016"/>
                      <a:pt x="19770" y="6018"/>
                      <a:pt x="19742" y="6018"/>
                    </a:cubicBezTo>
                    <a:lnTo>
                      <a:pt x="19742" y="6019"/>
                    </a:lnTo>
                    <a:cubicBezTo>
                      <a:pt x="19695" y="6019"/>
                      <a:pt x="19647" y="6015"/>
                      <a:pt x="19600" y="6015"/>
                    </a:cubicBezTo>
                    <a:cubicBezTo>
                      <a:pt x="19571" y="6015"/>
                      <a:pt x="19543" y="6016"/>
                      <a:pt x="19515" y="6021"/>
                    </a:cubicBezTo>
                    <a:cubicBezTo>
                      <a:pt x="19495" y="6025"/>
                      <a:pt x="19475" y="6026"/>
                      <a:pt x="19457" y="6026"/>
                    </a:cubicBezTo>
                    <a:cubicBezTo>
                      <a:pt x="19309" y="6026"/>
                      <a:pt x="19209" y="5923"/>
                      <a:pt x="19080" y="5882"/>
                    </a:cubicBezTo>
                    <a:cubicBezTo>
                      <a:pt x="19050" y="5874"/>
                      <a:pt x="19040" y="5844"/>
                      <a:pt x="19041" y="5817"/>
                    </a:cubicBezTo>
                    <a:cubicBezTo>
                      <a:pt x="19043" y="5707"/>
                      <a:pt x="19043" y="5597"/>
                      <a:pt x="19050" y="5487"/>
                    </a:cubicBezTo>
                    <a:cubicBezTo>
                      <a:pt x="19053" y="5435"/>
                      <a:pt x="19105" y="5414"/>
                      <a:pt x="19155" y="5396"/>
                    </a:cubicBezTo>
                    <a:cubicBezTo>
                      <a:pt x="19428" y="5299"/>
                      <a:pt x="19714" y="5250"/>
                      <a:pt x="20001" y="5250"/>
                    </a:cubicBezTo>
                    <a:close/>
                    <a:moveTo>
                      <a:pt x="11558" y="5210"/>
                    </a:moveTo>
                    <a:cubicBezTo>
                      <a:pt x="11580" y="5210"/>
                      <a:pt x="11602" y="5213"/>
                      <a:pt x="11624" y="5218"/>
                    </a:cubicBezTo>
                    <a:cubicBezTo>
                      <a:pt x="11935" y="5286"/>
                      <a:pt x="12255" y="5279"/>
                      <a:pt x="12571" y="5313"/>
                    </a:cubicBezTo>
                    <a:cubicBezTo>
                      <a:pt x="12630" y="5317"/>
                      <a:pt x="12691" y="5326"/>
                      <a:pt x="12751" y="5336"/>
                    </a:cubicBezTo>
                    <a:cubicBezTo>
                      <a:pt x="12847" y="5357"/>
                      <a:pt x="12900" y="5396"/>
                      <a:pt x="12897" y="5498"/>
                    </a:cubicBezTo>
                    <a:cubicBezTo>
                      <a:pt x="12888" y="5801"/>
                      <a:pt x="12888" y="5793"/>
                      <a:pt x="12591" y="5950"/>
                    </a:cubicBezTo>
                    <a:cubicBezTo>
                      <a:pt x="12470" y="6014"/>
                      <a:pt x="12349" y="6030"/>
                      <a:pt x="12222" y="6030"/>
                    </a:cubicBezTo>
                    <a:cubicBezTo>
                      <a:pt x="12194" y="6030"/>
                      <a:pt x="12165" y="6030"/>
                      <a:pt x="12136" y="6028"/>
                    </a:cubicBezTo>
                    <a:cubicBezTo>
                      <a:pt x="12109" y="6030"/>
                      <a:pt x="12082" y="6032"/>
                      <a:pt x="12056" y="6032"/>
                    </a:cubicBezTo>
                    <a:cubicBezTo>
                      <a:pt x="11779" y="6032"/>
                      <a:pt x="11538" y="5919"/>
                      <a:pt x="11285" y="5840"/>
                    </a:cubicBezTo>
                    <a:lnTo>
                      <a:pt x="11286" y="5840"/>
                    </a:lnTo>
                    <a:cubicBezTo>
                      <a:pt x="11218" y="5819"/>
                      <a:pt x="11197" y="5776"/>
                      <a:pt x="11206" y="5718"/>
                    </a:cubicBezTo>
                    <a:cubicBezTo>
                      <a:pt x="11224" y="5609"/>
                      <a:pt x="11235" y="5498"/>
                      <a:pt x="11262" y="5391"/>
                    </a:cubicBezTo>
                    <a:cubicBezTo>
                      <a:pt x="11287" y="5295"/>
                      <a:pt x="11424" y="5210"/>
                      <a:pt x="11558" y="5210"/>
                    </a:cubicBezTo>
                    <a:close/>
                    <a:moveTo>
                      <a:pt x="9615" y="5200"/>
                    </a:moveTo>
                    <a:cubicBezTo>
                      <a:pt x="9669" y="5200"/>
                      <a:pt x="9725" y="5202"/>
                      <a:pt x="9786" y="5206"/>
                    </a:cubicBezTo>
                    <a:cubicBezTo>
                      <a:pt x="9820" y="5208"/>
                      <a:pt x="9857" y="5215"/>
                      <a:pt x="9891" y="5215"/>
                    </a:cubicBezTo>
                    <a:cubicBezTo>
                      <a:pt x="9901" y="5215"/>
                      <a:pt x="9911" y="5214"/>
                      <a:pt x="9921" y="5213"/>
                    </a:cubicBezTo>
                    <a:cubicBezTo>
                      <a:pt x="9950" y="5209"/>
                      <a:pt x="9977" y="5207"/>
                      <a:pt x="10003" y="5207"/>
                    </a:cubicBezTo>
                    <a:cubicBezTo>
                      <a:pt x="10238" y="5207"/>
                      <a:pt x="10367" y="5361"/>
                      <a:pt x="10508" y="5498"/>
                    </a:cubicBezTo>
                    <a:cubicBezTo>
                      <a:pt x="10527" y="5517"/>
                      <a:pt x="10541" y="5541"/>
                      <a:pt x="10546" y="5567"/>
                    </a:cubicBezTo>
                    <a:cubicBezTo>
                      <a:pt x="10575" y="5682"/>
                      <a:pt x="10373" y="5962"/>
                      <a:pt x="10239" y="6001"/>
                    </a:cubicBezTo>
                    <a:cubicBezTo>
                      <a:pt x="10153" y="6026"/>
                      <a:pt x="10068" y="6036"/>
                      <a:pt x="9985" y="6036"/>
                    </a:cubicBezTo>
                    <a:cubicBezTo>
                      <a:pt x="9838" y="6036"/>
                      <a:pt x="9693" y="6005"/>
                      <a:pt x="9549" y="5971"/>
                    </a:cubicBezTo>
                    <a:cubicBezTo>
                      <a:pt x="9372" y="5930"/>
                      <a:pt x="9219" y="5842"/>
                      <a:pt x="9053" y="5779"/>
                    </a:cubicBezTo>
                    <a:lnTo>
                      <a:pt x="9054" y="5779"/>
                    </a:lnTo>
                    <a:cubicBezTo>
                      <a:pt x="9001" y="5758"/>
                      <a:pt x="8975" y="5725"/>
                      <a:pt x="8965" y="5676"/>
                    </a:cubicBezTo>
                    <a:cubicBezTo>
                      <a:pt x="8956" y="5631"/>
                      <a:pt x="8943" y="5587"/>
                      <a:pt x="8927" y="5544"/>
                    </a:cubicBezTo>
                    <a:cubicBezTo>
                      <a:pt x="8863" y="5353"/>
                      <a:pt x="8863" y="5353"/>
                      <a:pt x="9075" y="5283"/>
                    </a:cubicBezTo>
                    <a:cubicBezTo>
                      <a:pt x="9249" y="5226"/>
                      <a:pt x="9413" y="5200"/>
                      <a:pt x="9615" y="5200"/>
                    </a:cubicBezTo>
                    <a:close/>
                    <a:moveTo>
                      <a:pt x="22059" y="5247"/>
                    </a:moveTo>
                    <a:cubicBezTo>
                      <a:pt x="22093" y="5247"/>
                      <a:pt x="22127" y="5247"/>
                      <a:pt x="22161" y="5248"/>
                    </a:cubicBezTo>
                    <a:cubicBezTo>
                      <a:pt x="22349" y="5253"/>
                      <a:pt x="22492" y="5397"/>
                      <a:pt x="22645" y="5490"/>
                    </a:cubicBezTo>
                    <a:cubicBezTo>
                      <a:pt x="22686" y="5515"/>
                      <a:pt x="22679" y="5560"/>
                      <a:pt x="22651" y="5596"/>
                    </a:cubicBezTo>
                    <a:cubicBezTo>
                      <a:pt x="22617" y="5638"/>
                      <a:pt x="22585" y="5684"/>
                      <a:pt x="22542" y="5719"/>
                    </a:cubicBezTo>
                    <a:cubicBezTo>
                      <a:pt x="22324" y="5895"/>
                      <a:pt x="22067" y="6003"/>
                      <a:pt x="21773" y="6043"/>
                    </a:cubicBezTo>
                    <a:cubicBezTo>
                      <a:pt x="21593" y="6030"/>
                      <a:pt x="21420" y="6012"/>
                      <a:pt x="21258" y="5951"/>
                    </a:cubicBezTo>
                    <a:cubicBezTo>
                      <a:pt x="21055" y="5877"/>
                      <a:pt x="20949" y="5699"/>
                      <a:pt x="21003" y="5522"/>
                    </a:cubicBezTo>
                    <a:lnTo>
                      <a:pt x="21005" y="5522"/>
                    </a:lnTo>
                    <a:cubicBezTo>
                      <a:pt x="21033" y="5430"/>
                      <a:pt x="21135" y="5390"/>
                      <a:pt x="21221" y="5365"/>
                    </a:cubicBezTo>
                    <a:cubicBezTo>
                      <a:pt x="21494" y="5286"/>
                      <a:pt x="21776" y="5247"/>
                      <a:pt x="22059" y="5247"/>
                    </a:cubicBezTo>
                    <a:close/>
                    <a:moveTo>
                      <a:pt x="18229" y="5230"/>
                    </a:moveTo>
                    <a:cubicBezTo>
                      <a:pt x="18290" y="5230"/>
                      <a:pt x="18349" y="5245"/>
                      <a:pt x="18403" y="5273"/>
                    </a:cubicBezTo>
                    <a:cubicBezTo>
                      <a:pt x="18571" y="5367"/>
                      <a:pt x="18612" y="5464"/>
                      <a:pt x="18508" y="5616"/>
                    </a:cubicBezTo>
                    <a:lnTo>
                      <a:pt x="18509" y="5616"/>
                    </a:lnTo>
                    <a:cubicBezTo>
                      <a:pt x="18344" y="5860"/>
                      <a:pt x="18129" y="6048"/>
                      <a:pt x="17793" y="6048"/>
                    </a:cubicBezTo>
                    <a:cubicBezTo>
                      <a:pt x="17767" y="6048"/>
                      <a:pt x="17740" y="6047"/>
                      <a:pt x="17713" y="6045"/>
                    </a:cubicBezTo>
                    <a:cubicBezTo>
                      <a:pt x="17668" y="6046"/>
                      <a:pt x="17625" y="6048"/>
                      <a:pt x="17583" y="6048"/>
                    </a:cubicBezTo>
                    <a:cubicBezTo>
                      <a:pt x="17483" y="6048"/>
                      <a:pt x="17391" y="6038"/>
                      <a:pt x="17306" y="5983"/>
                    </a:cubicBezTo>
                    <a:cubicBezTo>
                      <a:pt x="17257" y="5952"/>
                      <a:pt x="17191" y="5957"/>
                      <a:pt x="17131" y="5949"/>
                    </a:cubicBezTo>
                    <a:cubicBezTo>
                      <a:pt x="16947" y="5924"/>
                      <a:pt x="16904" y="5879"/>
                      <a:pt x="16900" y="5718"/>
                    </a:cubicBezTo>
                    <a:cubicBezTo>
                      <a:pt x="16891" y="5498"/>
                      <a:pt x="16974" y="5393"/>
                      <a:pt x="17222" y="5334"/>
                    </a:cubicBezTo>
                    <a:cubicBezTo>
                      <a:pt x="17544" y="5258"/>
                      <a:pt x="17876" y="5237"/>
                      <a:pt x="18209" y="5231"/>
                    </a:cubicBezTo>
                    <a:cubicBezTo>
                      <a:pt x="18215" y="5230"/>
                      <a:pt x="18222" y="5230"/>
                      <a:pt x="18229" y="5230"/>
                    </a:cubicBezTo>
                    <a:close/>
                    <a:moveTo>
                      <a:pt x="24379" y="5236"/>
                    </a:moveTo>
                    <a:cubicBezTo>
                      <a:pt x="24473" y="5236"/>
                      <a:pt x="24514" y="5269"/>
                      <a:pt x="24508" y="5354"/>
                    </a:cubicBezTo>
                    <a:cubicBezTo>
                      <a:pt x="24508" y="5367"/>
                      <a:pt x="24512" y="5380"/>
                      <a:pt x="24512" y="5393"/>
                    </a:cubicBezTo>
                    <a:cubicBezTo>
                      <a:pt x="24508" y="5524"/>
                      <a:pt x="24620" y="5674"/>
                      <a:pt x="24483" y="5783"/>
                    </a:cubicBezTo>
                    <a:cubicBezTo>
                      <a:pt x="24320" y="5913"/>
                      <a:pt x="24146" y="6039"/>
                      <a:pt x="23897" y="6050"/>
                    </a:cubicBezTo>
                    <a:cubicBezTo>
                      <a:pt x="23823" y="6053"/>
                      <a:pt x="23749" y="6057"/>
                      <a:pt x="23676" y="6057"/>
                    </a:cubicBezTo>
                    <a:cubicBezTo>
                      <a:pt x="23569" y="6057"/>
                      <a:pt x="23463" y="6048"/>
                      <a:pt x="23359" y="6012"/>
                    </a:cubicBezTo>
                    <a:cubicBezTo>
                      <a:pt x="23219" y="5964"/>
                      <a:pt x="23120" y="5899"/>
                      <a:pt x="23150" y="5753"/>
                    </a:cubicBezTo>
                    <a:lnTo>
                      <a:pt x="23152" y="5753"/>
                    </a:lnTo>
                    <a:cubicBezTo>
                      <a:pt x="23160" y="5714"/>
                      <a:pt x="23153" y="5675"/>
                      <a:pt x="23153" y="5636"/>
                    </a:cubicBezTo>
                    <a:cubicBezTo>
                      <a:pt x="23137" y="5360"/>
                      <a:pt x="23137" y="5360"/>
                      <a:pt x="23454" y="5316"/>
                    </a:cubicBezTo>
                    <a:cubicBezTo>
                      <a:pt x="23753" y="5273"/>
                      <a:pt x="24055" y="5251"/>
                      <a:pt x="24358" y="5237"/>
                    </a:cubicBezTo>
                    <a:cubicBezTo>
                      <a:pt x="24365" y="5236"/>
                      <a:pt x="24372" y="5236"/>
                      <a:pt x="24379" y="5236"/>
                    </a:cubicBezTo>
                    <a:close/>
                    <a:moveTo>
                      <a:pt x="15362" y="5328"/>
                    </a:moveTo>
                    <a:cubicBezTo>
                      <a:pt x="15418" y="5328"/>
                      <a:pt x="15474" y="5330"/>
                      <a:pt x="15530" y="5330"/>
                    </a:cubicBezTo>
                    <a:cubicBezTo>
                      <a:pt x="15567" y="5330"/>
                      <a:pt x="15604" y="5329"/>
                      <a:pt x="15642" y="5329"/>
                    </a:cubicBezTo>
                    <a:cubicBezTo>
                      <a:pt x="15756" y="5329"/>
                      <a:pt x="15870" y="5335"/>
                      <a:pt x="15983" y="5354"/>
                    </a:cubicBezTo>
                    <a:cubicBezTo>
                      <a:pt x="16058" y="5367"/>
                      <a:pt x="16130" y="5386"/>
                      <a:pt x="16193" y="5424"/>
                    </a:cubicBezTo>
                    <a:cubicBezTo>
                      <a:pt x="16373" y="5534"/>
                      <a:pt x="16357" y="5748"/>
                      <a:pt x="16159" y="5833"/>
                    </a:cubicBezTo>
                    <a:lnTo>
                      <a:pt x="16160" y="5833"/>
                    </a:lnTo>
                    <a:cubicBezTo>
                      <a:pt x="15940" y="5927"/>
                      <a:pt x="15711" y="5997"/>
                      <a:pt x="15477" y="6044"/>
                    </a:cubicBezTo>
                    <a:cubicBezTo>
                      <a:pt x="15431" y="6053"/>
                      <a:pt x="15383" y="6058"/>
                      <a:pt x="15335" y="6058"/>
                    </a:cubicBezTo>
                    <a:cubicBezTo>
                      <a:pt x="15035" y="6058"/>
                      <a:pt x="14701" y="5888"/>
                      <a:pt x="14609" y="5678"/>
                    </a:cubicBezTo>
                    <a:cubicBezTo>
                      <a:pt x="14549" y="5541"/>
                      <a:pt x="14569" y="5497"/>
                      <a:pt x="14726" y="5433"/>
                    </a:cubicBezTo>
                    <a:cubicBezTo>
                      <a:pt x="14901" y="5361"/>
                      <a:pt x="15089" y="5341"/>
                      <a:pt x="15279" y="5330"/>
                    </a:cubicBezTo>
                    <a:cubicBezTo>
                      <a:pt x="15307" y="5329"/>
                      <a:pt x="15335" y="5328"/>
                      <a:pt x="15362" y="5328"/>
                    </a:cubicBezTo>
                    <a:close/>
                    <a:moveTo>
                      <a:pt x="3408" y="5203"/>
                    </a:moveTo>
                    <a:cubicBezTo>
                      <a:pt x="3657" y="5220"/>
                      <a:pt x="3906" y="5231"/>
                      <a:pt x="4151" y="5278"/>
                    </a:cubicBezTo>
                    <a:cubicBezTo>
                      <a:pt x="4318" y="5310"/>
                      <a:pt x="4316" y="5311"/>
                      <a:pt x="4315" y="5452"/>
                    </a:cubicBezTo>
                    <a:cubicBezTo>
                      <a:pt x="4311" y="5522"/>
                      <a:pt x="4315" y="5593"/>
                      <a:pt x="4323" y="5663"/>
                    </a:cubicBezTo>
                    <a:cubicBezTo>
                      <a:pt x="4365" y="5935"/>
                      <a:pt x="4200" y="6106"/>
                      <a:pt x="3886" y="6106"/>
                    </a:cubicBezTo>
                    <a:cubicBezTo>
                      <a:pt x="3882" y="6106"/>
                      <a:pt x="3879" y="6106"/>
                      <a:pt x="3876" y="6106"/>
                    </a:cubicBezTo>
                    <a:lnTo>
                      <a:pt x="3875" y="6106"/>
                    </a:lnTo>
                    <a:cubicBezTo>
                      <a:pt x="3664" y="6104"/>
                      <a:pt x="3454" y="6076"/>
                      <a:pt x="3251" y="6020"/>
                    </a:cubicBezTo>
                    <a:cubicBezTo>
                      <a:pt x="2862" y="5909"/>
                      <a:pt x="2830" y="5471"/>
                      <a:pt x="2955" y="5250"/>
                    </a:cubicBezTo>
                    <a:cubicBezTo>
                      <a:pt x="2980" y="5206"/>
                      <a:pt x="3022" y="5203"/>
                      <a:pt x="3068" y="5203"/>
                    </a:cubicBezTo>
                    <a:close/>
                    <a:moveTo>
                      <a:pt x="14387" y="6495"/>
                    </a:moveTo>
                    <a:cubicBezTo>
                      <a:pt x="14395" y="6495"/>
                      <a:pt x="14402" y="6495"/>
                      <a:pt x="14410" y="6496"/>
                    </a:cubicBezTo>
                    <a:cubicBezTo>
                      <a:pt x="14475" y="6498"/>
                      <a:pt x="14540" y="6499"/>
                      <a:pt x="14605" y="6499"/>
                    </a:cubicBezTo>
                    <a:cubicBezTo>
                      <a:pt x="14714" y="6499"/>
                      <a:pt x="14822" y="6497"/>
                      <a:pt x="14931" y="6497"/>
                    </a:cubicBezTo>
                    <a:lnTo>
                      <a:pt x="14931" y="6524"/>
                    </a:lnTo>
                    <a:cubicBezTo>
                      <a:pt x="15042" y="6524"/>
                      <a:pt x="15153" y="6524"/>
                      <a:pt x="15264" y="6524"/>
                    </a:cubicBezTo>
                    <a:cubicBezTo>
                      <a:pt x="15319" y="6524"/>
                      <a:pt x="15375" y="6524"/>
                      <a:pt x="15430" y="6524"/>
                    </a:cubicBezTo>
                    <a:cubicBezTo>
                      <a:pt x="15628" y="6526"/>
                      <a:pt x="15674" y="6567"/>
                      <a:pt x="15670" y="6730"/>
                    </a:cubicBezTo>
                    <a:cubicBezTo>
                      <a:pt x="15663" y="7075"/>
                      <a:pt x="15611" y="7124"/>
                      <a:pt x="15212" y="7124"/>
                    </a:cubicBezTo>
                    <a:cubicBezTo>
                      <a:pt x="15207" y="7124"/>
                      <a:pt x="15202" y="7124"/>
                      <a:pt x="15197" y="7124"/>
                    </a:cubicBezTo>
                    <a:lnTo>
                      <a:pt x="15198" y="7124"/>
                    </a:lnTo>
                    <a:cubicBezTo>
                      <a:pt x="14848" y="7124"/>
                      <a:pt x="14504" y="7085"/>
                      <a:pt x="14181" y="6959"/>
                    </a:cubicBezTo>
                    <a:cubicBezTo>
                      <a:pt x="14018" y="6895"/>
                      <a:pt x="13992" y="6839"/>
                      <a:pt x="14065" y="6701"/>
                    </a:cubicBezTo>
                    <a:cubicBezTo>
                      <a:pt x="14128" y="6583"/>
                      <a:pt x="14219" y="6495"/>
                      <a:pt x="14387" y="6495"/>
                    </a:cubicBezTo>
                    <a:close/>
                    <a:moveTo>
                      <a:pt x="12476" y="6525"/>
                    </a:moveTo>
                    <a:cubicBezTo>
                      <a:pt x="12704" y="6525"/>
                      <a:pt x="12928" y="6551"/>
                      <a:pt x="13152" y="6585"/>
                    </a:cubicBezTo>
                    <a:cubicBezTo>
                      <a:pt x="13251" y="6599"/>
                      <a:pt x="13363" y="6595"/>
                      <a:pt x="13400" y="6717"/>
                    </a:cubicBezTo>
                    <a:cubicBezTo>
                      <a:pt x="13437" y="6841"/>
                      <a:pt x="13425" y="6944"/>
                      <a:pt x="13320" y="7038"/>
                    </a:cubicBezTo>
                    <a:lnTo>
                      <a:pt x="13321" y="7038"/>
                    </a:lnTo>
                    <a:cubicBezTo>
                      <a:pt x="13214" y="7134"/>
                      <a:pt x="13080" y="7173"/>
                      <a:pt x="12935" y="7181"/>
                    </a:cubicBezTo>
                    <a:cubicBezTo>
                      <a:pt x="12872" y="7185"/>
                      <a:pt x="12808" y="7186"/>
                      <a:pt x="12745" y="7186"/>
                    </a:cubicBezTo>
                    <a:cubicBezTo>
                      <a:pt x="12649" y="7186"/>
                      <a:pt x="12554" y="7184"/>
                      <a:pt x="12459" y="7184"/>
                    </a:cubicBezTo>
                    <a:lnTo>
                      <a:pt x="12459" y="7186"/>
                    </a:lnTo>
                    <a:cubicBezTo>
                      <a:pt x="12374" y="7186"/>
                      <a:pt x="12288" y="7185"/>
                      <a:pt x="12203" y="7185"/>
                    </a:cubicBezTo>
                    <a:cubicBezTo>
                      <a:pt x="12160" y="7185"/>
                      <a:pt x="12117" y="7185"/>
                      <a:pt x="12074" y="7186"/>
                    </a:cubicBezTo>
                    <a:cubicBezTo>
                      <a:pt x="12071" y="7186"/>
                      <a:pt x="12068" y="7186"/>
                      <a:pt x="12065" y="7186"/>
                    </a:cubicBezTo>
                    <a:cubicBezTo>
                      <a:pt x="11987" y="7186"/>
                      <a:pt x="11912" y="7157"/>
                      <a:pt x="11857" y="7102"/>
                    </a:cubicBezTo>
                    <a:cubicBezTo>
                      <a:pt x="11675" y="6937"/>
                      <a:pt x="11684" y="6919"/>
                      <a:pt x="11811" y="6718"/>
                    </a:cubicBezTo>
                    <a:cubicBezTo>
                      <a:pt x="11901" y="6576"/>
                      <a:pt x="12023" y="6559"/>
                      <a:pt x="12192" y="6540"/>
                    </a:cubicBezTo>
                    <a:cubicBezTo>
                      <a:pt x="12287" y="6529"/>
                      <a:pt x="12382" y="6525"/>
                      <a:pt x="12476" y="6525"/>
                    </a:cubicBezTo>
                    <a:close/>
                    <a:moveTo>
                      <a:pt x="788" y="6590"/>
                    </a:moveTo>
                    <a:cubicBezTo>
                      <a:pt x="801" y="6590"/>
                      <a:pt x="816" y="6592"/>
                      <a:pt x="827" y="6593"/>
                    </a:cubicBezTo>
                    <a:cubicBezTo>
                      <a:pt x="1149" y="6643"/>
                      <a:pt x="1476" y="6632"/>
                      <a:pt x="1799" y="6667"/>
                    </a:cubicBezTo>
                    <a:cubicBezTo>
                      <a:pt x="1968" y="6683"/>
                      <a:pt x="1973" y="6685"/>
                      <a:pt x="1957" y="6831"/>
                    </a:cubicBezTo>
                    <a:cubicBezTo>
                      <a:pt x="1917" y="7198"/>
                      <a:pt x="1883" y="7224"/>
                      <a:pt x="1445" y="7234"/>
                    </a:cubicBezTo>
                    <a:cubicBezTo>
                      <a:pt x="1427" y="7234"/>
                      <a:pt x="1409" y="7234"/>
                      <a:pt x="1391" y="7234"/>
                    </a:cubicBezTo>
                    <a:cubicBezTo>
                      <a:pt x="1354" y="7234"/>
                      <a:pt x="1314" y="7234"/>
                      <a:pt x="1263" y="7234"/>
                    </a:cubicBezTo>
                    <a:cubicBezTo>
                      <a:pt x="1212" y="7237"/>
                      <a:pt x="1159" y="7239"/>
                      <a:pt x="1107" y="7239"/>
                    </a:cubicBezTo>
                    <a:cubicBezTo>
                      <a:pt x="924" y="7239"/>
                      <a:pt x="736" y="7216"/>
                      <a:pt x="556" y="7132"/>
                    </a:cubicBezTo>
                    <a:cubicBezTo>
                      <a:pt x="484" y="7098"/>
                      <a:pt x="472" y="7065"/>
                      <a:pt x="466" y="6998"/>
                    </a:cubicBezTo>
                    <a:cubicBezTo>
                      <a:pt x="450" y="6796"/>
                      <a:pt x="664" y="6729"/>
                      <a:pt x="764" y="6595"/>
                    </a:cubicBezTo>
                    <a:cubicBezTo>
                      <a:pt x="767" y="6591"/>
                      <a:pt x="777" y="6590"/>
                      <a:pt x="788" y="6590"/>
                    </a:cubicBezTo>
                    <a:close/>
                    <a:moveTo>
                      <a:pt x="7478" y="6473"/>
                    </a:moveTo>
                    <a:cubicBezTo>
                      <a:pt x="7555" y="6473"/>
                      <a:pt x="7631" y="6498"/>
                      <a:pt x="7713" y="6517"/>
                    </a:cubicBezTo>
                    <a:cubicBezTo>
                      <a:pt x="7901" y="6562"/>
                      <a:pt x="8100" y="6575"/>
                      <a:pt x="8292" y="6607"/>
                    </a:cubicBezTo>
                    <a:cubicBezTo>
                      <a:pt x="8512" y="6645"/>
                      <a:pt x="8569" y="6723"/>
                      <a:pt x="8548" y="6944"/>
                    </a:cubicBezTo>
                    <a:cubicBezTo>
                      <a:pt x="8529" y="7140"/>
                      <a:pt x="8421" y="7247"/>
                      <a:pt x="8227" y="7252"/>
                    </a:cubicBezTo>
                    <a:cubicBezTo>
                      <a:pt x="8170" y="7254"/>
                      <a:pt x="8113" y="7254"/>
                      <a:pt x="8055" y="7254"/>
                    </a:cubicBezTo>
                    <a:cubicBezTo>
                      <a:pt x="7969" y="7254"/>
                      <a:pt x="7883" y="7253"/>
                      <a:pt x="7797" y="7253"/>
                    </a:cubicBezTo>
                    <a:cubicBezTo>
                      <a:pt x="7683" y="7247"/>
                      <a:pt x="7570" y="7237"/>
                      <a:pt x="7457" y="7237"/>
                    </a:cubicBezTo>
                    <a:cubicBezTo>
                      <a:pt x="7360" y="7237"/>
                      <a:pt x="7262" y="7245"/>
                      <a:pt x="7165" y="7268"/>
                    </a:cubicBezTo>
                    <a:cubicBezTo>
                      <a:pt x="7153" y="7271"/>
                      <a:pt x="7142" y="7273"/>
                      <a:pt x="7132" y="7273"/>
                    </a:cubicBezTo>
                    <a:cubicBezTo>
                      <a:pt x="7091" y="7273"/>
                      <a:pt x="7065" y="7249"/>
                      <a:pt x="7048" y="7206"/>
                    </a:cubicBezTo>
                    <a:cubicBezTo>
                      <a:pt x="7026" y="7151"/>
                      <a:pt x="6997" y="7098"/>
                      <a:pt x="6960" y="7052"/>
                    </a:cubicBezTo>
                    <a:cubicBezTo>
                      <a:pt x="6852" y="6916"/>
                      <a:pt x="6850" y="6856"/>
                      <a:pt x="6956" y="6730"/>
                    </a:cubicBezTo>
                    <a:cubicBezTo>
                      <a:pt x="7045" y="6624"/>
                      <a:pt x="7193" y="6594"/>
                      <a:pt x="7307" y="6523"/>
                    </a:cubicBezTo>
                    <a:cubicBezTo>
                      <a:pt x="7366" y="6486"/>
                      <a:pt x="7422" y="6473"/>
                      <a:pt x="7478" y="6473"/>
                    </a:cubicBezTo>
                    <a:close/>
                    <a:moveTo>
                      <a:pt x="26630" y="6534"/>
                    </a:moveTo>
                    <a:cubicBezTo>
                      <a:pt x="26689" y="6534"/>
                      <a:pt x="26725" y="6563"/>
                      <a:pt x="26744" y="6620"/>
                    </a:cubicBezTo>
                    <a:cubicBezTo>
                      <a:pt x="26791" y="6757"/>
                      <a:pt x="26838" y="6894"/>
                      <a:pt x="26891" y="7028"/>
                    </a:cubicBezTo>
                    <a:cubicBezTo>
                      <a:pt x="26918" y="7105"/>
                      <a:pt x="26873" y="7138"/>
                      <a:pt x="26798" y="7153"/>
                    </a:cubicBezTo>
                    <a:lnTo>
                      <a:pt x="26799" y="7153"/>
                    </a:lnTo>
                    <a:cubicBezTo>
                      <a:pt x="26711" y="7171"/>
                      <a:pt x="26622" y="7186"/>
                      <a:pt x="26532" y="7198"/>
                    </a:cubicBezTo>
                    <a:cubicBezTo>
                      <a:pt x="26338" y="7224"/>
                      <a:pt x="26143" y="7248"/>
                      <a:pt x="25949" y="7273"/>
                    </a:cubicBezTo>
                    <a:cubicBezTo>
                      <a:pt x="25935" y="7275"/>
                      <a:pt x="25922" y="7276"/>
                      <a:pt x="25909" y="7276"/>
                    </a:cubicBezTo>
                    <a:cubicBezTo>
                      <a:pt x="25837" y="7276"/>
                      <a:pt x="25781" y="7244"/>
                      <a:pt x="25726" y="7202"/>
                    </a:cubicBezTo>
                    <a:cubicBezTo>
                      <a:pt x="25642" y="7141"/>
                      <a:pt x="25583" y="7054"/>
                      <a:pt x="25559" y="6954"/>
                    </a:cubicBezTo>
                    <a:cubicBezTo>
                      <a:pt x="25513" y="6768"/>
                      <a:pt x="25539" y="6726"/>
                      <a:pt x="25747" y="6670"/>
                    </a:cubicBezTo>
                    <a:cubicBezTo>
                      <a:pt x="26023" y="6597"/>
                      <a:pt x="26312" y="6579"/>
                      <a:pt x="26595" y="6537"/>
                    </a:cubicBezTo>
                    <a:cubicBezTo>
                      <a:pt x="26607" y="6535"/>
                      <a:pt x="26619" y="6534"/>
                      <a:pt x="26630" y="6534"/>
                    </a:cubicBezTo>
                    <a:close/>
                    <a:moveTo>
                      <a:pt x="9924" y="6517"/>
                    </a:moveTo>
                    <a:cubicBezTo>
                      <a:pt x="10250" y="6517"/>
                      <a:pt x="10567" y="6581"/>
                      <a:pt x="10881" y="6666"/>
                    </a:cubicBezTo>
                    <a:cubicBezTo>
                      <a:pt x="10979" y="6692"/>
                      <a:pt x="11003" y="6743"/>
                      <a:pt x="10990" y="6827"/>
                    </a:cubicBezTo>
                    <a:lnTo>
                      <a:pt x="10991" y="6827"/>
                    </a:lnTo>
                    <a:cubicBezTo>
                      <a:pt x="10973" y="6943"/>
                      <a:pt x="10910" y="7048"/>
                      <a:pt x="10919" y="7168"/>
                    </a:cubicBezTo>
                    <a:cubicBezTo>
                      <a:pt x="10923" y="7230"/>
                      <a:pt x="10851" y="7230"/>
                      <a:pt x="10801" y="7234"/>
                    </a:cubicBezTo>
                    <a:cubicBezTo>
                      <a:pt x="10612" y="7250"/>
                      <a:pt x="10424" y="7265"/>
                      <a:pt x="10236" y="7280"/>
                    </a:cubicBezTo>
                    <a:cubicBezTo>
                      <a:pt x="10216" y="7281"/>
                      <a:pt x="10196" y="7281"/>
                      <a:pt x="10176" y="7281"/>
                    </a:cubicBezTo>
                    <a:cubicBezTo>
                      <a:pt x="10007" y="7281"/>
                      <a:pt x="9838" y="7267"/>
                      <a:pt x="9671" y="7240"/>
                    </a:cubicBezTo>
                    <a:cubicBezTo>
                      <a:pt x="9551" y="7221"/>
                      <a:pt x="9506" y="7167"/>
                      <a:pt x="9482" y="7078"/>
                    </a:cubicBezTo>
                    <a:cubicBezTo>
                      <a:pt x="9441" y="6921"/>
                      <a:pt x="9471" y="6770"/>
                      <a:pt x="9525" y="6619"/>
                    </a:cubicBezTo>
                    <a:cubicBezTo>
                      <a:pt x="9545" y="6561"/>
                      <a:pt x="9586" y="6541"/>
                      <a:pt x="9655" y="6532"/>
                    </a:cubicBezTo>
                    <a:cubicBezTo>
                      <a:pt x="9745" y="6522"/>
                      <a:pt x="9835" y="6517"/>
                      <a:pt x="9924" y="6517"/>
                    </a:cubicBezTo>
                    <a:close/>
                    <a:moveTo>
                      <a:pt x="17829" y="6537"/>
                    </a:moveTo>
                    <a:cubicBezTo>
                      <a:pt x="17905" y="6537"/>
                      <a:pt x="17943" y="6565"/>
                      <a:pt x="17966" y="6627"/>
                    </a:cubicBezTo>
                    <a:cubicBezTo>
                      <a:pt x="18011" y="6762"/>
                      <a:pt x="18010" y="6897"/>
                      <a:pt x="17986" y="7032"/>
                    </a:cubicBezTo>
                    <a:lnTo>
                      <a:pt x="17987" y="7032"/>
                    </a:lnTo>
                    <a:cubicBezTo>
                      <a:pt x="17970" y="7135"/>
                      <a:pt x="17718" y="7304"/>
                      <a:pt x="17590" y="7306"/>
                    </a:cubicBezTo>
                    <a:cubicBezTo>
                      <a:pt x="17334" y="7312"/>
                      <a:pt x="17076" y="7316"/>
                      <a:pt x="16819" y="7317"/>
                    </a:cubicBezTo>
                    <a:cubicBezTo>
                      <a:pt x="16637" y="7317"/>
                      <a:pt x="16430" y="7146"/>
                      <a:pt x="16418" y="6990"/>
                    </a:cubicBezTo>
                    <a:cubicBezTo>
                      <a:pt x="16394" y="6700"/>
                      <a:pt x="16551" y="6555"/>
                      <a:pt x="16890" y="6553"/>
                    </a:cubicBezTo>
                    <a:lnTo>
                      <a:pt x="17320" y="6553"/>
                    </a:lnTo>
                    <a:lnTo>
                      <a:pt x="17320" y="6538"/>
                    </a:lnTo>
                    <a:cubicBezTo>
                      <a:pt x="17416" y="6538"/>
                      <a:pt x="17511" y="6539"/>
                      <a:pt x="17606" y="6539"/>
                    </a:cubicBezTo>
                    <a:cubicBezTo>
                      <a:pt x="17677" y="6539"/>
                      <a:pt x="17748" y="6539"/>
                      <a:pt x="17820" y="6537"/>
                    </a:cubicBezTo>
                    <a:cubicBezTo>
                      <a:pt x="17823" y="6537"/>
                      <a:pt x="17826" y="6537"/>
                      <a:pt x="17829" y="6537"/>
                    </a:cubicBezTo>
                    <a:close/>
                    <a:moveTo>
                      <a:pt x="20222" y="6521"/>
                    </a:moveTo>
                    <a:cubicBezTo>
                      <a:pt x="20296" y="6521"/>
                      <a:pt x="20348" y="6541"/>
                      <a:pt x="20385" y="6604"/>
                    </a:cubicBezTo>
                    <a:cubicBezTo>
                      <a:pt x="20427" y="6671"/>
                      <a:pt x="20483" y="6733"/>
                      <a:pt x="20510" y="6809"/>
                    </a:cubicBezTo>
                    <a:cubicBezTo>
                      <a:pt x="20554" y="6941"/>
                      <a:pt x="20458" y="7204"/>
                      <a:pt x="20332" y="7281"/>
                    </a:cubicBezTo>
                    <a:lnTo>
                      <a:pt x="20333" y="7281"/>
                    </a:lnTo>
                    <a:cubicBezTo>
                      <a:pt x="20308" y="7297"/>
                      <a:pt x="20279" y="7300"/>
                      <a:pt x="20251" y="7300"/>
                    </a:cubicBezTo>
                    <a:cubicBezTo>
                      <a:pt x="20242" y="7300"/>
                      <a:pt x="20233" y="7299"/>
                      <a:pt x="20225" y="7299"/>
                    </a:cubicBezTo>
                    <a:cubicBezTo>
                      <a:pt x="20162" y="7296"/>
                      <a:pt x="20100" y="7294"/>
                      <a:pt x="20038" y="7294"/>
                    </a:cubicBezTo>
                    <a:cubicBezTo>
                      <a:pt x="19836" y="7294"/>
                      <a:pt x="19634" y="7309"/>
                      <a:pt x="19432" y="7318"/>
                    </a:cubicBezTo>
                    <a:cubicBezTo>
                      <a:pt x="19418" y="7319"/>
                      <a:pt x="19404" y="7319"/>
                      <a:pt x="19391" y="7319"/>
                    </a:cubicBezTo>
                    <a:cubicBezTo>
                      <a:pt x="19298" y="7319"/>
                      <a:pt x="19217" y="7302"/>
                      <a:pt x="19146" y="7235"/>
                    </a:cubicBezTo>
                    <a:cubicBezTo>
                      <a:pt x="19098" y="7189"/>
                      <a:pt x="19023" y="7162"/>
                      <a:pt x="18961" y="7126"/>
                    </a:cubicBezTo>
                    <a:cubicBezTo>
                      <a:pt x="18833" y="7047"/>
                      <a:pt x="18810" y="6989"/>
                      <a:pt x="18853" y="6861"/>
                    </a:cubicBezTo>
                    <a:cubicBezTo>
                      <a:pt x="18923" y="6649"/>
                      <a:pt x="19064" y="6548"/>
                      <a:pt x="19318" y="6540"/>
                    </a:cubicBezTo>
                    <a:cubicBezTo>
                      <a:pt x="19375" y="6538"/>
                      <a:pt x="19433" y="6537"/>
                      <a:pt x="19490" y="6537"/>
                    </a:cubicBezTo>
                    <a:cubicBezTo>
                      <a:pt x="19576" y="6537"/>
                      <a:pt x="19662" y="6538"/>
                      <a:pt x="19749" y="6538"/>
                    </a:cubicBezTo>
                    <a:lnTo>
                      <a:pt x="19749" y="6523"/>
                    </a:lnTo>
                    <a:cubicBezTo>
                      <a:pt x="19840" y="6523"/>
                      <a:pt x="19930" y="6524"/>
                      <a:pt x="20021" y="6524"/>
                    </a:cubicBezTo>
                    <a:cubicBezTo>
                      <a:pt x="20081" y="6524"/>
                      <a:pt x="20142" y="6524"/>
                      <a:pt x="20202" y="6522"/>
                    </a:cubicBezTo>
                    <a:cubicBezTo>
                      <a:pt x="20209" y="6521"/>
                      <a:pt x="20215" y="6521"/>
                      <a:pt x="20222" y="6521"/>
                    </a:cubicBezTo>
                    <a:close/>
                    <a:moveTo>
                      <a:pt x="3610" y="6529"/>
                    </a:moveTo>
                    <a:cubicBezTo>
                      <a:pt x="3622" y="6529"/>
                      <a:pt x="3635" y="6533"/>
                      <a:pt x="3646" y="6541"/>
                    </a:cubicBezTo>
                    <a:cubicBezTo>
                      <a:pt x="3748" y="6612"/>
                      <a:pt x="3871" y="6648"/>
                      <a:pt x="3981" y="6706"/>
                    </a:cubicBezTo>
                    <a:cubicBezTo>
                      <a:pt x="4039" y="6737"/>
                      <a:pt x="4059" y="6784"/>
                      <a:pt x="4052" y="6839"/>
                    </a:cubicBezTo>
                    <a:cubicBezTo>
                      <a:pt x="4039" y="6943"/>
                      <a:pt x="4028" y="7046"/>
                      <a:pt x="4004" y="7147"/>
                    </a:cubicBezTo>
                    <a:cubicBezTo>
                      <a:pt x="3959" y="7333"/>
                      <a:pt x="3901" y="7376"/>
                      <a:pt x="3681" y="7376"/>
                    </a:cubicBezTo>
                    <a:cubicBezTo>
                      <a:pt x="3668" y="7376"/>
                      <a:pt x="3655" y="7376"/>
                      <a:pt x="3642" y="7375"/>
                    </a:cubicBezTo>
                    <a:cubicBezTo>
                      <a:pt x="3359" y="7353"/>
                      <a:pt x="3058" y="7324"/>
                      <a:pt x="2773" y="7225"/>
                    </a:cubicBezTo>
                    <a:cubicBezTo>
                      <a:pt x="2636" y="7178"/>
                      <a:pt x="2581" y="7099"/>
                      <a:pt x="2586" y="6970"/>
                    </a:cubicBezTo>
                    <a:cubicBezTo>
                      <a:pt x="2599" y="6662"/>
                      <a:pt x="2604" y="6585"/>
                      <a:pt x="2809" y="6585"/>
                    </a:cubicBezTo>
                    <a:cubicBezTo>
                      <a:pt x="2874" y="6585"/>
                      <a:pt x="2960" y="6593"/>
                      <a:pt x="3072" y="6604"/>
                    </a:cubicBezTo>
                    <a:cubicBezTo>
                      <a:pt x="3157" y="6612"/>
                      <a:pt x="3245" y="6631"/>
                      <a:pt x="3330" y="6631"/>
                    </a:cubicBezTo>
                    <a:cubicBezTo>
                      <a:pt x="3412" y="6631"/>
                      <a:pt x="3493" y="6612"/>
                      <a:pt x="3566" y="6547"/>
                    </a:cubicBezTo>
                    <a:cubicBezTo>
                      <a:pt x="3578" y="6535"/>
                      <a:pt x="3594" y="6529"/>
                      <a:pt x="3610" y="6529"/>
                    </a:cubicBezTo>
                    <a:close/>
                    <a:moveTo>
                      <a:pt x="22054" y="6474"/>
                    </a:moveTo>
                    <a:cubicBezTo>
                      <a:pt x="22094" y="6474"/>
                      <a:pt x="22134" y="6476"/>
                      <a:pt x="22174" y="6481"/>
                    </a:cubicBezTo>
                    <a:cubicBezTo>
                      <a:pt x="22251" y="6481"/>
                      <a:pt x="22326" y="6482"/>
                      <a:pt x="22402" y="6482"/>
                    </a:cubicBezTo>
                    <a:cubicBezTo>
                      <a:pt x="22440" y="6482"/>
                      <a:pt x="22478" y="6482"/>
                      <a:pt x="22516" y="6481"/>
                    </a:cubicBezTo>
                    <a:cubicBezTo>
                      <a:pt x="22519" y="6481"/>
                      <a:pt x="22522" y="6481"/>
                      <a:pt x="22526" y="6481"/>
                    </a:cubicBezTo>
                    <a:cubicBezTo>
                      <a:pt x="22644" y="6481"/>
                      <a:pt x="22714" y="6542"/>
                      <a:pt x="22758" y="6627"/>
                    </a:cubicBezTo>
                    <a:cubicBezTo>
                      <a:pt x="22846" y="6802"/>
                      <a:pt x="22743" y="7221"/>
                      <a:pt x="22585" y="7361"/>
                    </a:cubicBezTo>
                    <a:lnTo>
                      <a:pt x="22586" y="7361"/>
                    </a:lnTo>
                    <a:cubicBezTo>
                      <a:pt x="22549" y="7393"/>
                      <a:pt x="22507" y="7394"/>
                      <a:pt x="22462" y="7395"/>
                    </a:cubicBezTo>
                    <a:cubicBezTo>
                      <a:pt x="22453" y="7396"/>
                      <a:pt x="22443" y="7396"/>
                      <a:pt x="22433" y="7396"/>
                    </a:cubicBezTo>
                    <a:cubicBezTo>
                      <a:pt x="22087" y="7396"/>
                      <a:pt x="21742" y="7354"/>
                      <a:pt x="21397" y="7330"/>
                    </a:cubicBezTo>
                    <a:cubicBezTo>
                      <a:pt x="21294" y="7323"/>
                      <a:pt x="21245" y="7267"/>
                      <a:pt x="21241" y="7191"/>
                    </a:cubicBezTo>
                    <a:cubicBezTo>
                      <a:pt x="21234" y="7050"/>
                      <a:pt x="21238" y="6907"/>
                      <a:pt x="21242" y="6764"/>
                    </a:cubicBezTo>
                    <a:cubicBezTo>
                      <a:pt x="21245" y="6687"/>
                      <a:pt x="21320" y="6661"/>
                      <a:pt x="21391" y="6636"/>
                    </a:cubicBezTo>
                    <a:cubicBezTo>
                      <a:pt x="21607" y="6559"/>
                      <a:pt x="21819" y="6474"/>
                      <a:pt x="22054" y="6474"/>
                    </a:cubicBezTo>
                    <a:close/>
                    <a:moveTo>
                      <a:pt x="4836" y="6497"/>
                    </a:moveTo>
                    <a:cubicBezTo>
                      <a:pt x="4869" y="6497"/>
                      <a:pt x="4906" y="6499"/>
                      <a:pt x="4949" y="6503"/>
                    </a:cubicBezTo>
                    <a:cubicBezTo>
                      <a:pt x="5198" y="6524"/>
                      <a:pt x="5446" y="6551"/>
                      <a:pt x="5694" y="6582"/>
                    </a:cubicBezTo>
                    <a:cubicBezTo>
                      <a:pt x="5792" y="6595"/>
                      <a:pt x="5888" y="6613"/>
                      <a:pt x="5989" y="6613"/>
                    </a:cubicBezTo>
                    <a:cubicBezTo>
                      <a:pt x="6049" y="6613"/>
                      <a:pt x="6111" y="6607"/>
                      <a:pt x="6175" y="6588"/>
                    </a:cubicBezTo>
                    <a:cubicBezTo>
                      <a:pt x="6220" y="6776"/>
                      <a:pt x="6251" y="6935"/>
                      <a:pt x="6249" y="7098"/>
                    </a:cubicBezTo>
                    <a:cubicBezTo>
                      <a:pt x="6245" y="7185"/>
                      <a:pt x="6213" y="7243"/>
                      <a:pt x="6123" y="7287"/>
                    </a:cubicBezTo>
                    <a:cubicBezTo>
                      <a:pt x="6016" y="7338"/>
                      <a:pt x="5908" y="7379"/>
                      <a:pt x="5784" y="7388"/>
                    </a:cubicBezTo>
                    <a:cubicBezTo>
                      <a:pt x="5723" y="7393"/>
                      <a:pt x="5663" y="7396"/>
                      <a:pt x="5603" y="7396"/>
                    </a:cubicBezTo>
                    <a:cubicBezTo>
                      <a:pt x="5352" y="7396"/>
                      <a:pt x="5107" y="7354"/>
                      <a:pt x="4866" y="7287"/>
                    </a:cubicBezTo>
                    <a:cubicBezTo>
                      <a:pt x="4753" y="7256"/>
                      <a:pt x="4686" y="7203"/>
                      <a:pt x="4682" y="7095"/>
                    </a:cubicBezTo>
                    <a:cubicBezTo>
                      <a:pt x="4678" y="6978"/>
                      <a:pt x="4656" y="6863"/>
                      <a:pt x="4652" y="6746"/>
                    </a:cubicBezTo>
                    <a:cubicBezTo>
                      <a:pt x="4645" y="6553"/>
                      <a:pt x="4673" y="6497"/>
                      <a:pt x="4836" y="6497"/>
                    </a:cubicBezTo>
                    <a:close/>
                    <a:moveTo>
                      <a:pt x="24613" y="6537"/>
                    </a:moveTo>
                    <a:cubicBezTo>
                      <a:pt x="24747" y="6537"/>
                      <a:pt x="24828" y="6601"/>
                      <a:pt x="24875" y="6726"/>
                    </a:cubicBezTo>
                    <a:cubicBezTo>
                      <a:pt x="24893" y="6782"/>
                      <a:pt x="24904" y="6839"/>
                      <a:pt x="24908" y="6899"/>
                    </a:cubicBezTo>
                    <a:cubicBezTo>
                      <a:pt x="24928" y="7141"/>
                      <a:pt x="24922" y="7147"/>
                      <a:pt x="24660" y="7243"/>
                    </a:cubicBezTo>
                    <a:lnTo>
                      <a:pt x="24661" y="7243"/>
                    </a:lnTo>
                    <a:cubicBezTo>
                      <a:pt x="24620" y="7259"/>
                      <a:pt x="24566" y="7268"/>
                      <a:pt x="24540" y="7296"/>
                    </a:cubicBezTo>
                    <a:cubicBezTo>
                      <a:pt x="24450" y="7392"/>
                      <a:pt x="24333" y="7407"/>
                      <a:pt x="24212" y="7407"/>
                    </a:cubicBezTo>
                    <a:cubicBezTo>
                      <a:pt x="24177" y="7407"/>
                      <a:pt x="24142" y="7406"/>
                      <a:pt x="24108" y="7405"/>
                    </a:cubicBezTo>
                    <a:cubicBezTo>
                      <a:pt x="24071" y="7409"/>
                      <a:pt x="24035" y="7411"/>
                      <a:pt x="23999" y="7411"/>
                    </a:cubicBezTo>
                    <a:cubicBezTo>
                      <a:pt x="23867" y="7411"/>
                      <a:pt x="23740" y="7385"/>
                      <a:pt x="23615" y="7344"/>
                    </a:cubicBezTo>
                    <a:cubicBezTo>
                      <a:pt x="23506" y="7308"/>
                      <a:pt x="23443" y="7241"/>
                      <a:pt x="23430" y="7142"/>
                    </a:cubicBezTo>
                    <a:cubicBezTo>
                      <a:pt x="23412" y="7014"/>
                      <a:pt x="23416" y="6883"/>
                      <a:pt x="23438" y="6756"/>
                    </a:cubicBezTo>
                    <a:cubicBezTo>
                      <a:pt x="23452" y="6682"/>
                      <a:pt x="23495" y="6639"/>
                      <a:pt x="23583" y="6631"/>
                    </a:cubicBezTo>
                    <a:cubicBezTo>
                      <a:pt x="23915" y="6599"/>
                      <a:pt x="24245" y="6563"/>
                      <a:pt x="24577" y="6538"/>
                    </a:cubicBezTo>
                    <a:cubicBezTo>
                      <a:pt x="24589" y="6537"/>
                      <a:pt x="24601" y="6537"/>
                      <a:pt x="24613" y="6537"/>
                    </a:cubicBezTo>
                    <a:close/>
                    <a:moveTo>
                      <a:pt x="8317" y="1"/>
                    </a:moveTo>
                    <a:cubicBezTo>
                      <a:pt x="7675" y="1"/>
                      <a:pt x="6991" y="6"/>
                      <a:pt x="6230" y="9"/>
                    </a:cubicBezTo>
                    <a:cubicBezTo>
                      <a:pt x="5552" y="9"/>
                      <a:pt x="4491" y="31"/>
                      <a:pt x="3429" y="72"/>
                    </a:cubicBezTo>
                    <a:cubicBezTo>
                      <a:pt x="3118" y="84"/>
                      <a:pt x="2807" y="97"/>
                      <a:pt x="2495" y="97"/>
                    </a:cubicBezTo>
                    <a:cubicBezTo>
                      <a:pt x="2321" y="97"/>
                      <a:pt x="2147" y="93"/>
                      <a:pt x="1973" y="83"/>
                    </a:cubicBezTo>
                    <a:cubicBezTo>
                      <a:pt x="1931" y="80"/>
                      <a:pt x="1892" y="79"/>
                      <a:pt x="1855" y="79"/>
                    </a:cubicBezTo>
                    <a:cubicBezTo>
                      <a:pt x="1452" y="79"/>
                      <a:pt x="1330" y="233"/>
                      <a:pt x="1391" y="624"/>
                    </a:cubicBezTo>
                    <a:cubicBezTo>
                      <a:pt x="1467" y="1107"/>
                      <a:pt x="1523" y="1589"/>
                      <a:pt x="1447" y="2077"/>
                    </a:cubicBezTo>
                    <a:cubicBezTo>
                      <a:pt x="1432" y="2172"/>
                      <a:pt x="1460" y="2268"/>
                      <a:pt x="1428" y="2366"/>
                    </a:cubicBezTo>
                    <a:cubicBezTo>
                      <a:pt x="1403" y="2440"/>
                      <a:pt x="1466" y="2489"/>
                      <a:pt x="1552" y="2500"/>
                    </a:cubicBezTo>
                    <a:cubicBezTo>
                      <a:pt x="1570" y="2502"/>
                      <a:pt x="1589" y="2503"/>
                      <a:pt x="1607" y="2503"/>
                    </a:cubicBezTo>
                    <a:cubicBezTo>
                      <a:pt x="1649" y="2503"/>
                      <a:pt x="1691" y="2499"/>
                      <a:pt x="1732" y="2496"/>
                    </a:cubicBezTo>
                    <a:cubicBezTo>
                      <a:pt x="1853" y="2490"/>
                      <a:pt x="1973" y="2487"/>
                      <a:pt x="2094" y="2487"/>
                    </a:cubicBezTo>
                    <a:cubicBezTo>
                      <a:pt x="2322" y="2487"/>
                      <a:pt x="2551" y="2496"/>
                      <a:pt x="2779" y="2506"/>
                    </a:cubicBezTo>
                    <a:cubicBezTo>
                      <a:pt x="2876" y="2509"/>
                      <a:pt x="2931" y="2533"/>
                      <a:pt x="2945" y="2625"/>
                    </a:cubicBezTo>
                    <a:cubicBezTo>
                      <a:pt x="2961" y="2715"/>
                      <a:pt x="2993" y="2802"/>
                      <a:pt x="3026" y="2887"/>
                    </a:cubicBezTo>
                    <a:cubicBezTo>
                      <a:pt x="3085" y="3041"/>
                      <a:pt x="3044" y="3129"/>
                      <a:pt x="2871" y="3187"/>
                    </a:cubicBezTo>
                    <a:cubicBezTo>
                      <a:pt x="2786" y="3217"/>
                      <a:pt x="2694" y="3225"/>
                      <a:pt x="2604" y="3227"/>
                    </a:cubicBezTo>
                    <a:cubicBezTo>
                      <a:pt x="2532" y="3229"/>
                      <a:pt x="2461" y="3231"/>
                      <a:pt x="2390" y="3231"/>
                    </a:cubicBezTo>
                    <a:cubicBezTo>
                      <a:pt x="2233" y="3231"/>
                      <a:pt x="2077" y="3224"/>
                      <a:pt x="1921" y="3205"/>
                    </a:cubicBezTo>
                    <a:cubicBezTo>
                      <a:pt x="1817" y="3192"/>
                      <a:pt x="1710" y="3210"/>
                      <a:pt x="1605" y="3181"/>
                    </a:cubicBezTo>
                    <a:cubicBezTo>
                      <a:pt x="1555" y="3167"/>
                      <a:pt x="1525" y="3108"/>
                      <a:pt x="1469" y="3108"/>
                    </a:cubicBezTo>
                    <a:cubicBezTo>
                      <a:pt x="1457" y="3108"/>
                      <a:pt x="1445" y="3111"/>
                      <a:pt x="1430" y="3117"/>
                    </a:cubicBezTo>
                    <a:cubicBezTo>
                      <a:pt x="1351" y="3151"/>
                      <a:pt x="1375" y="3232"/>
                      <a:pt x="1343" y="3289"/>
                    </a:cubicBezTo>
                    <a:cubicBezTo>
                      <a:pt x="1312" y="3340"/>
                      <a:pt x="1290" y="3396"/>
                      <a:pt x="1281" y="3454"/>
                    </a:cubicBezTo>
                    <a:cubicBezTo>
                      <a:pt x="1249" y="3649"/>
                      <a:pt x="1169" y="3830"/>
                      <a:pt x="1071" y="4007"/>
                    </a:cubicBezTo>
                    <a:cubicBezTo>
                      <a:pt x="957" y="4212"/>
                      <a:pt x="844" y="4420"/>
                      <a:pt x="804" y="4646"/>
                    </a:cubicBezTo>
                    <a:cubicBezTo>
                      <a:pt x="767" y="4847"/>
                      <a:pt x="678" y="5030"/>
                      <a:pt x="607" y="5219"/>
                    </a:cubicBezTo>
                    <a:cubicBezTo>
                      <a:pt x="526" y="5433"/>
                      <a:pt x="435" y="5653"/>
                      <a:pt x="548" y="5882"/>
                    </a:cubicBezTo>
                    <a:cubicBezTo>
                      <a:pt x="569" y="5921"/>
                      <a:pt x="552" y="5958"/>
                      <a:pt x="531" y="5994"/>
                    </a:cubicBezTo>
                    <a:cubicBezTo>
                      <a:pt x="370" y="6257"/>
                      <a:pt x="338" y="6550"/>
                      <a:pt x="265" y="6834"/>
                    </a:cubicBezTo>
                    <a:cubicBezTo>
                      <a:pt x="214" y="7033"/>
                      <a:pt x="223" y="7248"/>
                      <a:pt x="69" y="7424"/>
                    </a:cubicBezTo>
                    <a:cubicBezTo>
                      <a:pt x="40" y="7458"/>
                      <a:pt x="30" y="7510"/>
                      <a:pt x="26" y="7554"/>
                    </a:cubicBezTo>
                    <a:cubicBezTo>
                      <a:pt x="3" y="7787"/>
                      <a:pt x="0" y="8020"/>
                      <a:pt x="60" y="8250"/>
                    </a:cubicBezTo>
                    <a:cubicBezTo>
                      <a:pt x="110" y="8440"/>
                      <a:pt x="238" y="8575"/>
                      <a:pt x="457" y="8644"/>
                    </a:cubicBezTo>
                    <a:cubicBezTo>
                      <a:pt x="615" y="8694"/>
                      <a:pt x="777" y="8729"/>
                      <a:pt x="941" y="8751"/>
                    </a:cubicBezTo>
                    <a:cubicBezTo>
                      <a:pt x="1580" y="8830"/>
                      <a:pt x="2223" y="8866"/>
                      <a:pt x="2869" y="8884"/>
                    </a:cubicBezTo>
                    <a:cubicBezTo>
                      <a:pt x="3024" y="8888"/>
                      <a:pt x="3179" y="8890"/>
                      <a:pt x="3335" y="8890"/>
                    </a:cubicBezTo>
                    <a:cubicBezTo>
                      <a:pt x="3948" y="8890"/>
                      <a:pt x="4560" y="8864"/>
                      <a:pt x="5173" y="8864"/>
                    </a:cubicBezTo>
                    <a:cubicBezTo>
                      <a:pt x="5194" y="8864"/>
                      <a:pt x="5215" y="8864"/>
                      <a:pt x="5236" y="8864"/>
                    </a:cubicBezTo>
                    <a:cubicBezTo>
                      <a:pt x="5415" y="8865"/>
                      <a:pt x="5594" y="8868"/>
                      <a:pt x="5772" y="8868"/>
                    </a:cubicBezTo>
                    <a:cubicBezTo>
                      <a:pt x="5844" y="8868"/>
                      <a:pt x="5916" y="8868"/>
                      <a:pt x="5987" y="8866"/>
                    </a:cubicBezTo>
                    <a:cubicBezTo>
                      <a:pt x="6384" y="8855"/>
                      <a:pt x="6548" y="8721"/>
                      <a:pt x="6594" y="8386"/>
                    </a:cubicBezTo>
                    <a:cubicBezTo>
                      <a:pt x="6619" y="8199"/>
                      <a:pt x="6642" y="8012"/>
                      <a:pt x="6673" y="7826"/>
                    </a:cubicBezTo>
                    <a:cubicBezTo>
                      <a:pt x="6699" y="7664"/>
                      <a:pt x="6688" y="7674"/>
                      <a:pt x="6882" y="7670"/>
                    </a:cubicBezTo>
                    <a:cubicBezTo>
                      <a:pt x="6909" y="7670"/>
                      <a:pt x="6936" y="7670"/>
                      <a:pt x="6962" y="7670"/>
                    </a:cubicBezTo>
                    <a:cubicBezTo>
                      <a:pt x="7240" y="7670"/>
                      <a:pt x="7516" y="7689"/>
                      <a:pt x="7794" y="7689"/>
                    </a:cubicBezTo>
                    <a:cubicBezTo>
                      <a:pt x="7964" y="7689"/>
                      <a:pt x="8134" y="7682"/>
                      <a:pt x="8306" y="7658"/>
                    </a:cubicBezTo>
                    <a:cubicBezTo>
                      <a:pt x="8491" y="7632"/>
                      <a:pt x="8678" y="7619"/>
                      <a:pt x="8864" y="7619"/>
                    </a:cubicBezTo>
                    <a:cubicBezTo>
                      <a:pt x="9038" y="7619"/>
                      <a:pt x="9211" y="7630"/>
                      <a:pt x="9384" y="7652"/>
                    </a:cubicBezTo>
                    <a:cubicBezTo>
                      <a:pt x="9562" y="7676"/>
                      <a:pt x="9743" y="7685"/>
                      <a:pt x="9926" y="7685"/>
                    </a:cubicBezTo>
                    <a:cubicBezTo>
                      <a:pt x="10199" y="7685"/>
                      <a:pt x="10474" y="7664"/>
                      <a:pt x="10746" y="7639"/>
                    </a:cubicBezTo>
                    <a:cubicBezTo>
                      <a:pt x="10820" y="7632"/>
                      <a:pt x="10893" y="7620"/>
                      <a:pt x="10965" y="7620"/>
                    </a:cubicBezTo>
                    <a:cubicBezTo>
                      <a:pt x="11038" y="7620"/>
                      <a:pt x="11110" y="7633"/>
                      <a:pt x="11180" y="7678"/>
                    </a:cubicBezTo>
                    <a:cubicBezTo>
                      <a:pt x="11211" y="7698"/>
                      <a:pt x="11250" y="7702"/>
                      <a:pt x="11290" y="7702"/>
                    </a:cubicBezTo>
                    <a:cubicBezTo>
                      <a:pt x="11320" y="7702"/>
                      <a:pt x="11351" y="7700"/>
                      <a:pt x="11381" y="7700"/>
                    </a:cubicBezTo>
                    <a:cubicBezTo>
                      <a:pt x="12049" y="7700"/>
                      <a:pt x="12717" y="7699"/>
                      <a:pt x="13384" y="7696"/>
                    </a:cubicBezTo>
                    <a:cubicBezTo>
                      <a:pt x="13420" y="7696"/>
                      <a:pt x="13456" y="7698"/>
                      <a:pt x="13492" y="7698"/>
                    </a:cubicBezTo>
                    <a:cubicBezTo>
                      <a:pt x="13533" y="7698"/>
                      <a:pt x="13574" y="7696"/>
                      <a:pt x="13611" y="7686"/>
                    </a:cubicBezTo>
                    <a:cubicBezTo>
                      <a:pt x="13772" y="7643"/>
                      <a:pt x="13934" y="7630"/>
                      <a:pt x="14097" y="7630"/>
                    </a:cubicBezTo>
                    <a:cubicBezTo>
                      <a:pt x="14228" y="7630"/>
                      <a:pt x="14360" y="7638"/>
                      <a:pt x="14491" y="7646"/>
                    </a:cubicBezTo>
                    <a:cubicBezTo>
                      <a:pt x="14941" y="7674"/>
                      <a:pt x="15393" y="7682"/>
                      <a:pt x="15843" y="7682"/>
                    </a:cubicBezTo>
                    <a:cubicBezTo>
                      <a:pt x="15992" y="7682"/>
                      <a:pt x="16140" y="7681"/>
                      <a:pt x="16287" y="7680"/>
                    </a:cubicBezTo>
                    <a:cubicBezTo>
                      <a:pt x="16931" y="7675"/>
                      <a:pt x="17574" y="7670"/>
                      <a:pt x="18217" y="7670"/>
                    </a:cubicBezTo>
                    <a:cubicBezTo>
                      <a:pt x="18947" y="7670"/>
                      <a:pt x="19677" y="7676"/>
                      <a:pt x="20408" y="7696"/>
                    </a:cubicBezTo>
                    <a:cubicBezTo>
                      <a:pt x="20784" y="7707"/>
                      <a:pt x="20785" y="7705"/>
                      <a:pt x="20797" y="8032"/>
                    </a:cubicBezTo>
                    <a:cubicBezTo>
                      <a:pt x="20804" y="8219"/>
                      <a:pt x="20807" y="8407"/>
                      <a:pt x="20862" y="8591"/>
                    </a:cubicBezTo>
                    <a:cubicBezTo>
                      <a:pt x="20935" y="8839"/>
                      <a:pt x="21026" y="8911"/>
                      <a:pt x="21297" y="8911"/>
                    </a:cubicBezTo>
                    <a:cubicBezTo>
                      <a:pt x="21317" y="8911"/>
                      <a:pt x="21337" y="8911"/>
                      <a:pt x="21359" y="8910"/>
                    </a:cubicBezTo>
                    <a:cubicBezTo>
                      <a:pt x="22526" y="8871"/>
                      <a:pt x="23694" y="8828"/>
                      <a:pt x="24861" y="8794"/>
                    </a:cubicBezTo>
                    <a:cubicBezTo>
                      <a:pt x="25273" y="8782"/>
                      <a:pt x="25683" y="8758"/>
                      <a:pt x="26096" y="8758"/>
                    </a:cubicBezTo>
                    <a:cubicBezTo>
                      <a:pt x="26170" y="8758"/>
                      <a:pt x="26244" y="8758"/>
                      <a:pt x="26318" y="8760"/>
                    </a:cubicBezTo>
                    <a:cubicBezTo>
                      <a:pt x="26328" y="8761"/>
                      <a:pt x="26339" y="8761"/>
                      <a:pt x="26350" y="8761"/>
                    </a:cubicBezTo>
                    <a:cubicBezTo>
                      <a:pt x="26741" y="8761"/>
                      <a:pt x="27227" y="8572"/>
                      <a:pt x="27429" y="8137"/>
                    </a:cubicBezTo>
                    <a:cubicBezTo>
                      <a:pt x="27481" y="8027"/>
                      <a:pt x="27517" y="7913"/>
                      <a:pt x="27424" y="7804"/>
                    </a:cubicBezTo>
                    <a:cubicBezTo>
                      <a:pt x="27373" y="7746"/>
                      <a:pt x="27379" y="7686"/>
                      <a:pt x="27382" y="7620"/>
                    </a:cubicBezTo>
                    <a:cubicBezTo>
                      <a:pt x="27390" y="7379"/>
                      <a:pt x="27374" y="7141"/>
                      <a:pt x="27239" y="6921"/>
                    </a:cubicBezTo>
                    <a:cubicBezTo>
                      <a:pt x="27222" y="6894"/>
                      <a:pt x="27220" y="6858"/>
                      <a:pt x="27213" y="6827"/>
                    </a:cubicBezTo>
                    <a:cubicBezTo>
                      <a:pt x="27151" y="6548"/>
                      <a:pt x="27090" y="6268"/>
                      <a:pt x="27045" y="5987"/>
                    </a:cubicBezTo>
                    <a:cubicBezTo>
                      <a:pt x="27020" y="5835"/>
                      <a:pt x="26940" y="5688"/>
                      <a:pt x="26912" y="5536"/>
                    </a:cubicBezTo>
                    <a:cubicBezTo>
                      <a:pt x="26870" y="5309"/>
                      <a:pt x="26781" y="5099"/>
                      <a:pt x="26686" y="4887"/>
                    </a:cubicBezTo>
                    <a:cubicBezTo>
                      <a:pt x="26516" y="4513"/>
                      <a:pt x="26359" y="4135"/>
                      <a:pt x="26202" y="3756"/>
                    </a:cubicBezTo>
                    <a:cubicBezTo>
                      <a:pt x="26158" y="3647"/>
                      <a:pt x="26138" y="3529"/>
                      <a:pt x="26093" y="3420"/>
                    </a:cubicBezTo>
                    <a:cubicBezTo>
                      <a:pt x="26069" y="3364"/>
                      <a:pt x="26042" y="3317"/>
                      <a:pt x="26066" y="3255"/>
                    </a:cubicBezTo>
                    <a:cubicBezTo>
                      <a:pt x="26092" y="3186"/>
                      <a:pt x="26063" y="3125"/>
                      <a:pt x="25988" y="3090"/>
                    </a:cubicBezTo>
                    <a:cubicBezTo>
                      <a:pt x="25962" y="3077"/>
                      <a:pt x="25935" y="3072"/>
                      <a:pt x="25910" y="3072"/>
                    </a:cubicBezTo>
                    <a:cubicBezTo>
                      <a:pt x="25863" y="3072"/>
                      <a:pt x="25818" y="3090"/>
                      <a:pt x="25777" y="3118"/>
                    </a:cubicBezTo>
                    <a:cubicBezTo>
                      <a:pt x="25520" y="3287"/>
                      <a:pt x="25217" y="3298"/>
                      <a:pt x="24912" y="3299"/>
                    </a:cubicBezTo>
                    <a:cubicBezTo>
                      <a:pt x="24807" y="3298"/>
                      <a:pt x="24702" y="3276"/>
                      <a:pt x="24604" y="3236"/>
                    </a:cubicBezTo>
                    <a:cubicBezTo>
                      <a:pt x="24419" y="3162"/>
                      <a:pt x="24310" y="2992"/>
                      <a:pt x="24337" y="2822"/>
                    </a:cubicBezTo>
                    <a:cubicBezTo>
                      <a:pt x="24363" y="2656"/>
                      <a:pt x="24480" y="2568"/>
                      <a:pt x="24678" y="2557"/>
                    </a:cubicBezTo>
                    <a:cubicBezTo>
                      <a:pt x="25004" y="2539"/>
                      <a:pt x="25330" y="2522"/>
                      <a:pt x="25655" y="2500"/>
                    </a:cubicBezTo>
                    <a:cubicBezTo>
                      <a:pt x="25969" y="2480"/>
                      <a:pt x="26051" y="2408"/>
                      <a:pt x="26069" y="2141"/>
                    </a:cubicBezTo>
                    <a:cubicBezTo>
                      <a:pt x="26077" y="1998"/>
                      <a:pt x="26058" y="1854"/>
                      <a:pt x="26076" y="1713"/>
                    </a:cubicBezTo>
                    <a:cubicBezTo>
                      <a:pt x="26118" y="1393"/>
                      <a:pt x="26081" y="1078"/>
                      <a:pt x="26012" y="765"/>
                    </a:cubicBezTo>
                    <a:cubicBezTo>
                      <a:pt x="25987" y="651"/>
                      <a:pt x="25970" y="543"/>
                      <a:pt x="25997" y="424"/>
                    </a:cubicBezTo>
                    <a:cubicBezTo>
                      <a:pt x="26033" y="247"/>
                      <a:pt x="25922" y="145"/>
                      <a:pt x="25706" y="127"/>
                    </a:cubicBezTo>
                    <a:cubicBezTo>
                      <a:pt x="25680" y="125"/>
                      <a:pt x="25654" y="124"/>
                      <a:pt x="25627" y="124"/>
                    </a:cubicBezTo>
                    <a:cubicBezTo>
                      <a:pt x="25601" y="124"/>
                      <a:pt x="25574" y="125"/>
                      <a:pt x="25547" y="125"/>
                    </a:cubicBezTo>
                    <a:cubicBezTo>
                      <a:pt x="25092" y="117"/>
                      <a:pt x="24637" y="116"/>
                      <a:pt x="24181" y="102"/>
                    </a:cubicBezTo>
                    <a:cubicBezTo>
                      <a:pt x="23652" y="86"/>
                      <a:pt x="23123" y="78"/>
                      <a:pt x="22593" y="78"/>
                    </a:cubicBezTo>
                    <a:cubicBezTo>
                      <a:pt x="21484" y="78"/>
                      <a:pt x="20375" y="113"/>
                      <a:pt x="19267" y="184"/>
                    </a:cubicBezTo>
                    <a:cubicBezTo>
                      <a:pt x="19135" y="192"/>
                      <a:pt x="19004" y="198"/>
                      <a:pt x="18873" y="198"/>
                    </a:cubicBezTo>
                    <a:cubicBezTo>
                      <a:pt x="18769" y="198"/>
                      <a:pt x="18666" y="194"/>
                      <a:pt x="18563" y="184"/>
                    </a:cubicBezTo>
                    <a:cubicBezTo>
                      <a:pt x="18133" y="139"/>
                      <a:pt x="17702" y="116"/>
                      <a:pt x="17270" y="116"/>
                    </a:cubicBezTo>
                    <a:cubicBezTo>
                      <a:pt x="16974" y="116"/>
                      <a:pt x="16677" y="127"/>
                      <a:pt x="16381" y="148"/>
                    </a:cubicBezTo>
                    <a:cubicBezTo>
                      <a:pt x="16337" y="152"/>
                      <a:pt x="16292" y="156"/>
                      <a:pt x="16247" y="156"/>
                    </a:cubicBezTo>
                    <a:cubicBezTo>
                      <a:pt x="16216" y="156"/>
                      <a:pt x="16184" y="154"/>
                      <a:pt x="16154" y="148"/>
                    </a:cubicBezTo>
                    <a:cubicBezTo>
                      <a:pt x="15915" y="107"/>
                      <a:pt x="15670" y="117"/>
                      <a:pt x="15430" y="91"/>
                    </a:cubicBezTo>
                    <a:cubicBezTo>
                      <a:pt x="14897" y="33"/>
                      <a:pt x="14363" y="10"/>
                      <a:pt x="13828" y="10"/>
                    </a:cubicBezTo>
                    <a:cubicBezTo>
                      <a:pt x="13741" y="10"/>
                      <a:pt x="13654" y="10"/>
                      <a:pt x="13567" y="12"/>
                    </a:cubicBezTo>
                    <a:cubicBezTo>
                      <a:pt x="13089" y="18"/>
                      <a:pt x="12611" y="32"/>
                      <a:pt x="12141" y="122"/>
                    </a:cubicBezTo>
                    <a:cubicBezTo>
                      <a:pt x="12104" y="130"/>
                      <a:pt x="12067" y="132"/>
                      <a:pt x="12031" y="132"/>
                    </a:cubicBezTo>
                    <a:cubicBezTo>
                      <a:pt x="11985" y="132"/>
                      <a:pt x="11939" y="128"/>
                      <a:pt x="11892" y="123"/>
                    </a:cubicBezTo>
                    <a:cubicBezTo>
                      <a:pt x="11448" y="79"/>
                      <a:pt x="11001" y="57"/>
                      <a:pt x="10554" y="39"/>
                    </a:cubicBezTo>
                    <a:cubicBezTo>
                      <a:pt x="9830" y="9"/>
                      <a:pt x="9106" y="1"/>
                      <a:pt x="8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77"/>
              <p:cNvSpPr/>
              <p:nvPr/>
            </p:nvSpPr>
            <p:spPr>
              <a:xfrm>
                <a:off x="6605473" y="1786264"/>
                <a:ext cx="610634" cy="529090"/>
              </a:xfrm>
              <a:custGeom>
                <a:avLst/>
                <a:gdLst/>
                <a:ahLst/>
                <a:cxnLst/>
                <a:rect l="l" t="t" r="r" b="b"/>
                <a:pathLst>
                  <a:path w="6032" h="4475" extrusionOk="0">
                    <a:moveTo>
                      <a:pt x="1101" y="0"/>
                    </a:moveTo>
                    <a:cubicBezTo>
                      <a:pt x="909" y="0"/>
                      <a:pt x="720" y="31"/>
                      <a:pt x="533" y="102"/>
                    </a:cubicBezTo>
                    <a:cubicBezTo>
                      <a:pt x="135" y="255"/>
                      <a:pt x="1" y="493"/>
                      <a:pt x="104" y="858"/>
                    </a:cubicBezTo>
                    <a:cubicBezTo>
                      <a:pt x="156" y="1037"/>
                      <a:pt x="255" y="1195"/>
                      <a:pt x="349" y="1357"/>
                    </a:cubicBezTo>
                    <a:cubicBezTo>
                      <a:pt x="533" y="1677"/>
                      <a:pt x="721" y="1995"/>
                      <a:pt x="911" y="2311"/>
                    </a:cubicBezTo>
                    <a:cubicBezTo>
                      <a:pt x="1375" y="3080"/>
                      <a:pt x="2022" y="3730"/>
                      <a:pt x="2719" y="4347"/>
                    </a:cubicBezTo>
                    <a:cubicBezTo>
                      <a:pt x="2815" y="4432"/>
                      <a:pt x="2907" y="4474"/>
                      <a:pt x="2996" y="4474"/>
                    </a:cubicBezTo>
                    <a:cubicBezTo>
                      <a:pt x="3097" y="4474"/>
                      <a:pt x="3195" y="4421"/>
                      <a:pt x="3294" y="4315"/>
                    </a:cubicBezTo>
                    <a:cubicBezTo>
                      <a:pt x="3459" y="4139"/>
                      <a:pt x="3621" y="3959"/>
                      <a:pt x="3774" y="3774"/>
                    </a:cubicBezTo>
                    <a:cubicBezTo>
                      <a:pt x="3907" y="3615"/>
                      <a:pt x="4052" y="3466"/>
                      <a:pt x="4226" y="3339"/>
                    </a:cubicBezTo>
                    <a:cubicBezTo>
                      <a:pt x="4387" y="3219"/>
                      <a:pt x="4531" y="3074"/>
                      <a:pt x="4650" y="2911"/>
                    </a:cubicBezTo>
                    <a:cubicBezTo>
                      <a:pt x="4878" y="2597"/>
                      <a:pt x="5111" y="2287"/>
                      <a:pt x="5335" y="1971"/>
                    </a:cubicBezTo>
                    <a:cubicBezTo>
                      <a:pt x="5579" y="1627"/>
                      <a:pt x="5802" y="1274"/>
                      <a:pt x="5952" y="891"/>
                    </a:cubicBezTo>
                    <a:cubicBezTo>
                      <a:pt x="5995" y="781"/>
                      <a:pt x="6032" y="669"/>
                      <a:pt x="6030" y="549"/>
                    </a:cubicBezTo>
                    <a:cubicBezTo>
                      <a:pt x="6028" y="380"/>
                      <a:pt x="5945" y="252"/>
                      <a:pt x="5782" y="158"/>
                    </a:cubicBezTo>
                    <a:cubicBezTo>
                      <a:pt x="5641" y="76"/>
                      <a:pt x="5498" y="37"/>
                      <a:pt x="5354" y="37"/>
                    </a:cubicBezTo>
                    <a:cubicBezTo>
                      <a:pt x="5226" y="37"/>
                      <a:pt x="5096" y="67"/>
                      <a:pt x="4965" y="126"/>
                    </a:cubicBezTo>
                    <a:cubicBezTo>
                      <a:pt x="4367" y="392"/>
                      <a:pt x="3824" y="716"/>
                      <a:pt x="3407" y="1177"/>
                    </a:cubicBezTo>
                    <a:cubicBezTo>
                      <a:pt x="3366" y="1222"/>
                      <a:pt x="3333" y="1277"/>
                      <a:pt x="3260" y="1304"/>
                    </a:cubicBezTo>
                    <a:cubicBezTo>
                      <a:pt x="3142" y="1195"/>
                      <a:pt x="3073" y="1057"/>
                      <a:pt x="2977" y="932"/>
                    </a:cubicBezTo>
                    <a:cubicBezTo>
                      <a:pt x="2636" y="483"/>
                      <a:pt x="2163" y="189"/>
                      <a:pt x="1558" y="53"/>
                    </a:cubicBezTo>
                    <a:cubicBezTo>
                      <a:pt x="1405" y="20"/>
                      <a:pt x="1252" y="0"/>
                      <a:pt x="11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77"/>
              <p:cNvSpPr/>
              <p:nvPr/>
            </p:nvSpPr>
            <p:spPr>
              <a:xfrm>
                <a:off x="6048290" y="1220403"/>
                <a:ext cx="202" cy="473"/>
              </a:xfrm>
              <a:custGeom>
                <a:avLst/>
                <a:gdLst/>
                <a:ahLst/>
                <a:cxnLst/>
                <a:rect l="l" t="t" r="r" b="b"/>
                <a:pathLst>
                  <a:path w="2" h="4" extrusionOk="0">
                    <a:moveTo>
                      <a:pt x="0" y="1"/>
                    </a:moveTo>
                    <a:lnTo>
                      <a:pt x="0" y="3"/>
                    </a:lnTo>
                    <a:lnTo>
                      <a:pt x="1" y="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77"/>
              <p:cNvSpPr/>
              <p:nvPr/>
            </p:nvSpPr>
            <p:spPr>
              <a:xfrm>
                <a:off x="7897200" y="2217931"/>
                <a:ext cx="405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4" h="5" extrusionOk="0">
                    <a:moveTo>
                      <a:pt x="4" y="1"/>
                    </a:moveTo>
                    <a:lnTo>
                      <a:pt x="0" y="2"/>
                    </a:lnTo>
                    <a:cubicBezTo>
                      <a:pt x="0" y="2"/>
                      <a:pt x="0" y="3"/>
                      <a:pt x="2" y="5"/>
                    </a:cubicBezTo>
                    <a:lnTo>
                      <a:pt x="4" y="3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77"/>
              <p:cNvSpPr/>
              <p:nvPr/>
            </p:nvSpPr>
            <p:spPr>
              <a:xfrm>
                <a:off x="8316809" y="2429803"/>
                <a:ext cx="405" cy="236"/>
              </a:xfrm>
              <a:custGeom>
                <a:avLst/>
                <a:gdLst/>
                <a:ahLst/>
                <a:cxnLst/>
                <a:rect l="l" t="t" r="r" b="b"/>
                <a:pathLst>
                  <a:path w="4" h="2" extrusionOk="0">
                    <a:moveTo>
                      <a:pt x="1" y="1"/>
                    </a:moveTo>
                    <a:lnTo>
                      <a:pt x="2" y="1"/>
                    </a:lnTo>
                    <a:lnTo>
                      <a:pt x="2" y="1"/>
                    </a:lnTo>
                    <a:cubicBezTo>
                      <a:pt x="1" y="1"/>
                      <a:pt x="1" y="1"/>
                      <a:pt x="1" y="1"/>
                    </a:cubicBezTo>
                    <a:close/>
                    <a:moveTo>
                      <a:pt x="2" y="1"/>
                    </a:moveTo>
                    <a:cubicBezTo>
                      <a:pt x="2" y="1"/>
                      <a:pt x="2" y="1"/>
                      <a:pt x="2" y="2"/>
                    </a:cubicBezTo>
                    <a:lnTo>
                      <a:pt x="3" y="2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77"/>
              <p:cNvSpPr/>
              <p:nvPr/>
            </p:nvSpPr>
            <p:spPr>
              <a:xfrm>
                <a:off x="5960622" y="1386165"/>
                <a:ext cx="405" cy="236"/>
              </a:xfrm>
              <a:custGeom>
                <a:avLst/>
                <a:gdLst/>
                <a:ahLst/>
                <a:cxnLst/>
                <a:rect l="l" t="t" r="r" b="b"/>
                <a:pathLst>
                  <a:path w="4" h="2" extrusionOk="0">
                    <a:moveTo>
                      <a:pt x="1" y="0"/>
                    </a:moveTo>
                    <a:cubicBezTo>
                      <a:pt x="1" y="0"/>
                      <a:pt x="1" y="0"/>
                      <a:pt x="2" y="2"/>
                    </a:cubicBezTo>
                    <a:lnTo>
                      <a:pt x="3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77"/>
              <p:cNvSpPr/>
              <p:nvPr/>
            </p:nvSpPr>
            <p:spPr>
              <a:xfrm>
                <a:off x="6034320" y="1206806"/>
                <a:ext cx="202" cy="236"/>
              </a:xfrm>
              <a:custGeom>
                <a:avLst/>
                <a:gdLst/>
                <a:ahLst/>
                <a:cxnLst/>
                <a:rect l="l" t="t" r="r" b="b"/>
                <a:pathLst>
                  <a:path w="2" h="2" extrusionOk="0">
                    <a:moveTo>
                      <a:pt x="0" y="0"/>
                    </a:moveTo>
                    <a:lnTo>
                      <a:pt x="0" y="2"/>
                    </a:lnTo>
                    <a:lnTo>
                      <a:pt x="2" y="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77"/>
              <p:cNvSpPr/>
              <p:nvPr/>
            </p:nvSpPr>
            <p:spPr>
              <a:xfrm>
                <a:off x="8611193" y="1739562"/>
                <a:ext cx="1012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10" h="5" extrusionOk="0">
                    <a:moveTo>
                      <a:pt x="1" y="0"/>
                    </a:moveTo>
                    <a:cubicBezTo>
                      <a:pt x="3" y="1"/>
                      <a:pt x="4" y="4"/>
                      <a:pt x="7" y="5"/>
                    </a:cubicBezTo>
                    <a:lnTo>
                      <a:pt x="9" y="4"/>
                    </a:lnTo>
                    <a:lnTo>
                      <a:pt x="9" y="3"/>
                    </a:lnTo>
                    <a:cubicBezTo>
                      <a:pt x="5" y="1"/>
                      <a:pt x="3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77"/>
              <p:cNvSpPr/>
              <p:nvPr/>
            </p:nvSpPr>
            <p:spPr>
              <a:xfrm>
                <a:off x="8270748" y="1532891"/>
                <a:ext cx="506" cy="709"/>
              </a:xfrm>
              <a:custGeom>
                <a:avLst/>
                <a:gdLst/>
                <a:ahLst/>
                <a:cxnLst/>
                <a:rect l="l" t="t" r="r" b="b"/>
                <a:pathLst>
                  <a:path w="5" h="6" extrusionOk="0">
                    <a:moveTo>
                      <a:pt x="1" y="1"/>
                    </a:moveTo>
                    <a:cubicBezTo>
                      <a:pt x="1" y="2"/>
                      <a:pt x="1" y="3"/>
                      <a:pt x="2" y="5"/>
                    </a:cubicBezTo>
                    <a:lnTo>
                      <a:pt x="4" y="4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77"/>
              <p:cNvSpPr/>
              <p:nvPr/>
            </p:nvSpPr>
            <p:spPr>
              <a:xfrm>
                <a:off x="8519780" y="1091648"/>
                <a:ext cx="101" cy="1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77"/>
              <p:cNvSpPr/>
              <p:nvPr/>
            </p:nvSpPr>
            <p:spPr>
              <a:xfrm>
                <a:off x="8409032" y="1422462"/>
                <a:ext cx="202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2" h="3" extrusionOk="0">
                    <a:moveTo>
                      <a:pt x="0" y="0"/>
                    </a:moveTo>
                    <a:lnTo>
                      <a:pt x="0" y="1"/>
                    </a:lnTo>
                    <a:lnTo>
                      <a:pt x="0" y="3"/>
                    </a:lnTo>
                    <a:lnTo>
                      <a:pt x="2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77"/>
              <p:cNvSpPr/>
              <p:nvPr/>
            </p:nvSpPr>
            <p:spPr>
              <a:xfrm>
                <a:off x="5400705" y="2310507"/>
                <a:ext cx="405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4" h="3" extrusionOk="0">
                    <a:moveTo>
                      <a:pt x="1" y="0"/>
                    </a:moveTo>
                    <a:cubicBezTo>
                      <a:pt x="1" y="1"/>
                      <a:pt x="0" y="1"/>
                      <a:pt x="0" y="3"/>
                    </a:cubicBezTo>
                    <a:lnTo>
                      <a:pt x="4" y="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77"/>
              <p:cNvSpPr/>
              <p:nvPr/>
            </p:nvSpPr>
            <p:spPr>
              <a:xfrm>
                <a:off x="7915624" y="1974372"/>
                <a:ext cx="506" cy="473"/>
              </a:xfrm>
              <a:custGeom>
                <a:avLst/>
                <a:gdLst/>
                <a:ahLst/>
                <a:cxnLst/>
                <a:rect l="l" t="t" r="r" b="b"/>
                <a:pathLst>
                  <a:path w="5" h="4" extrusionOk="0">
                    <a:moveTo>
                      <a:pt x="1" y="1"/>
                    </a:moveTo>
                    <a:cubicBezTo>
                      <a:pt x="0" y="1"/>
                      <a:pt x="1" y="2"/>
                      <a:pt x="3" y="3"/>
                    </a:cubicBezTo>
                    <a:lnTo>
                      <a:pt x="5" y="3"/>
                    </a:lnTo>
                    <a:cubicBezTo>
                      <a:pt x="5" y="2"/>
                      <a:pt x="5" y="1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77"/>
              <p:cNvSpPr/>
              <p:nvPr/>
            </p:nvSpPr>
            <p:spPr>
              <a:xfrm>
                <a:off x="6099007" y="1376588"/>
                <a:ext cx="506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5" h="3" extrusionOk="0">
                    <a:moveTo>
                      <a:pt x="1" y="1"/>
                    </a:moveTo>
                    <a:lnTo>
                      <a:pt x="1" y="3"/>
                    </a:lnTo>
                    <a:lnTo>
                      <a:pt x="5" y="3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77"/>
              <p:cNvSpPr/>
              <p:nvPr/>
            </p:nvSpPr>
            <p:spPr>
              <a:xfrm>
                <a:off x="5937643" y="1307422"/>
                <a:ext cx="506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5" h="5" extrusionOk="0">
                    <a:moveTo>
                      <a:pt x="4" y="1"/>
                    </a:moveTo>
                    <a:lnTo>
                      <a:pt x="1" y="2"/>
                    </a:lnTo>
                    <a:lnTo>
                      <a:pt x="3" y="4"/>
                    </a:lnTo>
                    <a:lnTo>
                      <a:pt x="4" y="4"/>
                    </a:lnTo>
                    <a:cubicBezTo>
                      <a:pt x="4" y="3"/>
                      <a:pt x="4" y="2"/>
                      <a:pt x="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77"/>
              <p:cNvSpPr/>
              <p:nvPr/>
            </p:nvSpPr>
            <p:spPr>
              <a:xfrm>
                <a:off x="5078381" y="731393"/>
                <a:ext cx="3790752" cy="3463858"/>
              </a:xfrm>
              <a:custGeom>
                <a:avLst/>
                <a:gdLst/>
                <a:ahLst/>
                <a:cxnLst/>
                <a:rect l="l" t="t" r="r" b="b"/>
                <a:pathLst>
                  <a:path w="37446" h="29297" extrusionOk="0">
                    <a:moveTo>
                      <a:pt x="12268" y="401"/>
                    </a:moveTo>
                    <a:lnTo>
                      <a:pt x="12268" y="401"/>
                    </a:lnTo>
                    <a:cubicBezTo>
                      <a:pt x="12341" y="445"/>
                      <a:pt x="12365" y="460"/>
                      <a:pt x="12405" y="460"/>
                    </a:cubicBezTo>
                    <a:cubicBezTo>
                      <a:pt x="12426" y="460"/>
                      <a:pt x="12450" y="456"/>
                      <a:pt x="12487" y="450"/>
                    </a:cubicBezTo>
                    <a:lnTo>
                      <a:pt x="12487" y="450"/>
                    </a:lnTo>
                    <a:cubicBezTo>
                      <a:pt x="12507" y="611"/>
                      <a:pt x="12454" y="766"/>
                      <a:pt x="12454" y="936"/>
                    </a:cubicBezTo>
                    <a:lnTo>
                      <a:pt x="12454" y="936"/>
                    </a:lnTo>
                    <a:cubicBezTo>
                      <a:pt x="12346" y="787"/>
                      <a:pt x="12256" y="521"/>
                      <a:pt x="12268" y="401"/>
                    </a:cubicBezTo>
                    <a:close/>
                    <a:moveTo>
                      <a:pt x="12112" y="442"/>
                    </a:moveTo>
                    <a:cubicBezTo>
                      <a:pt x="12182" y="630"/>
                      <a:pt x="12244" y="803"/>
                      <a:pt x="12311" y="976"/>
                    </a:cubicBezTo>
                    <a:cubicBezTo>
                      <a:pt x="12342" y="1054"/>
                      <a:pt x="12380" y="1131"/>
                      <a:pt x="12415" y="1210"/>
                    </a:cubicBezTo>
                    <a:cubicBezTo>
                      <a:pt x="12455" y="1299"/>
                      <a:pt x="12469" y="1380"/>
                      <a:pt x="12339" y="1429"/>
                    </a:cubicBezTo>
                    <a:cubicBezTo>
                      <a:pt x="12300" y="1443"/>
                      <a:pt x="12300" y="1474"/>
                      <a:pt x="12303" y="1509"/>
                    </a:cubicBezTo>
                    <a:cubicBezTo>
                      <a:pt x="12312" y="1621"/>
                      <a:pt x="12290" y="1663"/>
                      <a:pt x="12200" y="1663"/>
                    </a:cubicBezTo>
                    <a:cubicBezTo>
                      <a:pt x="12182" y="1663"/>
                      <a:pt x="12160" y="1662"/>
                      <a:pt x="12135" y="1658"/>
                    </a:cubicBezTo>
                    <a:cubicBezTo>
                      <a:pt x="11986" y="1637"/>
                      <a:pt x="11839" y="1607"/>
                      <a:pt x="11694" y="1572"/>
                    </a:cubicBezTo>
                    <a:cubicBezTo>
                      <a:pt x="11550" y="1539"/>
                      <a:pt x="11407" y="1495"/>
                      <a:pt x="11265" y="1456"/>
                    </a:cubicBezTo>
                    <a:cubicBezTo>
                      <a:pt x="11266" y="1442"/>
                      <a:pt x="11272" y="1430"/>
                      <a:pt x="11281" y="1420"/>
                    </a:cubicBezTo>
                    <a:cubicBezTo>
                      <a:pt x="11351" y="1406"/>
                      <a:pt x="11368" y="1372"/>
                      <a:pt x="11325" y="1324"/>
                    </a:cubicBezTo>
                    <a:cubicBezTo>
                      <a:pt x="11284" y="1276"/>
                      <a:pt x="11235" y="1240"/>
                      <a:pt x="11190" y="1198"/>
                    </a:cubicBezTo>
                    <a:cubicBezTo>
                      <a:pt x="11187" y="1167"/>
                      <a:pt x="11145" y="1146"/>
                      <a:pt x="11160" y="1110"/>
                    </a:cubicBezTo>
                    <a:lnTo>
                      <a:pt x="11160" y="1110"/>
                    </a:lnTo>
                    <a:cubicBezTo>
                      <a:pt x="11248" y="1123"/>
                      <a:pt x="11303" y="1131"/>
                      <a:pt x="11341" y="1131"/>
                    </a:cubicBezTo>
                    <a:cubicBezTo>
                      <a:pt x="11405" y="1131"/>
                      <a:pt x="11414" y="1106"/>
                      <a:pt x="11438" y="1037"/>
                    </a:cubicBezTo>
                    <a:cubicBezTo>
                      <a:pt x="11414" y="1021"/>
                      <a:pt x="11398" y="994"/>
                      <a:pt x="11418" y="976"/>
                    </a:cubicBezTo>
                    <a:cubicBezTo>
                      <a:pt x="11425" y="970"/>
                      <a:pt x="11431" y="968"/>
                      <a:pt x="11436" y="968"/>
                    </a:cubicBezTo>
                    <a:cubicBezTo>
                      <a:pt x="11453" y="968"/>
                      <a:pt x="11465" y="990"/>
                      <a:pt x="11480" y="998"/>
                    </a:cubicBezTo>
                    <a:cubicBezTo>
                      <a:pt x="11503" y="1003"/>
                      <a:pt x="11524" y="1006"/>
                      <a:pt x="11542" y="1006"/>
                    </a:cubicBezTo>
                    <a:cubicBezTo>
                      <a:pt x="11598" y="1006"/>
                      <a:pt x="11628" y="979"/>
                      <a:pt x="11613" y="904"/>
                    </a:cubicBezTo>
                    <a:cubicBezTo>
                      <a:pt x="11602" y="856"/>
                      <a:pt x="11567" y="809"/>
                      <a:pt x="11590" y="763"/>
                    </a:cubicBezTo>
                    <a:cubicBezTo>
                      <a:pt x="11602" y="754"/>
                      <a:pt x="11611" y="751"/>
                      <a:pt x="11620" y="751"/>
                    </a:cubicBezTo>
                    <a:cubicBezTo>
                      <a:pt x="11634" y="751"/>
                      <a:pt x="11645" y="759"/>
                      <a:pt x="11657" y="763"/>
                    </a:cubicBezTo>
                    <a:cubicBezTo>
                      <a:pt x="11707" y="777"/>
                      <a:pt x="11741" y="786"/>
                      <a:pt x="11764" y="786"/>
                    </a:cubicBezTo>
                    <a:cubicBezTo>
                      <a:pt x="11807" y="786"/>
                      <a:pt x="11813" y="756"/>
                      <a:pt x="11819" y="676"/>
                    </a:cubicBezTo>
                    <a:cubicBezTo>
                      <a:pt x="11822" y="638"/>
                      <a:pt x="11819" y="599"/>
                      <a:pt x="11818" y="560"/>
                    </a:cubicBezTo>
                    <a:lnTo>
                      <a:pt x="11818" y="560"/>
                    </a:lnTo>
                    <a:cubicBezTo>
                      <a:pt x="11920" y="614"/>
                      <a:pt x="11966" y="647"/>
                      <a:pt x="11994" y="647"/>
                    </a:cubicBezTo>
                    <a:cubicBezTo>
                      <a:pt x="12032" y="647"/>
                      <a:pt x="12038" y="587"/>
                      <a:pt x="12112" y="442"/>
                    </a:cubicBezTo>
                    <a:close/>
                    <a:moveTo>
                      <a:pt x="12556" y="1598"/>
                    </a:moveTo>
                    <a:cubicBezTo>
                      <a:pt x="12575" y="1598"/>
                      <a:pt x="12593" y="1606"/>
                      <a:pt x="12607" y="1621"/>
                    </a:cubicBezTo>
                    <a:cubicBezTo>
                      <a:pt x="12666" y="1677"/>
                      <a:pt x="12725" y="1735"/>
                      <a:pt x="12784" y="1794"/>
                    </a:cubicBezTo>
                    <a:cubicBezTo>
                      <a:pt x="12801" y="1805"/>
                      <a:pt x="12817" y="1816"/>
                      <a:pt x="12834" y="1828"/>
                    </a:cubicBezTo>
                    <a:cubicBezTo>
                      <a:pt x="12821" y="1837"/>
                      <a:pt x="12809" y="1841"/>
                      <a:pt x="12797" y="1841"/>
                    </a:cubicBezTo>
                    <a:cubicBezTo>
                      <a:pt x="12781" y="1841"/>
                      <a:pt x="12766" y="1835"/>
                      <a:pt x="12751" y="1827"/>
                    </a:cubicBezTo>
                    <a:lnTo>
                      <a:pt x="12752" y="1826"/>
                    </a:lnTo>
                    <a:cubicBezTo>
                      <a:pt x="12683" y="1820"/>
                      <a:pt x="12626" y="1786"/>
                      <a:pt x="12565" y="1763"/>
                    </a:cubicBezTo>
                    <a:cubicBezTo>
                      <a:pt x="12514" y="1742"/>
                      <a:pt x="12509" y="1710"/>
                      <a:pt x="12506" y="1670"/>
                    </a:cubicBezTo>
                    <a:cubicBezTo>
                      <a:pt x="12505" y="1645"/>
                      <a:pt x="12494" y="1619"/>
                      <a:pt x="12527" y="1605"/>
                    </a:cubicBezTo>
                    <a:cubicBezTo>
                      <a:pt x="12536" y="1600"/>
                      <a:pt x="12546" y="1598"/>
                      <a:pt x="12556" y="1598"/>
                    </a:cubicBezTo>
                    <a:close/>
                    <a:moveTo>
                      <a:pt x="15779" y="1028"/>
                    </a:moveTo>
                    <a:cubicBezTo>
                      <a:pt x="15882" y="1227"/>
                      <a:pt x="15861" y="1442"/>
                      <a:pt x="15895" y="1650"/>
                    </a:cubicBezTo>
                    <a:cubicBezTo>
                      <a:pt x="15772" y="1685"/>
                      <a:pt x="15654" y="1726"/>
                      <a:pt x="15655" y="1880"/>
                    </a:cubicBezTo>
                    <a:lnTo>
                      <a:pt x="15656" y="1882"/>
                    </a:lnTo>
                    <a:cubicBezTo>
                      <a:pt x="15428" y="1779"/>
                      <a:pt x="15282" y="1652"/>
                      <a:pt x="15210" y="1465"/>
                    </a:cubicBezTo>
                    <a:cubicBezTo>
                      <a:pt x="15197" y="1435"/>
                      <a:pt x="15189" y="1399"/>
                      <a:pt x="15222" y="1376"/>
                    </a:cubicBezTo>
                    <a:cubicBezTo>
                      <a:pt x="15236" y="1367"/>
                      <a:pt x="15248" y="1364"/>
                      <a:pt x="15260" y="1364"/>
                    </a:cubicBezTo>
                    <a:cubicBezTo>
                      <a:pt x="15290" y="1364"/>
                      <a:pt x="15312" y="1390"/>
                      <a:pt x="15334" y="1410"/>
                    </a:cubicBezTo>
                    <a:cubicBezTo>
                      <a:pt x="15386" y="1455"/>
                      <a:pt x="15433" y="1506"/>
                      <a:pt x="15485" y="1553"/>
                    </a:cubicBezTo>
                    <a:cubicBezTo>
                      <a:pt x="15505" y="1572"/>
                      <a:pt x="15530" y="1582"/>
                      <a:pt x="15556" y="1582"/>
                    </a:cubicBezTo>
                    <a:cubicBezTo>
                      <a:pt x="15567" y="1582"/>
                      <a:pt x="15577" y="1580"/>
                      <a:pt x="15587" y="1577"/>
                    </a:cubicBezTo>
                    <a:cubicBezTo>
                      <a:pt x="15622" y="1568"/>
                      <a:pt x="15643" y="1534"/>
                      <a:pt x="15637" y="1499"/>
                    </a:cubicBezTo>
                    <a:cubicBezTo>
                      <a:pt x="15631" y="1408"/>
                      <a:pt x="15619" y="1318"/>
                      <a:pt x="15641" y="1229"/>
                    </a:cubicBezTo>
                    <a:cubicBezTo>
                      <a:pt x="15660" y="1150"/>
                      <a:pt x="15659" y="1058"/>
                      <a:pt x="15779" y="1028"/>
                    </a:cubicBezTo>
                    <a:close/>
                    <a:moveTo>
                      <a:pt x="15849" y="1766"/>
                    </a:moveTo>
                    <a:cubicBezTo>
                      <a:pt x="15851" y="1766"/>
                      <a:pt x="15852" y="1766"/>
                      <a:pt x="15854" y="1766"/>
                    </a:cubicBezTo>
                    <a:cubicBezTo>
                      <a:pt x="15913" y="1766"/>
                      <a:pt x="15949" y="1792"/>
                      <a:pt x="15953" y="1842"/>
                    </a:cubicBezTo>
                    <a:cubicBezTo>
                      <a:pt x="15949" y="1886"/>
                      <a:pt x="15924" y="1921"/>
                      <a:pt x="15877" y="1924"/>
                    </a:cubicBezTo>
                    <a:lnTo>
                      <a:pt x="15877" y="1926"/>
                    </a:lnTo>
                    <a:cubicBezTo>
                      <a:pt x="15874" y="1926"/>
                      <a:pt x="15871" y="1926"/>
                      <a:pt x="15868" y="1926"/>
                    </a:cubicBezTo>
                    <a:cubicBezTo>
                      <a:pt x="15803" y="1926"/>
                      <a:pt x="15774" y="1880"/>
                      <a:pt x="15768" y="1830"/>
                    </a:cubicBezTo>
                    <a:cubicBezTo>
                      <a:pt x="15763" y="1787"/>
                      <a:pt x="15801" y="1766"/>
                      <a:pt x="15849" y="1766"/>
                    </a:cubicBezTo>
                    <a:close/>
                    <a:moveTo>
                      <a:pt x="11256" y="1563"/>
                    </a:moveTo>
                    <a:cubicBezTo>
                      <a:pt x="11282" y="1563"/>
                      <a:pt x="11308" y="1567"/>
                      <a:pt x="11334" y="1574"/>
                    </a:cubicBezTo>
                    <a:cubicBezTo>
                      <a:pt x="11587" y="1646"/>
                      <a:pt x="11842" y="1715"/>
                      <a:pt x="12111" y="1761"/>
                    </a:cubicBezTo>
                    <a:cubicBezTo>
                      <a:pt x="11896" y="1836"/>
                      <a:pt x="11693" y="1923"/>
                      <a:pt x="11472" y="1958"/>
                    </a:cubicBezTo>
                    <a:cubicBezTo>
                      <a:pt x="11413" y="1918"/>
                      <a:pt x="11460" y="1882"/>
                      <a:pt x="11458" y="1847"/>
                    </a:cubicBezTo>
                    <a:cubicBezTo>
                      <a:pt x="11458" y="1816"/>
                      <a:pt x="11447" y="1777"/>
                      <a:pt x="11417" y="1777"/>
                    </a:cubicBezTo>
                    <a:cubicBezTo>
                      <a:pt x="11414" y="1777"/>
                      <a:pt x="11410" y="1777"/>
                      <a:pt x="11406" y="1778"/>
                    </a:cubicBezTo>
                    <a:cubicBezTo>
                      <a:pt x="11383" y="1784"/>
                      <a:pt x="11362" y="1787"/>
                      <a:pt x="11344" y="1787"/>
                    </a:cubicBezTo>
                    <a:cubicBezTo>
                      <a:pt x="11261" y="1787"/>
                      <a:pt x="11236" y="1724"/>
                      <a:pt x="11208" y="1659"/>
                    </a:cubicBezTo>
                    <a:cubicBezTo>
                      <a:pt x="11203" y="1649"/>
                      <a:pt x="11166" y="1649"/>
                      <a:pt x="11145" y="1644"/>
                    </a:cubicBezTo>
                    <a:lnTo>
                      <a:pt x="11178" y="1574"/>
                    </a:lnTo>
                    <a:cubicBezTo>
                      <a:pt x="11203" y="1567"/>
                      <a:pt x="11230" y="1563"/>
                      <a:pt x="11256" y="1563"/>
                    </a:cubicBezTo>
                    <a:close/>
                    <a:moveTo>
                      <a:pt x="14700" y="1467"/>
                    </a:moveTo>
                    <a:cubicBezTo>
                      <a:pt x="14753" y="1467"/>
                      <a:pt x="14790" y="1505"/>
                      <a:pt x="14774" y="1558"/>
                    </a:cubicBezTo>
                    <a:cubicBezTo>
                      <a:pt x="14728" y="1722"/>
                      <a:pt x="14737" y="1888"/>
                      <a:pt x="14718" y="2052"/>
                    </a:cubicBezTo>
                    <a:cubicBezTo>
                      <a:pt x="14717" y="2060"/>
                      <a:pt x="14697" y="2067"/>
                      <a:pt x="14686" y="2074"/>
                    </a:cubicBezTo>
                    <a:cubicBezTo>
                      <a:pt x="14629" y="1929"/>
                      <a:pt x="14548" y="1794"/>
                      <a:pt x="14459" y="1662"/>
                    </a:cubicBezTo>
                    <a:cubicBezTo>
                      <a:pt x="14423" y="1609"/>
                      <a:pt x="14389" y="1562"/>
                      <a:pt x="14456" y="1509"/>
                    </a:cubicBezTo>
                    <a:cubicBezTo>
                      <a:pt x="14517" y="1490"/>
                      <a:pt x="14584" y="1508"/>
                      <a:pt x="14649" y="1479"/>
                    </a:cubicBezTo>
                    <a:cubicBezTo>
                      <a:pt x="14667" y="1471"/>
                      <a:pt x="14685" y="1467"/>
                      <a:pt x="14700" y="1467"/>
                    </a:cubicBezTo>
                    <a:close/>
                    <a:moveTo>
                      <a:pt x="16524" y="1325"/>
                    </a:moveTo>
                    <a:cubicBezTo>
                      <a:pt x="16539" y="1325"/>
                      <a:pt x="16554" y="1328"/>
                      <a:pt x="16568" y="1339"/>
                    </a:cubicBezTo>
                    <a:cubicBezTo>
                      <a:pt x="16605" y="1368"/>
                      <a:pt x="16579" y="1399"/>
                      <a:pt x="16563" y="1426"/>
                    </a:cubicBezTo>
                    <a:cubicBezTo>
                      <a:pt x="16509" y="1527"/>
                      <a:pt x="16417" y="1605"/>
                      <a:pt x="16334" y="1688"/>
                    </a:cubicBezTo>
                    <a:cubicBezTo>
                      <a:pt x="16228" y="1794"/>
                      <a:pt x="16242" y="1833"/>
                      <a:pt x="16393" y="1879"/>
                    </a:cubicBezTo>
                    <a:cubicBezTo>
                      <a:pt x="16465" y="1901"/>
                      <a:pt x="16537" y="1918"/>
                      <a:pt x="16606" y="1943"/>
                    </a:cubicBezTo>
                    <a:cubicBezTo>
                      <a:pt x="16691" y="1975"/>
                      <a:pt x="16757" y="2028"/>
                      <a:pt x="16796" y="2102"/>
                    </a:cubicBezTo>
                    <a:cubicBezTo>
                      <a:pt x="16835" y="2174"/>
                      <a:pt x="16817" y="2208"/>
                      <a:pt x="16737" y="2208"/>
                    </a:cubicBezTo>
                    <a:cubicBezTo>
                      <a:pt x="16726" y="2208"/>
                      <a:pt x="16714" y="2207"/>
                      <a:pt x="16700" y="2206"/>
                    </a:cubicBezTo>
                    <a:cubicBezTo>
                      <a:pt x="16670" y="2203"/>
                      <a:pt x="16642" y="2195"/>
                      <a:pt x="16613" y="2187"/>
                    </a:cubicBezTo>
                    <a:cubicBezTo>
                      <a:pt x="16535" y="2137"/>
                      <a:pt x="16458" y="2085"/>
                      <a:pt x="16377" y="2037"/>
                    </a:cubicBezTo>
                    <a:cubicBezTo>
                      <a:pt x="16365" y="2031"/>
                      <a:pt x="16352" y="2027"/>
                      <a:pt x="16339" y="2027"/>
                    </a:cubicBezTo>
                    <a:cubicBezTo>
                      <a:pt x="16323" y="2027"/>
                      <a:pt x="16307" y="2033"/>
                      <a:pt x="16297" y="2047"/>
                    </a:cubicBezTo>
                    <a:cubicBezTo>
                      <a:pt x="16288" y="2063"/>
                      <a:pt x="16286" y="2082"/>
                      <a:pt x="16292" y="2100"/>
                    </a:cubicBezTo>
                    <a:cubicBezTo>
                      <a:pt x="16337" y="2195"/>
                      <a:pt x="16397" y="2286"/>
                      <a:pt x="16418" y="2406"/>
                    </a:cubicBezTo>
                    <a:cubicBezTo>
                      <a:pt x="16215" y="2380"/>
                      <a:pt x="16134" y="2238"/>
                      <a:pt x="16012" y="2148"/>
                    </a:cubicBezTo>
                    <a:lnTo>
                      <a:pt x="15961" y="2077"/>
                    </a:lnTo>
                    <a:cubicBezTo>
                      <a:pt x="15958" y="2047"/>
                      <a:pt x="15948" y="2019"/>
                      <a:pt x="15980" y="1990"/>
                    </a:cubicBezTo>
                    <a:lnTo>
                      <a:pt x="15980" y="1991"/>
                    </a:lnTo>
                    <a:cubicBezTo>
                      <a:pt x="16116" y="1867"/>
                      <a:pt x="16116" y="1865"/>
                      <a:pt x="16019" y="1722"/>
                    </a:cubicBezTo>
                    <a:cubicBezTo>
                      <a:pt x="16002" y="1696"/>
                      <a:pt x="16012" y="1674"/>
                      <a:pt x="16008" y="1650"/>
                    </a:cubicBezTo>
                    <a:cubicBezTo>
                      <a:pt x="16083" y="1587"/>
                      <a:pt x="16157" y="1523"/>
                      <a:pt x="16235" y="1462"/>
                    </a:cubicBezTo>
                    <a:cubicBezTo>
                      <a:pt x="16303" y="1407"/>
                      <a:pt x="16379" y="1364"/>
                      <a:pt x="16462" y="1338"/>
                    </a:cubicBezTo>
                    <a:cubicBezTo>
                      <a:pt x="16482" y="1332"/>
                      <a:pt x="16504" y="1325"/>
                      <a:pt x="16524" y="1325"/>
                    </a:cubicBezTo>
                    <a:close/>
                    <a:moveTo>
                      <a:pt x="15682" y="1934"/>
                    </a:moveTo>
                    <a:cubicBezTo>
                      <a:pt x="15699" y="1934"/>
                      <a:pt x="15719" y="1949"/>
                      <a:pt x="15734" y="1961"/>
                    </a:cubicBezTo>
                    <a:cubicBezTo>
                      <a:pt x="15781" y="2002"/>
                      <a:pt x="15829" y="2041"/>
                      <a:pt x="15876" y="2080"/>
                    </a:cubicBezTo>
                    <a:lnTo>
                      <a:pt x="15867" y="2425"/>
                    </a:lnTo>
                    <a:cubicBezTo>
                      <a:pt x="15844" y="2435"/>
                      <a:pt x="15821" y="2443"/>
                      <a:pt x="15799" y="2443"/>
                    </a:cubicBezTo>
                    <a:cubicBezTo>
                      <a:pt x="15777" y="2443"/>
                      <a:pt x="15756" y="2435"/>
                      <a:pt x="15736" y="2418"/>
                    </a:cubicBezTo>
                    <a:lnTo>
                      <a:pt x="15736" y="2418"/>
                    </a:lnTo>
                    <a:cubicBezTo>
                      <a:pt x="15736" y="2417"/>
                      <a:pt x="15736" y="2417"/>
                      <a:pt x="15736" y="2417"/>
                    </a:cubicBezTo>
                    <a:cubicBezTo>
                      <a:pt x="15722" y="2332"/>
                      <a:pt x="15729" y="2249"/>
                      <a:pt x="15738" y="2166"/>
                    </a:cubicBezTo>
                    <a:cubicBezTo>
                      <a:pt x="15749" y="2084"/>
                      <a:pt x="15740" y="2048"/>
                      <a:pt x="15697" y="2048"/>
                    </a:cubicBezTo>
                    <a:cubicBezTo>
                      <a:pt x="15674" y="2048"/>
                      <a:pt x="15641" y="2059"/>
                      <a:pt x="15597" y="2078"/>
                    </a:cubicBezTo>
                    <a:cubicBezTo>
                      <a:pt x="15516" y="2113"/>
                      <a:pt x="15440" y="2159"/>
                      <a:pt x="15344" y="2159"/>
                    </a:cubicBezTo>
                    <a:cubicBezTo>
                      <a:pt x="15310" y="2159"/>
                      <a:pt x="15287" y="2145"/>
                      <a:pt x="15276" y="2118"/>
                    </a:cubicBezTo>
                    <a:cubicBezTo>
                      <a:pt x="15374" y="2014"/>
                      <a:pt x="15555" y="2041"/>
                      <a:pt x="15660" y="1943"/>
                    </a:cubicBezTo>
                    <a:cubicBezTo>
                      <a:pt x="15667" y="1937"/>
                      <a:pt x="15674" y="1934"/>
                      <a:pt x="15682" y="1934"/>
                    </a:cubicBezTo>
                    <a:close/>
                    <a:moveTo>
                      <a:pt x="34376" y="1281"/>
                    </a:moveTo>
                    <a:cubicBezTo>
                      <a:pt x="34428" y="1329"/>
                      <a:pt x="34420" y="1420"/>
                      <a:pt x="34517" y="1430"/>
                    </a:cubicBezTo>
                    <a:cubicBezTo>
                      <a:pt x="34521" y="1430"/>
                      <a:pt x="34525" y="1430"/>
                      <a:pt x="34529" y="1430"/>
                    </a:cubicBezTo>
                    <a:cubicBezTo>
                      <a:pt x="34604" y="1430"/>
                      <a:pt x="34649" y="1367"/>
                      <a:pt x="34733" y="1361"/>
                    </a:cubicBezTo>
                    <a:cubicBezTo>
                      <a:pt x="34759" y="1442"/>
                      <a:pt x="34793" y="1519"/>
                      <a:pt x="34883" y="1519"/>
                    </a:cubicBezTo>
                    <a:cubicBezTo>
                      <a:pt x="34909" y="1519"/>
                      <a:pt x="34940" y="1513"/>
                      <a:pt x="34977" y="1498"/>
                    </a:cubicBezTo>
                    <a:cubicBezTo>
                      <a:pt x="34987" y="1494"/>
                      <a:pt x="34997" y="1492"/>
                      <a:pt x="35007" y="1492"/>
                    </a:cubicBezTo>
                    <a:cubicBezTo>
                      <a:pt x="35027" y="1492"/>
                      <a:pt x="35045" y="1500"/>
                      <a:pt x="35051" y="1520"/>
                    </a:cubicBezTo>
                    <a:cubicBezTo>
                      <a:pt x="35077" y="1602"/>
                      <a:pt x="35147" y="1619"/>
                      <a:pt x="35224" y="1619"/>
                    </a:cubicBezTo>
                    <a:cubicBezTo>
                      <a:pt x="35244" y="1619"/>
                      <a:pt x="35264" y="1618"/>
                      <a:pt x="35284" y="1616"/>
                    </a:cubicBezTo>
                    <a:lnTo>
                      <a:pt x="35284" y="1616"/>
                    </a:lnTo>
                    <a:cubicBezTo>
                      <a:pt x="35290" y="1722"/>
                      <a:pt x="35219" y="1765"/>
                      <a:pt x="35158" y="1809"/>
                    </a:cubicBezTo>
                    <a:cubicBezTo>
                      <a:pt x="35014" y="1914"/>
                      <a:pt x="34863" y="2010"/>
                      <a:pt x="34720" y="2116"/>
                    </a:cubicBezTo>
                    <a:cubicBezTo>
                      <a:pt x="34534" y="2255"/>
                      <a:pt x="34338" y="2388"/>
                      <a:pt x="34219" y="2581"/>
                    </a:cubicBezTo>
                    <a:cubicBezTo>
                      <a:pt x="34169" y="2609"/>
                      <a:pt x="34165" y="2672"/>
                      <a:pt x="34070" y="2707"/>
                    </a:cubicBezTo>
                    <a:cubicBezTo>
                      <a:pt x="34145" y="2408"/>
                      <a:pt x="34137" y="2097"/>
                      <a:pt x="34045" y="1803"/>
                    </a:cubicBezTo>
                    <a:lnTo>
                      <a:pt x="34046" y="1425"/>
                    </a:lnTo>
                    <a:cubicBezTo>
                      <a:pt x="34082" y="1442"/>
                      <a:pt x="34114" y="1449"/>
                      <a:pt x="34141" y="1449"/>
                    </a:cubicBezTo>
                    <a:cubicBezTo>
                      <a:pt x="34241" y="1449"/>
                      <a:pt x="34296" y="1355"/>
                      <a:pt x="34376" y="1281"/>
                    </a:cubicBezTo>
                    <a:close/>
                    <a:moveTo>
                      <a:pt x="24089" y="2042"/>
                    </a:moveTo>
                    <a:cubicBezTo>
                      <a:pt x="24145" y="2042"/>
                      <a:pt x="24192" y="2090"/>
                      <a:pt x="24231" y="2124"/>
                    </a:cubicBezTo>
                    <a:cubicBezTo>
                      <a:pt x="24441" y="2308"/>
                      <a:pt x="24619" y="2515"/>
                      <a:pt x="24797" y="2722"/>
                    </a:cubicBezTo>
                    <a:cubicBezTo>
                      <a:pt x="24637" y="2698"/>
                      <a:pt x="24493" y="2635"/>
                      <a:pt x="24345" y="2581"/>
                    </a:cubicBezTo>
                    <a:lnTo>
                      <a:pt x="24344" y="2582"/>
                    </a:lnTo>
                    <a:cubicBezTo>
                      <a:pt x="24276" y="2532"/>
                      <a:pt x="24206" y="2483"/>
                      <a:pt x="24142" y="2430"/>
                    </a:cubicBezTo>
                    <a:cubicBezTo>
                      <a:pt x="24085" y="2382"/>
                      <a:pt x="24041" y="2319"/>
                      <a:pt x="24017" y="2248"/>
                    </a:cubicBezTo>
                    <a:cubicBezTo>
                      <a:pt x="23995" y="2180"/>
                      <a:pt x="23954" y="2099"/>
                      <a:pt x="24040" y="2055"/>
                    </a:cubicBezTo>
                    <a:cubicBezTo>
                      <a:pt x="24057" y="2046"/>
                      <a:pt x="24073" y="2042"/>
                      <a:pt x="24089" y="2042"/>
                    </a:cubicBezTo>
                    <a:close/>
                    <a:moveTo>
                      <a:pt x="35204" y="1938"/>
                    </a:moveTo>
                    <a:cubicBezTo>
                      <a:pt x="35222" y="1938"/>
                      <a:pt x="35243" y="1945"/>
                      <a:pt x="35268" y="1964"/>
                    </a:cubicBezTo>
                    <a:cubicBezTo>
                      <a:pt x="35326" y="2006"/>
                      <a:pt x="35397" y="2028"/>
                      <a:pt x="35361" y="2112"/>
                    </a:cubicBezTo>
                    <a:cubicBezTo>
                      <a:pt x="35331" y="2184"/>
                      <a:pt x="35356" y="2248"/>
                      <a:pt x="35454" y="2256"/>
                    </a:cubicBezTo>
                    <a:cubicBezTo>
                      <a:pt x="35563" y="2264"/>
                      <a:pt x="35564" y="2308"/>
                      <a:pt x="35536" y="2377"/>
                    </a:cubicBezTo>
                    <a:cubicBezTo>
                      <a:pt x="35520" y="2415"/>
                      <a:pt x="35586" y="2444"/>
                      <a:pt x="35549" y="2495"/>
                    </a:cubicBezTo>
                    <a:cubicBezTo>
                      <a:pt x="35060" y="2602"/>
                      <a:pt x="34566" y="2721"/>
                      <a:pt x="34135" y="2974"/>
                    </a:cubicBezTo>
                    <a:cubicBezTo>
                      <a:pt x="34102" y="3009"/>
                      <a:pt x="34072" y="3048"/>
                      <a:pt x="34015" y="3048"/>
                    </a:cubicBezTo>
                    <a:cubicBezTo>
                      <a:pt x="34008" y="3048"/>
                      <a:pt x="34001" y="3048"/>
                      <a:pt x="33994" y="3047"/>
                    </a:cubicBezTo>
                    <a:lnTo>
                      <a:pt x="33994" y="3047"/>
                    </a:lnTo>
                    <a:cubicBezTo>
                      <a:pt x="33998" y="3076"/>
                      <a:pt x="33977" y="3088"/>
                      <a:pt x="33948" y="3094"/>
                    </a:cubicBezTo>
                    <a:lnTo>
                      <a:pt x="33948" y="3094"/>
                    </a:lnTo>
                    <a:cubicBezTo>
                      <a:pt x="33950" y="3070"/>
                      <a:pt x="33953" y="3048"/>
                      <a:pt x="33989" y="3048"/>
                    </a:cubicBezTo>
                    <a:cubicBezTo>
                      <a:pt x="33990" y="3048"/>
                      <a:pt x="33992" y="3048"/>
                      <a:pt x="33994" y="3048"/>
                    </a:cubicBezTo>
                    <a:cubicBezTo>
                      <a:pt x="33970" y="2985"/>
                      <a:pt x="34026" y="2955"/>
                      <a:pt x="34068" y="2921"/>
                    </a:cubicBezTo>
                    <a:lnTo>
                      <a:pt x="34278" y="2633"/>
                    </a:lnTo>
                    <a:cubicBezTo>
                      <a:pt x="34529" y="2400"/>
                      <a:pt x="34796" y="2184"/>
                      <a:pt x="35097" y="1997"/>
                    </a:cubicBezTo>
                    <a:cubicBezTo>
                      <a:pt x="35131" y="1976"/>
                      <a:pt x="35161" y="1938"/>
                      <a:pt x="35204" y="1938"/>
                    </a:cubicBezTo>
                    <a:close/>
                    <a:moveTo>
                      <a:pt x="13451" y="3101"/>
                    </a:moveTo>
                    <a:cubicBezTo>
                      <a:pt x="13451" y="3108"/>
                      <a:pt x="13453" y="3116"/>
                      <a:pt x="13453" y="3123"/>
                    </a:cubicBezTo>
                    <a:lnTo>
                      <a:pt x="13427" y="3110"/>
                    </a:lnTo>
                    <a:lnTo>
                      <a:pt x="13451" y="3101"/>
                    </a:lnTo>
                    <a:close/>
                    <a:moveTo>
                      <a:pt x="23492" y="2982"/>
                    </a:moveTo>
                    <a:cubicBezTo>
                      <a:pt x="23566" y="2982"/>
                      <a:pt x="23642" y="2985"/>
                      <a:pt x="23718" y="2990"/>
                    </a:cubicBezTo>
                    <a:cubicBezTo>
                      <a:pt x="23652" y="3111"/>
                      <a:pt x="23581" y="3147"/>
                      <a:pt x="23368" y="3147"/>
                    </a:cubicBezTo>
                    <a:cubicBezTo>
                      <a:pt x="23337" y="3147"/>
                      <a:pt x="23304" y="3147"/>
                      <a:pt x="23267" y="3145"/>
                    </a:cubicBezTo>
                    <a:lnTo>
                      <a:pt x="23266" y="3146"/>
                    </a:lnTo>
                    <a:cubicBezTo>
                      <a:pt x="23224" y="3122"/>
                      <a:pt x="23146" y="3123"/>
                      <a:pt x="23147" y="3070"/>
                    </a:cubicBezTo>
                    <a:cubicBezTo>
                      <a:pt x="23148" y="3018"/>
                      <a:pt x="23224" y="3017"/>
                      <a:pt x="23268" y="2996"/>
                    </a:cubicBezTo>
                    <a:cubicBezTo>
                      <a:pt x="23343" y="2985"/>
                      <a:pt x="23417" y="2982"/>
                      <a:pt x="23492" y="2982"/>
                    </a:cubicBezTo>
                    <a:close/>
                    <a:moveTo>
                      <a:pt x="13476" y="3124"/>
                    </a:moveTo>
                    <a:cubicBezTo>
                      <a:pt x="13487" y="3124"/>
                      <a:pt x="13496" y="3128"/>
                      <a:pt x="13503" y="3139"/>
                    </a:cubicBezTo>
                    <a:cubicBezTo>
                      <a:pt x="13503" y="3143"/>
                      <a:pt x="13496" y="3154"/>
                      <a:pt x="13493" y="3155"/>
                    </a:cubicBezTo>
                    <a:lnTo>
                      <a:pt x="13494" y="3154"/>
                    </a:lnTo>
                    <a:lnTo>
                      <a:pt x="13494" y="3154"/>
                    </a:lnTo>
                    <a:cubicBezTo>
                      <a:pt x="13491" y="3154"/>
                      <a:pt x="13489" y="3155"/>
                      <a:pt x="13486" y="3155"/>
                    </a:cubicBezTo>
                    <a:cubicBezTo>
                      <a:pt x="13472" y="3155"/>
                      <a:pt x="13459" y="3143"/>
                      <a:pt x="13457" y="3127"/>
                    </a:cubicBezTo>
                    <a:cubicBezTo>
                      <a:pt x="13463" y="3125"/>
                      <a:pt x="13470" y="3124"/>
                      <a:pt x="13476" y="3124"/>
                    </a:cubicBezTo>
                    <a:close/>
                    <a:moveTo>
                      <a:pt x="24661" y="2816"/>
                    </a:moveTo>
                    <a:cubicBezTo>
                      <a:pt x="24703" y="2816"/>
                      <a:pt x="24736" y="2832"/>
                      <a:pt x="24731" y="2889"/>
                    </a:cubicBezTo>
                    <a:lnTo>
                      <a:pt x="24731" y="2890"/>
                    </a:lnTo>
                    <a:cubicBezTo>
                      <a:pt x="24619" y="2954"/>
                      <a:pt x="24576" y="3059"/>
                      <a:pt x="24523" y="3157"/>
                    </a:cubicBezTo>
                    <a:cubicBezTo>
                      <a:pt x="24487" y="3225"/>
                      <a:pt x="24480" y="3308"/>
                      <a:pt x="24376" y="3358"/>
                    </a:cubicBezTo>
                    <a:cubicBezTo>
                      <a:pt x="24243" y="3225"/>
                      <a:pt x="24342" y="3098"/>
                      <a:pt x="24386" y="2971"/>
                    </a:cubicBezTo>
                    <a:lnTo>
                      <a:pt x="24486" y="2875"/>
                    </a:lnTo>
                    <a:cubicBezTo>
                      <a:pt x="24530" y="2856"/>
                      <a:pt x="24573" y="2830"/>
                      <a:pt x="24619" y="2821"/>
                    </a:cubicBezTo>
                    <a:cubicBezTo>
                      <a:pt x="24633" y="2818"/>
                      <a:pt x="24648" y="2816"/>
                      <a:pt x="24661" y="2816"/>
                    </a:cubicBezTo>
                    <a:close/>
                    <a:moveTo>
                      <a:pt x="25844" y="2592"/>
                    </a:moveTo>
                    <a:cubicBezTo>
                      <a:pt x="25904" y="2592"/>
                      <a:pt x="25917" y="2639"/>
                      <a:pt x="25938" y="2771"/>
                    </a:cubicBezTo>
                    <a:cubicBezTo>
                      <a:pt x="25861" y="2966"/>
                      <a:pt x="25784" y="3162"/>
                      <a:pt x="25707" y="3358"/>
                    </a:cubicBezTo>
                    <a:cubicBezTo>
                      <a:pt x="25551" y="3217"/>
                      <a:pt x="25549" y="3049"/>
                      <a:pt x="25591" y="2875"/>
                    </a:cubicBezTo>
                    <a:lnTo>
                      <a:pt x="25591" y="2875"/>
                    </a:lnTo>
                    <a:lnTo>
                      <a:pt x="25591" y="2877"/>
                    </a:lnTo>
                    <a:cubicBezTo>
                      <a:pt x="25608" y="2808"/>
                      <a:pt x="25642" y="2743"/>
                      <a:pt x="25670" y="2677"/>
                    </a:cubicBezTo>
                    <a:lnTo>
                      <a:pt x="25720" y="2621"/>
                    </a:lnTo>
                    <a:cubicBezTo>
                      <a:pt x="25776" y="2603"/>
                      <a:pt x="25816" y="2592"/>
                      <a:pt x="25844" y="2592"/>
                    </a:cubicBezTo>
                    <a:close/>
                    <a:moveTo>
                      <a:pt x="25053" y="3273"/>
                    </a:moveTo>
                    <a:cubicBezTo>
                      <a:pt x="25119" y="3273"/>
                      <a:pt x="25186" y="3281"/>
                      <a:pt x="25251" y="3293"/>
                    </a:cubicBezTo>
                    <a:cubicBezTo>
                      <a:pt x="25302" y="3301"/>
                      <a:pt x="25351" y="3319"/>
                      <a:pt x="25401" y="3332"/>
                    </a:cubicBezTo>
                    <a:lnTo>
                      <a:pt x="25417" y="3347"/>
                    </a:lnTo>
                    <a:cubicBezTo>
                      <a:pt x="25442" y="3371"/>
                      <a:pt x="25490" y="3400"/>
                      <a:pt x="25486" y="3416"/>
                    </a:cubicBezTo>
                    <a:cubicBezTo>
                      <a:pt x="25478" y="3445"/>
                      <a:pt x="25423" y="3431"/>
                      <a:pt x="25389" y="3443"/>
                    </a:cubicBezTo>
                    <a:lnTo>
                      <a:pt x="25389" y="3444"/>
                    </a:lnTo>
                    <a:cubicBezTo>
                      <a:pt x="25305" y="3444"/>
                      <a:pt x="25220" y="3446"/>
                      <a:pt x="25136" y="3446"/>
                    </a:cubicBezTo>
                    <a:cubicBezTo>
                      <a:pt x="25108" y="3446"/>
                      <a:pt x="25080" y="3445"/>
                      <a:pt x="25052" y="3445"/>
                    </a:cubicBezTo>
                    <a:cubicBezTo>
                      <a:pt x="24999" y="3445"/>
                      <a:pt x="24948" y="3439"/>
                      <a:pt x="24897" y="3427"/>
                    </a:cubicBezTo>
                    <a:cubicBezTo>
                      <a:pt x="24854" y="3418"/>
                      <a:pt x="24807" y="3397"/>
                      <a:pt x="24815" y="3350"/>
                    </a:cubicBezTo>
                    <a:cubicBezTo>
                      <a:pt x="24821" y="3318"/>
                      <a:pt x="24858" y="3299"/>
                      <a:pt x="24895" y="3290"/>
                    </a:cubicBezTo>
                    <a:cubicBezTo>
                      <a:pt x="24947" y="3278"/>
                      <a:pt x="25000" y="3273"/>
                      <a:pt x="25053" y="3273"/>
                    </a:cubicBezTo>
                    <a:close/>
                    <a:moveTo>
                      <a:pt x="11093" y="3397"/>
                    </a:moveTo>
                    <a:lnTo>
                      <a:pt x="11093" y="3397"/>
                    </a:lnTo>
                    <a:cubicBezTo>
                      <a:pt x="11186" y="3398"/>
                      <a:pt x="11202" y="3470"/>
                      <a:pt x="11246" y="3516"/>
                    </a:cubicBezTo>
                    <a:cubicBezTo>
                      <a:pt x="11242" y="3517"/>
                      <a:pt x="11238" y="3517"/>
                      <a:pt x="11235" y="3517"/>
                    </a:cubicBezTo>
                    <a:cubicBezTo>
                      <a:pt x="11164" y="3517"/>
                      <a:pt x="11153" y="3450"/>
                      <a:pt x="11103" y="3425"/>
                    </a:cubicBezTo>
                    <a:cubicBezTo>
                      <a:pt x="11101" y="3416"/>
                      <a:pt x="11097" y="3406"/>
                      <a:pt x="11093" y="3397"/>
                    </a:cubicBezTo>
                    <a:close/>
                    <a:moveTo>
                      <a:pt x="23745" y="3201"/>
                    </a:moveTo>
                    <a:lnTo>
                      <a:pt x="23745" y="3201"/>
                    </a:lnTo>
                    <a:cubicBezTo>
                      <a:pt x="23894" y="3238"/>
                      <a:pt x="23908" y="3376"/>
                      <a:pt x="24005" y="3452"/>
                    </a:cubicBezTo>
                    <a:lnTo>
                      <a:pt x="24004" y="3453"/>
                    </a:lnTo>
                    <a:cubicBezTo>
                      <a:pt x="24007" y="3484"/>
                      <a:pt x="24034" y="3517"/>
                      <a:pt x="24001" y="3544"/>
                    </a:cubicBezTo>
                    <a:cubicBezTo>
                      <a:pt x="23988" y="3553"/>
                      <a:pt x="23976" y="3557"/>
                      <a:pt x="23965" y="3557"/>
                    </a:cubicBezTo>
                    <a:cubicBezTo>
                      <a:pt x="23941" y="3557"/>
                      <a:pt x="23920" y="3542"/>
                      <a:pt x="23903" y="3526"/>
                    </a:cubicBezTo>
                    <a:cubicBezTo>
                      <a:pt x="23809" y="3432"/>
                      <a:pt x="23708" y="3340"/>
                      <a:pt x="23745" y="3201"/>
                    </a:cubicBezTo>
                    <a:close/>
                    <a:moveTo>
                      <a:pt x="23566" y="3359"/>
                    </a:moveTo>
                    <a:lnTo>
                      <a:pt x="23566" y="3359"/>
                    </a:lnTo>
                    <a:cubicBezTo>
                      <a:pt x="23591" y="3557"/>
                      <a:pt x="23575" y="3579"/>
                      <a:pt x="23365" y="3627"/>
                    </a:cubicBezTo>
                    <a:lnTo>
                      <a:pt x="23363" y="3627"/>
                    </a:lnTo>
                    <a:cubicBezTo>
                      <a:pt x="23302" y="3641"/>
                      <a:pt x="23239" y="3656"/>
                      <a:pt x="23176" y="3656"/>
                    </a:cubicBezTo>
                    <a:cubicBezTo>
                      <a:pt x="23144" y="3656"/>
                      <a:pt x="23111" y="3652"/>
                      <a:pt x="23078" y="3642"/>
                    </a:cubicBezTo>
                    <a:cubicBezTo>
                      <a:pt x="23026" y="3525"/>
                      <a:pt x="23120" y="3472"/>
                      <a:pt x="23218" y="3440"/>
                    </a:cubicBezTo>
                    <a:cubicBezTo>
                      <a:pt x="23330" y="3403"/>
                      <a:pt x="23450" y="3385"/>
                      <a:pt x="23566" y="3359"/>
                    </a:cubicBezTo>
                    <a:close/>
                    <a:moveTo>
                      <a:pt x="32912" y="2557"/>
                    </a:moveTo>
                    <a:lnTo>
                      <a:pt x="32915" y="2575"/>
                    </a:lnTo>
                    <a:lnTo>
                      <a:pt x="32936" y="2570"/>
                    </a:lnTo>
                    <a:lnTo>
                      <a:pt x="32936" y="2570"/>
                    </a:lnTo>
                    <a:cubicBezTo>
                      <a:pt x="32918" y="2602"/>
                      <a:pt x="32900" y="2634"/>
                      <a:pt x="32881" y="2665"/>
                    </a:cubicBezTo>
                    <a:cubicBezTo>
                      <a:pt x="32891" y="2676"/>
                      <a:pt x="32900" y="2688"/>
                      <a:pt x="32910" y="2698"/>
                    </a:cubicBezTo>
                    <a:cubicBezTo>
                      <a:pt x="32891" y="2701"/>
                      <a:pt x="32873" y="2708"/>
                      <a:pt x="32856" y="2717"/>
                    </a:cubicBezTo>
                    <a:cubicBezTo>
                      <a:pt x="32773" y="2924"/>
                      <a:pt x="32651" y="3118"/>
                      <a:pt x="32608" y="3338"/>
                    </a:cubicBezTo>
                    <a:cubicBezTo>
                      <a:pt x="32598" y="3390"/>
                      <a:pt x="32552" y="3450"/>
                      <a:pt x="32628" y="3495"/>
                    </a:cubicBezTo>
                    <a:cubicBezTo>
                      <a:pt x="32635" y="3495"/>
                      <a:pt x="32642" y="3496"/>
                      <a:pt x="32649" y="3496"/>
                    </a:cubicBezTo>
                    <a:cubicBezTo>
                      <a:pt x="32655" y="3496"/>
                      <a:pt x="32662" y="3495"/>
                      <a:pt x="32668" y="3495"/>
                    </a:cubicBezTo>
                    <a:cubicBezTo>
                      <a:pt x="32712" y="3281"/>
                      <a:pt x="32815" y="3083"/>
                      <a:pt x="32913" y="2886"/>
                    </a:cubicBezTo>
                    <a:cubicBezTo>
                      <a:pt x="32934" y="2846"/>
                      <a:pt x="32966" y="2804"/>
                      <a:pt x="32968" y="2761"/>
                    </a:cubicBezTo>
                    <a:cubicBezTo>
                      <a:pt x="32969" y="2732"/>
                      <a:pt x="32961" y="2713"/>
                      <a:pt x="32947" y="2704"/>
                    </a:cubicBezTo>
                    <a:lnTo>
                      <a:pt x="32947" y="2704"/>
                    </a:lnTo>
                    <a:cubicBezTo>
                      <a:pt x="33133" y="2733"/>
                      <a:pt x="33206" y="2786"/>
                      <a:pt x="33263" y="2927"/>
                    </a:cubicBezTo>
                    <a:cubicBezTo>
                      <a:pt x="33101" y="3080"/>
                      <a:pt x="32956" y="3246"/>
                      <a:pt x="32816" y="3414"/>
                    </a:cubicBezTo>
                    <a:cubicBezTo>
                      <a:pt x="32775" y="3463"/>
                      <a:pt x="32758" y="3535"/>
                      <a:pt x="32665" y="3535"/>
                    </a:cubicBezTo>
                    <a:lnTo>
                      <a:pt x="32624" y="3502"/>
                    </a:lnTo>
                    <a:cubicBezTo>
                      <a:pt x="32528" y="3526"/>
                      <a:pt x="32624" y="3667"/>
                      <a:pt x="32519" y="3667"/>
                    </a:cubicBezTo>
                    <a:cubicBezTo>
                      <a:pt x="32515" y="3667"/>
                      <a:pt x="32510" y="3667"/>
                      <a:pt x="32504" y="3666"/>
                    </a:cubicBezTo>
                    <a:cubicBezTo>
                      <a:pt x="32416" y="3658"/>
                      <a:pt x="32466" y="3546"/>
                      <a:pt x="32412" y="3494"/>
                    </a:cubicBezTo>
                    <a:cubicBezTo>
                      <a:pt x="32382" y="3466"/>
                      <a:pt x="32364" y="3431"/>
                      <a:pt x="32340" y="3400"/>
                    </a:cubicBezTo>
                    <a:lnTo>
                      <a:pt x="32333" y="3401"/>
                    </a:lnTo>
                    <a:cubicBezTo>
                      <a:pt x="32334" y="3400"/>
                      <a:pt x="32336" y="3399"/>
                      <a:pt x="32336" y="3397"/>
                    </a:cubicBezTo>
                    <a:cubicBezTo>
                      <a:pt x="32283" y="3262"/>
                      <a:pt x="32198" y="3142"/>
                      <a:pt x="32085" y="3049"/>
                    </a:cubicBezTo>
                    <a:cubicBezTo>
                      <a:pt x="32109" y="3003"/>
                      <a:pt x="32080" y="2966"/>
                      <a:pt x="32050" y="2930"/>
                    </a:cubicBezTo>
                    <a:cubicBezTo>
                      <a:pt x="32040" y="2904"/>
                      <a:pt x="32030" y="2878"/>
                      <a:pt x="32021" y="2852"/>
                    </a:cubicBezTo>
                    <a:lnTo>
                      <a:pt x="32021" y="2852"/>
                    </a:lnTo>
                    <a:cubicBezTo>
                      <a:pt x="32023" y="2857"/>
                      <a:pt x="32029" y="2861"/>
                      <a:pt x="32035" y="2861"/>
                    </a:cubicBezTo>
                    <a:cubicBezTo>
                      <a:pt x="32038" y="2861"/>
                      <a:pt x="32042" y="2859"/>
                      <a:pt x="32046" y="2856"/>
                    </a:cubicBezTo>
                    <a:cubicBezTo>
                      <a:pt x="32047" y="2847"/>
                      <a:pt x="32044" y="2830"/>
                      <a:pt x="32049" y="2828"/>
                    </a:cubicBezTo>
                    <a:cubicBezTo>
                      <a:pt x="32054" y="2826"/>
                      <a:pt x="32058" y="2825"/>
                      <a:pt x="32062" y="2825"/>
                    </a:cubicBezTo>
                    <a:cubicBezTo>
                      <a:pt x="32077" y="2825"/>
                      <a:pt x="32085" y="2837"/>
                      <a:pt x="32093" y="2849"/>
                    </a:cubicBezTo>
                    <a:cubicBezTo>
                      <a:pt x="32107" y="2852"/>
                      <a:pt x="32121" y="2853"/>
                      <a:pt x="32133" y="2853"/>
                    </a:cubicBezTo>
                    <a:cubicBezTo>
                      <a:pt x="32190" y="2853"/>
                      <a:pt x="32230" y="2826"/>
                      <a:pt x="32258" y="2778"/>
                    </a:cubicBezTo>
                    <a:cubicBezTo>
                      <a:pt x="32294" y="2715"/>
                      <a:pt x="32332" y="2652"/>
                      <a:pt x="32375" y="2578"/>
                    </a:cubicBezTo>
                    <a:cubicBezTo>
                      <a:pt x="32419" y="2615"/>
                      <a:pt x="32463" y="2642"/>
                      <a:pt x="32506" y="2642"/>
                    </a:cubicBezTo>
                    <a:cubicBezTo>
                      <a:pt x="32539" y="2642"/>
                      <a:pt x="32571" y="2626"/>
                      <a:pt x="32603" y="2587"/>
                    </a:cubicBezTo>
                    <a:cubicBezTo>
                      <a:pt x="32614" y="2573"/>
                      <a:pt x="32627" y="2560"/>
                      <a:pt x="32641" y="2560"/>
                    </a:cubicBezTo>
                    <a:cubicBezTo>
                      <a:pt x="32653" y="2560"/>
                      <a:pt x="32666" y="2569"/>
                      <a:pt x="32679" y="2592"/>
                    </a:cubicBezTo>
                    <a:cubicBezTo>
                      <a:pt x="32705" y="2638"/>
                      <a:pt x="32732" y="2656"/>
                      <a:pt x="32758" y="2656"/>
                    </a:cubicBezTo>
                    <a:cubicBezTo>
                      <a:pt x="32792" y="2656"/>
                      <a:pt x="32826" y="2624"/>
                      <a:pt x="32857" y="2584"/>
                    </a:cubicBezTo>
                    <a:lnTo>
                      <a:pt x="32912" y="2557"/>
                    </a:lnTo>
                    <a:close/>
                    <a:moveTo>
                      <a:pt x="13801" y="3598"/>
                    </a:moveTo>
                    <a:cubicBezTo>
                      <a:pt x="13814" y="3598"/>
                      <a:pt x="13821" y="3614"/>
                      <a:pt x="13828" y="3626"/>
                    </a:cubicBezTo>
                    <a:cubicBezTo>
                      <a:pt x="13847" y="3633"/>
                      <a:pt x="13871" y="3649"/>
                      <a:pt x="13860" y="3662"/>
                    </a:cubicBezTo>
                    <a:lnTo>
                      <a:pt x="13861" y="3662"/>
                    </a:lnTo>
                    <a:cubicBezTo>
                      <a:pt x="13852" y="3672"/>
                      <a:pt x="13845" y="3676"/>
                      <a:pt x="13838" y="3676"/>
                    </a:cubicBezTo>
                    <a:cubicBezTo>
                      <a:pt x="13824" y="3676"/>
                      <a:pt x="13813" y="3657"/>
                      <a:pt x="13802" y="3646"/>
                    </a:cubicBezTo>
                    <a:cubicBezTo>
                      <a:pt x="13786" y="3634"/>
                      <a:pt x="13768" y="3616"/>
                      <a:pt x="13787" y="3603"/>
                    </a:cubicBezTo>
                    <a:cubicBezTo>
                      <a:pt x="13793" y="3599"/>
                      <a:pt x="13797" y="3598"/>
                      <a:pt x="13801" y="3598"/>
                    </a:cubicBezTo>
                    <a:close/>
                    <a:moveTo>
                      <a:pt x="31991" y="3042"/>
                    </a:moveTo>
                    <a:lnTo>
                      <a:pt x="32084" y="3050"/>
                    </a:lnTo>
                    <a:cubicBezTo>
                      <a:pt x="32101" y="3186"/>
                      <a:pt x="32193" y="3296"/>
                      <a:pt x="32269" y="3410"/>
                    </a:cubicBezTo>
                    <a:cubicBezTo>
                      <a:pt x="32274" y="3420"/>
                      <a:pt x="32282" y="3425"/>
                      <a:pt x="32293" y="3426"/>
                    </a:cubicBezTo>
                    <a:cubicBezTo>
                      <a:pt x="32286" y="3443"/>
                      <a:pt x="32295" y="3464"/>
                      <a:pt x="32303" y="3485"/>
                    </a:cubicBezTo>
                    <a:cubicBezTo>
                      <a:pt x="32333" y="3569"/>
                      <a:pt x="32393" y="3646"/>
                      <a:pt x="32400" y="3767"/>
                    </a:cubicBezTo>
                    <a:cubicBezTo>
                      <a:pt x="32167" y="3630"/>
                      <a:pt x="31967" y="3498"/>
                      <a:pt x="31789" y="3345"/>
                    </a:cubicBezTo>
                    <a:cubicBezTo>
                      <a:pt x="31772" y="3330"/>
                      <a:pt x="31734" y="3303"/>
                      <a:pt x="31776" y="3283"/>
                    </a:cubicBezTo>
                    <a:cubicBezTo>
                      <a:pt x="31858" y="3243"/>
                      <a:pt x="31843" y="3182"/>
                      <a:pt x="31851" y="3117"/>
                    </a:cubicBezTo>
                    <a:cubicBezTo>
                      <a:pt x="31856" y="3061"/>
                      <a:pt x="31967" y="3104"/>
                      <a:pt x="31991" y="3042"/>
                    </a:cubicBezTo>
                    <a:close/>
                    <a:moveTo>
                      <a:pt x="23992" y="3847"/>
                    </a:moveTo>
                    <a:cubicBezTo>
                      <a:pt x="24001" y="3860"/>
                      <a:pt x="24011" y="3871"/>
                      <a:pt x="24024" y="3879"/>
                    </a:cubicBezTo>
                    <a:lnTo>
                      <a:pt x="24023" y="3880"/>
                    </a:lnTo>
                    <a:cubicBezTo>
                      <a:pt x="24011" y="3872"/>
                      <a:pt x="24001" y="3860"/>
                      <a:pt x="23992" y="3847"/>
                    </a:cubicBezTo>
                    <a:close/>
                    <a:moveTo>
                      <a:pt x="7057" y="4116"/>
                    </a:moveTo>
                    <a:cubicBezTo>
                      <a:pt x="7059" y="4116"/>
                      <a:pt x="7060" y="4117"/>
                      <a:pt x="7061" y="4117"/>
                    </a:cubicBezTo>
                    <a:cubicBezTo>
                      <a:pt x="7068" y="4117"/>
                      <a:pt x="7074" y="4125"/>
                      <a:pt x="7081" y="4131"/>
                    </a:cubicBezTo>
                    <a:cubicBezTo>
                      <a:pt x="7073" y="4133"/>
                      <a:pt x="7065" y="4136"/>
                      <a:pt x="7059" y="4136"/>
                    </a:cubicBezTo>
                    <a:cubicBezTo>
                      <a:pt x="7057" y="4136"/>
                      <a:pt x="7055" y="4135"/>
                      <a:pt x="7054" y="4134"/>
                    </a:cubicBezTo>
                    <a:lnTo>
                      <a:pt x="7055" y="4134"/>
                    </a:lnTo>
                    <a:cubicBezTo>
                      <a:pt x="7037" y="4125"/>
                      <a:pt x="7039" y="4116"/>
                      <a:pt x="7057" y="4116"/>
                    </a:cubicBezTo>
                    <a:close/>
                    <a:moveTo>
                      <a:pt x="7921" y="1976"/>
                    </a:moveTo>
                    <a:cubicBezTo>
                      <a:pt x="7938" y="1976"/>
                      <a:pt x="7949" y="2007"/>
                      <a:pt x="7956" y="2025"/>
                    </a:cubicBezTo>
                    <a:cubicBezTo>
                      <a:pt x="7975" y="2035"/>
                      <a:pt x="7986" y="2056"/>
                      <a:pt x="7982" y="2078"/>
                    </a:cubicBezTo>
                    <a:cubicBezTo>
                      <a:pt x="8012" y="2123"/>
                      <a:pt x="8047" y="2165"/>
                      <a:pt x="8073" y="2211"/>
                    </a:cubicBezTo>
                    <a:cubicBezTo>
                      <a:pt x="8397" y="2789"/>
                      <a:pt x="8830" y="3306"/>
                      <a:pt x="9302" y="3802"/>
                    </a:cubicBezTo>
                    <a:cubicBezTo>
                      <a:pt x="9342" y="3843"/>
                      <a:pt x="9407" y="3875"/>
                      <a:pt x="9398" y="3943"/>
                    </a:cubicBezTo>
                    <a:cubicBezTo>
                      <a:pt x="9452" y="3953"/>
                      <a:pt x="9487" y="3969"/>
                      <a:pt x="9445" y="4020"/>
                    </a:cubicBezTo>
                    <a:cubicBezTo>
                      <a:pt x="9459" y="4015"/>
                      <a:pt x="9470" y="4012"/>
                      <a:pt x="9478" y="4012"/>
                    </a:cubicBezTo>
                    <a:cubicBezTo>
                      <a:pt x="9500" y="4012"/>
                      <a:pt x="9499" y="4032"/>
                      <a:pt x="9492" y="4057"/>
                    </a:cubicBezTo>
                    <a:cubicBezTo>
                      <a:pt x="9498" y="4051"/>
                      <a:pt x="9506" y="4048"/>
                      <a:pt x="9514" y="4048"/>
                    </a:cubicBezTo>
                    <a:cubicBezTo>
                      <a:pt x="9522" y="4048"/>
                      <a:pt x="9531" y="4051"/>
                      <a:pt x="9537" y="4058"/>
                    </a:cubicBezTo>
                    <a:cubicBezTo>
                      <a:pt x="9574" y="4075"/>
                      <a:pt x="9594" y="4099"/>
                      <a:pt x="9581" y="4137"/>
                    </a:cubicBezTo>
                    <a:cubicBezTo>
                      <a:pt x="9621" y="4143"/>
                      <a:pt x="9626" y="4170"/>
                      <a:pt x="9628" y="4197"/>
                    </a:cubicBezTo>
                    <a:cubicBezTo>
                      <a:pt x="9606" y="4181"/>
                      <a:pt x="9584" y="4165"/>
                      <a:pt x="9580" y="4138"/>
                    </a:cubicBezTo>
                    <a:cubicBezTo>
                      <a:pt x="9577" y="4138"/>
                      <a:pt x="9573" y="4139"/>
                      <a:pt x="9570" y="4139"/>
                    </a:cubicBezTo>
                    <a:cubicBezTo>
                      <a:pt x="9549" y="4139"/>
                      <a:pt x="9538" y="4128"/>
                      <a:pt x="9534" y="4108"/>
                    </a:cubicBezTo>
                    <a:cubicBezTo>
                      <a:pt x="9510" y="4099"/>
                      <a:pt x="9490" y="4086"/>
                      <a:pt x="9489" y="4061"/>
                    </a:cubicBezTo>
                    <a:cubicBezTo>
                      <a:pt x="9459" y="4060"/>
                      <a:pt x="9442" y="4046"/>
                      <a:pt x="9442" y="4020"/>
                    </a:cubicBezTo>
                    <a:cubicBezTo>
                      <a:pt x="9397" y="4008"/>
                      <a:pt x="9353" y="3995"/>
                      <a:pt x="9392" y="3948"/>
                    </a:cubicBezTo>
                    <a:lnTo>
                      <a:pt x="9392" y="3948"/>
                    </a:lnTo>
                    <a:cubicBezTo>
                      <a:pt x="9377" y="3956"/>
                      <a:pt x="9364" y="3959"/>
                      <a:pt x="9352" y="3959"/>
                    </a:cubicBezTo>
                    <a:cubicBezTo>
                      <a:pt x="9309" y="3959"/>
                      <a:pt x="9288" y="3913"/>
                      <a:pt x="9262" y="3892"/>
                    </a:cubicBezTo>
                    <a:cubicBezTo>
                      <a:pt x="8941" y="3627"/>
                      <a:pt x="8660" y="3334"/>
                      <a:pt x="8436" y="3003"/>
                    </a:cubicBezTo>
                    <a:cubicBezTo>
                      <a:pt x="8260" y="2740"/>
                      <a:pt x="8118" y="2464"/>
                      <a:pt x="7957" y="2197"/>
                    </a:cubicBezTo>
                    <a:lnTo>
                      <a:pt x="7957" y="2197"/>
                    </a:lnTo>
                    <a:cubicBezTo>
                      <a:pt x="7957" y="2196"/>
                      <a:pt x="7957" y="2196"/>
                      <a:pt x="7957" y="2195"/>
                    </a:cubicBezTo>
                    <a:cubicBezTo>
                      <a:pt x="7949" y="2154"/>
                      <a:pt x="7941" y="2112"/>
                      <a:pt x="7932" y="2071"/>
                    </a:cubicBezTo>
                    <a:cubicBezTo>
                      <a:pt x="7925" y="2068"/>
                      <a:pt x="7919" y="2062"/>
                      <a:pt x="7918" y="2054"/>
                    </a:cubicBezTo>
                    <a:cubicBezTo>
                      <a:pt x="7901" y="2029"/>
                      <a:pt x="7880" y="1995"/>
                      <a:pt x="7915" y="1978"/>
                    </a:cubicBezTo>
                    <a:cubicBezTo>
                      <a:pt x="7917" y="1977"/>
                      <a:pt x="7919" y="1976"/>
                      <a:pt x="7921" y="1976"/>
                    </a:cubicBezTo>
                    <a:close/>
                    <a:moveTo>
                      <a:pt x="35224" y="3426"/>
                    </a:moveTo>
                    <a:cubicBezTo>
                      <a:pt x="35261" y="3447"/>
                      <a:pt x="35258" y="3485"/>
                      <a:pt x="35271" y="3515"/>
                    </a:cubicBezTo>
                    <a:cubicBezTo>
                      <a:pt x="35185" y="3544"/>
                      <a:pt x="35167" y="3618"/>
                      <a:pt x="35128" y="3677"/>
                    </a:cubicBezTo>
                    <a:cubicBezTo>
                      <a:pt x="35049" y="3800"/>
                      <a:pt x="34977" y="3929"/>
                      <a:pt x="34901" y="4055"/>
                    </a:cubicBezTo>
                    <a:lnTo>
                      <a:pt x="34868" y="4140"/>
                    </a:lnTo>
                    <a:lnTo>
                      <a:pt x="34788" y="4227"/>
                    </a:lnTo>
                    <a:cubicBezTo>
                      <a:pt x="34755" y="4138"/>
                      <a:pt x="34829" y="4083"/>
                      <a:pt x="34817" y="4020"/>
                    </a:cubicBezTo>
                    <a:cubicBezTo>
                      <a:pt x="34829" y="4017"/>
                      <a:pt x="34840" y="4014"/>
                      <a:pt x="34852" y="4013"/>
                    </a:cubicBezTo>
                    <a:cubicBezTo>
                      <a:pt x="34851" y="3996"/>
                      <a:pt x="34860" y="3968"/>
                      <a:pt x="34839" y="3968"/>
                    </a:cubicBezTo>
                    <a:cubicBezTo>
                      <a:pt x="34839" y="3968"/>
                      <a:pt x="34839" y="3968"/>
                      <a:pt x="34838" y="3968"/>
                    </a:cubicBezTo>
                    <a:cubicBezTo>
                      <a:pt x="34808" y="3970"/>
                      <a:pt x="34804" y="3995"/>
                      <a:pt x="34812" y="4019"/>
                    </a:cubicBezTo>
                    <a:cubicBezTo>
                      <a:pt x="34748" y="4019"/>
                      <a:pt x="34756" y="4087"/>
                      <a:pt x="34685" y="4102"/>
                    </a:cubicBezTo>
                    <a:lnTo>
                      <a:pt x="34685" y="3526"/>
                    </a:lnTo>
                    <a:cubicBezTo>
                      <a:pt x="34705" y="3532"/>
                      <a:pt x="34724" y="3541"/>
                      <a:pt x="34742" y="3553"/>
                    </a:cubicBezTo>
                    <a:lnTo>
                      <a:pt x="34741" y="3553"/>
                    </a:lnTo>
                    <a:cubicBezTo>
                      <a:pt x="34795" y="3600"/>
                      <a:pt x="34822" y="3624"/>
                      <a:pt x="34846" y="3624"/>
                    </a:cubicBezTo>
                    <a:cubicBezTo>
                      <a:pt x="34870" y="3624"/>
                      <a:pt x="34891" y="3601"/>
                      <a:pt x="34934" y="3555"/>
                    </a:cubicBezTo>
                    <a:cubicBezTo>
                      <a:pt x="34950" y="3540"/>
                      <a:pt x="34960" y="3507"/>
                      <a:pt x="34984" y="3507"/>
                    </a:cubicBezTo>
                    <a:cubicBezTo>
                      <a:pt x="34987" y="3507"/>
                      <a:pt x="34990" y="3508"/>
                      <a:pt x="34994" y="3509"/>
                    </a:cubicBezTo>
                    <a:cubicBezTo>
                      <a:pt x="35010" y="3515"/>
                      <a:pt x="35025" y="3517"/>
                      <a:pt x="35038" y="3517"/>
                    </a:cubicBezTo>
                    <a:cubicBezTo>
                      <a:pt x="35117" y="3517"/>
                      <a:pt x="35152" y="3434"/>
                      <a:pt x="35224" y="3426"/>
                    </a:cubicBezTo>
                    <a:close/>
                    <a:moveTo>
                      <a:pt x="23583" y="3681"/>
                    </a:moveTo>
                    <a:cubicBezTo>
                      <a:pt x="23604" y="3681"/>
                      <a:pt x="23627" y="3693"/>
                      <a:pt x="23654" y="3721"/>
                    </a:cubicBezTo>
                    <a:cubicBezTo>
                      <a:pt x="23700" y="3767"/>
                      <a:pt x="23707" y="3825"/>
                      <a:pt x="23689" y="3885"/>
                    </a:cubicBezTo>
                    <a:lnTo>
                      <a:pt x="23689" y="3886"/>
                    </a:lnTo>
                    <a:cubicBezTo>
                      <a:pt x="23662" y="3980"/>
                      <a:pt x="23633" y="4074"/>
                      <a:pt x="23606" y="4169"/>
                    </a:cubicBezTo>
                    <a:cubicBezTo>
                      <a:pt x="23586" y="4189"/>
                      <a:pt x="23566" y="4207"/>
                      <a:pt x="23543" y="4224"/>
                    </a:cubicBezTo>
                    <a:cubicBezTo>
                      <a:pt x="23509" y="4244"/>
                      <a:pt x="23481" y="4254"/>
                      <a:pt x="23458" y="4254"/>
                    </a:cubicBezTo>
                    <a:cubicBezTo>
                      <a:pt x="23422" y="4254"/>
                      <a:pt x="23399" y="4227"/>
                      <a:pt x="23387" y="4171"/>
                    </a:cubicBezTo>
                    <a:cubicBezTo>
                      <a:pt x="23371" y="4095"/>
                      <a:pt x="23379" y="4014"/>
                      <a:pt x="23413" y="3943"/>
                    </a:cubicBezTo>
                    <a:cubicBezTo>
                      <a:pt x="23445" y="3879"/>
                      <a:pt x="23478" y="3813"/>
                      <a:pt x="23510" y="3748"/>
                    </a:cubicBezTo>
                    <a:cubicBezTo>
                      <a:pt x="23529" y="3707"/>
                      <a:pt x="23553" y="3681"/>
                      <a:pt x="23583" y="3681"/>
                    </a:cubicBezTo>
                    <a:close/>
                    <a:moveTo>
                      <a:pt x="35044" y="4295"/>
                    </a:moveTo>
                    <a:cubicBezTo>
                      <a:pt x="35052" y="4304"/>
                      <a:pt x="35047" y="4315"/>
                      <a:pt x="35039" y="4315"/>
                    </a:cubicBezTo>
                    <a:cubicBezTo>
                      <a:pt x="35038" y="4315"/>
                      <a:pt x="35036" y="4315"/>
                      <a:pt x="35034" y="4314"/>
                    </a:cubicBezTo>
                    <a:cubicBezTo>
                      <a:pt x="34996" y="4296"/>
                      <a:pt x="35037" y="4300"/>
                      <a:pt x="35044" y="4295"/>
                    </a:cubicBezTo>
                    <a:close/>
                    <a:moveTo>
                      <a:pt x="35644" y="3503"/>
                    </a:moveTo>
                    <a:cubicBezTo>
                      <a:pt x="35711" y="3552"/>
                      <a:pt x="35654" y="3651"/>
                      <a:pt x="35752" y="3665"/>
                    </a:cubicBezTo>
                    <a:cubicBezTo>
                      <a:pt x="35778" y="3669"/>
                      <a:pt x="35805" y="3670"/>
                      <a:pt x="35834" y="3670"/>
                    </a:cubicBezTo>
                    <a:cubicBezTo>
                      <a:pt x="35876" y="3670"/>
                      <a:pt x="35923" y="3667"/>
                      <a:pt x="35977" y="3667"/>
                    </a:cubicBezTo>
                    <a:cubicBezTo>
                      <a:pt x="35927" y="3794"/>
                      <a:pt x="35925" y="3909"/>
                      <a:pt x="36118" y="3949"/>
                    </a:cubicBezTo>
                    <a:cubicBezTo>
                      <a:pt x="36044" y="4042"/>
                      <a:pt x="35971" y="4118"/>
                      <a:pt x="36004" y="4224"/>
                    </a:cubicBezTo>
                    <a:cubicBezTo>
                      <a:pt x="36026" y="4293"/>
                      <a:pt x="35951" y="4322"/>
                      <a:pt x="35908" y="4364"/>
                    </a:cubicBezTo>
                    <a:cubicBezTo>
                      <a:pt x="35908" y="4364"/>
                      <a:pt x="35908" y="4364"/>
                      <a:pt x="35908" y="4364"/>
                    </a:cubicBezTo>
                    <a:lnTo>
                      <a:pt x="35908" y="4364"/>
                    </a:lnTo>
                    <a:lnTo>
                      <a:pt x="35774" y="4372"/>
                    </a:lnTo>
                    <a:cubicBezTo>
                      <a:pt x="35692" y="4360"/>
                      <a:pt x="35611" y="4345"/>
                      <a:pt x="35530" y="4334"/>
                    </a:cubicBezTo>
                    <a:cubicBezTo>
                      <a:pt x="35369" y="4313"/>
                      <a:pt x="35204" y="4327"/>
                      <a:pt x="35045" y="4291"/>
                    </a:cubicBezTo>
                    <a:lnTo>
                      <a:pt x="35043" y="4253"/>
                    </a:lnTo>
                    <a:cubicBezTo>
                      <a:pt x="35033" y="4248"/>
                      <a:pt x="35022" y="4246"/>
                      <a:pt x="35010" y="4246"/>
                    </a:cubicBezTo>
                    <a:cubicBezTo>
                      <a:pt x="34991" y="4246"/>
                      <a:pt x="34970" y="4251"/>
                      <a:pt x="34951" y="4251"/>
                    </a:cubicBezTo>
                    <a:cubicBezTo>
                      <a:pt x="34928" y="4251"/>
                      <a:pt x="34908" y="4244"/>
                      <a:pt x="34896" y="4215"/>
                    </a:cubicBezTo>
                    <a:cubicBezTo>
                      <a:pt x="34907" y="4208"/>
                      <a:pt x="34913" y="4196"/>
                      <a:pt x="34913" y="4183"/>
                    </a:cubicBezTo>
                    <a:cubicBezTo>
                      <a:pt x="35038" y="4044"/>
                      <a:pt x="35090" y="3874"/>
                      <a:pt x="35182" y="3721"/>
                    </a:cubicBezTo>
                    <a:cubicBezTo>
                      <a:pt x="35221" y="3656"/>
                      <a:pt x="35296" y="3601"/>
                      <a:pt x="35274" y="3516"/>
                    </a:cubicBezTo>
                    <a:cubicBezTo>
                      <a:pt x="35279" y="3516"/>
                      <a:pt x="35284" y="3516"/>
                      <a:pt x="35288" y="3516"/>
                    </a:cubicBezTo>
                    <a:cubicBezTo>
                      <a:pt x="35365" y="3516"/>
                      <a:pt x="35442" y="3544"/>
                      <a:pt x="35517" y="3544"/>
                    </a:cubicBezTo>
                    <a:cubicBezTo>
                      <a:pt x="35561" y="3544"/>
                      <a:pt x="35604" y="3534"/>
                      <a:pt x="35645" y="3504"/>
                    </a:cubicBezTo>
                    <a:lnTo>
                      <a:pt x="35644" y="3503"/>
                    </a:lnTo>
                    <a:close/>
                    <a:moveTo>
                      <a:pt x="13563" y="3169"/>
                    </a:moveTo>
                    <a:cubicBezTo>
                      <a:pt x="13579" y="3169"/>
                      <a:pt x="13592" y="3181"/>
                      <a:pt x="13606" y="3193"/>
                    </a:cubicBezTo>
                    <a:cubicBezTo>
                      <a:pt x="13657" y="3209"/>
                      <a:pt x="13703" y="3239"/>
                      <a:pt x="13737" y="3278"/>
                    </a:cubicBezTo>
                    <a:cubicBezTo>
                      <a:pt x="14095" y="3472"/>
                      <a:pt x="14278" y="3768"/>
                      <a:pt x="14406" y="4099"/>
                    </a:cubicBezTo>
                    <a:cubicBezTo>
                      <a:pt x="14426" y="4139"/>
                      <a:pt x="14447" y="4180"/>
                      <a:pt x="14467" y="4220"/>
                    </a:cubicBezTo>
                    <a:cubicBezTo>
                      <a:pt x="14465" y="4264"/>
                      <a:pt x="14485" y="4309"/>
                      <a:pt x="14459" y="4352"/>
                    </a:cubicBezTo>
                    <a:cubicBezTo>
                      <a:pt x="14490" y="4360"/>
                      <a:pt x="14491" y="4384"/>
                      <a:pt x="14497" y="4405"/>
                    </a:cubicBezTo>
                    <a:cubicBezTo>
                      <a:pt x="14473" y="4398"/>
                      <a:pt x="14457" y="4377"/>
                      <a:pt x="14456" y="4352"/>
                    </a:cubicBezTo>
                    <a:cubicBezTo>
                      <a:pt x="14377" y="4281"/>
                      <a:pt x="14358" y="4187"/>
                      <a:pt x="14320" y="4100"/>
                    </a:cubicBezTo>
                    <a:cubicBezTo>
                      <a:pt x="14145" y="3818"/>
                      <a:pt x="13944" y="3553"/>
                      <a:pt x="13680" y="3325"/>
                    </a:cubicBezTo>
                    <a:cubicBezTo>
                      <a:pt x="13630" y="3303"/>
                      <a:pt x="13588" y="3269"/>
                      <a:pt x="13556" y="3225"/>
                    </a:cubicBezTo>
                    <a:cubicBezTo>
                      <a:pt x="13548" y="3211"/>
                      <a:pt x="13532" y="3186"/>
                      <a:pt x="13538" y="3181"/>
                    </a:cubicBezTo>
                    <a:cubicBezTo>
                      <a:pt x="13547" y="3172"/>
                      <a:pt x="13555" y="3169"/>
                      <a:pt x="13563" y="3169"/>
                    </a:cubicBezTo>
                    <a:close/>
                    <a:moveTo>
                      <a:pt x="13880" y="3700"/>
                    </a:moveTo>
                    <a:cubicBezTo>
                      <a:pt x="14177" y="3918"/>
                      <a:pt x="14250" y="4215"/>
                      <a:pt x="14283" y="4527"/>
                    </a:cubicBezTo>
                    <a:lnTo>
                      <a:pt x="14233" y="4522"/>
                    </a:lnTo>
                    <a:cubicBezTo>
                      <a:pt x="14236" y="4509"/>
                      <a:pt x="14231" y="4497"/>
                      <a:pt x="14221" y="4487"/>
                    </a:cubicBezTo>
                    <a:cubicBezTo>
                      <a:pt x="14230" y="4445"/>
                      <a:pt x="14202" y="4408"/>
                      <a:pt x="14182" y="4371"/>
                    </a:cubicBezTo>
                    <a:lnTo>
                      <a:pt x="14183" y="4371"/>
                    </a:lnTo>
                    <a:cubicBezTo>
                      <a:pt x="14130" y="4131"/>
                      <a:pt x="13954" y="3933"/>
                      <a:pt x="13880" y="3700"/>
                    </a:cubicBezTo>
                    <a:close/>
                    <a:moveTo>
                      <a:pt x="36218" y="4488"/>
                    </a:moveTo>
                    <a:cubicBezTo>
                      <a:pt x="36222" y="4488"/>
                      <a:pt x="36226" y="4488"/>
                      <a:pt x="36230" y="4489"/>
                    </a:cubicBezTo>
                    <a:cubicBezTo>
                      <a:pt x="36233" y="4513"/>
                      <a:pt x="36228" y="4530"/>
                      <a:pt x="36202" y="4530"/>
                    </a:cubicBezTo>
                    <a:cubicBezTo>
                      <a:pt x="36197" y="4530"/>
                      <a:pt x="36192" y="4529"/>
                      <a:pt x="36185" y="4528"/>
                    </a:cubicBezTo>
                    <a:cubicBezTo>
                      <a:pt x="36182" y="4503"/>
                      <a:pt x="36192" y="4488"/>
                      <a:pt x="36218" y="4488"/>
                    </a:cubicBezTo>
                    <a:close/>
                    <a:moveTo>
                      <a:pt x="35203" y="4369"/>
                    </a:moveTo>
                    <a:cubicBezTo>
                      <a:pt x="35259" y="4369"/>
                      <a:pt x="35315" y="4372"/>
                      <a:pt x="35371" y="4376"/>
                    </a:cubicBezTo>
                    <a:cubicBezTo>
                      <a:pt x="35504" y="4385"/>
                      <a:pt x="35636" y="4401"/>
                      <a:pt x="35769" y="4414"/>
                    </a:cubicBezTo>
                    <a:cubicBezTo>
                      <a:pt x="35769" y="4446"/>
                      <a:pt x="35770" y="4479"/>
                      <a:pt x="35721" y="4487"/>
                    </a:cubicBezTo>
                    <a:cubicBezTo>
                      <a:pt x="35677" y="4496"/>
                      <a:pt x="35617" y="4490"/>
                      <a:pt x="35593" y="4514"/>
                    </a:cubicBezTo>
                    <a:cubicBezTo>
                      <a:pt x="35538" y="4566"/>
                      <a:pt x="35483" y="4584"/>
                      <a:pt x="35427" y="4584"/>
                    </a:cubicBezTo>
                    <a:cubicBezTo>
                      <a:pt x="35359" y="4584"/>
                      <a:pt x="35290" y="4557"/>
                      <a:pt x="35220" y="4533"/>
                    </a:cubicBezTo>
                    <a:cubicBezTo>
                      <a:pt x="35115" y="4497"/>
                      <a:pt x="35002" y="4489"/>
                      <a:pt x="34894" y="4466"/>
                    </a:cubicBezTo>
                    <a:cubicBezTo>
                      <a:pt x="34833" y="4454"/>
                      <a:pt x="34874" y="4422"/>
                      <a:pt x="34905" y="4403"/>
                    </a:cubicBezTo>
                    <a:cubicBezTo>
                      <a:pt x="35003" y="4378"/>
                      <a:pt x="35103" y="4369"/>
                      <a:pt x="35203" y="4369"/>
                    </a:cubicBezTo>
                    <a:close/>
                    <a:moveTo>
                      <a:pt x="10337" y="3082"/>
                    </a:moveTo>
                    <a:lnTo>
                      <a:pt x="10337" y="3082"/>
                    </a:lnTo>
                    <a:cubicBezTo>
                      <a:pt x="10441" y="3107"/>
                      <a:pt x="10377" y="3193"/>
                      <a:pt x="10415" y="3240"/>
                    </a:cubicBezTo>
                    <a:cubicBezTo>
                      <a:pt x="10412" y="3262"/>
                      <a:pt x="10415" y="3282"/>
                      <a:pt x="10446" y="3282"/>
                    </a:cubicBezTo>
                    <a:cubicBezTo>
                      <a:pt x="10447" y="3282"/>
                      <a:pt x="10448" y="3282"/>
                      <a:pt x="10449" y="3282"/>
                    </a:cubicBezTo>
                    <a:lnTo>
                      <a:pt x="10449" y="3282"/>
                    </a:lnTo>
                    <a:cubicBezTo>
                      <a:pt x="10444" y="3350"/>
                      <a:pt x="10422" y="3421"/>
                      <a:pt x="10493" y="3476"/>
                    </a:cubicBezTo>
                    <a:cubicBezTo>
                      <a:pt x="10490" y="3544"/>
                      <a:pt x="10473" y="3614"/>
                      <a:pt x="10540" y="3670"/>
                    </a:cubicBezTo>
                    <a:cubicBezTo>
                      <a:pt x="10540" y="3725"/>
                      <a:pt x="10520" y="3785"/>
                      <a:pt x="10585" y="3825"/>
                    </a:cubicBezTo>
                    <a:cubicBezTo>
                      <a:pt x="10582" y="3881"/>
                      <a:pt x="10573" y="3938"/>
                      <a:pt x="10630" y="3981"/>
                    </a:cubicBezTo>
                    <a:cubicBezTo>
                      <a:pt x="10632" y="4024"/>
                      <a:pt x="10616" y="4073"/>
                      <a:pt x="10675" y="4098"/>
                    </a:cubicBezTo>
                    <a:cubicBezTo>
                      <a:pt x="10654" y="4235"/>
                      <a:pt x="10771" y="4351"/>
                      <a:pt x="10758" y="4486"/>
                    </a:cubicBezTo>
                    <a:cubicBezTo>
                      <a:pt x="10809" y="4496"/>
                      <a:pt x="10809" y="4537"/>
                      <a:pt x="10828" y="4567"/>
                    </a:cubicBezTo>
                    <a:lnTo>
                      <a:pt x="10814" y="4608"/>
                    </a:lnTo>
                    <a:cubicBezTo>
                      <a:pt x="10759" y="4579"/>
                      <a:pt x="10750" y="4530"/>
                      <a:pt x="10736" y="4483"/>
                    </a:cubicBezTo>
                    <a:cubicBezTo>
                      <a:pt x="10516" y="4054"/>
                      <a:pt x="10372" y="3609"/>
                      <a:pt x="10356" y="3137"/>
                    </a:cubicBezTo>
                    <a:cubicBezTo>
                      <a:pt x="10356" y="3119"/>
                      <a:pt x="10343" y="3100"/>
                      <a:pt x="10337" y="3082"/>
                    </a:cubicBezTo>
                    <a:close/>
                    <a:moveTo>
                      <a:pt x="11256" y="4616"/>
                    </a:moveTo>
                    <a:cubicBezTo>
                      <a:pt x="11258" y="4624"/>
                      <a:pt x="11260" y="4633"/>
                      <a:pt x="11262" y="4641"/>
                    </a:cubicBezTo>
                    <a:lnTo>
                      <a:pt x="11256" y="4616"/>
                    </a:lnTo>
                    <a:close/>
                    <a:moveTo>
                      <a:pt x="36174" y="4527"/>
                    </a:moveTo>
                    <a:cubicBezTo>
                      <a:pt x="36177" y="4527"/>
                      <a:pt x="36180" y="4528"/>
                      <a:pt x="36184" y="4528"/>
                    </a:cubicBezTo>
                    <a:cubicBezTo>
                      <a:pt x="36190" y="4554"/>
                      <a:pt x="36190" y="4572"/>
                      <a:pt x="36166" y="4572"/>
                    </a:cubicBezTo>
                    <a:cubicBezTo>
                      <a:pt x="36160" y="4572"/>
                      <a:pt x="36151" y="4571"/>
                      <a:pt x="36140" y="4567"/>
                    </a:cubicBezTo>
                    <a:lnTo>
                      <a:pt x="36140" y="4567"/>
                    </a:lnTo>
                    <a:cubicBezTo>
                      <a:pt x="36173" y="4614"/>
                      <a:pt x="36141" y="4631"/>
                      <a:pt x="36093" y="4643"/>
                    </a:cubicBezTo>
                    <a:cubicBezTo>
                      <a:pt x="36066" y="4599"/>
                      <a:pt x="36090" y="4578"/>
                      <a:pt x="36140" y="4567"/>
                    </a:cubicBezTo>
                    <a:lnTo>
                      <a:pt x="36140" y="4567"/>
                    </a:lnTo>
                    <a:cubicBezTo>
                      <a:pt x="36140" y="4567"/>
                      <a:pt x="36140" y="4567"/>
                      <a:pt x="36140" y="4567"/>
                    </a:cubicBezTo>
                    <a:lnTo>
                      <a:pt x="36140" y="4566"/>
                    </a:lnTo>
                    <a:cubicBezTo>
                      <a:pt x="36138" y="4541"/>
                      <a:pt x="36148" y="4527"/>
                      <a:pt x="36174" y="4527"/>
                    </a:cubicBezTo>
                    <a:close/>
                    <a:moveTo>
                      <a:pt x="15219" y="4619"/>
                    </a:moveTo>
                    <a:cubicBezTo>
                      <a:pt x="15221" y="4635"/>
                      <a:pt x="15225" y="4649"/>
                      <a:pt x="15231" y="4662"/>
                    </a:cubicBezTo>
                    <a:cubicBezTo>
                      <a:pt x="15225" y="4649"/>
                      <a:pt x="15220" y="4634"/>
                      <a:pt x="15219" y="4619"/>
                    </a:cubicBezTo>
                    <a:close/>
                    <a:moveTo>
                      <a:pt x="26658" y="3844"/>
                    </a:moveTo>
                    <a:cubicBezTo>
                      <a:pt x="26661" y="3844"/>
                      <a:pt x="26663" y="3844"/>
                      <a:pt x="26666" y="3844"/>
                    </a:cubicBezTo>
                    <a:cubicBezTo>
                      <a:pt x="26785" y="3847"/>
                      <a:pt x="26828" y="3901"/>
                      <a:pt x="26797" y="3998"/>
                    </a:cubicBezTo>
                    <a:cubicBezTo>
                      <a:pt x="26772" y="4075"/>
                      <a:pt x="26714" y="4134"/>
                      <a:pt x="26645" y="4186"/>
                    </a:cubicBezTo>
                    <a:cubicBezTo>
                      <a:pt x="26522" y="4276"/>
                      <a:pt x="26390" y="4352"/>
                      <a:pt x="26252" y="4413"/>
                    </a:cubicBezTo>
                    <a:cubicBezTo>
                      <a:pt x="26073" y="4493"/>
                      <a:pt x="25892" y="4573"/>
                      <a:pt x="25711" y="4652"/>
                    </a:cubicBezTo>
                    <a:cubicBezTo>
                      <a:pt x="25706" y="4664"/>
                      <a:pt x="25699" y="4674"/>
                      <a:pt x="25687" y="4674"/>
                    </a:cubicBezTo>
                    <a:cubicBezTo>
                      <a:pt x="25683" y="4674"/>
                      <a:pt x="25678" y="4673"/>
                      <a:pt x="25672" y="4669"/>
                    </a:cubicBezTo>
                    <a:cubicBezTo>
                      <a:pt x="25656" y="4657"/>
                      <a:pt x="25666" y="4640"/>
                      <a:pt x="25677" y="4627"/>
                    </a:cubicBezTo>
                    <a:cubicBezTo>
                      <a:pt x="25713" y="4467"/>
                      <a:pt x="25824" y="4341"/>
                      <a:pt x="25924" y="4210"/>
                    </a:cubicBezTo>
                    <a:lnTo>
                      <a:pt x="26132" y="4032"/>
                    </a:lnTo>
                    <a:lnTo>
                      <a:pt x="26120" y="4022"/>
                    </a:lnTo>
                    <a:lnTo>
                      <a:pt x="26131" y="4031"/>
                    </a:lnTo>
                    <a:cubicBezTo>
                      <a:pt x="26215" y="3989"/>
                      <a:pt x="26299" y="3944"/>
                      <a:pt x="26384" y="3905"/>
                    </a:cubicBezTo>
                    <a:cubicBezTo>
                      <a:pt x="26470" y="3865"/>
                      <a:pt x="26563" y="3844"/>
                      <a:pt x="26658" y="3844"/>
                    </a:cubicBezTo>
                    <a:close/>
                    <a:moveTo>
                      <a:pt x="12685" y="4685"/>
                    </a:moveTo>
                    <a:lnTo>
                      <a:pt x="12710" y="4693"/>
                    </a:lnTo>
                    <a:cubicBezTo>
                      <a:pt x="12702" y="4701"/>
                      <a:pt x="12697" y="4703"/>
                      <a:pt x="12694" y="4703"/>
                    </a:cubicBezTo>
                    <a:cubicBezTo>
                      <a:pt x="12687" y="4703"/>
                      <a:pt x="12688" y="4692"/>
                      <a:pt x="12685" y="4685"/>
                    </a:cubicBezTo>
                    <a:close/>
                    <a:moveTo>
                      <a:pt x="15172" y="4754"/>
                    </a:moveTo>
                    <a:cubicBezTo>
                      <a:pt x="15172" y="4756"/>
                      <a:pt x="15172" y="4760"/>
                      <a:pt x="15174" y="4762"/>
                    </a:cubicBezTo>
                    <a:cubicBezTo>
                      <a:pt x="15172" y="4760"/>
                      <a:pt x="15171" y="4756"/>
                      <a:pt x="15171" y="4754"/>
                    </a:cubicBezTo>
                    <a:close/>
                    <a:moveTo>
                      <a:pt x="14244" y="4586"/>
                    </a:moveTo>
                    <a:cubicBezTo>
                      <a:pt x="14255" y="4650"/>
                      <a:pt x="14270" y="4713"/>
                      <a:pt x="14322" y="4766"/>
                    </a:cubicBezTo>
                    <a:cubicBezTo>
                      <a:pt x="14269" y="4713"/>
                      <a:pt x="14253" y="4650"/>
                      <a:pt x="14243" y="4586"/>
                    </a:cubicBezTo>
                    <a:close/>
                    <a:moveTo>
                      <a:pt x="14339" y="4812"/>
                    </a:moveTo>
                    <a:cubicBezTo>
                      <a:pt x="14340" y="4813"/>
                      <a:pt x="14340" y="4814"/>
                      <a:pt x="14341" y="4814"/>
                    </a:cubicBezTo>
                    <a:lnTo>
                      <a:pt x="14341" y="4814"/>
                    </a:lnTo>
                    <a:cubicBezTo>
                      <a:pt x="14340" y="4814"/>
                      <a:pt x="14339" y="4813"/>
                      <a:pt x="14338" y="4813"/>
                    </a:cubicBezTo>
                    <a:lnTo>
                      <a:pt x="14339" y="4812"/>
                    </a:lnTo>
                    <a:close/>
                    <a:moveTo>
                      <a:pt x="20467" y="3879"/>
                    </a:moveTo>
                    <a:cubicBezTo>
                      <a:pt x="20482" y="3879"/>
                      <a:pt x="20497" y="3883"/>
                      <a:pt x="20511" y="3893"/>
                    </a:cubicBezTo>
                    <a:cubicBezTo>
                      <a:pt x="20552" y="3920"/>
                      <a:pt x="20557" y="3961"/>
                      <a:pt x="20546" y="3999"/>
                    </a:cubicBezTo>
                    <a:cubicBezTo>
                      <a:pt x="20538" y="4038"/>
                      <a:pt x="20523" y="4075"/>
                      <a:pt x="20503" y="4109"/>
                    </a:cubicBezTo>
                    <a:cubicBezTo>
                      <a:pt x="20308" y="4409"/>
                      <a:pt x="19973" y="4585"/>
                      <a:pt x="19699" y="4816"/>
                    </a:cubicBezTo>
                    <a:lnTo>
                      <a:pt x="19657" y="4780"/>
                    </a:lnTo>
                    <a:cubicBezTo>
                      <a:pt x="19773" y="4606"/>
                      <a:pt x="19887" y="4432"/>
                      <a:pt x="20010" y="4262"/>
                    </a:cubicBezTo>
                    <a:cubicBezTo>
                      <a:pt x="20110" y="4124"/>
                      <a:pt x="20226" y="3997"/>
                      <a:pt x="20388" y="3907"/>
                    </a:cubicBezTo>
                    <a:cubicBezTo>
                      <a:pt x="20411" y="3894"/>
                      <a:pt x="20439" y="3879"/>
                      <a:pt x="20467" y="3879"/>
                    </a:cubicBezTo>
                    <a:close/>
                    <a:moveTo>
                      <a:pt x="3875" y="3287"/>
                    </a:moveTo>
                    <a:cubicBezTo>
                      <a:pt x="3919" y="3287"/>
                      <a:pt x="3950" y="3304"/>
                      <a:pt x="3939" y="3350"/>
                    </a:cubicBezTo>
                    <a:cubicBezTo>
                      <a:pt x="3922" y="3426"/>
                      <a:pt x="3899" y="3501"/>
                      <a:pt x="3869" y="3573"/>
                    </a:cubicBezTo>
                    <a:cubicBezTo>
                      <a:pt x="3760" y="3821"/>
                      <a:pt x="3644" y="4067"/>
                      <a:pt x="3502" y="4301"/>
                    </a:cubicBezTo>
                    <a:cubicBezTo>
                      <a:pt x="3428" y="4422"/>
                      <a:pt x="3368" y="4547"/>
                      <a:pt x="3335" y="4680"/>
                    </a:cubicBezTo>
                    <a:lnTo>
                      <a:pt x="3355" y="4679"/>
                    </a:lnTo>
                    <a:lnTo>
                      <a:pt x="3334" y="4817"/>
                    </a:lnTo>
                    <a:cubicBezTo>
                      <a:pt x="3308" y="4822"/>
                      <a:pt x="3282" y="4824"/>
                      <a:pt x="3256" y="4828"/>
                    </a:cubicBezTo>
                    <a:lnTo>
                      <a:pt x="3258" y="4678"/>
                    </a:lnTo>
                    <a:lnTo>
                      <a:pt x="3247" y="4331"/>
                    </a:lnTo>
                    <a:cubicBezTo>
                      <a:pt x="3263" y="4256"/>
                      <a:pt x="3278" y="4181"/>
                      <a:pt x="3294" y="4106"/>
                    </a:cubicBezTo>
                    <a:lnTo>
                      <a:pt x="3294" y="4105"/>
                    </a:lnTo>
                    <a:cubicBezTo>
                      <a:pt x="3354" y="3967"/>
                      <a:pt x="3398" y="3823"/>
                      <a:pt x="3479" y="3691"/>
                    </a:cubicBezTo>
                    <a:cubicBezTo>
                      <a:pt x="3574" y="3532"/>
                      <a:pt x="3704" y="3394"/>
                      <a:pt x="3857" y="3288"/>
                    </a:cubicBezTo>
                    <a:cubicBezTo>
                      <a:pt x="3863" y="3287"/>
                      <a:pt x="3869" y="3287"/>
                      <a:pt x="3875" y="3287"/>
                    </a:cubicBezTo>
                    <a:close/>
                    <a:moveTo>
                      <a:pt x="19185" y="4019"/>
                    </a:moveTo>
                    <a:cubicBezTo>
                      <a:pt x="19213" y="4019"/>
                      <a:pt x="19243" y="4027"/>
                      <a:pt x="19276" y="4045"/>
                    </a:cubicBezTo>
                    <a:lnTo>
                      <a:pt x="19275" y="4055"/>
                    </a:lnTo>
                    <a:lnTo>
                      <a:pt x="19285" y="4060"/>
                    </a:lnTo>
                    <a:cubicBezTo>
                      <a:pt x="19308" y="4158"/>
                      <a:pt x="19302" y="4262"/>
                      <a:pt x="19267" y="4357"/>
                    </a:cubicBezTo>
                    <a:cubicBezTo>
                      <a:pt x="19250" y="4378"/>
                      <a:pt x="19231" y="4397"/>
                      <a:pt x="19216" y="4420"/>
                    </a:cubicBezTo>
                    <a:cubicBezTo>
                      <a:pt x="19090" y="4606"/>
                      <a:pt x="18898" y="4743"/>
                      <a:pt x="18720" y="4889"/>
                    </a:cubicBezTo>
                    <a:cubicBezTo>
                      <a:pt x="18701" y="4904"/>
                      <a:pt x="18685" y="4912"/>
                      <a:pt x="18673" y="4912"/>
                    </a:cubicBezTo>
                    <a:cubicBezTo>
                      <a:pt x="18654" y="4912"/>
                      <a:pt x="18644" y="4894"/>
                      <a:pt x="18649" y="4858"/>
                    </a:cubicBezTo>
                    <a:cubicBezTo>
                      <a:pt x="18735" y="4644"/>
                      <a:pt x="18784" y="4421"/>
                      <a:pt x="18898" y="4216"/>
                    </a:cubicBezTo>
                    <a:lnTo>
                      <a:pt x="18899" y="4218"/>
                    </a:lnTo>
                    <a:cubicBezTo>
                      <a:pt x="18912" y="4193"/>
                      <a:pt x="18891" y="4187"/>
                      <a:pt x="18874" y="4176"/>
                    </a:cubicBezTo>
                    <a:lnTo>
                      <a:pt x="18874" y="4176"/>
                    </a:lnTo>
                    <a:cubicBezTo>
                      <a:pt x="18888" y="4180"/>
                      <a:pt x="18899" y="4182"/>
                      <a:pt x="18909" y="4182"/>
                    </a:cubicBezTo>
                    <a:cubicBezTo>
                      <a:pt x="18969" y="4182"/>
                      <a:pt x="18975" y="4114"/>
                      <a:pt x="19015" y="4089"/>
                    </a:cubicBezTo>
                    <a:cubicBezTo>
                      <a:pt x="19072" y="4055"/>
                      <a:pt x="19124" y="4019"/>
                      <a:pt x="19185" y="4019"/>
                    </a:cubicBezTo>
                    <a:close/>
                    <a:moveTo>
                      <a:pt x="14390" y="4444"/>
                    </a:moveTo>
                    <a:cubicBezTo>
                      <a:pt x="14407" y="4444"/>
                      <a:pt x="14405" y="4465"/>
                      <a:pt x="14410" y="4477"/>
                    </a:cubicBezTo>
                    <a:cubicBezTo>
                      <a:pt x="14422" y="4505"/>
                      <a:pt x="14433" y="4533"/>
                      <a:pt x="14445" y="4560"/>
                    </a:cubicBezTo>
                    <a:cubicBezTo>
                      <a:pt x="14469" y="4679"/>
                      <a:pt x="14469" y="4800"/>
                      <a:pt x="14445" y="4919"/>
                    </a:cubicBezTo>
                    <a:lnTo>
                      <a:pt x="14393" y="4831"/>
                    </a:lnTo>
                    <a:lnTo>
                      <a:pt x="14358" y="4490"/>
                    </a:lnTo>
                    <a:cubicBezTo>
                      <a:pt x="14366" y="4474"/>
                      <a:pt x="14370" y="4448"/>
                      <a:pt x="14383" y="4445"/>
                    </a:cubicBezTo>
                    <a:cubicBezTo>
                      <a:pt x="14386" y="4444"/>
                      <a:pt x="14388" y="4444"/>
                      <a:pt x="14390" y="4444"/>
                    </a:cubicBezTo>
                    <a:close/>
                    <a:moveTo>
                      <a:pt x="16863" y="3251"/>
                    </a:moveTo>
                    <a:cubicBezTo>
                      <a:pt x="16861" y="3288"/>
                      <a:pt x="16858" y="3324"/>
                      <a:pt x="16856" y="3359"/>
                    </a:cubicBezTo>
                    <a:cubicBezTo>
                      <a:pt x="16815" y="3395"/>
                      <a:pt x="16807" y="3441"/>
                      <a:pt x="16792" y="3485"/>
                    </a:cubicBezTo>
                    <a:cubicBezTo>
                      <a:pt x="16784" y="3506"/>
                      <a:pt x="16777" y="3527"/>
                      <a:pt x="16770" y="3547"/>
                    </a:cubicBezTo>
                    <a:cubicBezTo>
                      <a:pt x="16774" y="3567"/>
                      <a:pt x="16777" y="3588"/>
                      <a:pt x="16781" y="3607"/>
                    </a:cubicBezTo>
                    <a:cubicBezTo>
                      <a:pt x="16839" y="3632"/>
                      <a:pt x="16840" y="3654"/>
                      <a:pt x="16780" y="3674"/>
                    </a:cubicBezTo>
                    <a:cubicBezTo>
                      <a:pt x="16807" y="3748"/>
                      <a:pt x="16765" y="3807"/>
                      <a:pt x="16721" y="3867"/>
                    </a:cubicBezTo>
                    <a:cubicBezTo>
                      <a:pt x="16460" y="4380"/>
                      <a:pt x="16032" y="4731"/>
                      <a:pt x="15384" y="4867"/>
                    </a:cubicBezTo>
                    <a:lnTo>
                      <a:pt x="15182" y="4936"/>
                    </a:lnTo>
                    <a:cubicBezTo>
                      <a:pt x="15152" y="4879"/>
                      <a:pt x="15239" y="4857"/>
                      <a:pt x="15234" y="4808"/>
                    </a:cubicBezTo>
                    <a:cubicBezTo>
                      <a:pt x="15233" y="4800"/>
                      <a:pt x="15232" y="4792"/>
                      <a:pt x="15229" y="4784"/>
                    </a:cubicBezTo>
                    <a:lnTo>
                      <a:pt x="15232" y="4784"/>
                    </a:lnTo>
                    <a:cubicBezTo>
                      <a:pt x="15238" y="4816"/>
                      <a:pt x="15257" y="4824"/>
                      <a:pt x="15281" y="4824"/>
                    </a:cubicBezTo>
                    <a:cubicBezTo>
                      <a:pt x="15295" y="4824"/>
                      <a:pt x="15309" y="4821"/>
                      <a:pt x="15323" y="4819"/>
                    </a:cubicBezTo>
                    <a:cubicBezTo>
                      <a:pt x="15371" y="4794"/>
                      <a:pt x="15438" y="4784"/>
                      <a:pt x="15451" y="4730"/>
                    </a:cubicBezTo>
                    <a:cubicBezTo>
                      <a:pt x="15455" y="4735"/>
                      <a:pt x="15461" y="4738"/>
                      <a:pt x="15467" y="4740"/>
                    </a:cubicBezTo>
                    <a:cubicBezTo>
                      <a:pt x="15470" y="4740"/>
                      <a:pt x="15472" y="4740"/>
                      <a:pt x="15475" y="4740"/>
                    </a:cubicBezTo>
                    <a:cubicBezTo>
                      <a:pt x="15535" y="4740"/>
                      <a:pt x="15579" y="4712"/>
                      <a:pt x="15621" y="4675"/>
                    </a:cubicBezTo>
                    <a:cubicBezTo>
                      <a:pt x="15665" y="4654"/>
                      <a:pt x="15697" y="4630"/>
                      <a:pt x="15643" y="4589"/>
                    </a:cubicBezTo>
                    <a:lnTo>
                      <a:pt x="15643" y="4589"/>
                    </a:lnTo>
                    <a:lnTo>
                      <a:pt x="15594" y="4600"/>
                    </a:lnTo>
                    <a:lnTo>
                      <a:pt x="15505" y="4608"/>
                    </a:lnTo>
                    <a:cubicBezTo>
                      <a:pt x="15503" y="4635"/>
                      <a:pt x="15474" y="4647"/>
                      <a:pt x="15457" y="4665"/>
                    </a:cubicBezTo>
                    <a:cubicBezTo>
                      <a:pt x="15455" y="4636"/>
                      <a:pt x="15476" y="4611"/>
                      <a:pt x="15503" y="4605"/>
                    </a:cubicBezTo>
                    <a:cubicBezTo>
                      <a:pt x="15559" y="4545"/>
                      <a:pt x="15635" y="4508"/>
                      <a:pt x="15707" y="4464"/>
                    </a:cubicBezTo>
                    <a:lnTo>
                      <a:pt x="15781" y="4417"/>
                    </a:lnTo>
                    <a:cubicBezTo>
                      <a:pt x="15995" y="4250"/>
                      <a:pt x="16212" y="4087"/>
                      <a:pt x="16375" y="3880"/>
                    </a:cubicBezTo>
                    <a:lnTo>
                      <a:pt x="16375" y="3880"/>
                    </a:lnTo>
                    <a:cubicBezTo>
                      <a:pt x="16508" y="3793"/>
                      <a:pt x="16549" y="3642"/>
                      <a:pt x="16686" y="3557"/>
                    </a:cubicBezTo>
                    <a:lnTo>
                      <a:pt x="16687" y="3519"/>
                    </a:lnTo>
                    <a:cubicBezTo>
                      <a:pt x="16737" y="3439"/>
                      <a:pt x="16787" y="3358"/>
                      <a:pt x="16836" y="3277"/>
                    </a:cubicBezTo>
                    <a:cubicBezTo>
                      <a:pt x="16846" y="3271"/>
                      <a:pt x="16856" y="3262"/>
                      <a:pt x="16862" y="3251"/>
                    </a:cubicBezTo>
                    <a:close/>
                    <a:moveTo>
                      <a:pt x="14958" y="3553"/>
                    </a:moveTo>
                    <a:cubicBezTo>
                      <a:pt x="15059" y="3698"/>
                      <a:pt x="15050" y="3857"/>
                      <a:pt x="15033" y="4016"/>
                    </a:cubicBezTo>
                    <a:cubicBezTo>
                      <a:pt x="15015" y="4197"/>
                      <a:pt x="14964" y="4375"/>
                      <a:pt x="14881" y="4537"/>
                    </a:cubicBezTo>
                    <a:cubicBezTo>
                      <a:pt x="14857" y="4584"/>
                      <a:pt x="14841" y="4633"/>
                      <a:pt x="14822" y="4681"/>
                    </a:cubicBezTo>
                    <a:cubicBezTo>
                      <a:pt x="14803" y="4719"/>
                      <a:pt x="14746" y="4755"/>
                      <a:pt x="14815" y="4795"/>
                    </a:cubicBezTo>
                    <a:cubicBezTo>
                      <a:pt x="14806" y="4794"/>
                      <a:pt x="14799" y="4794"/>
                      <a:pt x="14792" y="4794"/>
                    </a:cubicBezTo>
                    <a:cubicBezTo>
                      <a:pt x="14708" y="4794"/>
                      <a:pt x="14698" y="4856"/>
                      <a:pt x="14685" y="4914"/>
                    </a:cubicBezTo>
                    <a:lnTo>
                      <a:pt x="14674" y="4908"/>
                    </a:lnTo>
                    <a:cubicBezTo>
                      <a:pt x="14666" y="4959"/>
                      <a:pt x="14623" y="4995"/>
                      <a:pt x="14593" y="5037"/>
                    </a:cubicBezTo>
                    <a:lnTo>
                      <a:pt x="14554" y="5007"/>
                    </a:lnTo>
                    <a:lnTo>
                      <a:pt x="14627" y="4864"/>
                    </a:lnTo>
                    <a:cubicBezTo>
                      <a:pt x="14627" y="4780"/>
                      <a:pt x="14670" y="4704"/>
                      <a:pt x="14698" y="4625"/>
                    </a:cubicBezTo>
                    <a:cubicBezTo>
                      <a:pt x="14822" y="4275"/>
                      <a:pt x="14914" y="3918"/>
                      <a:pt x="14957" y="3553"/>
                    </a:cubicBezTo>
                    <a:close/>
                    <a:moveTo>
                      <a:pt x="7927" y="4963"/>
                    </a:moveTo>
                    <a:cubicBezTo>
                      <a:pt x="7938" y="4963"/>
                      <a:pt x="7948" y="4972"/>
                      <a:pt x="7959" y="4980"/>
                    </a:cubicBezTo>
                    <a:lnTo>
                      <a:pt x="7957" y="4980"/>
                    </a:lnTo>
                    <a:cubicBezTo>
                      <a:pt x="7987" y="4982"/>
                      <a:pt x="8016" y="4987"/>
                      <a:pt x="8035" y="5009"/>
                    </a:cubicBezTo>
                    <a:cubicBezTo>
                      <a:pt x="8054" y="5024"/>
                      <a:pt x="8089" y="5028"/>
                      <a:pt x="8085" y="5057"/>
                    </a:cubicBezTo>
                    <a:cubicBezTo>
                      <a:pt x="8082" y="5070"/>
                      <a:pt x="8074" y="5074"/>
                      <a:pt x="8064" y="5074"/>
                    </a:cubicBezTo>
                    <a:cubicBezTo>
                      <a:pt x="8055" y="5074"/>
                      <a:pt x="8044" y="5071"/>
                      <a:pt x="8035" y="5069"/>
                    </a:cubicBezTo>
                    <a:cubicBezTo>
                      <a:pt x="7993" y="5061"/>
                      <a:pt x="7956" y="5036"/>
                      <a:pt x="7934" y="5000"/>
                    </a:cubicBezTo>
                    <a:cubicBezTo>
                      <a:pt x="7924" y="4992"/>
                      <a:pt x="7904" y="4977"/>
                      <a:pt x="7906" y="4975"/>
                    </a:cubicBezTo>
                    <a:cubicBezTo>
                      <a:pt x="7913" y="4966"/>
                      <a:pt x="7920" y="4963"/>
                      <a:pt x="7927" y="4963"/>
                    </a:cubicBezTo>
                    <a:close/>
                    <a:moveTo>
                      <a:pt x="30746" y="5143"/>
                    </a:moveTo>
                    <a:cubicBezTo>
                      <a:pt x="30750" y="5159"/>
                      <a:pt x="30752" y="5177"/>
                      <a:pt x="30753" y="5194"/>
                    </a:cubicBezTo>
                    <a:cubicBezTo>
                      <a:pt x="30753" y="5200"/>
                      <a:pt x="30739" y="5206"/>
                      <a:pt x="30725" y="5216"/>
                    </a:cubicBezTo>
                    <a:cubicBezTo>
                      <a:pt x="30722" y="5196"/>
                      <a:pt x="30722" y="5177"/>
                      <a:pt x="30724" y="5158"/>
                    </a:cubicBezTo>
                    <a:lnTo>
                      <a:pt x="30724" y="5158"/>
                    </a:lnTo>
                    <a:lnTo>
                      <a:pt x="30724" y="5159"/>
                    </a:lnTo>
                    <a:cubicBezTo>
                      <a:pt x="30724" y="5152"/>
                      <a:pt x="30738" y="5147"/>
                      <a:pt x="30746" y="5143"/>
                    </a:cubicBezTo>
                    <a:close/>
                    <a:moveTo>
                      <a:pt x="24765" y="4637"/>
                    </a:moveTo>
                    <a:cubicBezTo>
                      <a:pt x="24769" y="4637"/>
                      <a:pt x="24772" y="4637"/>
                      <a:pt x="24775" y="4637"/>
                    </a:cubicBezTo>
                    <a:cubicBezTo>
                      <a:pt x="24840" y="4646"/>
                      <a:pt x="24878" y="4754"/>
                      <a:pt x="24863" y="4877"/>
                    </a:cubicBezTo>
                    <a:cubicBezTo>
                      <a:pt x="24836" y="5069"/>
                      <a:pt x="24719" y="5223"/>
                      <a:pt x="24561" y="5406"/>
                    </a:cubicBezTo>
                    <a:cubicBezTo>
                      <a:pt x="24524" y="5179"/>
                      <a:pt x="24523" y="5002"/>
                      <a:pt x="24578" y="4828"/>
                    </a:cubicBezTo>
                    <a:cubicBezTo>
                      <a:pt x="24613" y="4720"/>
                      <a:pt x="24700" y="4637"/>
                      <a:pt x="24765" y="4637"/>
                    </a:cubicBezTo>
                    <a:close/>
                    <a:moveTo>
                      <a:pt x="23019" y="4758"/>
                    </a:moveTo>
                    <a:cubicBezTo>
                      <a:pt x="23095" y="4758"/>
                      <a:pt x="23123" y="4805"/>
                      <a:pt x="23120" y="4876"/>
                    </a:cubicBezTo>
                    <a:lnTo>
                      <a:pt x="23023" y="5033"/>
                    </a:lnTo>
                    <a:lnTo>
                      <a:pt x="22764" y="5240"/>
                    </a:lnTo>
                    <a:cubicBezTo>
                      <a:pt x="22590" y="5342"/>
                      <a:pt x="22372" y="5359"/>
                      <a:pt x="22187" y="5443"/>
                    </a:cubicBezTo>
                    <a:cubicBezTo>
                      <a:pt x="22169" y="5451"/>
                      <a:pt x="22153" y="5454"/>
                      <a:pt x="22137" y="5454"/>
                    </a:cubicBezTo>
                    <a:cubicBezTo>
                      <a:pt x="22090" y="5454"/>
                      <a:pt x="22049" y="5423"/>
                      <a:pt x="22001" y="5396"/>
                    </a:cubicBezTo>
                    <a:cubicBezTo>
                      <a:pt x="22104" y="5289"/>
                      <a:pt x="22252" y="5228"/>
                      <a:pt x="22341" y="5118"/>
                    </a:cubicBezTo>
                    <a:lnTo>
                      <a:pt x="22340" y="5118"/>
                    </a:lnTo>
                    <a:lnTo>
                      <a:pt x="22808" y="4801"/>
                    </a:lnTo>
                    <a:cubicBezTo>
                      <a:pt x="22817" y="4801"/>
                      <a:pt x="22826" y="4798"/>
                      <a:pt x="22832" y="4793"/>
                    </a:cubicBezTo>
                    <a:cubicBezTo>
                      <a:pt x="22881" y="4782"/>
                      <a:pt x="22930" y="4769"/>
                      <a:pt x="22978" y="4762"/>
                    </a:cubicBezTo>
                    <a:cubicBezTo>
                      <a:pt x="22993" y="4760"/>
                      <a:pt x="23007" y="4758"/>
                      <a:pt x="23019" y="4758"/>
                    </a:cubicBezTo>
                    <a:close/>
                    <a:moveTo>
                      <a:pt x="17533" y="4483"/>
                    </a:moveTo>
                    <a:cubicBezTo>
                      <a:pt x="17569" y="4483"/>
                      <a:pt x="17606" y="4515"/>
                      <a:pt x="17641" y="4515"/>
                    </a:cubicBezTo>
                    <a:cubicBezTo>
                      <a:pt x="17648" y="4515"/>
                      <a:pt x="17655" y="4514"/>
                      <a:pt x="17662" y="4511"/>
                    </a:cubicBezTo>
                    <a:lnTo>
                      <a:pt x="17662" y="4511"/>
                    </a:lnTo>
                    <a:cubicBezTo>
                      <a:pt x="17658" y="4526"/>
                      <a:pt x="17665" y="4541"/>
                      <a:pt x="17674" y="4560"/>
                    </a:cubicBezTo>
                    <a:cubicBezTo>
                      <a:pt x="17809" y="4862"/>
                      <a:pt x="17752" y="5152"/>
                      <a:pt x="17600" y="5481"/>
                    </a:cubicBezTo>
                    <a:cubicBezTo>
                      <a:pt x="17488" y="5176"/>
                      <a:pt x="17350" y="4920"/>
                      <a:pt x="17382" y="4629"/>
                    </a:cubicBezTo>
                    <a:cubicBezTo>
                      <a:pt x="17418" y="4600"/>
                      <a:pt x="17432" y="4564"/>
                      <a:pt x="17441" y="4526"/>
                    </a:cubicBezTo>
                    <a:cubicBezTo>
                      <a:pt x="17441" y="4526"/>
                      <a:pt x="17441" y="4516"/>
                      <a:pt x="17439" y="4516"/>
                    </a:cubicBezTo>
                    <a:cubicBezTo>
                      <a:pt x="17437" y="4514"/>
                      <a:pt x="17435" y="4512"/>
                      <a:pt x="17431" y="4510"/>
                    </a:cubicBezTo>
                    <a:cubicBezTo>
                      <a:pt x="17442" y="4510"/>
                      <a:pt x="17451" y="4510"/>
                      <a:pt x="17461" y="4509"/>
                    </a:cubicBezTo>
                    <a:lnTo>
                      <a:pt x="17510" y="4489"/>
                    </a:lnTo>
                    <a:cubicBezTo>
                      <a:pt x="17517" y="4485"/>
                      <a:pt x="17525" y="4483"/>
                      <a:pt x="17533" y="4483"/>
                    </a:cubicBezTo>
                    <a:close/>
                    <a:moveTo>
                      <a:pt x="8400" y="4839"/>
                    </a:moveTo>
                    <a:lnTo>
                      <a:pt x="8400" y="4839"/>
                    </a:lnTo>
                    <a:cubicBezTo>
                      <a:pt x="8404" y="4840"/>
                      <a:pt x="8409" y="4840"/>
                      <a:pt x="8414" y="4840"/>
                    </a:cubicBezTo>
                    <a:cubicBezTo>
                      <a:pt x="8424" y="4840"/>
                      <a:pt x="8434" y="4839"/>
                      <a:pt x="8443" y="4839"/>
                    </a:cubicBezTo>
                    <a:cubicBezTo>
                      <a:pt x="8466" y="4839"/>
                      <a:pt x="8485" y="4844"/>
                      <a:pt x="8491" y="4873"/>
                    </a:cubicBezTo>
                    <a:cubicBezTo>
                      <a:pt x="8508" y="4864"/>
                      <a:pt x="8524" y="4861"/>
                      <a:pt x="8541" y="4861"/>
                    </a:cubicBezTo>
                    <a:cubicBezTo>
                      <a:pt x="8571" y="4861"/>
                      <a:pt x="8600" y="4872"/>
                      <a:pt x="8629" y="4881"/>
                    </a:cubicBezTo>
                    <a:cubicBezTo>
                      <a:pt x="9031" y="4950"/>
                      <a:pt x="9403" y="5083"/>
                      <a:pt x="9758" y="5257"/>
                    </a:cubicBezTo>
                    <a:cubicBezTo>
                      <a:pt x="9868" y="5291"/>
                      <a:pt x="9969" y="5336"/>
                      <a:pt x="10039" y="5418"/>
                    </a:cubicBezTo>
                    <a:cubicBezTo>
                      <a:pt x="10069" y="5421"/>
                      <a:pt x="10089" y="5430"/>
                      <a:pt x="10087" y="5459"/>
                    </a:cubicBezTo>
                    <a:cubicBezTo>
                      <a:pt x="10100" y="5461"/>
                      <a:pt x="10119" y="5464"/>
                      <a:pt x="10121" y="5469"/>
                    </a:cubicBezTo>
                    <a:cubicBezTo>
                      <a:pt x="10129" y="5494"/>
                      <a:pt x="10104" y="5494"/>
                      <a:pt x="10085" y="5497"/>
                    </a:cubicBezTo>
                    <a:cubicBezTo>
                      <a:pt x="10085" y="5485"/>
                      <a:pt x="10084" y="5472"/>
                      <a:pt x="10084" y="5460"/>
                    </a:cubicBezTo>
                    <a:cubicBezTo>
                      <a:pt x="10054" y="5459"/>
                      <a:pt x="10032" y="5452"/>
                      <a:pt x="10038" y="5421"/>
                    </a:cubicBezTo>
                    <a:cubicBezTo>
                      <a:pt x="9892" y="5412"/>
                      <a:pt x="9779" y="5338"/>
                      <a:pt x="9660" y="5277"/>
                    </a:cubicBezTo>
                    <a:lnTo>
                      <a:pt x="9357" y="5192"/>
                    </a:lnTo>
                    <a:cubicBezTo>
                      <a:pt x="9120" y="5100"/>
                      <a:pt x="8862" y="5052"/>
                      <a:pt x="8631" y="4946"/>
                    </a:cubicBezTo>
                    <a:cubicBezTo>
                      <a:pt x="8578" y="4932"/>
                      <a:pt x="8521" y="4923"/>
                      <a:pt x="8490" y="4876"/>
                    </a:cubicBezTo>
                    <a:cubicBezTo>
                      <a:pt x="8454" y="4874"/>
                      <a:pt x="8422" y="4866"/>
                      <a:pt x="8400" y="4839"/>
                    </a:cubicBezTo>
                    <a:close/>
                    <a:moveTo>
                      <a:pt x="30699" y="5266"/>
                    </a:moveTo>
                    <a:lnTo>
                      <a:pt x="30699" y="5266"/>
                    </a:lnTo>
                    <a:cubicBezTo>
                      <a:pt x="30746" y="5322"/>
                      <a:pt x="30721" y="5373"/>
                      <a:pt x="30690" y="5424"/>
                    </a:cubicBezTo>
                    <a:cubicBezTo>
                      <a:pt x="30682" y="5453"/>
                      <a:pt x="30677" y="5501"/>
                      <a:pt x="30646" y="5501"/>
                    </a:cubicBezTo>
                    <a:cubicBezTo>
                      <a:pt x="30644" y="5501"/>
                      <a:pt x="30643" y="5501"/>
                      <a:pt x="30641" y="5500"/>
                    </a:cubicBezTo>
                    <a:cubicBezTo>
                      <a:pt x="30594" y="5493"/>
                      <a:pt x="30619" y="5450"/>
                      <a:pt x="30626" y="5421"/>
                    </a:cubicBezTo>
                    <a:lnTo>
                      <a:pt x="30626" y="5421"/>
                    </a:lnTo>
                    <a:lnTo>
                      <a:pt x="30626" y="5422"/>
                    </a:lnTo>
                    <a:cubicBezTo>
                      <a:pt x="30626" y="5362"/>
                      <a:pt x="30651" y="5313"/>
                      <a:pt x="30699" y="5266"/>
                    </a:cubicBezTo>
                    <a:close/>
                    <a:moveTo>
                      <a:pt x="21825" y="5522"/>
                    </a:moveTo>
                    <a:lnTo>
                      <a:pt x="21826" y="5523"/>
                    </a:lnTo>
                    <a:cubicBezTo>
                      <a:pt x="21856" y="5525"/>
                      <a:pt x="21818" y="5521"/>
                      <a:pt x="21833" y="5537"/>
                    </a:cubicBezTo>
                    <a:cubicBezTo>
                      <a:pt x="21830" y="5539"/>
                      <a:pt x="21827" y="5539"/>
                      <a:pt x="21824" y="5539"/>
                    </a:cubicBezTo>
                    <a:cubicBezTo>
                      <a:pt x="21817" y="5539"/>
                      <a:pt x="21813" y="5535"/>
                      <a:pt x="21812" y="5525"/>
                    </a:cubicBezTo>
                    <a:cubicBezTo>
                      <a:pt x="21817" y="5523"/>
                      <a:pt x="21820" y="5523"/>
                      <a:pt x="21825" y="5522"/>
                    </a:cubicBezTo>
                    <a:close/>
                    <a:moveTo>
                      <a:pt x="10201" y="5513"/>
                    </a:moveTo>
                    <a:cubicBezTo>
                      <a:pt x="10214" y="5513"/>
                      <a:pt x="10228" y="5529"/>
                      <a:pt x="10240" y="5537"/>
                    </a:cubicBezTo>
                    <a:cubicBezTo>
                      <a:pt x="10255" y="5549"/>
                      <a:pt x="10270" y="5562"/>
                      <a:pt x="10284" y="5576"/>
                    </a:cubicBezTo>
                    <a:lnTo>
                      <a:pt x="10224" y="5573"/>
                    </a:lnTo>
                    <a:cubicBezTo>
                      <a:pt x="10205" y="5557"/>
                      <a:pt x="10170" y="5544"/>
                      <a:pt x="10188" y="5519"/>
                    </a:cubicBezTo>
                    <a:lnTo>
                      <a:pt x="10189" y="5519"/>
                    </a:lnTo>
                    <a:cubicBezTo>
                      <a:pt x="10192" y="5515"/>
                      <a:pt x="10196" y="5513"/>
                      <a:pt x="10201" y="5513"/>
                    </a:cubicBezTo>
                    <a:close/>
                    <a:moveTo>
                      <a:pt x="18813" y="5152"/>
                    </a:moveTo>
                    <a:cubicBezTo>
                      <a:pt x="19180" y="5152"/>
                      <a:pt x="19520" y="5253"/>
                      <a:pt x="19833" y="5459"/>
                    </a:cubicBezTo>
                    <a:lnTo>
                      <a:pt x="19834" y="5460"/>
                    </a:lnTo>
                    <a:cubicBezTo>
                      <a:pt x="19865" y="5600"/>
                      <a:pt x="19740" y="5575"/>
                      <a:pt x="19648" y="5587"/>
                    </a:cubicBezTo>
                    <a:cubicBezTo>
                      <a:pt x="19507" y="5541"/>
                      <a:pt x="19363" y="5500"/>
                      <a:pt x="19224" y="5448"/>
                    </a:cubicBezTo>
                    <a:cubicBezTo>
                      <a:pt x="18996" y="5361"/>
                      <a:pt x="18770" y="5272"/>
                      <a:pt x="18515" y="5252"/>
                    </a:cubicBezTo>
                    <a:cubicBezTo>
                      <a:pt x="18470" y="5248"/>
                      <a:pt x="18423" y="5241"/>
                      <a:pt x="18420" y="5189"/>
                    </a:cubicBezTo>
                    <a:cubicBezTo>
                      <a:pt x="18554" y="5165"/>
                      <a:pt x="18685" y="5152"/>
                      <a:pt x="18813" y="5152"/>
                    </a:cubicBezTo>
                    <a:close/>
                    <a:moveTo>
                      <a:pt x="7389" y="4680"/>
                    </a:moveTo>
                    <a:lnTo>
                      <a:pt x="7389" y="4680"/>
                    </a:lnTo>
                    <a:cubicBezTo>
                      <a:pt x="7416" y="4685"/>
                      <a:pt x="7437" y="4696"/>
                      <a:pt x="7443" y="4721"/>
                    </a:cubicBezTo>
                    <a:cubicBezTo>
                      <a:pt x="7470" y="4723"/>
                      <a:pt x="7487" y="4735"/>
                      <a:pt x="7487" y="4760"/>
                    </a:cubicBezTo>
                    <a:cubicBezTo>
                      <a:pt x="7583" y="4787"/>
                      <a:pt x="7639" y="4858"/>
                      <a:pt x="7704" y="4915"/>
                    </a:cubicBezTo>
                    <a:cubicBezTo>
                      <a:pt x="7937" y="5124"/>
                      <a:pt x="8201" y="5295"/>
                      <a:pt x="8486" y="5424"/>
                    </a:cubicBezTo>
                    <a:cubicBezTo>
                      <a:pt x="8568" y="5454"/>
                      <a:pt x="8659" y="5472"/>
                      <a:pt x="8716" y="5538"/>
                    </a:cubicBezTo>
                    <a:cubicBezTo>
                      <a:pt x="8726" y="5536"/>
                      <a:pt x="8736" y="5536"/>
                      <a:pt x="8746" y="5536"/>
                    </a:cubicBezTo>
                    <a:cubicBezTo>
                      <a:pt x="8785" y="5536"/>
                      <a:pt x="8824" y="5550"/>
                      <a:pt x="8854" y="5575"/>
                    </a:cubicBezTo>
                    <a:lnTo>
                      <a:pt x="8900" y="5575"/>
                    </a:lnTo>
                    <a:cubicBezTo>
                      <a:pt x="8918" y="5580"/>
                      <a:pt x="8936" y="5585"/>
                      <a:pt x="8954" y="5585"/>
                    </a:cubicBezTo>
                    <a:cubicBezTo>
                      <a:pt x="8968" y="5585"/>
                      <a:pt x="8982" y="5582"/>
                      <a:pt x="8995" y="5573"/>
                    </a:cubicBezTo>
                    <a:lnTo>
                      <a:pt x="8995" y="5573"/>
                    </a:lnTo>
                    <a:lnTo>
                      <a:pt x="8986" y="5612"/>
                    </a:lnTo>
                    <a:lnTo>
                      <a:pt x="8983" y="5610"/>
                    </a:lnTo>
                    <a:cubicBezTo>
                      <a:pt x="8978" y="5609"/>
                      <a:pt x="8973" y="5608"/>
                      <a:pt x="8967" y="5608"/>
                    </a:cubicBezTo>
                    <a:cubicBezTo>
                      <a:pt x="8949" y="5608"/>
                      <a:pt x="8928" y="5613"/>
                      <a:pt x="8909" y="5613"/>
                    </a:cubicBezTo>
                    <a:cubicBezTo>
                      <a:pt x="8886" y="5613"/>
                      <a:pt x="8866" y="5606"/>
                      <a:pt x="8853" y="5578"/>
                    </a:cubicBezTo>
                    <a:cubicBezTo>
                      <a:pt x="8832" y="5580"/>
                      <a:pt x="8811" y="5584"/>
                      <a:pt x="8791" y="5584"/>
                    </a:cubicBezTo>
                    <a:cubicBezTo>
                      <a:pt x="8761" y="5584"/>
                      <a:pt x="8733" y="5575"/>
                      <a:pt x="8716" y="5540"/>
                    </a:cubicBezTo>
                    <a:cubicBezTo>
                      <a:pt x="8697" y="5545"/>
                      <a:pt x="8679" y="5547"/>
                      <a:pt x="8662" y="5547"/>
                    </a:cubicBezTo>
                    <a:cubicBezTo>
                      <a:pt x="8598" y="5547"/>
                      <a:pt x="8544" y="5515"/>
                      <a:pt x="8489" y="5487"/>
                    </a:cubicBezTo>
                    <a:cubicBezTo>
                      <a:pt x="8123" y="5361"/>
                      <a:pt x="7792" y="5148"/>
                      <a:pt x="7526" y="4867"/>
                    </a:cubicBezTo>
                    <a:cubicBezTo>
                      <a:pt x="7500" y="4839"/>
                      <a:pt x="7437" y="4814"/>
                      <a:pt x="7479" y="4764"/>
                    </a:cubicBezTo>
                    <a:lnTo>
                      <a:pt x="7479" y="4764"/>
                    </a:lnTo>
                    <a:cubicBezTo>
                      <a:pt x="7470" y="4767"/>
                      <a:pt x="7462" y="4769"/>
                      <a:pt x="7456" y="4769"/>
                    </a:cubicBezTo>
                    <a:cubicBezTo>
                      <a:pt x="7433" y="4769"/>
                      <a:pt x="7433" y="4749"/>
                      <a:pt x="7438" y="4724"/>
                    </a:cubicBezTo>
                    <a:lnTo>
                      <a:pt x="7438" y="4724"/>
                    </a:lnTo>
                    <a:cubicBezTo>
                      <a:pt x="7433" y="4725"/>
                      <a:pt x="7428" y="4726"/>
                      <a:pt x="7424" y="4726"/>
                    </a:cubicBezTo>
                    <a:cubicBezTo>
                      <a:pt x="7397" y="4726"/>
                      <a:pt x="7393" y="4702"/>
                      <a:pt x="7389" y="4680"/>
                    </a:cubicBezTo>
                    <a:close/>
                    <a:moveTo>
                      <a:pt x="30332" y="5599"/>
                    </a:moveTo>
                    <a:lnTo>
                      <a:pt x="30338" y="5613"/>
                    </a:lnTo>
                    <a:lnTo>
                      <a:pt x="30338" y="5613"/>
                    </a:lnTo>
                    <a:cubicBezTo>
                      <a:pt x="30336" y="5609"/>
                      <a:pt x="30334" y="5604"/>
                      <a:pt x="30332" y="5599"/>
                    </a:cubicBezTo>
                    <a:close/>
                    <a:moveTo>
                      <a:pt x="9969" y="5534"/>
                    </a:moveTo>
                    <a:cubicBezTo>
                      <a:pt x="10014" y="5534"/>
                      <a:pt x="10041" y="5573"/>
                      <a:pt x="10083" y="5579"/>
                    </a:cubicBezTo>
                    <a:cubicBezTo>
                      <a:pt x="10088" y="5590"/>
                      <a:pt x="10089" y="5601"/>
                      <a:pt x="10087" y="5613"/>
                    </a:cubicBezTo>
                    <a:cubicBezTo>
                      <a:pt x="10114" y="5616"/>
                      <a:pt x="10140" y="5630"/>
                      <a:pt x="10156" y="5654"/>
                    </a:cubicBezTo>
                    <a:lnTo>
                      <a:pt x="10082" y="5657"/>
                    </a:lnTo>
                    <a:cubicBezTo>
                      <a:pt x="10071" y="5644"/>
                      <a:pt x="10072" y="5625"/>
                      <a:pt x="10084" y="5615"/>
                    </a:cubicBezTo>
                    <a:lnTo>
                      <a:pt x="10084" y="5615"/>
                    </a:lnTo>
                    <a:cubicBezTo>
                      <a:pt x="10066" y="5618"/>
                      <a:pt x="10049" y="5620"/>
                      <a:pt x="10033" y="5620"/>
                    </a:cubicBezTo>
                    <a:cubicBezTo>
                      <a:pt x="9984" y="5620"/>
                      <a:pt x="9949" y="5600"/>
                      <a:pt x="9950" y="5536"/>
                    </a:cubicBezTo>
                    <a:cubicBezTo>
                      <a:pt x="9957" y="5535"/>
                      <a:pt x="9963" y="5534"/>
                      <a:pt x="9969" y="5534"/>
                    </a:cubicBezTo>
                    <a:close/>
                    <a:moveTo>
                      <a:pt x="25416" y="5398"/>
                    </a:moveTo>
                    <a:cubicBezTo>
                      <a:pt x="25536" y="5398"/>
                      <a:pt x="25658" y="5410"/>
                      <a:pt x="25782" y="5435"/>
                    </a:cubicBezTo>
                    <a:cubicBezTo>
                      <a:pt x="25878" y="5544"/>
                      <a:pt x="25871" y="5584"/>
                      <a:pt x="25746" y="5634"/>
                    </a:cubicBezTo>
                    <a:cubicBezTo>
                      <a:pt x="25713" y="5648"/>
                      <a:pt x="25676" y="5657"/>
                      <a:pt x="25639" y="5660"/>
                    </a:cubicBezTo>
                    <a:cubicBezTo>
                      <a:pt x="25598" y="5662"/>
                      <a:pt x="25558" y="5662"/>
                      <a:pt x="25517" y="5662"/>
                    </a:cubicBezTo>
                    <a:cubicBezTo>
                      <a:pt x="25240" y="5662"/>
                      <a:pt x="24965" y="5620"/>
                      <a:pt x="24701" y="5537"/>
                    </a:cubicBezTo>
                    <a:cubicBezTo>
                      <a:pt x="24934" y="5447"/>
                      <a:pt x="25172" y="5398"/>
                      <a:pt x="25416" y="5398"/>
                    </a:cubicBezTo>
                    <a:close/>
                    <a:moveTo>
                      <a:pt x="10350" y="5662"/>
                    </a:moveTo>
                    <a:cubicBezTo>
                      <a:pt x="10346" y="5680"/>
                      <a:pt x="10354" y="5697"/>
                      <a:pt x="10370" y="5704"/>
                    </a:cubicBezTo>
                    <a:lnTo>
                      <a:pt x="10337" y="5737"/>
                    </a:lnTo>
                    <a:lnTo>
                      <a:pt x="10330" y="5739"/>
                    </a:lnTo>
                    <a:cubicBezTo>
                      <a:pt x="10320" y="5727"/>
                      <a:pt x="10308" y="5716"/>
                      <a:pt x="10297" y="5704"/>
                    </a:cubicBezTo>
                    <a:cubicBezTo>
                      <a:pt x="10303" y="5694"/>
                      <a:pt x="10310" y="5685"/>
                      <a:pt x="10320" y="5678"/>
                    </a:cubicBezTo>
                    <a:cubicBezTo>
                      <a:pt x="10330" y="5678"/>
                      <a:pt x="10341" y="5673"/>
                      <a:pt x="10349" y="5666"/>
                    </a:cubicBezTo>
                    <a:lnTo>
                      <a:pt x="10350" y="5662"/>
                    </a:lnTo>
                    <a:close/>
                    <a:moveTo>
                      <a:pt x="30285" y="5711"/>
                    </a:moveTo>
                    <a:lnTo>
                      <a:pt x="30285" y="5711"/>
                    </a:lnTo>
                    <a:cubicBezTo>
                      <a:pt x="30290" y="5720"/>
                      <a:pt x="30294" y="5730"/>
                      <a:pt x="30298" y="5739"/>
                    </a:cubicBezTo>
                    <a:lnTo>
                      <a:pt x="30298" y="5741"/>
                    </a:lnTo>
                    <a:cubicBezTo>
                      <a:pt x="30294" y="5731"/>
                      <a:pt x="30290" y="5722"/>
                      <a:pt x="30285" y="5711"/>
                    </a:cubicBezTo>
                    <a:close/>
                    <a:moveTo>
                      <a:pt x="10613" y="5604"/>
                    </a:moveTo>
                    <a:cubicBezTo>
                      <a:pt x="10641" y="5604"/>
                      <a:pt x="10645" y="5633"/>
                      <a:pt x="10657" y="5653"/>
                    </a:cubicBezTo>
                    <a:cubicBezTo>
                      <a:pt x="10690" y="5667"/>
                      <a:pt x="10690" y="5694"/>
                      <a:pt x="10688" y="5722"/>
                    </a:cubicBezTo>
                    <a:cubicBezTo>
                      <a:pt x="10705" y="5733"/>
                      <a:pt x="10719" y="5746"/>
                      <a:pt x="10694" y="5761"/>
                    </a:cubicBezTo>
                    <a:cubicBezTo>
                      <a:pt x="10694" y="5761"/>
                      <a:pt x="10694" y="5761"/>
                      <a:pt x="10694" y="5761"/>
                    </a:cubicBezTo>
                    <a:cubicBezTo>
                      <a:pt x="10691" y="5761"/>
                      <a:pt x="10676" y="5746"/>
                      <a:pt x="10667" y="5739"/>
                    </a:cubicBezTo>
                    <a:cubicBezTo>
                      <a:pt x="10622" y="5724"/>
                      <a:pt x="10592" y="5697"/>
                      <a:pt x="10581" y="5656"/>
                    </a:cubicBezTo>
                    <a:cubicBezTo>
                      <a:pt x="10581" y="5641"/>
                      <a:pt x="10555" y="5623"/>
                      <a:pt x="10587" y="5610"/>
                    </a:cubicBezTo>
                    <a:cubicBezTo>
                      <a:pt x="10597" y="5606"/>
                      <a:pt x="10606" y="5604"/>
                      <a:pt x="10613" y="5604"/>
                    </a:cubicBezTo>
                    <a:close/>
                    <a:moveTo>
                      <a:pt x="11178" y="3281"/>
                    </a:moveTo>
                    <a:cubicBezTo>
                      <a:pt x="11179" y="3294"/>
                      <a:pt x="11180" y="3306"/>
                      <a:pt x="11180" y="3318"/>
                    </a:cubicBezTo>
                    <a:cubicBezTo>
                      <a:pt x="11184" y="3317"/>
                      <a:pt x="11188" y="3317"/>
                      <a:pt x="11191" y="3317"/>
                    </a:cubicBezTo>
                    <a:cubicBezTo>
                      <a:pt x="11218" y="3317"/>
                      <a:pt x="11234" y="3326"/>
                      <a:pt x="11227" y="3356"/>
                    </a:cubicBezTo>
                    <a:lnTo>
                      <a:pt x="11228" y="3356"/>
                    </a:lnTo>
                    <a:cubicBezTo>
                      <a:pt x="11236" y="3354"/>
                      <a:pt x="11244" y="3354"/>
                      <a:pt x="11250" y="3354"/>
                    </a:cubicBezTo>
                    <a:cubicBezTo>
                      <a:pt x="11273" y="3354"/>
                      <a:pt x="11285" y="3363"/>
                      <a:pt x="11274" y="3394"/>
                    </a:cubicBezTo>
                    <a:cubicBezTo>
                      <a:pt x="11288" y="3386"/>
                      <a:pt x="11299" y="3383"/>
                      <a:pt x="11308" y="3383"/>
                    </a:cubicBezTo>
                    <a:cubicBezTo>
                      <a:pt x="11336" y="3383"/>
                      <a:pt x="11348" y="3410"/>
                      <a:pt x="11361" y="3434"/>
                    </a:cubicBezTo>
                    <a:lnTo>
                      <a:pt x="11356" y="3438"/>
                    </a:lnTo>
                    <a:cubicBezTo>
                      <a:pt x="11359" y="3437"/>
                      <a:pt x="11360" y="3437"/>
                      <a:pt x="11362" y="3435"/>
                    </a:cubicBezTo>
                    <a:lnTo>
                      <a:pt x="11365" y="3431"/>
                    </a:lnTo>
                    <a:cubicBezTo>
                      <a:pt x="11705" y="3615"/>
                      <a:pt x="11995" y="3850"/>
                      <a:pt x="12267" y="4100"/>
                    </a:cubicBezTo>
                    <a:cubicBezTo>
                      <a:pt x="12298" y="4128"/>
                      <a:pt x="12356" y="4163"/>
                      <a:pt x="12293" y="4210"/>
                    </a:cubicBezTo>
                    <a:lnTo>
                      <a:pt x="12230" y="4174"/>
                    </a:lnTo>
                    <a:cubicBezTo>
                      <a:pt x="12150" y="4074"/>
                      <a:pt x="12046" y="3993"/>
                      <a:pt x="11935" y="3920"/>
                    </a:cubicBezTo>
                    <a:cubicBezTo>
                      <a:pt x="11840" y="3857"/>
                      <a:pt x="11766" y="3761"/>
                      <a:pt x="11632" y="3750"/>
                    </a:cubicBezTo>
                    <a:lnTo>
                      <a:pt x="11632" y="3750"/>
                    </a:lnTo>
                    <a:cubicBezTo>
                      <a:pt x="11582" y="3799"/>
                      <a:pt x="11643" y="3818"/>
                      <a:pt x="11671" y="3835"/>
                    </a:cubicBezTo>
                    <a:cubicBezTo>
                      <a:pt x="11854" y="3950"/>
                      <a:pt x="12007" y="4094"/>
                      <a:pt x="12174" y="4222"/>
                    </a:cubicBezTo>
                    <a:lnTo>
                      <a:pt x="12584" y="4697"/>
                    </a:lnTo>
                    <a:cubicBezTo>
                      <a:pt x="12590" y="4700"/>
                      <a:pt x="12596" y="4702"/>
                      <a:pt x="12602" y="4702"/>
                    </a:cubicBezTo>
                    <a:cubicBezTo>
                      <a:pt x="12614" y="4702"/>
                      <a:pt x="12625" y="4696"/>
                      <a:pt x="12632" y="4686"/>
                    </a:cubicBezTo>
                    <a:cubicBezTo>
                      <a:pt x="12632" y="4672"/>
                      <a:pt x="12634" y="4657"/>
                      <a:pt x="12634" y="4643"/>
                    </a:cubicBezTo>
                    <a:cubicBezTo>
                      <a:pt x="12635" y="4629"/>
                      <a:pt x="12634" y="4617"/>
                      <a:pt x="12634" y="4604"/>
                    </a:cubicBezTo>
                    <a:cubicBezTo>
                      <a:pt x="12595" y="4590"/>
                      <a:pt x="12582" y="4562"/>
                      <a:pt x="12590" y="4527"/>
                    </a:cubicBezTo>
                    <a:cubicBezTo>
                      <a:pt x="12547" y="4512"/>
                      <a:pt x="12533" y="4486"/>
                      <a:pt x="12543" y="4449"/>
                    </a:cubicBezTo>
                    <a:lnTo>
                      <a:pt x="12543" y="4449"/>
                    </a:lnTo>
                    <a:cubicBezTo>
                      <a:pt x="12538" y="4450"/>
                      <a:pt x="12534" y="4450"/>
                      <a:pt x="12531" y="4450"/>
                    </a:cubicBezTo>
                    <a:cubicBezTo>
                      <a:pt x="12504" y="4450"/>
                      <a:pt x="12499" y="4432"/>
                      <a:pt x="12499" y="4410"/>
                    </a:cubicBezTo>
                    <a:cubicBezTo>
                      <a:pt x="12457" y="4395"/>
                      <a:pt x="12424" y="4377"/>
                      <a:pt x="12452" y="4332"/>
                    </a:cubicBezTo>
                    <a:lnTo>
                      <a:pt x="12452" y="4332"/>
                    </a:lnTo>
                    <a:cubicBezTo>
                      <a:pt x="12445" y="4333"/>
                      <a:pt x="12437" y="4333"/>
                      <a:pt x="12431" y="4333"/>
                    </a:cubicBezTo>
                    <a:cubicBezTo>
                      <a:pt x="12378" y="4333"/>
                      <a:pt x="12367" y="4297"/>
                      <a:pt x="12363" y="4254"/>
                    </a:cubicBezTo>
                    <a:cubicBezTo>
                      <a:pt x="12360" y="4255"/>
                      <a:pt x="12357" y="4255"/>
                      <a:pt x="12354" y="4255"/>
                    </a:cubicBezTo>
                    <a:cubicBezTo>
                      <a:pt x="12323" y="4255"/>
                      <a:pt x="12308" y="4234"/>
                      <a:pt x="12293" y="4214"/>
                    </a:cubicBezTo>
                    <a:cubicBezTo>
                      <a:pt x="12315" y="4199"/>
                      <a:pt x="12330" y="4193"/>
                      <a:pt x="12340" y="4193"/>
                    </a:cubicBezTo>
                    <a:cubicBezTo>
                      <a:pt x="12363" y="4193"/>
                      <a:pt x="12366" y="4221"/>
                      <a:pt x="12366" y="4252"/>
                    </a:cubicBezTo>
                    <a:cubicBezTo>
                      <a:pt x="12374" y="4251"/>
                      <a:pt x="12381" y="4250"/>
                      <a:pt x="12388" y="4250"/>
                    </a:cubicBezTo>
                    <a:cubicBezTo>
                      <a:pt x="12442" y="4250"/>
                      <a:pt x="12448" y="4291"/>
                      <a:pt x="12457" y="4331"/>
                    </a:cubicBezTo>
                    <a:cubicBezTo>
                      <a:pt x="12501" y="4344"/>
                      <a:pt x="12520" y="4367"/>
                      <a:pt x="12503" y="4407"/>
                    </a:cubicBezTo>
                    <a:cubicBezTo>
                      <a:pt x="12508" y="4406"/>
                      <a:pt x="12511" y="4406"/>
                      <a:pt x="12515" y="4406"/>
                    </a:cubicBezTo>
                    <a:cubicBezTo>
                      <a:pt x="12542" y="4406"/>
                      <a:pt x="12545" y="4426"/>
                      <a:pt x="12549" y="4447"/>
                    </a:cubicBezTo>
                    <a:cubicBezTo>
                      <a:pt x="12590" y="4463"/>
                      <a:pt x="12596" y="4492"/>
                      <a:pt x="12593" y="4526"/>
                    </a:cubicBezTo>
                    <a:cubicBezTo>
                      <a:pt x="12647" y="4535"/>
                      <a:pt x="12647" y="4567"/>
                      <a:pt x="12638" y="4603"/>
                    </a:cubicBezTo>
                    <a:cubicBezTo>
                      <a:pt x="12692" y="4612"/>
                      <a:pt x="12683" y="4648"/>
                      <a:pt x="12681" y="4681"/>
                    </a:cubicBezTo>
                    <a:lnTo>
                      <a:pt x="12629" y="4693"/>
                    </a:lnTo>
                    <a:cubicBezTo>
                      <a:pt x="12570" y="4743"/>
                      <a:pt x="12638" y="4770"/>
                      <a:pt x="12658" y="4807"/>
                    </a:cubicBezTo>
                    <a:cubicBezTo>
                      <a:pt x="12671" y="4852"/>
                      <a:pt x="12696" y="4894"/>
                      <a:pt x="12731" y="4926"/>
                    </a:cubicBezTo>
                    <a:cubicBezTo>
                      <a:pt x="12821" y="5110"/>
                      <a:pt x="12879" y="5304"/>
                      <a:pt x="12948" y="5496"/>
                    </a:cubicBezTo>
                    <a:cubicBezTo>
                      <a:pt x="12998" y="5610"/>
                      <a:pt x="13021" y="5727"/>
                      <a:pt x="13002" y="5850"/>
                    </a:cubicBezTo>
                    <a:cubicBezTo>
                      <a:pt x="12934" y="5738"/>
                      <a:pt x="12903" y="5617"/>
                      <a:pt x="12866" y="5497"/>
                    </a:cubicBezTo>
                    <a:cubicBezTo>
                      <a:pt x="12624" y="5022"/>
                      <a:pt x="12251" y="4622"/>
                      <a:pt x="11871" y="4226"/>
                    </a:cubicBezTo>
                    <a:cubicBezTo>
                      <a:pt x="11724" y="4073"/>
                      <a:pt x="11552" y="3932"/>
                      <a:pt x="11445" y="3753"/>
                    </a:cubicBezTo>
                    <a:lnTo>
                      <a:pt x="11449" y="3750"/>
                    </a:lnTo>
                    <a:cubicBezTo>
                      <a:pt x="11451" y="3746"/>
                      <a:pt x="11454" y="3742"/>
                      <a:pt x="11455" y="3740"/>
                    </a:cubicBezTo>
                    <a:lnTo>
                      <a:pt x="11455" y="3740"/>
                    </a:lnTo>
                    <a:cubicBezTo>
                      <a:pt x="11451" y="3742"/>
                      <a:pt x="11449" y="3746"/>
                      <a:pt x="11447" y="3749"/>
                    </a:cubicBezTo>
                    <a:lnTo>
                      <a:pt x="11368" y="3742"/>
                    </a:lnTo>
                    <a:cubicBezTo>
                      <a:pt x="11363" y="3721"/>
                      <a:pt x="11360" y="3699"/>
                      <a:pt x="11356" y="3678"/>
                    </a:cubicBezTo>
                    <a:cubicBezTo>
                      <a:pt x="11324" y="3656"/>
                      <a:pt x="11287" y="3637"/>
                      <a:pt x="11312" y="3595"/>
                    </a:cubicBezTo>
                    <a:cubicBezTo>
                      <a:pt x="11266" y="3592"/>
                      <a:pt x="11260" y="3566"/>
                      <a:pt x="11268" y="3533"/>
                    </a:cubicBezTo>
                    <a:lnTo>
                      <a:pt x="11268" y="3533"/>
                    </a:lnTo>
                    <a:lnTo>
                      <a:pt x="11315" y="3592"/>
                    </a:lnTo>
                    <a:cubicBezTo>
                      <a:pt x="11317" y="3592"/>
                      <a:pt x="11319" y="3592"/>
                      <a:pt x="11321" y="3592"/>
                    </a:cubicBezTo>
                    <a:cubicBezTo>
                      <a:pt x="11340" y="3592"/>
                      <a:pt x="11357" y="3605"/>
                      <a:pt x="11363" y="3624"/>
                    </a:cubicBezTo>
                    <a:cubicBezTo>
                      <a:pt x="11403" y="3658"/>
                      <a:pt x="11489" y="3667"/>
                      <a:pt x="11455" y="3739"/>
                    </a:cubicBezTo>
                    <a:cubicBezTo>
                      <a:pt x="11464" y="3729"/>
                      <a:pt x="11474" y="3725"/>
                      <a:pt x="11485" y="3725"/>
                    </a:cubicBezTo>
                    <a:cubicBezTo>
                      <a:pt x="11501" y="3725"/>
                      <a:pt x="11519" y="3734"/>
                      <a:pt x="11536" y="3743"/>
                    </a:cubicBezTo>
                    <a:cubicBezTo>
                      <a:pt x="11554" y="3752"/>
                      <a:pt x="11573" y="3766"/>
                      <a:pt x="11594" y="3766"/>
                    </a:cubicBezTo>
                    <a:cubicBezTo>
                      <a:pt x="11607" y="3766"/>
                      <a:pt x="11619" y="3761"/>
                      <a:pt x="11632" y="3749"/>
                    </a:cubicBezTo>
                    <a:cubicBezTo>
                      <a:pt x="11594" y="3646"/>
                      <a:pt x="11466" y="3613"/>
                      <a:pt x="11398" y="3533"/>
                    </a:cubicBezTo>
                    <a:cubicBezTo>
                      <a:pt x="11373" y="3506"/>
                      <a:pt x="11306" y="3484"/>
                      <a:pt x="11356" y="3438"/>
                    </a:cubicBezTo>
                    <a:lnTo>
                      <a:pt x="11356" y="3438"/>
                    </a:lnTo>
                    <a:cubicBezTo>
                      <a:pt x="11340" y="3448"/>
                      <a:pt x="11327" y="3452"/>
                      <a:pt x="11317" y="3452"/>
                    </a:cubicBezTo>
                    <a:cubicBezTo>
                      <a:pt x="11291" y="3452"/>
                      <a:pt x="11280" y="3426"/>
                      <a:pt x="11271" y="3397"/>
                    </a:cubicBezTo>
                    <a:cubicBezTo>
                      <a:pt x="11241" y="3397"/>
                      <a:pt x="11225" y="3383"/>
                      <a:pt x="11224" y="3359"/>
                    </a:cubicBezTo>
                    <a:cubicBezTo>
                      <a:pt x="11202" y="3359"/>
                      <a:pt x="11183" y="3343"/>
                      <a:pt x="11178" y="3320"/>
                    </a:cubicBezTo>
                    <a:cubicBezTo>
                      <a:pt x="11148" y="3308"/>
                      <a:pt x="11134" y="3296"/>
                      <a:pt x="11178" y="3281"/>
                    </a:cubicBezTo>
                    <a:close/>
                    <a:moveTo>
                      <a:pt x="34740" y="4917"/>
                    </a:moveTo>
                    <a:cubicBezTo>
                      <a:pt x="34751" y="4917"/>
                      <a:pt x="34759" y="4920"/>
                      <a:pt x="34760" y="4931"/>
                    </a:cubicBezTo>
                    <a:cubicBezTo>
                      <a:pt x="34764" y="4968"/>
                      <a:pt x="34724" y="4988"/>
                      <a:pt x="34681" y="4994"/>
                    </a:cubicBezTo>
                    <a:cubicBezTo>
                      <a:pt x="34681" y="5006"/>
                      <a:pt x="34680" y="5019"/>
                      <a:pt x="34680" y="5031"/>
                    </a:cubicBezTo>
                    <a:cubicBezTo>
                      <a:pt x="34660" y="5034"/>
                      <a:pt x="34641" y="5051"/>
                      <a:pt x="34621" y="5051"/>
                    </a:cubicBezTo>
                    <a:cubicBezTo>
                      <a:pt x="34612" y="5051"/>
                      <a:pt x="34603" y="5048"/>
                      <a:pt x="34594" y="5039"/>
                    </a:cubicBezTo>
                    <a:lnTo>
                      <a:pt x="34594" y="5039"/>
                    </a:lnTo>
                    <a:cubicBezTo>
                      <a:pt x="34618" y="5103"/>
                      <a:pt x="34546" y="5119"/>
                      <a:pt x="34509" y="5146"/>
                    </a:cubicBezTo>
                    <a:cubicBezTo>
                      <a:pt x="34140" y="5408"/>
                      <a:pt x="33732" y="5610"/>
                      <a:pt x="33300" y="5741"/>
                    </a:cubicBezTo>
                    <a:cubicBezTo>
                      <a:pt x="33217" y="5765"/>
                      <a:pt x="33139" y="5816"/>
                      <a:pt x="33047" y="5816"/>
                    </a:cubicBezTo>
                    <a:cubicBezTo>
                      <a:pt x="33029" y="5816"/>
                      <a:pt x="33011" y="5814"/>
                      <a:pt x="32992" y="5809"/>
                    </a:cubicBezTo>
                    <a:cubicBezTo>
                      <a:pt x="32992" y="5846"/>
                      <a:pt x="32976" y="5856"/>
                      <a:pt x="32953" y="5856"/>
                    </a:cubicBezTo>
                    <a:cubicBezTo>
                      <a:pt x="32938" y="5856"/>
                      <a:pt x="32920" y="5851"/>
                      <a:pt x="32903" y="5848"/>
                    </a:cubicBezTo>
                    <a:cubicBezTo>
                      <a:pt x="32899" y="5857"/>
                      <a:pt x="32898" y="5870"/>
                      <a:pt x="32892" y="5871"/>
                    </a:cubicBezTo>
                    <a:cubicBezTo>
                      <a:pt x="32888" y="5873"/>
                      <a:pt x="32884" y="5874"/>
                      <a:pt x="32881" y="5874"/>
                    </a:cubicBezTo>
                    <a:cubicBezTo>
                      <a:pt x="32867" y="5874"/>
                      <a:pt x="32855" y="5863"/>
                      <a:pt x="32856" y="5848"/>
                    </a:cubicBezTo>
                    <a:lnTo>
                      <a:pt x="32903" y="5846"/>
                    </a:lnTo>
                    <a:cubicBezTo>
                      <a:pt x="32913" y="5818"/>
                      <a:pt x="32931" y="5801"/>
                      <a:pt x="32958" y="5801"/>
                    </a:cubicBezTo>
                    <a:cubicBezTo>
                      <a:pt x="32967" y="5801"/>
                      <a:pt x="32978" y="5803"/>
                      <a:pt x="32989" y="5807"/>
                    </a:cubicBezTo>
                    <a:cubicBezTo>
                      <a:pt x="32997" y="5754"/>
                      <a:pt x="33070" y="5743"/>
                      <a:pt x="33089" y="5698"/>
                    </a:cubicBezTo>
                    <a:cubicBezTo>
                      <a:pt x="33237" y="5681"/>
                      <a:pt x="33344" y="5593"/>
                      <a:pt x="33469" y="5537"/>
                    </a:cubicBezTo>
                    <a:cubicBezTo>
                      <a:pt x="33801" y="5387"/>
                      <a:pt x="34143" y="5252"/>
                      <a:pt x="34449" y="5065"/>
                    </a:cubicBezTo>
                    <a:cubicBezTo>
                      <a:pt x="34490" y="5063"/>
                      <a:pt x="34518" y="5026"/>
                      <a:pt x="34559" y="5026"/>
                    </a:cubicBezTo>
                    <a:cubicBezTo>
                      <a:pt x="34568" y="5026"/>
                      <a:pt x="34578" y="5028"/>
                      <a:pt x="34590" y="5033"/>
                    </a:cubicBezTo>
                    <a:cubicBezTo>
                      <a:pt x="34595" y="4999"/>
                      <a:pt x="34608" y="4977"/>
                      <a:pt x="34635" y="4977"/>
                    </a:cubicBezTo>
                    <a:cubicBezTo>
                      <a:pt x="34645" y="4977"/>
                      <a:pt x="34657" y="4980"/>
                      <a:pt x="34670" y="4987"/>
                    </a:cubicBezTo>
                    <a:cubicBezTo>
                      <a:pt x="34645" y="4963"/>
                      <a:pt x="34686" y="4944"/>
                      <a:pt x="34688" y="4923"/>
                    </a:cubicBezTo>
                    <a:cubicBezTo>
                      <a:pt x="34689" y="4923"/>
                      <a:pt x="34690" y="4923"/>
                      <a:pt x="34691" y="4923"/>
                    </a:cubicBezTo>
                    <a:cubicBezTo>
                      <a:pt x="34705" y="4923"/>
                      <a:pt x="34725" y="4917"/>
                      <a:pt x="34740" y="4917"/>
                    </a:cubicBezTo>
                    <a:close/>
                    <a:moveTo>
                      <a:pt x="14213" y="5925"/>
                    </a:moveTo>
                    <a:lnTo>
                      <a:pt x="14223" y="5926"/>
                    </a:lnTo>
                    <a:lnTo>
                      <a:pt x="14214" y="5926"/>
                    </a:lnTo>
                    <a:lnTo>
                      <a:pt x="14213" y="5925"/>
                    </a:lnTo>
                    <a:close/>
                    <a:moveTo>
                      <a:pt x="32466" y="5923"/>
                    </a:moveTo>
                    <a:cubicBezTo>
                      <a:pt x="32471" y="5923"/>
                      <a:pt x="32483" y="5930"/>
                      <a:pt x="32483" y="5932"/>
                    </a:cubicBezTo>
                    <a:cubicBezTo>
                      <a:pt x="32485" y="5952"/>
                      <a:pt x="32470" y="5960"/>
                      <a:pt x="32450" y="5964"/>
                    </a:cubicBezTo>
                    <a:cubicBezTo>
                      <a:pt x="32440" y="5949"/>
                      <a:pt x="32447" y="5928"/>
                      <a:pt x="32465" y="5924"/>
                    </a:cubicBezTo>
                    <a:cubicBezTo>
                      <a:pt x="32465" y="5924"/>
                      <a:pt x="32466" y="5923"/>
                      <a:pt x="32466" y="5923"/>
                    </a:cubicBezTo>
                    <a:close/>
                    <a:moveTo>
                      <a:pt x="32433" y="5964"/>
                    </a:moveTo>
                    <a:cubicBezTo>
                      <a:pt x="32437" y="5964"/>
                      <a:pt x="32441" y="5964"/>
                      <a:pt x="32446" y="5965"/>
                    </a:cubicBezTo>
                    <a:cubicBezTo>
                      <a:pt x="32439" y="5974"/>
                      <a:pt x="32432" y="5981"/>
                      <a:pt x="32425" y="5988"/>
                    </a:cubicBezTo>
                    <a:cubicBezTo>
                      <a:pt x="32416" y="5970"/>
                      <a:pt x="32420" y="5964"/>
                      <a:pt x="32433" y="5964"/>
                    </a:cubicBezTo>
                    <a:close/>
                    <a:moveTo>
                      <a:pt x="12001" y="5887"/>
                    </a:moveTo>
                    <a:lnTo>
                      <a:pt x="12001" y="5887"/>
                    </a:lnTo>
                    <a:cubicBezTo>
                      <a:pt x="12053" y="5896"/>
                      <a:pt x="12085" y="5914"/>
                      <a:pt x="12049" y="5962"/>
                    </a:cubicBezTo>
                    <a:cubicBezTo>
                      <a:pt x="12061" y="5955"/>
                      <a:pt x="12070" y="5953"/>
                      <a:pt x="12078" y="5953"/>
                    </a:cubicBezTo>
                    <a:cubicBezTo>
                      <a:pt x="12108" y="5953"/>
                      <a:pt x="12117" y="5989"/>
                      <a:pt x="12140" y="6002"/>
                    </a:cubicBezTo>
                    <a:cubicBezTo>
                      <a:pt x="12135" y="6027"/>
                      <a:pt x="12114" y="6044"/>
                      <a:pt x="12090" y="6044"/>
                    </a:cubicBezTo>
                    <a:cubicBezTo>
                      <a:pt x="12083" y="6035"/>
                      <a:pt x="12075" y="6028"/>
                      <a:pt x="12067" y="6023"/>
                    </a:cubicBezTo>
                    <a:cubicBezTo>
                      <a:pt x="12060" y="6015"/>
                      <a:pt x="12053" y="6009"/>
                      <a:pt x="12045" y="6004"/>
                    </a:cubicBezTo>
                    <a:lnTo>
                      <a:pt x="12045" y="6004"/>
                    </a:lnTo>
                    <a:lnTo>
                      <a:pt x="12045" y="5964"/>
                    </a:lnTo>
                    <a:cubicBezTo>
                      <a:pt x="12002" y="5951"/>
                      <a:pt x="11968" y="5933"/>
                      <a:pt x="12001" y="5887"/>
                    </a:cubicBezTo>
                    <a:close/>
                    <a:moveTo>
                      <a:pt x="8154" y="5067"/>
                    </a:moveTo>
                    <a:cubicBezTo>
                      <a:pt x="8168" y="5067"/>
                      <a:pt x="8182" y="5070"/>
                      <a:pt x="8196" y="5075"/>
                    </a:cubicBezTo>
                    <a:cubicBezTo>
                      <a:pt x="8642" y="5216"/>
                      <a:pt x="9089" y="5354"/>
                      <a:pt x="9534" y="5502"/>
                    </a:cubicBezTo>
                    <a:cubicBezTo>
                      <a:pt x="9716" y="5562"/>
                      <a:pt x="9889" y="5641"/>
                      <a:pt x="10066" y="5711"/>
                    </a:cubicBezTo>
                    <a:lnTo>
                      <a:pt x="10072" y="5711"/>
                    </a:lnTo>
                    <a:cubicBezTo>
                      <a:pt x="10098" y="5762"/>
                      <a:pt x="10146" y="5786"/>
                      <a:pt x="10210" y="5786"/>
                    </a:cubicBezTo>
                    <a:cubicBezTo>
                      <a:pt x="10209" y="5787"/>
                      <a:pt x="10209" y="5788"/>
                      <a:pt x="10209" y="5790"/>
                    </a:cubicBezTo>
                    <a:lnTo>
                      <a:pt x="10405" y="5964"/>
                    </a:lnTo>
                    <a:lnTo>
                      <a:pt x="10491" y="6004"/>
                    </a:lnTo>
                    <a:cubicBezTo>
                      <a:pt x="10496" y="6026"/>
                      <a:pt x="10525" y="6046"/>
                      <a:pt x="10506" y="6070"/>
                    </a:cubicBezTo>
                    <a:lnTo>
                      <a:pt x="10506" y="6069"/>
                    </a:lnTo>
                    <a:cubicBezTo>
                      <a:pt x="10497" y="6080"/>
                      <a:pt x="10486" y="6084"/>
                      <a:pt x="10474" y="6084"/>
                    </a:cubicBezTo>
                    <a:cubicBezTo>
                      <a:pt x="10459" y="6084"/>
                      <a:pt x="10443" y="6077"/>
                      <a:pt x="10430" y="6070"/>
                    </a:cubicBezTo>
                    <a:cubicBezTo>
                      <a:pt x="10400" y="6053"/>
                      <a:pt x="10372" y="6035"/>
                      <a:pt x="10345" y="6015"/>
                    </a:cubicBezTo>
                    <a:cubicBezTo>
                      <a:pt x="9966" y="5859"/>
                      <a:pt x="9579" y="5720"/>
                      <a:pt x="9189" y="5590"/>
                    </a:cubicBezTo>
                    <a:cubicBezTo>
                      <a:pt x="9173" y="5584"/>
                      <a:pt x="9158" y="5581"/>
                      <a:pt x="9146" y="5581"/>
                    </a:cubicBezTo>
                    <a:cubicBezTo>
                      <a:pt x="9131" y="5581"/>
                      <a:pt x="9119" y="5585"/>
                      <a:pt x="9111" y="5593"/>
                    </a:cubicBezTo>
                    <a:cubicBezTo>
                      <a:pt x="9109" y="5580"/>
                      <a:pt x="9101" y="5568"/>
                      <a:pt x="9090" y="5563"/>
                    </a:cubicBezTo>
                    <a:cubicBezTo>
                      <a:pt x="9074" y="5553"/>
                      <a:pt x="9059" y="5548"/>
                      <a:pt x="9045" y="5548"/>
                    </a:cubicBezTo>
                    <a:cubicBezTo>
                      <a:pt x="9027" y="5548"/>
                      <a:pt x="9011" y="5556"/>
                      <a:pt x="8996" y="5571"/>
                    </a:cubicBezTo>
                    <a:cubicBezTo>
                      <a:pt x="9020" y="5494"/>
                      <a:pt x="8942" y="5511"/>
                      <a:pt x="8900" y="5497"/>
                    </a:cubicBezTo>
                    <a:cubicBezTo>
                      <a:pt x="8698" y="5397"/>
                      <a:pt x="8472" y="5334"/>
                      <a:pt x="8280" y="5220"/>
                    </a:cubicBezTo>
                    <a:cubicBezTo>
                      <a:pt x="8214" y="5182"/>
                      <a:pt x="8125" y="5162"/>
                      <a:pt x="8107" y="5082"/>
                    </a:cubicBezTo>
                    <a:cubicBezTo>
                      <a:pt x="8123" y="5071"/>
                      <a:pt x="8139" y="5067"/>
                      <a:pt x="8154" y="5067"/>
                    </a:cubicBezTo>
                    <a:close/>
                    <a:moveTo>
                      <a:pt x="10554" y="6091"/>
                    </a:moveTo>
                    <a:cubicBezTo>
                      <a:pt x="10569" y="6091"/>
                      <a:pt x="10583" y="6103"/>
                      <a:pt x="10583" y="6119"/>
                    </a:cubicBezTo>
                    <a:cubicBezTo>
                      <a:pt x="10578" y="6120"/>
                      <a:pt x="10572" y="6122"/>
                      <a:pt x="10567" y="6122"/>
                    </a:cubicBezTo>
                    <a:cubicBezTo>
                      <a:pt x="10556" y="6122"/>
                      <a:pt x="10546" y="6117"/>
                      <a:pt x="10541" y="6105"/>
                    </a:cubicBezTo>
                    <a:lnTo>
                      <a:pt x="10540" y="6105"/>
                    </a:lnTo>
                    <a:cubicBezTo>
                      <a:pt x="10538" y="6102"/>
                      <a:pt x="10545" y="6092"/>
                      <a:pt x="10550" y="6091"/>
                    </a:cubicBezTo>
                    <a:cubicBezTo>
                      <a:pt x="10552" y="6091"/>
                      <a:pt x="10553" y="6091"/>
                      <a:pt x="10554" y="6091"/>
                    </a:cubicBezTo>
                    <a:close/>
                    <a:moveTo>
                      <a:pt x="10586" y="6121"/>
                    </a:moveTo>
                    <a:lnTo>
                      <a:pt x="10616" y="6138"/>
                    </a:lnTo>
                    <a:cubicBezTo>
                      <a:pt x="10606" y="6143"/>
                      <a:pt x="10599" y="6145"/>
                      <a:pt x="10595" y="6145"/>
                    </a:cubicBezTo>
                    <a:cubicBezTo>
                      <a:pt x="10585" y="6145"/>
                      <a:pt x="10583" y="6136"/>
                      <a:pt x="10586" y="6122"/>
                    </a:cubicBezTo>
                    <a:lnTo>
                      <a:pt x="10586" y="6121"/>
                    </a:lnTo>
                    <a:close/>
                    <a:moveTo>
                      <a:pt x="30089" y="6169"/>
                    </a:moveTo>
                    <a:lnTo>
                      <a:pt x="30047" y="6248"/>
                    </a:lnTo>
                    <a:cubicBezTo>
                      <a:pt x="30061" y="6221"/>
                      <a:pt x="30074" y="6195"/>
                      <a:pt x="30089" y="6169"/>
                    </a:cubicBezTo>
                    <a:close/>
                    <a:moveTo>
                      <a:pt x="16791" y="5301"/>
                    </a:moveTo>
                    <a:cubicBezTo>
                      <a:pt x="16797" y="5301"/>
                      <a:pt x="16803" y="5301"/>
                      <a:pt x="16809" y="5302"/>
                    </a:cubicBezTo>
                    <a:cubicBezTo>
                      <a:pt x="16880" y="5309"/>
                      <a:pt x="16907" y="5354"/>
                      <a:pt x="16928" y="5405"/>
                    </a:cubicBezTo>
                    <a:cubicBezTo>
                      <a:pt x="16972" y="5510"/>
                      <a:pt x="16959" y="5620"/>
                      <a:pt x="16973" y="5729"/>
                    </a:cubicBezTo>
                    <a:cubicBezTo>
                      <a:pt x="16959" y="5755"/>
                      <a:pt x="16957" y="5785"/>
                      <a:pt x="16968" y="5812"/>
                    </a:cubicBezTo>
                    <a:cubicBezTo>
                      <a:pt x="16910" y="5953"/>
                      <a:pt x="16920" y="6116"/>
                      <a:pt x="16759" y="6258"/>
                    </a:cubicBezTo>
                    <a:cubicBezTo>
                      <a:pt x="16699" y="6022"/>
                      <a:pt x="16592" y="5826"/>
                      <a:pt x="16587" y="5607"/>
                    </a:cubicBezTo>
                    <a:lnTo>
                      <a:pt x="16588" y="5607"/>
                    </a:lnTo>
                    <a:cubicBezTo>
                      <a:pt x="16586" y="5523"/>
                      <a:pt x="16595" y="5441"/>
                      <a:pt x="16657" y="5370"/>
                    </a:cubicBezTo>
                    <a:cubicBezTo>
                      <a:pt x="16692" y="5331"/>
                      <a:pt x="16733" y="5301"/>
                      <a:pt x="16791" y="5301"/>
                    </a:cubicBezTo>
                    <a:close/>
                    <a:moveTo>
                      <a:pt x="10856" y="3211"/>
                    </a:moveTo>
                    <a:cubicBezTo>
                      <a:pt x="10859" y="3232"/>
                      <a:pt x="10876" y="3249"/>
                      <a:pt x="10897" y="3251"/>
                    </a:cubicBezTo>
                    <a:lnTo>
                      <a:pt x="10897" y="3249"/>
                    </a:lnTo>
                    <a:lnTo>
                      <a:pt x="10950" y="3360"/>
                    </a:lnTo>
                    <a:lnTo>
                      <a:pt x="11023" y="3413"/>
                    </a:lnTo>
                    <a:cubicBezTo>
                      <a:pt x="11023" y="3414"/>
                      <a:pt x="11023" y="3415"/>
                      <a:pt x="11023" y="3416"/>
                    </a:cubicBezTo>
                    <a:lnTo>
                      <a:pt x="11047" y="3456"/>
                    </a:lnTo>
                    <a:cubicBezTo>
                      <a:pt x="11124" y="3572"/>
                      <a:pt x="11216" y="3679"/>
                      <a:pt x="11321" y="3772"/>
                    </a:cubicBezTo>
                    <a:cubicBezTo>
                      <a:pt x="11587" y="4054"/>
                      <a:pt x="11860" y="4329"/>
                      <a:pt x="12118" y="4616"/>
                    </a:cubicBezTo>
                    <a:cubicBezTo>
                      <a:pt x="12486" y="5021"/>
                      <a:pt x="12804" y="5452"/>
                      <a:pt x="12918" y="5968"/>
                    </a:cubicBezTo>
                    <a:lnTo>
                      <a:pt x="12949" y="6314"/>
                    </a:lnTo>
                    <a:cubicBezTo>
                      <a:pt x="12915" y="6243"/>
                      <a:pt x="12877" y="6174"/>
                      <a:pt x="12847" y="6102"/>
                    </a:cubicBezTo>
                    <a:cubicBezTo>
                      <a:pt x="12745" y="5849"/>
                      <a:pt x="12607" y="5610"/>
                      <a:pt x="12440" y="5392"/>
                    </a:cubicBezTo>
                    <a:cubicBezTo>
                      <a:pt x="12155" y="5021"/>
                      <a:pt x="11833" y="4672"/>
                      <a:pt x="11497" y="4332"/>
                    </a:cubicBezTo>
                    <a:cubicBezTo>
                      <a:pt x="11297" y="4098"/>
                      <a:pt x="11096" y="3865"/>
                      <a:pt x="10967" y="3593"/>
                    </a:cubicBezTo>
                    <a:cubicBezTo>
                      <a:pt x="10959" y="3573"/>
                      <a:pt x="10948" y="3552"/>
                      <a:pt x="10918" y="3552"/>
                    </a:cubicBezTo>
                    <a:cubicBezTo>
                      <a:pt x="10915" y="3552"/>
                      <a:pt x="10911" y="3552"/>
                      <a:pt x="10907" y="3553"/>
                    </a:cubicBezTo>
                    <a:cubicBezTo>
                      <a:pt x="10944" y="3484"/>
                      <a:pt x="10878" y="3431"/>
                      <a:pt x="10869" y="3369"/>
                    </a:cubicBezTo>
                    <a:lnTo>
                      <a:pt x="10841" y="3338"/>
                    </a:lnTo>
                    <a:lnTo>
                      <a:pt x="10841" y="3338"/>
                    </a:lnTo>
                    <a:cubicBezTo>
                      <a:pt x="10833" y="3295"/>
                      <a:pt x="10782" y="3248"/>
                      <a:pt x="10856" y="3211"/>
                    </a:cubicBezTo>
                    <a:close/>
                    <a:moveTo>
                      <a:pt x="23642" y="5824"/>
                    </a:moveTo>
                    <a:cubicBezTo>
                      <a:pt x="23862" y="5824"/>
                      <a:pt x="24067" y="5880"/>
                      <a:pt x="24262" y="5983"/>
                    </a:cubicBezTo>
                    <a:lnTo>
                      <a:pt x="24262" y="5984"/>
                    </a:lnTo>
                    <a:cubicBezTo>
                      <a:pt x="24294" y="6001"/>
                      <a:pt x="24328" y="6020"/>
                      <a:pt x="24360" y="6020"/>
                    </a:cubicBezTo>
                    <a:cubicBezTo>
                      <a:pt x="24362" y="6031"/>
                      <a:pt x="24366" y="6040"/>
                      <a:pt x="24370" y="6050"/>
                    </a:cubicBezTo>
                    <a:cubicBezTo>
                      <a:pt x="24376" y="6062"/>
                      <a:pt x="24383" y="6072"/>
                      <a:pt x="24391" y="6083"/>
                    </a:cubicBezTo>
                    <a:cubicBezTo>
                      <a:pt x="24445" y="6151"/>
                      <a:pt x="24542" y="6220"/>
                      <a:pt x="24467" y="6303"/>
                    </a:cubicBezTo>
                    <a:cubicBezTo>
                      <a:pt x="24431" y="6342"/>
                      <a:pt x="24387" y="6355"/>
                      <a:pt x="24339" y="6355"/>
                    </a:cubicBezTo>
                    <a:cubicBezTo>
                      <a:pt x="24285" y="6355"/>
                      <a:pt x="24226" y="6338"/>
                      <a:pt x="24172" y="6324"/>
                    </a:cubicBezTo>
                    <a:cubicBezTo>
                      <a:pt x="24150" y="6319"/>
                      <a:pt x="24129" y="6314"/>
                      <a:pt x="24109" y="6305"/>
                    </a:cubicBezTo>
                    <a:cubicBezTo>
                      <a:pt x="23852" y="6182"/>
                      <a:pt x="23615" y="6038"/>
                      <a:pt x="23426" y="5842"/>
                    </a:cubicBezTo>
                    <a:cubicBezTo>
                      <a:pt x="23500" y="5829"/>
                      <a:pt x="23572" y="5824"/>
                      <a:pt x="23642" y="5824"/>
                    </a:cubicBezTo>
                    <a:close/>
                    <a:moveTo>
                      <a:pt x="29988" y="6296"/>
                    </a:moveTo>
                    <a:cubicBezTo>
                      <a:pt x="29988" y="6310"/>
                      <a:pt x="29997" y="6316"/>
                      <a:pt x="30013" y="6316"/>
                    </a:cubicBezTo>
                    <a:lnTo>
                      <a:pt x="29967" y="6378"/>
                    </a:lnTo>
                    <a:cubicBezTo>
                      <a:pt x="29930" y="6342"/>
                      <a:pt x="29969" y="6320"/>
                      <a:pt x="29988" y="6296"/>
                    </a:cubicBezTo>
                    <a:close/>
                    <a:moveTo>
                      <a:pt x="21837" y="5540"/>
                    </a:moveTo>
                    <a:cubicBezTo>
                      <a:pt x="22191" y="5588"/>
                      <a:pt x="22465" y="5738"/>
                      <a:pt x="22643" y="6008"/>
                    </a:cubicBezTo>
                    <a:lnTo>
                      <a:pt x="22643" y="6009"/>
                    </a:lnTo>
                    <a:cubicBezTo>
                      <a:pt x="22658" y="6031"/>
                      <a:pt x="22675" y="6053"/>
                      <a:pt x="22688" y="6076"/>
                    </a:cubicBezTo>
                    <a:cubicBezTo>
                      <a:pt x="22764" y="6211"/>
                      <a:pt x="22752" y="6327"/>
                      <a:pt x="22658" y="6373"/>
                    </a:cubicBezTo>
                    <a:cubicBezTo>
                      <a:pt x="22636" y="6384"/>
                      <a:pt x="22611" y="6389"/>
                      <a:pt x="22583" y="6389"/>
                    </a:cubicBezTo>
                    <a:cubicBezTo>
                      <a:pt x="22507" y="6389"/>
                      <a:pt x="22417" y="6348"/>
                      <a:pt x="22345" y="6272"/>
                    </a:cubicBezTo>
                    <a:cubicBezTo>
                      <a:pt x="22303" y="6228"/>
                      <a:pt x="22266" y="6179"/>
                      <a:pt x="22235" y="6127"/>
                    </a:cubicBezTo>
                    <a:cubicBezTo>
                      <a:pt x="22118" y="5932"/>
                      <a:pt x="22014" y="5731"/>
                      <a:pt x="21833" y="5569"/>
                    </a:cubicBezTo>
                    <a:cubicBezTo>
                      <a:pt x="21829" y="5565"/>
                      <a:pt x="21833" y="5550"/>
                      <a:pt x="21837" y="5540"/>
                    </a:cubicBezTo>
                    <a:close/>
                    <a:moveTo>
                      <a:pt x="29921" y="6437"/>
                    </a:moveTo>
                    <a:lnTo>
                      <a:pt x="29921" y="6438"/>
                    </a:lnTo>
                    <a:cubicBezTo>
                      <a:pt x="29925" y="6443"/>
                      <a:pt x="29933" y="6448"/>
                      <a:pt x="29932" y="6454"/>
                    </a:cubicBezTo>
                    <a:cubicBezTo>
                      <a:pt x="29932" y="6459"/>
                      <a:pt x="29923" y="6462"/>
                      <a:pt x="29919" y="6467"/>
                    </a:cubicBezTo>
                    <a:cubicBezTo>
                      <a:pt x="29915" y="6462"/>
                      <a:pt x="29907" y="6456"/>
                      <a:pt x="29907" y="6451"/>
                    </a:cubicBezTo>
                    <a:cubicBezTo>
                      <a:pt x="29908" y="6447"/>
                      <a:pt x="29916" y="6442"/>
                      <a:pt x="29921" y="6437"/>
                    </a:cubicBezTo>
                    <a:close/>
                    <a:moveTo>
                      <a:pt x="30104" y="6432"/>
                    </a:moveTo>
                    <a:lnTo>
                      <a:pt x="30104" y="6432"/>
                    </a:lnTo>
                    <a:cubicBezTo>
                      <a:pt x="30088" y="6454"/>
                      <a:pt x="30094" y="6498"/>
                      <a:pt x="30059" y="6498"/>
                    </a:cubicBezTo>
                    <a:cubicBezTo>
                      <a:pt x="30059" y="6498"/>
                      <a:pt x="30058" y="6498"/>
                      <a:pt x="30057" y="6498"/>
                    </a:cubicBezTo>
                    <a:cubicBezTo>
                      <a:pt x="30019" y="6497"/>
                      <a:pt x="30044" y="6460"/>
                      <a:pt x="30041" y="6438"/>
                    </a:cubicBezTo>
                    <a:lnTo>
                      <a:pt x="30104" y="6432"/>
                    </a:lnTo>
                    <a:close/>
                    <a:moveTo>
                      <a:pt x="2560" y="4718"/>
                    </a:moveTo>
                    <a:cubicBezTo>
                      <a:pt x="2706" y="4721"/>
                      <a:pt x="2760" y="4839"/>
                      <a:pt x="2864" y="4895"/>
                    </a:cubicBezTo>
                    <a:cubicBezTo>
                      <a:pt x="2907" y="4948"/>
                      <a:pt x="2954" y="4998"/>
                      <a:pt x="3017" y="5033"/>
                    </a:cubicBezTo>
                    <a:cubicBezTo>
                      <a:pt x="3231" y="5289"/>
                      <a:pt x="3423" y="5554"/>
                      <a:pt x="3578" y="5840"/>
                    </a:cubicBezTo>
                    <a:cubicBezTo>
                      <a:pt x="3675" y="6021"/>
                      <a:pt x="3819" y="6179"/>
                      <a:pt x="3945" y="6346"/>
                    </a:cubicBezTo>
                    <a:cubicBezTo>
                      <a:pt x="4009" y="6380"/>
                      <a:pt x="4039" y="6435"/>
                      <a:pt x="4090" y="6511"/>
                    </a:cubicBezTo>
                    <a:cubicBezTo>
                      <a:pt x="3982" y="6494"/>
                      <a:pt x="3926" y="6455"/>
                      <a:pt x="3881" y="6399"/>
                    </a:cubicBezTo>
                    <a:cubicBezTo>
                      <a:pt x="3521" y="6160"/>
                      <a:pt x="3247" y="5853"/>
                      <a:pt x="2964" y="5552"/>
                    </a:cubicBezTo>
                    <a:lnTo>
                      <a:pt x="2963" y="5550"/>
                    </a:lnTo>
                    <a:cubicBezTo>
                      <a:pt x="2809" y="5386"/>
                      <a:pt x="2722" y="5202"/>
                      <a:pt x="2625" y="5018"/>
                    </a:cubicBezTo>
                    <a:cubicBezTo>
                      <a:pt x="2577" y="4924"/>
                      <a:pt x="2536" y="4825"/>
                      <a:pt x="2560" y="4718"/>
                    </a:cubicBezTo>
                    <a:close/>
                    <a:moveTo>
                      <a:pt x="4314" y="6457"/>
                    </a:moveTo>
                    <a:cubicBezTo>
                      <a:pt x="4327" y="6457"/>
                      <a:pt x="4343" y="6464"/>
                      <a:pt x="4358" y="6467"/>
                    </a:cubicBezTo>
                    <a:cubicBezTo>
                      <a:pt x="4362" y="6502"/>
                      <a:pt x="4344" y="6517"/>
                      <a:pt x="4308" y="6517"/>
                    </a:cubicBezTo>
                    <a:cubicBezTo>
                      <a:pt x="4304" y="6517"/>
                      <a:pt x="4300" y="6517"/>
                      <a:pt x="4296" y="6517"/>
                    </a:cubicBezTo>
                    <a:cubicBezTo>
                      <a:pt x="4286" y="6497"/>
                      <a:pt x="4273" y="6472"/>
                      <a:pt x="4306" y="6459"/>
                    </a:cubicBezTo>
                    <a:lnTo>
                      <a:pt x="4305" y="6459"/>
                    </a:lnTo>
                    <a:cubicBezTo>
                      <a:pt x="4308" y="6457"/>
                      <a:pt x="4311" y="6457"/>
                      <a:pt x="4314" y="6457"/>
                    </a:cubicBezTo>
                    <a:close/>
                    <a:moveTo>
                      <a:pt x="17586" y="6089"/>
                    </a:moveTo>
                    <a:cubicBezTo>
                      <a:pt x="17592" y="6089"/>
                      <a:pt x="17599" y="6089"/>
                      <a:pt x="17605" y="6089"/>
                    </a:cubicBezTo>
                    <a:cubicBezTo>
                      <a:pt x="17780" y="6094"/>
                      <a:pt x="17885" y="6123"/>
                      <a:pt x="18027" y="6228"/>
                    </a:cubicBezTo>
                    <a:cubicBezTo>
                      <a:pt x="17725" y="6346"/>
                      <a:pt x="17391" y="6335"/>
                      <a:pt x="17097" y="6441"/>
                    </a:cubicBezTo>
                    <a:lnTo>
                      <a:pt x="17097" y="6444"/>
                    </a:lnTo>
                    <a:lnTo>
                      <a:pt x="17097" y="6442"/>
                    </a:lnTo>
                    <a:cubicBezTo>
                      <a:pt x="16984" y="6462"/>
                      <a:pt x="16882" y="6505"/>
                      <a:pt x="16780" y="6549"/>
                    </a:cubicBezTo>
                    <a:cubicBezTo>
                      <a:pt x="16769" y="6468"/>
                      <a:pt x="16832" y="6422"/>
                      <a:pt x="16890" y="6371"/>
                    </a:cubicBezTo>
                    <a:cubicBezTo>
                      <a:pt x="16979" y="6292"/>
                      <a:pt x="17088" y="6233"/>
                      <a:pt x="17189" y="6167"/>
                    </a:cubicBezTo>
                    <a:cubicBezTo>
                      <a:pt x="17321" y="6139"/>
                      <a:pt x="17446" y="6089"/>
                      <a:pt x="17586" y="6089"/>
                    </a:cubicBezTo>
                    <a:close/>
                    <a:moveTo>
                      <a:pt x="30013" y="6562"/>
                    </a:moveTo>
                    <a:cubicBezTo>
                      <a:pt x="30014" y="6562"/>
                      <a:pt x="30016" y="6562"/>
                      <a:pt x="30019" y="6562"/>
                    </a:cubicBezTo>
                    <a:cubicBezTo>
                      <a:pt x="30036" y="6564"/>
                      <a:pt x="30040" y="6579"/>
                      <a:pt x="30032" y="6594"/>
                    </a:cubicBezTo>
                    <a:cubicBezTo>
                      <a:pt x="30026" y="6602"/>
                      <a:pt x="30019" y="6612"/>
                      <a:pt x="30010" y="6623"/>
                    </a:cubicBezTo>
                    <a:lnTo>
                      <a:pt x="30010" y="6624"/>
                    </a:lnTo>
                    <a:cubicBezTo>
                      <a:pt x="30003" y="6614"/>
                      <a:pt x="29991" y="6605"/>
                      <a:pt x="29989" y="6594"/>
                    </a:cubicBezTo>
                    <a:cubicBezTo>
                      <a:pt x="29987" y="6580"/>
                      <a:pt x="29991" y="6562"/>
                      <a:pt x="30013" y="6562"/>
                    </a:cubicBezTo>
                    <a:close/>
                    <a:moveTo>
                      <a:pt x="10808" y="3365"/>
                    </a:moveTo>
                    <a:lnTo>
                      <a:pt x="10813" y="3479"/>
                    </a:lnTo>
                    <a:cubicBezTo>
                      <a:pt x="10861" y="3486"/>
                      <a:pt x="10844" y="3554"/>
                      <a:pt x="10899" y="3554"/>
                    </a:cubicBezTo>
                    <a:cubicBezTo>
                      <a:pt x="10901" y="3554"/>
                      <a:pt x="10903" y="3554"/>
                      <a:pt x="10904" y="3554"/>
                    </a:cubicBezTo>
                    <a:lnTo>
                      <a:pt x="10904" y="3554"/>
                    </a:lnTo>
                    <a:cubicBezTo>
                      <a:pt x="10884" y="3592"/>
                      <a:pt x="10910" y="3629"/>
                      <a:pt x="10910" y="3667"/>
                    </a:cubicBezTo>
                    <a:cubicBezTo>
                      <a:pt x="10985" y="3750"/>
                      <a:pt x="11027" y="3849"/>
                      <a:pt x="11077" y="3944"/>
                    </a:cubicBezTo>
                    <a:lnTo>
                      <a:pt x="11123" y="4031"/>
                    </a:lnTo>
                    <a:cubicBezTo>
                      <a:pt x="11247" y="4136"/>
                      <a:pt x="11309" y="4283"/>
                      <a:pt x="11444" y="4380"/>
                    </a:cubicBezTo>
                    <a:cubicBezTo>
                      <a:pt x="11564" y="4521"/>
                      <a:pt x="11683" y="4662"/>
                      <a:pt x="11807" y="4800"/>
                    </a:cubicBezTo>
                    <a:cubicBezTo>
                      <a:pt x="12262" y="5311"/>
                      <a:pt x="12683" y="5838"/>
                      <a:pt x="12872" y="6473"/>
                    </a:cubicBezTo>
                    <a:lnTo>
                      <a:pt x="12896" y="6591"/>
                    </a:lnTo>
                    <a:cubicBezTo>
                      <a:pt x="12927" y="6637"/>
                      <a:pt x="12921" y="6681"/>
                      <a:pt x="12902" y="6733"/>
                    </a:cubicBezTo>
                    <a:cubicBezTo>
                      <a:pt x="12823" y="6695"/>
                      <a:pt x="12826" y="6639"/>
                      <a:pt x="12821" y="6586"/>
                    </a:cubicBezTo>
                    <a:lnTo>
                      <a:pt x="12772" y="6510"/>
                    </a:lnTo>
                    <a:cubicBezTo>
                      <a:pt x="12672" y="6265"/>
                      <a:pt x="12528" y="6038"/>
                      <a:pt x="12377" y="5813"/>
                    </a:cubicBezTo>
                    <a:cubicBezTo>
                      <a:pt x="12093" y="5390"/>
                      <a:pt x="11732" y="5013"/>
                      <a:pt x="11399" y="4621"/>
                    </a:cubicBezTo>
                    <a:cubicBezTo>
                      <a:pt x="11292" y="4436"/>
                      <a:pt x="11137" y="4275"/>
                      <a:pt x="11070" y="4074"/>
                    </a:cubicBezTo>
                    <a:cubicBezTo>
                      <a:pt x="11034" y="4038"/>
                      <a:pt x="11010" y="3993"/>
                      <a:pt x="11002" y="3944"/>
                    </a:cubicBezTo>
                    <a:cubicBezTo>
                      <a:pt x="10940" y="3866"/>
                      <a:pt x="10908" y="3778"/>
                      <a:pt x="10877" y="3689"/>
                    </a:cubicBezTo>
                    <a:cubicBezTo>
                      <a:pt x="10838" y="3622"/>
                      <a:pt x="10802" y="3553"/>
                      <a:pt x="10811" y="3476"/>
                    </a:cubicBezTo>
                    <a:cubicBezTo>
                      <a:pt x="10759" y="3467"/>
                      <a:pt x="10774" y="3428"/>
                      <a:pt x="10762" y="3401"/>
                    </a:cubicBezTo>
                    <a:lnTo>
                      <a:pt x="10808" y="3365"/>
                    </a:lnTo>
                    <a:close/>
                    <a:moveTo>
                      <a:pt x="29877" y="6513"/>
                    </a:moveTo>
                    <a:lnTo>
                      <a:pt x="29877" y="6513"/>
                    </a:lnTo>
                    <a:cubicBezTo>
                      <a:pt x="29912" y="6586"/>
                      <a:pt x="29856" y="6631"/>
                      <a:pt x="29825" y="6680"/>
                    </a:cubicBezTo>
                    <a:cubicBezTo>
                      <a:pt x="29810" y="6695"/>
                      <a:pt x="29815" y="6736"/>
                      <a:pt x="29790" y="6736"/>
                    </a:cubicBezTo>
                    <a:cubicBezTo>
                      <a:pt x="29785" y="6736"/>
                      <a:pt x="29780" y="6734"/>
                      <a:pt x="29772" y="6731"/>
                    </a:cubicBezTo>
                    <a:cubicBezTo>
                      <a:pt x="29739" y="6713"/>
                      <a:pt x="29770" y="6679"/>
                      <a:pt x="29795" y="6657"/>
                    </a:cubicBezTo>
                    <a:lnTo>
                      <a:pt x="29795" y="6658"/>
                    </a:lnTo>
                    <a:cubicBezTo>
                      <a:pt x="29803" y="6601"/>
                      <a:pt x="29832" y="6549"/>
                      <a:pt x="29877" y="6513"/>
                    </a:cubicBezTo>
                    <a:close/>
                    <a:moveTo>
                      <a:pt x="26257" y="6717"/>
                    </a:moveTo>
                    <a:cubicBezTo>
                      <a:pt x="26258" y="6733"/>
                      <a:pt x="26254" y="6750"/>
                      <a:pt x="26242" y="6763"/>
                    </a:cubicBezTo>
                    <a:cubicBezTo>
                      <a:pt x="26254" y="6750"/>
                      <a:pt x="26258" y="6733"/>
                      <a:pt x="26256" y="6717"/>
                    </a:cubicBezTo>
                    <a:close/>
                    <a:moveTo>
                      <a:pt x="26232" y="6772"/>
                    </a:moveTo>
                    <a:cubicBezTo>
                      <a:pt x="26215" y="6780"/>
                      <a:pt x="26198" y="6783"/>
                      <a:pt x="26180" y="6783"/>
                    </a:cubicBezTo>
                    <a:cubicBezTo>
                      <a:pt x="26180" y="6783"/>
                      <a:pt x="26180" y="6783"/>
                      <a:pt x="26180" y="6783"/>
                    </a:cubicBezTo>
                    <a:lnTo>
                      <a:pt x="26180" y="6783"/>
                    </a:lnTo>
                    <a:cubicBezTo>
                      <a:pt x="26198" y="6783"/>
                      <a:pt x="26215" y="6780"/>
                      <a:pt x="26231" y="6772"/>
                    </a:cubicBezTo>
                    <a:close/>
                    <a:moveTo>
                      <a:pt x="29738" y="6787"/>
                    </a:moveTo>
                    <a:lnTo>
                      <a:pt x="29751" y="6800"/>
                    </a:lnTo>
                    <a:lnTo>
                      <a:pt x="29744" y="6812"/>
                    </a:lnTo>
                    <a:lnTo>
                      <a:pt x="29724" y="6799"/>
                    </a:lnTo>
                    <a:lnTo>
                      <a:pt x="29738" y="6787"/>
                    </a:lnTo>
                    <a:close/>
                    <a:moveTo>
                      <a:pt x="10408" y="2396"/>
                    </a:moveTo>
                    <a:lnTo>
                      <a:pt x="10484" y="2402"/>
                    </a:lnTo>
                    <a:lnTo>
                      <a:pt x="10484" y="2402"/>
                    </a:lnTo>
                    <a:lnTo>
                      <a:pt x="10484" y="2402"/>
                    </a:lnTo>
                    <a:cubicBezTo>
                      <a:pt x="10484" y="2426"/>
                      <a:pt x="10484" y="2449"/>
                      <a:pt x="10482" y="2472"/>
                    </a:cubicBezTo>
                    <a:cubicBezTo>
                      <a:pt x="10591" y="3229"/>
                      <a:pt x="10777" y="3968"/>
                      <a:pt x="11158" y="4663"/>
                    </a:cubicBezTo>
                    <a:cubicBezTo>
                      <a:pt x="11206" y="4751"/>
                      <a:pt x="11258" y="4838"/>
                      <a:pt x="11309" y="4924"/>
                    </a:cubicBezTo>
                    <a:cubicBezTo>
                      <a:pt x="11321" y="4943"/>
                      <a:pt x="11337" y="4954"/>
                      <a:pt x="11355" y="4954"/>
                    </a:cubicBezTo>
                    <a:cubicBezTo>
                      <a:pt x="11368" y="4954"/>
                      <a:pt x="11382" y="4949"/>
                      <a:pt x="11398" y="4936"/>
                    </a:cubicBezTo>
                    <a:lnTo>
                      <a:pt x="11405" y="4879"/>
                    </a:lnTo>
                    <a:cubicBezTo>
                      <a:pt x="11336" y="4819"/>
                      <a:pt x="11316" y="4736"/>
                      <a:pt x="11267" y="4667"/>
                    </a:cubicBezTo>
                    <a:lnTo>
                      <a:pt x="11267" y="4667"/>
                    </a:lnTo>
                    <a:lnTo>
                      <a:pt x="11359" y="4685"/>
                    </a:lnTo>
                    <a:lnTo>
                      <a:pt x="11495" y="4879"/>
                    </a:lnTo>
                    <a:cubicBezTo>
                      <a:pt x="11793" y="5213"/>
                      <a:pt x="12093" y="5544"/>
                      <a:pt x="12330" y="5914"/>
                    </a:cubicBezTo>
                    <a:cubicBezTo>
                      <a:pt x="12369" y="5976"/>
                      <a:pt x="12404" y="6040"/>
                      <a:pt x="12440" y="6103"/>
                    </a:cubicBezTo>
                    <a:lnTo>
                      <a:pt x="12478" y="6160"/>
                    </a:lnTo>
                    <a:cubicBezTo>
                      <a:pt x="12500" y="6177"/>
                      <a:pt x="12512" y="6204"/>
                      <a:pt x="12509" y="6232"/>
                    </a:cubicBezTo>
                    <a:cubicBezTo>
                      <a:pt x="12537" y="6248"/>
                      <a:pt x="12551" y="6266"/>
                      <a:pt x="12522" y="6292"/>
                    </a:cubicBezTo>
                    <a:lnTo>
                      <a:pt x="12492" y="6245"/>
                    </a:lnTo>
                    <a:cubicBezTo>
                      <a:pt x="12454" y="6230"/>
                      <a:pt x="12424" y="6198"/>
                      <a:pt x="12412" y="6159"/>
                    </a:cubicBezTo>
                    <a:cubicBezTo>
                      <a:pt x="12402" y="6153"/>
                      <a:pt x="12396" y="6141"/>
                      <a:pt x="12398" y="6129"/>
                    </a:cubicBezTo>
                    <a:cubicBezTo>
                      <a:pt x="12385" y="6128"/>
                      <a:pt x="12373" y="6126"/>
                      <a:pt x="12361" y="6122"/>
                    </a:cubicBezTo>
                    <a:cubicBezTo>
                      <a:pt x="12228" y="5960"/>
                      <a:pt x="12093" y="5798"/>
                      <a:pt x="11959" y="5636"/>
                    </a:cubicBezTo>
                    <a:cubicBezTo>
                      <a:pt x="11938" y="5610"/>
                      <a:pt x="11911" y="5586"/>
                      <a:pt x="11889" y="5561"/>
                    </a:cubicBezTo>
                    <a:cubicBezTo>
                      <a:pt x="11878" y="5552"/>
                      <a:pt x="11864" y="5547"/>
                      <a:pt x="11850" y="5547"/>
                    </a:cubicBezTo>
                    <a:cubicBezTo>
                      <a:pt x="11842" y="5547"/>
                      <a:pt x="11834" y="5548"/>
                      <a:pt x="11827" y="5552"/>
                    </a:cubicBezTo>
                    <a:cubicBezTo>
                      <a:pt x="11794" y="5563"/>
                      <a:pt x="11795" y="5588"/>
                      <a:pt x="11806" y="5615"/>
                    </a:cubicBezTo>
                    <a:cubicBezTo>
                      <a:pt x="11832" y="5682"/>
                      <a:pt x="11933" y="5720"/>
                      <a:pt x="11911" y="5806"/>
                    </a:cubicBezTo>
                    <a:cubicBezTo>
                      <a:pt x="11917" y="5801"/>
                      <a:pt x="11924" y="5799"/>
                      <a:pt x="11931" y="5799"/>
                    </a:cubicBezTo>
                    <a:cubicBezTo>
                      <a:pt x="11939" y="5799"/>
                      <a:pt x="11948" y="5802"/>
                      <a:pt x="11954" y="5808"/>
                    </a:cubicBezTo>
                    <a:cubicBezTo>
                      <a:pt x="11988" y="5827"/>
                      <a:pt x="12016" y="5848"/>
                      <a:pt x="11998" y="5887"/>
                    </a:cubicBezTo>
                    <a:cubicBezTo>
                      <a:pt x="11984" y="5895"/>
                      <a:pt x="11973" y="5898"/>
                      <a:pt x="11963" y="5898"/>
                    </a:cubicBezTo>
                    <a:cubicBezTo>
                      <a:pt x="11936" y="5898"/>
                      <a:pt x="11925" y="5869"/>
                      <a:pt x="11909" y="5849"/>
                    </a:cubicBezTo>
                    <a:cubicBezTo>
                      <a:pt x="11909" y="5836"/>
                      <a:pt x="11908" y="5823"/>
                      <a:pt x="11908" y="5809"/>
                    </a:cubicBezTo>
                    <a:cubicBezTo>
                      <a:pt x="11812" y="5789"/>
                      <a:pt x="11774" y="5718"/>
                      <a:pt x="11727" y="5655"/>
                    </a:cubicBezTo>
                    <a:cubicBezTo>
                      <a:pt x="11639" y="5585"/>
                      <a:pt x="11576" y="5498"/>
                      <a:pt x="11502" y="5418"/>
                    </a:cubicBezTo>
                    <a:cubicBezTo>
                      <a:pt x="11487" y="5401"/>
                      <a:pt x="11474" y="5367"/>
                      <a:pt x="11445" y="5367"/>
                    </a:cubicBezTo>
                    <a:cubicBezTo>
                      <a:pt x="11435" y="5367"/>
                      <a:pt x="11422" y="5371"/>
                      <a:pt x="11407" y="5381"/>
                    </a:cubicBezTo>
                    <a:cubicBezTo>
                      <a:pt x="11435" y="5311"/>
                      <a:pt x="11400" y="5269"/>
                      <a:pt x="11316" y="5266"/>
                    </a:cubicBezTo>
                    <a:cubicBezTo>
                      <a:pt x="11336" y="5191"/>
                      <a:pt x="11319" y="5170"/>
                      <a:pt x="11227" y="5148"/>
                    </a:cubicBezTo>
                    <a:cubicBezTo>
                      <a:pt x="11253" y="5077"/>
                      <a:pt x="11222" y="5037"/>
                      <a:pt x="11134" y="5031"/>
                    </a:cubicBezTo>
                    <a:lnTo>
                      <a:pt x="11134" y="5031"/>
                    </a:lnTo>
                    <a:cubicBezTo>
                      <a:pt x="11136" y="5056"/>
                      <a:pt x="11139" y="5081"/>
                      <a:pt x="11141" y="5106"/>
                    </a:cubicBezTo>
                    <a:cubicBezTo>
                      <a:pt x="11170" y="5116"/>
                      <a:pt x="11181" y="5150"/>
                      <a:pt x="11217" y="5150"/>
                    </a:cubicBezTo>
                    <a:cubicBezTo>
                      <a:pt x="11220" y="5150"/>
                      <a:pt x="11222" y="5150"/>
                      <a:pt x="11225" y="5150"/>
                    </a:cubicBezTo>
                    <a:lnTo>
                      <a:pt x="11225" y="5150"/>
                    </a:lnTo>
                    <a:cubicBezTo>
                      <a:pt x="11221" y="5164"/>
                      <a:pt x="11216" y="5179"/>
                      <a:pt x="11210" y="5194"/>
                    </a:cubicBezTo>
                    <a:cubicBezTo>
                      <a:pt x="11220" y="5203"/>
                      <a:pt x="11224" y="5216"/>
                      <a:pt x="11221" y="5229"/>
                    </a:cubicBezTo>
                    <a:cubicBezTo>
                      <a:pt x="11251" y="5231"/>
                      <a:pt x="11262" y="5271"/>
                      <a:pt x="11293" y="5271"/>
                    </a:cubicBezTo>
                    <a:cubicBezTo>
                      <a:pt x="11299" y="5271"/>
                      <a:pt x="11306" y="5270"/>
                      <a:pt x="11315" y="5266"/>
                    </a:cubicBezTo>
                    <a:lnTo>
                      <a:pt x="11315" y="5266"/>
                    </a:lnTo>
                    <a:cubicBezTo>
                      <a:pt x="11286" y="5305"/>
                      <a:pt x="11324" y="5332"/>
                      <a:pt x="11340" y="5362"/>
                    </a:cubicBezTo>
                    <a:cubicBezTo>
                      <a:pt x="11354" y="5372"/>
                      <a:pt x="11366" y="5390"/>
                      <a:pt x="11385" y="5390"/>
                    </a:cubicBezTo>
                    <a:cubicBezTo>
                      <a:pt x="11391" y="5390"/>
                      <a:pt x="11397" y="5388"/>
                      <a:pt x="11405" y="5384"/>
                    </a:cubicBezTo>
                    <a:lnTo>
                      <a:pt x="11405" y="5384"/>
                    </a:lnTo>
                    <a:cubicBezTo>
                      <a:pt x="11405" y="5401"/>
                      <a:pt x="11398" y="5423"/>
                      <a:pt x="11409" y="5435"/>
                    </a:cubicBezTo>
                    <a:cubicBezTo>
                      <a:pt x="11589" y="5651"/>
                      <a:pt x="11768" y="5869"/>
                      <a:pt x="11992" y="6056"/>
                    </a:cubicBezTo>
                    <a:cubicBezTo>
                      <a:pt x="11996" y="6069"/>
                      <a:pt x="12007" y="6078"/>
                      <a:pt x="12020" y="6079"/>
                    </a:cubicBezTo>
                    <a:cubicBezTo>
                      <a:pt x="12030" y="6091"/>
                      <a:pt x="12042" y="6100"/>
                      <a:pt x="12057" y="6100"/>
                    </a:cubicBezTo>
                    <a:cubicBezTo>
                      <a:pt x="12064" y="6100"/>
                      <a:pt x="12072" y="6098"/>
                      <a:pt x="12080" y="6092"/>
                    </a:cubicBezTo>
                    <a:lnTo>
                      <a:pt x="12080" y="6092"/>
                    </a:lnTo>
                    <a:cubicBezTo>
                      <a:pt x="12069" y="6120"/>
                      <a:pt x="12075" y="6134"/>
                      <a:pt x="12096" y="6134"/>
                    </a:cubicBezTo>
                    <a:cubicBezTo>
                      <a:pt x="12102" y="6134"/>
                      <a:pt x="12109" y="6133"/>
                      <a:pt x="12118" y="6130"/>
                    </a:cubicBezTo>
                    <a:lnTo>
                      <a:pt x="12118" y="6130"/>
                    </a:lnTo>
                    <a:cubicBezTo>
                      <a:pt x="12104" y="6144"/>
                      <a:pt x="12103" y="6158"/>
                      <a:pt x="12118" y="6173"/>
                    </a:cubicBezTo>
                    <a:cubicBezTo>
                      <a:pt x="12131" y="6202"/>
                      <a:pt x="12156" y="6223"/>
                      <a:pt x="12187" y="6230"/>
                    </a:cubicBezTo>
                    <a:cubicBezTo>
                      <a:pt x="12219" y="6260"/>
                      <a:pt x="12253" y="6289"/>
                      <a:pt x="12286" y="6318"/>
                    </a:cubicBezTo>
                    <a:cubicBezTo>
                      <a:pt x="12350" y="6404"/>
                      <a:pt x="12437" y="6474"/>
                      <a:pt x="12517" y="6549"/>
                    </a:cubicBezTo>
                    <a:cubicBezTo>
                      <a:pt x="12576" y="6602"/>
                      <a:pt x="12628" y="6664"/>
                      <a:pt x="12635" y="6744"/>
                    </a:cubicBezTo>
                    <a:cubicBezTo>
                      <a:pt x="12679" y="6758"/>
                      <a:pt x="12676" y="6793"/>
                      <a:pt x="12681" y="6824"/>
                    </a:cubicBezTo>
                    <a:cubicBezTo>
                      <a:pt x="12652" y="6803"/>
                      <a:pt x="12613" y="6788"/>
                      <a:pt x="12632" y="6749"/>
                    </a:cubicBezTo>
                    <a:lnTo>
                      <a:pt x="12632" y="6749"/>
                    </a:lnTo>
                    <a:cubicBezTo>
                      <a:pt x="12625" y="6752"/>
                      <a:pt x="12618" y="6753"/>
                      <a:pt x="12612" y="6753"/>
                    </a:cubicBezTo>
                    <a:cubicBezTo>
                      <a:pt x="12592" y="6753"/>
                      <a:pt x="12576" y="6740"/>
                      <a:pt x="12562" y="6727"/>
                    </a:cubicBezTo>
                    <a:cubicBezTo>
                      <a:pt x="12108" y="6339"/>
                      <a:pt x="11680" y="5932"/>
                      <a:pt x="11342" y="5461"/>
                    </a:cubicBezTo>
                    <a:cubicBezTo>
                      <a:pt x="11328" y="5439"/>
                      <a:pt x="11315" y="5416"/>
                      <a:pt x="11304" y="5391"/>
                    </a:cubicBezTo>
                    <a:cubicBezTo>
                      <a:pt x="11254" y="5358"/>
                      <a:pt x="11218" y="5305"/>
                      <a:pt x="11204" y="5247"/>
                    </a:cubicBezTo>
                    <a:lnTo>
                      <a:pt x="11151" y="5191"/>
                    </a:lnTo>
                    <a:cubicBezTo>
                      <a:pt x="11135" y="5171"/>
                      <a:pt x="11120" y="5151"/>
                      <a:pt x="11104" y="5132"/>
                    </a:cubicBezTo>
                    <a:cubicBezTo>
                      <a:pt x="11070" y="5083"/>
                      <a:pt x="11021" y="5039"/>
                      <a:pt x="11039" y="4975"/>
                    </a:cubicBezTo>
                    <a:lnTo>
                      <a:pt x="11039" y="4975"/>
                    </a:lnTo>
                    <a:cubicBezTo>
                      <a:pt x="11071" y="4990"/>
                      <a:pt x="11084" y="5030"/>
                      <a:pt x="11129" y="5030"/>
                    </a:cubicBezTo>
                    <a:cubicBezTo>
                      <a:pt x="11132" y="5030"/>
                      <a:pt x="11136" y="5030"/>
                      <a:pt x="11140" y="5030"/>
                    </a:cubicBezTo>
                    <a:cubicBezTo>
                      <a:pt x="11145" y="4931"/>
                      <a:pt x="11065" y="4867"/>
                      <a:pt x="11006" y="4795"/>
                    </a:cubicBezTo>
                    <a:cubicBezTo>
                      <a:pt x="11008" y="4774"/>
                      <a:pt x="10996" y="4755"/>
                      <a:pt x="10977" y="4747"/>
                    </a:cubicBezTo>
                    <a:lnTo>
                      <a:pt x="10975" y="4735"/>
                    </a:lnTo>
                    <a:lnTo>
                      <a:pt x="10878" y="4559"/>
                    </a:lnTo>
                    <a:cubicBezTo>
                      <a:pt x="10807" y="4408"/>
                      <a:pt x="10793" y="4238"/>
                      <a:pt x="10679" y="4102"/>
                    </a:cubicBezTo>
                    <a:cubicBezTo>
                      <a:pt x="10683" y="4056"/>
                      <a:pt x="10700" y="4007"/>
                      <a:pt x="10633" y="3983"/>
                    </a:cubicBezTo>
                    <a:cubicBezTo>
                      <a:pt x="10649" y="3925"/>
                      <a:pt x="10657" y="3868"/>
                      <a:pt x="10588" y="3828"/>
                    </a:cubicBezTo>
                    <a:cubicBezTo>
                      <a:pt x="10595" y="3771"/>
                      <a:pt x="10610" y="3712"/>
                      <a:pt x="10542" y="3672"/>
                    </a:cubicBezTo>
                    <a:cubicBezTo>
                      <a:pt x="10549" y="3604"/>
                      <a:pt x="10560" y="3534"/>
                      <a:pt x="10496" y="3478"/>
                    </a:cubicBezTo>
                    <a:cubicBezTo>
                      <a:pt x="10485" y="3413"/>
                      <a:pt x="10531" y="3337"/>
                      <a:pt x="10452" y="3283"/>
                    </a:cubicBezTo>
                    <a:cubicBezTo>
                      <a:pt x="10454" y="3278"/>
                      <a:pt x="10457" y="3274"/>
                      <a:pt x="10456" y="3270"/>
                    </a:cubicBezTo>
                    <a:cubicBezTo>
                      <a:pt x="10453" y="3261"/>
                      <a:pt x="10448" y="3252"/>
                      <a:pt x="10442" y="3244"/>
                    </a:cubicBezTo>
                    <a:cubicBezTo>
                      <a:pt x="10455" y="3113"/>
                      <a:pt x="10449" y="2982"/>
                      <a:pt x="10403" y="2856"/>
                    </a:cubicBezTo>
                    <a:cubicBezTo>
                      <a:pt x="10410" y="2729"/>
                      <a:pt x="10417" y="2602"/>
                      <a:pt x="10424" y="2476"/>
                    </a:cubicBezTo>
                    <a:lnTo>
                      <a:pt x="10408" y="2396"/>
                    </a:lnTo>
                    <a:close/>
                    <a:moveTo>
                      <a:pt x="25652" y="6078"/>
                    </a:moveTo>
                    <a:cubicBezTo>
                      <a:pt x="25696" y="6078"/>
                      <a:pt x="25740" y="6093"/>
                      <a:pt x="25785" y="6114"/>
                    </a:cubicBezTo>
                    <a:cubicBezTo>
                      <a:pt x="25925" y="6256"/>
                      <a:pt x="26028" y="6432"/>
                      <a:pt x="26080" y="6626"/>
                    </a:cubicBezTo>
                    <a:cubicBezTo>
                      <a:pt x="26074" y="6668"/>
                      <a:pt x="26086" y="6711"/>
                      <a:pt x="26112" y="6745"/>
                    </a:cubicBezTo>
                    <a:cubicBezTo>
                      <a:pt x="26114" y="6757"/>
                      <a:pt x="26117" y="6770"/>
                      <a:pt x="26120" y="6783"/>
                    </a:cubicBezTo>
                    <a:cubicBezTo>
                      <a:pt x="26110" y="6812"/>
                      <a:pt x="26098" y="6848"/>
                      <a:pt x="26073" y="6848"/>
                    </a:cubicBezTo>
                    <a:cubicBezTo>
                      <a:pt x="26061" y="6848"/>
                      <a:pt x="26046" y="6840"/>
                      <a:pt x="26028" y="6816"/>
                    </a:cubicBezTo>
                    <a:cubicBezTo>
                      <a:pt x="25930" y="6698"/>
                      <a:pt x="25784" y="6612"/>
                      <a:pt x="25708" y="6479"/>
                    </a:cubicBezTo>
                    <a:cubicBezTo>
                      <a:pt x="25693" y="6451"/>
                      <a:pt x="25671" y="6416"/>
                      <a:pt x="25624" y="6416"/>
                    </a:cubicBezTo>
                    <a:cubicBezTo>
                      <a:pt x="25620" y="6416"/>
                      <a:pt x="25616" y="6416"/>
                      <a:pt x="25612" y="6417"/>
                    </a:cubicBezTo>
                    <a:cubicBezTo>
                      <a:pt x="25613" y="6416"/>
                      <a:pt x="25614" y="6416"/>
                      <a:pt x="25615" y="6415"/>
                    </a:cubicBezTo>
                    <a:cubicBezTo>
                      <a:pt x="25633" y="6358"/>
                      <a:pt x="25578" y="6328"/>
                      <a:pt x="25550" y="6289"/>
                    </a:cubicBezTo>
                    <a:cubicBezTo>
                      <a:pt x="25540" y="6259"/>
                      <a:pt x="25531" y="6229"/>
                      <a:pt x="25521" y="6199"/>
                    </a:cubicBezTo>
                    <a:lnTo>
                      <a:pt x="25537" y="6125"/>
                    </a:lnTo>
                    <a:cubicBezTo>
                      <a:pt x="25574" y="6091"/>
                      <a:pt x="25613" y="6078"/>
                      <a:pt x="25652" y="6078"/>
                    </a:cubicBezTo>
                    <a:close/>
                    <a:moveTo>
                      <a:pt x="31218" y="6967"/>
                    </a:moveTo>
                    <a:lnTo>
                      <a:pt x="31218" y="6967"/>
                    </a:lnTo>
                    <a:cubicBezTo>
                      <a:pt x="31219" y="6968"/>
                      <a:pt x="31221" y="6968"/>
                      <a:pt x="31222" y="6969"/>
                    </a:cubicBezTo>
                    <a:lnTo>
                      <a:pt x="31222" y="6969"/>
                    </a:lnTo>
                    <a:cubicBezTo>
                      <a:pt x="31221" y="6968"/>
                      <a:pt x="31219" y="6968"/>
                      <a:pt x="31218" y="6967"/>
                    </a:cubicBezTo>
                    <a:close/>
                    <a:moveTo>
                      <a:pt x="20237" y="5746"/>
                    </a:moveTo>
                    <a:lnTo>
                      <a:pt x="20237" y="5746"/>
                    </a:lnTo>
                    <a:cubicBezTo>
                      <a:pt x="20314" y="6129"/>
                      <a:pt x="20277" y="6506"/>
                      <a:pt x="20156" y="6878"/>
                    </a:cubicBezTo>
                    <a:cubicBezTo>
                      <a:pt x="20149" y="6902"/>
                      <a:pt x="20139" y="6925"/>
                      <a:pt x="20116" y="6990"/>
                    </a:cubicBezTo>
                    <a:cubicBezTo>
                      <a:pt x="20032" y="6724"/>
                      <a:pt x="20000" y="6497"/>
                      <a:pt x="20036" y="6265"/>
                    </a:cubicBezTo>
                    <a:cubicBezTo>
                      <a:pt x="20056" y="6138"/>
                      <a:pt x="20095" y="6013"/>
                      <a:pt x="20125" y="5886"/>
                    </a:cubicBezTo>
                    <a:cubicBezTo>
                      <a:pt x="20130" y="5872"/>
                      <a:pt x="20130" y="5858"/>
                      <a:pt x="20125" y="5845"/>
                    </a:cubicBezTo>
                    <a:cubicBezTo>
                      <a:pt x="20133" y="5839"/>
                      <a:pt x="20142" y="5833"/>
                      <a:pt x="20148" y="5825"/>
                    </a:cubicBezTo>
                    <a:cubicBezTo>
                      <a:pt x="20171" y="5794"/>
                      <a:pt x="20189" y="5757"/>
                      <a:pt x="20237" y="5746"/>
                    </a:cubicBezTo>
                    <a:close/>
                    <a:moveTo>
                      <a:pt x="31406" y="6996"/>
                    </a:moveTo>
                    <a:cubicBezTo>
                      <a:pt x="31381" y="7013"/>
                      <a:pt x="31350" y="7020"/>
                      <a:pt x="31306" y="7020"/>
                    </a:cubicBezTo>
                    <a:cubicBezTo>
                      <a:pt x="31306" y="7020"/>
                      <a:pt x="31306" y="7020"/>
                      <a:pt x="31306" y="7020"/>
                    </a:cubicBezTo>
                    <a:lnTo>
                      <a:pt x="31306" y="7020"/>
                    </a:lnTo>
                    <a:cubicBezTo>
                      <a:pt x="31348" y="7020"/>
                      <a:pt x="31380" y="7013"/>
                      <a:pt x="31405" y="6996"/>
                    </a:cubicBezTo>
                    <a:close/>
                    <a:moveTo>
                      <a:pt x="2803" y="6009"/>
                    </a:moveTo>
                    <a:cubicBezTo>
                      <a:pt x="2833" y="6009"/>
                      <a:pt x="2863" y="6029"/>
                      <a:pt x="2889" y="6038"/>
                    </a:cubicBezTo>
                    <a:cubicBezTo>
                      <a:pt x="3151" y="6129"/>
                      <a:pt x="3396" y="6247"/>
                      <a:pt x="3613" y="6398"/>
                    </a:cubicBezTo>
                    <a:cubicBezTo>
                      <a:pt x="3944" y="6627"/>
                      <a:pt x="4278" y="6850"/>
                      <a:pt x="4650" y="7028"/>
                    </a:cubicBezTo>
                    <a:cubicBezTo>
                      <a:pt x="4676" y="7040"/>
                      <a:pt x="4704" y="7053"/>
                      <a:pt x="4705" y="7084"/>
                    </a:cubicBezTo>
                    <a:cubicBezTo>
                      <a:pt x="4106" y="7073"/>
                      <a:pt x="3052" y="6506"/>
                      <a:pt x="2751" y="6033"/>
                    </a:cubicBezTo>
                    <a:cubicBezTo>
                      <a:pt x="2769" y="6015"/>
                      <a:pt x="2786" y="6009"/>
                      <a:pt x="2803" y="6009"/>
                    </a:cubicBezTo>
                    <a:close/>
                    <a:moveTo>
                      <a:pt x="4457" y="5324"/>
                    </a:moveTo>
                    <a:cubicBezTo>
                      <a:pt x="4484" y="5324"/>
                      <a:pt x="4509" y="5341"/>
                      <a:pt x="4532" y="5372"/>
                    </a:cubicBezTo>
                    <a:cubicBezTo>
                      <a:pt x="4618" y="5488"/>
                      <a:pt x="4679" y="5623"/>
                      <a:pt x="4708" y="5765"/>
                    </a:cubicBezTo>
                    <a:cubicBezTo>
                      <a:pt x="4752" y="5960"/>
                      <a:pt x="4795" y="6155"/>
                      <a:pt x="4844" y="6350"/>
                    </a:cubicBezTo>
                    <a:cubicBezTo>
                      <a:pt x="4894" y="6552"/>
                      <a:pt x="4975" y="6745"/>
                      <a:pt x="5122" y="6913"/>
                    </a:cubicBezTo>
                    <a:lnTo>
                      <a:pt x="5122" y="6913"/>
                    </a:lnTo>
                    <a:lnTo>
                      <a:pt x="5121" y="6913"/>
                    </a:lnTo>
                    <a:lnTo>
                      <a:pt x="5254" y="7110"/>
                    </a:lnTo>
                    <a:cubicBezTo>
                      <a:pt x="5047" y="7042"/>
                      <a:pt x="4849" y="6959"/>
                      <a:pt x="4719" y="6802"/>
                    </a:cubicBezTo>
                    <a:cubicBezTo>
                      <a:pt x="4354" y="6365"/>
                      <a:pt x="4266" y="5877"/>
                      <a:pt x="4388" y="5357"/>
                    </a:cubicBezTo>
                    <a:cubicBezTo>
                      <a:pt x="4413" y="5334"/>
                      <a:pt x="4436" y="5324"/>
                      <a:pt x="4457" y="5324"/>
                    </a:cubicBezTo>
                    <a:close/>
                    <a:moveTo>
                      <a:pt x="4776" y="7104"/>
                    </a:moveTo>
                    <a:lnTo>
                      <a:pt x="4782" y="7112"/>
                    </a:lnTo>
                    <a:lnTo>
                      <a:pt x="4768" y="7111"/>
                    </a:lnTo>
                    <a:lnTo>
                      <a:pt x="4776" y="7104"/>
                    </a:lnTo>
                    <a:close/>
                    <a:moveTo>
                      <a:pt x="30589" y="5519"/>
                    </a:moveTo>
                    <a:lnTo>
                      <a:pt x="30589" y="5519"/>
                    </a:lnTo>
                    <a:cubicBezTo>
                      <a:pt x="30678" y="5681"/>
                      <a:pt x="30269" y="6718"/>
                      <a:pt x="29957" y="7171"/>
                    </a:cubicBezTo>
                    <a:lnTo>
                      <a:pt x="29908" y="7159"/>
                    </a:lnTo>
                    <a:lnTo>
                      <a:pt x="30589" y="5519"/>
                    </a:lnTo>
                    <a:close/>
                    <a:moveTo>
                      <a:pt x="10970" y="6738"/>
                    </a:moveTo>
                    <a:lnTo>
                      <a:pt x="10970" y="6739"/>
                    </a:lnTo>
                    <a:cubicBezTo>
                      <a:pt x="11082" y="6856"/>
                      <a:pt x="11092" y="6982"/>
                      <a:pt x="11105" y="7108"/>
                    </a:cubicBezTo>
                    <a:cubicBezTo>
                      <a:pt x="11110" y="7156"/>
                      <a:pt x="11080" y="7179"/>
                      <a:pt x="11027" y="7181"/>
                    </a:cubicBezTo>
                    <a:cubicBezTo>
                      <a:pt x="11009" y="7182"/>
                      <a:pt x="10992" y="7182"/>
                      <a:pt x="10973" y="7182"/>
                    </a:cubicBezTo>
                    <a:cubicBezTo>
                      <a:pt x="10937" y="7182"/>
                      <a:pt x="10896" y="7181"/>
                      <a:pt x="10838" y="7181"/>
                    </a:cubicBezTo>
                    <a:cubicBezTo>
                      <a:pt x="10884" y="7022"/>
                      <a:pt x="10925" y="6888"/>
                      <a:pt x="10970" y="6738"/>
                    </a:cubicBezTo>
                    <a:close/>
                    <a:moveTo>
                      <a:pt x="17819" y="6735"/>
                    </a:moveTo>
                    <a:cubicBezTo>
                      <a:pt x="17875" y="6735"/>
                      <a:pt x="17928" y="6739"/>
                      <a:pt x="17973" y="6749"/>
                    </a:cubicBezTo>
                    <a:cubicBezTo>
                      <a:pt x="17919" y="6846"/>
                      <a:pt x="17821" y="6873"/>
                      <a:pt x="17730" y="6898"/>
                    </a:cubicBezTo>
                    <a:cubicBezTo>
                      <a:pt x="17343" y="7004"/>
                      <a:pt x="16953" y="7104"/>
                      <a:pt x="16559" y="7209"/>
                    </a:cubicBezTo>
                    <a:cubicBezTo>
                      <a:pt x="16673" y="6989"/>
                      <a:pt x="17384" y="6735"/>
                      <a:pt x="17819" y="6735"/>
                    </a:cubicBezTo>
                    <a:close/>
                    <a:moveTo>
                      <a:pt x="29685" y="6869"/>
                    </a:moveTo>
                    <a:cubicBezTo>
                      <a:pt x="29690" y="6869"/>
                      <a:pt x="29696" y="6870"/>
                      <a:pt x="29704" y="6873"/>
                    </a:cubicBezTo>
                    <a:cubicBezTo>
                      <a:pt x="29737" y="6890"/>
                      <a:pt x="29705" y="6925"/>
                      <a:pt x="29681" y="6946"/>
                    </a:cubicBezTo>
                    <a:cubicBezTo>
                      <a:pt x="29670" y="7007"/>
                      <a:pt x="29639" y="7063"/>
                      <a:pt x="29594" y="7105"/>
                    </a:cubicBezTo>
                    <a:cubicBezTo>
                      <a:pt x="29585" y="7134"/>
                      <a:pt x="29579" y="7165"/>
                      <a:pt x="29549" y="7184"/>
                    </a:cubicBezTo>
                    <a:cubicBezTo>
                      <a:pt x="29542" y="7207"/>
                      <a:pt x="29526" y="7244"/>
                      <a:pt x="29513" y="7244"/>
                    </a:cubicBezTo>
                    <a:cubicBezTo>
                      <a:pt x="29512" y="7244"/>
                      <a:pt x="29511" y="7244"/>
                      <a:pt x="29510" y="7243"/>
                    </a:cubicBezTo>
                    <a:cubicBezTo>
                      <a:pt x="29468" y="7217"/>
                      <a:pt x="29497" y="7187"/>
                      <a:pt x="29525" y="7165"/>
                    </a:cubicBezTo>
                    <a:lnTo>
                      <a:pt x="29525" y="7166"/>
                    </a:lnTo>
                    <a:cubicBezTo>
                      <a:pt x="29529" y="7135"/>
                      <a:pt x="29535" y="7105"/>
                      <a:pt x="29568" y="7086"/>
                    </a:cubicBezTo>
                    <a:cubicBezTo>
                      <a:pt x="29563" y="7041"/>
                      <a:pt x="29614" y="7001"/>
                      <a:pt x="29586" y="6954"/>
                    </a:cubicBezTo>
                    <a:lnTo>
                      <a:pt x="29586" y="6952"/>
                    </a:lnTo>
                    <a:lnTo>
                      <a:pt x="29649" y="6923"/>
                    </a:lnTo>
                    <a:cubicBezTo>
                      <a:pt x="29665" y="6908"/>
                      <a:pt x="29661" y="6869"/>
                      <a:pt x="29685" y="6869"/>
                    </a:cubicBezTo>
                    <a:close/>
                    <a:moveTo>
                      <a:pt x="29468" y="7296"/>
                    </a:moveTo>
                    <a:cubicBezTo>
                      <a:pt x="29473" y="7300"/>
                      <a:pt x="29480" y="7304"/>
                      <a:pt x="29479" y="7309"/>
                    </a:cubicBezTo>
                    <a:cubicBezTo>
                      <a:pt x="29479" y="7312"/>
                      <a:pt x="29470" y="7316"/>
                      <a:pt x="29466" y="7319"/>
                    </a:cubicBezTo>
                    <a:lnTo>
                      <a:pt x="29455" y="7313"/>
                    </a:lnTo>
                    <a:lnTo>
                      <a:pt x="29468" y="7296"/>
                    </a:lnTo>
                    <a:close/>
                    <a:moveTo>
                      <a:pt x="5514" y="5892"/>
                    </a:moveTo>
                    <a:cubicBezTo>
                      <a:pt x="5662" y="5955"/>
                      <a:pt x="5706" y="6071"/>
                      <a:pt x="5749" y="6184"/>
                    </a:cubicBezTo>
                    <a:cubicBezTo>
                      <a:pt x="5831" y="6398"/>
                      <a:pt x="5897" y="6617"/>
                      <a:pt x="5985" y="6829"/>
                    </a:cubicBezTo>
                    <a:cubicBezTo>
                      <a:pt x="6099" y="7110"/>
                      <a:pt x="6237" y="7381"/>
                      <a:pt x="6474" y="7606"/>
                    </a:cubicBezTo>
                    <a:cubicBezTo>
                      <a:pt x="6483" y="7636"/>
                      <a:pt x="6503" y="7665"/>
                      <a:pt x="6486" y="7697"/>
                    </a:cubicBezTo>
                    <a:cubicBezTo>
                      <a:pt x="6093" y="7606"/>
                      <a:pt x="5859" y="7364"/>
                      <a:pt x="5677" y="7074"/>
                    </a:cubicBezTo>
                    <a:cubicBezTo>
                      <a:pt x="5632" y="7002"/>
                      <a:pt x="5581" y="6931"/>
                      <a:pt x="5532" y="6858"/>
                    </a:cubicBezTo>
                    <a:cubicBezTo>
                      <a:pt x="5493" y="6720"/>
                      <a:pt x="5431" y="6588"/>
                      <a:pt x="5414" y="6446"/>
                    </a:cubicBezTo>
                    <a:cubicBezTo>
                      <a:pt x="5392" y="6258"/>
                      <a:pt x="5394" y="6075"/>
                      <a:pt x="5514" y="5892"/>
                    </a:cubicBezTo>
                    <a:close/>
                    <a:moveTo>
                      <a:pt x="3937" y="7127"/>
                    </a:moveTo>
                    <a:cubicBezTo>
                      <a:pt x="4145" y="7127"/>
                      <a:pt x="4352" y="7151"/>
                      <a:pt x="4557" y="7193"/>
                    </a:cubicBezTo>
                    <a:cubicBezTo>
                      <a:pt x="5042" y="7294"/>
                      <a:pt x="5508" y="7442"/>
                      <a:pt x="5946" y="7647"/>
                    </a:cubicBezTo>
                    <a:cubicBezTo>
                      <a:pt x="5981" y="7663"/>
                      <a:pt x="6012" y="7679"/>
                      <a:pt x="6049" y="7679"/>
                    </a:cubicBezTo>
                    <a:cubicBezTo>
                      <a:pt x="6056" y="7679"/>
                      <a:pt x="6064" y="7679"/>
                      <a:pt x="6072" y="7677"/>
                    </a:cubicBezTo>
                    <a:cubicBezTo>
                      <a:pt x="6074" y="7694"/>
                      <a:pt x="6078" y="7710"/>
                      <a:pt x="6081" y="7727"/>
                    </a:cubicBezTo>
                    <a:cubicBezTo>
                      <a:pt x="5653" y="7684"/>
                      <a:pt x="5224" y="7643"/>
                      <a:pt x="4796" y="7595"/>
                    </a:cubicBezTo>
                    <a:cubicBezTo>
                      <a:pt x="4418" y="7553"/>
                      <a:pt x="4051" y="7483"/>
                      <a:pt x="3710" y="7331"/>
                    </a:cubicBezTo>
                    <a:cubicBezTo>
                      <a:pt x="3675" y="7317"/>
                      <a:pt x="3631" y="7282"/>
                      <a:pt x="3592" y="7282"/>
                    </a:cubicBezTo>
                    <a:cubicBezTo>
                      <a:pt x="3587" y="7282"/>
                      <a:pt x="3581" y="7283"/>
                      <a:pt x="3575" y="7285"/>
                    </a:cubicBezTo>
                    <a:cubicBezTo>
                      <a:pt x="3572" y="7279"/>
                      <a:pt x="3568" y="7272"/>
                      <a:pt x="3563" y="7267"/>
                    </a:cubicBezTo>
                    <a:cubicBezTo>
                      <a:pt x="3483" y="7178"/>
                      <a:pt x="3555" y="7154"/>
                      <a:pt x="3637" y="7145"/>
                    </a:cubicBezTo>
                    <a:cubicBezTo>
                      <a:pt x="3737" y="7133"/>
                      <a:pt x="3837" y="7127"/>
                      <a:pt x="3937" y="7127"/>
                    </a:cubicBezTo>
                    <a:close/>
                    <a:moveTo>
                      <a:pt x="29415" y="7373"/>
                    </a:moveTo>
                    <a:cubicBezTo>
                      <a:pt x="29416" y="7373"/>
                      <a:pt x="29417" y="7373"/>
                      <a:pt x="29418" y="7374"/>
                    </a:cubicBezTo>
                    <a:cubicBezTo>
                      <a:pt x="29461" y="7398"/>
                      <a:pt x="29432" y="7426"/>
                      <a:pt x="29403" y="7448"/>
                    </a:cubicBezTo>
                    <a:cubicBezTo>
                      <a:pt x="29400" y="7479"/>
                      <a:pt x="29396" y="7510"/>
                      <a:pt x="29358" y="7526"/>
                    </a:cubicBezTo>
                    <a:cubicBezTo>
                      <a:pt x="29355" y="7557"/>
                      <a:pt x="29352" y="7588"/>
                      <a:pt x="29314" y="7605"/>
                    </a:cubicBezTo>
                    <a:cubicBezTo>
                      <a:pt x="29310" y="7636"/>
                      <a:pt x="29308" y="7666"/>
                      <a:pt x="29268" y="7683"/>
                    </a:cubicBezTo>
                    <a:cubicBezTo>
                      <a:pt x="29267" y="7708"/>
                      <a:pt x="29264" y="7732"/>
                      <a:pt x="29236" y="7747"/>
                    </a:cubicBezTo>
                    <a:cubicBezTo>
                      <a:pt x="29230" y="7745"/>
                      <a:pt x="29224" y="7740"/>
                      <a:pt x="29222" y="7734"/>
                    </a:cubicBezTo>
                    <a:cubicBezTo>
                      <a:pt x="29215" y="7707"/>
                      <a:pt x="29225" y="7686"/>
                      <a:pt x="29254" y="7673"/>
                    </a:cubicBezTo>
                    <a:lnTo>
                      <a:pt x="29254" y="7673"/>
                    </a:lnTo>
                    <a:cubicBezTo>
                      <a:pt x="29254" y="7673"/>
                      <a:pt x="29254" y="7673"/>
                      <a:pt x="29254" y="7674"/>
                    </a:cubicBezTo>
                    <a:lnTo>
                      <a:pt x="29255" y="7672"/>
                    </a:lnTo>
                    <a:lnTo>
                      <a:pt x="29255" y="7672"/>
                    </a:lnTo>
                    <a:cubicBezTo>
                      <a:pt x="29255" y="7673"/>
                      <a:pt x="29255" y="7673"/>
                      <a:pt x="29254" y="7673"/>
                    </a:cubicBezTo>
                    <a:lnTo>
                      <a:pt x="29254" y="7673"/>
                    </a:lnTo>
                    <a:cubicBezTo>
                      <a:pt x="29257" y="7641"/>
                      <a:pt x="29259" y="7610"/>
                      <a:pt x="29297" y="7594"/>
                    </a:cubicBezTo>
                    <a:cubicBezTo>
                      <a:pt x="29300" y="7563"/>
                      <a:pt x="29304" y="7532"/>
                      <a:pt x="29340" y="7514"/>
                    </a:cubicBezTo>
                    <a:cubicBezTo>
                      <a:pt x="29344" y="7485"/>
                      <a:pt x="29349" y="7454"/>
                      <a:pt x="29380" y="7433"/>
                    </a:cubicBezTo>
                    <a:cubicBezTo>
                      <a:pt x="29388" y="7411"/>
                      <a:pt x="29403" y="7373"/>
                      <a:pt x="29415" y="7373"/>
                    </a:cubicBezTo>
                    <a:close/>
                    <a:moveTo>
                      <a:pt x="29191" y="7797"/>
                    </a:moveTo>
                    <a:lnTo>
                      <a:pt x="29191" y="7798"/>
                    </a:lnTo>
                    <a:lnTo>
                      <a:pt x="29205" y="7814"/>
                    </a:lnTo>
                    <a:lnTo>
                      <a:pt x="29190" y="7827"/>
                    </a:lnTo>
                    <a:cubicBezTo>
                      <a:pt x="29185" y="7822"/>
                      <a:pt x="29177" y="7817"/>
                      <a:pt x="29177" y="7813"/>
                    </a:cubicBezTo>
                    <a:cubicBezTo>
                      <a:pt x="29178" y="7808"/>
                      <a:pt x="29186" y="7803"/>
                      <a:pt x="29191" y="7797"/>
                    </a:cubicBezTo>
                    <a:close/>
                    <a:moveTo>
                      <a:pt x="34560" y="7292"/>
                    </a:moveTo>
                    <a:cubicBezTo>
                      <a:pt x="34595" y="7292"/>
                      <a:pt x="34624" y="7316"/>
                      <a:pt x="34632" y="7350"/>
                    </a:cubicBezTo>
                    <a:cubicBezTo>
                      <a:pt x="34689" y="7530"/>
                      <a:pt x="34750" y="7708"/>
                      <a:pt x="34691" y="7901"/>
                    </a:cubicBezTo>
                    <a:cubicBezTo>
                      <a:pt x="34612" y="7724"/>
                      <a:pt x="34486" y="7561"/>
                      <a:pt x="34511" y="7361"/>
                    </a:cubicBezTo>
                    <a:cubicBezTo>
                      <a:pt x="34515" y="7331"/>
                      <a:pt x="34496" y="7293"/>
                      <a:pt x="34555" y="7292"/>
                    </a:cubicBezTo>
                    <a:cubicBezTo>
                      <a:pt x="34557" y="7292"/>
                      <a:pt x="34558" y="7292"/>
                      <a:pt x="34560" y="7292"/>
                    </a:cubicBezTo>
                    <a:close/>
                    <a:moveTo>
                      <a:pt x="29147" y="7876"/>
                    </a:moveTo>
                    <a:lnTo>
                      <a:pt x="29147" y="7877"/>
                    </a:lnTo>
                    <a:cubicBezTo>
                      <a:pt x="29151" y="7882"/>
                      <a:pt x="29159" y="7886"/>
                      <a:pt x="29159" y="7891"/>
                    </a:cubicBezTo>
                    <a:cubicBezTo>
                      <a:pt x="29159" y="7896"/>
                      <a:pt x="29151" y="7901"/>
                      <a:pt x="29145" y="7905"/>
                    </a:cubicBezTo>
                    <a:cubicBezTo>
                      <a:pt x="29140" y="7901"/>
                      <a:pt x="29132" y="7895"/>
                      <a:pt x="29132" y="7890"/>
                    </a:cubicBezTo>
                    <a:cubicBezTo>
                      <a:pt x="29132" y="7885"/>
                      <a:pt x="29141" y="7880"/>
                      <a:pt x="29147" y="7876"/>
                    </a:cubicBezTo>
                    <a:close/>
                    <a:moveTo>
                      <a:pt x="29916" y="7199"/>
                    </a:moveTo>
                    <a:cubicBezTo>
                      <a:pt x="29920" y="7199"/>
                      <a:pt x="29924" y="7200"/>
                      <a:pt x="29928" y="7202"/>
                    </a:cubicBezTo>
                    <a:cubicBezTo>
                      <a:pt x="29994" y="7229"/>
                      <a:pt x="29939" y="7271"/>
                      <a:pt x="29923" y="7305"/>
                    </a:cubicBezTo>
                    <a:lnTo>
                      <a:pt x="29923" y="7306"/>
                    </a:lnTo>
                    <a:lnTo>
                      <a:pt x="29897" y="7366"/>
                    </a:lnTo>
                    <a:cubicBezTo>
                      <a:pt x="29778" y="7652"/>
                      <a:pt x="29631" y="7927"/>
                      <a:pt x="29457" y="8185"/>
                    </a:cubicBezTo>
                    <a:cubicBezTo>
                      <a:pt x="29472" y="8025"/>
                      <a:pt x="29561" y="7886"/>
                      <a:pt x="29629" y="7744"/>
                    </a:cubicBezTo>
                    <a:cubicBezTo>
                      <a:pt x="29695" y="7600"/>
                      <a:pt x="29745" y="7450"/>
                      <a:pt x="29840" y="7317"/>
                    </a:cubicBezTo>
                    <a:lnTo>
                      <a:pt x="29866" y="7260"/>
                    </a:lnTo>
                    <a:cubicBezTo>
                      <a:pt x="29876" y="7235"/>
                      <a:pt x="29891" y="7199"/>
                      <a:pt x="29916" y="7199"/>
                    </a:cubicBezTo>
                    <a:close/>
                    <a:moveTo>
                      <a:pt x="6025" y="7959"/>
                    </a:moveTo>
                    <a:cubicBezTo>
                      <a:pt x="6364" y="7959"/>
                      <a:pt x="6703" y="8010"/>
                      <a:pt x="7043" y="8093"/>
                    </a:cubicBezTo>
                    <a:cubicBezTo>
                      <a:pt x="7080" y="8093"/>
                      <a:pt x="7129" y="8097"/>
                      <a:pt x="7126" y="8128"/>
                    </a:cubicBezTo>
                    <a:cubicBezTo>
                      <a:pt x="7125" y="8140"/>
                      <a:pt x="7104" y="8145"/>
                      <a:pt x="7079" y="8145"/>
                    </a:cubicBezTo>
                    <a:cubicBezTo>
                      <a:pt x="7062" y="8145"/>
                      <a:pt x="7044" y="8143"/>
                      <a:pt x="7030" y="8138"/>
                    </a:cubicBezTo>
                    <a:cubicBezTo>
                      <a:pt x="6657" y="8163"/>
                      <a:pt x="6283" y="8187"/>
                      <a:pt x="5909" y="8187"/>
                    </a:cubicBezTo>
                    <a:cubicBezTo>
                      <a:pt x="5609" y="8187"/>
                      <a:pt x="5308" y="8172"/>
                      <a:pt x="5008" y="8129"/>
                    </a:cubicBezTo>
                    <a:cubicBezTo>
                      <a:pt x="5346" y="8010"/>
                      <a:pt x="5685" y="7959"/>
                      <a:pt x="6025" y="7959"/>
                    </a:cubicBezTo>
                    <a:close/>
                    <a:moveTo>
                      <a:pt x="6893" y="6600"/>
                    </a:moveTo>
                    <a:cubicBezTo>
                      <a:pt x="6911" y="6600"/>
                      <a:pt x="6932" y="6605"/>
                      <a:pt x="6955" y="6618"/>
                    </a:cubicBezTo>
                    <a:cubicBezTo>
                      <a:pt x="7044" y="6715"/>
                      <a:pt x="7085" y="6834"/>
                      <a:pt x="7153" y="6941"/>
                    </a:cubicBezTo>
                    <a:cubicBezTo>
                      <a:pt x="7151" y="6971"/>
                      <a:pt x="7164" y="7000"/>
                      <a:pt x="7187" y="7019"/>
                    </a:cubicBezTo>
                    <a:lnTo>
                      <a:pt x="7287" y="7217"/>
                    </a:lnTo>
                    <a:cubicBezTo>
                      <a:pt x="7402" y="7533"/>
                      <a:pt x="7540" y="7841"/>
                      <a:pt x="7785" y="8104"/>
                    </a:cubicBezTo>
                    <a:cubicBezTo>
                      <a:pt x="7822" y="8143"/>
                      <a:pt x="7869" y="8181"/>
                      <a:pt x="7854" y="8241"/>
                    </a:cubicBezTo>
                    <a:cubicBezTo>
                      <a:pt x="7875" y="8266"/>
                      <a:pt x="7905" y="8283"/>
                      <a:pt x="7938" y="8289"/>
                    </a:cubicBezTo>
                    <a:cubicBezTo>
                      <a:pt x="7954" y="8293"/>
                      <a:pt x="7970" y="8295"/>
                      <a:pt x="7987" y="8295"/>
                    </a:cubicBezTo>
                    <a:cubicBezTo>
                      <a:pt x="7970" y="8295"/>
                      <a:pt x="7954" y="8294"/>
                      <a:pt x="7938" y="8291"/>
                    </a:cubicBezTo>
                    <a:lnTo>
                      <a:pt x="7937" y="8291"/>
                    </a:lnTo>
                    <a:cubicBezTo>
                      <a:pt x="7905" y="8283"/>
                      <a:pt x="7875" y="8267"/>
                      <a:pt x="7853" y="8242"/>
                    </a:cubicBezTo>
                    <a:cubicBezTo>
                      <a:pt x="7799" y="8218"/>
                      <a:pt x="7749" y="8187"/>
                      <a:pt x="7691" y="8172"/>
                    </a:cubicBezTo>
                    <a:cubicBezTo>
                      <a:pt x="7434" y="8104"/>
                      <a:pt x="7276" y="7943"/>
                      <a:pt x="7144" y="7756"/>
                    </a:cubicBezTo>
                    <a:cubicBezTo>
                      <a:pt x="6983" y="7527"/>
                      <a:pt x="6854" y="7286"/>
                      <a:pt x="6788" y="7024"/>
                    </a:cubicBezTo>
                    <a:cubicBezTo>
                      <a:pt x="6757" y="6903"/>
                      <a:pt x="6766" y="6776"/>
                      <a:pt x="6814" y="6661"/>
                    </a:cubicBezTo>
                    <a:cubicBezTo>
                      <a:pt x="6829" y="6622"/>
                      <a:pt x="6857" y="6600"/>
                      <a:pt x="6893" y="6600"/>
                    </a:cubicBezTo>
                    <a:close/>
                    <a:moveTo>
                      <a:pt x="29101" y="7955"/>
                    </a:moveTo>
                    <a:cubicBezTo>
                      <a:pt x="29107" y="7960"/>
                      <a:pt x="29116" y="7964"/>
                      <a:pt x="29116" y="7968"/>
                    </a:cubicBezTo>
                    <a:cubicBezTo>
                      <a:pt x="29121" y="7995"/>
                      <a:pt x="29107" y="8021"/>
                      <a:pt x="29082" y="8031"/>
                    </a:cubicBezTo>
                    <a:cubicBezTo>
                      <a:pt x="29081" y="8062"/>
                      <a:pt x="29075" y="8093"/>
                      <a:pt x="29039" y="8111"/>
                    </a:cubicBezTo>
                    <a:cubicBezTo>
                      <a:pt x="29035" y="8142"/>
                      <a:pt x="29031" y="8172"/>
                      <a:pt x="28995" y="8190"/>
                    </a:cubicBezTo>
                    <a:cubicBezTo>
                      <a:pt x="28990" y="8220"/>
                      <a:pt x="28984" y="8250"/>
                      <a:pt x="28950" y="8269"/>
                    </a:cubicBezTo>
                    <a:cubicBezTo>
                      <a:pt x="28946" y="8300"/>
                      <a:pt x="28939" y="8330"/>
                      <a:pt x="28908" y="8350"/>
                    </a:cubicBezTo>
                    <a:cubicBezTo>
                      <a:pt x="28895" y="8367"/>
                      <a:pt x="28902" y="8406"/>
                      <a:pt x="28877" y="8406"/>
                    </a:cubicBezTo>
                    <a:cubicBezTo>
                      <a:pt x="28873" y="8406"/>
                      <a:pt x="28867" y="8405"/>
                      <a:pt x="28861" y="8402"/>
                    </a:cubicBezTo>
                    <a:cubicBezTo>
                      <a:pt x="28830" y="8387"/>
                      <a:pt x="28859" y="8350"/>
                      <a:pt x="28886" y="8330"/>
                    </a:cubicBezTo>
                    <a:lnTo>
                      <a:pt x="28886" y="8331"/>
                    </a:lnTo>
                    <a:cubicBezTo>
                      <a:pt x="28892" y="8301"/>
                      <a:pt x="28896" y="8270"/>
                      <a:pt x="28931" y="8253"/>
                    </a:cubicBezTo>
                    <a:cubicBezTo>
                      <a:pt x="28937" y="8223"/>
                      <a:pt x="28940" y="8192"/>
                      <a:pt x="28974" y="8174"/>
                    </a:cubicBezTo>
                    <a:cubicBezTo>
                      <a:pt x="28981" y="8144"/>
                      <a:pt x="28985" y="8115"/>
                      <a:pt x="29020" y="8096"/>
                    </a:cubicBezTo>
                    <a:cubicBezTo>
                      <a:pt x="29025" y="8066"/>
                      <a:pt x="29029" y="8036"/>
                      <a:pt x="29063" y="8017"/>
                    </a:cubicBezTo>
                    <a:cubicBezTo>
                      <a:pt x="29076" y="7997"/>
                      <a:pt x="29088" y="7976"/>
                      <a:pt x="29101" y="7955"/>
                    </a:cubicBezTo>
                    <a:close/>
                    <a:moveTo>
                      <a:pt x="28827" y="8458"/>
                    </a:moveTo>
                    <a:lnTo>
                      <a:pt x="28840" y="8471"/>
                    </a:lnTo>
                    <a:lnTo>
                      <a:pt x="28833" y="8484"/>
                    </a:lnTo>
                    <a:lnTo>
                      <a:pt x="28813" y="8471"/>
                    </a:lnTo>
                    <a:lnTo>
                      <a:pt x="28827" y="8458"/>
                    </a:lnTo>
                    <a:close/>
                    <a:moveTo>
                      <a:pt x="29453" y="8179"/>
                    </a:moveTo>
                    <a:lnTo>
                      <a:pt x="29453" y="8179"/>
                    </a:lnTo>
                    <a:cubicBezTo>
                      <a:pt x="29422" y="8375"/>
                      <a:pt x="29318" y="8500"/>
                      <a:pt x="29241" y="8633"/>
                    </a:cubicBezTo>
                    <a:lnTo>
                      <a:pt x="29241" y="8634"/>
                    </a:lnTo>
                    <a:cubicBezTo>
                      <a:pt x="29225" y="8648"/>
                      <a:pt x="29222" y="8687"/>
                      <a:pt x="29198" y="8687"/>
                    </a:cubicBezTo>
                    <a:cubicBezTo>
                      <a:pt x="29192" y="8687"/>
                      <a:pt x="29184" y="8684"/>
                      <a:pt x="29174" y="8678"/>
                    </a:cubicBezTo>
                    <a:cubicBezTo>
                      <a:pt x="29141" y="8658"/>
                      <a:pt x="29174" y="8622"/>
                      <a:pt x="29196" y="8596"/>
                    </a:cubicBezTo>
                    <a:cubicBezTo>
                      <a:pt x="29255" y="8463"/>
                      <a:pt x="29312" y="8327"/>
                      <a:pt x="29453" y="8179"/>
                    </a:cubicBezTo>
                    <a:close/>
                    <a:moveTo>
                      <a:pt x="29146" y="8728"/>
                    </a:moveTo>
                    <a:lnTo>
                      <a:pt x="29160" y="8741"/>
                    </a:lnTo>
                    <a:lnTo>
                      <a:pt x="29146" y="8766"/>
                    </a:lnTo>
                    <a:cubicBezTo>
                      <a:pt x="29141" y="8761"/>
                      <a:pt x="29132" y="8757"/>
                      <a:pt x="29133" y="8753"/>
                    </a:cubicBezTo>
                    <a:cubicBezTo>
                      <a:pt x="29135" y="8744"/>
                      <a:pt x="29140" y="8735"/>
                      <a:pt x="29146" y="8728"/>
                    </a:cubicBezTo>
                    <a:close/>
                    <a:moveTo>
                      <a:pt x="29108" y="8812"/>
                    </a:moveTo>
                    <a:cubicBezTo>
                      <a:pt x="29111" y="8812"/>
                      <a:pt x="29116" y="8821"/>
                      <a:pt x="29121" y="8824"/>
                    </a:cubicBezTo>
                    <a:cubicBezTo>
                      <a:pt x="29113" y="8829"/>
                      <a:pt x="29103" y="8833"/>
                      <a:pt x="29094" y="8835"/>
                    </a:cubicBezTo>
                    <a:lnTo>
                      <a:pt x="29094" y="8836"/>
                    </a:lnTo>
                    <a:cubicBezTo>
                      <a:pt x="29090" y="8836"/>
                      <a:pt x="29085" y="8828"/>
                      <a:pt x="29081" y="8824"/>
                    </a:cubicBezTo>
                    <a:cubicBezTo>
                      <a:pt x="29089" y="8820"/>
                      <a:pt x="29098" y="8816"/>
                      <a:pt x="29108" y="8812"/>
                    </a:cubicBezTo>
                    <a:close/>
                    <a:moveTo>
                      <a:pt x="28774" y="8539"/>
                    </a:moveTo>
                    <a:cubicBezTo>
                      <a:pt x="28779" y="8539"/>
                      <a:pt x="28785" y="8541"/>
                      <a:pt x="28793" y="8545"/>
                    </a:cubicBezTo>
                    <a:cubicBezTo>
                      <a:pt x="28825" y="8563"/>
                      <a:pt x="28795" y="8598"/>
                      <a:pt x="28771" y="8621"/>
                    </a:cubicBezTo>
                    <a:cubicBezTo>
                      <a:pt x="28762" y="8682"/>
                      <a:pt x="28729" y="8734"/>
                      <a:pt x="28692" y="8786"/>
                    </a:cubicBezTo>
                    <a:cubicBezTo>
                      <a:pt x="28675" y="8801"/>
                      <a:pt x="28675" y="8841"/>
                      <a:pt x="28650" y="8841"/>
                    </a:cubicBezTo>
                    <a:cubicBezTo>
                      <a:pt x="28644" y="8841"/>
                      <a:pt x="28637" y="8839"/>
                      <a:pt x="28628" y="8834"/>
                    </a:cubicBezTo>
                    <a:cubicBezTo>
                      <a:pt x="28594" y="8814"/>
                      <a:pt x="28628" y="8777"/>
                      <a:pt x="28650" y="8751"/>
                    </a:cubicBezTo>
                    <a:lnTo>
                      <a:pt x="28650" y="8751"/>
                    </a:lnTo>
                    <a:lnTo>
                      <a:pt x="28649" y="8752"/>
                    </a:lnTo>
                    <a:cubicBezTo>
                      <a:pt x="28663" y="8694"/>
                      <a:pt x="28695" y="8642"/>
                      <a:pt x="28735" y="8593"/>
                    </a:cubicBezTo>
                    <a:cubicBezTo>
                      <a:pt x="28751" y="8579"/>
                      <a:pt x="28749" y="8539"/>
                      <a:pt x="28774" y="8539"/>
                    </a:cubicBezTo>
                    <a:close/>
                    <a:moveTo>
                      <a:pt x="28606" y="8889"/>
                    </a:moveTo>
                    <a:lnTo>
                      <a:pt x="28606" y="8890"/>
                    </a:lnTo>
                    <a:cubicBezTo>
                      <a:pt x="28609" y="8890"/>
                      <a:pt x="28615" y="8898"/>
                      <a:pt x="28619" y="8903"/>
                    </a:cubicBezTo>
                    <a:cubicBezTo>
                      <a:pt x="28611" y="8908"/>
                      <a:pt x="28600" y="8911"/>
                      <a:pt x="28591" y="8914"/>
                    </a:cubicBezTo>
                    <a:cubicBezTo>
                      <a:pt x="28591" y="8914"/>
                      <a:pt x="28590" y="8914"/>
                      <a:pt x="28590" y="8914"/>
                    </a:cubicBezTo>
                    <a:cubicBezTo>
                      <a:pt x="28587" y="8914"/>
                      <a:pt x="28582" y="8906"/>
                      <a:pt x="28578" y="8902"/>
                    </a:cubicBezTo>
                    <a:cubicBezTo>
                      <a:pt x="28586" y="8897"/>
                      <a:pt x="28597" y="8892"/>
                      <a:pt x="28606" y="8889"/>
                    </a:cubicBezTo>
                    <a:close/>
                    <a:moveTo>
                      <a:pt x="29048" y="8886"/>
                    </a:moveTo>
                    <a:cubicBezTo>
                      <a:pt x="29054" y="8886"/>
                      <a:pt x="29061" y="8888"/>
                      <a:pt x="29070" y="8893"/>
                    </a:cubicBezTo>
                    <a:cubicBezTo>
                      <a:pt x="29103" y="8911"/>
                      <a:pt x="29070" y="8947"/>
                      <a:pt x="29047" y="8971"/>
                    </a:cubicBezTo>
                    <a:lnTo>
                      <a:pt x="29047" y="8972"/>
                    </a:lnTo>
                    <a:cubicBezTo>
                      <a:pt x="29039" y="9002"/>
                      <a:pt x="29029" y="9029"/>
                      <a:pt x="29001" y="9049"/>
                    </a:cubicBezTo>
                    <a:cubicBezTo>
                      <a:pt x="28993" y="9079"/>
                      <a:pt x="28984" y="9107"/>
                      <a:pt x="28953" y="9125"/>
                    </a:cubicBezTo>
                    <a:cubicBezTo>
                      <a:pt x="28945" y="9155"/>
                      <a:pt x="28939" y="9183"/>
                      <a:pt x="28906" y="9201"/>
                    </a:cubicBezTo>
                    <a:cubicBezTo>
                      <a:pt x="28900" y="9231"/>
                      <a:pt x="28893" y="9261"/>
                      <a:pt x="28857" y="9277"/>
                    </a:cubicBezTo>
                    <a:cubicBezTo>
                      <a:pt x="28852" y="9307"/>
                      <a:pt x="28848" y="9338"/>
                      <a:pt x="28806" y="9351"/>
                    </a:cubicBezTo>
                    <a:cubicBezTo>
                      <a:pt x="28805" y="9383"/>
                      <a:pt x="28802" y="9414"/>
                      <a:pt x="28760" y="9426"/>
                    </a:cubicBezTo>
                    <a:cubicBezTo>
                      <a:pt x="28755" y="9393"/>
                      <a:pt x="28755" y="9362"/>
                      <a:pt x="28800" y="9347"/>
                    </a:cubicBezTo>
                    <a:cubicBezTo>
                      <a:pt x="28793" y="9314"/>
                      <a:pt x="28806" y="9281"/>
                      <a:pt x="28833" y="9262"/>
                    </a:cubicBezTo>
                    <a:lnTo>
                      <a:pt x="28874" y="9180"/>
                    </a:lnTo>
                    <a:cubicBezTo>
                      <a:pt x="28889" y="9154"/>
                      <a:pt x="28905" y="9128"/>
                      <a:pt x="28920" y="9101"/>
                    </a:cubicBezTo>
                    <a:cubicBezTo>
                      <a:pt x="28933" y="9074"/>
                      <a:pt x="28947" y="9047"/>
                      <a:pt x="28960" y="9019"/>
                    </a:cubicBezTo>
                    <a:lnTo>
                      <a:pt x="29006" y="8940"/>
                    </a:lnTo>
                    <a:cubicBezTo>
                      <a:pt x="29022" y="8926"/>
                      <a:pt x="29024" y="8886"/>
                      <a:pt x="29048" y="8886"/>
                    </a:cubicBezTo>
                    <a:close/>
                    <a:moveTo>
                      <a:pt x="35407" y="8851"/>
                    </a:moveTo>
                    <a:cubicBezTo>
                      <a:pt x="35454" y="8851"/>
                      <a:pt x="35500" y="8863"/>
                      <a:pt x="35544" y="8903"/>
                    </a:cubicBezTo>
                    <a:cubicBezTo>
                      <a:pt x="35411" y="9043"/>
                      <a:pt x="35208" y="9094"/>
                      <a:pt x="35035" y="9181"/>
                    </a:cubicBezTo>
                    <a:cubicBezTo>
                      <a:pt x="34864" y="9268"/>
                      <a:pt x="34713" y="9374"/>
                      <a:pt x="34553" y="9471"/>
                    </a:cubicBezTo>
                    <a:cubicBezTo>
                      <a:pt x="34554" y="9466"/>
                      <a:pt x="34559" y="9462"/>
                      <a:pt x="34558" y="9459"/>
                    </a:cubicBezTo>
                    <a:cubicBezTo>
                      <a:pt x="34554" y="9451"/>
                      <a:pt x="34549" y="9444"/>
                      <a:pt x="34544" y="9438"/>
                    </a:cubicBezTo>
                    <a:cubicBezTo>
                      <a:pt x="34655" y="9110"/>
                      <a:pt x="34933" y="8943"/>
                      <a:pt x="35302" y="8865"/>
                    </a:cubicBezTo>
                    <a:cubicBezTo>
                      <a:pt x="35337" y="8858"/>
                      <a:pt x="35372" y="8851"/>
                      <a:pt x="35407" y="8851"/>
                    </a:cubicBezTo>
                    <a:close/>
                    <a:moveTo>
                      <a:pt x="28754" y="9428"/>
                    </a:moveTo>
                    <a:cubicBezTo>
                      <a:pt x="28755" y="9428"/>
                      <a:pt x="28755" y="9428"/>
                      <a:pt x="28756" y="9428"/>
                    </a:cubicBezTo>
                    <a:cubicBezTo>
                      <a:pt x="28752" y="9445"/>
                      <a:pt x="28748" y="9462"/>
                      <a:pt x="28744" y="9478"/>
                    </a:cubicBezTo>
                    <a:cubicBezTo>
                      <a:pt x="28736" y="9472"/>
                      <a:pt x="28723" y="9468"/>
                      <a:pt x="28723" y="9462"/>
                    </a:cubicBezTo>
                    <a:cubicBezTo>
                      <a:pt x="28722" y="9443"/>
                      <a:pt x="28736" y="9428"/>
                      <a:pt x="28754" y="9428"/>
                    </a:cubicBezTo>
                    <a:close/>
                    <a:moveTo>
                      <a:pt x="33849" y="8715"/>
                    </a:moveTo>
                    <a:cubicBezTo>
                      <a:pt x="33875" y="8715"/>
                      <a:pt x="33912" y="8728"/>
                      <a:pt x="33965" y="8752"/>
                    </a:cubicBezTo>
                    <a:cubicBezTo>
                      <a:pt x="34342" y="8922"/>
                      <a:pt x="34460" y="9181"/>
                      <a:pt x="34301" y="9490"/>
                    </a:cubicBezTo>
                    <a:cubicBezTo>
                      <a:pt x="34209" y="9475"/>
                      <a:pt x="34194" y="9387"/>
                      <a:pt x="34126" y="9349"/>
                    </a:cubicBezTo>
                    <a:cubicBezTo>
                      <a:pt x="34114" y="9312"/>
                      <a:pt x="34087" y="9283"/>
                      <a:pt x="34051" y="9268"/>
                    </a:cubicBezTo>
                    <a:lnTo>
                      <a:pt x="33938" y="9130"/>
                    </a:lnTo>
                    <a:cubicBezTo>
                      <a:pt x="33920" y="9093"/>
                      <a:pt x="33895" y="9060"/>
                      <a:pt x="33863" y="9034"/>
                    </a:cubicBezTo>
                    <a:cubicBezTo>
                      <a:pt x="33804" y="8985"/>
                      <a:pt x="33769" y="8930"/>
                      <a:pt x="33778" y="8851"/>
                    </a:cubicBezTo>
                    <a:cubicBezTo>
                      <a:pt x="33788" y="8756"/>
                      <a:pt x="33801" y="8715"/>
                      <a:pt x="33849" y="8715"/>
                    </a:cubicBezTo>
                    <a:close/>
                    <a:moveTo>
                      <a:pt x="33233" y="9413"/>
                    </a:moveTo>
                    <a:lnTo>
                      <a:pt x="33233" y="9413"/>
                    </a:lnTo>
                    <a:cubicBezTo>
                      <a:pt x="33534" y="9454"/>
                      <a:pt x="33668" y="9623"/>
                      <a:pt x="33813" y="9778"/>
                    </a:cubicBezTo>
                    <a:cubicBezTo>
                      <a:pt x="33847" y="9853"/>
                      <a:pt x="33883" y="9926"/>
                      <a:pt x="33912" y="10004"/>
                    </a:cubicBezTo>
                    <a:cubicBezTo>
                      <a:pt x="33930" y="10050"/>
                      <a:pt x="33944" y="10102"/>
                      <a:pt x="33863" y="10124"/>
                    </a:cubicBezTo>
                    <a:cubicBezTo>
                      <a:pt x="33820" y="9963"/>
                      <a:pt x="33671" y="9869"/>
                      <a:pt x="33549" y="9758"/>
                    </a:cubicBezTo>
                    <a:cubicBezTo>
                      <a:pt x="33445" y="9660"/>
                      <a:pt x="33322" y="9573"/>
                      <a:pt x="33233" y="9413"/>
                    </a:cubicBezTo>
                    <a:close/>
                    <a:moveTo>
                      <a:pt x="35056" y="9797"/>
                    </a:moveTo>
                    <a:cubicBezTo>
                      <a:pt x="35204" y="9797"/>
                      <a:pt x="35353" y="9820"/>
                      <a:pt x="35497" y="9865"/>
                    </a:cubicBezTo>
                    <a:cubicBezTo>
                      <a:pt x="35503" y="9885"/>
                      <a:pt x="35522" y="9893"/>
                      <a:pt x="35543" y="9898"/>
                    </a:cubicBezTo>
                    <a:cubicBezTo>
                      <a:pt x="35545" y="9910"/>
                      <a:pt x="35548" y="9923"/>
                      <a:pt x="35550" y="9935"/>
                    </a:cubicBezTo>
                    <a:lnTo>
                      <a:pt x="35534" y="9954"/>
                    </a:lnTo>
                    <a:cubicBezTo>
                      <a:pt x="35361" y="9998"/>
                      <a:pt x="35183" y="10007"/>
                      <a:pt x="35005" y="10008"/>
                    </a:cubicBezTo>
                    <a:cubicBezTo>
                      <a:pt x="34877" y="10010"/>
                      <a:pt x="34751" y="10018"/>
                      <a:pt x="34632" y="10057"/>
                    </a:cubicBezTo>
                    <a:lnTo>
                      <a:pt x="34120" y="10162"/>
                    </a:lnTo>
                    <a:cubicBezTo>
                      <a:pt x="34177" y="10043"/>
                      <a:pt x="34298" y="10016"/>
                      <a:pt x="34388" y="9957"/>
                    </a:cubicBezTo>
                    <a:cubicBezTo>
                      <a:pt x="34412" y="9941"/>
                      <a:pt x="34455" y="9928"/>
                      <a:pt x="34455" y="9901"/>
                    </a:cubicBezTo>
                    <a:cubicBezTo>
                      <a:pt x="34464" y="9905"/>
                      <a:pt x="34472" y="9907"/>
                      <a:pt x="34481" y="9907"/>
                    </a:cubicBezTo>
                    <a:cubicBezTo>
                      <a:pt x="34512" y="9907"/>
                      <a:pt x="34545" y="9888"/>
                      <a:pt x="34574" y="9878"/>
                    </a:cubicBezTo>
                    <a:cubicBezTo>
                      <a:pt x="34730" y="9824"/>
                      <a:pt x="34893" y="9797"/>
                      <a:pt x="35056" y="9797"/>
                    </a:cubicBezTo>
                    <a:close/>
                    <a:moveTo>
                      <a:pt x="29959" y="6664"/>
                    </a:moveTo>
                    <a:cubicBezTo>
                      <a:pt x="29962" y="6664"/>
                      <a:pt x="29965" y="6665"/>
                      <a:pt x="29967" y="6665"/>
                    </a:cubicBezTo>
                    <a:cubicBezTo>
                      <a:pt x="30015" y="6681"/>
                      <a:pt x="29988" y="6714"/>
                      <a:pt x="29975" y="6742"/>
                    </a:cubicBezTo>
                    <a:cubicBezTo>
                      <a:pt x="29916" y="6873"/>
                      <a:pt x="29879" y="7013"/>
                      <a:pt x="29799" y="7137"/>
                    </a:cubicBezTo>
                    <a:cubicBezTo>
                      <a:pt x="29468" y="7978"/>
                      <a:pt x="28985" y="8760"/>
                      <a:pt x="28549" y="9560"/>
                    </a:cubicBezTo>
                    <a:cubicBezTo>
                      <a:pt x="28518" y="9619"/>
                      <a:pt x="28492" y="9679"/>
                      <a:pt x="28464" y="9739"/>
                    </a:cubicBezTo>
                    <a:lnTo>
                      <a:pt x="28299" y="10010"/>
                    </a:lnTo>
                    <a:cubicBezTo>
                      <a:pt x="28263" y="10148"/>
                      <a:pt x="28163" y="10264"/>
                      <a:pt x="28108" y="10395"/>
                    </a:cubicBezTo>
                    <a:cubicBezTo>
                      <a:pt x="28089" y="10439"/>
                      <a:pt x="28084" y="10490"/>
                      <a:pt x="28031" y="10516"/>
                    </a:cubicBezTo>
                    <a:lnTo>
                      <a:pt x="28022" y="10589"/>
                    </a:lnTo>
                    <a:lnTo>
                      <a:pt x="27961" y="10594"/>
                    </a:lnTo>
                    <a:lnTo>
                      <a:pt x="27961" y="10594"/>
                    </a:lnTo>
                    <a:cubicBezTo>
                      <a:pt x="27961" y="10594"/>
                      <a:pt x="27961" y="10594"/>
                      <a:pt x="27962" y="10593"/>
                    </a:cubicBezTo>
                    <a:lnTo>
                      <a:pt x="27962" y="10593"/>
                    </a:lnTo>
                    <a:lnTo>
                      <a:pt x="27961" y="10594"/>
                    </a:lnTo>
                    <a:lnTo>
                      <a:pt x="27961" y="10594"/>
                    </a:lnTo>
                    <a:lnTo>
                      <a:pt x="27961" y="10594"/>
                    </a:lnTo>
                    <a:lnTo>
                      <a:pt x="27961" y="10594"/>
                    </a:lnTo>
                    <a:cubicBezTo>
                      <a:pt x="27986" y="10569"/>
                      <a:pt x="27971" y="10520"/>
                      <a:pt x="28028" y="10515"/>
                    </a:cubicBezTo>
                    <a:cubicBezTo>
                      <a:pt x="28001" y="10476"/>
                      <a:pt x="28021" y="10439"/>
                      <a:pt x="28043" y="10403"/>
                    </a:cubicBezTo>
                    <a:cubicBezTo>
                      <a:pt x="28109" y="10253"/>
                      <a:pt x="28152" y="10095"/>
                      <a:pt x="28247" y="9955"/>
                    </a:cubicBezTo>
                    <a:cubicBezTo>
                      <a:pt x="28448" y="9454"/>
                      <a:pt x="28710" y="8975"/>
                      <a:pt x="28966" y="8495"/>
                    </a:cubicBezTo>
                    <a:cubicBezTo>
                      <a:pt x="29195" y="8067"/>
                      <a:pt x="29430" y="7643"/>
                      <a:pt x="29663" y="7217"/>
                    </a:cubicBezTo>
                    <a:cubicBezTo>
                      <a:pt x="29679" y="7189"/>
                      <a:pt x="29700" y="7161"/>
                      <a:pt x="29718" y="7134"/>
                    </a:cubicBezTo>
                    <a:cubicBezTo>
                      <a:pt x="29781" y="7004"/>
                      <a:pt x="29843" y="6876"/>
                      <a:pt x="29906" y="6747"/>
                    </a:cubicBezTo>
                    <a:cubicBezTo>
                      <a:pt x="29907" y="6736"/>
                      <a:pt x="29910" y="6724"/>
                      <a:pt x="29916" y="6713"/>
                    </a:cubicBezTo>
                    <a:cubicBezTo>
                      <a:pt x="29927" y="6695"/>
                      <a:pt x="29937" y="6664"/>
                      <a:pt x="29959" y="6664"/>
                    </a:cubicBezTo>
                    <a:close/>
                    <a:moveTo>
                      <a:pt x="32569" y="9844"/>
                    </a:moveTo>
                    <a:cubicBezTo>
                      <a:pt x="32593" y="9844"/>
                      <a:pt x="32618" y="9853"/>
                      <a:pt x="32641" y="9861"/>
                    </a:cubicBezTo>
                    <a:cubicBezTo>
                      <a:pt x="32736" y="9896"/>
                      <a:pt x="32827" y="9944"/>
                      <a:pt x="32907" y="10005"/>
                    </a:cubicBezTo>
                    <a:cubicBezTo>
                      <a:pt x="33113" y="10152"/>
                      <a:pt x="33272" y="10357"/>
                      <a:pt x="33365" y="10592"/>
                    </a:cubicBezTo>
                    <a:cubicBezTo>
                      <a:pt x="33391" y="10658"/>
                      <a:pt x="33427" y="10728"/>
                      <a:pt x="33324" y="10800"/>
                    </a:cubicBezTo>
                    <a:cubicBezTo>
                      <a:pt x="33077" y="10545"/>
                      <a:pt x="32783" y="10323"/>
                      <a:pt x="32570" y="10042"/>
                    </a:cubicBezTo>
                    <a:cubicBezTo>
                      <a:pt x="32551" y="10014"/>
                      <a:pt x="32535" y="9985"/>
                      <a:pt x="32522" y="9954"/>
                    </a:cubicBezTo>
                    <a:cubicBezTo>
                      <a:pt x="32508" y="9925"/>
                      <a:pt x="32487" y="9893"/>
                      <a:pt x="32515" y="9865"/>
                    </a:cubicBezTo>
                    <a:cubicBezTo>
                      <a:pt x="32531" y="9850"/>
                      <a:pt x="32550" y="9844"/>
                      <a:pt x="32569" y="9844"/>
                    </a:cubicBezTo>
                    <a:close/>
                    <a:moveTo>
                      <a:pt x="34311" y="10625"/>
                    </a:moveTo>
                    <a:cubicBezTo>
                      <a:pt x="34528" y="10625"/>
                      <a:pt x="34737" y="10665"/>
                      <a:pt x="34918" y="10809"/>
                    </a:cubicBezTo>
                    <a:cubicBezTo>
                      <a:pt x="34783" y="10839"/>
                      <a:pt x="34648" y="10848"/>
                      <a:pt x="34513" y="10848"/>
                    </a:cubicBezTo>
                    <a:cubicBezTo>
                      <a:pt x="34333" y="10848"/>
                      <a:pt x="34153" y="10833"/>
                      <a:pt x="33972" y="10833"/>
                    </a:cubicBezTo>
                    <a:cubicBezTo>
                      <a:pt x="33835" y="10833"/>
                      <a:pt x="33697" y="10841"/>
                      <a:pt x="33559" y="10873"/>
                    </a:cubicBezTo>
                    <a:cubicBezTo>
                      <a:pt x="33637" y="10725"/>
                      <a:pt x="33748" y="10671"/>
                      <a:pt x="34052" y="10640"/>
                    </a:cubicBezTo>
                    <a:cubicBezTo>
                      <a:pt x="34139" y="10631"/>
                      <a:pt x="34226" y="10625"/>
                      <a:pt x="34311" y="10625"/>
                    </a:cubicBezTo>
                    <a:close/>
                    <a:moveTo>
                      <a:pt x="31474" y="10458"/>
                    </a:moveTo>
                    <a:cubicBezTo>
                      <a:pt x="31799" y="10458"/>
                      <a:pt x="32216" y="10712"/>
                      <a:pt x="32619" y="11152"/>
                    </a:cubicBezTo>
                    <a:cubicBezTo>
                      <a:pt x="32627" y="11153"/>
                      <a:pt x="32634" y="11160"/>
                      <a:pt x="32636" y="11169"/>
                    </a:cubicBezTo>
                    <a:cubicBezTo>
                      <a:pt x="32674" y="11181"/>
                      <a:pt x="32685" y="11209"/>
                      <a:pt x="32693" y="11239"/>
                    </a:cubicBezTo>
                    <a:cubicBezTo>
                      <a:pt x="32709" y="11251"/>
                      <a:pt x="32724" y="11269"/>
                      <a:pt x="32707" y="11282"/>
                    </a:cubicBezTo>
                    <a:cubicBezTo>
                      <a:pt x="32701" y="11286"/>
                      <a:pt x="32697" y="11287"/>
                      <a:pt x="32692" y="11287"/>
                    </a:cubicBezTo>
                    <a:cubicBezTo>
                      <a:pt x="32680" y="11287"/>
                      <a:pt x="32672" y="11274"/>
                      <a:pt x="32664" y="11264"/>
                    </a:cubicBezTo>
                    <a:cubicBezTo>
                      <a:pt x="32642" y="11260"/>
                      <a:pt x="32628" y="11251"/>
                      <a:pt x="32628" y="11231"/>
                    </a:cubicBezTo>
                    <a:lnTo>
                      <a:pt x="32579" y="11181"/>
                    </a:lnTo>
                    <a:cubicBezTo>
                      <a:pt x="32289" y="11012"/>
                      <a:pt x="31960" y="10897"/>
                      <a:pt x="31677" y="10717"/>
                    </a:cubicBezTo>
                    <a:cubicBezTo>
                      <a:pt x="31576" y="10653"/>
                      <a:pt x="31486" y="10574"/>
                      <a:pt x="31458" y="10458"/>
                    </a:cubicBezTo>
                    <a:cubicBezTo>
                      <a:pt x="31463" y="10458"/>
                      <a:pt x="31469" y="10458"/>
                      <a:pt x="31474" y="10458"/>
                    </a:cubicBezTo>
                    <a:close/>
                    <a:moveTo>
                      <a:pt x="8067" y="10639"/>
                    </a:moveTo>
                    <a:cubicBezTo>
                      <a:pt x="8126" y="10639"/>
                      <a:pt x="8117" y="10674"/>
                      <a:pt x="8114" y="10706"/>
                    </a:cubicBezTo>
                    <a:lnTo>
                      <a:pt x="7745" y="11013"/>
                    </a:lnTo>
                    <a:cubicBezTo>
                      <a:pt x="7614" y="11089"/>
                      <a:pt x="7482" y="11164"/>
                      <a:pt x="7350" y="11239"/>
                    </a:cubicBezTo>
                    <a:cubicBezTo>
                      <a:pt x="7337" y="11246"/>
                      <a:pt x="7323" y="11252"/>
                      <a:pt x="7309" y="11257"/>
                    </a:cubicBezTo>
                    <a:cubicBezTo>
                      <a:pt x="7253" y="11277"/>
                      <a:pt x="7187" y="11312"/>
                      <a:pt x="7130" y="11312"/>
                    </a:cubicBezTo>
                    <a:cubicBezTo>
                      <a:pt x="7104" y="11312"/>
                      <a:pt x="7080" y="11305"/>
                      <a:pt x="7059" y="11286"/>
                    </a:cubicBezTo>
                    <a:cubicBezTo>
                      <a:pt x="6991" y="11227"/>
                      <a:pt x="7113" y="11168"/>
                      <a:pt x="7131" y="11102"/>
                    </a:cubicBezTo>
                    <a:cubicBezTo>
                      <a:pt x="7182" y="11068"/>
                      <a:pt x="7232" y="11032"/>
                      <a:pt x="7264" y="10982"/>
                    </a:cubicBezTo>
                    <a:cubicBezTo>
                      <a:pt x="7292" y="10980"/>
                      <a:pt x="7314" y="10963"/>
                      <a:pt x="7324" y="10938"/>
                    </a:cubicBezTo>
                    <a:cubicBezTo>
                      <a:pt x="7482" y="10853"/>
                      <a:pt x="7633" y="10756"/>
                      <a:pt x="7809" y="10697"/>
                    </a:cubicBezTo>
                    <a:cubicBezTo>
                      <a:pt x="7892" y="10668"/>
                      <a:pt x="7975" y="10640"/>
                      <a:pt x="8067" y="10639"/>
                    </a:cubicBezTo>
                    <a:close/>
                    <a:moveTo>
                      <a:pt x="8989" y="10433"/>
                    </a:moveTo>
                    <a:lnTo>
                      <a:pt x="9034" y="10441"/>
                    </a:lnTo>
                    <a:lnTo>
                      <a:pt x="9034" y="11568"/>
                    </a:lnTo>
                    <a:cubicBezTo>
                      <a:pt x="8914" y="11424"/>
                      <a:pt x="8848" y="11277"/>
                      <a:pt x="8735" y="11157"/>
                    </a:cubicBezTo>
                    <a:cubicBezTo>
                      <a:pt x="8681" y="11099"/>
                      <a:pt x="8671" y="11009"/>
                      <a:pt x="8724" y="10923"/>
                    </a:cubicBezTo>
                    <a:cubicBezTo>
                      <a:pt x="8823" y="10763"/>
                      <a:pt x="8902" y="10596"/>
                      <a:pt x="8989" y="10433"/>
                    </a:cubicBezTo>
                    <a:close/>
                    <a:moveTo>
                      <a:pt x="33486" y="11295"/>
                    </a:moveTo>
                    <a:cubicBezTo>
                      <a:pt x="33704" y="11295"/>
                      <a:pt x="33914" y="11350"/>
                      <a:pt x="34116" y="11445"/>
                    </a:cubicBezTo>
                    <a:cubicBezTo>
                      <a:pt x="34137" y="11454"/>
                      <a:pt x="34155" y="11465"/>
                      <a:pt x="34172" y="11478"/>
                    </a:cubicBezTo>
                    <a:cubicBezTo>
                      <a:pt x="34208" y="11502"/>
                      <a:pt x="34245" y="11529"/>
                      <a:pt x="34228" y="11574"/>
                    </a:cubicBezTo>
                    <a:cubicBezTo>
                      <a:pt x="34215" y="11610"/>
                      <a:pt x="34172" y="11615"/>
                      <a:pt x="34137" y="11622"/>
                    </a:cubicBezTo>
                    <a:cubicBezTo>
                      <a:pt x="34078" y="11634"/>
                      <a:pt x="34019" y="11639"/>
                      <a:pt x="33961" y="11639"/>
                    </a:cubicBezTo>
                    <a:cubicBezTo>
                      <a:pt x="33861" y="11639"/>
                      <a:pt x="33763" y="11623"/>
                      <a:pt x="33667" y="11598"/>
                    </a:cubicBezTo>
                    <a:cubicBezTo>
                      <a:pt x="33465" y="11544"/>
                      <a:pt x="33288" y="11447"/>
                      <a:pt x="33106" y="11351"/>
                    </a:cubicBezTo>
                    <a:cubicBezTo>
                      <a:pt x="33236" y="11313"/>
                      <a:pt x="33362" y="11295"/>
                      <a:pt x="33486" y="11295"/>
                    </a:cubicBezTo>
                    <a:close/>
                    <a:moveTo>
                      <a:pt x="8557" y="11144"/>
                    </a:moveTo>
                    <a:cubicBezTo>
                      <a:pt x="8400" y="11364"/>
                      <a:pt x="8300" y="11578"/>
                      <a:pt x="8052" y="11692"/>
                    </a:cubicBezTo>
                    <a:cubicBezTo>
                      <a:pt x="7995" y="11719"/>
                      <a:pt x="7930" y="11758"/>
                      <a:pt x="7868" y="11758"/>
                    </a:cubicBezTo>
                    <a:cubicBezTo>
                      <a:pt x="7839" y="11758"/>
                      <a:pt x="7810" y="11749"/>
                      <a:pt x="7784" y="11726"/>
                    </a:cubicBezTo>
                    <a:cubicBezTo>
                      <a:pt x="7703" y="11659"/>
                      <a:pt x="7796" y="11584"/>
                      <a:pt x="7837" y="11519"/>
                    </a:cubicBezTo>
                    <a:cubicBezTo>
                      <a:pt x="7982" y="11290"/>
                      <a:pt x="8228" y="11197"/>
                      <a:pt x="8557" y="11144"/>
                    </a:cubicBezTo>
                    <a:close/>
                    <a:moveTo>
                      <a:pt x="27644" y="11810"/>
                    </a:moveTo>
                    <a:cubicBezTo>
                      <a:pt x="27646" y="11810"/>
                      <a:pt x="27649" y="11810"/>
                      <a:pt x="27652" y="11811"/>
                    </a:cubicBezTo>
                    <a:lnTo>
                      <a:pt x="27653" y="11811"/>
                    </a:lnTo>
                    <a:cubicBezTo>
                      <a:pt x="27659" y="11812"/>
                      <a:pt x="27661" y="11830"/>
                      <a:pt x="27666" y="11840"/>
                    </a:cubicBezTo>
                    <a:lnTo>
                      <a:pt x="27643" y="11870"/>
                    </a:lnTo>
                    <a:cubicBezTo>
                      <a:pt x="27636" y="11861"/>
                      <a:pt x="27625" y="11851"/>
                      <a:pt x="27624" y="11840"/>
                    </a:cubicBezTo>
                    <a:cubicBezTo>
                      <a:pt x="27621" y="11826"/>
                      <a:pt x="27624" y="11810"/>
                      <a:pt x="27644" y="11810"/>
                    </a:cubicBezTo>
                    <a:close/>
                    <a:moveTo>
                      <a:pt x="30493" y="10797"/>
                    </a:moveTo>
                    <a:cubicBezTo>
                      <a:pt x="30521" y="10797"/>
                      <a:pt x="30550" y="10804"/>
                      <a:pt x="30577" y="10813"/>
                    </a:cubicBezTo>
                    <a:cubicBezTo>
                      <a:pt x="30655" y="10839"/>
                      <a:pt x="30735" y="10862"/>
                      <a:pt x="30804" y="10900"/>
                    </a:cubicBezTo>
                    <a:cubicBezTo>
                      <a:pt x="31198" y="11114"/>
                      <a:pt x="31484" y="11407"/>
                      <a:pt x="31662" y="11776"/>
                    </a:cubicBezTo>
                    <a:cubicBezTo>
                      <a:pt x="31678" y="11811"/>
                      <a:pt x="31701" y="11849"/>
                      <a:pt x="31671" y="11887"/>
                    </a:cubicBezTo>
                    <a:cubicBezTo>
                      <a:pt x="31666" y="11887"/>
                      <a:pt x="31659" y="11889"/>
                      <a:pt x="31654" y="11889"/>
                    </a:cubicBezTo>
                    <a:cubicBezTo>
                      <a:pt x="31652" y="11889"/>
                      <a:pt x="31651" y="11889"/>
                      <a:pt x="31650" y="11888"/>
                    </a:cubicBezTo>
                    <a:cubicBezTo>
                      <a:pt x="31326" y="11644"/>
                      <a:pt x="30960" y="11451"/>
                      <a:pt x="30630" y="11217"/>
                    </a:cubicBezTo>
                    <a:cubicBezTo>
                      <a:pt x="30536" y="11151"/>
                      <a:pt x="30454" y="11075"/>
                      <a:pt x="30406" y="10977"/>
                    </a:cubicBezTo>
                    <a:cubicBezTo>
                      <a:pt x="30384" y="10929"/>
                      <a:pt x="30367" y="10875"/>
                      <a:pt x="30411" y="10830"/>
                    </a:cubicBezTo>
                    <a:cubicBezTo>
                      <a:pt x="30434" y="10805"/>
                      <a:pt x="30463" y="10797"/>
                      <a:pt x="30493" y="10797"/>
                    </a:cubicBezTo>
                    <a:close/>
                    <a:moveTo>
                      <a:pt x="31694" y="11919"/>
                    </a:moveTo>
                    <a:cubicBezTo>
                      <a:pt x="31697" y="11924"/>
                      <a:pt x="31704" y="11928"/>
                      <a:pt x="31704" y="11932"/>
                    </a:cubicBezTo>
                    <a:cubicBezTo>
                      <a:pt x="31704" y="11936"/>
                      <a:pt x="31696" y="11940"/>
                      <a:pt x="31692" y="11944"/>
                    </a:cubicBezTo>
                    <a:cubicBezTo>
                      <a:pt x="31688" y="11939"/>
                      <a:pt x="31681" y="11934"/>
                      <a:pt x="31682" y="11931"/>
                    </a:cubicBezTo>
                    <a:cubicBezTo>
                      <a:pt x="31682" y="11926"/>
                      <a:pt x="31689" y="11922"/>
                      <a:pt x="31694" y="11919"/>
                    </a:cubicBezTo>
                    <a:close/>
                    <a:moveTo>
                      <a:pt x="29082" y="12339"/>
                    </a:moveTo>
                    <a:cubicBezTo>
                      <a:pt x="29084" y="12359"/>
                      <a:pt x="29087" y="12378"/>
                      <a:pt x="29089" y="12398"/>
                    </a:cubicBezTo>
                    <a:cubicBezTo>
                      <a:pt x="29087" y="12379"/>
                      <a:pt x="29084" y="12359"/>
                      <a:pt x="29082" y="12339"/>
                    </a:cubicBezTo>
                    <a:close/>
                    <a:moveTo>
                      <a:pt x="32525" y="11979"/>
                    </a:moveTo>
                    <a:cubicBezTo>
                      <a:pt x="32798" y="11979"/>
                      <a:pt x="33054" y="12047"/>
                      <a:pt x="33297" y="12171"/>
                    </a:cubicBezTo>
                    <a:cubicBezTo>
                      <a:pt x="33373" y="12208"/>
                      <a:pt x="33441" y="12261"/>
                      <a:pt x="33494" y="12329"/>
                    </a:cubicBezTo>
                    <a:cubicBezTo>
                      <a:pt x="33527" y="12374"/>
                      <a:pt x="33547" y="12422"/>
                      <a:pt x="33503" y="12473"/>
                    </a:cubicBezTo>
                    <a:cubicBezTo>
                      <a:pt x="33471" y="12511"/>
                      <a:pt x="33424" y="12533"/>
                      <a:pt x="33375" y="12533"/>
                    </a:cubicBezTo>
                    <a:cubicBezTo>
                      <a:pt x="33365" y="12533"/>
                      <a:pt x="33355" y="12532"/>
                      <a:pt x="33345" y="12530"/>
                    </a:cubicBezTo>
                    <a:cubicBezTo>
                      <a:pt x="33278" y="12519"/>
                      <a:pt x="33214" y="12499"/>
                      <a:pt x="33154" y="12473"/>
                    </a:cubicBezTo>
                    <a:cubicBezTo>
                      <a:pt x="32842" y="12330"/>
                      <a:pt x="32550" y="12158"/>
                      <a:pt x="32223" y="12047"/>
                    </a:cubicBezTo>
                    <a:cubicBezTo>
                      <a:pt x="32237" y="12003"/>
                      <a:pt x="32265" y="11999"/>
                      <a:pt x="32296" y="11995"/>
                    </a:cubicBezTo>
                    <a:cubicBezTo>
                      <a:pt x="32374" y="11984"/>
                      <a:pt x="32450" y="11979"/>
                      <a:pt x="32525" y="11979"/>
                    </a:cubicBezTo>
                    <a:close/>
                    <a:moveTo>
                      <a:pt x="29568" y="11521"/>
                    </a:moveTo>
                    <a:cubicBezTo>
                      <a:pt x="29585" y="11521"/>
                      <a:pt x="29604" y="11524"/>
                      <a:pt x="29621" y="11528"/>
                    </a:cubicBezTo>
                    <a:cubicBezTo>
                      <a:pt x="29708" y="11544"/>
                      <a:pt x="29793" y="11575"/>
                      <a:pt x="29870" y="11619"/>
                    </a:cubicBezTo>
                    <a:cubicBezTo>
                      <a:pt x="30217" y="11808"/>
                      <a:pt x="30463" y="12073"/>
                      <a:pt x="30644" y="12385"/>
                    </a:cubicBezTo>
                    <a:cubicBezTo>
                      <a:pt x="30672" y="12432"/>
                      <a:pt x="30706" y="12486"/>
                      <a:pt x="30664" y="12542"/>
                    </a:cubicBezTo>
                    <a:cubicBezTo>
                      <a:pt x="30463" y="12285"/>
                      <a:pt x="30170" y="12114"/>
                      <a:pt x="29882" y="11938"/>
                    </a:cubicBezTo>
                    <a:lnTo>
                      <a:pt x="29881" y="11938"/>
                    </a:lnTo>
                    <a:cubicBezTo>
                      <a:pt x="29745" y="11856"/>
                      <a:pt x="29612" y="11770"/>
                      <a:pt x="29530" y="11642"/>
                    </a:cubicBezTo>
                    <a:cubicBezTo>
                      <a:pt x="29510" y="11611"/>
                      <a:pt x="29473" y="11574"/>
                      <a:pt x="29513" y="11538"/>
                    </a:cubicBezTo>
                    <a:cubicBezTo>
                      <a:pt x="29528" y="11525"/>
                      <a:pt x="29547" y="11521"/>
                      <a:pt x="29568" y="11521"/>
                    </a:cubicBezTo>
                    <a:close/>
                    <a:moveTo>
                      <a:pt x="30679" y="12540"/>
                    </a:moveTo>
                    <a:cubicBezTo>
                      <a:pt x="30679" y="12540"/>
                      <a:pt x="30679" y="12540"/>
                      <a:pt x="30680" y="12541"/>
                    </a:cubicBezTo>
                    <a:cubicBezTo>
                      <a:pt x="30688" y="12546"/>
                      <a:pt x="30689" y="12549"/>
                      <a:pt x="30686" y="12549"/>
                    </a:cubicBezTo>
                    <a:cubicBezTo>
                      <a:pt x="30683" y="12549"/>
                      <a:pt x="30677" y="12547"/>
                      <a:pt x="30669" y="12544"/>
                    </a:cubicBezTo>
                    <a:lnTo>
                      <a:pt x="30668" y="12544"/>
                    </a:lnTo>
                    <a:cubicBezTo>
                      <a:pt x="30673" y="12542"/>
                      <a:pt x="30677" y="12540"/>
                      <a:pt x="30679" y="12540"/>
                    </a:cubicBezTo>
                    <a:close/>
                    <a:moveTo>
                      <a:pt x="27589" y="12479"/>
                    </a:moveTo>
                    <a:cubicBezTo>
                      <a:pt x="27591" y="12479"/>
                      <a:pt x="27594" y="12479"/>
                      <a:pt x="27597" y="12480"/>
                    </a:cubicBezTo>
                    <a:cubicBezTo>
                      <a:pt x="27627" y="12488"/>
                      <a:pt x="27608" y="12510"/>
                      <a:pt x="27598" y="12524"/>
                    </a:cubicBezTo>
                    <a:cubicBezTo>
                      <a:pt x="27590" y="12534"/>
                      <a:pt x="27580" y="12544"/>
                      <a:pt x="27571" y="12553"/>
                    </a:cubicBezTo>
                    <a:lnTo>
                      <a:pt x="27570" y="12551"/>
                    </a:lnTo>
                    <a:lnTo>
                      <a:pt x="27564" y="12538"/>
                    </a:lnTo>
                    <a:lnTo>
                      <a:pt x="27553" y="12548"/>
                    </a:lnTo>
                    <a:cubicBezTo>
                      <a:pt x="27556" y="12537"/>
                      <a:pt x="27562" y="12525"/>
                      <a:pt x="27568" y="12515"/>
                    </a:cubicBezTo>
                    <a:cubicBezTo>
                      <a:pt x="27576" y="12504"/>
                      <a:pt x="27569" y="12479"/>
                      <a:pt x="27589" y="12479"/>
                    </a:cubicBezTo>
                    <a:close/>
                    <a:moveTo>
                      <a:pt x="6144" y="12850"/>
                    </a:moveTo>
                    <a:lnTo>
                      <a:pt x="6144" y="12850"/>
                    </a:lnTo>
                    <a:cubicBezTo>
                      <a:pt x="6141" y="12856"/>
                      <a:pt x="6139" y="12862"/>
                      <a:pt x="6139" y="12867"/>
                    </a:cubicBezTo>
                    <a:lnTo>
                      <a:pt x="6139" y="12867"/>
                    </a:lnTo>
                    <a:cubicBezTo>
                      <a:pt x="6139" y="12861"/>
                      <a:pt x="6141" y="12856"/>
                      <a:pt x="6144" y="12850"/>
                    </a:cubicBezTo>
                    <a:close/>
                    <a:moveTo>
                      <a:pt x="5985" y="12377"/>
                    </a:moveTo>
                    <a:cubicBezTo>
                      <a:pt x="6056" y="12400"/>
                      <a:pt x="6048" y="12456"/>
                      <a:pt x="6047" y="12505"/>
                    </a:cubicBezTo>
                    <a:cubicBezTo>
                      <a:pt x="6045" y="12593"/>
                      <a:pt x="6035" y="12682"/>
                      <a:pt x="6028" y="12770"/>
                    </a:cubicBezTo>
                    <a:cubicBezTo>
                      <a:pt x="6050" y="12834"/>
                      <a:pt x="6027" y="12897"/>
                      <a:pt x="6017" y="12962"/>
                    </a:cubicBezTo>
                    <a:cubicBezTo>
                      <a:pt x="6013" y="12987"/>
                      <a:pt x="5995" y="13015"/>
                      <a:pt x="6021" y="13036"/>
                    </a:cubicBezTo>
                    <a:lnTo>
                      <a:pt x="6021" y="13036"/>
                    </a:lnTo>
                    <a:cubicBezTo>
                      <a:pt x="6013" y="13031"/>
                      <a:pt x="6003" y="13030"/>
                      <a:pt x="5994" y="13030"/>
                    </a:cubicBezTo>
                    <a:cubicBezTo>
                      <a:pt x="5973" y="13030"/>
                      <a:pt x="5951" y="13037"/>
                      <a:pt x="5930" y="13037"/>
                    </a:cubicBezTo>
                    <a:cubicBezTo>
                      <a:pt x="5920" y="13037"/>
                      <a:pt x="5910" y="13036"/>
                      <a:pt x="5901" y="13030"/>
                    </a:cubicBezTo>
                    <a:cubicBezTo>
                      <a:pt x="5917" y="12998"/>
                      <a:pt x="5934" y="12966"/>
                      <a:pt x="5926" y="12929"/>
                    </a:cubicBezTo>
                    <a:lnTo>
                      <a:pt x="5971" y="12767"/>
                    </a:lnTo>
                    <a:cubicBezTo>
                      <a:pt x="5976" y="12637"/>
                      <a:pt x="5980" y="12506"/>
                      <a:pt x="5985" y="12377"/>
                    </a:cubicBezTo>
                    <a:close/>
                    <a:moveTo>
                      <a:pt x="5862" y="12321"/>
                    </a:moveTo>
                    <a:cubicBezTo>
                      <a:pt x="5882" y="12321"/>
                      <a:pt x="5905" y="12324"/>
                      <a:pt x="5929" y="12330"/>
                    </a:cubicBezTo>
                    <a:cubicBezTo>
                      <a:pt x="5949" y="12332"/>
                      <a:pt x="5963" y="12337"/>
                      <a:pt x="5972" y="12347"/>
                    </a:cubicBezTo>
                    <a:lnTo>
                      <a:pt x="5972" y="12347"/>
                    </a:lnTo>
                    <a:cubicBezTo>
                      <a:pt x="5963" y="12337"/>
                      <a:pt x="5948" y="12332"/>
                      <a:pt x="5929" y="12331"/>
                    </a:cubicBezTo>
                    <a:lnTo>
                      <a:pt x="5929" y="12330"/>
                    </a:lnTo>
                    <a:cubicBezTo>
                      <a:pt x="5904" y="12529"/>
                      <a:pt x="5879" y="12727"/>
                      <a:pt x="5854" y="12926"/>
                    </a:cubicBezTo>
                    <a:cubicBezTo>
                      <a:pt x="5852" y="12962"/>
                      <a:pt x="5848" y="12997"/>
                      <a:pt x="5845" y="13033"/>
                    </a:cubicBezTo>
                    <a:cubicBezTo>
                      <a:pt x="5829" y="13036"/>
                      <a:pt x="5814" y="13038"/>
                      <a:pt x="5801" y="13038"/>
                    </a:cubicBezTo>
                    <a:cubicBezTo>
                      <a:pt x="5733" y="13038"/>
                      <a:pt x="5700" y="12995"/>
                      <a:pt x="5690" y="12935"/>
                    </a:cubicBezTo>
                    <a:cubicBezTo>
                      <a:pt x="5663" y="12770"/>
                      <a:pt x="5664" y="12604"/>
                      <a:pt x="5713" y="12441"/>
                    </a:cubicBezTo>
                    <a:cubicBezTo>
                      <a:pt x="5735" y="12368"/>
                      <a:pt x="5783" y="12321"/>
                      <a:pt x="5862" y="12321"/>
                    </a:cubicBezTo>
                    <a:close/>
                    <a:moveTo>
                      <a:pt x="29089" y="12398"/>
                    </a:moveTo>
                    <a:lnTo>
                      <a:pt x="29089" y="12398"/>
                    </a:lnTo>
                    <a:cubicBezTo>
                      <a:pt x="29158" y="12570"/>
                      <a:pt x="29182" y="12744"/>
                      <a:pt x="29117" y="12922"/>
                    </a:cubicBezTo>
                    <a:cubicBezTo>
                      <a:pt x="29089" y="12995"/>
                      <a:pt x="29079" y="13081"/>
                      <a:pt x="28960" y="13081"/>
                    </a:cubicBezTo>
                    <a:cubicBezTo>
                      <a:pt x="28954" y="13081"/>
                      <a:pt x="28948" y="13081"/>
                      <a:pt x="28941" y="13080"/>
                    </a:cubicBezTo>
                    <a:lnTo>
                      <a:pt x="28999" y="12970"/>
                    </a:lnTo>
                    <a:lnTo>
                      <a:pt x="29040" y="12919"/>
                    </a:lnTo>
                    <a:cubicBezTo>
                      <a:pt x="29096" y="12748"/>
                      <a:pt x="29039" y="12569"/>
                      <a:pt x="29089" y="12398"/>
                    </a:cubicBezTo>
                    <a:close/>
                    <a:moveTo>
                      <a:pt x="28941" y="13082"/>
                    </a:moveTo>
                    <a:lnTo>
                      <a:pt x="28941" y="13082"/>
                    </a:lnTo>
                    <a:cubicBezTo>
                      <a:pt x="28940" y="13121"/>
                      <a:pt x="28925" y="13136"/>
                      <a:pt x="28901" y="13136"/>
                    </a:cubicBezTo>
                    <a:cubicBezTo>
                      <a:pt x="28887" y="13136"/>
                      <a:pt x="28869" y="13130"/>
                      <a:pt x="28850" y="13121"/>
                    </a:cubicBezTo>
                    <a:cubicBezTo>
                      <a:pt x="28837" y="13156"/>
                      <a:pt x="28812" y="13163"/>
                      <a:pt x="28784" y="13163"/>
                    </a:cubicBezTo>
                    <a:cubicBezTo>
                      <a:pt x="28764" y="13163"/>
                      <a:pt x="28743" y="13160"/>
                      <a:pt x="28723" y="13160"/>
                    </a:cubicBezTo>
                    <a:cubicBezTo>
                      <a:pt x="28719" y="13160"/>
                      <a:pt x="28716" y="13160"/>
                      <a:pt x="28712" y="13160"/>
                    </a:cubicBezTo>
                    <a:lnTo>
                      <a:pt x="28712" y="13160"/>
                    </a:lnTo>
                    <a:cubicBezTo>
                      <a:pt x="28720" y="13116"/>
                      <a:pt x="28770" y="13123"/>
                      <a:pt x="28805" y="13110"/>
                    </a:cubicBezTo>
                    <a:lnTo>
                      <a:pt x="28804" y="13109"/>
                    </a:lnTo>
                    <a:lnTo>
                      <a:pt x="28849" y="13117"/>
                    </a:lnTo>
                    <a:cubicBezTo>
                      <a:pt x="28850" y="13107"/>
                      <a:pt x="28853" y="13096"/>
                      <a:pt x="28862" y="13088"/>
                    </a:cubicBezTo>
                    <a:lnTo>
                      <a:pt x="28941" y="13082"/>
                    </a:lnTo>
                    <a:close/>
                    <a:moveTo>
                      <a:pt x="6276" y="12636"/>
                    </a:moveTo>
                    <a:cubicBezTo>
                      <a:pt x="6308" y="12636"/>
                      <a:pt x="6348" y="12639"/>
                      <a:pt x="6400" y="12643"/>
                    </a:cubicBezTo>
                    <a:cubicBezTo>
                      <a:pt x="6456" y="12646"/>
                      <a:pt x="6511" y="12649"/>
                      <a:pt x="6566" y="12649"/>
                    </a:cubicBezTo>
                    <a:cubicBezTo>
                      <a:pt x="6586" y="12649"/>
                      <a:pt x="6606" y="12648"/>
                      <a:pt x="6626" y="12648"/>
                    </a:cubicBezTo>
                    <a:cubicBezTo>
                      <a:pt x="6630" y="12648"/>
                      <a:pt x="6634" y="12647"/>
                      <a:pt x="6637" y="12647"/>
                    </a:cubicBezTo>
                    <a:cubicBezTo>
                      <a:pt x="6727" y="12647"/>
                      <a:pt x="6761" y="12689"/>
                      <a:pt x="6759" y="12764"/>
                    </a:cubicBezTo>
                    <a:cubicBezTo>
                      <a:pt x="6755" y="12860"/>
                      <a:pt x="6757" y="12958"/>
                      <a:pt x="6750" y="13054"/>
                    </a:cubicBezTo>
                    <a:cubicBezTo>
                      <a:pt x="6744" y="13118"/>
                      <a:pt x="6739" y="13142"/>
                      <a:pt x="6696" y="13142"/>
                    </a:cubicBezTo>
                    <a:cubicBezTo>
                      <a:pt x="6671" y="13142"/>
                      <a:pt x="6634" y="13134"/>
                      <a:pt x="6576" y="13121"/>
                    </a:cubicBezTo>
                    <a:cubicBezTo>
                      <a:pt x="6596" y="13021"/>
                      <a:pt x="6588" y="12918"/>
                      <a:pt x="6552" y="12822"/>
                    </a:cubicBezTo>
                    <a:cubicBezTo>
                      <a:pt x="6528" y="12944"/>
                      <a:pt x="6521" y="13033"/>
                      <a:pt x="6537" y="13122"/>
                    </a:cubicBezTo>
                    <a:cubicBezTo>
                      <a:pt x="6503" y="13151"/>
                      <a:pt x="6473" y="13171"/>
                      <a:pt x="6450" y="13171"/>
                    </a:cubicBezTo>
                    <a:cubicBezTo>
                      <a:pt x="6425" y="13171"/>
                      <a:pt x="6408" y="13148"/>
                      <a:pt x="6406" y="13089"/>
                    </a:cubicBezTo>
                    <a:cubicBezTo>
                      <a:pt x="6405" y="13046"/>
                      <a:pt x="6425" y="13002"/>
                      <a:pt x="6425" y="12958"/>
                    </a:cubicBezTo>
                    <a:cubicBezTo>
                      <a:pt x="6425" y="12891"/>
                      <a:pt x="6394" y="12849"/>
                      <a:pt x="6318" y="12849"/>
                    </a:cubicBezTo>
                    <a:cubicBezTo>
                      <a:pt x="6309" y="12849"/>
                      <a:pt x="6299" y="12850"/>
                      <a:pt x="6288" y="12851"/>
                    </a:cubicBezTo>
                    <a:lnTo>
                      <a:pt x="6288" y="12851"/>
                    </a:lnTo>
                    <a:lnTo>
                      <a:pt x="6144" y="12850"/>
                    </a:lnTo>
                    <a:lnTo>
                      <a:pt x="6144" y="12850"/>
                    </a:lnTo>
                    <a:cubicBezTo>
                      <a:pt x="6144" y="12850"/>
                      <a:pt x="6144" y="12850"/>
                      <a:pt x="6144" y="12850"/>
                    </a:cubicBezTo>
                    <a:cubicBezTo>
                      <a:pt x="6143" y="12844"/>
                      <a:pt x="6143" y="12837"/>
                      <a:pt x="6143" y="12831"/>
                    </a:cubicBezTo>
                    <a:cubicBezTo>
                      <a:pt x="6163" y="12671"/>
                      <a:pt x="6168" y="12636"/>
                      <a:pt x="6276" y="12636"/>
                    </a:cubicBezTo>
                    <a:close/>
                    <a:moveTo>
                      <a:pt x="31365" y="12648"/>
                    </a:moveTo>
                    <a:cubicBezTo>
                      <a:pt x="31728" y="12648"/>
                      <a:pt x="32069" y="12731"/>
                      <a:pt x="32381" y="12920"/>
                    </a:cubicBezTo>
                    <a:cubicBezTo>
                      <a:pt x="32470" y="12975"/>
                      <a:pt x="32576" y="13035"/>
                      <a:pt x="32551" y="13151"/>
                    </a:cubicBezTo>
                    <a:cubicBezTo>
                      <a:pt x="32540" y="13202"/>
                      <a:pt x="32456" y="13229"/>
                      <a:pt x="32346" y="13229"/>
                    </a:cubicBezTo>
                    <a:cubicBezTo>
                      <a:pt x="32308" y="13229"/>
                      <a:pt x="32267" y="13226"/>
                      <a:pt x="32225" y="13219"/>
                    </a:cubicBezTo>
                    <a:cubicBezTo>
                      <a:pt x="32066" y="13193"/>
                      <a:pt x="31931" y="13123"/>
                      <a:pt x="31798" y="13048"/>
                    </a:cubicBezTo>
                    <a:cubicBezTo>
                      <a:pt x="31553" y="12910"/>
                      <a:pt x="31318" y="12757"/>
                      <a:pt x="31031" y="12670"/>
                    </a:cubicBezTo>
                    <a:cubicBezTo>
                      <a:pt x="31144" y="12656"/>
                      <a:pt x="31256" y="12648"/>
                      <a:pt x="31365" y="12648"/>
                    </a:cubicBezTo>
                    <a:close/>
                    <a:moveTo>
                      <a:pt x="36797" y="13209"/>
                    </a:moveTo>
                    <a:lnTo>
                      <a:pt x="36797" y="13209"/>
                    </a:lnTo>
                    <a:cubicBezTo>
                      <a:pt x="36812" y="13210"/>
                      <a:pt x="36826" y="13211"/>
                      <a:pt x="36839" y="13215"/>
                    </a:cubicBezTo>
                    <a:cubicBezTo>
                      <a:pt x="36831" y="13220"/>
                      <a:pt x="36824" y="13230"/>
                      <a:pt x="36817" y="13230"/>
                    </a:cubicBezTo>
                    <a:cubicBezTo>
                      <a:pt x="36817" y="13230"/>
                      <a:pt x="36817" y="13230"/>
                      <a:pt x="36816" y="13230"/>
                    </a:cubicBezTo>
                    <a:cubicBezTo>
                      <a:pt x="36804" y="13229"/>
                      <a:pt x="36793" y="13225"/>
                      <a:pt x="36782" y="13219"/>
                    </a:cubicBezTo>
                    <a:cubicBezTo>
                      <a:pt x="36788" y="13217"/>
                      <a:pt x="36793" y="13210"/>
                      <a:pt x="36798" y="13210"/>
                    </a:cubicBezTo>
                    <a:lnTo>
                      <a:pt x="36797" y="13209"/>
                    </a:lnTo>
                    <a:close/>
                    <a:moveTo>
                      <a:pt x="7327" y="12341"/>
                    </a:moveTo>
                    <a:cubicBezTo>
                      <a:pt x="7371" y="12341"/>
                      <a:pt x="7399" y="12355"/>
                      <a:pt x="7383" y="12398"/>
                    </a:cubicBezTo>
                    <a:cubicBezTo>
                      <a:pt x="7333" y="12528"/>
                      <a:pt x="7345" y="12662"/>
                      <a:pt x="7337" y="12794"/>
                    </a:cubicBezTo>
                    <a:cubicBezTo>
                      <a:pt x="7330" y="12891"/>
                      <a:pt x="7351" y="12984"/>
                      <a:pt x="7443" y="13054"/>
                    </a:cubicBezTo>
                    <a:cubicBezTo>
                      <a:pt x="7483" y="13025"/>
                      <a:pt x="7477" y="12986"/>
                      <a:pt x="7464" y="12948"/>
                    </a:cubicBezTo>
                    <a:cubicBezTo>
                      <a:pt x="7401" y="12764"/>
                      <a:pt x="7450" y="12580"/>
                      <a:pt x="7452" y="12392"/>
                    </a:cubicBezTo>
                    <a:lnTo>
                      <a:pt x="7452" y="12392"/>
                    </a:lnTo>
                    <a:cubicBezTo>
                      <a:pt x="7537" y="12408"/>
                      <a:pt x="7533" y="12457"/>
                      <a:pt x="7535" y="12499"/>
                    </a:cubicBezTo>
                    <a:cubicBezTo>
                      <a:pt x="7540" y="12601"/>
                      <a:pt x="7534" y="12705"/>
                      <a:pt x="7542" y="12808"/>
                    </a:cubicBezTo>
                    <a:cubicBezTo>
                      <a:pt x="7551" y="12920"/>
                      <a:pt x="7583" y="13025"/>
                      <a:pt x="7724" y="13071"/>
                    </a:cubicBezTo>
                    <a:cubicBezTo>
                      <a:pt x="7727" y="13070"/>
                      <a:pt x="7728" y="13069"/>
                      <a:pt x="7730" y="13067"/>
                    </a:cubicBezTo>
                    <a:lnTo>
                      <a:pt x="7730" y="13071"/>
                    </a:lnTo>
                    <a:cubicBezTo>
                      <a:pt x="7753" y="13097"/>
                      <a:pt x="7785" y="13107"/>
                      <a:pt x="7818" y="13117"/>
                    </a:cubicBezTo>
                    <a:cubicBezTo>
                      <a:pt x="7899" y="13143"/>
                      <a:pt x="7854" y="13161"/>
                      <a:pt x="7810" y="13177"/>
                    </a:cubicBezTo>
                    <a:cubicBezTo>
                      <a:pt x="7811" y="13185"/>
                      <a:pt x="7810" y="13192"/>
                      <a:pt x="7808" y="13199"/>
                    </a:cubicBezTo>
                    <a:lnTo>
                      <a:pt x="7875" y="13249"/>
                    </a:lnTo>
                    <a:cubicBezTo>
                      <a:pt x="7800" y="13264"/>
                      <a:pt x="7732" y="13272"/>
                      <a:pt x="7670" y="13272"/>
                    </a:cubicBezTo>
                    <a:cubicBezTo>
                      <a:pt x="7425" y="13272"/>
                      <a:pt x="7288" y="13150"/>
                      <a:pt x="7240" y="12899"/>
                    </a:cubicBezTo>
                    <a:cubicBezTo>
                      <a:pt x="7208" y="12730"/>
                      <a:pt x="7225" y="12564"/>
                      <a:pt x="7275" y="12399"/>
                    </a:cubicBezTo>
                    <a:lnTo>
                      <a:pt x="7327" y="12341"/>
                    </a:lnTo>
                    <a:close/>
                    <a:moveTo>
                      <a:pt x="29218" y="12342"/>
                    </a:moveTo>
                    <a:cubicBezTo>
                      <a:pt x="29316" y="12360"/>
                      <a:pt x="29308" y="12447"/>
                      <a:pt x="29354" y="12497"/>
                    </a:cubicBezTo>
                    <a:cubicBezTo>
                      <a:pt x="29364" y="12632"/>
                      <a:pt x="29371" y="12768"/>
                      <a:pt x="29354" y="12903"/>
                    </a:cubicBezTo>
                    <a:cubicBezTo>
                      <a:pt x="29322" y="13141"/>
                      <a:pt x="29233" y="13221"/>
                      <a:pt x="28944" y="13266"/>
                    </a:cubicBezTo>
                    <a:cubicBezTo>
                      <a:pt x="28888" y="13271"/>
                      <a:pt x="28832" y="13278"/>
                      <a:pt x="28776" y="13279"/>
                    </a:cubicBezTo>
                    <a:cubicBezTo>
                      <a:pt x="28774" y="13279"/>
                      <a:pt x="28772" y="13279"/>
                      <a:pt x="28770" y="13279"/>
                    </a:cubicBezTo>
                    <a:cubicBezTo>
                      <a:pt x="28717" y="13279"/>
                      <a:pt x="28710" y="13248"/>
                      <a:pt x="28721" y="13209"/>
                    </a:cubicBezTo>
                    <a:lnTo>
                      <a:pt x="28721" y="13209"/>
                    </a:lnTo>
                    <a:lnTo>
                      <a:pt x="28943" y="13200"/>
                    </a:lnTo>
                    <a:cubicBezTo>
                      <a:pt x="29184" y="13117"/>
                      <a:pt x="29285" y="12963"/>
                      <a:pt x="29261" y="12744"/>
                    </a:cubicBezTo>
                    <a:cubicBezTo>
                      <a:pt x="29247" y="12610"/>
                      <a:pt x="29233" y="12476"/>
                      <a:pt x="29218" y="12342"/>
                    </a:cubicBezTo>
                    <a:close/>
                    <a:moveTo>
                      <a:pt x="27526" y="13027"/>
                    </a:moveTo>
                    <a:cubicBezTo>
                      <a:pt x="27863" y="13036"/>
                      <a:pt x="27861" y="13035"/>
                      <a:pt x="27818" y="13321"/>
                    </a:cubicBezTo>
                    <a:lnTo>
                      <a:pt x="27817" y="13319"/>
                    </a:lnTo>
                    <a:cubicBezTo>
                      <a:pt x="27808" y="13379"/>
                      <a:pt x="27784" y="13402"/>
                      <a:pt x="27730" y="13402"/>
                    </a:cubicBezTo>
                    <a:cubicBezTo>
                      <a:pt x="27721" y="13402"/>
                      <a:pt x="27712" y="13401"/>
                      <a:pt x="27702" y="13400"/>
                    </a:cubicBezTo>
                    <a:cubicBezTo>
                      <a:pt x="27677" y="13398"/>
                      <a:pt x="27652" y="13397"/>
                      <a:pt x="27628" y="13397"/>
                    </a:cubicBezTo>
                    <a:cubicBezTo>
                      <a:pt x="27615" y="13397"/>
                      <a:pt x="27602" y="13397"/>
                      <a:pt x="27589" y="13398"/>
                    </a:cubicBezTo>
                    <a:cubicBezTo>
                      <a:pt x="27583" y="13398"/>
                      <a:pt x="27577" y="13398"/>
                      <a:pt x="27572" y="13398"/>
                    </a:cubicBezTo>
                    <a:cubicBezTo>
                      <a:pt x="27493" y="13398"/>
                      <a:pt x="27470" y="13358"/>
                      <a:pt x="27474" y="13292"/>
                    </a:cubicBezTo>
                    <a:cubicBezTo>
                      <a:pt x="27480" y="13210"/>
                      <a:pt x="27459" y="13126"/>
                      <a:pt x="27491" y="13030"/>
                    </a:cubicBezTo>
                    <a:cubicBezTo>
                      <a:pt x="27511" y="13028"/>
                      <a:pt x="27518" y="13027"/>
                      <a:pt x="27526" y="13027"/>
                    </a:cubicBezTo>
                    <a:close/>
                    <a:moveTo>
                      <a:pt x="9099" y="13023"/>
                    </a:moveTo>
                    <a:cubicBezTo>
                      <a:pt x="9143" y="13090"/>
                      <a:pt x="9122" y="13156"/>
                      <a:pt x="9121" y="13219"/>
                    </a:cubicBezTo>
                    <a:cubicBezTo>
                      <a:pt x="9121" y="13274"/>
                      <a:pt x="9153" y="13350"/>
                      <a:pt x="9090" y="13382"/>
                    </a:cubicBezTo>
                    <a:cubicBezTo>
                      <a:pt x="9052" y="13401"/>
                      <a:pt x="9008" y="13407"/>
                      <a:pt x="8962" y="13407"/>
                    </a:cubicBezTo>
                    <a:cubicBezTo>
                      <a:pt x="8917" y="13407"/>
                      <a:pt x="8870" y="13401"/>
                      <a:pt x="8825" y="13399"/>
                    </a:cubicBezTo>
                    <a:cubicBezTo>
                      <a:pt x="8779" y="13397"/>
                      <a:pt x="8773" y="13359"/>
                      <a:pt x="8773" y="13325"/>
                    </a:cubicBezTo>
                    <a:cubicBezTo>
                      <a:pt x="8772" y="13236"/>
                      <a:pt x="8772" y="13147"/>
                      <a:pt x="8772" y="13039"/>
                    </a:cubicBezTo>
                    <a:lnTo>
                      <a:pt x="8773" y="13039"/>
                    </a:lnTo>
                    <a:lnTo>
                      <a:pt x="9099" y="13023"/>
                    </a:lnTo>
                    <a:close/>
                    <a:moveTo>
                      <a:pt x="28288" y="12701"/>
                    </a:moveTo>
                    <a:cubicBezTo>
                      <a:pt x="28354" y="12701"/>
                      <a:pt x="28418" y="12713"/>
                      <a:pt x="28484" y="12731"/>
                    </a:cubicBezTo>
                    <a:lnTo>
                      <a:pt x="28549" y="12813"/>
                    </a:lnTo>
                    <a:cubicBezTo>
                      <a:pt x="28594" y="12959"/>
                      <a:pt x="28582" y="13107"/>
                      <a:pt x="28582" y="13255"/>
                    </a:cubicBezTo>
                    <a:cubicBezTo>
                      <a:pt x="28582" y="13343"/>
                      <a:pt x="28552" y="13385"/>
                      <a:pt x="28446" y="13385"/>
                    </a:cubicBezTo>
                    <a:cubicBezTo>
                      <a:pt x="28444" y="13385"/>
                      <a:pt x="28443" y="13385"/>
                      <a:pt x="28441" y="13385"/>
                    </a:cubicBezTo>
                    <a:cubicBezTo>
                      <a:pt x="28414" y="13385"/>
                      <a:pt x="28384" y="13380"/>
                      <a:pt x="28355" y="13380"/>
                    </a:cubicBezTo>
                    <a:cubicBezTo>
                      <a:pt x="28319" y="13380"/>
                      <a:pt x="28285" y="13388"/>
                      <a:pt x="28261" y="13424"/>
                    </a:cubicBezTo>
                    <a:cubicBezTo>
                      <a:pt x="28235" y="13401"/>
                      <a:pt x="28207" y="13394"/>
                      <a:pt x="28178" y="13394"/>
                    </a:cubicBezTo>
                    <a:cubicBezTo>
                      <a:pt x="28135" y="13394"/>
                      <a:pt x="28089" y="13409"/>
                      <a:pt x="28038" y="13409"/>
                    </a:cubicBezTo>
                    <a:cubicBezTo>
                      <a:pt x="28018" y="13409"/>
                      <a:pt x="27997" y="13406"/>
                      <a:pt x="27975" y="13400"/>
                    </a:cubicBezTo>
                    <a:cubicBezTo>
                      <a:pt x="27961" y="13216"/>
                      <a:pt x="27969" y="13030"/>
                      <a:pt x="27999" y="12849"/>
                    </a:cubicBezTo>
                    <a:lnTo>
                      <a:pt x="27999" y="12847"/>
                    </a:lnTo>
                    <a:cubicBezTo>
                      <a:pt x="28011" y="12778"/>
                      <a:pt x="28071" y="12740"/>
                      <a:pt x="28151" y="12719"/>
                    </a:cubicBezTo>
                    <a:cubicBezTo>
                      <a:pt x="28197" y="12706"/>
                      <a:pt x="28243" y="12701"/>
                      <a:pt x="28288" y="12701"/>
                    </a:cubicBezTo>
                    <a:close/>
                    <a:moveTo>
                      <a:pt x="35025" y="13286"/>
                    </a:moveTo>
                    <a:cubicBezTo>
                      <a:pt x="34708" y="13373"/>
                      <a:pt x="34383" y="13422"/>
                      <a:pt x="34055" y="13457"/>
                    </a:cubicBezTo>
                    <a:cubicBezTo>
                      <a:pt x="34364" y="13341"/>
                      <a:pt x="34693" y="13304"/>
                      <a:pt x="35025" y="13286"/>
                    </a:cubicBezTo>
                    <a:close/>
                    <a:moveTo>
                      <a:pt x="7142" y="13184"/>
                    </a:moveTo>
                    <a:cubicBezTo>
                      <a:pt x="7167" y="13184"/>
                      <a:pt x="7190" y="13192"/>
                      <a:pt x="7208" y="13214"/>
                    </a:cubicBezTo>
                    <a:cubicBezTo>
                      <a:pt x="7308" y="13332"/>
                      <a:pt x="7459" y="13370"/>
                      <a:pt x="7614" y="13401"/>
                    </a:cubicBezTo>
                    <a:cubicBezTo>
                      <a:pt x="7598" y="13458"/>
                      <a:pt x="7538" y="13472"/>
                      <a:pt x="7504" y="13505"/>
                    </a:cubicBezTo>
                    <a:cubicBezTo>
                      <a:pt x="7461" y="13549"/>
                      <a:pt x="7417" y="13578"/>
                      <a:pt x="7364" y="13578"/>
                    </a:cubicBezTo>
                    <a:cubicBezTo>
                      <a:pt x="7332" y="13578"/>
                      <a:pt x="7296" y="13567"/>
                      <a:pt x="7255" y="13542"/>
                    </a:cubicBezTo>
                    <a:cubicBezTo>
                      <a:pt x="7193" y="13504"/>
                      <a:pt x="7122" y="13491"/>
                      <a:pt x="7048" y="13491"/>
                    </a:cubicBezTo>
                    <a:cubicBezTo>
                      <a:pt x="7015" y="13491"/>
                      <a:pt x="6981" y="13494"/>
                      <a:pt x="6948" y="13498"/>
                    </a:cubicBezTo>
                    <a:cubicBezTo>
                      <a:pt x="6814" y="13514"/>
                      <a:pt x="6678" y="13530"/>
                      <a:pt x="6545" y="13552"/>
                    </a:cubicBezTo>
                    <a:cubicBezTo>
                      <a:pt x="6488" y="13562"/>
                      <a:pt x="6431" y="13567"/>
                      <a:pt x="6373" y="13567"/>
                    </a:cubicBezTo>
                    <a:cubicBezTo>
                      <a:pt x="6284" y="13567"/>
                      <a:pt x="6195" y="13555"/>
                      <a:pt x="6109" y="13532"/>
                    </a:cubicBezTo>
                    <a:cubicBezTo>
                      <a:pt x="6185" y="13376"/>
                      <a:pt x="6324" y="13296"/>
                      <a:pt x="6508" y="13288"/>
                    </a:cubicBezTo>
                    <a:cubicBezTo>
                      <a:pt x="6708" y="13280"/>
                      <a:pt x="6900" y="13256"/>
                      <a:pt x="7086" y="13195"/>
                    </a:cubicBezTo>
                    <a:cubicBezTo>
                      <a:pt x="7105" y="13189"/>
                      <a:pt x="7124" y="13184"/>
                      <a:pt x="7142" y="13184"/>
                    </a:cubicBezTo>
                    <a:close/>
                    <a:moveTo>
                      <a:pt x="28261" y="13435"/>
                    </a:moveTo>
                    <a:cubicBezTo>
                      <a:pt x="28268" y="13460"/>
                      <a:pt x="28291" y="13466"/>
                      <a:pt x="28320" y="13466"/>
                    </a:cubicBezTo>
                    <a:cubicBezTo>
                      <a:pt x="28403" y="13466"/>
                      <a:pt x="28486" y="13467"/>
                      <a:pt x="28568" y="13468"/>
                    </a:cubicBezTo>
                    <a:cubicBezTo>
                      <a:pt x="28579" y="13506"/>
                      <a:pt x="28578" y="13545"/>
                      <a:pt x="28562" y="13581"/>
                    </a:cubicBezTo>
                    <a:cubicBezTo>
                      <a:pt x="28466" y="13587"/>
                      <a:pt x="28369" y="13592"/>
                      <a:pt x="28272" y="13592"/>
                    </a:cubicBezTo>
                    <a:cubicBezTo>
                      <a:pt x="28176" y="13592"/>
                      <a:pt x="28078" y="13587"/>
                      <a:pt x="27981" y="13574"/>
                    </a:cubicBezTo>
                    <a:cubicBezTo>
                      <a:pt x="27990" y="13493"/>
                      <a:pt x="28061" y="13514"/>
                      <a:pt x="28100" y="13494"/>
                    </a:cubicBezTo>
                    <a:cubicBezTo>
                      <a:pt x="28151" y="13469"/>
                      <a:pt x="28236" y="13504"/>
                      <a:pt x="28261" y="13435"/>
                    </a:cubicBezTo>
                    <a:close/>
                    <a:moveTo>
                      <a:pt x="8382" y="12717"/>
                    </a:moveTo>
                    <a:cubicBezTo>
                      <a:pt x="8503" y="12717"/>
                      <a:pt x="8561" y="12767"/>
                      <a:pt x="8597" y="12890"/>
                    </a:cubicBezTo>
                    <a:cubicBezTo>
                      <a:pt x="8647" y="13065"/>
                      <a:pt x="8628" y="13244"/>
                      <a:pt x="8623" y="13423"/>
                    </a:cubicBezTo>
                    <a:lnTo>
                      <a:pt x="8584" y="13506"/>
                    </a:lnTo>
                    <a:cubicBezTo>
                      <a:pt x="8618" y="13526"/>
                      <a:pt x="8641" y="13568"/>
                      <a:pt x="8593" y="13575"/>
                    </a:cubicBezTo>
                    <a:cubicBezTo>
                      <a:pt x="8504" y="13589"/>
                      <a:pt x="8414" y="13595"/>
                      <a:pt x="8324" y="13595"/>
                    </a:cubicBezTo>
                    <a:cubicBezTo>
                      <a:pt x="8241" y="13595"/>
                      <a:pt x="8159" y="13590"/>
                      <a:pt x="8076" y="13583"/>
                    </a:cubicBezTo>
                    <a:cubicBezTo>
                      <a:pt x="8033" y="13580"/>
                      <a:pt x="8017" y="13548"/>
                      <a:pt x="8022" y="13513"/>
                    </a:cubicBezTo>
                    <a:cubicBezTo>
                      <a:pt x="8026" y="13485"/>
                      <a:pt x="8051" y="13469"/>
                      <a:pt x="8085" y="13468"/>
                    </a:cubicBezTo>
                    <a:cubicBezTo>
                      <a:pt x="8158" y="13467"/>
                      <a:pt x="8234" y="13466"/>
                      <a:pt x="8309" y="13466"/>
                    </a:cubicBezTo>
                    <a:cubicBezTo>
                      <a:pt x="8394" y="13479"/>
                      <a:pt x="8476" y="13505"/>
                      <a:pt x="8563" y="13505"/>
                    </a:cubicBezTo>
                    <a:cubicBezTo>
                      <a:pt x="8570" y="13505"/>
                      <a:pt x="8577" y="13505"/>
                      <a:pt x="8584" y="13505"/>
                    </a:cubicBezTo>
                    <a:lnTo>
                      <a:pt x="8623" y="13423"/>
                    </a:lnTo>
                    <a:cubicBezTo>
                      <a:pt x="8537" y="13419"/>
                      <a:pt x="8454" y="13390"/>
                      <a:pt x="8367" y="13390"/>
                    </a:cubicBezTo>
                    <a:cubicBezTo>
                      <a:pt x="8348" y="13390"/>
                      <a:pt x="8328" y="13392"/>
                      <a:pt x="8308" y="13395"/>
                    </a:cubicBezTo>
                    <a:cubicBezTo>
                      <a:pt x="7998" y="13372"/>
                      <a:pt x="7999" y="13372"/>
                      <a:pt x="7999" y="13105"/>
                    </a:cubicBezTo>
                    <a:cubicBezTo>
                      <a:pt x="7998" y="13021"/>
                      <a:pt x="8022" y="12940"/>
                      <a:pt x="8031" y="12857"/>
                    </a:cubicBezTo>
                    <a:lnTo>
                      <a:pt x="8032" y="12857"/>
                    </a:lnTo>
                    <a:cubicBezTo>
                      <a:pt x="8043" y="12771"/>
                      <a:pt x="8081" y="12724"/>
                      <a:pt x="8165" y="12724"/>
                    </a:cubicBezTo>
                    <a:cubicBezTo>
                      <a:pt x="8182" y="12724"/>
                      <a:pt x="8201" y="12726"/>
                      <a:pt x="8221" y="12730"/>
                    </a:cubicBezTo>
                    <a:cubicBezTo>
                      <a:pt x="8218" y="12793"/>
                      <a:pt x="8212" y="12856"/>
                      <a:pt x="8209" y="12919"/>
                    </a:cubicBezTo>
                    <a:cubicBezTo>
                      <a:pt x="8207" y="12972"/>
                      <a:pt x="8171" y="13029"/>
                      <a:pt x="8221" y="13117"/>
                    </a:cubicBezTo>
                    <a:cubicBezTo>
                      <a:pt x="8271" y="12966"/>
                      <a:pt x="8264" y="12847"/>
                      <a:pt x="8257" y="12730"/>
                    </a:cubicBezTo>
                    <a:cubicBezTo>
                      <a:pt x="8305" y="12722"/>
                      <a:pt x="8346" y="12717"/>
                      <a:pt x="8382" y="12717"/>
                    </a:cubicBezTo>
                    <a:close/>
                    <a:moveTo>
                      <a:pt x="36722" y="13219"/>
                    </a:moveTo>
                    <a:cubicBezTo>
                      <a:pt x="36737" y="13298"/>
                      <a:pt x="36669" y="13299"/>
                      <a:pt x="36626" y="13315"/>
                    </a:cubicBezTo>
                    <a:cubicBezTo>
                      <a:pt x="36209" y="13463"/>
                      <a:pt x="35774" y="13561"/>
                      <a:pt x="35333" y="13606"/>
                    </a:cubicBezTo>
                    <a:cubicBezTo>
                      <a:pt x="34738" y="13665"/>
                      <a:pt x="34141" y="13707"/>
                      <a:pt x="33542" y="13726"/>
                    </a:cubicBezTo>
                    <a:lnTo>
                      <a:pt x="33270" y="13747"/>
                    </a:lnTo>
                    <a:cubicBezTo>
                      <a:pt x="33224" y="13741"/>
                      <a:pt x="33178" y="13739"/>
                      <a:pt x="33132" y="13739"/>
                    </a:cubicBezTo>
                    <a:cubicBezTo>
                      <a:pt x="33052" y="13739"/>
                      <a:pt x="32972" y="13745"/>
                      <a:pt x="32892" y="13745"/>
                    </a:cubicBezTo>
                    <a:cubicBezTo>
                      <a:pt x="32809" y="13745"/>
                      <a:pt x="32727" y="13739"/>
                      <a:pt x="32647" y="13713"/>
                    </a:cubicBezTo>
                    <a:cubicBezTo>
                      <a:pt x="32945" y="13690"/>
                      <a:pt x="33243" y="13672"/>
                      <a:pt x="33542" y="13670"/>
                    </a:cubicBezTo>
                    <a:lnTo>
                      <a:pt x="33541" y="13669"/>
                    </a:lnTo>
                    <a:cubicBezTo>
                      <a:pt x="34113" y="13601"/>
                      <a:pt x="34670" y="13475"/>
                      <a:pt x="35234" y="13375"/>
                    </a:cubicBezTo>
                    <a:cubicBezTo>
                      <a:pt x="35726" y="13287"/>
                      <a:pt x="36228" y="13284"/>
                      <a:pt x="36722" y="13219"/>
                    </a:cubicBezTo>
                    <a:close/>
                    <a:moveTo>
                      <a:pt x="31508" y="13471"/>
                    </a:moveTo>
                    <a:cubicBezTo>
                      <a:pt x="31590" y="13471"/>
                      <a:pt x="31672" y="13475"/>
                      <a:pt x="31755" y="13483"/>
                    </a:cubicBezTo>
                    <a:cubicBezTo>
                      <a:pt x="31765" y="13483"/>
                      <a:pt x="31774" y="13482"/>
                      <a:pt x="31783" y="13482"/>
                    </a:cubicBezTo>
                    <a:cubicBezTo>
                      <a:pt x="31857" y="13482"/>
                      <a:pt x="31921" y="13507"/>
                      <a:pt x="31984" y="13540"/>
                    </a:cubicBezTo>
                    <a:lnTo>
                      <a:pt x="31719" y="13538"/>
                    </a:lnTo>
                    <a:cubicBezTo>
                      <a:pt x="31331" y="13556"/>
                      <a:pt x="30948" y="13632"/>
                      <a:pt x="30582" y="13763"/>
                    </a:cubicBezTo>
                    <a:lnTo>
                      <a:pt x="30582" y="13763"/>
                    </a:lnTo>
                    <a:cubicBezTo>
                      <a:pt x="30591" y="13684"/>
                      <a:pt x="30674" y="13669"/>
                      <a:pt x="30734" y="13639"/>
                    </a:cubicBezTo>
                    <a:cubicBezTo>
                      <a:pt x="30979" y="13519"/>
                      <a:pt x="31239" y="13471"/>
                      <a:pt x="31508" y="13471"/>
                    </a:cubicBezTo>
                    <a:close/>
                    <a:moveTo>
                      <a:pt x="245" y="12268"/>
                    </a:moveTo>
                    <a:cubicBezTo>
                      <a:pt x="275" y="12294"/>
                      <a:pt x="313" y="12307"/>
                      <a:pt x="351" y="12307"/>
                    </a:cubicBezTo>
                    <a:cubicBezTo>
                      <a:pt x="362" y="12307"/>
                      <a:pt x="373" y="12306"/>
                      <a:pt x="383" y="12304"/>
                    </a:cubicBezTo>
                    <a:cubicBezTo>
                      <a:pt x="448" y="12354"/>
                      <a:pt x="521" y="12385"/>
                      <a:pt x="605" y="12385"/>
                    </a:cubicBezTo>
                    <a:cubicBezTo>
                      <a:pt x="621" y="12385"/>
                      <a:pt x="638" y="12384"/>
                      <a:pt x="654" y="12381"/>
                    </a:cubicBezTo>
                    <a:cubicBezTo>
                      <a:pt x="660" y="12416"/>
                      <a:pt x="674" y="12437"/>
                      <a:pt x="700" y="12437"/>
                    </a:cubicBezTo>
                    <a:cubicBezTo>
                      <a:pt x="712" y="12437"/>
                      <a:pt x="726" y="12432"/>
                      <a:pt x="744" y="12423"/>
                    </a:cubicBezTo>
                    <a:lnTo>
                      <a:pt x="744" y="12423"/>
                    </a:lnTo>
                    <a:cubicBezTo>
                      <a:pt x="730" y="12454"/>
                      <a:pt x="741" y="12463"/>
                      <a:pt x="763" y="12463"/>
                    </a:cubicBezTo>
                    <a:cubicBezTo>
                      <a:pt x="771" y="12463"/>
                      <a:pt x="781" y="12462"/>
                      <a:pt x="791" y="12460"/>
                    </a:cubicBezTo>
                    <a:lnTo>
                      <a:pt x="791" y="12460"/>
                    </a:lnTo>
                    <a:cubicBezTo>
                      <a:pt x="788" y="12504"/>
                      <a:pt x="792" y="12544"/>
                      <a:pt x="841" y="12544"/>
                    </a:cubicBezTo>
                    <a:cubicBezTo>
                      <a:pt x="851" y="12544"/>
                      <a:pt x="863" y="12542"/>
                      <a:pt x="878" y="12538"/>
                    </a:cubicBezTo>
                    <a:lnTo>
                      <a:pt x="878" y="12538"/>
                    </a:lnTo>
                    <a:cubicBezTo>
                      <a:pt x="853" y="12555"/>
                      <a:pt x="856" y="12576"/>
                      <a:pt x="870" y="12600"/>
                    </a:cubicBezTo>
                    <a:cubicBezTo>
                      <a:pt x="963" y="12762"/>
                      <a:pt x="944" y="12926"/>
                      <a:pt x="875" y="13088"/>
                    </a:cubicBezTo>
                    <a:cubicBezTo>
                      <a:pt x="780" y="13311"/>
                      <a:pt x="681" y="13533"/>
                      <a:pt x="582" y="13757"/>
                    </a:cubicBezTo>
                    <a:cubicBezTo>
                      <a:pt x="549" y="13759"/>
                      <a:pt x="515" y="13775"/>
                      <a:pt x="482" y="13775"/>
                    </a:cubicBezTo>
                    <a:cubicBezTo>
                      <a:pt x="460" y="13775"/>
                      <a:pt x="439" y="13768"/>
                      <a:pt x="418" y="13745"/>
                    </a:cubicBezTo>
                    <a:lnTo>
                      <a:pt x="418" y="13744"/>
                    </a:lnTo>
                    <a:cubicBezTo>
                      <a:pt x="379" y="13701"/>
                      <a:pt x="357" y="13656"/>
                      <a:pt x="370" y="13600"/>
                    </a:cubicBezTo>
                    <a:cubicBezTo>
                      <a:pt x="404" y="13466"/>
                      <a:pt x="472" y="13343"/>
                      <a:pt x="541" y="13221"/>
                    </a:cubicBezTo>
                    <a:cubicBezTo>
                      <a:pt x="607" y="13104"/>
                      <a:pt x="684" y="12992"/>
                      <a:pt x="715" y="12863"/>
                    </a:cubicBezTo>
                    <a:cubicBezTo>
                      <a:pt x="752" y="12714"/>
                      <a:pt x="722" y="12646"/>
                      <a:pt x="565" y="12576"/>
                    </a:cubicBezTo>
                    <a:cubicBezTo>
                      <a:pt x="458" y="12528"/>
                      <a:pt x="340" y="12497"/>
                      <a:pt x="235" y="12447"/>
                    </a:cubicBezTo>
                    <a:cubicBezTo>
                      <a:pt x="122" y="12393"/>
                      <a:pt x="128" y="12354"/>
                      <a:pt x="245" y="12268"/>
                    </a:cubicBezTo>
                    <a:close/>
                    <a:moveTo>
                      <a:pt x="449" y="12221"/>
                    </a:moveTo>
                    <a:cubicBezTo>
                      <a:pt x="585" y="12221"/>
                      <a:pt x="711" y="12267"/>
                      <a:pt x="839" y="12303"/>
                    </a:cubicBezTo>
                    <a:cubicBezTo>
                      <a:pt x="882" y="12317"/>
                      <a:pt x="927" y="12366"/>
                      <a:pt x="970" y="12366"/>
                    </a:cubicBezTo>
                    <a:cubicBezTo>
                      <a:pt x="982" y="12366"/>
                      <a:pt x="994" y="12362"/>
                      <a:pt x="1006" y="12353"/>
                    </a:cubicBezTo>
                    <a:cubicBezTo>
                      <a:pt x="1007" y="12356"/>
                      <a:pt x="1007" y="12359"/>
                      <a:pt x="1010" y="12362"/>
                    </a:cubicBezTo>
                    <a:cubicBezTo>
                      <a:pt x="1023" y="12386"/>
                      <a:pt x="1044" y="12404"/>
                      <a:pt x="1069" y="12416"/>
                    </a:cubicBezTo>
                    <a:cubicBezTo>
                      <a:pt x="1338" y="12556"/>
                      <a:pt x="1382" y="12758"/>
                      <a:pt x="1306" y="13002"/>
                    </a:cubicBezTo>
                    <a:lnTo>
                      <a:pt x="1305" y="13001"/>
                    </a:lnTo>
                    <a:cubicBezTo>
                      <a:pt x="1251" y="13174"/>
                      <a:pt x="1207" y="13350"/>
                      <a:pt x="1162" y="13526"/>
                    </a:cubicBezTo>
                    <a:cubicBezTo>
                      <a:pt x="1135" y="13632"/>
                      <a:pt x="1049" y="13689"/>
                      <a:pt x="944" y="13733"/>
                    </a:cubicBezTo>
                    <a:cubicBezTo>
                      <a:pt x="871" y="13763"/>
                      <a:pt x="792" y="13778"/>
                      <a:pt x="713" y="13778"/>
                    </a:cubicBezTo>
                    <a:cubicBezTo>
                      <a:pt x="710" y="13778"/>
                      <a:pt x="707" y="13778"/>
                      <a:pt x="704" y="13778"/>
                    </a:cubicBezTo>
                    <a:cubicBezTo>
                      <a:pt x="682" y="13729"/>
                      <a:pt x="717" y="13691"/>
                      <a:pt x="739" y="13651"/>
                    </a:cubicBezTo>
                    <a:cubicBezTo>
                      <a:pt x="858" y="13433"/>
                      <a:pt x="942" y="13204"/>
                      <a:pt x="1007" y="12971"/>
                    </a:cubicBezTo>
                    <a:cubicBezTo>
                      <a:pt x="1051" y="12814"/>
                      <a:pt x="1067" y="12651"/>
                      <a:pt x="885" y="12535"/>
                    </a:cubicBezTo>
                    <a:cubicBezTo>
                      <a:pt x="884" y="12485"/>
                      <a:pt x="852" y="12459"/>
                      <a:pt x="793" y="12456"/>
                    </a:cubicBezTo>
                    <a:cubicBezTo>
                      <a:pt x="790" y="12435"/>
                      <a:pt x="771" y="12418"/>
                      <a:pt x="748" y="12418"/>
                    </a:cubicBezTo>
                    <a:cubicBezTo>
                      <a:pt x="729" y="12383"/>
                      <a:pt x="691" y="12381"/>
                      <a:pt x="654" y="12379"/>
                    </a:cubicBezTo>
                    <a:cubicBezTo>
                      <a:pt x="587" y="12339"/>
                      <a:pt x="522" y="12294"/>
                      <a:pt x="440" y="12294"/>
                    </a:cubicBezTo>
                    <a:cubicBezTo>
                      <a:pt x="423" y="12294"/>
                      <a:pt x="406" y="12296"/>
                      <a:pt x="387" y="12301"/>
                    </a:cubicBezTo>
                    <a:cubicBezTo>
                      <a:pt x="414" y="12261"/>
                      <a:pt x="349" y="12258"/>
                      <a:pt x="348" y="12230"/>
                    </a:cubicBezTo>
                    <a:cubicBezTo>
                      <a:pt x="382" y="12224"/>
                      <a:pt x="416" y="12221"/>
                      <a:pt x="449" y="12221"/>
                    </a:cubicBezTo>
                    <a:close/>
                    <a:moveTo>
                      <a:pt x="31838" y="13639"/>
                    </a:moveTo>
                    <a:cubicBezTo>
                      <a:pt x="31984" y="13639"/>
                      <a:pt x="32132" y="13649"/>
                      <a:pt x="32281" y="13670"/>
                    </a:cubicBezTo>
                    <a:cubicBezTo>
                      <a:pt x="31855" y="13747"/>
                      <a:pt x="31421" y="13747"/>
                      <a:pt x="30992" y="13784"/>
                    </a:cubicBezTo>
                    <a:cubicBezTo>
                      <a:pt x="30958" y="13813"/>
                      <a:pt x="30919" y="13815"/>
                      <a:pt x="30868" y="13815"/>
                    </a:cubicBezTo>
                    <a:cubicBezTo>
                      <a:pt x="30862" y="13815"/>
                      <a:pt x="30855" y="13815"/>
                      <a:pt x="30848" y="13815"/>
                    </a:cubicBezTo>
                    <a:cubicBezTo>
                      <a:pt x="30841" y="13815"/>
                      <a:pt x="30833" y="13815"/>
                      <a:pt x="30826" y="13815"/>
                    </a:cubicBezTo>
                    <a:lnTo>
                      <a:pt x="30826" y="13815"/>
                    </a:lnTo>
                    <a:cubicBezTo>
                      <a:pt x="30885" y="13774"/>
                      <a:pt x="30928" y="13747"/>
                      <a:pt x="30984" y="13747"/>
                    </a:cubicBezTo>
                    <a:cubicBezTo>
                      <a:pt x="30987" y="13747"/>
                      <a:pt x="30991" y="13747"/>
                      <a:pt x="30995" y="13747"/>
                    </a:cubicBezTo>
                    <a:cubicBezTo>
                      <a:pt x="31273" y="13677"/>
                      <a:pt x="31554" y="13639"/>
                      <a:pt x="31838" y="13639"/>
                    </a:cubicBezTo>
                    <a:close/>
                    <a:moveTo>
                      <a:pt x="36505" y="13814"/>
                    </a:moveTo>
                    <a:cubicBezTo>
                      <a:pt x="36505" y="13814"/>
                      <a:pt x="36518" y="13817"/>
                      <a:pt x="36518" y="13819"/>
                    </a:cubicBezTo>
                    <a:cubicBezTo>
                      <a:pt x="36509" y="13843"/>
                      <a:pt x="36485" y="13859"/>
                      <a:pt x="36459" y="13859"/>
                    </a:cubicBezTo>
                    <a:cubicBezTo>
                      <a:pt x="36458" y="13859"/>
                      <a:pt x="36458" y="13859"/>
                      <a:pt x="36457" y="13859"/>
                    </a:cubicBezTo>
                    <a:lnTo>
                      <a:pt x="36457" y="13859"/>
                    </a:lnTo>
                    <a:lnTo>
                      <a:pt x="36457" y="13859"/>
                    </a:lnTo>
                    <a:cubicBezTo>
                      <a:pt x="36456" y="13831"/>
                      <a:pt x="36480" y="13822"/>
                      <a:pt x="36505" y="13814"/>
                    </a:cubicBezTo>
                    <a:close/>
                    <a:moveTo>
                      <a:pt x="4017" y="13091"/>
                    </a:moveTo>
                    <a:cubicBezTo>
                      <a:pt x="4042" y="13091"/>
                      <a:pt x="4067" y="13091"/>
                      <a:pt x="4092" y="13091"/>
                    </a:cubicBezTo>
                    <a:cubicBezTo>
                      <a:pt x="4240" y="13095"/>
                      <a:pt x="4381" y="13124"/>
                      <a:pt x="4493" y="13210"/>
                    </a:cubicBezTo>
                    <a:cubicBezTo>
                      <a:pt x="4751" y="13409"/>
                      <a:pt x="4998" y="13619"/>
                      <a:pt x="5304" y="13777"/>
                    </a:cubicBezTo>
                    <a:cubicBezTo>
                      <a:pt x="5211" y="13834"/>
                      <a:pt x="5171" y="13857"/>
                      <a:pt x="5132" y="13857"/>
                    </a:cubicBezTo>
                    <a:cubicBezTo>
                      <a:pt x="5102" y="13857"/>
                      <a:pt x="5072" y="13844"/>
                      <a:pt x="5020" y="13820"/>
                    </a:cubicBezTo>
                    <a:cubicBezTo>
                      <a:pt x="4982" y="13803"/>
                      <a:pt x="4942" y="13753"/>
                      <a:pt x="4904" y="13753"/>
                    </a:cubicBezTo>
                    <a:cubicBezTo>
                      <a:pt x="4880" y="13753"/>
                      <a:pt x="4856" y="13773"/>
                      <a:pt x="4834" y="13835"/>
                    </a:cubicBezTo>
                    <a:cubicBezTo>
                      <a:pt x="4828" y="13854"/>
                      <a:pt x="4784" y="13862"/>
                      <a:pt x="4729" y="13862"/>
                    </a:cubicBezTo>
                    <a:cubicBezTo>
                      <a:pt x="4639" y="13862"/>
                      <a:pt x="4518" y="13840"/>
                      <a:pt x="4479" y="13808"/>
                    </a:cubicBezTo>
                    <a:cubicBezTo>
                      <a:pt x="4391" y="13739"/>
                      <a:pt x="4306" y="13663"/>
                      <a:pt x="4228" y="13583"/>
                    </a:cubicBezTo>
                    <a:cubicBezTo>
                      <a:pt x="4072" y="13419"/>
                      <a:pt x="3879" y="13344"/>
                      <a:pt x="3645" y="13344"/>
                    </a:cubicBezTo>
                    <a:cubicBezTo>
                      <a:pt x="3619" y="13344"/>
                      <a:pt x="3593" y="13345"/>
                      <a:pt x="3567" y="13347"/>
                    </a:cubicBezTo>
                    <a:cubicBezTo>
                      <a:pt x="3473" y="13352"/>
                      <a:pt x="3378" y="13366"/>
                      <a:pt x="3284" y="13366"/>
                    </a:cubicBezTo>
                    <a:cubicBezTo>
                      <a:pt x="3251" y="13366"/>
                      <a:pt x="3218" y="13364"/>
                      <a:pt x="3185" y="13360"/>
                    </a:cubicBezTo>
                    <a:cubicBezTo>
                      <a:pt x="3031" y="13422"/>
                      <a:pt x="2862" y="13406"/>
                      <a:pt x="2699" y="13428"/>
                    </a:cubicBezTo>
                    <a:cubicBezTo>
                      <a:pt x="2430" y="13462"/>
                      <a:pt x="2158" y="13487"/>
                      <a:pt x="1887" y="13514"/>
                    </a:cubicBezTo>
                    <a:cubicBezTo>
                      <a:pt x="1879" y="13514"/>
                      <a:pt x="1870" y="13514"/>
                      <a:pt x="1862" y="13514"/>
                    </a:cubicBezTo>
                    <a:cubicBezTo>
                      <a:pt x="1729" y="13514"/>
                      <a:pt x="1602" y="13547"/>
                      <a:pt x="1471" y="13562"/>
                    </a:cubicBezTo>
                    <a:lnTo>
                      <a:pt x="1471" y="13562"/>
                    </a:lnTo>
                    <a:cubicBezTo>
                      <a:pt x="1471" y="13561"/>
                      <a:pt x="1471" y="13561"/>
                      <a:pt x="1471" y="13561"/>
                    </a:cubicBezTo>
                    <a:cubicBezTo>
                      <a:pt x="1431" y="13563"/>
                      <a:pt x="1399" y="13564"/>
                      <a:pt x="1374" y="13564"/>
                    </a:cubicBezTo>
                    <a:cubicBezTo>
                      <a:pt x="1273" y="13564"/>
                      <a:pt x="1283" y="13540"/>
                      <a:pt x="1336" y="13424"/>
                    </a:cubicBezTo>
                    <a:lnTo>
                      <a:pt x="1336" y="13424"/>
                    </a:lnTo>
                    <a:cubicBezTo>
                      <a:pt x="1391" y="13425"/>
                      <a:pt x="1446" y="13426"/>
                      <a:pt x="1501" y="13426"/>
                    </a:cubicBezTo>
                    <a:cubicBezTo>
                      <a:pt x="1664" y="13426"/>
                      <a:pt x="1827" y="13420"/>
                      <a:pt x="1989" y="13407"/>
                    </a:cubicBezTo>
                    <a:cubicBezTo>
                      <a:pt x="2341" y="13381"/>
                      <a:pt x="2694" y="13357"/>
                      <a:pt x="3045" y="13319"/>
                    </a:cubicBezTo>
                    <a:cubicBezTo>
                      <a:pt x="3059" y="13318"/>
                      <a:pt x="3073" y="13317"/>
                      <a:pt x="3087" y="13317"/>
                    </a:cubicBezTo>
                    <a:cubicBezTo>
                      <a:pt x="3124" y="13317"/>
                      <a:pt x="3159" y="13325"/>
                      <a:pt x="3184" y="13356"/>
                    </a:cubicBezTo>
                    <a:cubicBezTo>
                      <a:pt x="3202" y="13318"/>
                      <a:pt x="3214" y="13277"/>
                      <a:pt x="3146" y="13275"/>
                    </a:cubicBezTo>
                    <a:cubicBezTo>
                      <a:pt x="3112" y="13274"/>
                      <a:pt x="3077" y="13274"/>
                      <a:pt x="3043" y="13274"/>
                    </a:cubicBezTo>
                    <a:cubicBezTo>
                      <a:pt x="2956" y="13274"/>
                      <a:pt x="2870" y="13277"/>
                      <a:pt x="2784" y="13285"/>
                    </a:cubicBezTo>
                    <a:cubicBezTo>
                      <a:pt x="2303" y="13336"/>
                      <a:pt x="1823" y="13386"/>
                      <a:pt x="1338" y="13393"/>
                    </a:cubicBezTo>
                    <a:cubicBezTo>
                      <a:pt x="1308" y="13286"/>
                      <a:pt x="1377" y="13256"/>
                      <a:pt x="1485" y="13250"/>
                    </a:cubicBezTo>
                    <a:cubicBezTo>
                      <a:pt x="1728" y="13237"/>
                      <a:pt x="1969" y="13223"/>
                      <a:pt x="2211" y="13206"/>
                    </a:cubicBezTo>
                    <a:cubicBezTo>
                      <a:pt x="2717" y="13171"/>
                      <a:pt x="3222" y="13134"/>
                      <a:pt x="3729" y="13099"/>
                    </a:cubicBezTo>
                    <a:cubicBezTo>
                      <a:pt x="3825" y="13093"/>
                      <a:pt x="3921" y="13091"/>
                      <a:pt x="4017" y="13091"/>
                    </a:cubicBezTo>
                    <a:close/>
                    <a:moveTo>
                      <a:pt x="36456" y="13859"/>
                    </a:moveTo>
                    <a:lnTo>
                      <a:pt x="36458" y="13860"/>
                    </a:lnTo>
                    <a:cubicBezTo>
                      <a:pt x="36451" y="13870"/>
                      <a:pt x="36443" y="13879"/>
                      <a:pt x="36436" y="13889"/>
                    </a:cubicBezTo>
                    <a:lnTo>
                      <a:pt x="36417" y="13869"/>
                    </a:lnTo>
                    <a:lnTo>
                      <a:pt x="36456" y="13859"/>
                    </a:lnTo>
                    <a:close/>
                    <a:moveTo>
                      <a:pt x="31361" y="13939"/>
                    </a:moveTo>
                    <a:cubicBezTo>
                      <a:pt x="31322" y="13941"/>
                      <a:pt x="31282" y="13945"/>
                      <a:pt x="31242" y="13951"/>
                    </a:cubicBezTo>
                    <a:cubicBezTo>
                      <a:pt x="31280" y="13945"/>
                      <a:pt x="31319" y="13941"/>
                      <a:pt x="31360" y="13939"/>
                    </a:cubicBezTo>
                    <a:close/>
                    <a:moveTo>
                      <a:pt x="28747" y="13846"/>
                    </a:moveTo>
                    <a:cubicBezTo>
                      <a:pt x="28815" y="13846"/>
                      <a:pt x="28882" y="13901"/>
                      <a:pt x="28884" y="13958"/>
                    </a:cubicBezTo>
                    <a:cubicBezTo>
                      <a:pt x="28880" y="14028"/>
                      <a:pt x="28826" y="14056"/>
                      <a:pt x="28755" y="14064"/>
                    </a:cubicBezTo>
                    <a:cubicBezTo>
                      <a:pt x="28751" y="14064"/>
                      <a:pt x="28747" y="14064"/>
                      <a:pt x="28743" y="14064"/>
                    </a:cubicBezTo>
                    <a:cubicBezTo>
                      <a:pt x="28675" y="14064"/>
                      <a:pt x="28618" y="14009"/>
                      <a:pt x="28620" y="13945"/>
                    </a:cubicBezTo>
                    <a:lnTo>
                      <a:pt x="28619" y="13943"/>
                    </a:lnTo>
                    <a:cubicBezTo>
                      <a:pt x="28622" y="13882"/>
                      <a:pt x="28669" y="13854"/>
                      <a:pt x="28732" y="13847"/>
                    </a:cubicBezTo>
                    <a:cubicBezTo>
                      <a:pt x="28737" y="13847"/>
                      <a:pt x="28742" y="13846"/>
                      <a:pt x="28747" y="13846"/>
                    </a:cubicBezTo>
                    <a:close/>
                    <a:moveTo>
                      <a:pt x="6504" y="14273"/>
                    </a:moveTo>
                    <a:cubicBezTo>
                      <a:pt x="6527" y="14273"/>
                      <a:pt x="6554" y="14283"/>
                      <a:pt x="6575" y="14298"/>
                    </a:cubicBezTo>
                    <a:lnTo>
                      <a:pt x="6566" y="14356"/>
                    </a:lnTo>
                    <a:cubicBezTo>
                      <a:pt x="6522" y="14347"/>
                      <a:pt x="6439" y="14373"/>
                      <a:pt x="6462" y="14299"/>
                    </a:cubicBezTo>
                    <a:cubicBezTo>
                      <a:pt x="6468" y="14281"/>
                      <a:pt x="6484" y="14273"/>
                      <a:pt x="6504" y="14273"/>
                    </a:cubicBezTo>
                    <a:close/>
                    <a:moveTo>
                      <a:pt x="13961" y="14343"/>
                    </a:moveTo>
                    <a:cubicBezTo>
                      <a:pt x="13965" y="14343"/>
                      <a:pt x="13970" y="14344"/>
                      <a:pt x="13975" y="14345"/>
                    </a:cubicBezTo>
                    <a:cubicBezTo>
                      <a:pt x="13998" y="14349"/>
                      <a:pt x="14014" y="14367"/>
                      <a:pt x="14017" y="14389"/>
                    </a:cubicBezTo>
                    <a:cubicBezTo>
                      <a:pt x="13999" y="14394"/>
                      <a:pt x="13980" y="14398"/>
                      <a:pt x="13962" y="14399"/>
                    </a:cubicBezTo>
                    <a:cubicBezTo>
                      <a:pt x="13941" y="14398"/>
                      <a:pt x="13915" y="14392"/>
                      <a:pt x="13924" y="14366"/>
                    </a:cubicBezTo>
                    <a:lnTo>
                      <a:pt x="13925" y="14366"/>
                    </a:lnTo>
                    <a:cubicBezTo>
                      <a:pt x="13932" y="14351"/>
                      <a:pt x="13945" y="14343"/>
                      <a:pt x="13961" y="14343"/>
                    </a:cubicBezTo>
                    <a:close/>
                    <a:moveTo>
                      <a:pt x="36837" y="13393"/>
                    </a:moveTo>
                    <a:cubicBezTo>
                      <a:pt x="36844" y="13393"/>
                      <a:pt x="36851" y="13395"/>
                      <a:pt x="36857" y="13401"/>
                    </a:cubicBezTo>
                    <a:cubicBezTo>
                      <a:pt x="36872" y="13419"/>
                      <a:pt x="36848" y="13431"/>
                      <a:pt x="36831" y="13439"/>
                    </a:cubicBezTo>
                    <a:lnTo>
                      <a:pt x="36833" y="13439"/>
                    </a:lnTo>
                    <a:cubicBezTo>
                      <a:pt x="36808" y="13475"/>
                      <a:pt x="36771" y="13499"/>
                      <a:pt x="36730" y="13506"/>
                    </a:cubicBezTo>
                    <a:cubicBezTo>
                      <a:pt x="36008" y="13953"/>
                      <a:pt x="35220" y="14218"/>
                      <a:pt x="34329" y="14218"/>
                    </a:cubicBezTo>
                    <a:cubicBezTo>
                      <a:pt x="34279" y="14218"/>
                      <a:pt x="34228" y="14217"/>
                      <a:pt x="34177" y="14216"/>
                    </a:cubicBezTo>
                    <a:lnTo>
                      <a:pt x="34177" y="14216"/>
                    </a:lnTo>
                    <a:cubicBezTo>
                      <a:pt x="34178" y="14238"/>
                      <a:pt x="34181" y="14260"/>
                      <a:pt x="34183" y="14282"/>
                    </a:cubicBezTo>
                    <a:cubicBezTo>
                      <a:pt x="34304" y="14298"/>
                      <a:pt x="34426" y="14302"/>
                      <a:pt x="34547" y="14302"/>
                    </a:cubicBezTo>
                    <a:cubicBezTo>
                      <a:pt x="34729" y="14302"/>
                      <a:pt x="34911" y="14291"/>
                      <a:pt x="35092" y="14287"/>
                    </a:cubicBezTo>
                    <a:lnTo>
                      <a:pt x="35136" y="14286"/>
                    </a:lnTo>
                    <a:cubicBezTo>
                      <a:pt x="35151" y="14258"/>
                      <a:pt x="35172" y="14252"/>
                      <a:pt x="35194" y="14252"/>
                    </a:cubicBezTo>
                    <a:cubicBezTo>
                      <a:pt x="35214" y="14252"/>
                      <a:pt x="35236" y="14257"/>
                      <a:pt x="35256" y="14257"/>
                    </a:cubicBezTo>
                    <a:cubicBezTo>
                      <a:pt x="35260" y="14257"/>
                      <a:pt x="35264" y="14257"/>
                      <a:pt x="35268" y="14256"/>
                    </a:cubicBezTo>
                    <a:lnTo>
                      <a:pt x="35268" y="14256"/>
                    </a:lnTo>
                    <a:cubicBezTo>
                      <a:pt x="35237" y="14278"/>
                      <a:pt x="35200" y="14289"/>
                      <a:pt x="35163" y="14289"/>
                    </a:cubicBezTo>
                    <a:cubicBezTo>
                      <a:pt x="35154" y="14289"/>
                      <a:pt x="35146" y="14288"/>
                      <a:pt x="35138" y="14287"/>
                    </a:cubicBezTo>
                    <a:cubicBezTo>
                      <a:pt x="35136" y="14310"/>
                      <a:pt x="35120" y="14317"/>
                      <a:pt x="35098" y="14317"/>
                    </a:cubicBezTo>
                    <a:cubicBezTo>
                      <a:pt x="35094" y="14317"/>
                      <a:pt x="35090" y="14317"/>
                      <a:pt x="35087" y="14317"/>
                    </a:cubicBezTo>
                    <a:lnTo>
                      <a:pt x="34956" y="14367"/>
                    </a:lnTo>
                    <a:cubicBezTo>
                      <a:pt x="34907" y="14380"/>
                      <a:pt x="34820" y="14347"/>
                      <a:pt x="34837" y="14439"/>
                    </a:cubicBezTo>
                    <a:cubicBezTo>
                      <a:pt x="34852" y="14447"/>
                      <a:pt x="34867" y="14450"/>
                      <a:pt x="34881" y="14450"/>
                    </a:cubicBezTo>
                    <a:cubicBezTo>
                      <a:pt x="34909" y="14450"/>
                      <a:pt x="34936" y="14438"/>
                      <a:pt x="34964" y="14430"/>
                    </a:cubicBezTo>
                    <a:cubicBezTo>
                      <a:pt x="35119" y="14394"/>
                      <a:pt x="35271" y="14352"/>
                      <a:pt x="35410" y="14282"/>
                    </a:cubicBezTo>
                    <a:cubicBezTo>
                      <a:pt x="35668" y="14207"/>
                      <a:pt x="35899" y="14084"/>
                      <a:pt x="36141" y="13980"/>
                    </a:cubicBezTo>
                    <a:cubicBezTo>
                      <a:pt x="36211" y="13951"/>
                      <a:pt x="36277" y="13902"/>
                      <a:pt x="36373" y="13896"/>
                    </a:cubicBezTo>
                    <a:lnTo>
                      <a:pt x="36373" y="13896"/>
                    </a:lnTo>
                    <a:cubicBezTo>
                      <a:pt x="36145" y="14176"/>
                      <a:pt x="35101" y="14551"/>
                      <a:pt x="34580" y="14551"/>
                    </a:cubicBezTo>
                    <a:cubicBezTo>
                      <a:pt x="34565" y="14551"/>
                      <a:pt x="34550" y="14550"/>
                      <a:pt x="34536" y="14550"/>
                    </a:cubicBezTo>
                    <a:cubicBezTo>
                      <a:pt x="34634" y="14497"/>
                      <a:pt x="34769" y="14532"/>
                      <a:pt x="34830" y="14434"/>
                    </a:cubicBezTo>
                    <a:cubicBezTo>
                      <a:pt x="34813" y="14407"/>
                      <a:pt x="34790" y="14399"/>
                      <a:pt x="34766" y="14399"/>
                    </a:cubicBezTo>
                    <a:cubicBezTo>
                      <a:pt x="34740" y="14399"/>
                      <a:pt x="34712" y="14408"/>
                      <a:pt x="34689" y="14412"/>
                    </a:cubicBezTo>
                    <a:cubicBezTo>
                      <a:pt x="34525" y="14440"/>
                      <a:pt x="34362" y="14452"/>
                      <a:pt x="34200" y="14452"/>
                    </a:cubicBezTo>
                    <a:cubicBezTo>
                      <a:pt x="33904" y="14452"/>
                      <a:pt x="33609" y="14412"/>
                      <a:pt x="33316" y="14356"/>
                    </a:cubicBezTo>
                    <a:cubicBezTo>
                      <a:pt x="32948" y="14286"/>
                      <a:pt x="32584" y="14198"/>
                      <a:pt x="32224" y="14100"/>
                    </a:cubicBezTo>
                    <a:cubicBezTo>
                      <a:pt x="32028" y="14097"/>
                      <a:pt x="31850" y="14008"/>
                      <a:pt x="31654" y="14008"/>
                    </a:cubicBezTo>
                    <a:cubicBezTo>
                      <a:pt x="31652" y="14008"/>
                      <a:pt x="31651" y="14008"/>
                      <a:pt x="31650" y="14008"/>
                    </a:cubicBezTo>
                    <a:cubicBezTo>
                      <a:pt x="31652" y="13987"/>
                      <a:pt x="31654" y="13968"/>
                      <a:pt x="31657" y="13948"/>
                    </a:cubicBezTo>
                    <a:cubicBezTo>
                      <a:pt x="31828" y="13991"/>
                      <a:pt x="32010" y="13971"/>
                      <a:pt x="32179" y="14022"/>
                    </a:cubicBezTo>
                    <a:lnTo>
                      <a:pt x="32446" y="14049"/>
                    </a:lnTo>
                    <a:cubicBezTo>
                      <a:pt x="32753" y="14118"/>
                      <a:pt x="33068" y="14142"/>
                      <a:pt x="33379" y="14188"/>
                    </a:cubicBezTo>
                    <a:cubicBezTo>
                      <a:pt x="33644" y="14229"/>
                      <a:pt x="33910" y="14281"/>
                      <a:pt x="34182" y="14283"/>
                    </a:cubicBezTo>
                    <a:cubicBezTo>
                      <a:pt x="34179" y="14261"/>
                      <a:pt x="34177" y="14238"/>
                      <a:pt x="34176" y="14216"/>
                    </a:cubicBezTo>
                    <a:cubicBezTo>
                      <a:pt x="33813" y="14176"/>
                      <a:pt x="33451" y="14148"/>
                      <a:pt x="33092" y="14086"/>
                    </a:cubicBezTo>
                    <a:cubicBezTo>
                      <a:pt x="32975" y="14083"/>
                      <a:pt x="32861" y="14073"/>
                      <a:pt x="32765" y="14005"/>
                    </a:cubicBezTo>
                    <a:lnTo>
                      <a:pt x="32765" y="14005"/>
                    </a:lnTo>
                    <a:cubicBezTo>
                      <a:pt x="32800" y="14011"/>
                      <a:pt x="32836" y="14011"/>
                      <a:pt x="32872" y="14011"/>
                    </a:cubicBezTo>
                    <a:cubicBezTo>
                      <a:pt x="32881" y="14011"/>
                      <a:pt x="32889" y="14011"/>
                      <a:pt x="32898" y="14011"/>
                    </a:cubicBezTo>
                    <a:cubicBezTo>
                      <a:pt x="32962" y="14011"/>
                      <a:pt x="33025" y="14013"/>
                      <a:pt x="33085" y="14041"/>
                    </a:cubicBezTo>
                    <a:cubicBezTo>
                      <a:pt x="33386" y="14066"/>
                      <a:pt x="33688" y="14082"/>
                      <a:pt x="33990" y="14082"/>
                    </a:cubicBezTo>
                    <a:cubicBezTo>
                      <a:pt x="34315" y="14082"/>
                      <a:pt x="34641" y="14063"/>
                      <a:pt x="34965" y="14017"/>
                    </a:cubicBezTo>
                    <a:cubicBezTo>
                      <a:pt x="35314" y="13967"/>
                      <a:pt x="35656" y="13878"/>
                      <a:pt x="35984" y="13752"/>
                    </a:cubicBezTo>
                    <a:cubicBezTo>
                      <a:pt x="36010" y="13741"/>
                      <a:pt x="36039" y="13734"/>
                      <a:pt x="36050" y="13707"/>
                    </a:cubicBezTo>
                    <a:cubicBezTo>
                      <a:pt x="36057" y="13708"/>
                      <a:pt x="36065" y="13708"/>
                      <a:pt x="36072" y="13708"/>
                    </a:cubicBezTo>
                    <a:cubicBezTo>
                      <a:pt x="36109" y="13708"/>
                      <a:pt x="36141" y="13695"/>
                      <a:pt x="36164" y="13665"/>
                    </a:cubicBezTo>
                    <a:lnTo>
                      <a:pt x="36164" y="13665"/>
                    </a:lnTo>
                    <a:cubicBezTo>
                      <a:pt x="36161" y="13665"/>
                      <a:pt x="36159" y="13665"/>
                      <a:pt x="36157" y="13665"/>
                    </a:cubicBezTo>
                    <a:cubicBezTo>
                      <a:pt x="36145" y="13665"/>
                      <a:pt x="36132" y="13665"/>
                      <a:pt x="36120" y="13665"/>
                    </a:cubicBezTo>
                    <a:cubicBezTo>
                      <a:pt x="36089" y="13665"/>
                      <a:pt x="36060" y="13670"/>
                      <a:pt x="36046" y="13705"/>
                    </a:cubicBezTo>
                    <a:lnTo>
                      <a:pt x="35909" y="13703"/>
                    </a:lnTo>
                    <a:cubicBezTo>
                      <a:pt x="35265" y="13881"/>
                      <a:pt x="34606" y="13962"/>
                      <a:pt x="33935" y="13962"/>
                    </a:cubicBezTo>
                    <a:cubicBezTo>
                      <a:pt x="33834" y="13962"/>
                      <a:pt x="33734" y="13960"/>
                      <a:pt x="33633" y="13957"/>
                    </a:cubicBezTo>
                    <a:cubicBezTo>
                      <a:pt x="33195" y="13942"/>
                      <a:pt x="32762" y="13883"/>
                      <a:pt x="32327" y="13850"/>
                    </a:cubicBezTo>
                    <a:cubicBezTo>
                      <a:pt x="32330" y="13838"/>
                      <a:pt x="32326" y="13831"/>
                      <a:pt x="32313" y="13826"/>
                    </a:cubicBezTo>
                    <a:lnTo>
                      <a:pt x="32401" y="13819"/>
                    </a:lnTo>
                    <a:cubicBezTo>
                      <a:pt x="32534" y="13824"/>
                      <a:pt x="32667" y="13827"/>
                      <a:pt x="32800" y="13827"/>
                    </a:cubicBezTo>
                    <a:cubicBezTo>
                      <a:pt x="32955" y="13827"/>
                      <a:pt x="33110" y="13822"/>
                      <a:pt x="33265" y="13812"/>
                    </a:cubicBezTo>
                    <a:cubicBezTo>
                      <a:pt x="34149" y="13782"/>
                      <a:pt x="35037" y="13804"/>
                      <a:pt x="35910" y="13651"/>
                    </a:cubicBezTo>
                    <a:cubicBezTo>
                      <a:pt x="36014" y="13599"/>
                      <a:pt x="36135" y="13593"/>
                      <a:pt x="36248" y="13565"/>
                    </a:cubicBezTo>
                    <a:cubicBezTo>
                      <a:pt x="36255" y="13563"/>
                      <a:pt x="36262" y="13563"/>
                      <a:pt x="36267" y="13563"/>
                    </a:cubicBezTo>
                    <a:cubicBezTo>
                      <a:pt x="36302" y="13563"/>
                      <a:pt x="36302" y="13597"/>
                      <a:pt x="36307" y="13625"/>
                    </a:cubicBezTo>
                    <a:lnTo>
                      <a:pt x="36733" y="13439"/>
                    </a:lnTo>
                    <a:cubicBezTo>
                      <a:pt x="36750" y="13419"/>
                      <a:pt x="36775" y="13409"/>
                      <a:pt x="36800" y="13409"/>
                    </a:cubicBezTo>
                    <a:cubicBezTo>
                      <a:pt x="36811" y="13401"/>
                      <a:pt x="36825" y="13393"/>
                      <a:pt x="36837" y="13393"/>
                    </a:cubicBezTo>
                    <a:close/>
                    <a:moveTo>
                      <a:pt x="5538" y="14568"/>
                    </a:moveTo>
                    <a:cubicBezTo>
                      <a:pt x="5535" y="14581"/>
                      <a:pt x="5533" y="14594"/>
                      <a:pt x="5532" y="14607"/>
                    </a:cubicBezTo>
                    <a:cubicBezTo>
                      <a:pt x="5532" y="14594"/>
                      <a:pt x="5533" y="14581"/>
                      <a:pt x="5537" y="14568"/>
                    </a:cubicBezTo>
                    <a:close/>
                    <a:moveTo>
                      <a:pt x="7903" y="13493"/>
                    </a:moveTo>
                    <a:lnTo>
                      <a:pt x="7903" y="13493"/>
                    </a:lnTo>
                    <a:cubicBezTo>
                      <a:pt x="7900" y="13645"/>
                      <a:pt x="8011" y="13682"/>
                      <a:pt x="8151" y="13696"/>
                    </a:cubicBezTo>
                    <a:lnTo>
                      <a:pt x="8152" y="13696"/>
                    </a:lnTo>
                    <a:cubicBezTo>
                      <a:pt x="8229" y="13705"/>
                      <a:pt x="8306" y="13710"/>
                      <a:pt x="8383" y="13710"/>
                    </a:cubicBezTo>
                    <a:cubicBezTo>
                      <a:pt x="8450" y="13710"/>
                      <a:pt x="8516" y="13706"/>
                      <a:pt x="8581" y="13700"/>
                    </a:cubicBezTo>
                    <a:cubicBezTo>
                      <a:pt x="8660" y="13691"/>
                      <a:pt x="8732" y="13676"/>
                      <a:pt x="8763" y="13605"/>
                    </a:cubicBezTo>
                    <a:cubicBezTo>
                      <a:pt x="8779" y="13569"/>
                      <a:pt x="8785" y="13526"/>
                      <a:pt x="8843" y="13524"/>
                    </a:cubicBezTo>
                    <a:cubicBezTo>
                      <a:pt x="8880" y="13521"/>
                      <a:pt x="8918" y="13519"/>
                      <a:pt x="8956" y="13519"/>
                    </a:cubicBezTo>
                    <a:cubicBezTo>
                      <a:pt x="8994" y="13519"/>
                      <a:pt x="9031" y="13521"/>
                      <a:pt x="9069" y="13524"/>
                    </a:cubicBezTo>
                    <a:cubicBezTo>
                      <a:pt x="9112" y="13529"/>
                      <a:pt x="9113" y="13570"/>
                      <a:pt x="9111" y="13603"/>
                    </a:cubicBezTo>
                    <a:cubicBezTo>
                      <a:pt x="9083" y="13926"/>
                      <a:pt x="9057" y="14248"/>
                      <a:pt x="9030" y="14570"/>
                    </a:cubicBezTo>
                    <a:cubicBezTo>
                      <a:pt x="9024" y="14637"/>
                      <a:pt x="8977" y="14646"/>
                      <a:pt x="8927" y="14646"/>
                    </a:cubicBezTo>
                    <a:cubicBezTo>
                      <a:pt x="8911" y="14646"/>
                      <a:pt x="8894" y="14645"/>
                      <a:pt x="8879" y="14645"/>
                    </a:cubicBezTo>
                    <a:cubicBezTo>
                      <a:pt x="8845" y="14645"/>
                      <a:pt x="8811" y="14645"/>
                      <a:pt x="8777" y="14645"/>
                    </a:cubicBezTo>
                    <a:cubicBezTo>
                      <a:pt x="8508" y="14645"/>
                      <a:pt x="8240" y="14653"/>
                      <a:pt x="7972" y="14669"/>
                    </a:cubicBezTo>
                    <a:cubicBezTo>
                      <a:pt x="7790" y="14681"/>
                      <a:pt x="7608" y="14683"/>
                      <a:pt x="7428" y="14700"/>
                    </a:cubicBezTo>
                    <a:cubicBezTo>
                      <a:pt x="7412" y="14701"/>
                      <a:pt x="7397" y="14702"/>
                      <a:pt x="7383" y="14702"/>
                    </a:cubicBezTo>
                    <a:cubicBezTo>
                      <a:pt x="7309" y="14702"/>
                      <a:pt x="7274" y="14675"/>
                      <a:pt x="7270" y="14593"/>
                    </a:cubicBezTo>
                    <a:cubicBezTo>
                      <a:pt x="7258" y="14324"/>
                      <a:pt x="7295" y="14065"/>
                      <a:pt x="7435" y="13820"/>
                    </a:cubicBezTo>
                    <a:cubicBezTo>
                      <a:pt x="7527" y="13662"/>
                      <a:pt x="7660" y="13546"/>
                      <a:pt x="7903" y="13493"/>
                    </a:cubicBezTo>
                    <a:close/>
                    <a:moveTo>
                      <a:pt x="28685" y="13492"/>
                    </a:moveTo>
                    <a:lnTo>
                      <a:pt x="28685" y="13492"/>
                    </a:lnTo>
                    <a:cubicBezTo>
                      <a:pt x="28859" y="13521"/>
                      <a:pt x="28987" y="13589"/>
                      <a:pt x="29073" y="13700"/>
                    </a:cubicBezTo>
                    <a:cubicBezTo>
                      <a:pt x="29314" y="14005"/>
                      <a:pt x="29354" y="14343"/>
                      <a:pt x="29299" y="14703"/>
                    </a:cubicBezTo>
                    <a:cubicBezTo>
                      <a:pt x="29145" y="14694"/>
                      <a:pt x="29009" y="14681"/>
                      <a:pt x="28874" y="14679"/>
                    </a:cubicBezTo>
                    <a:cubicBezTo>
                      <a:pt x="28773" y="14677"/>
                      <a:pt x="28748" y="14638"/>
                      <a:pt x="28746" y="14559"/>
                    </a:cubicBezTo>
                    <a:cubicBezTo>
                      <a:pt x="28746" y="14470"/>
                      <a:pt x="28758" y="14377"/>
                      <a:pt x="28716" y="14292"/>
                    </a:cubicBezTo>
                    <a:cubicBezTo>
                      <a:pt x="28741" y="14236"/>
                      <a:pt x="28729" y="14163"/>
                      <a:pt x="28844" y="14160"/>
                    </a:cubicBezTo>
                    <a:cubicBezTo>
                      <a:pt x="28939" y="14159"/>
                      <a:pt x="28983" y="14092"/>
                      <a:pt x="28991" y="14012"/>
                    </a:cubicBezTo>
                    <a:cubicBezTo>
                      <a:pt x="29000" y="13907"/>
                      <a:pt x="28931" y="13809"/>
                      <a:pt x="28827" y="13783"/>
                    </a:cubicBezTo>
                    <a:cubicBezTo>
                      <a:pt x="28795" y="13774"/>
                      <a:pt x="28763" y="13769"/>
                      <a:pt x="28732" y="13769"/>
                    </a:cubicBezTo>
                    <a:cubicBezTo>
                      <a:pt x="28667" y="13769"/>
                      <a:pt x="28608" y="13791"/>
                      <a:pt x="28559" y="13840"/>
                    </a:cubicBezTo>
                    <a:cubicBezTo>
                      <a:pt x="28485" y="13911"/>
                      <a:pt x="28484" y="14006"/>
                      <a:pt x="28580" y="14103"/>
                    </a:cubicBezTo>
                    <a:cubicBezTo>
                      <a:pt x="28638" y="14159"/>
                      <a:pt x="28682" y="14211"/>
                      <a:pt x="28674" y="14288"/>
                    </a:cubicBezTo>
                    <a:cubicBezTo>
                      <a:pt x="28659" y="14377"/>
                      <a:pt x="28632" y="14467"/>
                      <a:pt x="28629" y="14556"/>
                    </a:cubicBezTo>
                    <a:cubicBezTo>
                      <a:pt x="28626" y="14640"/>
                      <a:pt x="28584" y="14667"/>
                      <a:pt x="28512" y="14667"/>
                    </a:cubicBezTo>
                    <a:cubicBezTo>
                      <a:pt x="28499" y="14667"/>
                      <a:pt x="28484" y="14666"/>
                      <a:pt x="28468" y="14664"/>
                    </a:cubicBezTo>
                    <a:cubicBezTo>
                      <a:pt x="28385" y="14654"/>
                      <a:pt x="28302" y="14652"/>
                      <a:pt x="28219" y="14648"/>
                    </a:cubicBezTo>
                    <a:cubicBezTo>
                      <a:pt x="28007" y="14641"/>
                      <a:pt x="28007" y="14641"/>
                      <a:pt x="27946" y="14477"/>
                    </a:cubicBezTo>
                    <a:cubicBezTo>
                      <a:pt x="27942" y="14476"/>
                      <a:pt x="27939" y="14475"/>
                      <a:pt x="27936" y="14475"/>
                    </a:cubicBezTo>
                    <a:cubicBezTo>
                      <a:pt x="27926" y="14475"/>
                      <a:pt x="27921" y="14483"/>
                      <a:pt x="27913" y="14494"/>
                    </a:cubicBezTo>
                    <a:cubicBezTo>
                      <a:pt x="27886" y="14540"/>
                      <a:pt x="27943" y="14633"/>
                      <a:pt x="27845" y="14634"/>
                    </a:cubicBezTo>
                    <a:cubicBezTo>
                      <a:pt x="27762" y="14634"/>
                      <a:pt x="27772" y="14550"/>
                      <a:pt x="27755" y="14497"/>
                    </a:cubicBezTo>
                    <a:cubicBezTo>
                      <a:pt x="27749" y="14480"/>
                      <a:pt x="27742" y="14462"/>
                      <a:pt x="27736" y="14443"/>
                    </a:cubicBezTo>
                    <a:cubicBezTo>
                      <a:pt x="27686" y="14476"/>
                      <a:pt x="27709" y="14519"/>
                      <a:pt x="27706" y="14557"/>
                    </a:cubicBezTo>
                    <a:cubicBezTo>
                      <a:pt x="27705" y="14595"/>
                      <a:pt x="27709" y="14637"/>
                      <a:pt x="27644" y="14641"/>
                    </a:cubicBezTo>
                    <a:cubicBezTo>
                      <a:pt x="27641" y="14642"/>
                      <a:pt x="27639" y="14642"/>
                      <a:pt x="27636" y="14642"/>
                    </a:cubicBezTo>
                    <a:cubicBezTo>
                      <a:pt x="27581" y="14642"/>
                      <a:pt x="27569" y="14608"/>
                      <a:pt x="27566" y="14568"/>
                    </a:cubicBezTo>
                    <a:cubicBezTo>
                      <a:pt x="27556" y="14490"/>
                      <a:pt x="27545" y="14414"/>
                      <a:pt x="27539" y="14337"/>
                    </a:cubicBezTo>
                    <a:cubicBezTo>
                      <a:pt x="27520" y="14111"/>
                      <a:pt x="27501" y="13885"/>
                      <a:pt x="27486" y="13659"/>
                    </a:cubicBezTo>
                    <a:cubicBezTo>
                      <a:pt x="27484" y="13612"/>
                      <a:pt x="27452" y="13538"/>
                      <a:pt x="27524" y="13523"/>
                    </a:cubicBezTo>
                    <a:cubicBezTo>
                      <a:pt x="27567" y="13514"/>
                      <a:pt x="27624" y="13505"/>
                      <a:pt x="27674" y="13505"/>
                    </a:cubicBezTo>
                    <a:cubicBezTo>
                      <a:pt x="27722" y="13505"/>
                      <a:pt x="27764" y="13514"/>
                      <a:pt x="27780" y="13542"/>
                    </a:cubicBezTo>
                    <a:cubicBezTo>
                      <a:pt x="27859" y="13688"/>
                      <a:pt x="27982" y="13708"/>
                      <a:pt x="28113" y="13708"/>
                    </a:cubicBezTo>
                    <a:cubicBezTo>
                      <a:pt x="28160" y="13708"/>
                      <a:pt x="28208" y="13705"/>
                      <a:pt x="28255" y="13705"/>
                    </a:cubicBezTo>
                    <a:cubicBezTo>
                      <a:pt x="28274" y="13705"/>
                      <a:pt x="28293" y="13706"/>
                      <a:pt x="28311" y="13707"/>
                    </a:cubicBezTo>
                    <a:lnTo>
                      <a:pt x="28310" y="13706"/>
                    </a:lnTo>
                    <a:lnTo>
                      <a:pt x="28310" y="13706"/>
                    </a:lnTo>
                    <a:cubicBezTo>
                      <a:pt x="28314" y="13706"/>
                      <a:pt x="28318" y="13706"/>
                      <a:pt x="28322" y="13706"/>
                    </a:cubicBezTo>
                    <a:cubicBezTo>
                      <a:pt x="28363" y="13706"/>
                      <a:pt x="28405" y="13696"/>
                      <a:pt x="28446" y="13693"/>
                    </a:cubicBezTo>
                    <a:cubicBezTo>
                      <a:pt x="28587" y="13683"/>
                      <a:pt x="28693" y="13640"/>
                      <a:pt x="28685" y="13492"/>
                    </a:cubicBezTo>
                    <a:close/>
                    <a:moveTo>
                      <a:pt x="31499" y="14049"/>
                    </a:moveTo>
                    <a:cubicBezTo>
                      <a:pt x="31521" y="14049"/>
                      <a:pt x="31548" y="14056"/>
                      <a:pt x="31582" y="14071"/>
                    </a:cubicBezTo>
                    <a:lnTo>
                      <a:pt x="31763" y="14106"/>
                    </a:lnTo>
                    <a:cubicBezTo>
                      <a:pt x="32245" y="14185"/>
                      <a:pt x="32703" y="14336"/>
                      <a:pt x="33173" y="14450"/>
                    </a:cubicBezTo>
                    <a:lnTo>
                      <a:pt x="33710" y="14538"/>
                    </a:lnTo>
                    <a:lnTo>
                      <a:pt x="33716" y="14541"/>
                    </a:lnTo>
                    <a:cubicBezTo>
                      <a:pt x="33667" y="14552"/>
                      <a:pt x="33626" y="14578"/>
                      <a:pt x="33574" y="14578"/>
                    </a:cubicBezTo>
                    <a:cubicBezTo>
                      <a:pt x="33555" y="14578"/>
                      <a:pt x="33533" y="14574"/>
                      <a:pt x="33509" y="14564"/>
                    </a:cubicBezTo>
                    <a:cubicBezTo>
                      <a:pt x="33441" y="14534"/>
                      <a:pt x="33350" y="14541"/>
                      <a:pt x="33269" y="14538"/>
                    </a:cubicBezTo>
                    <a:cubicBezTo>
                      <a:pt x="33266" y="14538"/>
                      <a:pt x="33264" y="14538"/>
                      <a:pt x="33262" y="14538"/>
                    </a:cubicBezTo>
                    <a:cubicBezTo>
                      <a:pt x="33215" y="14538"/>
                      <a:pt x="33186" y="14562"/>
                      <a:pt x="33193" y="14608"/>
                    </a:cubicBezTo>
                    <a:lnTo>
                      <a:pt x="33813" y="14702"/>
                    </a:lnTo>
                    <a:cubicBezTo>
                      <a:pt x="33814" y="14713"/>
                      <a:pt x="33816" y="14723"/>
                      <a:pt x="33817" y="14734"/>
                    </a:cubicBezTo>
                    <a:cubicBezTo>
                      <a:pt x="33771" y="14739"/>
                      <a:pt x="33725" y="14745"/>
                      <a:pt x="33679" y="14747"/>
                    </a:cubicBezTo>
                    <a:lnTo>
                      <a:pt x="33681" y="14748"/>
                    </a:lnTo>
                    <a:cubicBezTo>
                      <a:pt x="33613" y="14753"/>
                      <a:pt x="33544" y="14755"/>
                      <a:pt x="33477" y="14755"/>
                    </a:cubicBezTo>
                    <a:cubicBezTo>
                      <a:pt x="32969" y="14755"/>
                      <a:pt x="32494" y="14635"/>
                      <a:pt x="32043" y="14426"/>
                    </a:cubicBezTo>
                    <a:cubicBezTo>
                      <a:pt x="32021" y="14415"/>
                      <a:pt x="32010" y="14388"/>
                      <a:pt x="31994" y="14367"/>
                    </a:cubicBezTo>
                    <a:lnTo>
                      <a:pt x="31948" y="14366"/>
                    </a:lnTo>
                    <a:cubicBezTo>
                      <a:pt x="31889" y="14356"/>
                      <a:pt x="31828" y="14349"/>
                      <a:pt x="31810" y="14287"/>
                    </a:cubicBezTo>
                    <a:cubicBezTo>
                      <a:pt x="31826" y="14284"/>
                      <a:pt x="31842" y="14282"/>
                      <a:pt x="31857" y="14282"/>
                    </a:cubicBezTo>
                    <a:cubicBezTo>
                      <a:pt x="31892" y="14282"/>
                      <a:pt x="31924" y="14292"/>
                      <a:pt x="31950" y="14318"/>
                    </a:cubicBezTo>
                    <a:cubicBezTo>
                      <a:pt x="31973" y="14326"/>
                      <a:pt x="32016" y="14324"/>
                      <a:pt x="31999" y="14358"/>
                    </a:cubicBezTo>
                    <a:cubicBezTo>
                      <a:pt x="32012" y="14344"/>
                      <a:pt x="32025" y="14339"/>
                      <a:pt x="32039" y="14339"/>
                    </a:cubicBezTo>
                    <a:cubicBezTo>
                      <a:pt x="32062" y="14339"/>
                      <a:pt x="32086" y="14352"/>
                      <a:pt x="32109" y="14357"/>
                    </a:cubicBezTo>
                    <a:cubicBezTo>
                      <a:pt x="32223" y="14382"/>
                      <a:pt x="32337" y="14411"/>
                      <a:pt x="32450" y="14437"/>
                    </a:cubicBezTo>
                    <a:cubicBezTo>
                      <a:pt x="32672" y="14513"/>
                      <a:pt x="32906" y="14549"/>
                      <a:pt x="33136" y="14601"/>
                    </a:cubicBezTo>
                    <a:cubicBezTo>
                      <a:pt x="33213" y="14553"/>
                      <a:pt x="33148" y="14527"/>
                      <a:pt x="33115" y="14496"/>
                    </a:cubicBezTo>
                    <a:lnTo>
                      <a:pt x="32463" y="14373"/>
                    </a:lnTo>
                    <a:lnTo>
                      <a:pt x="31771" y="14162"/>
                    </a:lnTo>
                    <a:cubicBezTo>
                      <a:pt x="31702" y="14141"/>
                      <a:pt x="31609" y="14155"/>
                      <a:pt x="31582" y="14072"/>
                    </a:cubicBezTo>
                    <a:cubicBezTo>
                      <a:pt x="31548" y="14057"/>
                      <a:pt x="31521" y="14050"/>
                      <a:pt x="31499" y="14050"/>
                    </a:cubicBezTo>
                    <a:cubicBezTo>
                      <a:pt x="31480" y="14050"/>
                      <a:pt x="31466" y="14056"/>
                      <a:pt x="31457" y="14068"/>
                    </a:cubicBezTo>
                    <a:cubicBezTo>
                      <a:pt x="31466" y="14055"/>
                      <a:pt x="31480" y="14049"/>
                      <a:pt x="31499" y="14049"/>
                    </a:cubicBezTo>
                    <a:close/>
                    <a:moveTo>
                      <a:pt x="11544" y="7348"/>
                    </a:moveTo>
                    <a:cubicBezTo>
                      <a:pt x="11740" y="7348"/>
                      <a:pt x="11936" y="7353"/>
                      <a:pt x="12133" y="7367"/>
                    </a:cubicBezTo>
                    <a:cubicBezTo>
                      <a:pt x="12564" y="7397"/>
                      <a:pt x="12993" y="7441"/>
                      <a:pt x="13424" y="7480"/>
                    </a:cubicBezTo>
                    <a:cubicBezTo>
                      <a:pt x="13802" y="7514"/>
                      <a:pt x="14181" y="7531"/>
                      <a:pt x="14560" y="7531"/>
                    </a:cubicBezTo>
                    <a:cubicBezTo>
                      <a:pt x="14939" y="7531"/>
                      <a:pt x="15319" y="7514"/>
                      <a:pt x="15697" y="7480"/>
                    </a:cubicBezTo>
                    <a:cubicBezTo>
                      <a:pt x="16325" y="7423"/>
                      <a:pt x="16954" y="7398"/>
                      <a:pt x="17585" y="7398"/>
                    </a:cubicBezTo>
                    <a:cubicBezTo>
                      <a:pt x="17759" y="7398"/>
                      <a:pt x="17933" y="7400"/>
                      <a:pt x="18106" y="7404"/>
                    </a:cubicBezTo>
                    <a:cubicBezTo>
                      <a:pt x="18234" y="7406"/>
                      <a:pt x="18361" y="7407"/>
                      <a:pt x="18488" y="7407"/>
                    </a:cubicBezTo>
                    <a:cubicBezTo>
                      <a:pt x="18839" y="7407"/>
                      <a:pt x="19190" y="7400"/>
                      <a:pt x="19540" y="7400"/>
                    </a:cubicBezTo>
                    <a:cubicBezTo>
                      <a:pt x="20049" y="7400"/>
                      <a:pt x="20555" y="7450"/>
                      <a:pt x="21062" y="7492"/>
                    </a:cubicBezTo>
                    <a:cubicBezTo>
                      <a:pt x="21372" y="7517"/>
                      <a:pt x="21682" y="7528"/>
                      <a:pt x="21991" y="7528"/>
                    </a:cubicBezTo>
                    <a:cubicBezTo>
                      <a:pt x="22568" y="7528"/>
                      <a:pt x="23143" y="7489"/>
                      <a:pt x="23718" y="7425"/>
                    </a:cubicBezTo>
                    <a:cubicBezTo>
                      <a:pt x="24182" y="7373"/>
                      <a:pt x="24647" y="7351"/>
                      <a:pt x="25112" y="7351"/>
                    </a:cubicBezTo>
                    <a:cubicBezTo>
                      <a:pt x="25450" y="7351"/>
                      <a:pt x="25788" y="7363"/>
                      <a:pt x="26126" y="7383"/>
                    </a:cubicBezTo>
                    <a:cubicBezTo>
                      <a:pt x="26407" y="7401"/>
                      <a:pt x="26686" y="7419"/>
                      <a:pt x="26967" y="7433"/>
                    </a:cubicBezTo>
                    <a:cubicBezTo>
                      <a:pt x="27034" y="7437"/>
                      <a:pt x="27101" y="7440"/>
                      <a:pt x="27169" y="7440"/>
                    </a:cubicBezTo>
                    <a:cubicBezTo>
                      <a:pt x="27286" y="7440"/>
                      <a:pt x="27407" y="7431"/>
                      <a:pt x="27539" y="7398"/>
                    </a:cubicBezTo>
                    <a:lnTo>
                      <a:pt x="27539" y="7398"/>
                    </a:lnTo>
                    <a:cubicBezTo>
                      <a:pt x="27521" y="7595"/>
                      <a:pt x="27499" y="7762"/>
                      <a:pt x="27489" y="7928"/>
                    </a:cubicBezTo>
                    <a:cubicBezTo>
                      <a:pt x="27422" y="8944"/>
                      <a:pt x="27360" y="9960"/>
                      <a:pt x="27344" y="10977"/>
                    </a:cubicBezTo>
                    <a:cubicBezTo>
                      <a:pt x="27340" y="11198"/>
                      <a:pt x="27319" y="11417"/>
                      <a:pt x="27309" y="11637"/>
                    </a:cubicBezTo>
                    <a:cubicBezTo>
                      <a:pt x="27276" y="12387"/>
                      <a:pt x="27209" y="13139"/>
                      <a:pt x="27282" y="13890"/>
                    </a:cubicBezTo>
                    <a:cubicBezTo>
                      <a:pt x="27306" y="14133"/>
                      <a:pt x="27298" y="14379"/>
                      <a:pt x="27334" y="14613"/>
                    </a:cubicBezTo>
                    <a:cubicBezTo>
                      <a:pt x="27289" y="14640"/>
                      <a:pt x="27250" y="14643"/>
                      <a:pt x="27215" y="14643"/>
                    </a:cubicBezTo>
                    <a:cubicBezTo>
                      <a:pt x="27205" y="14643"/>
                      <a:pt x="27195" y="14643"/>
                      <a:pt x="27186" y="14643"/>
                    </a:cubicBezTo>
                    <a:cubicBezTo>
                      <a:pt x="26479" y="14653"/>
                      <a:pt x="25773" y="14663"/>
                      <a:pt x="25068" y="14676"/>
                    </a:cubicBezTo>
                    <a:cubicBezTo>
                      <a:pt x="25060" y="14676"/>
                      <a:pt x="25053" y="14676"/>
                      <a:pt x="25045" y="14676"/>
                    </a:cubicBezTo>
                    <a:cubicBezTo>
                      <a:pt x="24936" y="14676"/>
                      <a:pt x="24845" y="14658"/>
                      <a:pt x="24766" y="14580"/>
                    </a:cubicBezTo>
                    <a:cubicBezTo>
                      <a:pt x="24664" y="14478"/>
                      <a:pt x="24521" y="14433"/>
                      <a:pt x="24368" y="14406"/>
                    </a:cubicBezTo>
                    <a:cubicBezTo>
                      <a:pt x="24050" y="14346"/>
                      <a:pt x="23729" y="14317"/>
                      <a:pt x="23407" y="14317"/>
                    </a:cubicBezTo>
                    <a:cubicBezTo>
                      <a:pt x="23366" y="14317"/>
                      <a:pt x="23325" y="14317"/>
                      <a:pt x="23284" y="14318"/>
                    </a:cubicBezTo>
                    <a:cubicBezTo>
                      <a:pt x="23258" y="14319"/>
                      <a:pt x="23232" y="14319"/>
                      <a:pt x="23206" y="14319"/>
                    </a:cubicBezTo>
                    <a:cubicBezTo>
                      <a:pt x="23065" y="14319"/>
                      <a:pt x="22931" y="14303"/>
                      <a:pt x="22812" y="14217"/>
                    </a:cubicBezTo>
                    <a:cubicBezTo>
                      <a:pt x="22772" y="14187"/>
                      <a:pt x="22723" y="14173"/>
                      <a:pt x="22673" y="14173"/>
                    </a:cubicBezTo>
                    <a:cubicBezTo>
                      <a:pt x="22633" y="14173"/>
                      <a:pt x="22593" y="14182"/>
                      <a:pt x="22553" y="14198"/>
                    </a:cubicBezTo>
                    <a:cubicBezTo>
                      <a:pt x="22443" y="14241"/>
                      <a:pt x="22391" y="14323"/>
                      <a:pt x="22416" y="14417"/>
                    </a:cubicBezTo>
                    <a:cubicBezTo>
                      <a:pt x="22440" y="14507"/>
                      <a:pt x="22523" y="14560"/>
                      <a:pt x="22636" y="14560"/>
                    </a:cubicBezTo>
                    <a:cubicBezTo>
                      <a:pt x="22642" y="14560"/>
                      <a:pt x="22648" y="14560"/>
                      <a:pt x="22654" y="14559"/>
                    </a:cubicBezTo>
                    <a:cubicBezTo>
                      <a:pt x="22683" y="14558"/>
                      <a:pt x="22718" y="14557"/>
                      <a:pt x="22742" y="14544"/>
                    </a:cubicBezTo>
                    <a:cubicBezTo>
                      <a:pt x="22839" y="14490"/>
                      <a:pt x="22942" y="14475"/>
                      <a:pt x="23047" y="14475"/>
                    </a:cubicBezTo>
                    <a:cubicBezTo>
                      <a:pt x="23122" y="14475"/>
                      <a:pt x="23198" y="14483"/>
                      <a:pt x="23273" y="14488"/>
                    </a:cubicBezTo>
                    <a:cubicBezTo>
                      <a:pt x="23643" y="14513"/>
                      <a:pt x="24014" y="14540"/>
                      <a:pt x="24380" y="14600"/>
                    </a:cubicBezTo>
                    <a:cubicBezTo>
                      <a:pt x="24452" y="14609"/>
                      <a:pt x="24523" y="14631"/>
                      <a:pt x="24588" y="14665"/>
                    </a:cubicBezTo>
                    <a:cubicBezTo>
                      <a:pt x="24504" y="14673"/>
                      <a:pt x="24458" y="14682"/>
                      <a:pt x="24413" y="14683"/>
                    </a:cubicBezTo>
                    <a:cubicBezTo>
                      <a:pt x="22919" y="14709"/>
                      <a:pt x="21423" y="14735"/>
                      <a:pt x="19929" y="14760"/>
                    </a:cubicBezTo>
                    <a:cubicBezTo>
                      <a:pt x="19671" y="14765"/>
                      <a:pt x="19412" y="14771"/>
                      <a:pt x="19156" y="14788"/>
                    </a:cubicBezTo>
                    <a:cubicBezTo>
                      <a:pt x="18909" y="14804"/>
                      <a:pt x="18663" y="14810"/>
                      <a:pt x="18416" y="14810"/>
                    </a:cubicBezTo>
                    <a:cubicBezTo>
                      <a:pt x="17745" y="14810"/>
                      <a:pt x="17074" y="14764"/>
                      <a:pt x="16403" y="14755"/>
                    </a:cubicBezTo>
                    <a:cubicBezTo>
                      <a:pt x="15014" y="14736"/>
                      <a:pt x="13626" y="14708"/>
                      <a:pt x="12237" y="14684"/>
                    </a:cubicBezTo>
                    <a:cubicBezTo>
                      <a:pt x="12178" y="14683"/>
                      <a:pt x="12117" y="14678"/>
                      <a:pt x="12055" y="14676"/>
                    </a:cubicBezTo>
                    <a:cubicBezTo>
                      <a:pt x="12075" y="14612"/>
                      <a:pt x="12135" y="14614"/>
                      <a:pt x="12185" y="14606"/>
                    </a:cubicBezTo>
                    <a:cubicBezTo>
                      <a:pt x="12618" y="14536"/>
                      <a:pt x="13056" y="14502"/>
                      <a:pt x="13495" y="14478"/>
                    </a:cubicBezTo>
                    <a:cubicBezTo>
                      <a:pt x="13522" y="14477"/>
                      <a:pt x="13549" y="14476"/>
                      <a:pt x="13575" y="14476"/>
                    </a:cubicBezTo>
                    <a:cubicBezTo>
                      <a:pt x="13655" y="14476"/>
                      <a:pt x="13732" y="14486"/>
                      <a:pt x="13803" y="14525"/>
                    </a:cubicBezTo>
                    <a:cubicBezTo>
                      <a:pt x="13830" y="14539"/>
                      <a:pt x="13859" y="14547"/>
                      <a:pt x="13887" y="14553"/>
                    </a:cubicBezTo>
                    <a:cubicBezTo>
                      <a:pt x="13914" y="14558"/>
                      <a:pt x="13939" y="14561"/>
                      <a:pt x="13964" y="14561"/>
                    </a:cubicBezTo>
                    <a:cubicBezTo>
                      <a:pt x="14037" y="14561"/>
                      <a:pt x="14101" y="14537"/>
                      <a:pt x="14150" y="14478"/>
                    </a:cubicBezTo>
                    <a:cubicBezTo>
                      <a:pt x="14199" y="14421"/>
                      <a:pt x="14205" y="14356"/>
                      <a:pt x="14167" y="14294"/>
                    </a:cubicBezTo>
                    <a:cubicBezTo>
                      <a:pt x="14117" y="14212"/>
                      <a:pt x="14030" y="14178"/>
                      <a:pt x="13923" y="14178"/>
                    </a:cubicBezTo>
                    <a:cubicBezTo>
                      <a:pt x="13920" y="14178"/>
                      <a:pt x="13916" y="14177"/>
                      <a:pt x="13913" y="14177"/>
                    </a:cubicBezTo>
                    <a:cubicBezTo>
                      <a:pt x="13863" y="14177"/>
                      <a:pt x="13814" y="14194"/>
                      <a:pt x="13774" y="14222"/>
                    </a:cubicBezTo>
                    <a:cubicBezTo>
                      <a:pt x="13664" y="14305"/>
                      <a:pt x="13536" y="14320"/>
                      <a:pt x="13401" y="14320"/>
                    </a:cubicBezTo>
                    <a:cubicBezTo>
                      <a:pt x="13383" y="14320"/>
                      <a:pt x="13365" y="14320"/>
                      <a:pt x="13346" y="14319"/>
                    </a:cubicBezTo>
                    <a:cubicBezTo>
                      <a:pt x="13295" y="14318"/>
                      <a:pt x="13244" y="14317"/>
                      <a:pt x="13193" y="14317"/>
                    </a:cubicBezTo>
                    <a:cubicBezTo>
                      <a:pt x="12880" y="14317"/>
                      <a:pt x="12570" y="14345"/>
                      <a:pt x="12262" y="14400"/>
                    </a:cubicBezTo>
                    <a:cubicBezTo>
                      <a:pt x="12085" y="14433"/>
                      <a:pt x="11927" y="14484"/>
                      <a:pt x="11806" y="14600"/>
                    </a:cubicBezTo>
                    <a:cubicBezTo>
                      <a:pt x="11745" y="14656"/>
                      <a:pt x="11680" y="14677"/>
                      <a:pt x="11593" y="14677"/>
                    </a:cubicBezTo>
                    <a:cubicBezTo>
                      <a:pt x="11591" y="14677"/>
                      <a:pt x="11588" y="14677"/>
                      <a:pt x="11586" y="14677"/>
                    </a:cubicBezTo>
                    <a:cubicBezTo>
                      <a:pt x="10834" y="14663"/>
                      <a:pt x="10083" y="14652"/>
                      <a:pt x="9332" y="14640"/>
                    </a:cubicBezTo>
                    <a:cubicBezTo>
                      <a:pt x="9316" y="14640"/>
                      <a:pt x="9303" y="14632"/>
                      <a:pt x="9273" y="14624"/>
                    </a:cubicBezTo>
                    <a:cubicBezTo>
                      <a:pt x="9259" y="14501"/>
                      <a:pt x="9295" y="14375"/>
                      <a:pt x="9300" y="14249"/>
                    </a:cubicBezTo>
                    <a:cubicBezTo>
                      <a:pt x="9332" y="13562"/>
                      <a:pt x="9379" y="12877"/>
                      <a:pt x="9308" y="12190"/>
                    </a:cubicBezTo>
                    <a:cubicBezTo>
                      <a:pt x="9242" y="11563"/>
                      <a:pt x="9263" y="10933"/>
                      <a:pt x="9234" y="10306"/>
                    </a:cubicBezTo>
                    <a:cubicBezTo>
                      <a:pt x="9190" y="9361"/>
                      <a:pt x="9151" y="8415"/>
                      <a:pt x="9064" y="7471"/>
                    </a:cubicBezTo>
                    <a:cubicBezTo>
                      <a:pt x="9067" y="7458"/>
                      <a:pt x="9070" y="7447"/>
                      <a:pt x="9076" y="7435"/>
                    </a:cubicBezTo>
                    <a:cubicBezTo>
                      <a:pt x="9112" y="7435"/>
                      <a:pt x="9148" y="7435"/>
                      <a:pt x="9183" y="7435"/>
                    </a:cubicBezTo>
                    <a:cubicBezTo>
                      <a:pt x="9971" y="7435"/>
                      <a:pt x="10756" y="7348"/>
                      <a:pt x="11544" y="7348"/>
                    </a:cubicBezTo>
                    <a:close/>
                    <a:moveTo>
                      <a:pt x="6541" y="14440"/>
                    </a:moveTo>
                    <a:cubicBezTo>
                      <a:pt x="6544" y="14440"/>
                      <a:pt x="6548" y="14440"/>
                      <a:pt x="6551" y="14440"/>
                    </a:cubicBezTo>
                    <a:cubicBezTo>
                      <a:pt x="6702" y="14448"/>
                      <a:pt x="6850" y="14478"/>
                      <a:pt x="7001" y="14478"/>
                    </a:cubicBezTo>
                    <a:cubicBezTo>
                      <a:pt x="7024" y="14478"/>
                      <a:pt x="7047" y="14478"/>
                      <a:pt x="7069" y="14476"/>
                    </a:cubicBezTo>
                    <a:cubicBezTo>
                      <a:pt x="7071" y="14476"/>
                      <a:pt x="7073" y="14476"/>
                      <a:pt x="7075" y="14476"/>
                    </a:cubicBezTo>
                    <a:cubicBezTo>
                      <a:pt x="7094" y="14476"/>
                      <a:pt x="7112" y="14487"/>
                      <a:pt x="7120" y="14506"/>
                    </a:cubicBezTo>
                    <a:cubicBezTo>
                      <a:pt x="7173" y="14596"/>
                      <a:pt x="7110" y="14729"/>
                      <a:pt x="6998" y="14764"/>
                    </a:cubicBezTo>
                    <a:cubicBezTo>
                      <a:pt x="6834" y="14814"/>
                      <a:pt x="6672" y="14865"/>
                      <a:pt x="6522" y="14942"/>
                    </a:cubicBezTo>
                    <a:cubicBezTo>
                      <a:pt x="6503" y="14953"/>
                      <a:pt x="6481" y="14963"/>
                      <a:pt x="6456" y="14963"/>
                    </a:cubicBezTo>
                    <a:cubicBezTo>
                      <a:pt x="6441" y="14963"/>
                      <a:pt x="6424" y="14960"/>
                      <a:pt x="6406" y="14950"/>
                    </a:cubicBezTo>
                    <a:cubicBezTo>
                      <a:pt x="6390" y="14810"/>
                      <a:pt x="6438" y="14666"/>
                      <a:pt x="6449" y="14520"/>
                    </a:cubicBezTo>
                    <a:cubicBezTo>
                      <a:pt x="6452" y="14472"/>
                      <a:pt x="6480" y="14440"/>
                      <a:pt x="6541" y="14440"/>
                    </a:cubicBezTo>
                    <a:close/>
                    <a:moveTo>
                      <a:pt x="30029" y="14437"/>
                    </a:moveTo>
                    <a:cubicBezTo>
                      <a:pt x="30101" y="14437"/>
                      <a:pt x="30141" y="14466"/>
                      <a:pt x="30149" y="14537"/>
                    </a:cubicBezTo>
                    <a:cubicBezTo>
                      <a:pt x="30166" y="14677"/>
                      <a:pt x="30183" y="14817"/>
                      <a:pt x="30204" y="14994"/>
                    </a:cubicBezTo>
                    <a:cubicBezTo>
                      <a:pt x="29958" y="14891"/>
                      <a:pt x="29757" y="14802"/>
                      <a:pt x="29538" y="14750"/>
                    </a:cubicBezTo>
                    <a:cubicBezTo>
                      <a:pt x="29400" y="14716"/>
                      <a:pt x="29478" y="14622"/>
                      <a:pt x="29472" y="14553"/>
                    </a:cubicBezTo>
                    <a:lnTo>
                      <a:pt x="29470" y="14552"/>
                    </a:lnTo>
                    <a:cubicBezTo>
                      <a:pt x="29464" y="14490"/>
                      <a:pt x="29506" y="14473"/>
                      <a:pt x="29563" y="14473"/>
                    </a:cubicBezTo>
                    <a:cubicBezTo>
                      <a:pt x="29571" y="14473"/>
                      <a:pt x="29580" y="14473"/>
                      <a:pt x="29588" y="14474"/>
                    </a:cubicBezTo>
                    <a:cubicBezTo>
                      <a:pt x="29607" y="14475"/>
                      <a:pt x="29625" y="14476"/>
                      <a:pt x="29643" y="14476"/>
                    </a:cubicBezTo>
                    <a:cubicBezTo>
                      <a:pt x="29762" y="14476"/>
                      <a:pt x="29877" y="14452"/>
                      <a:pt x="29995" y="14439"/>
                    </a:cubicBezTo>
                    <a:cubicBezTo>
                      <a:pt x="30007" y="14438"/>
                      <a:pt x="30018" y="14437"/>
                      <a:pt x="30029" y="14437"/>
                    </a:cubicBezTo>
                    <a:close/>
                    <a:moveTo>
                      <a:pt x="5479" y="15000"/>
                    </a:moveTo>
                    <a:lnTo>
                      <a:pt x="5479" y="15000"/>
                    </a:lnTo>
                    <a:cubicBezTo>
                      <a:pt x="5480" y="15006"/>
                      <a:pt x="5481" y="15012"/>
                      <a:pt x="5483" y="15017"/>
                    </a:cubicBezTo>
                    <a:lnTo>
                      <a:pt x="5483" y="15017"/>
                    </a:lnTo>
                    <a:cubicBezTo>
                      <a:pt x="5481" y="15012"/>
                      <a:pt x="5479" y="15006"/>
                      <a:pt x="5479" y="15000"/>
                    </a:cubicBezTo>
                    <a:close/>
                    <a:moveTo>
                      <a:pt x="7055" y="13611"/>
                    </a:moveTo>
                    <a:cubicBezTo>
                      <a:pt x="7113" y="13611"/>
                      <a:pt x="7171" y="13621"/>
                      <a:pt x="7229" y="13647"/>
                    </a:cubicBezTo>
                    <a:cubicBezTo>
                      <a:pt x="7277" y="13671"/>
                      <a:pt x="7324" y="13696"/>
                      <a:pt x="7294" y="13752"/>
                    </a:cubicBezTo>
                    <a:cubicBezTo>
                      <a:pt x="7185" y="13953"/>
                      <a:pt x="7150" y="14169"/>
                      <a:pt x="7122" y="14400"/>
                    </a:cubicBezTo>
                    <a:cubicBezTo>
                      <a:pt x="6988" y="14379"/>
                      <a:pt x="6866" y="14353"/>
                      <a:pt x="6742" y="14353"/>
                    </a:cubicBezTo>
                    <a:cubicBezTo>
                      <a:pt x="6724" y="14353"/>
                      <a:pt x="6706" y="14354"/>
                      <a:pt x="6688" y="14355"/>
                    </a:cubicBezTo>
                    <a:lnTo>
                      <a:pt x="6626" y="14247"/>
                    </a:lnTo>
                    <a:cubicBezTo>
                      <a:pt x="6599" y="14116"/>
                      <a:pt x="6462" y="14110"/>
                      <a:pt x="6354" y="14075"/>
                    </a:cubicBezTo>
                    <a:cubicBezTo>
                      <a:pt x="6311" y="14062"/>
                      <a:pt x="6269" y="14055"/>
                      <a:pt x="6227" y="14055"/>
                    </a:cubicBezTo>
                    <a:cubicBezTo>
                      <a:pt x="6166" y="14055"/>
                      <a:pt x="6105" y="14069"/>
                      <a:pt x="6046" y="14093"/>
                    </a:cubicBezTo>
                    <a:cubicBezTo>
                      <a:pt x="6009" y="14109"/>
                      <a:pt x="5982" y="14129"/>
                      <a:pt x="6002" y="14167"/>
                    </a:cubicBezTo>
                    <a:cubicBezTo>
                      <a:pt x="6013" y="14188"/>
                      <a:pt x="6034" y="14195"/>
                      <a:pt x="6060" y="14195"/>
                    </a:cubicBezTo>
                    <a:cubicBezTo>
                      <a:pt x="6065" y="14195"/>
                      <a:pt x="6069" y="14195"/>
                      <a:pt x="6074" y="14194"/>
                    </a:cubicBezTo>
                    <a:cubicBezTo>
                      <a:pt x="6138" y="14191"/>
                      <a:pt x="6188" y="14188"/>
                      <a:pt x="6228" y="14188"/>
                    </a:cubicBezTo>
                    <a:cubicBezTo>
                      <a:pt x="6385" y="14188"/>
                      <a:pt x="6375" y="14230"/>
                      <a:pt x="6331" y="14438"/>
                    </a:cubicBezTo>
                    <a:cubicBezTo>
                      <a:pt x="6301" y="14577"/>
                      <a:pt x="6276" y="14717"/>
                      <a:pt x="6257" y="14858"/>
                    </a:cubicBezTo>
                    <a:cubicBezTo>
                      <a:pt x="6248" y="14923"/>
                      <a:pt x="6231" y="14964"/>
                      <a:pt x="6162" y="14964"/>
                    </a:cubicBezTo>
                    <a:cubicBezTo>
                      <a:pt x="6149" y="14964"/>
                      <a:pt x="6135" y="14963"/>
                      <a:pt x="6118" y="14960"/>
                    </a:cubicBezTo>
                    <a:cubicBezTo>
                      <a:pt x="6088" y="14955"/>
                      <a:pt x="6058" y="14953"/>
                      <a:pt x="6028" y="14953"/>
                    </a:cubicBezTo>
                    <a:cubicBezTo>
                      <a:pt x="5939" y="14953"/>
                      <a:pt x="5852" y="14973"/>
                      <a:pt x="5765" y="14998"/>
                    </a:cubicBezTo>
                    <a:cubicBezTo>
                      <a:pt x="5717" y="15012"/>
                      <a:pt x="5684" y="15020"/>
                      <a:pt x="5660" y="15020"/>
                    </a:cubicBezTo>
                    <a:cubicBezTo>
                      <a:pt x="5613" y="15020"/>
                      <a:pt x="5608" y="14988"/>
                      <a:pt x="5615" y="14908"/>
                    </a:cubicBezTo>
                    <a:cubicBezTo>
                      <a:pt x="5624" y="14804"/>
                      <a:pt x="5642" y="14703"/>
                      <a:pt x="5655" y="14601"/>
                    </a:cubicBezTo>
                    <a:lnTo>
                      <a:pt x="5731" y="14449"/>
                    </a:lnTo>
                    <a:lnTo>
                      <a:pt x="5788" y="14376"/>
                    </a:lnTo>
                    <a:cubicBezTo>
                      <a:pt x="5841" y="14332"/>
                      <a:pt x="5896" y="14288"/>
                      <a:pt x="5947" y="14241"/>
                    </a:cubicBezTo>
                    <a:cubicBezTo>
                      <a:pt x="5962" y="14226"/>
                      <a:pt x="5961" y="14203"/>
                      <a:pt x="5946" y="14190"/>
                    </a:cubicBezTo>
                    <a:cubicBezTo>
                      <a:pt x="5934" y="14177"/>
                      <a:pt x="5918" y="14171"/>
                      <a:pt x="5902" y="14171"/>
                    </a:cubicBezTo>
                    <a:cubicBezTo>
                      <a:pt x="5897" y="14171"/>
                      <a:pt x="5892" y="14171"/>
                      <a:pt x="5886" y="14173"/>
                    </a:cubicBezTo>
                    <a:cubicBezTo>
                      <a:pt x="5819" y="14193"/>
                      <a:pt x="5760" y="14240"/>
                      <a:pt x="5726" y="14300"/>
                    </a:cubicBezTo>
                    <a:cubicBezTo>
                      <a:pt x="5693" y="14327"/>
                      <a:pt x="5664" y="14355"/>
                      <a:pt x="5662" y="14396"/>
                    </a:cubicBezTo>
                    <a:lnTo>
                      <a:pt x="5593" y="14417"/>
                    </a:lnTo>
                    <a:cubicBezTo>
                      <a:pt x="5639" y="14292"/>
                      <a:pt x="5636" y="14163"/>
                      <a:pt x="5631" y="14035"/>
                    </a:cubicBezTo>
                    <a:lnTo>
                      <a:pt x="5632" y="14035"/>
                    </a:lnTo>
                    <a:cubicBezTo>
                      <a:pt x="5624" y="13850"/>
                      <a:pt x="5802" y="13673"/>
                      <a:pt x="6008" y="13673"/>
                    </a:cubicBezTo>
                    <a:cubicBezTo>
                      <a:pt x="6029" y="13673"/>
                      <a:pt x="6051" y="13675"/>
                      <a:pt x="6072" y="13678"/>
                    </a:cubicBezTo>
                    <a:cubicBezTo>
                      <a:pt x="6175" y="13697"/>
                      <a:pt x="6276" y="13706"/>
                      <a:pt x="6375" y="13706"/>
                    </a:cubicBezTo>
                    <a:cubicBezTo>
                      <a:pt x="6551" y="13706"/>
                      <a:pt x="6723" y="13679"/>
                      <a:pt x="6897" y="13633"/>
                    </a:cubicBezTo>
                    <a:cubicBezTo>
                      <a:pt x="6949" y="13620"/>
                      <a:pt x="7001" y="13611"/>
                      <a:pt x="7055" y="13611"/>
                    </a:cubicBezTo>
                    <a:close/>
                    <a:moveTo>
                      <a:pt x="30346" y="14169"/>
                    </a:moveTo>
                    <a:cubicBezTo>
                      <a:pt x="30354" y="14169"/>
                      <a:pt x="30363" y="14170"/>
                      <a:pt x="30373" y="14171"/>
                    </a:cubicBezTo>
                    <a:cubicBezTo>
                      <a:pt x="30519" y="14182"/>
                      <a:pt x="30649" y="14232"/>
                      <a:pt x="30748" y="14329"/>
                    </a:cubicBezTo>
                    <a:cubicBezTo>
                      <a:pt x="30791" y="14371"/>
                      <a:pt x="30829" y="14419"/>
                      <a:pt x="30872" y="14464"/>
                    </a:cubicBezTo>
                    <a:lnTo>
                      <a:pt x="30873" y="14465"/>
                    </a:lnTo>
                    <a:cubicBezTo>
                      <a:pt x="30872" y="14475"/>
                      <a:pt x="30877" y="14482"/>
                      <a:pt x="30889" y="14486"/>
                    </a:cubicBezTo>
                    <a:cubicBezTo>
                      <a:pt x="30955" y="14660"/>
                      <a:pt x="30976" y="14840"/>
                      <a:pt x="30991" y="15021"/>
                    </a:cubicBezTo>
                    <a:cubicBezTo>
                      <a:pt x="30842" y="15009"/>
                      <a:pt x="30698" y="14954"/>
                      <a:pt x="30547" y="14954"/>
                    </a:cubicBezTo>
                    <a:cubicBezTo>
                      <a:pt x="30510" y="14954"/>
                      <a:pt x="30474" y="14957"/>
                      <a:pt x="30436" y="14965"/>
                    </a:cubicBezTo>
                    <a:cubicBezTo>
                      <a:pt x="30428" y="14966"/>
                      <a:pt x="30421" y="14967"/>
                      <a:pt x="30414" y="14967"/>
                    </a:cubicBezTo>
                    <a:cubicBezTo>
                      <a:pt x="30374" y="14967"/>
                      <a:pt x="30355" y="14940"/>
                      <a:pt x="30349" y="14902"/>
                    </a:cubicBezTo>
                    <a:cubicBezTo>
                      <a:pt x="30316" y="14697"/>
                      <a:pt x="30282" y="14494"/>
                      <a:pt x="30227" y="14293"/>
                    </a:cubicBezTo>
                    <a:cubicBezTo>
                      <a:pt x="30205" y="14216"/>
                      <a:pt x="30253" y="14169"/>
                      <a:pt x="30346" y="14169"/>
                    </a:cubicBezTo>
                    <a:close/>
                    <a:moveTo>
                      <a:pt x="21773" y="15002"/>
                    </a:moveTo>
                    <a:cubicBezTo>
                      <a:pt x="21968" y="15002"/>
                      <a:pt x="22163" y="15007"/>
                      <a:pt x="22358" y="15017"/>
                    </a:cubicBezTo>
                    <a:cubicBezTo>
                      <a:pt x="22362" y="15017"/>
                      <a:pt x="22366" y="15017"/>
                      <a:pt x="22371" y="15017"/>
                    </a:cubicBezTo>
                    <a:cubicBezTo>
                      <a:pt x="22380" y="15017"/>
                      <a:pt x="22389" y="15017"/>
                      <a:pt x="22399" y="15017"/>
                    </a:cubicBezTo>
                    <a:cubicBezTo>
                      <a:pt x="22450" y="15017"/>
                      <a:pt x="22501" y="15023"/>
                      <a:pt x="22455" y="15104"/>
                    </a:cubicBezTo>
                    <a:lnTo>
                      <a:pt x="21156" y="15063"/>
                    </a:lnTo>
                    <a:cubicBezTo>
                      <a:pt x="20997" y="15068"/>
                      <a:pt x="20837" y="15073"/>
                      <a:pt x="20678" y="15073"/>
                    </a:cubicBezTo>
                    <a:cubicBezTo>
                      <a:pt x="20481" y="15073"/>
                      <a:pt x="20284" y="15065"/>
                      <a:pt x="20087" y="15034"/>
                    </a:cubicBezTo>
                    <a:cubicBezTo>
                      <a:pt x="20408" y="15024"/>
                      <a:pt x="20728" y="15016"/>
                      <a:pt x="21049" y="15006"/>
                    </a:cubicBezTo>
                    <a:cubicBezTo>
                      <a:pt x="21066" y="15006"/>
                      <a:pt x="21083" y="15004"/>
                      <a:pt x="21099" y="15004"/>
                    </a:cubicBezTo>
                    <a:cubicBezTo>
                      <a:pt x="21119" y="15004"/>
                      <a:pt x="21138" y="15007"/>
                      <a:pt x="21156" y="15018"/>
                    </a:cubicBezTo>
                    <a:cubicBezTo>
                      <a:pt x="21362" y="15007"/>
                      <a:pt x="21568" y="15002"/>
                      <a:pt x="21773" y="15002"/>
                    </a:cubicBezTo>
                    <a:close/>
                    <a:moveTo>
                      <a:pt x="5408" y="13916"/>
                    </a:moveTo>
                    <a:cubicBezTo>
                      <a:pt x="5415" y="13916"/>
                      <a:pt x="5422" y="13917"/>
                      <a:pt x="5430" y="13919"/>
                    </a:cubicBezTo>
                    <a:lnTo>
                      <a:pt x="5431" y="13920"/>
                    </a:lnTo>
                    <a:cubicBezTo>
                      <a:pt x="5511" y="13935"/>
                      <a:pt x="5504" y="14027"/>
                      <a:pt x="5505" y="14090"/>
                    </a:cubicBezTo>
                    <a:cubicBezTo>
                      <a:pt x="5508" y="14337"/>
                      <a:pt x="5424" y="14575"/>
                      <a:pt x="5380" y="14817"/>
                    </a:cubicBezTo>
                    <a:cubicBezTo>
                      <a:pt x="5357" y="14939"/>
                      <a:pt x="5298" y="15054"/>
                      <a:pt x="5300" y="15179"/>
                    </a:cubicBezTo>
                    <a:cubicBezTo>
                      <a:pt x="5300" y="15220"/>
                      <a:pt x="5271" y="15250"/>
                      <a:pt x="5244" y="15282"/>
                    </a:cubicBezTo>
                    <a:cubicBezTo>
                      <a:pt x="5085" y="15481"/>
                      <a:pt x="5009" y="15714"/>
                      <a:pt x="4893" y="15929"/>
                    </a:cubicBezTo>
                    <a:cubicBezTo>
                      <a:pt x="4883" y="15945"/>
                      <a:pt x="4889" y="15968"/>
                      <a:pt x="4888" y="15987"/>
                    </a:cubicBezTo>
                    <a:cubicBezTo>
                      <a:pt x="4801" y="15940"/>
                      <a:pt x="4846" y="15868"/>
                      <a:pt x="4853" y="15811"/>
                    </a:cubicBezTo>
                    <a:cubicBezTo>
                      <a:pt x="4884" y="15594"/>
                      <a:pt x="4923" y="15376"/>
                      <a:pt x="4965" y="15160"/>
                    </a:cubicBezTo>
                    <a:cubicBezTo>
                      <a:pt x="5040" y="14783"/>
                      <a:pt x="5195" y="14424"/>
                      <a:pt x="5307" y="14055"/>
                    </a:cubicBezTo>
                    <a:cubicBezTo>
                      <a:pt x="5359" y="14021"/>
                      <a:pt x="5331" y="13916"/>
                      <a:pt x="5408" y="13916"/>
                    </a:cubicBezTo>
                    <a:close/>
                    <a:moveTo>
                      <a:pt x="5183" y="14023"/>
                    </a:moveTo>
                    <a:cubicBezTo>
                      <a:pt x="5202" y="14023"/>
                      <a:pt x="5208" y="14038"/>
                      <a:pt x="5211" y="14054"/>
                    </a:cubicBezTo>
                    <a:lnTo>
                      <a:pt x="5166" y="14054"/>
                    </a:lnTo>
                    <a:cubicBezTo>
                      <a:pt x="5186" y="14100"/>
                      <a:pt x="5158" y="14140"/>
                      <a:pt x="5143" y="14181"/>
                    </a:cubicBezTo>
                    <a:cubicBezTo>
                      <a:pt x="5047" y="14474"/>
                      <a:pt x="4929" y="14761"/>
                      <a:pt x="4870" y="15061"/>
                    </a:cubicBezTo>
                    <a:cubicBezTo>
                      <a:pt x="4799" y="15424"/>
                      <a:pt x="4704" y="15784"/>
                      <a:pt x="4762" y="16156"/>
                    </a:cubicBezTo>
                    <a:cubicBezTo>
                      <a:pt x="4752" y="16243"/>
                      <a:pt x="4784" y="16338"/>
                      <a:pt x="4696" y="16421"/>
                    </a:cubicBezTo>
                    <a:cubicBezTo>
                      <a:pt x="4589" y="16364"/>
                      <a:pt x="4560" y="16271"/>
                      <a:pt x="4534" y="16180"/>
                    </a:cubicBezTo>
                    <a:lnTo>
                      <a:pt x="4535" y="16180"/>
                    </a:lnTo>
                    <a:cubicBezTo>
                      <a:pt x="4491" y="16026"/>
                      <a:pt x="4498" y="15873"/>
                      <a:pt x="4522" y="15717"/>
                    </a:cubicBezTo>
                    <a:cubicBezTo>
                      <a:pt x="4598" y="15224"/>
                      <a:pt x="4686" y="14733"/>
                      <a:pt x="4926" y="14274"/>
                    </a:cubicBezTo>
                    <a:cubicBezTo>
                      <a:pt x="4976" y="14178"/>
                      <a:pt x="5009" y="14065"/>
                      <a:pt x="5164" y="14050"/>
                    </a:cubicBezTo>
                    <a:cubicBezTo>
                      <a:pt x="5166" y="14040"/>
                      <a:pt x="5168" y="14026"/>
                      <a:pt x="5173" y="14024"/>
                    </a:cubicBezTo>
                    <a:cubicBezTo>
                      <a:pt x="5177" y="14023"/>
                      <a:pt x="5180" y="14023"/>
                      <a:pt x="5183" y="14023"/>
                    </a:cubicBezTo>
                    <a:close/>
                    <a:moveTo>
                      <a:pt x="4594" y="13962"/>
                    </a:moveTo>
                    <a:cubicBezTo>
                      <a:pt x="4643" y="13962"/>
                      <a:pt x="4701" y="13966"/>
                      <a:pt x="4768" y="13972"/>
                    </a:cubicBezTo>
                    <a:cubicBezTo>
                      <a:pt x="4827" y="13978"/>
                      <a:pt x="4887" y="13982"/>
                      <a:pt x="4963" y="13987"/>
                    </a:cubicBezTo>
                    <a:cubicBezTo>
                      <a:pt x="4652" y="14413"/>
                      <a:pt x="4504" y="14865"/>
                      <a:pt x="4402" y="15330"/>
                    </a:cubicBezTo>
                    <a:cubicBezTo>
                      <a:pt x="4371" y="15482"/>
                      <a:pt x="4352" y="15638"/>
                      <a:pt x="4344" y="15792"/>
                    </a:cubicBezTo>
                    <a:cubicBezTo>
                      <a:pt x="4329" y="16037"/>
                      <a:pt x="4317" y="16283"/>
                      <a:pt x="4553" y="16499"/>
                    </a:cubicBezTo>
                    <a:cubicBezTo>
                      <a:pt x="4545" y="16500"/>
                      <a:pt x="4537" y="16500"/>
                      <a:pt x="4530" y="16500"/>
                    </a:cubicBezTo>
                    <a:cubicBezTo>
                      <a:pt x="4395" y="16500"/>
                      <a:pt x="4324" y="16450"/>
                      <a:pt x="4259" y="16394"/>
                    </a:cubicBezTo>
                    <a:lnTo>
                      <a:pt x="4260" y="16394"/>
                    </a:lnTo>
                    <a:cubicBezTo>
                      <a:pt x="4140" y="16289"/>
                      <a:pt x="4058" y="16164"/>
                      <a:pt x="4033" y="16020"/>
                    </a:cubicBezTo>
                    <a:cubicBezTo>
                      <a:pt x="3928" y="15424"/>
                      <a:pt x="3943" y="14834"/>
                      <a:pt x="4203" y="14262"/>
                    </a:cubicBezTo>
                    <a:cubicBezTo>
                      <a:pt x="4308" y="14032"/>
                      <a:pt x="4380" y="13962"/>
                      <a:pt x="4594" y="13962"/>
                    </a:cubicBezTo>
                    <a:close/>
                    <a:moveTo>
                      <a:pt x="3480" y="28211"/>
                    </a:moveTo>
                    <a:cubicBezTo>
                      <a:pt x="3480" y="28215"/>
                      <a:pt x="3479" y="28220"/>
                      <a:pt x="3478" y="28225"/>
                    </a:cubicBezTo>
                    <a:cubicBezTo>
                      <a:pt x="3478" y="28221"/>
                      <a:pt x="3478" y="28215"/>
                      <a:pt x="3479" y="28211"/>
                    </a:cubicBezTo>
                    <a:close/>
                    <a:moveTo>
                      <a:pt x="33115" y="28130"/>
                    </a:moveTo>
                    <a:cubicBezTo>
                      <a:pt x="33124" y="28287"/>
                      <a:pt x="33124" y="28287"/>
                      <a:pt x="32959" y="28336"/>
                    </a:cubicBezTo>
                    <a:lnTo>
                      <a:pt x="32960" y="28337"/>
                    </a:lnTo>
                    <a:cubicBezTo>
                      <a:pt x="32943" y="28368"/>
                      <a:pt x="32910" y="28384"/>
                      <a:pt x="32875" y="28394"/>
                    </a:cubicBezTo>
                    <a:cubicBezTo>
                      <a:pt x="32853" y="28401"/>
                      <a:pt x="32828" y="28411"/>
                      <a:pt x="32805" y="28411"/>
                    </a:cubicBezTo>
                    <a:cubicBezTo>
                      <a:pt x="32793" y="28411"/>
                      <a:pt x="32781" y="28408"/>
                      <a:pt x="32771" y="28399"/>
                    </a:cubicBezTo>
                    <a:cubicBezTo>
                      <a:pt x="32736" y="28369"/>
                      <a:pt x="32739" y="28326"/>
                      <a:pt x="32771" y="28295"/>
                    </a:cubicBezTo>
                    <a:cubicBezTo>
                      <a:pt x="32796" y="28270"/>
                      <a:pt x="32812" y="28249"/>
                      <a:pt x="32811" y="28231"/>
                    </a:cubicBezTo>
                    <a:lnTo>
                      <a:pt x="32811" y="28231"/>
                    </a:lnTo>
                    <a:cubicBezTo>
                      <a:pt x="32825" y="28238"/>
                      <a:pt x="32841" y="28240"/>
                      <a:pt x="32856" y="28240"/>
                    </a:cubicBezTo>
                    <a:cubicBezTo>
                      <a:pt x="32878" y="28240"/>
                      <a:pt x="32900" y="28232"/>
                      <a:pt x="32921" y="28232"/>
                    </a:cubicBezTo>
                    <a:cubicBezTo>
                      <a:pt x="32934" y="28232"/>
                      <a:pt x="32947" y="28235"/>
                      <a:pt x="32960" y="28245"/>
                    </a:cubicBezTo>
                    <a:cubicBezTo>
                      <a:pt x="32955" y="28256"/>
                      <a:pt x="32954" y="28268"/>
                      <a:pt x="32955" y="28281"/>
                    </a:cubicBezTo>
                    <a:cubicBezTo>
                      <a:pt x="32987" y="28281"/>
                      <a:pt x="32986" y="28264"/>
                      <a:pt x="32979" y="28245"/>
                    </a:cubicBezTo>
                    <a:cubicBezTo>
                      <a:pt x="33023" y="28168"/>
                      <a:pt x="33023" y="28168"/>
                      <a:pt x="33115" y="28130"/>
                    </a:cubicBezTo>
                    <a:close/>
                    <a:moveTo>
                      <a:pt x="5210" y="28441"/>
                    </a:moveTo>
                    <a:cubicBezTo>
                      <a:pt x="5203" y="28445"/>
                      <a:pt x="5199" y="28451"/>
                      <a:pt x="5199" y="28459"/>
                    </a:cubicBezTo>
                    <a:cubicBezTo>
                      <a:pt x="5198" y="28451"/>
                      <a:pt x="5203" y="28445"/>
                      <a:pt x="5209" y="28441"/>
                    </a:cubicBezTo>
                    <a:close/>
                    <a:moveTo>
                      <a:pt x="4293" y="28375"/>
                    </a:moveTo>
                    <a:cubicBezTo>
                      <a:pt x="4296" y="28375"/>
                      <a:pt x="4300" y="28375"/>
                      <a:pt x="4303" y="28376"/>
                    </a:cubicBezTo>
                    <a:cubicBezTo>
                      <a:pt x="4397" y="28390"/>
                      <a:pt x="4497" y="28397"/>
                      <a:pt x="4580" y="28432"/>
                    </a:cubicBezTo>
                    <a:cubicBezTo>
                      <a:pt x="4646" y="28459"/>
                      <a:pt x="4602" y="28536"/>
                      <a:pt x="4616" y="28589"/>
                    </a:cubicBezTo>
                    <a:cubicBezTo>
                      <a:pt x="4592" y="28597"/>
                      <a:pt x="4569" y="28600"/>
                      <a:pt x="4547" y="28600"/>
                    </a:cubicBezTo>
                    <a:cubicBezTo>
                      <a:pt x="4463" y="28600"/>
                      <a:pt x="4385" y="28557"/>
                      <a:pt x="4302" y="28557"/>
                    </a:cubicBezTo>
                    <a:cubicBezTo>
                      <a:pt x="4243" y="28523"/>
                      <a:pt x="4242" y="28473"/>
                      <a:pt x="4248" y="28422"/>
                    </a:cubicBezTo>
                    <a:lnTo>
                      <a:pt x="4249" y="28422"/>
                    </a:lnTo>
                    <a:cubicBezTo>
                      <a:pt x="4253" y="28399"/>
                      <a:pt x="4266" y="28375"/>
                      <a:pt x="4293" y="28375"/>
                    </a:cubicBezTo>
                    <a:close/>
                    <a:moveTo>
                      <a:pt x="32815" y="28520"/>
                    </a:moveTo>
                    <a:cubicBezTo>
                      <a:pt x="32820" y="28520"/>
                      <a:pt x="32826" y="28520"/>
                      <a:pt x="32831" y="28521"/>
                    </a:cubicBezTo>
                    <a:cubicBezTo>
                      <a:pt x="32857" y="28521"/>
                      <a:pt x="32887" y="28521"/>
                      <a:pt x="32885" y="28541"/>
                    </a:cubicBezTo>
                    <a:cubicBezTo>
                      <a:pt x="32880" y="28580"/>
                      <a:pt x="32844" y="28604"/>
                      <a:pt x="32802" y="28617"/>
                    </a:cubicBezTo>
                    <a:cubicBezTo>
                      <a:pt x="32797" y="28619"/>
                      <a:pt x="32792" y="28619"/>
                      <a:pt x="32788" y="28619"/>
                    </a:cubicBezTo>
                    <a:cubicBezTo>
                      <a:pt x="32768" y="28619"/>
                      <a:pt x="32766" y="28599"/>
                      <a:pt x="32764" y="28586"/>
                    </a:cubicBezTo>
                    <a:cubicBezTo>
                      <a:pt x="32758" y="28546"/>
                      <a:pt x="32773" y="28520"/>
                      <a:pt x="32815" y="28520"/>
                    </a:cubicBezTo>
                    <a:close/>
                    <a:moveTo>
                      <a:pt x="17550" y="28465"/>
                    </a:moveTo>
                    <a:cubicBezTo>
                      <a:pt x="17598" y="28465"/>
                      <a:pt x="17648" y="28476"/>
                      <a:pt x="17693" y="28483"/>
                    </a:cubicBezTo>
                    <a:cubicBezTo>
                      <a:pt x="17764" y="28495"/>
                      <a:pt x="17722" y="28560"/>
                      <a:pt x="17744" y="28598"/>
                    </a:cubicBezTo>
                    <a:cubicBezTo>
                      <a:pt x="17732" y="28638"/>
                      <a:pt x="17705" y="28662"/>
                      <a:pt x="17657" y="28662"/>
                    </a:cubicBezTo>
                    <a:cubicBezTo>
                      <a:pt x="17653" y="28662"/>
                      <a:pt x="17650" y="28661"/>
                      <a:pt x="17646" y="28661"/>
                    </a:cubicBezTo>
                    <a:cubicBezTo>
                      <a:pt x="17573" y="28654"/>
                      <a:pt x="17494" y="28660"/>
                      <a:pt x="17424" y="28635"/>
                    </a:cubicBezTo>
                    <a:cubicBezTo>
                      <a:pt x="17434" y="28586"/>
                      <a:pt x="17393" y="28522"/>
                      <a:pt x="17450" y="28489"/>
                    </a:cubicBezTo>
                    <a:cubicBezTo>
                      <a:pt x="17481" y="28471"/>
                      <a:pt x="17515" y="28465"/>
                      <a:pt x="17550" y="28465"/>
                    </a:cubicBezTo>
                    <a:close/>
                    <a:moveTo>
                      <a:pt x="4849" y="28438"/>
                    </a:moveTo>
                    <a:cubicBezTo>
                      <a:pt x="5133" y="28466"/>
                      <a:pt x="5133" y="28466"/>
                      <a:pt x="5076" y="28676"/>
                    </a:cubicBezTo>
                    <a:lnTo>
                      <a:pt x="4714" y="28628"/>
                    </a:lnTo>
                    <a:lnTo>
                      <a:pt x="4714" y="28628"/>
                    </a:lnTo>
                    <a:cubicBezTo>
                      <a:pt x="4714" y="28628"/>
                      <a:pt x="4714" y="28628"/>
                      <a:pt x="4714" y="28628"/>
                    </a:cubicBezTo>
                    <a:cubicBezTo>
                      <a:pt x="4705" y="28566"/>
                      <a:pt x="4684" y="28504"/>
                      <a:pt x="4706" y="28440"/>
                    </a:cubicBezTo>
                    <a:lnTo>
                      <a:pt x="4849" y="28438"/>
                    </a:lnTo>
                    <a:close/>
                    <a:moveTo>
                      <a:pt x="30706" y="28410"/>
                    </a:moveTo>
                    <a:cubicBezTo>
                      <a:pt x="30708" y="28410"/>
                      <a:pt x="30710" y="28410"/>
                      <a:pt x="30713" y="28410"/>
                    </a:cubicBezTo>
                    <a:cubicBezTo>
                      <a:pt x="30913" y="28420"/>
                      <a:pt x="30980" y="28462"/>
                      <a:pt x="30970" y="28573"/>
                    </a:cubicBezTo>
                    <a:lnTo>
                      <a:pt x="30971" y="28573"/>
                    </a:lnTo>
                    <a:cubicBezTo>
                      <a:pt x="30962" y="28669"/>
                      <a:pt x="30955" y="28689"/>
                      <a:pt x="30866" y="28689"/>
                    </a:cubicBezTo>
                    <a:cubicBezTo>
                      <a:pt x="30848" y="28689"/>
                      <a:pt x="30827" y="28689"/>
                      <a:pt x="30802" y="28687"/>
                    </a:cubicBezTo>
                    <a:cubicBezTo>
                      <a:pt x="30657" y="28680"/>
                      <a:pt x="30621" y="28635"/>
                      <a:pt x="30637" y="28479"/>
                    </a:cubicBezTo>
                    <a:cubicBezTo>
                      <a:pt x="30640" y="28438"/>
                      <a:pt x="30649" y="28410"/>
                      <a:pt x="30706" y="28410"/>
                    </a:cubicBezTo>
                    <a:close/>
                    <a:moveTo>
                      <a:pt x="31209" y="28479"/>
                    </a:moveTo>
                    <a:cubicBezTo>
                      <a:pt x="31211" y="28479"/>
                      <a:pt x="31213" y="28479"/>
                      <a:pt x="31216" y="28479"/>
                    </a:cubicBezTo>
                    <a:cubicBezTo>
                      <a:pt x="31310" y="28483"/>
                      <a:pt x="31327" y="28528"/>
                      <a:pt x="31324" y="28561"/>
                    </a:cubicBezTo>
                    <a:cubicBezTo>
                      <a:pt x="31320" y="28645"/>
                      <a:pt x="31327" y="28699"/>
                      <a:pt x="31238" y="28704"/>
                    </a:cubicBezTo>
                    <a:cubicBezTo>
                      <a:pt x="31234" y="28704"/>
                      <a:pt x="31230" y="28704"/>
                      <a:pt x="31227" y="28704"/>
                    </a:cubicBezTo>
                    <a:cubicBezTo>
                      <a:pt x="31124" y="28704"/>
                      <a:pt x="31123" y="28643"/>
                      <a:pt x="31123" y="28578"/>
                    </a:cubicBezTo>
                    <a:cubicBezTo>
                      <a:pt x="31123" y="28522"/>
                      <a:pt x="31125" y="28479"/>
                      <a:pt x="31209" y="28479"/>
                    </a:cubicBezTo>
                    <a:close/>
                    <a:moveTo>
                      <a:pt x="31446" y="28519"/>
                    </a:moveTo>
                    <a:lnTo>
                      <a:pt x="31673" y="28521"/>
                    </a:lnTo>
                    <a:cubicBezTo>
                      <a:pt x="31676" y="28553"/>
                      <a:pt x="31681" y="28584"/>
                      <a:pt x="31681" y="28616"/>
                    </a:cubicBezTo>
                    <a:cubicBezTo>
                      <a:pt x="31681" y="28662"/>
                      <a:pt x="31679" y="28708"/>
                      <a:pt x="31605" y="28708"/>
                    </a:cubicBezTo>
                    <a:cubicBezTo>
                      <a:pt x="31604" y="28708"/>
                      <a:pt x="31603" y="28708"/>
                      <a:pt x="31602" y="28708"/>
                    </a:cubicBezTo>
                    <a:cubicBezTo>
                      <a:pt x="31597" y="28708"/>
                      <a:pt x="31592" y="28708"/>
                      <a:pt x="31587" y="28708"/>
                    </a:cubicBezTo>
                    <a:cubicBezTo>
                      <a:pt x="31582" y="28708"/>
                      <a:pt x="31577" y="28708"/>
                      <a:pt x="31573" y="28708"/>
                    </a:cubicBezTo>
                    <a:cubicBezTo>
                      <a:pt x="31515" y="28708"/>
                      <a:pt x="31459" y="28705"/>
                      <a:pt x="31451" y="28633"/>
                    </a:cubicBezTo>
                    <a:cubicBezTo>
                      <a:pt x="31446" y="28595"/>
                      <a:pt x="31448" y="28557"/>
                      <a:pt x="31446" y="28519"/>
                    </a:cubicBezTo>
                    <a:close/>
                    <a:moveTo>
                      <a:pt x="31906" y="28516"/>
                    </a:moveTo>
                    <a:cubicBezTo>
                      <a:pt x="31942" y="28516"/>
                      <a:pt x="31979" y="28522"/>
                      <a:pt x="32015" y="28541"/>
                    </a:cubicBezTo>
                    <a:cubicBezTo>
                      <a:pt x="32006" y="28598"/>
                      <a:pt x="32056" y="28667"/>
                      <a:pt x="31967" y="28706"/>
                    </a:cubicBezTo>
                    <a:lnTo>
                      <a:pt x="31968" y="28708"/>
                    </a:lnTo>
                    <a:cubicBezTo>
                      <a:pt x="31967" y="28709"/>
                      <a:pt x="31967" y="28710"/>
                      <a:pt x="31966" y="28711"/>
                    </a:cubicBezTo>
                    <a:lnTo>
                      <a:pt x="31779" y="28693"/>
                    </a:lnTo>
                    <a:lnTo>
                      <a:pt x="31773" y="28529"/>
                    </a:lnTo>
                    <a:cubicBezTo>
                      <a:pt x="31817" y="28525"/>
                      <a:pt x="31862" y="28516"/>
                      <a:pt x="31906" y="28516"/>
                    </a:cubicBezTo>
                    <a:close/>
                    <a:moveTo>
                      <a:pt x="18374" y="28476"/>
                    </a:moveTo>
                    <a:cubicBezTo>
                      <a:pt x="18394" y="28482"/>
                      <a:pt x="18416" y="28482"/>
                      <a:pt x="18439" y="28482"/>
                    </a:cubicBezTo>
                    <a:cubicBezTo>
                      <a:pt x="18449" y="28482"/>
                      <a:pt x="18460" y="28482"/>
                      <a:pt x="18471" y="28482"/>
                    </a:cubicBezTo>
                    <a:cubicBezTo>
                      <a:pt x="18528" y="28482"/>
                      <a:pt x="18581" y="28488"/>
                      <a:pt x="18603" y="28558"/>
                    </a:cubicBezTo>
                    <a:lnTo>
                      <a:pt x="18556" y="28711"/>
                    </a:lnTo>
                    <a:cubicBezTo>
                      <a:pt x="18551" y="28711"/>
                      <a:pt x="18546" y="28711"/>
                      <a:pt x="18541" y="28711"/>
                    </a:cubicBezTo>
                    <a:cubicBezTo>
                      <a:pt x="18453" y="28711"/>
                      <a:pt x="18371" y="28683"/>
                      <a:pt x="18287" y="28670"/>
                    </a:cubicBezTo>
                    <a:lnTo>
                      <a:pt x="18287" y="28580"/>
                    </a:lnTo>
                    <a:cubicBezTo>
                      <a:pt x="18271" y="28569"/>
                      <a:pt x="18250" y="28558"/>
                      <a:pt x="18233" y="28558"/>
                    </a:cubicBezTo>
                    <a:cubicBezTo>
                      <a:pt x="18219" y="28558"/>
                      <a:pt x="18208" y="28566"/>
                      <a:pt x="18205" y="28585"/>
                    </a:cubicBezTo>
                    <a:cubicBezTo>
                      <a:pt x="18192" y="28668"/>
                      <a:pt x="18127" y="28674"/>
                      <a:pt x="18054" y="28680"/>
                    </a:cubicBezTo>
                    <a:lnTo>
                      <a:pt x="17838" y="28668"/>
                    </a:lnTo>
                    <a:cubicBezTo>
                      <a:pt x="17833" y="28637"/>
                      <a:pt x="17827" y="28605"/>
                      <a:pt x="17823" y="28573"/>
                    </a:cubicBezTo>
                    <a:cubicBezTo>
                      <a:pt x="17818" y="28511"/>
                      <a:pt x="17848" y="28484"/>
                      <a:pt x="17926" y="28479"/>
                    </a:cubicBezTo>
                    <a:cubicBezTo>
                      <a:pt x="17940" y="28478"/>
                      <a:pt x="17953" y="28478"/>
                      <a:pt x="17967" y="28478"/>
                    </a:cubicBezTo>
                    <a:cubicBezTo>
                      <a:pt x="18079" y="28478"/>
                      <a:pt x="18182" y="28507"/>
                      <a:pt x="18285" y="28541"/>
                    </a:cubicBezTo>
                    <a:cubicBezTo>
                      <a:pt x="18285" y="28490"/>
                      <a:pt x="18332" y="28487"/>
                      <a:pt x="18374" y="28476"/>
                    </a:cubicBezTo>
                    <a:close/>
                    <a:moveTo>
                      <a:pt x="5533" y="28475"/>
                    </a:moveTo>
                    <a:lnTo>
                      <a:pt x="5533" y="28475"/>
                    </a:lnTo>
                    <a:cubicBezTo>
                      <a:pt x="5599" y="28555"/>
                      <a:pt x="5571" y="28635"/>
                      <a:pt x="5530" y="28713"/>
                    </a:cubicBezTo>
                    <a:lnTo>
                      <a:pt x="5530" y="28713"/>
                    </a:lnTo>
                    <a:lnTo>
                      <a:pt x="5211" y="28677"/>
                    </a:lnTo>
                    <a:cubicBezTo>
                      <a:pt x="5202" y="28611"/>
                      <a:pt x="5192" y="28546"/>
                      <a:pt x="5211" y="28481"/>
                    </a:cubicBezTo>
                    <a:lnTo>
                      <a:pt x="5533" y="28475"/>
                    </a:lnTo>
                    <a:close/>
                    <a:moveTo>
                      <a:pt x="3489" y="28273"/>
                    </a:moveTo>
                    <a:lnTo>
                      <a:pt x="3489" y="28273"/>
                    </a:lnTo>
                    <a:cubicBezTo>
                      <a:pt x="3638" y="28282"/>
                      <a:pt x="3705" y="28418"/>
                      <a:pt x="3844" y="28444"/>
                    </a:cubicBezTo>
                    <a:cubicBezTo>
                      <a:pt x="3894" y="28471"/>
                      <a:pt x="3941" y="28506"/>
                      <a:pt x="3996" y="28525"/>
                    </a:cubicBezTo>
                    <a:cubicBezTo>
                      <a:pt x="4124" y="28568"/>
                      <a:pt x="4163" y="28640"/>
                      <a:pt x="4099" y="28769"/>
                    </a:cubicBezTo>
                    <a:lnTo>
                      <a:pt x="4099" y="28769"/>
                    </a:lnTo>
                    <a:cubicBezTo>
                      <a:pt x="3809" y="28679"/>
                      <a:pt x="3616" y="28506"/>
                      <a:pt x="3489" y="28273"/>
                    </a:cubicBezTo>
                    <a:close/>
                    <a:moveTo>
                      <a:pt x="32606" y="28615"/>
                    </a:moveTo>
                    <a:cubicBezTo>
                      <a:pt x="32624" y="28615"/>
                      <a:pt x="32637" y="28634"/>
                      <a:pt x="32643" y="28665"/>
                    </a:cubicBezTo>
                    <a:cubicBezTo>
                      <a:pt x="32647" y="28703"/>
                      <a:pt x="32613" y="28735"/>
                      <a:pt x="32558" y="28750"/>
                    </a:cubicBezTo>
                    <a:lnTo>
                      <a:pt x="32559" y="28752"/>
                    </a:lnTo>
                    <a:cubicBezTo>
                      <a:pt x="32531" y="28760"/>
                      <a:pt x="32503" y="28781"/>
                      <a:pt x="32474" y="28781"/>
                    </a:cubicBezTo>
                    <a:cubicBezTo>
                      <a:pt x="32462" y="28781"/>
                      <a:pt x="32449" y="28778"/>
                      <a:pt x="32437" y="28768"/>
                    </a:cubicBezTo>
                    <a:cubicBezTo>
                      <a:pt x="32422" y="28755"/>
                      <a:pt x="32416" y="28735"/>
                      <a:pt x="32421" y="28717"/>
                    </a:cubicBezTo>
                    <a:cubicBezTo>
                      <a:pt x="32449" y="28646"/>
                      <a:pt x="32527" y="28635"/>
                      <a:pt x="32597" y="28616"/>
                    </a:cubicBezTo>
                    <a:cubicBezTo>
                      <a:pt x="32600" y="28615"/>
                      <a:pt x="32603" y="28615"/>
                      <a:pt x="32606" y="28615"/>
                    </a:cubicBezTo>
                    <a:close/>
                    <a:moveTo>
                      <a:pt x="32235" y="28733"/>
                    </a:moveTo>
                    <a:cubicBezTo>
                      <a:pt x="32262" y="28733"/>
                      <a:pt x="32273" y="28753"/>
                      <a:pt x="32275" y="28774"/>
                    </a:cubicBezTo>
                    <a:cubicBezTo>
                      <a:pt x="32279" y="28821"/>
                      <a:pt x="32246" y="28846"/>
                      <a:pt x="32196" y="28854"/>
                    </a:cubicBezTo>
                    <a:lnTo>
                      <a:pt x="32198" y="28854"/>
                    </a:lnTo>
                    <a:cubicBezTo>
                      <a:pt x="32196" y="28854"/>
                      <a:pt x="32195" y="28854"/>
                      <a:pt x="32194" y="28854"/>
                    </a:cubicBezTo>
                    <a:cubicBezTo>
                      <a:pt x="32162" y="28854"/>
                      <a:pt x="32140" y="28839"/>
                      <a:pt x="32137" y="28811"/>
                    </a:cubicBezTo>
                    <a:cubicBezTo>
                      <a:pt x="32131" y="28761"/>
                      <a:pt x="32173" y="28746"/>
                      <a:pt x="32218" y="28735"/>
                    </a:cubicBezTo>
                    <a:cubicBezTo>
                      <a:pt x="32224" y="28734"/>
                      <a:pt x="32230" y="28733"/>
                      <a:pt x="32235" y="28733"/>
                    </a:cubicBezTo>
                    <a:close/>
                    <a:moveTo>
                      <a:pt x="4257" y="28637"/>
                    </a:moveTo>
                    <a:cubicBezTo>
                      <a:pt x="4337" y="28637"/>
                      <a:pt x="4410" y="28676"/>
                      <a:pt x="4491" y="28676"/>
                    </a:cubicBezTo>
                    <a:cubicBezTo>
                      <a:pt x="4504" y="28676"/>
                      <a:pt x="4517" y="28675"/>
                      <a:pt x="4530" y="28673"/>
                    </a:cubicBezTo>
                    <a:cubicBezTo>
                      <a:pt x="4671" y="28706"/>
                      <a:pt x="4621" y="28795"/>
                      <a:pt x="4621" y="28874"/>
                    </a:cubicBezTo>
                    <a:lnTo>
                      <a:pt x="4621" y="28874"/>
                    </a:lnTo>
                    <a:cubicBezTo>
                      <a:pt x="4271" y="28862"/>
                      <a:pt x="4249" y="28848"/>
                      <a:pt x="4257" y="28637"/>
                    </a:cubicBezTo>
                    <a:close/>
                    <a:moveTo>
                      <a:pt x="31979" y="28775"/>
                    </a:moveTo>
                    <a:cubicBezTo>
                      <a:pt x="32017" y="28803"/>
                      <a:pt x="32070" y="28830"/>
                      <a:pt x="32013" y="28875"/>
                    </a:cubicBezTo>
                    <a:cubicBezTo>
                      <a:pt x="31979" y="28902"/>
                      <a:pt x="31933" y="28920"/>
                      <a:pt x="31886" y="28920"/>
                    </a:cubicBezTo>
                    <a:cubicBezTo>
                      <a:pt x="31854" y="28920"/>
                      <a:pt x="31821" y="28912"/>
                      <a:pt x="31790" y="28892"/>
                    </a:cubicBezTo>
                    <a:cubicBezTo>
                      <a:pt x="31765" y="28878"/>
                      <a:pt x="31780" y="28844"/>
                      <a:pt x="31792" y="28821"/>
                    </a:cubicBezTo>
                    <a:cubicBezTo>
                      <a:pt x="31841" y="28811"/>
                      <a:pt x="31891" y="28803"/>
                      <a:pt x="31941" y="28791"/>
                    </a:cubicBezTo>
                    <a:cubicBezTo>
                      <a:pt x="31954" y="28787"/>
                      <a:pt x="31967" y="28783"/>
                      <a:pt x="31979" y="28775"/>
                    </a:cubicBezTo>
                    <a:close/>
                    <a:moveTo>
                      <a:pt x="18053" y="28696"/>
                    </a:moveTo>
                    <a:cubicBezTo>
                      <a:pt x="18052" y="28706"/>
                      <a:pt x="18052" y="28716"/>
                      <a:pt x="18051" y="28725"/>
                    </a:cubicBezTo>
                    <a:cubicBezTo>
                      <a:pt x="18197" y="28729"/>
                      <a:pt x="18203" y="28816"/>
                      <a:pt x="18198" y="28909"/>
                    </a:cubicBezTo>
                    <a:cubicBezTo>
                      <a:pt x="18163" y="28933"/>
                      <a:pt x="18125" y="28938"/>
                      <a:pt x="18086" y="28938"/>
                    </a:cubicBezTo>
                    <a:cubicBezTo>
                      <a:pt x="18054" y="28938"/>
                      <a:pt x="18021" y="28934"/>
                      <a:pt x="17989" y="28934"/>
                    </a:cubicBezTo>
                    <a:cubicBezTo>
                      <a:pt x="17978" y="28934"/>
                      <a:pt x="17968" y="28935"/>
                      <a:pt x="17958" y="28936"/>
                    </a:cubicBezTo>
                    <a:lnTo>
                      <a:pt x="17959" y="28936"/>
                    </a:lnTo>
                    <a:cubicBezTo>
                      <a:pt x="17948" y="28937"/>
                      <a:pt x="17938" y="28938"/>
                      <a:pt x="17929" y="28938"/>
                    </a:cubicBezTo>
                    <a:cubicBezTo>
                      <a:pt x="17857" y="28938"/>
                      <a:pt x="17823" y="28905"/>
                      <a:pt x="17818" y="28830"/>
                    </a:cubicBezTo>
                    <a:cubicBezTo>
                      <a:pt x="17813" y="28744"/>
                      <a:pt x="17862" y="28733"/>
                      <a:pt x="17926" y="28733"/>
                    </a:cubicBezTo>
                    <a:cubicBezTo>
                      <a:pt x="17937" y="28733"/>
                      <a:pt x="17949" y="28733"/>
                      <a:pt x="17961" y="28734"/>
                    </a:cubicBezTo>
                    <a:cubicBezTo>
                      <a:pt x="17991" y="28733"/>
                      <a:pt x="18021" y="28730"/>
                      <a:pt x="18051" y="28725"/>
                    </a:cubicBezTo>
                    <a:cubicBezTo>
                      <a:pt x="18052" y="28716"/>
                      <a:pt x="18052" y="28705"/>
                      <a:pt x="18053" y="28696"/>
                    </a:cubicBezTo>
                    <a:close/>
                    <a:moveTo>
                      <a:pt x="18427" y="28742"/>
                    </a:moveTo>
                    <a:cubicBezTo>
                      <a:pt x="18471" y="28742"/>
                      <a:pt x="18515" y="28746"/>
                      <a:pt x="18558" y="28750"/>
                    </a:cubicBezTo>
                    <a:cubicBezTo>
                      <a:pt x="18553" y="28935"/>
                      <a:pt x="18544" y="28939"/>
                      <a:pt x="18402" y="28939"/>
                    </a:cubicBezTo>
                    <a:cubicBezTo>
                      <a:pt x="18273" y="28939"/>
                      <a:pt x="18290" y="28860"/>
                      <a:pt x="18276" y="28794"/>
                    </a:cubicBezTo>
                    <a:cubicBezTo>
                      <a:pt x="18284" y="28784"/>
                      <a:pt x="18287" y="28772"/>
                      <a:pt x="18287" y="28759"/>
                    </a:cubicBezTo>
                    <a:cubicBezTo>
                      <a:pt x="18333" y="28746"/>
                      <a:pt x="18380" y="28742"/>
                      <a:pt x="18427" y="28742"/>
                    </a:cubicBezTo>
                    <a:close/>
                    <a:moveTo>
                      <a:pt x="17511" y="28717"/>
                    </a:moveTo>
                    <a:cubicBezTo>
                      <a:pt x="17539" y="28717"/>
                      <a:pt x="17567" y="28721"/>
                      <a:pt x="17595" y="28721"/>
                    </a:cubicBezTo>
                    <a:cubicBezTo>
                      <a:pt x="17598" y="28721"/>
                      <a:pt x="17601" y="28721"/>
                      <a:pt x="17605" y="28721"/>
                    </a:cubicBezTo>
                    <a:cubicBezTo>
                      <a:pt x="17608" y="28721"/>
                      <a:pt x="17611" y="28721"/>
                      <a:pt x="17614" y="28721"/>
                    </a:cubicBezTo>
                    <a:cubicBezTo>
                      <a:pt x="17679" y="28721"/>
                      <a:pt x="17733" y="28745"/>
                      <a:pt x="17724" y="28806"/>
                    </a:cubicBezTo>
                    <a:cubicBezTo>
                      <a:pt x="17715" y="28863"/>
                      <a:pt x="17713" y="28941"/>
                      <a:pt x="17611" y="28941"/>
                    </a:cubicBezTo>
                    <a:cubicBezTo>
                      <a:pt x="17608" y="28941"/>
                      <a:pt x="17606" y="28941"/>
                      <a:pt x="17604" y="28941"/>
                    </a:cubicBezTo>
                    <a:cubicBezTo>
                      <a:pt x="17600" y="28941"/>
                      <a:pt x="17597" y="28940"/>
                      <a:pt x="17594" y="28940"/>
                    </a:cubicBezTo>
                    <a:cubicBezTo>
                      <a:pt x="17568" y="28940"/>
                      <a:pt x="17541" y="28944"/>
                      <a:pt x="17514" y="28944"/>
                    </a:cubicBezTo>
                    <a:cubicBezTo>
                      <a:pt x="17478" y="28944"/>
                      <a:pt x="17443" y="28937"/>
                      <a:pt x="17413" y="28907"/>
                    </a:cubicBezTo>
                    <a:lnTo>
                      <a:pt x="17413" y="28750"/>
                    </a:lnTo>
                    <a:cubicBezTo>
                      <a:pt x="17442" y="28723"/>
                      <a:pt x="17476" y="28717"/>
                      <a:pt x="17511" y="28717"/>
                    </a:cubicBezTo>
                    <a:close/>
                    <a:moveTo>
                      <a:pt x="8448" y="28706"/>
                    </a:moveTo>
                    <a:cubicBezTo>
                      <a:pt x="8508" y="28706"/>
                      <a:pt x="8567" y="28710"/>
                      <a:pt x="8627" y="28711"/>
                    </a:cubicBezTo>
                    <a:cubicBezTo>
                      <a:pt x="8637" y="28709"/>
                      <a:pt x="8645" y="28708"/>
                      <a:pt x="8651" y="28708"/>
                    </a:cubicBezTo>
                    <a:cubicBezTo>
                      <a:pt x="8678" y="28708"/>
                      <a:pt x="8673" y="28729"/>
                      <a:pt x="8665" y="28753"/>
                    </a:cubicBezTo>
                    <a:cubicBezTo>
                      <a:pt x="8668" y="28772"/>
                      <a:pt x="8671" y="28791"/>
                      <a:pt x="8669" y="28810"/>
                    </a:cubicBezTo>
                    <a:cubicBezTo>
                      <a:pt x="8665" y="28853"/>
                      <a:pt x="8696" y="28912"/>
                      <a:pt x="8634" y="28931"/>
                    </a:cubicBezTo>
                    <a:lnTo>
                      <a:pt x="8635" y="28930"/>
                    </a:lnTo>
                    <a:lnTo>
                      <a:pt x="8635" y="28930"/>
                    </a:lnTo>
                    <a:cubicBezTo>
                      <a:pt x="8596" y="28943"/>
                      <a:pt x="8552" y="28951"/>
                      <a:pt x="8510" y="28951"/>
                    </a:cubicBezTo>
                    <a:cubicBezTo>
                      <a:pt x="8470" y="28951"/>
                      <a:pt x="8431" y="28944"/>
                      <a:pt x="8396" y="28928"/>
                    </a:cubicBezTo>
                    <a:cubicBezTo>
                      <a:pt x="8327" y="28895"/>
                      <a:pt x="8366" y="28824"/>
                      <a:pt x="8362" y="28768"/>
                    </a:cubicBezTo>
                    <a:cubicBezTo>
                      <a:pt x="8356" y="28714"/>
                      <a:pt x="8401" y="28706"/>
                      <a:pt x="8448" y="28706"/>
                    </a:cubicBezTo>
                    <a:close/>
                    <a:moveTo>
                      <a:pt x="31609" y="28754"/>
                    </a:moveTo>
                    <a:cubicBezTo>
                      <a:pt x="31677" y="28754"/>
                      <a:pt x="31666" y="28813"/>
                      <a:pt x="31677" y="28854"/>
                    </a:cubicBezTo>
                    <a:cubicBezTo>
                      <a:pt x="31694" y="28920"/>
                      <a:pt x="31653" y="28945"/>
                      <a:pt x="31578" y="28953"/>
                    </a:cubicBezTo>
                    <a:lnTo>
                      <a:pt x="31579" y="28953"/>
                    </a:lnTo>
                    <a:cubicBezTo>
                      <a:pt x="31573" y="28953"/>
                      <a:pt x="31566" y="28953"/>
                      <a:pt x="31560" y="28953"/>
                    </a:cubicBezTo>
                    <a:cubicBezTo>
                      <a:pt x="31476" y="28953"/>
                      <a:pt x="31476" y="28900"/>
                      <a:pt x="31469" y="28843"/>
                    </a:cubicBezTo>
                    <a:cubicBezTo>
                      <a:pt x="31462" y="28772"/>
                      <a:pt x="31508" y="28756"/>
                      <a:pt x="31576" y="28756"/>
                    </a:cubicBezTo>
                    <a:cubicBezTo>
                      <a:pt x="31579" y="28756"/>
                      <a:pt x="31582" y="28756"/>
                      <a:pt x="31584" y="28756"/>
                    </a:cubicBezTo>
                    <a:cubicBezTo>
                      <a:pt x="31594" y="28755"/>
                      <a:pt x="31602" y="28754"/>
                      <a:pt x="31609" y="28754"/>
                    </a:cubicBezTo>
                    <a:close/>
                    <a:moveTo>
                      <a:pt x="31228" y="28763"/>
                    </a:moveTo>
                    <a:cubicBezTo>
                      <a:pt x="31325" y="28763"/>
                      <a:pt x="31338" y="28817"/>
                      <a:pt x="31343" y="28884"/>
                    </a:cubicBezTo>
                    <a:cubicBezTo>
                      <a:pt x="31348" y="28963"/>
                      <a:pt x="31293" y="28979"/>
                      <a:pt x="31217" y="28980"/>
                    </a:cubicBezTo>
                    <a:lnTo>
                      <a:pt x="31218" y="28980"/>
                    </a:lnTo>
                    <a:cubicBezTo>
                      <a:pt x="31216" y="28980"/>
                      <a:pt x="31214" y="28980"/>
                      <a:pt x="31211" y="28980"/>
                    </a:cubicBezTo>
                    <a:cubicBezTo>
                      <a:pt x="31132" y="28980"/>
                      <a:pt x="31121" y="28938"/>
                      <a:pt x="31124" y="28882"/>
                    </a:cubicBezTo>
                    <a:cubicBezTo>
                      <a:pt x="31124" y="28825"/>
                      <a:pt x="31118" y="28767"/>
                      <a:pt x="31218" y="28764"/>
                    </a:cubicBezTo>
                    <a:cubicBezTo>
                      <a:pt x="31221" y="28763"/>
                      <a:pt x="31225" y="28763"/>
                      <a:pt x="31228" y="28763"/>
                    </a:cubicBezTo>
                    <a:close/>
                    <a:moveTo>
                      <a:pt x="4831" y="28719"/>
                    </a:moveTo>
                    <a:cubicBezTo>
                      <a:pt x="4928" y="28719"/>
                      <a:pt x="5024" y="28736"/>
                      <a:pt x="5116" y="28768"/>
                    </a:cubicBezTo>
                    <a:cubicBezTo>
                      <a:pt x="5133" y="28784"/>
                      <a:pt x="5150" y="28793"/>
                      <a:pt x="5165" y="28793"/>
                    </a:cubicBezTo>
                    <a:cubicBezTo>
                      <a:pt x="5183" y="28793"/>
                      <a:pt x="5200" y="28782"/>
                      <a:pt x="5215" y="28759"/>
                    </a:cubicBezTo>
                    <a:lnTo>
                      <a:pt x="5530" y="28754"/>
                    </a:lnTo>
                    <a:cubicBezTo>
                      <a:pt x="5538" y="28772"/>
                      <a:pt x="5555" y="28791"/>
                      <a:pt x="5554" y="28807"/>
                    </a:cubicBezTo>
                    <a:cubicBezTo>
                      <a:pt x="5543" y="28870"/>
                      <a:pt x="5601" y="28957"/>
                      <a:pt x="5476" y="28981"/>
                    </a:cubicBezTo>
                    <a:lnTo>
                      <a:pt x="5477" y="28981"/>
                    </a:lnTo>
                    <a:cubicBezTo>
                      <a:pt x="5449" y="28986"/>
                      <a:pt x="5423" y="28989"/>
                      <a:pt x="5400" y="28989"/>
                    </a:cubicBezTo>
                    <a:cubicBezTo>
                      <a:pt x="5304" y="28989"/>
                      <a:pt x="5245" y="28945"/>
                      <a:pt x="5210" y="28854"/>
                    </a:cubicBezTo>
                    <a:cubicBezTo>
                      <a:pt x="5202" y="28836"/>
                      <a:pt x="5193" y="28819"/>
                      <a:pt x="5184" y="28804"/>
                    </a:cubicBezTo>
                    <a:cubicBezTo>
                      <a:pt x="5183" y="28804"/>
                      <a:pt x="5182" y="28804"/>
                      <a:pt x="5181" y="28804"/>
                    </a:cubicBezTo>
                    <a:cubicBezTo>
                      <a:pt x="5067" y="28804"/>
                      <a:pt x="5160" y="28953"/>
                      <a:pt x="5048" y="28953"/>
                    </a:cubicBezTo>
                    <a:cubicBezTo>
                      <a:pt x="5043" y="28953"/>
                      <a:pt x="5037" y="28953"/>
                      <a:pt x="5032" y="28953"/>
                    </a:cubicBezTo>
                    <a:cubicBezTo>
                      <a:pt x="4950" y="28943"/>
                      <a:pt x="4868" y="28936"/>
                      <a:pt x="4788" y="28919"/>
                    </a:cubicBezTo>
                    <a:cubicBezTo>
                      <a:pt x="4644" y="28890"/>
                      <a:pt x="4750" y="28790"/>
                      <a:pt x="4719" y="28727"/>
                    </a:cubicBezTo>
                    <a:cubicBezTo>
                      <a:pt x="4756" y="28722"/>
                      <a:pt x="4794" y="28719"/>
                      <a:pt x="4831" y="28719"/>
                    </a:cubicBezTo>
                    <a:close/>
                    <a:moveTo>
                      <a:pt x="5779" y="28468"/>
                    </a:moveTo>
                    <a:cubicBezTo>
                      <a:pt x="5834" y="28468"/>
                      <a:pt x="5872" y="28486"/>
                      <a:pt x="5864" y="28544"/>
                    </a:cubicBezTo>
                    <a:cubicBezTo>
                      <a:pt x="5856" y="28601"/>
                      <a:pt x="5873" y="28661"/>
                      <a:pt x="5833" y="28714"/>
                    </a:cubicBezTo>
                    <a:cubicBezTo>
                      <a:pt x="5841" y="28775"/>
                      <a:pt x="5851" y="28838"/>
                      <a:pt x="5856" y="28901"/>
                    </a:cubicBezTo>
                    <a:cubicBezTo>
                      <a:pt x="5860" y="28950"/>
                      <a:pt x="5848" y="28989"/>
                      <a:pt x="5775" y="28989"/>
                    </a:cubicBezTo>
                    <a:cubicBezTo>
                      <a:pt x="5709" y="28989"/>
                      <a:pt x="5656" y="28983"/>
                      <a:pt x="5640" y="28917"/>
                    </a:cubicBezTo>
                    <a:cubicBezTo>
                      <a:pt x="5621" y="28830"/>
                      <a:pt x="5624" y="28752"/>
                      <a:pt x="5745" y="28720"/>
                    </a:cubicBezTo>
                    <a:lnTo>
                      <a:pt x="5745" y="28720"/>
                    </a:lnTo>
                    <a:cubicBezTo>
                      <a:pt x="5733" y="28721"/>
                      <a:pt x="5720" y="28723"/>
                      <a:pt x="5708" y="28723"/>
                    </a:cubicBezTo>
                    <a:cubicBezTo>
                      <a:pt x="5690" y="28723"/>
                      <a:pt x="5673" y="28719"/>
                      <a:pt x="5659" y="28706"/>
                    </a:cubicBezTo>
                    <a:cubicBezTo>
                      <a:pt x="5609" y="28658"/>
                      <a:pt x="5633" y="28597"/>
                      <a:pt x="5634" y="28541"/>
                    </a:cubicBezTo>
                    <a:cubicBezTo>
                      <a:pt x="5638" y="28469"/>
                      <a:pt x="5707" y="28471"/>
                      <a:pt x="5768" y="28469"/>
                    </a:cubicBezTo>
                    <a:cubicBezTo>
                      <a:pt x="5771" y="28469"/>
                      <a:pt x="5775" y="28468"/>
                      <a:pt x="5779" y="28468"/>
                    </a:cubicBezTo>
                    <a:close/>
                    <a:moveTo>
                      <a:pt x="30781" y="28759"/>
                    </a:moveTo>
                    <a:cubicBezTo>
                      <a:pt x="30788" y="28759"/>
                      <a:pt x="30795" y="28760"/>
                      <a:pt x="30802" y="28760"/>
                    </a:cubicBezTo>
                    <a:cubicBezTo>
                      <a:pt x="30880" y="28764"/>
                      <a:pt x="30954" y="28758"/>
                      <a:pt x="30948" y="28859"/>
                    </a:cubicBezTo>
                    <a:lnTo>
                      <a:pt x="30949" y="28859"/>
                    </a:lnTo>
                    <a:cubicBezTo>
                      <a:pt x="30941" y="28962"/>
                      <a:pt x="30922" y="28987"/>
                      <a:pt x="30807" y="28989"/>
                    </a:cubicBezTo>
                    <a:cubicBezTo>
                      <a:pt x="30801" y="28990"/>
                      <a:pt x="30795" y="28990"/>
                      <a:pt x="30789" y="28990"/>
                    </a:cubicBezTo>
                    <a:cubicBezTo>
                      <a:pt x="30685" y="28990"/>
                      <a:pt x="30670" y="28967"/>
                      <a:pt x="30664" y="28865"/>
                    </a:cubicBezTo>
                    <a:cubicBezTo>
                      <a:pt x="30659" y="28780"/>
                      <a:pt x="30705" y="28759"/>
                      <a:pt x="30781" y="28759"/>
                    </a:cubicBezTo>
                    <a:close/>
                    <a:moveTo>
                      <a:pt x="9594" y="14894"/>
                    </a:moveTo>
                    <a:cubicBezTo>
                      <a:pt x="9840" y="14894"/>
                      <a:pt x="10086" y="14898"/>
                      <a:pt x="10331" y="14900"/>
                    </a:cubicBezTo>
                    <a:cubicBezTo>
                      <a:pt x="11315" y="14912"/>
                      <a:pt x="12299" y="14930"/>
                      <a:pt x="13282" y="14947"/>
                    </a:cubicBezTo>
                    <a:cubicBezTo>
                      <a:pt x="14023" y="14960"/>
                      <a:pt x="14765" y="14987"/>
                      <a:pt x="15504" y="15030"/>
                    </a:cubicBezTo>
                    <a:cubicBezTo>
                      <a:pt x="16032" y="15067"/>
                      <a:pt x="16560" y="15062"/>
                      <a:pt x="17089" y="15065"/>
                    </a:cubicBezTo>
                    <a:cubicBezTo>
                      <a:pt x="17230" y="15065"/>
                      <a:pt x="17370" y="15061"/>
                      <a:pt x="17511" y="15061"/>
                    </a:cubicBezTo>
                    <a:cubicBezTo>
                      <a:pt x="17634" y="15061"/>
                      <a:pt x="17757" y="15064"/>
                      <a:pt x="17881" y="15075"/>
                    </a:cubicBezTo>
                    <a:cubicBezTo>
                      <a:pt x="18190" y="15073"/>
                      <a:pt x="18499" y="15070"/>
                      <a:pt x="18808" y="15070"/>
                    </a:cubicBezTo>
                    <a:cubicBezTo>
                      <a:pt x="18915" y="15070"/>
                      <a:pt x="19022" y="15071"/>
                      <a:pt x="19129" y="15072"/>
                    </a:cubicBezTo>
                    <a:cubicBezTo>
                      <a:pt x="19257" y="15073"/>
                      <a:pt x="19384" y="15097"/>
                      <a:pt x="19512" y="15110"/>
                    </a:cubicBezTo>
                    <a:cubicBezTo>
                      <a:pt x="19537" y="15105"/>
                      <a:pt x="19563" y="15104"/>
                      <a:pt x="19589" y="15104"/>
                    </a:cubicBezTo>
                    <a:cubicBezTo>
                      <a:pt x="19693" y="15104"/>
                      <a:pt x="19795" y="15133"/>
                      <a:pt x="19899" y="15133"/>
                    </a:cubicBezTo>
                    <a:cubicBezTo>
                      <a:pt x="19923" y="15133"/>
                      <a:pt x="19947" y="15131"/>
                      <a:pt x="19971" y="15128"/>
                    </a:cubicBezTo>
                    <a:cubicBezTo>
                      <a:pt x="20127" y="15141"/>
                      <a:pt x="20283" y="15144"/>
                      <a:pt x="20440" y="15144"/>
                    </a:cubicBezTo>
                    <a:cubicBezTo>
                      <a:pt x="20561" y="15144"/>
                      <a:pt x="20682" y="15143"/>
                      <a:pt x="20803" y="15143"/>
                    </a:cubicBezTo>
                    <a:cubicBezTo>
                      <a:pt x="20889" y="15143"/>
                      <a:pt x="20975" y="15144"/>
                      <a:pt x="21061" y="15147"/>
                    </a:cubicBezTo>
                    <a:cubicBezTo>
                      <a:pt x="21174" y="15151"/>
                      <a:pt x="21288" y="15148"/>
                      <a:pt x="21403" y="15177"/>
                    </a:cubicBezTo>
                    <a:lnTo>
                      <a:pt x="21002" y="15177"/>
                    </a:lnTo>
                    <a:cubicBezTo>
                      <a:pt x="20563" y="15176"/>
                      <a:pt x="20123" y="15175"/>
                      <a:pt x="19683" y="15173"/>
                    </a:cubicBezTo>
                    <a:cubicBezTo>
                      <a:pt x="19662" y="15173"/>
                      <a:pt x="19641" y="15174"/>
                      <a:pt x="19619" y="15174"/>
                    </a:cubicBezTo>
                    <a:cubicBezTo>
                      <a:pt x="19580" y="15174"/>
                      <a:pt x="19541" y="15171"/>
                      <a:pt x="19505" y="15154"/>
                    </a:cubicBezTo>
                    <a:lnTo>
                      <a:pt x="17879" y="15137"/>
                    </a:lnTo>
                    <a:cubicBezTo>
                      <a:pt x="17757" y="15144"/>
                      <a:pt x="17635" y="15148"/>
                      <a:pt x="17513" y="15148"/>
                    </a:cubicBezTo>
                    <a:cubicBezTo>
                      <a:pt x="17372" y="15148"/>
                      <a:pt x="17231" y="15143"/>
                      <a:pt x="17090" y="15134"/>
                    </a:cubicBezTo>
                    <a:cubicBezTo>
                      <a:pt x="16565" y="15101"/>
                      <a:pt x="16038" y="15114"/>
                      <a:pt x="15512" y="15094"/>
                    </a:cubicBezTo>
                    <a:cubicBezTo>
                      <a:pt x="14452" y="15090"/>
                      <a:pt x="13392" y="15066"/>
                      <a:pt x="12332" y="15040"/>
                    </a:cubicBezTo>
                    <a:cubicBezTo>
                      <a:pt x="11500" y="15021"/>
                      <a:pt x="10666" y="15029"/>
                      <a:pt x="9833" y="15018"/>
                    </a:cubicBezTo>
                    <a:cubicBezTo>
                      <a:pt x="9478" y="15015"/>
                      <a:pt x="9122" y="14996"/>
                      <a:pt x="8767" y="14984"/>
                    </a:cubicBezTo>
                    <a:cubicBezTo>
                      <a:pt x="8712" y="15004"/>
                      <a:pt x="8629" y="14973"/>
                      <a:pt x="8590" y="15055"/>
                    </a:cubicBezTo>
                    <a:cubicBezTo>
                      <a:pt x="9019" y="15088"/>
                      <a:pt x="9433" y="15106"/>
                      <a:pt x="9849" y="15112"/>
                    </a:cubicBezTo>
                    <a:cubicBezTo>
                      <a:pt x="10805" y="15126"/>
                      <a:pt x="11762" y="15126"/>
                      <a:pt x="12716" y="15162"/>
                    </a:cubicBezTo>
                    <a:cubicBezTo>
                      <a:pt x="14362" y="15221"/>
                      <a:pt x="16008" y="15275"/>
                      <a:pt x="17653" y="15295"/>
                    </a:cubicBezTo>
                    <a:cubicBezTo>
                      <a:pt x="19577" y="15318"/>
                      <a:pt x="21500" y="15345"/>
                      <a:pt x="23423" y="15345"/>
                    </a:cubicBezTo>
                    <a:cubicBezTo>
                      <a:pt x="23944" y="15345"/>
                      <a:pt x="24464" y="15343"/>
                      <a:pt x="24985" y="15338"/>
                    </a:cubicBezTo>
                    <a:cubicBezTo>
                      <a:pt x="25742" y="15331"/>
                      <a:pt x="26502" y="15333"/>
                      <a:pt x="27257" y="15251"/>
                    </a:cubicBezTo>
                    <a:cubicBezTo>
                      <a:pt x="27286" y="15255"/>
                      <a:pt x="27315" y="15258"/>
                      <a:pt x="27345" y="15258"/>
                    </a:cubicBezTo>
                    <a:cubicBezTo>
                      <a:pt x="27406" y="15258"/>
                      <a:pt x="27466" y="15248"/>
                      <a:pt x="27524" y="15230"/>
                    </a:cubicBezTo>
                    <a:cubicBezTo>
                      <a:pt x="27556" y="15219"/>
                      <a:pt x="27590" y="15211"/>
                      <a:pt x="27623" y="15205"/>
                    </a:cubicBezTo>
                    <a:cubicBezTo>
                      <a:pt x="27590" y="15205"/>
                      <a:pt x="27557" y="15204"/>
                      <a:pt x="27524" y="15204"/>
                    </a:cubicBezTo>
                    <a:cubicBezTo>
                      <a:pt x="27436" y="15204"/>
                      <a:pt x="27348" y="15207"/>
                      <a:pt x="27259" y="15223"/>
                    </a:cubicBezTo>
                    <a:cubicBezTo>
                      <a:pt x="27180" y="15218"/>
                      <a:pt x="27100" y="15212"/>
                      <a:pt x="27021" y="15212"/>
                    </a:cubicBezTo>
                    <a:cubicBezTo>
                      <a:pt x="27010" y="15212"/>
                      <a:pt x="26999" y="15212"/>
                      <a:pt x="26988" y="15212"/>
                    </a:cubicBezTo>
                    <a:cubicBezTo>
                      <a:pt x="26712" y="15217"/>
                      <a:pt x="26436" y="15219"/>
                      <a:pt x="26160" y="15219"/>
                    </a:cubicBezTo>
                    <a:cubicBezTo>
                      <a:pt x="25241" y="15219"/>
                      <a:pt x="24323" y="15193"/>
                      <a:pt x="23405" y="15136"/>
                    </a:cubicBezTo>
                    <a:cubicBezTo>
                      <a:pt x="23285" y="15128"/>
                      <a:pt x="23164" y="15120"/>
                      <a:pt x="23044" y="15111"/>
                    </a:cubicBezTo>
                    <a:cubicBezTo>
                      <a:pt x="23008" y="15109"/>
                      <a:pt x="22985" y="15098"/>
                      <a:pt x="22974" y="15080"/>
                    </a:cubicBezTo>
                    <a:cubicBezTo>
                      <a:pt x="22965" y="15097"/>
                      <a:pt x="22940" y="15106"/>
                      <a:pt x="22903" y="15106"/>
                    </a:cubicBezTo>
                    <a:cubicBezTo>
                      <a:pt x="22875" y="15107"/>
                      <a:pt x="22846" y="15107"/>
                      <a:pt x="22817" y="15107"/>
                    </a:cubicBezTo>
                    <a:cubicBezTo>
                      <a:pt x="22726" y="15107"/>
                      <a:pt x="22634" y="15105"/>
                      <a:pt x="22543" y="15104"/>
                    </a:cubicBezTo>
                    <a:cubicBezTo>
                      <a:pt x="22499" y="15046"/>
                      <a:pt x="22534" y="15023"/>
                      <a:pt x="22598" y="15022"/>
                    </a:cubicBezTo>
                    <a:cubicBezTo>
                      <a:pt x="22637" y="15021"/>
                      <a:pt x="22677" y="15021"/>
                      <a:pt x="22717" y="15021"/>
                    </a:cubicBezTo>
                    <a:cubicBezTo>
                      <a:pt x="22796" y="15021"/>
                      <a:pt x="22876" y="15022"/>
                      <a:pt x="22956" y="15022"/>
                    </a:cubicBezTo>
                    <a:cubicBezTo>
                      <a:pt x="22959" y="15027"/>
                      <a:pt x="22963" y="15031"/>
                      <a:pt x="22965" y="15036"/>
                    </a:cubicBezTo>
                    <a:cubicBezTo>
                      <a:pt x="22966" y="15030"/>
                      <a:pt x="22968" y="15024"/>
                      <a:pt x="22969" y="15018"/>
                    </a:cubicBezTo>
                    <a:cubicBezTo>
                      <a:pt x="23182" y="15029"/>
                      <a:pt x="23395" y="15036"/>
                      <a:pt x="23609" y="15036"/>
                    </a:cubicBezTo>
                    <a:cubicBezTo>
                      <a:pt x="23777" y="15036"/>
                      <a:pt x="23946" y="15032"/>
                      <a:pt x="24115" y="15021"/>
                    </a:cubicBezTo>
                    <a:lnTo>
                      <a:pt x="24935" y="15024"/>
                    </a:lnTo>
                    <a:cubicBezTo>
                      <a:pt x="24910" y="14991"/>
                      <a:pt x="24876" y="14985"/>
                      <a:pt x="24840" y="14985"/>
                    </a:cubicBezTo>
                    <a:cubicBezTo>
                      <a:pt x="24822" y="14985"/>
                      <a:pt x="24803" y="14986"/>
                      <a:pt x="24784" y="14986"/>
                    </a:cubicBezTo>
                    <a:cubicBezTo>
                      <a:pt x="24781" y="14986"/>
                      <a:pt x="24777" y="14986"/>
                      <a:pt x="24773" y="14986"/>
                    </a:cubicBezTo>
                    <a:cubicBezTo>
                      <a:pt x="24655" y="14980"/>
                      <a:pt x="24536" y="14978"/>
                      <a:pt x="24417" y="14974"/>
                    </a:cubicBezTo>
                    <a:cubicBezTo>
                      <a:pt x="24372" y="14972"/>
                      <a:pt x="24324" y="14973"/>
                      <a:pt x="24318" y="14920"/>
                    </a:cubicBezTo>
                    <a:cubicBezTo>
                      <a:pt x="24784" y="14914"/>
                      <a:pt x="25250" y="14909"/>
                      <a:pt x="25716" y="14904"/>
                    </a:cubicBezTo>
                    <a:cubicBezTo>
                      <a:pt x="25723" y="14904"/>
                      <a:pt x="25730" y="14904"/>
                      <a:pt x="25736" y="14904"/>
                    </a:cubicBezTo>
                    <a:cubicBezTo>
                      <a:pt x="25804" y="14904"/>
                      <a:pt x="25873" y="14909"/>
                      <a:pt x="25941" y="14911"/>
                    </a:cubicBezTo>
                    <a:cubicBezTo>
                      <a:pt x="26336" y="14904"/>
                      <a:pt x="26730" y="14900"/>
                      <a:pt x="27124" y="14900"/>
                    </a:cubicBezTo>
                    <a:cubicBezTo>
                      <a:pt x="27814" y="14900"/>
                      <a:pt x="28503" y="14914"/>
                      <a:pt x="29192" y="14956"/>
                    </a:cubicBezTo>
                    <a:cubicBezTo>
                      <a:pt x="29529" y="14978"/>
                      <a:pt x="29852" y="15040"/>
                      <a:pt x="30158" y="15163"/>
                    </a:cubicBezTo>
                    <a:cubicBezTo>
                      <a:pt x="30186" y="15174"/>
                      <a:pt x="30215" y="15189"/>
                      <a:pt x="30240" y="15189"/>
                    </a:cubicBezTo>
                    <a:cubicBezTo>
                      <a:pt x="30263" y="15189"/>
                      <a:pt x="30282" y="15176"/>
                      <a:pt x="30293" y="15134"/>
                    </a:cubicBezTo>
                    <a:cubicBezTo>
                      <a:pt x="30312" y="15062"/>
                      <a:pt x="30385" y="15075"/>
                      <a:pt x="30441" y="15071"/>
                    </a:cubicBezTo>
                    <a:cubicBezTo>
                      <a:pt x="30464" y="15069"/>
                      <a:pt x="30487" y="15068"/>
                      <a:pt x="30509" y="15068"/>
                    </a:cubicBezTo>
                    <a:cubicBezTo>
                      <a:pt x="30811" y="15068"/>
                      <a:pt x="31081" y="15213"/>
                      <a:pt x="31229" y="15469"/>
                    </a:cubicBezTo>
                    <a:lnTo>
                      <a:pt x="31230" y="15470"/>
                    </a:lnTo>
                    <a:cubicBezTo>
                      <a:pt x="31423" y="15809"/>
                      <a:pt x="31572" y="16171"/>
                      <a:pt x="31673" y="16548"/>
                    </a:cubicBezTo>
                    <a:cubicBezTo>
                      <a:pt x="31804" y="17021"/>
                      <a:pt x="31884" y="17502"/>
                      <a:pt x="31937" y="17986"/>
                    </a:cubicBezTo>
                    <a:cubicBezTo>
                      <a:pt x="32019" y="18720"/>
                      <a:pt x="32143" y="19451"/>
                      <a:pt x="32243" y="20184"/>
                    </a:cubicBezTo>
                    <a:cubicBezTo>
                      <a:pt x="32334" y="20853"/>
                      <a:pt x="32515" y="21509"/>
                      <a:pt x="32638" y="22174"/>
                    </a:cubicBezTo>
                    <a:cubicBezTo>
                      <a:pt x="32754" y="22801"/>
                      <a:pt x="32802" y="23435"/>
                      <a:pt x="32900" y="24064"/>
                    </a:cubicBezTo>
                    <a:cubicBezTo>
                      <a:pt x="32964" y="24474"/>
                      <a:pt x="33020" y="24887"/>
                      <a:pt x="33055" y="25299"/>
                    </a:cubicBezTo>
                    <a:cubicBezTo>
                      <a:pt x="33094" y="25765"/>
                      <a:pt x="33092" y="26232"/>
                      <a:pt x="33082" y="26697"/>
                    </a:cubicBezTo>
                    <a:cubicBezTo>
                      <a:pt x="33074" y="27087"/>
                      <a:pt x="33127" y="27474"/>
                      <a:pt x="33132" y="27861"/>
                    </a:cubicBezTo>
                    <a:cubicBezTo>
                      <a:pt x="33133" y="27973"/>
                      <a:pt x="33102" y="28054"/>
                      <a:pt x="32949" y="28054"/>
                    </a:cubicBezTo>
                    <a:lnTo>
                      <a:pt x="32947" y="27979"/>
                    </a:lnTo>
                    <a:lnTo>
                      <a:pt x="32886" y="27972"/>
                    </a:lnTo>
                    <a:lnTo>
                      <a:pt x="32917" y="28054"/>
                    </a:lnTo>
                    <a:cubicBezTo>
                      <a:pt x="32911" y="28116"/>
                      <a:pt x="32871" y="28151"/>
                      <a:pt x="32803" y="28167"/>
                    </a:cubicBezTo>
                    <a:cubicBezTo>
                      <a:pt x="32796" y="28180"/>
                      <a:pt x="32793" y="28194"/>
                      <a:pt x="32794" y="28208"/>
                    </a:cubicBezTo>
                    <a:cubicBezTo>
                      <a:pt x="32778" y="28200"/>
                      <a:pt x="32761" y="28195"/>
                      <a:pt x="32742" y="28193"/>
                    </a:cubicBezTo>
                    <a:lnTo>
                      <a:pt x="32701" y="28175"/>
                    </a:lnTo>
                    <a:cubicBezTo>
                      <a:pt x="32670" y="28218"/>
                      <a:pt x="32647" y="28268"/>
                      <a:pt x="32583" y="28284"/>
                    </a:cubicBezTo>
                    <a:cubicBezTo>
                      <a:pt x="32580" y="28311"/>
                      <a:pt x="32578" y="28337"/>
                      <a:pt x="32576" y="28364"/>
                    </a:cubicBezTo>
                    <a:cubicBezTo>
                      <a:pt x="32594" y="28360"/>
                      <a:pt x="32609" y="28359"/>
                      <a:pt x="32621" y="28359"/>
                    </a:cubicBezTo>
                    <a:cubicBezTo>
                      <a:pt x="32699" y="28359"/>
                      <a:pt x="32676" y="28423"/>
                      <a:pt x="32643" y="28457"/>
                    </a:cubicBezTo>
                    <a:cubicBezTo>
                      <a:pt x="32588" y="28513"/>
                      <a:pt x="32514" y="28546"/>
                      <a:pt x="32435" y="28550"/>
                    </a:cubicBezTo>
                    <a:cubicBezTo>
                      <a:pt x="32446" y="28563"/>
                      <a:pt x="32444" y="28579"/>
                      <a:pt x="32431" y="28579"/>
                    </a:cubicBezTo>
                    <a:cubicBezTo>
                      <a:pt x="32416" y="28579"/>
                      <a:pt x="32413" y="28563"/>
                      <a:pt x="32427" y="28552"/>
                    </a:cubicBezTo>
                    <a:cubicBezTo>
                      <a:pt x="32416" y="28506"/>
                      <a:pt x="32407" y="28459"/>
                      <a:pt x="32430" y="28413"/>
                    </a:cubicBezTo>
                    <a:lnTo>
                      <a:pt x="32405" y="28325"/>
                    </a:lnTo>
                    <a:lnTo>
                      <a:pt x="32397" y="28328"/>
                    </a:lnTo>
                    <a:cubicBezTo>
                      <a:pt x="32405" y="28259"/>
                      <a:pt x="32391" y="28194"/>
                      <a:pt x="32334" y="28098"/>
                    </a:cubicBezTo>
                    <a:cubicBezTo>
                      <a:pt x="32325" y="28201"/>
                      <a:pt x="32303" y="28263"/>
                      <a:pt x="32321" y="28328"/>
                    </a:cubicBezTo>
                    <a:cubicBezTo>
                      <a:pt x="32312" y="28352"/>
                      <a:pt x="32302" y="28376"/>
                      <a:pt x="32293" y="28400"/>
                    </a:cubicBezTo>
                    <a:cubicBezTo>
                      <a:pt x="32293" y="28458"/>
                      <a:pt x="32301" y="28516"/>
                      <a:pt x="32293" y="28572"/>
                    </a:cubicBezTo>
                    <a:cubicBezTo>
                      <a:pt x="32285" y="28620"/>
                      <a:pt x="32240" y="28644"/>
                      <a:pt x="32187" y="28644"/>
                    </a:cubicBezTo>
                    <a:cubicBezTo>
                      <a:pt x="32184" y="28644"/>
                      <a:pt x="32180" y="28644"/>
                      <a:pt x="32176" y="28643"/>
                    </a:cubicBezTo>
                    <a:cubicBezTo>
                      <a:pt x="32109" y="28641"/>
                      <a:pt x="32125" y="28590"/>
                      <a:pt x="32124" y="28555"/>
                    </a:cubicBezTo>
                    <a:cubicBezTo>
                      <a:pt x="32125" y="28517"/>
                      <a:pt x="32129" y="28478"/>
                      <a:pt x="32135" y="28440"/>
                    </a:cubicBezTo>
                    <a:cubicBezTo>
                      <a:pt x="32074" y="28401"/>
                      <a:pt x="32106" y="28337"/>
                      <a:pt x="32080" y="28288"/>
                    </a:cubicBezTo>
                    <a:cubicBezTo>
                      <a:pt x="32100" y="28185"/>
                      <a:pt x="32043" y="28095"/>
                      <a:pt x="32015" y="28000"/>
                    </a:cubicBezTo>
                    <a:cubicBezTo>
                      <a:pt x="32007" y="28098"/>
                      <a:pt x="31980" y="28194"/>
                      <a:pt x="32007" y="28290"/>
                    </a:cubicBezTo>
                    <a:lnTo>
                      <a:pt x="31998" y="28443"/>
                    </a:lnTo>
                    <a:cubicBezTo>
                      <a:pt x="31970" y="28448"/>
                      <a:pt x="31942" y="28450"/>
                      <a:pt x="31915" y="28450"/>
                    </a:cubicBezTo>
                    <a:cubicBezTo>
                      <a:pt x="31866" y="28450"/>
                      <a:pt x="31818" y="28444"/>
                      <a:pt x="31770" y="28438"/>
                    </a:cubicBezTo>
                    <a:cubicBezTo>
                      <a:pt x="31767" y="28427"/>
                      <a:pt x="31763" y="28416"/>
                      <a:pt x="31759" y="28406"/>
                    </a:cubicBezTo>
                    <a:cubicBezTo>
                      <a:pt x="31760" y="28355"/>
                      <a:pt x="31761" y="28302"/>
                      <a:pt x="31763" y="28251"/>
                    </a:cubicBezTo>
                    <a:lnTo>
                      <a:pt x="31715" y="28242"/>
                    </a:lnTo>
                    <a:cubicBezTo>
                      <a:pt x="31700" y="28296"/>
                      <a:pt x="31670" y="28350"/>
                      <a:pt x="31694" y="28408"/>
                    </a:cubicBezTo>
                    <a:lnTo>
                      <a:pt x="31675" y="28440"/>
                    </a:lnTo>
                    <a:lnTo>
                      <a:pt x="31492" y="28445"/>
                    </a:lnTo>
                    <a:cubicBezTo>
                      <a:pt x="31343" y="28353"/>
                      <a:pt x="31424" y="28214"/>
                      <a:pt x="31382" y="28105"/>
                    </a:cubicBezTo>
                    <a:lnTo>
                      <a:pt x="31382" y="28105"/>
                    </a:lnTo>
                    <a:cubicBezTo>
                      <a:pt x="31370" y="28167"/>
                      <a:pt x="31361" y="28236"/>
                      <a:pt x="31343" y="28305"/>
                    </a:cubicBezTo>
                    <a:cubicBezTo>
                      <a:pt x="31332" y="28350"/>
                      <a:pt x="31349" y="28415"/>
                      <a:pt x="31260" y="28419"/>
                    </a:cubicBezTo>
                    <a:cubicBezTo>
                      <a:pt x="31254" y="28419"/>
                      <a:pt x="31248" y="28419"/>
                      <a:pt x="31242" y="28419"/>
                    </a:cubicBezTo>
                    <a:cubicBezTo>
                      <a:pt x="31160" y="28419"/>
                      <a:pt x="31096" y="28394"/>
                      <a:pt x="31091" y="28307"/>
                    </a:cubicBezTo>
                    <a:cubicBezTo>
                      <a:pt x="31087" y="28288"/>
                      <a:pt x="31083" y="28269"/>
                      <a:pt x="31077" y="28251"/>
                    </a:cubicBezTo>
                    <a:cubicBezTo>
                      <a:pt x="31097" y="28179"/>
                      <a:pt x="31043" y="28130"/>
                      <a:pt x="30999" y="28076"/>
                    </a:cubicBezTo>
                    <a:lnTo>
                      <a:pt x="30999" y="28288"/>
                    </a:lnTo>
                    <a:cubicBezTo>
                      <a:pt x="30989" y="28338"/>
                      <a:pt x="30984" y="28382"/>
                      <a:pt x="30901" y="28382"/>
                    </a:cubicBezTo>
                    <a:cubicBezTo>
                      <a:pt x="30899" y="28382"/>
                      <a:pt x="30897" y="28382"/>
                      <a:pt x="30895" y="28382"/>
                    </a:cubicBezTo>
                    <a:cubicBezTo>
                      <a:pt x="30682" y="28375"/>
                      <a:pt x="30650" y="28359"/>
                      <a:pt x="30622" y="28214"/>
                    </a:cubicBezTo>
                    <a:lnTo>
                      <a:pt x="30549" y="28219"/>
                    </a:lnTo>
                    <a:cubicBezTo>
                      <a:pt x="30545" y="28358"/>
                      <a:pt x="30540" y="28497"/>
                      <a:pt x="30537" y="28636"/>
                    </a:cubicBezTo>
                    <a:cubicBezTo>
                      <a:pt x="30537" y="28649"/>
                      <a:pt x="30537" y="28661"/>
                      <a:pt x="30536" y="28674"/>
                    </a:cubicBezTo>
                    <a:lnTo>
                      <a:pt x="30494" y="28747"/>
                    </a:lnTo>
                    <a:cubicBezTo>
                      <a:pt x="30589" y="28794"/>
                      <a:pt x="30558" y="28872"/>
                      <a:pt x="30548" y="28938"/>
                    </a:cubicBezTo>
                    <a:cubicBezTo>
                      <a:pt x="30540" y="28985"/>
                      <a:pt x="30506" y="28992"/>
                      <a:pt x="30468" y="28992"/>
                    </a:cubicBezTo>
                    <a:cubicBezTo>
                      <a:pt x="30448" y="28992"/>
                      <a:pt x="30428" y="28990"/>
                      <a:pt x="30409" y="28990"/>
                    </a:cubicBezTo>
                    <a:cubicBezTo>
                      <a:pt x="30406" y="28990"/>
                      <a:pt x="30403" y="28990"/>
                      <a:pt x="30400" y="28991"/>
                    </a:cubicBezTo>
                    <a:cubicBezTo>
                      <a:pt x="30389" y="28991"/>
                      <a:pt x="30379" y="28991"/>
                      <a:pt x="30368" y="28991"/>
                    </a:cubicBezTo>
                    <a:cubicBezTo>
                      <a:pt x="30318" y="28991"/>
                      <a:pt x="30271" y="28982"/>
                      <a:pt x="30263" y="28922"/>
                    </a:cubicBezTo>
                    <a:cubicBezTo>
                      <a:pt x="30250" y="28827"/>
                      <a:pt x="30241" y="28730"/>
                      <a:pt x="30230" y="28634"/>
                    </a:cubicBezTo>
                    <a:lnTo>
                      <a:pt x="30218" y="28558"/>
                    </a:lnTo>
                    <a:lnTo>
                      <a:pt x="30172" y="28557"/>
                    </a:lnTo>
                    <a:cubicBezTo>
                      <a:pt x="30167" y="28667"/>
                      <a:pt x="30159" y="28777"/>
                      <a:pt x="30160" y="28886"/>
                    </a:cubicBezTo>
                    <a:cubicBezTo>
                      <a:pt x="30162" y="28960"/>
                      <a:pt x="30128" y="28986"/>
                      <a:pt x="30053" y="28986"/>
                    </a:cubicBezTo>
                    <a:cubicBezTo>
                      <a:pt x="30048" y="28986"/>
                      <a:pt x="30043" y="28986"/>
                      <a:pt x="30038" y="28986"/>
                    </a:cubicBezTo>
                    <a:cubicBezTo>
                      <a:pt x="29902" y="28981"/>
                      <a:pt x="29765" y="28982"/>
                      <a:pt x="29629" y="28977"/>
                    </a:cubicBezTo>
                    <a:cubicBezTo>
                      <a:pt x="28809" y="28949"/>
                      <a:pt x="27989" y="28940"/>
                      <a:pt x="27169" y="28940"/>
                    </a:cubicBezTo>
                    <a:cubicBezTo>
                      <a:pt x="26148" y="28940"/>
                      <a:pt x="25127" y="28954"/>
                      <a:pt x="24105" y="28960"/>
                    </a:cubicBezTo>
                    <a:cubicBezTo>
                      <a:pt x="23912" y="28961"/>
                      <a:pt x="23719" y="28961"/>
                      <a:pt x="23526" y="28961"/>
                    </a:cubicBezTo>
                    <a:cubicBezTo>
                      <a:pt x="23333" y="28961"/>
                      <a:pt x="23139" y="28961"/>
                      <a:pt x="22946" y="28960"/>
                    </a:cubicBezTo>
                    <a:cubicBezTo>
                      <a:pt x="22693" y="28958"/>
                      <a:pt x="22439" y="28958"/>
                      <a:pt x="22185" y="28958"/>
                    </a:cubicBezTo>
                    <a:cubicBezTo>
                      <a:pt x="21808" y="28958"/>
                      <a:pt x="21431" y="28959"/>
                      <a:pt x="21054" y="28959"/>
                    </a:cubicBezTo>
                    <a:cubicBezTo>
                      <a:pt x="20359" y="28959"/>
                      <a:pt x="19664" y="28956"/>
                      <a:pt x="18968" y="28938"/>
                    </a:cubicBezTo>
                    <a:cubicBezTo>
                      <a:pt x="18924" y="28937"/>
                      <a:pt x="18880" y="28935"/>
                      <a:pt x="18835" y="28935"/>
                    </a:cubicBezTo>
                    <a:cubicBezTo>
                      <a:pt x="18819" y="28935"/>
                      <a:pt x="18803" y="28936"/>
                      <a:pt x="18786" y="28936"/>
                    </a:cubicBezTo>
                    <a:cubicBezTo>
                      <a:pt x="18785" y="28936"/>
                      <a:pt x="18784" y="28936"/>
                      <a:pt x="18783" y="28936"/>
                    </a:cubicBezTo>
                    <a:cubicBezTo>
                      <a:pt x="18696" y="28936"/>
                      <a:pt x="18659" y="28893"/>
                      <a:pt x="18670" y="28827"/>
                    </a:cubicBezTo>
                    <a:cubicBezTo>
                      <a:pt x="18684" y="28735"/>
                      <a:pt x="18659" y="28648"/>
                      <a:pt x="18646" y="28559"/>
                    </a:cubicBezTo>
                    <a:cubicBezTo>
                      <a:pt x="18676" y="28508"/>
                      <a:pt x="18698" y="28457"/>
                      <a:pt x="18638" y="28409"/>
                    </a:cubicBezTo>
                    <a:lnTo>
                      <a:pt x="18627" y="28410"/>
                    </a:lnTo>
                    <a:lnTo>
                      <a:pt x="18615" y="28409"/>
                    </a:lnTo>
                    <a:cubicBezTo>
                      <a:pt x="18586" y="28439"/>
                      <a:pt x="18552" y="28446"/>
                      <a:pt x="18516" y="28446"/>
                    </a:cubicBezTo>
                    <a:cubicBezTo>
                      <a:pt x="18485" y="28446"/>
                      <a:pt x="18453" y="28441"/>
                      <a:pt x="18421" y="28441"/>
                    </a:cubicBezTo>
                    <a:cubicBezTo>
                      <a:pt x="18406" y="28441"/>
                      <a:pt x="18390" y="28442"/>
                      <a:pt x="18375" y="28446"/>
                    </a:cubicBezTo>
                    <a:lnTo>
                      <a:pt x="18297" y="28437"/>
                    </a:lnTo>
                    <a:cubicBezTo>
                      <a:pt x="18270" y="28337"/>
                      <a:pt x="18253" y="28236"/>
                      <a:pt x="18267" y="28132"/>
                    </a:cubicBezTo>
                    <a:lnTo>
                      <a:pt x="18267" y="28132"/>
                    </a:lnTo>
                    <a:cubicBezTo>
                      <a:pt x="18258" y="28138"/>
                      <a:pt x="18247" y="28142"/>
                      <a:pt x="18237" y="28142"/>
                    </a:cubicBezTo>
                    <a:cubicBezTo>
                      <a:pt x="18225" y="28142"/>
                      <a:pt x="18214" y="28138"/>
                      <a:pt x="18204" y="28130"/>
                    </a:cubicBezTo>
                    <a:lnTo>
                      <a:pt x="18204" y="28130"/>
                    </a:lnTo>
                    <a:cubicBezTo>
                      <a:pt x="18230" y="28221"/>
                      <a:pt x="18187" y="28312"/>
                      <a:pt x="18197" y="28403"/>
                    </a:cubicBezTo>
                    <a:cubicBezTo>
                      <a:pt x="18179" y="28418"/>
                      <a:pt x="18158" y="28422"/>
                      <a:pt x="18136" y="28422"/>
                    </a:cubicBezTo>
                    <a:cubicBezTo>
                      <a:pt x="18129" y="28422"/>
                      <a:pt x="18122" y="28422"/>
                      <a:pt x="18115" y="28421"/>
                    </a:cubicBezTo>
                    <a:cubicBezTo>
                      <a:pt x="17800" y="28404"/>
                      <a:pt x="17800" y="28404"/>
                      <a:pt x="17877" y="28132"/>
                    </a:cubicBezTo>
                    <a:lnTo>
                      <a:pt x="17916" y="28055"/>
                    </a:lnTo>
                    <a:cubicBezTo>
                      <a:pt x="17829" y="28020"/>
                      <a:pt x="17907" y="27937"/>
                      <a:pt x="17851" y="27892"/>
                    </a:cubicBezTo>
                    <a:lnTo>
                      <a:pt x="17851" y="27892"/>
                    </a:lnTo>
                    <a:cubicBezTo>
                      <a:pt x="17804" y="28009"/>
                      <a:pt x="17792" y="28040"/>
                      <a:pt x="17713" y="28040"/>
                    </a:cubicBezTo>
                    <a:cubicBezTo>
                      <a:pt x="17686" y="28040"/>
                      <a:pt x="17650" y="28036"/>
                      <a:pt x="17602" y="28031"/>
                    </a:cubicBezTo>
                    <a:cubicBezTo>
                      <a:pt x="17558" y="28027"/>
                      <a:pt x="17512" y="28018"/>
                      <a:pt x="17468" y="28018"/>
                    </a:cubicBezTo>
                    <a:cubicBezTo>
                      <a:pt x="17453" y="28018"/>
                      <a:pt x="17438" y="28019"/>
                      <a:pt x="17424" y="28022"/>
                    </a:cubicBezTo>
                    <a:cubicBezTo>
                      <a:pt x="17372" y="28029"/>
                      <a:pt x="17387" y="28066"/>
                      <a:pt x="17417" y="28093"/>
                    </a:cubicBezTo>
                    <a:lnTo>
                      <a:pt x="17469" y="28097"/>
                    </a:lnTo>
                    <a:cubicBezTo>
                      <a:pt x="17495" y="28097"/>
                      <a:pt x="17520" y="28096"/>
                      <a:pt x="17545" y="28096"/>
                    </a:cubicBezTo>
                    <a:cubicBezTo>
                      <a:pt x="17558" y="28096"/>
                      <a:pt x="17571" y="28096"/>
                      <a:pt x="17583" y="28097"/>
                    </a:cubicBezTo>
                    <a:cubicBezTo>
                      <a:pt x="17775" y="28106"/>
                      <a:pt x="17834" y="28198"/>
                      <a:pt x="17752" y="28347"/>
                    </a:cubicBezTo>
                    <a:cubicBezTo>
                      <a:pt x="17733" y="28383"/>
                      <a:pt x="17703" y="28394"/>
                      <a:pt x="17670" y="28394"/>
                    </a:cubicBezTo>
                    <a:cubicBezTo>
                      <a:pt x="17661" y="28394"/>
                      <a:pt x="17651" y="28393"/>
                      <a:pt x="17640" y="28391"/>
                    </a:cubicBezTo>
                    <a:cubicBezTo>
                      <a:pt x="17627" y="28389"/>
                      <a:pt x="17613" y="28389"/>
                      <a:pt x="17599" y="28389"/>
                    </a:cubicBezTo>
                    <a:cubicBezTo>
                      <a:pt x="17583" y="28389"/>
                      <a:pt x="17566" y="28389"/>
                      <a:pt x="17550" y="28389"/>
                    </a:cubicBezTo>
                    <a:cubicBezTo>
                      <a:pt x="17499" y="28389"/>
                      <a:pt x="17451" y="28382"/>
                      <a:pt x="17426" y="28324"/>
                    </a:cubicBezTo>
                    <a:cubicBezTo>
                      <a:pt x="17417" y="28300"/>
                      <a:pt x="17418" y="28273"/>
                      <a:pt x="17413" y="28246"/>
                    </a:cubicBezTo>
                    <a:lnTo>
                      <a:pt x="17400" y="28255"/>
                    </a:lnTo>
                    <a:lnTo>
                      <a:pt x="17385" y="28255"/>
                    </a:lnTo>
                    <a:cubicBezTo>
                      <a:pt x="17383" y="28321"/>
                      <a:pt x="17364" y="28370"/>
                      <a:pt x="17279" y="28370"/>
                    </a:cubicBezTo>
                    <a:cubicBezTo>
                      <a:pt x="17271" y="28370"/>
                      <a:pt x="17262" y="28370"/>
                      <a:pt x="17253" y="28369"/>
                    </a:cubicBezTo>
                    <a:cubicBezTo>
                      <a:pt x="17164" y="28360"/>
                      <a:pt x="17072" y="28360"/>
                      <a:pt x="16982" y="28359"/>
                    </a:cubicBezTo>
                    <a:cubicBezTo>
                      <a:pt x="16921" y="28359"/>
                      <a:pt x="16860" y="28353"/>
                      <a:pt x="16798" y="28353"/>
                    </a:cubicBezTo>
                    <a:cubicBezTo>
                      <a:pt x="16750" y="28353"/>
                      <a:pt x="16702" y="28357"/>
                      <a:pt x="16654" y="28370"/>
                    </a:cubicBezTo>
                    <a:cubicBezTo>
                      <a:pt x="16683" y="28441"/>
                      <a:pt x="16743" y="28432"/>
                      <a:pt x="16792" y="28435"/>
                    </a:cubicBezTo>
                    <a:cubicBezTo>
                      <a:pt x="16912" y="28443"/>
                      <a:pt x="17033" y="28446"/>
                      <a:pt x="17154" y="28452"/>
                    </a:cubicBezTo>
                    <a:cubicBezTo>
                      <a:pt x="17338" y="28463"/>
                      <a:pt x="17338" y="28463"/>
                      <a:pt x="17329" y="28635"/>
                    </a:cubicBezTo>
                    <a:lnTo>
                      <a:pt x="17124" y="28648"/>
                    </a:lnTo>
                    <a:cubicBezTo>
                      <a:pt x="17107" y="28657"/>
                      <a:pt x="17084" y="28662"/>
                      <a:pt x="17088" y="28684"/>
                    </a:cubicBezTo>
                    <a:cubicBezTo>
                      <a:pt x="17090" y="28706"/>
                      <a:pt x="17105" y="28712"/>
                      <a:pt x="17124" y="28712"/>
                    </a:cubicBezTo>
                    <a:cubicBezTo>
                      <a:pt x="17131" y="28712"/>
                      <a:pt x="17139" y="28711"/>
                      <a:pt x="17147" y="28710"/>
                    </a:cubicBezTo>
                    <a:lnTo>
                      <a:pt x="17313" y="28718"/>
                    </a:lnTo>
                    <a:lnTo>
                      <a:pt x="17315" y="28719"/>
                    </a:lnTo>
                    <a:lnTo>
                      <a:pt x="17315" y="28719"/>
                    </a:lnTo>
                    <a:lnTo>
                      <a:pt x="17335" y="28870"/>
                    </a:lnTo>
                    <a:cubicBezTo>
                      <a:pt x="17292" y="28938"/>
                      <a:pt x="17221" y="28942"/>
                      <a:pt x="17142" y="28943"/>
                    </a:cubicBezTo>
                    <a:cubicBezTo>
                      <a:pt x="16651" y="28949"/>
                      <a:pt x="16160" y="28964"/>
                      <a:pt x="15668" y="28964"/>
                    </a:cubicBezTo>
                    <a:cubicBezTo>
                      <a:pt x="15651" y="28964"/>
                      <a:pt x="15633" y="28964"/>
                      <a:pt x="15616" y="28964"/>
                    </a:cubicBezTo>
                    <a:cubicBezTo>
                      <a:pt x="13422" y="28960"/>
                      <a:pt x="11229" y="28951"/>
                      <a:pt x="9036" y="28941"/>
                    </a:cubicBezTo>
                    <a:cubicBezTo>
                      <a:pt x="9024" y="28941"/>
                      <a:pt x="9013" y="28942"/>
                      <a:pt x="9002" y="28942"/>
                    </a:cubicBezTo>
                    <a:cubicBezTo>
                      <a:pt x="8990" y="28942"/>
                      <a:pt x="8979" y="28941"/>
                      <a:pt x="8968" y="28941"/>
                    </a:cubicBezTo>
                    <a:cubicBezTo>
                      <a:pt x="8963" y="28940"/>
                      <a:pt x="8957" y="28940"/>
                      <a:pt x="8951" y="28940"/>
                    </a:cubicBezTo>
                    <a:cubicBezTo>
                      <a:pt x="8928" y="28940"/>
                      <a:pt x="8903" y="28944"/>
                      <a:pt x="8880" y="28944"/>
                    </a:cubicBezTo>
                    <a:cubicBezTo>
                      <a:pt x="8847" y="28944"/>
                      <a:pt x="8819" y="28936"/>
                      <a:pt x="8807" y="28903"/>
                    </a:cubicBezTo>
                    <a:cubicBezTo>
                      <a:pt x="8782" y="28827"/>
                      <a:pt x="8737" y="28735"/>
                      <a:pt x="8863" y="28683"/>
                    </a:cubicBezTo>
                    <a:lnTo>
                      <a:pt x="8857" y="28637"/>
                    </a:lnTo>
                    <a:cubicBezTo>
                      <a:pt x="8803" y="28630"/>
                      <a:pt x="8779" y="28601"/>
                      <a:pt x="8775" y="28557"/>
                    </a:cubicBezTo>
                    <a:lnTo>
                      <a:pt x="8679" y="28560"/>
                    </a:lnTo>
                    <a:cubicBezTo>
                      <a:pt x="8668" y="28583"/>
                      <a:pt x="8677" y="28618"/>
                      <a:pt x="8639" y="28620"/>
                    </a:cubicBezTo>
                    <a:cubicBezTo>
                      <a:pt x="8592" y="28621"/>
                      <a:pt x="8543" y="28628"/>
                      <a:pt x="8496" y="28628"/>
                    </a:cubicBezTo>
                    <a:cubicBezTo>
                      <a:pt x="8449" y="28628"/>
                      <a:pt x="8402" y="28621"/>
                      <a:pt x="8358" y="28596"/>
                    </a:cubicBezTo>
                    <a:lnTo>
                      <a:pt x="8353" y="28441"/>
                    </a:lnTo>
                    <a:cubicBezTo>
                      <a:pt x="8383" y="28382"/>
                      <a:pt x="8429" y="28369"/>
                      <a:pt x="8480" y="28369"/>
                    </a:cubicBezTo>
                    <a:cubicBezTo>
                      <a:pt x="8519" y="28369"/>
                      <a:pt x="8561" y="28377"/>
                      <a:pt x="8599" y="28377"/>
                    </a:cubicBezTo>
                    <a:cubicBezTo>
                      <a:pt x="8610" y="28377"/>
                      <a:pt x="8619" y="28376"/>
                      <a:pt x="8629" y="28375"/>
                    </a:cubicBezTo>
                    <a:cubicBezTo>
                      <a:pt x="8637" y="28374"/>
                      <a:pt x="8644" y="28373"/>
                      <a:pt x="8650" y="28373"/>
                    </a:cubicBezTo>
                    <a:cubicBezTo>
                      <a:pt x="8721" y="28373"/>
                      <a:pt x="8712" y="28431"/>
                      <a:pt x="8709" y="28479"/>
                    </a:cubicBezTo>
                    <a:lnTo>
                      <a:pt x="8774" y="28479"/>
                    </a:lnTo>
                    <a:cubicBezTo>
                      <a:pt x="8776" y="28457"/>
                      <a:pt x="8780" y="28434"/>
                      <a:pt x="8782" y="28412"/>
                    </a:cubicBezTo>
                    <a:lnTo>
                      <a:pt x="8778" y="28315"/>
                    </a:lnTo>
                    <a:cubicBezTo>
                      <a:pt x="8764" y="28314"/>
                      <a:pt x="8750" y="28313"/>
                      <a:pt x="8735" y="28313"/>
                    </a:cubicBezTo>
                    <a:cubicBezTo>
                      <a:pt x="8669" y="28313"/>
                      <a:pt x="8601" y="28326"/>
                      <a:pt x="8535" y="28326"/>
                    </a:cubicBezTo>
                    <a:cubicBezTo>
                      <a:pt x="8459" y="28326"/>
                      <a:pt x="8387" y="28309"/>
                      <a:pt x="8331" y="28232"/>
                    </a:cubicBezTo>
                    <a:cubicBezTo>
                      <a:pt x="8327" y="28240"/>
                      <a:pt x="8324" y="28248"/>
                      <a:pt x="8320" y="28255"/>
                    </a:cubicBezTo>
                    <a:cubicBezTo>
                      <a:pt x="8301" y="28288"/>
                      <a:pt x="8273" y="28297"/>
                      <a:pt x="8244" y="28297"/>
                    </a:cubicBezTo>
                    <a:cubicBezTo>
                      <a:pt x="8215" y="28297"/>
                      <a:pt x="8185" y="28289"/>
                      <a:pt x="8158" y="28287"/>
                    </a:cubicBezTo>
                    <a:cubicBezTo>
                      <a:pt x="8000" y="28276"/>
                      <a:pt x="7843" y="28257"/>
                      <a:pt x="7684" y="28245"/>
                    </a:cubicBezTo>
                    <a:cubicBezTo>
                      <a:pt x="7665" y="28243"/>
                      <a:pt x="7641" y="28232"/>
                      <a:pt x="7620" y="28232"/>
                    </a:cubicBezTo>
                    <a:cubicBezTo>
                      <a:pt x="7601" y="28232"/>
                      <a:pt x="7584" y="28240"/>
                      <a:pt x="7575" y="28273"/>
                    </a:cubicBezTo>
                    <a:cubicBezTo>
                      <a:pt x="7749" y="28349"/>
                      <a:pt x="7938" y="28352"/>
                      <a:pt x="8126" y="28366"/>
                    </a:cubicBezTo>
                    <a:cubicBezTo>
                      <a:pt x="8196" y="28372"/>
                      <a:pt x="8285" y="28350"/>
                      <a:pt x="8310" y="28441"/>
                    </a:cubicBezTo>
                    <a:cubicBezTo>
                      <a:pt x="8293" y="28489"/>
                      <a:pt x="8280" y="28538"/>
                      <a:pt x="8290" y="28588"/>
                    </a:cubicBezTo>
                    <a:cubicBezTo>
                      <a:pt x="8260" y="28620"/>
                      <a:pt x="8223" y="28625"/>
                      <a:pt x="8184" y="28625"/>
                    </a:cubicBezTo>
                    <a:cubicBezTo>
                      <a:pt x="8166" y="28625"/>
                      <a:pt x="8149" y="28624"/>
                      <a:pt x="8131" y="28624"/>
                    </a:cubicBezTo>
                    <a:cubicBezTo>
                      <a:pt x="8121" y="28624"/>
                      <a:pt x="8111" y="28625"/>
                      <a:pt x="8101" y="28626"/>
                    </a:cubicBezTo>
                    <a:cubicBezTo>
                      <a:pt x="8092" y="28627"/>
                      <a:pt x="8082" y="28627"/>
                      <a:pt x="8072" y="28627"/>
                    </a:cubicBezTo>
                    <a:cubicBezTo>
                      <a:pt x="8049" y="28627"/>
                      <a:pt x="8026" y="28625"/>
                      <a:pt x="8003" y="28625"/>
                    </a:cubicBezTo>
                    <a:cubicBezTo>
                      <a:pt x="7960" y="28625"/>
                      <a:pt x="7918" y="28632"/>
                      <a:pt x="7881" y="28670"/>
                    </a:cubicBezTo>
                    <a:cubicBezTo>
                      <a:pt x="7929" y="28705"/>
                      <a:pt x="7980" y="28713"/>
                      <a:pt x="8033" y="28713"/>
                    </a:cubicBezTo>
                    <a:cubicBezTo>
                      <a:pt x="8076" y="28713"/>
                      <a:pt x="8121" y="28707"/>
                      <a:pt x="8164" y="28707"/>
                    </a:cubicBezTo>
                    <a:cubicBezTo>
                      <a:pt x="8193" y="28707"/>
                      <a:pt x="8220" y="28710"/>
                      <a:pt x="8247" y="28717"/>
                    </a:cubicBezTo>
                    <a:cubicBezTo>
                      <a:pt x="8296" y="28748"/>
                      <a:pt x="8268" y="28797"/>
                      <a:pt x="8275" y="28840"/>
                    </a:cubicBezTo>
                    <a:cubicBezTo>
                      <a:pt x="8288" y="28925"/>
                      <a:pt x="8239" y="28947"/>
                      <a:pt x="8144" y="28949"/>
                    </a:cubicBezTo>
                    <a:cubicBezTo>
                      <a:pt x="7485" y="28958"/>
                      <a:pt x="6827" y="28974"/>
                      <a:pt x="6169" y="28986"/>
                    </a:cubicBezTo>
                    <a:cubicBezTo>
                      <a:pt x="6156" y="28986"/>
                      <a:pt x="6143" y="28986"/>
                      <a:pt x="6131" y="28986"/>
                    </a:cubicBezTo>
                    <a:cubicBezTo>
                      <a:pt x="5972" y="28986"/>
                      <a:pt x="5952" y="28961"/>
                      <a:pt x="5961" y="28815"/>
                    </a:cubicBezTo>
                    <a:cubicBezTo>
                      <a:pt x="5967" y="28706"/>
                      <a:pt x="5934" y="28597"/>
                      <a:pt x="5972" y="28490"/>
                    </a:cubicBezTo>
                    <a:cubicBezTo>
                      <a:pt x="5967" y="28457"/>
                      <a:pt x="5960" y="28425"/>
                      <a:pt x="5979" y="28393"/>
                    </a:cubicBezTo>
                    <a:cubicBezTo>
                      <a:pt x="5980" y="28353"/>
                      <a:pt x="5982" y="28315"/>
                      <a:pt x="5983" y="28276"/>
                    </a:cubicBezTo>
                    <a:lnTo>
                      <a:pt x="5983" y="28276"/>
                    </a:lnTo>
                    <a:lnTo>
                      <a:pt x="5899" y="28288"/>
                    </a:lnTo>
                    <a:cubicBezTo>
                      <a:pt x="5875" y="28402"/>
                      <a:pt x="5842" y="28451"/>
                      <a:pt x="5777" y="28451"/>
                    </a:cubicBezTo>
                    <a:cubicBezTo>
                      <a:pt x="5759" y="28451"/>
                      <a:pt x="5739" y="28447"/>
                      <a:pt x="5716" y="28440"/>
                    </a:cubicBezTo>
                    <a:cubicBezTo>
                      <a:pt x="5601" y="28404"/>
                      <a:pt x="5653" y="28321"/>
                      <a:pt x="5643" y="28265"/>
                    </a:cubicBezTo>
                    <a:lnTo>
                      <a:pt x="5643" y="28265"/>
                    </a:lnTo>
                    <a:cubicBezTo>
                      <a:pt x="5621" y="28302"/>
                      <a:pt x="5583" y="28347"/>
                      <a:pt x="5580" y="28404"/>
                    </a:cubicBezTo>
                    <a:lnTo>
                      <a:pt x="5256" y="28409"/>
                    </a:lnTo>
                    <a:cubicBezTo>
                      <a:pt x="5151" y="28365"/>
                      <a:pt x="5217" y="28271"/>
                      <a:pt x="5177" y="28208"/>
                    </a:cubicBezTo>
                    <a:cubicBezTo>
                      <a:pt x="5214" y="28112"/>
                      <a:pt x="5159" y="28011"/>
                      <a:pt x="5195" y="27915"/>
                    </a:cubicBezTo>
                    <a:lnTo>
                      <a:pt x="5195" y="27915"/>
                    </a:lnTo>
                    <a:cubicBezTo>
                      <a:pt x="5148" y="28009"/>
                      <a:pt x="5097" y="28101"/>
                      <a:pt x="5126" y="28208"/>
                    </a:cubicBezTo>
                    <a:cubicBezTo>
                      <a:pt x="5103" y="28353"/>
                      <a:pt x="5097" y="28386"/>
                      <a:pt x="4996" y="28386"/>
                    </a:cubicBezTo>
                    <a:cubicBezTo>
                      <a:pt x="4965" y="28386"/>
                      <a:pt x="4926" y="28383"/>
                      <a:pt x="4876" y="28380"/>
                    </a:cubicBezTo>
                    <a:cubicBezTo>
                      <a:pt x="4872" y="28379"/>
                      <a:pt x="4869" y="28379"/>
                      <a:pt x="4865" y="28379"/>
                    </a:cubicBezTo>
                    <a:cubicBezTo>
                      <a:pt x="4861" y="28379"/>
                      <a:pt x="4857" y="28379"/>
                      <a:pt x="4853" y="28380"/>
                    </a:cubicBezTo>
                    <a:cubicBezTo>
                      <a:pt x="4823" y="28365"/>
                      <a:pt x="4792" y="28361"/>
                      <a:pt x="4759" y="28361"/>
                    </a:cubicBezTo>
                    <a:cubicBezTo>
                      <a:pt x="4744" y="28361"/>
                      <a:pt x="4729" y="28362"/>
                      <a:pt x="4713" y="28363"/>
                    </a:cubicBezTo>
                    <a:cubicBezTo>
                      <a:pt x="4708" y="28355"/>
                      <a:pt x="4699" y="28351"/>
                      <a:pt x="4690" y="28351"/>
                    </a:cubicBezTo>
                    <a:cubicBezTo>
                      <a:pt x="4689" y="28351"/>
                      <a:pt x="4688" y="28351"/>
                      <a:pt x="4687" y="28351"/>
                    </a:cubicBezTo>
                    <a:cubicBezTo>
                      <a:pt x="4676" y="28287"/>
                      <a:pt x="4686" y="28219"/>
                      <a:pt x="4642" y="28133"/>
                    </a:cubicBezTo>
                    <a:cubicBezTo>
                      <a:pt x="4624" y="28221"/>
                      <a:pt x="4612" y="28284"/>
                      <a:pt x="4600" y="28347"/>
                    </a:cubicBezTo>
                    <a:lnTo>
                      <a:pt x="4466" y="28328"/>
                    </a:lnTo>
                    <a:cubicBezTo>
                      <a:pt x="4267" y="28300"/>
                      <a:pt x="4267" y="28300"/>
                      <a:pt x="4254" y="28130"/>
                    </a:cubicBezTo>
                    <a:cubicBezTo>
                      <a:pt x="4292" y="28059"/>
                      <a:pt x="4301" y="27986"/>
                      <a:pt x="4284" y="27890"/>
                    </a:cubicBezTo>
                    <a:lnTo>
                      <a:pt x="4284" y="27890"/>
                    </a:lnTo>
                    <a:cubicBezTo>
                      <a:pt x="4255" y="27982"/>
                      <a:pt x="4192" y="28048"/>
                      <a:pt x="4214" y="28130"/>
                    </a:cubicBezTo>
                    <a:cubicBezTo>
                      <a:pt x="4186" y="28175"/>
                      <a:pt x="4197" y="28238"/>
                      <a:pt x="4125" y="28259"/>
                    </a:cubicBezTo>
                    <a:cubicBezTo>
                      <a:pt x="4077" y="28242"/>
                      <a:pt x="4032" y="28217"/>
                      <a:pt x="3974" y="28217"/>
                    </a:cubicBezTo>
                    <a:cubicBezTo>
                      <a:pt x="3959" y="28217"/>
                      <a:pt x="3943" y="28218"/>
                      <a:pt x="3926" y="28223"/>
                    </a:cubicBezTo>
                    <a:cubicBezTo>
                      <a:pt x="3983" y="28286"/>
                      <a:pt x="4053" y="28302"/>
                      <a:pt x="4122" y="28320"/>
                    </a:cubicBezTo>
                    <a:cubicBezTo>
                      <a:pt x="4172" y="28364"/>
                      <a:pt x="4169" y="28408"/>
                      <a:pt x="4120" y="28448"/>
                    </a:cubicBezTo>
                    <a:cubicBezTo>
                      <a:pt x="4108" y="28458"/>
                      <a:pt x="4096" y="28462"/>
                      <a:pt x="4085" y="28462"/>
                    </a:cubicBezTo>
                    <a:cubicBezTo>
                      <a:pt x="4057" y="28462"/>
                      <a:pt x="4032" y="28438"/>
                      <a:pt x="4006" y="28431"/>
                    </a:cubicBezTo>
                    <a:cubicBezTo>
                      <a:pt x="3972" y="28420"/>
                      <a:pt x="3940" y="28408"/>
                      <a:pt x="3908" y="28394"/>
                    </a:cubicBezTo>
                    <a:cubicBezTo>
                      <a:pt x="3779" y="28302"/>
                      <a:pt x="3648" y="28213"/>
                      <a:pt x="3497" y="28148"/>
                    </a:cubicBezTo>
                    <a:cubicBezTo>
                      <a:pt x="3430" y="27984"/>
                      <a:pt x="3458" y="27812"/>
                      <a:pt x="3477" y="27648"/>
                    </a:cubicBezTo>
                    <a:cubicBezTo>
                      <a:pt x="3535" y="27137"/>
                      <a:pt x="3515" y="26625"/>
                      <a:pt x="3516" y="26115"/>
                    </a:cubicBezTo>
                    <a:cubicBezTo>
                      <a:pt x="3518" y="25523"/>
                      <a:pt x="3571" y="24937"/>
                      <a:pt x="3655" y="24352"/>
                    </a:cubicBezTo>
                    <a:cubicBezTo>
                      <a:pt x="3733" y="23799"/>
                      <a:pt x="3799" y="23245"/>
                      <a:pt x="3876" y="22692"/>
                    </a:cubicBezTo>
                    <a:cubicBezTo>
                      <a:pt x="3963" y="22068"/>
                      <a:pt x="4111" y="21452"/>
                      <a:pt x="4240" y="20834"/>
                    </a:cubicBezTo>
                    <a:cubicBezTo>
                      <a:pt x="4369" y="20209"/>
                      <a:pt x="4430" y="19575"/>
                      <a:pt x="4534" y="18947"/>
                    </a:cubicBezTo>
                    <a:cubicBezTo>
                      <a:pt x="4646" y="18248"/>
                      <a:pt x="4684" y="17541"/>
                      <a:pt x="4847" y="16847"/>
                    </a:cubicBezTo>
                    <a:cubicBezTo>
                      <a:pt x="4958" y="16372"/>
                      <a:pt x="5129" y="15913"/>
                      <a:pt x="5356" y="15481"/>
                    </a:cubicBezTo>
                    <a:cubicBezTo>
                      <a:pt x="5475" y="15252"/>
                      <a:pt x="5774" y="15067"/>
                      <a:pt x="6085" y="15067"/>
                    </a:cubicBezTo>
                    <a:cubicBezTo>
                      <a:pt x="6110" y="15067"/>
                      <a:pt x="6136" y="15068"/>
                      <a:pt x="6162" y="15071"/>
                    </a:cubicBezTo>
                    <a:cubicBezTo>
                      <a:pt x="6228" y="15078"/>
                      <a:pt x="6304" y="15066"/>
                      <a:pt x="6311" y="15154"/>
                    </a:cubicBezTo>
                    <a:cubicBezTo>
                      <a:pt x="6314" y="15182"/>
                      <a:pt x="6332" y="15191"/>
                      <a:pt x="6353" y="15191"/>
                    </a:cubicBezTo>
                    <a:cubicBezTo>
                      <a:pt x="6367" y="15191"/>
                      <a:pt x="6383" y="15187"/>
                      <a:pt x="6396" y="15181"/>
                    </a:cubicBezTo>
                    <a:cubicBezTo>
                      <a:pt x="7153" y="14877"/>
                      <a:pt x="7966" y="14937"/>
                      <a:pt x="8766" y="14912"/>
                    </a:cubicBezTo>
                    <a:cubicBezTo>
                      <a:pt x="9042" y="14899"/>
                      <a:pt x="9318" y="14894"/>
                      <a:pt x="9594" y="14894"/>
                    </a:cubicBezTo>
                    <a:close/>
                    <a:moveTo>
                      <a:pt x="15342" y="0"/>
                    </a:moveTo>
                    <a:cubicBezTo>
                      <a:pt x="15284" y="0"/>
                      <a:pt x="15234" y="32"/>
                      <a:pt x="15190" y="72"/>
                    </a:cubicBezTo>
                    <a:cubicBezTo>
                      <a:pt x="15145" y="113"/>
                      <a:pt x="15102" y="153"/>
                      <a:pt x="15056" y="195"/>
                    </a:cubicBezTo>
                    <a:cubicBezTo>
                      <a:pt x="14970" y="67"/>
                      <a:pt x="14914" y="4"/>
                      <a:pt x="14851" y="4"/>
                    </a:cubicBezTo>
                    <a:cubicBezTo>
                      <a:pt x="14789" y="4"/>
                      <a:pt x="14720" y="65"/>
                      <a:pt x="14610" y="184"/>
                    </a:cubicBezTo>
                    <a:cubicBezTo>
                      <a:pt x="14596" y="180"/>
                      <a:pt x="14583" y="174"/>
                      <a:pt x="14571" y="166"/>
                    </a:cubicBezTo>
                    <a:cubicBezTo>
                      <a:pt x="14524" y="118"/>
                      <a:pt x="14497" y="40"/>
                      <a:pt x="14415" y="40"/>
                    </a:cubicBezTo>
                    <a:cubicBezTo>
                      <a:pt x="14407" y="40"/>
                      <a:pt x="14398" y="41"/>
                      <a:pt x="14389" y="42"/>
                    </a:cubicBezTo>
                    <a:cubicBezTo>
                      <a:pt x="14282" y="60"/>
                      <a:pt x="14274" y="153"/>
                      <a:pt x="14244" y="224"/>
                    </a:cubicBezTo>
                    <a:cubicBezTo>
                      <a:pt x="14234" y="248"/>
                      <a:pt x="14237" y="275"/>
                      <a:pt x="14233" y="300"/>
                    </a:cubicBezTo>
                    <a:cubicBezTo>
                      <a:pt x="14232" y="300"/>
                      <a:pt x="14230" y="300"/>
                      <a:pt x="14229" y="300"/>
                    </a:cubicBezTo>
                    <a:cubicBezTo>
                      <a:pt x="14142" y="300"/>
                      <a:pt x="14141" y="226"/>
                      <a:pt x="14099" y="187"/>
                    </a:cubicBezTo>
                    <a:cubicBezTo>
                      <a:pt x="14054" y="147"/>
                      <a:pt x="14017" y="91"/>
                      <a:pt x="13949" y="91"/>
                    </a:cubicBezTo>
                    <a:cubicBezTo>
                      <a:pt x="13939" y="91"/>
                      <a:pt x="13928" y="92"/>
                      <a:pt x="13917" y="95"/>
                    </a:cubicBezTo>
                    <a:cubicBezTo>
                      <a:pt x="13828" y="115"/>
                      <a:pt x="13828" y="187"/>
                      <a:pt x="13816" y="253"/>
                    </a:cubicBezTo>
                    <a:cubicBezTo>
                      <a:pt x="13808" y="305"/>
                      <a:pt x="13846" y="367"/>
                      <a:pt x="13784" y="413"/>
                    </a:cubicBezTo>
                    <a:lnTo>
                      <a:pt x="13682" y="368"/>
                    </a:lnTo>
                    <a:cubicBezTo>
                      <a:pt x="13626" y="349"/>
                      <a:pt x="13585" y="338"/>
                      <a:pt x="13556" y="338"/>
                    </a:cubicBezTo>
                    <a:cubicBezTo>
                      <a:pt x="13505" y="338"/>
                      <a:pt x="13490" y="372"/>
                      <a:pt x="13488" y="450"/>
                    </a:cubicBezTo>
                    <a:cubicBezTo>
                      <a:pt x="13487" y="487"/>
                      <a:pt x="13499" y="524"/>
                      <a:pt x="13506" y="562"/>
                    </a:cubicBezTo>
                    <a:cubicBezTo>
                      <a:pt x="13499" y="595"/>
                      <a:pt x="13523" y="608"/>
                      <a:pt x="13553" y="619"/>
                    </a:cubicBezTo>
                    <a:cubicBezTo>
                      <a:pt x="13567" y="633"/>
                      <a:pt x="13581" y="640"/>
                      <a:pt x="13596" y="640"/>
                    </a:cubicBezTo>
                    <a:cubicBezTo>
                      <a:pt x="13609" y="640"/>
                      <a:pt x="13623" y="634"/>
                      <a:pt x="13636" y="621"/>
                    </a:cubicBezTo>
                    <a:cubicBezTo>
                      <a:pt x="13653" y="557"/>
                      <a:pt x="13596" y="506"/>
                      <a:pt x="13591" y="445"/>
                    </a:cubicBezTo>
                    <a:cubicBezTo>
                      <a:pt x="13599" y="444"/>
                      <a:pt x="13606" y="443"/>
                      <a:pt x="13613" y="443"/>
                    </a:cubicBezTo>
                    <a:cubicBezTo>
                      <a:pt x="13652" y="443"/>
                      <a:pt x="13677" y="470"/>
                      <a:pt x="13709" y="488"/>
                    </a:cubicBezTo>
                    <a:cubicBezTo>
                      <a:pt x="13754" y="516"/>
                      <a:pt x="13794" y="569"/>
                      <a:pt x="13850" y="569"/>
                    </a:cubicBezTo>
                    <a:cubicBezTo>
                      <a:pt x="13864" y="569"/>
                      <a:pt x="13880" y="566"/>
                      <a:pt x="13897" y="557"/>
                    </a:cubicBezTo>
                    <a:cubicBezTo>
                      <a:pt x="13969" y="522"/>
                      <a:pt x="13917" y="453"/>
                      <a:pt x="13917" y="398"/>
                    </a:cubicBezTo>
                    <a:cubicBezTo>
                      <a:pt x="13917" y="327"/>
                      <a:pt x="13886" y="250"/>
                      <a:pt x="13946" y="182"/>
                    </a:cubicBezTo>
                    <a:cubicBezTo>
                      <a:pt x="14049" y="229"/>
                      <a:pt x="14061" y="324"/>
                      <a:pt x="14132" y="380"/>
                    </a:cubicBezTo>
                    <a:cubicBezTo>
                      <a:pt x="14132" y="380"/>
                      <a:pt x="14139" y="385"/>
                      <a:pt x="14139" y="385"/>
                    </a:cubicBezTo>
                    <a:cubicBezTo>
                      <a:pt x="14139" y="385"/>
                      <a:pt x="14137" y="387"/>
                      <a:pt x="14137" y="387"/>
                    </a:cubicBezTo>
                    <a:cubicBezTo>
                      <a:pt x="14143" y="406"/>
                      <a:pt x="14149" y="424"/>
                      <a:pt x="14158" y="442"/>
                    </a:cubicBezTo>
                    <a:cubicBezTo>
                      <a:pt x="14181" y="474"/>
                      <a:pt x="14192" y="526"/>
                      <a:pt x="14245" y="526"/>
                    </a:cubicBezTo>
                    <a:cubicBezTo>
                      <a:pt x="14250" y="526"/>
                      <a:pt x="14256" y="525"/>
                      <a:pt x="14263" y="524"/>
                    </a:cubicBezTo>
                    <a:cubicBezTo>
                      <a:pt x="14333" y="510"/>
                      <a:pt x="14313" y="453"/>
                      <a:pt x="14315" y="410"/>
                    </a:cubicBezTo>
                    <a:cubicBezTo>
                      <a:pt x="14318" y="319"/>
                      <a:pt x="14319" y="229"/>
                      <a:pt x="14394" y="145"/>
                    </a:cubicBezTo>
                    <a:cubicBezTo>
                      <a:pt x="14479" y="211"/>
                      <a:pt x="14490" y="305"/>
                      <a:pt x="14530" y="387"/>
                    </a:cubicBezTo>
                    <a:cubicBezTo>
                      <a:pt x="14549" y="422"/>
                      <a:pt x="14567" y="459"/>
                      <a:pt x="14615" y="459"/>
                    </a:cubicBezTo>
                    <a:cubicBezTo>
                      <a:pt x="14617" y="459"/>
                      <a:pt x="14620" y="459"/>
                      <a:pt x="14622" y="459"/>
                    </a:cubicBezTo>
                    <a:cubicBezTo>
                      <a:pt x="14675" y="454"/>
                      <a:pt x="14685" y="412"/>
                      <a:pt x="14697" y="373"/>
                    </a:cubicBezTo>
                    <a:cubicBezTo>
                      <a:pt x="14723" y="287"/>
                      <a:pt x="14742" y="197"/>
                      <a:pt x="14838" y="141"/>
                    </a:cubicBezTo>
                    <a:cubicBezTo>
                      <a:pt x="14879" y="173"/>
                      <a:pt x="14886" y="212"/>
                      <a:pt x="14899" y="249"/>
                    </a:cubicBezTo>
                    <a:cubicBezTo>
                      <a:pt x="14925" y="318"/>
                      <a:pt x="14893" y="428"/>
                      <a:pt x="15013" y="435"/>
                    </a:cubicBezTo>
                    <a:cubicBezTo>
                      <a:pt x="15015" y="435"/>
                      <a:pt x="15017" y="435"/>
                      <a:pt x="15019" y="435"/>
                    </a:cubicBezTo>
                    <a:cubicBezTo>
                      <a:pt x="15112" y="435"/>
                      <a:pt x="15110" y="331"/>
                      <a:pt x="15156" y="277"/>
                    </a:cubicBezTo>
                    <a:cubicBezTo>
                      <a:pt x="15206" y="218"/>
                      <a:pt x="15253" y="107"/>
                      <a:pt x="15322" y="107"/>
                    </a:cubicBezTo>
                    <a:cubicBezTo>
                      <a:pt x="15330" y="107"/>
                      <a:pt x="15338" y="108"/>
                      <a:pt x="15346" y="111"/>
                    </a:cubicBezTo>
                    <a:cubicBezTo>
                      <a:pt x="15471" y="157"/>
                      <a:pt x="15377" y="273"/>
                      <a:pt x="15350" y="352"/>
                    </a:cubicBezTo>
                    <a:cubicBezTo>
                      <a:pt x="15231" y="687"/>
                      <a:pt x="14989" y="978"/>
                      <a:pt x="14859" y="1310"/>
                    </a:cubicBezTo>
                    <a:cubicBezTo>
                      <a:pt x="14845" y="1342"/>
                      <a:pt x="14821" y="1346"/>
                      <a:pt x="14789" y="1346"/>
                    </a:cubicBezTo>
                    <a:cubicBezTo>
                      <a:pt x="14781" y="1346"/>
                      <a:pt x="14772" y="1345"/>
                      <a:pt x="14763" y="1345"/>
                    </a:cubicBezTo>
                    <a:cubicBezTo>
                      <a:pt x="14760" y="1345"/>
                      <a:pt x="14756" y="1345"/>
                      <a:pt x="14753" y="1345"/>
                    </a:cubicBezTo>
                    <a:cubicBezTo>
                      <a:pt x="14748" y="1345"/>
                      <a:pt x="14743" y="1345"/>
                      <a:pt x="14738" y="1345"/>
                    </a:cubicBezTo>
                    <a:cubicBezTo>
                      <a:pt x="14715" y="1345"/>
                      <a:pt x="14692" y="1345"/>
                      <a:pt x="14669" y="1345"/>
                    </a:cubicBezTo>
                    <a:cubicBezTo>
                      <a:pt x="14553" y="1345"/>
                      <a:pt x="14438" y="1354"/>
                      <a:pt x="14368" y="1463"/>
                    </a:cubicBezTo>
                    <a:cubicBezTo>
                      <a:pt x="14319" y="1458"/>
                      <a:pt x="14293" y="1426"/>
                      <a:pt x="14259" y="1401"/>
                    </a:cubicBezTo>
                    <a:cubicBezTo>
                      <a:pt x="14249" y="1391"/>
                      <a:pt x="14233" y="1385"/>
                      <a:pt x="14217" y="1385"/>
                    </a:cubicBezTo>
                    <a:cubicBezTo>
                      <a:pt x="14257" y="1331"/>
                      <a:pt x="14167" y="1303"/>
                      <a:pt x="14138" y="1261"/>
                    </a:cubicBezTo>
                    <a:cubicBezTo>
                      <a:pt x="14076" y="1159"/>
                      <a:pt x="13999" y="1067"/>
                      <a:pt x="13909" y="990"/>
                    </a:cubicBezTo>
                    <a:cubicBezTo>
                      <a:pt x="13905" y="967"/>
                      <a:pt x="13890" y="950"/>
                      <a:pt x="13867" y="942"/>
                    </a:cubicBezTo>
                    <a:cubicBezTo>
                      <a:pt x="13841" y="904"/>
                      <a:pt x="13836" y="842"/>
                      <a:pt x="13779" y="842"/>
                    </a:cubicBezTo>
                    <a:cubicBezTo>
                      <a:pt x="13765" y="842"/>
                      <a:pt x="13747" y="845"/>
                      <a:pt x="13726" y="854"/>
                    </a:cubicBezTo>
                    <a:cubicBezTo>
                      <a:pt x="13673" y="927"/>
                      <a:pt x="13759" y="952"/>
                      <a:pt x="13791" y="996"/>
                    </a:cubicBezTo>
                    <a:cubicBezTo>
                      <a:pt x="13803" y="1032"/>
                      <a:pt x="13827" y="1060"/>
                      <a:pt x="13859" y="1078"/>
                    </a:cubicBezTo>
                    <a:cubicBezTo>
                      <a:pt x="13904" y="1165"/>
                      <a:pt x="13967" y="1242"/>
                      <a:pt x="14044" y="1303"/>
                    </a:cubicBezTo>
                    <a:cubicBezTo>
                      <a:pt x="14080" y="1343"/>
                      <a:pt x="14075" y="1420"/>
                      <a:pt x="14158" y="1420"/>
                    </a:cubicBezTo>
                    <a:cubicBezTo>
                      <a:pt x="14164" y="1420"/>
                      <a:pt x="14172" y="1419"/>
                      <a:pt x="14180" y="1418"/>
                    </a:cubicBezTo>
                    <a:lnTo>
                      <a:pt x="14184" y="1416"/>
                    </a:lnTo>
                    <a:lnTo>
                      <a:pt x="14184" y="1416"/>
                    </a:lnTo>
                    <a:cubicBezTo>
                      <a:pt x="14183" y="1417"/>
                      <a:pt x="14182" y="1419"/>
                      <a:pt x="14181" y="1421"/>
                    </a:cubicBezTo>
                    <a:cubicBezTo>
                      <a:pt x="14123" y="1460"/>
                      <a:pt x="14176" y="1490"/>
                      <a:pt x="14195" y="1517"/>
                    </a:cubicBezTo>
                    <a:cubicBezTo>
                      <a:pt x="14500" y="1940"/>
                      <a:pt x="14721" y="2389"/>
                      <a:pt x="14810" y="2883"/>
                    </a:cubicBezTo>
                    <a:cubicBezTo>
                      <a:pt x="14791" y="2898"/>
                      <a:pt x="14775" y="2904"/>
                      <a:pt x="14760" y="2904"/>
                    </a:cubicBezTo>
                    <a:cubicBezTo>
                      <a:pt x="14730" y="2904"/>
                      <a:pt x="14709" y="2877"/>
                      <a:pt x="14686" y="2854"/>
                    </a:cubicBezTo>
                    <a:cubicBezTo>
                      <a:pt x="14502" y="2660"/>
                      <a:pt x="14274" y="2513"/>
                      <a:pt x="14020" y="2393"/>
                    </a:cubicBezTo>
                    <a:cubicBezTo>
                      <a:pt x="13716" y="2249"/>
                      <a:pt x="13424" y="2087"/>
                      <a:pt x="13137" y="1920"/>
                    </a:cubicBezTo>
                    <a:cubicBezTo>
                      <a:pt x="13104" y="1895"/>
                      <a:pt x="13074" y="1864"/>
                      <a:pt x="13037" y="1844"/>
                    </a:cubicBezTo>
                    <a:cubicBezTo>
                      <a:pt x="12712" y="1659"/>
                      <a:pt x="12578" y="1392"/>
                      <a:pt x="12581" y="1070"/>
                    </a:cubicBezTo>
                    <a:cubicBezTo>
                      <a:pt x="12582" y="902"/>
                      <a:pt x="12595" y="734"/>
                      <a:pt x="12600" y="567"/>
                    </a:cubicBezTo>
                    <a:cubicBezTo>
                      <a:pt x="12601" y="497"/>
                      <a:pt x="12603" y="424"/>
                      <a:pt x="12587" y="356"/>
                    </a:cubicBezTo>
                    <a:cubicBezTo>
                      <a:pt x="12578" y="319"/>
                      <a:pt x="12554" y="293"/>
                      <a:pt x="12522" y="293"/>
                    </a:cubicBezTo>
                    <a:cubicBezTo>
                      <a:pt x="12503" y="293"/>
                      <a:pt x="12480" y="302"/>
                      <a:pt x="12456" y="322"/>
                    </a:cubicBezTo>
                    <a:cubicBezTo>
                      <a:pt x="12429" y="343"/>
                      <a:pt x="12419" y="373"/>
                      <a:pt x="12380" y="373"/>
                    </a:cubicBezTo>
                    <a:cubicBezTo>
                      <a:pt x="12369" y="373"/>
                      <a:pt x="12354" y="370"/>
                      <a:pt x="12336" y="363"/>
                    </a:cubicBezTo>
                    <a:cubicBezTo>
                      <a:pt x="12258" y="336"/>
                      <a:pt x="12201" y="321"/>
                      <a:pt x="12154" y="321"/>
                    </a:cubicBezTo>
                    <a:cubicBezTo>
                      <a:pt x="12067" y="321"/>
                      <a:pt x="12014" y="371"/>
                      <a:pt x="11932" y="486"/>
                    </a:cubicBezTo>
                    <a:cubicBezTo>
                      <a:pt x="11932" y="486"/>
                      <a:pt x="11930" y="487"/>
                      <a:pt x="11929" y="487"/>
                    </a:cubicBezTo>
                    <a:cubicBezTo>
                      <a:pt x="11874" y="461"/>
                      <a:pt x="11840" y="445"/>
                      <a:pt x="11816" y="445"/>
                    </a:cubicBezTo>
                    <a:cubicBezTo>
                      <a:pt x="11782" y="445"/>
                      <a:pt x="11769" y="478"/>
                      <a:pt x="11741" y="557"/>
                    </a:cubicBezTo>
                    <a:cubicBezTo>
                      <a:pt x="11723" y="594"/>
                      <a:pt x="11719" y="646"/>
                      <a:pt x="11672" y="646"/>
                    </a:cubicBezTo>
                    <a:cubicBezTo>
                      <a:pt x="11656" y="646"/>
                      <a:pt x="11637" y="640"/>
                      <a:pt x="11611" y="627"/>
                    </a:cubicBezTo>
                    <a:cubicBezTo>
                      <a:pt x="11584" y="614"/>
                      <a:pt x="11561" y="607"/>
                      <a:pt x="11541" y="607"/>
                    </a:cubicBezTo>
                    <a:cubicBezTo>
                      <a:pt x="11493" y="607"/>
                      <a:pt x="11466" y="646"/>
                      <a:pt x="11457" y="702"/>
                    </a:cubicBezTo>
                    <a:cubicBezTo>
                      <a:pt x="11455" y="739"/>
                      <a:pt x="11454" y="777"/>
                      <a:pt x="11456" y="814"/>
                    </a:cubicBezTo>
                    <a:cubicBezTo>
                      <a:pt x="11439" y="825"/>
                      <a:pt x="11420" y="828"/>
                      <a:pt x="11401" y="828"/>
                    </a:cubicBezTo>
                    <a:cubicBezTo>
                      <a:pt x="11381" y="828"/>
                      <a:pt x="11362" y="825"/>
                      <a:pt x="11343" y="825"/>
                    </a:cubicBezTo>
                    <a:cubicBezTo>
                      <a:pt x="11321" y="825"/>
                      <a:pt x="11300" y="829"/>
                      <a:pt x="11283" y="847"/>
                    </a:cubicBezTo>
                    <a:cubicBezTo>
                      <a:pt x="11236" y="896"/>
                      <a:pt x="11302" y="961"/>
                      <a:pt x="11249" y="1009"/>
                    </a:cubicBezTo>
                    <a:cubicBezTo>
                      <a:pt x="11245" y="1009"/>
                      <a:pt x="11241" y="1010"/>
                      <a:pt x="11237" y="1010"/>
                    </a:cubicBezTo>
                    <a:cubicBezTo>
                      <a:pt x="11196" y="1010"/>
                      <a:pt x="11152" y="991"/>
                      <a:pt x="11112" y="991"/>
                    </a:cubicBezTo>
                    <a:cubicBezTo>
                      <a:pt x="11085" y="991"/>
                      <a:pt x="11060" y="999"/>
                      <a:pt x="11040" y="1028"/>
                    </a:cubicBezTo>
                    <a:cubicBezTo>
                      <a:pt x="10992" y="1095"/>
                      <a:pt x="11054" y="1150"/>
                      <a:pt x="11095" y="1203"/>
                    </a:cubicBezTo>
                    <a:cubicBezTo>
                      <a:pt x="11115" y="1229"/>
                      <a:pt x="11145" y="1250"/>
                      <a:pt x="11171" y="1273"/>
                    </a:cubicBezTo>
                    <a:cubicBezTo>
                      <a:pt x="11168" y="1311"/>
                      <a:pt x="11151" y="1330"/>
                      <a:pt x="11102" y="1330"/>
                    </a:cubicBezTo>
                    <a:cubicBezTo>
                      <a:pt x="11096" y="1330"/>
                      <a:pt x="11091" y="1330"/>
                      <a:pt x="11085" y="1330"/>
                    </a:cubicBezTo>
                    <a:cubicBezTo>
                      <a:pt x="11037" y="1330"/>
                      <a:pt x="10985" y="1333"/>
                      <a:pt x="10978" y="1388"/>
                    </a:cubicBezTo>
                    <a:cubicBezTo>
                      <a:pt x="10970" y="1454"/>
                      <a:pt x="11036" y="1470"/>
                      <a:pt x="11091" y="1490"/>
                    </a:cubicBezTo>
                    <a:cubicBezTo>
                      <a:pt x="11110" y="1544"/>
                      <a:pt x="11047" y="1568"/>
                      <a:pt x="11034" y="1609"/>
                    </a:cubicBezTo>
                    <a:cubicBezTo>
                      <a:pt x="10989" y="1640"/>
                      <a:pt x="10994" y="1678"/>
                      <a:pt x="11028" y="1709"/>
                    </a:cubicBezTo>
                    <a:cubicBezTo>
                      <a:pt x="11064" y="1739"/>
                      <a:pt x="11092" y="1769"/>
                      <a:pt x="11095" y="1821"/>
                    </a:cubicBezTo>
                    <a:cubicBezTo>
                      <a:pt x="11098" y="1891"/>
                      <a:pt x="11152" y="1892"/>
                      <a:pt x="11204" y="1892"/>
                    </a:cubicBezTo>
                    <a:cubicBezTo>
                      <a:pt x="11205" y="1892"/>
                      <a:pt x="11206" y="1892"/>
                      <a:pt x="11207" y="1892"/>
                    </a:cubicBezTo>
                    <a:cubicBezTo>
                      <a:pt x="11237" y="1892"/>
                      <a:pt x="11266" y="1892"/>
                      <a:pt x="11285" y="1905"/>
                    </a:cubicBezTo>
                    <a:cubicBezTo>
                      <a:pt x="11344" y="1948"/>
                      <a:pt x="11293" y="2061"/>
                      <a:pt x="11419" y="2075"/>
                    </a:cubicBezTo>
                    <a:cubicBezTo>
                      <a:pt x="11432" y="2077"/>
                      <a:pt x="11444" y="2077"/>
                      <a:pt x="11456" y="2077"/>
                    </a:cubicBezTo>
                    <a:cubicBezTo>
                      <a:pt x="11529" y="2077"/>
                      <a:pt x="11596" y="2055"/>
                      <a:pt x="11662" y="2035"/>
                    </a:cubicBezTo>
                    <a:cubicBezTo>
                      <a:pt x="11875" y="1971"/>
                      <a:pt x="12085" y="1902"/>
                      <a:pt x="12307" y="1863"/>
                    </a:cubicBezTo>
                    <a:cubicBezTo>
                      <a:pt x="12355" y="1854"/>
                      <a:pt x="12400" y="1849"/>
                      <a:pt x="12445" y="1849"/>
                    </a:cubicBezTo>
                    <a:cubicBezTo>
                      <a:pt x="12501" y="1849"/>
                      <a:pt x="12556" y="1857"/>
                      <a:pt x="12615" y="1877"/>
                    </a:cubicBezTo>
                    <a:cubicBezTo>
                      <a:pt x="12783" y="1936"/>
                      <a:pt x="12958" y="1978"/>
                      <a:pt x="13135" y="2000"/>
                    </a:cubicBezTo>
                    <a:cubicBezTo>
                      <a:pt x="13332" y="2148"/>
                      <a:pt x="13545" y="2273"/>
                      <a:pt x="13768" y="2375"/>
                    </a:cubicBezTo>
                    <a:cubicBezTo>
                      <a:pt x="14132" y="2541"/>
                      <a:pt x="14469" y="2734"/>
                      <a:pt x="14729" y="3011"/>
                    </a:cubicBezTo>
                    <a:cubicBezTo>
                      <a:pt x="14810" y="3112"/>
                      <a:pt x="14826" y="3223"/>
                      <a:pt x="14826" y="3343"/>
                    </a:cubicBezTo>
                    <a:cubicBezTo>
                      <a:pt x="14828" y="3720"/>
                      <a:pt x="14747" y="4087"/>
                      <a:pt x="14640" y="4451"/>
                    </a:cubicBezTo>
                    <a:lnTo>
                      <a:pt x="14577" y="4454"/>
                    </a:lnTo>
                    <a:cubicBezTo>
                      <a:pt x="14585" y="4373"/>
                      <a:pt x="14565" y="4295"/>
                      <a:pt x="14543" y="4218"/>
                    </a:cubicBezTo>
                    <a:cubicBezTo>
                      <a:pt x="14472" y="3863"/>
                      <a:pt x="14294" y="3558"/>
                      <a:pt x="13979" y="3318"/>
                    </a:cubicBezTo>
                    <a:cubicBezTo>
                      <a:pt x="13718" y="3119"/>
                      <a:pt x="13397" y="2991"/>
                      <a:pt x="13141" y="2789"/>
                    </a:cubicBezTo>
                    <a:cubicBezTo>
                      <a:pt x="13128" y="2777"/>
                      <a:pt x="13112" y="2771"/>
                      <a:pt x="13095" y="2771"/>
                    </a:cubicBezTo>
                    <a:cubicBezTo>
                      <a:pt x="13083" y="2771"/>
                      <a:pt x="13071" y="2774"/>
                      <a:pt x="13060" y="2780"/>
                    </a:cubicBezTo>
                    <a:cubicBezTo>
                      <a:pt x="13031" y="2801"/>
                      <a:pt x="13037" y="2828"/>
                      <a:pt x="13054" y="2850"/>
                    </a:cubicBezTo>
                    <a:cubicBezTo>
                      <a:pt x="13128" y="2948"/>
                      <a:pt x="13200" y="3045"/>
                      <a:pt x="13279" y="3141"/>
                    </a:cubicBezTo>
                    <a:cubicBezTo>
                      <a:pt x="13602" y="3530"/>
                      <a:pt x="13906" y="3930"/>
                      <a:pt x="14099" y="4382"/>
                    </a:cubicBezTo>
                    <a:cubicBezTo>
                      <a:pt x="14100" y="4421"/>
                      <a:pt x="14113" y="4459"/>
                      <a:pt x="14137" y="4490"/>
                    </a:cubicBezTo>
                    <a:cubicBezTo>
                      <a:pt x="14170" y="4726"/>
                      <a:pt x="14162" y="4971"/>
                      <a:pt x="14245" y="5197"/>
                    </a:cubicBezTo>
                    <a:cubicBezTo>
                      <a:pt x="14306" y="5364"/>
                      <a:pt x="14275" y="5497"/>
                      <a:pt x="14186" y="5637"/>
                    </a:cubicBezTo>
                    <a:cubicBezTo>
                      <a:pt x="14142" y="5704"/>
                      <a:pt x="14104" y="5774"/>
                      <a:pt x="14070" y="5846"/>
                    </a:cubicBezTo>
                    <a:cubicBezTo>
                      <a:pt x="14000" y="6007"/>
                      <a:pt x="13973" y="6172"/>
                      <a:pt x="14031" y="6340"/>
                    </a:cubicBezTo>
                    <a:cubicBezTo>
                      <a:pt x="14102" y="6543"/>
                      <a:pt x="14179" y="6745"/>
                      <a:pt x="14252" y="6947"/>
                    </a:cubicBezTo>
                    <a:cubicBezTo>
                      <a:pt x="14275" y="7009"/>
                      <a:pt x="14271" y="7084"/>
                      <a:pt x="14360" y="7114"/>
                    </a:cubicBezTo>
                    <a:lnTo>
                      <a:pt x="14366" y="7115"/>
                    </a:lnTo>
                    <a:lnTo>
                      <a:pt x="14363" y="7117"/>
                    </a:lnTo>
                    <a:cubicBezTo>
                      <a:pt x="14338" y="7168"/>
                      <a:pt x="14383" y="7193"/>
                      <a:pt x="14417" y="7223"/>
                    </a:cubicBezTo>
                    <a:lnTo>
                      <a:pt x="14519" y="7205"/>
                    </a:lnTo>
                    <a:cubicBezTo>
                      <a:pt x="14485" y="7174"/>
                      <a:pt x="14489" y="7095"/>
                      <a:pt x="14431" y="7095"/>
                    </a:cubicBezTo>
                    <a:cubicBezTo>
                      <a:pt x="14430" y="7095"/>
                      <a:pt x="14429" y="7095"/>
                      <a:pt x="14428" y="7095"/>
                    </a:cubicBezTo>
                    <a:cubicBezTo>
                      <a:pt x="14429" y="7087"/>
                      <a:pt x="14429" y="7080"/>
                      <a:pt x="14428" y="7073"/>
                    </a:cubicBezTo>
                    <a:cubicBezTo>
                      <a:pt x="14423" y="7041"/>
                      <a:pt x="14414" y="7010"/>
                      <a:pt x="14407" y="6978"/>
                    </a:cubicBezTo>
                    <a:lnTo>
                      <a:pt x="14407" y="6978"/>
                    </a:lnTo>
                    <a:lnTo>
                      <a:pt x="14412" y="6980"/>
                    </a:lnTo>
                    <a:lnTo>
                      <a:pt x="14412" y="6976"/>
                    </a:lnTo>
                    <a:cubicBezTo>
                      <a:pt x="14410" y="6977"/>
                      <a:pt x="14409" y="6977"/>
                      <a:pt x="14408" y="6978"/>
                    </a:cubicBezTo>
                    <a:cubicBezTo>
                      <a:pt x="14366" y="6960"/>
                      <a:pt x="14360" y="6939"/>
                      <a:pt x="14404" y="6913"/>
                    </a:cubicBezTo>
                    <a:lnTo>
                      <a:pt x="14404" y="6913"/>
                    </a:lnTo>
                    <a:cubicBezTo>
                      <a:pt x="14407" y="6934"/>
                      <a:pt x="14409" y="6954"/>
                      <a:pt x="14412" y="6976"/>
                    </a:cubicBezTo>
                    <a:cubicBezTo>
                      <a:pt x="14419" y="6971"/>
                      <a:pt x="14425" y="6969"/>
                      <a:pt x="14432" y="6969"/>
                    </a:cubicBezTo>
                    <a:cubicBezTo>
                      <a:pt x="14448" y="6969"/>
                      <a:pt x="14463" y="6982"/>
                      <a:pt x="14478" y="6988"/>
                    </a:cubicBezTo>
                    <a:lnTo>
                      <a:pt x="14517" y="7024"/>
                    </a:lnTo>
                    <a:cubicBezTo>
                      <a:pt x="14533" y="7057"/>
                      <a:pt x="14561" y="7082"/>
                      <a:pt x="14595" y="7093"/>
                    </a:cubicBezTo>
                    <a:lnTo>
                      <a:pt x="14640" y="7134"/>
                    </a:lnTo>
                    <a:cubicBezTo>
                      <a:pt x="14646" y="7154"/>
                      <a:pt x="14664" y="7170"/>
                      <a:pt x="14685" y="7172"/>
                    </a:cubicBezTo>
                    <a:lnTo>
                      <a:pt x="14819" y="7301"/>
                    </a:lnTo>
                    <a:cubicBezTo>
                      <a:pt x="14776" y="7326"/>
                      <a:pt x="14741" y="7335"/>
                      <a:pt x="14710" y="7335"/>
                    </a:cubicBezTo>
                    <a:cubicBezTo>
                      <a:pt x="14624" y="7335"/>
                      <a:pt x="14578" y="7259"/>
                      <a:pt x="14520" y="7205"/>
                    </a:cubicBezTo>
                    <a:lnTo>
                      <a:pt x="14419" y="7223"/>
                    </a:lnTo>
                    <a:cubicBezTo>
                      <a:pt x="14429" y="7253"/>
                      <a:pt x="14458" y="7278"/>
                      <a:pt x="14445" y="7319"/>
                    </a:cubicBezTo>
                    <a:cubicBezTo>
                      <a:pt x="14420" y="7322"/>
                      <a:pt x="14393" y="7328"/>
                      <a:pt x="14364" y="7328"/>
                    </a:cubicBezTo>
                    <a:cubicBezTo>
                      <a:pt x="14349" y="7328"/>
                      <a:pt x="14335" y="7328"/>
                      <a:pt x="14320" y="7328"/>
                    </a:cubicBezTo>
                    <a:cubicBezTo>
                      <a:pt x="14018" y="7328"/>
                      <a:pt x="13718" y="7305"/>
                      <a:pt x="13419" y="7281"/>
                    </a:cubicBezTo>
                    <a:cubicBezTo>
                      <a:pt x="13125" y="7259"/>
                      <a:pt x="13125" y="7256"/>
                      <a:pt x="13167" y="7019"/>
                    </a:cubicBezTo>
                    <a:cubicBezTo>
                      <a:pt x="13281" y="6569"/>
                      <a:pt x="13256" y="6117"/>
                      <a:pt x="13176" y="5670"/>
                    </a:cubicBezTo>
                    <a:cubicBezTo>
                      <a:pt x="13037" y="4886"/>
                      <a:pt x="12670" y="4199"/>
                      <a:pt x="11929" y="3686"/>
                    </a:cubicBezTo>
                    <a:cubicBezTo>
                      <a:pt x="11713" y="3535"/>
                      <a:pt x="11494" y="3387"/>
                      <a:pt x="11275" y="3236"/>
                    </a:cubicBezTo>
                    <a:cubicBezTo>
                      <a:pt x="10933" y="3000"/>
                      <a:pt x="10664" y="2719"/>
                      <a:pt x="10536" y="2351"/>
                    </a:cubicBezTo>
                    <a:lnTo>
                      <a:pt x="10502" y="2385"/>
                    </a:lnTo>
                    <a:lnTo>
                      <a:pt x="10536" y="2349"/>
                    </a:lnTo>
                    <a:cubicBezTo>
                      <a:pt x="10531" y="2264"/>
                      <a:pt x="10546" y="2119"/>
                      <a:pt x="10464" y="2119"/>
                    </a:cubicBezTo>
                    <a:cubicBezTo>
                      <a:pt x="10464" y="2119"/>
                      <a:pt x="10463" y="2119"/>
                      <a:pt x="10462" y="2119"/>
                    </a:cubicBezTo>
                    <a:cubicBezTo>
                      <a:pt x="10348" y="2122"/>
                      <a:pt x="10366" y="2260"/>
                      <a:pt x="10360" y="2349"/>
                    </a:cubicBezTo>
                    <a:cubicBezTo>
                      <a:pt x="10221" y="2753"/>
                      <a:pt x="10211" y="3163"/>
                      <a:pt x="10286" y="3577"/>
                    </a:cubicBezTo>
                    <a:cubicBezTo>
                      <a:pt x="10394" y="4187"/>
                      <a:pt x="10682" y="4738"/>
                      <a:pt x="11052" y="5263"/>
                    </a:cubicBezTo>
                    <a:cubicBezTo>
                      <a:pt x="11497" y="5893"/>
                      <a:pt x="12070" y="6432"/>
                      <a:pt x="12670" y="6952"/>
                    </a:cubicBezTo>
                    <a:cubicBezTo>
                      <a:pt x="12689" y="7045"/>
                      <a:pt x="12835" y="7091"/>
                      <a:pt x="12792" y="7219"/>
                    </a:cubicBezTo>
                    <a:cubicBezTo>
                      <a:pt x="12410" y="7184"/>
                      <a:pt x="12025" y="7168"/>
                      <a:pt x="11627" y="7168"/>
                    </a:cubicBezTo>
                    <a:cubicBezTo>
                      <a:pt x="11495" y="7168"/>
                      <a:pt x="11362" y="7170"/>
                      <a:pt x="11227" y="7173"/>
                    </a:cubicBezTo>
                    <a:cubicBezTo>
                      <a:pt x="11287" y="6984"/>
                      <a:pt x="11284" y="6813"/>
                      <a:pt x="11211" y="6657"/>
                    </a:cubicBezTo>
                    <a:cubicBezTo>
                      <a:pt x="11036" y="6278"/>
                      <a:pt x="10934" y="5878"/>
                      <a:pt x="10753" y="5503"/>
                    </a:cubicBezTo>
                    <a:cubicBezTo>
                      <a:pt x="10526" y="5034"/>
                      <a:pt x="10189" y="4618"/>
                      <a:pt x="9817" y="4224"/>
                    </a:cubicBezTo>
                    <a:cubicBezTo>
                      <a:pt x="9750" y="4107"/>
                      <a:pt x="9643" y="4013"/>
                      <a:pt x="9547" y="3916"/>
                    </a:cubicBezTo>
                    <a:cubicBezTo>
                      <a:pt x="8961" y="3321"/>
                      <a:pt x="8434" y="2692"/>
                      <a:pt x="8042" y="1987"/>
                    </a:cubicBezTo>
                    <a:cubicBezTo>
                      <a:pt x="8003" y="1917"/>
                      <a:pt x="7950" y="1853"/>
                      <a:pt x="7901" y="1788"/>
                    </a:cubicBezTo>
                    <a:cubicBezTo>
                      <a:pt x="7884" y="1764"/>
                      <a:pt x="7858" y="1741"/>
                      <a:pt x="7825" y="1741"/>
                    </a:cubicBezTo>
                    <a:cubicBezTo>
                      <a:pt x="7820" y="1741"/>
                      <a:pt x="7815" y="1741"/>
                      <a:pt x="7810" y="1742"/>
                    </a:cubicBezTo>
                    <a:cubicBezTo>
                      <a:pt x="7754" y="1754"/>
                      <a:pt x="7753" y="1800"/>
                      <a:pt x="7756" y="1838"/>
                    </a:cubicBezTo>
                    <a:cubicBezTo>
                      <a:pt x="7774" y="1999"/>
                      <a:pt x="7834" y="2150"/>
                      <a:pt x="7918" y="2295"/>
                    </a:cubicBezTo>
                    <a:lnTo>
                      <a:pt x="7918" y="2295"/>
                    </a:lnTo>
                    <a:cubicBezTo>
                      <a:pt x="7918" y="2295"/>
                      <a:pt x="7918" y="2295"/>
                      <a:pt x="7918" y="2295"/>
                    </a:cubicBezTo>
                    <a:cubicBezTo>
                      <a:pt x="8171" y="2931"/>
                      <a:pt x="8577" y="3484"/>
                      <a:pt x="9137" y="3955"/>
                    </a:cubicBezTo>
                    <a:cubicBezTo>
                      <a:pt x="9389" y="4169"/>
                      <a:pt x="9647" y="4378"/>
                      <a:pt x="9903" y="4589"/>
                    </a:cubicBezTo>
                    <a:cubicBezTo>
                      <a:pt x="10216" y="4843"/>
                      <a:pt x="10435" y="5150"/>
                      <a:pt x="10588" y="5492"/>
                    </a:cubicBezTo>
                    <a:cubicBezTo>
                      <a:pt x="10604" y="5525"/>
                      <a:pt x="10639" y="5566"/>
                      <a:pt x="10591" y="5595"/>
                    </a:cubicBezTo>
                    <a:cubicBezTo>
                      <a:pt x="10578" y="5603"/>
                      <a:pt x="10566" y="5607"/>
                      <a:pt x="10555" y="5607"/>
                    </a:cubicBezTo>
                    <a:cubicBezTo>
                      <a:pt x="10524" y="5607"/>
                      <a:pt x="10499" y="5581"/>
                      <a:pt x="10475" y="5562"/>
                    </a:cubicBezTo>
                    <a:cubicBezTo>
                      <a:pt x="9969" y="5147"/>
                      <a:pt x="9348" y="4924"/>
                      <a:pt x="8677" y="4784"/>
                    </a:cubicBezTo>
                    <a:cubicBezTo>
                      <a:pt x="8397" y="4725"/>
                      <a:pt x="8120" y="4661"/>
                      <a:pt x="7860" y="4552"/>
                    </a:cubicBezTo>
                    <a:cubicBezTo>
                      <a:pt x="7842" y="4544"/>
                      <a:pt x="7823" y="4533"/>
                      <a:pt x="7805" y="4533"/>
                    </a:cubicBezTo>
                    <a:cubicBezTo>
                      <a:pt x="7792" y="4533"/>
                      <a:pt x="7778" y="4540"/>
                      <a:pt x="7767" y="4559"/>
                    </a:cubicBezTo>
                    <a:cubicBezTo>
                      <a:pt x="7717" y="4610"/>
                      <a:pt x="7780" y="4622"/>
                      <a:pt x="7811" y="4637"/>
                    </a:cubicBezTo>
                    <a:cubicBezTo>
                      <a:pt x="7957" y="4711"/>
                      <a:pt x="8107" y="4782"/>
                      <a:pt x="8256" y="4854"/>
                    </a:cubicBezTo>
                    <a:cubicBezTo>
                      <a:pt x="8593" y="5045"/>
                      <a:pt x="8967" y="5168"/>
                      <a:pt x="9354" y="5259"/>
                    </a:cubicBezTo>
                    <a:lnTo>
                      <a:pt x="9761" y="5422"/>
                    </a:lnTo>
                    <a:cubicBezTo>
                      <a:pt x="9835" y="5446"/>
                      <a:pt x="9913" y="5462"/>
                      <a:pt x="9946" y="5534"/>
                    </a:cubicBezTo>
                    <a:cubicBezTo>
                      <a:pt x="9924" y="5543"/>
                      <a:pt x="9903" y="5547"/>
                      <a:pt x="9884" y="5547"/>
                    </a:cubicBezTo>
                    <a:cubicBezTo>
                      <a:pt x="9817" y="5547"/>
                      <a:pt x="9767" y="5497"/>
                      <a:pt x="9709" y="5472"/>
                    </a:cubicBezTo>
                    <a:cubicBezTo>
                      <a:pt x="9398" y="5376"/>
                      <a:pt x="9087" y="5278"/>
                      <a:pt x="8775" y="5183"/>
                    </a:cubicBezTo>
                    <a:cubicBezTo>
                      <a:pt x="8520" y="5104"/>
                      <a:pt x="8270" y="5017"/>
                      <a:pt x="8026" y="4917"/>
                    </a:cubicBezTo>
                    <a:cubicBezTo>
                      <a:pt x="7767" y="4808"/>
                      <a:pt x="7527" y="4662"/>
                      <a:pt x="7313" y="4483"/>
                    </a:cubicBezTo>
                    <a:cubicBezTo>
                      <a:pt x="7262" y="4422"/>
                      <a:pt x="7211" y="4360"/>
                      <a:pt x="7160" y="4298"/>
                    </a:cubicBezTo>
                    <a:lnTo>
                      <a:pt x="7094" y="4249"/>
                    </a:lnTo>
                    <a:cubicBezTo>
                      <a:pt x="7087" y="4209"/>
                      <a:pt x="7035" y="4170"/>
                      <a:pt x="7087" y="4130"/>
                    </a:cubicBezTo>
                    <a:lnTo>
                      <a:pt x="7087" y="4130"/>
                    </a:lnTo>
                    <a:cubicBezTo>
                      <a:pt x="7141" y="4156"/>
                      <a:pt x="7186" y="4197"/>
                      <a:pt x="7217" y="4249"/>
                    </a:cubicBezTo>
                    <a:cubicBezTo>
                      <a:pt x="7263" y="4263"/>
                      <a:pt x="7286" y="4331"/>
                      <a:pt x="7339" y="4331"/>
                    </a:cubicBezTo>
                    <a:cubicBezTo>
                      <a:pt x="7355" y="4331"/>
                      <a:pt x="7374" y="4324"/>
                      <a:pt x="7397" y="4308"/>
                    </a:cubicBezTo>
                    <a:cubicBezTo>
                      <a:pt x="7371" y="4194"/>
                      <a:pt x="7256" y="4144"/>
                      <a:pt x="7167" y="4080"/>
                    </a:cubicBezTo>
                    <a:cubicBezTo>
                      <a:pt x="7164" y="4079"/>
                      <a:pt x="7163" y="4079"/>
                      <a:pt x="7162" y="4077"/>
                    </a:cubicBezTo>
                    <a:cubicBezTo>
                      <a:pt x="7158" y="4060"/>
                      <a:pt x="7141" y="4039"/>
                      <a:pt x="7125" y="4019"/>
                    </a:cubicBezTo>
                    <a:cubicBezTo>
                      <a:pt x="7006" y="3875"/>
                      <a:pt x="6885" y="3731"/>
                      <a:pt x="6765" y="3588"/>
                    </a:cubicBezTo>
                    <a:cubicBezTo>
                      <a:pt x="6760" y="3559"/>
                      <a:pt x="6740" y="3537"/>
                      <a:pt x="6716" y="3537"/>
                    </a:cubicBezTo>
                    <a:cubicBezTo>
                      <a:pt x="6709" y="3537"/>
                      <a:pt x="6702" y="3539"/>
                      <a:pt x="6695" y="3544"/>
                    </a:cubicBezTo>
                    <a:cubicBezTo>
                      <a:pt x="6643" y="3573"/>
                      <a:pt x="6664" y="3616"/>
                      <a:pt x="6702" y="3651"/>
                    </a:cubicBezTo>
                    <a:cubicBezTo>
                      <a:pt x="6721" y="3756"/>
                      <a:pt x="6779" y="3851"/>
                      <a:pt x="6821" y="3953"/>
                    </a:cubicBezTo>
                    <a:cubicBezTo>
                      <a:pt x="6838" y="3996"/>
                      <a:pt x="6865" y="4023"/>
                      <a:pt x="6906" y="4023"/>
                    </a:cubicBezTo>
                    <a:cubicBezTo>
                      <a:pt x="6925" y="4023"/>
                      <a:pt x="6946" y="4017"/>
                      <a:pt x="6971" y="4005"/>
                    </a:cubicBezTo>
                    <a:lnTo>
                      <a:pt x="6971" y="4005"/>
                    </a:lnTo>
                    <a:cubicBezTo>
                      <a:pt x="6968" y="4013"/>
                      <a:pt x="6971" y="4021"/>
                      <a:pt x="6975" y="4027"/>
                    </a:cubicBezTo>
                    <a:cubicBezTo>
                      <a:pt x="6910" y="4030"/>
                      <a:pt x="6891" y="4060"/>
                      <a:pt x="6914" y="4111"/>
                    </a:cubicBezTo>
                    <a:cubicBezTo>
                      <a:pt x="6914" y="4169"/>
                      <a:pt x="6940" y="4225"/>
                      <a:pt x="6985" y="4263"/>
                    </a:cubicBezTo>
                    <a:cubicBezTo>
                      <a:pt x="7050" y="4408"/>
                      <a:pt x="7105" y="4560"/>
                      <a:pt x="7248" y="4668"/>
                    </a:cubicBezTo>
                    <a:cubicBezTo>
                      <a:pt x="7246" y="4671"/>
                      <a:pt x="7246" y="4673"/>
                      <a:pt x="7245" y="4675"/>
                    </a:cubicBezTo>
                    <a:cubicBezTo>
                      <a:pt x="7243" y="4754"/>
                      <a:pt x="7311" y="4804"/>
                      <a:pt x="7357" y="4860"/>
                    </a:cubicBezTo>
                    <a:cubicBezTo>
                      <a:pt x="7671" y="5232"/>
                      <a:pt x="8079" y="5499"/>
                      <a:pt x="8585" y="5657"/>
                    </a:cubicBezTo>
                    <a:cubicBezTo>
                      <a:pt x="8842" y="5737"/>
                      <a:pt x="9106" y="5794"/>
                      <a:pt x="9371" y="5849"/>
                    </a:cubicBezTo>
                    <a:cubicBezTo>
                      <a:pt x="9748" y="5926"/>
                      <a:pt x="10114" y="6026"/>
                      <a:pt x="10444" y="6205"/>
                    </a:cubicBezTo>
                    <a:cubicBezTo>
                      <a:pt x="10545" y="6259"/>
                      <a:pt x="10641" y="6323"/>
                      <a:pt x="10729" y="6397"/>
                    </a:cubicBezTo>
                    <a:cubicBezTo>
                      <a:pt x="10809" y="6466"/>
                      <a:pt x="10852" y="6541"/>
                      <a:pt x="10825" y="6640"/>
                    </a:cubicBezTo>
                    <a:cubicBezTo>
                      <a:pt x="10783" y="6797"/>
                      <a:pt x="10746" y="6957"/>
                      <a:pt x="10708" y="7115"/>
                    </a:cubicBezTo>
                    <a:cubicBezTo>
                      <a:pt x="10693" y="7174"/>
                      <a:pt x="10654" y="7200"/>
                      <a:pt x="10582" y="7203"/>
                    </a:cubicBezTo>
                    <a:cubicBezTo>
                      <a:pt x="10130" y="7217"/>
                      <a:pt x="9680" y="7278"/>
                      <a:pt x="9227" y="7278"/>
                    </a:cubicBezTo>
                    <a:cubicBezTo>
                      <a:pt x="9203" y="7278"/>
                      <a:pt x="9179" y="7278"/>
                      <a:pt x="9155" y="7278"/>
                    </a:cubicBezTo>
                    <a:cubicBezTo>
                      <a:pt x="9151" y="7278"/>
                      <a:pt x="9147" y="7278"/>
                      <a:pt x="9144" y="7278"/>
                    </a:cubicBezTo>
                    <a:cubicBezTo>
                      <a:pt x="9040" y="7278"/>
                      <a:pt x="8998" y="7295"/>
                      <a:pt x="8975" y="7392"/>
                    </a:cubicBezTo>
                    <a:cubicBezTo>
                      <a:pt x="8914" y="7651"/>
                      <a:pt x="8944" y="7908"/>
                      <a:pt x="8963" y="8165"/>
                    </a:cubicBezTo>
                    <a:cubicBezTo>
                      <a:pt x="8981" y="8394"/>
                      <a:pt x="8982" y="8621"/>
                      <a:pt x="8987" y="8885"/>
                    </a:cubicBezTo>
                    <a:cubicBezTo>
                      <a:pt x="8853" y="8789"/>
                      <a:pt x="8760" y="8715"/>
                      <a:pt x="8660" y="8652"/>
                    </a:cubicBezTo>
                    <a:cubicBezTo>
                      <a:pt x="8551" y="8582"/>
                      <a:pt x="8435" y="8519"/>
                      <a:pt x="8320" y="8457"/>
                    </a:cubicBezTo>
                    <a:cubicBezTo>
                      <a:pt x="8224" y="8406"/>
                      <a:pt x="8123" y="8362"/>
                      <a:pt x="8039" y="8295"/>
                    </a:cubicBezTo>
                    <a:cubicBezTo>
                      <a:pt x="7797" y="8005"/>
                      <a:pt x="7602" y="7696"/>
                      <a:pt x="7468" y="7359"/>
                    </a:cubicBezTo>
                    <a:cubicBezTo>
                      <a:pt x="7445" y="7305"/>
                      <a:pt x="7412" y="7254"/>
                      <a:pt x="7384" y="7202"/>
                    </a:cubicBezTo>
                    <a:cubicBezTo>
                      <a:pt x="7356" y="7140"/>
                      <a:pt x="7328" y="7077"/>
                      <a:pt x="7300" y="7015"/>
                    </a:cubicBezTo>
                    <a:cubicBezTo>
                      <a:pt x="7309" y="6982"/>
                      <a:pt x="7292" y="6957"/>
                      <a:pt x="7263" y="6938"/>
                    </a:cubicBezTo>
                    <a:cubicBezTo>
                      <a:pt x="7211" y="6801"/>
                      <a:pt x="7157" y="6665"/>
                      <a:pt x="7035" y="6561"/>
                    </a:cubicBezTo>
                    <a:cubicBezTo>
                      <a:pt x="6959" y="6501"/>
                      <a:pt x="6893" y="6471"/>
                      <a:pt x="6836" y="6471"/>
                    </a:cubicBezTo>
                    <a:cubicBezTo>
                      <a:pt x="6765" y="6471"/>
                      <a:pt x="6706" y="6518"/>
                      <a:pt x="6656" y="6612"/>
                    </a:cubicBezTo>
                    <a:cubicBezTo>
                      <a:pt x="6635" y="6652"/>
                      <a:pt x="6620" y="6696"/>
                      <a:pt x="6610" y="6742"/>
                    </a:cubicBezTo>
                    <a:cubicBezTo>
                      <a:pt x="6565" y="6920"/>
                      <a:pt x="6609" y="7089"/>
                      <a:pt x="6688" y="7252"/>
                    </a:cubicBezTo>
                    <a:cubicBezTo>
                      <a:pt x="6788" y="7458"/>
                      <a:pt x="6896" y="7662"/>
                      <a:pt x="7011" y="7886"/>
                    </a:cubicBezTo>
                    <a:cubicBezTo>
                      <a:pt x="6889" y="7870"/>
                      <a:pt x="6773" y="7822"/>
                      <a:pt x="6675" y="7750"/>
                    </a:cubicBezTo>
                    <a:cubicBezTo>
                      <a:pt x="6640" y="7680"/>
                      <a:pt x="6578" y="7627"/>
                      <a:pt x="6518" y="7575"/>
                    </a:cubicBezTo>
                    <a:cubicBezTo>
                      <a:pt x="6337" y="7349"/>
                      <a:pt x="6219" y="7098"/>
                      <a:pt x="6118" y="6840"/>
                    </a:cubicBezTo>
                    <a:cubicBezTo>
                      <a:pt x="6016" y="6582"/>
                      <a:pt x="5933" y="6321"/>
                      <a:pt x="5807" y="6070"/>
                    </a:cubicBezTo>
                    <a:cubicBezTo>
                      <a:pt x="5765" y="5987"/>
                      <a:pt x="5722" y="5903"/>
                      <a:pt x="5649" y="5837"/>
                    </a:cubicBezTo>
                    <a:cubicBezTo>
                      <a:pt x="5604" y="5797"/>
                      <a:pt x="5561" y="5777"/>
                      <a:pt x="5519" y="5777"/>
                    </a:cubicBezTo>
                    <a:cubicBezTo>
                      <a:pt x="5472" y="5777"/>
                      <a:pt x="5427" y="5803"/>
                      <a:pt x="5386" y="5855"/>
                    </a:cubicBezTo>
                    <a:cubicBezTo>
                      <a:pt x="5311" y="5949"/>
                      <a:pt x="5286" y="6058"/>
                      <a:pt x="5284" y="6169"/>
                    </a:cubicBezTo>
                    <a:cubicBezTo>
                      <a:pt x="5278" y="6430"/>
                      <a:pt x="5326" y="6683"/>
                      <a:pt x="5458" y="6922"/>
                    </a:cubicBezTo>
                    <a:cubicBezTo>
                      <a:pt x="5517" y="7040"/>
                      <a:pt x="5574" y="7159"/>
                      <a:pt x="5632" y="7277"/>
                    </a:cubicBezTo>
                    <a:cubicBezTo>
                      <a:pt x="5653" y="7287"/>
                      <a:pt x="5668" y="7304"/>
                      <a:pt x="5652" y="7322"/>
                    </a:cubicBezTo>
                    <a:cubicBezTo>
                      <a:pt x="5647" y="7328"/>
                      <a:pt x="5641" y="7330"/>
                      <a:pt x="5634" y="7330"/>
                    </a:cubicBezTo>
                    <a:cubicBezTo>
                      <a:pt x="5622" y="7330"/>
                      <a:pt x="5608" y="7321"/>
                      <a:pt x="5596" y="7315"/>
                    </a:cubicBezTo>
                    <a:cubicBezTo>
                      <a:pt x="5517" y="7294"/>
                      <a:pt x="5483" y="7234"/>
                      <a:pt x="5442" y="7181"/>
                    </a:cubicBezTo>
                    <a:cubicBezTo>
                      <a:pt x="5366" y="7088"/>
                      <a:pt x="5292" y="6991"/>
                      <a:pt x="5217" y="6895"/>
                    </a:cubicBezTo>
                    <a:lnTo>
                      <a:pt x="5217" y="6895"/>
                    </a:lnTo>
                    <a:lnTo>
                      <a:pt x="5218" y="6895"/>
                    </a:lnTo>
                    <a:cubicBezTo>
                      <a:pt x="5057" y="6602"/>
                      <a:pt x="4961" y="6293"/>
                      <a:pt x="4897" y="5974"/>
                    </a:cubicBezTo>
                    <a:cubicBezTo>
                      <a:pt x="4869" y="5840"/>
                      <a:pt x="4832" y="5710"/>
                      <a:pt x="4787" y="5580"/>
                    </a:cubicBezTo>
                    <a:cubicBezTo>
                      <a:pt x="4752" y="5472"/>
                      <a:pt x="4695" y="5372"/>
                      <a:pt x="4618" y="5288"/>
                    </a:cubicBezTo>
                    <a:cubicBezTo>
                      <a:pt x="4562" y="5228"/>
                      <a:pt x="4511" y="5198"/>
                      <a:pt x="4463" y="5198"/>
                    </a:cubicBezTo>
                    <a:cubicBezTo>
                      <a:pt x="4403" y="5198"/>
                      <a:pt x="4348" y="5245"/>
                      <a:pt x="4295" y="5340"/>
                    </a:cubicBezTo>
                    <a:cubicBezTo>
                      <a:pt x="4227" y="5452"/>
                      <a:pt x="4215" y="5573"/>
                      <a:pt x="4210" y="5697"/>
                    </a:cubicBezTo>
                    <a:cubicBezTo>
                      <a:pt x="4199" y="5925"/>
                      <a:pt x="4246" y="6146"/>
                      <a:pt x="4316" y="6365"/>
                    </a:cubicBezTo>
                    <a:cubicBezTo>
                      <a:pt x="4327" y="6397"/>
                      <a:pt x="4341" y="6428"/>
                      <a:pt x="4306" y="6451"/>
                    </a:cubicBezTo>
                    <a:cubicBezTo>
                      <a:pt x="4296" y="6458"/>
                      <a:pt x="4285" y="6461"/>
                      <a:pt x="4274" y="6461"/>
                    </a:cubicBezTo>
                    <a:cubicBezTo>
                      <a:pt x="4256" y="6461"/>
                      <a:pt x="4238" y="6453"/>
                      <a:pt x="4227" y="6440"/>
                    </a:cubicBezTo>
                    <a:cubicBezTo>
                      <a:pt x="4022" y="6224"/>
                      <a:pt x="3806" y="6015"/>
                      <a:pt x="3747" y="5729"/>
                    </a:cubicBezTo>
                    <a:cubicBezTo>
                      <a:pt x="3766" y="5707"/>
                      <a:pt x="3768" y="5676"/>
                      <a:pt x="3752" y="5653"/>
                    </a:cubicBezTo>
                    <a:cubicBezTo>
                      <a:pt x="3771" y="5349"/>
                      <a:pt x="3895" y="5076"/>
                      <a:pt x="4077" y="4818"/>
                    </a:cubicBezTo>
                    <a:cubicBezTo>
                      <a:pt x="4147" y="4718"/>
                      <a:pt x="4222" y="4621"/>
                      <a:pt x="4260" y="4508"/>
                    </a:cubicBezTo>
                    <a:cubicBezTo>
                      <a:pt x="4286" y="4429"/>
                      <a:pt x="4297" y="4345"/>
                      <a:pt x="4198" y="4302"/>
                    </a:cubicBezTo>
                    <a:cubicBezTo>
                      <a:pt x="4166" y="4288"/>
                      <a:pt x="4134" y="4281"/>
                      <a:pt x="4103" y="4281"/>
                    </a:cubicBezTo>
                    <a:cubicBezTo>
                      <a:pt x="4042" y="4281"/>
                      <a:pt x="3989" y="4311"/>
                      <a:pt x="3956" y="4377"/>
                    </a:cubicBezTo>
                    <a:cubicBezTo>
                      <a:pt x="4002" y="4416"/>
                      <a:pt x="4072" y="4389"/>
                      <a:pt x="4123" y="4419"/>
                    </a:cubicBezTo>
                    <a:cubicBezTo>
                      <a:pt x="4148" y="4497"/>
                      <a:pt x="4090" y="4553"/>
                      <a:pt x="4048" y="4612"/>
                    </a:cubicBezTo>
                    <a:cubicBezTo>
                      <a:pt x="4000" y="4685"/>
                      <a:pt x="3945" y="4754"/>
                      <a:pt x="3894" y="4824"/>
                    </a:cubicBezTo>
                    <a:cubicBezTo>
                      <a:pt x="3717" y="5064"/>
                      <a:pt x="3628" y="5323"/>
                      <a:pt x="3660" y="5609"/>
                    </a:cubicBezTo>
                    <a:lnTo>
                      <a:pt x="3619" y="5628"/>
                    </a:lnTo>
                    <a:cubicBezTo>
                      <a:pt x="3459" y="5411"/>
                      <a:pt x="3510" y="5185"/>
                      <a:pt x="3584" y="4961"/>
                    </a:cubicBezTo>
                    <a:cubicBezTo>
                      <a:pt x="3612" y="4875"/>
                      <a:pt x="3667" y="4797"/>
                      <a:pt x="3707" y="4715"/>
                    </a:cubicBezTo>
                    <a:cubicBezTo>
                      <a:pt x="3720" y="4690"/>
                      <a:pt x="3756" y="4659"/>
                      <a:pt x="3698" y="4640"/>
                    </a:cubicBezTo>
                    <a:cubicBezTo>
                      <a:pt x="3697" y="4639"/>
                      <a:pt x="3697" y="4639"/>
                      <a:pt x="3696" y="4638"/>
                    </a:cubicBezTo>
                    <a:lnTo>
                      <a:pt x="3696" y="4638"/>
                    </a:lnTo>
                    <a:cubicBezTo>
                      <a:pt x="3699" y="4639"/>
                      <a:pt x="3701" y="4640"/>
                      <a:pt x="3704" y="4641"/>
                    </a:cubicBezTo>
                    <a:cubicBezTo>
                      <a:pt x="3706" y="4641"/>
                      <a:pt x="3708" y="4641"/>
                      <a:pt x="3710" y="4641"/>
                    </a:cubicBezTo>
                    <a:cubicBezTo>
                      <a:pt x="3816" y="4641"/>
                      <a:pt x="3841" y="4559"/>
                      <a:pt x="3856" y="4502"/>
                    </a:cubicBezTo>
                    <a:cubicBezTo>
                      <a:pt x="3865" y="4466"/>
                      <a:pt x="3845" y="4453"/>
                      <a:pt x="3817" y="4453"/>
                    </a:cubicBezTo>
                    <a:cubicBezTo>
                      <a:pt x="3797" y="4453"/>
                      <a:pt x="3772" y="4459"/>
                      <a:pt x="3751" y="4467"/>
                    </a:cubicBezTo>
                    <a:cubicBezTo>
                      <a:pt x="3725" y="4502"/>
                      <a:pt x="3698" y="4536"/>
                      <a:pt x="3673" y="4573"/>
                    </a:cubicBezTo>
                    <a:cubicBezTo>
                      <a:pt x="3661" y="4591"/>
                      <a:pt x="3660" y="4605"/>
                      <a:pt x="3668" y="4618"/>
                    </a:cubicBezTo>
                    <a:cubicBezTo>
                      <a:pt x="3665" y="4617"/>
                      <a:pt x="3661" y="4617"/>
                      <a:pt x="3658" y="4617"/>
                    </a:cubicBezTo>
                    <a:cubicBezTo>
                      <a:pt x="3642" y="4617"/>
                      <a:pt x="3628" y="4629"/>
                      <a:pt x="3617" y="4646"/>
                    </a:cubicBezTo>
                    <a:cubicBezTo>
                      <a:pt x="3561" y="4734"/>
                      <a:pt x="3496" y="4817"/>
                      <a:pt x="3481" y="4919"/>
                    </a:cubicBezTo>
                    <a:cubicBezTo>
                      <a:pt x="3467" y="4929"/>
                      <a:pt x="3453" y="4934"/>
                      <a:pt x="3439" y="4934"/>
                    </a:cubicBezTo>
                    <a:cubicBezTo>
                      <a:pt x="3422" y="4934"/>
                      <a:pt x="3406" y="4925"/>
                      <a:pt x="3392" y="4908"/>
                    </a:cubicBezTo>
                    <a:lnTo>
                      <a:pt x="3428" y="4692"/>
                    </a:lnTo>
                    <a:cubicBezTo>
                      <a:pt x="3446" y="4649"/>
                      <a:pt x="3464" y="4608"/>
                      <a:pt x="3481" y="4565"/>
                    </a:cubicBezTo>
                    <a:cubicBezTo>
                      <a:pt x="3716" y="3996"/>
                      <a:pt x="4356" y="3619"/>
                      <a:pt x="5048" y="3619"/>
                    </a:cubicBezTo>
                    <a:cubicBezTo>
                      <a:pt x="5124" y="3619"/>
                      <a:pt x="5200" y="3623"/>
                      <a:pt x="5277" y="3633"/>
                    </a:cubicBezTo>
                    <a:cubicBezTo>
                      <a:pt x="6060" y="3727"/>
                      <a:pt x="6483" y="4517"/>
                      <a:pt x="6041" y="5056"/>
                    </a:cubicBezTo>
                    <a:cubicBezTo>
                      <a:pt x="5921" y="5201"/>
                      <a:pt x="5812" y="5269"/>
                      <a:pt x="5671" y="5269"/>
                    </a:cubicBezTo>
                    <a:cubicBezTo>
                      <a:pt x="5593" y="5269"/>
                      <a:pt x="5505" y="5248"/>
                      <a:pt x="5400" y="5208"/>
                    </a:cubicBezTo>
                    <a:cubicBezTo>
                      <a:pt x="5306" y="5124"/>
                      <a:pt x="5222" y="5034"/>
                      <a:pt x="5192" y="4915"/>
                    </a:cubicBezTo>
                    <a:cubicBezTo>
                      <a:pt x="5167" y="4816"/>
                      <a:pt x="5183" y="4723"/>
                      <a:pt x="5250" y="4638"/>
                    </a:cubicBezTo>
                    <a:cubicBezTo>
                      <a:pt x="5288" y="4593"/>
                      <a:pt x="5334" y="4559"/>
                      <a:pt x="5391" y="4559"/>
                    </a:cubicBezTo>
                    <a:cubicBezTo>
                      <a:pt x="5414" y="4559"/>
                      <a:pt x="5437" y="4564"/>
                      <a:pt x="5463" y="4575"/>
                    </a:cubicBezTo>
                    <a:cubicBezTo>
                      <a:pt x="5545" y="4611"/>
                      <a:pt x="5548" y="4677"/>
                      <a:pt x="5525" y="4743"/>
                    </a:cubicBezTo>
                    <a:cubicBezTo>
                      <a:pt x="5514" y="4774"/>
                      <a:pt x="5493" y="4801"/>
                      <a:pt x="5480" y="4832"/>
                    </a:cubicBezTo>
                    <a:cubicBezTo>
                      <a:pt x="5468" y="4863"/>
                      <a:pt x="5444" y="4894"/>
                      <a:pt x="5493" y="4915"/>
                    </a:cubicBezTo>
                    <a:cubicBezTo>
                      <a:pt x="5503" y="4920"/>
                      <a:pt x="5513" y="4921"/>
                      <a:pt x="5522" y="4921"/>
                    </a:cubicBezTo>
                    <a:cubicBezTo>
                      <a:pt x="5549" y="4921"/>
                      <a:pt x="5573" y="4905"/>
                      <a:pt x="5594" y="4889"/>
                    </a:cubicBezTo>
                    <a:cubicBezTo>
                      <a:pt x="5708" y="4806"/>
                      <a:pt x="5713" y="4647"/>
                      <a:pt x="5609" y="4541"/>
                    </a:cubicBezTo>
                    <a:cubicBezTo>
                      <a:pt x="5552" y="4483"/>
                      <a:pt x="5480" y="4453"/>
                      <a:pt x="5407" y="4453"/>
                    </a:cubicBezTo>
                    <a:cubicBezTo>
                      <a:pt x="5346" y="4453"/>
                      <a:pt x="5284" y="4473"/>
                      <a:pt x="5229" y="4515"/>
                    </a:cubicBezTo>
                    <a:cubicBezTo>
                      <a:pt x="5128" y="4591"/>
                      <a:pt x="5071" y="4690"/>
                      <a:pt x="5073" y="4805"/>
                    </a:cubicBezTo>
                    <a:cubicBezTo>
                      <a:pt x="5078" y="5018"/>
                      <a:pt x="5167" y="5194"/>
                      <a:pt x="5393" y="5304"/>
                    </a:cubicBezTo>
                    <a:cubicBezTo>
                      <a:pt x="5484" y="5365"/>
                      <a:pt x="5574" y="5391"/>
                      <a:pt x="5663" y="5391"/>
                    </a:cubicBezTo>
                    <a:cubicBezTo>
                      <a:pt x="5770" y="5391"/>
                      <a:pt x="5875" y="5353"/>
                      <a:pt x="5978" y="5289"/>
                    </a:cubicBezTo>
                    <a:cubicBezTo>
                      <a:pt x="6161" y="5177"/>
                      <a:pt x="6294" y="5000"/>
                      <a:pt x="6351" y="4793"/>
                    </a:cubicBezTo>
                    <a:cubicBezTo>
                      <a:pt x="6515" y="4206"/>
                      <a:pt x="6075" y="3630"/>
                      <a:pt x="5373" y="3513"/>
                    </a:cubicBezTo>
                    <a:cubicBezTo>
                      <a:pt x="5291" y="3500"/>
                      <a:pt x="5208" y="3486"/>
                      <a:pt x="5108" y="3471"/>
                    </a:cubicBezTo>
                    <a:cubicBezTo>
                      <a:pt x="5181" y="3403"/>
                      <a:pt x="5258" y="3388"/>
                      <a:pt x="5321" y="3355"/>
                    </a:cubicBezTo>
                    <a:cubicBezTo>
                      <a:pt x="5410" y="3306"/>
                      <a:pt x="5502" y="3261"/>
                      <a:pt x="5587" y="3206"/>
                    </a:cubicBezTo>
                    <a:cubicBezTo>
                      <a:pt x="5658" y="3158"/>
                      <a:pt x="5735" y="3101"/>
                      <a:pt x="5702" y="3012"/>
                    </a:cubicBezTo>
                    <a:cubicBezTo>
                      <a:pt x="5664" y="2911"/>
                      <a:pt x="5552" y="2918"/>
                      <a:pt x="5455" y="2912"/>
                    </a:cubicBezTo>
                    <a:cubicBezTo>
                      <a:pt x="5449" y="2912"/>
                      <a:pt x="5444" y="2912"/>
                      <a:pt x="5439" y="2912"/>
                    </a:cubicBezTo>
                    <a:cubicBezTo>
                      <a:pt x="5413" y="2912"/>
                      <a:pt x="5389" y="2914"/>
                      <a:pt x="5365" y="2917"/>
                    </a:cubicBezTo>
                    <a:cubicBezTo>
                      <a:pt x="5180" y="2929"/>
                      <a:pt x="5007" y="2968"/>
                      <a:pt x="4846" y="3049"/>
                    </a:cubicBezTo>
                    <a:cubicBezTo>
                      <a:pt x="4602" y="3132"/>
                      <a:pt x="4397" y="3259"/>
                      <a:pt x="4232" y="3435"/>
                    </a:cubicBezTo>
                    <a:cubicBezTo>
                      <a:pt x="4217" y="3463"/>
                      <a:pt x="4220" y="3491"/>
                      <a:pt x="4254" y="3497"/>
                    </a:cubicBezTo>
                    <a:cubicBezTo>
                      <a:pt x="4258" y="3498"/>
                      <a:pt x="4263" y="3498"/>
                      <a:pt x="4267" y="3498"/>
                    </a:cubicBezTo>
                    <a:cubicBezTo>
                      <a:pt x="4300" y="3498"/>
                      <a:pt x="4326" y="3474"/>
                      <a:pt x="4350" y="3454"/>
                    </a:cubicBezTo>
                    <a:cubicBezTo>
                      <a:pt x="4517" y="3309"/>
                      <a:pt x="4714" y="3202"/>
                      <a:pt x="4918" y="3100"/>
                    </a:cubicBezTo>
                    <a:cubicBezTo>
                      <a:pt x="5033" y="3073"/>
                      <a:pt x="5147" y="3039"/>
                      <a:pt x="5265" y="3019"/>
                    </a:cubicBezTo>
                    <a:cubicBezTo>
                      <a:pt x="5304" y="3013"/>
                      <a:pt x="5345" y="3006"/>
                      <a:pt x="5388" y="3006"/>
                    </a:cubicBezTo>
                    <a:cubicBezTo>
                      <a:pt x="5444" y="3006"/>
                      <a:pt x="5505" y="3018"/>
                      <a:pt x="5569" y="3060"/>
                    </a:cubicBezTo>
                    <a:cubicBezTo>
                      <a:pt x="5148" y="3336"/>
                      <a:pt x="4683" y="3509"/>
                      <a:pt x="4218" y="3680"/>
                    </a:cubicBezTo>
                    <a:cubicBezTo>
                      <a:pt x="4184" y="3721"/>
                      <a:pt x="4136" y="3743"/>
                      <a:pt x="4082" y="3758"/>
                    </a:cubicBezTo>
                    <a:cubicBezTo>
                      <a:pt x="4073" y="3767"/>
                      <a:pt x="4063" y="3777"/>
                      <a:pt x="4051" y="3777"/>
                    </a:cubicBezTo>
                    <a:cubicBezTo>
                      <a:pt x="4046" y="3777"/>
                      <a:pt x="4042" y="3775"/>
                      <a:pt x="4037" y="3772"/>
                    </a:cubicBezTo>
                    <a:cubicBezTo>
                      <a:pt x="4020" y="3759"/>
                      <a:pt x="4039" y="3744"/>
                      <a:pt x="4050" y="3731"/>
                    </a:cubicBezTo>
                    <a:cubicBezTo>
                      <a:pt x="4073" y="3691"/>
                      <a:pt x="4102" y="3653"/>
                      <a:pt x="4153" y="3633"/>
                    </a:cubicBezTo>
                    <a:cubicBezTo>
                      <a:pt x="4174" y="3597"/>
                      <a:pt x="4197" y="3563"/>
                      <a:pt x="4151" y="3528"/>
                    </a:cubicBezTo>
                    <a:cubicBezTo>
                      <a:pt x="4152" y="3522"/>
                      <a:pt x="4148" y="3516"/>
                      <a:pt x="4140" y="3514"/>
                    </a:cubicBezTo>
                    <a:lnTo>
                      <a:pt x="4029" y="3517"/>
                    </a:lnTo>
                    <a:cubicBezTo>
                      <a:pt x="4044" y="3475"/>
                      <a:pt x="4066" y="3433"/>
                      <a:pt x="4072" y="3390"/>
                    </a:cubicBezTo>
                    <a:cubicBezTo>
                      <a:pt x="4089" y="3262"/>
                      <a:pt x="4054" y="3199"/>
                      <a:pt x="3959" y="3199"/>
                    </a:cubicBezTo>
                    <a:cubicBezTo>
                      <a:pt x="3917" y="3199"/>
                      <a:pt x="3862" y="3212"/>
                      <a:pt x="3795" y="3237"/>
                    </a:cubicBezTo>
                    <a:cubicBezTo>
                      <a:pt x="3443" y="3447"/>
                      <a:pt x="3290" y="3755"/>
                      <a:pt x="3208" y="4099"/>
                    </a:cubicBezTo>
                    <a:cubicBezTo>
                      <a:pt x="3177" y="4175"/>
                      <a:pt x="3151" y="4251"/>
                      <a:pt x="3164" y="4332"/>
                    </a:cubicBezTo>
                    <a:cubicBezTo>
                      <a:pt x="3132" y="4542"/>
                      <a:pt x="3127" y="4750"/>
                      <a:pt x="3202" y="4956"/>
                    </a:cubicBezTo>
                    <a:cubicBezTo>
                      <a:pt x="3188" y="4973"/>
                      <a:pt x="3172" y="4983"/>
                      <a:pt x="3155" y="4983"/>
                    </a:cubicBezTo>
                    <a:cubicBezTo>
                      <a:pt x="3142" y="4983"/>
                      <a:pt x="3129" y="4977"/>
                      <a:pt x="3114" y="4965"/>
                    </a:cubicBezTo>
                    <a:cubicBezTo>
                      <a:pt x="3068" y="4929"/>
                      <a:pt x="3020" y="4892"/>
                      <a:pt x="2973" y="4854"/>
                    </a:cubicBezTo>
                    <a:cubicBezTo>
                      <a:pt x="2889" y="4761"/>
                      <a:pt x="2786" y="4688"/>
                      <a:pt x="2672" y="4640"/>
                    </a:cubicBezTo>
                    <a:cubicBezTo>
                      <a:pt x="2637" y="4625"/>
                      <a:pt x="2601" y="4612"/>
                      <a:pt x="2569" y="4612"/>
                    </a:cubicBezTo>
                    <a:cubicBezTo>
                      <a:pt x="2531" y="4612"/>
                      <a:pt x="2497" y="4630"/>
                      <a:pt x="2474" y="4681"/>
                    </a:cubicBezTo>
                    <a:cubicBezTo>
                      <a:pt x="2415" y="4737"/>
                      <a:pt x="2436" y="4803"/>
                      <a:pt x="2448" y="4864"/>
                    </a:cubicBezTo>
                    <a:cubicBezTo>
                      <a:pt x="2472" y="4986"/>
                      <a:pt x="2523" y="5101"/>
                      <a:pt x="2574" y="5215"/>
                    </a:cubicBezTo>
                    <a:cubicBezTo>
                      <a:pt x="2687" y="5471"/>
                      <a:pt x="2889" y="5681"/>
                      <a:pt x="3059" y="5907"/>
                    </a:cubicBezTo>
                    <a:cubicBezTo>
                      <a:pt x="3066" y="5924"/>
                      <a:pt x="3086" y="5947"/>
                      <a:pt x="3080" y="5953"/>
                    </a:cubicBezTo>
                    <a:cubicBezTo>
                      <a:pt x="3070" y="5963"/>
                      <a:pt x="3060" y="5966"/>
                      <a:pt x="3050" y="5966"/>
                    </a:cubicBezTo>
                    <a:cubicBezTo>
                      <a:pt x="3034" y="5966"/>
                      <a:pt x="3018" y="5957"/>
                      <a:pt x="3002" y="5947"/>
                    </a:cubicBezTo>
                    <a:cubicBezTo>
                      <a:pt x="2930" y="5931"/>
                      <a:pt x="2858" y="5907"/>
                      <a:pt x="2785" y="5896"/>
                    </a:cubicBezTo>
                    <a:cubicBezTo>
                      <a:pt x="2768" y="5894"/>
                      <a:pt x="2753" y="5893"/>
                      <a:pt x="2738" y="5893"/>
                    </a:cubicBezTo>
                    <a:cubicBezTo>
                      <a:pt x="2613" y="5893"/>
                      <a:pt x="2563" y="5969"/>
                      <a:pt x="2619" y="6083"/>
                    </a:cubicBezTo>
                    <a:cubicBezTo>
                      <a:pt x="2649" y="6138"/>
                      <a:pt x="2685" y="6186"/>
                      <a:pt x="2729" y="6230"/>
                    </a:cubicBezTo>
                    <a:cubicBezTo>
                      <a:pt x="3044" y="6561"/>
                      <a:pt x="3429" y="6813"/>
                      <a:pt x="3893" y="6977"/>
                    </a:cubicBezTo>
                    <a:cubicBezTo>
                      <a:pt x="3911" y="7005"/>
                      <a:pt x="3899" y="7028"/>
                      <a:pt x="3874" y="7049"/>
                    </a:cubicBezTo>
                    <a:cubicBezTo>
                      <a:pt x="3838" y="7045"/>
                      <a:pt x="3802" y="7043"/>
                      <a:pt x="3767" y="7043"/>
                    </a:cubicBezTo>
                    <a:cubicBezTo>
                      <a:pt x="3683" y="7043"/>
                      <a:pt x="3601" y="7055"/>
                      <a:pt x="3521" y="7078"/>
                    </a:cubicBezTo>
                    <a:cubicBezTo>
                      <a:pt x="3373" y="7122"/>
                      <a:pt x="3351" y="7191"/>
                      <a:pt x="3446" y="7293"/>
                    </a:cubicBezTo>
                    <a:cubicBezTo>
                      <a:pt x="3467" y="7317"/>
                      <a:pt x="3499" y="7335"/>
                      <a:pt x="3527" y="7355"/>
                    </a:cubicBezTo>
                    <a:lnTo>
                      <a:pt x="3525" y="7357"/>
                    </a:lnTo>
                    <a:cubicBezTo>
                      <a:pt x="3770" y="7492"/>
                      <a:pt x="4038" y="7580"/>
                      <a:pt x="4321" y="7632"/>
                    </a:cubicBezTo>
                    <a:cubicBezTo>
                      <a:pt x="4825" y="7725"/>
                      <a:pt x="5337" y="7762"/>
                      <a:pt x="5850" y="7790"/>
                    </a:cubicBezTo>
                    <a:cubicBezTo>
                      <a:pt x="5901" y="7829"/>
                      <a:pt x="5840" y="7841"/>
                      <a:pt x="5825" y="7864"/>
                    </a:cubicBezTo>
                    <a:cubicBezTo>
                      <a:pt x="5807" y="7863"/>
                      <a:pt x="5790" y="7863"/>
                      <a:pt x="5773" y="7863"/>
                    </a:cubicBezTo>
                    <a:cubicBezTo>
                      <a:pt x="5499" y="7863"/>
                      <a:pt x="5240" y="7932"/>
                      <a:pt x="4982" y="7998"/>
                    </a:cubicBezTo>
                    <a:cubicBezTo>
                      <a:pt x="4945" y="8006"/>
                      <a:pt x="4912" y="8022"/>
                      <a:pt x="4881" y="8042"/>
                    </a:cubicBezTo>
                    <a:cubicBezTo>
                      <a:pt x="4803" y="8091"/>
                      <a:pt x="4801" y="8153"/>
                      <a:pt x="4877" y="8200"/>
                    </a:cubicBezTo>
                    <a:cubicBezTo>
                      <a:pt x="4941" y="8238"/>
                      <a:pt x="5011" y="8262"/>
                      <a:pt x="5085" y="8270"/>
                    </a:cubicBezTo>
                    <a:cubicBezTo>
                      <a:pt x="5337" y="8306"/>
                      <a:pt x="5589" y="8319"/>
                      <a:pt x="5841" y="8319"/>
                    </a:cubicBezTo>
                    <a:cubicBezTo>
                      <a:pt x="6141" y="8319"/>
                      <a:pt x="6441" y="8301"/>
                      <a:pt x="6740" y="8279"/>
                    </a:cubicBezTo>
                    <a:cubicBezTo>
                      <a:pt x="6953" y="8263"/>
                      <a:pt x="7112" y="8252"/>
                      <a:pt x="7246" y="8252"/>
                    </a:cubicBezTo>
                    <a:cubicBezTo>
                      <a:pt x="7589" y="8252"/>
                      <a:pt x="7764" y="8323"/>
                      <a:pt x="8239" y="8566"/>
                    </a:cubicBezTo>
                    <a:cubicBezTo>
                      <a:pt x="8278" y="8587"/>
                      <a:pt x="8318" y="8606"/>
                      <a:pt x="8357" y="8626"/>
                    </a:cubicBezTo>
                    <a:cubicBezTo>
                      <a:pt x="8548" y="8732"/>
                      <a:pt x="8730" y="8846"/>
                      <a:pt x="8880" y="8996"/>
                    </a:cubicBezTo>
                    <a:cubicBezTo>
                      <a:pt x="8939" y="9055"/>
                      <a:pt x="8988" y="9118"/>
                      <a:pt x="8989" y="9202"/>
                    </a:cubicBezTo>
                    <a:cubicBezTo>
                      <a:pt x="8993" y="9435"/>
                      <a:pt x="8998" y="9667"/>
                      <a:pt x="9005" y="9900"/>
                    </a:cubicBezTo>
                    <a:cubicBezTo>
                      <a:pt x="9006" y="9967"/>
                      <a:pt x="8988" y="10006"/>
                      <a:pt x="8900" y="10023"/>
                    </a:cubicBezTo>
                    <a:cubicBezTo>
                      <a:pt x="8844" y="10032"/>
                      <a:pt x="8760" y="10055"/>
                      <a:pt x="8804" y="10139"/>
                    </a:cubicBezTo>
                    <a:lnTo>
                      <a:pt x="8956" y="10125"/>
                    </a:lnTo>
                    <a:lnTo>
                      <a:pt x="8956" y="10125"/>
                    </a:lnTo>
                    <a:cubicBezTo>
                      <a:pt x="8897" y="10411"/>
                      <a:pt x="8737" y="10653"/>
                      <a:pt x="8581" y="10897"/>
                    </a:cubicBezTo>
                    <a:cubicBezTo>
                      <a:pt x="8545" y="10686"/>
                      <a:pt x="8609" y="10495"/>
                      <a:pt x="8719" y="10312"/>
                    </a:cubicBezTo>
                    <a:cubicBezTo>
                      <a:pt x="8751" y="10258"/>
                      <a:pt x="8831" y="10218"/>
                      <a:pt x="8795" y="10142"/>
                    </a:cubicBezTo>
                    <a:cubicBezTo>
                      <a:pt x="8777" y="10128"/>
                      <a:pt x="8761" y="10123"/>
                      <a:pt x="8748" y="10123"/>
                    </a:cubicBezTo>
                    <a:cubicBezTo>
                      <a:pt x="8713" y="10123"/>
                      <a:pt x="8695" y="10159"/>
                      <a:pt x="8677" y="10182"/>
                    </a:cubicBezTo>
                    <a:cubicBezTo>
                      <a:pt x="8549" y="10344"/>
                      <a:pt x="8469" y="10521"/>
                      <a:pt x="8447" y="10717"/>
                    </a:cubicBezTo>
                    <a:cubicBezTo>
                      <a:pt x="8420" y="10724"/>
                      <a:pt x="8394" y="10731"/>
                      <a:pt x="8366" y="10738"/>
                    </a:cubicBezTo>
                    <a:cubicBezTo>
                      <a:pt x="8353" y="10704"/>
                      <a:pt x="8322" y="10683"/>
                      <a:pt x="8288" y="10663"/>
                    </a:cubicBezTo>
                    <a:cubicBezTo>
                      <a:pt x="8224" y="10599"/>
                      <a:pt x="8246" y="10527"/>
                      <a:pt x="8261" y="10454"/>
                    </a:cubicBezTo>
                    <a:cubicBezTo>
                      <a:pt x="8268" y="10409"/>
                      <a:pt x="8263" y="10370"/>
                      <a:pt x="8212" y="10370"/>
                    </a:cubicBezTo>
                    <a:cubicBezTo>
                      <a:pt x="8201" y="10370"/>
                      <a:pt x="8187" y="10372"/>
                      <a:pt x="8171" y="10376"/>
                    </a:cubicBezTo>
                    <a:cubicBezTo>
                      <a:pt x="8150" y="10401"/>
                      <a:pt x="8149" y="10439"/>
                      <a:pt x="8099" y="10445"/>
                    </a:cubicBezTo>
                    <a:cubicBezTo>
                      <a:pt x="8008" y="10268"/>
                      <a:pt x="8022" y="10080"/>
                      <a:pt x="8025" y="9894"/>
                    </a:cubicBezTo>
                    <a:cubicBezTo>
                      <a:pt x="8087" y="9647"/>
                      <a:pt x="8183" y="9414"/>
                      <a:pt x="8398" y="9230"/>
                    </a:cubicBezTo>
                    <a:cubicBezTo>
                      <a:pt x="8424" y="9221"/>
                      <a:pt x="8450" y="9214"/>
                      <a:pt x="8476" y="9214"/>
                    </a:cubicBezTo>
                    <a:cubicBezTo>
                      <a:pt x="8496" y="9214"/>
                      <a:pt x="8516" y="9218"/>
                      <a:pt x="8536" y="9231"/>
                    </a:cubicBezTo>
                    <a:cubicBezTo>
                      <a:pt x="8561" y="9446"/>
                      <a:pt x="8466" y="9636"/>
                      <a:pt x="8377" y="9830"/>
                    </a:cubicBezTo>
                    <a:cubicBezTo>
                      <a:pt x="8304" y="9991"/>
                      <a:pt x="8193" y="10143"/>
                      <a:pt x="8195" y="10322"/>
                    </a:cubicBezTo>
                    <a:cubicBezTo>
                      <a:pt x="8213" y="10352"/>
                      <a:pt x="8232" y="10365"/>
                      <a:pt x="8249" y="10365"/>
                    </a:cubicBezTo>
                    <a:cubicBezTo>
                      <a:pt x="8269" y="10365"/>
                      <a:pt x="8288" y="10348"/>
                      <a:pt x="8301" y="10318"/>
                    </a:cubicBezTo>
                    <a:cubicBezTo>
                      <a:pt x="8416" y="10066"/>
                      <a:pt x="8553" y="9819"/>
                      <a:pt x="8617" y="9554"/>
                    </a:cubicBezTo>
                    <a:cubicBezTo>
                      <a:pt x="8647" y="9432"/>
                      <a:pt x="8686" y="9300"/>
                      <a:pt x="8585" y="9182"/>
                    </a:cubicBezTo>
                    <a:cubicBezTo>
                      <a:pt x="8559" y="9139"/>
                      <a:pt x="8527" y="9121"/>
                      <a:pt x="8491" y="9121"/>
                    </a:cubicBezTo>
                    <a:cubicBezTo>
                      <a:pt x="8462" y="9121"/>
                      <a:pt x="8431" y="9132"/>
                      <a:pt x="8398" y="9151"/>
                    </a:cubicBezTo>
                    <a:cubicBezTo>
                      <a:pt x="8307" y="9166"/>
                      <a:pt x="8258" y="9227"/>
                      <a:pt x="8213" y="9284"/>
                    </a:cubicBezTo>
                    <a:cubicBezTo>
                      <a:pt x="8064" y="9468"/>
                      <a:pt x="7966" y="9668"/>
                      <a:pt x="7948" y="9893"/>
                    </a:cubicBezTo>
                    <a:cubicBezTo>
                      <a:pt x="7937" y="9975"/>
                      <a:pt x="7930" y="10058"/>
                      <a:pt x="7915" y="10139"/>
                    </a:cubicBezTo>
                    <a:cubicBezTo>
                      <a:pt x="7904" y="10192"/>
                      <a:pt x="7964" y="10255"/>
                      <a:pt x="7881" y="10294"/>
                    </a:cubicBezTo>
                    <a:cubicBezTo>
                      <a:pt x="7864" y="10291"/>
                      <a:pt x="7848" y="10290"/>
                      <a:pt x="7835" y="10290"/>
                    </a:cubicBezTo>
                    <a:cubicBezTo>
                      <a:pt x="7772" y="10290"/>
                      <a:pt x="7758" y="10318"/>
                      <a:pt x="7810" y="10381"/>
                    </a:cubicBezTo>
                    <a:cubicBezTo>
                      <a:pt x="7830" y="10406"/>
                      <a:pt x="7869" y="10417"/>
                      <a:pt x="7899" y="10436"/>
                    </a:cubicBezTo>
                    <a:cubicBezTo>
                      <a:pt x="7942" y="10483"/>
                      <a:pt x="7997" y="10521"/>
                      <a:pt x="7875" y="10554"/>
                    </a:cubicBezTo>
                    <a:cubicBezTo>
                      <a:pt x="7659" y="10612"/>
                      <a:pt x="7460" y="10704"/>
                      <a:pt x="7290" y="10836"/>
                    </a:cubicBezTo>
                    <a:cubicBezTo>
                      <a:pt x="7256" y="10848"/>
                      <a:pt x="7226" y="10864"/>
                      <a:pt x="7213" y="10895"/>
                    </a:cubicBezTo>
                    <a:cubicBezTo>
                      <a:pt x="7148" y="10927"/>
                      <a:pt x="7093" y="10975"/>
                      <a:pt x="7053" y="11036"/>
                    </a:cubicBezTo>
                    <a:cubicBezTo>
                      <a:pt x="6954" y="11133"/>
                      <a:pt x="6836" y="11231"/>
                      <a:pt x="6934" y="11373"/>
                    </a:cubicBezTo>
                    <a:cubicBezTo>
                      <a:pt x="6966" y="11420"/>
                      <a:pt x="7026" y="11443"/>
                      <a:pt x="7103" y="11443"/>
                    </a:cubicBezTo>
                    <a:cubicBezTo>
                      <a:pt x="7178" y="11443"/>
                      <a:pt x="7270" y="11422"/>
                      <a:pt x="7370" y="11379"/>
                    </a:cubicBezTo>
                    <a:cubicBezTo>
                      <a:pt x="7569" y="11296"/>
                      <a:pt x="7751" y="11179"/>
                      <a:pt x="7909" y="11032"/>
                    </a:cubicBezTo>
                    <a:cubicBezTo>
                      <a:pt x="8012" y="10976"/>
                      <a:pt x="8085" y="10894"/>
                      <a:pt x="8158" y="10813"/>
                    </a:cubicBezTo>
                    <a:cubicBezTo>
                      <a:pt x="8179" y="10790"/>
                      <a:pt x="8199" y="10766"/>
                      <a:pt x="8230" y="10766"/>
                    </a:cubicBezTo>
                    <a:cubicBezTo>
                      <a:pt x="8241" y="10766"/>
                      <a:pt x="8253" y="10769"/>
                      <a:pt x="8268" y="10776"/>
                    </a:cubicBezTo>
                    <a:cubicBezTo>
                      <a:pt x="8308" y="10870"/>
                      <a:pt x="8422" y="10932"/>
                      <a:pt x="8439" y="11050"/>
                    </a:cubicBezTo>
                    <a:cubicBezTo>
                      <a:pt x="8263" y="11065"/>
                      <a:pt x="8143" y="11169"/>
                      <a:pt x="7995" y="11227"/>
                    </a:cubicBezTo>
                    <a:cubicBezTo>
                      <a:pt x="7815" y="11297"/>
                      <a:pt x="7711" y="11437"/>
                      <a:pt x="7639" y="11588"/>
                    </a:cubicBezTo>
                    <a:cubicBezTo>
                      <a:pt x="7555" y="11761"/>
                      <a:pt x="7652" y="11885"/>
                      <a:pt x="7847" y="11885"/>
                    </a:cubicBezTo>
                    <a:cubicBezTo>
                      <a:pt x="7869" y="11885"/>
                      <a:pt x="7893" y="11883"/>
                      <a:pt x="7917" y="11880"/>
                    </a:cubicBezTo>
                    <a:cubicBezTo>
                      <a:pt x="8006" y="11867"/>
                      <a:pt x="8091" y="11834"/>
                      <a:pt x="8165" y="11787"/>
                    </a:cubicBezTo>
                    <a:cubicBezTo>
                      <a:pt x="8324" y="11694"/>
                      <a:pt x="8453" y="11579"/>
                      <a:pt x="8546" y="11433"/>
                    </a:cubicBezTo>
                    <a:cubicBezTo>
                      <a:pt x="8568" y="11397"/>
                      <a:pt x="8571" y="11341"/>
                      <a:pt x="8645" y="11339"/>
                    </a:cubicBezTo>
                    <a:cubicBezTo>
                      <a:pt x="8660" y="11351"/>
                      <a:pt x="8674" y="11365"/>
                      <a:pt x="8687" y="11380"/>
                    </a:cubicBezTo>
                    <a:cubicBezTo>
                      <a:pt x="8967" y="11823"/>
                      <a:pt x="9077" y="12302"/>
                      <a:pt x="9109" y="12797"/>
                    </a:cubicBezTo>
                    <a:cubicBezTo>
                      <a:pt x="9111" y="12821"/>
                      <a:pt x="9108" y="12853"/>
                      <a:pt x="9092" y="12869"/>
                    </a:cubicBezTo>
                    <a:cubicBezTo>
                      <a:pt x="9069" y="12891"/>
                      <a:pt x="9016" y="12900"/>
                      <a:pt x="8955" y="12900"/>
                    </a:cubicBezTo>
                    <a:cubicBezTo>
                      <a:pt x="8843" y="12900"/>
                      <a:pt x="8706" y="12867"/>
                      <a:pt x="8696" y="12816"/>
                    </a:cubicBezTo>
                    <a:cubicBezTo>
                      <a:pt x="8671" y="12686"/>
                      <a:pt x="8554" y="12662"/>
                      <a:pt x="8451" y="12618"/>
                    </a:cubicBezTo>
                    <a:cubicBezTo>
                      <a:pt x="8386" y="12591"/>
                      <a:pt x="8321" y="12578"/>
                      <a:pt x="8260" y="12578"/>
                    </a:cubicBezTo>
                    <a:cubicBezTo>
                      <a:pt x="8096" y="12578"/>
                      <a:pt x="7958" y="12671"/>
                      <a:pt x="7913" y="12831"/>
                    </a:cubicBezTo>
                    <a:lnTo>
                      <a:pt x="7762" y="13016"/>
                    </a:lnTo>
                    <a:cubicBezTo>
                      <a:pt x="7761" y="13014"/>
                      <a:pt x="7759" y="13011"/>
                      <a:pt x="7756" y="13009"/>
                    </a:cubicBezTo>
                    <a:cubicBezTo>
                      <a:pt x="7635" y="12899"/>
                      <a:pt x="7641" y="12762"/>
                      <a:pt x="7638" y="12625"/>
                    </a:cubicBezTo>
                    <a:cubicBezTo>
                      <a:pt x="7636" y="12548"/>
                      <a:pt x="7636" y="12469"/>
                      <a:pt x="7605" y="12394"/>
                    </a:cubicBezTo>
                    <a:cubicBezTo>
                      <a:pt x="7565" y="12298"/>
                      <a:pt x="7515" y="12260"/>
                      <a:pt x="7409" y="12260"/>
                    </a:cubicBezTo>
                    <a:cubicBezTo>
                      <a:pt x="7379" y="12260"/>
                      <a:pt x="7346" y="12263"/>
                      <a:pt x="7307" y="12268"/>
                    </a:cubicBezTo>
                    <a:cubicBezTo>
                      <a:pt x="7256" y="12274"/>
                      <a:pt x="7227" y="12301"/>
                      <a:pt x="7218" y="12343"/>
                    </a:cubicBezTo>
                    <a:cubicBezTo>
                      <a:pt x="7091" y="12512"/>
                      <a:pt x="7123" y="12704"/>
                      <a:pt x="7114" y="12889"/>
                    </a:cubicBezTo>
                    <a:cubicBezTo>
                      <a:pt x="7112" y="12933"/>
                      <a:pt x="7123" y="12979"/>
                      <a:pt x="7117" y="13025"/>
                    </a:cubicBezTo>
                    <a:cubicBezTo>
                      <a:pt x="7107" y="13089"/>
                      <a:pt x="7041" y="13074"/>
                      <a:pt x="6992" y="13079"/>
                    </a:cubicBezTo>
                    <a:cubicBezTo>
                      <a:pt x="6989" y="13079"/>
                      <a:pt x="6987" y="13079"/>
                      <a:pt x="6984" y="13079"/>
                    </a:cubicBezTo>
                    <a:cubicBezTo>
                      <a:pt x="6941" y="13079"/>
                      <a:pt x="6930" y="13050"/>
                      <a:pt x="6931" y="13016"/>
                    </a:cubicBezTo>
                    <a:cubicBezTo>
                      <a:pt x="6934" y="12919"/>
                      <a:pt x="6931" y="12822"/>
                      <a:pt x="6906" y="12726"/>
                    </a:cubicBezTo>
                    <a:cubicBezTo>
                      <a:pt x="6872" y="12592"/>
                      <a:pt x="6842" y="12566"/>
                      <a:pt x="6677" y="12563"/>
                    </a:cubicBezTo>
                    <a:cubicBezTo>
                      <a:pt x="6513" y="12560"/>
                      <a:pt x="6348" y="12557"/>
                      <a:pt x="6182" y="12534"/>
                    </a:cubicBezTo>
                    <a:cubicBezTo>
                      <a:pt x="6176" y="12481"/>
                      <a:pt x="6176" y="12436"/>
                      <a:pt x="6165" y="12393"/>
                    </a:cubicBezTo>
                    <a:cubicBezTo>
                      <a:pt x="6134" y="12275"/>
                      <a:pt x="6041" y="12209"/>
                      <a:pt x="5908" y="12209"/>
                    </a:cubicBezTo>
                    <a:cubicBezTo>
                      <a:pt x="5894" y="12209"/>
                      <a:pt x="5880" y="12210"/>
                      <a:pt x="5865" y="12211"/>
                    </a:cubicBezTo>
                    <a:cubicBezTo>
                      <a:pt x="5728" y="12226"/>
                      <a:pt x="5645" y="12295"/>
                      <a:pt x="5611" y="12405"/>
                    </a:cubicBezTo>
                    <a:cubicBezTo>
                      <a:pt x="5554" y="12588"/>
                      <a:pt x="5549" y="12777"/>
                      <a:pt x="5582" y="12964"/>
                    </a:cubicBezTo>
                    <a:cubicBezTo>
                      <a:pt x="5603" y="13082"/>
                      <a:pt x="5740" y="13159"/>
                      <a:pt x="5876" y="13159"/>
                    </a:cubicBezTo>
                    <a:cubicBezTo>
                      <a:pt x="5929" y="13159"/>
                      <a:pt x="5982" y="13147"/>
                      <a:pt x="6028" y="13122"/>
                    </a:cubicBezTo>
                    <a:cubicBezTo>
                      <a:pt x="6064" y="13103"/>
                      <a:pt x="6077" y="13074"/>
                      <a:pt x="6035" y="13046"/>
                    </a:cubicBezTo>
                    <a:cubicBezTo>
                      <a:pt x="6033" y="13044"/>
                      <a:pt x="6031" y="13042"/>
                      <a:pt x="6029" y="13041"/>
                    </a:cubicBezTo>
                    <a:lnTo>
                      <a:pt x="6029" y="13041"/>
                    </a:lnTo>
                    <a:cubicBezTo>
                      <a:pt x="6032" y="13042"/>
                      <a:pt x="6034" y="13044"/>
                      <a:pt x="6037" y="13045"/>
                    </a:cubicBezTo>
                    <a:cubicBezTo>
                      <a:pt x="6047" y="13050"/>
                      <a:pt x="6055" y="13052"/>
                      <a:pt x="6062" y="13052"/>
                    </a:cubicBezTo>
                    <a:cubicBezTo>
                      <a:pt x="6081" y="13052"/>
                      <a:pt x="6090" y="13035"/>
                      <a:pt x="6098" y="13019"/>
                    </a:cubicBezTo>
                    <a:cubicBezTo>
                      <a:pt x="6116" y="12984"/>
                      <a:pt x="6124" y="12945"/>
                      <a:pt x="6167" y="12926"/>
                    </a:cubicBezTo>
                    <a:lnTo>
                      <a:pt x="6312" y="12941"/>
                    </a:lnTo>
                    <a:cubicBezTo>
                      <a:pt x="6310" y="13086"/>
                      <a:pt x="6299" y="13224"/>
                      <a:pt x="6127" y="13311"/>
                    </a:cubicBezTo>
                    <a:cubicBezTo>
                      <a:pt x="6064" y="13343"/>
                      <a:pt x="6024" y="13407"/>
                      <a:pt x="5998" y="13468"/>
                    </a:cubicBezTo>
                    <a:cubicBezTo>
                      <a:pt x="5979" y="13513"/>
                      <a:pt x="5959" y="13548"/>
                      <a:pt x="5899" y="13563"/>
                    </a:cubicBezTo>
                    <a:cubicBezTo>
                      <a:pt x="5801" y="13588"/>
                      <a:pt x="5713" y="13644"/>
                      <a:pt x="5649" y="13724"/>
                    </a:cubicBezTo>
                    <a:cubicBezTo>
                      <a:pt x="5622" y="13756"/>
                      <a:pt x="5597" y="13770"/>
                      <a:pt x="5570" y="13770"/>
                    </a:cubicBezTo>
                    <a:cubicBezTo>
                      <a:pt x="5543" y="13770"/>
                      <a:pt x="5515" y="13757"/>
                      <a:pt x="5483" y="13734"/>
                    </a:cubicBezTo>
                    <a:cubicBezTo>
                      <a:pt x="5230" y="13559"/>
                      <a:pt x="4967" y="13393"/>
                      <a:pt x="4719" y="13212"/>
                    </a:cubicBezTo>
                    <a:cubicBezTo>
                      <a:pt x="4489" y="13044"/>
                      <a:pt x="4234" y="12958"/>
                      <a:pt x="3932" y="12958"/>
                    </a:cubicBezTo>
                    <a:cubicBezTo>
                      <a:pt x="3917" y="12958"/>
                      <a:pt x="3901" y="12959"/>
                      <a:pt x="3884" y="12959"/>
                    </a:cubicBezTo>
                    <a:cubicBezTo>
                      <a:pt x="3436" y="12972"/>
                      <a:pt x="2993" y="13029"/>
                      <a:pt x="2547" y="13059"/>
                    </a:cubicBezTo>
                    <a:cubicBezTo>
                      <a:pt x="2178" y="13084"/>
                      <a:pt x="1811" y="13124"/>
                      <a:pt x="1439" y="13126"/>
                    </a:cubicBezTo>
                    <a:cubicBezTo>
                      <a:pt x="1500" y="12545"/>
                      <a:pt x="1463" y="12468"/>
                      <a:pt x="1050" y="12303"/>
                    </a:cubicBezTo>
                    <a:cubicBezTo>
                      <a:pt x="1047" y="12304"/>
                      <a:pt x="1044" y="12306"/>
                      <a:pt x="1042" y="12308"/>
                    </a:cubicBezTo>
                    <a:cubicBezTo>
                      <a:pt x="1043" y="12305"/>
                      <a:pt x="1044" y="12304"/>
                      <a:pt x="1044" y="12302"/>
                    </a:cubicBezTo>
                    <a:cubicBezTo>
                      <a:pt x="998" y="12242"/>
                      <a:pt x="923" y="12226"/>
                      <a:pt x="848" y="12209"/>
                    </a:cubicBezTo>
                    <a:cubicBezTo>
                      <a:pt x="722" y="12153"/>
                      <a:pt x="593" y="12115"/>
                      <a:pt x="457" y="12115"/>
                    </a:cubicBezTo>
                    <a:cubicBezTo>
                      <a:pt x="399" y="12115"/>
                      <a:pt x="340" y="12122"/>
                      <a:pt x="280" y="12138"/>
                    </a:cubicBezTo>
                    <a:cubicBezTo>
                      <a:pt x="151" y="12170"/>
                      <a:pt x="30" y="12213"/>
                      <a:pt x="15" y="12345"/>
                    </a:cubicBezTo>
                    <a:cubicBezTo>
                      <a:pt x="0" y="12476"/>
                      <a:pt x="102" y="12543"/>
                      <a:pt x="226" y="12592"/>
                    </a:cubicBezTo>
                    <a:cubicBezTo>
                      <a:pt x="302" y="12622"/>
                      <a:pt x="379" y="12650"/>
                      <a:pt x="456" y="12676"/>
                    </a:cubicBezTo>
                    <a:cubicBezTo>
                      <a:pt x="563" y="12712"/>
                      <a:pt x="591" y="12775"/>
                      <a:pt x="546" y="12860"/>
                    </a:cubicBezTo>
                    <a:cubicBezTo>
                      <a:pt x="484" y="12979"/>
                      <a:pt x="418" y="13096"/>
                      <a:pt x="354" y="13212"/>
                    </a:cubicBezTo>
                    <a:cubicBezTo>
                      <a:pt x="288" y="13329"/>
                      <a:pt x="214" y="13443"/>
                      <a:pt x="190" y="13573"/>
                    </a:cubicBezTo>
                    <a:cubicBezTo>
                      <a:pt x="154" y="13754"/>
                      <a:pt x="230" y="13865"/>
                      <a:pt x="436" y="13909"/>
                    </a:cubicBezTo>
                    <a:cubicBezTo>
                      <a:pt x="516" y="13926"/>
                      <a:pt x="596" y="13935"/>
                      <a:pt x="673" y="13935"/>
                    </a:cubicBezTo>
                    <a:cubicBezTo>
                      <a:pt x="867" y="13935"/>
                      <a:pt x="1045" y="13877"/>
                      <a:pt x="1183" y="13737"/>
                    </a:cubicBezTo>
                    <a:cubicBezTo>
                      <a:pt x="1271" y="13646"/>
                      <a:pt x="1364" y="13634"/>
                      <a:pt x="1475" y="13624"/>
                    </a:cubicBezTo>
                    <a:cubicBezTo>
                      <a:pt x="1506" y="13627"/>
                      <a:pt x="1538" y="13628"/>
                      <a:pt x="1570" y="13628"/>
                    </a:cubicBezTo>
                    <a:cubicBezTo>
                      <a:pt x="1680" y="13628"/>
                      <a:pt x="1788" y="13611"/>
                      <a:pt x="1893" y="13584"/>
                    </a:cubicBezTo>
                    <a:cubicBezTo>
                      <a:pt x="2376" y="13548"/>
                      <a:pt x="2857" y="13511"/>
                      <a:pt x="3340" y="13472"/>
                    </a:cubicBezTo>
                    <a:cubicBezTo>
                      <a:pt x="3488" y="13460"/>
                      <a:pt x="3597" y="13450"/>
                      <a:pt x="3685" y="13450"/>
                    </a:cubicBezTo>
                    <a:cubicBezTo>
                      <a:pt x="3915" y="13450"/>
                      <a:pt x="4002" y="13519"/>
                      <a:pt x="4287" y="13809"/>
                    </a:cubicBezTo>
                    <a:cubicBezTo>
                      <a:pt x="4291" y="13814"/>
                      <a:pt x="4295" y="13820"/>
                      <a:pt x="4297" y="13827"/>
                    </a:cubicBezTo>
                    <a:cubicBezTo>
                      <a:pt x="4367" y="13863"/>
                      <a:pt x="4427" y="13898"/>
                      <a:pt x="4301" y="13940"/>
                    </a:cubicBezTo>
                    <a:cubicBezTo>
                      <a:pt x="4132" y="14071"/>
                      <a:pt x="4048" y="14245"/>
                      <a:pt x="3980" y="14424"/>
                    </a:cubicBezTo>
                    <a:cubicBezTo>
                      <a:pt x="3807" y="14872"/>
                      <a:pt x="3766" y="15337"/>
                      <a:pt x="3767" y="15805"/>
                    </a:cubicBezTo>
                    <a:cubicBezTo>
                      <a:pt x="3770" y="15937"/>
                      <a:pt x="3806" y="16067"/>
                      <a:pt x="3871" y="16181"/>
                    </a:cubicBezTo>
                    <a:cubicBezTo>
                      <a:pt x="4007" y="16429"/>
                      <a:pt x="4168" y="16647"/>
                      <a:pt x="4501" y="16647"/>
                    </a:cubicBezTo>
                    <a:cubicBezTo>
                      <a:pt x="4539" y="16647"/>
                      <a:pt x="4579" y="16645"/>
                      <a:pt x="4621" y="16639"/>
                    </a:cubicBezTo>
                    <a:cubicBezTo>
                      <a:pt x="4664" y="16687"/>
                      <a:pt x="4636" y="16725"/>
                      <a:pt x="4629" y="16761"/>
                    </a:cubicBezTo>
                    <a:cubicBezTo>
                      <a:pt x="4558" y="17119"/>
                      <a:pt x="4478" y="17474"/>
                      <a:pt x="4429" y="17836"/>
                    </a:cubicBezTo>
                    <a:cubicBezTo>
                      <a:pt x="4322" y="18647"/>
                      <a:pt x="4218" y="19458"/>
                      <a:pt x="4088" y="20267"/>
                    </a:cubicBezTo>
                    <a:cubicBezTo>
                      <a:pt x="4007" y="20761"/>
                      <a:pt x="3886" y="21250"/>
                      <a:pt x="3795" y="21742"/>
                    </a:cubicBezTo>
                    <a:cubicBezTo>
                      <a:pt x="3661" y="22466"/>
                      <a:pt x="3594" y="23196"/>
                      <a:pt x="3465" y="23920"/>
                    </a:cubicBezTo>
                    <a:cubicBezTo>
                      <a:pt x="3341" y="24610"/>
                      <a:pt x="3280" y="25310"/>
                      <a:pt x="3284" y="26010"/>
                    </a:cubicBezTo>
                    <a:cubicBezTo>
                      <a:pt x="3288" y="26470"/>
                      <a:pt x="3289" y="26930"/>
                      <a:pt x="3251" y="27390"/>
                    </a:cubicBezTo>
                    <a:cubicBezTo>
                      <a:pt x="3231" y="27622"/>
                      <a:pt x="3233" y="27856"/>
                      <a:pt x="3254" y="28089"/>
                    </a:cubicBezTo>
                    <a:cubicBezTo>
                      <a:pt x="3297" y="28533"/>
                      <a:pt x="3571" y="28835"/>
                      <a:pt x="4044" y="29008"/>
                    </a:cubicBezTo>
                    <a:cubicBezTo>
                      <a:pt x="4207" y="29067"/>
                      <a:pt x="4372" y="29113"/>
                      <a:pt x="4542" y="29147"/>
                    </a:cubicBezTo>
                    <a:cubicBezTo>
                      <a:pt x="5039" y="29250"/>
                      <a:pt x="5544" y="29291"/>
                      <a:pt x="6054" y="29291"/>
                    </a:cubicBezTo>
                    <a:cubicBezTo>
                      <a:pt x="6783" y="29291"/>
                      <a:pt x="7513" y="29277"/>
                      <a:pt x="8242" y="29277"/>
                    </a:cubicBezTo>
                    <a:cubicBezTo>
                      <a:pt x="8294" y="29277"/>
                      <a:pt x="8346" y="29277"/>
                      <a:pt x="8398" y="29277"/>
                    </a:cubicBezTo>
                    <a:cubicBezTo>
                      <a:pt x="9865" y="29280"/>
                      <a:pt x="11331" y="29296"/>
                      <a:pt x="12797" y="29296"/>
                    </a:cubicBezTo>
                    <a:cubicBezTo>
                      <a:pt x="13388" y="29296"/>
                      <a:pt x="13979" y="29293"/>
                      <a:pt x="14570" y="29287"/>
                    </a:cubicBezTo>
                    <a:cubicBezTo>
                      <a:pt x="15663" y="29275"/>
                      <a:pt x="16757" y="29261"/>
                      <a:pt x="17850" y="29261"/>
                    </a:cubicBezTo>
                    <a:cubicBezTo>
                      <a:pt x="18085" y="29261"/>
                      <a:pt x="18320" y="29261"/>
                      <a:pt x="18555" y="29263"/>
                    </a:cubicBezTo>
                    <a:cubicBezTo>
                      <a:pt x="20580" y="29276"/>
                      <a:pt x="22604" y="29294"/>
                      <a:pt x="24629" y="29294"/>
                    </a:cubicBezTo>
                    <a:cubicBezTo>
                      <a:pt x="25329" y="29294"/>
                      <a:pt x="26029" y="29292"/>
                      <a:pt x="26729" y="29287"/>
                    </a:cubicBezTo>
                    <a:cubicBezTo>
                      <a:pt x="27353" y="29282"/>
                      <a:pt x="27976" y="29273"/>
                      <a:pt x="28600" y="29273"/>
                    </a:cubicBezTo>
                    <a:cubicBezTo>
                      <a:pt x="29039" y="29273"/>
                      <a:pt x="29478" y="29277"/>
                      <a:pt x="29917" y="29290"/>
                    </a:cubicBezTo>
                    <a:cubicBezTo>
                      <a:pt x="30064" y="29294"/>
                      <a:pt x="30211" y="29297"/>
                      <a:pt x="30357" y="29297"/>
                    </a:cubicBezTo>
                    <a:cubicBezTo>
                      <a:pt x="30658" y="29297"/>
                      <a:pt x="30959" y="29286"/>
                      <a:pt x="31259" y="29259"/>
                    </a:cubicBezTo>
                    <a:cubicBezTo>
                      <a:pt x="31706" y="29219"/>
                      <a:pt x="32148" y="29157"/>
                      <a:pt x="32563" y="29002"/>
                    </a:cubicBezTo>
                    <a:cubicBezTo>
                      <a:pt x="32999" y="28842"/>
                      <a:pt x="33266" y="28567"/>
                      <a:pt x="33329" y="28155"/>
                    </a:cubicBezTo>
                    <a:cubicBezTo>
                      <a:pt x="33365" y="27910"/>
                      <a:pt x="33371" y="27663"/>
                      <a:pt x="33347" y="27418"/>
                    </a:cubicBezTo>
                    <a:cubicBezTo>
                      <a:pt x="33301" y="26899"/>
                      <a:pt x="33318" y="26381"/>
                      <a:pt x="33313" y="25863"/>
                    </a:cubicBezTo>
                    <a:cubicBezTo>
                      <a:pt x="33309" y="25435"/>
                      <a:pt x="33296" y="25008"/>
                      <a:pt x="33233" y="24582"/>
                    </a:cubicBezTo>
                    <a:cubicBezTo>
                      <a:pt x="33189" y="24280"/>
                      <a:pt x="33129" y="23980"/>
                      <a:pt x="33089" y="23678"/>
                    </a:cubicBezTo>
                    <a:cubicBezTo>
                      <a:pt x="32985" y="22886"/>
                      <a:pt x="32884" y="22093"/>
                      <a:pt x="32712" y="21310"/>
                    </a:cubicBezTo>
                    <a:cubicBezTo>
                      <a:pt x="32560" y="20615"/>
                      <a:pt x="32445" y="19916"/>
                      <a:pt x="32350" y="19215"/>
                    </a:cubicBezTo>
                    <a:cubicBezTo>
                      <a:pt x="32265" y="18591"/>
                      <a:pt x="32183" y="17967"/>
                      <a:pt x="32082" y="17344"/>
                    </a:cubicBezTo>
                    <a:cubicBezTo>
                      <a:pt x="31980" y="16712"/>
                      <a:pt x="31812" y="16095"/>
                      <a:pt x="31503" y="15512"/>
                    </a:cubicBezTo>
                    <a:cubicBezTo>
                      <a:pt x="31407" y="15328"/>
                      <a:pt x="31281" y="15173"/>
                      <a:pt x="31081" y="15066"/>
                    </a:cubicBezTo>
                    <a:cubicBezTo>
                      <a:pt x="31098" y="14862"/>
                      <a:pt x="31077" y="14665"/>
                      <a:pt x="30976" y="14478"/>
                    </a:cubicBezTo>
                    <a:lnTo>
                      <a:pt x="30945" y="14426"/>
                    </a:lnTo>
                    <a:cubicBezTo>
                      <a:pt x="30922" y="14337"/>
                      <a:pt x="30866" y="14266"/>
                      <a:pt x="30778" y="14213"/>
                    </a:cubicBezTo>
                    <a:cubicBezTo>
                      <a:pt x="30769" y="14178"/>
                      <a:pt x="30791" y="14156"/>
                      <a:pt x="30823" y="14138"/>
                    </a:cubicBezTo>
                    <a:cubicBezTo>
                      <a:pt x="31172" y="14184"/>
                      <a:pt x="31493" y="14297"/>
                      <a:pt x="31804" y="14433"/>
                    </a:cubicBezTo>
                    <a:cubicBezTo>
                      <a:pt x="31919" y="14483"/>
                      <a:pt x="32035" y="14532"/>
                      <a:pt x="32145" y="14589"/>
                    </a:cubicBezTo>
                    <a:cubicBezTo>
                      <a:pt x="32541" y="14794"/>
                      <a:pt x="32965" y="14883"/>
                      <a:pt x="33404" y="14883"/>
                    </a:cubicBezTo>
                    <a:cubicBezTo>
                      <a:pt x="33538" y="14883"/>
                      <a:pt x="33674" y="14875"/>
                      <a:pt x="33811" y="14859"/>
                    </a:cubicBezTo>
                    <a:cubicBezTo>
                      <a:pt x="34267" y="14807"/>
                      <a:pt x="34722" y="14730"/>
                      <a:pt x="35170" y="14629"/>
                    </a:cubicBezTo>
                    <a:cubicBezTo>
                      <a:pt x="36210" y="14388"/>
                      <a:pt x="36987" y="13864"/>
                      <a:pt x="37445" y="13016"/>
                    </a:cubicBezTo>
                    <a:cubicBezTo>
                      <a:pt x="37422" y="13004"/>
                      <a:pt x="37399" y="13000"/>
                      <a:pt x="37377" y="13000"/>
                    </a:cubicBezTo>
                    <a:cubicBezTo>
                      <a:pt x="37354" y="13000"/>
                      <a:pt x="37332" y="13004"/>
                      <a:pt x="37310" y="13007"/>
                    </a:cubicBezTo>
                    <a:cubicBezTo>
                      <a:pt x="36801" y="13082"/>
                      <a:pt x="36286" y="13109"/>
                      <a:pt x="35771" y="13127"/>
                    </a:cubicBezTo>
                    <a:cubicBezTo>
                      <a:pt x="35088" y="13152"/>
                      <a:pt x="34411" y="13219"/>
                      <a:pt x="33755" y="13394"/>
                    </a:cubicBezTo>
                    <a:cubicBezTo>
                      <a:pt x="33428" y="13482"/>
                      <a:pt x="33095" y="13519"/>
                      <a:pt x="32761" y="13519"/>
                    </a:cubicBezTo>
                    <a:cubicBezTo>
                      <a:pt x="32568" y="13519"/>
                      <a:pt x="32374" y="13506"/>
                      <a:pt x="32180" y="13485"/>
                    </a:cubicBezTo>
                    <a:cubicBezTo>
                      <a:pt x="31952" y="13428"/>
                      <a:pt x="31716" y="13407"/>
                      <a:pt x="31483" y="13406"/>
                    </a:cubicBezTo>
                    <a:cubicBezTo>
                      <a:pt x="31481" y="13406"/>
                      <a:pt x="31479" y="13406"/>
                      <a:pt x="31476" y="13406"/>
                    </a:cubicBezTo>
                    <a:cubicBezTo>
                      <a:pt x="31021" y="13406"/>
                      <a:pt x="30617" y="13524"/>
                      <a:pt x="30294" y="13812"/>
                    </a:cubicBezTo>
                    <a:cubicBezTo>
                      <a:pt x="30054" y="13983"/>
                      <a:pt x="29805" y="14143"/>
                      <a:pt x="29589" y="14358"/>
                    </a:cubicBezTo>
                    <a:cubicBezTo>
                      <a:pt x="29572" y="14316"/>
                      <a:pt x="29562" y="14304"/>
                      <a:pt x="29563" y="14293"/>
                    </a:cubicBezTo>
                    <a:cubicBezTo>
                      <a:pt x="29570" y="14254"/>
                      <a:pt x="29580" y="14216"/>
                      <a:pt x="29593" y="14179"/>
                    </a:cubicBezTo>
                    <a:cubicBezTo>
                      <a:pt x="29803" y="13647"/>
                      <a:pt x="30185" y="13222"/>
                      <a:pt x="30685" y="12866"/>
                    </a:cubicBezTo>
                    <a:cubicBezTo>
                      <a:pt x="30742" y="12826"/>
                      <a:pt x="30802" y="12814"/>
                      <a:pt x="30867" y="12814"/>
                    </a:cubicBezTo>
                    <a:cubicBezTo>
                      <a:pt x="30884" y="12814"/>
                      <a:pt x="30902" y="12815"/>
                      <a:pt x="30921" y="12816"/>
                    </a:cubicBezTo>
                    <a:cubicBezTo>
                      <a:pt x="31098" y="12833"/>
                      <a:pt x="31270" y="12893"/>
                      <a:pt x="31421" y="12989"/>
                    </a:cubicBezTo>
                    <a:cubicBezTo>
                      <a:pt x="31575" y="13084"/>
                      <a:pt x="31725" y="13183"/>
                      <a:pt x="31879" y="13277"/>
                    </a:cubicBezTo>
                    <a:cubicBezTo>
                      <a:pt x="31991" y="13346"/>
                      <a:pt x="32113" y="13394"/>
                      <a:pt x="32256" y="13401"/>
                    </a:cubicBezTo>
                    <a:cubicBezTo>
                      <a:pt x="32276" y="13402"/>
                      <a:pt x="32295" y="13403"/>
                      <a:pt x="32314" y="13403"/>
                    </a:cubicBezTo>
                    <a:cubicBezTo>
                      <a:pt x="32512" y="13403"/>
                      <a:pt x="32652" y="13346"/>
                      <a:pt x="32708" y="13239"/>
                    </a:cubicBezTo>
                    <a:cubicBezTo>
                      <a:pt x="32767" y="13121"/>
                      <a:pt x="32707" y="12976"/>
                      <a:pt x="32534" y="12849"/>
                    </a:cubicBezTo>
                    <a:cubicBezTo>
                      <a:pt x="32361" y="12718"/>
                      <a:pt x="32153" y="12641"/>
                      <a:pt x="31940" y="12570"/>
                    </a:cubicBezTo>
                    <a:cubicBezTo>
                      <a:pt x="31770" y="12515"/>
                      <a:pt x="31590" y="12494"/>
                      <a:pt x="31376" y="12449"/>
                    </a:cubicBezTo>
                    <a:cubicBezTo>
                      <a:pt x="31525" y="12360"/>
                      <a:pt x="31652" y="12292"/>
                      <a:pt x="31767" y="12213"/>
                    </a:cubicBezTo>
                    <a:cubicBezTo>
                      <a:pt x="31833" y="12167"/>
                      <a:pt x="31901" y="12150"/>
                      <a:pt x="31972" y="12150"/>
                    </a:cubicBezTo>
                    <a:cubicBezTo>
                      <a:pt x="32009" y="12150"/>
                      <a:pt x="32048" y="12154"/>
                      <a:pt x="32087" y="12163"/>
                    </a:cubicBezTo>
                    <a:cubicBezTo>
                      <a:pt x="32290" y="12203"/>
                      <a:pt x="32468" y="12291"/>
                      <a:pt x="32638" y="12390"/>
                    </a:cubicBezTo>
                    <a:cubicBezTo>
                      <a:pt x="32794" y="12480"/>
                      <a:pt x="32953" y="12570"/>
                      <a:pt x="33125" y="12638"/>
                    </a:cubicBezTo>
                    <a:cubicBezTo>
                      <a:pt x="33217" y="12674"/>
                      <a:pt x="33299" y="12691"/>
                      <a:pt x="33372" y="12691"/>
                    </a:cubicBezTo>
                    <a:cubicBezTo>
                      <a:pt x="33483" y="12691"/>
                      <a:pt x="33572" y="12651"/>
                      <a:pt x="33636" y="12570"/>
                    </a:cubicBezTo>
                    <a:cubicBezTo>
                      <a:pt x="33743" y="12438"/>
                      <a:pt x="33700" y="12266"/>
                      <a:pt x="33508" y="12126"/>
                    </a:cubicBezTo>
                    <a:cubicBezTo>
                      <a:pt x="33253" y="11941"/>
                      <a:pt x="32948" y="11840"/>
                      <a:pt x="32634" y="11836"/>
                    </a:cubicBezTo>
                    <a:cubicBezTo>
                      <a:pt x="32610" y="11835"/>
                      <a:pt x="32586" y="11835"/>
                      <a:pt x="32561" y="11835"/>
                    </a:cubicBezTo>
                    <a:cubicBezTo>
                      <a:pt x="32509" y="11835"/>
                      <a:pt x="32451" y="11836"/>
                      <a:pt x="32372" y="11836"/>
                    </a:cubicBezTo>
                    <a:cubicBezTo>
                      <a:pt x="32525" y="11719"/>
                      <a:pt x="32646" y="11635"/>
                      <a:pt x="32755" y="11540"/>
                    </a:cubicBezTo>
                    <a:cubicBezTo>
                      <a:pt x="32803" y="11498"/>
                      <a:pt x="32851" y="11481"/>
                      <a:pt x="32904" y="11481"/>
                    </a:cubicBezTo>
                    <a:cubicBezTo>
                      <a:pt x="32935" y="11481"/>
                      <a:pt x="32968" y="11487"/>
                      <a:pt x="33003" y="11497"/>
                    </a:cubicBezTo>
                    <a:cubicBezTo>
                      <a:pt x="33183" y="11546"/>
                      <a:pt x="33351" y="11622"/>
                      <a:pt x="33521" y="11693"/>
                    </a:cubicBezTo>
                    <a:cubicBezTo>
                      <a:pt x="33667" y="11753"/>
                      <a:pt x="33817" y="11796"/>
                      <a:pt x="33978" y="11796"/>
                    </a:cubicBezTo>
                    <a:cubicBezTo>
                      <a:pt x="34001" y="11796"/>
                      <a:pt x="34024" y="11795"/>
                      <a:pt x="34048" y="11793"/>
                    </a:cubicBezTo>
                    <a:cubicBezTo>
                      <a:pt x="34242" y="11777"/>
                      <a:pt x="34386" y="11698"/>
                      <a:pt x="34397" y="11591"/>
                    </a:cubicBezTo>
                    <a:cubicBezTo>
                      <a:pt x="34411" y="11449"/>
                      <a:pt x="34288" y="11385"/>
                      <a:pt x="34168" y="11328"/>
                    </a:cubicBezTo>
                    <a:cubicBezTo>
                      <a:pt x="33941" y="11221"/>
                      <a:pt x="33695" y="11191"/>
                      <a:pt x="33441" y="11191"/>
                    </a:cubicBezTo>
                    <a:cubicBezTo>
                      <a:pt x="33427" y="11191"/>
                      <a:pt x="33412" y="11191"/>
                      <a:pt x="33397" y="11191"/>
                    </a:cubicBezTo>
                    <a:cubicBezTo>
                      <a:pt x="33371" y="11192"/>
                      <a:pt x="33342" y="11200"/>
                      <a:pt x="33314" y="11200"/>
                    </a:cubicBezTo>
                    <a:cubicBezTo>
                      <a:pt x="33284" y="11200"/>
                      <a:pt x="33255" y="11191"/>
                      <a:pt x="33231" y="11153"/>
                    </a:cubicBezTo>
                    <a:cubicBezTo>
                      <a:pt x="33294" y="11088"/>
                      <a:pt x="33338" y="11003"/>
                      <a:pt x="33451" y="10979"/>
                    </a:cubicBezTo>
                    <a:cubicBezTo>
                      <a:pt x="33467" y="10986"/>
                      <a:pt x="33484" y="10990"/>
                      <a:pt x="33501" y="10990"/>
                    </a:cubicBezTo>
                    <a:cubicBezTo>
                      <a:pt x="33528" y="10990"/>
                      <a:pt x="33554" y="10981"/>
                      <a:pt x="33577" y="10964"/>
                    </a:cubicBezTo>
                    <a:cubicBezTo>
                      <a:pt x="33703" y="10943"/>
                      <a:pt x="33831" y="10936"/>
                      <a:pt x="33959" y="10936"/>
                    </a:cubicBezTo>
                    <a:cubicBezTo>
                      <a:pt x="34042" y="10936"/>
                      <a:pt x="34124" y="10939"/>
                      <a:pt x="34207" y="10942"/>
                    </a:cubicBezTo>
                    <a:cubicBezTo>
                      <a:pt x="34388" y="10946"/>
                      <a:pt x="34568" y="10956"/>
                      <a:pt x="34749" y="10957"/>
                    </a:cubicBezTo>
                    <a:cubicBezTo>
                      <a:pt x="34760" y="10958"/>
                      <a:pt x="34771" y="10958"/>
                      <a:pt x="34783" y="10958"/>
                    </a:cubicBezTo>
                    <a:cubicBezTo>
                      <a:pt x="34847" y="10958"/>
                      <a:pt x="34911" y="10949"/>
                      <a:pt x="34972" y="10932"/>
                    </a:cubicBezTo>
                    <a:cubicBezTo>
                      <a:pt x="35095" y="10895"/>
                      <a:pt x="35116" y="10804"/>
                      <a:pt x="35032" y="10718"/>
                    </a:cubicBezTo>
                    <a:cubicBezTo>
                      <a:pt x="34971" y="10656"/>
                      <a:pt x="34889" y="10622"/>
                      <a:pt x="34802" y="10599"/>
                    </a:cubicBezTo>
                    <a:cubicBezTo>
                      <a:pt x="34634" y="10554"/>
                      <a:pt x="34465" y="10529"/>
                      <a:pt x="34295" y="10529"/>
                    </a:cubicBezTo>
                    <a:cubicBezTo>
                      <a:pt x="34147" y="10529"/>
                      <a:pt x="33998" y="10548"/>
                      <a:pt x="33849" y="10591"/>
                    </a:cubicBezTo>
                    <a:lnTo>
                      <a:pt x="33781" y="10558"/>
                    </a:lnTo>
                    <a:cubicBezTo>
                      <a:pt x="33956" y="10362"/>
                      <a:pt x="34190" y="10244"/>
                      <a:pt x="34462" y="10174"/>
                    </a:cubicBezTo>
                    <a:cubicBezTo>
                      <a:pt x="34521" y="10159"/>
                      <a:pt x="34577" y="10142"/>
                      <a:pt x="34634" y="10126"/>
                    </a:cubicBezTo>
                    <a:cubicBezTo>
                      <a:pt x="34868" y="10113"/>
                      <a:pt x="35101" y="10101"/>
                      <a:pt x="35335" y="10088"/>
                    </a:cubicBezTo>
                    <a:cubicBezTo>
                      <a:pt x="35411" y="10085"/>
                      <a:pt x="35486" y="10076"/>
                      <a:pt x="35550" y="10036"/>
                    </a:cubicBezTo>
                    <a:lnTo>
                      <a:pt x="35614" y="10000"/>
                    </a:lnTo>
                    <a:cubicBezTo>
                      <a:pt x="35687" y="9949"/>
                      <a:pt x="35679" y="9896"/>
                      <a:pt x="35618" y="9841"/>
                    </a:cubicBezTo>
                    <a:cubicBezTo>
                      <a:pt x="35593" y="9802"/>
                      <a:pt x="35551" y="9779"/>
                      <a:pt x="35506" y="9779"/>
                    </a:cubicBezTo>
                    <a:cubicBezTo>
                      <a:pt x="35503" y="9779"/>
                      <a:pt x="35501" y="9779"/>
                      <a:pt x="35499" y="9779"/>
                    </a:cubicBezTo>
                    <a:cubicBezTo>
                      <a:pt x="35357" y="9724"/>
                      <a:pt x="35215" y="9701"/>
                      <a:pt x="35073" y="9701"/>
                    </a:cubicBezTo>
                    <a:cubicBezTo>
                      <a:pt x="34899" y="9701"/>
                      <a:pt x="34724" y="9735"/>
                      <a:pt x="34549" y="9783"/>
                    </a:cubicBezTo>
                    <a:lnTo>
                      <a:pt x="34427" y="9865"/>
                    </a:lnTo>
                    <a:lnTo>
                      <a:pt x="34422" y="9861"/>
                    </a:lnTo>
                    <a:cubicBezTo>
                      <a:pt x="34420" y="9861"/>
                      <a:pt x="34418" y="9861"/>
                      <a:pt x="34417" y="9861"/>
                    </a:cubicBezTo>
                    <a:cubicBezTo>
                      <a:pt x="34394" y="9861"/>
                      <a:pt x="34367" y="9878"/>
                      <a:pt x="34347" y="9878"/>
                    </a:cubicBezTo>
                    <a:cubicBezTo>
                      <a:pt x="34339" y="9878"/>
                      <a:pt x="34331" y="9875"/>
                      <a:pt x="34327" y="9865"/>
                    </a:cubicBezTo>
                    <a:cubicBezTo>
                      <a:pt x="34298" y="9805"/>
                      <a:pt x="34352" y="9778"/>
                      <a:pt x="34414" y="9765"/>
                    </a:cubicBezTo>
                    <a:cubicBezTo>
                      <a:pt x="34630" y="9552"/>
                      <a:pt x="34896" y="9399"/>
                      <a:pt x="35191" y="9276"/>
                    </a:cubicBezTo>
                    <a:cubicBezTo>
                      <a:pt x="35327" y="9219"/>
                      <a:pt x="35462" y="9162"/>
                      <a:pt x="35581" y="9082"/>
                    </a:cubicBezTo>
                    <a:cubicBezTo>
                      <a:pt x="35661" y="9030"/>
                      <a:pt x="35730" y="8967"/>
                      <a:pt x="35700" y="8871"/>
                    </a:cubicBezTo>
                    <a:cubicBezTo>
                      <a:pt x="35668" y="8767"/>
                      <a:pt x="35567" y="8738"/>
                      <a:pt x="35457" y="8730"/>
                    </a:cubicBezTo>
                    <a:cubicBezTo>
                      <a:pt x="35439" y="8729"/>
                      <a:pt x="35421" y="8729"/>
                      <a:pt x="35403" y="8729"/>
                    </a:cubicBezTo>
                    <a:cubicBezTo>
                      <a:pt x="35253" y="8729"/>
                      <a:pt x="35114" y="8771"/>
                      <a:pt x="34977" y="8823"/>
                    </a:cubicBezTo>
                    <a:cubicBezTo>
                      <a:pt x="34933" y="8840"/>
                      <a:pt x="34894" y="8878"/>
                      <a:pt x="34843" y="8878"/>
                    </a:cubicBezTo>
                    <a:cubicBezTo>
                      <a:pt x="34829" y="8878"/>
                      <a:pt x="34813" y="8875"/>
                      <a:pt x="34795" y="8867"/>
                    </a:cubicBezTo>
                    <a:cubicBezTo>
                      <a:pt x="34800" y="8783"/>
                      <a:pt x="34880" y="8732"/>
                      <a:pt x="34914" y="8660"/>
                    </a:cubicBezTo>
                    <a:cubicBezTo>
                      <a:pt x="34965" y="8628"/>
                      <a:pt x="35015" y="8596"/>
                      <a:pt x="35021" y="8535"/>
                    </a:cubicBezTo>
                    <a:cubicBezTo>
                      <a:pt x="35019" y="8505"/>
                      <a:pt x="35003" y="8491"/>
                      <a:pt x="34972" y="8491"/>
                    </a:cubicBezTo>
                    <a:cubicBezTo>
                      <a:pt x="34968" y="8491"/>
                      <a:pt x="34963" y="8491"/>
                      <a:pt x="34958" y="8491"/>
                    </a:cubicBezTo>
                    <a:lnTo>
                      <a:pt x="34906" y="8532"/>
                    </a:lnTo>
                    <a:lnTo>
                      <a:pt x="34906" y="8570"/>
                    </a:lnTo>
                    <a:cubicBezTo>
                      <a:pt x="34884" y="8570"/>
                      <a:pt x="34865" y="8563"/>
                      <a:pt x="34867" y="8545"/>
                    </a:cubicBezTo>
                    <a:cubicBezTo>
                      <a:pt x="34867" y="8532"/>
                      <a:pt x="34875" y="8527"/>
                      <a:pt x="34887" y="8527"/>
                    </a:cubicBezTo>
                    <a:cubicBezTo>
                      <a:pt x="34890" y="8527"/>
                      <a:pt x="34894" y="8528"/>
                      <a:pt x="34898" y="8528"/>
                    </a:cubicBezTo>
                    <a:cubicBezTo>
                      <a:pt x="34862" y="8503"/>
                      <a:pt x="34889" y="8480"/>
                      <a:pt x="34907" y="8455"/>
                    </a:cubicBezTo>
                    <a:cubicBezTo>
                      <a:pt x="34925" y="8329"/>
                      <a:pt x="35009" y="8232"/>
                      <a:pt x="35113" y="8153"/>
                    </a:cubicBezTo>
                    <a:cubicBezTo>
                      <a:pt x="35216" y="8074"/>
                      <a:pt x="35293" y="7972"/>
                      <a:pt x="35415" y="7911"/>
                    </a:cubicBezTo>
                    <a:cubicBezTo>
                      <a:pt x="35441" y="7898"/>
                      <a:pt x="35430" y="7882"/>
                      <a:pt x="35421" y="7865"/>
                    </a:cubicBezTo>
                    <a:cubicBezTo>
                      <a:pt x="35408" y="7836"/>
                      <a:pt x="35390" y="7826"/>
                      <a:pt x="35369" y="7826"/>
                    </a:cubicBezTo>
                    <a:cubicBezTo>
                      <a:pt x="35351" y="7826"/>
                      <a:pt x="35332" y="7834"/>
                      <a:pt x="35314" y="7844"/>
                    </a:cubicBezTo>
                    <a:cubicBezTo>
                      <a:pt x="35167" y="7923"/>
                      <a:pt x="35040" y="8020"/>
                      <a:pt x="34956" y="8151"/>
                    </a:cubicBezTo>
                    <a:lnTo>
                      <a:pt x="34894" y="8146"/>
                    </a:lnTo>
                    <a:cubicBezTo>
                      <a:pt x="34914" y="7855"/>
                      <a:pt x="34861" y="7565"/>
                      <a:pt x="34739" y="7301"/>
                    </a:cubicBezTo>
                    <a:cubicBezTo>
                      <a:pt x="34713" y="7243"/>
                      <a:pt x="34687" y="7179"/>
                      <a:pt x="34602" y="7168"/>
                    </a:cubicBezTo>
                    <a:cubicBezTo>
                      <a:pt x="34593" y="7167"/>
                      <a:pt x="34586" y="7167"/>
                      <a:pt x="34578" y="7167"/>
                    </a:cubicBezTo>
                    <a:cubicBezTo>
                      <a:pt x="34505" y="7167"/>
                      <a:pt x="34453" y="7211"/>
                      <a:pt x="34416" y="7260"/>
                    </a:cubicBezTo>
                    <a:cubicBezTo>
                      <a:pt x="34393" y="7290"/>
                      <a:pt x="34396" y="7335"/>
                      <a:pt x="34395" y="7374"/>
                    </a:cubicBezTo>
                    <a:cubicBezTo>
                      <a:pt x="34386" y="7511"/>
                      <a:pt x="34437" y="7639"/>
                      <a:pt x="34492" y="7765"/>
                    </a:cubicBezTo>
                    <a:cubicBezTo>
                      <a:pt x="34598" y="8014"/>
                      <a:pt x="34712" y="8260"/>
                      <a:pt x="34678" y="8532"/>
                    </a:cubicBezTo>
                    <a:cubicBezTo>
                      <a:pt x="34712" y="8616"/>
                      <a:pt x="34623" y="8681"/>
                      <a:pt x="34630" y="8760"/>
                    </a:cubicBezTo>
                    <a:cubicBezTo>
                      <a:pt x="34623" y="8765"/>
                      <a:pt x="34615" y="8767"/>
                      <a:pt x="34607" y="8767"/>
                    </a:cubicBezTo>
                    <a:cubicBezTo>
                      <a:pt x="34600" y="8767"/>
                      <a:pt x="34594" y="8766"/>
                      <a:pt x="34588" y="8763"/>
                    </a:cubicBezTo>
                    <a:cubicBezTo>
                      <a:pt x="34597" y="8684"/>
                      <a:pt x="34573" y="8604"/>
                      <a:pt x="34599" y="8527"/>
                    </a:cubicBezTo>
                    <a:cubicBezTo>
                      <a:pt x="34594" y="8489"/>
                      <a:pt x="34599" y="8448"/>
                      <a:pt x="34585" y="8413"/>
                    </a:cubicBezTo>
                    <a:cubicBezTo>
                      <a:pt x="34525" y="8280"/>
                      <a:pt x="34498" y="8129"/>
                      <a:pt x="34353" y="8041"/>
                    </a:cubicBezTo>
                    <a:cubicBezTo>
                      <a:pt x="34320" y="8021"/>
                      <a:pt x="34287" y="7978"/>
                      <a:pt x="34237" y="7978"/>
                    </a:cubicBezTo>
                    <a:cubicBezTo>
                      <a:pt x="34220" y="7978"/>
                      <a:pt x="34202" y="7983"/>
                      <a:pt x="34181" y="7996"/>
                    </a:cubicBezTo>
                    <a:cubicBezTo>
                      <a:pt x="34106" y="8040"/>
                      <a:pt x="34068" y="8097"/>
                      <a:pt x="34091" y="8173"/>
                    </a:cubicBezTo>
                    <a:cubicBezTo>
                      <a:pt x="34114" y="8248"/>
                      <a:pt x="34144" y="8319"/>
                      <a:pt x="34171" y="8393"/>
                    </a:cubicBezTo>
                    <a:cubicBezTo>
                      <a:pt x="34233" y="8383"/>
                      <a:pt x="34261" y="8356"/>
                      <a:pt x="34247" y="8300"/>
                    </a:cubicBezTo>
                    <a:cubicBezTo>
                      <a:pt x="34235" y="8251"/>
                      <a:pt x="34223" y="8201"/>
                      <a:pt x="34214" y="8151"/>
                    </a:cubicBezTo>
                    <a:cubicBezTo>
                      <a:pt x="34209" y="8131"/>
                      <a:pt x="34222" y="8112"/>
                      <a:pt x="34242" y="8106"/>
                    </a:cubicBezTo>
                    <a:cubicBezTo>
                      <a:pt x="34249" y="8104"/>
                      <a:pt x="34255" y="8103"/>
                      <a:pt x="34262" y="8103"/>
                    </a:cubicBezTo>
                    <a:cubicBezTo>
                      <a:pt x="34276" y="8103"/>
                      <a:pt x="34290" y="8108"/>
                      <a:pt x="34302" y="8118"/>
                    </a:cubicBezTo>
                    <a:cubicBezTo>
                      <a:pt x="34401" y="8187"/>
                      <a:pt x="34424" y="8288"/>
                      <a:pt x="34454" y="8386"/>
                    </a:cubicBezTo>
                    <a:cubicBezTo>
                      <a:pt x="34475" y="8453"/>
                      <a:pt x="34479" y="8524"/>
                      <a:pt x="34491" y="8593"/>
                    </a:cubicBezTo>
                    <a:lnTo>
                      <a:pt x="34426" y="8612"/>
                    </a:lnTo>
                    <a:cubicBezTo>
                      <a:pt x="34426" y="8612"/>
                      <a:pt x="34420" y="8616"/>
                      <a:pt x="34421" y="8616"/>
                    </a:cubicBezTo>
                    <a:cubicBezTo>
                      <a:pt x="34327" y="8644"/>
                      <a:pt x="34378" y="8702"/>
                      <a:pt x="34382" y="8749"/>
                    </a:cubicBezTo>
                    <a:cubicBezTo>
                      <a:pt x="34405" y="8779"/>
                      <a:pt x="34436" y="8817"/>
                      <a:pt x="34402" y="8845"/>
                    </a:cubicBezTo>
                    <a:cubicBezTo>
                      <a:pt x="34393" y="8851"/>
                      <a:pt x="34386" y="8854"/>
                      <a:pt x="34379" y="8854"/>
                    </a:cubicBezTo>
                    <a:cubicBezTo>
                      <a:pt x="34357" y="8854"/>
                      <a:pt x="34341" y="8829"/>
                      <a:pt x="34329" y="8809"/>
                    </a:cubicBezTo>
                    <a:cubicBezTo>
                      <a:pt x="34198" y="8752"/>
                      <a:pt x="34094" y="8666"/>
                      <a:pt x="33943" y="8626"/>
                    </a:cubicBezTo>
                    <a:cubicBezTo>
                      <a:pt x="33903" y="8615"/>
                      <a:pt x="33870" y="8610"/>
                      <a:pt x="33839" y="8610"/>
                    </a:cubicBezTo>
                    <a:cubicBezTo>
                      <a:pt x="33790" y="8610"/>
                      <a:pt x="33749" y="8624"/>
                      <a:pt x="33709" y="8651"/>
                    </a:cubicBezTo>
                    <a:cubicBezTo>
                      <a:pt x="33635" y="8701"/>
                      <a:pt x="33622" y="8771"/>
                      <a:pt x="33644" y="8855"/>
                    </a:cubicBezTo>
                    <a:cubicBezTo>
                      <a:pt x="33684" y="8997"/>
                      <a:pt x="33762" y="9124"/>
                      <a:pt x="33872" y="9221"/>
                    </a:cubicBezTo>
                    <a:cubicBezTo>
                      <a:pt x="33895" y="9275"/>
                      <a:pt x="33933" y="9320"/>
                      <a:pt x="33983" y="9352"/>
                    </a:cubicBezTo>
                    <a:cubicBezTo>
                      <a:pt x="33984" y="9380"/>
                      <a:pt x="34005" y="9402"/>
                      <a:pt x="34031" y="9407"/>
                    </a:cubicBezTo>
                    <a:cubicBezTo>
                      <a:pt x="34077" y="9464"/>
                      <a:pt x="34124" y="9521"/>
                      <a:pt x="34168" y="9579"/>
                    </a:cubicBezTo>
                    <a:cubicBezTo>
                      <a:pt x="34196" y="9617"/>
                      <a:pt x="34223" y="9655"/>
                      <a:pt x="34189" y="9702"/>
                    </a:cubicBezTo>
                    <a:cubicBezTo>
                      <a:pt x="34131" y="9780"/>
                      <a:pt x="34109" y="9880"/>
                      <a:pt x="34006" y="9935"/>
                    </a:cubicBezTo>
                    <a:lnTo>
                      <a:pt x="34005" y="9931"/>
                    </a:lnTo>
                    <a:cubicBezTo>
                      <a:pt x="33967" y="9849"/>
                      <a:pt x="33937" y="9764"/>
                      <a:pt x="33862" y="9699"/>
                    </a:cubicBezTo>
                    <a:cubicBezTo>
                      <a:pt x="33756" y="9526"/>
                      <a:pt x="33589" y="9413"/>
                      <a:pt x="33381" y="9340"/>
                    </a:cubicBezTo>
                    <a:cubicBezTo>
                      <a:pt x="33341" y="9327"/>
                      <a:pt x="33300" y="9316"/>
                      <a:pt x="33261" y="9316"/>
                    </a:cubicBezTo>
                    <a:cubicBezTo>
                      <a:pt x="33221" y="9316"/>
                      <a:pt x="33183" y="9328"/>
                      <a:pt x="33151" y="9362"/>
                    </a:cubicBezTo>
                    <a:cubicBezTo>
                      <a:pt x="33092" y="9427"/>
                      <a:pt x="33129" y="9497"/>
                      <a:pt x="33171" y="9560"/>
                    </a:cubicBezTo>
                    <a:cubicBezTo>
                      <a:pt x="33232" y="9651"/>
                      <a:pt x="33316" y="9724"/>
                      <a:pt x="33401" y="9798"/>
                    </a:cubicBezTo>
                    <a:cubicBezTo>
                      <a:pt x="33543" y="9922"/>
                      <a:pt x="33686" y="10045"/>
                      <a:pt x="33797" y="10193"/>
                    </a:cubicBezTo>
                    <a:cubicBezTo>
                      <a:pt x="33791" y="10364"/>
                      <a:pt x="33642" y="10457"/>
                      <a:pt x="33522" y="10585"/>
                    </a:cubicBezTo>
                    <a:cubicBezTo>
                      <a:pt x="33477" y="10496"/>
                      <a:pt x="33442" y="10425"/>
                      <a:pt x="33404" y="10356"/>
                    </a:cubicBezTo>
                    <a:cubicBezTo>
                      <a:pt x="33276" y="10121"/>
                      <a:pt x="33081" y="9935"/>
                      <a:pt x="32825" y="9796"/>
                    </a:cubicBezTo>
                    <a:cubicBezTo>
                      <a:pt x="32754" y="9755"/>
                      <a:pt x="32677" y="9727"/>
                      <a:pt x="32596" y="9714"/>
                    </a:cubicBezTo>
                    <a:cubicBezTo>
                      <a:pt x="32576" y="9711"/>
                      <a:pt x="32557" y="9709"/>
                      <a:pt x="32539" y="9709"/>
                    </a:cubicBezTo>
                    <a:cubicBezTo>
                      <a:pt x="32401" y="9709"/>
                      <a:pt x="32316" y="9795"/>
                      <a:pt x="32336" y="9925"/>
                    </a:cubicBezTo>
                    <a:cubicBezTo>
                      <a:pt x="32350" y="10030"/>
                      <a:pt x="32409" y="10121"/>
                      <a:pt x="32482" y="10206"/>
                    </a:cubicBezTo>
                    <a:cubicBezTo>
                      <a:pt x="32597" y="10344"/>
                      <a:pt x="32734" y="10464"/>
                      <a:pt x="32871" y="10586"/>
                    </a:cubicBezTo>
                    <a:cubicBezTo>
                      <a:pt x="32989" y="10692"/>
                      <a:pt x="33106" y="10803"/>
                      <a:pt x="33224" y="10911"/>
                    </a:cubicBezTo>
                    <a:cubicBezTo>
                      <a:pt x="33111" y="11025"/>
                      <a:pt x="33012" y="11128"/>
                      <a:pt x="32877" y="11208"/>
                    </a:cubicBezTo>
                    <a:cubicBezTo>
                      <a:pt x="32638" y="10902"/>
                      <a:pt x="32337" y="10668"/>
                      <a:pt x="31998" y="10466"/>
                    </a:cubicBezTo>
                    <a:cubicBezTo>
                      <a:pt x="31866" y="10385"/>
                      <a:pt x="31720" y="10328"/>
                      <a:pt x="31568" y="10299"/>
                    </a:cubicBezTo>
                    <a:cubicBezTo>
                      <a:pt x="31538" y="10293"/>
                      <a:pt x="31510" y="10290"/>
                      <a:pt x="31483" y="10290"/>
                    </a:cubicBezTo>
                    <a:cubicBezTo>
                      <a:pt x="31413" y="10290"/>
                      <a:pt x="31351" y="10311"/>
                      <a:pt x="31304" y="10369"/>
                    </a:cubicBezTo>
                    <a:cubicBezTo>
                      <a:pt x="31242" y="10442"/>
                      <a:pt x="31269" y="10518"/>
                      <a:pt x="31314" y="10589"/>
                    </a:cubicBezTo>
                    <a:cubicBezTo>
                      <a:pt x="31405" y="10729"/>
                      <a:pt x="31541" y="10832"/>
                      <a:pt x="31697" y="10914"/>
                    </a:cubicBezTo>
                    <a:cubicBezTo>
                      <a:pt x="31884" y="11013"/>
                      <a:pt x="32078" y="11101"/>
                      <a:pt x="32267" y="11197"/>
                    </a:cubicBezTo>
                    <a:cubicBezTo>
                      <a:pt x="32389" y="11260"/>
                      <a:pt x="32516" y="11320"/>
                      <a:pt x="32607" y="11439"/>
                    </a:cubicBezTo>
                    <a:cubicBezTo>
                      <a:pt x="32380" y="11611"/>
                      <a:pt x="32155" y="11779"/>
                      <a:pt x="31916" y="11905"/>
                    </a:cubicBezTo>
                    <a:cubicBezTo>
                      <a:pt x="31860" y="11898"/>
                      <a:pt x="31862" y="11875"/>
                      <a:pt x="31856" y="11857"/>
                    </a:cubicBezTo>
                    <a:cubicBezTo>
                      <a:pt x="31714" y="11436"/>
                      <a:pt x="31406" y="11115"/>
                      <a:pt x="31008" y="10850"/>
                    </a:cubicBezTo>
                    <a:cubicBezTo>
                      <a:pt x="30894" y="10774"/>
                      <a:pt x="30768" y="10711"/>
                      <a:pt x="30626" y="10683"/>
                    </a:cubicBezTo>
                    <a:cubicBezTo>
                      <a:pt x="30581" y="10673"/>
                      <a:pt x="30535" y="10667"/>
                      <a:pt x="30491" y="10667"/>
                    </a:cubicBezTo>
                    <a:cubicBezTo>
                      <a:pt x="30409" y="10667"/>
                      <a:pt x="30332" y="10689"/>
                      <a:pt x="30271" y="10754"/>
                    </a:cubicBezTo>
                    <a:cubicBezTo>
                      <a:pt x="30177" y="10854"/>
                      <a:pt x="30198" y="10960"/>
                      <a:pt x="30256" y="11065"/>
                    </a:cubicBezTo>
                    <a:cubicBezTo>
                      <a:pt x="30324" y="11193"/>
                      <a:pt x="30435" y="11290"/>
                      <a:pt x="30562" y="11374"/>
                    </a:cubicBezTo>
                    <a:cubicBezTo>
                      <a:pt x="30759" y="11505"/>
                      <a:pt x="30964" y="11628"/>
                      <a:pt x="31165" y="11755"/>
                    </a:cubicBezTo>
                    <a:cubicBezTo>
                      <a:pt x="31325" y="11855"/>
                      <a:pt x="31472" y="11972"/>
                      <a:pt x="31604" y="12107"/>
                    </a:cubicBezTo>
                    <a:cubicBezTo>
                      <a:pt x="31475" y="12184"/>
                      <a:pt x="31360" y="12257"/>
                      <a:pt x="31239" y="12322"/>
                    </a:cubicBezTo>
                    <a:cubicBezTo>
                      <a:pt x="31119" y="12387"/>
                      <a:pt x="31020" y="12476"/>
                      <a:pt x="30877" y="12510"/>
                    </a:cubicBezTo>
                    <a:cubicBezTo>
                      <a:pt x="30851" y="12447"/>
                      <a:pt x="30833" y="12390"/>
                      <a:pt x="30803" y="12337"/>
                    </a:cubicBezTo>
                    <a:cubicBezTo>
                      <a:pt x="30605" y="11969"/>
                      <a:pt x="30316" y="11667"/>
                      <a:pt x="29895" y="11470"/>
                    </a:cubicBezTo>
                    <a:cubicBezTo>
                      <a:pt x="29790" y="11421"/>
                      <a:pt x="29683" y="11384"/>
                      <a:pt x="29573" y="11384"/>
                    </a:cubicBezTo>
                    <a:cubicBezTo>
                      <a:pt x="29495" y="11384"/>
                      <a:pt x="29416" y="11403"/>
                      <a:pt x="29336" y="11449"/>
                    </a:cubicBezTo>
                    <a:lnTo>
                      <a:pt x="29331" y="11451"/>
                    </a:lnTo>
                    <a:cubicBezTo>
                      <a:pt x="29271" y="11615"/>
                      <a:pt x="29356" y="11739"/>
                      <a:pt x="29474" y="11856"/>
                    </a:cubicBezTo>
                    <a:cubicBezTo>
                      <a:pt x="29613" y="11994"/>
                      <a:pt x="29780" y="12107"/>
                      <a:pt x="29951" y="12215"/>
                    </a:cubicBezTo>
                    <a:cubicBezTo>
                      <a:pt x="30115" y="12318"/>
                      <a:pt x="30280" y="12422"/>
                      <a:pt x="30426" y="12545"/>
                    </a:cubicBezTo>
                    <a:cubicBezTo>
                      <a:pt x="30486" y="12594"/>
                      <a:pt x="30545" y="12644"/>
                      <a:pt x="30592" y="12721"/>
                    </a:cubicBezTo>
                    <a:cubicBezTo>
                      <a:pt x="30093" y="13090"/>
                      <a:pt x="29671" y="13507"/>
                      <a:pt x="29462" y="14111"/>
                    </a:cubicBezTo>
                    <a:cubicBezTo>
                      <a:pt x="29328" y="13835"/>
                      <a:pt x="29280" y="13565"/>
                      <a:pt x="28988" y="13441"/>
                    </a:cubicBezTo>
                    <a:cubicBezTo>
                      <a:pt x="29019" y="13378"/>
                      <a:pt x="29072" y="13387"/>
                      <a:pt x="29109" y="13379"/>
                    </a:cubicBezTo>
                    <a:cubicBezTo>
                      <a:pt x="29333" y="13323"/>
                      <a:pt x="29451" y="13192"/>
                      <a:pt x="29475" y="13001"/>
                    </a:cubicBezTo>
                    <a:cubicBezTo>
                      <a:pt x="29495" y="12833"/>
                      <a:pt x="29500" y="12664"/>
                      <a:pt x="29443" y="12500"/>
                    </a:cubicBezTo>
                    <a:cubicBezTo>
                      <a:pt x="29457" y="12444"/>
                      <a:pt x="29429" y="12398"/>
                      <a:pt x="29398" y="12353"/>
                    </a:cubicBezTo>
                    <a:cubicBezTo>
                      <a:pt x="29348" y="12278"/>
                      <a:pt x="29291" y="12241"/>
                      <a:pt x="29227" y="12241"/>
                    </a:cubicBezTo>
                    <a:cubicBezTo>
                      <a:pt x="29166" y="12241"/>
                      <a:pt x="29099" y="12275"/>
                      <a:pt x="29027" y="12342"/>
                    </a:cubicBezTo>
                    <a:cubicBezTo>
                      <a:pt x="28950" y="12443"/>
                      <a:pt x="28955" y="12560"/>
                      <a:pt x="28950" y="12673"/>
                    </a:cubicBezTo>
                    <a:cubicBezTo>
                      <a:pt x="28945" y="12768"/>
                      <a:pt x="28950" y="12864"/>
                      <a:pt x="28903" y="12954"/>
                    </a:cubicBezTo>
                    <a:lnTo>
                      <a:pt x="28867" y="12984"/>
                    </a:lnTo>
                    <a:cubicBezTo>
                      <a:pt x="28827" y="13001"/>
                      <a:pt x="28790" y="13016"/>
                      <a:pt x="28760" y="13016"/>
                    </a:cubicBezTo>
                    <a:cubicBezTo>
                      <a:pt x="28723" y="13016"/>
                      <a:pt x="28697" y="12993"/>
                      <a:pt x="28695" y="12920"/>
                    </a:cubicBezTo>
                    <a:cubicBezTo>
                      <a:pt x="28694" y="12883"/>
                      <a:pt x="28676" y="12847"/>
                      <a:pt x="28666" y="12811"/>
                    </a:cubicBezTo>
                    <a:cubicBezTo>
                      <a:pt x="28670" y="12753"/>
                      <a:pt x="28643" y="12709"/>
                      <a:pt x="28588" y="12677"/>
                    </a:cubicBezTo>
                    <a:cubicBezTo>
                      <a:pt x="28505" y="12606"/>
                      <a:pt x="28413" y="12584"/>
                      <a:pt x="28318" y="12584"/>
                    </a:cubicBezTo>
                    <a:cubicBezTo>
                      <a:pt x="28237" y="12584"/>
                      <a:pt x="28153" y="12600"/>
                      <a:pt x="28069" y="12614"/>
                    </a:cubicBezTo>
                    <a:cubicBezTo>
                      <a:pt x="28053" y="12625"/>
                      <a:pt x="28036" y="12640"/>
                      <a:pt x="28018" y="12640"/>
                    </a:cubicBezTo>
                    <a:cubicBezTo>
                      <a:pt x="28008" y="12640"/>
                      <a:pt x="27998" y="12635"/>
                      <a:pt x="27987" y="12619"/>
                    </a:cubicBezTo>
                    <a:cubicBezTo>
                      <a:pt x="27968" y="12724"/>
                      <a:pt x="27866" y="12795"/>
                      <a:pt x="27832" y="12899"/>
                    </a:cubicBezTo>
                    <a:cubicBezTo>
                      <a:pt x="27826" y="12919"/>
                      <a:pt x="27806" y="12926"/>
                      <a:pt x="27780" y="12926"/>
                    </a:cubicBezTo>
                    <a:cubicBezTo>
                      <a:pt x="27740" y="12926"/>
                      <a:pt x="27684" y="12908"/>
                      <a:pt x="27636" y="12894"/>
                    </a:cubicBezTo>
                    <a:cubicBezTo>
                      <a:pt x="27706" y="12809"/>
                      <a:pt x="27839" y="12775"/>
                      <a:pt x="27856" y="12665"/>
                    </a:cubicBezTo>
                    <a:cubicBezTo>
                      <a:pt x="27897" y="12647"/>
                      <a:pt x="27932" y="12616"/>
                      <a:pt x="27983" y="12616"/>
                    </a:cubicBezTo>
                    <a:cubicBezTo>
                      <a:pt x="27984" y="12616"/>
                      <a:pt x="27985" y="12616"/>
                      <a:pt x="27986" y="12616"/>
                    </a:cubicBezTo>
                    <a:cubicBezTo>
                      <a:pt x="28000" y="12575"/>
                      <a:pt x="28032" y="12545"/>
                      <a:pt x="28074" y="12535"/>
                    </a:cubicBezTo>
                    <a:cubicBezTo>
                      <a:pt x="28423" y="12203"/>
                      <a:pt x="28773" y="11873"/>
                      <a:pt x="29122" y="11541"/>
                    </a:cubicBezTo>
                    <a:cubicBezTo>
                      <a:pt x="29167" y="11496"/>
                      <a:pt x="29216" y="11455"/>
                      <a:pt x="29267" y="11418"/>
                    </a:cubicBezTo>
                    <a:cubicBezTo>
                      <a:pt x="29273" y="11414"/>
                      <a:pt x="29280" y="11412"/>
                      <a:pt x="29288" y="11412"/>
                    </a:cubicBezTo>
                    <a:cubicBezTo>
                      <a:pt x="29296" y="11412"/>
                      <a:pt x="29305" y="11415"/>
                      <a:pt x="29311" y="11421"/>
                    </a:cubicBezTo>
                    <a:cubicBezTo>
                      <a:pt x="29255" y="11342"/>
                      <a:pt x="29371" y="11307"/>
                      <a:pt x="29412" y="11266"/>
                    </a:cubicBezTo>
                    <a:cubicBezTo>
                      <a:pt x="30810" y="9893"/>
                      <a:pt x="32225" y="8532"/>
                      <a:pt x="33699" y="7217"/>
                    </a:cubicBezTo>
                    <a:cubicBezTo>
                      <a:pt x="34365" y="6623"/>
                      <a:pt x="35026" y="6025"/>
                      <a:pt x="35627" y="5380"/>
                    </a:cubicBezTo>
                    <a:cubicBezTo>
                      <a:pt x="36008" y="4973"/>
                      <a:pt x="36391" y="4565"/>
                      <a:pt x="36694" y="4109"/>
                    </a:cubicBezTo>
                    <a:lnTo>
                      <a:pt x="36691" y="4107"/>
                    </a:lnTo>
                    <a:cubicBezTo>
                      <a:pt x="36726" y="4089"/>
                      <a:pt x="36771" y="4076"/>
                      <a:pt x="36746" y="4029"/>
                    </a:cubicBezTo>
                    <a:cubicBezTo>
                      <a:pt x="36850" y="3994"/>
                      <a:pt x="36854" y="3903"/>
                      <a:pt x="36897" y="3832"/>
                    </a:cubicBezTo>
                    <a:cubicBezTo>
                      <a:pt x="36921" y="3788"/>
                      <a:pt x="36979" y="3742"/>
                      <a:pt x="36900" y="3693"/>
                    </a:cubicBezTo>
                    <a:lnTo>
                      <a:pt x="36900" y="3693"/>
                    </a:lnTo>
                    <a:cubicBezTo>
                      <a:pt x="36851" y="3729"/>
                      <a:pt x="36810" y="3775"/>
                      <a:pt x="36781" y="3829"/>
                    </a:cubicBezTo>
                    <a:lnTo>
                      <a:pt x="36714" y="3885"/>
                    </a:lnTo>
                    <a:cubicBezTo>
                      <a:pt x="36593" y="3964"/>
                      <a:pt x="36500" y="4064"/>
                      <a:pt x="36410" y="4165"/>
                    </a:cubicBezTo>
                    <a:lnTo>
                      <a:pt x="36395" y="4177"/>
                    </a:lnTo>
                    <a:lnTo>
                      <a:pt x="36342" y="4219"/>
                    </a:lnTo>
                    <a:cubicBezTo>
                      <a:pt x="36356" y="4235"/>
                      <a:pt x="36370" y="4252"/>
                      <a:pt x="36385" y="4269"/>
                    </a:cubicBezTo>
                    <a:lnTo>
                      <a:pt x="36424" y="4226"/>
                    </a:lnTo>
                    <a:lnTo>
                      <a:pt x="36464" y="4183"/>
                    </a:lnTo>
                    <a:cubicBezTo>
                      <a:pt x="36475" y="4180"/>
                      <a:pt x="36486" y="4178"/>
                      <a:pt x="36498" y="4178"/>
                    </a:cubicBezTo>
                    <a:cubicBezTo>
                      <a:pt x="36489" y="4251"/>
                      <a:pt x="36455" y="4308"/>
                      <a:pt x="36369" y="4334"/>
                    </a:cubicBezTo>
                    <a:cubicBezTo>
                      <a:pt x="36371" y="4359"/>
                      <a:pt x="36366" y="4376"/>
                      <a:pt x="36339" y="4376"/>
                    </a:cubicBezTo>
                    <a:cubicBezTo>
                      <a:pt x="36335" y="4376"/>
                      <a:pt x="36330" y="4376"/>
                      <a:pt x="36324" y="4375"/>
                    </a:cubicBezTo>
                    <a:lnTo>
                      <a:pt x="36324" y="4375"/>
                    </a:lnTo>
                    <a:cubicBezTo>
                      <a:pt x="36344" y="4415"/>
                      <a:pt x="36321" y="4438"/>
                      <a:pt x="36278" y="4451"/>
                    </a:cubicBezTo>
                    <a:cubicBezTo>
                      <a:pt x="36278" y="4474"/>
                      <a:pt x="36268" y="4490"/>
                      <a:pt x="36240" y="4490"/>
                    </a:cubicBezTo>
                    <a:cubicBezTo>
                      <a:pt x="36237" y="4490"/>
                      <a:pt x="36235" y="4490"/>
                      <a:pt x="36231" y="4490"/>
                    </a:cubicBezTo>
                    <a:cubicBezTo>
                      <a:pt x="36228" y="4465"/>
                      <a:pt x="36238" y="4450"/>
                      <a:pt x="36265" y="4450"/>
                    </a:cubicBezTo>
                    <a:cubicBezTo>
                      <a:pt x="36268" y="4450"/>
                      <a:pt x="36272" y="4450"/>
                      <a:pt x="36277" y="4451"/>
                    </a:cubicBezTo>
                    <a:cubicBezTo>
                      <a:pt x="36261" y="4411"/>
                      <a:pt x="36278" y="4386"/>
                      <a:pt x="36321" y="4373"/>
                    </a:cubicBezTo>
                    <a:cubicBezTo>
                      <a:pt x="36323" y="4348"/>
                      <a:pt x="36336" y="4334"/>
                      <a:pt x="36367" y="4334"/>
                    </a:cubicBezTo>
                    <a:cubicBezTo>
                      <a:pt x="36373" y="4313"/>
                      <a:pt x="36378" y="4290"/>
                      <a:pt x="36384" y="4269"/>
                    </a:cubicBezTo>
                    <a:cubicBezTo>
                      <a:pt x="36369" y="4252"/>
                      <a:pt x="36355" y="4235"/>
                      <a:pt x="36341" y="4219"/>
                    </a:cubicBezTo>
                    <a:cubicBezTo>
                      <a:pt x="36259" y="4257"/>
                      <a:pt x="36224" y="4359"/>
                      <a:pt x="36101" y="4359"/>
                    </a:cubicBezTo>
                    <a:cubicBezTo>
                      <a:pt x="36098" y="4359"/>
                      <a:pt x="36095" y="4359"/>
                      <a:pt x="36091" y="4359"/>
                    </a:cubicBezTo>
                    <a:cubicBezTo>
                      <a:pt x="36069" y="4484"/>
                      <a:pt x="36002" y="4542"/>
                      <a:pt x="35862" y="4564"/>
                    </a:cubicBezTo>
                    <a:cubicBezTo>
                      <a:pt x="35913" y="4591"/>
                      <a:pt x="35871" y="4614"/>
                      <a:pt x="35855" y="4635"/>
                    </a:cubicBezTo>
                    <a:cubicBezTo>
                      <a:pt x="35825" y="4674"/>
                      <a:pt x="35757" y="4692"/>
                      <a:pt x="35765" y="4753"/>
                    </a:cubicBezTo>
                    <a:lnTo>
                      <a:pt x="35914" y="4764"/>
                    </a:lnTo>
                    <a:lnTo>
                      <a:pt x="35956" y="4761"/>
                    </a:lnTo>
                    <a:cubicBezTo>
                      <a:pt x="35951" y="4731"/>
                      <a:pt x="35971" y="4712"/>
                      <a:pt x="36000" y="4699"/>
                    </a:cubicBezTo>
                    <a:cubicBezTo>
                      <a:pt x="36008" y="4666"/>
                      <a:pt x="36018" y="4635"/>
                      <a:pt x="36052" y="4635"/>
                    </a:cubicBezTo>
                    <a:cubicBezTo>
                      <a:pt x="36063" y="4635"/>
                      <a:pt x="36077" y="4638"/>
                      <a:pt x="36093" y="4646"/>
                    </a:cubicBezTo>
                    <a:cubicBezTo>
                      <a:pt x="36098" y="4704"/>
                      <a:pt x="36052" y="4735"/>
                      <a:pt x="36006" y="4766"/>
                    </a:cubicBezTo>
                    <a:cubicBezTo>
                      <a:pt x="35999" y="4772"/>
                      <a:pt x="35991" y="4775"/>
                      <a:pt x="35982" y="4775"/>
                    </a:cubicBezTo>
                    <a:cubicBezTo>
                      <a:pt x="35977" y="4775"/>
                      <a:pt x="35972" y="4774"/>
                      <a:pt x="35967" y="4772"/>
                    </a:cubicBezTo>
                    <a:lnTo>
                      <a:pt x="35967" y="4772"/>
                    </a:lnTo>
                    <a:cubicBezTo>
                      <a:pt x="35996" y="4810"/>
                      <a:pt x="35946" y="4825"/>
                      <a:pt x="35923" y="4849"/>
                    </a:cubicBezTo>
                    <a:cubicBezTo>
                      <a:pt x="35883" y="4919"/>
                      <a:pt x="35822" y="4975"/>
                      <a:pt x="35758" y="5028"/>
                    </a:cubicBezTo>
                    <a:cubicBezTo>
                      <a:pt x="35719" y="5088"/>
                      <a:pt x="35670" y="5140"/>
                      <a:pt x="35612" y="5181"/>
                    </a:cubicBezTo>
                    <a:cubicBezTo>
                      <a:pt x="35606" y="5191"/>
                      <a:pt x="35598" y="5200"/>
                      <a:pt x="35587" y="5204"/>
                    </a:cubicBezTo>
                    <a:cubicBezTo>
                      <a:pt x="35507" y="5308"/>
                      <a:pt x="35415" y="5402"/>
                      <a:pt x="35314" y="5484"/>
                    </a:cubicBezTo>
                    <a:cubicBezTo>
                      <a:pt x="35175" y="5644"/>
                      <a:pt x="35029" y="5799"/>
                      <a:pt x="34861" y="5938"/>
                    </a:cubicBezTo>
                    <a:cubicBezTo>
                      <a:pt x="34535" y="6279"/>
                      <a:pt x="34181" y="6600"/>
                      <a:pt x="33824" y="6917"/>
                    </a:cubicBezTo>
                    <a:cubicBezTo>
                      <a:pt x="32300" y="8274"/>
                      <a:pt x="30834" y="9674"/>
                      <a:pt x="29397" y="11097"/>
                    </a:cubicBezTo>
                    <a:cubicBezTo>
                      <a:pt x="29010" y="11480"/>
                      <a:pt x="28628" y="11865"/>
                      <a:pt x="28216" y="12227"/>
                    </a:cubicBezTo>
                    <a:cubicBezTo>
                      <a:pt x="28166" y="12290"/>
                      <a:pt x="28120" y="12354"/>
                      <a:pt x="28031" y="12381"/>
                    </a:cubicBezTo>
                    <a:cubicBezTo>
                      <a:pt x="28028" y="12435"/>
                      <a:pt x="27976" y="12456"/>
                      <a:pt x="27939" y="12488"/>
                    </a:cubicBezTo>
                    <a:cubicBezTo>
                      <a:pt x="27932" y="12500"/>
                      <a:pt x="27925" y="12510"/>
                      <a:pt x="27914" y="12510"/>
                    </a:cubicBezTo>
                    <a:cubicBezTo>
                      <a:pt x="27909" y="12510"/>
                      <a:pt x="27902" y="12507"/>
                      <a:pt x="27894" y="12500"/>
                    </a:cubicBezTo>
                    <a:lnTo>
                      <a:pt x="27894" y="12500"/>
                    </a:lnTo>
                    <a:cubicBezTo>
                      <a:pt x="27911" y="12539"/>
                      <a:pt x="27880" y="12557"/>
                      <a:pt x="27848" y="12575"/>
                    </a:cubicBezTo>
                    <a:cubicBezTo>
                      <a:pt x="27844" y="12585"/>
                      <a:pt x="27843" y="12595"/>
                      <a:pt x="27843" y="12605"/>
                    </a:cubicBezTo>
                    <a:cubicBezTo>
                      <a:pt x="27820" y="12605"/>
                      <a:pt x="27810" y="12595"/>
                      <a:pt x="27818" y="12578"/>
                    </a:cubicBezTo>
                    <a:cubicBezTo>
                      <a:pt x="27820" y="12574"/>
                      <a:pt x="27833" y="12574"/>
                      <a:pt x="27844" y="12574"/>
                    </a:cubicBezTo>
                    <a:cubicBezTo>
                      <a:pt x="27828" y="12548"/>
                      <a:pt x="27842" y="12523"/>
                      <a:pt x="27847" y="12497"/>
                    </a:cubicBezTo>
                    <a:lnTo>
                      <a:pt x="27892" y="12497"/>
                    </a:lnTo>
                    <a:cubicBezTo>
                      <a:pt x="27882" y="12460"/>
                      <a:pt x="27906" y="12437"/>
                      <a:pt x="27938" y="12419"/>
                    </a:cubicBezTo>
                    <a:cubicBezTo>
                      <a:pt x="27957" y="12403"/>
                      <a:pt x="27965" y="12367"/>
                      <a:pt x="27994" y="12367"/>
                    </a:cubicBezTo>
                    <a:cubicBezTo>
                      <a:pt x="28003" y="12367"/>
                      <a:pt x="28014" y="12370"/>
                      <a:pt x="28027" y="12378"/>
                    </a:cubicBezTo>
                    <a:cubicBezTo>
                      <a:pt x="28001" y="12278"/>
                      <a:pt x="28102" y="12236"/>
                      <a:pt x="28159" y="12175"/>
                    </a:cubicBezTo>
                    <a:cubicBezTo>
                      <a:pt x="28416" y="11854"/>
                      <a:pt x="28711" y="11557"/>
                      <a:pt x="29004" y="11261"/>
                    </a:cubicBezTo>
                    <a:cubicBezTo>
                      <a:pt x="30353" y="9894"/>
                      <a:pt x="31713" y="8535"/>
                      <a:pt x="33195" y="7269"/>
                    </a:cubicBezTo>
                    <a:cubicBezTo>
                      <a:pt x="33354" y="7133"/>
                      <a:pt x="33495" y="6979"/>
                      <a:pt x="33672" y="6856"/>
                    </a:cubicBezTo>
                    <a:cubicBezTo>
                      <a:pt x="33706" y="6831"/>
                      <a:pt x="33737" y="6801"/>
                      <a:pt x="33712" y="6756"/>
                    </a:cubicBezTo>
                    <a:lnTo>
                      <a:pt x="33712" y="6756"/>
                    </a:lnTo>
                    <a:cubicBezTo>
                      <a:pt x="33604" y="6777"/>
                      <a:pt x="33529" y="6843"/>
                      <a:pt x="33455" y="6908"/>
                    </a:cubicBezTo>
                    <a:cubicBezTo>
                      <a:pt x="32913" y="7379"/>
                      <a:pt x="32368" y="7846"/>
                      <a:pt x="31833" y="8321"/>
                    </a:cubicBezTo>
                    <a:cubicBezTo>
                      <a:pt x="30588" y="9429"/>
                      <a:pt x="29425" y="10599"/>
                      <a:pt x="28310" y="11802"/>
                    </a:cubicBezTo>
                    <a:cubicBezTo>
                      <a:pt x="28214" y="11928"/>
                      <a:pt x="28137" y="12066"/>
                      <a:pt x="27980" y="12148"/>
                    </a:cubicBezTo>
                    <a:cubicBezTo>
                      <a:pt x="27969" y="12081"/>
                      <a:pt x="28030" y="12034"/>
                      <a:pt x="28052" y="11977"/>
                    </a:cubicBezTo>
                    <a:cubicBezTo>
                      <a:pt x="28074" y="11923"/>
                      <a:pt x="28053" y="11902"/>
                      <a:pt x="28003" y="11902"/>
                    </a:cubicBezTo>
                    <a:cubicBezTo>
                      <a:pt x="27996" y="11902"/>
                      <a:pt x="27987" y="11903"/>
                      <a:pt x="27979" y="11903"/>
                    </a:cubicBezTo>
                    <a:cubicBezTo>
                      <a:pt x="27918" y="12029"/>
                      <a:pt x="27798" y="12129"/>
                      <a:pt x="27750" y="12261"/>
                    </a:cubicBezTo>
                    <a:lnTo>
                      <a:pt x="27753" y="12302"/>
                    </a:lnTo>
                    <a:cubicBezTo>
                      <a:pt x="27711" y="12334"/>
                      <a:pt x="27691" y="12377"/>
                      <a:pt x="27675" y="12422"/>
                    </a:cubicBezTo>
                    <a:cubicBezTo>
                      <a:pt x="27665" y="12427"/>
                      <a:pt x="27655" y="12429"/>
                      <a:pt x="27646" y="12429"/>
                    </a:cubicBezTo>
                    <a:cubicBezTo>
                      <a:pt x="27630" y="12429"/>
                      <a:pt x="27618" y="12420"/>
                      <a:pt x="27615" y="12400"/>
                    </a:cubicBezTo>
                    <a:cubicBezTo>
                      <a:pt x="27608" y="12350"/>
                      <a:pt x="27630" y="12304"/>
                      <a:pt x="27668" y="12264"/>
                    </a:cubicBezTo>
                    <a:cubicBezTo>
                      <a:pt x="27944" y="11542"/>
                      <a:pt x="28338" y="10867"/>
                      <a:pt x="28789" y="10215"/>
                    </a:cubicBezTo>
                    <a:cubicBezTo>
                      <a:pt x="29266" y="9529"/>
                      <a:pt x="29830" y="8896"/>
                      <a:pt x="30407" y="8272"/>
                    </a:cubicBezTo>
                    <a:cubicBezTo>
                      <a:pt x="30891" y="7748"/>
                      <a:pt x="31375" y="7227"/>
                      <a:pt x="31843" y="6693"/>
                    </a:cubicBezTo>
                    <a:cubicBezTo>
                      <a:pt x="32092" y="6410"/>
                      <a:pt x="32374" y="6147"/>
                      <a:pt x="32766" y="5997"/>
                    </a:cubicBezTo>
                    <a:cubicBezTo>
                      <a:pt x="33014" y="5920"/>
                      <a:pt x="33266" y="5851"/>
                      <a:pt x="33509" y="5763"/>
                    </a:cubicBezTo>
                    <a:cubicBezTo>
                      <a:pt x="33943" y="5605"/>
                      <a:pt x="34342" y="5397"/>
                      <a:pt x="34681" y="5112"/>
                    </a:cubicBezTo>
                    <a:cubicBezTo>
                      <a:pt x="34839" y="4998"/>
                      <a:pt x="35000" y="4886"/>
                      <a:pt x="35094" y="4680"/>
                    </a:cubicBezTo>
                    <a:lnTo>
                      <a:pt x="35094" y="4680"/>
                    </a:lnTo>
                    <a:cubicBezTo>
                      <a:pt x="34906" y="4736"/>
                      <a:pt x="34785" y="4818"/>
                      <a:pt x="34659" y="4893"/>
                    </a:cubicBezTo>
                    <a:cubicBezTo>
                      <a:pt x="34566" y="4930"/>
                      <a:pt x="34473" y="4968"/>
                      <a:pt x="34397" y="5027"/>
                    </a:cubicBezTo>
                    <a:cubicBezTo>
                      <a:pt x="34118" y="5154"/>
                      <a:pt x="33839" y="5283"/>
                      <a:pt x="33558" y="5406"/>
                    </a:cubicBezTo>
                    <a:cubicBezTo>
                      <a:pt x="33509" y="5428"/>
                      <a:pt x="33464" y="5468"/>
                      <a:pt x="33405" y="5468"/>
                    </a:cubicBezTo>
                    <a:cubicBezTo>
                      <a:pt x="33391" y="5468"/>
                      <a:pt x="33377" y="5466"/>
                      <a:pt x="33362" y="5461"/>
                    </a:cubicBezTo>
                    <a:lnTo>
                      <a:pt x="33362" y="5461"/>
                    </a:lnTo>
                    <a:cubicBezTo>
                      <a:pt x="33370" y="5478"/>
                      <a:pt x="33365" y="5492"/>
                      <a:pt x="33343" y="5493"/>
                    </a:cubicBezTo>
                    <a:cubicBezTo>
                      <a:pt x="33341" y="5493"/>
                      <a:pt x="33340" y="5493"/>
                      <a:pt x="33339" y="5493"/>
                    </a:cubicBezTo>
                    <a:cubicBezTo>
                      <a:pt x="33322" y="5493"/>
                      <a:pt x="33307" y="5477"/>
                      <a:pt x="33310" y="5459"/>
                    </a:cubicBezTo>
                    <a:lnTo>
                      <a:pt x="33358" y="5458"/>
                    </a:lnTo>
                    <a:cubicBezTo>
                      <a:pt x="33392" y="5380"/>
                      <a:pt x="33478" y="5347"/>
                      <a:pt x="33545" y="5298"/>
                    </a:cubicBezTo>
                    <a:cubicBezTo>
                      <a:pt x="33819" y="5095"/>
                      <a:pt x="34105" y="4901"/>
                      <a:pt x="34373" y="4693"/>
                    </a:cubicBezTo>
                    <a:cubicBezTo>
                      <a:pt x="34508" y="4588"/>
                      <a:pt x="34655" y="4546"/>
                      <a:pt x="34816" y="4546"/>
                    </a:cubicBezTo>
                    <a:cubicBezTo>
                      <a:pt x="34863" y="4546"/>
                      <a:pt x="34911" y="4550"/>
                      <a:pt x="34961" y="4556"/>
                    </a:cubicBezTo>
                    <a:cubicBezTo>
                      <a:pt x="35195" y="4589"/>
                      <a:pt x="35406" y="4684"/>
                      <a:pt x="35636" y="4724"/>
                    </a:cubicBezTo>
                    <a:cubicBezTo>
                      <a:pt x="35688" y="4663"/>
                      <a:pt x="35699" y="4558"/>
                      <a:pt x="35812" y="4558"/>
                    </a:cubicBezTo>
                    <a:cubicBezTo>
                      <a:pt x="35827" y="4558"/>
                      <a:pt x="35843" y="4560"/>
                      <a:pt x="35862" y="4564"/>
                    </a:cubicBezTo>
                    <a:cubicBezTo>
                      <a:pt x="35877" y="4510"/>
                      <a:pt x="35893" y="4457"/>
                      <a:pt x="35908" y="4403"/>
                    </a:cubicBezTo>
                    <a:cubicBezTo>
                      <a:pt x="35910" y="4403"/>
                      <a:pt x="35912" y="4403"/>
                      <a:pt x="35914" y="4403"/>
                    </a:cubicBezTo>
                    <a:cubicBezTo>
                      <a:pt x="35973" y="4403"/>
                      <a:pt x="36017" y="4355"/>
                      <a:pt x="36076" y="4355"/>
                    </a:cubicBezTo>
                    <a:cubicBezTo>
                      <a:pt x="36078" y="4355"/>
                      <a:pt x="36080" y="4355"/>
                      <a:pt x="36082" y="4356"/>
                    </a:cubicBezTo>
                    <a:cubicBezTo>
                      <a:pt x="36097" y="4254"/>
                      <a:pt x="36047" y="4151"/>
                      <a:pt x="36142" y="4064"/>
                    </a:cubicBezTo>
                    <a:cubicBezTo>
                      <a:pt x="36231" y="3982"/>
                      <a:pt x="36208" y="3913"/>
                      <a:pt x="36092" y="3868"/>
                    </a:cubicBezTo>
                    <a:cubicBezTo>
                      <a:pt x="36035" y="3844"/>
                      <a:pt x="36027" y="3817"/>
                      <a:pt x="36041" y="3761"/>
                    </a:cubicBezTo>
                    <a:cubicBezTo>
                      <a:pt x="36077" y="3622"/>
                      <a:pt x="36071" y="3618"/>
                      <a:pt x="35896" y="3599"/>
                    </a:cubicBezTo>
                    <a:cubicBezTo>
                      <a:pt x="35839" y="3593"/>
                      <a:pt x="35788" y="3607"/>
                      <a:pt x="35776" y="3526"/>
                    </a:cubicBezTo>
                    <a:cubicBezTo>
                      <a:pt x="35764" y="3443"/>
                      <a:pt x="35748" y="3417"/>
                      <a:pt x="35693" y="3417"/>
                    </a:cubicBezTo>
                    <a:cubicBezTo>
                      <a:pt x="35670" y="3417"/>
                      <a:pt x="35640" y="3422"/>
                      <a:pt x="35600" y="3429"/>
                    </a:cubicBezTo>
                    <a:cubicBezTo>
                      <a:pt x="35566" y="3436"/>
                      <a:pt x="35523" y="3469"/>
                      <a:pt x="35491" y="3469"/>
                    </a:cubicBezTo>
                    <a:cubicBezTo>
                      <a:pt x="35478" y="3469"/>
                      <a:pt x="35468" y="3464"/>
                      <a:pt x="35460" y="3451"/>
                    </a:cubicBezTo>
                    <a:cubicBezTo>
                      <a:pt x="35403" y="3362"/>
                      <a:pt x="35291" y="3412"/>
                      <a:pt x="35227" y="3362"/>
                    </a:cubicBezTo>
                    <a:cubicBezTo>
                      <a:pt x="35089" y="3396"/>
                      <a:pt x="34903" y="3344"/>
                      <a:pt x="34852" y="3509"/>
                    </a:cubicBezTo>
                    <a:cubicBezTo>
                      <a:pt x="34850" y="3509"/>
                      <a:pt x="34848" y="3509"/>
                      <a:pt x="34846" y="3509"/>
                    </a:cubicBezTo>
                    <a:cubicBezTo>
                      <a:pt x="34791" y="3509"/>
                      <a:pt x="34760" y="3429"/>
                      <a:pt x="34711" y="3429"/>
                    </a:cubicBezTo>
                    <a:cubicBezTo>
                      <a:pt x="34692" y="3429"/>
                      <a:pt x="34669" y="3442"/>
                      <a:pt x="34641" y="3478"/>
                    </a:cubicBezTo>
                    <a:cubicBezTo>
                      <a:pt x="34626" y="3620"/>
                      <a:pt x="34602" y="3761"/>
                      <a:pt x="34597" y="3904"/>
                    </a:cubicBezTo>
                    <a:cubicBezTo>
                      <a:pt x="34588" y="4183"/>
                      <a:pt x="34473" y="4404"/>
                      <a:pt x="34228" y="4603"/>
                    </a:cubicBezTo>
                    <a:cubicBezTo>
                      <a:pt x="33844" y="4915"/>
                      <a:pt x="33451" y="5219"/>
                      <a:pt x="33068" y="5531"/>
                    </a:cubicBezTo>
                    <a:lnTo>
                      <a:pt x="32641" y="5824"/>
                    </a:lnTo>
                    <a:cubicBezTo>
                      <a:pt x="32611" y="5868"/>
                      <a:pt x="32574" y="5906"/>
                      <a:pt x="32503" y="5906"/>
                    </a:cubicBezTo>
                    <a:cubicBezTo>
                      <a:pt x="32502" y="5906"/>
                      <a:pt x="32501" y="5906"/>
                      <a:pt x="32500" y="5906"/>
                    </a:cubicBezTo>
                    <a:cubicBezTo>
                      <a:pt x="32465" y="5837"/>
                      <a:pt x="32523" y="5801"/>
                      <a:pt x="32570" y="5762"/>
                    </a:cubicBezTo>
                    <a:cubicBezTo>
                      <a:pt x="32638" y="5662"/>
                      <a:pt x="32705" y="5561"/>
                      <a:pt x="32774" y="5461"/>
                    </a:cubicBezTo>
                    <a:cubicBezTo>
                      <a:pt x="33197" y="4851"/>
                      <a:pt x="33494" y="4193"/>
                      <a:pt x="33769" y="3526"/>
                    </a:cubicBezTo>
                    <a:cubicBezTo>
                      <a:pt x="33822" y="3394"/>
                      <a:pt x="33900" y="3274"/>
                      <a:pt x="34000" y="3174"/>
                    </a:cubicBezTo>
                    <a:cubicBezTo>
                      <a:pt x="33997" y="3169"/>
                      <a:pt x="33995" y="3165"/>
                      <a:pt x="33992" y="3161"/>
                    </a:cubicBezTo>
                    <a:lnTo>
                      <a:pt x="33992" y="3161"/>
                    </a:lnTo>
                    <a:cubicBezTo>
                      <a:pt x="33995" y="3165"/>
                      <a:pt x="33997" y="3169"/>
                      <a:pt x="34000" y="3173"/>
                    </a:cubicBezTo>
                    <a:cubicBezTo>
                      <a:pt x="34253" y="2999"/>
                      <a:pt x="34530" y="2862"/>
                      <a:pt x="34823" y="2767"/>
                    </a:cubicBezTo>
                    <a:cubicBezTo>
                      <a:pt x="35064" y="2689"/>
                      <a:pt x="35312" y="2634"/>
                      <a:pt x="35560" y="2571"/>
                    </a:cubicBezTo>
                    <a:cubicBezTo>
                      <a:pt x="35770" y="2519"/>
                      <a:pt x="35768" y="2518"/>
                      <a:pt x="35726" y="2330"/>
                    </a:cubicBezTo>
                    <a:cubicBezTo>
                      <a:pt x="35721" y="2312"/>
                      <a:pt x="35738" y="2293"/>
                      <a:pt x="35742" y="2274"/>
                    </a:cubicBezTo>
                    <a:cubicBezTo>
                      <a:pt x="35756" y="2208"/>
                      <a:pt x="35711" y="2180"/>
                      <a:pt x="35646" y="2162"/>
                    </a:cubicBezTo>
                    <a:cubicBezTo>
                      <a:pt x="35597" y="2147"/>
                      <a:pt x="35539" y="2165"/>
                      <a:pt x="35491" y="2132"/>
                    </a:cubicBezTo>
                    <a:cubicBezTo>
                      <a:pt x="35482" y="2062"/>
                      <a:pt x="35536" y="1971"/>
                      <a:pt x="35429" y="1927"/>
                    </a:cubicBezTo>
                    <a:cubicBezTo>
                      <a:pt x="35310" y="1879"/>
                      <a:pt x="35328" y="1816"/>
                      <a:pt x="35378" y="1739"/>
                    </a:cubicBezTo>
                    <a:cubicBezTo>
                      <a:pt x="35410" y="1690"/>
                      <a:pt x="35425" y="1627"/>
                      <a:pt x="35373" y="1595"/>
                    </a:cubicBezTo>
                    <a:cubicBezTo>
                      <a:pt x="35272" y="1533"/>
                      <a:pt x="35184" y="1455"/>
                      <a:pt x="35085" y="1400"/>
                    </a:cubicBezTo>
                    <a:cubicBezTo>
                      <a:pt x="35002" y="1355"/>
                      <a:pt x="34858" y="1393"/>
                      <a:pt x="34814" y="1265"/>
                    </a:cubicBezTo>
                    <a:cubicBezTo>
                      <a:pt x="34809" y="1250"/>
                      <a:pt x="34791" y="1245"/>
                      <a:pt x="34770" y="1245"/>
                    </a:cubicBezTo>
                    <a:cubicBezTo>
                      <a:pt x="34750" y="1245"/>
                      <a:pt x="34728" y="1249"/>
                      <a:pt x="34710" y="1254"/>
                    </a:cubicBezTo>
                    <a:cubicBezTo>
                      <a:pt x="34662" y="1266"/>
                      <a:pt x="34623" y="1299"/>
                      <a:pt x="34570" y="1299"/>
                    </a:cubicBezTo>
                    <a:cubicBezTo>
                      <a:pt x="34568" y="1299"/>
                      <a:pt x="34565" y="1299"/>
                      <a:pt x="34562" y="1299"/>
                    </a:cubicBezTo>
                    <a:cubicBezTo>
                      <a:pt x="34491" y="1184"/>
                      <a:pt x="34456" y="1130"/>
                      <a:pt x="34409" y="1130"/>
                    </a:cubicBezTo>
                    <a:cubicBezTo>
                      <a:pt x="34368" y="1130"/>
                      <a:pt x="34318" y="1173"/>
                      <a:pt x="34227" y="1254"/>
                    </a:cubicBezTo>
                    <a:cubicBezTo>
                      <a:pt x="34222" y="1259"/>
                      <a:pt x="34218" y="1265"/>
                      <a:pt x="34213" y="1269"/>
                    </a:cubicBezTo>
                    <a:cubicBezTo>
                      <a:pt x="34187" y="1296"/>
                      <a:pt x="34162" y="1316"/>
                      <a:pt x="34131" y="1316"/>
                    </a:cubicBezTo>
                    <a:cubicBezTo>
                      <a:pt x="34112" y="1316"/>
                      <a:pt x="34090" y="1308"/>
                      <a:pt x="34064" y="1288"/>
                    </a:cubicBezTo>
                    <a:cubicBezTo>
                      <a:pt x="34032" y="1264"/>
                      <a:pt x="34008" y="1254"/>
                      <a:pt x="33989" y="1254"/>
                    </a:cubicBezTo>
                    <a:cubicBezTo>
                      <a:pt x="33949" y="1254"/>
                      <a:pt x="33935" y="1300"/>
                      <a:pt x="33926" y="1351"/>
                    </a:cubicBezTo>
                    <a:cubicBezTo>
                      <a:pt x="33918" y="1402"/>
                      <a:pt x="33914" y="1479"/>
                      <a:pt x="33854" y="1479"/>
                    </a:cubicBezTo>
                    <a:cubicBezTo>
                      <a:pt x="33853" y="1479"/>
                      <a:pt x="33852" y="1479"/>
                      <a:pt x="33851" y="1479"/>
                    </a:cubicBezTo>
                    <a:cubicBezTo>
                      <a:pt x="33846" y="1478"/>
                      <a:pt x="33840" y="1478"/>
                      <a:pt x="33835" y="1478"/>
                    </a:cubicBezTo>
                    <a:cubicBezTo>
                      <a:pt x="33711" y="1478"/>
                      <a:pt x="33665" y="1530"/>
                      <a:pt x="33642" y="1628"/>
                    </a:cubicBezTo>
                    <a:cubicBezTo>
                      <a:pt x="33638" y="1646"/>
                      <a:pt x="33614" y="1648"/>
                      <a:pt x="33588" y="1648"/>
                    </a:cubicBezTo>
                    <a:cubicBezTo>
                      <a:pt x="33581" y="1648"/>
                      <a:pt x="33574" y="1648"/>
                      <a:pt x="33567" y="1648"/>
                    </a:cubicBezTo>
                    <a:cubicBezTo>
                      <a:pt x="33557" y="1648"/>
                      <a:pt x="33547" y="1648"/>
                      <a:pt x="33539" y="1650"/>
                    </a:cubicBezTo>
                    <a:cubicBezTo>
                      <a:pt x="33493" y="1643"/>
                      <a:pt x="33459" y="1639"/>
                      <a:pt x="33433" y="1639"/>
                    </a:cubicBezTo>
                    <a:cubicBezTo>
                      <a:pt x="33358" y="1639"/>
                      <a:pt x="33355" y="1671"/>
                      <a:pt x="33382" y="1767"/>
                    </a:cubicBezTo>
                    <a:cubicBezTo>
                      <a:pt x="33387" y="1786"/>
                      <a:pt x="33394" y="1804"/>
                      <a:pt x="33400" y="1822"/>
                    </a:cubicBezTo>
                    <a:cubicBezTo>
                      <a:pt x="33413" y="1827"/>
                      <a:pt x="33426" y="1829"/>
                      <a:pt x="33436" y="1829"/>
                    </a:cubicBezTo>
                    <a:cubicBezTo>
                      <a:pt x="33467" y="1829"/>
                      <a:pt x="33484" y="1810"/>
                      <a:pt x="33488" y="1776"/>
                    </a:cubicBezTo>
                    <a:cubicBezTo>
                      <a:pt x="33490" y="1748"/>
                      <a:pt x="33497" y="1729"/>
                      <a:pt x="33530" y="1721"/>
                    </a:cubicBezTo>
                    <a:cubicBezTo>
                      <a:pt x="33575" y="1742"/>
                      <a:pt x="33617" y="1757"/>
                      <a:pt x="33653" y="1757"/>
                    </a:cubicBezTo>
                    <a:cubicBezTo>
                      <a:pt x="33704" y="1757"/>
                      <a:pt x="33743" y="1728"/>
                      <a:pt x="33762" y="1652"/>
                    </a:cubicBezTo>
                    <a:cubicBezTo>
                      <a:pt x="33771" y="1610"/>
                      <a:pt x="33796" y="1599"/>
                      <a:pt x="33833" y="1599"/>
                    </a:cubicBezTo>
                    <a:cubicBezTo>
                      <a:pt x="33840" y="1599"/>
                      <a:pt x="33848" y="1599"/>
                      <a:pt x="33856" y="1600"/>
                    </a:cubicBezTo>
                    <a:cubicBezTo>
                      <a:pt x="33913" y="1605"/>
                      <a:pt x="33930" y="1633"/>
                      <a:pt x="33935" y="1675"/>
                    </a:cubicBezTo>
                    <a:cubicBezTo>
                      <a:pt x="33939" y="1716"/>
                      <a:pt x="33949" y="1761"/>
                      <a:pt x="33957" y="1805"/>
                    </a:cubicBezTo>
                    <a:cubicBezTo>
                      <a:pt x="33973" y="1940"/>
                      <a:pt x="33990" y="2073"/>
                      <a:pt x="34004" y="2207"/>
                    </a:cubicBezTo>
                    <a:cubicBezTo>
                      <a:pt x="34012" y="2288"/>
                      <a:pt x="34019" y="2370"/>
                      <a:pt x="33967" y="2485"/>
                    </a:cubicBezTo>
                    <a:cubicBezTo>
                      <a:pt x="33911" y="2381"/>
                      <a:pt x="33876" y="2300"/>
                      <a:pt x="33826" y="2226"/>
                    </a:cubicBezTo>
                    <a:cubicBezTo>
                      <a:pt x="33790" y="2174"/>
                      <a:pt x="33796" y="2083"/>
                      <a:pt x="33692" y="2083"/>
                    </a:cubicBezTo>
                    <a:cubicBezTo>
                      <a:pt x="33685" y="2083"/>
                      <a:pt x="33679" y="2083"/>
                      <a:pt x="33672" y="2084"/>
                    </a:cubicBezTo>
                    <a:cubicBezTo>
                      <a:pt x="33668" y="2086"/>
                      <a:pt x="33667" y="2088"/>
                      <a:pt x="33664" y="2090"/>
                    </a:cubicBezTo>
                    <a:cubicBezTo>
                      <a:pt x="33667" y="2086"/>
                      <a:pt x="33671" y="2082"/>
                      <a:pt x="33673" y="2079"/>
                    </a:cubicBezTo>
                    <a:cubicBezTo>
                      <a:pt x="33704" y="1960"/>
                      <a:pt x="33603" y="1888"/>
                      <a:pt x="33517" y="1842"/>
                    </a:cubicBezTo>
                    <a:cubicBezTo>
                      <a:pt x="33503" y="1835"/>
                      <a:pt x="33492" y="1831"/>
                      <a:pt x="33484" y="1831"/>
                    </a:cubicBezTo>
                    <a:cubicBezTo>
                      <a:pt x="33449" y="1831"/>
                      <a:pt x="33463" y="1889"/>
                      <a:pt x="33470" y="1922"/>
                    </a:cubicBezTo>
                    <a:cubicBezTo>
                      <a:pt x="33510" y="1974"/>
                      <a:pt x="33549" y="2028"/>
                      <a:pt x="33591" y="2079"/>
                    </a:cubicBezTo>
                    <a:cubicBezTo>
                      <a:pt x="33604" y="2095"/>
                      <a:pt x="33618" y="2105"/>
                      <a:pt x="33634" y="2105"/>
                    </a:cubicBezTo>
                    <a:cubicBezTo>
                      <a:pt x="33640" y="2105"/>
                      <a:pt x="33646" y="2104"/>
                      <a:pt x="33652" y="2100"/>
                    </a:cubicBezTo>
                    <a:lnTo>
                      <a:pt x="33652" y="2100"/>
                    </a:lnTo>
                    <a:cubicBezTo>
                      <a:pt x="33597" y="2150"/>
                      <a:pt x="33673" y="2192"/>
                      <a:pt x="33694" y="2229"/>
                    </a:cubicBezTo>
                    <a:cubicBezTo>
                      <a:pt x="33787" y="2393"/>
                      <a:pt x="33880" y="2557"/>
                      <a:pt x="33851" y="2745"/>
                    </a:cubicBezTo>
                    <a:cubicBezTo>
                      <a:pt x="33822" y="2937"/>
                      <a:pt x="33792" y="3133"/>
                      <a:pt x="33712" y="3314"/>
                    </a:cubicBezTo>
                    <a:cubicBezTo>
                      <a:pt x="33432" y="3951"/>
                      <a:pt x="33118" y="4575"/>
                      <a:pt x="32743" y="5177"/>
                    </a:cubicBezTo>
                    <a:cubicBezTo>
                      <a:pt x="32716" y="5220"/>
                      <a:pt x="32705" y="5277"/>
                      <a:pt x="32634" y="5297"/>
                    </a:cubicBezTo>
                    <a:cubicBezTo>
                      <a:pt x="32602" y="5241"/>
                      <a:pt x="32624" y="5184"/>
                      <a:pt x="32630" y="5131"/>
                    </a:cubicBezTo>
                    <a:cubicBezTo>
                      <a:pt x="32654" y="4885"/>
                      <a:pt x="32658" y="4638"/>
                      <a:pt x="32660" y="4392"/>
                    </a:cubicBezTo>
                    <a:cubicBezTo>
                      <a:pt x="32661" y="4167"/>
                      <a:pt x="32633" y="3939"/>
                      <a:pt x="32678" y="3715"/>
                    </a:cubicBezTo>
                    <a:lnTo>
                      <a:pt x="32708" y="3668"/>
                    </a:lnTo>
                    <a:lnTo>
                      <a:pt x="32746" y="3643"/>
                    </a:lnTo>
                    <a:cubicBezTo>
                      <a:pt x="32847" y="3523"/>
                      <a:pt x="32948" y="3403"/>
                      <a:pt x="33049" y="3283"/>
                    </a:cubicBezTo>
                    <a:cubicBezTo>
                      <a:pt x="33137" y="3179"/>
                      <a:pt x="33257" y="3094"/>
                      <a:pt x="33316" y="2973"/>
                    </a:cubicBezTo>
                    <a:cubicBezTo>
                      <a:pt x="33337" y="2955"/>
                      <a:pt x="33356" y="2936"/>
                      <a:pt x="33372" y="2915"/>
                    </a:cubicBezTo>
                    <a:cubicBezTo>
                      <a:pt x="33422" y="2839"/>
                      <a:pt x="33476" y="2759"/>
                      <a:pt x="33307" y="2741"/>
                    </a:cubicBezTo>
                    <a:cubicBezTo>
                      <a:pt x="33295" y="2740"/>
                      <a:pt x="33275" y="2729"/>
                      <a:pt x="33275" y="2723"/>
                    </a:cubicBezTo>
                    <a:cubicBezTo>
                      <a:pt x="33267" y="2626"/>
                      <a:pt x="33205" y="2618"/>
                      <a:pt x="33137" y="2618"/>
                    </a:cubicBezTo>
                    <a:cubicBezTo>
                      <a:pt x="33122" y="2618"/>
                      <a:pt x="33107" y="2618"/>
                      <a:pt x="33093" y="2618"/>
                    </a:cubicBezTo>
                    <a:cubicBezTo>
                      <a:pt x="33075" y="2618"/>
                      <a:pt x="33058" y="2618"/>
                      <a:pt x="33042" y="2615"/>
                    </a:cubicBezTo>
                    <a:cubicBezTo>
                      <a:pt x="33031" y="2516"/>
                      <a:pt x="33024" y="2477"/>
                      <a:pt x="32982" y="2477"/>
                    </a:cubicBezTo>
                    <a:cubicBezTo>
                      <a:pt x="32957" y="2477"/>
                      <a:pt x="32918" y="2491"/>
                      <a:pt x="32857" y="2516"/>
                    </a:cubicBezTo>
                    <a:cubicBezTo>
                      <a:pt x="32839" y="2525"/>
                      <a:pt x="32823" y="2529"/>
                      <a:pt x="32809" y="2529"/>
                    </a:cubicBezTo>
                    <a:cubicBezTo>
                      <a:pt x="32749" y="2529"/>
                      <a:pt x="32728" y="2457"/>
                      <a:pt x="32674" y="2444"/>
                    </a:cubicBezTo>
                    <a:cubicBezTo>
                      <a:pt x="32667" y="2442"/>
                      <a:pt x="32660" y="2441"/>
                      <a:pt x="32654" y="2441"/>
                    </a:cubicBezTo>
                    <a:cubicBezTo>
                      <a:pt x="32599" y="2441"/>
                      <a:pt x="32557" y="2497"/>
                      <a:pt x="32500" y="2497"/>
                    </a:cubicBezTo>
                    <a:cubicBezTo>
                      <a:pt x="32484" y="2497"/>
                      <a:pt x="32467" y="2493"/>
                      <a:pt x="32449" y="2482"/>
                    </a:cubicBezTo>
                    <a:cubicBezTo>
                      <a:pt x="32427" y="2469"/>
                      <a:pt x="32407" y="2464"/>
                      <a:pt x="32388" y="2464"/>
                    </a:cubicBezTo>
                    <a:cubicBezTo>
                      <a:pt x="32344" y="2464"/>
                      <a:pt x="32309" y="2496"/>
                      <a:pt x="32281" y="2532"/>
                    </a:cubicBezTo>
                    <a:cubicBezTo>
                      <a:pt x="32244" y="2581"/>
                      <a:pt x="32213" y="2632"/>
                      <a:pt x="32180" y="2683"/>
                    </a:cubicBezTo>
                    <a:cubicBezTo>
                      <a:pt x="32161" y="2712"/>
                      <a:pt x="32145" y="2736"/>
                      <a:pt x="32100" y="2736"/>
                    </a:cubicBezTo>
                    <a:cubicBezTo>
                      <a:pt x="32094" y="2736"/>
                      <a:pt x="32087" y="2735"/>
                      <a:pt x="32079" y="2734"/>
                    </a:cubicBezTo>
                    <a:cubicBezTo>
                      <a:pt x="32039" y="2728"/>
                      <a:pt x="32010" y="2724"/>
                      <a:pt x="31989" y="2724"/>
                    </a:cubicBezTo>
                    <a:cubicBezTo>
                      <a:pt x="31933" y="2724"/>
                      <a:pt x="31933" y="2754"/>
                      <a:pt x="31939" y="2855"/>
                    </a:cubicBezTo>
                    <a:cubicBezTo>
                      <a:pt x="31910" y="2877"/>
                      <a:pt x="31895" y="2900"/>
                      <a:pt x="31924" y="2930"/>
                    </a:cubicBezTo>
                    <a:cubicBezTo>
                      <a:pt x="31924" y="2930"/>
                      <a:pt x="31922" y="2931"/>
                      <a:pt x="31922" y="2932"/>
                    </a:cubicBezTo>
                    <a:cubicBezTo>
                      <a:pt x="31917" y="2937"/>
                      <a:pt x="31914" y="2944"/>
                      <a:pt x="31908" y="2947"/>
                    </a:cubicBezTo>
                    <a:cubicBezTo>
                      <a:pt x="31736" y="2982"/>
                      <a:pt x="31742" y="3169"/>
                      <a:pt x="31587" y="3220"/>
                    </a:cubicBezTo>
                    <a:cubicBezTo>
                      <a:pt x="31551" y="3232"/>
                      <a:pt x="31563" y="3282"/>
                      <a:pt x="31584" y="3308"/>
                    </a:cubicBezTo>
                    <a:cubicBezTo>
                      <a:pt x="31619" y="3352"/>
                      <a:pt x="31657" y="3391"/>
                      <a:pt x="31698" y="3428"/>
                    </a:cubicBezTo>
                    <a:cubicBezTo>
                      <a:pt x="31885" y="3595"/>
                      <a:pt x="32089" y="3739"/>
                      <a:pt x="32308" y="3860"/>
                    </a:cubicBezTo>
                    <a:cubicBezTo>
                      <a:pt x="32451" y="3939"/>
                      <a:pt x="32523" y="4044"/>
                      <a:pt x="32535" y="4194"/>
                    </a:cubicBezTo>
                    <a:cubicBezTo>
                      <a:pt x="32557" y="4478"/>
                      <a:pt x="32569" y="4759"/>
                      <a:pt x="32531" y="5043"/>
                    </a:cubicBezTo>
                    <a:cubicBezTo>
                      <a:pt x="32477" y="5454"/>
                      <a:pt x="32359" y="5840"/>
                      <a:pt x="32050" y="6172"/>
                    </a:cubicBezTo>
                    <a:cubicBezTo>
                      <a:pt x="31905" y="6328"/>
                      <a:pt x="31779" y="6497"/>
                      <a:pt x="31644" y="6659"/>
                    </a:cubicBezTo>
                    <a:cubicBezTo>
                      <a:pt x="31625" y="6713"/>
                      <a:pt x="31587" y="6757"/>
                      <a:pt x="31537" y="6783"/>
                    </a:cubicBezTo>
                    <a:cubicBezTo>
                      <a:pt x="31531" y="6809"/>
                      <a:pt x="31513" y="6832"/>
                      <a:pt x="31488" y="6843"/>
                    </a:cubicBezTo>
                    <a:cubicBezTo>
                      <a:pt x="31488" y="6813"/>
                      <a:pt x="31483" y="6781"/>
                      <a:pt x="31533" y="6781"/>
                    </a:cubicBezTo>
                    <a:cubicBezTo>
                      <a:pt x="31500" y="6686"/>
                      <a:pt x="31576" y="6618"/>
                      <a:pt x="31622" y="6544"/>
                    </a:cubicBezTo>
                    <a:cubicBezTo>
                      <a:pt x="31625" y="6524"/>
                      <a:pt x="31621" y="6503"/>
                      <a:pt x="31629" y="6486"/>
                    </a:cubicBezTo>
                    <a:cubicBezTo>
                      <a:pt x="31801" y="6125"/>
                      <a:pt x="31830" y="5746"/>
                      <a:pt x="31810" y="5362"/>
                    </a:cubicBezTo>
                    <a:cubicBezTo>
                      <a:pt x="31794" y="5352"/>
                      <a:pt x="31777" y="5346"/>
                      <a:pt x="31761" y="5346"/>
                    </a:cubicBezTo>
                    <a:cubicBezTo>
                      <a:pt x="31744" y="5346"/>
                      <a:pt x="31730" y="5354"/>
                      <a:pt x="31726" y="5376"/>
                    </a:cubicBezTo>
                    <a:cubicBezTo>
                      <a:pt x="31713" y="5445"/>
                      <a:pt x="31714" y="5516"/>
                      <a:pt x="31714" y="5587"/>
                    </a:cubicBezTo>
                    <a:cubicBezTo>
                      <a:pt x="31708" y="6086"/>
                      <a:pt x="31559" y="6550"/>
                      <a:pt x="31238" y="6971"/>
                    </a:cubicBezTo>
                    <a:cubicBezTo>
                      <a:pt x="31232" y="6971"/>
                      <a:pt x="31227" y="6970"/>
                      <a:pt x="31222" y="6969"/>
                    </a:cubicBezTo>
                    <a:lnTo>
                      <a:pt x="31222" y="6969"/>
                    </a:lnTo>
                    <a:cubicBezTo>
                      <a:pt x="31227" y="6970"/>
                      <a:pt x="31233" y="6972"/>
                      <a:pt x="31239" y="6975"/>
                    </a:cubicBezTo>
                    <a:lnTo>
                      <a:pt x="31241" y="6975"/>
                    </a:lnTo>
                    <a:lnTo>
                      <a:pt x="31239" y="7016"/>
                    </a:lnTo>
                    <a:lnTo>
                      <a:pt x="31187" y="7065"/>
                    </a:lnTo>
                    <a:cubicBezTo>
                      <a:pt x="31176" y="7077"/>
                      <a:pt x="31178" y="7108"/>
                      <a:pt x="31158" y="7108"/>
                    </a:cubicBezTo>
                    <a:cubicBezTo>
                      <a:pt x="31155" y="7108"/>
                      <a:pt x="31150" y="7107"/>
                      <a:pt x="31144" y="7104"/>
                    </a:cubicBezTo>
                    <a:cubicBezTo>
                      <a:pt x="31122" y="7093"/>
                      <a:pt x="31136" y="7061"/>
                      <a:pt x="31157" y="7042"/>
                    </a:cubicBezTo>
                    <a:cubicBezTo>
                      <a:pt x="31167" y="7013"/>
                      <a:pt x="31155" y="6964"/>
                      <a:pt x="31197" y="6964"/>
                    </a:cubicBezTo>
                    <a:cubicBezTo>
                      <a:pt x="31203" y="6964"/>
                      <a:pt x="31210" y="6965"/>
                      <a:pt x="31218" y="6967"/>
                    </a:cubicBezTo>
                    <a:lnTo>
                      <a:pt x="31218" y="6967"/>
                    </a:lnTo>
                    <a:cubicBezTo>
                      <a:pt x="31189" y="6958"/>
                      <a:pt x="31187" y="6935"/>
                      <a:pt x="31193" y="6908"/>
                    </a:cubicBezTo>
                    <a:cubicBezTo>
                      <a:pt x="31201" y="6866"/>
                      <a:pt x="31209" y="6824"/>
                      <a:pt x="31217" y="6782"/>
                    </a:cubicBezTo>
                    <a:cubicBezTo>
                      <a:pt x="31278" y="6663"/>
                      <a:pt x="31286" y="6533"/>
                      <a:pt x="31312" y="6409"/>
                    </a:cubicBezTo>
                    <a:cubicBezTo>
                      <a:pt x="31400" y="5978"/>
                      <a:pt x="31505" y="5554"/>
                      <a:pt x="31710" y="5151"/>
                    </a:cubicBezTo>
                    <a:cubicBezTo>
                      <a:pt x="31710" y="5201"/>
                      <a:pt x="31714" y="5250"/>
                      <a:pt x="31720" y="5299"/>
                    </a:cubicBezTo>
                    <a:cubicBezTo>
                      <a:pt x="31725" y="5330"/>
                      <a:pt x="31741" y="5343"/>
                      <a:pt x="31761" y="5343"/>
                    </a:cubicBezTo>
                    <a:cubicBezTo>
                      <a:pt x="31776" y="5343"/>
                      <a:pt x="31793" y="5336"/>
                      <a:pt x="31811" y="5324"/>
                    </a:cubicBezTo>
                    <a:cubicBezTo>
                      <a:pt x="31805" y="5266"/>
                      <a:pt x="31799" y="5208"/>
                      <a:pt x="31793" y="5150"/>
                    </a:cubicBezTo>
                    <a:cubicBezTo>
                      <a:pt x="31799" y="5040"/>
                      <a:pt x="31846" y="4929"/>
                      <a:pt x="31772" y="4785"/>
                    </a:cubicBezTo>
                    <a:cubicBezTo>
                      <a:pt x="31431" y="5445"/>
                      <a:pt x="31220" y="6100"/>
                      <a:pt x="31125" y="6782"/>
                    </a:cubicBezTo>
                    <a:cubicBezTo>
                      <a:pt x="31112" y="6812"/>
                      <a:pt x="31099" y="6843"/>
                      <a:pt x="31090" y="6873"/>
                    </a:cubicBezTo>
                    <a:cubicBezTo>
                      <a:pt x="30965" y="7320"/>
                      <a:pt x="30763" y="7734"/>
                      <a:pt x="30391" y="8078"/>
                    </a:cubicBezTo>
                    <a:cubicBezTo>
                      <a:pt x="30324" y="8140"/>
                      <a:pt x="30267" y="8209"/>
                      <a:pt x="30205" y="8274"/>
                    </a:cubicBezTo>
                    <a:cubicBezTo>
                      <a:pt x="29529" y="8991"/>
                      <a:pt x="28896" y="9733"/>
                      <a:pt x="28370" y="10539"/>
                    </a:cubicBezTo>
                    <a:cubicBezTo>
                      <a:pt x="28265" y="10697"/>
                      <a:pt x="28138" y="10845"/>
                      <a:pt x="28066" y="11019"/>
                    </a:cubicBezTo>
                    <a:cubicBezTo>
                      <a:pt x="28005" y="11210"/>
                      <a:pt x="27879" y="11379"/>
                      <a:pt x="27795" y="11563"/>
                    </a:cubicBezTo>
                    <a:cubicBezTo>
                      <a:pt x="27776" y="11645"/>
                      <a:pt x="27734" y="11722"/>
                      <a:pt x="27674" y="11781"/>
                    </a:cubicBezTo>
                    <a:cubicBezTo>
                      <a:pt x="27646" y="11668"/>
                      <a:pt x="27694" y="11593"/>
                      <a:pt x="27744" y="11518"/>
                    </a:cubicBezTo>
                    <a:cubicBezTo>
                      <a:pt x="27801" y="11345"/>
                      <a:pt x="27839" y="11168"/>
                      <a:pt x="27938" y="11005"/>
                    </a:cubicBezTo>
                    <a:cubicBezTo>
                      <a:pt x="27963" y="10964"/>
                      <a:pt x="27981" y="10926"/>
                      <a:pt x="28027" y="10904"/>
                    </a:cubicBezTo>
                    <a:cubicBezTo>
                      <a:pt x="28078" y="10760"/>
                      <a:pt x="28177" y="10631"/>
                      <a:pt x="28213" y="10483"/>
                    </a:cubicBezTo>
                    <a:lnTo>
                      <a:pt x="28248" y="10436"/>
                    </a:lnTo>
                    <a:cubicBezTo>
                      <a:pt x="28389" y="10313"/>
                      <a:pt x="28439" y="10145"/>
                      <a:pt x="28529" y="9998"/>
                    </a:cubicBezTo>
                    <a:cubicBezTo>
                      <a:pt x="28540" y="9980"/>
                      <a:pt x="28523" y="9950"/>
                      <a:pt x="28519" y="9925"/>
                    </a:cubicBezTo>
                    <a:lnTo>
                      <a:pt x="28527" y="9922"/>
                    </a:lnTo>
                    <a:cubicBezTo>
                      <a:pt x="28531" y="9923"/>
                      <a:pt x="28536" y="9924"/>
                      <a:pt x="28540" y="9924"/>
                    </a:cubicBezTo>
                    <a:cubicBezTo>
                      <a:pt x="28555" y="9924"/>
                      <a:pt x="28570" y="9917"/>
                      <a:pt x="28579" y="9905"/>
                    </a:cubicBezTo>
                    <a:cubicBezTo>
                      <a:pt x="28625" y="9878"/>
                      <a:pt x="28638" y="9830"/>
                      <a:pt x="28663" y="9792"/>
                    </a:cubicBezTo>
                    <a:cubicBezTo>
                      <a:pt x="29266" y="8856"/>
                      <a:pt x="29781" y="7885"/>
                      <a:pt x="30244" y="6895"/>
                    </a:cubicBezTo>
                    <a:cubicBezTo>
                      <a:pt x="30535" y="6276"/>
                      <a:pt x="30783" y="5645"/>
                      <a:pt x="30923" y="4987"/>
                    </a:cubicBezTo>
                    <a:cubicBezTo>
                      <a:pt x="30987" y="4687"/>
                      <a:pt x="31015" y="4388"/>
                      <a:pt x="30930" y="4086"/>
                    </a:cubicBezTo>
                    <a:lnTo>
                      <a:pt x="30930" y="4086"/>
                    </a:lnTo>
                    <a:cubicBezTo>
                      <a:pt x="30854" y="4104"/>
                      <a:pt x="30859" y="4155"/>
                      <a:pt x="30851" y="4197"/>
                    </a:cubicBezTo>
                    <a:cubicBezTo>
                      <a:pt x="30794" y="4480"/>
                      <a:pt x="30678" y="4747"/>
                      <a:pt x="30529" y="5001"/>
                    </a:cubicBezTo>
                    <a:cubicBezTo>
                      <a:pt x="30181" y="5590"/>
                      <a:pt x="29910" y="6210"/>
                      <a:pt x="29512" y="6776"/>
                    </a:cubicBezTo>
                    <a:cubicBezTo>
                      <a:pt x="29368" y="6934"/>
                      <a:pt x="29264" y="7112"/>
                      <a:pt x="29151" y="7286"/>
                    </a:cubicBezTo>
                    <a:cubicBezTo>
                      <a:pt x="28983" y="7543"/>
                      <a:pt x="28794" y="7791"/>
                      <a:pt x="28663" y="8066"/>
                    </a:cubicBezTo>
                    <a:cubicBezTo>
                      <a:pt x="28525" y="8267"/>
                      <a:pt x="28397" y="8475"/>
                      <a:pt x="28282" y="8689"/>
                    </a:cubicBezTo>
                    <a:cubicBezTo>
                      <a:pt x="28260" y="8727"/>
                      <a:pt x="28220" y="8771"/>
                      <a:pt x="28244" y="8808"/>
                    </a:cubicBezTo>
                    <a:cubicBezTo>
                      <a:pt x="28227" y="8814"/>
                      <a:pt x="28213" y="8824"/>
                      <a:pt x="28204" y="8840"/>
                    </a:cubicBezTo>
                    <a:cubicBezTo>
                      <a:pt x="28181" y="8879"/>
                      <a:pt x="28159" y="8919"/>
                      <a:pt x="28139" y="8961"/>
                    </a:cubicBezTo>
                    <a:cubicBezTo>
                      <a:pt x="28152" y="8989"/>
                      <a:pt x="28170" y="9006"/>
                      <a:pt x="28192" y="9006"/>
                    </a:cubicBezTo>
                    <a:cubicBezTo>
                      <a:pt x="28206" y="9006"/>
                      <a:pt x="28221" y="8999"/>
                      <a:pt x="28236" y="8982"/>
                    </a:cubicBezTo>
                    <a:cubicBezTo>
                      <a:pt x="28277" y="8943"/>
                      <a:pt x="28308" y="8898"/>
                      <a:pt x="28302" y="8842"/>
                    </a:cubicBezTo>
                    <a:cubicBezTo>
                      <a:pt x="28467" y="8613"/>
                      <a:pt x="28587" y="8364"/>
                      <a:pt x="28723" y="8122"/>
                    </a:cubicBezTo>
                    <a:cubicBezTo>
                      <a:pt x="28812" y="7980"/>
                      <a:pt x="28896" y="7838"/>
                      <a:pt x="28990" y="7700"/>
                    </a:cubicBezTo>
                    <a:cubicBezTo>
                      <a:pt x="29025" y="7649"/>
                      <a:pt x="29031" y="7574"/>
                      <a:pt x="29122" y="7563"/>
                    </a:cubicBezTo>
                    <a:cubicBezTo>
                      <a:pt x="29106" y="7490"/>
                      <a:pt x="29144" y="7442"/>
                      <a:pt x="29213" y="7406"/>
                    </a:cubicBezTo>
                    <a:lnTo>
                      <a:pt x="29217" y="7368"/>
                    </a:lnTo>
                    <a:cubicBezTo>
                      <a:pt x="29233" y="7322"/>
                      <a:pt x="29254" y="7279"/>
                      <a:pt x="29303" y="7250"/>
                    </a:cubicBezTo>
                    <a:cubicBezTo>
                      <a:pt x="29305" y="7238"/>
                      <a:pt x="29309" y="7227"/>
                      <a:pt x="29312" y="7215"/>
                    </a:cubicBezTo>
                    <a:cubicBezTo>
                      <a:pt x="29327" y="7179"/>
                      <a:pt x="29335" y="7137"/>
                      <a:pt x="29394" y="7134"/>
                    </a:cubicBezTo>
                    <a:cubicBezTo>
                      <a:pt x="29388" y="7095"/>
                      <a:pt x="29398" y="7063"/>
                      <a:pt x="29451" y="7054"/>
                    </a:cubicBezTo>
                    <a:lnTo>
                      <a:pt x="29451" y="7054"/>
                    </a:lnTo>
                    <a:cubicBezTo>
                      <a:pt x="29442" y="7085"/>
                      <a:pt x="29446" y="7123"/>
                      <a:pt x="29397" y="7135"/>
                    </a:cubicBezTo>
                    <a:cubicBezTo>
                      <a:pt x="29407" y="7165"/>
                      <a:pt x="29396" y="7198"/>
                      <a:pt x="29367" y="7213"/>
                    </a:cubicBezTo>
                    <a:cubicBezTo>
                      <a:pt x="29354" y="7229"/>
                      <a:pt x="29352" y="7258"/>
                      <a:pt x="29326" y="7258"/>
                    </a:cubicBezTo>
                    <a:cubicBezTo>
                      <a:pt x="29322" y="7258"/>
                      <a:pt x="29316" y="7257"/>
                      <a:pt x="29310" y="7255"/>
                    </a:cubicBezTo>
                    <a:lnTo>
                      <a:pt x="29310" y="7255"/>
                    </a:lnTo>
                    <a:cubicBezTo>
                      <a:pt x="29349" y="7304"/>
                      <a:pt x="29298" y="7335"/>
                      <a:pt x="29273" y="7372"/>
                    </a:cubicBezTo>
                    <a:cubicBezTo>
                      <a:pt x="29264" y="7388"/>
                      <a:pt x="29262" y="7415"/>
                      <a:pt x="29239" y="7415"/>
                    </a:cubicBezTo>
                    <a:cubicBezTo>
                      <a:pt x="29233" y="7415"/>
                      <a:pt x="29225" y="7414"/>
                      <a:pt x="29216" y="7410"/>
                    </a:cubicBezTo>
                    <a:lnTo>
                      <a:pt x="29216" y="7410"/>
                    </a:lnTo>
                    <a:cubicBezTo>
                      <a:pt x="29242" y="7485"/>
                      <a:pt x="29229" y="7543"/>
                      <a:pt x="29126" y="7563"/>
                    </a:cubicBezTo>
                    <a:cubicBezTo>
                      <a:pt x="29172" y="7586"/>
                      <a:pt x="29147" y="7615"/>
                      <a:pt x="29132" y="7643"/>
                    </a:cubicBezTo>
                    <a:cubicBezTo>
                      <a:pt x="28773" y="8312"/>
                      <a:pt x="28412" y="8981"/>
                      <a:pt x="28053" y="9649"/>
                    </a:cubicBezTo>
                    <a:cubicBezTo>
                      <a:pt x="28024" y="9702"/>
                      <a:pt x="27999" y="9755"/>
                      <a:pt x="27977" y="9811"/>
                    </a:cubicBezTo>
                    <a:cubicBezTo>
                      <a:pt x="27963" y="9856"/>
                      <a:pt x="27989" y="9886"/>
                      <a:pt x="28044" y="9894"/>
                    </a:cubicBezTo>
                    <a:lnTo>
                      <a:pt x="28308" y="9393"/>
                    </a:lnTo>
                    <a:cubicBezTo>
                      <a:pt x="28373" y="9240"/>
                      <a:pt x="28445" y="9092"/>
                      <a:pt x="28565" y="8962"/>
                    </a:cubicBezTo>
                    <a:lnTo>
                      <a:pt x="28565" y="8962"/>
                    </a:lnTo>
                    <a:cubicBezTo>
                      <a:pt x="28528" y="9132"/>
                      <a:pt x="28454" y="9288"/>
                      <a:pt x="28357" y="9437"/>
                    </a:cubicBezTo>
                    <a:cubicBezTo>
                      <a:pt x="28160" y="9874"/>
                      <a:pt x="27956" y="10308"/>
                      <a:pt x="27794" y="10757"/>
                    </a:cubicBezTo>
                    <a:cubicBezTo>
                      <a:pt x="27778" y="10806"/>
                      <a:pt x="27748" y="10853"/>
                      <a:pt x="27753" y="10906"/>
                    </a:cubicBezTo>
                    <a:cubicBezTo>
                      <a:pt x="27691" y="11018"/>
                      <a:pt x="27654" y="11135"/>
                      <a:pt x="27616" y="11254"/>
                    </a:cubicBezTo>
                    <a:lnTo>
                      <a:pt x="27546" y="11264"/>
                    </a:lnTo>
                    <a:cubicBezTo>
                      <a:pt x="27642" y="10792"/>
                      <a:pt x="27856" y="10352"/>
                      <a:pt x="28034" y="9903"/>
                    </a:cubicBezTo>
                    <a:cubicBezTo>
                      <a:pt x="28015" y="9893"/>
                      <a:pt x="27998" y="9889"/>
                      <a:pt x="27983" y="9889"/>
                    </a:cubicBezTo>
                    <a:cubicBezTo>
                      <a:pt x="27941" y="9889"/>
                      <a:pt x="27919" y="9923"/>
                      <a:pt x="27901" y="9960"/>
                    </a:cubicBezTo>
                    <a:cubicBezTo>
                      <a:pt x="27848" y="10067"/>
                      <a:pt x="27799" y="10174"/>
                      <a:pt x="27748" y="10281"/>
                    </a:cubicBezTo>
                    <a:lnTo>
                      <a:pt x="27659" y="10548"/>
                    </a:lnTo>
                    <a:lnTo>
                      <a:pt x="27581" y="10574"/>
                    </a:lnTo>
                    <a:cubicBezTo>
                      <a:pt x="27629" y="10483"/>
                      <a:pt x="27612" y="10376"/>
                      <a:pt x="27672" y="10287"/>
                    </a:cubicBezTo>
                    <a:cubicBezTo>
                      <a:pt x="27715" y="10163"/>
                      <a:pt x="27760" y="10039"/>
                      <a:pt x="27799" y="9915"/>
                    </a:cubicBezTo>
                    <a:cubicBezTo>
                      <a:pt x="27810" y="9884"/>
                      <a:pt x="27850" y="9847"/>
                      <a:pt x="27798" y="9816"/>
                    </a:cubicBezTo>
                    <a:cubicBezTo>
                      <a:pt x="27902" y="9772"/>
                      <a:pt x="27907" y="9691"/>
                      <a:pt x="27898" y="9609"/>
                    </a:cubicBezTo>
                    <a:cubicBezTo>
                      <a:pt x="27896" y="9599"/>
                      <a:pt x="27890" y="9596"/>
                      <a:pt x="27883" y="9596"/>
                    </a:cubicBezTo>
                    <a:cubicBezTo>
                      <a:pt x="27871" y="9596"/>
                      <a:pt x="27854" y="9603"/>
                      <a:pt x="27842" y="9603"/>
                    </a:cubicBezTo>
                    <a:cubicBezTo>
                      <a:pt x="27792" y="9666"/>
                      <a:pt x="27713" y="9726"/>
                      <a:pt x="27789" y="9809"/>
                    </a:cubicBezTo>
                    <a:cubicBezTo>
                      <a:pt x="27779" y="9800"/>
                      <a:pt x="27769" y="9796"/>
                      <a:pt x="27759" y="9796"/>
                    </a:cubicBezTo>
                    <a:cubicBezTo>
                      <a:pt x="27746" y="9796"/>
                      <a:pt x="27735" y="9804"/>
                      <a:pt x="27728" y="9819"/>
                    </a:cubicBezTo>
                    <a:cubicBezTo>
                      <a:pt x="27704" y="9873"/>
                      <a:pt x="27687" y="9928"/>
                      <a:pt x="27667" y="9982"/>
                    </a:cubicBezTo>
                    <a:cubicBezTo>
                      <a:pt x="27649" y="9996"/>
                      <a:pt x="27632" y="10005"/>
                      <a:pt x="27615" y="10005"/>
                    </a:cubicBezTo>
                    <a:cubicBezTo>
                      <a:pt x="27599" y="10005"/>
                      <a:pt x="27584" y="9996"/>
                      <a:pt x="27571" y="9975"/>
                    </a:cubicBezTo>
                    <a:cubicBezTo>
                      <a:pt x="27603" y="9403"/>
                      <a:pt x="27612" y="8831"/>
                      <a:pt x="27611" y="8261"/>
                    </a:cubicBezTo>
                    <a:cubicBezTo>
                      <a:pt x="27630" y="8239"/>
                      <a:pt x="27631" y="8207"/>
                      <a:pt x="27615" y="8185"/>
                    </a:cubicBezTo>
                    <a:cubicBezTo>
                      <a:pt x="27671" y="7885"/>
                      <a:pt x="27631" y="7580"/>
                      <a:pt x="27674" y="7279"/>
                    </a:cubicBezTo>
                    <a:cubicBezTo>
                      <a:pt x="27685" y="7208"/>
                      <a:pt x="27653" y="7178"/>
                      <a:pt x="27589" y="7178"/>
                    </a:cubicBezTo>
                    <a:cubicBezTo>
                      <a:pt x="27574" y="7178"/>
                      <a:pt x="27557" y="7179"/>
                      <a:pt x="27539" y="7183"/>
                    </a:cubicBezTo>
                    <a:cubicBezTo>
                      <a:pt x="27272" y="7226"/>
                      <a:pt x="27003" y="7254"/>
                      <a:pt x="26732" y="7254"/>
                    </a:cubicBezTo>
                    <a:cubicBezTo>
                      <a:pt x="26679" y="7254"/>
                      <a:pt x="26626" y="7252"/>
                      <a:pt x="26573" y="7250"/>
                    </a:cubicBezTo>
                    <a:cubicBezTo>
                      <a:pt x="26535" y="7228"/>
                      <a:pt x="26533" y="7200"/>
                      <a:pt x="26559" y="7170"/>
                    </a:cubicBezTo>
                    <a:cubicBezTo>
                      <a:pt x="26878" y="7085"/>
                      <a:pt x="27196" y="7001"/>
                      <a:pt x="27514" y="6914"/>
                    </a:cubicBezTo>
                    <a:cubicBezTo>
                      <a:pt x="27578" y="6898"/>
                      <a:pt x="27641" y="6876"/>
                      <a:pt x="27702" y="6847"/>
                    </a:cubicBezTo>
                    <a:cubicBezTo>
                      <a:pt x="27860" y="6765"/>
                      <a:pt x="27863" y="6636"/>
                      <a:pt x="27703" y="6558"/>
                    </a:cubicBezTo>
                    <a:cubicBezTo>
                      <a:pt x="27542" y="6479"/>
                      <a:pt x="27366" y="6438"/>
                      <a:pt x="27189" y="6438"/>
                    </a:cubicBezTo>
                    <a:cubicBezTo>
                      <a:pt x="27089" y="6438"/>
                      <a:pt x="26988" y="6451"/>
                      <a:pt x="26890" y="6478"/>
                    </a:cubicBezTo>
                    <a:cubicBezTo>
                      <a:pt x="26836" y="6492"/>
                      <a:pt x="26793" y="6516"/>
                      <a:pt x="26809" y="6574"/>
                    </a:cubicBezTo>
                    <a:cubicBezTo>
                      <a:pt x="26826" y="6579"/>
                      <a:pt x="26843" y="6581"/>
                      <a:pt x="26860" y="6581"/>
                    </a:cubicBezTo>
                    <a:cubicBezTo>
                      <a:pt x="26918" y="6581"/>
                      <a:pt x="26973" y="6558"/>
                      <a:pt x="27030" y="6553"/>
                    </a:cubicBezTo>
                    <a:cubicBezTo>
                      <a:pt x="27083" y="6548"/>
                      <a:pt x="27136" y="6545"/>
                      <a:pt x="27188" y="6545"/>
                    </a:cubicBezTo>
                    <a:cubicBezTo>
                      <a:pt x="27352" y="6545"/>
                      <a:pt x="27508" y="6573"/>
                      <a:pt x="27646" y="6667"/>
                    </a:cubicBezTo>
                    <a:cubicBezTo>
                      <a:pt x="27630" y="6739"/>
                      <a:pt x="27565" y="6752"/>
                      <a:pt x="27512" y="6769"/>
                    </a:cubicBezTo>
                    <a:cubicBezTo>
                      <a:pt x="27401" y="6806"/>
                      <a:pt x="27285" y="6839"/>
                      <a:pt x="27170" y="6865"/>
                    </a:cubicBezTo>
                    <a:cubicBezTo>
                      <a:pt x="26871" y="6933"/>
                      <a:pt x="26574" y="7003"/>
                      <a:pt x="26309" y="7179"/>
                    </a:cubicBezTo>
                    <a:cubicBezTo>
                      <a:pt x="26269" y="7028"/>
                      <a:pt x="26409" y="6950"/>
                      <a:pt x="26419" y="6839"/>
                    </a:cubicBezTo>
                    <a:cubicBezTo>
                      <a:pt x="26501" y="6813"/>
                      <a:pt x="26565" y="6770"/>
                      <a:pt x="26596" y="6696"/>
                    </a:cubicBezTo>
                    <a:cubicBezTo>
                      <a:pt x="26601" y="6695"/>
                      <a:pt x="26605" y="6694"/>
                      <a:pt x="26610" y="6693"/>
                    </a:cubicBezTo>
                    <a:cubicBezTo>
                      <a:pt x="26680" y="6674"/>
                      <a:pt x="26753" y="6659"/>
                      <a:pt x="26774" y="6587"/>
                    </a:cubicBezTo>
                    <a:cubicBezTo>
                      <a:pt x="26782" y="6559"/>
                      <a:pt x="26783" y="6531"/>
                      <a:pt x="26748" y="6531"/>
                    </a:cubicBezTo>
                    <a:cubicBezTo>
                      <a:pt x="26743" y="6531"/>
                      <a:pt x="26736" y="6532"/>
                      <a:pt x="26728" y="6533"/>
                    </a:cubicBezTo>
                    <a:cubicBezTo>
                      <a:pt x="26665" y="6544"/>
                      <a:pt x="26608" y="6574"/>
                      <a:pt x="26563" y="6619"/>
                    </a:cubicBezTo>
                    <a:cubicBezTo>
                      <a:pt x="26544" y="6624"/>
                      <a:pt x="26527" y="6627"/>
                      <a:pt x="26512" y="6627"/>
                    </a:cubicBezTo>
                    <a:cubicBezTo>
                      <a:pt x="26468" y="6627"/>
                      <a:pt x="26443" y="6603"/>
                      <a:pt x="26440" y="6550"/>
                    </a:cubicBezTo>
                    <a:cubicBezTo>
                      <a:pt x="26457" y="6508"/>
                      <a:pt x="26447" y="6489"/>
                      <a:pt x="26416" y="6489"/>
                    </a:cubicBezTo>
                    <a:cubicBezTo>
                      <a:pt x="26405" y="6489"/>
                      <a:pt x="26392" y="6491"/>
                      <a:pt x="26376" y="6495"/>
                    </a:cubicBezTo>
                    <a:cubicBezTo>
                      <a:pt x="26332" y="6526"/>
                      <a:pt x="26302" y="6575"/>
                      <a:pt x="26297" y="6630"/>
                    </a:cubicBezTo>
                    <a:cubicBezTo>
                      <a:pt x="26288" y="6650"/>
                      <a:pt x="26278" y="6670"/>
                      <a:pt x="26269" y="6692"/>
                    </a:cubicBezTo>
                    <a:lnTo>
                      <a:pt x="26265" y="6689"/>
                    </a:lnTo>
                    <a:cubicBezTo>
                      <a:pt x="26255" y="6694"/>
                      <a:pt x="26250" y="6707"/>
                      <a:pt x="26252" y="6719"/>
                    </a:cubicBezTo>
                    <a:cubicBezTo>
                      <a:pt x="26250" y="6719"/>
                      <a:pt x="26249" y="6719"/>
                      <a:pt x="26247" y="6719"/>
                    </a:cubicBezTo>
                    <a:cubicBezTo>
                      <a:pt x="26176" y="6719"/>
                      <a:pt x="26199" y="6653"/>
                      <a:pt x="26166" y="6627"/>
                    </a:cubicBezTo>
                    <a:cubicBezTo>
                      <a:pt x="26126" y="6393"/>
                      <a:pt x="26040" y="6180"/>
                      <a:pt x="25798" y="6039"/>
                    </a:cubicBezTo>
                    <a:cubicBezTo>
                      <a:pt x="25715" y="6000"/>
                      <a:pt x="25670" y="5979"/>
                      <a:pt x="25631" y="5979"/>
                    </a:cubicBezTo>
                    <a:cubicBezTo>
                      <a:pt x="25588" y="5979"/>
                      <a:pt x="25552" y="6004"/>
                      <a:pt x="25477" y="6056"/>
                    </a:cubicBezTo>
                    <a:cubicBezTo>
                      <a:pt x="25413" y="6098"/>
                      <a:pt x="25414" y="6153"/>
                      <a:pt x="25437" y="6211"/>
                    </a:cubicBezTo>
                    <a:cubicBezTo>
                      <a:pt x="25428" y="6265"/>
                      <a:pt x="25453" y="6310"/>
                      <a:pt x="25486" y="6354"/>
                    </a:cubicBezTo>
                    <a:cubicBezTo>
                      <a:pt x="25502" y="6389"/>
                      <a:pt x="25511" y="6437"/>
                      <a:pt x="25552" y="6437"/>
                    </a:cubicBezTo>
                    <a:cubicBezTo>
                      <a:pt x="25563" y="6437"/>
                      <a:pt x="25575" y="6434"/>
                      <a:pt x="25589" y="6428"/>
                    </a:cubicBezTo>
                    <a:lnTo>
                      <a:pt x="25589" y="6428"/>
                    </a:lnTo>
                    <a:cubicBezTo>
                      <a:pt x="25527" y="6468"/>
                      <a:pt x="25581" y="6511"/>
                      <a:pt x="25609" y="6544"/>
                    </a:cubicBezTo>
                    <a:cubicBezTo>
                      <a:pt x="25724" y="6679"/>
                      <a:pt x="25850" y="6807"/>
                      <a:pt x="25965" y="6942"/>
                    </a:cubicBezTo>
                    <a:cubicBezTo>
                      <a:pt x="26019" y="7009"/>
                      <a:pt x="26097" y="7093"/>
                      <a:pt x="26045" y="7171"/>
                    </a:cubicBezTo>
                    <a:cubicBezTo>
                      <a:pt x="26024" y="7204"/>
                      <a:pt x="25991" y="7214"/>
                      <a:pt x="25953" y="7214"/>
                    </a:cubicBezTo>
                    <a:cubicBezTo>
                      <a:pt x="25903" y="7214"/>
                      <a:pt x="25845" y="7196"/>
                      <a:pt x="25796" y="7193"/>
                    </a:cubicBezTo>
                    <a:cubicBezTo>
                      <a:pt x="25533" y="7179"/>
                      <a:pt x="25269" y="7171"/>
                      <a:pt x="25006" y="7171"/>
                    </a:cubicBezTo>
                    <a:cubicBezTo>
                      <a:pt x="24386" y="7171"/>
                      <a:pt x="23767" y="7212"/>
                      <a:pt x="23152" y="7291"/>
                    </a:cubicBezTo>
                    <a:cubicBezTo>
                      <a:pt x="23139" y="7285"/>
                      <a:pt x="23126" y="7282"/>
                      <a:pt x="23113" y="7282"/>
                    </a:cubicBezTo>
                    <a:cubicBezTo>
                      <a:pt x="23096" y="7282"/>
                      <a:pt x="23079" y="7287"/>
                      <a:pt x="23064" y="7297"/>
                    </a:cubicBezTo>
                    <a:lnTo>
                      <a:pt x="22513" y="7330"/>
                    </a:lnTo>
                    <a:cubicBezTo>
                      <a:pt x="22486" y="7323"/>
                      <a:pt x="22458" y="7319"/>
                      <a:pt x="22430" y="7319"/>
                    </a:cubicBezTo>
                    <a:cubicBezTo>
                      <a:pt x="22398" y="7319"/>
                      <a:pt x="22365" y="7324"/>
                      <a:pt x="22334" y="7334"/>
                    </a:cubicBezTo>
                    <a:lnTo>
                      <a:pt x="21602" y="7334"/>
                    </a:lnTo>
                    <a:cubicBezTo>
                      <a:pt x="21587" y="7325"/>
                      <a:pt x="21570" y="7320"/>
                      <a:pt x="21554" y="7320"/>
                    </a:cubicBezTo>
                    <a:cubicBezTo>
                      <a:pt x="21540" y="7320"/>
                      <a:pt x="21526" y="7323"/>
                      <a:pt x="21512" y="7330"/>
                    </a:cubicBezTo>
                    <a:lnTo>
                      <a:pt x="20460" y="7263"/>
                    </a:lnTo>
                    <a:cubicBezTo>
                      <a:pt x="20416" y="7204"/>
                      <a:pt x="20508" y="7209"/>
                      <a:pt x="20519" y="7177"/>
                    </a:cubicBezTo>
                    <a:cubicBezTo>
                      <a:pt x="20793" y="7110"/>
                      <a:pt x="21079" y="7072"/>
                      <a:pt x="21333" y="6953"/>
                    </a:cubicBezTo>
                    <a:lnTo>
                      <a:pt x="21400" y="6941"/>
                    </a:lnTo>
                    <a:cubicBezTo>
                      <a:pt x="21402" y="6936"/>
                      <a:pt x="21409" y="6932"/>
                      <a:pt x="21409" y="6928"/>
                    </a:cubicBezTo>
                    <a:cubicBezTo>
                      <a:pt x="21405" y="6917"/>
                      <a:pt x="21401" y="6908"/>
                      <a:pt x="21396" y="6898"/>
                    </a:cubicBezTo>
                    <a:cubicBezTo>
                      <a:pt x="21387" y="6871"/>
                      <a:pt x="21368" y="6858"/>
                      <a:pt x="21343" y="6858"/>
                    </a:cubicBezTo>
                    <a:cubicBezTo>
                      <a:pt x="21333" y="6858"/>
                      <a:pt x="21323" y="6860"/>
                      <a:pt x="21312" y="6864"/>
                    </a:cubicBezTo>
                    <a:cubicBezTo>
                      <a:pt x="20957" y="6979"/>
                      <a:pt x="20580" y="7032"/>
                      <a:pt x="20234" y="7167"/>
                    </a:cubicBezTo>
                    <a:cubicBezTo>
                      <a:pt x="20221" y="7177"/>
                      <a:pt x="20203" y="7184"/>
                      <a:pt x="20188" y="7184"/>
                    </a:cubicBezTo>
                    <a:cubicBezTo>
                      <a:pt x="20176" y="7184"/>
                      <a:pt x="20167" y="7180"/>
                      <a:pt x="20162" y="7168"/>
                    </a:cubicBezTo>
                    <a:cubicBezTo>
                      <a:pt x="20145" y="7126"/>
                      <a:pt x="20192" y="7105"/>
                      <a:pt x="20231" y="7089"/>
                    </a:cubicBezTo>
                    <a:lnTo>
                      <a:pt x="20374" y="6975"/>
                    </a:lnTo>
                    <a:cubicBezTo>
                      <a:pt x="20788" y="6757"/>
                      <a:pt x="21279" y="6739"/>
                      <a:pt x="21741" y="6562"/>
                    </a:cubicBezTo>
                    <a:lnTo>
                      <a:pt x="21741" y="6562"/>
                    </a:lnTo>
                    <a:cubicBezTo>
                      <a:pt x="21690" y="6690"/>
                      <a:pt x="21575" y="6718"/>
                      <a:pt x="21508" y="6783"/>
                    </a:cubicBezTo>
                    <a:cubicBezTo>
                      <a:pt x="21483" y="6807"/>
                      <a:pt x="21485" y="6827"/>
                      <a:pt x="21516" y="6845"/>
                    </a:cubicBezTo>
                    <a:cubicBezTo>
                      <a:pt x="21528" y="6852"/>
                      <a:pt x="21539" y="6856"/>
                      <a:pt x="21549" y="6856"/>
                    </a:cubicBezTo>
                    <a:cubicBezTo>
                      <a:pt x="21571" y="6856"/>
                      <a:pt x="21588" y="6841"/>
                      <a:pt x="21605" y="6825"/>
                    </a:cubicBezTo>
                    <a:cubicBezTo>
                      <a:pt x="21750" y="6769"/>
                      <a:pt x="21845" y="6671"/>
                      <a:pt x="21912" y="6553"/>
                    </a:cubicBezTo>
                    <a:cubicBezTo>
                      <a:pt x="21931" y="6517"/>
                      <a:pt x="21940" y="6474"/>
                      <a:pt x="21908" y="6442"/>
                    </a:cubicBezTo>
                    <a:cubicBezTo>
                      <a:pt x="21891" y="6424"/>
                      <a:pt x="21869" y="6418"/>
                      <a:pt x="21845" y="6418"/>
                    </a:cubicBezTo>
                    <a:cubicBezTo>
                      <a:pt x="21825" y="6418"/>
                      <a:pt x="21803" y="6423"/>
                      <a:pt x="21782" y="6429"/>
                    </a:cubicBezTo>
                    <a:cubicBezTo>
                      <a:pt x="21761" y="6435"/>
                      <a:pt x="21738" y="6441"/>
                      <a:pt x="21718" y="6449"/>
                    </a:cubicBezTo>
                    <a:cubicBezTo>
                      <a:pt x="21463" y="6548"/>
                      <a:pt x="21191" y="6608"/>
                      <a:pt x="20922" y="6671"/>
                    </a:cubicBezTo>
                    <a:cubicBezTo>
                      <a:pt x="20725" y="6718"/>
                      <a:pt x="20529" y="6768"/>
                      <a:pt x="20366" y="6879"/>
                    </a:cubicBezTo>
                    <a:cubicBezTo>
                      <a:pt x="20348" y="6883"/>
                      <a:pt x="20326" y="6894"/>
                      <a:pt x="20309" y="6894"/>
                    </a:cubicBezTo>
                    <a:cubicBezTo>
                      <a:pt x="20295" y="6894"/>
                      <a:pt x="20283" y="6887"/>
                      <a:pt x="20277" y="6866"/>
                    </a:cubicBezTo>
                    <a:cubicBezTo>
                      <a:pt x="20269" y="6837"/>
                      <a:pt x="20281" y="6802"/>
                      <a:pt x="20292" y="6771"/>
                    </a:cubicBezTo>
                    <a:cubicBezTo>
                      <a:pt x="20415" y="6405"/>
                      <a:pt x="20418" y="6035"/>
                      <a:pt x="20325" y="5666"/>
                    </a:cubicBezTo>
                    <a:cubicBezTo>
                      <a:pt x="20305" y="5590"/>
                      <a:pt x="20344" y="5459"/>
                      <a:pt x="20231" y="5455"/>
                    </a:cubicBezTo>
                    <a:cubicBezTo>
                      <a:pt x="20229" y="5455"/>
                      <a:pt x="20228" y="5455"/>
                      <a:pt x="20227" y="5455"/>
                    </a:cubicBezTo>
                    <a:cubicBezTo>
                      <a:pt x="20125" y="5455"/>
                      <a:pt x="20138" y="5583"/>
                      <a:pt x="20112" y="5658"/>
                    </a:cubicBezTo>
                    <a:cubicBezTo>
                      <a:pt x="20081" y="5712"/>
                      <a:pt x="20055" y="5767"/>
                      <a:pt x="20055" y="5828"/>
                    </a:cubicBezTo>
                    <a:lnTo>
                      <a:pt x="20050" y="5828"/>
                    </a:lnTo>
                    <a:cubicBezTo>
                      <a:pt x="19952" y="6073"/>
                      <a:pt x="19881" y="6323"/>
                      <a:pt x="19917" y="6586"/>
                    </a:cubicBezTo>
                    <a:cubicBezTo>
                      <a:pt x="19900" y="6602"/>
                      <a:pt x="19886" y="6608"/>
                      <a:pt x="19872" y="6608"/>
                    </a:cubicBezTo>
                    <a:cubicBezTo>
                      <a:pt x="19849" y="6608"/>
                      <a:pt x="19829" y="6590"/>
                      <a:pt x="19809" y="6570"/>
                    </a:cubicBezTo>
                    <a:cubicBezTo>
                      <a:pt x="19730" y="6493"/>
                      <a:pt x="19667" y="6404"/>
                      <a:pt x="19564" y="6347"/>
                    </a:cubicBezTo>
                    <a:cubicBezTo>
                      <a:pt x="19541" y="6323"/>
                      <a:pt x="19524" y="6292"/>
                      <a:pt x="19494" y="6277"/>
                    </a:cubicBezTo>
                    <a:cubicBezTo>
                      <a:pt x="19480" y="6270"/>
                      <a:pt x="19470" y="6267"/>
                      <a:pt x="19461" y="6267"/>
                    </a:cubicBezTo>
                    <a:cubicBezTo>
                      <a:pt x="19458" y="6267"/>
                      <a:pt x="19455" y="6267"/>
                      <a:pt x="19452" y="6268"/>
                    </a:cubicBezTo>
                    <a:cubicBezTo>
                      <a:pt x="19487" y="6218"/>
                      <a:pt x="19411" y="6196"/>
                      <a:pt x="19374" y="6164"/>
                    </a:cubicBezTo>
                    <a:cubicBezTo>
                      <a:pt x="19363" y="6196"/>
                      <a:pt x="19352" y="6228"/>
                      <a:pt x="19342" y="6261"/>
                    </a:cubicBezTo>
                    <a:lnTo>
                      <a:pt x="19422" y="6299"/>
                    </a:lnTo>
                    <a:cubicBezTo>
                      <a:pt x="19428" y="6295"/>
                      <a:pt x="19434" y="6289"/>
                      <a:pt x="19440" y="6283"/>
                    </a:cubicBezTo>
                    <a:lnTo>
                      <a:pt x="19440" y="6283"/>
                    </a:lnTo>
                    <a:cubicBezTo>
                      <a:pt x="19438" y="6293"/>
                      <a:pt x="19438" y="6305"/>
                      <a:pt x="19440" y="6316"/>
                    </a:cubicBezTo>
                    <a:cubicBezTo>
                      <a:pt x="19451" y="6352"/>
                      <a:pt x="19480" y="6375"/>
                      <a:pt x="19514" y="6394"/>
                    </a:cubicBezTo>
                    <a:lnTo>
                      <a:pt x="19824" y="6715"/>
                    </a:lnTo>
                    <a:lnTo>
                      <a:pt x="19866" y="6763"/>
                    </a:lnTo>
                    <a:cubicBezTo>
                      <a:pt x="19871" y="6736"/>
                      <a:pt x="19877" y="6709"/>
                      <a:pt x="19883" y="6682"/>
                    </a:cubicBezTo>
                    <a:lnTo>
                      <a:pt x="19883" y="6682"/>
                    </a:lnTo>
                    <a:lnTo>
                      <a:pt x="19866" y="6763"/>
                    </a:lnTo>
                    <a:cubicBezTo>
                      <a:pt x="19894" y="6853"/>
                      <a:pt x="19960" y="6935"/>
                      <a:pt x="19965" y="7072"/>
                    </a:cubicBezTo>
                    <a:cubicBezTo>
                      <a:pt x="19648" y="6833"/>
                      <a:pt x="19418" y="6592"/>
                      <a:pt x="19340" y="6261"/>
                    </a:cubicBezTo>
                    <a:cubicBezTo>
                      <a:pt x="19351" y="6228"/>
                      <a:pt x="19362" y="6196"/>
                      <a:pt x="19373" y="6164"/>
                    </a:cubicBezTo>
                    <a:cubicBezTo>
                      <a:pt x="19357" y="6141"/>
                      <a:pt x="19339" y="6120"/>
                      <a:pt x="19320" y="6101"/>
                    </a:cubicBezTo>
                    <a:cubicBezTo>
                      <a:pt x="19291" y="6075"/>
                      <a:pt x="19264" y="6035"/>
                      <a:pt x="19221" y="6035"/>
                    </a:cubicBezTo>
                    <a:cubicBezTo>
                      <a:pt x="19212" y="6035"/>
                      <a:pt x="19202" y="6036"/>
                      <a:pt x="19192" y="6040"/>
                    </a:cubicBezTo>
                    <a:cubicBezTo>
                      <a:pt x="19116" y="6067"/>
                      <a:pt x="19148" y="6130"/>
                      <a:pt x="19160" y="6177"/>
                    </a:cubicBezTo>
                    <a:cubicBezTo>
                      <a:pt x="19249" y="6539"/>
                      <a:pt x="19403" y="6870"/>
                      <a:pt x="19774" y="7098"/>
                    </a:cubicBezTo>
                    <a:cubicBezTo>
                      <a:pt x="19815" y="7123"/>
                      <a:pt x="19893" y="7140"/>
                      <a:pt x="19861" y="7219"/>
                    </a:cubicBezTo>
                    <a:cubicBezTo>
                      <a:pt x="19760" y="7216"/>
                      <a:pt x="19660" y="7215"/>
                      <a:pt x="19559" y="7215"/>
                    </a:cubicBezTo>
                    <a:cubicBezTo>
                      <a:pt x="19098" y="7215"/>
                      <a:pt x="18636" y="7241"/>
                      <a:pt x="18165" y="7241"/>
                    </a:cubicBezTo>
                    <a:cubicBezTo>
                      <a:pt x="17864" y="7241"/>
                      <a:pt x="17561" y="7230"/>
                      <a:pt x="17252" y="7197"/>
                    </a:cubicBezTo>
                    <a:cubicBezTo>
                      <a:pt x="17482" y="7118"/>
                      <a:pt x="17669" y="7057"/>
                      <a:pt x="17857" y="6992"/>
                    </a:cubicBezTo>
                    <a:cubicBezTo>
                      <a:pt x="17942" y="6963"/>
                      <a:pt x="18022" y="6926"/>
                      <a:pt x="18074" y="6859"/>
                    </a:cubicBezTo>
                    <a:cubicBezTo>
                      <a:pt x="18150" y="6762"/>
                      <a:pt x="18110" y="6664"/>
                      <a:pt x="17978" y="6632"/>
                    </a:cubicBezTo>
                    <a:cubicBezTo>
                      <a:pt x="17935" y="6621"/>
                      <a:pt x="17891" y="6618"/>
                      <a:pt x="17846" y="6618"/>
                    </a:cubicBezTo>
                    <a:cubicBezTo>
                      <a:pt x="17807" y="6618"/>
                      <a:pt x="17768" y="6621"/>
                      <a:pt x="17730" y="6624"/>
                    </a:cubicBezTo>
                    <a:cubicBezTo>
                      <a:pt x="17357" y="6654"/>
                      <a:pt x="16995" y="6758"/>
                      <a:pt x="16664" y="6932"/>
                    </a:cubicBezTo>
                    <a:cubicBezTo>
                      <a:pt x="16649" y="6937"/>
                      <a:pt x="16626" y="6948"/>
                      <a:pt x="16616" y="6948"/>
                    </a:cubicBezTo>
                    <a:cubicBezTo>
                      <a:pt x="16614" y="6948"/>
                      <a:pt x="16613" y="6948"/>
                      <a:pt x="16612" y="6947"/>
                    </a:cubicBezTo>
                    <a:cubicBezTo>
                      <a:pt x="16588" y="6928"/>
                      <a:pt x="16599" y="6904"/>
                      <a:pt x="16614" y="6883"/>
                    </a:cubicBezTo>
                    <a:cubicBezTo>
                      <a:pt x="16644" y="6774"/>
                      <a:pt x="16670" y="6663"/>
                      <a:pt x="16774" y="6582"/>
                    </a:cubicBezTo>
                    <a:cubicBezTo>
                      <a:pt x="16781" y="6583"/>
                      <a:pt x="16789" y="6583"/>
                      <a:pt x="16797" y="6583"/>
                    </a:cubicBezTo>
                    <a:cubicBezTo>
                      <a:pt x="16907" y="6583"/>
                      <a:pt x="17001" y="6536"/>
                      <a:pt x="17101" y="6504"/>
                    </a:cubicBezTo>
                    <a:lnTo>
                      <a:pt x="17101" y="6502"/>
                    </a:lnTo>
                    <a:lnTo>
                      <a:pt x="17101" y="6502"/>
                    </a:lnTo>
                    <a:cubicBezTo>
                      <a:pt x="17361" y="6464"/>
                      <a:pt x="17622" y="6434"/>
                      <a:pt x="17878" y="6386"/>
                    </a:cubicBezTo>
                    <a:cubicBezTo>
                      <a:pt x="17976" y="6368"/>
                      <a:pt x="18105" y="6339"/>
                      <a:pt x="18110" y="6229"/>
                    </a:cubicBezTo>
                    <a:cubicBezTo>
                      <a:pt x="18116" y="6110"/>
                      <a:pt x="17984" y="6081"/>
                      <a:pt x="17881" y="6045"/>
                    </a:cubicBezTo>
                    <a:cubicBezTo>
                      <a:pt x="17786" y="6013"/>
                      <a:pt x="17690" y="6002"/>
                      <a:pt x="17595" y="6002"/>
                    </a:cubicBezTo>
                    <a:cubicBezTo>
                      <a:pt x="17482" y="6002"/>
                      <a:pt x="17368" y="6018"/>
                      <a:pt x="17254" y="6037"/>
                    </a:cubicBezTo>
                    <a:cubicBezTo>
                      <a:pt x="17239" y="6042"/>
                      <a:pt x="17223" y="6052"/>
                      <a:pt x="17207" y="6052"/>
                    </a:cubicBezTo>
                    <a:cubicBezTo>
                      <a:pt x="17199" y="6052"/>
                      <a:pt x="17190" y="6049"/>
                      <a:pt x="17182" y="6040"/>
                    </a:cubicBezTo>
                    <a:cubicBezTo>
                      <a:pt x="17158" y="6016"/>
                      <a:pt x="17180" y="6000"/>
                      <a:pt x="17203" y="5987"/>
                    </a:cubicBezTo>
                    <a:cubicBezTo>
                      <a:pt x="17208" y="5979"/>
                      <a:pt x="17208" y="5970"/>
                      <a:pt x="17203" y="5963"/>
                    </a:cubicBezTo>
                    <a:lnTo>
                      <a:pt x="17412" y="5801"/>
                    </a:lnTo>
                    <a:cubicBezTo>
                      <a:pt x="17478" y="5811"/>
                      <a:pt x="17545" y="5817"/>
                      <a:pt x="17612" y="5817"/>
                    </a:cubicBezTo>
                    <a:cubicBezTo>
                      <a:pt x="17653" y="5817"/>
                      <a:pt x="17694" y="5815"/>
                      <a:pt x="17734" y="5811"/>
                    </a:cubicBezTo>
                    <a:cubicBezTo>
                      <a:pt x="17885" y="5846"/>
                      <a:pt x="18035" y="5884"/>
                      <a:pt x="18186" y="5919"/>
                    </a:cubicBezTo>
                    <a:cubicBezTo>
                      <a:pt x="18296" y="5944"/>
                      <a:pt x="18404" y="5980"/>
                      <a:pt x="18520" y="5980"/>
                    </a:cubicBezTo>
                    <a:cubicBezTo>
                      <a:pt x="18546" y="5980"/>
                      <a:pt x="18573" y="5978"/>
                      <a:pt x="18601" y="5974"/>
                    </a:cubicBezTo>
                    <a:cubicBezTo>
                      <a:pt x="18601" y="5946"/>
                      <a:pt x="18600" y="5919"/>
                      <a:pt x="18599" y="5892"/>
                    </a:cubicBezTo>
                    <a:cubicBezTo>
                      <a:pt x="18580" y="5894"/>
                      <a:pt x="18561" y="5895"/>
                      <a:pt x="18543" y="5895"/>
                    </a:cubicBezTo>
                    <a:cubicBezTo>
                      <a:pt x="18435" y="5895"/>
                      <a:pt x="18334" y="5860"/>
                      <a:pt x="18230" y="5834"/>
                    </a:cubicBezTo>
                    <a:cubicBezTo>
                      <a:pt x="18081" y="5798"/>
                      <a:pt x="17939" y="5742"/>
                      <a:pt x="17781" y="5741"/>
                    </a:cubicBezTo>
                    <a:cubicBezTo>
                      <a:pt x="17747" y="5733"/>
                      <a:pt x="17712" y="5730"/>
                      <a:pt x="17679" y="5730"/>
                    </a:cubicBezTo>
                    <a:cubicBezTo>
                      <a:pt x="17626" y="5730"/>
                      <a:pt x="17573" y="5736"/>
                      <a:pt x="17521" y="5736"/>
                    </a:cubicBezTo>
                    <a:cubicBezTo>
                      <a:pt x="17515" y="5736"/>
                      <a:pt x="17509" y="5736"/>
                      <a:pt x="17504" y="5736"/>
                    </a:cubicBezTo>
                    <a:cubicBezTo>
                      <a:pt x="17655" y="5585"/>
                      <a:pt x="17816" y="5510"/>
                      <a:pt x="17992" y="5510"/>
                    </a:cubicBezTo>
                    <a:cubicBezTo>
                      <a:pt x="18106" y="5510"/>
                      <a:pt x="18227" y="5542"/>
                      <a:pt x="18354" y="5606"/>
                    </a:cubicBezTo>
                    <a:cubicBezTo>
                      <a:pt x="18406" y="5632"/>
                      <a:pt x="18454" y="5664"/>
                      <a:pt x="18502" y="5693"/>
                    </a:cubicBezTo>
                    <a:lnTo>
                      <a:pt x="18633" y="5827"/>
                    </a:lnTo>
                    <a:cubicBezTo>
                      <a:pt x="18628" y="5846"/>
                      <a:pt x="18624" y="5865"/>
                      <a:pt x="18619" y="5883"/>
                    </a:cubicBezTo>
                    <a:lnTo>
                      <a:pt x="18606" y="5882"/>
                    </a:lnTo>
                    <a:lnTo>
                      <a:pt x="18600" y="5892"/>
                    </a:lnTo>
                    <a:cubicBezTo>
                      <a:pt x="18600" y="5919"/>
                      <a:pt x="18601" y="5946"/>
                      <a:pt x="18602" y="5974"/>
                    </a:cubicBezTo>
                    <a:cubicBezTo>
                      <a:pt x="18613" y="5975"/>
                      <a:pt x="18623" y="5976"/>
                      <a:pt x="18633" y="5976"/>
                    </a:cubicBezTo>
                    <a:cubicBezTo>
                      <a:pt x="18691" y="5976"/>
                      <a:pt x="18728" y="5950"/>
                      <a:pt x="18737" y="5890"/>
                    </a:cubicBezTo>
                    <a:cubicBezTo>
                      <a:pt x="18761" y="5812"/>
                      <a:pt x="18726" y="5755"/>
                      <a:pt x="18652" y="5710"/>
                    </a:cubicBezTo>
                    <a:cubicBezTo>
                      <a:pt x="18634" y="5643"/>
                      <a:pt x="18576" y="5609"/>
                      <a:pt x="18508" y="5582"/>
                    </a:cubicBezTo>
                    <a:cubicBezTo>
                      <a:pt x="18386" y="5468"/>
                      <a:pt x="18205" y="5453"/>
                      <a:pt x="18036" y="5402"/>
                    </a:cubicBezTo>
                    <a:cubicBezTo>
                      <a:pt x="18108" y="5327"/>
                      <a:pt x="18182" y="5297"/>
                      <a:pt x="18267" y="5297"/>
                    </a:cubicBezTo>
                    <a:cubicBezTo>
                      <a:pt x="18286" y="5297"/>
                      <a:pt x="18307" y="5299"/>
                      <a:pt x="18328" y="5302"/>
                    </a:cubicBezTo>
                    <a:cubicBezTo>
                      <a:pt x="18698" y="5372"/>
                      <a:pt x="19053" y="5484"/>
                      <a:pt x="19405" y="5604"/>
                    </a:cubicBezTo>
                    <a:cubicBezTo>
                      <a:pt x="19466" y="5625"/>
                      <a:pt x="19537" y="5630"/>
                      <a:pt x="19603" y="5643"/>
                    </a:cubicBezTo>
                    <a:cubicBezTo>
                      <a:pt x="19636" y="5654"/>
                      <a:pt x="19670" y="5660"/>
                      <a:pt x="19704" y="5660"/>
                    </a:cubicBezTo>
                    <a:cubicBezTo>
                      <a:pt x="19729" y="5660"/>
                      <a:pt x="19753" y="5657"/>
                      <a:pt x="19777" y="5651"/>
                    </a:cubicBezTo>
                    <a:cubicBezTo>
                      <a:pt x="19925" y="5623"/>
                      <a:pt x="19955" y="5556"/>
                      <a:pt x="19883" y="5417"/>
                    </a:cubicBezTo>
                    <a:cubicBezTo>
                      <a:pt x="19735" y="5214"/>
                      <a:pt x="19488" y="5147"/>
                      <a:pt x="19243" y="5078"/>
                    </a:cubicBezTo>
                    <a:cubicBezTo>
                      <a:pt x="19191" y="5063"/>
                      <a:pt x="19116" y="5082"/>
                      <a:pt x="19099" y="5007"/>
                    </a:cubicBezTo>
                    <a:cubicBezTo>
                      <a:pt x="19286" y="4961"/>
                      <a:pt x="19474" y="4945"/>
                      <a:pt x="19664" y="4945"/>
                    </a:cubicBezTo>
                    <a:cubicBezTo>
                      <a:pt x="19761" y="4945"/>
                      <a:pt x="19858" y="4949"/>
                      <a:pt x="19955" y="4956"/>
                    </a:cubicBezTo>
                    <a:cubicBezTo>
                      <a:pt x="20082" y="4965"/>
                      <a:pt x="20188" y="4999"/>
                      <a:pt x="20274" y="5080"/>
                    </a:cubicBezTo>
                    <a:cubicBezTo>
                      <a:pt x="20326" y="5144"/>
                      <a:pt x="20389" y="5198"/>
                      <a:pt x="20460" y="5242"/>
                    </a:cubicBezTo>
                    <a:cubicBezTo>
                      <a:pt x="20518" y="5292"/>
                      <a:pt x="20526" y="5388"/>
                      <a:pt x="20637" y="5388"/>
                    </a:cubicBezTo>
                    <a:cubicBezTo>
                      <a:pt x="20640" y="5388"/>
                      <a:pt x="20644" y="5388"/>
                      <a:pt x="20647" y="5387"/>
                    </a:cubicBezTo>
                    <a:lnTo>
                      <a:pt x="20651" y="5386"/>
                    </a:lnTo>
                    <a:lnTo>
                      <a:pt x="20648" y="5387"/>
                    </a:lnTo>
                    <a:cubicBezTo>
                      <a:pt x="20608" y="5448"/>
                      <a:pt x="20653" y="5481"/>
                      <a:pt x="20709" y="5493"/>
                    </a:cubicBezTo>
                    <a:cubicBezTo>
                      <a:pt x="20716" y="5495"/>
                      <a:pt x="20722" y="5495"/>
                      <a:pt x="20728" y="5495"/>
                    </a:cubicBezTo>
                    <a:cubicBezTo>
                      <a:pt x="20769" y="5495"/>
                      <a:pt x="20773" y="5461"/>
                      <a:pt x="20766" y="5425"/>
                    </a:cubicBezTo>
                    <a:cubicBezTo>
                      <a:pt x="20744" y="5403"/>
                      <a:pt x="20733" y="5358"/>
                      <a:pt x="20701" y="5358"/>
                    </a:cubicBezTo>
                    <a:cubicBezTo>
                      <a:pt x="20699" y="5358"/>
                      <a:pt x="20696" y="5358"/>
                      <a:pt x="20693" y="5359"/>
                    </a:cubicBezTo>
                    <a:cubicBezTo>
                      <a:pt x="20698" y="5345"/>
                      <a:pt x="20696" y="5330"/>
                      <a:pt x="20687" y="5318"/>
                    </a:cubicBezTo>
                    <a:cubicBezTo>
                      <a:pt x="20658" y="5267"/>
                      <a:pt x="20622" y="5220"/>
                      <a:pt x="20561" y="5190"/>
                    </a:cubicBezTo>
                    <a:cubicBezTo>
                      <a:pt x="20530" y="5135"/>
                      <a:pt x="20458" y="5104"/>
                      <a:pt x="20441" y="5040"/>
                    </a:cubicBezTo>
                    <a:lnTo>
                      <a:pt x="20441" y="5040"/>
                    </a:lnTo>
                    <a:cubicBezTo>
                      <a:pt x="20862" y="5126"/>
                      <a:pt x="21125" y="5371"/>
                      <a:pt x="21317" y="5683"/>
                    </a:cubicBezTo>
                    <a:cubicBezTo>
                      <a:pt x="21367" y="5764"/>
                      <a:pt x="21400" y="5850"/>
                      <a:pt x="21382" y="5943"/>
                    </a:cubicBezTo>
                    <a:cubicBezTo>
                      <a:pt x="21366" y="6018"/>
                      <a:pt x="21329" y="6070"/>
                      <a:pt x="21243" y="6070"/>
                    </a:cubicBezTo>
                    <a:cubicBezTo>
                      <a:pt x="21229" y="6070"/>
                      <a:pt x="21215" y="6069"/>
                      <a:pt x="21199" y="6066"/>
                    </a:cubicBezTo>
                    <a:lnTo>
                      <a:pt x="21151" y="6027"/>
                    </a:lnTo>
                    <a:cubicBezTo>
                      <a:pt x="21132" y="6020"/>
                      <a:pt x="21112" y="6011"/>
                      <a:pt x="21092" y="6011"/>
                    </a:cubicBezTo>
                    <a:cubicBezTo>
                      <a:pt x="21078" y="6011"/>
                      <a:pt x="21063" y="6016"/>
                      <a:pt x="21050" y="6031"/>
                    </a:cubicBezTo>
                    <a:cubicBezTo>
                      <a:pt x="21018" y="6063"/>
                      <a:pt x="21044" y="6092"/>
                      <a:pt x="21071" y="6113"/>
                    </a:cubicBezTo>
                    <a:cubicBezTo>
                      <a:pt x="21100" y="6132"/>
                      <a:pt x="21137" y="6142"/>
                      <a:pt x="21170" y="6157"/>
                    </a:cubicBezTo>
                    <a:cubicBezTo>
                      <a:pt x="21202" y="6160"/>
                      <a:pt x="21231" y="6162"/>
                      <a:pt x="21258" y="6162"/>
                    </a:cubicBezTo>
                    <a:cubicBezTo>
                      <a:pt x="21437" y="6162"/>
                      <a:pt x="21511" y="6088"/>
                      <a:pt x="21514" y="5918"/>
                    </a:cubicBezTo>
                    <a:cubicBezTo>
                      <a:pt x="21515" y="5858"/>
                      <a:pt x="21499" y="5804"/>
                      <a:pt x="21484" y="5746"/>
                    </a:cubicBezTo>
                    <a:cubicBezTo>
                      <a:pt x="21446" y="5616"/>
                      <a:pt x="21365" y="5503"/>
                      <a:pt x="21281" y="5392"/>
                    </a:cubicBezTo>
                    <a:cubicBezTo>
                      <a:pt x="21249" y="5377"/>
                      <a:pt x="21219" y="5358"/>
                      <a:pt x="21235" y="5323"/>
                    </a:cubicBezTo>
                    <a:cubicBezTo>
                      <a:pt x="21239" y="5315"/>
                      <a:pt x="21246" y="5312"/>
                      <a:pt x="21255" y="5312"/>
                    </a:cubicBezTo>
                    <a:cubicBezTo>
                      <a:pt x="21264" y="5312"/>
                      <a:pt x="21275" y="5316"/>
                      <a:pt x="21284" y="5323"/>
                    </a:cubicBezTo>
                    <a:cubicBezTo>
                      <a:pt x="21463" y="5374"/>
                      <a:pt x="21579" y="5486"/>
                      <a:pt x="21691" y="5607"/>
                    </a:cubicBezTo>
                    <a:cubicBezTo>
                      <a:pt x="21850" y="5781"/>
                      <a:pt x="21973" y="5971"/>
                      <a:pt x="22091" y="6165"/>
                    </a:cubicBezTo>
                    <a:cubicBezTo>
                      <a:pt x="22156" y="6268"/>
                      <a:pt x="22222" y="6368"/>
                      <a:pt x="22330" y="6442"/>
                    </a:cubicBezTo>
                    <a:cubicBezTo>
                      <a:pt x="22409" y="6496"/>
                      <a:pt x="22491" y="6521"/>
                      <a:pt x="22567" y="6521"/>
                    </a:cubicBezTo>
                    <a:cubicBezTo>
                      <a:pt x="22706" y="6521"/>
                      <a:pt x="22825" y="6436"/>
                      <a:pt x="22876" y="6279"/>
                    </a:cubicBezTo>
                    <a:cubicBezTo>
                      <a:pt x="22899" y="6245"/>
                      <a:pt x="22899" y="6198"/>
                      <a:pt x="22874" y="6165"/>
                    </a:cubicBezTo>
                    <a:cubicBezTo>
                      <a:pt x="22861" y="6045"/>
                      <a:pt x="22806" y="5933"/>
                      <a:pt x="22717" y="5851"/>
                    </a:cubicBezTo>
                    <a:cubicBezTo>
                      <a:pt x="22717" y="5824"/>
                      <a:pt x="22706" y="5793"/>
                      <a:pt x="22745" y="5776"/>
                    </a:cubicBezTo>
                    <a:cubicBezTo>
                      <a:pt x="22932" y="5839"/>
                      <a:pt x="23141" y="5807"/>
                      <a:pt x="23328" y="5875"/>
                    </a:cubicBezTo>
                    <a:cubicBezTo>
                      <a:pt x="23485" y="6035"/>
                      <a:pt x="23658" y="6180"/>
                      <a:pt x="23844" y="6309"/>
                    </a:cubicBezTo>
                    <a:cubicBezTo>
                      <a:pt x="23979" y="6402"/>
                      <a:pt x="24133" y="6473"/>
                      <a:pt x="24311" y="6473"/>
                    </a:cubicBezTo>
                    <a:cubicBezTo>
                      <a:pt x="24321" y="6473"/>
                      <a:pt x="24331" y="6473"/>
                      <a:pt x="24341" y="6473"/>
                    </a:cubicBezTo>
                    <a:cubicBezTo>
                      <a:pt x="24574" y="6462"/>
                      <a:pt x="24674" y="6310"/>
                      <a:pt x="24569" y="6133"/>
                    </a:cubicBezTo>
                    <a:cubicBezTo>
                      <a:pt x="24545" y="6094"/>
                      <a:pt x="24524" y="6050"/>
                      <a:pt x="24467" y="6034"/>
                    </a:cubicBezTo>
                    <a:lnTo>
                      <a:pt x="24432" y="5987"/>
                    </a:lnTo>
                    <a:lnTo>
                      <a:pt x="24424" y="5987"/>
                    </a:lnTo>
                    <a:cubicBezTo>
                      <a:pt x="24426" y="5984"/>
                      <a:pt x="24427" y="5982"/>
                      <a:pt x="24430" y="5979"/>
                    </a:cubicBezTo>
                    <a:cubicBezTo>
                      <a:pt x="24331" y="5903"/>
                      <a:pt x="24177" y="5883"/>
                      <a:pt x="24120" y="5752"/>
                    </a:cubicBezTo>
                    <a:lnTo>
                      <a:pt x="24567" y="5613"/>
                    </a:lnTo>
                    <a:cubicBezTo>
                      <a:pt x="24858" y="5689"/>
                      <a:pt x="25155" y="5739"/>
                      <a:pt x="25456" y="5764"/>
                    </a:cubicBezTo>
                    <a:cubicBezTo>
                      <a:pt x="25489" y="5767"/>
                      <a:pt x="25521" y="5769"/>
                      <a:pt x="25553" y="5769"/>
                    </a:cubicBezTo>
                    <a:cubicBezTo>
                      <a:pt x="25665" y="5769"/>
                      <a:pt x="25772" y="5748"/>
                      <a:pt x="25866" y="5686"/>
                    </a:cubicBezTo>
                    <a:cubicBezTo>
                      <a:pt x="25987" y="5605"/>
                      <a:pt x="25987" y="5536"/>
                      <a:pt x="25870" y="5418"/>
                    </a:cubicBezTo>
                    <a:cubicBezTo>
                      <a:pt x="25698" y="5293"/>
                      <a:pt x="25492" y="5271"/>
                      <a:pt x="25261" y="5271"/>
                    </a:cubicBezTo>
                    <a:cubicBezTo>
                      <a:pt x="25233" y="5271"/>
                      <a:pt x="25204" y="5272"/>
                      <a:pt x="25175" y="5272"/>
                    </a:cubicBezTo>
                    <a:cubicBezTo>
                      <a:pt x="25281" y="5159"/>
                      <a:pt x="25377" y="5076"/>
                      <a:pt x="25446" y="4978"/>
                    </a:cubicBezTo>
                    <a:cubicBezTo>
                      <a:pt x="25525" y="4868"/>
                      <a:pt x="25632" y="4794"/>
                      <a:pt x="25765" y="4741"/>
                    </a:cubicBezTo>
                    <a:cubicBezTo>
                      <a:pt x="25998" y="4647"/>
                      <a:pt x="26231" y="4552"/>
                      <a:pt x="26464" y="4458"/>
                    </a:cubicBezTo>
                    <a:cubicBezTo>
                      <a:pt x="26638" y="4388"/>
                      <a:pt x="26792" y="4296"/>
                      <a:pt x="26894" y="4152"/>
                    </a:cubicBezTo>
                    <a:cubicBezTo>
                      <a:pt x="26962" y="4057"/>
                      <a:pt x="26976" y="3955"/>
                      <a:pt x="26916" y="3855"/>
                    </a:cubicBezTo>
                    <a:cubicBezTo>
                      <a:pt x="26860" y="3765"/>
                      <a:pt x="26765" y="3741"/>
                      <a:pt x="26662" y="3741"/>
                    </a:cubicBezTo>
                    <a:cubicBezTo>
                      <a:pt x="26641" y="3741"/>
                      <a:pt x="26620" y="3742"/>
                      <a:pt x="26599" y="3743"/>
                    </a:cubicBezTo>
                    <a:cubicBezTo>
                      <a:pt x="26387" y="3760"/>
                      <a:pt x="26215" y="3851"/>
                      <a:pt x="26067" y="3979"/>
                    </a:cubicBezTo>
                    <a:lnTo>
                      <a:pt x="26067" y="3979"/>
                    </a:lnTo>
                    <a:lnTo>
                      <a:pt x="26067" y="3979"/>
                    </a:lnTo>
                    <a:cubicBezTo>
                      <a:pt x="25987" y="4005"/>
                      <a:pt x="25944" y="4068"/>
                      <a:pt x="25881" y="4112"/>
                    </a:cubicBezTo>
                    <a:cubicBezTo>
                      <a:pt x="25864" y="4124"/>
                      <a:pt x="25847" y="4134"/>
                      <a:pt x="25831" y="4134"/>
                    </a:cubicBezTo>
                    <a:cubicBezTo>
                      <a:pt x="25818" y="4134"/>
                      <a:pt x="25805" y="4127"/>
                      <a:pt x="25792" y="4109"/>
                    </a:cubicBezTo>
                    <a:cubicBezTo>
                      <a:pt x="25816" y="4014"/>
                      <a:pt x="25798" y="3918"/>
                      <a:pt x="25802" y="3823"/>
                    </a:cubicBezTo>
                    <a:cubicBezTo>
                      <a:pt x="25805" y="3700"/>
                      <a:pt x="25733" y="3585"/>
                      <a:pt x="25764" y="3462"/>
                    </a:cubicBezTo>
                    <a:cubicBezTo>
                      <a:pt x="25904" y="3259"/>
                      <a:pt x="25994" y="3025"/>
                      <a:pt x="26024" y="2780"/>
                    </a:cubicBezTo>
                    <a:cubicBezTo>
                      <a:pt x="26028" y="2742"/>
                      <a:pt x="26036" y="2703"/>
                      <a:pt x="26032" y="2666"/>
                    </a:cubicBezTo>
                    <a:cubicBezTo>
                      <a:pt x="26025" y="2583"/>
                      <a:pt x="25980" y="2521"/>
                      <a:pt x="25884" y="2490"/>
                    </a:cubicBezTo>
                    <a:cubicBezTo>
                      <a:pt x="25860" y="2483"/>
                      <a:pt x="25837" y="2479"/>
                      <a:pt x="25815" y="2479"/>
                    </a:cubicBezTo>
                    <a:cubicBezTo>
                      <a:pt x="25748" y="2479"/>
                      <a:pt x="25691" y="2512"/>
                      <a:pt x="25640" y="2552"/>
                    </a:cubicBezTo>
                    <a:cubicBezTo>
                      <a:pt x="25549" y="2625"/>
                      <a:pt x="25514" y="2724"/>
                      <a:pt x="25484" y="2823"/>
                    </a:cubicBezTo>
                    <a:cubicBezTo>
                      <a:pt x="25463" y="2891"/>
                      <a:pt x="25484" y="2966"/>
                      <a:pt x="25431" y="3026"/>
                    </a:cubicBezTo>
                    <a:lnTo>
                      <a:pt x="25389" y="3006"/>
                    </a:lnTo>
                    <a:cubicBezTo>
                      <a:pt x="25286" y="2858"/>
                      <a:pt x="25087" y="2827"/>
                      <a:pt x="24934" y="2740"/>
                    </a:cubicBezTo>
                    <a:cubicBezTo>
                      <a:pt x="24830" y="2531"/>
                      <a:pt x="24669" y="2352"/>
                      <a:pt x="24499" y="2180"/>
                    </a:cubicBezTo>
                    <a:cubicBezTo>
                      <a:pt x="24425" y="2106"/>
                      <a:pt x="24348" y="2035"/>
                      <a:pt x="24250" y="1983"/>
                    </a:cubicBezTo>
                    <a:cubicBezTo>
                      <a:pt x="24193" y="1953"/>
                      <a:pt x="24134" y="1928"/>
                      <a:pt x="24073" y="1928"/>
                    </a:cubicBezTo>
                    <a:cubicBezTo>
                      <a:pt x="24035" y="1928"/>
                      <a:pt x="23996" y="1938"/>
                      <a:pt x="23955" y="1962"/>
                    </a:cubicBezTo>
                    <a:cubicBezTo>
                      <a:pt x="23860" y="2019"/>
                      <a:pt x="23858" y="2105"/>
                      <a:pt x="23876" y="2189"/>
                    </a:cubicBezTo>
                    <a:cubicBezTo>
                      <a:pt x="23917" y="2384"/>
                      <a:pt x="24049" y="2527"/>
                      <a:pt x="24247" y="2628"/>
                    </a:cubicBezTo>
                    <a:cubicBezTo>
                      <a:pt x="24262" y="2660"/>
                      <a:pt x="24349" y="2691"/>
                      <a:pt x="24250" y="2723"/>
                    </a:cubicBezTo>
                    <a:cubicBezTo>
                      <a:pt x="24189" y="2743"/>
                      <a:pt x="24120" y="2748"/>
                      <a:pt x="24066" y="2787"/>
                    </a:cubicBezTo>
                    <a:cubicBezTo>
                      <a:pt x="24033" y="2799"/>
                      <a:pt x="23992" y="2805"/>
                      <a:pt x="23967" y="2827"/>
                    </a:cubicBezTo>
                    <a:cubicBezTo>
                      <a:pt x="23888" y="2896"/>
                      <a:pt x="23798" y="2922"/>
                      <a:pt x="23696" y="2922"/>
                    </a:cubicBezTo>
                    <a:cubicBezTo>
                      <a:pt x="23665" y="2922"/>
                      <a:pt x="23634" y="2920"/>
                      <a:pt x="23601" y="2916"/>
                    </a:cubicBezTo>
                    <a:cubicBezTo>
                      <a:pt x="23555" y="2909"/>
                      <a:pt x="23508" y="2906"/>
                      <a:pt x="23461" y="2906"/>
                    </a:cubicBezTo>
                    <a:cubicBezTo>
                      <a:pt x="23374" y="2906"/>
                      <a:pt x="23287" y="2917"/>
                      <a:pt x="23203" y="2940"/>
                    </a:cubicBezTo>
                    <a:cubicBezTo>
                      <a:pt x="23109" y="2944"/>
                      <a:pt x="23034" y="2985"/>
                      <a:pt x="23029" y="3062"/>
                    </a:cubicBezTo>
                    <a:cubicBezTo>
                      <a:pt x="23023" y="3150"/>
                      <a:pt x="23101" y="3195"/>
                      <a:pt x="23201" y="3208"/>
                    </a:cubicBezTo>
                    <a:lnTo>
                      <a:pt x="23292" y="3245"/>
                    </a:lnTo>
                    <a:cubicBezTo>
                      <a:pt x="23359" y="3244"/>
                      <a:pt x="23426" y="3242"/>
                      <a:pt x="23492" y="3242"/>
                    </a:cubicBezTo>
                    <a:cubicBezTo>
                      <a:pt x="23508" y="3242"/>
                      <a:pt x="23524" y="3243"/>
                      <a:pt x="23539" y="3243"/>
                    </a:cubicBezTo>
                    <a:cubicBezTo>
                      <a:pt x="23575" y="3243"/>
                      <a:pt x="23595" y="3259"/>
                      <a:pt x="23566" y="3290"/>
                    </a:cubicBezTo>
                    <a:cubicBezTo>
                      <a:pt x="23550" y="3287"/>
                      <a:pt x="23536" y="3286"/>
                      <a:pt x="23521" y="3286"/>
                    </a:cubicBezTo>
                    <a:cubicBezTo>
                      <a:pt x="23439" y="3286"/>
                      <a:pt x="23363" y="3326"/>
                      <a:pt x="23282" y="3326"/>
                    </a:cubicBezTo>
                    <a:cubicBezTo>
                      <a:pt x="23270" y="3326"/>
                      <a:pt x="23258" y="3326"/>
                      <a:pt x="23246" y="3324"/>
                    </a:cubicBezTo>
                    <a:cubicBezTo>
                      <a:pt x="23155" y="3364"/>
                      <a:pt x="23059" y="3397"/>
                      <a:pt x="22997" y="3475"/>
                    </a:cubicBezTo>
                    <a:cubicBezTo>
                      <a:pt x="22916" y="3577"/>
                      <a:pt x="22932" y="3633"/>
                      <a:pt x="23063" y="3716"/>
                    </a:cubicBezTo>
                    <a:cubicBezTo>
                      <a:pt x="23110" y="3740"/>
                      <a:pt x="23156" y="3749"/>
                      <a:pt x="23203" y="3749"/>
                    </a:cubicBezTo>
                    <a:cubicBezTo>
                      <a:pt x="23270" y="3749"/>
                      <a:pt x="23336" y="3731"/>
                      <a:pt x="23403" y="3715"/>
                    </a:cubicBezTo>
                    <a:lnTo>
                      <a:pt x="23403" y="3715"/>
                    </a:lnTo>
                    <a:cubicBezTo>
                      <a:pt x="23405" y="3783"/>
                      <a:pt x="23356" y="3836"/>
                      <a:pt x="23331" y="3897"/>
                    </a:cubicBezTo>
                    <a:cubicBezTo>
                      <a:pt x="23300" y="3977"/>
                      <a:pt x="23279" y="4058"/>
                      <a:pt x="23289" y="4144"/>
                    </a:cubicBezTo>
                    <a:cubicBezTo>
                      <a:pt x="23298" y="4230"/>
                      <a:pt x="23318" y="4319"/>
                      <a:pt x="23434" y="4341"/>
                    </a:cubicBezTo>
                    <a:cubicBezTo>
                      <a:pt x="23451" y="4345"/>
                      <a:pt x="23467" y="4346"/>
                      <a:pt x="23482" y="4346"/>
                    </a:cubicBezTo>
                    <a:cubicBezTo>
                      <a:pt x="23567" y="4346"/>
                      <a:pt x="23625" y="4296"/>
                      <a:pt x="23658" y="4221"/>
                    </a:cubicBezTo>
                    <a:cubicBezTo>
                      <a:pt x="23730" y="4146"/>
                      <a:pt x="23756" y="4058"/>
                      <a:pt x="23762" y="3964"/>
                    </a:cubicBezTo>
                    <a:lnTo>
                      <a:pt x="23837" y="3949"/>
                    </a:lnTo>
                    <a:cubicBezTo>
                      <a:pt x="23856" y="3991"/>
                      <a:pt x="23873" y="4032"/>
                      <a:pt x="23892" y="4073"/>
                    </a:cubicBezTo>
                    <a:cubicBezTo>
                      <a:pt x="23912" y="4115"/>
                      <a:pt x="23940" y="4131"/>
                      <a:pt x="23972" y="4131"/>
                    </a:cubicBezTo>
                    <a:cubicBezTo>
                      <a:pt x="23997" y="4131"/>
                      <a:pt x="24024" y="4122"/>
                      <a:pt x="24053" y="4109"/>
                    </a:cubicBezTo>
                    <a:cubicBezTo>
                      <a:pt x="24030" y="4084"/>
                      <a:pt x="24035" y="4064"/>
                      <a:pt x="24068" y="4049"/>
                    </a:cubicBezTo>
                    <a:cubicBezTo>
                      <a:pt x="24073" y="4060"/>
                      <a:pt x="24077" y="4070"/>
                      <a:pt x="24079" y="4082"/>
                    </a:cubicBezTo>
                    <a:lnTo>
                      <a:pt x="24090" y="4088"/>
                    </a:lnTo>
                    <a:cubicBezTo>
                      <a:pt x="24206" y="4136"/>
                      <a:pt x="24297" y="4210"/>
                      <a:pt x="24374" y="4295"/>
                    </a:cubicBezTo>
                    <a:cubicBezTo>
                      <a:pt x="24407" y="4332"/>
                      <a:pt x="24402" y="4366"/>
                      <a:pt x="24339" y="4378"/>
                    </a:cubicBezTo>
                    <a:cubicBezTo>
                      <a:pt x="24305" y="4370"/>
                      <a:pt x="24270" y="4334"/>
                      <a:pt x="24235" y="4334"/>
                    </a:cubicBezTo>
                    <a:cubicBezTo>
                      <a:pt x="24216" y="4334"/>
                      <a:pt x="24197" y="4345"/>
                      <a:pt x="24178" y="4377"/>
                    </a:cubicBezTo>
                    <a:cubicBezTo>
                      <a:pt x="24229" y="4431"/>
                      <a:pt x="24289" y="4462"/>
                      <a:pt x="24362" y="4462"/>
                    </a:cubicBezTo>
                    <a:cubicBezTo>
                      <a:pt x="24384" y="4462"/>
                      <a:pt x="24407" y="4459"/>
                      <a:pt x="24431" y="4453"/>
                    </a:cubicBezTo>
                    <a:cubicBezTo>
                      <a:pt x="24559" y="4415"/>
                      <a:pt x="24531" y="4344"/>
                      <a:pt x="24481" y="4271"/>
                    </a:cubicBezTo>
                    <a:cubicBezTo>
                      <a:pt x="24426" y="4191"/>
                      <a:pt x="24334" y="4143"/>
                      <a:pt x="24253" y="4086"/>
                    </a:cubicBezTo>
                    <a:cubicBezTo>
                      <a:pt x="24211" y="4057"/>
                      <a:pt x="24165" y="4024"/>
                      <a:pt x="24241" y="3983"/>
                    </a:cubicBezTo>
                    <a:lnTo>
                      <a:pt x="24241" y="3983"/>
                    </a:lnTo>
                    <a:cubicBezTo>
                      <a:pt x="24255" y="3985"/>
                      <a:pt x="24269" y="3985"/>
                      <a:pt x="24283" y="3985"/>
                    </a:cubicBezTo>
                    <a:cubicBezTo>
                      <a:pt x="24392" y="3985"/>
                      <a:pt x="24489" y="3945"/>
                      <a:pt x="24583" y="3898"/>
                    </a:cubicBezTo>
                    <a:cubicBezTo>
                      <a:pt x="24620" y="3897"/>
                      <a:pt x="24655" y="3875"/>
                      <a:pt x="24671" y="3841"/>
                    </a:cubicBezTo>
                    <a:lnTo>
                      <a:pt x="24620" y="3798"/>
                    </a:lnTo>
                    <a:lnTo>
                      <a:pt x="24511" y="3857"/>
                    </a:lnTo>
                    <a:cubicBezTo>
                      <a:pt x="24401" y="3864"/>
                      <a:pt x="24295" y="3900"/>
                      <a:pt x="24185" y="3900"/>
                    </a:cubicBezTo>
                    <a:cubicBezTo>
                      <a:pt x="24167" y="3900"/>
                      <a:pt x="24148" y="3899"/>
                      <a:pt x="24129" y="3897"/>
                    </a:cubicBezTo>
                    <a:cubicBezTo>
                      <a:pt x="24129" y="3884"/>
                      <a:pt x="24123" y="3863"/>
                      <a:pt x="24129" y="3860"/>
                    </a:cubicBezTo>
                    <a:cubicBezTo>
                      <a:pt x="24243" y="3803"/>
                      <a:pt x="24357" y="3747"/>
                      <a:pt x="24473" y="3691"/>
                    </a:cubicBezTo>
                    <a:cubicBezTo>
                      <a:pt x="24503" y="3677"/>
                      <a:pt x="24533" y="3674"/>
                      <a:pt x="24565" y="3674"/>
                    </a:cubicBezTo>
                    <a:cubicBezTo>
                      <a:pt x="24592" y="3674"/>
                      <a:pt x="24620" y="3676"/>
                      <a:pt x="24647" y="3677"/>
                    </a:cubicBezTo>
                    <a:lnTo>
                      <a:pt x="24700" y="3676"/>
                    </a:lnTo>
                    <a:cubicBezTo>
                      <a:pt x="24658" y="3614"/>
                      <a:pt x="24607" y="3593"/>
                      <a:pt x="24554" y="3593"/>
                    </a:cubicBezTo>
                    <a:cubicBezTo>
                      <a:pt x="24501" y="3593"/>
                      <a:pt x="24446" y="3614"/>
                      <a:pt x="24394" y="3637"/>
                    </a:cubicBezTo>
                    <a:cubicBezTo>
                      <a:pt x="24257" y="3703"/>
                      <a:pt x="24116" y="3759"/>
                      <a:pt x="23972" y="3804"/>
                    </a:cubicBezTo>
                    <a:cubicBezTo>
                      <a:pt x="23853" y="3804"/>
                      <a:pt x="23807" y="3734"/>
                      <a:pt x="23769" y="3653"/>
                    </a:cubicBezTo>
                    <a:cubicBezTo>
                      <a:pt x="23751" y="3622"/>
                      <a:pt x="23715" y="3584"/>
                      <a:pt x="23764" y="3558"/>
                    </a:cubicBezTo>
                    <a:cubicBezTo>
                      <a:pt x="23767" y="3556"/>
                      <a:pt x="23770" y="3555"/>
                      <a:pt x="23773" y="3555"/>
                    </a:cubicBezTo>
                    <a:cubicBezTo>
                      <a:pt x="23793" y="3555"/>
                      <a:pt x="23811" y="3585"/>
                      <a:pt x="23824" y="3604"/>
                    </a:cubicBezTo>
                    <a:cubicBezTo>
                      <a:pt x="23880" y="3630"/>
                      <a:pt x="23937" y="3674"/>
                      <a:pt x="23997" y="3674"/>
                    </a:cubicBezTo>
                    <a:cubicBezTo>
                      <a:pt x="24024" y="3674"/>
                      <a:pt x="24051" y="3665"/>
                      <a:pt x="24080" y="3641"/>
                    </a:cubicBezTo>
                    <a:cubicBezTo>
                      <a:pt x="24173" y="3564"/>
                      <a:pt x="24125" y="3479"/>
                      <a:pt x="24066" y="3403"/>
                    </a:cubicBezTo>
                    <a:cubicBezTo>
                      <a:pt x="24029" y="3306"/>
                      <a:pt x="23945" y="3238"/>
                      <a:pt x="23871" y="3163"/>
                    </a:cubicBezTo>
                    <a:cubicBezTo>
                      <a:pt x="23825" y="3099"/>
                      <a:pt x="23838" y="3044"/>
                      <a:pt x="23904" y="2998"/>
                    </a:cubicBezTo>
                    <a:cubicBezTo>
                      <a:pt x="23961" y="2957"/>
                      <a:pt x="24017" y="2918"/>
                      <a:pt x="24074" y="2879"/>
                    </a:cubicBezTo>
                    <a:cubicBezTo>
                      <a:pt x="24170" y="2856"/>
                      <a:pt x="24262" y="2818"/>
                      <a:pt x="24364" y="2818"/>
                    </a:cubicBezTo>
                    <a:cubicBezTo>
                      <a:pt x="24371" y="2818"/>
                      <a:pt x="24379" y="2818"/>
                      <a:pt x="24386" y="2818"/>
                    </a:cubicBezTo>
                    <a:cubicBezTo>
                      <a:pt x="24370" y="2856"/>
                      <a:pt x="24354" y="2896"/>
                      <a:pt x="24338" y="2935"/>
                    </a:cubicBezTo>
                    <a:cubicBezTo>
                      <a:pt x="24184" y="3007"/>
                      <a:pt x="24202" y="3133"/>
                      <a:pt x="24209" y="3253"/>
                    </a:cubicBezTo>
                    <a:cubicBezTo>
                      <a:pt x="24216" y="3377"/>
                      <a:pt x="24292" y="3472"/>
                      <a:pt x="24383" y="3473"/>
                    </a:cubicBezTo>
                    <a:cubicBezTo>
                      <a:pt x="24385" y="3473"/>
                      <a:pt x="24387" y="3473"/>
                      <a:pt x="24389" y="3473"/>
                    </a:cubicBezTo>
                    <a:cubicBezTo>
                      <a:pt x="24519" y="3473"/>
                      <a:pt x="24562" y="3388"/>
                      <a:pt x="24590" y="3301"/>
                    </a:cubicBezTo>
                    <a:cubicBezTo>
                      <a:pt x="24637" y="3156"/>
                      <a:pt x="24708" y="3019"/>
                      <a:pt x="24801" y="2899"/>
                    </a:cubicBezTo>
                    <a:cubicBezTo>
                      <a:pt x="24828" y="2882"/>
                      <a:pt x="24854" y="2875"/>
                      <a:pt x="24879" y="2875"/>
                    </a:cubicBezTo>
                    <a:cubicBezTo>
                      <a:pt x="24923" y="2875"/>
                      <a:pt x="24965" y="2894"/>
                      <a:pt x="25008" y="2910"/>
                    </a:cubicBezTo>
                    <a:cubicBezTo>
                      <a:pt x="25182" y="2974"/>
                      <a:pt x="25308" y="3089"/>
                      <a:pt x="25427" y="3209"/>
                    </a:cubicBezTo>
                    <a:cubicBezTo>
                      <a:pt x="25408" y="3231"/>
                      <a:pt x="25388" y="3238"/>
                      <a:pt x="25367" y="3238"/>
                    </a:cubicBezTo>
                    <a:cubicBezTo>
                      <a:pt x="25333" y="3238"/>
                      <a:pt x="25299" y="3218"/>
                      <a:pt x="25266" y="3211"/>
                    </a:cubicBezTo>
                    <a:cubicBezTo>
                      <a:pt x="25189" y="3194"/>
                      <a:pt x="25112" y="3182"/>
                      <a:pt x="25035" y="3182"/>
                    </a:cubicBezTo>
                    <a:cubicBezTo>
                      <a:pt x="24971" y="3182"/>
                      <a:pt x="24907" y="3190"/>
                      <a:pt x="24844" y="3209"/>
                    </a:cubicBezTo>
                    <a:cubicBezTo>
                      <a:pt x="24763" y="3236"/>
                      <a:pt x="24693" y="3276"/>
                      <a:pt x="24695" y="3360"/>
                    </a:cubicBezTo>
                    <a:cubicBezTo>
                      <a:pt x="24697" y="3446"/>
                      <a:pt x="24771" y="3482"/>
                      <a:pt x="24852" y="3506"/>
                    </a:cubicBezTo>
                    <a:cubicBezTo>
                      <a:pt x="24903" y="3519"/>
                      <a:pt x="24955" y="3525"/>
                      <a:pt x="25008" y="3526"/>
                    </a:cubicBezTo>
                    <a:cubicBezTo>
                      <a:pt x="25055" y="3527"/>
                      <a:pt x="25102" y="3529"/>
                      <a:pt x="25149" y="3529"/>
                    </a:cubicBezTo>
                    <a:cubicBezTo>
                      <a:pt x="25229" y="3529"/>
                      <a:pt x="25310" y="3524"/>
                      <a:pt x="25389" y="3508"/>
                    </a:cubicBezTo>
                    <a:cubicBezTo>
                      <a:pt x="25607" y="3529"/>
                      <a:pt x="25610" y="3528"/>
                      <a:pt x="25639" y="3703"/>
                    </a:cubicBezTo>
                    <a:cubicBezTo>
                      <a:pt x="25656" y="3810"/>
                      <a:pt x="25658" y="3919"/>
                      <a:pt x="25666" y="4026"/>
                    </a:cubicBezTo>
                    <a:cubicBezTo>
                      <a:pt x="25647" y="4048"/>
                      <a:pt x="25645" y="4080"/>
                      <a:pt x="25661" y="4102"/>
                    </a:cubicBezTo>
                    <a:lnTo>
                      <a:pt x="25652" y="4202"/>
                    </a:lnTo>
                    <a:cubicBezTo>
                      <a:pt x="25633" y="4222"/>
                      <a:pt x="25618" y="4229"/>
                      <a:pt x="25604" y="4229"/>
                    </a:cubicBezTo>
                    <a:cubicBezTo>
                      <a:pt x="25577" y="4229"/>
                      <a:pt x="25557" y="4201"/>
                      <a:pt x="25535" y="4181"/>
                    </a:cubicBezTo>
                    <a:cubicBezTo>
                      <a:pt x="25521" y="4154"/>
                      <a:pt x="25502" y="4140"/>
                      <a:pt x="25480" y="4140"/>
                    </a:cubicBezTo>
                    <a:cubicBezTo>
                      <a:pt x="25466" y="4140"/>
                      <a:pt x="25449" y="4146"/>
                      <a:pt x="25431" y="4159"/>
                    </a:cubicBezTo>
                    <a:cubicBezTo>
                      <a:pt x="25442" y="4208"/>
                      <a:pt x="25450" y="4259"/>
                      <a:pt x="25513" y="4284"/>
                    </a:cubicBezTo>
                    <a:cubicBezTo>
                      <a:pt x="25512" y="4285"/>
                      <a:pt x="25512" y="4285"/>
                      <a:pt x="25513" y="4287"/>
                    </a:cubicBezTo>
                    <a:cubicBezTo>
                      <a:pt x="25481" y="4363"/>
                      <a:pt x="25537" y="4435"/>
                      <a:pt x="25522" y="4511"/>
                    </a:cubicBezTo>
                    <a:cubicBezTo>
                      <a:pt x="25518" y="4538"/>
                      <a:pt x="25509" y="4546"/>
                      <a:pt x="25498" y="4546"/>
                    </a:cubicBezTo>
                    <a:cubicBezTo>
                      <a:pt x="25484" y="4546"/>
                      <a:pt x="25467" y="4533"/>
                      <a:pt x="25451" y="4526"/>
                    </a:cubicBezTo>
                    <a:cubicBezTo>
                      <a:pt x="25443" y="4495"/>
                      <a:pt x="25427" y="4466"/>
                      <a:pt x="25392" y="4452"/>
                    </a:cubicBezTo>
                    <a:cubicBezTo>
                      <a:pt x="25355" y="4385"/>
                      <a:pt x="25297" y="4333"/>
                      <a:pt x="25237" y="4282"/>
                    </a:cubicBezTo>
                    <a:cubicBezTo>
                      <a:pt x="25203" y="4237"/>
                      <a:pt x="25181" y="4180"/>
                      <a:pt x="25111" y="4161"/>
                    </a:cubicBezTo>
                    <a:cubicBezTo>
                      <a:pt x="25101" y="4158"/>
                      <a:pt x="25091" y="4157"/>
                      <a:pt x="25082" y="4157"/>
                    </a:cubicBezTo>
                    <a:cubicBezTo>
                      <a:pt x="25057" y="4157"/>
                      <a:pt x="25041" y="4168"/>
                      <a:pt x="25047" y="4200"/>
                    </a:cubicBezTo>
                    <a:cubicBezTo>
                      <a:pt x="25056" y="4243"/>
                      <a:pt x="25087" y="4277"/>
                      <a:pt x="25129" y="4304"/>
                    </a:cubicBezTo>
                    <a:cubicBezTo>
                      <a:pt x="25192" y="4385"/>
                      <a:pt x="25245" y="4472"/>
                      <a:pt x="25342" y="4530"/>
                    </a:cubicBezTo>
                    <a:lnTo>
                      <a:pt x="25344" y="4530"/>
                    </a:lnTo>
                    <a:cubicBezTo>
                      <a:pt x="25463" y="4688"/>
                      <a:pt x="25414" y="4824"/>
                      <a:pt x="25273" y="4954"/>
                    </a:cubicBezTo>
                    <a:cubicBezTo>
                      <a:pt x="25173" y="5046"/>
                      <a:pt x="25084" y="5150"/>
                      <a:pt x="24956" y="5217"/>
                    </a:cubicBezTo>
                    <a:cubicBezTo>
                      <a:pt x="24941" y="5228"/>
                      <a:pt x="24927" y="5245"/>
                      <a:pt x="24908" y="5245"/>
                    </a:cubicBezTo>
                    <a:cubicBezTo>
                      <a:pt x="24901" y="5245"/>
                      <a:pt x="24894" y="5242"/>
                      <a:pt x="24885" y="5236"/>
                    </a:cubicBezTo>
                    <a:cubicBezTo>
                      <a:pt x="24854" y="5215"/>
                      <a:pt x="24877" y="5194"/>
                      <a:pt x="24892" y="5175"/>
                    </a:cubicBezTo>
                    <a:cubicBezTo>
                      <a:pt x="24916" y="5114"/>
                      <a:pt x="24942" y="5053"/>
                      <a:pt x="24964" y="4992"/>
                    </a:cubicBezTo>
                    <a:cubicBezTo>
                      <a:pt x="25000" y="4879"/>
                      <a:pt x="25015" y="4762"/>
                      <a:pt x="24972" y="4649"/>
                    </a:cubicBezTo>
                    <a:cubicBezTo>
                      <a:pt x="24936" y="4555"/>
                      <a:pt x="24861" y="4506"/>
                      <a:pt x="24776" y="4506"/>
                    </a:cubicBezTo>
                    <a:cubicBezTo>
                      <a:pt x="24719" y="4506"/>
                      <a:pt x="24658" y="4528"/>
                      <a:pt x="24602" y="4575"/>
                    </a:cubicBezTo>
                    <a:cubicBezTo>
                      <a:pt x="24556" y="4616"/>
                      <a:pt x="24519" y="4666"/>
                      <a:pt x="24495" y="4722"/>
                    </a:cubicBezTo>
                    <a:cubicBezTo>
                      <a:pt x="24436" y="4850"/>
                      <a:pt x="24420" y="4984"/>
                      <a:pt x="24417" y="5120"/>
                    </a:cubicBezTo>
                    <a:cubicBezTo>
                      <a:pt x="24414" y="5216"/>
                      <a:pt x="24411" y="5314"/>
                      <a:pt x="24406" y="5410"/>
                    </a:cubicBezTo>
                    <a:cubicBezTo>
                      <a:pt x="24402" y="5490"/>
                      <a:pt x="24357" y="5540"/>
                      <a:pt x="24265" y="5562"/>
                    </a:cubicBezTo>
                    <a:cubicBezTo>
                      <a:pt x="24098" y="5601"/>
                      <a:pt x="23933" y="5647"/>
                      <a:pt x="23768" y="5689"/>
                    </a:cubicBezTo>
                    <a:cubicBezTo>
                      <a:pt x="23746" y="5673"/>
                      <a:pt x="23736" y="5647"/>
                      <a:pt x="23740" y="5620"/>
                    </a:cubicBezTo>
                    <a:cubicBezTo>
                      <a:pt x="23870" y="5537"/>
                      <a:pt x="23957" y="5424"/>
                      <a:pt x="24029" y="5303"/>
                    </a:cubicBezTo>
                    <a:cubicBezTo>
                      <a:pt x="24089" y="5204"/>
                      <a:pt x="24133" y="5101"/>
                      <a:pt x="24128" y="4988"/>
                    </a:cubicBezTo>
                    <a:cubicBezTo>
                      <a:pt x="24125" y="4916"/>
                      <a:pt x="24107" y="4854"/>
                      <a:pt x="24022" y="4854"/>
                    </a:cubicBezTo>
                    <a:cubicBezTo>
                      <a:pt x="24006" y="4854"/>
                      <a:pt x="23988" y="4856"/>
                      <a:pt x="23966" y="4861"/>
                    </a:cubicBezTo>
                    <a:cubicBezTo>
                      <a:pt x="23922" y="4867"/>
                      <a:pt x="23881" y="4876"/>
                      <a:pt x="23863" y="4918"/>
                    </a:cubicBezTo>
                    <a:cubicBezTo>
                      <a:pt x="23856" y="4971"/>
                      <a:pt x="23868" y="4986"/>
                      <a:pt x="23888" y="4986"/>
                    </a:cubicBezTo>
                    <a:cubicBezTo>
                      <a:pt x="23913" y="4986"/>
                      <a:pt x="23950" y="4961"/>
                      <a:pt x="23976" y="4959"/>
                    </a:cubicBezTo>
                    <a:lnTo>
                      <a:pt x="23976" y="4959"/>
                    </a:lnTo>
                    <a:cubicBezTo>
                      <a:pt x="24033" y="5065"/>
                      <a:pt x="23969" y="5156"/>
                      <a:pt x="23919" y="5244"/>
                    </a:cubicBezTo>
                    <a:cubicBezTo>
                      <a:pt x="23841" y="5381"/>
                      <a:pt x="23726" y="5500"/>
                      <a:pt x="23624" y="5625"/>
                    </a:cubicBezTo>
                    <a:cubicBezTo>
                      <a:pt x="23551" y="5683"/>
                      <a:pt x="23516" y="5709"/>
                      <a:pt x="23484" y="5709"/>
                    </a:cubicBezTo>
                    <a:cubicBezTo>
                      <a:pt x="23457" y="5709"/>
                      <a:pt x="23431" y="5692"/>
                      <a:pt x="23385" y="5658"/>
                    </a:cubicBezTo>
                    <a:cubicBezTo>
                      <a:pt x="23479" y="5658"/>
                      <a:pt x="23492" y="5603"/>
                      <a:pt x="23497" y="5540"/>
                    </a:cubicBezTo>
                    <a:cubicBezTo>
                      <a:pt x="23481" y="5517"/>
                      <a:pt x="23463" y="5507"/>
                      <a:pt x="23446" y="5507"/>
                    </a:cubicBezTo>
                    <a:cubicBezTo>
                      <a:pt x="23429" y="5507"/>
                      <a:pt x="23412" y="5517"/>
                      <a:pt x="23397" y="5536"/>
                    </a:cubicBezTo>
                    <a:cubicBezTo>
                      <a:pt x="23377" y="5563"/>
                      <a:pt x="23329" y="5592"/>
                      <a:pt x="23344" y="5625"/>
                    </a:cubicBezTo>
                    <a:cubicBezTo>
                      <a:pt x="23341" y="5625"/>
                      <a:pt x="23338" y="5624"/>
                      <a:pt x="23335" y="5624"/>
                    </a:cubicBezTo>
                    <a:cubicBezTo>
                      <a:pt x="23326" y="5624"/>
                      <a:pt x="23317" y="5627"/>
                      <a:pt x="23310" y="5632"/>
                    </a:cubicBezTo>
                    <a:cubicBezTo>
                      <a:pt x="23239" y="5683"/>
                      <a:pt x="23165" y="5700"/>
                      <a:pt x="23089" y="5700"/>
                    </a:cubicBezTo>
                    <a:cubicBezTo>
                      <a:pt x="23014" y="5700"/>
                      <a:pt x="22937" y="5683"/>
                      <a:pt x="22861" y="5666"/>
                    </a:cubicBezTo>
                    <a:cubicBezTo>
                      <a:pt x="22706" y="5631"/>
                      <a:pt x="22550" y="5609"/>
                      <a:pt x="22404" y="5524"/>
                    </a:cubicBezTo>
                    <a:cubicBezTo>
                      <a:pt x="22557" y="5420"/>
                      <a:pt x="22750" y="5416"/>
                      <a:pt x="22869" y="5299"/>
                    </a:cubicBezTo>
                    <a:cubicBezTo>
                      <a:pt x="22976" y="5251"/>
                      <a:pt x="23061" y="5181"/>
                      <a:pt x="23117" y="5088"/>
                    </a:cubicBezTo>
                    <a:cubicBezTo>
                      <a:pt x="23190" y="5038"/>
                      <a:pt x="23222" y="4971"/>
                      <a:pt x="23233" y="4895"/>
                    </a:cubicBezTo>
                    <a:cubicBezTo>
                      <a:pt x="23236" y="4734"/>
                      <a:pt x="23187" y="4672"/>
                      <a:pt x="23042" y="4672"/>
                    </a:cubicBezTo>
                    <a:cubicBezTo>
                      <a:pt x="23022" y="4672"/>
                      <a:pt x="23000" y="4673"/>
                      <a:pt x="22976" y="4675"/>
                    </a:cubicBezTo>
                    <a:cubicBezTo>
                      <a:pt x="22900" y="4684"/>
                      <a:pt x="22828" y="4703"/>
                      <a:pt x="22768" y="4745"/>
                    </a:cubicBezTo>
                    <a:cubicBezTo>
                      <a:pt x="22766" y="4745"/>
                      <a:pt x="22765" y="4745"/>
                      <a:pt x="22763" y="4745"/>
                    </a:cubicBezTo>
                    <a:cubicBezTo>
                      <a:pt x="22754" y="4745"/>
                      <a:pt x="22746" y="4751"/>
                      <a:pt x="22744" y="4760"/>
                    </a:cubicBezTo>
                    <a:cubicBezTo>
                      <a:pt x="22556" y="4829"/>
                      <a:pt x="22410" y="4943"/>
                      <a:pt x="22276" y="5070"/>
                    </a:cubicBezTo>
                    <a:cubicBezTo>
                      <a:pt x="22156" y="5134"/>
                      <a:pt x="22044" y="5210"/>
                      <a:pt x="21910" y="5255"/>
                    </a:cubicBezTo>
                    <a:cubicBezTo>
                      <a:pt x="21838" y="5280"/>
                      <a:pt x="21769" y="5293"/>
                      <a:pt x="21700" y="5293"/>
                    </a:cubicBezTo>
                    <a:cubicBezTo>
                      <a:pt x="21628" y="5293"/>
                      <a:pt x="21556" y="5278"/>
                      <a:pt x="21480" y="5245"/>
                    </a:cubicBezTo>
                    <a:cubicBezTo>
                      <a:pt x="21314" y="5170"/>
                      <a:pt x="21145" y="5101"/>
                      <a:pt x="20962" y="5058"/>
                    </a:cubicBezTo>
                    <a:cubicBezTo>
                      <a:pt x="20943" y="5041"/>
                      <a:pt x="20938" y="5013"/>
                      <a:pt x="20950" y="4990"/>
                    </a:cubicBezTo>
                    <a:lnTo>
                      <a:pt x="21084" y="4961"/>
                    </a:lnTo>
                    <a:cubicBezTo>
                      <a:pt x="21120" y="4908"/>
                      <a:pt x="21113" y="4875"/>
                      <a:pt x="21054" y="4875"/>
                    </a:cubicBezTo>
                    <a:cubicBezTo>
                      <a:pt x="21045" y="4875"/>
                      <a:pt x="21034" y="4876"/>
                      <a:pt x="21023" y="4877"/>
                    </a:cubicBezTo>
                    <a:cubicBezTo>
                      <a:pt x="20988" y="4881"/>
                      <a:pt x="20956" y="4902"/>
                      <a:pt x="20923" y="4917"/>
                    </a:cubicBezTo>
                    <a:cubicBezTo>
                      <a:pt x="20916" y="4915"/>
                      <a:pt x="20909" y="4915"/>
                      <a:pt x="20902" y="4915"/>
                    </a:cubicBezTo>
                    <a:cubicBezTo>
                      <a:pt x="20875" y="4915"/>
                      <a:pt x="20848" y="4924"/>
                      <a:pt x="20826" y="4942"/>
                    </a:cubicBezTo>
                    <a:cubicBezTo>
                      <a:pt x="20783" y="4949"/>
                      <a:pt x="20738" y="4961"/>
                      <a:pt x="20694" y="4961"/>
                    </a:cubicBezTo>
                    <a:cubicBezTo>
                      <a:pt x="20651" y="4961"/>
                      <a:pt x="20608" y="4950"/>
                      <a:pt x="20566" y="4913"/>
                    </a:cubicBezTo>
                    <a:cubicBezTo>
                      <a:pt x="20628" y="4858"/>
                      <a:pt x="20689" y="4806"/>
                      <a:pt x="20748" y="4753"/>
                    </a:cubicBezTo>
                    <a:cubicBezTo>
                      <a:pt x="20782" y="4721"/>
                      <a:pt x="20822" y="4686"/>
                      <a:pt x="20779" y="4637"/>
                    </a:cubicBezTo>
                    <a:cubicBezTo>
                      <a:pt x="20728" y="4637"/>
                      <a:pt x="20696" y="4667"/>
                      <a:pt x="20662" y="4693"/>
                    </a:cubicBezTo>
                    <a:cubicBezTo>
                      <a:pt x="20516" y="4804"/>
                      <a:pt x="20358" y="4856"/>
                      <a:pt x="20190" y="4856"/>
                    </a:cubicBezTo>
                    <a:cubicBezTo>
                      <a:pt x="20092" y="4856"/>
                      <a:pt x="19991" y="4838"/>
                      <a:pt x="19886" y="4804"/>
                    </a:cubicBezTo>
                    <a:cubicBezTo>
                      <a:pt x="19893" y="4749"/>
                      <a:pt x="19954" y="4740"/>
                      <a:pt x="19993" y="4713"/>
                    </a:cubicBezTo>
                    <a:cubicBezTo>
                      <a:pt x="20137" y="4618"/>
                      <a:pt x="20286" y="4528"/>
                      <a:pt x="20412" y="4415"/>
                    </a:cubicBezTo>
                    <a:cubicBezTo>
                      <a:pt x="20538" y="4302"/>
                      <a:pt x="20648" y="4177"/>
                      <a:pt x="20678" y="4016"/>
                    </a:cubicBezTo>
                    <a:cubicBezTo>
                      <a:pt x="20693" y="3929"/>
                      <a:pt x="20673" y="3847"/>
                      <a:pt x="20584" y="3791"/>
                    </a:cubicBezTo>
                    <a:cubicBezTo>
                      <a:pt x="20549" y="3770"/>
                      <a:pt x="20514" y="3761"/>
                      <a:pt x="20480" y="3761"/>
                    </a:cubicBezTo>
                    <a:cubicBezTo>
                      <a:pt x="20427" y="3761"/>
                      <a:pt x="20375" y="3781"/>
                      <a:pt x="20327" y="3804"/>
                    </a:cubicBezTo>
                    <a:cubicBezTo>
                      <a:pt x="20158" y="3886"/>
                      <a:pt x="20034" y="4008"/>
                      <a:pt x="19923" y="4140"/>
                    </a:cubicBezTo>
                    <a:cubicBezTo>
                      <a:pt x="19771" y="4323"/>
                      <a:pt x="19632" y="4517"/>
                      <a:pt x="19509" y="4721"/>
                    </a:cubicBezTo>
                    <a:cubicBezTo>
                      <a:pt x="19463" y="4795"/>
                      <a:pt x="19411" y="4839"/>
                      <a:pt x="19305" y="4849"/>
                    </a:cubicBezTo>
                    <a:cubicBezTo>
                      <a:pt x="19186" y="4860"/>
                      <a:pt x="19069" y="4894"/>
                      <a:pt x="18952" y="4919"/>
                    </a:cubicBezTo>
                    <a:cubicBezTo>
                      <a:pt x="18878" y="4839"/>
                      <a:pt x="18968" y="4805"/>
                      <a:pt x="19014" y="4761"/>
                    </a:cubicBezTo>
                    <a:cubicBezTo>
                      <a:pt x="19128" y="4652"/>
                      <a:pt x="19277" y="4566"/>
                      <a:pt x="19333" y="4417"/>
                    </a:cubicBezTo>
                    <a:cubicBezTo>
                      <a:pt x="19414" y="4304"/>
                      <a:pt x="19453" y="4188"/>
                      <a:pt x="19393" y="4058"/>
                    </a:cubicBezTo>
                    <a:cubicBezTo>
                      <a:pt x="19387" y="4000"/>
                      <a:pt x="19358" y="3956"/>
                      <a:pt x="19286" y="3942"/>
                    </a:cubicBezTo>
                    <a:cubicBezTo>
                      <a:pt x="19251" y="3934"/>
                      <a:pt x="19217" y="3931"/>
                      <a:pt x="19183" y="3931"/>
                    </a:cubicBezTo>
                    <a:cubicBezTo>
                      <a:pt x="19022" y="3931"/>
                      <a:pt x="18880" y="4012"/>
                      <a:pt x="18833" y="4143"/>
                    </a:cubicBezTo>
                    <a:cubicBezTo>
                      <a:pt x="18832" y="4145"/>
                      <a:pt x="18830" y="4147"/>
                      <a:pt x="18830" y="4151"/>
                    </a:cubicBezTo>
                    <a:cubicBezTo>
                      <a:pt x="18829" y="4151"/>
                      <a:pt x="18828" y="4151"/>
                      <a:pt x="18827" y="4151"/>
                    </a:cubicBezTo>
                    <a:cubicBezTo>
                      <a:pt x="18818" y="4151"/>
                      <a:pt x="18808" y="4155"/>
                      <a:pt x="18803" y="4163"/>
                    </a:cubicBezTo>
                    <a:cubicBezTo>
                      <a:pt x="18645" y="4366"/>
                      <a:pt x="18619" y="4610"/>
                      <a:pt x="18537" y="4837"/>
                    </a:cubicBezTo>
                    <a:lnTo>
                      <a:pt x="18537" y="4838"/>
                    </a:lnTo>
                    <a:cubicBezTo>
                      <a:pt x="18508" y="4855"/>
                      <a:pt x="18489" y="4891"/>
                      <a:pt x="18470" y="4918"/>
                    </a:cubicBezTo>
                    <a:cubicBezTo>
                      <a:pt x="18369" y="5059"/>
                      <a:pt x="18232" y="5164"/>
                      <a:pt x="18058" y="5236"/>
                    </a:cubicBezTo>
                    <a:cubicBezTo>
                      <a:pt x="17984" y="5267"/>
                      <a:pt x="17920" y="5314"/>
                      <a:pt x="17850" y="5353"/>
                    </a:cubicBezTo>
                    <a:cubicBezTo>
                      <a:pt x="17840" y="5355"/>
                      <a:pt x="17831" y="5358"/>
                      <a:pt x="17821" y="5359"/>
                    </a:cubicBezTo>
                    <a:cubicBezTo>
                      <a:pt x="17753" y="5263"/>
                      <a:pt x="17837" y="5176"/>
                      <a:pt x="17851" y="5085"/>
                    </a:cubicBezTo>
                    <a:cubicBezTo>
                      <a:pt x="17879" y="4898"/>
                      <a:pt x="17883" y="4715"/>
                      <a:pt x="17787" y="4537"/>
                    </a:cubicBezTo>
                    <a:cubicBezTo>
                      <a:pt x="17776" y="4517"/>
                      <a:pt x="17769" y="4479"/>
                      <a:pt x="17735" y="4479"/>
                    </a:cubicBezTo>
                    <a:cubicBezTo>
                      <a:pt x="17725" y="4479"/>
                      <a:pt x="17713" y="4482"/>
                      <a:pt x="17697" y="4490"/>
                    </a:cubicBezTo>
                    <a:lnTo>
                      <a:pt x="17689" y="4493"/>
                    </a:lnTo>
                    <a:cubicBezTo>
                      <a:pt x="17689" y="4492"/>
                      <a:pt x="17692" y="4491"/>
                      <a:pt x="17692" y="4491"/>
                    </a:cubicBezTo>
                    <a:cubicBezTo>
                      <a:pt x="17686" y="4418"/>
                      <a:pt x="17666" y="4393"/>
                      <a:pt x="17584" y="4393"/>
                    </a:cubicBezTo>
                    <a:cubicBezTo>
                      <a:pt x="17561" y="4393"/>
                      <a:pt x="17533" y="4395"/>
                      <a:pt x="17499" y="4398"/>
                    </a:cubicBezTo>
                    <a:cubicBezTo>
                      <a:pt x="17462" y="4403"/>
                      <a:pt x="17424" y="4411"/>
                      <a:pt x="17404" y="4440"/>
                    </a:cubicBezTo>
                    <a:cubicBezTo>
                      <a:pt x="17386" y="4466"/>
                      <a:pt x="17379" y="4486"/>
                      <a:pt x="17387" y="4499"/>
                    </a:cubicBezTo>
                    <a:cubicBezTo>
                      <a:pt x="17363" y="4499"/>
                      <a:pt x="17342" y="4512"/>
                      <a:pt x="17329" y="4531"/>
                    </a:cubicBezTo>
                    <a:cubicBezTo>
                      <a:pt x="17286" y="4586"/>
                      <a:pt x="17275" y="4650"/>
                      <a:pt x="17269" y="4715"/>
                    </a:cubicBezTo>
                    <a:cubicBezTo>
                      <a:pt x="17256" y="4864"/>
                      <a:pt x="17293" y="5008"/>
                      <a:pt x="17350" y="5148"/>
                    </a:cubicBezTo>
                    <a:cubicBezTo>
                      <a:pt x="17392" y="5251"/>
                      <a:pt x="17430" y="5355"/>
                      <a:pt x="17474" y="5458"/>
                    </a:cubicBezTo>
                    <a:cubicBezTo>
                      <a:pt x="17504" y="5528"/>
                      <a:pt x="17482" y="5578"/>
                      <a:pt x="17416" y="5626"/>
                    </a:cubicBezTo>
                    <a:cubicBezTo>
                      <a:pt x="17302" y="5710"/>
                      <a:pt x="17190" y="5795"/>
                      <a:pt x="17102" y="5901"/>
                    </a:cubicBezTo>
                    <a:lnTo>
                      <a:pt x="17021" y="5902"/>
                    </a:lnTo>
                    <a:cubicBezTo>
                      <a:pt x="17040" y="5878"/>
                      <a:pt x="17047" y="5846"/>
                      <a:pt x="17041" y="5817"/>
                    </a:cubicBezTo>
                    <a:cubicBezTo>
                      <a:pt x="17056" y="5792"/>
                      <a:pt x="17059" y="5763"/>
                      <a:pt x="17048" y="5736"/>
                    </a:cubicBezTo>
                    <a:cubicBezTo>
                      <a:pt x="17072" y="5635"/>
                      <a:pt x="17072" y="5529"/>
                      <a:pt x="17050" y="5427"/>
                    </a:cubicBezTo>
                    <a:cubicBezTo>
                      <a:pt x="17022" y="5291"/>
                      <a:pt x="16933" y="5208"/>
                      <a:pt x="16812" y="5196"/>
                    </a:cubicBezTo>
                    <a:cubicBezTo>
                      <a:pt x="16803" y="5195"/>
                      <a:pt x="16795" y="5195"/>
                      <a:pt x="16786" y="5195"/>
                    </a:cubicBezTo>
                    <a:cubicBezTo>
                      <a:pt x="16670" y="5195"/>
                      <a:pt x="16560" y="5269"/>
                      <a:pt x="16509" y="5391"/>
                    </a:cubicBezTo>
                    <a:cubicBezTo>
                      <a:pt x="16456" y="5512"/>
                      <a:pt x="16447" y="5647"/>
                      <a:pt x="16480" y="5774"/>
                    </a:cubicBezTo>
                    <a:cubicBezTo>
                      <a:pt x="16513" y="5914"/>
                      <a:pt x="16548" y="6053"/>
                      <a:pt x="16595" y="6190"/>
                    </a:cubicBezTo>
                    <a:cubicBezTo>
                      <a:pt x="16650" y="6346"/>
                      <a:pt x="16660" y="6491"/>
                      <a:pt x="16559" y="6638"/>
                    </a:cubicBezTo>
                    <a:cubicBezTo>
                      <a:pt x="16510" y="6708"/>
                      <a:pt x="16496" y="6796"/>
                      <a:pt x="16465" y="6876"/>
                    </a:cubicBezTo>
                    <a:cubicBezTo>
                      <a:pt x="16451" y="6887"/>
                      <a:pt x="16439" y="6891"/>
                      <a:pt x="16427" y="6891"/>
                    </a:cubicBezTo>
                    <a:cubicBezTo>
                      <a:pt x="16406" y="6891"/>
                      <a:pt x="16388" y="6878"/>
                      <a:pt x="16370" y="6864"/>
                    </a:cubicBezTo>
                    <a:cubicBezTo>
                      <a:pt x="16374" y="6851"/>
                      <a:pt x="16372" y="6838"/>
                      <a:pt x="16364" y="6827"/>
                    </a:cubicBezTo>
                    <a:cubicBezTo>
                      <a:pt x="16362" y="6689"/>
                      <a:pt x="16307" y="6563"/>
                      <a:pt x="16238" y="6441"/>
                    </a:cubicBezTo>
                    <a:cubicBezTo>
                      <a:pt x="16219" y="6407"/>
                      <a:pt x="16192" y="6369"/>
                      <a:pt x="16157" y="6352"/>
                    </a:cubicBezTo>
                    <a:cubicBezTo>
                      <a:pt x="16150" y="6348"/>
                      <a:pt x="16144" y="6347"/>
                      <a:pt x="16139" y="6347"/>
                    </a:cubicBezTo>
                    <a:cubicBezTo>
                      <a:pt x="16119" y="6347"/>
                      <a:pt x="16115" y="6373"/>
                      <a:pt x="16119" y="6396"/>
                    </a:cubicBezTo>
                    <a:cubicBezTo>
                      <a:pt x="16173" y="6539"/>
                      <a:pt x="16228" y="6683"/>
                      <a:pt x="16283" y="6826"/>
                    </a:cubicBezTo>
                    <a:cubicBezTo>
                      <a:pt x="16290" y="6882"/>
                      <a:pt x="16296" y="6938"/>
                      <a:pt x="16304" y="7007"/>
                    </a:cubicBezTo>
                    <a:cubicBezTo>
                      <a:pt x="16208" y="7003"/>
                      <a:pt x="16156" y="6952"/>
                      <a:pt x="16107" y="6910"/>
                    </a:cubicBezTo>
                    <a:cubicBezTo>
                      <a:pt x="15957" y="6783"/>
                      <a:pt x="15754" y="6696"/>
                      <a:pt x="15692" y="6498"/>
                    </a:cubicBezTo>
                    <a:cubicBezTo>
                      <a:pt x="15675" y="6444"/>
                      <a:pt x="15627" y="6411"/>
                      <a:pt x="15679" y="6347"/>
                    </a:cubicBezTo>
                    <a:cubicBezTo>
                      <a:pt x="15729" y="6285"/>
                      <a:pt x="15787" y="6272"/>
                      <a:pt x="15858" y="6272"/>
                    </a:cubicBezTo>
                    <a:cubicBezTo>
                      <a:pt x="15861" y="6272"/>
                      <a:pt x="15865" y="6272"/>
                      <a:pt x="15868" y="6272"/>
                    </a:cubicBezTo>
                    <a:cubicBezTo>
                      <a:pt x="15899" y="6276"/>
                      <a:pt x="15928" y="6280"/>
                      <a:pt x="15957" y="6286"/>
                    </a:cubicBezTo>
                    <a:cubicBezTo>
                      <a:pt x="15989" y="6319"/>
                      <a:pt x="16020" y="6354"/>
                      <a:pt x="16076" y="6358"/>
                    </a:cubicBezTo>
                    <a:cubicBezTo>
                      <a:pt x="16156" y="6262"/>
                      <a:pt x="16051" y="6247"/>
                      <a:pt x="15989" y="6212"/>
                    </a:cubicBezTo>
                    <a:cubicBezTo>
                      <a:pt x="15933" y="6181"/>
                      <a:pt x="15876" y="6165"/>
                      <a:pt x="15822" y="6165"/>
                    </a:cubicBezTo>
                    <a:cubicBezTo>
                      <a:pt x="15755" y="6165"/>
                      <a:pt x="15691" y="6189"/>
                      <a:pt x="15635" y="6235"/>
                    </a:cubicBezTo>
                    <a:cubicBezTo>
                      <a:pt x="15549" y="6306"/>
                      <a:pt x="15546" y="6405"/>
                      <a:pt x="15572" y="6505"/>
                    </a:cubicBezTo>
                    <a:cubicBezTo>
                      <a:pt x="15597" y="6601"/>
                      <a:pt x="15644" y="6690"/>
                      <a:pt x="15711" y="6763"/>
                    </a:cubicBezTo>
                    <a:cubicBezTo>
                      <a:pt x="15879" y="6952"/>
                      <a:pt x="16085" y="7101"/>
                      <a:pt x="16320" y="7223"/>
                    </a:cubicBezTo>
                    <a:lnTo>
                      <a:pt x="16285" y="7253"/>
                    </a:lnTo>
                    <a:cubicBezTo>
                      <a:pt x="15902" y="7272"/>
                      <a:pt x="15520" y="7288"/>
                      <a:pt x="15138" y="7330"/>
                    </a:cubicBezTo>
                    <a:lnTo>
                      <a:pt x="15001" y="7318"/>
                    </a:lnTo>
                    <a:cubicBezTo>
                      <a:pt x="14927" y="7240"/>
                      <a:pt x="14844" y="7170"/>
                      <a:pt x="14754" y="7111"/>
                    </a:cubicBezTo>
                    <a:cubicBezTo>
                      <a:pt x="14752" y="7101"/>
                      <a:pt x="14746" y="7096"/>
                      <a:pt x="14735" y="7096"/>
                    </a:cubicBezTo>
                    <a:cubicBezTo>
                      <a:pt x="14734" y="7096"/>
                      <a:pt x="14734" y="7096"/>
                      <a:pt x="14733" y="7096"/>
                    </a:cubicBezTo>
                    <a:cubicBezTo>
                      <a:pt x="14728" y="7068"/>
                      <a:pt x="14708" y="7054"/>
                      <a:pt x="14678" y="7046"/>
                    </a:cubicBezTo>
                    <a:cubicBezTo>
                      <a:pt x="14677" y="7026"/>
                      <a:pt x="14662" y="7016"/>
                      <a:pt x="14641" y="7011"/>
                    </a:cubicBezTo>
                    <a:cubicBezTo>
                      <a:pt x="14624" y="6973"/>
                      <a:pt x="14593" y="6942"/>
                      <a:pt x="14555" y="6925"/>
                    </a:cubicBezTo>
                    <a:cubicBezTo>
                      <a:pt x="14528" y="6887"/>
                      <a:pt x="14498" y="6850"/>
                      <a:pt x="14466" y="6815"/>
                    </a:cubicBezTo>
                    <a:cubicBezTo>
                      <a:pt x="14283" y="6636"/>
                      <a:pt x="14209" y="6431"/>
                      <a:pt x="14261" y="6193"/>
                    </a:cubicBezTo>
                    <a:cubicBezTo>
                      <a:pt x="14276" y="6125"/>
                      <a:pt x="14276" y="6054"/>
                      <a:pt x="14281" y="5984"/>
                    </a:cubicBezTo>
                    <a:cubicBezTo>
                      <a:pt x="14284" y="5958"/>
                      <a:pt x="14266" y="5933"/>
                      <a:pt x="14240" y="5931"/>
                    </a:cubicBezTo>
                    <a:cubicBezTo>
                      <a:pt x="14319" y="5931"/>
                      <a:pt x="14312" y="5865"/>
                      <a:pt x="14318" y="5820"/>
                    </a:cubicBezTo>
                    <a:cubicBezTo>
                      <a:pt x="14343" y="5634"/>
                      <a:pt x="14452" y="5485"/>
                      <a:pt x="14583" y="5340"/>
                    </a:cubicBezTo>
                    <a:cubicBezTo>
                      <a:pt x="14718" y="5191"/>
                      <a:pt x="14907" y="5115"/>
                      <a:pt x="15093" y="5032"/>
                    </a:cubicBezTo>
                    <a:cubicBezTo>
                      <a:pt x="15346" y="4988"/>
                      <a:pt x="15593" y="4933"/>
                      <a:pt x="15831" y="4847"/>
                    </a:cubicBezTo>
                    <a:cubicBezTo>
                      <a:pt x="16576" y="4578"/>
                      <a:pt x="17119" y="3844"/>
                      <a:pt x="17056" y="3193"/>
                    </a:cubicBezTo>
                    <a:cubicBezTo>
                      <a:pt x="17050" y="3130"/>
                      <a:pt x="17057" y="3050"/>
                      <a:pt x="16960" y="3037"/>
                    </a:cubicBezTo>
                    <a:cubicBezTo>
                      <a:pt x="16955" y="3036"/>
                      <a:pt x="16950" y="3036"/>
                      <a:pt x="16945" y="3036"/>
                    </a:cubicBezTo>
                    <a:cubicBezTo>
                      <a:pt x="16875" y="3036"/>
                      <a:pt x="16857" y="3104"/>
                      <a:pt x="16825" y="3149"/>
                    </a:cubicBezTo>
                    <a:cubicBezTo>
                      <a:pt x="16818" y="3161"/>
                      <a:pt x="16813" y="3173"/>
                      <a:pt x="16809" y="3186"/>
                    </a:cubicBezTo>
                    <a:cubicBezTo>
                      <a:pt x="16650" y="3402"/>
                      <a:pt x="16499" y="3623"/>
                      <a:pt x="16319" y="3827"/>
                    </a:cubicBezTo>
                    <a:lnTo>
                      <a:pt x="16319" y="3827"/>
                    </a:lnTo>
                    <a:cubicBezTo>
                      <a:pt x="16024" y="4103"/>
                      <a:pt x="15706" y="4351"/>
                      <a:pt x="15369" y="4571"/>
                    </a:cubicBezTo>
                    <a:lnTo>
                      <a:pt x="15313" y="4602"/>
                    </a:lnTo>
                    <a:lnTo>
                      <a:pt x="15283" y="4522"/>
                    </a:lnTo>
                    <a:cubicBezTo>
                      <a:pt x="15520" y="4216"/>
                      <a:pt x="15713" y="3879"/>
                      <a:pt x="15857" y="3520"/>
                    </a:cubicBezTo>
                    <a:cubicBezTo>
                      <a:pt x="16019" y="3123"/>
                      <a:pt x="16043" y="2716"/>
                      <a:pt x="15972" y="2302"/>
                    </a:cubicBezTo>
                    <a:cubicBezTo>
                      <a:pt x="15981" y="2301"/>
                      <a:pt x="15989" y="2300"/>
                      <a:pt x="15996" y="2300"/>
                    </a:cubicBezTo>
                    <a:cubicBezTo>
                      <a:pt x="16043" y="2300"/>
                      <a:pt x="16071" y="2332"/>
                      <a:pt x="16104" y="2357"/>
                    </a:cubicBezTo>
                    <a:cubicBezTo>
                      <a:pt x="16160" y="2400"/>
                      <a:pt x="16221" y="2438"/>
                      <a:pt x="16283" y="2470"/>
                    </a:cubicBezTo>
                    <a:cubicBezTo>
                      <a:pt x="16346" y="2500"/>
                      <a:pt x="16394" y="2516"/>
                      <a:pt x="16430" y="2516"/>
                    </a:cubicBezTo>
                    <a:cubicBezTo>
                      <a:pt x="16493" y="2516"/>
                      <a:pt x="16518" y="2465"/>
                      <a:pt x="16523" y="2355"/>
                    </a:cubicBezTo>
                    <a:cubicBezTo>
                      <a:pt x="16524" y="2337"/>
                      <a:pt x="16534" y="2321"/>
                      <a:pt x="16549" y="2313"/>
                    </a:cubicBezTo>
                    <a:lnTo>
                      <a:pt x="16549" y="2313"/>
                    </a:lnTo>
                    <a:cubicBezTo>
                      <a:pt x="16542" y="2316"/>
                      <a:pt x="16536" y="2317"/>
                      <a:pt x="16531" y="2317"/>
                    </a:cubicBezTo>
                    <a:cubicBezTo>
                      <a:pt x="16512" y="2317"/>
                      <a:pt x="16507" y="2300"/>
                      <a:pt x="16504" y="2281"/>
                    </a:cubicBezTo>
                    <a:cubicBezTo>
                      <a:pt x="16498" y="2250"/>
                      <a:pt x="16522" y="2241"/>
                      <a:pt x="16551" y="2236"/>
                    </a:cubicBezTo>
                    <a:cubicBezTo>
                      <a:pt x="16561" y="2252"/>
                      <a:pt x="16581" y="2268"/>
                      <a:pt x="16579" y="2285"/>
                    </a:cubicBezTo>
                    <a:cubicBezTo>
                      <a:pt x="16588" y="2279"/>
                      <a:pt x="16597" y="2276"/>
                      <a:pt x="16607" y="2276"/>
                    </a:cubicBezTo>
                    <a:cubicBezTo>
                      <a:pt x="16641" y="2276"/>
                      <a:pt x="16676" y="2308"/>
                      <a:pt x="16710" y="2310"/>
                    </a:cubicBezTo>
                    <a:cubicBezTo>
                      <a:pt x="16734" y="2311"/>
                      <a:pt x="16759" y="2314"/>
                      <a:pt x="16783" y="2314"/>
                    </a:cubicBezTo>
                    <a:cubicBezTo>
                      <a:pt x="16833" y="2314"/>
                      <a:pt x="16880" y="2304"/>
                      <a:pt x="16916" y="2262"/>
                    </a:cubicBezTo>
                    <a:cubicBezTo>
                      <a:pt x="16966" y="2204"/>
                      <a:pt x="16954" y="2141"/>
                      <a:pt x="16925" y="2078"/>
                    </a:cubicBezTo>
                    <a:cubicBezTo>
                      <a:pt x="16875" y="1971"/>
                      <a:pt x="16777" y="1902"/>
                      <a:pt x="16663" y="1847"/>
                    </a:cubicBezTo>
                    <a:cubicBezTo>
                      <a:pt x="16599" y="1815"/>
                      <a:pt x="16517" y="1815"/>
                      <a:pt x="16459" y="1757"/>
                    </a:cubicBezTo>
                    <a:cubicBezTo>
                      <a:pt x="16521" y="1691"/>
                      <a:pt x="16587" y="1631"/>
                      <a:pt x="16638" y="1561"/>
                    </a:cubicBezTo>
                    <a:cubicBezTo>
                      <a:pt x="16706" y="1469"/>
                      <a:pt x="16788" y="1372"/>
                      <a:pt x="16691" y="1260"/>
                    </a:cubicBezTo>
                    <a:cubicBezTo>
                      <a:pt x="16662" y="1227"/>
                      <a:pt x="16616" y="1211"/>
                      <a:pt x="16559" y="1211"/>
                    </a:cubicBezTo>
                    <a:cubicBezTo>
                      <a:pt x="16496" y="1211"/>
                      <a:pt x="16419" y="1231"/>
                      <a:pt x="16335" y="1272"/>
                    </a:cubicBezTo>
                    <a:cubicBezTo>
                      <a:pt x="16226" y="1325"/>
                      <a:pt x="16126" y="1391"/>
                      <a:pt x="16014" y="1455"/>
                    </a:cubicBezTo>
                    <a:cubicBezTo>
                      <a:pt x="15980" y="1323"/>
                      <a:pt x="15956" y="1202"/>
                      <a:pt x="15915" y="1085"/>
                    </a:cubicBezTo>
                    <a:cubicBezTo>
                      <a:pt x="15893" y="1023"/>
                      <a:pt x="15865" y="950"/>
                      <a:pt x="15770" y="950"/>
                    </a:cubicBezTo>
                    <a:cubicBezTo>
                      <a:pt x="15759" y="950"/>
                      <a:pt x="15746" y="951"/>
                      <a:pt x="15732" y="953"/>
                    </a:cubicBezTo>
                    <a:cubicBezTo>
                      <a:pt x="15593" y="991"/>
                      <a:pt x="15581" y="1102"/>
                      <a:pt x="15546" y="1197"/>
                    </a:cubicBezTo>
                    <a:cubicBezTo>
                      <a:pt x="15524" y="1255"/>
                      <a:pt x="15542" y="1323"/>
                      <a:pt x="15491" y="1383"/>
                    </a:cubicBezTo>
                    <a:cubicBezTo>
                      <a:pt x="15433" y="1347"/>
                      <a:pt x="15386" y="1312"/>
                      <a:pt x="15335" y="1288"/>
                    </a:cubicBezTo>
                    <a:cubicBezTo>
                      <a:pt x="15299" y="1271"/>
                      <a:pt x="15266" y="1263"/>
                      <a:pt x="15238" y="1263"/>
                    </a:cubicBezTo>
                    <a:cubicBezTo>
                      <a:pt x="15172" y="1263"/>
                      <a:pt x="15131" y="1309"/>
                      <a:pt x="15126" y="1395"/>
                    </a:cubicBezTo>
                    <a:cubicBezTo>
                      <a:pt x="15121" y="1483"/>
                      <a:pt x="15164" y="1559"/>
                      <a:pt x="15212" y="1633"/>
                    </a:cubicBezTo>
                    <a:cubicBezTo>
                      <a:pt x="15278" y="1738"/>
                      <a:pt x="15384" y="1813"/>
                      <a:pt x="15470" y="1898"/>
                    </a:cubicBezTo>
                    <a:cubicBezTo>
                      <a:pt x="15438" y="1948"/>
                      <a:pt x="15379" y="1952"/>
                      <a:pt x="15336" y="1975"/>
                    </a:cubicBezTo>
                    <a:cubicBezTo>
                      <a:pt x="15294" y="1999"/>
                      <a:pt x="15245" y="2022"/>
                      <a:pt x="15222" y="2067"/>
                    </a:cubicBezTo>
                    <a:cubicBezTo>
                      <a:pt x="15181" y="2193"/>
                      <a:pt x="15213" y="2236"/>
                      <a:pt x="15344" y="2236"/>
                    </a:cubicBezTo>
                    <a:cubicBezTo>
                      <a:pt x="15427" y="2236"/>
                      <a:pt x="15498" y="2183"/>
                      <a:pt x="15586" y="2183"/>
                    </a:cubicBezTo>
                    <a:cubicBezTo>
                      <a:pt x="15592" y="2183"/>
                      <a:pt x="15598" y="2183"/>
                      <a:pt x="15604" y="2184"/>
                    </a:cubicBezTo>
                    <a:cubicBezTo>
                      <a:pt x="15643" y="2296"/>
                      <a:pt x="15582" y="2432"/>
                      <a:pt x="15734" y="2499"/>
                    </a:cubicBezTo>
                    <a:lnTo>
                      <a:pt x="15734" y="2499"/>
                    </a:lnTo>
                    <a:cubicBezTo>
                      <a:pt x="15734" y="2499"/>
                      <a:pt x="15734" y="2500"/>
                      <a:pt x="15734" y="2500"/>
                    </a:cubicBezTo>
                    <a:cubicBezTo>
                      <a:pt x="15759" y="2516"/>
                      <a:pt x="15789" y="2525"/>
                      <a:pt x="15819" y="2525"/>
                    </a:cubicBezTo>
                    <a:cubicBezTo>
                      <a:pt x="15833" y="2525"/>
                      <a:pt x="15848" y="2523"/>
                      <a:pt x="15862" y="2519"/>
                    </a:cubicBezTo>
                    <a:lnTo>
                      <a:pt x="15862" y="2519"/>
                    </a:lnTo>
                    <a:cubicBezTo>
                      <a:pt x="15895" y="2707"/>
                      <a:pt x="15882" y="2893"/>
                      <a:pt x="15841" y="3078"/>
                    </a:cubicBezTo>
                    <a:cubicBezTo>
                      <a:pt x="15716" y="3639"/>
                      <a:pt x="15408" y="4133"/>
                      <a:pt x="15051" y="4608"/>
                    </a:cubicBezTo>
                    <a:cubicBezTo>
                      <a:pt x="15005" y="4717"/>
                      <a:pt x="14926" y="4807"/>
                      <a:pt x="14820" y="4879"/>
                    </a:cubicBezTo>
                    <a:lnTo>
                      <a:pt x="14818" y="4799"/>
                    </a:lnTo>
                    <a:cubicBezTo>
                      <a:pt x="14867" y="4798"/>
                      <a:pt x="14864" y="4760"/>
                      <a:pt x="14878" y="4734"/>
                    </a:cubicBezTo>
                    <a:lnTo>
                      <a:pt x="14967" y="4609"/>
                    </a:lnTo>
                    <a:cubicBezTo>
                      <a:pt x="15141" y="4222"/>
                      <a:pt x="15206" y="3834"/>
                      <a:pt x="15019" y="3435"/>
                    </a:cubicBezTo>
                    <a:cubicBezTo>
                      <a:pt x="14922" y="3358"/>
                      <a:pt x="14995" y="3252"/>
                      <a:pt x="14956" y="3167"/>
                    </a:cubicBezTo>
                    <a:cubicBezTo>
                      <a:pt x="14973" y="3143"/>
                      <a:pt x="14971" y="3112"/>
                      <a:pt x="14952" y="3091"/>
                    </a:cubicBezTo>
                    <a:cubicBezTo>
                      <a:pt x="14963" y="3013"/>
                      <a:pt x="14949" y="2937"/>
                      <a:pt x="14936" y="2860"/>
                    </a:cubicBezTo>
                    <a:cubicBezTo>
                      <a:pt x="14894" y="2626"/>
                      <a:pt x="14829" y="2394"/>
                      <a:pt x="14807" y="2156"/>
                    </a:cubicBezTo>
                    <a:cubicBezTo>
                      <a:pt x="14847" y="2079"/>
                      <a:pt x="14760" y="2015"/>
                      <a:pt x="14780" y="1933"/>
                    </a:cubicBezTo>
                    <a:cubicBezTo>
                      <a:pt x="14864" y="1596"/>
                      <a:pt x="14986" y="1272"/>
                      <a:pt x="15177" y="966"/>
                    </a:cubicBezTo>
                    <a:cubicBezTo>
                      <a:pt x="15277" y="807"/>
                      <a:pt x="15373" y="645"/>
                      <a:pt x="15434" y="470"/>
                    </a:cubicBezTo>
                    <a:cubicBezTo>
                      <a:pt x="15466" y="377"/>
                      <a:pt x="15493" y="281"/>
                      <a:pt x="15493" y="184"/>
                    </a:cubicBezTo>
                    <a:cubicBezTo>
                      <a:pt x="15493" y="120"/>
                      <a:pt x="15490" y="48"/>
                      <a:pt x="15411" y="15"/>
                    </a:cubicBezTo>
                    <a:cubicBezTo>
                      <a:pt x="15387" y="5"/>
                      <a:pt x="15364" y="0"/>
                      <a:pt x="153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77"/>
              <p:cNvSpPr/>
              <p:nvPr/>
            </p:nvSpPr>
            <p:spPr>
              <a:xfrm>
                <a:off x="6038976" y="1211063"/>
                <a:ext cx="506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5" h="5" extrusionOk="0">
                    <a:moveTo>
                      <a:pt x="4" y="0"/>
                    </a:moveTo>
                    <a:lnTo>
                      <a:pt x="4" y="0"/>
                    </a:lnTo>
                    <a:cubicBezTo>
                      <a:pt x="3" y="1"/>
                      <a:pt x="2" y="3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lnTo>
                      <a:pt x="3" y="5"/>
                    </a:lnTo>
                    <a:cubicBezTo>
                      <a:pt x="3" y="4"/>
                      <a:pt x="3" y="3"/>
                      <a:pt x="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77"/>
              <p:cNvSpPr/>
              <p:nvPr/>
            </p:nvSpPr>
            <p:spPr>
              <a:xfrm>
                <a:off x="5600943" y="2392442"/>
                <a:ext cx="304" cy="473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0" y="0"/>
                    </a:moveTo>
                    <a:cubicBezTo>
                      <a:pt x="0" y="1"/>
                      <a:pt x="0" y="3"/>
                      <a:pt x="0" y="4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77"/>
              <p:cNvSpPr/>
              <p:nvPr/>
            </p:nvSpPr>
            <p:spPr>
              <a:xfrm>
                <a:off x="6029258" y="1197702"/>
                <a:ext cx="709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7" h="5" extrusionOk="0">
                    <a:moveTo>
                      <a:pt x="5" y="0"/>
                    </a:moveTo>
                    <a:cubicBezTo>
                      <a:pt x="3" y="1"/>
                      <a:pt x="2" y="3"/>
                      <a:pt x="0" y="5"/>
                    </a:cubicBezTo>
                    <a:cubicBezTo>
                      <a:pt x="3" y="4"/>
                      <a:pt x="5" y="3"/>
                      <a:pt x="6" y="1"/>
                    </a:cubicBezTo>
                    <a:cubicBezTo>
                      <a:pt x="6" y="1"/>
                      <a:pt x="6" y="0"/>
                      <a:pt x="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77"/>
              <p:cNvSpPr/>
              <p:nvPr/>
            </p:nvSpPr>
            <p:spPr>
              <a:xfrm>
                <a:off x="6094452" y="1371977"/>
                <a:ext cx="506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5" h="3" extrusionOk="0">
                    <a:moveTo>
                      <a:pt x="1" y="0"/>
                    </a:moveTo>
                    <a:lnTo>
                      <a:pt x="4" y="3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77"/>
              <p:cNvSpPr/>
              <p:nvPr/>
            </p:nvSpPr>
            <p:spPr>
              <a:xfrm>
                <a:off x="5831450" y="1289451"/>
                <a:ext cx="506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5" h="5" extrusionOk="0">
                    <a:moveTo>
                      <a:pt x="1" y="1"/>
                    </a:moveTo>
                    <a:lnTo>
                      <a:pt x="0" y="4"/>
                    </a:lnTo>
                    <a:lnTo>
                      <a:pt x="5" y="4"/>
                    </a:lnTo>
                    <a:lnTo>
                      <a:pt x="5" y="3"/>
                    </a:lnTo>
                    <a:cubicBezTo>
                      <a:pt x="5" y="2"/>
                      <a:pt x="5" y="1"/>
                      <a:pt x="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77"/>
              <p:cNvSpPr/>
              <p:nvPr/>
            </p:nvSpPr>
            <p:spPr>
              <a:xfrm>
                <a:off x="6099311" y="1395032"/>
                <a:ext cx="202" cy="236"/>
              </a:xfrm>
              <a:custGeom>
                <a:avLst/>
                <a:gdLst/>
                <a:ahLst/>
                <a:cxnLst/>
                <a:rect l="l" t="t" r="r" b="b"/>
                <a:pathLst>
                  <a:path w="2" h="2" extrusionOk="0">
                    <a:moveTo>
                      <a:pt x="2" y="0"/>
                    </a:moveTo>
                    <a:cubicBezTo>
                      <a:pt x="2" y="0"/>
                      <a:pt x="2" y="2"/>
                      <a:pt x="0" y="2"/>
                    </a:cubicBezTo>
                    <a:lnTo>
                      <a:pt x="2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77"/>
              <p:cNvSpPr/>
              <p:nvPr/>
            </p:nvSpPr>
            <p:spPr>
              <a:xfrm>
                <a:off x="6357251" y="1528280"/>
                <a:ext cx="506" cy="709"/>
              </a:xfrm>
              <a:custGeom>
                <a:avLst/>
                <a:gdLst/>
                <a:ahLst/>
                <a:cxnLst/>
                <a:rect l="l" t="t" r="r" b="b"/>
                <a:pathLst>
                  <a:path w="5" h="6" extrusionOk="0">
                    <a:moveTo>
                      <a:pt x="1" y="0"/>
                    </a:moveTo>
                    <a:cubicBezTo>
                      <a:pt x="0" y="2"/>
                      <a:pt x="0" y="4"/>
                      <a:pt x="0" y="5"/>
                    </a:cubicBezTo>
                    <a:cubicBezTo>
                      <a:pt x="1" y="5"/>
                      <a:pt x="4" y="4"/>
                      <a:pt x="5" y="3"/>
                    </a:cubicBezTo>
                    <a:lnTo>
                      <a:pt x="5" y="2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77"/>
              <p:cNvSpPr/>
              <p:nvPr/>
            </p:nvSpPr>
            <p:spPr>
              <a:xfrm>
                <a:off x="5075648" y="1662711"/>
                <a:ext cx="796801" cy="382127"/>
              </a:xfrm>
              <a:custGeom>
                <a:avLst/>
                <a:gdLst/>
                <a:ahLst/>
                <a:cxnLst/>
                <a:rect l="l" t="t" r="r" b="b"/>
                <a:pathLst>
                  <a:path w="7871" h="3232" extrusionOk="0">
                    <a:moveTo>
                      <a:pt x="1793" y="1654"/>
                    </a:moveTo>
                    <a:cubicBezTo>
                      <a:pt x="1796" y="1654"/>
                      <a:pt x="1800" y="1655"/>
                      <a:pt x="1805" y="1655"/>
                    </a:cubicBezTo>
                    <a:cubicBezTo>
                      <a:pt x="1800" y="1655"/>
                      <a:pt x="1796" y="1654"/>
                      <a:pt x="1792" y="1654"/>
                    </a:cubicBezTo>
                    <a:close/>
                    <a:moveTo>
                      <a:pt x="4990" y="641"/>
                    </a:moveTo>
                    <a:cubicBezTo>
                      <a:pt x="5031" y="641"/>
                      <a:pt x="5061" y="672"/>
                      <a:pt x="5087" y="705"/>
                    </a:cubicBezTo>
                    <a:cubicBezTo>
                      <a:pt x="5162" y="796"/>
                      <a:pt x="5198" y="902"/>
                      <a:pt x="5235" y="1007"/>
                    </a:cubicBezTo>
                    <a:cubicBezTo>
                      <a:pt x="5298" y="1191"/>
                      <a:pt x="5362" y="1377"/>
                      <a:pt x="5420" y="1563"/>
                    </a:cubicBezTo>
                    <a:cubicBezTo>
                      <a:pt x="5432" y="1602"/>
                      <a:pt x="5457" y="1632"/>
                      <a:pt x="5478" y="1665"/>
                    </a:cubicBezTo>
                    <a:lnTo>
                      <a:pt x="5464" y="1702"/>
                    </a:lnTo>
                    <a:cubicBezTo>
                      <a:pt x="5456" y="1704"/>
                      <a:pt x="5448" y="1704"/>
                      <a:pt x="5440" y="1704"/>
                    </a:cubicBezTo>
                    <a:cubicBezTo>
                      <a:pt x="5364" y="1704"/>
                      <a:pt x="5341" y="1637"/>
                      <a:pt x="5295" y="1601"/>
                    </a:cubicBezTo>
                    <a:cubicBezTo>
                      <a:pt x="5236" y="1556"/>
                      <a:pt x="5189" y="1498"/>
                      <a:pt x="5136" y="1444"/>
                    </a:cubicBezTo>
                    <a:cubicBezTo>
                      <a:pt x="4999" y="1208"/>
                      <a:pt x="4883" y="966"/>
                      <a:pt x="4914" y="693"/>
                    </a:cubicBezTo>
                    <a:cubicBezTo>
                      <a:pt x="4924" y="688"/>
                      <a:pt x="4929" y="675"/>
                      <a:pt x="4924" y="664"/>
                    </a:cubicBezTo>
                    <a:cubicBezTo>
                      <a:pt x="4949" y="648"/>
                      <a:pt x="4971" y="641"/>
                      <a:pt x="4990" y="641"/>
                    </a:cubicBezTo>
                    <a:close/>
                    <a:moveTo>
                      <a:pt x="283" y="1488"/>
                    </a:moveTo>
                    <a:cubicBezTo>
                      <a:pt x="430" y="1488"/>
                      <a:pt x="563" y="1533"/>
                      <a:pt x="697" y="1556"/>
                    </a:cubicBezTo>
                    <a:cubicBezTo>
                      <a:pt x="875" y="1588"/>
                      <a:pt x="1050" y="1630"/>
                      <a:pt x="1227" y="1667"/>
                    </a:cubicBezTo>
                    <a:cubicBezTo>
                      <a:pt x="1227" y="1678"/>
                      <a:pt x="1227" y="1689"/>
                      <a:pt x="1228" y="1701"/>
                    </a:cubicBezTo>
                    <a:cubicBezTo>
                      <a:pt x="1138" y="1708"/>
                      <a:pt x="1049" y="1712"/>
                      <a:pt x="959" y="1712"/>
                    </a:cubicBezTo>
                    <a:cubicBezTo>
                      <a:pt x="784" y="1712"/>
                      <a:pt x="610" y="1697"/>
                      <a:pt x="436" y="1664"/>
                    </a:cubicBezTo>
                    <a:cubicBezTo>
                      <a:pt x="291" y="1637"/>
                      <a:pt x="264" y="1621"/>
                      <a:pt x="138" y="1504"/>
                    </a:cubicBezTo>
                    <a:cubicBezTo>
                      <a:pt x="188" y="1493"/>
                      <a:pt x="236" y="1488"/>
                      <a:pt x="283" y="1488"/>
                    </a:cubicBezTo>
                    <a:close/>
                    <a:moveTo>
                      <a:pt x="6199" y="710"/>
                    </a:moveTo>
                    <a:cubicBezTo>
                      <a:pt x="6259" y="710"/>
                      <a:pt x="6291" y="757"/>
                      <a:pt x="6324" y="800"/>
                    </a:cubicBezTo>
                    <a:cubicBezTo>
                      <a:pt x="6397" y="901"/>
                      <a:pt x="6427" y="1015"/>
                      <a:pt x="6456" y="1129"/>
                    </a:cubicBezTo>
                    <a:cubicBezTo>
                      <a:pt x="6514" y="1367"/>
                      <a:pt x="6540" y="1612"/>
                      <a:pt x="6654" y="1849"/>
                    </a:cubicBezTo>
                    <a:cubicBezTo>
                      <a:pt x="6633" y="1853"/>
                      <a:pt x="6614" y="1855"/>
                      <a:pt x="6597" y="1855"/>
                    </a:cubicBezTo>
                    <a:cubicBezTo>
                      <a:pt x="6520" y="1855"/>
                      <a:pt x="6474" y="1814"/>
                      <a:pt x="6427" y="1774"/>
                    </a:cubicBezTo>
                    <a:cubicBezTo>
                      <a:pt x="6410" y="1757"/>
                      <a:pt x="6390" y="1743"/>
                      <a:pt x="6369" y="1732"/>
                    </a:cubicBezTo>
                    <a:cubicBezTo>
                      <a:pt x="6370" y="1724"/>
                      <a:pt x="6368" y="1715"/>
                      <a:pt x="6363" y="1709"/>
                    </a:cubicBezTo>
                    <a:cubicBezTo>
                      <a:pt x="6328" y="1654"/>
                      <a:pt x="6288" y="1600"/>
                      <a:pt x="6250" y="1545"/>
                    </a:cubicBezTo>
                    <a:lnTo>
                      <a:pt x="6161" y="1348"/>
                    </a:lnTo>
                    <a:cubicBezTo>
                      <a:pt x="6118" y="1170"/>
                      <a:pt x="6085" y="990"/>
                      <a:pt x="6100" y="807"/>
                    </a:cubicBezTo>
                    <a:lnTo>
                      <a:pt x="6145" y="720"/>
                    </a:lnTo>
                    <a:cubicBezTo>
                      <a:pt x="6165" y="713"/>
                      <a:pt x="6183" y="710"/>
                      <a:pt x="6199" y="710"/>
                    </a:cubicBezTo>
                    <a:close/>
                    <a:moveTo>
                      <a:pt x="3270" y="647"/>
                    </a:moveTo>
                    <a:cubicBezTo>
                      <a:pt x="3276" y="647"/>
                      <a:pt x="3283" y="648"/>
                      <a:pt x="3290" y="649"/>
                    </a:cubicBezTo>
                    <a:cubicBezTo>
                      <a:pt x="3359" y="658"/>
                      <a:pt x="3367" y="721"/>
                      <a:pt x="3374" y="773"/>
                    </a:cubicBezTo>
                    <a:cubicBezTo>
                      <a:pt x="3391" y="914"/>
                      <a:pt x="3405" y="1056"/>
                      <a:pt x="3419" y="1197"/>
                    </a:cubicBezTo>
                    <a:cubicBezTo>
                      <a:pt x="3401" y="1442"/>
                      <a:pt x="3434" y="1678"/>
                      <a:pt x="3568" y="1900"/>
                    </a:cubicBezTo>
                    <a:cubicBezTo>
                      <a:pt x="3557" y="1903"/>
                      <a:pt x="3547" y="1904"/>
                      <a:pt x="3538" y="1904"/>
                    </a:cubicBezTo>
                    <a:cubicBezTo>
                      <a:pt x="3491" y="1904"/>
                      <a:pt x="3468" y="1867"/>
                      <a:pt x="3442" y="1839"/>
                    </a:cubicBezTo>
                    <a:cubicBezTo>
                      <a:pt x="3179" y="1541"/>
                      <a:pt x="3077" y="1205"/>
                      <a:pt x="3136" y="834"/>
                    </a:cubicBezTo>
                    <a:cubicBezTo>
                      <a:pt x="3139" y="808"/>
                      <a:pt x="3146" y="783"/>
                      <a:pt x="3158" y="760"/>
                    </a:cubicBezTo>
                    <a:cubicBezTo>
                      <a:pt x="3184" y="714"/>
                      <a:pt x="3198" y="647"/>
                      <a:pt x="3270" y="647"/>
                    </a:cubicBezTo>
                    <a:close/>
                    <a:moveTo>
                      <a:pt x="7416" y="924"/>
                    </a:moveTo>
                    <a:cubicBezTo>
                      <a:pt x="7420" y="924"/>
                      <a:pt x="7424" y="924"/>
                      <a:pt x="7428" y="925"/>
                    </a:cubicBezTo>
                    <a:cubicBezTo>
                      <a:pt x="7499" y="931"/>
                      <a:pt x="7515" y="990"/>
                      <a:pt x="7535" y="1037"/>
                    </a:cubicBezTo>
                    <a:cubicBezTo>
                      <a:pt x="7580" y="1141"/>
                      <a:pt x="7590" y="1251"/>
                      <a:pt x="7592" y="1360"/>
                    </a:cubicBezTo>
                    <a:cubicBezTo>
                      <a:pt x="7598" y="1627"/>
                      <a:pt x="7517" y="1890"/>
                      <a:pt x="7556" y="2161"/>
                    </a:cubicBezTo>
                    <a:cubicBezTo>
                      <a:pt x="7520" y="2158"/>
                      <a:pt x="7498" y="2160"/>
                      <a:pt x="7493" y="2153"/>
                    </a:cubicBezTo>
                    <a:cubicBezTo>
                      <a:pt x="7281" y="1847"/>
                      <a:pt x="7136" y="1529"/>
                      <a:pt x="7241" y="1165"/>
                    </a:cubicBezTo>
                    <a:cubicBezTo>
                      <a:pt x="7257" y="1114"/>
                      <a:pt x="7277" y="1065"/>
                      <a:pt x="7303" y="1020"/>
                    </a:cubicBezTo>
                    <a:cubicBezTo>
                      <a:pt x="7327" y="977"/>
                      <a:pt x="7350" y="924"/>
                      <a:pt x="7416" y="924"/>
                    </a:cubicBezTo>
                    <a:close/>
                    <a:moveTo>
                      <a:pt x="2325" y="1949"/>
                    </a:moveTo>
                    <a:cubicBezTo>
                      <a:pt x="2374" y="1949"/>
                      <a:pt x="2434" y="1968"/>
                      <a:pt x="2519" y="2002"/>
                    </a:cubicBezTo>
                    <a:cubicBezTo>
                      <a:pt x="2368" y="2049"/>
                      <a:pt x="2234" y="2114"/>
                      <a:pt x="2091" y="2172"/>
                    </a:cubicBezTo>
                    <a:cubicBezTo>
                      <a:pt x="2185" y="2013"/>
                      <a:pt x="2236" y="1949"/>
                      <a:pt x="2325" y="1949"/>
                    </a:cubicBezTo>
                    <a:close/>
                    <a:moveTo>
                      <a:pt x="2033" y="2217"/>
                    </a:moveTo>
                    <a:cubicBezTo>
                      <a:pt x="2038" y="2217"/>
                      <a:pt x="2044" y="2224"/>
                      <a:pt x="2049" y="2229"/>
                    </a:cubicBezTo>
                    <a:cubicBezTo>
                      <a:pt x="2039" y="2234"/>
                      <a:pt x="2029" y="2237"/>
                      <a:pt x="2019" y="2240"/>
                    </a:cubicBezTo>
                    <a:cubicBezTo>
                      <a:pt x="2019" y="2240"/>
                      <a:pt x="2018" y="2240"/>
                      <a:pt x="2018" y="2240"/>
                    </a:cubicBezTo>
                    <a:cubicBezTo>
                      <a:pt x="2014" y="2240"/>
                      <a:pt x="2009" y="2232"/>
                      <a:pt x="2005" y="2229"/>
                    </a:cubicBezTo>
                    <a:cubicBezTo>
                      <a:pt x="2014" y="2223"/>
                      <a:pt x="2024" y="2219"/>
                      <a:pt x="2033" y="2217"/>
                    </a:cubicBezTo>
                    <a:close/>
                    <a:moveTo>
                      <a:pt x="2026" y="1973"/>
                    </a:moveTo>
                    <a:lnTo>
                      <a:pt x="2026" y="1973"/>
                    </a:lnTo>
                    <a:cubicBezTo>
                      <a:pt x="1781" y="2203"/>
                      <a:pt x="1528" y="2369"/>
                      <a:pt x="1215" y="2460"/>
                    </a:cubicBezTo>
                    <a:cubicBezTo>
                      <a:pt x="1142" y="2481"/>
                      <a:pt x="1067" y="2493"/>
                      <a:pt x="992" y="2493"/>
                    </a:cubicBezTo>
                    <a:cubicBezTo>
                      <a:pt x="918" y="2493"/>
                      <a:pt x="844" y="2481"/>
                      <a:pt x="771" y="2456"/>
                    </a:cubicBezTo>
                    <a:lnTo>
                      <a:pt x="762" y="2449"/>
                    </a:lnTo>
                    <a:cubicBezTo>
                      <a:pt x="717" y="2400"/>
                      <a:pt x="718" y="2345"/>
                      <a:pt x="734" y="2288"/>
                    </a:cubicBezTo>
                    <a:lnTo>
                      <a:pt x="870" y="2180"/>
                    </a:lnTo>
                    <a:lnTo>
                      <a:pt x="995" y="2127"/>
                    </a:lnTo>
                    <a:cubicBezTo>
                      <a:pt x="1322" y="2052"/>
                      <a:pt x="1651" y="1988"/>
                      <a:pt x="2026" y="1973"/>
                    </a:cubicBezTo>
                    <a:close/>
                    <a:moveTo>
                      <a:pt x="2499" y="2177"/>
                    </a:moveTo>
                    <a:lnTo>
                      <a:pt x="2499" y="2177"/>
                    </a:lnTo>
                    <a:cubicBezTo>
                      <a:pt x="2398" y="2456"/>
                      <a:pt x="2161" y="2700"/>
                      <a:pt x="1928" y="2762"/>
                    </a:cubicBezTo>
                    <a:cubicBezTo>
                      <a:pt x="1905" y="2512"/>
                      <a:pt x="2167" y="2243"/>
                      <a:pt x="2499" y="2177"/>
                    </a:cubicBezTo>
                    <a:close/>
                    <a:moveTo>
                      <a:pt x="7309" y="2261"/>
                    </a:moveTo>
                    <a:cubicBezTo>
                      <a:pt x="7315" y="2269"/>
                      <a:pt x="7326" y="2276"/>
                      <a:pt x="7336" y="2279"/>
                    </a:cubicBezTo>
                    <a:cubicBezTo>
                      <a:pt x="7342" y="2292"/>
                      <a:pt x="7347" y="2306"/>
                      <a:pt x="7353" y="2319"/>
                    </a:cubicBezTo>
                    <a:cubicBezTo>
                      <a:pt x="7201" y="2372"/>
                      <a:pt x="7111" y="2487"/>
                      <a:pt x="6999" y="2580"/>
                    </a:cubicBezTo>
                    <a:cubicBezTo>
                      <a:pt x="6899" y="2664"/>
                      <a:pt x="6816" y="2764"/>
                      <a:pt x="6667" y="2850"/>
                    </a:cubicBezTo>
                    <a:cubicBezTo>
                      <a:pt x="6661" y="2720"/>
                      <a:pt x="6721" y="2638"/>
                      <a:pt x="6785" y="2557"/>
                    </a:cubicBezTo>
                    <a:cubicBezTo>
                      <a:pt x="6818" y="2515"/>
                      <a:pt x="6860" y="2475"/>
                      <a:pt x="6863" y="2426"/>
                    </a:cubicBezTo>
                    <a:cubicBezTo>
                      <a:pt x="6869" y="2430"/>
                      <a:pt x="6875" y="2431"/>
                      <a:pt x="6883" y="2431"/>
                    </a:cubicBezTo>
                    <a:cubicBezTo>
                      <a:pt x="6897" y="2431"/>
                      <a:pt x="6914" y="2425"/>
                      <a:pt x="6932" y="2414"/>
                    </a:cubicBezTo>
                    <a:cubicBezTo>
                      <a:pt x="7048" y="2347"/>
                      <a:pt x="7183" y="2317"/>
                      <a:pt x="7306" y="2262"/>
                    </a:cubicBezTo>
                    <a:lnTo>
                      <a:pt x="7309" y="2261"/>
                    </a:lnTo>
                    <a:close/>
                    <a:moveTo>
                      <a:pt x="3517" y="2147"/>
                    </a:moveTo>
                    <a:cubicBezTo>
                      <a:pt x="3524" y="2147"/>
                      <a:pt x="3532" y="2148"/>
                      <a:pt x="3540" y="2152"/>
                    </a:cubicBezTo>
                    <a:cubicBezTo>
                      <a:pt x="3563" y="2160"/>
                      <a:pt x="3554" y="2192"/>
                      <a:pt x="3529" y="2210"/>
                    </a:cubicBezTo>
                    <a:cubicBezTo>
                      <a:pt x="3439" y="2460"/>
                      <a:pt x="3304" y="2689"/>
                      <a:pt x="3129" y="2889"/>
                    </a:cubicBezTo>
                    <a:cubicBezTo>
                      <a:pt x="3105" y="2916"/>
                      <a:pt x="3032" y="2942"/>
                      <a:pt x="3104" y="2990"/>
                    </a:cubicBezTo>
                    <a:cubicBezTo>
                      <a:pt x="3107" y="2993"/>
                      <a:pt x="3109" y="2996"/>
                      <a:pt x="3113" y="2998"/>
                    </a:cubicBezTo>
                    <a:cubicBezTo>
                      <a:pt x="3108" y="2997"/>
                      <a:pt x="3104" y="2995"/>
                      <a:pt x="3101" y="2993"/>
                    </a:cubicBezTo>
                    <a:cubicBezTo>
                      <a:pt x="3082" y="2976"/>
                      <a:pt x="3066" y="2969"/>
                      <a:pt x="3052" y="2969"/>
                    </a:cubicBezTo>
                    <a:cubicBezTo>
                      <a:pt x="3016" y="2969"/>
                      <a:pt x="2990" y="3010"/>
                      <a:pt x="2957" y="3018"/>
                    </a:cubicBezTo>
                    <a:cubicBezTo>
                      <a:pt x="2939" y="3023"/>
                      <a:pt x="2923" y="3025"/>
                      <a:pt x="2909" y="3025"/>
                    </a:cubicBezTo>
                    <a:cubicBezTo>
                      <a:pt x="2863" y="3025"/>
                      <a:pt x="2836" y="3000"/>
                      <a:pt x="2827" y="2953"/>
                    </a:cubicBezTo>
                    <a:cubicBezTo>
                      <a:pt x="2809" y="2853"/>
                      <a:pt x="2851" y="2764"/>
                      <a:pt x="2907" y="2678"/>
                    </a:cubicBezTo>
                    <a:cubicBezTo>
                      <a:pt x="3038" y="2477"/>
                      <a:pt x="3243" y="2337"/>
                      <a:pt x="3454" y="2203"/>
                    </a:cubicBezTo>
                    <a:cubicBezTo>
                      <a:pt x="3469" y="2177"/>
                      <a:pt x="3485" y="2147"/>
                      <a:pt x="3517" y="2147"/>
                    </a:cubicBezTo>
                    <a:close/>
                    <a:moveTo>
                      <a:pt x="5385" y="1923"/>
                    </a:moveTo>
                    <a:cubicBezTo>
                      <a:pt x="5397" y="1923"/>
                      <a:pt x="5410" y="1923"/>
                      <a:pt x="5422" y="1925"/>
                    </a:cubicBezTo>
                    <a:cubicBezTo>
                      <a:pt x="5422" y="1982"/>
                      <a:pt x="5422" y="2038"/>
                      <a:pt x="5422" y="2093"/>
                    </a:cubicBezTo>
                    <a:cubicBezTo>
                      <a:pt x="5357" y="2241"/>
                      <a:pt x="5370" y="2400"/>
                      <a:pt x="5331" y="2552"/>
                    </a:cubicBezTo>
                    <a:cubicBezTo>
                      <a:pt x="5289" y="2710"/>
                      <a:pt x="5244" y="2867"/>
                      <a:pt x="5145" y="3009"/>
                    </a:cubicBezTo>
                    <a:cubicBezTo>
                      <a:pt x="5117" y="3047"/>
                      <a:pt x="5086" y="3086"/>
                      <a:pt x="5039" y="3086"/>
                    </a:cubicBezTo>
                    <a:cubicBezTo>
                      <a:pt x="5019" y="3086"/>
                      <a:pt x="4995" y="3079"/>
                      <a:pt x="4967" y="3060"/>
                    </a:cubicBezTo>
                    <a:cubicBezTo>
                      <a:pt x="4961" y="3046"/>
                      <a:pt x="4956" y="3031"/>
                      <a:pt x="4950" y="3017"/>
                    </a:cubicBezTo>
                    <a:cubicBezTo>
                      <a:pt x="4901" y="2687"/>
                      <a:pt x="4990" y="2379"/>
                      <a:pt x="5144" y="2077"/>
                    </a:cubicBezTo>
                    <a:cubicBezTo>
                      <a:pt x="5195" y="1981"/>
                      <a:pt x="5267" y="1923"/>
                      <a:pt x="5385" y="1923"/>
                    </a:cubicBezTo>
                    <a:close/>
                    <a:moveTo>
                      <a:pt x="1527" y="0"/>
                    </a:moveTo>
                    <a:cubicBezTo>
                      <a:pt x="1481" y="0"/>
                      <a:pt x="1442" y="28"/>
                      <a:pt x="1398" y="84"/>
                    </a:cubicBezTo>
                    <a:cubicBezTo>
                      <a:pt x="1339" y="162"/>
                      <a:pt x="1321" y="251"/>
                      <a:pt x="1316" y="342"/>
                    </a:cubicBezTo>
                    <a:cubicBezTo>
                      <a:pt x="1302" y="644"/>
                      <a:pt x="1383" y="928"/>
                      <a:pt x="1543" y="1197"/>
                    </a:cubicBezTo>
                    <a:cubicBezTo>
                      <a:pt x="1558" y="1240"/>
                      <a:pt x="1553" y="1295"/>
                      <a:pt x="1628" y="1295"/>
                    </a:cubicBezTo>
                    <a:cubicBezTo>
                      <a:pt x="1630" y="1295"/>
                      <a:pt x="1632" y="1295"/>
                      <a:pt x="1635" y="1295"/>
                    </a:cubicBezTo>
                    <a:cubicBezTo>
                      <a:pt x="1705" y="1272"/>
                      <a:pt x="1705" y="1272"/>
                      <a:pt x="1642" y="1196"/>
                    </a:cubicBezTo>
                    <a:cubicBezTo>
                      <a:pt x="1592" y="1054"/>
                      <a:pt x="1517" y="920"/>
                      <a:pt x="1483" y="774"/>
                    </a:cubicBezTo>
                    <a:cubicBezTo>
                      <a:pt x="1440" y="595"/>
                      <a:pt x="1417" y="416"/>
                      <a:pt x="1459" y="235"/>
                    </a:cubicBezTo>
                    <a:cubicBezTo>
                      <a:pt x="1471" y="185"/>
                      <a:pt x="1478" y="114"/>
                      <a:pt x="1550" y="114"/>
                    </a:cubicBezTo>
                    <a:cubicBezTo>
                      <a:pt x="1567" y="114"/>
                      <a:pt x="1587" y="118"/>
                      <a:pt x="1612" y="127"/>
                    </a:cubicBezTo>
                    <a:cubicBezTo>
                      <a:pt x="1634" y="166"/>
                      <a:pt x="1655" y="206"/>
                      <a:pt x="1676" y="246"/>
                    </a:cubicBezTo>
                    <a:cubicBezTo>
                      <a:pt x="1695" y="360"/>
                      <a:pt x="1712" y="474"/>
                      <a:pt x="1736" y="588"/>
                    </a:cubicBezTo>
                    <a:cubicBezTo>
                      <a:pt x="1793" y="867"/>
                      <a:pt x="1791" y="1153"/>
                      <a:pt x="1893" y="1424"/>
                    </a:cubicBezTo>
                    <a:lnTo>
                      <a:pt x="1865" y="1500"/>
                    </a:lnTo>
                    <a:lnTo>
                      <a:pt x="1823" y="1465"/>
                    </a:lnTo>
                    <a:cubicBezTo>
                      <a:pt x="1813" y="1443"/>
                      <a:pt x="1805" y="1417"/>
                      <a:pt x="1775" y="1417"/>
                    </a:cubicBezTo>
                    <a:cubicBezTo>
                      <a:pt x="1772" y="1417"/>
                      <a:pt x="1769" y="1418"/>
                      <a:pt x="1766" y="1418"/>
                    </a:cubicBezTo>
                    <a:cubicBezTo>
                      <a:pt x="1701" y="1429"/>
                      <a:pt x="1718" y="1473"/>
                      <a:pt x="1719" y="1508"/>
                    </a:cubicBezTo>
                    <a:lnTo>
                      <a:pt x="1774" y="1548"/>
                    </a:lnTo>
                    <a:cubicBezTo>
                      <a:pt x="1774" y="1575"/>
                      <a:pt x="1773" y="1602"/>
                      <a:pt x="1735" y="1613"/>
                    </a:cubicBezTo>
                    <a:cubicBezTo>
                      <a:pt x="1656" y="1545"/>
                      <a:pt x="1578" y="1479"/>
                      <a:pt x="1500" y="1410"/>
                    </a:cubicBezTo>
                    <a:cubicBezTo>
                      <a:pt x="1469" y="1381"/>
                      <a:pt x="1440" y="1346"/>
                      <a:pt x="1394" y="1346"/>
                    </a:cubicBezTo>
                    <a:cubicBezTo>
                      <a:pt x="1381" y="1346"/>
                      <a:pt x="1367" y="1348"/>
                      <a:pt x="1352" y="1354"/>
                    </a:cubicBezTo>
                    <a:cubicBezTo>
                      <a:pt x="1342" y="1335"/>
                      <a:pt x="1322" y="1324"/>
                      <a:pt x="1302" y="1324"/>
                    </a:cubicBezTo>
                    <a:cubicBezTo>
                      <a:pt x="1293" y="1324"/>
                      <a:pt x="1284" y="1326"/>
                      <a:pt x="1276" y="1330"/>
                    </a:cubicBezTo>
                    <a:lnTo>
                      <a:pt x="1226" y="1360"/>
                    </a:lnTo>
                    <a:lnTo>
                      <a:pt x="1179" y="1330"/>
                    </a:lnTo>
                    <a:lnTo>
                      <a:pt x="1175" y="1333"/>
                    </a:lnTo>
                    <a:lnTo>
                      <a:pt x="1175" y="1331"/>
                    </a:lnTo>
                    <a:lnTo>
                      <a:pt x="1116" y="1254"/>
                    </a:lnTo>
                    <a:cubicBezTo>
                      <a:pt x="1070" y="1234"/>
                      <a:pt x="1031" y="1182"/>
                      <a:pt x="980" y="1182"/>
                    </a:cubicBezTo>
                    <a:cubicBezTo>
                      <a:pt x="958" y="1182"/>
                      <a:pt x="934" y="1192"/>
                      <a:pt x="906" y="1217"/>
                    </a:cubicBezTo>
                    <a:cubicBezTo>
                      <a:pt x="941" y="1292"/>
                      <a:pt x="1015" y="1336"/>
                      <a:pt x="1088" y="1377"/>
                    </a:cubicBezTo>
                    <a:cubicBezTo>
                      <a:pt x="1101" y="1384"/>
                      <a:pt x="1114" y="1388"/>
                      <a:pt x="1125" y="1388"/>
                    </a:cubicBezTo>
                    <a:cubicBezTo>
                      <a:pt x="1137" y="1388"/>
                      <a:pt x="1147" y="1384"/>
                      <a:pt x="1155" y="1377"/>
                    </a:cubicBezTo>
                    <a:lnTo>
                      <a:pt x="1155" y="1377"/>
                    </a:lnTo>
                    <a:cubicBezTo>
                      <a:pt x="1141" y="1456"/>
                      <a:pt x="1223" y="1473"/>
                      <a:pt x="1281" y="1506"/>
                    </a:cubicBezTo>
                    <a:lnTo>
                      <a:pt x="1292" y="1580"/>
                    </a:lnTo>
                    <a:cubicBezTo>
                      <a:pt x="1083" y="1536"/>
                      <a:pt x="875" y="1487"/>
                      <a:pt x="665" y="1447"/>
                    </a:cubicBezTo>
                    <a:cubicBezTo>
                      <a:pt x="554" y="1425"/>
                      <a:pt x="444" y="1393"/>
                      <a:pt x="328" y="1393"/>
                    </a:cubicBezTo>
                    <a:cubicBezTo>
                      <a:pt x="309" y="1393"/>
                      <a:pt x="290" y="1394"/>
                      <a:pt x="270" y="1396"/>
                    </a:cubicBezTo>
                    <a:cubicBezTo>
                      <a:pt x="257" y="1388"/>
                      <a:pt x="242" y="1384"/>
                      <a:pt x="228" y="1384"/>
                    </a:cubicBezTo>
                    <a:cubicBezTo>
                      <a:pt x="212" y="1384"/>
                      <a:pt x="197" y="1389"/>
                      <a:pt x="183" y="1398"/>
                    </a:cubicBezTo>
                    <a:cubicBezTo>
                      <a:pt x="179" y="1398"/>
                      <a:pt x="176" y="1398"/>
                      <a:pt x="172" y="1398"/>
                    </a:cubicBezTo>
                    <a:cubicBezTo>
                      <a:pt x="80" y="1398"/>
                      <a:pt x="25" y="1440"/>
                      <a:pt x="11" y="1516"/>
                    </a:cubicBezTo>
                    <a:cubicBezTo>
                      <a:pt x="0" y="1588"/>
                      <a:pt x="55" y="1638"/>
                      <a:pt x="118" y="1675"/>
                    </a:cubicBezTo>
                    <a:cubicBezTo>
                      <a:pt x="298" y="1783"/>
                      <a:pt x="504" y="1815"/>
                      <a:pt x="719" y="1815"/>
                    </a:cubicBezTo>
                    <a:cubicBezTo>
                      <a:pt x="723" y="1815"/>
                      <a:pt x="727" y="1815"/>
                      <a:pt x="731" y="1815"/>
                    </a:cubicBezTo>
                    <a:cubicBezTo>
                      <a:pt x="792" y="1826"/>
                      <a:pt x="852" y="1831"/>
                      <a:pt x="914" y="1831"/>
                    </a:cubicBezTo>
                    <a:cubicBezTo>
                      <a:pt x="973" y="1831"/>
                      <a:pt x="1032" y="1826"/>
                      <a:pt x="1091" y="1816"/>
                    </a:cubicBezTo>
                    <a:cubicBezTo>
                      <a:pt x="1121" y="1819"/>
                      <a:pt x="1151" y="1820"/>
                      <a:pt x="1181" y="1820"/>
                    </a:cubicBezTo>
                    <a:cubicBezTo>
                      <a:pt x="1276" y="1820"/>
                      <a:pt x="1371" y="1808"/>
                      <a:pt x="1466" y="1796"/>
                    </a:cubicBezTo>
                    <a:cubicBezTo>
                      <a:pt x="1546" y="1786"/>
                      <a:pt x="1626" y="1773"/>
                      <a:pt x="1706" y="1773"/>
                    </a:cubicBezTo>
                    <a:cubicBezTo>
                      <a:pt x="1779" y="1773"/>
                      <a:pt x="1852" y="1784"/>
                      <a:pt x="1922" y="1818"/>
                    </a:cubicBezTo>
                    <a:cubicBezTo>
                      <a:pt x="1942" y="1849"/>
                      <a:pt x="1905" y="1863"/>
                      <a:pt x="1893" y="1884"/>
                    </a:cubicBezTo>
                    <a:cubicBezTo>
                      <a:pt x="1561" y="1903"/>
                      <a:pt x="1231" y="1927"/>
                      <a:pt x="933" y="2072"/>
                    </a:cubicBezTo>
                    <a:lnTo>
                      <a:pt x="866" y="2103"/>
                    </a:lnTo>
                    <a:cubicBezTo>
                      <a:pt x="863" y="2102"/>
                      <a:pt x="860" y="2102"/>
                      <a:pt x="858" y="2102"/>
                    </a:cubicBezTo>
                    <a:cubicBezTo>
                      <a:pt x="841" y="2102"/>
                      <a:pt x="825" y="2111"/>
                      <a:pt x="817" y="2127"/>
                    </a:cubicBezTo>
                    <a:cubicBezTo>
                      <a:pt x="725" y="2154"/>
                      <a:pt x="661" y="2204"/>
                      <a:pt x="640" y="2288"/>
                    </a:cubicBezTo>
                    <a:cubicBezTo>
                      <a:pt x="602" y="2374"/>
                      <a:pt x="615" y="2450"/>
                      <a:pt x="706" y="2507"/>
                    </a:cubicBezTo>
                    <a:lnTo>
                      <a:pt x="767" y="2540"/>
                    </a:lnTo>
                    <a:cubicBezTo>
                      <a:pt x="849" y="2583"/>
                      <a:pt x="933" y="2597"/>
                      <a:pt x="1020" y="2597"/>
                    </a:cubicBezTo>
                    <a:cubicBezTo>
                      <a:pt x="1087" y="2597"/>
                      <a:pt x="1155" y="2589"/>
                      <a:pt x="1223" y="2578"/>
                    </a:cubicBezTo>
                    <a:cubicBezTo>
                      <a:pt x="1466" y="2542"/>
                      <a:pt x="1666" y="2426"/>
                      <a:pt x="1864" y="2312"/>
                    </a:cubicBezTo>
                    <a:cubicBezTo>
                      <a:pt x="1880" y="2290"/>
                      <a:pt x="1900" y="2267"/>
                      <a:pt x="1926" y="2267"/>
                    </a:cubicBezTo>
                    <a:cubicBezTo>
                      <a:pt x="1934" y="2267"/>
                      <a:pt x="1942" y="2269"/>
                      <a:pt x="1951" y="2274"/>
                    </a:cubicBezTo>
                    <a:cubicBezTo>
                      <a:pt x="1981" y="2290"/>
                      <a:pt x="1964" y="2320"/>
                      <a:pt x="1945" y="2341"/>
                    </a:cubicBezTo>
                    <a:cubicBezTo>
                      <a:pt x="1922" y="2366"/>
                      <a:pt x="1898" y="2389"/>
                      <a:pt x="1874" y="2413"/>
                    </a:cubicBezTo>
                    <a:cubicBezTo>
                      <a:pt x="1826" y="2521"/>
                      <a:pt x="1755" y="2624"/>
                      <a:pt x="1769" y="2746"/>
                    </a:cubicBezTo>
                    <a:cubicBezTo>
                      <a:pt x="1782" y="2844"/>
                      <a:pt x="1836" y="2896"/>
                      <a:pt x="1928" y="2896"/>
                    </a:cubicBezTo>
                    <a:cubicBezTo>
                      <a:pt x="1950" y="2896"/>
                      <a:pt x="1975" y="2893"/>
                      <a:pt x="2002" y="2886"/>
                    </a:cubicBezTo>
                    <a:cubicBezTo>
                      <a:pt x="2156" y="2851"/>
                      <a:pt x="2266" y="2763"/>
                      <a:pt x="2364" y="2662"/>
                    </a:cubicBezTo>
                    <a:cubicBezTo>
                      <a:pt x="2479" y="2538"/>
                      <a:pt x="2579" y="2399"/>
                      <a:pt x="2658" y="2249"/>
                    </a:cubicBezTo>
                    <a:cubicBezTo>
                      <a:pt x="2728" y="2122"/>
                      <a:pt x="2812" y="2033"/>
                      <a:pt x="2958" y="2033"/>
                    </a:cubicBezTo>
                    <a:cubicBezTo>
                      <a:pt x="2994" y="2033"/>
                      <a:pt x="3034" y="2038"/>
                      <a:pt x="3078" y="2049"/>
                    </a:cubicBezTo>
                    <a:cubicBezTo>
                      <a:pt x="3095" y="2054"/>
                      <a:pt x="3113" y="2055"/>
                      <a:pt x="3131" y="2055"/>
                    </a:cubicBezTo>
                    <a:cubicBezTo>
                      <a:pt x="3166" y="2055"/>
                      <a:pt x="3201" y="2050"/>
                      <a:pt x="3236" y="2049"/>
                    </a:cubicBezTo>
                    <a:cubicBezTo>
                      <a:pt x="3284" y="2064"/>
                      <a:pt x="3292" y="2096"/>
                      <a:pt x="3280" y="2134"/>
                    </a:cubicBezTo>
                    <a:cubicBezTo>
                      <a:pt x="3152" y="2193"/>
                      <a:pt x="3053" y="2284"/>
                      <a:pt x="2960" y="2375"/>
                    </a:cubicBezTo>
                    <a:cubicBezTo>
                      <a:pt x="2826" y="2507"/>
                      <a:pt x="2707" y="2649"/>
                      <a:pt x="2694" y="2834"/>
                    </a:cubicBezTo>
                    <a:cubicBezTo>
                      <a:pt x="2673" y="2884"/>
                      <a:pt x="2673" y="2933"/>
                      <a:pt x="2705" y="2980"/>
                    </a:cubicBezTo>
                    <a:cubicBezTo>
                      <a:pt x="2755" y="3088"/>
                      <a:pt x="2837" y="3144"/>
                      <a:pt x="2927" y="3144"/>
                    </a:cubicBezTo>
                    <a:cubicBezTo>
                      <a:pt x="2993" y="3144"/>
                      <a:pt x="3064" y="3114"/>
                      <a:pt x="3128" y="3052"/>
                    </a:cubicBezTo>
                    <a:cubicBezTo>
                      <a:pt x="3140" y="3043"/>
                      <a:pt x="3142" y="3027"/>
                      <a:pt x="3133" y="3015"/>
                    </a:cubicBezTo>
                    <a:lnTo>
                      <a:pt x="3133" y="3015"/>
                    </a:lnTo>
                    <a:cubicBezTo>
                      <a:pt x="3143" y="3021"/>
                      <a:pt x="3152" y="3023"/>
                      <a:pt x="3161" y="3023"/>
                    </a:cubicBezTo>
                    <a:cubicBezTo>
                      <a:pt x="3193" y="3023"/>
                      <a:pt x="3218" y="2988"/>
                      <a:pt x="3237" y="2967"/>
                    </a:cubicBezTo>
                    <a:cubicBezTo>
                      <a:pt x="3476" y="2714"/>
                      <a:pt x="3651" y="2436"/>
                      <a:pt x="3695" y="2108"/>
                    </a:cubicBezTo>
                    <a:cubicBezTo>
                      <a:pt x="3750" y="2038"/>
                      <a:pt x="3845" y="2078"/>
                      <a:pt x="3915" y="2049"/>
                    </a:cubicBezTo>
                    <a:lnTo>
                      <a:pt x="4011" y="2047"/>
                    </a:lnTo>
                    <a:lnTo>
                      <a:pt x="4056" y="2092"/>
                    </a:lnTo>
                    <a:cubicBezTo>
                      <a:pt x="3905" y="2300"/>
                      <a:pt x="3759" y="2512"/>
                      <a:pt x="3699" y="2757"/>
                    </a:cubicBezTo>
                    <a:cubicBezTo>
                      <a:pt x="3674" y="2790"/>
                      <a:pt x="3672" y="2834"/>
                      <a:pt x="3694" y="2869"/>
                    </a:cubicBezTo>
                    <a:cubicBezTo>
                      <a:pt x="3683" y="2926"/>
                      <a:pt x="3711" y="2972"/>
                      <a:pt x="3758" y="3004"/>
                    </a:cubicBezTo>
                    <a:cubicBezTo>
                      <a:pt x="3794" y="3029"/>
                      <a:pt x="3832" y="3040"/>
                      <a:pt x="3870" y="3040"/>
                    </a:cubicBezTo>
                    <a:cubicBezTo>
                      <a:pt x="3916" y="3040"/>
                      <a:pt x="3962" y="3024"/>
                      <a:pt x="4005" y="2998"/>
                    </a:cubicBezTo>
                    <a:cubicBezTo>
                      <a:pt x="4064" y="2965"/>
                      <a:pt x="4146" y="2929"/>
                      <a:pt x="4059" y="2853"/>
                    </a:cubicBezTo>
                    <a:cubicBezTo>
                      <a:pt x="4051" y="2851"/>
                      <a:pt x="4044" y="2850"/>
                      <a:pt x="4037" y="2850"/>
                    </a:cubicBezTo>
                    <a:cubicBezTo>
                      <a:pt x="3987" y="2850"/>
                      <a:pt x="3954" y="2895"/>
                      <a:pt x="3901" y="2895"/>
                    </a:cubicBezTo>
                    <a:cubicBezTo>
                      <a:pt x="3896" y="2895"/>
                      <a:pt x="3891" y="2894"/>
                      <a:pt x="3885" y="2893"/>
                    </a:cubicBezTo>
                    <a:cubicBezTo>
                      <a:pt x="3820" y="2841"/>
                      <a:pt x="3859" y="2776"/>
                      <a:pt x="3877" y="2720"/>
                    </a:cubicBezTo>
                    <a:cubicBezTo>
                      <a:pt x="3942" y="2507"/>
                      <a:pt x="4064" y="2315"/>
                      <a:pt x="4186" y="2122"/>
                    </a:cubicBezTo>
                    <a:cubicBezTo>
                      <a:pt x="4217" y="2074"/>
                      <a:pt x="4255" y="2050"/>
                      <a:pt x="4309" y="2050"/>
                    </a:cubicBezTo>
                    <a:cubicBezTo>
                      <a:pt x="4322" y="2050"/>
                      <a:pt x="4336" y="2051"/>
                      <a:pt x="4351" y="2054"/>
                    </a:cubicBezTo>
                    <a:cubicBezTo>
                      <a:pt x="4449" y="2074"/>
                      <a:pt x="4426" y="2141"/>
                      <a:pt x="4418" y="2196"/>
                    </a:cubicBezTo>
                    <a:cubicBezTo>
                      <a:pt x="4393" y="2379"/>
                      <a:pt x="4285" y="2533"/>
                      <a:pt x="4167" y="2684"/>
                    </a:cubicBezTo>
                    <a:cubicBezTo>
                      <a:pt x="4128" y="2735"/>
                      <a:pt x="4053" y="2771"/>
                      <a:pt x="4060" y="2845"/>
                    </a:cubicBezTo>
                    <a:cubicBezTo>
                      <a:pt x="4082" y="2868"/>
                      <a:pt x="4107" y="2881"/>
                      <a:pt x="4131" y="2881"/>
                    </a:cubicBezTo>
                    <a:cubicBezTo>
                      <a:pt x="4152" y="2881"/>
                      <a:pt x="4173" y="2871"/>
                      <a:pt x="4192" y="2852"/>
                    </a:cubicBezTo>
                    <a:cubicBezTo>
                      <a:pt x="4414" y="2620"/>
                      <a:pt x="4601" y="2375"/>
                      <a:pt x="4552" y="2053"/>
                    </a:cubicBezTo>
                    <a:cubicBezTo>
                      <a:pt x="4562" y="2017"/>
                      <a:pt x="4607" y="2010"/>
                      <a:pt x="4631" y="1985"/>
                    </a:cubicBezTo>
                    <a:cubicBezTo>
                      <a:pt x="4649" y="1988"/>
                      <a:pt x="4668" y="1990"/>
                      <a:pt x="4686" y="1990"/>
                    </a:cubicBezTo>
                    <a:cubicBezTo>
                      <a:pt x="4758" y="1990"/>
                      <a:pt x="4831" y="1970"/>
                      <a:pt x="4904" y="1970"/>
                    </a:cubicBezTo>
                    <a:cubicBezTo>
                      <a:pt x="4936" y="1970"/>
                      <a:pt x="4968" y="1974"/>
                      <a:pt x="5000" y="1985"/>
                    </a:cubicBezTo>
                    <a:cubicBezTo>
                      <a:pt x="4948" y="2130"/>
                      <a:pt x="4885" y="2262"/>
                      <a:pt x="4852" y="2399"/>
                    </a:cubicBezTo>
                    <a:cubicBezTo>
                      <a:pt x="4803" y="2606"/>
                      <a:pt x="4738" y="2815"/>
                      <a:pt x="4829" y="3027"/>
                    </a:cubicBezTo>
                    <a:cubicBezTo>
                      <a:pt x="4820" y="3058"/>
                      <a:pt x="4835" y="3092"/>
                      <a:pt x="4865" y="3106"/>
                    </a:cubicBezTo>
                    <a:cubicBezTo>
                      <a:pt x="4933" y="3189"/>
                      <a:pt x="5000" y="3231"/>
                      <a:pt x="5069" y="3231"/>
                    </a:cubicBezTo>
                    <a:cubicBezTo>
                      <a:pt x="5125" y="3231"/>
                      <a:pt x="5182" y="3204"/>
                      <a:pt x="5241" y="3148"/>
                    </a:cubicBezTo>
                    <a:cubicBezTo>
                      <a:pt x="5286" y="3107"/>
                      <a:pt x="5323" y="3058"/>
                      <a:pt x="5348" y="3002"/>
                    </a:cubicBezTo>
                    <a:cubicBezTo>
                      <a:pt x="5459" y="2733"/>
                      <a:pt x="5547" y="2461"/>
                      <a:pt x="5509" y="2171"/>
                    </a:cubicBezTo>
                    <a:cubicBezTo>
                      <a:pt x="5525" y="2083"/>
                      <a:pt x="5488" y="1991"/>
                      <a:pt x="5529" y="1904"/>
                    </a:cubicBezTo>
                    <a:cubicBezTo>
                      <a:pt x="5567" y="1908"/>
                      <a:pt x="5605" y="1909"/>
                      <a:pt x="5643" y="1909"/>
                    </a:cubicBezTo>
                    <a:cubicBezTo>
                      <a:pt x="5716" y="1909"/>
                      <a:pt x="5790" y="1905"/>
                      <a:pt x="5864" y="1905"/>
                    </a:cubicBezTo>
                    <a:cubicBezTo>
                      <a:pt x="5948" y="1905"/>
                      <a:pt x="6033" y="1910"/>
                      <a:pt x="6120" y="1933"/>
                    </a:cubicBezTo>
                    <a:cubicBezTo>
                      <a:pt x="6039" y="2071"/>
                      <a:pt x="5954" y="2192"/>
                      <a:pt x="5902" y="2326"/>
                    </a:cubicBezTo>
                    <a:cubicBezTo>
                      <a:pt x="5819" y="2530"/>
                      <a:pt x="5762" y="2737"/>
                      <a:pt x="5795" y="2952"/>
                    </a:cubicBezTo>
                    <a:cubicBezTo>
                      <a:pt x="5810" y="3055"/>
                      <a:pt x="5843" y="3160"/>
                      <a:pt x="5988" y="3190"/>
                    </a:cubicBezTo>
                    <a:cubicBezTo>
                      <a:pt x="6002" y="3192"/>
                      <a:pt x="6015" y="3193"/>
                      <a:pt x="6028" y="3193"/>
                    </a:cubicBezTo>
                    <a:cubicBezTo>
                      <a:pt x="6117" y="3193"/>
                      <a:pt x="6204" y="3136"/>
                      <a:pt x="6274" y="3034"/>
                    </a:cubicBezTo>
                    <a:cubicBezTo>
                      <a:pt x="6286" y="3018"/>
                      <a:pt x="6295" y="3000"/>
                      <a:pt x="6303" y="2981"/>
                    </a:cubicBezTo>
                    <a:cubicBezTo>
                      <a:pt x="6395" y="2770"/>
                      <a:pt x="6461" y="2553"/>
                      <a:pt x="6470" y="2326"/>
                    </a:cubicBezTo>
                    <a:cubicBezTo>
                      <a:pt x="6485" y="2306"/>
                      <a:pt x="6501" y="2287"/>
                      <a:pt x="6516" y="2268"/>
                    </a:cubicBezTo>
                    <a:cubicBezTo>
                      <a:pt x="6506" y="2267"/>
                      <a:pt x="6497" y="2266"/>
                      <a:pt x="6490" y="2266"/>
                    </a:cubicBezTo>
                    <a:cubicBezTo>
                      <a:pt x="6453" y="2266"/>
                      <a:pt x="6441" y="2280"/>
                      <a:pt x="6457" y="2310"/>
                    </a:cubicBezTo>
                    <a:cubicBezTo>
                      <a:pt x="6444" y="2297"/>
                      <a:pt x="6431" y="2290"/>
                      <a:pt x="6419" y="2290"/>
                    </a:cubicBezTo>
                    <a:cubicBezTo>
                      <a:pt x="6403" y="2290"/>
                      <a:pt x="6388" y="2302"/>
                      <a:pt x="6378" y="2328"/>
                    </a:cubicBezTo>
                    <a:cubicBezTo>
                      <a:pt x="6338" y="2432"/>
                      <a:pt x="6308" y="2538"/>
                      <a:pt x="6272" y="2643"/>
                    </a:cubicBezTo>
                    <a:cubicBezTo>
                      <a:pt x="6231" y="2766"/>
                      <a:pt x="6202" y="2893"/>
                      <a:pt x="6113" y="3000"/>
                    </a:cubicBezTo>
                    <a:cubicBezTo>
                      <a:pt x="6092" y="3026"/>
                      <a:pt x="6071" y="3059"/>
                      <a:pt x="6031" y="3059"/>
                    </a:cubicBezTo>
                    <a:cubicBezTo>
                      <a:pt x="6024" y="3059"/>
                      <a:pt x="6016" y="3058"/>
                      <a:pt x="6007" y="3055"/>
                    </a:cubicBezTo>
                    <a:cubicBezTo>
                      <a:pt x="5965" y="3043"/>
                      <a:pt x="5962" y="3006"/>
                      <a:pt x="5951" y="2978"/>
                    </a:cubicBezTo>
                    <a:cubicBezTo>
                      <a:pt x="5923" y="2902"/>
                      <a:pt x="5924" y="2825"/>
                      <a:pt x="5936" y="2748"/>
                    </a:cubicBezTo>
                    <a:cubicBezTo>
                      <a:pt x="5978" y="2508"/>
                      <a:pt x="6064" y="2279"/>
                      <a:pt x="6193" y="2072"/>
                    </a:cubicBezTo>
                    <a:cubicBezTo>
                      <a:pt x="6249" y="1981"/>
                      <a:pt x="6294" y="1938"/>
                      <a:pt x="6358" y="1938"/>
                    </a:cubicBezTo>
                    <a:cubicBezTo>
                      <a:pt x="6409" y="1938"/>
                      <a:pt x="6472" y="1965"/>
                      <a:pt x="6563" y="2015"/>
                    </a:cubicBezTo>
                    <a:lnTo>
                      <a:pt x="6652" y="2015"/>
                    </a:lnTo>
                    <a:cubicBezTo>
                      <a:pt x="6666" y="2013"/>
                      <a:pt x="6681" y="2012"/>
                      <a:pt x="6695" y="2012"/>
                    </a:cubicBezTo>
                    <a:cubicBezTo>
                      <a:pt x="6805" y="2012"/>
                      <a:pt x="6901" y="2067"/>
                      <a:pt x="7008" y="2079"/>
                    </a:cubicBezTo>
                    <a:lnTo>
                      <a:pt x="7136" y="2121"/>
                    </a:lnTo>
                    <a:lnTo>
                      <a:pt x="7184" y="2136"/>
                    </a:lnTo>
                    <a:cubicBezTo>
                      <a:pt x="7193" y="2161"/>
                      <a:pt x="7243" y="2180"/>
                      <a:pt x="7197" y="2212"/>
                    </a:cubicBezTo>
                    <a:cubicBezTo>
                      <a:pt x="7055" y="2215"/>
                      <a:pt x="6931" y="2248"/>
                      <a:pt x="6856" y="2361"/>
                    </a:cubicBezTo>
                    <a:cubicBezTo>
                      <a:pt x="6855" y="2366"/>
                      <a:pt x="6854" y="2370"/>
                      <a:pt x="6853" y="2374"/>
                    </a:cubicBezTo>
                    <a:cubicBezTo>
                      <a:pt x="6848" y="2366"/>
                      <a:pt x="6843" y="2357"/>
                      <a:pt x="6837" y="2350"/>
                    </a:cubicBezTo>
                    <a:cubicBezTo>
                      <a:pt x="6693" y="2442"/>
                      <a:pt x="6604" y="2567"/>
                      <a:pt x="6546" y="2708"/>
                    </a:cubicBezTo>
                    <a:cubicBezTo>
                      <a:pt x="6510" y="2794"/>
                      <a:pt x="6466" y="2888"/>
                      <a:pt x="6576" y="2954"/>
                    </a:cubicBezTo>
                    <a:cubicBezTo>
                      <a:pt x="6604" y="2971"/>
                      <a:pt x="6632" y="2978"/>
                      <a:pt x="6658" y="2978"/>
                    </a:cubicBezTo>
                    <a:cubicBezTo>
                      <a:pt x="6724" y="2978"/>
                      <a:pt x="6783" y="2934"/>
                      <a:pt x="6837" y="2897"/>
                    </a:cubicBezTo>
                    <a:cubicBezTo>
                      <a:pt x="6912" y="2845"/>
                      <a:pt x="6982" y="2788"/>
                      <a:pt x="7049" y="2725"/>
                    </a:cubicBezTo>
                    <a:cubicBezTo>
                      <a:pt x="7175" y="2612"/>
                      <a:pt x="7309" y="2508"/>
                      <a:pt x="7451" y="2414"/>
                    </a:cubicBezTo>
                    <a:cubicBezTo>
                      <a:pt x="7495" y="2385"/>
                      <a:pt x="7538" y="2352"/>
                      <a:pt x="7593" y="2352"/>
                    </a:cubicBezTo>
                    <a:cubicBezTo>
                      <a:pt x="7611" y="2352"/>
                      <a:pt x="7630" y="2356"/>
                      <a:pt x="7651" y="2364"/>
                    </a:cubicBezTo>
                    <a:cubicBezTo>
                      <a:pt x="7684" y="2390"/>
                      <a:pt x="7719" y="2434"/>
                      <a:pt x="7758" y="2434"/>
                    </a:cubicBezTo>
                    <a:cubicBezTo>
                      <a:pt x="7773" y="2434"/>
                      <a:pt x="7789" y="2428"/>
                      <a:pt x="7806" y="2410"/>
                    </a:cubicBezTo>
                    <a:cubicBezTo>
                      <a:pt x="7870" y="2342"/>
                      <a:pt x="7760" y="2328"/>
                      <a:pt x="7720" y="2292"/>
                    </a:cubicBezTo>
                    <a:cubicBezTo>
                      <a:pt x="7714" y="2288"/>
                      <a:pt x="7707" y="2286"/>
                      <a:pt x="7700" y="2285"/>
                    </a:cubicBezTo>
                    <a:cubicBezTo>
                      <a:pt x="7674" y="2204"/>
                      <a:pt x="7686" y="2121"/>
                      <a:pt x="7690" y="2039"/>
                    </a:cubicBezTo>
                    <a:cubicBezTo>
                      <a:pt x="7701" y="1849"/>
                      <a:pt x="7720" y="1658"/>
                      <a:pt x="7737" y="1468"/>
                    </a:cubicBezTo>
                    <a:cubicBezTo>
                      <a:pt x="7755" y="1447"/>
                      <a:pt x="7755" y="1415"/>
                      <a:pt x="7737" y="1393"/>
                    </a:cubicBezTo>
                    <a:cubicBezTo>
                      <a:pt x="7749" y="1229"/>
                      <a:pt x="7705" y="1072"/>
                      <a:pt x="7617" y="928"/>
                    </a:cubicBezTo>
                    <a:cubicBezTo>
                      <a:pt x="7563" y="841"/>
                      <a:pt x="7493" y="798"/>
                      <a:pt x="7419" y="798"/>
                    </a:cubicBezTo>
                    <a:cubicBezTo>
                      <a:pt x="7353" y="798"/>
                      <a:pt x="7285" y="832"/>
                      <a:pt x="7224" y="901"/>
                    </a:cubicBezTo>
                    <a:cubicBezTo>
                      <a:pt x="7112" y="1025"/>
                      <a:pt x="7055" y="1188"/>
                      <a:pt x="7065" y="1354"/>
                    </a:cubicBezTo>
                    <a:cubicBezTo>
                      <a:pt x="7045" y="1390"/>
                      <a:pt x="7045" y="1432"/>
                      <a:pt x="7065" y="1468"/>
                    </a:cubicBezTo>
                    <a:cubicBezTo>
                      <a:pt x="7049" y="1617"/>
                      <a:pt x="7105" y="1753"/>
                      <a:pt x="7158" y="1890"/>
                    </a:cubicBezTo>
                    <a:cubicBezTo>
                      <a:pt x="7176" y="1935"/>
                      <a:pt x="7224" y="1978"/>
                      <a:pt x="7174" y="2028"/>
                    </a:cubicBezTo>
                    <a:cubicBezTo>
                      <a:pt x="7126" y="2002"/>
                      <a:pt x="7077" y="1978"/>
                      <a:pt x="7017" y="1978"/>
                    </a:cubicBezTo>
                    <a:cubicBezTo>
                      <a:pt x="7016" y="1978"/>
                      <a:pt x="7015" y="1978"/>
                      <a:pt x="7013" y="1978"/>
                    </a:cubicBezTo>
                    <a:cubicBezTo>
                      <a:pt x="6838" y="1945"/>
                      <a:pt x="6769" y="1847"/>
                      <a:pt x="6725" y="1699"/>
                    </a:cubicBezTo>
                    <a:cubicBezTo>
                      <a:pt x="6655" y="1460"/>
                      <a:pt x="6624" y="1216"/>
                      <a:pt x="6564" y="976"/>
                    </a:cubicBezTo>
                    <a:cubicBezTo>
                      <a:pt x="6535" y="869"/>
                      <a:pt x="6509" y="760"/>
                      <a:pt x="6427" y="670"/>
                    </a:cubicBezTo>
                    <a:cubicBezTo>
                      <a:pt x="6371" y="608"/>
                      <a:pt x="6316" y="577"/>
                      <a:pt x="6261" y="577"/>
                    </a:cubicBezTo>
                    <a:cubicBezTo>
                      <a:pt x="6200" y="577"/>
                      <a:pt x="6138" y="614"/>
                      <a:pt x="6070" y="686"/>
                    </a:cubicBezTo>
                    <a:cubicBezTo>
                      <a:pt x="6038" y="721"/>
                      <a:pt x="6018" y="761"/>
                      <a:pt x="6022" y="807"/>
                    </a:cubicBezTo>
                    <a:cubicBezTo>
                      <a:pt x="5970" y="996"/>
                      <a:pt x="5988" y="1180"/>
                      <a:pt x="6069" y="1360"/>
                    </a:cubicBezTo>
                    <a:cubicBezTo>
                      <a:pt x="6086" y="1431"/>
                      <a:pt x="6107" y="1500"/>
                      <a:pt x="6157" y="1560"/>
                    </a:cubicBezTo>
                    <a:cubicBezTo>
                      <a:pt x="6169" y="1614"/>
                      <a:pt x="6198" y="1664"/>
                      <a:pt x="6239" y="1703"/>
                    </a:cubicBezTo>
                    <a:cubicBezTo>
                      <a:pt x="6240" y="1728"/>
                      <a:pt x="6256" y="1750"/>
                      <a:pt x="6280" y="1758"/>
                    </a:cubicBezTo>
                    <a:cubicBezTo>
                      <a:pt x="6280" y="1758"/>
                      <a:pt x="6278" y="1759"/>
                      <a:pt x="6278" y="1759"/>
                    </a:cubicBezTo>
                    <a:cubicBezTo>
                      <a:pt x="6274" y="1796"/>
                      <a:pt x="6251" y="1804"/>
                      <a:pt x="6220" y="1804"/>
                    </a:cubicBezTo>
                    <a:cubicBezTo>
                      <a:pt x="6213" y="1804"/>
                      <a:pt x="6206" y="1804"/>
                      <a:pt x="6199" y="1803"/>
                    </a:cubicBezTo>
                    <a:cubicBezTo>
                      <a:pt x="6106" y="1797"/>
                      <a:pt x="6012" y="1783"/>
                      <a:pt x="5920" y="1783"/>
                    </a:cubicBezTo>
                    <a:cubicBezTo>
                      <a:pt x="5907" y="1783"/>
                      <a:pt x="5894" y="1784"/>
                      <a:pt x="5881" y="1784"/>
                    </a:cubicBezTo>
                    <a:cubicBezTo>
                      <a:pt x="5871" y="1785"/>
                      <a:pt x="5862" y="1785"/>
                      <a:pt x="5852" y="1785"/>
                    </a:cubicBezTo>
                    <a:cubicBezTo>
                      <a:pt x="5743" y="1785"/>
                      <a:pt x="5695" y="1740"/>
                      <a:pt x="5653" y="1646"/>
                    </a:cubicBezTo>
                    <a:cubicBezTo>
                      <a:pt x="5550" y="1409"/>
                      <a:pt x="5470" y="1166"/>
                      <a:pt x="5384" y="925"/>
                    </a:cubicBezTo>
                    <a:cubicBezTo>
                      <a:pt x="5343" y="807"/>
                      <a:pt x="5292" y="691"/>
                      <a:pt x="5193" y="597"/>
                    </a:cubicBezTo>
                    <a:cubicBezTo>
                      <a:pt x="5139" y="545"/>
                      <a:pt x="5090" y="520"/>
                      <a:pt x="5039" y="520"/>
                    </a:cubicBezTo>
                    <a:cubicBezTo>
                      <a:pt x="4984" y="520"/>
                      <a:pt x="4927" y="550"/>
                      <a:pt x="4859" y="610"/>
                    </a:cubicBezTo>
                    <a:cubicBezTo>
                      <a:pt x="4823" y="629"/>
                      <a:pt x="4818" y="658"/>
                      <a:pt x="4824" y="691"/>
                    </a:cubicBezTo>
                    <a:cubicBezTo>
                      <a:pt x="4742" y="984"/>
                      <a:pt x="4851" y="1243"/>
                      <a:pt x="5029" y="1489"/>
                    </a:cubicBezTo>
                    <a:cubicBezTo>
                      <a:pt x="5087" y="1591"/>
                      <a:pt x="5162" y="1678"/>
                      <a:pt x="5276" y="1740"/>
                    </a:cubicBezTo>
                    <a:cubicBezTo>
                      <a:pt x="5281" y="1775"/>
                      <a:pt x="5264" y="1800"/>
                      <a:pt x="5230" y="1816"/>
                    </a:cubicBezTo>
                    <a:cubicBezTo>
                      <a:pt x="5116" y="1821"/>
                      <a:pt x="5002" y="1821"/>
                      <a:pt x="4890" y="1832"/>
                    </a:cubicBezTo>
                    <a:cubicBezTo>
                      <a:pt x="4801" y="1840"/>
                      <a:pt x="4736" y="1847"/>
                      <a:pt x="4686" y="1847"/>
                    </a:cubicBezTo>
                    <a:cubicBezTo>
                      <a:pt x="4542" y="1847"/>
                      <a:pt x="4526" y="1794"/>
                      <a:pt x="4463" y="1586"/>
                    </a:cubicBezTo>
                    <a:cubicBezTo>
                      <a:pt x="4478" y="1562"/>
                      <a:pt x="4476" y="1531"/>
                      <a:pt x="4456" y="1511"/>
                    </a:cubicBezTo>
                    <a:cubicBezTo>
                      <a:pt x="4439" y="1365"/>
                      <a:pt x="4429" y="1218"/>
                      <a:pt x="4402" y="1073"/>
                    </a:cubicBezTo>
                    <a:cubicBezTo>
                      <a:pt x="4388" y="985"/>
                      <a:pt x="4351" y="899"/>
                      <a:pt x="4250" y="850"/>
                    </a:cubicBezTo>
                    <a:cubicBezTo>
                      <a:pt x="4222" y="835"/>
                      <a:pt x="4191" y="828"/>
                      <a:pt x="4160" y="828"/>
                    </a:cubicBezTo>
                    <a:cubicBezTo>
                      <a:pt x="4119" y="828"/>
                      <a:pt x="4077" y="842"/>
                      <a:pt x="4042" y="868"/>
                    </a:cubicBezTo>
                    <a:cubicBezTo>
                      <a:pt x="3987" y="908"/>
                      <a:pt x="3984" y="953"/>
                      <a:pt x="4046" y="995"/>
                    </a:cubicBezTo>
                    <a:cubicBezTo>
                      <a:pt x="4106" y="966"/>
                      <a:pt x="4145" y="950"/>
                      <a:pt x="4172" y="950"/>
                    </a:cubicBezTo>
                    <a:cubicBezTo>
                      <a:pt x="4209" y="950"/>
                      <a:pt x="4224" y="980"/>
                      <a:pt x="4241" y="1048"/>
                    </a:cubicBezTo>
                    <a:cubicBezTo>
                      <a:pt x="4255" y="1098"/>
                      <a:pt x="4262" y="1149"/>
                      <a:pt x="4264" y="1202"/>
                    </a:cubicBezTo>
                    <a:cubicBezTo>
                      <a:pt x="4266" y="1428"/>
                      <a:pt x="4278" y="1651"/>
                      <a:pt x="4407" y="1858"/>
                    </a:cubicBezTo>
                    <a:cubicBezTo>
                      <a:pt x="4351" y="1869"/>
                      <a:pt x="4305" y="1875"/>
                      <a:pt x="4266" y="1875"/>
                    </a:cubicBezTo>
                    <a:cubicBezTo>
                      <a:pt x="4164" y="1875"/>
                      <a:pt x="4107" y="1834"/>
                      <a:pt x="4048" y="1731"/>
                    </a:cubicBezTo>
                    <a:cubicBezTo>
                      <a:pt x="3913" y="1492"/>
                      <a:pt x="3903" y="1248"/>
                      <a:pt x="4048" y="1007"/>
                    </a:cubicBezTo>
                    <a:cubicBezTo>
                      <a:pt x="4021" y="978"/>
                      <a:pt x="3996" y="966"/>
                      <a:pt x="3974" y="966"/>
                    </a:cubicBezTo>
                    <a:cubicBezTo>
                      <a:pt x="3941" y="966"/>
                      <a:pt x="3914" y="993"/>
                      <a:pt x="3897" y="1031"/>
                    </a:cubicBezTo>
                    <a:cubicBezTo>
                      <a:pt x="3766" y="1311"/>
                      <a:pt x="3715" y="1591"/>
                      <a:pt x="3945" y="1857"/>
                    </a:cubicBezTo>
                    <a:cubicBezTo>
                      <a:pt x="3941" y="1890"/>
                      <a:pt x="3908" y="1904"/>
                      <a:pt x="3885" y="1925"/>
                    </a:cubicBezTo>
                    <a:cubicBezTo>
                      <a:pt x="3806" y="1907"/>
                      <a:pt x="3709" y="1929"/>
                      <a:pt x="3651" y="1857"/>
                    </a:cubicBezTo>
                    <a:cubicBezTo>
                      <a:pt x="3545" y="1633"/>
                      <a:pt x="3526" y="1396"/>
                      <a:pt x="3500" y="1159"/>
                    </a:cubicBezTo>
                    <a:cubicBezTo>
                      <a:pt x="3501" y="1094"/>
                      <a:pt x="3504" y="1029"/>
                      <a:pt x="3505" y="965"/>
                    </a:cubicBezTo>
                    <a:cubicBezTo>
                      <a:pt x="3508" y="849"/>
                      <a:pt x="3511" y="731"/>
                      <a:pt x="3457" y="620"/>
                    </a:cubicBezTo>
                    <a:cubicBezTo>
                      <a:pt x="3419" y="541"/>
                      <a:pt x="3354" y="501"/>
                      <a:pt x="3284" y="501"/>
                    </a:cubicBezTo>
                    <a:cubicBezTo>
                      <a:pt x="3228" y="501"/>
                      <a:pt x="3170" y="526"/>
                      <a:pt x="3120" y="579"/>
                    </a:cubicBezTo>
                    <a:cubicBezTo>
                      <a:pt x="3060" y="643"/>
                      <a:pt x="3020" y="723"/>
                      <a:pt x="3001" y="808"/>
                    </a:cubicBezTo>
                    <a:cubicBezTo>
                      <a:pt x="2921" y="1141"/>
                      <a:pt x="3015" y="1449"/>
                      <a:pt x="3183" y="1746"/>
                    </a:cubicBezTo>
                    <a:cubicBezTo>
                      <a:pt x="3209" y="1795"/>
                      <a:pt x="3273" y="1832"/>
                      <a:pt x="3253" y="1902"/>
                    </a:cubicBezTo>
                    <a:cubicBezTo>
                      <a:pt x="3225" y="1902"/>
                      <a:pt x="3199" y="1903"/>
                      <a:pt x="3174" y="1903"/>
                    </a:cubicBezTo>
                    <a:cubicBezTo>
                      <a:pt x="3162" y="1903"/>
                      <a:pt x="3149" y="1903"/>
                      <a:pt x="3136" y="1902"/>
                    </a:cubicBezTo>
                    <a:cubicBezTo>
                      <a:pt x="2921" y="1894"/>
                      <a:pt x="2923" y="1894"/>
                      <a:pt x="2864" y="1714"/>
                    </a:cubicBezTo>
                    <a:cubicBezTo>
                      <a:pt x="2812" y="1557"/>
                      <a:pt x="2811" y="1394"/>
                      <a:pt x="2776" y="1236"/>
                    </a:cubicBezTo>
                    <a:cubicBezTo>
                      <a:pt x="2792" y="1212"/>
                      <a:pt x="2790" y="1182"/>
                      <a:pt x="2771" y="1160"/>
                    </a:cubicBezTo>
                    <a:cubicBezTo>
                      <a:pt x="2789" y="966"/>
                      <a:pt x="2769" y="773"/>
                      <a:pt x="2731" y="581"/>
                    </a:cubicBezTo>
                    <a:cubicBezTo>
                      <a:pt x="2711" y="479"/>
                      <a:pt x="2689" y="376"/>
                      <a:pt x="2635" y="283"/>
                    </a:cubicBezTo>
                    <a:cubicBezTo>
                      <a:pt x="2596" y="216"/>
                      <a:pt x="2555" y="184"/>
                      <a:pt x="2502" y="184"/>
                    </a:cubicBezTo>
                    <a:cubicBezTo>
                      <a:pt x="2461" y="184"/>
                      <a:pt x="2414" y="203"/>
                      <a:pt x="2355" y="238"/>
                    </a:cubicBezTo>
                    <a:cubicBezTo>
                      <a:pt x="2304" y="276"/>
                      <a:pt x="2279" y="323"/>
                      <a:pt x="2280" y="380"/>
                    </a:cubicBezTo>
                    <a:lnTo>
                      <a:pt x="2362" y="385"/>
                    </a:lnTo>
                    <a:cubicBezTo>
                      <a:pt x="2369" y="368"/>
                      <a:pt x="2377" y="353"/>
                      <a:pt x="2383" y="336"/>
                    </a:cubicBezTo>
                    <a:cubicBezTo>
                      <a:pt x="2403" y="319"/>
                      <a:pt x="2423" y="306"/>
                      <a:pt x="2443" y="306"/>
                    </a:cubicBezTo>
                    <a:cubicBezTo>
                      <a:pt x="2460" y="306"/>
                      <a:pt x="2476" y="315"/>
                      <a:pt x="2492" y="335"/>
                    </a:cubicBezTo>
                    <a:cubicBezTo>
                      <a:pt x="2554" y="411"/>
                      <a:pt x="2581" y="499"/>
                      <a:pt x="2594" y="588"/>
                    </a:cubicBezTo>
                    <a:cubicBezTo>
                      <a:pt x="2618" y="749"/>
                      <a:pt x="2641" y="908"/>
                      <a:pt x="2658" y="1069"/>
                    </a:cubicBezTo>
                    <a:cubicBezTo>
                      <a:pt x="2687" y="1328"/>
                      <a:pt x="2688" y="1588"/>
                      <a:pt x="2805" y="1862"/>
                    </a:cubicBezTo>
                    <a:cubicBezTo>
                      <a:pt x="2670" y="1816"/>
                      <a:pt x="2650" y="1732"/>
                      <a:pt x="2588" y="1680"/>
                    </a:cubicBezTo>
                    <a:cubicBezTo>
                      <a:pt x="2575" y="1662"/>
                      <a:pt x="2563" y="1643"/>
                      <a:pt x="2551" y="1625"/>
                    </a:cubicBezTo>
                    <a:cubicBezTo>
                      <a:pt x="2442" y="1380"/>
                      <a:pt x="2343" y="1134"/>
                      <a:pt x="2326" y="869"/>
                    </a:cubicBezTo>
                    <a:cubicBezTo>
                      <a:pt x="2323" y="832"/>
                      <a:pt x="2310" y="807"/>
                      <a:pt x="2281" y="807"/>
                    </a:cubicBezTo>
                    <a:cubicBezTo>
                      <a:pt x="2267" y="807"/>
                      <a:pt x="2250" y="813"/>
                      <a:pt x="2228" y="827"/>
                    </a:cubicBezTo>
                    <a:cubicBezTo>
                      <a:pt x="2197" y="1114"/>
                      <a:pt x="2285" y="1378"/>
                      <a:pt x="2434" y="1630"/>
                    </a:cubicBezTo>
                    <a:cubicBezTo>
                      <a:pt x="2446" y="1673"/>
                      <a:pt x="2461" y="1713"/>
                      <a:pt x="2504" y="1740"/>
                    </a:cubicBezTo>
                    <a:cubicBezTo>
                      <a:pt x="2515" y="1782"/>
                      <a:pt x="2524" y="1820"/>
                      <a:pt x="2466" y="1820"/>
                    </a:cubicBezTo>
                    <a:cubicBezTo>
                      <a:pt x="2458" y="1820"/>
                      <a:pt x="2449" y="1819"/>
                      <a:pt x="2438" y="1818"/>
                    </a:cubicBezTo>
                    <a:cubicBezTo>
                      <a:pt x="2217" y="1788"/>
                      <a:pt x="2115" y="1651"/>
                      <a:pt x="2031" y="1497"/>
                    </a:cubicBezTo>
                    <a:lnTo>
                      <a:pt x="2002" y="1430"/>
                    </a:lnTo>
                    <a:cubicBezTo>
                      <a:pt x="1968" y="1227"/>
                      <a:pt x="1939" y="1023"/>
                      <a:pt x="1896" y="821"/>
                    </a:cubicBezTo>
                    <a:cubicBezTo>
                      <a:pt x="1849" y="595"/>
                      <a:pt x="1854" y="359"/>
                      <a:pt x="1729" y="147"/>
                    </a:cubicBezTo>
                    <a:cubicBezTo>
                      <a:pt x="1731" y="113"/>
                      <a:pt x="1714" y="88"/>
                      <a:pt x="1682" y="70"/>
                    </a:cubicBezTo>
                    <a:cubicBezTo>
                      <a:pt x="1618" y="24"/>
                      <a:pt x="1569" y="0"/>
                      <a:pt x="15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77"/>
              <p:cNvSpPr/>
              <p:nvPr/>
            </p:nvSpPr>
            <p:spPr>
              <a:xfrm>
                <a:off x="8054212" y="1574509"/>
                <a:ext cx="202" cy="236"/>
              </a:xfrm>
              <a:custGeom>
                <a:avLst/>
                <a:gdLst/>
                <a:ahLst/>
                <a:cxnLst/>
                <a:rect l="l" t="t" r="r" b="b"/>
                <a:pathLst>
                  <a:path w="2" h="2" extrusionOk="0">
                    <a:moveTo>
                      <a:pt x="1" y="0"/>
                    </a:moveTo>
                    <a:lnTo>
                      <a:pt x="1" y="2"/>
                    </a:lnTo>
                    <a:lnTo>
                      <a:pt x="2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77"/>
              <p:cNvSpPr/>
              <p:nvPr/>
            </p:nvSpPr>
            <p:spPr>
              <a:xfrm>
                <a:off x="7915726" y="2194875"/>
                <a:ext cx="405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4" h="5" extrusionOk="0">
                    <a:moveTo>
                      <a:pt x="0" y="1"/>
                    </a:moveTo>
                    <a:cubicBezTo>
                      <a:pt x="0" y="2"/>
                      <a:pt x="0" y="3"/>
                      <a:pt x="2" y="5"/>
                    </a:cubicBezTo>
                    <a:cubicBezTo>
                      <a:pt x="2" y="5"/>
                      <a:pt x="3" y="5"/>
                      <a:pt x="4" y="3"/>
                    </a:cubicBezTo>
                    <a:lnTo>
                      <a:pt x="4" y="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77"/>
              <p:cNvSpPr/>
              <p:nvPr/>
            </p:nvSpPr>
            <p:spPr>
              <a:xfrm>
                <a:off x="8047024" y="2083618"/>
                <a:ext cx="1012" cy="1537"/>
              </a:xfrm>
              <a:custGeom>
                <a:avLst/>
                <a:gdLst/>
                <a:ahLst/>
                <a:cxnLst/>
                <a:rect l="l" t="t" r="r" b="b"/>
                <a:pathLst>
                  <a:path w="10" h="13" extrusionOk="0">
                    <a:moveTo>
                      <a:pt x="0" y="0"/>
                    </a:moveTo>
                    <a:cubicBezTo>
                      <a:pt x="2" y="4"/>
                      <a:pt x="4" y="8"/>
                      <a:pt x="5" y="12"/>
                    </a:cubicBezTo>
                    <a:lnTo>
                      <a:pt x="10" y="10"/>
                    </a:lnTo>
                    <a:cubicBezTo>
                      <a:pt x="6" y="6"/>
                      <a:pt x="3" y="4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77"/>
              <p:cNvSpPr/>
              <p:nvPr/>
            </p:nvSpPr>
            <p:spPr>
              <a:xfrm>
                <a:off x="7911170" y="2222660"/>
                <a:ext cx="304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3" h="5" extrusionOk="0">
                    <a:moveTo>
                      <a:pt x="1" y="0"/>
                    </a:moveTo>
                    <a:cubicBezTo>
                      <a:pt x="1" y="1"/>
                      <a:pt x="0" y="1"/>
                      <a:pt x="0" y="3"/>
                    </a:cubicBezTo>
                    <a:cubicBezTo>
                      <a:pt x="0" y="4"/>
                      <a:pt x="1" y="4"/>
                      <a:pt x="1" y="5"/>
                    </a:cubicBezTo>
                    <a:cubicBezTo>
                      <a:pt x="1" y="4"/>
                      <a:pt x="3" y="3"/>
                      <a:pt x="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77"/>
              <p:cNvSpPr/>
              <p:nvPr/>
            </p:nvSpPr>
            <p:spPr>
              <a:xfrm>
                <a:off x="8045607" y="2081490"/>
                <a:ext cx="1518" cy="2246"/>
              </a:xfrm>
              <a:custGeom>
                <a:avLst/>
                <a:gdLst/>
                <a:ahLst/>
                <a:cxnLst/>
                <a:rect l="l" t="t" r="r" b="b"/>
                <a:pathLst>
                  <a:path w="15" h="19" extrusionOk="0">
                    <a:moveTo>
                      <a:pt x="0" y="1"/>
                    </a:moveTo>
                    <a:cubicBezTo>
                      <a:pt x="4" y="7"/>
                      <a:pt x="9" y="12"/>
                      <a:pt x="14" y="18"/>
                    </a:cubicBezTo>
                    <a:cubicBezTo>
                      <a:pt x="11" y="11"/>
                      <a:pt x="6" y="5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77"/>
              <p:cNvSpPr/>
              <p:nvPr/>
            </p:nvSpPr>
            <p:spPr>
              <a:xfrm>
                <a:off x="7901958" y="2208827"/>
                <a:ext cx="405" cy="709"/>
              </a:xfrm>
              <a:custGeom>
                <a:avLst/>
                <a:gdLst/>
                <a:ahLst/>
                <a:cxnLst/>
                <a:rect l="l" t="t" r="r" b="b"/>
                <a:pathLst>
                  <a:path w="4" h="6" extrusionOk="0">
                    <a:moveTo>
                      <a:pt x="2" y="1"/>
                    </a:moveTo>
                    <a:lnTo>
                      <a:pt x="1" y="3"/>
                    </a:lnTo>
                    <a:cubicBezTo>
                      <a:pt x="2" y="4"/>
                      <a:pt x="2" y="4"/>
                      <a:pt x="3" y="5"/>
                    </a:cubicBezTo>
                    <a:cubicBezTo>
                      <a:pt x="3" y="4"/>
                      <a:pt x="3" y="3"/>
                      <a:pt x="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77"/>
              <p:cNvSpPr/>
              <p:nvPr/>
            </p:nvSpPr>
            <p:spPr>
              <a:xfrm>
                <a:off x="8737025" y="1271361"/>
                <a:ext cx="101" cy="1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77"/>
              <p:cNvSpPr/>
              <p:nvPr/>
            </p:nvSpPr>
            <p:spPr>
              <a:xfrm>
                <a:off x="6343484" y="1252326"/>
                <a:ext cx="607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6" h="5" extrusionOk="0">
                    <a:moveTo>
                      <a:pt x="1" y="1"/>
                    </a:moveTo>
                    <a:lnTo>
                      <a:pt x="1" y="3"/>
                    </a:lnTo>
                    <a:lnTo>
                      <a:pt x="3" y="4"/>
                    </a:lnTo>
                    <a:cubicBezTo>
                      <a:pt x="4" y="3"/>
                      <a:pt x="4" y="2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77"/>
              <p:cNvSpPr/>
              <p:nvPr/>
            </p:nvSpPr>
            <p:spPr>
              <a:xfrm>
                <a:off x="6348039" y="1256937"/>
                <a:ext cx="506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5" h="5" extrusionOk="0">
                    <a:moveTo>
                      <a:pt x="2" y="1"/>
                    </a:moveTo>
                    <a:cubicBezTo>
                      <a:pt x="1" y="2"/>
                      <a:pt x="1" y="3"/>
                      <a:pt x="1" y="4"/>
                    </a:cubicBezTo>
                    <a:lnTo>
                      <a:pt x="4" y="4"/>
                    </a:lnTo>
                    <a:cubicBezTo>
                      <a:pt x="4" y="3"/>
                      <a:pt x="4" y="3"/>
                      <a:pt x="4" y="2"/>
                    </a:cubicBezTo>
                    <a:lnTo>
                      <a:pt x="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77"/>
              <p:cNvSpPr/>
              <p:nvPr/>
            </p:nvSpPr>
            <p:spPr>
              <a:xfrm>
                <a:off x="6357353" y="1275381"/>
                <a:ext cx="304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3" h="5" extrusionOk="0">
                    <a:moveTo>
                      <a:pt x="0" y="1"/>
                    </a:moveTo>
                    <a:lnTo>
                      <a:pt x="0" y="3"/>
                    </a:lnTo>
                    <a:lnTo>
                      <a:pt x="3" y="4"/>
                    </a:lnTo>
                    <a:lnTo>
                      <a:pt x="3" y="2"/>
                    </a:lnTo>
                    <a:cubicBezTo>
                      <a:pt x="3" y="2"/>
                      <a:pt x="1" y="2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77"/>
              <p:cNvSpPr/>
              <p:nvPr/>
            </p:nvSpPr>
            <p:spPr>
              <a:xfrm>
                <a:off x="6338928" y="1243340"/>
                <a:ext cx="405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4" h="3" extrusionOk="0">
                    <a:moveTo>
                      <a:pt x="2" y="1"/>
                    </a:moveTo>
                    <a:cubicBezTo>
                      <a:pt x="2" y="1"/>
                      <a:pt x="2" y="2"/>
                      <a:pt x="0" y="3"/>
                    </a:cubicBezTo>
                    <a:lnTo>
                      <a:pt x="3" y="3"/>
                    </a:lnTo>
                    <a:cubicBezTo>
                      <a:pt x="4" y="2"/>
                      <a:pt x="3" y="1"/>
                      <a:pt x="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77"/>
              <p:cNvSpPr/>
              <p:nvPr/>
            </p:nvSpPr>
            <p:spPr>
              <a:xfrm>
                <a:off x="6329716" y="1233881"/>
                <a:ext cx="405" cy="47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1"/>
                    </a:moveTo>
                    <a:lnTo>
                      <a:pt x="1" y="3"/>
                    </a:lnTo>
                    <a:lnTo>
                      <a:pt x="3" y="3"/>
                    </a:lnTo>
                    <a:lnTo>
                      <a:pt x="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77"/>
              <p:cNvSpPr/>
              <p:nvPr/>
            </p:nvSpPr>
            <p:spPr>
              <a:xfrm>
                <a:off x="6352898" y="1266395"/>
                <a:ext cx="202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2" h="3" extrusionOk="0">
                    <a:moveTo>
                      <a:pt x="0" y="1"/>
                    </a:moveTo>
                    <a:cubicBezTo>
                      <a:pt x="0" y="1"/>
                      <a:pt x="0" y="2"/>
                      <a:pt x="0" y="3"/>
                    </a:cubicBezTo>
                    <a:lnTo>
                      <a:pt x="1" y="3"/>
                    </a:lnTo>
                    <a:cubicBezTo>
                      <a:pt x="1" y="2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77"/>
              <p:cNvSpPr/>
              <p:nvPr/>
            </p:nvSpPr>
            <p:spPr>
              <a:xfrm>
                <a:off x="6209756" y="1123571"/>
                <a:ext cx="506" cy="709"/>
              </a:xfrm>
              <a:custGeom>
                <a:avLst/>
                <a:gdLst/>
                <a:ahLst/>
                <a:cxnLst/>
                <a:rect l="l" t="t" r="r" b="b"/>
                <a:pathLst>
                  <a:path w="5" h="6" extrusionOk="0">
                    <a:moveTo>
                      <a:pt x="4" y="1"/>
                    </a:moveTo>
                    <a:lnTo>
                      <a:pt x="1" y="2"/>
                    </a:lnTo>
                    <a:cubicBezTo>
                      <a:pt x="1" y="2"/>
                      <a:pt x="1" y="3"/>
                      <a:pt x="1" y="4"/>
                    </a:cubicBezTo>
                    <a:lnTo>
                      <a:pt x="4" y="5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77"/>
              <p:cNvSpPr/>
              <p:nvPr/>
            </p:nvSpPr>
            <p:spPr>
              <a:xfrm>
                <a:off x="6219069" y="1132438"/>
                <a:ext cx="607" cy="709"/>
              </a:xfrm>
              <a:custGeom>
                <a:avLst/>
                <a:gdLst/>
                <a:ahLst/>
                <a:cxnLst/>
                <a:rect l="l" t="t" r="r" b="b"/>
                <a:pathLst>
                  <a:path w="6" h="6" extrusionOk="0">
                    <a:moveTo>
                      <a:pt x="5" y="1"/>
                    </a:moveTo>
                    <a:cubicBezTo>
                      <a:pt x="3" y="2"/>
                      <a:pt x="1" y="2"/>
                      <a:pt x="0" y="3"/>
                    </a:cubicBezTo>
                    <a:lnTo>
                      <a:pt x="0" y="4"/>
                    </a:lnTo>
                    <a:lnTo>
                      <a:pt x="0" y="5"/>
                    </a:lnTo>
                    <a:lnTo>
                      <a:pt x="3" y="5"/>
                    </a:lnTo>
                    <a:cubicBezTo>
                      <a:pt x="4" y="4"/>
                      <a:pt x="4" y="3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77"/>
              <p:cNvSpPr/>
              <p:nvPr/>
            </p:nvSpPr>
            <p:spPr>
              <a:xfrm>
                <a:off x="8519679" y="1091648"/>
                <a:ext cx="0" cy="118"/>
              </a:xfrm>
              <a:custGeom>
                <a:avLst/>
                <a:gdLst/>
                <a:ahLst/>
                <a:cxnLst/>
                <a:rect l="l" t="t" r="r" b="b"/>
                <a:pathLst>
                  <a:path h="1" extrusionOk="0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77"/>
              <p:cNvSpPr/>
              <p:nvPr/>
            </p:nvSpPr>
            <p:spPr>
              <a:xfrm>
                <a:off x="6541798" y="1245586"/>
                <a:ext cx="506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5" h="3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1" y="2"/>
                      <a:pt x="2" y="3"/>
                      <a:pt x="3" y="3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77"/>
              <p:cNvSpPr/>
              <p:nvPr/>
            </p:nvSpPr>
            <p:spPr>
              <a:xfrm>
                <a:off x="8455092" y="1376470"/>
                <a:ext cx="607" cy="709"/>
              </a:xfrm>
              <a:custGeom>
                <a:avLst/>
                <a:gdLst/>
                <a:ahLst/>
                <a:cxnLst/>
                <a:rect l="l" t="t" r="r" b="b"/>
                <a:pathLst>
                  <a:path w="6" h="6" extrusionOk="0">
                    <a:moveTo>
                      <a:pt x="3" y="0"/>
                    </a:moveTo>
                    <a:lnTo>
                      <a:pt x="2" y="2"/>
                    </a:lnTo>
                    <a:lnTo>
                      <a:pt x="1" y="4"/>
                    </a:lnTo>
                    <a:lnTo>
                      <a:pt x="6" y="5"/>
                    </a:lnTo>
                    <a:cubicBezTo>
                      <a:pt x="6" y="4"/>
                      <a:pt x="4" y="3"/>
                      <a:pt x="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77"/>
              <p:cNvSpPr/>
              <p:nvPr/>
            </p:nvSpPr>
            <p:spPr>
              <a:xfrm>
                <a:off x="6753779" y="1001200"/>
                <a:ext cx="3037" cy="3429"/>
              </a:xfrm>
              <a:custGeom>
                <a:avLst/>
                <a:gdLst/>
                <a:ahLst/>
                <a:cxnLst/>
                <a:rect l="l" t="t" r="r" b="b"/>
                <a:pathLst>
                  <a:path w="30" h="29" extrusionOk="0">
                    <a:moveTo>
                      <a:pt x="30" y="0"/>
                    </a:moveTo>
                    <a:lnTo>
                      <a:pt x="30" y="0"/>
                    </a:lnTo>
                    <a:cubicBezTo>
                      <a:pt x="19" y="7"/>
                      <a:pt x="11" y="16"/>
                      <a:pt x="5" y="25"/>
                    </a:cubicBezTo>
                    <a:lnTo>
                      <a:pt x="1" y="28"/>
                    </a:lnTo>
                    <a:lnTo>
                      <a:pt x="1" y="28"/>
                    </a:lnTo>
                    <a:cubicBezTo>
                      <a:pt x="2" y="28"/>
                      <a:pt x="4" y="27"/>
                      <a:pt x="5" y="26"/>
                    </a:cubicBezTo>
                    <a:cubicBezTo>
                      <a:pt x="22" y="18"/>
                      <a:pt x="29" y="10"/>
                      <a:pt x="30" y="0"/>
                    </a:cubicBezTo>
                    <a:close/>
                    <a:moveTo>
                      <a:pt x="1" y="28"/>
                    </a:moveTo>
                    <a:cubicBezTo>
                      <a:pt x="1" y="28"/>
                      <a:pt x="0" y="29"/>
                      <a:pt x="0" y="29"/>
                    </a:cubicBezTo>
                    <a:lnTo>
                      <a:pt x="1" y="2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77"/>
              <p:cNvSpPr/>
              <p:nvPr/>
            </p:nvSpPr>
            <p:spPr>
              <a:xfrm>
                <a:off x="6048188" y="1220403"/>
                <a:ext cx="304" cy="473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0" y="1"/>
                    </a:moveTo>
                    <a:lnTo>
                      <a:pt x="2" y="3"/>
                    </a:lnTo>
                    <a:lnTo>
                      <a:pt x="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77"/>
              <p:cNvSpPr/>
              <p:nvPr/>
            </p:nvSpPr>
            <p:spPr>
              <a:xfrm>
                <a:off x="6034320" y="1206688"/>
                <a:ext cx="304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3" h="3" extrusionOk="0">
                    <a:moveTo>
                      <a:pt x="3" y="0"/>
                    </a:moveTo>
                    <a:lnTo>
                      <a:pt x="0" y="1"/>
                    </a:lnTo>
                    <a:lnTo>
                      <a:pt x="2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77"/>
              <p:cNvSpPr/>
              <p:nvPr/>
            </p:nvSpPr>
            <p:spPr>
              <a:xfrm>
                <a:off x="5835600" y="1293944"/>
                <a:ext cx="911" cy="828"/>
              </a:xfrm>
              <a:custGeom>
                <a:avLst/>
                <a:gdLst/>
                <a:ahLst/>
                <a:cxnLst/>
                <a:rect l="l" t="t" r="r" b="b"/>
                <a:pathLst>
                  <a:path w="9" h="7" extrusionOk="0">
                    <a:moveTo>
                      <a:pt x="5" y="1"/>
                    </a:moveTo>
                    <a:cubicBezTo>
                      <a:pt x="3" y="3"/>
                      <a:pt x="2" y="5"/>
                      <a:pt x="1" y="6"/>
                    </a:cubicBezTo>
                    <a:cubicBezTo>
                      <a:pt x="3" y="5"/>
                      <a:pt x="5" y="5"/>
                      <a:pt x="9" y="4"/>
                    </a:cubicBezTo>
                    <a:cubicBezTo>
                      <a:pt x="9" y="3"/>
                      <a:pt x="8" y="3"/>
                      <a:pt x="8" y="2"/>
                    </a:cubicBezTo>
                    <a:lnTo>
                      <a:pt x="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77"/>
              <p:cNvSpPr/>
              <p:nvPr/>
            </p:nvSpPr>
            <p:spPr>
              <a:xfrm>
                <a:off x="5974491" y="1390540"/>
                <a:ext cx="607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6" h="3" extrusionOk="0">
                    <a:moveTo>
                      <a:pt x="1" y="0"/>
                    </a:moveTo>
                    <a:cubicBezTo>
                      <a:pt x="1" y="1"/>
                      <a:pt x="1" y="1"/>
                      <a:pt x="2" y="3"/>
                    </a:cubicBezTo>
                    <a:lnTo>
                      <a:pt x="5" y="3"/>
                    </a:lnTo>
                    <a:cubicBezTo>
                      <a:pt x="4" y="1"/>
                      <a:pt x="4" y="1"/>
                      <a:pt x="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77"/>
              <p:cNvSpPr/>
              <p:nvPr/>
            </p:nvSpPr>
            <p:spPr>
              <a:xfrm>
                <a:off x="8730951" y="1246178"/>
                <a:ext cx="1114" cy="473"/>
              </a:xfrm>
              <a:custGeom>
                <a:avLst/>
                <a:gdLst/>
                <a:ahLst/>
                <a:cxnLst/>
                <a:rect l="l" t="t" r="r" b="b"/>
                <a:pathLst>
                  <a:path w="11" h="4" extrusionOk="0">
                    <a:moveTo>
                      <a:pt x="1" y="0"/>
                    </a:moveTo>
                    <a:lnTo>
                      <a:pt x="1" y="4"/>
                    </a:lnTo>
                    <a:lnTo>
                      <a:pt x="9" y="4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77"/>
              <p:cNvSpPr/>
              <p:nvPr/>
            </p:nvSpPr>
            <p:spPr>
              <a:xfrm>
                <a:off x="8718196" y="1294180"/>
                <a:ext cx="1316" cy="1419"/>
              </a:xfrm>
              <a:custGeom>
                <a:avLst/>
                <a:gdLst/>
                <a:ahLst/>
                <a:cxnLst/>
                <a:rect l="l" t="t" r="r" b="b"/>
                <a:pathLst>
                  <a:path w="13" h="12" extrusionOk="0">
                    <a:moveTo>
                      <a:pt x="1" y="1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4" y="6"/>
                      <a:pt x="9" y="9"/>
                      <a:pt x="12" y="12"/>
                    </a:cubicBezTo>
                    <a:cubicBezTo>
                      <a:pt x="10" y="8"/>
                      <a:pt x="7" y="4"/>
                      <a:pt x="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77"/>
              <p:cNvSpPr/>
              <p:nvPr/>
            </p:nvSpPr>
            <p:spPr>
              <a:xfrm>
                <a:off x="7757803" y="1155612"/>
                <a:ext cx="419406" cy="333297"/>
              </a:xfrm>
              <a:custGeom>
                <a:avLst/>
                <a:gdLst/>
                <a:ahLst/>
                <a:cxnLst/>
                <a:rect l="l" t="t" r="r" b="b"/>
                <a:pathLst>
                  <a:path w="4143" h="2819" extrusionOk="0">
                    <a:moveTo>
                      <a:pt x="3232" y="80"/>
                    </a:moveTo>
                    <a:cubicBezTo>
                      <a:pt x="3254" y="80"/>
                      <a:pt x="3283" y="93"/>
                      <a:pt x="3319" y="118"/>
                    </a:cubicBezTo>
                    <a:cubicBezTo>
                      <a:pt x="3341" y="133"/>
                      <a:pt x="3356" y="155"/>
                      <a:pt x="3373" y="174"/>
                    </a:cubicBezTo>
                    <a:cubicBezTo>
                      <a:pt x="3441" y="370"/>
                      <a:pt x="3467" y="563"/>
                      <a:pt x="3321" y="787"/>
                    </a:cubicBezTo>
                    <a:cubicBezTo>
                      <a:pt x="3291" y="663"/>
                      <a:pt x="3289" y="568"/>
                      <a:pt x="3237" y="485"/>
                    </a:cubicBezTo>
                    <a:lnTo>
                      <a:pt x="3151" y="239"/>
                    </a:lnTo>
                    <a:cubicBezTo>
                      <a:pt x="3152" y="215"/>
                      <a:pt x="3149" y="189"/>
                      <a:pt x="3157" y="166"/>
                    </a:cubicBezTo>
                    <a:cubicBezTo>
                      <a:pt x="3176" y="108"/>
                      <a:pt x="3198" y="80"/>
                      <a:pt x="3232" y="80"/>
                    </a:cubicBezTo>
                    <a:close/>
                    <a:moveTo>
                      <a:pt x="3971" y="726"/>
                    </a:moveTo>
                    <a:cubicBezTo>
                      <a:pt x="3863" y="871"/>
                      <a:pt x="3698" y="951"/>
                      <a:pt x="3476" y="977"/>
                    </a:cubicBezTo>
                    <a:cubicBezTo>
                      <a:pt x="3602" y="847"/>
                      <a:pt x="3760" y="765"/>
                      <a:pt x="3970" y="726"/>
                    </a:cubicBezTo>
                    <a:close/>
                    <a:moveTo>
                      <a:pt x="3476" y="977"/>
                    </a:moveTo>
                    <a:lnTo>
                      <a:pt x="3476" y="977"/>
                    </a:lnTo>
                    <a:cubicBezTo>
                      <a:pt x="3488" y="991"/>
                      <a:pt x="3485" y="1002"/>
                      <a:pt x="3470" y="1004"/>
                    </a:cubicBezTo>
                    <a:cubicBezTo>
                      <a:pt x="3469" y="1004"/>
                      <a:pt x="3468" y="1004"/>
                      <a:pt x="3468" y="1004"/>
                    </a:cubicBezTo>
                    <a:cubicBezTo>
                      <a:pt x="3460" y="1004"/>
                      <a:pt x="3450" y="998"/>
                      <a:pt x="3441" y="995"/>
                    </a:cubicBezTo>
                    <a:lnTo>
                      <a:pt x="3476" y="977"/>
                    </a:lnTo>
                    <a:close/>
                    <a:moveTo>
                      <a:pt x="2892" y="1222"/>
                    </a:moveTo>
                    <a:lnTo>
                      <a:pt x="2892" y="1222"/>
                    </a:lnTo>
                    <a:cubicBezTo>
                      <a:pt x="2888" y="1228"/>
                      <a:pt x="2887" y="1235"/>
                      <a:pt x="2887" y="1241"/>
                    </a:cubicBezTo>
                    <a:cubicBezTo>
                      <a:pt x="2886" y="1235"/>
                      <a:pt x="2888" y="1228"/>
                      <a:pt x="2892" y="1222"/>
                    </a:cubicBezTo>
                    <a:close/>
                    <a:moveTo>
                      <a:pt x="2933" y="1181"/>
                    </a:moveTo>
                    <a:cubicBezTo>
                      <a:pt x="2937" y="1181"/>
                      <a:pt x="2942" y="1183"/>
                      <a:pt x="2949" y="1188"/>
                    </a:cubicBezTo>
                    <a:cubicBezTo>
                      <a:pt x="2979" y="1212"/>
                      <a:pt x="2922" y="1223"/>
                      <a:pt x="2916" y="1244"/>
                    </a:cubicBezTo>
                    <a:cubicBezTo>
                      <a:pt x="2918" y="1230"/>
                      <a:pt x="2910" y="1222"/>
                      <a:pt x="2892" y="1222"/>
                    </a:cubicBezTo>
                    <a:cubicBezTo>
                      <a:pt x="2909" y="1215"/>
                      <a:pt x="2914" y="1181"/>
                      <a:pt x="2933" y="1181"/>
                    </a:cubicBezTo>
                    <a:close/>
                    <a:moveTo>
                      <a:pt x="2603" y="480"/>
                    </a:moveTo>
                    <a:cubicBezTo>
                      <a:pt x="2651" y="480"/>
                      <a:pt x="2698" y="499"/>
                      <a:pt x="2740" y="530"/>
                    </a:cubicBezTo>
                    <a:cubicBezTo>
                      <a:pt x="2802" y="571"/>
                      <a:pt x="2842" y="638"/>
                      <a:pt x="2850" y="712"/>
                    </a:cubicBezTo>
                    <a:cubicBezTo>
                      <a:pt x="2871" y="872"/>
                      <a:pt x="2830" y="1073"/>
                      <a:pt x="2730" y="1249"/>
                    </a:cubicBezTo>
                    <a:cubicBezTo>
                      <a:pt x="2671" y="1163"/>
                      <a:pt x="2488" y="708"/>
                      <a:pt x="2487" y="633"/>
                    </a:cubicBezTo>
                    <a:cubicBezTo>
                      <a:pt x="2485" y="583"/>
                      <a:pt x="2476" y="519"/>
                      <a:pt x="2535" y="494"/>
                    </a:cubicBezTo>
                    <a:cubicBezTo>
                      <a:pt x="2558" y="484"/>
                      <a:pt x="2580" y="480"/>
                      <a:pt x="2603" y="480"/>
                    </a:cubicBezTo>
                    <a:close/>
                    <a:moveTo>
                      <a:pt x="1822" y="859"/>
                    </a:moveTo>
                    <a:cubicBezTo>
                      <a:pt x="1833" y="859"/>
                      <a:pt x="1844" y="861"/>
                      <a:pt x="1854" y="865"/>
                    </a:cubicBezTo>
                    <a:cubicBezTo>
                      <a:pt x="1883" y="879"/>
                      <a:pt x="1885" y="909"/>
                      <a:pt x="1879" y="934"/>
                    </a:cubicBezTo>
                    <a:cubicBezTo>
                      <a:pt x="1864" y="991"/>
                      <a:pt x="1846" y="1047"/>
                      <a:pt x="1824" y="1102"/>
                    </a:cubicBezTo>
                    <a:cubicBezTo>
                      <a:pt x="1744" y="1299"/>
                      <a:pt x="1615" y="1471"/>
                      <a:pt x="1434" y="1623"/>
                    </a:cubicBezTo>
                    <a:cubicBezTo>
                      <a:pt x="1434" y="1395"/>
                      <a:pt x="1472" y="1174"/>
                      <a:pt x="1641" y="986"/>
                    </a:cubicBezTo>
                    <a:cubicBezTo>
                      <a:pt x="1681" y="946"/>
                      <a:pt x="1723" y="910"/>
                      <a:pt x="1768" y="877"/>
                    </a:cubicBezTo>
                    <a:cubicBezTo>
                      <a:pt x="1784" y="865"/>
                      <a:pt x="1803" y="859"/>
                      <a:pt x="1822" y="859"/>
                    </a:cubicBezTo>
                    <a:close/>
                    <a:moveTo>
                      <a:pt x="3161" y="1412"/>
                    </a:moveTo>
                    <a:cubicBezTo>
                      <a:pt x="3267" y="1412"/>
                      <a:pt x="3374" y="1430"/>
                      <a:pt x="3483" y="1468"/>
                    </a:cubicBezTo>
                    <a:cubicBezTo>
                      <a:pt x="3541" y="1488"/>
                      <a:pt x="3597" y="1521"/>
                      <a:pt x="3581" y="1581"/>
                    </a:cubicBezTo>
                    <a:cubicBezTo>
                      <a:pt x="3565" y="1640"/>
                      <a:pt x="3493" y="1643"/>
                      <a:pt x="3433" y="1644"/>
                    </a:cubicBezTo>
                    <a:cubicBezTo>
                      <a:pt x="3428" y="1644"/>
                      <a:pt x="3423" y="1644"/>
                      <a:pt x="3419" y="1644"/>
                    </a:cubicBezTo>
                    <a:cubicBezTo>
                      <a:pt x="3386" y="1644"/>
                      <a:pt x="3353" y="1640"/>
                      <a:pt x="3321" y="1634"/>
                    </a:cubicBezTo>
                    <a:cubicBezTo>
                      <a:pt x="3129" y="1588"/>
                      <a:pt x="2936" y="1532"/>
                      <a:pt x="2731" y="1515"/>
                    </a:cubicBezTo>
                    <a:cubicBezTo>
                      <a:pt x="2873" y="1447"/>
                      <a:pt x="3016" y="1412"/>
                      <a:pt x="3161" y="1412"/>
                    </a:cubicBezTo>
                    <a:close/>
                    <a:moveTo>
                      <a:pt x="559" y="1325"/>
                    </a:moveTo>
                    <a:cubicBezTo>
                      <a:pt x="571" y="1325"/>
                      <a:pt x="583" y="1327"/>
                      <a:pt x="596" y="1331"/>
                    </a:cubicBezTo>
                    <a:cubicBezTo>
                      <a:pt x="671" y="1356"/>
                      <a:pt x="653" y="1418"/>
                      <a:pt x="644" y="1465"/>
                    </a:cubicBezTo>
                    <a:cubicBezTo>
                      <a:pt x="592" y="1706"/>
                      <a:pt x="512" y="1939"/>
                      <a:pt x="354" y="2147"/>
                    </a:cubicBezTo>
                    <a:cubicBezTo>
                      <a:pt x="335" y="2170"/>
                      <a:pt x="336" y="2194"/>
                      <a:pt x="331" y="2218"/>
                    </a:cubicBezTo>
                    <a:cubicBezTo>
                      <a:pt x="240" y="2136"/>
                      <a:pt x="269" y="2029"/>
                      <a:pt x="259" y="1933"/>
                    </a:cubicBezTo>
                    <a:cubicBezTo>
                      <a:pt x="252" y="1862"/>
                      <a:pt x="266" y="1791"/>
                      <a:pt x="269" y="1721"/>
                    </a:cubicBezTo>
                    <a:cubicBezTo>
                      <a:pt x="311" y="1604"/>
                      <a:pt x="347" y="1484"/>
                      <a:pt x="443" y="1389"/>
                    </a:cubicBezTo>
                    <a:cubicBezTo>
                      <a:pt x="474" y="1357"/>
                      <a:pt x="511" y="1325"/>
                      <a:pt x="559" y="1325"/>
                    </a:cubicBezTo>
                    <a:close/>
                    <a:moveTo>
                      <a:pt x="455" y="2278"/>
                    </a:moveTo>
                    <a:cubicBezTo>
                      <a:pt x="469" y="2278"/>
                      <a:pt x="481" y="2285"/>
                      <a:pt x="494" y="2300"/>
                    </a:cubicBezTo>
                    <a:cubicBezTo>
                      <a:pt x="483" y="2331"/>
                      <a:pt x="452" y="2345"/>
                      <a:pt x="423" y="2361"/>
                    </a:cubicBezTo>
                    <a:cubicBezTo>
                      <a:pt x="417" y="2385"/>
                      <a:pt x="392" y="2406"/>
                      <a:pt x="374" y="2406"/>
                    </a:cubicBezTo>
                    <a:cubicBezTo>
                      <a:pt x="369" y="2406"/>
                      <a:pt x="365" y="2405"/>
                      <a:pt x="362" y="2402"/>
                    </a:cubicBezTo>
                    <a:cubicBezTo>
                      <a:pt x="315" y="2369"/>
                      <a:pt x="379" y="2338"/>
                      <a:pt x="380" y="2304"/>
                    </a:cubicBezTo>
                    <a:cubicBezTo>
                      <a:pt x="392" y="2299"/>
                      <a:pt x="405" y="2296"/>
                      <a:pt x="418" y="2295"/>
                    </a:cubicBezTo>
                    <a:cubicBezTo>
                      <a:pt x="431" y="2284"/>
                      <a:pt x="443" y="2278"/>
                      <a:pt x="455" y="2278"/>
                    </a:cubicBezTo>
                    <a:close/>
                    <a:moveTo>
                      <a:pt x="1821" y="2028"/>
                    </a:moveTo>
                    <a:cubicBezTo>
                      <a:pt x="1980" y="2028"/>
                      <a:pt x="2138" y="2043"/>
                      <a:pt x="2294" y="2076"/>
                    </a:cubicBezTo>
                    <a:lnTo>
                      <a:pt x="2295" y="2076"/>
                    </a:lnTo>
                    <a:cubicBezTo>
                      <a:pt x="2399" y="2098"/>
                      <a:pt x="2496" y="2135"/>
                      <a:pt x="2569" y="2208"/>
                    </a:cubicBezTo>
                    <a:cubicBezTo>
                      <a:pt x="2615" y="2256"/>
                      <a:pt x="2638" y="2312"/>
                      <a:pt x="2608" y="2370"/>
                    </a:cubicBezTo>
                    <a:cubicBezTo>
                      <a:pt x="2588" y="2410"/>
                      <a:pt x="2554" y="2421"/>
                      <a:pt x="2517" y="2421"/>
                    </a:cubicBezTo>
                    <a:cubicBezTo>
                      <a:pt x="2488" y="2421"/>
                      <a:pt x="2457" y="2415"/>
                      <a:pt x="2429" y="2409"/>
                    </a:cubicBezTo>
                    <a:cubicBezTo>
                      <a:pt x="2363" y="2396"/>
                      <a:pt x="2299" y="2376"/>
                      <a:pt x="2237" y="2350"/>
                    </a:cubicBezTo>
                    <a:cubicBezTo>
                      <a:pt x="1969" y="2246"/>
                      <a:pt x="1710" y="2124"/>
                      <a:pt x="1419" y="2059"/>
                    </a:cubicBezTo>
                    <a:cubicBezTo>
                      <a:pt x="1554" y="2039"/>
                      <a:pt x="1688" y="2028"/>
                      <a:pt x="1821" y="2028"/>
                    </a:cubicBezTo>
                    <a:close/>
                    <a:moveTo>
                      <a:pt x="1051" y="2381"/>
                    </a:moveTo>
                    <a:cubicBezTo>
                      <a:pt x="1352" y="2381"/>
                      <a:pt x="1667" y="2479"/>
                      <a:pt x="1900" y="2685"/>
                    </a:cubicBezTo>
                    <a:lnTo>
                      <a:pt x="1902" y="2686"/>
                    </a:lnTo>
                    <a:cubicBezTo>
                      <a:pt x="1609" y="2634"/>
                      <a:pt x="1360" y="2567"/>
                      <a:pt x="1099" y="2546"/>
                    </a:cubicBezTo>
                    <a:cubicBezTo>
                      <a:pt x="1066" y="2543"/>
                      <a:pt x="1034" y="2542"/>
                      <a:pt x="1002" y="2542"/>
                    </a:cubicBezTo>
                    <a:cubicBezTo>
                      <a:pt x="770" y="2542"/>
                      <a:pt x="548" y="2604"/>
                      <a:pt x="310" y="2644"/>
                    </a:cubicBezTo>
                    <a:cubicBezTo>
                      <a:pt x="485" y="2472"/>
                      <a:pt x="761" y="2381"/>
                      <a:pt x="1051" y="2381"/>
                    </a:cubicBezTo>
                    <a:close/>
                    <a:moveTo>
                      <a:pt x="3254" y="0"/>
                    </a:moveTo>
                    <a:cubicBezTo>
                      <a:pt x="3238" y="0"/>
                      <a:pt x="3221" y="2"/>
                      <a:pt x="3203" y="5"/>
                    </a:cubicBezTo>
                    <a:cubicBezTo>
                      <a:pt x="3100" y="27"/>
                      <a:pt x="3066" y="98"/>
                      <a:pt x="3063" y="183"/>
                    </a:cubicBezTo>
                    <a:cubicBezTo>
                      <a:pt x="3066" y="202"/>
                      <a:pt x="3068" y="221"/>
                      <a:pt x="3074" y="239"/>
                    </a:cubicBezTo>
                    <a:cubicBezTo>
                      <a:pt x="3081" y="341"/>
                      <a:pt x="3112" y="441"/>
                      <a:pt x="3164" y="529"/>
                    </a:cubicBezTo>
                    <a:cubicBezTo>
                      <a:pt x="3202" y="653"/>
                      <a:pt x="3213" y="784"/>
                      <a:pt x="3197" y="914"/>
                    </a:cubicBezTo>
                    <a:cubicBezTo>
                      <a:pt x="3182" y="1042"/>
                      <a:pt x="3108" y="1109"/>
                      <a:pt x="2951" y="1141"/>
                    </a:cubicBezTo>
                    <a:cubicBezTo>
                      <a:pt x="2964" y="1036"/>
                      <a:pt x="2976" y="936"/>
                      <a:pt x="2988" y="834"/>
                    </a:cubicBezTo>
                    <a:cubicBezTo>
                      <a:pt x="3005" y="697"/>
                      <a:pt x="2943" y="586"/>
                      <a:pt x="2840" y="486"/>
                    </a:cubicBezTo>
                    <a:cubicBezTo>
                      <a:pt x="2780" y="428"/>
                      <a:pt x="2724" y="400"/>
                      <a:pt x="2655" y="400"/>
                    </a:cubicBezTo>
                    <a:cubicBezTo>
                      <a:pt x="2620" y="400"/>
                      <a:pt x="2582" y="407"/>
                      <a:pt x="2538" y="422"/>
                    </a:cubicBezTo>
                    <a:cubicBezTo>
                      <a:pt x="2402" y="466"/>
                      <a:pt x="2371" y="504"/>
                      <a:pt x="2376" y="631"/>
                    </a:cubicBezTo>
                    <a:cubicBezTo>
                      <a:pt x="2380" y="759"/>
                      <a:pt x="2444" y="869"/>
                      <a:pt x="2490" y="985"/>
                    </a:cubicBezTo>
                    <a:cubicBezTo>
                      <a:pt x="2531" y="1090"/>
                      <a:pt x="2575" y="1193"/>
                      <a:pt x="2570" y="1306"/>
                    </a:cubicBezTo>
                    <a:cubicBezTo>
                      <a:pt x="2566" y="1389"/>
                      <a:pt x="2536" y="1459"/>
                      <a:pt x="2447" y="1501"/>
                    </a:cubicBezTo>
                    <a:cubicBezTo>
                      <a:pt x="2138" y="1647"/>
                      <a:pt x="1807" y="1746"/>
                      <a:pt x="1452" y="1872"/>
                    </a:cubicBezTo>
                    <a:cubicBezTo>
                      <a:pt x="1478" y="1772"/>
                      <a:pt x="1537" y="1732"/>
                      <a:pt x="1584" y="1685"/>
                    </a:cubicBezTo>
                    <a:cubicBezTo>
                      <a:pt x="1710" y="1563"/>
                      <a:pt x="1809" y="1425"/>
                      <a:pt x="1895" y="1280"/>
                    </a:cubicBezTo>
                    <a:cubicBezTo>
                      <a:pt x="1947" y="1188"/>
                      <a:pt x="1984" y="1089"/>
                      <a:pt x="2004" y="985"/>
                    </a:cubicBezTo>
                    <a:cubicBezTo>
                      <a:pt x="2022" y="899"/>
                      <a:pt x="2028" y="808"/>
                      <a:pt x="1928" y="758"/>
                    </a:cubicBezTo>
                    <a:cubicBezTo>
                      <a:pt x="1897" y="743"/>
                      <a:pt x="1867" y="736"/>
                      <a:pt x="1839" y="736"/>
                    </a:cubicBezTo>
                    <a:cubicBezTo>
                      <a:pt x="1766" y="736"/>
                      <a:pt x="1701" y="780"/>
                      <a:pt x="1642" y="825"/>
                    </a:cubicBezTo>
                    <a:cubicBezTo>
                      <a:pt x="1550" y="897"/>
                      <a:pt x="1475" y="989"/>
                      <a:pt x="1423" y="1093"/>
                    </a:cubicBezTo>
                    <a:cubicBezTo>
                      <a:pt x="1356" y="1224"/>
                      <a:pt x="1316" y="1362"/>
                      <a:pt x="1285" y="1503"/>
                    </a:cubicBezTo>
                    <a:cubicBezTo>
                      <a:pt x="1258" y="1623"/>
                      <a:pt x="1229" y="1744"/>
                      <a:pt x="1192" y="1862"/>
                    </a:cubicBezTo>
                    <a:cubicBezTo>
                      <a:pt x="1168" y="1943"/>
                      <a:pt x="1110" y="2010"/>
                      <a:pt x="1033" y="2044"/>
                    </a:cubicBezTo>
                    <a:cubicBezTo>
                      <a:pt x="854" y="2128"/>
                      <a:pt x="676" y="2213"/>
                      <a:pt x="498" y="2298"/>
                    </a:cubicBezTo>
                    <a:cubicBezTo>
                      <a:pt x="411" y="2232"/>
                      <a:pt x="496" y="2180"/>
                      <a:pt x="524" y="2131"/>
                    </a:cubicBezTo>
                    <a:cubicBezTo>
                      <a:pt x="641" y="1914"/>
                      <a:pt x="746" y="1694"/>
                      <a:pt x="754" y="1450"/>
                    </a:cubicBezTo>
                    <a:cubicBezTo>
                      <a:pt x="757" y="1364"/>
                      <a:pt x="743" y="1275"/>
                      <a:pt x="627" y="1244"/>
                    </a:cubicBezTo>
                    <a:cubicBezTo>
                      <a:pt x="605" y="1238"/>
                      <a:pt x="583" y="1236"/>
                      <a:pt x="562" y="1236"/>
                    </a:cubicBezTo>
                    <a:cubicBezTo>
                      <a:pt x="486" y="1236"/>
                      <a:pt x="422" y="1272"/>
                      <a:pt x="370" y="1327"/>
                    </a:cubicBezTo>
                    <a:cubicBezTo>
                      <a:pt x="263" y="1440"/>
                      <a:pt x="200" y="1569"/>
                      <a:pt x="198" y="1716"/>
                    </a:cubicBezTo>
                    <a:cubicBezTo>
                      <a:pt x="145" y="1887"/>
                      <a:pt x="141" y="2063"/>
                      <a:pt x="165" y="2237"/>
                    </a:cubicBezTo>
                    <a:cubicBezTo>
                      <a:pt x="189" y="2411"/>
                      <a:pt x="189" y="2572"/>
                      <a:pt x="42" y="2711"/>
                    </a:cubicBezTo>
                    <a:cubicBezTo>
                      <a:pt x="16" y="2736"/>
                      <a:pt x="1" y="2770"/>
                      <a:pt x="27" y="2799"/>
                    </a:cubicBezTo>
                    <a:cubicBezTo>
                      <a:pt x="39" y="2812"/>
                      <a:pt x="51" y="2817"/>
                      <a:pt x="63" y="2817"/>
                    </a:cubicBezTo>
                    <a:cubicBezTo>
                      <a:pt x="83" y="2817"/>
                      <a:pt x="103" y="2804"/>
                      <a:pt x="122" y="2791"/>
                    </a:cubicBezTo>
                    <a:cubicBezTo>
                      <a:pt x="183" y="2746"/>
                      <a:pt x="261" y="2746"/>
                      <a:pt x="334" y="2728"/>
                    </a:cubicBezTo>
                    <a:cubicBezTo>
                      <a:pt x="522" y="2683"/>
                      <a:pt x="709" y="2662"/>
                      <a:pt x="895" y="2662"/>
                    </a:cubicBezTo>
                    <a:cubicBezTo>
                      <a:pt x="1165" y="2662"/>
                      <a:pt x="1432" y="2706"/>
                      <a:pt x="1697" y="2785"/>
                    </a:cubicBezTo>
                    <a:cubicBezTo>
                      <a:pt x="1760" y="2803"/>
                      <a:pt x="1822" y="2818"/>
                      <a:pt x="1887" y="2818"/>
                    </a:cubicBezTo>
                    <a:cubicBezTo>
                      <a:pt x="1898" y="2818"/>
                      <a:pt x="1909" y="2818"/>
                      <a:pt x="1919" y="2817"/>
                    </a:cubicBezTo>
                    <a:cubicBezTo>
                      <a:pt x="2055" y="2808"/>
                      <a:pt x="2105" y="2720"/>
                      <a:pt x="2023" y="2627"/>
                    </a:cubicBezTo>
                    <a:cubicBezTo>
                      <a:pt x="1974" y="2575"/>
                      <a:pt x="1917" y="2532"/>
                      <a:pt x="1855" y="2497"/>
                    </a:cubicBezTo>
                    <a:cubicBezTo>
                      <a:pt x="1633" y="2371"/>
                      <a:pt x="1383" y="2302"/>
                      <a:pt x="1128" y="2298"/>
                    </a:cubicBezTo>
                    <a:cubicBezTo>
                      <a:pt x="1102" y="2297"/>
                      <a:pt x="1075" y="2297"/>
                      <a:pt x="1049" y="2297"/>
                    </a:cubicBezTo>
                    <a:cubicBezTo>
                      <a:pt x="997" y="2297"/>
                      <a:pt x="944" y="2298"/>
                      <a:pt x="891" y="2298"/>
                    </a:cubicBezTo>
                    <a:cubicBezTo>
                      <a:pt x="1003" y="2208"/>
                      <a:pt x="1107" y="2142"/>
                      <a:pt x="1247" y="2142"/>
                    </a:cubicBezTo>
                    <a:cubicBezTo>
                      <a:pt x="1286" y="2142"/>
                      <a:pt x="1327" y="2147"/>
                      <a:pt x="1373" y="2158"/>
                    </a:cubicBezTo>
                    <a:cubicBezTo>
                      <a:pt x="1609" y="2218"/>
                      <a:pt x="1823" y="2307"/>
                      <a:pt x="2034" y="2411"/>
                    </a:cubicBezTo>
                    <a:cubicBezTo>
                      <a:pt x="2170" y="2478"/>
                      <a:pt x="2309" y="2550"/>
                      <a:pt x="2471" y="2567"/>
                    </a:cubicBezTo>
                    <a:cubicBezTo>
                      <a:pt x="2490" y="2569"/>
                      <a:pt x="2508" y="2570"/>
                      <a:pt x="2526" y="2570"/>
                    </a:cubicBezTo>
                    <a:cubicBezTo>
                      <a:pt x="2624" y="2570"/>
                      <a:pt x="2709" y="2538"/>
                      <a:pt x="2762" y="2456"/>
                    </a:cubicBezTo>
                    <a:cubicBezTo>
                      <a:pt x="2825" y="2358"/>
                      <a:pt x="2797" y="2268"/>
                      <a:pt x="2722" y="2185"/>
                    </a:cubicBezTo>
                    <a:cubicBezTo>
                      <a:pt x="2655" y="2110"/>
                      <a:pt x="2565" y="2063"/>
                      <a:pt x="2466" y="2027"/>
                    </a:cubicBezTo>
                    <a:cubicBezTo>
                      <a:pt x="2318" y="1974"/>
                      <a:pt x="2161" y="1943"/>
                      <a:pt x="2004" y="1936"/>
                    </a:cubicBezTo>
                    <a:cubicBezTo>
                      <a:pt x="1949" y="1934"/>
                      <a:pt x="1889" y="1944"/>
                      <a:pt x="1823" y="1893"/>
                    </a:cubicBezTo>
                    <a:cubicBezTo>
                      <a:pt x="1963" y="1839"/>
                      <a:pt x="2097" y="1805"/>
                      <a:pt x="2206" y="1741"/>
                    </a:cubicBezTo>
                    <a:cubicBezTo>
                      <a:pt x="2329" y="1668"/>
                      <a:pt x="2456" y="1641"/>
                      <a:pt x="2585" y="1641"/>
                    </a:cubicBezTo>
                    <a:cubicBezTo>
                      <a:pt x="2681" y="1641"/>
                      <a:pt x="2779" y="1656"/>
                      <a:pt x="2879" y="1677"/>
                    </a:cubicBezTo>
                    <a:cubicBezTo>
                      <a:pt x="2967" y="1696"/>
                      <a:pt x="3052" y="1722"/>
                      <a:pt x="3140" y="1741"/>
                    </a:cubicBezTo>
                    <a:cubicBezTo>
                      <a:pt x="3235" y="1762"/>
                      <a:pt x="3330" y="1788"/>
                      <a:pt x="3428" y="1788"/>
                    </a:cubicBezTo>
                    <a:cubicBezTo>
                      <a:pt x="3436" y="1788"/>
                      <a:pt x="3444" y="1788"/>
                      <a:pt x="3452" y="1788"/>
                    </a:cubicBezTo>
                    <a:cubicBezTo>
                      <a:pt x="3596" y="1782"/>
                      <a:pt x="3700" y="1717"/>
                      <a:pt x="3728" y="1621"/>
                    </a:cubicBezTo>
                    <a:cubicBezTo>
                      <a:pt x="3753" y="1534"/>
                      <a:pt x="3698" y="1450"/>
                      <a:pt x="3572" y="1386"/>
                    </a:cubicBezTo>
                    <a:cubicBezTo>
                      <a:pt x="3505" y="1351"/>
                      <a:pt x="3434" y="1329"/>
                      <a:pt x="3360" y="1318"/>
                    </a:cubicBezTo>
                    <a:cubicBezTo>
                      <a:pt x="3318" y="1312"/>
                      <a:pt x="3269" y="1314"/>
                      <a:pt x="3238" y="1267"/>
                    </a:cubicBezTo>
                    <a:cubicBezTo>
                      <a:pt x="3397" y="1168"/>
                      <a:pt x="3585" y="1113"/>
                      <a:pt x="3757" y="1035"/>
                    </a:cubicBezTo>
                    <a:cubicBezTo>
                      <a:pt x="3851" y="992"/>
                      <a:pt x="3949" y="955"/>
                      <a:pt x="4023" y="886"/>
                    </a:cubicBezTo>
                    <a:cubicBezTo>
                      <a:pt x="4080" y="833"/>
                      <a:pt x="4143" y="773"/>
                      <a:pt x="4096" y="697"/>
                    </a:cubicBezTo>
                    <a:cubicBezTo>
                      <a:pt x="4070" y="653"/>
                      <a:pt x="4029" y="642"/>
                      <a:pt x="3984" y="642"/>
                    </a:cubicBezTo>
                    <a:cubicBezTo>
                      <a:pt x="3949" y="642"/>
                      <a:pt x="3911" y="649"/>
                      <a:pt x="3874" y="653"/>
                    </a:cubicBezTo>
                    <a:cubicBezTo>
                      <a:pt x="3761" y="666"/>
                      <a:pt x="3673" y="738"/>
                      <a:pt x="3540" y="753"/>
                    </a:cubicBezTo>
                    <a:cubicBezTo>
                      <a:pt x="3590" y="524"/>
                      <a:pt x="3612" y="307"/>
                      <a:pt x="3438" y="118"/>
                    </a:cubicBezTo>
                    <a:cubicBezTo>
                      <a:pt x="3399" y="46"/>
                      <a:pt x="3339" y="0"/>
                      <a:pt x="3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77"/>
              <p:cNvSpPr/>
              <p:nvPr/>
            </p:nvSpPr>
            <p:spPr>
              <a:xfrm>
                <a:off x="8044898" y="1588106"/>
                <a:ext cx="911" cy="828"/>
              </a:xfrm>
              <a:custGeom>
                <a:avLst/>
                <a:gdLst/>
                <a:ahLst/>
                <a:cxnLst/>
                <a:rect l="l" t="t" r="r" b="b"/>
                <a:pathLst>
                  <a:path w="9" h="7" extrusionOk="0">
                    <a:moveTo>
                      <a:pt x="2" y="1"/>
                    </a:moveTo>
                    <a:lnTo>
                      <a:pt x="0" y="2"/>
                    </a:lnTo>
                    <a:lnTo>
                      <a:pt x="0" y="4"/>
                    </a:lnTo>
                    <a:cubicBezTo>
                      <a:pt x="2" y="6"/>
                      <a:pt x="5" y="6"/>
                      <a:pt x="8" y="7"/>
                    </a:cubicBezTo>
                    <a:cubicBezTo>
                      <a:pt x="6" y="4"/>
                      <a:pt x="5" y="2"/>
                      <a:pt x="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77"/>
              <p:cNvSpPr/>
              <p:nvPr/>
            </p:nvSpPr>
            <p:spPr>
              <a:xfrm>
                <a:off x="8035686" y="1606550"/>
                <a:ext cx="506" cy="709"/>
              </a:xfrm>
              <a:custGeom>
                <a:avLst/>
                <a:gdLst/>
                <a:ahLst/>
                <a:cxnLst/>
                <a:rect l="l" t="t" r="r" b="b"/>
                <a:pathLst>
                  <a:path w="5" h="6" extrusionOk="0">
                    <a:moveTo>
                      <a:pt x="3" y="1"/>
                    </a:moveTo>
                    <a:lnTo>
                      <a:pt x="2" y="2"/>
                    </a:lnTo>
                    <a:lnTo>
                      <a:pt x="1" y="4"/>
                    </a:lnTo>
                    <a:cubicBezTo>
                      <a:pt x="2" y="4"/>
                      <a:pt x="3" y="5"/>
                      <a:pt x="4" y="5"/>
                    </a:cubicBezTo>
                    <a:cubicBezTo>
                      <a:pt x="4" y="4"/>
                      <a:pt x="4" y="2"/>
                      <a:pt x="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77"/>
              <p:cNvSpPr/>
              <p:nvPr/>
            </p:nvSpPr>
            <p:spPr>
              <a:xfrm>
                <a:off x="8026676" y="1625113"/>
                <a:ext cx="304" cy="236"/>
              </a:xfrm>
              <a:custGeom>
                <a:avLst/>
                <a:gdLst/>
                <a:ahLst/>
                <a:cxnLst/>
                <a:rect l="l" t="t" r="r" b="b"/>
                <a:pathLst>
                  <a:path w="3" h="2" extrusionOk="0">
                    <a:moveTo>
                      <a:pt x="2" y="0"/>
                    </a:moveTo>
                    <a:lnTo>
                      <a:pt x="1" y="2"/>
                    </a:lnTo>
                    <a:lnTo>
                      <a:pt x="3" y="2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77"/>
              <p:cNvSpPr/>
              <p:nvPr/>
            </p:nvSpPr>
            <p:spPr>
              <a:xfrm>
                <a:off x="6647687" y="1275499"/>
                <a:ext cx="506" cy="236"/>
              </a:xfrm>
              <a:custGeom>
                <a:avLst/>
                <a:gdLst/>
                <a:ahLst/>
                <a:cxnLst/>
                <a:rect l="l" t="t" r="r" b="b"/>
                <a:pathLst>
                  <a:path w="5" h="2" extrusionOk="0">
                    <a:moveTo>
                      <a:pt x="2" y="1"/>
                    </a:moveTo>
                    <a:cubicBezTo>
                      <a:pt x="2" y="1"/>
                      <a:pt x="1" y="2"/>
                      <a:pt x="1" y="2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77"/>
              <p:cNvSpPr/>
              <p:nvPr/>
            </p:nvSpPr>
            <p:spPr>
              <a:xfrm>
                <a:off x="7599678" y="1178903"/>
                <a:ext cx="60436" cy="39726"/>
              </a:xfrm>
              <a:custGeom>
                <a:avLst/>
                <a:gdLst/>
                <a:ahLst/>
                <a:cxnLst/>
                <a:rect l="l" t="t" r="r" b="b"/>
                <a:pathLst>
                  <a:path w="597" h="336" extrusionOk="0">
                    <a:moveTo>
                      <a:pt x="168" y="1"/>
                    </a:moveTo>
                    <a:cubicBezTo>
                      <a:pt x="99" y="1"/>
                      <a:pt x="47" y="44"/>
                      <a:pt x="29" y="108"/>
                    </a:cubicBezTo>
                    <a:cubicBezTo>
                      <a:pt x="1" y="213"/>
                      <a:pt x="55" y="307"/>
                      <a:pt x="162" y="335"/>
                    </a:cubicBezTo>
                    <a:cubicBezTo>
                      <a:pt x="175" y="310"/>
                      <a:pt x="171" y="286"/>
                      <a:pt x="162" y="261"/>
                    </a:cubicBezTo>
                    <a:cubicBezTo>
                      <a:pt x="146" y="220"/>
                      <a:pt x="110" y="169"/>
                      <a:pt x="161" y="138"/>
                    </a:cubicBezTo>
                    <a:cubicBezTo>
                      <a:pt x="175" y="129"/>
                      <a:pt x="189" y="126"/>
                      <a:pt x="203" y="126"/>
                    </a:cubicBezTo>
                    <a:cubicBezTo>
                      <a:pt x="244" y="126"/>
                      <a:pt x="282" y="160"/>
                      <a:pt x="322" y="177"/>
                    </a:cubicBezTo>
                    <a:cubicBezTo>
                      <a:pt x="407" y="213"/>
                      <a:pt x="429" y="313"/>
                      <a:pt x="531" y="333"/>
                    </a:cubicBezTo>
                    <a:cubicBezTo>
                      <a:pt x="536" y="334"/>
                      <a:pt x="542" y="334"/>
                      <a:pt x="547" y="334"/>
                    </a:cubicBezTo>
                    <a:cubicBezTo>
                      <a:pt x="575" y="334"/>
                      <a:pt x="596" y="321"/>
                      <a:pt x="584" y="297"/>
                    </a:cubicBezTo>
                    <a:cubicBezTo>
                      <a:pt x="517" y="150"/>
                      <a:pt x="388" y="53"/>
                      <a:pt x="215" y="7"/>
                    </a:cubicBezTo>
                    <a:cubicBezTo>
                      <a:pt x="198" y="3"/>
                      <a:pt x="183" y="1"/>
                      <a:pt x="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77"/>
              <p:cNvSpPr/>
              <p:nvPr/>
            </p:nvSpPr>
            <p:spPr>
              <a:xfrm>
                <a:off x="7182802" y="1227142"/>
                <a:ext cx="54868" cy="54032"/>
              </a:xfrm>
              <a:custGeom>
                <a:avLst/>
                <a:gdLst/>
                <a:ahLst/>
                <a:cxnLst/>
                <a:rect l="l" t="t" r="r" b="b"/>
                <a:pathLst>
                  <a:path w="542" h="457" extrusionOk="0">
                    <a:moveTo>
                      <a:pt x="500" y="1"/>
                    </a:moveTo>
                    <a:lnTo>
                      <a:pt x="456" y="21"/>
                    </a:lnTo>
                    <a:cubicBezTo>
                      <a:pt x="282" y="140"/>
                      <a:pt x="107" y="256"/>
                      <a:pt x="0" y="429"/>
                    </a:cubicBezTo>
                    <a:cubicBezTo>
                      <a:pt x="19" y="449"/>
                      <a:pt x="35" y="456"/>
                      <a:pt x="50" y="456"/>
                    </a:cubicBezTo>
                    <a:cubicBezTo>
                      <a:pt x="80" y="456"/>
                      <a:pt x="104" y="429"/>
                      <a:pt x="126" y="410"/>
                    </a:cubicBezTo>
                    <a:cubicBezTo>
                      <a:pt x="260" y="297"/>
                      <a:pt x="389" y="180"/>
                      <a:pt x="520" y="65"/>
                    </a:cubicBezTo>
                    <a:cubicBezTo>
                      <a:pt x="541" y="38"/>
                      <a:pt x="535" y="16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77"/>
              <p:cNvSpPr/>
              <p:nvPr/>
            </p:nvSpPr>
            <p:spPr>
              <a:xfrm>
                <a:off x="7451777" y="1334734"/>
                <a:ext cx="28952" cy="44928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80" extrusionOk="0">
                    <a:moveTo>
                      <a:pt x="240" y="0"/>
                    </a:moveTo>
                    <a:cubicBezTo>
                      <a:pt x="221" y="0"/>
                      <a:pt x="197" y="13"/>
                      <a:pt x="172" y="40"/>
                    </a:cubicBezTo>
                    <a:cubicBezTo>
                      <a:pt x="85" y="128"/>
                      <a:pt x="37" y="238"/>
                      <a:pt x="5" y="350"/>
                    </a:cubicBezTo>
                    <a:cubicBezTo>
                      <a:pt x="1" y="368"/>
                      <a:pt x="24" y="380"/>
                      <a:pt x="50" y="380"/>
                    </a:cubicBezTo>
                    <a:cubicBezTo>
                      <a:pt x="57" y="380"/>
                      <a:pt x="65" y="379"/>
                      <a:pt x="72" y="377"/>
                    </a:cubicBezTo>
                    <a:cubicBezTo>
                      <a:pt x="195" y="307"/>
                      <a:pt x="197" y="174"/>
                      <a:pt x="282" y="84"/>
                    </a:cubicBezTo>
                    <a:cubicBezTo>
                      <a:pt x="285" y="28"/>
                      <a:pt x="268" y="0"/>
                      <a:pt x="2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77"/>
              <p:cNvSpPr/>
              <p:nvPr/>
            </p:nvSpPr>
            <p:spPr>
              <a:xfrm>
                <a:off x="7218639" y="1208816"/>
                <a:ext cx="79771" cy="100616"/>
              </a:xfrm>
              <a:custGeom>
                <a:avLst/>
                <a:gdLst/>
                <a:ahLst/>
                <a:cxnLst/>
                <a:rect l="l" t="t" r="r" b="b"/>
                <a:pathLst>
                  <a:path w="788" h="851" extrusionOk="0">
                    <a:moveTo>
                      <a:pt x="649" y="0"/>
                    </a:moveTo>
                    <a:cubicBezTo>
                      <a:pt x="582" y="6"/>
                      <a:pt x="552" y="39"/>
                      <a:pt x="588" y="88"/>
                    </a:cubicBezTo>
                    <a:cubicBezTo>
                      <a:pt x="651" y="174"/>
                      <a:pt x="633" y="255"/>
                      <a:pt x="588" y="338"/>
                    </a:cubicBezTo>
                    <a:cubicBezTo>
                      <a:pt x="574" y="365"/>
                      <a:pt x="552" y="395"/>
                      <a:pt x="603" y="411"/>
                    </a:cubicBezTo>
                    <a:cubicBezTo>
                      <a:pt x="495" y="445"/>
                      <a:pt x="336" y="581"/>
                      <a:pt x="285" y="684"/>
                    </a:cubicBezTo>
                    <a:cubicBezTo>
                      <a:pt x="270" y="667"/>
                      <a:pt x="257" y="662"/>
                      <a:pt x="246" y="662"/>
                    </a:cubicBezTo>
                    <a:cubicBezTo>
                      <a:pt x="221" y="662"/>
                      <a:pt x="202" y="689"/>
                      <a:pt x="180" y="699"/>
                    </a:cubicBezTo>
                    <a:cubicBezTo>
                      <a:pt x="134" y="721"/>
                      <a:pt x="86" y="740"/>
                      <a:pt x="41" y="763"/>
                    </a:cubicBezTo>
                    <a:cubicBezTo>
                      <a:pt x="1" y="785"/>
                      <a:pt x="1" y="812"/>
                      <a:pt x="35" y="839"/>
                    </a:cubicBezTo>
                    <a:cubicBezTo>
                      <a:pt x="56" y="847"/>
                      <a:pt x="75" y="851"/>
                      <a:pt x="92" y="851"/>
                    </a:cubicBezTo>
                    <a:cubicBezTo>
                      <a:pt x="159" y="851"/>
                      <a:pt x="203" y="801"/>
                      <a:pt x="256" y="768"/>
                    </a:cubicBezTo>
                    <a:cubicBezTo>
                      <a:pt x="292" y="755"/>
                      <a:pt x="329" y="743"/>
                      <a:pt x="321" y="719"/>
                    </a:cubicBezTo>
                    <a:cubicBezTo>
                      <a:pt x="323" y="719"/>
                      <a:pt x="326" y="718"/>
                      <a:pt x="328" y="718"/>
                    </a:cubicBezTo>
                    <a:cubicBezTo>
                      <a:pt x="475" y="665"/>
                      <a:pt x="590" y="580"/>
                      <a:pt x="646" y="448"/>
                    </a:cubicBezTo>
                    <a:cubicBezTo>
                      <a:pt x="646" y="446"/>
                      <a:pt x="647" y="444"/>
                      <a:pt x="647" y="441"/>
                    </a:cubicBezTo>
                    <a:cubicBezTo>
                      <a:pt x="664" y="440"/>
                      <a:pt x="678" y="432"/>
                      <a:pt x="687" y="417"/>
                    </a:cubicBezTo>
                    <a:cubicBezTo>
                      <a:pt x="788" y="290"/>
                      <a:pt x="773" y="144"/>
                      <a:pt x="6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77"/>
              <p:cNvSpPr/>
              <p:nvPr/>
            </p:nvSpPr>
            <p:spPr>
              <a:xfrm>
                <a:off x="8661505" y="1651715"/>
                <a:ext cx="25612" cy="32632"/>
              </a:xfrm>
              <a:custGeom>
                <a:avLst/>
                <a:gdLst/>
                <a:ahLst/>
                <a:cxnLst/>
                <a:rect l="l" t="t" r="r" b="b"/>
                <a:pathLst>
                  <a:path w="253" h="276" extrusionOk="0">
                    <a:moveTo>
                      <a:pt x="111" y="1"/>
                    </a:moveTo>
                    <a:cubicBezTo>
                      <a:pt x="92" y="1"/>
                      <a:pt x="71" y="4"/>
                      <a:pt x="49" y="10"/>
                    </a:cubicBezTo>
                    <a:cubicBezTo>
                      <a:pt x="1" y="23"/>
                      <a:pt x="9" y="55"/>
                      <a:pt x="34" y="83"/>
                    </a:cubicBezTo>
                    <a:cubicBezTo>
                      <a:pt x="116" y="123"/>
                      <a:pt x="92" y="186"/>
                      <a:pt x="83" y="245"/>
                    </a:cubicBezTo>
                    <a:cubicBezTo>
                      <a:pt x="91" y="257"/>
                      <a:pt x="100" y="276"/>
                      <a:pt x="106" y="276"/>
                    </a:cubicBezTo>
                    <a:cubicBezTo>
                      <a:pt x="106" y="276"/>
                      <a:pt x="106" y="276"/>
                      <a:pt x="106" y="276"/>
                    </a:cubicBezTo>
                    <a:cubicBezTo>
                      <a:pt x="193" y="265"/>
                      <a:pt x="253" y="181"/>
                      <a:pt x="232" y="95"/>
                    </a:cubicBezTo>
                    <a:cubicBezTo>
                      <a:pt x="219" y="35"/>
                      <a:pt x="175" y="1"/>
                      <a:pt x="1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77"/>
              <p:cNvSpPr/>
              <p:nvPr/>
            </p:nvSpPr>
            <p:spPr>
              <a:xfrm>
                <a:off x="5299068" y="1707876"/>
                <a:ext cx="15894" cy="41381"/>
              </a:xfrm>
              <a:custGeom>
                <a:avLst/>
                <a:gdLst/>
                <a:ahLst/>
                <a:cxnLst/>
                <a:rect l="l" t="t" r="r" b="b"/>
                <a:pathLst>
                  <a:path w="157" h="350" extrusionOk="0">
                    <a:moveTo>
                      <a:pt x="76" y="1"/>
                    </a:moveTo>
                    <a:cubicBezTo>
                      <a:pt x="22" y="106"/>
                      <a:pt x="1" y="216"/>
                      <a:pt x="22" y="331"/>
                    </a:cubicBezTo>
                    <a:cubicBezTo>
                      <a:pt x="41" y="343"/>
                      <a:pt x="58" y="350"/>
                      <a:pt x="73" y="350"/>
                    </a:cubicBezTo>
                    <a:cubicBezTo>
                      <a:pt x="94" y="350"/>
                      <a:pt x="109" y="336"/>
                      <a:pt x="114" y="306"/>
                    </a:cubicBezTo>
                    <a:cubicBezTo>
                      <a:pt x="133" y="206"/>
                      <a:pt x="143" y="105"/>
                      <a:pt x="157" y="4"/>
                    </a:cubicBezTo>
                    <a:lnTo>
                      <a:pt x="7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77"/>
              <p:cNvSpPr/>
              <p:nvPr/>
            </p:nvSpPr>
            <p:spPr>
              <a:xfrm>
                <a:off x="7899427" y="1804235"/>
                <a:ext cx="30471" cy="59234"/>
              </a:xfrm>
              <a:custGeom>
                <a:avLst/>
                <a:gdLst/>
                <a:ahLst/>
                <a:cxnLst/>
                <a:rect l="l" t="t" r="r" b="b"/>
                <a:pathLst>
                  <a:path w="301" h="501" extrusionOk="0">
                    <a:moveTo>
                      <a:pt x="261" y="1"/>
                    </a:moveTo>
                    <a:cubicBezTo>
                      <a:pt x="247" y="1"/>
                      <a:pt x="227" y="8"/>
                      <a:pt x="204" y="23"/>
                    </a:cubicBezTo>
                    <a:cubicBezTo>
                      <a:pt x="163" y="76"/>
                      <a:pt x="127" y="132"/>
                      <a:pt x="119" y="197"/>
                    </a:cubicBezTo>
                    <a:cubicBezTo>
                      <a:pt x="65" y="282"/>
                      <a:pt x="10" y="367"/>
                      <a:pt x="1" y="467"/>
                    </a:cubicBezTo>
                    <a:cubicBezTo>
                      <a:pt x="16" y="490"/>
                      <a:pt x="33" y="500"/>
                      <a:pt x="49" y="500"/>
                    </a:cubicBezTo>
                    <a:cubicBezTo>
                      <a:pt x="67" y="500"/>
                      <a:pt x="84" y="487"/>
                      <a:pt x="96" y="466"/>
                    </a:cubicBezTo>
                    <a:cubicBezTo>
                      <a:pt x="128" y="410"/>
                      <a:pt x="147" y="351"/>
                      <a:pt x="172" y="292"/>
                    </a:cubicBezTo>
                    <a:cubicBezTo>
                      <a:pt x="192" y="282"/>
                      <a:pt x="204" y="259"/>
                      <a:pt x="202" y="235"/>
                    </a:cubicBezTo>
                    <a:lnTo>
                      <a:pt x="216" y="200"/>
                    </a:lnTo>
                    <a:cubicBezTo>
                      <a:pt x="258" y="165"/>
                      <a:pt x="284" y="117"/>
                      <a:pt x="293" y="64"/>
                    </a:cubicBezTo>
                    <a:cubicBezTo>
                      <a:pt x="300" y="25"/>
                      <a:pt x="289" y="1"/>
                      <a:pt x="2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77"/>
              <p:cNvSpPr/>
              <p:nvPr/>
            </p:nvSpPr>
            <p:spPr>
              <a:xfrm>
                <a:off x="7172578" y="1383682"/>
                <a:ext cx="35938" cy="53678"/>
              </a:xfrm>
              <a:custGeom>
                <a:avLst/>
                <a:gdLst/>
                <a:ahLst/>
                <a:cxnLst/>
                <a:rect l="l" t="t" r="r" b="b"/>
                <a:pathLst>
                  <a:path w="355" h="454" extrusionOk="0">
                    <a:moveTo>
                      <a:pt x="98" y="0"/>
                    </a:moveTo>
                    <a:lnTo>
                      <a:pt x="98" y="0"/>
                    </a:lnTo>
                    <a:cubicBezTo>
                      <a:pt x="0" y="46"/>
                      <a:pt x="74" y="92"/>
                      <a:pt x="100" y="137"/>
                    </a:cubicBezTo>
                    <a:cubicBezTo>
                      <a:pt x="100" y="185"/>
                      <a:pt x="129" y="224"/>
                      <a:pt x="161" y="260"/>
                    </a:cubicBezTo>
                    <a:cubicBezTo>
                      <a:pt x="182" y="322"/>
                      <a:pt x="207" y="383"/>
                      <a:pt x="257" y="432"/>
                    </a:cubicBezTo>
                    <a:cubicBezTo>
                      <a:pt x="273" y="447"/>
                      <a:pt x="287" y="454"/>
                      <a:pt x="301" y="454"/>
                    </a:cubicBezTo>
                    <a:cubicBezTo>
                      <a:pt x="323" y="454"/>
                      <a:pt x="341" y="436"/>
                      <a:pt x="355" y="409"/>
                    </a:cubicBezTo>
                    <a:lnTo>
                      <a:pt x="245" y="251"/>
                    </a:lnTo>
                    <a:cubicBezTo>
                      <a:pt x="244" y="207"/>
                      <a:pt x="224" y="165"/>
                      <a:pt x="191" y="137"/>
                    </a:cubicBezTo>
                    <a:cubicBezTo>
                      <a:pt x="174" y="84"/>
                      <a:pt x="170" y="25"/>
                      <a:pt x="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77"/>
              <p:cNvSpPr/>
              <p:nvPr/>
            </p:nvSpPr>
            <p:spPr>
              <a:xfrm>
                <a:off x="5719588" y="1901067"/>
                <a:ext cx="29459" cy="25656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17" extrusionOk="0">
                    <a:moveTo>
                      <a:pt x="202" y="0"/>
                    </a:moveTo>
                    <a:lnTo>
                      <a:pt x="140" y="73"/>
                    </a:lnTo>
                    <a:cubicBezTo>
                      <a:pt x="111" y="123"/>
                      <a:pt x="1" y="177"/>
                      <a:pt x="150" y="216"/>
                    </a:cubicBezTo>
                    <a:lnTo>
                      <a:pt x="154" y="213"/>
                    </a:lnTo>
                    <a:cubicBezTo>
                      <a:pt x="166" y="193"/>
                      <a:pt x="177" y="174"/>
                      <a:pt x="188" y="153"/>
                    </a:cubicBezTo>
                    <a:cubicBezTo>
                      <a:pt x="216" y="144"/>
                      <a:pt x="235" y="119"/>
                      <a:pt x="236" y="90"/>
                    </a:cubicBezTo>
                    <a:cubicBezTo>
                      <a:pt x="265" y="68"/>
                      <a:pt x="284" y="36"/>
                      <a:pt x="2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77"/>
              <p:cNvSpPr/>
              <p:nvPr/>
            </p:nvSpPr>
            <p:spPr>
              <a:xfrm>
                <a:off x="8650167" y="1690850"/>
                <a:ext cx="21056" cy="16434"/>
              </a:xfrm>
              <a:custGeom>
                <a:avLst/>
                <a:gdLst/>
                <a:ahLst/>
                <a:cxnLst/>
                <a:rect l="l" t="t" r="r" b="b"/>
                <a:pathLst>
                  <a:path w="208" h="139" extrusionOk="0">
                    <a:moveTo>
                      <a:pt x="131" y="0"/>
                    </a:moveTo>
                    <a:cubicBezTo>
                      <a:pt x="80" y="0"/>
                      <a:pt x="56" y="57"/>
                      <a:pt x="9" y="66"/>
                    </a:cubicBezTo>
                    <a:cubicBezTo>
                      <a:pt x="1" y="102"/>
                      <a:pt x="4" y="139"/>
                      <a:pt x="45" y="139"/>
                    </a:cubicBezTo>
                    <a:cubicBezTo>
                      <a:pt x="51" y="139"/>
                      <a:pt x="58" y="138"/>
                      <a:pt x="65" y="136"/>
                    </a:cubicBezTo>
                    <a:cubicBezTo>
                      <a:pt x="130" y="121"/>
                      <a:pt x="208" y="97"/>
                      <a:pt x="173" y="12"/>
                    </a:cubicBezTo>
                    <a:cubicBezTo>
                      <a:pt x="157" y="3"/>
                      <a:pt x="143" y="0"/>
                      <a:pt x="1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77"/>
              <p:cNvSpPr/>
              <p:nvPr/>
            </p:nvSpPr>
            <p:spPr>
              <a:xfrm>
                <a:off x="7570827" y="1165425"/>
                <a:ext cx="13059" cy="19745"/>
              </a:xfrm>
              <a:custGeom>
                <a:avLst/>
                <a:gdLst/>
                <a:ahLst/>
                <a:cxnLst/>
                <a:rect l="l" t="t" r="r" b="b"/>
                <a:pathLst>
                  <a:path w="129" h="167" extrusionOk="0">
                    <a:moveTo>
                      <a:pt x="80" y="1"/>
                    </a:moveTo>
                    <a:lnTo>
                      <a:pt x="28" y="2"/>
                    </a:lnTo>
                    <a:cubicBezTo>
                      <a:pt x="45" y="46"/>
                      <a:pt x="30" y="85"/>
                      <a:pt x="0" y="122"/>
                    </a:cubicBezTo>
                    <a:lnTo>
                      <a:pt x="51" y="166"/>
                    </a:lnTo>
                    <a:cubicBezTo>
                      <a:pt x="114" y="117"/>
                      <a:pt x="129" y="63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77"/>
              <p:cNvSpPr/>
              <p:nvPr/>
            </p:nvSpPr>
            <p:spPr>
              <a:xfrm>
                <a:off x="7511605" y="1231753"/>
                <a:ext cx="20449" cy="14188"/>
              </a:xfrm>
              <a:custGeom>
                <a:avLst/>
                <a:gdLst/>
                <a:ahLst/>
                <a:cxnLst/>
                <a:rect l="l" t="t" r="r" b="b"/>
                <a:pathLst>
                  <a:path w="202" h="120" extrusionOk="0">
                    <a:moveTo>
                      <a:pt x="61" y="1"/>
                    </a:moveTo>
                    <a:cubicBezTo>
                      <a:pt x="24" y="1"/>
                      <a:pt x="0" y="12"/>
                      <a:pt x="22" y="51"/>
                    </a:cubicBezTo>
                    <a:cubicBezTo>
                      <a:pt x="41" y="89"/>
                      <a:pt x="78" y="115"/>
                      <a:pt x="119" y="120"/>
                    </a:cubicBezTo>
                    <a:cubicBezTo>
                      <a:pt x="201" y="53"/>
                      <a:pt x="141" y="26"/>
                      <a:pt x="73" y="1"/>
                    </a:cubicBezTo>
                    <a:cubicBezTo>
                      <a:pt x="69" y="1"/>
                      <a:pt x="65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77"/>
              <p:cNvSpPr/>
              <p:nvPr/>
            </p:nvSpPr>
            <p:spPr>
              <a:xfrm>
                <a:off x="5850279" y="1261666"/>
                <a:ext cx="14071" cy="11232"/>
              </a:xfrm>
              <a:custGeom>
                <a:avLst/>
                <a:gdLst/>
                <a:ahLst/>
                <a:cxnLst/>
                <a:rect l="l" t="t" r="r" b="b"/>
                <a:pathLst>
                  <a:path w="139" h="95" extrusionOk="0">
                    <a:moveTo>
                      <a:pt x="80" y="1"/>
                    </a:moveTo>
                    <a:cubicBezTo>
                      <a:pt x="59" y="1"/>
                      <a:pt x="33" y="7"/>
                      <a:pt x="1" y="20"/>
                    </a:cubicBezTo>
                    <a:cubicBezTo>
                      <a:pt x="15" y="64"/>
                      <a:pt x="38" y="95"/>
                      <a:pt x="79" y="95"/>
                    </a:cubicBezTo>
                    <a:cubicBezTo>
                      <a:pt x="96" y="95"/>
                      <a:pt x="115" y="90"/>
                      <a:pt x="139" y="79"/>
                    </a:cubicBezTo>
                    <a:cubicBezTo>
                      <a:pt x="137" y="26"/>
                      <a:pt x="119" y="1"/>
                      <a:pt x="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77"/>
              <p:cNvSpPr/>
              <p:nvPr/>
            </p:nvSpPr>
            <p:spPr>
              <a:xfrm>
                <a:off x="7476174" y="1321374"/>
                <a:ext cx="14173" cy="11941"/>
              </a:xfrm>
              <a:custGeom>
                <a:avLst/>
                <a:gdLst/>
                <a:ahLst/>
                <a:cxnLst/>
                <a:rect l="l" t="t" r="r" b="b"/>
                <a:pathLst>
                  <a:path w="140" h="101" extrusionOk="0">
                    <a:moveTo>
                      <a:pt x="83" y="0"/>
                    </a:moveTo>
                    <a:cubicBezTo>
                      <a:pt x="36" y="12"/>
                      <a:pt x="1" y="32"/>
                      <a:pt x="7" y="80"/>
                    </a:cubicBezTo>
                    <a:cubicBezTo>
                      <a:pt x="8" y="98"/>
                      <a:pt x="20" y="100"/>
                      <a:pt x="33" y="100"/>
                    </a:cubicBezTo>
                    <a:cubicBezTo>
                      <a:pt x="39" y="100"/>
                      <a:pt x="45" y="100"/>
                      <a:pt x="50" y="100"/>
                    </a:cubicBezTo>
                    <a:cubicBezTo>
                      <a:pt x="53" y="100"/>
                      <a:pt x="55" y="100"/>
                      <a:pt x="58" y="100"/>
                    </a:cubicBezTo>
                    <a:cubicBezTo>
                      <a:pt x="124" y="78"/>
                      <a:pt x="140" y="46"/>
                      <a:pt x="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77"/>
              <p:cNvSpPr/>
              <p:nvPr/>
            </p:nvSpPr>
            <p:spPr>
              <a:xfrm>
                <a:off x="6882547" y="1363110"/>
                <a:ext cx="2936" cy="1182"/>
              </a:xfrm>
              <a:custGeom>
                <a:avLst/>
                <a:gdLst/>
                <a:ahLst/>
                <a:cxnLst/>
                <a:rect l="l" t="t" r="r" b="b"/>
                <a:pathLst>
                  <a:path w="29" h="10" extrusionOk="0">
                    <a:moveTo>
                      <a:pt x="17" y="1"/>
                    </a:moveTo>
                    <a:cubicBezTo>
                      <a:pt x="11" y="1"/>
                      <a:pt x="4" y="4"/>
                      <a:pt x="0" y="10"/>
                    </a:cubicBezTo>
                    <a:cubicBezTo>
                      <a:pt x="10" y="10"/>
                      <a:pt x="19" y="8"/>
                      <a:pt x="29" y="4"/>
                    </a:cubicBezTo>
                    <a:cubicBezTo>
                      <a:pt x="25" y="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77"/>
              <p:cNvSpPr/>
              <p:nvPr/>
            </p:nvSpPr>
            <p:spPr>
              <a:xfrm>
                <a:off x="7235544" y="1218393"/>
                <a:ext cx="12958" cy="11114"/>
              </a:xfrm>
              <a:custGeom>
                <a:avLst/>
                <a:gdLst/>
                <a:ahLst/>
                <a:cxnLst/>
                <a:rect l="l" t="t" r="r" b="b"/>
                <a:pathLst>
                  <a:path w="128" h="94" extrusionOk="0">
                    <a:moveTo>
                      <a:pt x="71" y="0"/>
                    </a:moveTo>
                    <a:cubicBezTo>
                      <a:pt x="38" y="0"/>
                      <a:pt x="22" y="33"/>
                      <a:pt x="0" y="56"/>
                    </a:cubicBezTo>
                    <a:cubicBezTo>
                      <a:pt x="11" y="80"/>
                      <a:pt x="29" y="94"/>
                      <a:pt x="53" y="94"/>
                    </a:cubicBezTo>
                    <a:cubicBezTo>
                      <a:pt x="61" y="94"/>
                      <a:pt x="70" y="92"/>
                      <a:pt x="80" y="89"/>
                    </a:cubicBezTo>
                    <a:cubicBezTo>
                      <a:pt x="117" y="75"/>
                      <a:pt x="127" y="50"/>
                      <a:pt x="115" y="17"/>
                    </a:cubicBezTo>
                    <a:cubicBezTo>
                      <a:pt x="98" y="5"/>
                      <a:pt x="83" y="0"/>
                      <a:pt x="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77"/>
              <p:cNvSpPr/>
              <p:nvPr/>
            </p:nvSpPr>
            <p:spPr>
              <a:xfrm>
                <a:off x="7243947" y="1206333"/>
                <a:ext cx="28345" cy="1749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148" extrusionOk="0">
                    <a:moveTo>
                      <a:pt x="239" y="1"/>
                    </a:moveTo>
                    <a:lnTo>
                      <a:pt x="239" y="1"/>
                    </a:lnTo>
                    <a:cubicBezTo>
                      <a:pt x="178" y="4"/>
                      <a:pt x="119" y="27"/>
                      <a:pt x="71" y="64"/>
                    </a:cubicBezTo>
                    <a:cubicBezTo>
                      <a:pt x="42" y="75"/>
                      <a:pt x="0" y="78"/>
                      <a:pt x="32" y="119"/>
                    </a:cubicBezTo>
                    <a:cubicBezTo>
                      <a:pt x="42" y="128"/>
                      <a:pt x="50" y="138"/>
                      <a:pt x="60" y="147"/>
                    </a:cubicBezTo>
                    <a:cubicBezTo>
                      <a:pt x="114" y="128"/>
                      <a:pt x="172" y="111"/>
                      <a:pt x="225" y="90"/>
                    </a:cubicBezTo>
                    <a:cubicBezTo>
                      <a:pt x="280" y="69"/>
                      <a:pt x="277" y="35"/>
                      <a:pt x="2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77"/>
              <p:cNvSpPr/>
              <p:nvPr/>
            </p:nvSpPr>
            <p:spPr>
              <a:xfrm>
                <a:off x="7402578" y="2509255"/>
                <a:ext cx="1721" cy="5439"/>
              </a:xfrm>
              <a:custGeom>
                <a:avLst/>
                <a:gdLst/>
                <a:ahLst/>
                <a:cxnLst/>
                <a:rect l="l" t="t" r="r" b="b"/>
                <a:pathLst>
                  <a:path w="17" h="46" extrusionOk="0">
                    <a:moveTo>
                      <a:pt x="3" y="0"/>
                    </a:moveTo>
                    <a:lnTo>
                      <a:pt x="3" y="0"/>
                    </a:lnTo>
                    <a:cubicBezTo>
                      <a:pt x="0" y="16"/>
                      <a:pt x="3" y="31"/>
                      <a:pt x="11" y="45"/>
                    </a:cubicBezTo>
                    <a:cubicBezTo>
                      <a:pt x="17" y="34"/>
                      <a:pt x="15" y="19"/>
                      <a:pt x="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77"/>
              <p:cNvSpPr/>
              <p:nvPr/>
            </p:nvSpPr>
            <p:spPr>
              <a:xfrm>
                <a:off x="7901857" y="2208827"/>
                <a:ext cx="405" cy="236"/>
              </a:xfrm>
              <a:custGeom>
                <a:avLst/>
                <a:gdLst/>
                <a:ahLst/>
                <a:cxnLst/>
                <a:rect l="l" t="t" r="r" b="b"/>
                <a:pathLst>
                  <a:path w="4" h="2" extrusionOk="0">
                    <a:moveTo>
                      <a:pt x="1" y="1"/>
                    </a:moveTo>
                    <a:lnTo>
                      <a:pt x="1" y="2"/>
                    </a:lnTo>
                    <a:lnTo>
                      <a:pt x="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77"/>
              <p:cNvSpPr/>
              <p:nvPr/>
            </p:nvSpPr>
            <p:spPr>
              <a:xfrm>
                <a:off x="5600943" y="2392442"/>
                <a:ext cx="405" cy="47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3" y="0"/>
                    </a:moveTo>
                    <a:lnTo>
                      <a:pt x="0" y="4"/>
                    </a:lnTo>
                    <a:lnTo>
                      <a:pt x="4" y="4"/>
                    </a:lnTo>
                    <a:cubicBezTo>
                      <a:pt x="4" y="3"/>
                      <a:pt x="4" y="1"/>
                      <a:pt x="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77"/>
              <p:cNvSpPr/>
              <p:nvPr/>
            </p:nvSpPr>
            <p:spPr>
              <a:xfrm>
                <a:off x="8579912" y="1326221"/>
                <a:ext cx="607" cy="1064"/>
              </a:xfrm>
              <a:custGeom>
                <a:avLst/>
                <a:gdLst/>
                <a:ahLst/>
                <a:cxnLst/>
                <a:rect l="l" t="t" r="r" b="b"/>
                <a:pathLst>
                  <a:path w="6" h="9" extrusionOk="0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5"/>
                      <a:pt x="4" y="6"/>
                      <a:pt x="5" y="8"/>
                    </a:cubicBezTo>
                    <a:cubicBezTo>
                      <a:pt x="5" y="6"/>
                      <a:pt x="4" y="5"/>
                      <a:pt x="4" y="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77"/>
              <p:cNvSpPr/>
              <p:nvPr/>
            </p:nvSpPr>
            <p:spPr>
              <a:xfrm>
                <a:off x="8417940" y="1417969"/>
                <a:ext cx="304" cy="473"/>
              </a:xfrm>
              <a:custGeom>
                <a:avLst/>
                <a:gdLst/>
                <a:ahLst/>
                <a:cxnLst/>
                <a:rect l="l" t="t" r="r" b="b"/>
                <a:pathLst>
                  <a:path w="3" h="4" extrusionOk="0">
                    <a:moveTo>
                      <a:pt x="0" y="0"/>
                    </a:moveTo>
                    <a:lnTo>
                      <a:pt x="0" y="2"/>
                    </a:lnTo>
                    <a:lnTo>
                      <a:pt x="3" y="4"/>
                    </a:lnTo>
                    <a:lnTo>
                      <a:pt x="3" y="1"/>
                    </a:lnTo>
                    <a:cubicBezTo>
                      <a:pt x="2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77"/>
              <p:cNvSpPr/>
              <p:nvPr/>
            </p:nvSpPr>
            <p:spPr>
              <a:xfrm>
                <a:off x="7998736" y="2282367"/>
                <a:ext cx="405" cy="47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2" y="4"/>
                    </a:lnTo>
                    <a:cubicBezTo>
                      <a:pt x="2" y="3"/>
                      <a:pt x="3" y="2"/>
                      <a:pt x="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77"/>
              <p:cNvSpPr/>
              <p:nvPr/>
            </p:nvSpPr>
            <p:spPr>
              <a:xfrm>
                <a:off x="8316809" y="2428976"/>
                <a:ext cx="709" cy="1064"/>
              </a:xfrm>
              <a:custGeom>
                <a:avLst/>
                <a:gdLst/>
                <a:ahLst/>
                <a:cxnLst/>
                <a:rect l="l" t="t" r="r" b="b"/>
                <a:pathLst>
                  <a:path w="7" h="9" extrusionOk="0">
                    <a:moveTo>
                      <a:pt x="7" y="0"/>
                    </a:moveTo>
                    <a:cubicBezTo>
                      <a:pt x="4" y="2"/>
                      <a:pt x="3" y="4"/>
                      <a:pt x="1" y="8"/>
                    </a:cubicBezTo>
                    <a:lnTo>
                      <a:pt x="3" y="9"/>
                    </a:lnTo>
                    <a:cubicBezTo>
                      <a:pt x="4" y="5"/>
                      <a:pt x="6" y="3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77"/>
              <p:cNvSpPr/>
              <p:nvPr/>
            </p:nvSpPr>
            <p:spPr>
              <a:xfrm>
                <a:off x="6094452" y="1371977"/>
                <a:ext cx="506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5" h="3" extrusionOk="0">
                    <a:moveTo>
                      <a:pt x="1" y="0"/>
                    </a:moveTo>
                    <a:lnTo>
                      <a:pt x="1" y="3"/>
                    </a:lnTo>
                    <a:lnTo>
                      <a:pt x="4" y="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77"/>
              <p:cNvSpPr/>
              <p:nvPr/>
            </p:nvSpPr>
            <p:spPr>
              <a:xfrm>
                <a:off x="8634881" y="2420345"/>
                <a:ext cx="506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5" h="3" extrusionOk="0">
                    <a:moveTo>
                      <a:pt x="2" y="1"/>
                    </a:moveTo>
                    <a:cubicBezTo>
                      <a:pt x="1" y="1"/>
                      <a:pt x="1" y="2"/>
                      <a:pt x="1" y="2"/>
                    </a:cubicBezTo>
                    <a:lnTo>
                      <a:pt x="4" y="2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77"/>
              <p:cNvSpPr/>
              <p:nvPr/>
            </p:nvSpPr>
            <p:spPr>
              <a:xfrm>
                <a:off x="8146333" y="4120410"/>
                <a:ext cx="23182" cy="10523"/>
              </a:xfrm>
              <a:custGeom>
                <a:avLst/>
                <a:gdLst/>
                <a:ahLst/>
                <a:cxnLst/>
                <a:rect l="l" t="t" r="r" b="b"/>
                <a:pathLst>
                  <a:path w="229" h="89" extrusionOk="0">
                    <a:moveTo>
                      <a:pt x="182" y="1"/>
                    </a:moveTo>
                    <a:lnTo>
                      <a:pt x="0" y="6"/>
                    </a:lnTo>
                    <a:cubicBezTo>
                      <a:pt x="3" y="74"/>
                      <a:pt x="36" y="88"/>
                      <a:pt x="77" y="88"/>
                    </a:cubicBezTo>
                    <a:cubicBezTo>
                      <a:pt x="106" y="88"/>
                      <a:pt x="138" y="82"/>
                      <a:pt x="166" y="82"/>
                    </a:cubicBezTo>
                    <a:cubicBezTo>
                      <a:pt x="173" y="82"/>
                      <a:pt x="179" y="82"/>
                      <a:pt x="186" y="83"/>
                    </a:cubicBezTo>
                    <a:lnTo>
                      <a:pt x="229" y="10"/>
                    </a:lnTo>
                    <a:lnTo>
                      <a:pt x="18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77"/>
              <p:cNvSpPr/>
              <p:nvPr/>
            </p:nvSpPr>
            <p:spPr>
              <a:xfrm>
                <a:off x="5840561" y="2280239"/>
                <a:ext cx="28446" cy="13124"/>
              </a:xfrm>
              <a:custGeom>
                <a:avLst/>
                <a:gdLst/>
                <a:ahLst/>
                <a:cxnLst/>
                <a:rect l="l" t="t" r="r" b="b"/>
                <a:pathLst>
                  <a:path w="281" h="111" extrusionOk="0">
                    <a:moveTo>
                      <a:pt x="47" y="1"/>
                    </a:moveTo>
                    <a:lnTo>
                      <a:pt x="47" y="1"/>
                    </a:lnTo>
                    <a:cubicBezTo>
                      <a:pt x="0" y="26"/>
                      <a:pt x="18" y="52"/>
                      <a:pt x="51" y="70"/>
                    </a:cubicBezTo>
                    <a:cubicBezTo>
                      <a:pt x="98" y="95"/>
                      <a:pt x="148" y="110"/>
                      <a:pt x="201" y="110"/>
                    </a:cubicBezTo>
                    <a:cubicBezTo>
                      <a:pt x="226" y="110"/>
                      <a:pt x="251" y="107"/>
                      <a:pt x="277" y="99"/>
                    </a:cubicBezTo>
                    <a:cubicBezTo>
                      <a:pt x="280" y="92"/>
                      <a:pt x="281" y="84"/>
                      <a:pt x="280" y="77"/>
                    </a:cubicBez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77"/>
              <p:cNvSpPr/>
              <p:nvPr/>
            </p:nvSpPr>
            <p:spPr>
              <a:xfrm>
                <a:off x="5974592" y="4116390"/>
                <a:ext cx="23385" cy="7449"/>
              </a:xfrm>
              <a:custGeom>
                <a:avLst/>
                <a:gdLst/>
                <a:ahLst/>
                <a:cxnLst/>
                <a:rect l="l" t="t" r="r" b="b"/>
                <a:pathLst>
                  <a:path w="231" h="63" extrusionOk="0">
                    <a:moveTo>
                      <a:pt x="75" y="1"/>
                    </a:moveTo>
                    <a:cubicBezTo>
                      <a:pt x="50" y="1"/>
                      <a:pt x="25" y="3"/>
                      <a:pt x="1" y="9"/>
                    </a:cubicBezTo>
                    <a:lnTo>
                      <a:pt x="7" y="54"/>
                    </a:lnTo>
                    <a:cubicBezTo>
                      <a:pt x="29" y="60"/>
                      <a:pt x="51" y="62"/>
                      <a:pt x="73" y="62"/>
                    </a:cubicBezTo>
                    <a:cubicBezTo>
                      <a:pt x="122" y="62"/>
                      <a:pt x="171" y="51"/>
                      <a:pt x="220" y="51"/>
                    </a:cubicBezTo>
                    <a:cubicBezTo>
                      <a:pt x="224" y="51"/>
                      <a:pt x="227" y="51"/>
                      <a:pt x="230" y="51"/>
                    </a:cubicBezTo>
                    <a:cubicBezTo>
                      <a:pt x="229" y="37"/>
                      <a:pt x="228" y="24"/>
                      <a:pt x="227" y="10"/>
                    </a:cubicBezTo>
                    <a:cubicBezTo>
                      <a:pt x="176" y="9"/>
                      <a:pt x="126" y="1"/>
                      <a:pt x="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77"/>
              <p:cNvSpPr/>
              <p:nvPr/>
            </p:nvSpPr>
            <p:spPr>
              <a:xfrm>
                <a:off x="8388279" y="4061648"/>
                <a:ext cx="506" cy="1064"/>
              </a:xfrm>
              <a:custGeom>
                <a:avLst/>
                <a:gdLst/>
                <a:ahLst/>
                <a:cxnLst/>
                <a:rect l="l" t="t" r="r" b="b"/>
                <a:pathLst>
                  <a:path w="5" h="9" extrusionOk="0">
                    <a:moveTo>
                      <a:pt x="3" y="1"/>
                    </a:moveTo>
                    <a:cubicBezTo>
                      <a:pt x="2" y="3"/>
                      <a:pt x="2" y="4"/>
                      <a:pt x="1" y="7"/>
                    </a:cubicBezTo>
                    <a:lnTo>
                      <a:pt x="3" y="8"/>
                    </a:lnTo>
                    <a:lnTo>
                      <a:pt x="5" y="6"/>
                    </a:lnTo>
                    <a:lnTo>
                      <a:pt x="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77"/>
              <p:cNvSpPr/>
              <p:nvPr/>
            </p:nvSpPr>
            <p:spPr>
              <a:xfrm>
                <a:off x="8387874" y="4058219"/>
                <a:ext cx="2227" cy="3547"/>
              </a:xfrm>
              <a:custGeom>
                <a:avLst/>
                <a:gdLst/>
                <a:ahLst/>
                <a:cxnLst/>
                <a:rect l="l" t="t" r="r" b="b"/>
                <a:pathLst>
                  <a:path w="22" h="3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" y="10"/>
                      <a:pt x="5" y="20"/>
                      <a:pt x="7" y="30"/>
                    </a:cubicBezTo>
                    <a:cubicBezTo>
                      <a:pt x="13" y="19"/>
                      <a:pt x="22" y="8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77"/>
              <p:cNvSpPr/>
              <p:nvPr/>
            </p:nvSpPr>
            <p:spPr>
              <a:xfrm>
                <a:off x="6223422" y="1156084"/>
                <a:ext cx="506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5" h="3" extrusionOk="0">
                    <a:moveTo>
                      <a:pt x="1" y="0"/>
                    </a:moveTo>
                    <a:lnTo>
                      <a:pt x="0" y="3"/>
                    </a:lnTo>
                    <a:lnTo>
                      <a:pt x="5" y="3"/>
                    </a:lnTo>
                    <a:cubicBezTo>
                      <a:pt x="4" y="3"/>
                      <a:pt x="2" y="1"/>
                      <a:pt x="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77"/>
              <p:cNvSpPr/>
              <p:nvPr/>
            </p:nvSpPr>
            <p:spPr>
              <a:xfrm>
                <a:off x="6214311" y="1128063"/>
                <a:ext cx="607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6" h="5" extrusionOk="0">
                    <a:moveTo>
                      <a:pt x="1" y="1"/>
                    </a:moveTo>
                    <a:cubicBezTo>
                      <a:pt x="2" y="3"/>
                      <a:pt x="2" y="3"/>
                      <a:pt x="2" y="4"/>
                    </a:cubicBezTo>
                    <a:lnTo>
                      <a:pt x="6" y="4"/>
                    </a:lnTo>
                    <a:lnTo>
                      <a:pt x="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77"/>
              <p:cNvSpPr/>
              <p:nvPr/>
            </p:nvSpPr>
            <p:spPr>
              <a:xfrm>
                <a:off x="6767547" y="1151237"/>
                <a:ext cx="2025" cy="1655"/>
              </a:xfrm>
              <a:custGeom>
                <a:avLst/>
                <a:gdLst/>
                <a:ahLst/>
                <a:cxnLst/>
                <a:rect l="l" t="t" r="r" b="b"/>
                <a:pathLst>
                  <a:path w="20" h="14" extrusionOk="0">
                    <a:moveTo>
                      <a:pt x="3" y="1"/>
                    </a:moveTo>
                    <a:lnTo>
                      <a:pt x="3" y="1"/>
                    </a:lnTo>
                    <a:lnTo>
                      <a:pt x="3" y="1"/>
                    </a:lnTo>
                    <a:cubicBezTo>
                      <a:pt x="3" y="2"/>
                      <a:pt x="2" y="2"/>
                      <a:pt x="1" y="2"/>
                    </a:cubicBezTo>
                    <a:lnTo>
                      <a:pt x="2" y="3"/>
                    </a:lnTo>
                    <a:cubicBezTo>
                      <a:pt x="7" y="9"/>
                      <a:pt x="13" y="13"/>
                      <a:pt x="20" y="14"/>
                    </a:cubicBezTo>
                    <a:cubicBezTo>
                      <a:pt x="15" y="9"/>
                      <a:pt x="9" y="4"/>
                      <a:pt x="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77"/>
              <p:cNvSpPr/>
              <p:nvPr/>
            </p:nvSpPr>
            <p:spPr>
              <a:xfrm>
                <a:off x="6728977" y="1150409"/>
                <a:ext cx="48592" cy="65737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56" extrusionOk="0">
                    <a:moveTo>
                      <a:pt x="469" y="1"/>
                    </a:moveTo>
                    <a:cubicBezTo>
                      <a:pt x="456" y="3"/>
                      <a:pt x="444" y="7"/>
                      <a:pt x="432" y="11"/>
                    </a:cubicBezTo>
                    <a:cubicBezTo>
                      <a:pt x="425" y="18"/>
                      <a:pt x="416" y="22"/>
                      <a:pt x="408" y="22"/>
                    </a:cubicBezTo>
                    <a:cubicBezTo>
                      <a:pt x="405" y="22"/>
                      <a:pt x="403" y="21"/>
                      <a:pt x="401" y="21"/>
                    </a:cubicBezTo>
                    <a:lnTo>
                      <a:pt x="401" y="21"/>
                    </a:lnTo>
                    <a:cubicBezTo>
                      <a:pt x="421" y="44"/>
                      <a:pt x="402" y="69"/>
                      <a:pt x="389" y="90"/>
                    </a:cubicBezTo>
                    <a:cubicBezTo>
                      <a:pt x="333" y="173"/>
                      <a:pt x="274" y="255"/>
                      <a:pt x="217" y="337"/>
                    </a:cubicBezTo>
                    <a:cubicBezTo>
                      <a:pt x="212" y="342"/>
                      <a:pt x="204" y="346"/>
                      <a:pt x="201" y="350"/>
                    </a:cubicBezTo>
                    <a:cubicBezTo>
                      <a:pt x="160" y="419"/>
                      <a:pt x="0" y="494"/>
                      <a:pt x="82" y="542"/>
                    </a:cubicBezTo>
                    <a:cubicBezTo>
                      <a:pt x="98" y="551"/>
                      <a:pt x="112" y="555"/>
                      <a:pt x="125" y="555"/>
                    </a:cubicBezTo>
                    <a:cubicBezTo>
                      <a:pt x="193" y="555"/>
                      <a:pt x="229" y="445"/>
                      <a:pt x="277" y="392"/>
                    </a:cubicBezTo>
                    <a:lnTo>
                      <a:pt x="342" y="323"/>
                    </a:lnTo>
                    <a:cubicBezTo>
                      <a:pt x="376" y="253"/>
                      <a:pt x="410" y="183"/>
                      <a:pt x="475" y="127"/>
                    </a:cubicBezTo>
                    <a:lnTo>
                      <a:pt x="479" y="60"/>
                    </a:lnTo>
                    <a:cubicBezTo>
                      <a:pt x="476" y="40"/>
                      <a:pt x="472" y="20"/>
                      <a:pt x="4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77"/>
              <p:cNvSpPr/>
              <p:nvPr/>
            </p:nvSpPr>
            <p:spPr>
              <a:xfrm>
                <a:off x="6776961" y="1165188"/>
                <a:ext cx="405" cy="355"/>
              </a:xfrm>
              <a:custGeom>
                <a:avLst/>
                <a:gdLst/>
                <a:ahLst/>
                <a:cxnLst/>
                <a:rect l="l" t="t" r="r" b="b"/>
                <a:pathLst>
                  <a:path w="4" h="3" extrusionOk="0">
                    <a:moveTo>
                      <a:pt x="2" y="1"/>
                    </a:moveTo>
                    <a:lnTo>
                      <a:pt x="1" y="2"/>
                    </a:lnTo>
                    <a:lnTo>
                      <a:pt x="1" y="3"/>
                    </a:lnTo>
                    <a:lnTo>
                      <a:pt x="3" y="3"/>
                    </a:lnTo>
                    <a:lnTo>
                      <a:pt x="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77"/>
              <p:cNvSpPr/>
              <p:nvPr/>
            </p:nvSpPr>
            <p:spPr>
              <a:xfrm>
                <a:off x="6647687" y="1275499"/>
                <a:ext cx="506" cy="473"/>
              </a:xfrm>
              <a:custGeom>
                <a:avLst/>
                <a:gdLst/>
                <a:ahLst/>
                <a:cxnLst/>
                <a:rect l="l" t="t" r="r" b="b"/>
                <a:pathLst>
                  <a:path w="5" h="4" extrusionOk="0">
                    <a:moveTo>
                      <a:pt x="4" y="1"/>
                    </a:moveTo>
                    <a:lnTo>
                      <a:pt x="1" y="3"/>
                    </a:lnTo>
                    <a:lnTo>
                      <a:pt x="4" y="3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77"/>
              <p:cNvSpPr/>
              <p:nvPr/>
            </p:nvSpPr>
            <p:spPr>
              <a:xfrm>
                <a:off x="5527246" y="2581141"/>
                <a:ext cx="2805962" cy="1316637"/>
              </a:xfrm>
              <a:custGeom>
                <a:avLst/>
                <a:gdLst/>
                <a:ahLst/>
                <a:cxnLst/>
                <a:rect l="l" t="t" r="r" b="b"/>
                <a:pathLst>
                  <a:path w="27718" h="11136" extrusionOk="0">
                    <a:moveTo>
                      <a:pt x="25997" y="4179"/>
                    </a:moveTo>
                    <a:cubicBezTo>
                      <a:pt x="26065" y="4179"/>
                      <a:pt x="26090" y="4204"/>
                      <a:pt x="26084" y="4264"/>
                    </a:cubicBezTo>
                    <a:cubicBezTo>
                      <a:pt x="26080" y="4309"/>
                      <a:pt x="26070" y="4354"/>
                      <a:pt x="26070" y="4400"/>
                    </a:cubicBezTo>
                    <a:cubicBezTo>
                      <a:pt x="26071" y="4496"/>
                      <a:pt x="26011" y="4533"/>
                      <a:pt x="25908" y="4554"/>
                    </a:cubicBezTo>
                    <a:lnTo>
                      <a:pt x="25909" y="4555"/>
                    </a:lnTo>
                    <a:cubicBezTo>
                      <a:pt x="25758" y="4587"/>
                      <a:pt x="25606" y="4600"/>
                      <a:pt x="25454" y="4600"/>
                    </a:cubicBezTo>
                    <a:cubicBezTo>
                      <a:pt x="25357" y="4600"/>
                      <a:pt x="25260" y="4594"/>
                      <a:pt x="25164" y="4585"/>
                    </a:cubicBezTo>
                    <a:cubicBezTo>
                      <a:pt x="24950" y="4564"/>
                      <a:pt x="24800" y="4441"/>
                      <a:pt x="24628" y="4322"/>
                    </a:cubicBezTo>
                    <a:cubicBezTo>
                      <a:pt x="24724" y="4258"/>
                      <a:pt x="24807" y="4251"/>
                      <a:pt x="24889" y="4246"/>
                    </a:cubicBezTo>
                    <a:cubicBezTo>
                      <a:pt x="25252" y="4224"/>
                      <a:pt x="25615" y="4205"/>
                      <a:pt x="25978" y="4180"/>
                    </a:cubicBezTo>
                    <a:cubicBezTo>
                      <a:pt x="25985" y="4179"/>
                      <a:pt x="25991" y="4179"/>
                      <a:pt x="25997" y="4179"/>
                    </a:cubicBezTo>
                    <a:close/>
                    <a:moveTo>
                      <a:pt x="1663" y="4175"/>
                    </a:moveTo>
                    <a:cubicBezTo>
                      <a:pt x="2136" y="4226"/>
                      <a:pt x="2613" y="4194"/>
                      <a:pt x="3114" y="4296"/>
                    </a:cubicBezTo>
                    <a:cubicBezTo>
                      <a:pt x="2855" y="4530"/>
                      <a:pt x="2579" y="4602"/>
                      <a:pt x="2295" y="4602"/>
                    </a:cubicBezTo>
                    <a:cubicBezTo>
                      <a:pt x="2120" y="4602"/>
                      <a:pt x="1943" y="4575"/>
                      <a:pt x="1764" y="4541"/>
                    </a:cubicBezTo>
                    <a:lnTo>
                      <a:pt x="1765" y="4541"/>
                    </a:lnTo>
                    <a:cubicBezTo>
                      <a:pt x="1696" y="4529"/>
                      <a:pt x="1664" y="4488"/>
                      <a:pt x="1658" y="4430"/>
                    </a:cubicBezTo>
                    <a:cubicBezTo>
                      <a:pt x="1650" y="4348"/>
                      <a:pt x="1631" y="4265"/>
                      <a:pt x="1663" y="4175"/>
                    </a:cubicBezTo>
                    <a:close/>
                    <a:moveTo>
                      <a:pt x="24647" y="4516"/>
                    </a:moveTo>
                    <a:cubicBezTo>
                      <a:pt x="24667" y="4516"/>
                      <a:pt x="24679" y="4534"/>
                      <a:pt x="24689" y="4545"/>
                    </a:cubicBezTo>
                    <a:cubicBezTo>
                      <a:pt x="24790" y="4659"/>
                      <a:pt x="24933" y="4696"/>
                      <a:pt x="25090" y="4698"/>
                    </a:cubicBezTo>
                    <a:cubicBezTo>
                      <a:pt x="25179" y="4700"/>
                      <a:pt x="25268" y="4704"/>
                      <a:pt x="25357" y="4704"/>
                    </a:cubicBezTo>
                    <a:cubicBezTo>
                      <a:pt x="25465" y="4704"/>
                      <a:pt x="25572" y="4698"/>
                      <a:pt x="25680" y="4679"/>
                    </a:cubicBezTo>
                    <a:cubicBezTo>
                      <a:pt x="25766" y="4664"/>
                      <a:pt x="25857" y="4661"/>
                      <a:pt x="25946" y="4652"/>
                    </a:cubicBezTo>
                    <a:lnTo>
                      <a:pt x="25947" y="4652"/>
                    </a:lnTo>
                    <a:cubicBezTo>
                      <a:pt x="25871" y="4792"/>
                      <a:pt x="25740" y="4819"/>
                      <a:pt x="25606" y="4826"/>
                    </a:cubicBezTo>
                    <a:cubicBezTo>
                      <a:pt x="25564" y="4829"/>
                      <a:pt x="25522" y="4830"/>
                      <a:pt x="25479" y="4830"/>
                    </a:cubicBezTo>
                    <a:cubicBezTo>
                      <a:pt x="25294" y="4830"/>
                      <a:pt x="25110" y="4809"/>
                      <a:pt x="24930" y="4767"/>
                    </a:cubicBezTo>
                    <a:cubicBezTo>
                      <a:pt x="24783" y="4735"/>
                      <a:pt x="24635" y="4690"/>
                      <a:pt x="24617" y="4527"/>
                    </a:cubicBezTo>
                    <a:cubicBezTo>
                      <a:pt x="24628" y="4519"/>
                      <a:pt x="24638" y="4516"/>
                      <a:pt x="24647" y="4516"/>
                    </a:cubicBezTo>
                    <a:close/>
                    <a:moveTo>
                      <a:pt x="3089" y="4527"/>
                    </a:moveTo>
                    <a:lnTo>
                      <a:pt x="3089" y="4527"/>
                    </a:lnTo>
                    <a:cubicBezTo>
                      <a:pt x="3118" y="4606"/>
                      <a:pt x="3069" y="4660"/>
                      <a:pt x="3000" y="4688"/>
                    </a:cubicBezTo>
                    <a:lnTo>
                      <a:pt x="3001" y="4688"/>
                    </a:lnTo>
                    <a:cubicBezTo>
                      <a:pt x="2778" y="4781"/>
                      <a:pt x="2548" y="4831"/>
                      <a:pt x="2314" y="4831"/>
                    </a:cubicBezTo>
                    <a:cubicBezTo>
                      <a:pt x="2171" y="4831"/>
                      <a:pt x="2026" y="4813"/>
                      <a:pt x="1879" y="4773"/>
                    </a:cubicBezTo>
                    <a:cubicBezTo>
                      <a:pt x="1825" y="4759"/>
                      <a:pt x="1769" y="4729"/>
                      <a:pt x="1758" y="4655"/>
                    </a:cubicBezTo>
                    <a:lnTo>
                      <a:pt x="1758" y="4655"/>
                    </a:lnTo>
                    <a:cubicBezTo>
                      <a:pt x="1999" y="4663"/>
                      <a:pt x="2241" y="4711"/>
                      <a:pt x="2476" y="4711"/>
                    </a:cubicBezTo>
                    <a:cubicBezTo>
                      <a:pt x="2689" y="4711"/>
                      <a:pt x="2896" y="4672"/>
                      <a:pt x="3089" y="4527"/>
                    </a:cubicBezTo>
                    <a:close/>
                    <a:moveTo>
                      <a:pt x="26691" y="8239"/>
                    </a:moveTo>
                    <a:cubicBezTo>
                      <a:pt x="26774" y="8239"/>
                      <a:pt x="26847" y="8275"/>
                      <a:pt x="26916" y="8311"/>
                    </a:cubicBezTo>
                    <a:cubicBezTo>
                      <a:pt x="26999" y="8352"/>
                      <a:pt x="27015" y="8421"/>
                      <a:pt x="26996" y="8496"/>
                    </a:cubicBezTo>
                    <a:cubicBezTo>
                      <a:pt x="26979" y="8565"/>
                      <a:pt x="26909" y="8558"/>
                      <a:pt x="26851" y="8563"/>
                    </a:cubicBezTo>
                    <a:cubicBezTo>
                      <a:pt x="26707" y="8576"/>
                      <a:pt x="26564" y="8588"/>
                      <a:pt x="26421" y="8600"/>
                    </a:cubicBezTo>
                    <a:cubicBezTo>
                      <a:pt x="26421" y="8613"/>
                      <a:pt x="26421" y="8625"/>
                      <a:pt x="26419" y="8638"/>
                    </a:cubicBezTo>
                    <a:lnTo>
                      <a:pt x="26928" y="8638"/>
                    </a:lnTo>
                    <a:cubicBezTo>
                      <a:pt x="26916" y="8751"/>
                      <a:pt x="26822" y="8770"/>
                      <a:pt x="26739" y="8782"/>
                    </a:cubicBezTo>
                    <a:cubicBezTo>
                      <a:pt x="26662" y="8792"/>
                      <a:pt x="26587" y="8797"/>
                      <a:pt x="26512" y="8797"/>
                    </a:cubicBezTo>
                    <a:cubicBezTo>
                      <a:pt x="26277" y="8797"/>
                      <a:pt x="26051" y="8747"/>
                      <a:pt x="25833" y="8663"/>
                    </a:cubicBezTo>
                    <a:cubicBezTo>
                      <a:pt x="25725" y="8620"/>
                      <a:pt x="25683" y="8543"/>
                      <a:pt x="25689" y="8440"/>
                    </a:cubicBezTo>
                    <a:cubicBezTo>
                      <a:pt x="25695" y="8351"/>
                      <a:pt x="25731" y="8295"/>
                      <a:pt x="25845" y="8281"/>
                    </a:cubicBezTo>
                    <a:cubicBezTo>
                      <a:pt x="26123" y="8248"/>
                      <a:pt x="26404" y="8245"/>
                      <a:pt x="26683" y="8240"/>
                    </a:cubicBezTo>
                    <a:cubicBezTo>
                      <a:pt x="26686" y="8239"/>
                      <a:pt x="26688" y="8239"/>
                      <a:pt x="26691" y="8239"/>
                    </a:cubicBezTo>
                    <a:close/>
                    <a:moveTo>
                      <a:pt x="1055" y="8239"/>
                    </a:moveTo>
                    <a:cubicBezTo>
                      <a:pt x="1061" y="8239"/>
                      <a:pt x="1067" y="8239"/>
                      <a:pt x="1073" y="8240"/>
                    </a:cubicBezTo>
                    <a:cubicBezTo>
                      <a:pt x="1323" y="8249"/>
                      <a:pt x="1574" y="8247"/>
                      <a:pt x="1822" y="8275"/>
                    </a:cubicBezTo>
                    <a:cubicBezTo>
                      <a:pt x="1926" y="8287"/>
                      <a:pt x="2015" y="8300"/>
                      <a:pt x="2035" y="8410"/>
                    </a:cubicBezTo>
                    <a:cubicBezTo>
                      <a:pt x="2053" y="8515"/>
                      <a:pt x="2017" y="8606"/>
                      <a:pt x="1904" y="8656"/>
                    </a:cubicBezTo>
                    <a:cubicBezTo>
                      <a:pt x="1708" y="8745"/>
                      <a:pt x="1492" y="8784"/>
                      <a:pt x="1272" y="8794"/>
                    </a:cubicBezTo>
                    <a:cubicBezTo>
                      <a:pt x="1228" y="8796"/>
                      <a:pt x="1184" y="8798"/>
                      <a:pt x="1141" y="8798"/>
                    </a:cubicBezTo>
                    <a:cubicBezTo>
                      <a:pt x="1033" y="8798"/>
                      <a:pt x="928" y="8785"/>
                      <a:pt x="834" y="8725"/>
                    </a:cubicBezTo>
                    <a:cubicBezTo>
                      <a:pt x="810" y="8709"/>
                      <a:pt x="794" y="8688"/>
                      <a:pt x="741" y="8637"/>
                    </a:cubicBezTo>
                    <a:lnTo>
                      <a:pt x="1324" y="8637"/>
                    </a:lnTo>
                    <a:cubicBezTo>
                      <a:pt x="1353" y="8641"/>
                      <a:pt x="1382" y="8644"/>
                      <a:pt x="1411" y="8644"/>
                    </a:cubicBezTo>
                    <a:cubicBezTo>
                      <a:pt x="1487" y="8644"/>
                      <a:pt x="1565" y="8629"/>
                      <a:pt x="1652" y="8616"/>
                    </a:cubicBezTo>
                    <a:cubicBezTo>
                      <a:pt x="1566" y="8606"/>
                      <a:pt x="1489" y="8595"/>
                      <a:pt x="1413" y="8595"/>
                    </a:cubicBezTo>
                    <a:cubicBezTo>
                      <a:pt x="1383" y="8595"/>
                      <a:pt x="1353" y="8597"/>
                      <a:pt x="1323" y="8601"/>
                    </a:cubicBezTo>
                    <a:cubicBezTo>
                      <a:pt x="1172" y="8588"/>
                      <a:pt x="1021" y="8576"/>
                      <a:pt x="871" y="8563"/>
                    </a:cubicBezTo>
                    <a:cubicBezTo>
                      <a:pt x="812" y="8557"/>
                      <a:pt x="743" y="8563"/>
                      <a:pt x="731" y="8490"/>
                    </a:cubicBezTo>
                    <a:cubicBezTo>
                      <a:pt x="720" y="8425"/>
                      <a:pt x="724" y="8358"/>
                      <a:pt x="799" y="8318"/>
                    </a:cubicBezTo>
                    <a:cubicBezTo>
                      <a:pt x="877" y="8274"/>
                      <a:pt x="959" y="8239"/>
                      <a:pt x="1055" y="8239"/>
                    </a:cubicBezTo>
                    <a:close/>
                    <a:moveTo>
                      <a:pt x="13880" y="1788"/>
                    </a:moveTo>
                    <a:cubicBezTo>
                      <a:pt x="14410" y="1788"/>
                      <a:pt x="14939" y="1795"/>
                      <a:pt x="15469" y="1810"/>
                    </a:cubicBezTo>
                    <a:cubicBezTo>
                      <a:pt x="16941" y="1853"/>
                      <a:pt x="18415" y="1879"/>
                      <a:pt x="19888" y="1879"/>
                    </a:cubicBezTo>
                    <a:cubicBezTo>
                      <a:pt x="20820" y="1879"/>
                      <a:pt x="21752" y="1868"/>
                      <a:pt x="22684" y="1845"/>
                    </a:cubicBezTo>
                    <a:cubicBezTo>
                      <a:pt x="23001" y="1837"/>
                      <a:pt x="23319" y="1833"/>
                      <a:pt x="23636" y="1833"/>
                    </a:cubicBezTo>
                    <a:cubicBezTo>
                      <a:pt x="24168" y="1833"/>
                      <a:pt x="24700" y="1843"/>
                      <a:pt x="25233" y="1855"/>
                    </a:cubicBezTo>
                    <a:cubicBezTo>
                      <a:pt x="25398" y="1860"/>
                      <a:pt x="25391" y="1861"/>
                      <a:pt x="25419" y="2011"/>
                    </a:cubicBezTo>
                    <a:cubicBezTo>
                      <a:pt x="25487" y="2362"/>
                      <a:pt x="25417" y="2710"/>
                      <a:pt x="25392" y="3057"/>
                    </a:cubicBezTo>
                    <a:cubicBezTo>
                      <a:pt x="25373" y="3321"/>
                      <a:pt x="25359" y="3583"/>
                      <a:pt x="25445" y="3841"/>
                    </a:cubicBezTo>
                    <a:cubicBezTo>
                      <a:pt x="25535" y="3180"/>
                      <a:pt x="25661" y="2522"/>
                      <a:pt x="25610" y="1853"/>
                    </a:cubicBezTo>
                    <a:cubicBezTo>
                      <a:pt x="25738" y="1833"/>
                      <a:pt x="25830" y="1820"/>
                      <a:pt x="25898" y="1820"/>
                    </a:cubicBezTo>
                    <a:cubicBezTo>
                      <a:pt x="26067" y="1820"/>
                      <a:pt x="26076" y="1903"/>
                      <a:pt x="26079" y="2175"/>
                    </a:cubicBezTo>
                    <a:cubicBezTo>
                      <a:pt x="26079" y="2247"/>
                      <a:pt x="26085" y="2319"/>
                      <a:pt x="26077" y="2389"/>
                    </a:cubicBezTo>
                    <a:cubicBezTo>
                      <a:pt x="26015" y="2900"/>
                      <a:pt x="26033" y="3412"/>
                      <a:pt x="26076" y="3923"/>
                    </a:cubicBezTo>
                    <a:cubicBezTo>
                      <a:pt x="26086" y="4058"/>
                      <a:pt x="26083" y="4051"/>
                      <a:pt x="25923" y="4052"/>
                    </a:cubicBezTo>
                    <a:cubicBezTo>
                      <a:pt x="25552" y="4056"/>
                      <a:pt x="25180" y="4064"/>
                      <a:pt x="24809" y="4077"/>
                    </a:cubicBezTo>
                    <a:cubicBezTo>
                      <a:pt x="24633" y="4083"/>
                      <a:pt x="24477" y="4130"/>
                      <a:pt x="24418" y="4294"/>
                    </a:cubicBezTo>
                    <a:cubicBezTo>
                      <a:pt x="24355" y="4474"/>
                      <a:pt x="24441" y="4734"/>
                      <a:pt x="24592" y="4828"/>
                    </a:cubicBezTo>
                    <a:cubicBezTo>
                      <a:pt x="24635" y="4855"/>
                      <a:pt x="24682" y="4878"/>
                      <a:pt x="24731" y="4893"/>
                    </a:cubicBezTo>
                    <a:cubicBezTo>
                      <a:pt x="24970" y="4963"/>
                      <a:pt x="25216" y="4999"/>
                      <a:pt x="25465" y="4999"/>
                    </a:cubicBezTo>
                    <a:cubicBezTo>
                      <a:pt x="25503" y="4999"/>
                      <a:pt x="25542" y="4998"/>
                      <a:pt x="25581" y="4996"/>
                    </a:cubicBezTo>
                    <a:cubicBezTo>
                      <a:pt x="25812" y="4984"/>
                      <a:pt x="25885" y="4952"/>
                      <a:pt x="26078" y="4830"/>
                    </a:cubicBezTo>
                    <a:cubicBezTo>
                      <a:pt x="26087" y="4836"/>
                      <a:pt x="26105" y="4841"/>
                      <a:pt x="26108" y="4849"/>
                    </a:cubicBezTo>
                    <a:cubicBezTo>
                      <a:pt x="26177" y="5202"/>
                      <a:pt x="26326" y="5535"/>
                      <a:pt x="26474" y="5868"/>
                    </a:cubicBezTo>
                    <a:cubicBezTo>
                      <a:pt x="26719" y="6428"/>
                      <a:pt x="26870" y="7008"/>
                      <a:pt x="27006" y="7593"/>
                    </a:cubicBezTo>
                    <a:cubicBezTo>
                      <a:pt x="27053" y="7796"/>
                      <a:pt x="27096" y="7999"/>
                      <a:pt x="27140" y="8204"/>
                    </a:cubicBezTo>
                    <a:cubicBezTo>
                      <a:pt x="27155" y="8226"/>
                      <a:pt x="27168" y="8263"/>
                      <a:pt x="27142" y="8270"/>
                    </a:cubicBezTo>
                    <a:cubicBezTo>
                      <a:pt x="27134" y="8273"/>
                      <a:pt x="27126" y="8275"/>
                      <a:pt x="27120" y="8275"/>
                    </a:cubicBezTo>
                    <a:cubicBezTo>
                      <a:pt x="27085" y="8275"/>
                      <a:pt x="27070" y="8239"/>
                      <a:pt x="27053" y="8213"/>
                    </a:cubicBezTo>
                    <a:cubicBezTo>
                      <a:pt x="26929" y="8147"/>
                      <a:pt x="26796" y="8118"/>
                      <a:pt x="26653" y="8118"/>
                    </a:cubicBezTo>
                    <a:cubicBezTo>
                      <a:pt x="26635" y="8118"/>
                      <a:pt x="26616" y="8119"/>
                      <a:pt x="26597" y="8119"/>
                    </a:cubicBezTo>
                    <a:cubicBezTo>
                      <a:pt x="26362" y="8131"/>
                      <a:pt x="26127" y="8123"/>
                      <a:pt x="25894" y="8157"/>
                    </a:cubicBezTo>
                    <a:cubicBezTo>
                      <a:pt x="25533" y="8211"/>
                      <a:pt x="25401" y="8487"/>
                      <a:pt x="25615" y="8747"/>
                    </a:cubicBezTo>
                    <a:cubicBezTo>
                      <a:pt x="25693" y="8840"/>
                      <a:pt x="25796" y="8905"/>
                      <a:pt x="25920" y="8945"/>
                    </a:cubicBezTo>
                    <a:cubicBezTo>
                      <a:pt x="26092" y="8998"/>
                      <a:pt x="26266" y="9022"/>
                      <a:pt x="26441" y="9022"/>
                    </a:cubicBezTo>
                    <a:cubicBezTo>
                      <a:pt x="26580" y="9022"/>
                      <a:pt x="26720" y="9007"/>
                      <a:pt x="26860" y="8979"/>
                    </a:cubicBezTo>
                    <a:cubicBezTo>
                      <a:pt x="27038" y="8943"/>
                      <a:pt x="27111" y="8821"/>
                      <a:pt x="27144" y="8681"/>
                    </a:cubicBezTo>
                    <a:cubicBezTo>
                      <a:pt x="27156" y="8629"/>
                      <a:pt x="27159" y="8577"/>
                      <a:pt x="27167" y="8526"/>
                    </a:cubicBezTo>
                    <a:cubicBezTo>
                      <a:pt x="27162" y="8470"/>
                      <a:pt x="27159" y="8415"/>
                      <a:pt x="27154" y="8360"/>
                    </a:cubicBezTo>
                    <a:lnTo>
                      <a:pt x="27154" y="8360"/>
                    </a:lnTo>
                    <a:cubicBezTo>
                      <a:pt x="27195" y="8410"/>
                      <a:pt x="27247" y="8456"/>
                      <a:pt x="27233" y="8522"/>
                    </a:cubicBezTo>
                    <a:cubicBezTo>
                      <a:pt x="27336" y="8820"/>
                      <a:pt x="27408" y="9125"/>
                      <a:pt x="27451" y="9435"/>
                    </a:cubicBezTo>
                    <a:cubicBezTo>
                      <a:pt x="27509" y="9861"/>
                      <a:pt x="27324" y="10112"/>
                      <a:pt x="26851" y="10256"/>
                    </a:cubicBezTo>
                    <a:cubicBezTo>
                      <a:pt x="26598" y="10332"/>
                      <a:pt x="26336" y="10360"/>
                      <a:pt x="26071" y="10360"/>
                    </a:cubicBezTo>
                    <a:cubicBezTo>
                      <a:pt x="26040" y="10360"/>
                      <a:pt x="26008" y="10360"/>
                      <a:pt x="25977" y="10359"/>
                    </a:cubicBezTo>
                    <a:cubicBezTo>
                      <a:pt x="25544" y="10351"/>
                      <a:pt x="25113" y="10337"/>
                      <a:pt x="24680" y="10316"/>
                    </a:cubicBezTo>
                    <a:cubicBezTo>
                      <a:pt x="24500" y="10308"/>
                      <a:pt x="24320" y="10305"/>
                      <a:pt x="24141" y="10305"/>
                    </a:cubicBezTo>
                    <a:cubicBezTo>
                      <a:pt x="23646" y="10305"/>
                      <a:pt x="23151" y="10330"/>
                      <a:pt x="22656" y="10349"/>
                    </a:cubicBezTo>
                    <a:cubicBezTo>
                      <a:pt x="22588" y="10351"/>
                      <a:pt x="22520" y="10352"/>
                      <a:pt x="22451" y="10352"/>
                    </a:cubicBezTo>
                    <a:cubicBezTo>
                      <a:pt x="22137" y="10352"/>
                      <a:pt x="21824" y="10332"/>
                      <a:pt x="21510" y="10332"/>
                    </a:cubicBezTo>
                    <a:cubicBezTo>
                      <a:pt x="21467" y="10332"/>
                      <a:pt x="21425" y="10332"/>
                      <a:pt x="21382" y="10333"/>
                    </a:cubicBezTo>
                    <a:cubicBezTo>
                      <a:pt x="21379" y="10333"/>
                      <a:pt x="21376" y="10333"/>
                      <a:pt x="21373" y="10333"/>
                    </a:cubicBezTo>
                    <a:cubicBezTo>
                      <a:pt x="21264" y="10333"/>
                      <a:pt x="21228" y="10291"/>
                      <a:pt x="21217" y="10199"/>
                    </a:cubicBezTo>
                    <a:cubicBezTo>
                      <a:pt x="21192" y="9993"/>
                      <a:pt x="21154" y="9787"/>
                      <a:pt x="21116" y="9583"/>
                    </a:cubicBezTo>
                    <a:cubicBezTo>
                      <a:pt x="21073" y="9350"/>
                      <a:pt x="20969" y="9260"/>
                      <a:pt x="20695" y="9217"/>
                    </a:cubicBezTo>
                    <a:cubicBezTo>
                      <a:pt x="20590" y="9199"/>
                      <a:pt x="20484" y="9188"/>
                      <a:pt x="20379" y="9186"/>
                    </a:cubicBezTo>
                    <a:cubicBezTo>
                      <a:pt x="20310" y="9186"/>
                      <a:pt x="20242" y="9186"/>
                      <a:pt x="20173" y="9186"/>
                    </a:cubicBezTo>
                    <a:cubicBezTo>
                      <a:pt x="19277" y="9186"/>
                      <a:pt x="18380" y="9169"/>
                      <a:pt x="17483" y="9169"/>
                    </a:cubicBezTo>
                    <a:cubicBezTo>
                      <a:pt x="16976" y="9169"/>
                      <a:pt x="16470" y="9174"/>
                      <a:pt x="15963" y="9192"/>
                    </a:cubicBezTo>
                    <a:cubicBezTo>
                      <a:pt x="15289" y="9215"/>
                      <a:pt x="14614" y="9228"/>
                      <a:pt x="13940" y="9228"/>
                    </a:cubicBezTo>
                    <a:cubicBezTo>
                      <a:pt x="13446" y="9228"/>
                      <a:pt x="12953" y="9221"/>
                      <a:pt x="12460" y="9206"/>
                    </a:cubicBezTo>
                    <a:cubicBezTo>
                      <a:pt x="11804" y="9187"/>
                      <a:pt x="11149" y="9182"/>
                      <a:pt x="10495" y="9182"/>
                    </a:cubicBezTo>
                    <a:cubicBezTo>
                      <a:pt x="9871" y="9182"/>
                      <a:pt x="9248" y="9186"/>
                      <a:pt x="8625" y="9186"/>
                    </a:cubicBezTo>
                    <a:cubicBezTo>
                      <a:pt x="8280" y="9186"/>
                      <a:pt x="7934" y="9185"/>
                      <a:pt x="7589" y="9181"/>
                    </a:cubicBezTo>
                    <a:cubicBezTo>
                      <a:pt x="7563" y="9181"/>
                      <a:pt x="7538" y="9181"/>
                      <a:pt x="7512" y="9181"/>
                    </a:cubicBezTo>
                    <a:cubicBezTo>
                      <a:pt x="7356" y="9181"/>
                      <a:pt x="7200" y="9188"/>
                      <a:pt x="7045" y="9213"/>
                    </a:cubicBezTo>
                    <a:cubicBezTo>
                      <a:pt x="6744" y="9262"/>
                      <a:pt x="6644" y="9353"/>
                      <a:pt x="6606" y="9609"/>
                    </a:cubicBezTo>
                    <a:cubicBezTo>
                      <a:pt x="6579" y="9789"/>
                      <a:pt x="6547" y="9968"/>
                      <a:pt x="6517" y="10148"/>
                    </a:cubicBezTo>
                    <a:cubicBezTo>
                      <a:pt x="6486" y="10333"/>
                      <a:pt x="6485" y="10331"/>
                      <a:pt x="6265" y="10335"/>
                    </a:cubicBezTo>
                    <a:cubicBezTo>
                      <a:pt x="5958" y="10342"/>
                      <a:pt x="5650" y="10347"/>
                      <a:pt x="5343" y="10347"/>
                    </a:cubicBezTo>
                    <a:cubicBezTo>
                      <a:pt x="5006" y="10347"/>
                      <a:pt x="4669" y="10341"/>
                      <a:pt x="4332" y="10320"/>
                    </a:cubicBezTo>
                    <a:cubicBezTo>
                      <a:pt x="4135" y="10308"/>
                      <a:pt x="3939" y="10304"/>
                      <a:pt x="3742" y="10304"/>
                    </a:cubicBezTo>
                    <a:cubicBezTo>
                      <a:pt x="3241" y="10304"/>
                      <a:pt x="2740" y="10333"/>
                      <a:pt x="2239" y="10350"/>
                    </a:cubicBezTo>
                    <a:cubicBezTo>
                      <a:pt x="2081" y="10355"/>
                      <a:pt x="1923" y="10360"/>
                      <a:pt x="1765" y="10360"/>
                    </a:cubicBezTo>
                    <a:cubicBezTo>
                      <a:pt x="1627" y="10360"/>
                      <a:pt x="1490" y="10356"/>
                      <a:pt x="1353" y="10345"/>
                    </a:cubicBezTo>
                    <a:cubicBezTo>
                      <a:pt x="1131" y="10327"/>
                      <a:pt x="917" y="10283"/>
                      <a:pt x="720" y="10198"/>
                    </a:cubicBezTo>
                    <a:cubicBezTo>
                      <a:pt x="426" y="10070"/>
                      <a:pt x="250" y="9880"/>
                      <a:pt x="267" y="9581"/>
                    </a:cubicBezTo>
                    <a:cubicBezTo>
                      <a:pt x="285" y="9280"/>
                      <a:pt x="352" y="8990"/>
                      <a:pt x="435" y="8700"/>
                    </a:cubicBezTo>
                    <a:cubicBezTo>
                      <a:pt x="456" y="8625"/>
                      <a:pt x="480" y="8550"/>
                      <a:pt x="501" y="8474"/>
                    </a:cubicBezTo>
                    <a:lnTo>
                      <a:pt x="557" y="8477"/>
                    </a:lnTo>
                    <a:cubicBezTo>
                      <a:pt x="550" y="8569"/>
                      <a:pt x="575" y="8658"/>
                      <a:pt x="602" y="8745"/>
                    </a:cubicBezTo>
                    <a:cubicBezTo>
                      <a:pt x="639" y="8866"/>
                      <a:pt x="727" y="8953"/>
                      <a:pt x="875" y="8980"/>
                    </a:cubicBezTo>
                    <a:cubicBezTo>
                      <a:pt x="1013" y="9005"/>
                      <a:pt x="1152" y="9020"/>
                      <a:pt x="1289" y="9020"/>
                    </a:cubicBezTo>
                    <a:cubicBezTo>
                      <a:pt x="1451" y="9020"/>
                      <a:pt x="1612" y="9000"/>
                      <a:pt x="1772" y="8953"/>
                    </a:cubicBezTo>
                    <a:cubicBezTo>
                      <a:pt x="1905" y="8915"/>
                      <a:pt x="2018" y="8852"/>
                      <a:pt x="2102" y="8755"/>
                    </a:cubicBezTo>
                    <a:cubicBezTo>
                      <a:pt x="2329" y="8493"/>
                      <a:pt x="2195" y="8209"/>
                      <a:pt x="1822" y="8156"/>
                    </a:cubicBezTo>
                    <a:cubicBezTo>
                      <a:pt x="1616" y="8127"/>
                      <a:pt x="1408" y="8120"/>
                      <a:pt x="1201" y="8120"/>
                    </a:cubicBezTo>
                    <a:cubicBezTo>
                      <a:pt x="1128" y="8120"/>
                      <a:pt x="1056" y="8121"/>
                      <a:pt x="984" y="8122"/>
                    </a:cubicBezTo>
                    <a:cubicBezTo>
                      <a:pt x="829" y="8125"/>
                      <a:pt x="688" y="8177"/>
                      <a:pt x="593" y="8292"/>
                    </a:cubicBezTo>
                    <a:lnTo>
                      <a:pt x="574" y="8286"/>
                    </a:lnTo>
                    <a:lnTo>
                      <a:pt x="560" y="8298"/>
                    </a:lnTo>
                    <a:cubicBezTo>
                      <a:pt x="631" y="7978"/>
                      <a:pt x="702" y="7657"/>
                      <a:pt x="774" y="7337"/>
                    </a:cubicBezTo>
                    <a:cubicBezTo>
                      <a:pt x="799" y="7225"/>
                      <a:pt x="822" y="7111"/>
                      <a:pt x="873" y="7004"/>
                    </a:cubicBezTo>
                    <a:lnTo>
                      <a:pt x="875" y="7004"/>
                    </a:lnTo>
                    <a:cubicBezTo>
                      <a:pt x="884" y="6908"/>
                      <a:pt x="915" y="6814"/>
                      <a:pt x="963" y="6730"/>
                    </a:cubicBezTo>
                    <a:cubicBezTo>
                      <a:pt x="998" y="6511"/>
                      <a:pt x="1067" y="6301"/>
                      <a:pt x="1156" y="6092"/>
                    </a:cubicBezTo>
                    <a:cubicBezTo>
                      <a:pt x="1282" y="5794"/>
                      <a:pt x="1408" y="5496"/>
                      <a:pt x="1525" y="5195"/>
                    </a:cubicBezTo>
                    <a:cubicBezTo>
                      <a:pt x="1569" y="5080"/>
                      <a:pt x="1589" y="4957"/>
                      <a:pt x="1625" y="4820"/>
                    </a:cubicBezTo>
                    <a:cubicBezTo>
                      <a:pt x="1778" y="4917"/>
                      <a:pt x="1939" y="4993"/>
                      <a:pt x="2132" y="4998"/>
                    </a:cubicBezTo>
                    <a:cubicBezTo>
                      <a:pt x="2164" y="4998"/>
                      <a:pt x="2195" y="4999"/>
                      <a:pt x="2226" y="4999"/>
                    </a:cubicBezTo>
                    <a:cubicBezTo>
                      <a:pt x="2492" y="4999"/>
                      <a:pt x="2754" y="4970"/>
                      <a:pt x="3003" y="4888"/>
                    </a:cubicBezTo>
                    <a:cubicBezTo>
                      <a:pt x="3264" y="4803"/>
                      <a:pt x="3402" y="4492"/>
                      <a:pt x="3299" y="4269"/>
                    </a:cubicBezTo>
                    <a:cubicBezTo>
                      <a:pt x="3258" y="4184"/>
                      <a:pt x="3187" y="4129"/>
                      <a:pt x="3088" y="4106"/>
                    </a:cubicBezTo>
                    <a:cubicBezTo>
                      <a:pt x="3007" y="4085"/>
                      <a:pt x="2925" y="4073"/>
                      <a:pt x="2842" y="4071"/>
                    </a:cubicBezTo>
                    <a:cubicBezTo>
                      <a:pt x="2554" y="4071"/>
                      <a:pt x="2267" y="4050"/>
                      <a:pt x="1975" y="4050"/>
                    </a:cubicBezTo>
                    <a:cubicBezTo>
                      <a:pt x="1869" y="4050"/>
                      <a:pt x="1762" y="4053"/>
                      <a:pt x="1655" y="4061"/>
                    </a:cubicBezTo>
                    <a:cubicBezTo>
                      <a:pt x="1638" y="3935"/>
                      <a:pt x="1652" y="3812"/>
                      <a:pt x="1663" y="3691"/>
                    </a:cubicBezTo>
                    <a:cubicBezTo>
                      <a:pt x="1696" y="3315"/>
                      <a:pt x="1706" y="2942"/>
                      <a:pt x="1659" y="2566"/>
                    </a:cubicBezTo>
                    <a:cubicBezTo>
                      <a:pt x="1635" y="2367"/>
                      <a:pt x="1652" y="2165"/>
                      <a:pt x="1647" y="1965"/>
                    </a:cubicBezTo>
                    <a:cubicBezTo>
                      <a:pt x="1645" y="1872"/>
                      <a:pt x="1700" y="1834"/>
                      <a:pt x="1797" y="1832"/>
                    </a:cubicBezTo>
                    <a:cubicBezTo>
                      <a:pt x="1837" y="1830"/>
                      <a:pt x="1877" y="1830"/>
                      <a:pt x="1917" y="1830"/>
                    </a:cubicBezTo>
                    <a:cubicBezTo>
                      <a:pt x="2021" y="1830"/>
                      <a:pt x="2127" y="1835"/>
                      <a:pt x="2238" y="1854"/>
                    </a:cubicBezTo>
                    <a:cubicBezTo>
                      <a:pt x="2126" y="2274"/>
                      <a:pt x="2216" y="2694"/>
                      <a:pt x="2192" y="3112"/>
                    </a:cubicBezTo>
                    <a:cubicBezTo>
                      <a:pt x="2194" y="3112"/>
                      <a:pt x="2197" y="3112"/>
                      <a:pt x="2199" y="3112"/>
                    </a:cubicBezTo>
                    <a:cubicBezTo>
                      <a:pt x="2234" y="3112"/>
                      <a:pt x="2253" y="3088"/>
                      <a:pt x="2277" y="3073"/>
                    </a:cubicBezTo>
                    <a:cubicBezTo>
                      <a:pt x="2308" y="2723"/>
                      <a:pt x="2338" y="2375"/>
                      <a:pt x="2369" y="2027"/>
                    </a:cubicBezTo>
                    <a:cubicBezTo>
                      <a:pt x="2384" y="1863"/>
                      <a:pt x="2387" y="1860"/>
                      <a:pt x="2588" y="1855"/>
                    </a:cubicBezTo>
                    <a:cubicBezTo>
                      <a:pt x="3039" y="1845"/>
                      <a:pt x="3490" y="1840"/>
                      <a:pt x="3942" y="1840"/>
                    </a:cubicBezTo>
                    <a:cubicBezTo>
                      <a:pt x="4461" y="1840"/>
                      <a:pt x="4981" y="1846"/>
                      <a:pt x="5500" y="1857"/>
                    </a:cubicBezTo>
                    <a:cubicBezTo>
                      <a:pt x="6311" y="1872"/>
                      <a:pt x="7122" y="1880"/>
                      <a:pt x="7933" y="1880"/>
                    </a:cubicBezTo>
                    <a:cubicBezTo>
                      <a:pt x="9345" y="1880"/>
                      <a:pt x="10757" y="1857"/>
                      <a:pt x="12170" y="1814"/>
                    </a:cubicBezTo>
                    <a:cubicBezTo>
                      <a:pt x="12740" y="1797"/>
                      <a:pt x="13310" y="1788"/>
                      <a:pt x="13880" y="1788"/>
                    </a:cubicBezTo>
                    <a:close/>
                    <a:moveTo>
                      <a:pt x="21037" y="10477"/>
                    </a:moveTo>
                    <a:cubicBezTo>
                      <a:pt x="21038" y="10482"/>
                      <a:pt x="21038" y="10485"/>
                      <a:pt x="21040" y="10490"/>
                    </a:cubicBezTo>
                    <a:cubicBezTo>
                      <a:pt x="21038" y="10485"/>
                      <a:pt x="21037" y="10482"/>
                      <a:pt x="21036" y="10477"/>
                    </a:cubicBezTo>
                    <a:close/>
                    <a:moveTo>
                      <a:pt x="20276" y="9320"/>
                    </a:moveTo>
                    <a:cubicBezTo>
                      <a:pt x="20421" y="9320"/>
                      <a:pt x="20566" y="9327"/>
                      <a:pt x="20710" y="9342"/>
                    </a:cubicBezTo>
                    <a:cubicBezTo>
                      <a:pt x="20789" y="9350"/>
                      <a:pt x="20884" y="9346"/>
                      <a:pt x="20903" y="9443"/>
                    </a:cubicBezTo>
                    <a:cubicBezTo>
                      <a:pt x="20851" y="9444"/>
                      <a:pt x="20799" y="9444"/>
                      <a:pt x="20747" y="9444"/>
                    </a:cubicBezTo>
                    <a:cubicBezTo>
                      <a:pt x="20712" y="9444"/>
                      <a:pt x="20678" y="9444"/>
                      <a:pt x="20643" y="9444"/>
                    </a:cubicBezTo>
                    <a:cubicBezTo>
                      <a:pt x="20522" y="9444"/>
                      <a:pt x="20401" y="9446"/>
                      <a:pt x="20280" y="9460"/>
                    </a:cubicBezTo>
                    <a:lnTo>
                      <a:pt x="20280" y="9479"/>
                    </a:lnTo>
                    <a:lnTo>
                      <a:pt x="20917" y="9514"/>
                    </a:lnTo>
                    <a:cubicBezTo>
                      <a:pt x="20935" y="9556"/>
                      <a:pt x="20935" y="9594"/>
                      <a:pt x="20870" y="9595"/>
                    </a:cubicBezTo>
                    <a:cubicBezTo>
                      <a:pt x="20862" y="9595"/>
                      <a:pt x="20853" y="9595"/>
                      <a:pt x="20845" y="9595"/>
                    </a:cubicBezTo>
                    <a:cubicBezTo>
                      <a:pt x="20762" y="9595"/>
                      <a:pt x="20680" y="9590"/>
                      <a:pt x="20597" y="9586"/>
                    </a:cubicBezTo>
                    <a:cubicBezTo>
                      <a:pt x="20552" y="9575"/>
                      <a:pt x="20507" y="9572"/>
                      <a:pt x="20462" y="9572"/>
                    </a:cubicBezTo>
                    <a:cubicBezTo>
                      <a:pt x="20391" y="9572"/>
                      <a:pt x="20321" y="9580"/>
                      <a:pt x="20251" y="9580"/>
                    </a:cubicBezTo>
                    <a:cubicBezTo>
                      <a:pt x="20226" y="9580"/>
                      <a:pt x="20201" y="9579"/>
                      <a:pt x="20175" y="9576"/>
                    </a:cubicBezTo>
                    <a:cubicBezTo>
                      <a:pt x="20178" y="9570"/>
                      <a:pt x="20178" y="9568"/>
                      <a:pt x="20176" y="9568"/>
                    </a:cubicBezTo>
                    <a:lnTo>
                      <a:pt x="20176" y="9568"/>
                    </a:lnTo>
                    <a:cubicBezTo>
                      <a:pt x="20172" y="9568"/>
                      <a:pt x="20157" y="9587"/>
                      <a:pt x="20182" y="9587"/>
                    </a:cubicBezTo>
                    <a:cubicBezTo>
                      <a:pt x="20182" y="9587"/>
                      <a:pt x="20183" y="9586"/>
                      <a:pt x="20184" y="9586"/>
                    </a:cubicBezTo>
                    <a:cubicBezTo>
                      <a:pt x="20283" y="9622"/>
                      <a:pt x="20388" y="9648"/>
                      <a:pt x="20499" y="9648"/>
                    </a:cubicBezTo>
                    <a:cubicBezTo>
                      <a:pt x="20530" y="9648"/>
                      <a:pt x="20561" y="9646"/>
                      <a:pt x="20593" y="9641"/>
                    </a:cubicBezTo>
                    <a:cubicBezTo>
                      <a:pt x="20676" y="9647"/>
                      <a:pt x="20758" y="9655"/>
                      <a:pt x="20841" y="9659"/>
                    </a:cubicBezTo>
                    <a:cubicBezTo>
                      <a:pt x="20948" y="9661"/>
                      <a:pt x="20960" y="9720"/>
                      <a:pt x="20958" y="9791"/>
                    </a:cubicBezTo>
                    <a:cubicBezTo>
                      <a:pt x="20956" y="9850"/>
                      <a:pt x="20921" y="9860"/>
                      <a:pt x="20879" y="9860"/>
                    </a:cubicBezTo>
                    <a:cubicBezTo>
                      <a:pt x="20863" y="9860"/>
                      <a:pt x="20846" y="9859"/>
                      <a:pt x="20829" y="9858"/>
                    </a:cubicBezTo>
                    <a:cubicBezTo>
                      <a:pt x="20734" y="9852"/>
                      <a:pt x="20639" y="9849"/>
                      <a:pt x="20545" y="9849"/>
                    </a:cubicBezTo>
                    <a:cubicBezTo>
                      <a:pt x="20450" y="9849"/>
                      <a:pt x="20355" y="9852"/>
                      <a:pt x="20261" y="9858"/>
                    </a:cubicBezTo>
                    <a:cubicBezTo>
                      <a:pt x="20367" y="9926"/>
                      <a:pt x="20496" y="9912"/>
                      <a:pt x="20619" y="9921"/>
                    </a:cubicBezTo>
                    <a:cubicBezTo>
                      <a:pt x="21048" y="9953"/>
                      <a:pt x="20968" y="9921"/>
                      <a:pt x="21006" y="10247"/>
                    </a:cubicBezTo>
                    <a:cubicBezTo>
                      <a:pt x="21015" y="10312"/>
                      <a:pt x="21018" y="10377"/>
                      <a:pt x="21024" y="10441"/>
                    </a:cubicBezTo>
                    <a:lnTo>
                      <a:pt x="20270" y="10547"/>
                    </a:lnTo>
                    <a:cubicBezTo>
                      <a:pt x="20150" y="10554"/>
                      <a:pt x="20029" y="10563"/>
                      <a:pt x="19909" y="10567"/>
                    </a:cubicBezTo>
                    <a:cubicBezTo>
                      <a:pt x="19811" y="10571"/>
                      <a:pt x="19713" y="10573"/>
                      <a:pt x="19616" y="10573"/>
                    </a:cubicBezTo>
                    <a:cubicBezTo>
                      <a:pt x="19160" y="10573"/>
                      <a:pt x="18706" y="10534"/>
                      <a:pt x="18251" y="10519"/>
                    </a:cubicBezTo>
                    <a:cubicBezTo>
                      <a:pt x="17936" y="10507"/>
                      <a:pt x="17622" y="10501"/>
                      <a:pt x="17307" y="10501"/>
                    </a:cubicBezTo>
                    <a:cubicBezTo>
                      <a:pt x="16811" y="10501"/>
                      <a:pt x="16315" y="10515"/>
                      <a:pt x="15819" y="10542"/>
                    </a:cubicBezTo>
                    <a:cubicBezTo>
                      <a:pt x="15724" y="10548"/>
                      <a:pt x="15627" y="10549"/>
                      <a:pt x="15535" y="10602"/>
                    </a:cubicBezTo>
                    <a:cubicBezTo>
                      <a:pt x="15578" y="10642"/>
                      <a:pt x="15625" y="10648"/>
                      <a:pt x="15672" y="10648"/>
                    </a:cubicBezTo>
                    <a:cubicBezTo>
                      <a:pt x="15692" y="10648"/>
                      <a:pt x="15712" y="10647"/>
                      <a:pt x="15731" y="10647"/>
                    </a:cubicBezTo>
                    <a:cubicBezTo>
                      <a:pt x="15867" y="10645"/>
                      <a:pt x="16004" y="10636"/>
                      <a:pt x="16139" y="10633"/>
                    </a:cubicBezTo>
                    <a:cubicBezTo>
                      <a:pt x="16413" y="10625"/>
                      <a:pt x="16686" y="10622"/>
                      <a:pt x="16959" y="10622"/>
                    </a:cubicBezTo>
                    <a:cubicBezTo>
                      <a:pt x="17702" y="10622"/>
                      <a:pt x="18444" y="10647"/>
                      <a:pt x="19185" y="10678"/>
                    </a:cubicBezTo>
                    <a:cubicBezTo>
                      <a:pt x="19279" y="10682"/>
                      <a:pt x="19374" y="10684"/>
                      <a:pt x="19467" y="10684"/>
                    </a:cubicBezTo>
                    <a:cubicBezTo>
                      <a:pt x="19753" y="10684"/>
                      <a:pt x="20036" y="10664"/>
                      <a:pt x="20316" y="10611"/>
                    </a:cubicBezTo>
                    <a:cubicBezTo>
                      <a:pt x="20328" y="10613"/>
                      <a:pt x="20340" y="10614"/>
                      <a:pt x="20353" y="10614"/>
                    </a:cubicBezTo>
                    <a:cubicBezTo>
                      <a:pt x="20400" y="10614"/>
                      <a:pt x="20447" y="10602"/>
                      <a:pt x="20494" y="10598"/>
                    </a:cubicBezTo>
                    <a:cubicBezTo>
                      <a:pt x="20658" y="10586"/>
                      <a:pt x="20815" y="10532"/>
                      <a:pt x="20981" y="10532"/>
                    </a:cubicBezTo>
                    <a:cubicBezTo>
                      <a:pt x="20995" y="10532"/>
                      <a:pt x="21009" y="10532"/>
                      <a:pt x="21023" y="10533"/>
                    </a:cubicBezTo>
                    <a:cubicBezTo>
                      <a:pt x="20999" y="10678"/>
                      <a:pt x="20891" y="10729"/>
                      <a:pt x="20740" y="10744"/>
                    </a:cubicBezTo>
                    <a:cubicBezTo>
                      <a:pt x="20607" y="10758"/>
                      <a:pt x="20475" y="10762"/>
                      <a:pt x="20342" y="10762"/>
                    </a:cubicBezTo>
                    <a:cubicBezTo>
                      <a:pt x="20278" y="10762"/>
                      <a:pt x="20214" y="10761"/>
                      <a:pt x="20149" y="10760"/>
                    </a:cubicBezTo>
                    <a:cubicBezTo>
                      <a:pt x="19994" y="10756"/>
                      <a:pt x="19838" y="10755"/>
                      <a:pt x="19682" y="10755"/>
                    </a:cubicBezTo>
                    <a:cubicBezTo>
                      <a:pt x="18807" y="10755"/>
                      <a:pt x="17932" y="10805"/>
                      <a:pt x="17058" y="10831"/>
                    </a:cubicBezTo>
                    <a:cubicBezTo>
                      <a:pt x="15960" y="10864"/>
                      <a:pt x="14863" y="10936"/>
                      <a:pt x="13764" y="10936"/>
                    </a:cubicBezTo>
                    <a:cubicBezTo>
                      <a:pt x="13498" y="10936"/>
                      <a:pt x="13233" y="10931"/>
                      <a:pt x="12967" y="10922"/>
                    </a:cubicBezTo>
                    <a:cubicBezTo>
                      <a:pt x="11748" y="10875"/>
                      <a:pt x="10529" y="10823"/>
                      <a:pt x="9309" y="10780"/>
                    </a:cubicBezTo>
                    <a:cubicBezTo>
                      <a:pt x="8895" y="10765"/>
                      <a:pt x="8480" y="10752"/>
                      <a:pt x="8065" y="10752"/>
                    </a:cubicBezTo>
                    <a:cubicBezTo>
                      <a:pt x="7889" y="10752"/>
                      <a:pt x="7712" y="10754"/>
                      <a:pt x="7536" y="10760"/>
                    </a:cubicBezTo>
                    <a:cubicBezTo>
                      <a:pt x="7471" y="10762"/>
                      <a:pt x="7406" y="10763"/>
                      <a:pt x="7341" y="10763"/>
                    </a:cubicBezTo>
                    <a:cubicBezTo>
                      <a:pt x="7209" y="10763"/>
                      <a:pt x="7077" y="10757"/>
                      <a:pt x="6946" y="10737"/>
                    </a:cubicBezTo>
                    <a:cubicBezTo>
                      <a:pt x="6777" y="10711"/>
                      <a:pt x="6713" y="10648"/>
                      <a:pt x="6703" y="10501"/>
                    </a:cubicBezTo>
                    <a:cubicBezTo>
                      <a:pt x="6695" y="10345"/>
                      <a:pt x="6730" y="10192"/>
                      <a:pt x="6744" y="10037"/>
                    </a:cubicBezTo>
                    <a:cubicBezTo>
                      <a:pt x="6750" y="9972"/>
                      <a:pt x="6788" y="9948"/>
                      <a:pt x="6859" y="9943"/>
                    </a:cubicBezTo>
                    <a:cubicBezTo>
                      <a:pt x="6972" y="9935"/>
                      <a:pt x="7085" y="9924"/>
                      <a:pt x="7198" y="9913"/>
                    </a:cubicBezTo>
                    <a:cubicBezTo>
                      <a:pt x="7222" y="9918"/>
                      <a:pt x="7246" y="9920"/>
                      <a:pt x="7270" y="9920"/>
                    </a:cubicBezTo>
                    <a:cubicBezTo>
                      <a:pt x="7393" y="9920"/>
                      <a:pt x="7506" y="9865"/>
                      <a:pt x="7614" y="9862"/>
                    </a:cubicBezTo>
                    <a:cubicBezTo>
                      <a:pt x="7531" y="9854"/>
                      <a:pt x="7440" y="9843"/>
                      <a:pt x="7346" y="9843"/>
                    </a:cubicBezTo>
                    <a:cubicBezTo>
                      <a:pt x="7296" y="9843"/>
                      <a:pt x="7246" y="9846"/>
                      <a:pt x="7194" y="9854"/>
                    </a:cubicBezTo>
                    <a:cubicBezTo>
                      <a:pt x="7090" y="9855"/>
                      <a:pt x="6985" y="9856"/>
                      <a:pt x="6881" y="9859"/>
                    </a:cubicBezTo>
                    <a:cubicBezTo>
                      <a:pt x="6875" y="9859"/>
                      <a:pt x="6869" y="9859"/>
                      <a:pt x="6863" y="9859"/>
                    </a:cubicBezTo>
                    <a:cubicBezTo>
                      <a:pt x="6813" y="9859"/>
                      <a:pt x="6770" y="9852"/>
                      <a:pt x="6770" y="9795"/>
                    </a:cubicBezTo>
                    <a:cubicBezTo>
                      <a:pt x="6770" y="9739"/>
                      <a:pt x="6766" y="9673"/>
                      <a:pt x="6862" y="9665"/>
                    </a:cubicBezTo>
                    <a:cubicBezTo>
                      <a:pt x="6957" y="9655"/>
                      <a:pt x="7054" y="9648"/>
                      <a:pt x="7152" y="9640"/>
                    </a:cubicBezTo>
                    <a:cubicBezTo>
                      <a:pt x="7182" y="9644"/>
                      <a:pt x="7213" y="9646"/>
                      <a:pt x="7243" y="9646"/>
                    </a:cubicBezTo>
                    <a:cubicBezTo>
                      <a:pt x="7345" y="9646"/>
                      <a:pt x="7444" y="9624"/>
                      <a:pt x="7550" y="9583"/>
                    </a:cubicBezTo>
                    <a:cubicBezTo>
                      <a:pt x="7457" y="9583"/>
                      <a:pt x="7372" y="9572"/>
                      <a:pt x="7288" y="9572"/>
                    </a:cubicBezTo>
                    <a:cubicBezTo>
                      <a:pt x="7241" y="9572"/>
                      <a:pt x="7195" y="9576"/>
                      <a:pt x="7148" y="9586"/>
                    </a:cubicBezTo>
                    <a:lnTo>
                      <a:pt x="6782" y="9603"/>
                    </a:lnTo>
                    <a:lnTo>
                      <a:pt x="6749" y="9563"/>
                    </a:lnTo>
                    <a:cubicBezTo>
                      <a:pt x="6762" y="9523"/>
                      <a:pt x="6814" y="9522"/>
                      <a:pt x="6839" y="9495"/>
                    </a:cubicBezTo>
                    <a:cubicBezTo>
                      <a:pt x="6903" y="9498"/>
                      <a:pt x="6967" y="9499"/>
                      <a:pt x="7031" y="9499"/>
                    </a:cubicBezTo>
                    <a:cubicBezTo>
                      <a:pt x="7147" y="9499"/>
                      <a:pt x="7263" y="9495"/>
                      <a:pt x="7378" y="9485"/>
                    </a:cubicBezTo>
                    <a:cubicBezTo>
                      <a:pt x="7380" y="9475"/>
                      <a:pt x="7380" y="9464"/>
                      <a:pt x="7379" y="9455"/>
                    </a:cubicBezTo>
                    <a:cubicBezTo>
                      <a:pt x="7279" y="9447"/>
                      <a:pt x="7180" y="9444"/>
                      <a:pt x="7080" y="9444"/>
                    </a:cubicBezTo>
                    <a:cubicBezTo>
                      <a:pt x="6999" y="9444"/>
                      <a:pt x="6917" y="9446"/>
                      <a:pt x="6835" y="9451"/>
                    </a:cubicBezTo>
                    <a:cubicBezTo>
                      <a:pt x="6832" y="9343"/>
                      <a:pt x="6935" y="9349"/>
                      <a:pt x="7009" y="9343"/>
                    </a:cubicBezTo>
                    <a:cubicBezTo>
                      <a:pt x="7169" y="9331"/>
                      <a:pt x="7331" y="9323"/>
                      <a:pt x="7491" y="9323"/>
                    </a:cubicBezTo>
                    <a:cubicBezTo>
                      <a:pt x="7512" y="9323"/>
                      <a:pt x="7533" y="9323"/>
                      <a:pt x="7554" y="9324"/>
                    </a:cubicBezTo>
                    <a:cubicBezTo>
                      <a:pt x="7896" y="9326"/>
                      <a:pt x="8237" y="9334"/>
                      <a:pt x="8578" y="9346"/>
                    </a:cubicBezTo>
                    <a:cubicBezTo>
                      <a:pt x="8808" y="9354"/>
                      <a:pt x="9037" y="9358"/>
                      <a:pt x="9267" y="9358"/>
                    </a:cubicBezTo>
                    <a:cubicBezTo>
                      <a:pt x="9447" y="9358"/>
                      <a:pt x="9627" y="9356"/>
                      <a:pt x="9808" y="9351"/>
                    </a:cubicBezTo>
                    <a:cubicBezTo>
                      <a:pt x="9976" y="9346"/>
                      <a:pt x="10145" y="9344"/>
                      <a:pt x="10314" y="9344"/>
                    </a:cubicBezTo>
                    <a:cubicBezTo>
                      <a:pt x="11014" y="9344"/>
                      <a:pt x="11713" y="9377"/>
                      <a:pt x="12412" y="9377"/>
                    </a:cubicBezTo>
                    <a:cubicBezTo>
                      <a:pt x="12432" y="9377"/>
                      <a:pt x="12451" y="9377"/>
                      <a:pt x="12471" y="9377"/>
                    </a:cubicBezTo>
                    <a:cubicBezTo>
                      <a:pt x="12508" y="9377"/>
                      <a:pt x="12545" y="9377"/>
                      <a:pt x="12582" y="9377"/>
                    </a:cubicBezTo>
                    <a:cubicBezTo>
                      <a:pt x="13248" y="9377"/>
                      <a:pt x="13914" y="9388"/>
                      <a:pt x="14579" y="9388"/>
                    </a:cubicBezTo>
                    <a:cubicBezTo>
                      <a:pt x="15151" y="9388"/>
                      <a:pt x="15723" y="9380"/>
                      <a:pt x="16295" y="9351"/>
                    </a:cubicBezTo>
                    <a:cubicBezTo>
                      <a:pt x="16484" y="9341"/>
                      <a:pt x="16674" y="9338"/>
                      <a:pt x="16864" y="9338"/>
                    </a:cubicBezTo>
                    <a:cubicBezTo>
                      <a:pt x="17061" y="9338"/>
                      <a:pt x="17259" y="9341"/>
                      <a:pt x="17456" y="9346"/>
                    </a:cubicBezTo>
                    <a:cubicBezTo>
                      <a:pt x="17735" y="9352"/>
                      <a:pt x="18013" y="9355"/>
                      <a:pt x="18291" y="9355"/>
                    </a:cubicBezTo>
                    <a:cubicBezTo>
                      <a:pt x="18893" y="9355"/>
                      <a:pt x="19495" y="9342"/>
                      <a:pt x="20097" y="9324"/>
                    </a:cubicBezTo>
                    <a:cubicBezTo>
                      <a:pt x="20157" y="9321"/>
                      <a:pt x="20216" y="9320"/>
                      <a:pt x="20276" y="9320"/>
                    </a:cubicBezTo>
                    <a:close/>
                    <a:moveTo>
                      <a:pt x="1823" y="1"/>
                    </a:moveTo>
                    <a:cubicBezTo>
                      <a:pt x="1799" y="1"/>
                      <a:pt x="1784" y="16"/>
                      <a:pt x="1769" y="32"/>
                    </a:cubicBezTo>
                    <a:cubicBezTo>
                      <a:pt x="1700" y="104"/>
                      <a:pt x="1669" y="191"/>
                      <a:pt x="1643" y="279"/>
                    </a:cubicBezTo>
                    <a:cubicBezTo>
                      <a:pt x="1485" y="796"/>
                      <a:pt x="1414" y="1336"/>
                      <a:pt x="1435" y="1877"/>
                    </a:cubicBezTo>
                    <a:cubicBezTo>
                      <a:pt x="1457" y="2576"/>
                      <a:pt x="1483" y="3275"/>
                      <a:pt x="1475" y="3974"/>
                    </a:cubicBezTo>
                    <a:cubicBezTo>
                      <a:pt x="1473" y="4169"/>
                      <a:pt x="1477" y="4363"/>
                      <a:pt x="1486" y="4558"/>
                    </a:cubicBezTo>
                    <a:cubicBezTo>
                      <a:pt x="1495" y="4754"/>
                      <a:pt x="1468" y="4945"/>
                      <a:pt x="1385" y="5130"/>
                    </a:cubicBezTo>
                    <a:cubicBezTo>
                      <a:pt x="1328" y="5257"/>
                      <a:pt x="1276" y="5385"/>
                      <a:pt x="1213" y="5510"/>
                    </a:cubicBezTo>
                    <a:cubicBezTo>
                      <a:pt x="921" y="6083"/>
                      <a:pt x="743" y="6687"/>
                      <a:pt x="611" y="7298"/>
                    </a:cubicBezTo>
                    <a:cubicBezTo>
                      <a:pt x="498" y="7821"/>
                      <a:pt x="371" y="8339"/>
                      <a:pt x="198" y="8851"/>
                    </a:cubicBezTo>
                    <a:cubicBezTo>
                      <a:pt x="133" y="9049"/>
                      <a:pt x="86" y="9252"/>
                      <a:pt x="59" y="9459"/>
                    </a:cubicBezTo>
                    <a:cubicBezTo>
                      <a:pt x="1" y="9871"/>
                      <a:pt x="190" y="10180"/>
                      <a:pt x="617" y="10376"/>
                    </a:cubicBezTo>
                    <a:cubicBezTo>
                      <a:pt x="813" y="10466"/>
                      <a:pt x="1024" y="10515"/>
                      <a:pt x="1243" y="10545"/>
                    </a:cubicBezTo>
                    <a:cubicBezTo>
                      <a:pt x="1468" y="10574"/>
                      <a:pt x="1693" y="10585"/>
                      <a:pt x="1919" y="10585"/>
                    </a:cubicBezTo>
                    <a:cubicBezTo>
                      <a:pt x="2148" y="10585"/>
                      <a:pt x="2376" y="10574"/>
                      <a:pt x="2606" y="10559"/>
                    </a:cubicBezTo>
                    <a:cubicBezTo>
                      <a:pt x="2982" y="10533"/>
                      <a:pt x="3357" y="10509"/>
                      <a:pt x="3733" y="10509"/>
                    </a:cubicBezTo>
                    <a:cubicBezTo>
                      <a:pt x="3917" y="10509"/>
                      <a:pt x="4102" y="10515"/>
                      <a:pt x="4287" y="10529"/>
                    </a:cubicBezTo>
                    <a:cubicBezTo>
                      <a:pt x="4594" y="10553"/>
                      <a:pt x="4903" y="10566"/>
                      <a:pt x="5212" y="10566"/>
                    </a:cubicBezTo>
                    <a:cubicBezTo>
                      <a:pt x="5472" y="10566"/>
                      <a:pt x="5732" y="10557"/>
                      <a:pt x="5991" y="10536"/>
                    </a:cubicBezTo>
                    <a:cubicBezTo>
                      <a:pt x="6090" y="10529"/>
                      <a:pt x="6186" y="10510"/>
                      <a:pt x="6285" y="10508"/>
                    </a:cubicBezTo>
                    <a:cubicBezTo>
                      <a:pt x="6293" y="10508"/>
                      <a:pt x="6301" y="10507"/>
                      <a:pt x="6308" y="10507"/>
                    </a:cubicBezTo>
                    <a:cubicBezTo>
                      <a:pt x="6401" y="10507"/>
                      <a:pt x="6473" y="10530"/>
                      <a:pt x="6491" y="10637"/>
                    </a:cubicBezTo>
                    <a:cubicBezTo>
                      <a:pt x="6523" y="10835"/>
                      <a:pt x="6683" y="10935"/>
                      <a:pt x="6900" y="10983"/>
                    </a:cubicBezTo>
                    <a:cubicBezTo>
                      <a:pt x="7041" y="11014"/>
                      <a:pt x="7185" y="11014"/>
                      <a:pt x="7329" y="11015"/>
                    </a:cubicBezTo>
                    <a:cubicBezTo>
                      <a:pt x="7346" y="11015"/>
                      <a:pt x="7363" y="11016"/>
                      <a:pt x="7380" y="11016"/>
                    </a:cubicBezTo>
                    <a:cubicBezTo>
                      <a:pt x="7688" y="11016"/>
                      <a:pt x="7997" y="11010"/>
                      <a:pt x="8305" y="11010"/>
                    </a:cubicBezTo>
                    <a:cubicBezTo>
                      <a:pt x="8534" y="11010"/>
                      <a:pt x="8762" y="11013"/>
                      <a:pt x="8990" y="11024"/>
                    </a:cubicBezTo>
                    <a:cubicBezTo>
                      <a:pt x="10392" y="11089"/>
                      <a:pt x="11796" y="11111"/>
                      <a:pt x="13199" y="11130"/>
                    </a:cubicBezTo>
                    <a:cubicBezTo>
                      <a:pt x="13490" y="11134"/>
                      <a:pt x="13781" y="11136"/>
                      <a:pt x="14071" y="11136"/>
                    </a:cubicBezTo>
                    <a:cubicBezTo>
                      <a:pt x="15480" y="11136"/>
                      <a:pt x="16889" y="11091"/>
                      <a:pt x="18296" y="11039"/>
                    </a:cubicBezTo>
                    <a:cubicBezTo>
                      <a:pt x="18802" y="11020"/>
                      <a:pt x="19309" y="11013"/>
                      <a:pt x="19816" y="11013"/>
                    </a:cubicBezTo>
                    <a:cubicBezTo>
                      <a:pt x="19886" y="11013"/>
                      <a:pt x="19956" y="11013"/>
                      <a:pt x="20026" y="11013"/>
                    </a:cubicBezTo>
                    <a:cubicBezTo>
                      <a:pt x="20117" y="11014"/>
                      <a:pt x="20207" y="11014"/>
                      <a:pt x="20299" y="11014"/>
                    </a:cubicBezTo>
                    <a:cubicBezTo>
                      <a:pt x="20390" y="11014"/>
                      <a:pt x="20481" y="11014"/>
                      <a:pt x="20572" y="11013"/>
                    </a:cubicBezTo>
                    <a:cubicBezTo>
                      <a:pt x="20692" y="11013"/>
                      <a:pt x="20813" y="10994"/>
                      <a:pt x="20928" y="10955"/>
                    </a:cubicBezTo>
                    <a:cubicBezTo>
                      <a:pt x="21086" y="10901"/>
                      <a:pt x="21189" y="10806"/>
                      <a:pt x="21231" y="10662"/>
                    </a:cubicBezTo>
                    <a:cubicBezTo>
                      <a:pt x="21264" y="10544"/>
                      <a:pt x="21299" y="10508"/>
                      <a:pt x="21407" y="10508"/>
                    </a:cubicBezTo>
                    <a:cubicBezTo>
                      <a:pt x="21434" y="10508"/>
                      <a:pt x="21465" y="10510"/>
                      <a:pt x="21502" y="10514"/>
                    </a:cubicBezTo>
                    <a:cubicBezTo>
                      <a:pt x="21821" y="10546"/>
                      <a:pt x="22140" y="10567"/>
                      <a:pt x="22460" y="10567"/>
                    </a:cubicBezTo>
                    <a:cubicBezTo>
                      <a:pt x="22595" y="10567"/>
                      <a:pt x="22729" y="10563"/>
                      <a:pt x="22864" y="10555"/>
                    </a:cubicBezTo>
                    <a:cubicBezTo>
                      <a:pt x="23275" y="10531"/>
                      <a:pt x="23686" y="10514"/>
                      <a:pt x="24096" y="10514"/>
                    </a:cubicBezTo>
                    <a:cubicBezTo>
                      <a:pt x="24481" y="10514"/>
                      <a:pt x="24865" y="10529"/>
                      <a:pt x="25250" y="10567"/>
                    </a:cubicBezTo>
                    <a:cubicBezTo>
                      <a:pt x="25422" y="10583"/>
                      <a:pt x="25594" y="10591"/>
                      <a:pt x="25765" y="10591"/>
                    </a:cubicBezTo>
                    <a:cubicBezTo>
                      <a:pt x="25905" y="10591"/>
                      <a:pt x="26044" y="10586"/>
                      <a:pt x="26183" y="10576"/>
                    </a:cubicBezTo>
                    <a:cubicBezTo>
                      <a:pt x="26494" y="10553"/>
                      <a:pt x="26801" y="10513"/>
                      <a:pt x="27082" y="10388"/>
                    </a:cubicBezTo>
                    <a:cubicBezTo>
                      <a:pt x="27528" y="10192"/>
                      <a:pt x="27717" y="9891"/>
                      <a:pt x="27663" y="9465"/>
                    </a:cubicBezTo>
                    <a:cubicBezTo>
                      <a:pt x="27632" y="9220"/>
                      <a:pt x="27569" y="8980"/>
                      <a:pt x="27490" y="8742"/>
                    </a:cubicBezTo>
                    <a:cubicBezTo>
                      <a:pt x="27367" y="8369"/>
                      <a:pt x="27255" y="7992"/>
                      <a:pt x="27180" y="7608"/>
                    </a:cubicBezTo>
                    <a:cubicBezTo>
                      <a:pt x="27022" y="6801"/>
                      <a:pt x="26779" y="6014"/>
                      <a:pt x="26395" y="5261"/>
                    </a:cubicBezTo>
                    <a:cubicBezTo>
                      <a:pt x="26374" y="5221"/>
                      <a:pt x="26356" y="5177"/>
                      <a:pt x="26338" y="5135"/>
                    </a:cubicBezTo>
                    <a:cubicBezTo>
                      <a:pt x="26267" y="4967"/>
                      <a:pt x="26232" y="4785"/>
                      <a:pt x="26236" y="4602"/>
                    </a:cubicBezTo>
                    <a:cubicBezTo>
                      <a:pt x="26244" y="4162"/>
                      <a:pt x="26240" y="3721"/>
                      <a:pt x="26243" y="3281"/>
                    </a:cubicBezTo>
                    <a:cubicBezTo>
                      <a:pt x="26244" y="3112"/>
                      <a:pt x="26249" y="2943"/>
                      <a:pt x="26256" y="2776"/>
                    </a:cubicBezTo>
                    <a:cubicBezTo>
                      <a:pt x="26280" y="2173"/>
                      <a:pt x="26328" y="1571"/>
                      <a:pt x="26230" y="971"/>
                    </a:cubicBezTo>
                    <a:cubicBezTo>
                      <a:pt x="26184" y="688"/>
                      <a:pt x="26150" y="404"/>
                      <a:pt x="26023" y="138"/>
                    </a:cubicBezTo>
                    <a:cubicBezTo>
                      <a:pt x="25997" y="84"/>
                      <a:pt x="25974" y="2"/>
                      <a:pt x="25907" y="2"/>
                    </a:cubicBezTo>
                    <a:cubicBezTo>
                      <a:pt x="25900" y="2"/>
                      <a:pt x="25894" y="3"/>
                      <a:pt x="25887" y="4"/>
                    </a:cubicBezTo>
                    <a:cubicBezTo>
                      <a:pt x="25782" y="27"/>
                      <a:pt x="25847" y="115"/>
                      <a:pt x="25862" y="171"/>
                    </a:cubicBezTo>
                    <a:cubicBezTo>
                      <a:pt x="25967" y="604"/>
                      <a:pt x="26008" y="1042"/>
                      <a:pt x="26049" y="1481"/>
                    </a:cubicBezTo>
                    <a:cubicBezTo>
                      <a:pt x="26054" y="1506"/>
                      <a:pt x="26066" y="1531"/>
                      <a:pt x="26064" y="1555"/>
                    </a:cubicBezTo>
                    <a:cubicBezTo>
                      <a:pt x="26060" y="1594"/>
                      <a:pt x="26099" y="1659"/>
                      <a:pt x="26023" y="1664"/>
                    </a:cubicBezTo>
                    <a:cubicBezTo>
                      <a:pt x="26022" y="1664"/>
                      <a:pt x="26020" y="1664"/>
                      <a:pt x="26018" y="1664"/>
                    </a:cubicBezTo>
                    <a:cubicBezTo>
                      <a:pt x="25954" y="1664"/>
                      <a:pt x="25978" y="1595"/>
                      <a:pt x="25958" y="1559"/>
                    </a:cubicBezTo>
                    <a:cubicBezTo>
                      <a:pt x="25963" y="1533"/>
                      <a:pt x="25966" y="1506"/>
                      <a:pt x="25970" y="1480"/>
                    </a:cubicBezTo>
                    <a:cubicBezTo>
                      <a:pt x="25950" y="1391"/>
                      <a:pt x="25928" y="1300"/>
                      <a:pt x="25907" y="1211"/>
                    </a:cubicBezTo>
                    <a:cubicBezTo>
                      <a:pt x="25910" y="1147"/>
                      <a:pt x="25884" y="1093"/>
                      <a:pt x="25840" y="1022"/>
                    </a:cubicBezTo>
                    <a:cubicBezTo>
                      <a:pt x="25816" y="1095"/>
                      <a:pt x="25816" y="1174"/>
                      <a:pt x="25840" y="1247"/>
                    </a:cubicBezTo>
                    <a:cubicBezTo>
                      <a:pt x="25854" y="1351"/>
                      <a:pt x="25867" y="1456"/>
                      <a:pt x="25881" y="1559"/>
                    </a:cubicBezTo>
                    <a:cubicBezTo>
                      <a:pt x="25879" y="1586"/>
                      <a:pt x="25878" y="1612"/>
                      <a:pt x="25877" y="1637"/>
                    </a:cubicBezTo>
                    <a:lnTo>
                      <a:pt x="25829" y="1658"/>
                    </a:lnTo>
                    <a:cubicBezTo>
                      <a:pt x="25789" y="1586"/>
                      <a:pt x="25783" y="1498"/>
                      <a:pt x="25707" y="1433"/>
                    </a:cubicBezTo>
                    <a:cubicBezTo>
                      <a:pt x="25658" y="1488"/>
                      <a:pt x="25686" y="1548"/>
                      <a:pt x="25676" y="1601"/>
                    </a:cubicBezTo>
                    <a:cubicBezTo>
                      <a:pt x="25670" y="1630"/>
                      <a:pt x="25651" y="1652"/>
                      <a:pt x="25620" y="1652"/>
                    </a:cubicBezTo>
                    <a:cubicBezTo>
                      <a:pt x="25592" y="1652"/>
                      <a:pt x="25567" y="1631"/>
                      <a:pt x="25561" y="1603"/>
                    </a:cubicBezTo>
                    <a:cubicBezTo>
                      <a:pt x="25542" y="1520"/>
                      <a:pt x="25537" y="1433"/>
                      <a:pt x="25470" y="1350"/>
                    </a:cubicBezTo>
                    <a:cubicBezTo>
                      <a:pt x="25447" y="1429"/>
                      <a:pt x="25460" y="1493"/>
                      <a:pt x="25463" y="1557"/>
                    </a:cubicBezTo>
                    <a:cubicBezTo>
                      <a:pt x="25466" y="1595"/>
                      <a:pt x="25478" y="1638"/>
                      <a:pt x="25416" y="1650"/>
                    </a:cubicBezTo>
                    <a:cubicBezTo>
                      <a:pt x="25406" y="1651"/>
                      <a:pt x="25397" y="1652"/>
                      <a:pt x="25389" y="1652"/>
                    </a:cubicBezTo>
                    <a:cubicBezTo>
                      <a:pt x="25343" y="1652"/>
                      <a:pt x="25313" y="1628"/>
                      <a:pt x="25296" y="1586"/>
                    </a:cubicBezTo>
                    <a:cubicBezTo>
                      <a:pt x="25275" y="1537"/>
                      <a:pt x="25255" y="1489"/>
                      <a:pt x="25235" y="1442"/>
                    </a:cubicBezTo>
                    <a:cubicBezTo>
                      <a:pt x="25229" y="1375"/>
                      <a:pt x="25191" y="1325"/>
                      <a:pt x="25126" y="1280"/>
                    </a:cubicBezTo>
                    <a:lnTo>
                      <a:pt x="25126" y="1280"/>
                    </a:lnTo>
                    <a:cubicBezTo>
                      <a:pt x="25123" y="1341"/>
                      <a:pt x="25128" y="1393"/>
                      <a:pt x="25154" y="1443"/>
                    </a:cubicBezTo>
                    <a:lnTo>
                      <a:pt x="25189" y="1595"/>
                    </a:lnTo>
                    <a:lnTo>
                      <a:pt x="25176" y="1640"/>
                    </a:lnTo>
                    <a:cubicBezTo>
                      <a:pt x="25100" y="1640"/>
                      <a:pt x="25023" y="1640"/>
                      <a:pt x="24949" y="1639"/>
                    </a:cubicBezTo>
                    <a:cubicBezTo>
                      <a:pt x="24266" y="1626"/>
                      <a:pt x="23585" y="1592"/>
                      <a:pt x="22903" y="1592"/>
                    </a:cubicBezTo>
                    <a:cubicBezTo>
                      <a:pt x="22834" y="1592"/>
                      <a:pt x="22765" y="1592"/>
                      <a:pt x="22696" y="1593"/>
                    </a:cubicBezTo>
                    <a:cubicBezTo>
                      <a:pt x="22408" y="1596"/>
                      <a:pt x="22121" y="1597"/>
                      <a:pt x="21834" y="1597"/>
                    </a:cubicBezTo>
                    <a:cubicBezTo>
                      <a:pt x="20277" y="1597"/>
                      <a:pt x="18721" y="1558"/>
                      <a:pt x="17164" y="1532"/>
                    </a:cubicBezTo>
                    <a:cubicBezTo>
                      <a:pt x="16448" y="1520"/>
                      <a:pt x="15731" y="1485"/>
                      <a:pt x="15014" y="1485"/>
                    </a:cubicBezTo>
                    <a:cubicBezTo>
                      <a:pt x="14654" y="1485"/>
                      <a:pt x="14294" y="1494"/>
                      <a:pt x="13934" y="1519"/>
                    </a:cubicBezTo>
                    <a:cubicBezTo>
                      <a:pt x="13893" y="1521"/>
                      <a:pt x="13852" y="1522"/>
                      <a:pt x="13812" y="1522"/>
                    </a:cubicBezTo>
                    <a:cubicBezTo>
                      <a:pt x="13738" y="1522"/>
                      <a:pt x="13665" y="1519"/>
                      <a:pt x="13593" y="1512"/>
                    </a:cubicBezTo>
                    <a:cubicBezTo>
                      <a:pt x="13318" y="1492"/>
                      <a:pt x="13043" y="1486"/>
                      <a:pt x="12768" y="1486"/>
                    </a:cubicBezTo>
                    <a:cubicBezTo>
                      <a:pt x="12474" y="1486"/>
                      <a:pt x="12180" y="1493"/>
                      <a:pt x="11887" y="1500"/>
                    </a:cubicBezTo>
                    <a:cubicBezTo>
                      <a:pt x="10036" y="1542"/>
                      <a:pt x="8185" y="1588"/>
                      <a:pt x="6334" y="1595"/>
                    </a:cubicBezTo>
                    <a:cubicBezTo>
                      <a:pt x="6249" y="1595"/>
                      <a:pt x="6164" y="1596"/>
                      <a:pt x="6079" y="1596"/>
                    </a:cubicBezTo>
                    <a:cubicBezTo>
                      <a:pt x="5727" y="1596"/>
                      <a:pt x="5375" y="1593"/>
                      <a:pt x="5022" y="1593"/>
                    </a:cubicBezTo>
                    <a:cubicBezTo>
                      <a:pt x="4465" y="1593"/>
                      <a:pt x="3908" y="1599"/>
                      <a:pt x="3352" y="1626"/>
                    </a:cubicBezTo>
                    <a:cubicBezTo>
                      <a:pt x="3258" y="1630"/>
                      <a:pt x="3164" y="1632"/>
                      <a:pt x="3069" y="1632"/>
                    </a:cubicBezTo>
                    <a:cubicBezTo>
                      <a:pt x="2899" y="1632"/>
                      <a:pt x="2728" y="1627"/>
                      <a:pt x="2556" y="1627"/>
                    </a:cubicBezTo>
                    <a:cubicBezTo>
                      <a:pt x="2528" y="1527"/>
                      <a:pt x="2597" y="1430"/>
                      <a:pt x="2581" y="1329"/>
                    </a:cubicBezTo>
                    <a:lnTo>
                      <a:pt x="2581" y="1329"/>
                    </a:lnTo>
                    <a:cubicBezTo>
                      <a:pt x="2534" y="1342"/>
                      <a:pt x="2518" y="1372"/>
                      <a:pt x="2503" y="1401"/>
                    </a:cubicBezTo>
                    <a:cubicBezTo>
                      <a:pt x="2477" y="1455"/>
                      <a:pt x="2453" y="1510"/>
                      <a:pt x="2432" y="1564"/>
                    </a:cubicBezTo>
                    <a:cubicBezTo>
                      <a:pt x="2416" y="1613"/>
                      <a:pt x="2394" y="1650"/>
                      <a:pt x="2337" y="1650"/>
                    </a:cubicBezTo>
                    <a:cubicBezTo>
                      <a:pt x="2329" y="1650"/>
                      <a:pt x="2319" y="1649"/>
                      <a:pt x="2308" y="1647"/>
                    </a:cubicBezTo>
                    <a:cubicBezTo>
                      <a:pt x="2225" y="1633"/>
                      <a:pt x="2258" y="1581"/>
                      <a:pt x="2263" y="1539"/>
                    </a:cubicBezTo>
                    <a:cubicBezTo>
                      <a:pt x="2277" y="1449"/>
                      <a:pt x="2276" y="1359"/>
                      <a:pt x="2260" y="1269"/>
                    </a:cubicBezTo>
                    <a:cubicBezTo>
                      <a:pt x="2224" y="1391"/>
                      <a:pt x="2199" y="1477"/>
                      <a:pt x="2172" y="1562"/>
                    </a:cubicBezTo>
                    <a:cubicBezTo>
                      <a:pt x="2161" y="1598"/>
                      <a:pt x="2157" y="1647"/>
                      <a:pt x="2100" y="1647"/>
                    </a:cubicBezTo>
                    <a:cubicBezTo>
                      <a:pt x="2033" y="1647"/>
                      <a:pt x="2053" y="1594"/>
                      <a:pt x="2050" y="1559"/>
                    </a:cubicBezTo>
                    <a:cubicBezTo>
                      <a:pt x="2047" y="1512"/>
                      <a:pt x="2049" y="1466"/>
                      <a:pt x="2049" y="1393"/>
                    </a:cubicBezTo>
                    <a:lnTo>
                      <a:pt x="2049" y="1393"/>
                    </a:lnTo>
                    <a:cubicBezTo>
                      <a:pt x="1948" y="1482"/>
                      <a:pt x="1940" y="1576"/>
                      <a:pt x="1877" y="1672"/>
                    </a:cubicBezTo>
                    <a:cubicBezTo>
                      <a:pt x="1820" y="1567"/>
                      <a:pt x="1876" y="1483"/>
                      <a:pt x="1860" y="1405"/>
                    </a:cubicBezTo>
                    <a:cubicBezTo>
                      <a:pt x="1897" y="1261"/>
                      <a:pt x="1911" y="1112"/>
                      <a:pt x="1904" y="964"/>
                    </a:cubicBezTo>
                    <a:lnTo>
                      <a:pt x="1904" y="964"/>
                    </a:lnTo>
                    <a:cubicBezTo>
                      <a:pt x="1825" y="1120"/>
                      <a:pt x="1775" y="1256"/>
                      <a:pt x="1782" y="1404"/>
                    </a:cubicBezTo>
                    <a:cubicBezTo>
                      <a:pt x="1752" y="1489"/>
                      <a:pt x="1776" y="1590"/>
                      <a:pt x="1695" y="1666"/>
                    </a:cubicBezTo>
                    <a:cubicBezTo>
                      <a:pt x="1657" y="1641"/>
                      <a:pt x="1653" y="1615"/>
                      <a:pt x="1657" y="1589"/>
                    </a:cubicBezTo>
                    <a:cubicBezTo>
                      <a:pt x="1712" y="1146"/>
                      <a:pt x="1737" y="698"/>
                      <a:pt x="1844" y="259"/>
                    </a:cubicBezTo>
                    <a:cubicBezTo>
                      <a:pt x="1859" y="196"/>
                      <a:pt x="1870" y="133"/>
                      <a:pt x="1878" y="67"/>
                    </a:cubicBezTo>
                    <a:cubicBezTo>
                      <a:pt x="1882" y="44"/>
                      <a:pt x="1882" y="15"/>
                      <a:pt x="1845" y="4"/>
                    </a:cubicBezTo>
                    <a:cubicBezTo>
                      <a:pt x="1837" y="2"/>
                      <a:pt x="1830" y="1"/>
                      <a:pt x="18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77"/>
              <p:cNvSpPr/>
              <p:nvPr/>
            </p:nvSpPr>
            <p:spPr>
              <a:xfrm>
                <a:off x="5473896" y="3839608"/>
                <a:ext cx="2911649" cy="104281"/>
              </a:xfrm>
              <a:custGeom>
                <a:avLst/>
                <a:gdLst/>
                <a:ahLst/>
                <a:cxnLst/>
                <a:rect l="l" t="t" r="r" b="b"/>
                <a:pathLst>
                  <a:path w="28762" h="882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38"/>
                      <a:pt x="53" y="226"/>
                      <a:pt x="155" y="300"/>
                    </a:cubicBezTo>
                    <a:cubicBezTo>
                      <a:pt x="165" y="377"/>
                      <a:pt x="241" y="398"/>
                      <a:pt x="308" y="427"/>
                    </a:cubicBezTo>
                    <a:cubicBezTo>
                      <a:pt x="584" y="555"/>
                      <a:pt x="886" y="583"/>
                      <a:pt x="1190" y="591"/>
                    </a:cubicBezTo>
                    <a:cubicBezTo>
                      <a:pt x="1652" y="606"/>
                      <a:pt x="2115" y="607"/>
                      <a:pt x="2579" y="618"/>
                    </a:cubicBezTo>
                    <a:cubicBezTo>
                      <a:pt x="3729" y="644"/>
                      <a:pt x="4880" y="685"/>
                      <a:pt x="6032" y="685"/>
                    </a:cubicBezTo>
                    <a:cubicBezTo>
                      <a:pt x="6171" y="685"/>
                      <a:pt x="6309" y="684"/>
                      <a:pt x="6448" y="683"/>
                    </a:cubicBezTo>
                    <a:cubicBezTo>
                      <a:pt x="6564" y="682"/>
                      <a:pt x="6680" y="682"/>
                      <a:pt x="6796" y="682"/>
                    </a:cubicBezTo>
                    <a:cubicBezTo>
                      <a:pt x="7439" y="682"/>
                      <a:pt x="8082" y="696"/>
                      <a:pt x="8724" y="728"/>
                    </a:cubicBezTo>
                    <a:cubicBezTo>
                      <a:pt x="10560" y="822"/>
                      <a:pt x="12397" y="881"/>
                      <a:pt x="14238" y="881"/>
                    </a:cubicBezTo>
                    <a:cubicBezTo>
                      <a:pt x="14387" y="881"/>
                      <a:pt x="14536" y="881"/>
                      <a:pt x="14686" y="880"/>
                    </a:cubicBezTo>
                    <a:cubicBezTo>
                      <a:pt x="15923" y="874"/>
                      <a:pt x="17160" y="858"/>
                      <a:pt x="18395" y="802"/>
                    </a:cubicBezTo>
                    <a:cubicBezTo>
                      <a:pt x="19373" y="759"/>
                      <a:pt x="20350" y="696"/>
                      <a:pt x="21329" y="695"/>
                    </a:cubicBezTo>
                    <a:cubicBezTo>
                      <a:pt x="23318" y="692"/>
                      <a:pt x="25306" y="626"/>
                      <a:pt x="27293" y="602"/>
                    </a:cubicBezTo>
                    <a:cubicBezTo>
                      <a:pt x="27520" y="601"/>
                      <a:pt x="27747" y="588"/>
                      <a:pt x="27974" y="562"/>
                    </a:cubicBezTo>
                    <a:cubicBezTo>
                      <a:pt x="28133" y="541"/>
                      <a:pt x="28289" y="512"/>
                      <a:pt x="28430" y="444"/>
                    </a:cubicBezTo>
                    <a:cubicBezTo>
                      <a:pt x="28616" y="354"/>
                      <a:pt x="28753" y="229"/>
                      <a:pt x="28761" y="24"/>
                    </a:cubicBezTo>
                    <a:lnTo>
                      <a:pt x="28761" y="24"/>
                    </a:lnTo>
                    <a:cubicBezTo>
                      <a:pt x="28690" y="29"/>
                      <a:pt x="28684" y="65"/>
                      <a:pt x="28668" y="92"/>
                    </a:cubicBezTo>
                    <a:cubicBezTo>
                      <a:pt x="28572" y="256"/>
                      <a:pt x="28414" y="346"/>
                      <a:pt x="28212" y="386"/>
                    </a:cubicBezTo>
                    <a:cubicBezTo>
                      <a:pt x="28048" y="418"/>
                      <a:pt x="27883" y="438"/>
                      <a:pt x="27716" y="446"/>
                    </a:cubicBezTo>
                    <a:cubicBezTo>
                      <a:pt x="26708" y="492"/>
                      <a:pt x="25699" y="495"/>
                      <a:pt x="24690" y="509"/>
                    </a:cubicBezTo>
                    <a:cubicBezTo>
                      <a:pt x="22193" y="546"/>
                      <a:pt x="19697" y="553"/>
                      <a:pt x="17202" y="684"/>
                    </a:cubicBezTo>
                    <a:cubicBezTo>
                      <a:pt x="16314" y="731"/>
                      <a:pt x="15425" y="750"/>
                      <a:pt x="14536" y="750"/>
                    </a:cubicBezTo>
                    <a:cubicBezTo>
                      <a:pt x="13278" y="750"/>
                      <a:pt x="12020" y="711"/>
                      <a:pt x="10763" y="656"/>
                    </a:cubicBezTo>
                    <a:cubicBezTo>
                      <a:pt x="9590" y="603"/>
                      <a:pt x="8417" y="541"/>
                      <a:pt x="7242" y="541"/>
                    </a:cubicBezTo>
                    <a:cubicBezTo>
                      <a:pt x="7180" y="541"/>
                      <a:pt x="7117" y="541"/>
                      <a:pt x="7055" y="541"/>
                    </a:cubicBezTo>
                    <a:cubicBezTo>
                      <a:pt x="6929" y="542"/>
                      <a:pt x="6804" y="542"/>
                      <a:pt x="6678" y="542"/>
                    </a:cubicBezTo>
                    <a:cubicBezTo>
                      <a:pt x="4966" y="542"/>
                      <a:pt x="3256" y="485"/>
                      <a:pt x="1544" y="467"/>
                    </a:cubicBezTo>
                    <a:cubicBezTo>
                      <a:pt x="1145" y="463"/>
                      <a:pt x="739" y="458"/>
                      <a:pt x="355" y="330"/>
                    </a:cubicBezTo>
                    <a:cubicBezTo>
                      <a:pt x="296" y="310"/>
                      <a:pt x="247" y="292"/>
                      <a:pt x="213" y="247"/>
                    </a:cubicBezTo>
                    <a:cubicBezTo>
                      <a:pt x="171" y="154"/>
                      <a:pt x="112" y="69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77"/>
              <p:cNvSpPr/>
              <p:nvPr/>
            </p:nvSpPr>
            <p:spPr>
              <a:xfrm>
                <a:off x="8239062" y="2714862"/>
                <a:ext cx="160960" cy="1089749"/>
              </a:xfrm>
              <a:custGeom>
                <a:avLst/>
                <a:gdLst/>
                <a:ahLst/>
                <a:cxnLst/>
                <a:rect l="l" t="t" r="r" b="b"/>
                <a:pathLst>
                  <a:path w="1590" h="9217" extrusionOk="0">
                    <a:moveTo>
                      <a:pt x="80" y="0"/>
                    </a:moveTo>
                    <a:lnTo>
                      <a:pt x="1" y="3"/>
                    </a:lnTo>
                    <a:cubicBezTo>
                      <a:pt x="82" y="476"/>
                      <a:pt x="157" y="950"/>
                      <a:pt x="246" y="1422"/>
                    </a:cubicBezTo>
                    <a:cubicBezTo>
                      <a:pt x="418" y="2322"/>
                      <a:pt x="588" y="3222"/>
                      <a:pt x="673" y="4132"/>
                    </a:cubicBezTo>
                    <a:cubicBezTo>
                      <a:pt x="787" y="5344"/>
                      <a:pt x="988" y="6546"/>
                      <a:pt x="1297" y="7735"/>
                    </a:cubicBezTo>
                    <a:cubicBezTo>
                      <a:pt x="1411" y="8170"/>
                      <a:pt x="1513" y="8608"/>
                      <a:pt x="1467" y="9059"/>
                    </a:cubicBezTo>
                    <a:cubicBezTo>
                      <a:pt x="1456" y="9109"/>
                      <a:pt x="1413" y="9162"/>
                      <a:pt x="1479" y="9216"/>
                    </a:cubicBezTo>
                    <a:cubicBezTo>
                      <a:pt x="1512" y="9158"/>
                      <a:pt x="1544" y="9114"/>
                      <a:pt x="1538" y="9059"/>
                    </a:cubicBezTo>
                    <a:cubicBezTo>
                      <a:pt x="1589" y="8920"/>
                      <a:pt x="1583" y="8778"/>
                      <a:pt x="1572" y="8636"/>
                    </a:cubicBezTo>
                    <a:cubicBezTo>
                      <a:pt x="1549" y="8351"/>
                      <a:pt x="1502" y="8068"/>
                      <a:pt x="1431" y="7791"/>
                    </a:cubicBezTo>
                    <a:cubicBezTo>
                      <a:pt x="1244" y="7051"/>
                      <a:pt x="1071" y="6308"/>
                      <a:pt x="979" y="5555"/>
                    </a:cubicBezTo>
                    <a:cubicBezTo>
                      <a:pt x="914" y="5014"/>
                      <a:pt x="864" y="4472"/>
                      <a:pt x="796" y="3931"/>
                    </a:cubicBezTo>
                    <a:cubicBezTo>
                      <a:pt x="696" y="3139"/>
                      <a:pt x="552" y="2353"/>
                      <a:pt x="399" y="1569"/>
                    </a:cubicBezTo>
                    <a:cubicBezTo>
                      <a:pt x="297" y="1045"/>
                      <a:pt x="223" y="518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77"/>
              <p:cNvSpPr/>
              <p:nvPr/>
            </p:nvSpPr>
            <p:spPr>
              <a:xfrm>
                <a:off x="5460534" y="2644868"/>
                <a:ext cx="177359" cy="1121317"/>
              </a:xfrm>
              <a:custGeom>
                <a:avLst/>
                <a:gdLst/>
                <a:ahLst/>
                <a:cxnLst/>
                <a:rect l="l" t="t" r="r" b="b"/>
                <a:pathLst>
                  <a:path w="1752" h="9484" extrusionOk="0">
                    <a:moveTo>
                      <a:pt x="1751" y="0"/>
                    </a:moveTo>
                    <a:lnTo>
                      <a:pt x="1666" y="10"/>
                    </a:lnTo>
                    <a:cubicBezTo>
                      <a:pt x="1616" y="178"/>
                      <a:pt x="1546" y="340"/>
                      <a:pt x="1531" y="515"/>
                    </a:cubicBezTo>
                    <a:cubicBezTo>
                      <a:pt x="1513" y="584"/>
                      <a:pt x="1493" y="653"/>
                      <a:pt x="1479" y="723"/>
                    </a:cubicBezTo>
                    <a:cubicBezTo>
                      <a:pt x="1314" y="1494"/>
                      <a:pt x="1173" y="2269"/>
                      <a:pt x="1034" y="3041"/>
                    </a:cubicBezTo>
                    <a:cubicBezTo>
                      <a:pt x="914" y="3707"/>
                      <a:pt x="805" y="4374"/>
                      <a:pt x="741" y="5046"/>
                    </a:cubicBezTo>
                    <a:cubicBezTo>
                      <a:pt x="640" y="6099"/>
                      <a:pt x="493" y="7147"/>
                      <a:pt x="214" y="8177"/>
                    </a:cubicBezTo>
                    <a:cubicBezTo>
                      <a:pt x="114" y="8549"/>
                      <a:pt x="29" y="8925"/>
                      <a:pt x="24" y="9310"/>
                    </a:cubicBezTo>
                    <a:cubicBezTo>
                      <a:pt x="24" y="9370"/>
                      <a:pt x="0" y="9436"/>
                      <a:pt x="59" y="9484"/>
                    </a:cubicBezTo>
                    <a:cubicBezTo>
                      <a:pt x="70" y="9483"/>
                      <a:pt x="82" y="9480"/>
                      <a:pt x="94" y="9477"/>
                    </a:cubicBezTo>
                    <a:cubicBezTo>
                      <a:pt x="126" y="9454"/>
                      <a:pt x="120" y="9420"/>
                      <a:pt x="119" y="9390"/>
                    </a:cubicBezTo>
                    <a:cubicBezTo>
                      <a:pt x="114" y="9056"/>
                      <a:pt x="196" y="8732"/>
                      <a:pt x="279" y="8410"/>
                    </a:cubicBezTo>
                    <a:cubicBezTo>
                      <a:pt x="545" y="7378"/>
                      <a:pt x="751" y="6338"/>
                      <a:pt x="862" y="5286"/>
                    </a:cubicBezTo>
                    <a:cubicBezTo>
                      <a:pt x="926" y="4673"/>
                      <a:pt x="986" y="4059"/>
                      <a:pt x="1091" y="3450"/>
                    </a:cubicBezTo>
                    <a:cubicBezTo>
                      <a:pt x="1260" y="2471"/>
                      <a:pt x="1440" y="1492"/>
                      <a:pt x="1614" y="513"/>
                    </a:cubicBezTo>
                    <a:cubicBezTo>
                      <a:pt x="1686" y="348"/>
                      <a:pt x="1694" y="169"/>
                      <a:pt x="1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77"/>
              <p:cNvSpPr/>
              <p:nvPr/>
            </p:nvSpPr>
            <p:spPr>
              <a:xfrm>
                <a:off x="5859592" y="2551110"/>
                <a:ext cx="302584" cy="16671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141" extrusionOk="0">
                    <a:moveTo>
                      <a:pt x="716" y="0"/>
                    </a:moveTo>
                    <a:cubicBezTo>
                      <a:pt x="478" y="0"/>
                      <a:pt x="239" y="7"/>
                      <a:pt x="0" y="24"/>
                    </a:cubicBezTo>
                    <a:cubicBezTo>
                      <a:pt x="1" y="35"/>
                      <a:pt x="3" y="46"/>
                      <a:pt x="5" y="58"/>
                    </a:cubicBezTo>
                    <a:cubicBezTo>
                      <a:pt x="412" y="73"/>
                      <a:pt x="821" y="72"/>
                      <a:pt x="1229" y="91"/>
                    </a:cubicBezTo>
                    <a:cubicBezTo>
                      <a:pt x="1766" y="116"/>
                      <a:pt x="2303" y="124"/>
                      <a:pt x="2840" y="137"/>
                    </a:cubicBezTo>
                    <a:cubicBezTo>
                      <a:pt x="2861" y="138"/>
                      <a:pt x="2883" y="141"/>
                      <a:pt x="2905" y="141"/>
                    </a:cubicBezTo>
                    <a:cubicBezTo>
                      <a:pt x="2937" y="141"/>
                      <a:pt x="2969" y="134"/>
                      <a:pt x="2989" y="99"/>
                    </a:cubicBezTo>
                    <a:cubicBezTo>
                      <a:pt x="2957" y="67"/>
                      <a:pt x="2922" y="62"/>
                      <a:pt x="2887" y="62"/>
                    </a:cubicBezTo>
                    <a:cubicBezTo>
                      <a:pt x="2873" y="62"/>
                      <a:pt x="2860" y="63"/>
                      <a:pt x="2847" y="63"/>
                    </a:cubicBezTo>
                    <a:cubicBezTo>
                      <a:pt x="2843" y="63"/>
                      <a:pt x="2838" y="63"/>
                      <a:pt x="2834" y="62"/>
                    </a:cubicBezTo>
                    <a:cubicBezTo>
                      <a:pt x="2630" y="52"/>
                      <a:pt x="2427" y="39"/>
                      <a:pt x="2222" y="36"/>
                    </a:cubicBezTo>
                    <a:cubicBezTo>
                      <a:pt x="1720" y="28"/>
                      <a:pt x="1218" y="0"/>
                      <a:pt x="7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77"/>
              <p:cNvSpPr/>
              <p:nvPr/>
            </p:nvSpPr>
            <p:spPr>
              <a:xfrm>
                <a:off x="8209502" y="2796206"/>
                <a:ext cx="29965" cy="213528"/>
              </a:xfrm>
              <a:custGeom>
                <a:avLst/>
                <a:gdLst/>
                <a:ahLst/>
                <a:cxnLst/>
                <a:rect l="l" t="t" r="r" b="b"/>
                <a:pathLst>
                  <a:path w="296" h="1806" extrusionOk="0">
                    <a:moveTo>
                      <a:pt x="16" y="1"/>
                    </a:moveTo>
                    <a:lnTo>
                      <a:pt x="16" y="1"/>
                    </a:lnTo>
                    <a:cubicBezTo>
                      <a:pt x="0" y="331"/>
                      <a:pt x="34" y="662"/>
                      <a:pt x="115" y="983"/>
                    </a:cubicBezTo>
                    <a:lnTo>
                      <a:pt x="105" y="974"/>
                    </a:lnTo>
                    <a:lnTo>
                      <a:pt x="250" y="1796"/>
                    </a:lnTo>
                    <a:lnTo>
                      <a:pt x="295" y="1805"/>
                    </a:lnTo>
                    <a:cubicBezTo>
                      <a:pt x="277" y="1665"/>
                      <a:pt x="257" y="1525"/>
                      <a:pt x="242" y="1385"/>
                    </a:cubicBezTo>
                    <a:cubicBezTo>
                      <a:pt x="210" y="1095"/>
                      <a:pt x="207" y="1078"/>
                      <a:pt x="117" y="986"/>
                    </a:cubicBezTo>
                    <a:lnTo>
                      <a:pt x="175" y="984"/>
                    </a:lnTo>
                    <a:cubicBezTo>
                      <a:pt x="167" y="822"/>
                      <a:pt x="160" y="662"/>
                      <a:pt x="149" y="501"/>
                    </a:cubicBezTo>
                    <a:cubicBezTo>
                      <a:pt x="125" y="157"/>
                      <a:pt x="111" y="10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77"/>
              <p:cNvSpPr/>
              <p:nvPr/>
            </p:nvSpPr>
            <p:spPr>
              <a:xfrm>
                <a:off x="6301168" y="2569554"/>
                <a:ext cx="32091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317" h="5" extrusionOk="0">
                    <a:moveTo>
                      <a:pt x="316" y="0"/>
                    </a:moveTo>
                    <a:cubicBezTo>
                      <a:pt x="212" y="0"/>
                      <a:pt x="106" y="3"/>
                      <a:pt x="0" y="4"/>
                    </a:cubicBezTo>
                    <a:cubicBezTo>
                      <a:pt x="10" y="4"/>
                      <a:pt x="21" y="4"/>
                      <a:pt x="31" y="4"/>
                    </a:cubicBezTo>
                    <a:cubicBezTo>
                      <a:pt x="36" y="4"/>
                      <a:pt x="41" y="4"/>
                      <a:pt x="46" y="4"/>
                    </a:cubicBezTo>
                    <a:cubicBezTo>
                      <a:pt x="136" y="1"/>
                      <a:pt x="227" y="4"/>
                      <a:pt x="3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77"/>
              <p:cNvSpPr/>
              <p:nvPr/>
            </p:nvSpPr>
            <p:spPr>
              <a:xfrm>
                <a:off x="7874423" y="2528173"/>
                <a:ext cx="20246" cy="1301"/>
              </a:xfrm>
              <a:custGeom>
                <a:avLst/>
                <a:gdLst/>
                <a:ahLst/>
                <a:cxnLst/>
                <a:rect l="l" t="t" r="r" b="b"/>
                <a:pathLst>
                  <a:path w="200" h="11" extrusionOk="0">
                    <a:moveTo>
                      <a:pt x="111" y="0"/>
                    </a:moveTo>
                    <a:cubicBezTo>
                      <a:pt x="74" y="0"/>
                      <a:pt x="37" y="4"/>
                      <a:pt x="1" y="10"/>
                    </a:cubicBezTo>
                    <a:cubicBezTo>
                      <a:pt x="66" y="10"/>
                      <a:pt x="133" y="10"/>
                      <a:pt x="199" y="7"/>
                    </a:cubicBezTo>
                    <a:cubicBezTo>
                      <a:pt x="170" y="2"/>
                      <a:pt x="140" y="0"/>
                      <a:pt x="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77"/>
              <p:cNvSpPr/>
              <p:nvPr/>
            </p:nvSpPr>
            <p:spPr>
              <a:xfrm>
                <a:off x="6163492" y="2560095"/>
                <a:ext cx="137879" cy="10168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86" extrusionOk="0">
                    <a:moveTo>
                      <a:pt x="188" y="1"/>
                    </a:moveTo>
                    <a:cubicBezTo>
                      <a:pt x="108" y="1"/>
                      <a:pt x="80" y="14"/>
                      <a:pt x="0" y="54"/>
                    </a:cubicBezTo>
                    <a:cubicBezTo>
                      <a:pt x="138" y="66"/>
                      <a:pt x="277" y="73"/>
                      <a:pt x="416" y="73"/>
                    </a:cubicBezTo>
                    <a:cubicBezTo>
                      <a:pt x="521" y="73"/>
                      <a:pt x="627" y="69"/>
                      <a:pt x="732" y="61"/>
                    </a:cubicBezTo>
                    <a:cubicBezTo>
                      <a:pt x="881" y="81"/>
                      <a:pt x="1030" y="86"/>
                      <a:pt x="1179" y="86"/>
                    </a:cubicBezTo>
                    <a:cubicBezTo>
                      <a:pt x="1240" y="86"/>
                      <a:pt x="1300" y="85"/>
                      <a:pt x="1361" y="84"/>
                    </a:cubicBezTo>
                    <a:cubicBezTo>
                      <a:pt x="1181" y="80"/>
                      <a:pt x="1007" y="26"/>
                      <a:pt x="827" y="26"/>
                    </a:cubicBezTo>
                    <a:cubicBezTo>
                      <a:pt x="795" y="26"/>
                      <a:pt x="763" y="28"/>
                      <a:pt x="731" y="31"/>
                    </a:cubicBezTo>
                    <a:cubicBezTo>
                      <a:pt x="611" y="24"/>
                      <a:pt x="491" y="18"/>
                      <a:pt x="372" y="10"/>
                    </a:cubicBezTo>
                    <a:cubicBezTo>
                      <a:pt x="286" y="4"/>
                      <a:pt x="230" y="1"/>
                      <a:pt x="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77"/>
              <p:cNvSpPr/>
              <p:nvPr/>
            </p:nvSpPr>
            <p:spPr>
              <a:xfrm>
                <a:off x="6751451" y="4116981"/>
                <a:ext cx="46668" cy="8631"/>
              </a:xfrm>
              <a:custGeom>
                <a:avLst/>
                <a:gdLst/>
                <a:ahLst/>
                <a:cxnLst/>
                <a:rect l="l" t="t" r="r" b="b"/>
                <a:pathLst>
                  <a:path w="461" h="73" extrusionOk="0">
                    <a:moveTo>
                      <a:pt x="217" y="1"/>
                    </a:moveTo>
                    <a:cubicBezTo>
                      <a:pt x="146" y="1"/>
                      <a:pt x="73" y="9"/>
                      <a:pt x="1" y="19"/>
                    </a:cubicBezTo>
                    <a:cubicBezTo>
                      <a:pt x="87" y="53"/>
                      <a:pt x="174" y="73"/>
                      <a:pt x="263" y="73"/>
                    </a:cubicBezTo>
                    <a:cubicBezTo>
                      <a:pt x="328" y="73"/>
                      <a:pt x="394" y="62"/>
                      <a:pt x="461" y="38"/>
                    </a:cubicBezTo>
                    <a:cubicBezTo>
                      <a:pt x="380" y="11"/>
                      <a:pt x="299" y="1"/>
                      <a:pt x="2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77"/>
              <p:cNvSpPr/>
              <p:nvPr/>
            </p:nvSpPr>
            <p:spPr>
              <a:xfrm>
                <a:off x="8219322" y="2617911"/>
                <a:ext cx="27940" cy="97305"/>
              </a:xfrm>
              <a:custGeom>
                <a:avLst/>
                <a:gdLst/>
                <a:ahLst/>
                <a:cxnLst/>
                <a:rect l="l" t="t" r="r" b="b"/>
                <a:pathLst>
                  <a:path w="276" h="823" extrusionOk="0">
                    <a:moveTo>
                      <a:pt x="9" y="0"/>
                    </a:moveTo>
                    <a:lnTo>
                      <a:pt x="4" y="3"/>
                    </a:lnTo>
                    <a:cubicBezTo>
                      <a:pt x="1" y="111"/>
                      <a:pt x="34" y="214"/>
                      <a:pt x="73" y="316"/>
                    </a:cubicBezTo>
                    <a:cubicBezTo>
                      <a:pt x="110" y="485"/>
                      <a:pt x="119" y="660"/>
                      <a:pt x="196" y="823"/>
                    </a:cubicBezTo>
                    <a:lnTo>
                      <a:pt x="275" y="820"/>
                    </a:lnTo>
                    <a:lnTo>
                      <a:pt x="140" y="315"/>
                    </a:lnTo>
                    <a:cubicBezTo>
                      <a:pt x="116" y="203"/>
                      <a:pt x="86" y="95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77"/>
              <p:cNvSpPr/>
              <p:nvPr/>
            </p:nvSpPr>
            <p:spPr>
              <a:xfrm>
                <a:off x="5460230" y="3769850"/>
                <a:ext cx="17210" cy="3263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276" extrusionOk="0">
                    <a:moveTo>
                      <a:pt x="82" y="0"/>
                    </a:moveTo>
                    <a:cubicBezTo>
                      <a:pt x="79" y="0"/>
                      <a:pt x="76" y="1"/>
                      <a:pt x="73" y="1"/>
                    </a:cubicBezTo>
                    <a:cubicBezTo>
                      <a:pt x="1" y="8"/>
                      <a:pt x="38" y="79"/>
                      <a:pt x="48" y="126"/>
                    </a:cubicBezTo>
                    <a:cubicBezTo>
                      <a:pt x="55" y="144"/>
                      <a:pt x="64" y="160"/>
                      <a:pt x="74" y="177"/>
                    </a:cubicBezTo>
                    <a:cubicBezTo>
                      <a:pt x="79" y="221"/>
                      <a:pt x="70" y="273"/>
                      <a:pt x="152" y="275"/>
                    </a:cubicBezTo>
                    <a:cubicBezTo>
                      <a:pt x="169" y="237"/>
                      <a:pt x="161" y="204"/>
                      <a:pt x="133" y="174"/>
                    </a:cubicBezTo>
                    <a:cubicBezTo>
                      <a:pt x="133" y="155"/>
                      <a:pt x="136" y="135"/>
                      <a:pt x="130" y="119"/>
                    </a:cubicBezTo>
                    <a:cubicBezTo>
                      <a:pt x="117" y="78"/>
                      <a:pt x="147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77"/>
              <p:cNvSpPr/>
              <p:nvPr/>
            </p:nvSpPr>
            <p:spPr>
              <a:xfrm>
                <a:off x="5842686" y="4116626"/>
                <a:ext cx="15489" cy="9340"/>
              </a:xfrm>
              <a:custGeom>
                <a:avLst/>
                <a:gdLst/>
                <a:ahLst/>
                <a:cxnLst/>
                <a:rect l="l" t="t" r="r" b="b"/>
                <a:pathLst>
                  <a:path w="153" h="79" extrusionOk="0">
                    <a:moveTo>
                      <a:pt x="66" y="1"/>
                    </a:moveTo>
                    <a:cubicBezTo>
                      <a:pt x="42" y="1"/>
                      <a:pt x="19" y="5"/>
                      <a:pt x="11" y="28"/>
                    </a:cubicBezTo>
                    <a:cubicBezTo>
                      <a:pt x="1" y="57"/>
                      <a:pt x="30" y="73"/>
                      <a:pt x="63" y="77"/>
                    </a:cubicBezTo>
                    <a:cubicBezTo>
                      <a:pt x="73" y="78"/>
                      <a:pt x="83" y="79"/>
                      <a:pt x="93" y="79"/>
                    </a:cubicBezTo>
                    <a:cubicBezTo>
                      <a:pt x="117" y="79"/>
                      <a:pt x="139" y="73"/>
                      <a:pt x="153" y="47"/>
                    </a:cubicBezTo>
                    <a:cubicBezTo>
                      <a:pt x="153" y="17"/>
                      <a:pt x="133" y="4"/>
                      <a:pt x="101" y="2"/>
                    </a:cubicBezTo>
                    <a:cubicBezTo>
                      <a:pt x="90" y="2"/>
                      <a:pt x="78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77"/>
              <p:cNvSpPr/>
              <p:nvPr/>
            </p:nvSpPr>
            <p:spPr>
              <a:xfrm>
                <a:off x="8101892" y="2727631"/>
                <a:ext cx="1417" cy="2246"/>
              </a:xfrm>
              <a:custGeom>
                <a:avLst/>
                <a:gdLst/>
                <a:ahLst/>
                <a:cxnLst/>
                <a:rect l="l" t="t" r="r" b="b"/>
                <a:pathLst>
                  <a:path w="14" h="19" extrusionOk="0">
                    <a:moveTo>
                      <a:pt x="4" y="1"/>
                    </a:moveTo>
                    <a:cubicBezTo>
                      <a:pt x="2" y="4"/>
                      <a:pt x="2" y="9"/>
                      <a:pt x="1" y="14"/>
                    </a:cubicBezTo>
                    <a:cubicBezTo>
                      <a:pt x="1" y="16"/>
                      <a:pt x="8" y="17"/>
                      <a:pt x="10" y="18"/>
                    </a:cubicBezTo>
                    <a:cubicBezTo>
                      <a:pt x="12" y="14"/>
                      <a:pt x="14" y="9"/>
                      <a:pt x="14" y="4"/>
                    </a:cubicBezTo>
                    <a:cubicBezTo>
                      <a:pt x="14" y="3"/>
                      <a:pt x="8" y="2"/>
                      <a:pt x="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77"/>
              <p:cNvSpPr/>
              <p:nvPr/>
            </p:nvSpPr>
            <p:spPr>
              <a:xfrm>
                <a:off x="6596767" y="1758361"/>
                <a:ext cx="647179" cy="566925"/>
              </a:xfrm>
              <a:custGeom>
                <a:avLst/>
                <a:gdLst/>
                <a:ahLst/>
                <a:cxnLst/>
                <a:rect l="l" t="t" r="r" b="b"/>
                <a:pathLst>
                  <a:path w="6393" h="4795" extrusionOk="0">
                    <a:moveTo>
                      <a:pt x="1032" y="359"/>
                    </a:moveTo>
                    <a:cubicBezTo>
                      <a:pt x="1046" y="359"/>
                      <a:pt x="1059" y="360"/>
                      <a:pt x="1073" y="361"/>
                    </a:cubicBezTo>
                    <a:cubicBezTo>
                      <a:pt x="1462" y="371"/>
                      <a:pt x="1820" y="469"/>
                      <a:pt x="2131" y="671"/>
                    </a:cubicBezTo>
                    <a:cubicBezTo>
                      <a:pt x="2581" y="960"/>
                      <a:pt x="2946" y="1309"/>
                      <a:pt x="3156" y="1764"/>
                    </a:cubicBezTo>
                    <a:cubicBezTo>
                      <a:pt x="3167" y="1787"/>
                      <a:pt x="3179" y="1811"/>
                      <a:pt x="3192" y="1835"/>
                    </a:cubicBezTo>
                    <a:cubicBezTo>
                      <a:pt x="3220" y="1881"/>
                      <a:pt x="3244" y="1904"/>
                      <a:pt x="3272" y="1904"/>
                    </a:cubicBezTo>
                    <a:cubicBezTo>
                      <a:pt x="3296" y="1904"/>
                      <a:pt x="3323" y="1887"/>
                      <a:pt x="3357" y="1855"/>
                    </a:cubicBezTo>
                    <a:cubicBezTo>
                      <a:pt x="3382" y="1831"/>
                      <a:pt x="3405" y="1805"/>
                      <a:pt x="3426" y="1778"/>
                    </a:cubicBezTo>
                    <a:cubicBezTo>
                      <a:pt x="3834" y="1299"/>
                      <a:pt x="4364" y="935"/>
                      <a:pt x="4945" y="622"/>
                    </a:cubicBezTo>
                    <a:cubicBezTo>
                      <a:pt x="5107" y="532"/>
                      <a:pt x="5281" y="464"/>
                      <a:pt x="5460" y="420"/>
                    </a:cubicBezTo>
                    <a:cubicBezTo>
                      <a:pt x="5524" y="404"/>
                      <a:pt x="5591" y="395"/>
                      <a:pt x="5657" y="395"/>
                    </a:cubicBezTo>
                    <a:cubicBezTo>
                      <a:pt x="5681" y="395"/>
                      <a:pt x="5706" y="396"/>
                      <a:pt x="5730" y="399"/>
                    </a:cubicBezTo>
                    <a:cubicBezTo>
                      <a:pt x="5931" y="419"/>
                      <a:pt x="6030" y="505"/>
                      <a:pt x="6039" y="678"/>
                    </a:cubicBezTo>
                    <a:cubicBezTo>
                      <a:pt x="6046" y="795"/>
                      <a:pt x="6019" y="910"/>
                      <a:pt x="5983" y="1023"/>
                    </a:cubicBezTo>
                    <a:cubicBezTo>
                      <a:pt x="5850" y="1439"/>
                      <a:pt x="5628" y="1821"/>
                      <a:pt x="5367" y="2187"/>
                    </a:cubicBezTo>
                    <a:cubicBezTo>
                      <a:pt x="4917" y="2822"/>
                      <a:pt x="4345" y="3376"/>
                      <a:pt x="3765" y="3924"/>
                    </a:cubicBezTo>
                    <a:cubicBezTo>
                      <a:pt x="3582" y="4097"/>
                      <a:pt x="3394" y="4266"/>
                      <a:pt x="3199" y="4429"/>
                    </a:cubicBezTo>
                    <a:cubicBezTo>
                      <a:pt x="3122" y="4493"/>
                      <a:pt x="3075" y="4526"/>
                      <a:pt x="3032" y="4526"/>
                    </a:cubicBezTo>
                    <a:cubicBezTo>
                      <a:pt x="2986" y="4526"/>
                      <a:pt x="2944" y="4489"/>
                      <a:pt x="2877" y="4415"/>
                    </a:cubicBezTo>
                    <a:cubicBezTo>
                      <a:pt x="2336" y="3814"/>
                      <a:pt x="1751" y="3244"/>
                      <a:pt x="1228" y="2630"/>
                    </a:cubicBezTo>
                    <a:cubicBezTo>
                      <a:pt x="869" y="2209"/>
                      <a:pt x="556" y="1768"/>
                      <a:pt x="396" y="1259"/>
                    </a:cubicBezTo>
                    <a:cubicBezTo>
                      <a:pt x="360" y="1146"/>
                      <a:pt x="322" y="1035"/>
                      <a:pt x="318" y="917"/>
                    </a:cubicBezTo>
                    <a:cubicBezTo>
                      <a:pt x="310" y="640"/>
                      <a:pt x="466" y="462"/>
                      <a:pt x="781" y="393"/>
                    </a:cubicBezTo>
                    <a:cubicBezTo>
                      <a:pt x="863" y="374"/>
                      <a:pt x="946" y="359"/>
                      <a:pt x="1032" y="359"/>
                    </a:cubicBezTo>
                    <a:close/>
                    <a:moveTo>
                      <a:pt x="1220" y="1"/>
                    </a:moveTo>
                    <a:cubicBezTo>
                      <a:pt x="527" y="1"/>
                      <a:pt x="1" y="500"/>
                      <a:pt x="110" y="1145"/>
                    </a:cubicBezTo>
                    <a:cubicBezTo>
                      <a:pt x="140" y="1319"/>
                      <a:pt x="190" y="1489"/>
                      <a:pt x="258" y="1653"/>
                    </a:cubicBezTo>
                    <a:cubicBezTo>
                      <a:pt x="442" y="2104"/>
                      <a:pt x="723" y="2509"/>
                      <a:pt x="1054" y="2891"/>
                    </a:cubicBezTo>
                    <a:cubicBezTo>
                      <a:pt x="1551" y="3462"/>
                      <a:pt x="2071" y="4020"/>
                      <a:pt x="2611" y="4563"/>
                    </a:cubicBezTo>
                    <a:cubicBezTo>
                      <a:pt x="2654" y="4608"/>
                      <a:pt x="2701" y="4651"/>
                      <a:pt x="2750" y="4692"/>
                    </a:cubicBezTo>
                    <a:cubicBezTo>
                      <a:pt x="2837" y="4760"/>
                      <a:pt x="2924" y="4794"/>
                      <a:pt x="3015" y="4794"/>
                    </a:cubicBezTo>
                    <a:cubicBezTo>
                      <a:pt x="3088" y="4794"/>
                      <a:pt x="3164" y="4772"/>
                      <a:pt x="3245" y="4728"/>
                    </a:cubicBezTo>
                    <a:cubicBezTo>
                      <a:pt x="3362" y="4665"/>
                      <a:pt x="3462" y="4586"/>
                      <a:pt x="3556" y="4501"/>
                    </a:cubicBezTo>
                    <a:cubicBezTo>
                      <a:pt x="4174" y="3956"/>
                      <a:pt x="4755" y="3384"/>
                      <a:pt x="5268" y="2763"/>
                    </a:cubicBezTo>
                    <a:cubicBezTo>
                      <a:pt x="5724" y="2209"/>
                      <a:pt x="6091" y="1617"/>
                      <a:pt x="6311" y="962"/>
                    </a:cubicBezTo>
                    <a:cubicBezTo>
                      <a:pt x="6365" y="803"/>
                      <a:pt x="6392" y="647"/>
                      <a:pt x="6358" y="483"/>
                    </a:cubicBezTo>
                    <a:cubicBezTo>
                      <a:pt x="6300" y="209"/>
                      <a:pt x="6131" y="78"/>
                      <a:pt x="5823" y="78"/>
                    </a:cubicBezTo>
                    <a:cubicBezTo>
                      <a:pt x="5800" y="78"/>
                      <a:pt x="5777" y="79"/>
                      <a:pt x="5754" y="80"/>
                    </a:cubicBezTo>
                    <a:cubicBezTo>
                      <a:pt x="5516" y="94"/>
                      <a:pt x="5293" y="156"/>
                      <a:pt x="5080" y="243"/>
                    </a:cubicBezTo>
                    <a:cubicBezTo>
                      <a:pt x="4435" y="510"/>
                      <a:pt x="3833" y="833"/>
                      <a:pt x="3345" y="1312"/>
                    </a:cubicBezTo>
                    <a:cubicBezTo>
                      <a:pt x="3260" y="1256"/>
                      <a:pt x="3222" y="1192"/>
                      <a:pt x="3179" y="1133"/>
                    </a:cubicBezTo>
                    <a:cubicBezTo>
                      <a:pt x="2934" y="804"/>
                      <a:pt x="2599" y="553"/>
                      <a:pt x="2238" y="324"/>
                    </a:cubicBezTo>
                    <a:cubicBezTo>
                      <a:pt x="2033" y="193"/>
                      <a:pt x="1807" y="98"/>
                      <a:pt x="1569" y="42"/>
                    </a:cubicBezTo>
                    <a:cubicBezTo>
                      <a:pt x="1449" y="14"/>
                      <a:pt x="1332" y="1"/>
                      <a:pt x="12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77"/>
              <p:cNvSpPr/>
              <p:nvPr/>
            </p:nvSpPr>
            <p:spPr>
              <a:xfrm>
                <a:off x="8588112" y="1320901"/>
                <a:ext cx="1215" cy="946"/>
              </a:xfrm>
              <a:custGeom>
                <a:avLst/>
                <a:gdLst/>
                <a:ahLst/>
                <a:cxnLst/>
                <a:rect l="l" t="t" r="r" b="b"/>
                <a:pathLst>
                  <a:path w="12" h="8" extrusionOk="0">
                    <a:moveTo>
                      <a:pt x="0" y="1"/>
                    </a:moveTo>
                    <a:cubicBezTo>
                      <a:pt x="3" y="4"/>
                      <a:pt x="6" y="7"/>
                      <a:pt x="9" y="8"/>
                    </a:cubicBezTo>
                    <a:lnTo>
                      <a:pt x="11" y="8"/>
                    </a:lnTo>
                    <a:lnTo>
                      <a:pt x="11" y="7"/>
                    </a:lnTo>
                    <a:cubicBezTo>
                      <a:pt x="8" y="4"/>
                      <a:pt x="4" y="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77"/>
              <p:cNvSpPr/>
              <p:nvPr/>
            </p:nvSpPr>
            <p:spPr>
              <a:xfrm>
                <a:off x="8402654" y="1522842"/>
                <a:ext cx="36545" cy="31805"/>
              </a:xfrm>
              <a:custGeom>
                <a:avLst/>
                <a:gdLst/>
                <a:ahLst/>
                <a:cxnLst/>
                <a:rect l="l" t="t" r="r" b="b"/>
                <a:pathLst>
                  <a:path w="361" h="269" extrusionOk="0">
                    <a:moveTo>
                      <a:pt x="315" y="1"/>
                    </a:moveTo>
                    <a:cubicBezTo>
                      <a:pt x="311" y="1"/>
                      <a:pt x="308" y="1"/>
                      <a:pt x="304" y="2"/>
                    </a:cubicBezTo>
                    <a:cubicBezTo>
                      <a:pt x="191" y="37"/>
                      <a:pt x="93" y="107"/>
                      <a:pt x="23" y="202"/>
                    </a:cubicBezTo>
                    <a:cubicBezTo>
                      <a:pt x="0" y="235"/>
                      <a:pt x="29" y="268"/>
                      <a:pt x="79" y="268"/>
                    </a:cubicBezTo>
                    <a:cubicBezTo>
                      <a:pt x="89" y="268"/>
                      <a:pt x="99" y="267"/>
                      <a:pt x="111" y="264"/>
                    </a:cubicBezTo>
                    <a:cubicBezTo>
                      <a:pt x="197" y="194"/>
                      <a:pt x="326" y="160"/>
                      <a:pt x="361" y="48"/>
                    </a:cubicBezTo>
                    <a:cubicBezTo>
                      <a:pt x="353" y="26"/>
                      <a:pt x="339" y="1"/>
                      <a:pt x="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77"/>
              <p:cNvSpPr/>
              <p:nvPr/>
            </p:nvSpPr>
            <p:spPr>
              <a:xfrm>
                <a:off x="8436567" y="1454385"/>
                <a:ext cx="80176" cy="72831"/>
              </a:xfrm>
              <a:custGeom>
                <a:avLst/>
                <a:gdLst/>
                <a:ahLst/>
                <a:cxnLst/>
                <a:rect l="l" t="t" r="r" b="b"/>
                <a:pathLst>
                  <a:path w="792" h="616" extrusionOk="0">
                    <a:moveTo>
                      <a:pt x="763" y="0"/>
                    </a:moveTo>
                    <a:cubicBezTo>
                      <a:pt x="693" y="46"/>
                      <a:pt x="621" y="93"/>
                      <a:pt x="552" y="139"/>
                    </a:cubicBezTo>
                    <a:cubicBezTo>
                      <a:pt x="527" y="156"/>
                      <a:pt x="514" y="177"/>
                      <a:pt x="549" y="199"/>
                    </a:cubicBezTo>
                    <a:cubicBezTo>
                      <a:pt x="405" y="215"/>
                      <a:pt x="315" y="279"/>
                      <a:pt x="275" y="394"/>
                    </a:cubicBezTo>
                    <a:cubicBezTo>
                      <a:pt x="160" y="408"/>
                      <a:pt x="9" y="493"/>
                      <a:pt x="3" y="560"/>
                    </a:cubicBezTo>
                    <a:cubicBezTo>
                      <a:pt x="0" y="595"/>
                      <a:pt x="23" y="616"/>
                      <a:pt x="59" y="616"/>
                    </a:cubicBezTo>
                    <a:cubicBezTo>
                      <a:pt x="70" y="616"/>
                      <a:pt x="82" y="614"/>
                      <a:pt x="95" y="610"/>
                    </a:cubicBezTo>
                    <a:cubicBezTo>
                      <a:pt x="171" y="572"/>
                      <a:pt x="241" y="522"/>
                      <a:pt x="303" y="464"/>
                    </a:cubicBezTo>
                    <a:cubicBezTo>
                      <a:pt x="332" y="436"/>
                      <a:pt x="324" y="414"/>
                      <a:pt x="293" y="401"/>
                    </a:cubicBezTo>
                    <a:lnTo>
                      <a:pt x="293" y="401"/>
                    </a:lnTo>
                    <a:cubicBezTo>
                      <a:pt x="317" y="409"/>
                      <a:pt x="335" y="414"/>
                      <a:pt x="352" y="414"/>
                    </a:cubicBezTo>
                    <a:cubicBezTo>
                      <a:pt x="391" y="414"/>
                      <a:pt x="426" y="389"/>
                      <a:pt x="511" y="319"/>
                    </a:cubicBezTo>
                    <a:cubicBezTo>
                      <a:pt x="537" y="297"/>
                      <a:pt x="606" y="277"/>
                      <a:pt x="592" y="239"/>
                    </a:cubicBezTo>
                    <a:lnTo>
                      <a:pt x="592" y="239"/>
                    </a:lnTo>
                    <a:cubicBezTo>
                      <a:pt x="593" y="239"/>
                      <a:pt x="595" y="239"/>
                      <a:pt x="596" y="239"/>
                    </a:cubicBezTo>
                    <a:cubicBezTo>
                      <a:pt x="608" y="239"/>
                      <a:pt x="618" y="236"/>
                      <a:pt x="627" y="229"/>
                    </a:cubicBezTo>
                    <a:cubicBezTo>
                      <a:pt x="685" y="193"/>
                      <a:pt x="738" y="149"/>
                      <a:pt x="791" y="108"/>
                    </a:cubicBezTo>
                    <a:cubicBezTo>
                      <a:pt x="782" y="73"/>
                      <a:pt x="772" y="36"/>
                      <a:pt x="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77"/>
              <p:cNvSpPr/>
              <p:nvPr/>
            </p:nvSpPr>
            <p:spPr>
              <a:xfrm>
                <a:off x="8513807" y="1430857"/>
                <a:ext cx="36342" cy="36416"/>
              </a:xfrm>
              <a:custGeom>
                <a:avLst/>
                <a:gdLst/>
                <a:ahLst/>
                <a:cxnLst/>
                <a:rect l="l" t="t" r="r" b="b"/>
                <a:pathLst>
                  <a:path w="359" h="308" extrusionOk="0">
                    <a:moveTo>
                      <a:pt x="282" y="0"/>
                    </a:moveTo>
                    <a:cubicBezTo>
                      <a:pt x="238" y="0"/>
                      <a:pt x="210" y="57"/>
                      <a:pt x="173" y="87"/>
                    </a:cubicBezTo>
                    <a:cubicBezTo>
                      <a:pt x="171" y="93"/>
                      <a:pt x="169" y="100"/>
                      <a:pt x="169" y="107"/>
                    </a:cubicBezTo>
                    <a:cubicBezTo>
                      <a:pt x="156" y="105"/>
                      <a:pt x="144" y="104"/>
                      <a:pt x="131" y="104"/>
                    </a:cubicBezTo>
                    <a:cubicBezTo>
                      <a:pt x="123" y="104"/>
                      <a:pt x="114" y="105"/>
                      <a:pt x="106" y="106"/>
                    </a:cubicBezTo>
                    <a:lnTo>
                      <a:pt x="1" y="199"/>
                    </a:lnTo>
                    <a:lnTo>
                      <a:pt x="29" y="307"/>
                    </a:lnTo>
                    <a:cubicBezTo>
                      <a:pt x="87" y="286"/>
                      <a:pt x="138" y="249"/>
                      <a:pt x="177" y="201"/>
                    </a:cubicBezTo>
                    <a:cubicBezTo>
                      <a:pt x="188" y="187"/>
                      <a:pt x="196" y="172"/>
                      <a:pt x="199" y="154"/>
                    </a:cubicBezTo>
                    <a:cubicBezTo>
                      <a:pt x="202" y="154"/>
                      <a:pt x="205" y="154"/>
                      <a:pt x="208" y="154"/>
                    </a:cubicBezTo>
                    <a:cubicBezTo>
                      <a:pt x="217" y="154"/>
                      <a:pt x="226" y="153"/>
                      <a:pt x="235" y="150"/>
                    </a:cubicBezTo>
                    <a:cubicBezTo>
                      <a:pt x="291" y="136"/>
                      <a:pt x="342" y="103"/>
                      <a:pt x="359" y="48"/>
                    </a:cubicBezTo>
                    <a:cubicBezTo>
                      <a:pt x="328" y="13"/>
                      <a:pt x="303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77"/>
              <p:cNvSpPr/>
              <p:nvPr/>
            </p:nvSpPr>
            <p:spPr>
              <a:xfrm>
                <a:off x="7928076" y="1550390"/>
                <a:ext cx="478931" cy="564087"/>
              </a:xfrm>
              <a:custGeom>
                <a:avLst/>
                <a:gdLst/>
                <a:ahLst/>
                <a:cxnLst/>
                <a:rect l="l" t="t" r="r" b="b"/>
                <a:pathLst>
                  <a:path w="4731" h="4771" extrusionOk="0">
                    <a:moveTo>
                      <a:pt x="4686" y="1"/>
                    </a:moveTo>
                    <a:cubicBezTo>
                      <a:pt x="4682" y="1"/>
                      <a:pt x="4678" y="1"/>
                      <a:pt x="4674" y="4"/>
                    </a:cubicBezTo>
                    <a:cubicBezTo>
                      <a:pt x="4557" y="63"/>
                      <a:pt x="4420" y="108"/>
                      <a:pt x="4388" y="243"/>
                    </a:cubicBezTo>
                    <a:cubicBezTo>
                      <a:pt x="4377" y="230"/>
                      <a:pt x="4367" y="225"/>
                      <a:pt x="4357" y="225"/>
                    </a:cubicBezTo>
                    <a:cubicBezTo>
                      <a:pt x="4343" y="225"/>
                      <a:pt x="4330" y="235"/>
                      <a:pt x="4318" y="245"/>
                    </a:cubicBezTo>
                    <a:cubicBezTo>
                      <a:pt x="4162" y="366"/>
                      <a:pt x="3997" y="478"/>
                      <a:pt x="3856" y="612"/>
                    </a:cubicBezTo>
                    <a:cubicBezTo>
                      <a:pt x="3789" y="649"/>
                      <a:pt x="3726" y="694"/>
                      <a:pt x="3686" y="753"/>
                    </a:cubicBezTo>
                    <a:cubicBezTo>
                      <a:pt x="3680" y="760"/>
                      <a:pt x="3677" y="768"/>
                      <a:pt x="3677" y="777"/>
                    </a:cubicBezTo>
                    <a:cubicBezTo>
                      <a:pt x="3652" y="781"/>
                      <a:pt x="3630" y="794"/>
                      <a:pt x="3614" y="812"/>
                    </a:cubicBezTo>
                    <a:cubicBezTo>
                      <a:pt x="3542" y="867"/>
                      <a:pt x="3507" y="894"/>
                      <a:pt x="3503" y="919"/>
                    </a:cubicBezTo>
                    <a:cubicBezTo>
                      <a:pt x="3490" y="920"/>
                      <a:pt x="3476" y="924"/>
                      <a:pt x="3465" y="932"/>
                    </a:cubicBezTo>
                    <a:cubicBezTo>
                      <a:pt x="3439" y="953"/>
                      <a:pt x="3414" y="977"/>
                      <a:pt x="3391" y="1002"/>
                    </a:cubicBezTo>
                    <a:cubicBezTo>
                      <a:pt x="3339" y="1019"/>
                      <a:pt x="3296" y="1054"/>
                      <a:pt x="3273" y="1102"/>
                    </a:cubicBezTo>
                    <a:cubicBezTo>
                      <a:pt x="3237" y="1114"/>
                      <a:pt x="3207" y="1139"/>
                      <a:pt x="3189" y="1172"/>
                    </a:cubicBezTo>
                    <a:cubicBezTo>
                      <a:pt x="3169" y="1172"/>
                      <a:pt x="3152" y="1186"/>
                      <a:pt x="3149" y="1207"/>
                    </a:cubicBezTo>
                    <a:cubicBezTo>
                      <a:pt x="3079" y="1245"/>
                      <a:pt x="3019" y="1298"/>
                      <a:pt x="2973" y="1364"/>
                    </a:cubicBezTo>
                    <a:cubicBezTo>
                      <a:pt x="2823" y="1477"/>
                      <a:pt x="2684" y="1604"/>
                      <a:pt x="2559" y="1745"/>
                    </a:cubicBezTo>
                    <a:cubicBezTo>
                      <a:pt x="2513" y="1775"/>
                      <a:pt x="2463" y="1803"/>
                      <a:pt x="2476" y="1858"/>
                    </a:cubicBezTo>
                    <a:lnTo>
                      <a:pt x="2465" y="1858"/>
                    </a:lnTo>
                    <a:cubicBezTo>
                      <a:pt x="2370" y="1875"/>
                      <a:pt x="2255" y="2013"/>
                      <a:pt x="2247" y="2108"/>
                    </a:cubicBezTo>
                    <a:cubicBezTo>
                      <a:pt x="2236" y="2098"/>
                      <a:pt x="2225" y="2088"/>
                      <a:pt x="2212" y="2088"/>
                    </a:cubicBezTo>
                    <a:cubicBezTo>
                      <a:pt x="2206" y="2088"/>
                      <a:pt x="2200" y="2090"/>
                      <a:pt x="2193" y="2096"/>
                    </a:cubicBezTo>
                    <a:cubicBezTo>
                      <a:pt x="2036" y="2234"/>
                      <a:pt x="1890" y="2382"/>
                      <a:pt x="1756" y="2542"/>
                    </a:cubicBezTo>
                    <a:cubicBezTo>
                      <a:pt x="1746" y="2551"/>
                      <a:pt x="1741" y="2564"/>
                      <a:pt x="1744" y="2577"/>
                    </a:cubicBezTo>
                    <a:cubicBezTo>
                      <a:pt x="1739" y="2576"/>
                      <a:pt x="1734" y="2575"/>
                      <a:pt x="1729" y="2575"/>
                    </a:cubicBezTo>
                    <a:cubicBezTo>
                      <a:pt x="1690" y="2575"/>
                      <a:pt x="1669" y="2630"/>
                      <a:pt x="1649" y="2651"/>
                    </a:cubicBezTo>
                    <a:cubicBezTo>
                      <a:pt x="1110" y="3223"/>
                      <a:pt x="616" y="3834"/>
                      <a:pt x="169" y="4478"/>
                    </a:cubicBezTo>
                    <a:cubicBezTo>
                      <a:pt x="148" y="4507"/>
                      <a:pt x="102" y="4538"/>
                      <a:pt x="151" y="4577"/>
                    </a:cubicBezTo>
                    <a:lnTo>
                      <a:pt x="152" y="4578"/>
                    </a:lnTo>
                    <a:lnTo>
                      <a:pt x="151" y="4578"/>
                    </a:lnTo>
                    <a:cubicBezTo>
                      <a:pt x="26" y="4638"/>
                      <a:pt x="1" y="4690"/>
                      <a:pt x="60" y="4771"/>
                    </a:cubicBezTo>
                    <a:cubicBezTo>
                      <a:pt x="179" y="4761"/>
                      <a:pt x="184" y="4670"/>
                      <a:pt x="218" y="4602"/>
                    </a:cubicBezTo>
                    <a:lnTo>
                      <a:pt x="218" y="4598"/>
                    </a:lnTo>
                    <a:cubicBezTo>
                      <a:pt x="235" y="4592"/>
                      <a:pt x="249" y="4581"/>
                      <a:pt x="260" y="4566"/>
                    </a:cubicBezTo>
                    <a:cubicBezTo>
                      <a:pt x="318" y="4490"/>
                      <a:pt x="374" y="4414"/>
                      <a:pt x="432" y="4337"/>
                    </a:cubicBezTo>
                    <a:cubicBezTo>
                      <a:pt x="837" y="3798"/>
                      <a:pt x="1265" y="3272"/>
                      <a:pt x="1725" y="2766"/>
                    </a:cubicBezTo>
                    <a:cubicBezTo>
                      <a:pt x="1760" y="2727"/>
                      <a:pt x="1867" y="2696"/>
                      <a:pt x="1794" y="2617"/>
                    </a:cubicBezTo>
                    <a:lnTo>
                      <a:pt x="1794" y="2617"/>
                    </a:lnTo>
                    <a:cubicBezTo>
                      <a:pt x="1804" y="2622"/>
                      <a:pt x="1820" y="2632"/>
                      <a:pt x="1825" y="2632"/>
                    </a:cubicBezTo>
                    <a:cubicBezTo>
                      <a:pt x="1825" y="2632"/>
                      <a:pt x="1826" y="2632"/>
                      <a:pt x="1826" y="2632"/>
                    </a:cubicBezTo>
                    <a:cubicBezTo>
                      <a:pt x="2006" y="2494"/>
                      <a:pt x="2148" y="2328"/>
                      <a:pt x="2291" y="2162"/>
                    </a:cubicBezTo>
                    <a:cubicBezTo>
                      <a:pt x="2297" y="2157"/>
                      <a:pt x="2298" y="2147"/>
                      <a:pt x="2294" y="2140"/>
                    </a:cubicBezTo>
                    <a:cubicBezTo>
                      <a:pt x="2394" y="2086"/>
                      <a:pt x="2490" y="2029"/>
                      <a:pt x="2499" y="1914"/>
                    </a:cubicBezTo>
                    <a:cubicBezTo>
                      <a:pt x="2501" y="1908"/>
                      <a:pt x="2501" y="1902"/>
                      <a:pt x="2501" y="1897"/>
                    </a:cubicBezTo>
                    <a:cubicBezTo>
                      <a:pt x="2512" y="1902"/>
                      <a:pt x="2524" y="1904"/>
                      <a:pt x="2535" y="1904"/>
                    </a:cubicBezTo>
                    <a:cubicBezTo>
                      <a:pt x="2546" y="1904"/>
                      <a:pt x="2557" y="1902"/>
                      <a:pt x="2568" y="1897"/>
                    </a:cubicBezTo>
                    <a:lnTo>
                      <a:pt x="2620" y="1840"/>
                    </a:lnTo>
                    <a:cubicBezTo>
                      <a:pt x="2770" y="1720"/>
                      <a:pt x="2910" y="1589"/>
                      <a:pt x="3041" y="1449"/>
                    </a:cubicBezTo>
                    <a:cubicBezTo>
                      <a:pt x="3107" y="1411"/>
                      <a:pt x="3164" y="1360"/>
                      <a:pt x="3211" y="1298"/>
                    </a:cubicBezTo>
                    <a:cubicBezTo>
                      <a:pt x="3249" y="1284"/>
                      <a:pt x="3281" y="1255"/>
                      <a:pt x="3300" y="1220"/>
                    </a:cubicBezTo>
                    <a:lnTo>
                      <a:pt x="3548" y="1021"/>
                    </a:lnTo>
                    <a:lnTo>
                      <a:pt x="3535" y="1016"/>
                    </a:lnTo>
                    <a:cubicBezTo>
                      <a:pt x="3544" y="1010"/>
                      <a:pt x="3551" y="1002"/>
                      <a:pt x="3557" y="994"/>
                    </a:cubicBezTo>
                    <a:lnTo>
                      <a:pt x="3569" y="1005"/>
                    </a:lnTo>
                    <a:lnTo>
                      <a:pt x="3712" y="868"/>
                    </a:lnTo>
                    <a:cubicBezTo>
                      <a:pt x="3706" y="868"/>
                      <a:pt x="3702" y="867"/>
                      <a:pt x="3696" y="865"/>
                    </a:cubicBezTo>
                    <a:cubicBezTo>
                      <a:pt x="3702" y="865"/>
                      <a:pt x="3706" y="867"/>
                      <a:pt x="3712" y="868"/>
                    </a:cubicBezTo>
                    <a:cubicBezTo>
                      <a:pt x="3743" y="856"/>
                      <a:pt x="3771" y="842"/>
                      <a:pt x="3749" y="807"/>
                    </a:cubicBezTo>
                    <a:lnTo>
                      <a:pt x="3749" y="807"/>
                    </a:lnTo>
                    <a:cubicBezTo>
                      <a:pt x="3756" y="808"/>
                      <a:pt x="3762" y="808"/>
                      <a:pt x="3767" y="808"/>
                    </a:cubicBezTo>
                    <a:cubicBezTo>
                      <a:pt x="3834" y="808"/>
                      <a:pt x="3855" y="754"/>
                      <a:pt x="3893" y="720"/>
                    </a:cubicBezTo>
                    <a:cubicBezTo>
                      <a:pt x="3936" y="706"/>
                      <a:pt x="3972" y="678"/>
                      <a:pt x="3995" y="638"/>
                    </a:cubicBezTo>
                    <a:cubicBezTo>
                      <a:pt x="4129" y="539"/>
                      <a:pt x="4263" y="441"/>
                      <a:pt x="4394" y="339"/>
                    </a:cubicBezTo>
                    <a:cubicBezTo>
                      <a:pt x="4414" y="323"/>
                      <a:pt x="4435" y="304"/>
                      <a:pt x="4438" y="286"/>
                    </a:cubicBezTo>
                    <a:cubicBezTo>
                      <a:pt x="4440" y="285"/>
                      <a:pt x="4442" y="284"/>
                      <a:pt x="4445" y="283"/>
                    </a:cubicBezTo>
                    <a:cubicBezTo>
                      <a:pt x="4555" y="219"/>
                      <a:pt x="4678" y="163"/>
                      <a:pt x="4730" y="48"/>
                    </a:cubicBezTo>
                    <a:cubicBezTo>
                      <a:pt x="4723" y="27"/>
                      <a:pt x="4705" y="1"/>
                      <a:pt x="46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77"/>
              <p:cNvSpPr/>
              <p:nvPr/>
            </p:nvSpPr>
            <p:spPr>
              <a:xfrm>
                <a:off x="8567460" y="1330596"/>
                <a:ext cx="92324" cy="88438"/>
              </a:xfrm>
              <a:custGeom>
                <a:avLst/>
                <a:gdLst/>
                <a:ahLst/>
                <a:cxnLst/>
                <a:rect l="l" t="t" r="r" b="b"/>
                <a:pathLst>
                  <a:path w="912" h="748" extrusionOk="0">
                    <a:moveTo>
                      <a:pt x="881" y="1"/>
                    </a:moveTo>
                    <a:cubicBezTo>
                      <a:pt x="724" y="91"/>
                      <a:pt x="599" y="212"/>
                      <a:pt x="456" y="316"/>
                    </a:cubicBezTo>
                    <a:cubicBezTo>
                      <a:pt x="433" y="334"/>
                      <a:pt x="392" y="357"/>
                      <a:pt x="440" y="391"/>
                    </a:cubicBezTo>
                    <a:cubicBezTo>
                      <a:pt x="420" y="380"/>
                      <a:pt x="403" y="376"/>
                      <a:pt x="389" y="376"/>
                    </a:cubicBezTo>
                    <a:cubicBezTo>
                      <a:pt x="337" y="376"/>
                      <a:pt x="320" y="434"/>
                      <a:pt x="283" y="459"/>
                    </a:cubicBezTo>
                    <a:cubicBezTo>
                      <a:pt x="226" y="511"/>
                      <a:pt x="105" y="518"/>
                      <a:pt x="122" y="624"/>
                    </a:cubicBezTo>
                    <a:lnTo>
                      <a:pt x="122" y="626"/>
                    </a:lnTo>
                    <a:lnTo>
                      <a:pt x="121" y="624"/>
                    </a:lnTo>
                    <a:cubicBezTo>
                      <a:pt x="103" y="620"/>
                      <a:pt x="87" y="617"/>
                      <a:pt x="72" y="617"/>
                    </a:cubicBezTo>
                    <a:cubicBezTo>
                      <a:pt x="25" y="617"/>
                      <a:pt x="0" y="642"/>
                      <a:pt x="8" y="701"/>
                    </a:cubicBezTo>
                    <a:cubicBezTo>
                      <a:pt x="5" y="733"/>
                      <a:pt x="18" y="748"/>
                      <a:pt x="36" y="748"/>
                    </a:cubicBezTo>
                    <a:cubicBezTo>
                      <a:pt x="47" y="748"/>
                      <a:pt x="59" y="743"/>
                      <a:pt x="71" y="734"/>
                    </a:cubicBezTo>
                    <a:cubicBezTo>
                      <a:pt x="103" y="712"/>
                      <a:pt x="169" y="693"/>
                      <a:pt x="141" y="648"/>
                    </a:cubicBezTo>
                    <a:lnTo>
                      <a:pt x="141" y="648"/>
                    </a:lnTo>
                    <a:cubicBezTo>
                      <a:pt x="148" y="652"/>
                      <a:pt x="155" y="653"/>
                      <a:pt x="162" y="653"/>
                    </a:cubicBezTo>
                    <a:cubicBezTo>
                      <a:pt x="172" y="653"/>
                      <a:pt x="181" y="650"/>
                      <a:pt x="189" y="643"/>
                    </a:cubicBezTo>
                    <a:cubicBezTo>
                      <a:pt x="246" y="601"/>
                      <a:pt x="298" y="556"/>
                      <a:pt x="353" y="512"/>
                    </a:cubicBezTo>
                    <a:cubicBezTo>
                      <a:pt x="398" y="480"/>
                      <a:pt x="483" y="468"/>
                      <a:pt x="441" y="391"/>
                    </a:cubicBezTo>
                    <a:lnTo>
                      <a:pt x="441" y="391"/>
                    </a:lnTo>
                    <a:cubicBezTo>
                      <a:pt x="456" y="406"/>
                      <a:pt x="469" y="412"/>
                      <a:pt x="481" y="412"/>
                    </a:cubicBezTo>
                    <a:cubicBezTo>
                      <a:pt x="505" y="412"/>
                      <a:pt x="524" y="386"/>
                      <a:pt x="541" y="372"/>
                    </a:cubicBezTo>
                    <a:cubicBezTo>
                      <a:pt x="612" y="312"/>
                      <a:pt x="669" y="239"/>
                      <a:pt x="761" y="197"/>
                    </a:cubicBezTo>
                    <a:lnTo>
                      <a:pt x="912" y="56"/>
                    </a:lnTo>
                    <a:lnTo>
                      <a:pt x="8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7"/>
              <p:cNvSpPr/>
              <p:nvPr/>
            </p:nvSpPr>
            <p:spPr>
              <a:xfrm>
                <a:off x="7915928" y="2116724"/>
                <a:ext cx="16298" cy="1903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61" extrusionOk="0">
                    <a:moveTo>
                      <a:pt x="108" y="1"/>
                    </a:moveTo>
                    <a:cubicBezTo>
                      <a:pt x="52" y="3"/>
                      <a:pt x="47" y="49"/>
                      <a:pt x="23" y="77"/>
                    </a:cubicBezTo>
                    <a:cubicBezTo>
                      <a:pt x="28" y="106"/>
                      <a:pt x="1" y="142"/>
                      <a:pt x="51" y="158"/>
                    </a:cubicBezTo>
                    <a:cubicBezTo>
                      <a:pt x="57" y="160"/>
                      <a:pt x="63" y="161"/>
                      <a:pt x="68" y="161"/>
                    </a:cubicBezTo>
                    <a:cubicBezTo>
                      <a:pt x="94" y="161"/>
                      <a:pt x="105" y="138"/>
                      <a:pt x="116" y="120"/>
                    </a:cubicBezTo>
                    <a:cubicBezTo>
                      <a:pt x="140" y="81"/>
                      <a:pt x="160" y="38"/>
                      <a:pt x="1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7"/>
              <p:cNvSpPr/>
              <p:nvPr/>
            </p:nvSpPr>
            <p:spPr>
              <a:xfrm>
                <a:off x="8656444" y="1293352"/>
                <a:ext cx="43429" cy="43864"/>
              </a:xfrm>
              <a:custGeom>
                <a:avLst/>
                <a:gdLst/>
                <a:ahLst/>
                <a:cxnLst/>
                <a:rect l="l" t="t" r="r" b="b"/>
                <a:pathLst>
                  <a:path w="429" h="371" extrusionOk="0">
                    <a:moveTo>
                      <a:pt x="397" y="0"/>
                    </a:moveTo>
                    <a:cubicBezTo>
                      <a:pt x="374" y="0"/>
                      <a:pt x="367" y="13"/>
                      <a:pt x="378" y="41"/>
                    </a:cubicBezTo>
                    <a:cubicBezTo>
                      <a:pt x="368" y="34"/>
                      <a:pt x="359" y="32"/>
                      <a:pt x="351" y="32"/>
                    </a:cubicBezTo>
                    <a:cubicBezTo>
                      <a:pt x="330" y="32"/>
                      <a:pt x="312" y="46"/>
                      <a:pt x="292" y="50"/>
                    </a:cubicBezTo>
                    <a:cubicBezTo>
                      <a:pt x="287" y="73"/>
                      <a:pt x="248" y="94"/>
                      <a:pt x="282" y="118"/>
                    </a:cubicBezTo>
                    <a:cubicBezTo>
                      <a:pt x="272" y="116"/>
                      <a:pt x="263" y="114"/>
                      <a:pt x="255" y="114"/>
                    </a:cubicBezTo>
                    <a:cubicBezTo>
                      <a:pt x="233" y="114"/>
                      <a:pt x="227" y="128"/>
                      <a:pt x="240" y="159"/>
                    </a:cubicBezTo>
                    <a:cubicBezTo>
                      <a:pt x="227" y="155"/>
                      <a:pt x="216" y="153"/>
                      <a:pt x="208" y="153"/>
                    </a:cubicBezTo>
                    <a:cubicBezTo>
                      <a:pt x="186" y="153"/>
                      <a:pt x="182" y="168"/>
                      <a:pt x="194" y="197"/>
                    </a:cubicBezTo>
                    <a:cubicBezTo>
                      <a:pt x="182" y="193"/>
                      <a:pt x="171" y="191"/>
                      <a:pt x="163" y="191"/>
                    </a:cubicBezTo>
                    <a:cubicBezTo>
                      <a:pt x="141" y="191"/>
                      <a:pt x="136" y="205"/>
                      <a:pt x="149" y="235"/>
                    </a:cubicBezTo>
                    <a:cubicBezTo>
                      <a:pt x="134" y="225"/>
                      <a:pt x="121" y="221"/>
                      <a:pt x="110" y="221"/>
                    </a:cubicBezTo>
                    <a:cubicBezTo>
                      <a:pt x="79" y="221"/>
                      <a:pt x="67" y="255"/>
                      <a:pt x="47" y="275"/>
                    </a:cubicBezTo>
                    <a:cubicBezTo>
                      <a:pt x="44" y="280"/>
                      <a:pt x="39" y="286"/>
                      <a:pt x="40" y="290"/>
                    </a:cubicBezTo>
                    <a:cubicBezTo>
                      <a:pt x="42" y="296"/>
                      <a:pt x="46" y="302"/>
                      <a:pt x="51" y="306"/>
                    </a:cubicBezTo>
                    <a:cubicBezTo>
                      <a:pt x="44" y="303"/>
                      <a:pt x="38" y="301"/>
                      <a:pt x="32" y="301"/>
                    </a:cubicBezTo>
                    <a:cubicBezTo>
                      <a:pt x="21" y="301"/>
                      <a:pt x="11" y="307"/>
                      <a:pt x="1" y="316"/>
                    </a:cubicBezTo>
                    <a:lnTo>
                      <a:pt x="32" y="371"/>
                    </a:lnTo>
                    <a:cubicBezTo>
                      <a:pt x="44" y="368"/>
                      <a:pt x="55" y="365"/>
                      <a:pt x="66" y="357"/>
                    </a:cubicBezTo>
                    <a:lnTo>
                      <a:pt x="60" y="316"/>
                    </a:lnTo>
                    <a:lnTo>
                      <a:pt x="60" y="316"/>
                    </a:lnTo>
                    <a:cubicBezTo>
                      <a:pt x="62" y="316"/>
                      <a:pt x="64" y="316"/>
                      <a:pt x="66" y="316"/>
                    </a:cubicBezTo>
                    <a:cubicBezTo>
                      <a:pt x="96" y="316"/>
                      <a:pt x="114" y="299"/>
                      <a:pt x="131" y="281"/>
                    </a:cubicBezTo>
                    <a:cubicBezTo>
                      <a:pt x="152" y="269"/>
                      <a:pt x="165" y="258"/>
                      <a:pt x="151" y="236"/>
                    </a:cubicBezTo>
                    <a:lnTo>
                      <a:pt x="151" y="236"/>
                    </a:lnTo>
                    <a:cubicBezTo>
                      <a:pt x="154" y="237"/>
                      <a:pt x="158" y="237"/>
                      <a:pt x="161" y="237"/>
                    </a:cubicBezTo>
                    <a:cubicBezTo>
                      <a:pt x="188" y="237"/>
                      <a:pt x="200" y="224"/>
                      <a:pt x="196" y="198"/>
                    </a:cubicBezTo>
                    <a:lnTo>
                      <a:pt x="196" y="198"/>
                    </a:lnTo>
                    <a:cubicBezTo>
                      <a:pt x="199" y="199"/>
                      <a:pt x="203" y="199"/>
                      <a:pt x="206" y="199"/>
                    </a:cubicBezTo>
                    <a:cubicBezTo>
                      <a:pt x="233" y="199"/>
                      <a:pt x="245" y="185"/>
                      <a:pt x="241" y="159"/>
                    </a:cubicBezTo>
                    <a:lnTo>
                      <a:pt x="241" y="159"/>
                    </a:lnTo>
                    <a:cubicBezTo>
                      <a:pt x="245" y="159"/>
                      <a:pt x="248" y="159"/>
                      <a:pt x="251" y="159"/>
                    </a:cubicBezTo>
                    <a:cubicBezTo>
                      <a:pt x="278" y="159"/>
                      <a:pt x="290" y="146"/>
                      <a:pt x="287" y="121"/>
                    </a:cubicBezTo>
                    <a:cubicBezTo>
                      <a:pt x="347" y="121"/>
                      <a:pt x="379" y="95"/>
                      <a:pt x="379" y="44"/>
                    </a:cubicBezTo>
                    <a:cubicBezTo>
                      <a:pt x="382" y="44"/>
                      <a:pt x="384" y="44"/>
                      <a:pt x="387" y="44"/>
                    </a:cubicBezTo>
                    <a:cubicBezTo>
                      <a:pt x="416" y="44"/>
                      <a:pt x="428" y="32"/>
                      <a:pt x="424" y="4"/>
                    </a:cubicBezTo>
                    <a:cubicBezTo>
                      <a:pt x="414" y="2"/>
                      <a:pt x="405" y="0"/>
                      <a:pt x="3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7"/>
              <p:cNvSpPr/>
              <p:nvPr/>
            </p:nvSpPr>
            <p:spPr>
              <a:xfrm>
                <a:off x="5486247" y="2301048"/>
                <a:ext cx="85035" cy="56988"/>
              </a:xfrm>
              <a:custGeom>
                <a:avLst/>
                <a:gdLst/>
                <a:ahLst/>
                <a:cxnLst/>
                <a:rect l="l" t="t" r="r" b="b"/>
                <a:pathLst>
                  <a:path w="840" h="482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17" y="97"/>
                      <a:pt x="419" y="222"/>
                      <a:pt x="601" y="371"/>
                    </a:cubicBezTo>
                    <a:lnTo>
                      <a:pt x="601" y="373"/>
                    </a:lnTo>
                    <a:cubicBezTo>
                      <a:pt x="641" y="410"/>
                      <a:pt x="686" y="481"/>
                      <a:pt x="735" y="481"/>
                    </a:cubicBezTo>
                    <a:cubicBezTo>
                      <a:pt x="748" y="481"/>
                      <a:pt x="760" y="477"/>
                      <a:pt x="773" y="465"/>
                    </a:cubicBezTo>
                    <a:cubicBezTo>
                      <a:pt x="840" y="407"/>
                      <a:pt x="711" y="367"/>
                      <a:pt x="663" y="322"/>
                    </a:cubicBezTo>
                    <a:cubicBezTo>
                      <a:pt x="488" y="146"/>
                      <a:pt x="286" y="1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7"/>
              <p:cNvSpPr/>
              <p:nvPr/>
            </p:nvSpPr>
            <p:spPr>
              <a:xfrm>
                <a:off x="5485639" y="2300930"/>
                <a:ext cx="709" cy="236"/>
              </a:xfrm>
              <a:custGeom>
                <a:avLst/>
                <a:gdLst/>
                <a:ahLst/>
                <a:cxnLst/>
                <a:rect l="l" t="t" r="r" b="b"/>
                <a:pathLst>
                  <a:path w="7" h="2" extrusionOk="0">
                    <a:moveTo>
                      <a:pt x="1" y="0"/>
                    </a:moveTo>
                    <a:lnTo>
                      <a:pt x="3" y="2"/>
                    </a:lnTo>
                    <a:lnTo>
                      <a:pt x="6" y="2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7"/>
              <p:cNvSpPr/>
              <p:nvPr/>
            </p:nvSpPr>
            <p:spPr>
              <a:xfrm>
                <a:off x="5440389" y="2296555"/>
                <a:ext cx="45352" cy="4493"/>
              </a:xfrm>
              <a:custGeom>
                <a:avLst/>
                <a:gdLst/>
                <a:ahLst/>
                <a:cxnLst/>
                <a:rect l="l" t="t" r="r" b="b"/>
                <a:pathLst>
                  <a:path w="448" h="38" extrusionOk="0">
                    <a:moveTo>
                      <a:pt x="279" y="0"/>
                    </a:moveTo>
                    <a:cubicBezTo>
                      <a:pt x="187" y="0"/>
                      <a:pt x="93" y="26"/>
                      <a:pt x="1" y="37"/>
                    </a:cubicBezTo>
                    <a:lnTo>
                      <a:pt x="448" y="37"/>
                    </a:lnTo>
                    <a:cubicBezTo>
                      <a:pt x="392" y="10"/>
                      <a:pt x="336" y="0"/>
                      <a:pt x="2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77"/>
              <p:cNvSpPr/>
              <p:nvPr/>
            </p:nvSpPr>
            <p:spPr>
              <a:xfrm>
                <a:off x="6297625" y="1436059"/>
                <a:ext cx="607" cy="591"/>
              </a:xfrm>
              <a:custGeom>
                <a:avLst/>
                <a:gdLst/>
                <a:ahLst/>
                <a:cxnLst/>
                <a:rect l="l" t="t" r="r" b="b"/>
                <a:pathLst>
                  <a:path w="6" h="5" extrusionOk="0">
                    <a:moveTo>
                      <a:pt x="5" y="0"/>
                    </a:moveTo>
                    <a:lnTo>
                      <a:pt x="5" y="0"/>
                    </a:lnTo>
                    <a:cubicBezTo>
                      <a:pt x="3" y="0"/>
                      <a:pt x="2" y="2"/>
                      <a:pt x="1" y="3"/>
                    </a:cubicBezTo>
                    <a:lnTo>
                      <a:pt x="1" y="4"/>
                    </a:lnTo>
                    <a:lnTo>
                      <a:pt x="2" y="4"/>
                    </a:lnTo>
                    <a:cubicBezTo>
                      <a:pt x="3" y="3"/>
                      <a:pt x="4" y="2"/>
                      <a:pt x="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77"/>
              <p:cNvSpPr/>
              <p:nvPr/>
            </p:nvSpPr>
            <p:spPr>
              <a:xfrm>
                <a:off x="6283756" y="1417497"/>
                <a:ext cx="506" cy="709"/>
              </a:xfrm>
              <a:custGeom>
                <a:avLst/>
                <a:gdLst/>
                <a:ahLst/>
                <a:cxnLst/>
                <a:rect l="l" t="t" r="r" b="b"/>
                <a:pathLst>
                  <a:path w="5" h="6" extrusionOk="0">
                    <a:moveTo>
                      <a:pt x="4" y="1"/>
                    </a:moveTo>
                    <a:cubicBezTo>
                      <a:pt x="3" y="2"/>
                      <a:pt x="2" y="3"/>
                      <a:pt x="1" y="4"/>
                    </a:cubicBezTo>
                    <a:lnTo>
                      <a:pt x="4" y="5"/>
                    </a:lnTo>
                    <a:cubicBezTo>
                      <a:pt x="4" y="4"/>
                      <a:pt x="4" y="3"/>
                      <a:pt x="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77"/>
              <p:cNvSpPr/>
              <p:nvPr/>
            </p:nvSpPr>
            <p:spPr>
              <a:xfrm>
                <a:off x="6283756" y="1417969"/>
                <a:ext cx="506" cy="236"/>
              </a:xfrm>
              <a:custGeom>
                <a:avLst/>
                <a:gdLst/>
                <a:ahLst/>
                <a:cxnLst/>
                <a:rect l="l" t="t" r="r" b="b"/>
                <a:pathLst>
                  <a:path w="5" h="2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77"/>
              <p:cNvSpPr/>
              <p:nvPr/>
            </p:nvSpPr>
            <p:spPr>
              <a:xfrm>
                <a:off x="8512795" y="1494348"/>
                <a:ext cx="16197" cy="13833"/>
              </a:xfrm>
              <a:custGeom>
                <a:avLst/>
                <a:gdLst/>
                <a:ahLst/>
                <a:cxnLst/>
                <a:rect l="l" t="t" r="r" b="b"/>
                <a:pathLst>
                  <a:path w="160" h="117" extrusionOk="0">
                    <a:moveTo>
                      <a:pt x="101" y="1"/>
                    </a:moveTo>
                    <a:cubicBezTo>
                      <a:pt x="65" y="1"/>
                      <a:pt x="48" y="31"/>
                      <a:pt x="30" y="53"/>
                    </a:cubicBezTo>
                    <a:cubicBezTo>
                      <a:pt x="0" y="89"/>
                      <a:pt x="28" y="108"/>
                      <a:pt x="69" y="116"/>
                    </a:cubicBezTo>
                    <a:cubicBezTo>
                      <a:pt x="100" y="107"/>
                      <a:pt x="126" y="84"/>
                      <a:pt x="141" y="56"/>
                    </a:cubicBezTo>
                    <a:cubicBezTo>
                      <a:pt x="139" y="39"/>
                      <a:pt x="160" y="19"/>
                      <a:pt x="130" y="7"/>
                    </a:cubicBezTo>
                    <a:cubicBezTo>
                      <a:pt x="119" y="3"/>
                      <a:pt x="109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77"/>
              <p:cNvSpPr/>
              <p:nvPr/>
            </p:nvSpPr>
            <p:spPr>
              <a:xfrm>
                <a:off x="8545189" y="1385928"/>
                <a:ext cx="89793" cy="89147"/>
              </a:xfrm>
              <a:custGeom>
                <a:avLst/>
                <a:gdLst/>
                <a:ahLst/>
                <a:cxnLst/>
                <a:rect l="l" t="t" r="r" b="b"/>
                <a:pathLst>
                  <a:path w="887" h="754" extrusionOk="0">
                    <a:moveTo>
                      <a:pt x="841" y="0"/>
                    </a:moveTo>
                    <a:lnTo>
                      <a:pt x="841" y="0"/>
                    </a:lnTo>
                    <a:cubicBezTo>
                      <a:pt x="793" y="12"/>
                      <a:pt x="751" y="26"/>
                      <a:pt x="793" y="77"/>
                    </a:cubicBezTo>
                    <a:cubicBezTo>
                      <a:pt x="782" y="74"/>
                      <a:pt x="771" y="69"/>
                      <a:pt x="762" y="69"/>
                    </a:cubicBezTo>
                    <a:cubicBezTo>
                      <a:pt x="760" y="69"/>
                      <a:pt x="758" y="70"/>
                      <a:pt x="756" y="70"/>
                    </a:cubicBezTo>
                    <a:cubicBezTo>
                      <a:pt x="731" y="81"/>
                      <a:pt x="739" y="100"/>
                      <a:pt x="749" y="117"/>
                    </a:cubicBezTo>
                    <a:cubicBezTo>
                      <a:pt x="604" y="126"/>
                      <a:pt x="562" y="241"/>
                      <a:pt x="477" y="313"/>
                    </a:cubicBezTo>
                    <a:cubicBezTo>
                      <a:pt x="473" y="316"/>
                      <a:pt x="466" y="321"/>
                      <a:pt x="466" y="325"/>
                    </a:cubicBezTo>
                    <a:cubicBezTo>
                      <a:pt x="468" y="333"/>
                      <a:pt x="472" y="342"/>
                      <a:pt x="477" y="350"/>
                    </a:cubicBezTo>
                    <a:lnTo>
                      <a:pt x="477" y="351"/>
                    </a:lnTo>
                    <a:lnTo>
                      <a:pt x="476" y="351"/>
                    </a:lnTo>
                    <a:cubicBezTo>
                      <a:pt x="315" y="403"/>
                      <a:pt x="228" y="524"/>
                      <a:pt x="119" y="627"/>
                    </a:cubicBezTo>
                    <a:cubicBezTo>
                      <a:pt x="103" y="636"/>
                      <a:pt x="100" y="647"/>
                      <a:pt x="111" y="661"/>
                    </a:cubicBezTo>
                    <a:cubicBezTo>
                      <a:pt x="104" y="660"/>
                      <a:pt x="97" y="659"/>
                      <a:pt x="92" y="659"/>
                    </a:cubicBezTo>
                    <a:cubicBezTo>
                      <a:pt x="67" y="659"/>
                      <a:pt x="57" y="673"/>
                      <a:pt x="64" y="700"/>
                    </a:cubicBezTo>
                    <a:lnTo>
                      <a:pt x="10" y="699"/>
                    </a:lnTo>
                    <a:lnTo>
                      <a:pt x="10" y="699"/>
                    </a:lnTo>
                    <a:cubicBezTo>
                      <a:pt x="0" y="728"/>
                      <a:pt x="12" y="754"/>
                      <a:pt x="44" y="754"/>
                    </a:cubicBezTo>
                    <a:cubicBezTo>
                      <a:pt x="76" y="753"/>
                      <a:pt x="86" y="728"/>
                      <a:pt x="71" y="701"/>
                    </a:cubicBezTo>
                    <a:lnTo>
                      <a:pt x="71" y="701"/>
                    </a:lnTo>
                    <a:cubicBezTo>
                      <a:pt x="81" y="705"/>
                      <a:pt x="89" y="714"/>
                      <a:pt x="100" y="714"/>
                    </a:cubicBezTo>
                    <a:cubicBezTo>
                      <a:pt x="106" y="714"/>
                      <a:pt x="112" y="711"/>
                      <a:pt x="119" y="705"/>
                    </a:cubicBezTo>
                    <a:cubicBezTo>
                      <a:pt x="142" y="686"/>
                      <a:pt x="121" y="676"/>
                      <a:pt x="117" y="665"/>
                    </a:cubicBezTo>
                    <a:lnTo>
                      <a:pt x="117" y="665"/>
                    </a:lnTo>
                    <a:cubicBezTo>
                      <a:pt x="123" y="674"/>
                      <a:pt x="134" y="680"/>
                      <a:pt x="145" y="680"/>
                    </a:cubicBezTo>
                    <a:cubicBezTo>
                      <a:pt x="152" y="680"/>
                      <a:pt x="159" y="677"/>
                      <a:pt x="165" y="673"/>
                    </a:cubicBezTo>
                    <a:cubicBezTo>
                      <a:pt x="287" y="599"/>
                      <a:pt x="376" y="498"/>
                      <a:pt x="478" y="409"/>
                    </a:cubicBezTo>
                    <a:cubicBezTo>
                      <a:pt x="490" y="397"/>
                      <a:pt x="501" y="385"/>
                      <a:pt x="498" y="372"/>
                    </a:cubicBezTo>
                    <a:lnTo>
                      <a:pt x="498" y="372"/>
                    </a:lnTo>
                    <a:cubicBezTo>
                      <a:pt x="503" y="373"/>
                      <a:pt x="508" y="374"/>
                      <a:pt x="512" y="374"/>
                    </a:cubicBezTo>
                    <a:cubicBezTo>
                      <a:pt x="517" y="374"/>
                      <a:pt x="521" y="373"/>
                      <a:pt x="526" y="372"/>
                    </a:cubicBezTo>
                    <a:lnTo>
                      <a:pt x="528" y="354"/>
                    </a:lnTo>
                    <a:cubicBezTo>
                      <a:pt x="613" y="282"/>
                      <a:pt x="725" y="228"/>
                      <a:pt x="750" y="117"/>
                    </a:cubicBezTo>
                    <a:cubicBezTo>
                      <a:pt x="757" y="118"/>
                      <a:pt x="763" y="119"/>
                      <a:pt x="768" y="119"/>
                    </a:cubicBezTo>
                    <a:cubicBezTo>
                      <a:pt x="793" y="119"/>
                      <a:pt x="800" y="103"/>
                      <a:pt x="795" y="79"/>
                    </a:cubicBezTo>
                    <a:cubicBezTo>
                      <a:pt x="850" y="69"/>
                      <a:pt x="887" y="52"/>
                      <a:pt x="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77"/>
              <p:cNvSpPr/>
              <p:nvPr/>
            </p:nvSpPr>
            <p:spPr>
              <a:xfrm>
                <a:off x="8630123" y="1381081"/>
                <a:ext cx="7390" cy="6266"/>
              </a:xfrm>
              <a:custGeom>
                <a:avLst/>
                <a:gdLst/>
                <a:ahLst/>
                <a:cxnLst/>
                <a:rect l="l" t="t" r="r" b="b"/>
                <a:pathLst>
                  <a:path w="73" h="53" extrusionOk="0">
                    <a:moveTo>
                      <a:pt x="37" y="1"/>
                    </a:moveTo>
                    <a:cubicBezTo>
                      <a:pt x="11" y="1"/>
                      <a:pt x="1" y="16"/>
                      <a:pt x="3" y="41"/>
                    </a:cubicBezTo>
                    <a:cubicBezTo>
                      <a:pt x="13" y="42"/>
                      <a:pt x="22" y="52"/>
                      <a:pt x="34" y="52"/>
                    </a:cubicBezTo>
                    <a:cubicBezTo>
                      <a:pt x="39" y="52"/>
                      <a:pt x="45" y="50"/>
                      <a:pt x="51" y="45"/>
                    </a:cubicBezTo>
                    <a:cubicBezTo>
                      <a:pt x="73" y="24"/>
                      <a:pt x="51" y="15"/>
                      <a:pt x="49" y="2"/>
                    </a:cubicBezTo>
                    <a:cubicBezTo>
                      <a:pt x="45" y="1"/>
                      <a:pt x="41" y="1"/>
                      <a:pt x="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77"/>
              <p:cNvSpPr/>
              <p:nvPr/>
            </p:nvSpPr>
            <p:spPr>
              <a:xfrm>
                <a:off x="8634173" y="1343719"/>
                <a:ext cx="35735" cy="39135"/>
              </a:xfrm>
              <a:custGeom>
                <a:avLst/>
                <a:gdLst/>
                <a:ahLst/>
                <a:cxnLst/>
                <a:rect l="l" t="t" r="r" b="b"/>
                <a:pathLst>
                  <a:path w="353" h="331" extrusionOk="0">
                    <a:moveTo>
                      <a:pt x="318" y="0"/>
                    </a:moveTo>
                    <a:lnTo>
                      <a:pt x="277" y="42"/>
                    </a:lnTo>
                    <a:lnTo>
                      <a:pt x="275" y="41"/>
                    </a:lnTo>
                    <a:lnTo>
                      <a:pt x="198" y="87"/>
                    </a:lnTo>
                    <a:cubicBezTo>
                      <a:pt x="191" y="111"/>
                      <a:pt x="159" y="134"/>
                      <a:pt x="187" y="161"/>
                    </a:cubicBezTo>
                    <a:cubicBezTo>
                      <a:pt x="178" y="158"/>
                      <a:pt x="170" y="157"/>
                      <a:pt x="163" y="157"/>
                    </a:cubicBezTo>
                    <a:cubicBezTo>
                      <a:pt x="140" y="157"/>
                      <a:pt x="136" y="174"/>
                      <a:pt x="145" y="201"/>
                    </a:cubicBezTo>
                    <a:cubicBezTo>
                      <a:pt x="61" y="207"/>
                      <a:pt x="1" y="233"/>
                      <a:pt x="9" y="318"/>
                    </a:cubicBezTo>
                    <a:cubicBezTo>
                      <a:pt x="24" y="327"/>
                      <a:pt x="36" y="330"/>
                      <a:pt x="46" y="330"/>
                    </a:cubicBezTo>
                    <a:cubicBezTo>
                      <a:pt x="85" y="330"/>
                      <a:pt x="101" y="280"/>
                      <a:pt x="136" y="273"/>
                    </a:cubicBezTo>
                    <a:cubicBezTo>
                      <a:pt x="143" y="250"/>
                      <a:pt x="164" y="229"/>
                      <a:pt x="146" y="202"/>
                    </a:cubicBezTo>
                    <a:lnTo>
                      <a:pt x="146" y="202"/>
                    </a:lnTo>
                    <a:cubicBezTo>
                      <a:pt x="152" y="204"/>
                      <a:pt x="158" y="205"/>
                      <a:pt x="163" y="205"/>
                    </a:cubicBezTo>
                    <a:cubicBezTo>
                      <a:pt x="188" y="205"/>
                      <a:pt x="195" y="188"/>
                      <a:pt x="191" y="163"/>
                    </a:cubicBezTo>
                    <a:cubicBezTo>
                      <a:pt x="262" y="160"/>
                      <a:pt x="278" y="105"/>
                      <a:pt x="312" y="68"/>
                    </a:cubicBezTo>
                    <a:cubicBezTo>
                      <a:pt x="325" y="55"/>
                      <a:pt x="338" y="42"/>
                      <a:pt x="353" y="29"/>
                    </a:cubicBezTo>
                    <a:lnTo>
                      <a:pt x="31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77"/>
              <p:cNvSpPr/>
              <p:nvPr/>
            </p:nvSpPr>
            <p:spPr>
              <a:xfrm>
                <a:off x="8666365" y="1336862"/>
                <a:ext cx="10427" cy="10168"/>
              </a:xfrm>
              <a:custGeom>
                <a:avLst/>
                <a:gdLst/>
                <a:ahLst/>
                <a:cxnLst/>
                <a:rect l="l" t="t" r="r" b="b"/>
                <a:pathLst>
                  <a:path w="103" h="86" extrusionOk="0">
                    <a:moveTo>
                      <a:pt x="73" y="0"/>
                    </a:moveTo>
                    <a:cubicBezTo>
                      <a:pt x="53" y="0"/>
                      <a:pt x="33" y="28"/>
                      <a:pt x="12" y="29"/>
                    </a:cubicBezTo>
                    <a:cubicBezTo>
                      <a:pt x="6" y="37"/>
                      <a:pt x="1" y="48"/>
                      <a:pt x="0" y="58"/>
                    </a:cubicBezTo>
                    <a:lnTo>
                      <a:pt x="35" y="86"/>
                    </a:lnTo>
                    <a:lnTo>
                      <a:pt x="88" y="55"/>
                    </a:lnTo>
                    <a:cubicBezTo>
                      <a:pt x="91" y="44"/>
                      <a:pt x="95" y="35"/>
                      <a:pt x="102" y="27"/>
                    </a:cubicBezTo>
                    <a:cubicBezTo>
                      <a:pt x="93" y="7"/>
                      <a:pt x="83" y="0"/>
                      <a:pt x="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77"/>
              <p:cNvSpPr/>
              <p:nvPr/>
            </p:nvSpPr>
            <p:spPr>
              <a:xfrm>
                <a:off x="8680436" y="1310023"/>
                <a:ext cx="16703" cy="22701"/>
              </a:xfrm>
              <a:custGeom>
                <a:avLst/>
                <a:gdLst/>
                <a:ahLst/>
                <a:cxnLst/>
                <a:rect l="l" t="t" r="r" b="b"/>
                <a:pathLst>
                  <a:path w="165" h="192" extrusionOk="0">
                    <a:moveTo>
                      <a:pt x="148" y="0"/>
                    </a:moveTo>
                    <a:cubicBezTo>
                      <a:pt x="94" y="61"/>
                      <a:pt x="0" y="99"/>
                      <a:pt x="9" y="191"/>
                    </a:cubicBezTo>
                    <a:lnTo>
                      <a:pt x="135" y="90"/>
                    </a:lnTo>
                    <a:cubicBezTo>
                      <a:pt x="145" y="61"/>
                      <a:pt x="164" y="32"/>
                      <a:pt x="1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77"/>
              <p:cNvSpPr/>
              <p:nvPr/>
            </p:nvSpPr>
            <p:spPr>
              <a:xfrm>
                <a:off x="6223422" y="1314752"/>
                <a:ext cx="20145" cy="18799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59" extrusionOk="0">
                    <a:moveTo>
                      <a:pt x="92" y="0"/>
                    </a:moveTo>
                    <a:lnTo>
                      <a:pt x="92" y="0"/>
                    </a:lnTo>
                    <a:cubicBezTo>
                      <a:pt x="0" y="75"/>
                      <a:pt x="75" y="113"/>
                      <a:pt x="137" y="155"/>
                    </a:cubicBezTo>
                    <a:cubicBezTo>
                      <a:pt x="145" y="157"/>
                      <a:pt x="153" y="158"/>
                      <a:pt x="160" y="158"/>
                    </a:cubicBezTo>
                    <a:cubicBezTo>
                      <a:pt x="182" y="158"/>
                      <a:pt x="198" y="147"/>
                      <a:pt x="194" y="127"/>
                    </a:cubicBezTo>
                    <a:cubicBezTo>
                      <a:pt x="181" y="74"/>
                      <a:pt x="159" y="23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77"/>
              <p:cNvSpPr/>
              <p:nvPr/>
            </p:nvSpPr>
            <p:spPr>
              <a:xfrm>
                <a:off x="6248730" y="1353651"/>
                <a:ext cx="19234" cy="1643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9" extrusionOk="0">
                    <a:moveTo>
                      <a:pt x="59" y="1"/>
                    </a:moveTo>
                    <a:cubicBezTo>
                      <a:pt x="36" y="1"/>
                      <a:pt x="15" y="15"/>
                      <a:pt x="1" y="41"/>
                    </a:cubicBezTo>
                    <a:cubicBezTo>
                      <a:pt x="35" y="76"/>
                      <a:pt x="35" y="139"/>
                      <a:pt x="111" y="139"/>
                    </a:cubicBezTo>
                    <a:cubicBezTo>
                      <a:pt x="112" y="139"/>
                      <a:pt x="114" y="139"/>
                      <a:pt x="115" y="139"/>
                    </a:cubicBezTo>
                    <a:cubicBezTo>
                      <a:pt x="190" y="94"/>
                      <a:pt x="145" y="51"/>
                      <a:pt x="103" y="17"/>
                    </a:cubicBezTo>
                    <a:cubicBezTo>
                      <a:pt x="89" y="6"/>
                      <a:pt x="74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77"/>
              <p:cNvSpPr/>
              <p:nvPr/>
            </p:nvSpPr>
            <p:spPr>
              <a:xfrm>
                <a:off x="8625163" y="1231280"/>
                <a:ext cx="4353" cy="2956"/>
              </a:xfrm>
              <a:custGeom>
                <a:avLst/>
                <a:gdLst/>
                <a:ahLst/>
                <a:cxnLst/>
                <a:rect l="l" t="t" r="r" b="b"/>
                <a:pathLst>
                  <a:path w="43" h="25" extrusionOk="0">
                    <a:moveTo>
                      <a:pt x="18" y="0"/>
                    </a:moveTo>
                    <a:cubicBezTo>
                      <a:pt x="17" y="0"/>
                      <a:pt x="17" y="0"/>
                      <a:pt x="16" y="0"/>
                    </a:cubicBezTo>
                    <a:cubicBezTo>
                      <a:pt x="3" y="3"/>
                      <a:pt x="1" y="12"/>
                      <a:pt x="9" y="24"/>
                    </a:cubicBezTo>
                    <a:lnTo>
                      <a:pt x="42" y="10"/>
                    </a:lnTo>
                    <a:cubicBezTo>
                      <a:pt x="35" y="7"/>
                      <a:pt x="26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77"/>
              <p:cNvSpPr/>
              <p:nvPr/>
            </p:nvSpPr>
            <p:spPr>
              <a:xfrm>
                <a:off x="8625770" y="1234118"/>
                <a:ext cx="607" cy="473"/>
              </a:xfrm>
              <a:custGeom>
                <a:avLst/>
                <a:gdLst/>
                <a:ahLst/>
                <a:cxnLst/>
                <a:rect l="l" t="t" r="r" b="b"/>
                <a:pathLst>
                  <a:path w="6" h="4" extrusionOk="0">
                    <a:moveTo>
                      <a:pt x="2" y="0"/>
                    </a:moveTo>
                    <a:lnTo>
                      <a:pt x="1" y="1"/>
                    </a:lnTo>
                    <a:cubicBezTo>
                      <a:pt x="2" y="1"/>
                      <a:pt x="3" y="2"/>
                      <a:pt x="5" y="4"/>
                    </a:cubicBezTo>
                    <a:cubicBezTo>
                      <a:pt x="4" y="2"/>
                      <a:pt x="3" y="1"/>
                      <a:pt x="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77"/>
              <p:cNvSpPr/>
              <p:nvPr/>
            </p:nvSpPr>
            <p:spPr>
              <a:xfrm>
                <a:off x="6663783" y="1216383"/>
                <a:ext cx="78050" cy="60299"/>
              </a:xfrm>
              <a:custGeom>
                <a:avLst/>
                <a:gdLst/>
                <a:ahLst/>
                <a:cxnLst/>
                <a:rect l="l" t="t" r="r" b="b"/>
                <a:pathLst>
                  <a:path w="771" h="510" extrusionOk="0">
                    <a:moveTo>
                      <a:pt x="663" y="1"/>
                    </a:moveTo>
                    <a:cubicBezTo>
                      <a:pt x="622" y="1"/>
                      <a:pt x="586" y="59"/>
                      <a:pt x="548" y="82"/>
                    </a:cubicBezTo>
                    <a:cubicBezTo>
                      <a:pt x="537" y="88"/>
                      <a:pt x="531" y="103"/>
                      <a:pt x="524" y="113"/>
                    </a:cubicBezTo>
                    <a:lnTo>
                      <a:pt x="244" y="309"/>
                    </a:lnTo>
                    <a:cubicBezTo>
                      <a:pt x="222" y="325"/>
                      <a:pt x="209" y="346"/>
                      <a:pt x="216" y="368"/>
                    </a:cubicBezTo>
                    <a:cubicBezTo>
                      <a:pt x="204" y="365"/>
                      <a:pt x="191" y="364"/>
                      <a:pt x="178" y="364"/>
                    </a:cubicBezTo>
                    <a:cubicBezTo>
                      <a:pt x="174" y="364"/>
                      <a:pt x="169" y="364"/>
                      <a:pt x="165" y="364"/>
                    </a:cubicBezTo>
                    <a:lnTo>
                      <a:pt x="83" y="397"/>
                    </a:lnTo>
                    <a:lnTo>
                      <a:pt x="1" y="466"/>
                    </a:lnTo>
                    <a:cubicBezTo>
                      <a:pt x="0" y="481"/>
                      <a:pt x="8" y="490"/>
                      <a:pt x="26" y="492"/>
                    </a:cubicBezTo>
                    <a:lnTo>
                      <a:pt x="33" y="501"/>
                    </a:lnTo>
                    <a:cubicBezTo>
                      <a:pt x="53" y="507"/>
                      <a:pt x="70" y="510"/>
                      <a:pt x="86" y="510"/>
                    </a:cubicBezTo>
                    <a:cubicBezTo>
                      <a:pt x="153" y="510"/>
                      <a:pt x="195" y="463"/>
                      <a:pt x="228" y="420"/>
                    </a:cubicBezTo>
                    <a:cubicBezTo>
                      <a:pt x="234" y="413"/>
                      <a:pt x="239" y="405"/>
                      <a:pt x="240" y="396"/>
                    </a:cubicBezTo>
                    <a:cubicBezTo>
                      <a:pt x="248" y="401"/>
                      <a:pt x="256" y="402"/>
                      <a:pt x="265" y="402"/>
                    </a:cubicBezTo>
                    <a:cubicBezTo>
                      <a:pt x="282" y="402"/>
                      <a:pt x="301" y="395"/>
                      <a:pt x="317" y="385"/>
                    </a:cubicBezTo>
                    <a:cubicBezTo>
                      <a:pt x="430" y="321"/>
                      <a:pt x="539" y="250"/>
                      <a:pt x="619" y="154"/>
                    </a:cubicBezTo>
                    <a:cubicBezTo>
                      <a:pt x="666" y="114"/>
                      <a:pt x="770" y="79"/>
                      <a:pt x="699" y="16"/>
                    </a:cubicBezTo>
                    <a:cubicBezTo>
                      <a:pt x="686" y="5"/>
                      <a:pt x="675" y="1"/>
                      <a:pt x="6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77"/>
              <p:cNvSpPr/>
              <p:nvPr/>
            </p:nvSpPr>
            <p:spPr>
              <a:xfrm>
                <a:off x="8166276" y="3597113"/>
                <a:ext cx="35634" cy="6266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3" extrusionOk="0">
                    <a:moveTo>
                      <a:pt x="262" y="1"/>
                    </a:moveTo>
                    <a:cubicBezTo>
                      <a:pt x="185" y="1"/>
                      <a:pt x="103" y="12"/>
                      <a:pt x="1" y="26"/>
                    </a:cubicBezTo>
                    <a:cubicBezTo>
                      <a:pt x="103" y="38"/>
                      <a:pt x="185" y="52"/>
                      <a:pt x="262" y="52"/>
                    </a:cubicBezTo>
                    <a:cubicBezTo>
                      <a:pt x="292" y="52"/>
                      <a:pt x="321" y="50"/>
                      <a:pt x="350" y="45"/>
                    </a:cubicBezTo>
                    <a:cubicBezTo>
                      <a:pt x="351" y="32"/>
                      <a:pt x="351" y="20"/>
                      <a:pt x="351" y="7"/>
                    </a:cubicBezTo>
                    <a:cubicBezTo>
                      <a:pt x="322" y="3"/>
                      <a:pt x="292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77"/>
              <p:cNvSpPr/>
              <p:nvPr/>
            </p:nvSpPr>
            <p:spPr>
              <a:xfrm>
                <a:off x="6565385" y="2825527"/>
                <a:ext cx="725432" cy="118114"/>
              </a:xfrm>
              <a:custGeom>
                <a:avLst/>
                <a:gdLst/>
                <a:ahLst/>
                <a:cxnLst/>
                <a:rect l="l" t="t" r="r" b="b"/>
                <a:pathLst>
                  <a:path w="7166" h="999" extrusionOk="0">
                    <a:moveTo>
                      <a:pt x="6863" y="173"/>
                    </a:moveTo>
                    <a:cubicBezTo>
                      <a:pt x="6904" y="173"/>
                      <a:pt x="6937" y="186"/>
                      <a:pt x="6938" y="239"/>
                    </a:cubicBezTo>
                    <a:cubicBezTo>
                      <a:pt x="6938" y="300"/>
                      <a:pt x="6895" y="311"/>
                      <a:pt x="6845" y="311"/>
                    </a:cubicBezTo>
                    <a:cubicBezTo>
                      <a:pt x="6816" y="311"/>
                      <a:pt x="6784" y="307"/>
                      <a:pt x="6759" y="307"/>
                    </a:cubicBezTo>
                    <a:cubicBezTo>
                      <a:pt x="6103" y="307"/>
                      <a:pt x="5447" y="308"/>
                      <a:pt x="4791" y="308"/>
                    </a:cubicBezTo>
                    <a:cubicBezTo>
                      <a:pt x="4134" y="308"/>
                      <a:pt x="3478" y="307"/>
                      <a:pt x="2822" y="307"/>
                    </a:cubicBezTo>
                    <a:cubicBezTo>
                      <a:pt x="2055" y="307"/>
                      <a:pt x="1288" y="308"/>
                      <a:pt x="521" y="309"/>
                    </a:cubicBezTo>
                    <a:cubicBezTo>
                      <a:pt x="461" y="309"/>
                      <a:pt x="400" y="308"/>
                      <a:pt x="340" y="304"/>
                    </a:cubicBezTo>
                    <a:cubicBezTo>
                      <a:pt x="296" y="302"/>
                      <a:pt x="274" y="276"/>
                      <a:pt x="273" y="239"/>
                    </a:cubicBezTo>
                    <a:cubicBezTo>
                      <a:pt x="269" y="200"/>
                      <a:pt x="296" y="181"/>
                      <a:pt x="340" y="181"/>
                    </a:cubicBezTo>
                    <a:lnTo>
                      <a:pt x="340" y="180"/>
                    </a:lnTo>
                    <a:cubicBezTo>
                      <a:pt x="352" y="179"/>
                      <a:pt x="365" y="179"/>
                      <a:pt x="378" y="179"/>
                    </a:cubicBezTo>
                    <a:cubicBezTo>
                      <a:pt x="403" y="179"/>
                      <a:pt x="428" y="180"/>
                      <a:pt x="454" y="180"/>
                    </a:cubicBezTo>
                    <a:lnTo>
                      <a:pt x="3617" y="180"/>
                    </a:lnTo>
                    <a:cubicBezTo>
                      <a:pt x="4665" y="180"/>
                      <a:pt x="5712" y="181"/>
                      <a:pt x="6759" y="182"/>
                    </a:cubicBezTo>
                    <a:cubicBezTo>
                      <a:pt x="6789" y="182"/>
                      <a:pt x="6829" y="173"/>
                      <a:pt x="6863" y="173"/>
                    </a:cubicBezTo>
                    <a:close/>
                    <a:moveTo>
                      <a:pt x="3011" y="421"/>
                    </a:moveTo>
                    <a:cubicBezTo>
                      <a:pt x="4114" y="421"/>
                      <a:pt x="5217" y="430"/>
                      <a:pt x="6320" y="430"/>
                    </a:cubicBezTo>
                    <a:cubicBezTo>
                      <a:pt x="6364" y="430"/>
                      <a:pt x="6408" y="430"/>
                      <a:pt x="6453" y="430"/>
                    </a:cubicBezTo>
                    <a:cubicBezTo>
                      <a:pt x="6565" y="430"/>
                      <a:pt x="6680" y="432"/>
                      <a:pt x="6794" y="435"/>
                    </a:cubicBezTo>
                    <a:cubicBezTo>
                      <a:pt x="6802" y="435"/>
                      <a:pt x="6811" y="435"/>
                      <a:pt x="6820" y="435"/>
                    </a:cubicBezTo>
                    <a:cubicBezTo>
                      <a:pt x="6841" y="435"/>
                      <a:pt x="6861" y="438"/>
                      <a:pt x="6875" y="458"/>
                    </a:cubicBezTo>
                    <a:cubicBezTo>
                      <a:pt x="6896" y="490"/>
                      <a:pt x="6875" y="518"/>
                      <a:pt x="6854" y="545"/>
                    </a:cubicBezTo>
                    <a:cubicBezTo>
                      <a:pt x="6822" y="584"/>
                      <a:pt x="6776" y="611"/>
                      <a:pt x="6725" y="619"/>
                    </a:cubicBezTo>
                    <a:cubicBezTo>
                      <a:pt x="6651" y="635"/>
                      <a:pt x="6577" y="647"/>
                      <a:pt x="6502" y="655"/>
                    </a:cubicBezTo>
                    <a:cubicBezTo>
                      <a:pt x="5687" y="721"/>
                      <a:pt x="4870" y="765"/>
                      <a:pt x="4053" y="807"/>
                    </a:cubicBezTo>
                    <a:cubicBezTo>
                      <a:pt x="3919" y="814"/>
                      <a:pt x="3784" y="817"/>
                      <a:pt x="3650" y="817"/>
                    </a:cubicBezTo>
                    <a:cubicBezTo>
                      <a:pt x="3201" y="817"/>
                      <a:pt x="2753" y="784"/>
                      <a:pt x="2305" y="763"/>
                    </a:cubicBezTo>
                    <a:cubicBezTo>
                      <a:pt x="1783" y="738"/>
                      <a:pt x="1262" y="694"/>
                      <a:pt x="741" y="656"/>
                    </a:cubicBezTo>
                    <a:cubicBezTo>
                      <a:pt x="658" y="649"/>
                      <a:pt x="576" y="637"/>
                      <a:pt x="495" y="619"/>
                    </a:cubicBezTo>
                    <a:cubicBezTo>
                      <a:pt x="401" y="599"/>
                      <a:pt x="336" y="552"/>
                      <a:pt x="319" y="430"/>
                    </a:cubicBezTo>
                    <a:cubicBezTo>
                      <a:pt x="559" y="430"/>
                      <a:pt x="791" y="432"/>
                      <a:pt x="1019" y="432"/>
                    </a:cubicBezTo>
                    <a:cubicBezTo>
                      <a:pt x="1133" y="432"/>
                      <a:pt x="1246" y="432"/>
                      <a:pt x="1360" y="430"/>
                    </a:cubicBezTo>
                    <a:cubicBezTo>
                      <a:pt x="1910" y="424"/>
                      <a:pt x="2460" y="421"/>
                      <a:pt x="3011" y="421"/>
                    </a:cubicBezTo>
                    <a:close/>
                    <a:moveTo>
                      <a:pt x="4174" y="0"/>
                    </a:moveTo>
                    <a:cubicBezTo>
                      <a:pt x="3986" y="0"/>
                      <a:pt x="3798" y="2"/>
                      <a:pt x="3610" y="7"/>
                    </a:cubicBezTo>
                    <a:cubicBezTo>
                      <a:pt x="3424" y="2"/>
                      <a:pt x="3238" y="0"/>
                      <a:pt x="3052" y="0"/>
                    </a:cubicBezTo>
                    <a:cubicBezTo>
                      <a:pt x="2285" y="0"/>
                      <a:pt x="1519" y="34"/>
                      <a:pt x="753" y="34"/>
                    </a:cubicBezTo>
                    <a:cubicBezTo>
                      <a:pt x="629" y="34"/>
                      <a:pt x="504" y="33"/>
                      <a:pt x="380" y="31"/>
                    </a:cubicBezTo>
                    <a:cubicBezTo>
                      <a:pt x="357" y="31"/>
                      <a:pt x="335" y="32"/>
                      <a:pt x="311" y="32"/>
                    </a:cubicBezTo>
                    <a:cubicBezTo>
                      <a:pt x="208" y="33"/>
                      <a:pt x="148" y="76"/>
                      <a:pt x="116" y="163"/>
                    </a:cubicBezTo>
                    <a:cubicBezTo>
                      <a:pt x="1" y="471"/>
                      <a:pt x="189" y="761"/>
                      <a:pt x="555" y="828"/>
                    </a:cubicBezTo>
                    <a:cubicBezTo>
                      <a:pt x="592" y="836"/>
                      <a:pt x="628" y="843"/>
                      <a:pt x="666" y="847"/>
                    </a:cubicBezTo>
                    <a:cubicBezTo>
                      <a:pt x="1210" y="888"/>
                      <a:pt x="1752" y="938"/>
                      <a:pt x="2296" y="967"/>
                    </a:cubicBezTo>
                    <a:cubicBezTo>
                      <a:pt x="2717" y="988"/>
                      <a:pt x="3137" y="999"/>
                      <a:pt x="3556" y="999"/>
                    </a:cubicBezTo>
                    <a:cubicBezTo>
                      <a:pt x="4462" y="999"/>
                      <a:pt x="5367" y="951"/>
                      <a:pt x="6271" y="868"/>
                    </a:cubicBezTo>
                    <a:cubicBezTo>
                      <a:pt x="6384" y="858"/>
                      <a:pt x="6498" y="855"/>
                      <a:pt x="6609" y="837"/>
                    </a:cubicBezTo>
                    <a:cubicBezTo>
                      <a:pt x="6998" y="778"/>
                      <a:pt x="7166" y="579"/>
                      <a:pt x="7115" y="244"/>
                    </a:cubicBezTo>
                    <a:cubicBezTo>
                      <a:pt x="7090" y="77"/>
                      <a:pt x="7047" y="32"/>
                      <a:pt x="6862" y="32"/>
                    </a:cubicBezTo>
                    <a:cubicBezTo>
                      <a:pt x="6854" y="32"/>
                      <a:pt x="6847" y="32"/>
                      <a:pt x="6839" y="32"/>
                    </a:cubicBezTo>
                    <a:cubicBezTo>
                      <a:pt x="6728" y="34"/>
                      <a:pt x="6617" y="34"/>
                      <a:pt x="6506" y="34"/>
                    </a:cubicBezTo>
                    <a:cubicBezTo>
                      <a:pt x="5729" y="34"/>
                      <a:pt x="4951" y="0"/>
                      <a:pt x="41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77"/>
              <p:cNvSpPr/>
              <p:nvPr/>
            </p:nvSpPr>
            <p:spPr>
              <a:xfrm>
                <a:off x="6805711" y="3230947"/>
                <a:ext cx="251563" cy="106291"/>
              </a:xfrm>
              <a:custGeom>
                <a:avLst/>
                <a:gdLst/>
                <a:ahLst/>
                <a:cxnLst/>
                <a:rect l="l" t="t" r="r" b="b"/>
                <a:pathLst>
                  <a:path w="2485" h="899" extrusionOk="0">
                    <a:moveTo>
                      <a:pt x="1772" y="98"/>
                    </a:moveTo>
                    <a:cubicBezTo>
                      <a:pt x="1858" y="98"/>
                      <a:pt x="1944" y="98"/>
                      <a:pt x="2030" y="100"/>
                    </a:cubicBezTo>
                    <a:cubicBezTo>
                      <a:pt x="2267" y="104"/>
                      <a:pt x="2327" y="196"/>
                      <a:pt x="2225" y="372"/>
                    </a:cubicBezTo>
                    <a:cubicBezTo>
                      <a:pt x="2194" y="426"/>
                      <a:pt x="2149" y="443"/>
                      <a:pt x="2084" y="449"/>
                    </a:cubicBezTo>
                    <a:cubicBezTo>
                      <a:pt x="1802" y="477"/>
                      <a:pt x="1520" y="491"/>
                      <a:pt x="1238" y="491"/>
                    </a:cubicBezTo>
                    <a:cubicBezTo>
                      <a:pt x="952" y="491"/>
                      <a:pt x="667" y="477"/>
                      <a:pt x="382" y="448"/>
                    </a:cubicBezTo>
                    <a:cubicBezTo>
                      <a:pt x="266" y="435"/>
                      <a:pt x="192" y="341"/>
                      <a:pt x="199" y="221"/>
                    </a:cubicBezTo>
                    <a:cubicBezTo>
                      <a:pt x="205" y="111"/>
                      <a:pt x="300" y="102"/>
                      <a:pt x="392" y="102"/>
                    </a:cubicBezTo>
                    <a:cubicBezTo>
                      <a:pt x="516" y="100"/>
                      <a:pt x="639" y="100"/>
                      <a:pt x="763" y="100"/>
                    </a:cubicBezTo>
                    <a:cubicBezTo>
                      <a:pt x="927" y="100"/>
                      <a:pt x="1092" y="101"/>
                      <a:pt x="1256" y="101"/>
                    </a:cubicBezTo>
                    <a:lnTo>
                      <a:pt x="1256" y="100"/>
                    </a:lnTo>
                    <a:cubicBezTo>
                      <a:pt x="1428" y="100"/>
                      <a:pt x="1600" y="98"/>
                      <a:pt x="1772" y="98"/>
                    </a:cubicBezTo>
                    <a:close/>
                    <a:moveTo>
                      <a:pt x="1208" y="580"/>
                    </a:moveTo>
                    <a:cubicBezTo>
                      <a:pt x="1458" y="580"/>
                      <a:pt x="1707" y="583"/>
                      <a:pt x="1956" y="589"/>
                    </a:cubicBezTo>
                    <a:cubicBezTo>
                      <a:pt x="1850" y="717"/>
                      <a:pt x="1559" y="781"/>
                      <a:pt x="1257" y="781"/>
                    </a:cubicBezTo>
                    <a:cubicBezTo>
                      <a:pt x="957" y="781"/>
                      <a:pt x="644" y="718"/>
                      <a:pt x="486" y="589"/>
                    </a:cubicBezTo>
                    <a:cubicBezTo>
                      <a:pt x="729" y="583"/>
                      <a:pt x="969" y="580"/>
                      <a:pt x="1208" y="580"/>
                    </a:cubicBezTo>
                    <a:close/>
                    <a:moveTo>
                      <a:pt x="598" y="1"/>
                    </a:moveTo>
                    <a:cubicBezTo>
                      <a:pt x="508" y="1"/>
                      <a:pt x="418" y="3"/>
                      <a:pt x="328" y="12"/>
                    </a:cubicBezTo>
                    <a:cubicBezTo>
                      <a:pt x="82" y="34"/>
                      <a:pt x="1" y="140"/>
                      <a:pt x="56" y="346"/>
                    </a:cubicBezTo>
                    <a:cubicBezTo>
                      <a:pt x="128" y="617"/>
                      <a:pt x="359" y="763"/>
                      <a:pt x="646" y="831"/>
                    </a:cubicBezTo>
                    <a:cubicBezTo>
                      <a:pt x="840" y="876"/>
                      <a:pt x="1038" y="898"/>
                      <a:pt x="1236" y="898"/>
                    </a:cubicBezTo>
                    <a:cubicBezTo>
                      <a:pt x="1430" y="898"/>
                      <a:pt x="1624" y="877"/>
                      <a:pt x="1815" y="833"/>
                    </a:cubicBezTo>
                    <a:cubicBezTo>
                      <a:pt x="2071" y="775"/>
                      <a:pt x="2293" y="652"/>
                      <a:pt x="2382" y="423"/>
                    </a:cubicBezTo>
                    <a:cubicBezTo>
                      <a:pt x="2484" y="158"/>
                      <a:pt x="2415" y="15"/>
                      <a:pt x="2075" y="4"/>
                    </a:cubicBezTo>
                    <a:cubicBezTo>
                      <a:pt x="2038" y="3"/>
                      <a:pt x="2000" y="3"/>
                      <a:pt x="1962" y="3"/>
                    </a:cubicBezTo>
                    <a:cubicBezTo>
                      <a:pt x="1924" y="3"/>
                      <a:pt x="1886" y="3"/>
                      <a:pt x="1848" y="3"/>
                    </a:cubicBezTo>
                    <a:lnTo>
                      <a:pt x="1235" y="3"/>
                    </a:lnTo>
                    <a:cubicBezTo>
                      <a:pt x="1173" y="7"/>
                      <a:pt x="1111" y="8"/>
                      <a:pt x="1048" y="8"/>
                    </a:cubicBezTo>
                    <a:cubicBezTo>
                      <a:pt x="898" y="8"/>
                      <a:pt x="748" y="1"/>
                      <a:pt x="5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77"/>
              <p:cNvSpPr/>
              <p:nvPr/>
            </p:nvSpPr>
            <p:spPr>
              <a:xfrm>
                <a:off x="7677829" y="3534922"/>
                <a:ext cx="184648" cy="127691"/>
              </a:xfrm>
              <a:custGeom>
                <a:avLst/>
                <a:gdLst/>
                <a:ahLst/>
                <a:cxnLst/>
                <a:rect l="l" t="t" r="r" b="b"/>
                <a:pathLst>
                  <a:path w="1824" h="1080" extrusionOk="0">
                    <a:moveTo>
                      <a:pt x="1372" y="136"/>
                    </a:moveTo>
                    <a:cubicBezTo>
                      <a:pt x="1484" y="136"/>
                      <a:pt x="1591" y="171"/>
                      <a:pt x="1641" y="262"/>
                    </a:cubicBezTo>
                    <a:cubicBezTo>
                      <a:pt x="1701" y="365"/>
                      <a:pt x="1640" y="477"/>
                      <a:pt x="1601" y="580"/>
                    </a:cubicBezTo>
                    <a:cubicBezTo>
                      <a:pt x="1586" y="621"/>
                      <a:pt x="1524" y="616"/>
                      <a:pt x="1480" y="618"/>
                    </a:cubicBezTo>
                    <a:cubicBezTo>
                      <a:pt x="1336" y="627"/>
                      <a:pt x="1193" y="635"/>
                      <a:pt x="1049" y="640"/>
                    </a:cubicBezTo>
                    <a:cubicBezTo>
                      <a:pt x="868" y="646"/>
                      <a:pt x="686" y="649"/>
                      <a:pt x="504" y="653"/>
                    </a:cubicBezTo>
                    <a:cubicBezTo>
                      <a:pt x="482" y="712"/>
                      <a:pt x="532" y="713"/>
                      <a:pt x="577" y="722"/>
                    </a:cubicBezTo>
                    <a:cubicBezTo>
                      <a:pt x="797" y="763"/>
                      <a:pt x="1020" y="765"/>
                      <a:pt x="1243" y="765"/>
                    </a:cubicBezTo>
                    <a:cubicBezTo>
                      <a:pt x="1255" y="765"/>
                      <a:pt x="1267" y="765"/>
                      <a:pt x="1279" y="765"/>
                    </a:cubicBezTo>
                    <a:cubicBezTo>
                      <a:pt x="1318" y="765"/>
                      <a:pt x="1357" y="758"/>
                      <a:pt x="1398" y="758"/>
                    </a:cubicBezTo>
                    <a:cubicBezTo>
                      <a:pt x="1427" y="758"/>
                      <a:pt x="1457" y="761"/>
                      <a:pt x="1487" y="772"/>
                    </a:cubicBezTo>
                    <a:cubicBezTo>
                      <a:pt x="1465" y="872"/>
                      <a:pt x="1377" y="906"/>
                      <a:pt x="1277" y="916"/>
                    </a:cubicBezTo>
                    <a:cubicBezTo>
                      <a:pt x="1157" y="927"/>
                      <a:pt x="1037" y="935"/>
                      <a:pt x="917" y="935"/>
                    </a:cubicBezTo>
                    <a:cubicBezTo>
                      <a:pt x="795" y="935"/>
                      <a:pt x="673" y="927"/>
                      <a:pt x="552" y="908"/>
                    </a:cubicBezTo>
                    <a:cubicBezTo>
                      <a:pt x="344" y="876"/>
                      <a:pt x="281" y="813"/>
                      <a:pt x="255" y="647"/>
                    </a:cubicBezTo>
                    <a:cubicBezTo>
                      <a:pt x="218" y="566"/>
                      <a:pt x="215" y="482"/>
                      <a:pt x="219" y="398"/>
                    </a:cubicBezTo>
                    <a:cubicBezTo>
                      <a:pt x="224" y="274"/>
                      <a:pt x="263" y="233"/>
                      <a:pt x="402" y="220"/>
                    </a:cubicBezTo>
                    <a:cubicBezTo>
                      <a:pt x="711" y="190"/>
                      <a:pt x="1020" y="161"/>
                      <a:pt x="1329" y="138"/>
                    </a:cubicBezTo>
                    <a:cubicBezTo>
                      <a:pt x="1344" y="137"/>
                      <a:pt x="1358" y="136"/>
                      <a:pt x="1372" y="136"/>
                    </a:cubicBezTo>
                    <a:close/>
                    <a:moveTo>
                      <a:pt x="1325" y="1"/>
                    </a:moveTo>
                    <a:cubicBezTo>
                      <a:pt x="1302" y="1"/>
                      <a:pt x="1279" y="2"/>
                      <a:pt x="1256" y="4"/>
                    </a:cubicBezTo>
                    <a:cubicBezTo>
                      <a:pt x="992" y="27"/>
                      <a:pt x="728" y="44"/>
                      <a:pt x="464" y="61"/>
                    </a:cubicBezTo>
                    <a:cubicBezTo>
                      <a:pt x="169" y="80"/>
                      <a:pt x="7" y="217"/>
                      <a:pt x="0" y="469"/>
                    </a:cubicBezTo>
                    <a:cubicBezTo>
                      <a:pt x="0" y="553"/>
                      <a:pt x="11" y="637"/>
                      <a:pt x="33" y="719"/>
                    </a:cubicBezTo>
                    <a:cubicBezTo>
                      <a:pt x="73" y="879"/>
                      <a:pt x="187" y="985"/>
                      <a:pt x="377" y="1019"/>
                    </a:cubicBezTo>
                    <a:cubicBezTo>
                      <a:pt x="538" y="1048"/>
                      <a:pt x="700" y="1079"/>
                      <a:pt x="867" y="1079"/>
                    </a:cubicBezTo>
                    <a:cubicBezTo>
                      <a:pt x="884" y="1079"/>
                      <a:pt x="900" y="1079"/>
                      <a:pt x="917" y="1078"/>
                    </a:cubicBezTo>
                    <a:cubicBezTo>
                      <a:pt x="1045" y="1068"/>
                      <a:pt x="1173" y="1061"/>
                      <a:pt x="1301" y="1045"/>
                    </a:cubicBezTo>
                    <a:cubicBezTo>
                      <a:pt x="1461" y="1025"/>
                      <a:pt x="1581" y="949"/>
                      <a:pt x="1662" y="832"/>
                    </a:cubicBezTo>
                    <a:cubicBezTo>
                      <a:pt x="1773" y="672"/>
                      <a:pt x="1824" y="498"/>
                      <a:pt x="1812" y="312"/>
                    </a:cubicBezTo>
                    <a:cubicBezTo>
                      <a:pt x="1802" y="165"/>
                      <a:pt x="1708" y="71"/>
                      <a:pt x="1547" y="30"/>
                    </a:cubicBezTo>
                    <a:cubicBezTo>
                      <a:pt x="1474" y="11"/>
                      <a:pt x="1400" y="1"/>
                      <a:pt x="1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77"/>
              <p:cNvSpPr/>
              <p:nvPr/>
            </p:nvSpPr>
            <p:spPr>
              <a:xfrm>
                <a:off x="5995548" y="3535277"/>
                <a:ext cx="188191" cy="127218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1076" extrusionOk="0">
                    <a:moveTo>
                      <a:pt x="501" y="137"/>
                    </a:moveTo>
                    <a:cubicBezTo>
                      <a:pt x="524" y="137"/>
                      <a:pt x="547" y="138"/>
                      <a:pt x="570" y="140"/>
                    </a:cubicBezTo>
                    <a:cubicBezTo>
                      <a:pt x="855" y="161"/>
                      <a:pt x="1141" y="187"/>
                      <a:pt x="1425" y="214"/>
                    </a:cubicBezTo>
                    <a:cubicBezTo>
                      <a:pt x="1595" y="229"/>
                      <a:pt x="1629" y="262"/>
                      <a:pt x="1628" y="412"/>
                    </a:cubicBezTo>
                    <a:cubicBezTo>
                      <a:pt x="1628" y="489"/>
                      <a:pt x="1613" y="565"/>
                      <a:pt x="1604" y="643"/>
                    </a:cubicBezTo>
                    <a:cubicBezTo>
                      <a:pt x="1621" y="768"/>
                      <a:pt x="1538" y="838"/>
                      <a:pt x="1414" y="873"/>
                    </a:cubicBezTo>
                    <a:cubicBezTo>
                      <a:pt x="1263" y="918"/>
                      <a:pt x="1109" y="933"/>
                      <a:pt x="954" y="933"/>
                    </a:cubicBezTo>
                    <a:cubicBezTo>
                      <a:pt x="810" y="933"/>
                      <a:pt x="665" y="920"/>
                      <a:pt x="521" y="903"/>
                    </a:cubicBezTo>
                    <a:cubicBezTo>
                      <a:pt x="448" y="895"/>
                      <a:pt x="388" y="848"/>
                      <a:pt x="355" y="771"/>
                    </a:cubicBezTo>
                    <a:cubicBezTo>
                      <a:pt x="375" y="758"/>
                      <a:pt x="397" y="754"/>
                      <a:pt x="419" y="754"/>
                    </a:cubicBezTo>
                    <a:cubicBezTo>
                      <a:pt x="446" y="754"/>
                      <a:pt x="473" y="760"/>
                      <a:pt x="499" y="760"/>
                    </a:cubicBezTo>
                    <a:cubicBezTo>
                      <a:pt x="562" y="762"/>
                      <a:pt x="625" y="763"/>
                      <a:pt x="688" y="763"/>
                    </a:cubicBezTo>
                    <a:cubicBezTo>
                      <a:pt x="888" y="763"/>
                      <a:pt x="1088" y="753"/>
                      <a:pt x="1286" y="719"/>
                    </a:cubicBezTo>
                    <a:cubicBezTo>
                      <a:pt x="1331" y="710"/>
                      <a:pt x="1378" y="708"/>
                      <a:pt x="1367" y="652"/>
                    </a:cubicBezTo>
                    <a:cubicBezTo>
                      <a:pt x="1050" y="641"/>
                      <a:pt x="735" y="627"/>
                      <a:pt x="418" y="622"/>
                    </a:cubicBezTo>
                    <a:cubicBezTo>
                      <a:pt x="287" y="620"/>
                      <a:pt x="240" y="570"/>
                      <a:pt x="212" y="467"/>
                    </a:cubicBezTo>
                    <a:cubicBezTo>
                      <a:pt x="147" y="221"/>
                      <a:pt x="294" y="137"/>
                      <a:pt x="501" y="137"/>
                    </a:cubicBezTo>
                    <a:close/>
                    <a:moveTo>
                      <a:pt x="485" y="1"/>
                    </a:moveTo>
                    <a:cubicBezTo>
                      <a:pt x="150" y="1"/>
                      <a:pt x="1" y="174"/>
                      <a:pt x="48" y="458"/>
                    </a:cubicBezTo>
                    <a:cubicBezTo>
                      <a:pt x="64" y="562"/>
                      <a:pt x="97" y="662"/>
                      <a:pt x="146" y="756"/>
                    </a:cubicBezTo>
                    <a:cubicBezTo>
                      <a:pt x="234" y="920"/>
                      <a:pt x="376" y="1025"/>
                      <a:pt x="591" y="1048"/>
                    </a:cubicBezTo>
                    <a:cubicBezTo>
                      <a:pt x="704" y="1059"/>
                      <a:pt x="817" y="1065"/>
                      <a:pt x="930" y="1073"/>
                    </a:cubicBezTo>
                    <a:cubicBezTo>
                      <a:pt x="954" y="1075"/>
                      <a:pt x="977" y="1075"/>
                      <a:pt x="1000" y="1075"/>
                    </a:cubicBezTo>
                    <a:cubicBezTo>
                      <a:pt x="1153" y="1075"/>
                      <a:pt x="1300" y="1045"/>
                      <a:pt x="1449" y="1022"/>
                    </a:cubicBezTo>
                    <a:cubicBezTo>
                      <a:pt x="1657" y="989"/>
                      <a:pt x="1780" y="879"/>
                      <a:pt x="1825" y="702"/>
                    </a:cubicBezTo>
                    <a:cubicBezTo>
                      <a:pt x="1853" y="601"/>
                      <a:pt x="1859" y="496"/>
                      <a:pt x="1846" y="393"/>
                    </a:cubicBezTo>
                    <a:cubicBezTo>
                      <a:pt x="1822" y="221"/>
                      <a:pt x="1683" y="86"/>
                      <a:pt x="1510" y="70"/>
                    </a:cubicBezTo>
                    <a:cubicBezTo>
                      <a:pt x="1172" y="38"/>
                      <a:pt x="832" y="4"/>
                      <a:pt x="492" y="1"/>
                    </a:cubicBezTo>
                    <a:cubicBezTo>
                      <a:pt x="489" y="1"/>
                      <a:pt x="487" y="1"/>
                      <a:pt x="4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77"/>
              <p:cNvSpPr/>
              <p:nvPr/>
            </p:nvSpPr>
            <p:spPr>
              <a:xfrm>
                <a:off x="6716829" y="3534449"/>
                <a:ext cx="193759" cy="105227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890" extrusionOk="0">
                    <a:moveTo>
                      <a:pt x="670" y="155"/>
                    </a:moveTo>
                    <a:cubicBezTo>
                      <a:pt x="675" y="155"/>
                      <a:pt x="680" y="155"/>
                      <a:pt x="685" y="155"/>
                    </a:cubicBezTo>
                    <a:cubicBezTo>
                      <a:pt x="957" y="160"/>
                      <a:pt x="1230" y="174"/>
                      <a:pt x="1502" y="178"/>
                    </a:cubicBezTo>
                    <a:cubicBezTo>
                      <a:pt x="1622" y="179"/>
                      <a:pt x="1660" y="236"/>
                      <a:pt x="1667" y="323"/>
                    </a:cubicBezTo>
                    <a:cubicBezTo>
                      <a:pt x="1675" y="420"/>
                      <a:pt x="1634" y="499"/>
                      <a:pt x="1548" y="563"/>
                    </a:cubicBezTo>
                    <a:cubicBezTo>
                      <a:pt x="1421" y="659"/>
                      <a:pt x="1203" y="710"/>
                      <a:pt x="977" y="710"/>
                    </a:cubicBezTo>
                    <a:cubicBezTo>
                      <a:pt x="764" y="710"/>
                      <a:pt x="544" y="665"/>
                      <a:pt x="385" y="569"/>
                    </a:cubicBezTo>
                    <a:cubicBezTo>
                      <a:pt x="394" y="569"/>
                      <a:pt x="403" y="569"/>
                      <a:pt x="412" y="569"/>
                    </a:cubicBezTo>
                    <a:cubicBezTo>
                      <a:pt x="528" y="569"/>
                      <a:pt x="634" y="576"/>
                      <a:pt x="738" y="576"/>
                    </a:cubicBezTo>
                    <a:cubicBezTo>
                      <a:pt x="826" y="576"/>
                      <a:pt x="913" y="571"/>
                      <a:pt x="1004" y="551"/>
                    </a:cubicBezTo>
                    <a:cubicBezTo>
                      <a:pt x="868" y="470"/>
                      <a:pt x="723" y="462"/>
                      <a:pt x="589" y="432"/>
                    </a:cubicBezTo>
                    <a:cubicBezTo>
                      <a:pt x="502" y="412"/>
                      <a:pt x="412" y="398"/>
                      <a:pt x="325" y="377"/>
                    </a:cubicBezTo>
                    <a:cubicBezTo>
                      <a:pt x="276" y="366"/>
                      <a:pt x="213" y="355"/>
                      <a:pt x="219" y="297"/>
                    </a:cubicBezTo>
                    <a:cubicBezTo>
                      <a:pt x="223" y="243"/>
                      <a:pt x="280" y="228"/>
                      <a:pt x="331" y="212"/>
                    </a:cubicBezTo>
                    <a:cubicBezTo>
                      <a:pt x="440" y="180"/>
                      <a:pt x="554" y="155"/>
                      <a:pt x="670" y="155"/>
                    </a:cubicBezTo>
                    <a:close/>
                    <a:moveTo>
                      <a:pt x="1344" y="1"/>
                    </a:moveTo>
                    <a:cubicBezTo>
                      <a:pt x="1268" y="1"/>
                      <a:pt x="1191" y="2"/>
                      <a:pt x="1115" y="2"/>
                    </a:cubicBezTo>
                    <a:lnTo>
                      <a:pt x="1115" y="14"/>
                    </a:lnTo>
                    <a:cubicBezTo>
                      <a:pt x="1043" y="14"/>
                      <a:pt x="970" y="12"/>
                      <a:pt x="897" y="12"/>
                    </a:cubicBezTo>
                    <a:cubicBezTo>
                      <a:pt x="849" y="12"/>
                      <a:pt x="800" y="13"/>
                      <a:pt x="752" y="15"/>
                    </a:cubicBezTo>
                    <a:cubicBezTo>
                      <a:pt x="630" y="18"/>
                      <a:pt x="509" y="27"/>
                      <a:pt x="389" y="40"/>
                    </a:cubicBezTo>
                    <a:cubicBezTo>
                      <a:pt x="126" y="68"/>
                      <a:pt x="0" y="212"/>
                      <a:pt x="53" y="433"/>
                    </a:cubicBezTo>
                    <a:cubicBezTo>
                      <a:pt x="99" y="634"/>
                      <a:pt x="244" y="775"/>
                      <a:pt x="470" y="834"/>
                    </a:cubicBezTo>
                    <a:cubicBezTo>
                      <a:pt x="614" y="872"/>
                      <a:pt x="756" y="890"/>
                      <a:pt x="897" y="890"/>
                    </a:cubicBezTo>
                    <a:cubicBezTo>
                      <a:pt x="1135" y="890"/>
                      <a:pt x="1368" y="838"/>
                      <a:pt x="1593" y="738"/>
                    </a:cubicBezTo>
                    <a:cubicBezTo>
                      <a:pt x="1666" y="707"/>
                      <a:pt x="1731" y="660"/>
                      <a:pt x="1784" y="601"/>
                    </a:cubicBezTo>
                    <a:cubicBezTo>
                      <a:pt x="1902" y="463"/>
                      <a:pt x="1913" y="311"/>
                      <a:pt x="1841" y="159"/>
                    </a:cubicBezTo>
                    <a:cubicBezTo>
                      <a:pt x="1773" y="14"/>
                      <a:pt x="1614" y="4"/>
                      <a:pt x="1458" y="2"/>
                    </a:cubicBezTo>
                    <a:cubicBezTo>
                      <a:pt x="1420" y="1"/>
                      <a:pt x="1382" y="1"/>
                      <a:pt x="1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77"/>
              <p:cNvSpPr/>
              <p:nvPr/>
            </p:nvSpPr>
            <p:spPr>
              <a:xfrm>
                <a:off x="6951284" y="3534922"/>
                <a:ext cx="195176" cy="104518"/>
              </a:xfrm>
              <a:custGeom>
                <a:avLst/>
                <a:gdLst/>
                <a:ahLst/>
                <a:cxnLst/>
                <a:rect l="l" t="t" r="r" b="b"/>
                <a:pathLst>
                  <a:path w="1928" h="884" extrusionOk="0">
                    <a:moveTo>
                      <a:pt x="1132" y="153"/>
                    </a:moveTo>
                    <a:cubicBezTo>
                      <a:pt x="1239" y="153"/>
                      <a:pt x="1347" y="160"/>
                      <a:pt x="1454" y="180"/>
                    </a:cubicBezTo>
                    <a:cubicBezTo>
                      <a:pt x="1521" y="192"/>
                      <a:pt x="1585" y="211"/>
                      <a:pt x="1645" y="238"/>
                    </a:cubicBezTo>
                    <a:cubicBezTo>
                      <a:pt x="1714" y="269"/>
                      <a:pt x="1711" y="329"/>
                      <a:pt x="1640" y="354"/>
                    </a:cubicBezTo>
                    <a:cubicBezTo>
                      <a:pt x="1555" y="383"/>
                      <a:pt x="1466" y="398"/>
                      <a:pt x="1378" y="417"/>
                    </a:cubicBezTo>
                    <a:cubicBezTo>
                      <a:pt x="1226" y="450"/>
                      <a:pt x="1070" y="466"/>
                      <a:pt x="881" y="547"/>
                    </a:cubicBezTo>
                    <a:cubicBezTo>
                      <a:pt x="994" y="566"/>
                      <a:pt x="1096" y="572"/>
                      <a:pt x="1190" y="572"/>
                    </a:cubicBezTo>
                    <a:cubicBezTo>
                      <a:pt x="1295" y="572"/>
                      <a:pt x="1392" y="564"/>
                      <a:pt x="1489" y="558"/>
                    </a:cubicBezTo>
                    <a:lnTo>
                      <a:pt x="1489" y="558"/>
                    </a:lnTo>
                    <a:cubicBezTo>
                      <a:pt x="1494" y="612"/>
                      <a:pt x="1460" y="622"/>
                      <a:pt x="1436" y="633"/>
                    </a:cubicBezTo>
                    <a:cubicBezTo>
                      <a:pt x="1286" y="690"/>
                      <a:pt x="1135" y="715"/>
                      <a:pt x="984" y="715"/>
                    </a:cubicBezTo>
                    <a:cubicBezTo>
                      <a:pt x="817" y="715"/>
                      <a:pt x="651" y="684"/>
                      <a:pt x="486" y="628"/>
                    </a:cubicBezTo>
                    <a:cubicBezTo>
                      <a:pt x="294" y="562"/>
                      <a:pt x="216" y="436"/>
                      <a:pt x="243" y="294"/>
                    </a:cubicBezTo>
                    <a:cubicBezTo>
                      <a:pt x="254" y="233"/>
                      <a:pt x="281" y="179"/>
                      <a:pt x="360" y="179"/>
                    </a:cubicBezTo>
                    <a:cubicBezTo>
                      <a:pt x="362" y="179"/>
                      <a:pt x="365" y="180"/>
                      <a:pt x="367" y="180"/>
                    </a:cubicBezTo>
                    <a:cubicBezTo>
                      <a:pt x="400" y="181"/>
                      <a:pt x="432" y="182"/>
                      <a:pt x="465" y="182"/>
                    </a:cubicBezTo>
                    <a:cubicBezTo>
                      <a:pt x="687" y="182"/>
                      <a:pt x="910" y="153"/>
                      <a:pt x="1132" y="153"/>
                    </a:cubicBezTo>
                    <a:close/>
                    <a:moveTo>
                      <a:pt x="503" y="0"/>
                    </a:moveTo>
                    <a:cubicBezTo>
                      <a:pt x="445" y="0"/>
                      <a:pt x="386" y="2"/>
                      <a:pt x="328" y="6"/>
                    </a:cubicBezTo>
                    <a:cubicBezTo>
                      <a:pt x="144" y="22"/>
                      <a:pt x="60" y="98"/>
                      <a:pt x="30" y="252"/>
                    </a:cubicBezTo>
                    <a:cubicBezTo>
                      <a:pt x="0" y="408"/>
                      <a:pt x="49" y="548"/>
                      <a:pt x="189" y="658"/>
                    </a:cubicBezTo>
                    <a:cubicBezTo>
                      <a:pt x="373" y="802"/>
                      <a:pt x="718" y="884"/>
                      <a:pt x="1037" y="884"/>
                    </a:cubicBezTo>
                    <a:cubicBezTo>
                      <a:pt x="1230" y="884"/>
                      <a:pt x="1414" y="854"/>
                      <a:pt x="1547" y="790"/>
                    </a:cubicBezTo>
                    <a:cubicBezTo>
                      <a:pt x="1691" y="719"/>
                      <a:pt x="1792" y="617"/>
                      <a:pt x="1839" y="479"/>
                    </a:cubicBezTo>
                    <a:cubicBezTo>
                      <a:pt x="1927" y="225"/>
                      <a:pt x="1799" y="58"/>
                      <a:pt x="1487" y="33"/>
                    </a:cubicBezTo>
                    <a:cubicBezTo>
                      <a:pt x="1293" y="19"/>
                      <a:pt x="1099" y="1"/>
                      <a:pt x="903" y="1"/>
                    </a:cubicBezTo>
                    <a:cubicBezTo>
                      <a:pt x="864" y="1"/>
                      <a:pt x="824" y="2"/>
                      <a:pt x="784" y="4"/>
                    </a:cubicBezTo>
                    <a:cubicBezTo>
                      <a:pt x="690" y="4"/>
                      <a:pt x="596" y="0"/>
                      <a:pt x="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77"/>
              <p:cNvSpPr/>
              <p:nvPr/>
            </p:nvSpPr>
            <p:spPr>
              <a:xfrm>
                <a:off x="6101437" y="3074525"/>
                <a:ext cx="191228" cy="110547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35" extrusionOk="0">
                    <a:moveTo>
                      <a:pt x="357" y="108"/>
                    </a:moveTo>
                    <a:cubicBezTo>
                      <a:pt x="360" y="108"/>
                      <a:pt x="364" y="109"/>
                      <a:pt x="368" y="109"/>
                    </a:cubicBezTo>
                    <a:cubicBezTo>
                      <a:pt x="739" y="137"/>
                      <a:pt x="1111" y="134"/>
                      <a:pt x="1480" y="185"/>
                    </a:cubicBezTo>
                    <a:cubicBezTo>
                      <a:pt x="1576" y="199"/>
                      <a:pt x="1644" y="246"/>
                      <a:pt x="1670" y="331"/>
                    </a:cubicBezTo>
                    <a:cubicBezTo>
                      <a:pt x="1709" y="457"/>
                      <a:pt x="1688" y="488"/>
                      <a:pt x="1534" y="502"/>
                    </a:cubicBezTo>
                    <a:cubicBezTo>
                      <a:pt x="1382" y="517"/>
                      <a:pt x="1234" y="530"/>
                      <a:pt x="1083" y="543"/>
                    </a:cubicBezTo>
                    <a:cubicBezTo>
                      <a:pt x="1070" y="543"/>
                      <a:pt x="1057" y="543"/>
                      <a:pt x="1044" y="543"/>
                    </a:cubicBezTo>
                    <a:cubicBezTo>
                      <a:pt x="834" y="543"/>
                      <a:pt x="631" y="507"/>
                      <a:pt x="429" y="468"/>
                    </a:cubicBezTo>
                    <a:cubicBezTo>
                      <a:pt x="279" y="438"/>
                      <a:pt x="200" y="286"/>
                      <a:pt x="261" y="165"/>
                    </a:cubicBezTo>
                    <a:cubicBezTo>
                      <a:pt x="280" y="128"/>
                      <a:pt x="312" y="108"/>
                      <a:pt x="357" y="108"/>
                    </a:cubicBezTo>
                    <a:close/>
                    <a:moveTo>
                      <a:pt x="517" y="617"/>
                    </a:moveTo>
                    <a:cubicBezTo>
                      <a:pt x="768" y="617"/>
                      <a:pt x="1011" y="648"/>
                      <a:pt x="1252" y="648"/>
                    </a:cubicBezTo>
                    <a:cubicBezTo>
                      <a:pt x="1369" y="648"/>
                      <a:pt x="1485" y="641"/>
                      <a:pt x="1601" y="619"/>
                    </a:cubicBezTo>
                    <a:lnTo>
                      <a:pt x="1601" y="619"/>
                    </a:lnTo>
                    <a:cubicBezTo>
                      <a:pt x="1466" y="718"/>
                      <a:pt x="1226" y="769"/>
                      <a:pt x="991" y="769"/>
                    </a:cubicBezTo>
                    <a:cubicBezTo>
                      <a:pt x="759" y="769"/>
                      <a:pt x="532" y="719"/>
                      <a:pt x="417" y="619"/>
                    </a:cubicBezTo>
                    <a:lnTo>
                      <a:pt x="417" y="619"/>
                    </a:lnTo>
                    <a:cubicBezTo>
                      <a:pt x="450" y="618"/>
                      <a:pt x="484" y="617"/>
                      <a:pt x="517" y="617"/>
                    </a:cubicBezTo>
                    <a:close/>
                    <a:moveTo>
                      <a:pt x="953" y="0"/>
                    </a:moveTo>
                    <a:cubicBezTo>
                      <a:pt x="903" y="0"/>
                      <a:pt x="852" y="1"/>
                      <a:pt x="802" y="4"/>
                    </a:cubicBezTo>
                    <a:cubicBezTo>
                      <a:pt x="716" y="4"/>
                      <a:pt x="629" y="4"/>
                      <a:pt x="542" y="4"/>
                    </a:cubicBezTo>
                    <a:cubicBezTo>
                      <a:pt x="478" y="4"/>
                      <a:pt x="413" y="4"/>
                      <a:pt x="348" y="5"/>
                    </a:cubicBezTo>
                    <a:cubicBezTo>
                      <a:pt x="225" y="8"/>
                      <a:pt x="153" y="74"/>
                      <a:pt x="120" y="167"/>
                    </a:cubicBezTo>
                    <a:cubicBezTo>
                      <a:pt x="1" y="507"/>
                      <a:pt x="297" y="891"/>
                      <a:pt x="709" y="927"/>
                    </a:cubicBezTo>
                    <a:cubicBezTo>
                      <a:pt x="774" y="932"/>
                      <a:pt x="839" y="935"/>
                      <a:pt x="904" y="935"/>
                    </a:cubicBezTo>
                    <a:cubicBezTo>
                      <a:pt x="1111" y="935"/>
                      <a:pt x="1317" y="908"/>
                      <a:pt x="1518" y="855"/>
                    </a:cubicBezTo>
                    <a:cubicBezTo>
                      <a:pt x="1771" y="790"/>
                      <a:pt x="1889" y="678"/>
                      <a:pt x="1876" y="403"/>
                    </a:cubicBezTo>
                    <a:cubicBezTo>
                      <a:pt x="1866" y="185"/>
                      <a:pt x="1714" y="61"/>
                      <a:pt x="1437" y="32"/>
                    </a:cubicBezTo>
                    <a:cubicBezTo>
                      <a:pt x="1276" y="13"/>
                      <a:pt x="1115" y="0"/>
                      <a:pt x="9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77"/>
              <p:cNvSpPr/>
              <p:nvPr/>
            </p:nvSpPr>
            <p:spPr>
              <a:xfrm>
                <a:off x="7565765" y="3073697"/>
                <a:ext cx="183535" cy="111611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944" extrusionOk="0">
                    <a:moveTo>
                      <a:pt x="1541" y="114"/>
                    </a:moveTo>
                    <a:cubicBezTo>
                      <a:pt x="1600" y="114"/>
                      <a:pt x="1651" y="130"/>
                      <a:pt x="1668" y="207"/>
                    </a:cubicBezTo>
                    <a:lnTo>
                      <a:pt x="1668" y="206"/>
                    </a:lnTo>
                    <a:lnTo>
                      <a:pt x="1668" y="206"/>
                    </a:lnTo>
                    <a:cubicBezTo>
                      <a:pt x="1693" y="325"/>
                      <a:pt x="1630" y="443"/>
                      <a:pt x="1515" y="469"/>
                    </a:cubicBezTo>
                    <a:cubicBezTo>
                      <a:pt x="1390" y="495"/>
                      <a:pt x="1264" y="515"/>
                      <a:pt x="1137" y="531"/>
                    </a:cubicBezTo>
                    <a:cubicBezTo>
                      <a:pt x="1032" y="543"/>
                      <a:pt x="926" y="543"/>
                      <a:pt x="829" y="547"/>
                    </a:cubicBezTo>
                    <a:cubicBezTo>
                      <a:pt x="655" y="533"/>
                      <a:pt x="490" y="517"/>
                      <a:pt x="324" y="508"/>
                    </a:cubicBezTo>
                    <a:cubicBezTo>
                      <a:pt x="240" y="503"/>
                      <a:pt x="225" y="468"/>
                      <a:pt x="230" y="407"/>
                    </a:cubicBezTo>
                    <a:cubicBezTo>
                      <a:pt x="240" y="279"/>
                      <a:pt x="301" y="215"/>
                      <a:pt x="464" y="187"/>
                    </a:cubicBezTo>
                    <a:cubicBezTo>
                      <a:pt x="747" y="140"/>
                      <a:pt x="1037" y="160"/>
                      <a:pt x="1321" y="127"/>
                    </a:cubicBezTo>
                    <a:cubicBezTo>
                      <a:pt x="1366" y="121"/>
                      <a:pt x="1411" y="123"/>
                      <a:pt x="1457" y="119"/>
                    </a:cubicBezTo>
                    <a:cubicBezTo>
                      <a:pt x="1485" y="118"/>
                      <a:pt x="1514" y="114"/>
                      <a:pt x="1541" y="114"/>
                    </a:cubicBezTo>
                    <a:close/>
                    <a:moveTo>
                      <a:pt x="278" y="606"/>
                    </a:moveTo>
                    <a:lnTo>
                      <a:pt x="278" y="606"/>
                    </a:lnTo>
                    <a:cubicBezTo>
                      <a:pt x="432" y="639"/>
                      <a:pt x="580" y="649"/>
                      <a:pt x="727" y="649"/>
                    </a:cubicBezTo>
                    <a:cubicBezTo>
                      <a:pt x="978" y="649"/>
                      <a:pt x="1223" y="619"/>
                      <a:pt x="1473" y="619"/>
                    </a:cubicBezTo>
                    <a:cubicBezTo>
                      <a:pt x="1482" y="619"/>
                      <a:pt x="1491" y="619"/>
                      <a:pt x="1499" y="619"/>
                    </a:cubicBezTo>
                    <a:cubicBezTo>
                      <a:pt x="1447" y="726"/>
                      <a:pt x="1346" y="758"/>
                      <a:pt x="1245" y="769"/>
                    </a:cubicBezTo>
                    <a:cubicBezTo>
                      <a:pt x="1173" y="775"/>
                      <a:pt x="1102" y="779"/>
                      <a:pt x="1031" y="779"/>
                    </a:cubicBezTo>
                    <a:cubicBezTo>
                      <a:pt x="794" y="779"/>
                      <a:pt x="560" y="741"/>
                      <a:pt x="332" y="675"/>
                    </a:cubicBezTo>
                    <a:cubicBezTo>
                      <a:pt x="321" y="671"/>
                      <a:pt x="315" y="654"/>
                      <a:pt x="278" y="606"/>
                    </a:cubicBezTo>
                    <a:close/>
                    <a:moveTo>
                      <a:pt x="1156" y="0"/>
                    </a:moveTo>
                    <a:cubicBezTo>
                      <a:pt x="908" y="0"/>
                      <a:pt x="659" y="15"/>
                      <a:pt x="413" y="48"/>
                    </a:cubicBezTo>
                    <a:cubicBezTo>
                      <a:pt x="195" y="78"/>
                      <a:pt x="75" y="196"/>
                      <a:pt x="44" y="370"/>
                    </a:cubicBezTo>
                    <a:cubicBezTo>
                      <a:pt x="0" y="618"/>
                      <a:pt x="119" y="786"/>
                      <a:pt x="397" y="862"/>
                    </a:cubicBezTo>
                    <a:cubicBezTo>
                      <a:pt x="601" y="918"/>
                      <a:pt x="812" y="934"/>
                      <a:pt x="1048" y="942"/>
                    </a:cubicBezTo>
                    <a:cubicBezTo>
                      <a:pt x="1067" y="943"/>
                      <a:pt x="1086" y="944"/>
                      <a:pt x="1105" y="944"/>
                    </a:cubicBezTo>
                    <a:cubicBezTo>
                      <a:pt x="1522" y="944"/>
                      <a:pt x="1804" y="716"/>
                      <a:pt x="1810" y="272"/>
                    </a:cubicBezTo>
                    <a:cubicBezTo>
                      <a:pt x="1812" y="112"/>
                      <a:pt x="1725" y="22"/>
                      <a:pt x="1546" y="11"/>
                    </a:cubicBezTo>
                    <a:cubicBezTo>
                      <a:pt x="1416" y="4"/>
                      <a:pt x="1286" y="0"/>
                      <a:pt x="11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77"/>
              <p:cNvSpPr/>
              <p:nvPr/>
            </p:nvSpPr>
            <p:spPr>
              <a:xfrm>
                <a:off x="6228079" y="3537405"/>
                <a:ext cx="194468" cy="113621"/>
              </a:xfrm>
              <a:custGeom>
                <a:avLst/>
                <a:gdLst/>
                <a:ahLst/>
                <a:cxnLst/>
                <a:rect l="l" t="t" r="r" b="b"/>
                <a:pathLst>
                  <a:path w="1921" h="961" extrusionOk="0">
                    <a:moveTo>
                      <a:pt x="700" y="116"/>
                    </a:moveTo>
                    <a:cubicBezTo>
                      <a:pt x="712" y="116"/>
                      <a:pt x="724" y="116"/>
                      <a:pt x="736" y="117"/>
                    </a:cubicBezTo>
                    <a:cubicBezTo>
                      <a:pt x="962" y="131"/>
                      <a:pt x="1192" y="109"/>
                      <a:pt x="1414" y="163"/>
                    </a:cubicBezTo>
                    <a:cubicBezTo>
                      <a:pt x="1626" y="213"/>
                      <a:pt x="1743" y="417"/>
                      <a:pt x="1668" y="593"/>
                    </a:cubicBezTo>
                    <a:cubicBezTo>
                      <a:pt x="1640" y="660"/>
                      <a:pt x="1576" y="694"/>
                      <a:pt x="1503" y="715"/>
                    </a:cubicBezTo>
                    <a:cubicBezTo>
                      <a:pt x="1297" y="777"/>
                      <a:pt x="1089" y="812"/>
                      <a:pt x="878" y="812"/>
                    </a:cubicBezTo>
                    <a:cubicBezTo>
                      <a:pt x="751" y="812"/>
                      <a:pt x="624" y="800"/>
                      <a:pt x="496" y="772"/>
                    </a:cubicBezTo>
                    <a:cubicBezTo>
                      <a:pt x="411" y="754"/>
                      <a:pt x="326" y="723"/>
                      <a:pt x="271" y="623"/>
                    </a:cubicBezTo>
                    <a:lnTo>
                      <a:pt x="271" y="623"/>
                    </a:lnTo>
                    <a:cubicBezTo>
                      <a:pt x="452" y="632"/>
                      <a:pt x="627" y="644"/>
                      <a:pt x="801" y="644"/>
                    </a:cubicBezTo>
                    <a:cubicBezTo>
                      <a:pt x="1013" y="644"/>
                      <a:pt x="1221" y="626"/>
                      <a:pt x="1429" y="564"/>
                    </a:cubicBezTo>
                    <a:cubicBezTo>
                      <a:pt x="1355" y="556"/>
                      <a:pt x="1280" y="541"/>
                      <a:pt x="1205" y="539"/>
                    </a:cubicBezTo>
                    <a:cubicBezTo>
                      <a:pt x="1007" y="531"/>
                      <a:pt x="810" y="528"/>
                      <a:pt x="613" y="522"/>
                    </a:cubicBezTo>
                    <a:cubicBezTo>
                      <a:pt x="515" y="519"/>
                      <a:pt x="417" y="514"/>
                      <a:pt x="318" y="506"/>
                    </a:cubicBezTo>
                    <a:cubicBezTo>
                      <a:pt x="249" y="500"/>
                      <a:pt x="175" y="488"/>
                      <a:pt x="162" y="417"/>
                    </a:cubicBezTo>
                    <a:cubicBezTo>
                      <a:pt x="150" y="349"/>
                      <a:pt x="166" y="280"/>
                      <a:pt x="244" y="249"/>
                    </a:cubicBezTo>
                    <a:cubicBezTo>
                      <a:pt x="391" y="191"/>
                      <a:pt x="529" y="116"/>
                      <a:pt x="700" y="116"/>
                    </a:cubicBezTo>
                    <a:close/>
                    <a:moveTo>
                      <a:pt x="644" y="0"/>
                    </a:moveTo>
                    <a:cubicBezTo>
                      <a:pt x="609" y="0"/>
                      <a:pt x="573" y="1"/>
                      <a:pt x="537" y="4"/>
                    </a:cubicBezTo>
                    <a:cubicBezTo>
                      <a:pt x="249" y="29"/>
                      <a:pt x="60" y="163"/>
                      <a:pt x="33" y="350"/>
                    </a:cubicBezTo>
                    <a:cubicBezTo>
                      <a:pt x="0" y="578"/>
                      <a:pt x="148" y="836"/>
                      <a:pt x="368" y="892"/>
                    </a:cubicBezTo>
                    <a:cubicBezTo>
                      <a:pt x="546" y="938"/>
                      <a:pt x="728" y="960"/>
                      <a:pt x="910" y="960"/>
                    </a:cubicBezTo>
                    <a:cubicBezTo>
                      <a:pt x="1155" y="960"/>
                      <a:pt x="1399" y="919"/>
                      <a:pt x="1633" y="837"/>
                    </a:cubicBezTo>
                    <a:cubicBezTo>
                      <a:pt x="1842" y="766"/>
                      <a:pt x="1920" y="612"/>
                      <a:pt x="1886" y="408"/>
                    </a:cubicBezTo>
                    <a:cubicBezTo>
                      <a:pt x="1849" y="194"/>
                      <a:pt x="1716" y="66"/>
                      <a:pt x="1485" y="47"/>
                    </a:cubicBezTo>
                    <a:cubicBezTo>
                      <a:pt x="1295" y="31"/>
                      <a:pt x="1105" y="1"/>
                      <a:pt x="896" y="1"/>
                    </a:cubicBezTo>
                    <a:cubicBezTo>
                      <a:pt x="866" y="1"/>
                      <a:pt x="837" y="2"/>
                      <a:pt x="806" y="3"/>
                    </a:cubicBezTo>
                    <a:cubicBezTo>
                      <a:pt x="761" y="3"/>
                      <a:pt x="704" y="0"/>
                      <a:pt x="6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77"/>
              <p:cNvSpPr/>
              <p:nvPr/>
            </p:nvSpPr>
            <p:spPr>
              <a:xfrm>
                <a:off x="7881509" y="3224680"/>
                <a:ext cx="193759" cy="126036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066" extrusionOk="0">
                    <a:moveTo>
                      <a:pt x="1440" y="140"/>
                    </a:moveTo>
                    <a:cubicBezTo>
                      <a:pt x="1557" y="140"/>
                      <a:pt x="1686" y="242"/>
                      <a:pt x="1707" y="349"/>
                    </a:cubicBezTo>
                    <a:cubicBezTo>
                      <a:pt x="1717" y="399"/>
                      <a:pt x="1707" y="451"/>
                      <a:pt x="1709" y="503"/>
                    </a:cubicBezTo>
                    <a:cubicBezTo>
                      <a:pt x="1714" y="607"/>
                      <a:pt x="1653" y="652"/>
                      <a:pt x="1536" y="664"/>
                    </a:cubicBezTo>
                    <a:cubicBezTo>
                      <a:pt x="1368" y="681"/>
                      <a:pt x="1201" y="698"/>
                      <a:pt x="1024" y="698"/>
                    </a:cubicBezTo>
                    <a:cubicBezTo>
                      <a:pt x="1018" y="698"/>
                      <a:pt x="1012" y="698"/>
                      <a:pt x="1007" y="698"/>
                    </a:cubicBezTo>
                    <a:cubicBezTo>
                      <a:pt x="979" y="700"/>
                      <a:pt x="952" y="701"/>
                      <a:pt x="924" y="701"/>
                    </a:cubicBezTo>
                    <a:cubicBezTo>
                      <a:pt x="752" y="701"/>
                      <a:pt x="578" y="668"/>
                      <a:pt x="401" y="668"/>
                    </a:cubicBezTo>
                    <a:cubicBezTo>
                      <a:pt x="364" y="668"/>
                      <a:pt x="327" y="670"/>
                      <a:pt x="290" y="673"/>
                    </a:cubicBezTo>
                    <a:cubicBezTo>
                      <a:pt x="283" y="674"/>
                      <a:pt x="277" y="674"/>
                      <a:pt x="271" y="674"/>
                    </a:cubicBezTo>
                    <a:cubicBezTo>
                      <a:pt x="203" y="674"/>
                      <a:pt x="186" y="632"/>
                      <a:pt x="189" y="577"/>
                    </a:cubicBezTo>
                    <a:cubicBezTo>
                      <a:pt x="192" y="414"/>
                      <a:pt x="331" y="258"/>
                      <a:pt x="522" y="233"/>
                    </a:cubicBezTo>
                    <a:cubicBezTo>
                      <a:pt x="820" y="195"/>
                      <a:pt x="1122" y="167"/>
                      <a:pt x="1421" y="141"/>
                    </a:cubicBezTo>
                    <a:lnTo>
                      <a:pt x="1423" y="141"/>
                    </a:lnTo>
                    <a:cubicBezTo>
                      <a:pt x="1428" y="140"/>
                      <a:pt x="1434" y="140"/>
                      <a:pt x="1440" y="140"/>
                    </a:cubicBezTo>
                    <a:close/>
                    <a:moveTo>
                      <a:pt x="287" y="735"/>
                    </a:moveTo>
                    <a:cubicBezTo>
                      <a:pt x="544" y="781"/>
                      <a:pt x="794" y="798"/>
                      <a:pt x="1044" y="798"/>
                    </a:cubicBezTo>
                    <a:cubicBezTo>
                      <a:pt x="1228" y="798"/>
                      <a:pt x="1412" y="789"/>
                      <a:pt x="1600" y="776"/>
                    </a:cubicBezTo>
                    <a:lnTo>
                      <a:pt x="1600" y="776"/>
                    </a:lnTo>
                    <a:cubicBezTo>
                      <a:pt x="1481" y="890"/>
                      <a:pt x="1257" y="946"/>
                      <a:pt x="1019" y="946"/>
                    </a:cubicBezTo>
                    <a:cubicBezTo>
                      <a:pt x="749" y="946"/>
                      <a:pt x="462" y="875"/>
                      <a:pt x="287" y="735"/>
                    </a:cubicBezTo>
                    <a:close/>
                    <a:moveTo>
                      <a:pt x="1307" y="1"/>
                    </a:moveTo>
                    <a:cubicBezTo>
                      <a:pt x="998" y="1"/>
                      <a:pt x="692" y="44"/>
                      <a:pt x="392" y="105"/>
                    </a:cubicBezTo>
                    <a:cubicBezTo>
                      <a:pt x="141" y="155"/>
                      <a:pt x="67" y="344"/>
                      <a:pt x="33" y="535"/>
                    </a:cubicBezTo>
                    <a:cubicBezTo>
                      <a:pt x="1" y="714"/>
                      <a:pt x="126" y="824"/>
                      <a:pt x="296" y="906"/>
                    </a:cubicBezTo>
                    <a:cubicBezTo>
                      <a:pt x="533" y="1020"/>
                      <a:pt x="796" y="1047"/>
                      <a:pt x="1018" y="1066"/>
                    </a:cubicBezTo>
                    <a:cubicBezTo>
                      <a:pt x="1650" y="1047"/>
                      <a:pt x="1851" y="915"/>
                      <a:pt x="1892" y="421"/>
                    </a:cubicBezTo>
                    <a:cubicBezTo>
                      <a:pt x="1914" y="174"/>
                      <a:pt x="1759" y="22"/>
                      <a:pt x="1471" y="5"/>
                    </a:cubicBezTo>
                    <a:cubicBezTo>
                      <a:pt x="1417" y="2"/>
                      <a:pt x="1362" y="1"/>
                      <a:pt x="13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77"/>
              <p:cNvSpPr/>
              <p:nvPr/>
            </p:nvSpPr>
            <p:spPr>
              <a:xfrm>
                <a:off x="5776480" y="3224326"/>
                <a:ext cx="204287" cy="126982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1074" extrusionOk="0">
                    <a:moveTo>
                      <a:pt x="600" y="149"/>
                    </a:moveTo>
                    <a:cubicBezTo>
                      <a:pt x="615" y="149"/>
                      <a:pt x="630" y="149"/>
                      <a:pt x="645" y="151"/>
                    </a:cubicBezTo>
                    <a:cubicBezTo>
                      <a:pt x="909" y="177"/>
                      <a:pt x="1173" y="197"/>
                      <a:pt x="1436" y="228"/>
                    </a:cubicBezTo>
                    <a:cubicBezTo>
                      <a:pt x="1659" y="255"/>
                      <a:pt x="1776" y="358"/>
                      <a:pt x="1815" y="538"/>
                    </a:cubicBezTo>
                    <a:cubicBezTo>
                      <a:pt x="1839" y="648"/>
                      <a:pt x="1813" y="674"/>
                      <a:pt x="1680" y="675"/>
                    </a:cubicBezTo>
                    <a:cubicBezTo>
                      <a:pt x="1650" y="675"/>
                      <a:pt x="1619" y="673"/>
                      <a:pt x="1564" y="672"/>
                    </a:cubicBezTo>
                    <a:cubicBezTo>
                      <a:pt x="1396" y="683"/>
                      <a:pt x="1212" y="704"/>
                      <a:pt x="1024" y="704"/>
                    </a:cubicBezTo>
                    <a:cubicBezTo>
                      <a:pt x="978" y="704"/>
                      <a:pt x="932" y="703"/>
                      <a:pt x="885" y="700"/>
                    </a:cubicBezTo>
                    <a:cubicBezTo>
                      <a:pt x="772" y="692"/>
                      <a:pt x="658" y="686"/>
                      <a:pt x="545" y="673"/>
                    </a:cubicBezTo>
                    <a:cubicBezTo>
                      <a:pt x="467" y="663"/>
                      <a:pt x="358" y="682"/>
                      <a:pt x="323" y="605"/>
                    </a:cubicBezTo>
                    <a:cubicBezTo>
                      <a:pt x="284" y="516"/>
                      <a:pt x="264" y="416"/>
                      <a:pt x="308" y="320"/>
                    </a:cubicBezTo>
                    <a:cubicBezTo>
                      <a:pt x="357" y="209"/>
                      <a:pt x="463" y="149"/>
                      <a:pt x="600" y="149"/>
                    </a:cubicBezTo>
                    <a:close/>
                    <a:moveTo>
                      <a:pt x="1738" y="730"/>
                    </a:moveTo>
                    <a:cubicBezTo>
                      <a:pt x="1554" y="874"/>
                      <a:pt x="1273" y="949"/>
                      <a:pt x="1000" y="949"/>
                    </a:cubicBezTo>
                    <a:cubicBezTo>
                      <a:pt x="769" y="949"/>
                      <a:pt x="544" y="895"/>
                      <a:pt x="391" y="782"/>
                    </a:cubicBezTo>
                    <a:lnTo>
                      <a:pt x="391" y="782"/>
                    </a:lnTo>
                    <a:cubicBezTo>
                      <a:pt x="588" y="792"/>
                      <a:pt x="779" y="801"/>
                      <a:pt x="968" y="801"/>
                    </a:cubicBezTo>
                    <a:cubicBezTo>
                      <a:pt x="1225" y="801"/>
                      <a:pt x="1479" y="784"/>
                      <a:pt x="1738" y="730"/>
                    </a:cubicBezTo>
                    <a:close/>
                    <a:moveTo>
                      <a:pt x="664" y="1"/>
                    </a:moveTo>
                    <a:cubicBezTo>
                      <a:pt x="602" y="1"/>
                      <a:pt x="540" y="6"/>
                      <a:pt x="479" y="15"/>
                    </a:cubicBezTo>
                    <a:cubicBezTo>
                      <a:pt x="324" y="40"/>
                      <a:pt x="197" y="104"/>
                      <a:pt x="139" y="242"/>
                    </a:cubicBezTo>
                    <a:cubicBezTo>
                      <a:pt x="1" y="574"/>
                      <a:pt x="245" y="963"/>
                      <a:pt x="643" y="1039"/>
                    </a:cubicBezTo>
                    <a:cubicBezTo>
                      <a:pt x="738" y="1058"/>
                      <a:pt x="837" y="1063"/>
                      <a:pt x="927" y="1073"/>
                    </a:cubicBezTo>
                    <a:cubicBezTo>
                      <a:pt x="1223" y="1050"/>
                      <a:pt x="1508" y="1022"/>
                      <a:pt x="1759" y="884"/>
                    </a:cubicBezTo>
                    <a:cubicBezTo>
                      <a:pt x="1864" y="826"/>
                      <a:pt x="1948" y="756"/>
                      <a:pt x="1968" y="644"/>
                    </a:cubicBezTo>
                    <a:cubicBezTo>
                      <a:pt x="2017" y="383"/>
                      <a:pt x="1820" y="129"/>
                      <a:pt x="1515" y="84"/>
                    </a:cubicBezTo>
                    <a:cubicBezTo>
                      <a:pt x="1271" y="49"/>
                      <a:pt x="1022" y="26"/>
                      <a:pt x="772" y="6"/>
                    </a:cubicBezTo>
                    <a:cubicBezTo>
                      <a:pt x="736" y="2"/>
                      <a:pt x="700" y="1"/>
                      <a:pt x="6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77"/>
              <p:cNvSpPr/>
              <p:nvPr/>
            </p:nvSpPr>
            <p:spPr>
              <a:xfrm>
                <a:off x="7003115" y="3385831"/>
                <a:ext cx="197808" cy="111848"/>
              </a:xfrm>
              <a:custGeom>
                <a:avLst/>
                <a:gdLst/>
                <a:ahLst/>
                <a:cxnLst/>
                <a:rect l="l" t="t" r="r" b="b"/>
                <a:pathLst>
                  <a:path w="1954" h="946" extrusionOk="0">
                    <a:moveTo>
                      <a:pt x="1506" y="125"/>
                    </a:moveTo>
                    <a:cubicBezTo>
                      <a:pt x="1605" y="125"/>
                      <a:pt x="1679" y="183"/>
                      <a:pt x="1739" y="246"/>
                    </a:cubicBezTo>
                    <a:cubicBezTo>
                      <a:pt x="1838" y="355"/>
                      <a:pt x="1783" y="467"/>
                      <a:pt x="1620" y="499"/>
                    </a:cubicBezTo>
                    <a:cubicBezTo>
                      <a:pt x="1406" y="541"/>
                      <a:pt x="1191" y="575"/>
                      <a:pt x="971" y="580"/>
                    </a:cubicBezTo>
                    <a:cubicBezTo>
                      <a:pt x="827" y="585"/>
                      <a:pt x="684" y="593"/>
                      <a:pt x="544" y="622"/>
                    </a:cubicBezTo>
                    <a:cubicBezTo>
                      <a:pt x="583" y="658"/>
                      <a:pt x="630" y="666"/>
                      <a:pt x="679" y="666"/>
                    </a:cubicBezTo>
                    <a:cubicBezTo>
                      <a:pt x="712" y="666"/>
                      <a:pt x="747" y="662"/>
                      <a:pt x="779" y="662"/>
                    </a:cubicBezTo>
                    <a:cubicBezTo>
                      <a:pt x="884" y="662"/>
                      <a:pt x="989" y="664"/>
                      <a:pt x="1094" y="664"/>
                    </a:cubicBezTo>
                    <a:cubicBezTo>
                      <a:pt x="1283" y="664"/>
                      <a:pt x="1472" y="658"/>
                      <a:pt x="1664" y="625"/>
                    </a:cubicBezTo>
                    <a:lnTo>
                      <a:pt x="1664" y="625"/>
                    </a:lnTo>
                    <a:cubicBezTo>
                      <a:pt x="1651" y="649"/>
                      <a:pt x="1648" y="667"/>
                      <a:pt x="1638" y="670"/>
                    </a:cubicBezTo>
                    <a:cubicBezTo>
                      <a:pt x="1420" y="754"/>
                      <a:pt x="1201" y="807"/>
                      <a:pt x="983" y="807"/>
                    </a:cubicBezTo>
                    <a:cubicBezTo>
                      <a:pt x="791" y="807"/>
                      <a:pt x="599" y="766"/>
                      <a:pt x="407" y="669"/>
                    </a:cubicBezTo>
                    <a:cubicBezTo>
                      <a:pt x="298" y="639"/>
                      <a:pt x="263" y="559"/>
                      <a:pt x="241" y="475"/>
                    </a:cubicBezTo>
                    <a:cubicBezTo>
                      <a:pt x="195" y="312"/>
                      <a:pt x="260" y="229"/>
                      <a:pt x="455" y="202"/>
                    </a:cubicBezTo>
                    <a:cubicBezTo>
                      <a:pt x="664" y="172"/>
                      <a:pt x="875" y="156"/>
                      <a:pt x="1086" y="152"/>
                    </a:cubicBezTo>
                    <a:cubicBezTo>
                      <a:pt x="1101" y="152"/>
                      <a:pt x="1116" y="152"/>
                      <a:pt x="1131" y="152"/>
                    </a:cubicBezTo>
                    <a:cubicBezTo>
                      <a:pt x="1147" y="152"/>
                      <a:pt x="1162" y="152"/>
                      <a:pt x="1177" y="152"/>
                    </a:cubicBezTo>
                    <a:cubicBezTo>
                      <a:pt x="1268" y="152"/>
                      <a:pt x="1358" y="150"/>
                      <a:pt x="1447" y="132"/>
                    </a:cubicBezTo>
                    <a:cubicBezTo>
                      <a:pt x="1468" y="127"/>
                      <a:pt x="1487" y="125"/>
                      <a:pt x="1506" y="125"/>
                    </a:cubicBezTo>
                    <a:close/>
                    <a:moveTo>
                      <a:pt x="1120" y="1"/>
                    </a:moveTo>
                    <a:cubicBezTo>
                      <a:pt x="877" y="1"/>
                      <a:pt x="636" y="25"/>
                      <a:pt x="398" y="59"/>
                    </a:cubicBezTo>
                    <a:cubicBezTo>
                      <a:pt x="116" y="100"/>
                      <a:pt x="1" y="251"/>
                      <a:pt x="47" y="491"/>
                    </a:cubicBezTo>
                    <a:cubicBezTo>
                      <a:pt x="75" y="639"/>
                      <a:pt x="165" y="752"/>
                      <a:pt x="321" y="827"/>
                    </a:cubicBezTo>
                    <a:cubicBezTo>
                      <a:pt x="498" y="910"/>
                      <a:pt x="685" y="946"/>
                      <a:pt x="880" y="946"/>
                    </a:cubicBezTo>
                    <a:cubicBezTo>
                      <a:pt x="920" y="946"/>
                      <a:pt x="960" y="944"/>
                      <a:pt x="1000" y="941"/>
                    </a:cubicBezTo>
                    <a:cubicBezTo>
                      <a:pt x="1213" y="925"/>
                      <a:pt x="1416" y="875"/>
                      <a:pt x="1617" y="818"/>
                    </a:cubicBezTo>
                    <a:cubicBezTo>
                      <a:pt x="1847" y="754"/>
                      <a:pt x="1954" y="586"/>
                      <a:pt x="1924" y="356"/>
                    </a:cubicBezTo>
                    <a:cubicBezTo>
                      <a:pt x="1898" y="157"/>
                      <a:pt x="1754" y="37"/>
                      <a:pt x="1504" y="15"/>
                    </a:cubicBezTo>
                    <a:cubicBezTo>
                      <a:pt x="1407" y="7"/>
                      <a:pt x="1308" y="7"/>
                      <a:pt x="1211" y="2"/>
                    </a:cubicBezTo>
                    <a:cubicBezTo>
                      <a:pt x="1180" y="1"/>
                      <a:pt x="1150" y="1"/>
                      <a:pt x="1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77"/>
              <p:cNvSpPr/>
              <p:nvPr/>
            </p:nvSpPr>
            <p:spPr>
              <a:xfrm>
                <a:off x="6659835" y="3385831"/>
                <a:ext cx="197910" cy="111966"/>
              </a:xfrm>
              <a:custGeom>
                <a:avLst/>
                <a:gdLst/>
                <a:ahLst/>
                <a:cxnLst/>
                <a:rect l="l" t="t" r="r" b="b"/>
                <a:pathLst>
                  <a:path w="1955" h="947" extrusionOk="0">
                    <a:moveTo>
                      <a:pt x="460" y="126"/>
                    </a:moveTo>
                    <a:cubicBezTo>
                      <a:pt x="468" y="126"/>
                      <a:pt x="477" y="127"/>
                      <a:pt x="485" y="128"/>
                    </a:cubicBezTo>
                    <a:cubicBezTo>
                      <a:pt x="793" y="175"/>
                      <a:pt x="1105" y="146"/>
                      <a:pt x="1414" y="190"/>
                    </a:cubicBezTo>
                    <a:cubicBezTo>
                      <a:pt x="1753" y="239"/>
                      <a:pt x="1823" y="377"/>
                      <a:pt x="1620" y="627"/>
                    </a:cubicBezTo>
                    <a:cubicBezTo>
                      <a:pt x="1526" y="736"/>
                      <a:pt x="1379" y="755"/>
                      <a:pt x="1242" y="780"/>
                    </a:cubicBezTo>
                    <a:cubicBezTo>
                      <a:pt x="1155" y="795"/>
                      <a:pt x="1067" y="802"/>
                      <a:pt x="981" y="802"/>
                    </a:cubicBezTo>
                    <a:cubicBezTo>
                      <a:pt x="805" y="802"/>
                      <a:pt x="631" y="774"/>
                      <a:pt x="459" y="733"/>
                    </a:cubicBezTo>
                    <a:cubicBezTo>
                      <a:pt x="404" y="720"/>
                      <a:pt x="342" y="705"/>
                      <a:pt x="299" y="632"/>
                    </a:cubicBezTo>
                    <a:lnTo>
                      <a:pt x="299" y="632"/>
                    </a:lnTo>
                    <a:cubicBezTo>
                      <a:pt x="409" y="643"/>
                      <a:pt x="505" y="655"/>
                      <a:pt x="601" y="658"/>
                    </a:cubicBezTo>
                    <a:cubicBezTo>
                      <a:pt x="655" y="661"/>
                      <a:pt x="709" y="662"/>
                      <a:pt x="763" y="662"/>
                    </a:cubicBezTo>
                    <a:cubicBezTo>
                      <a:pt x="807" y="662"/>
                      <a:pt x="851" y="661"/>
                      <a:pt x="895" y="661"/>
                    </a:cubicBezTo>
                    <a:cubicBezTo>
                      <a:pt x="917" y="661"/>
                      <a:pt x="940" y="661"/>
                      <a:pt x="963" y="661"/>
                    </a:cubicBezTo>
                    <a:cubicBezTo>
                      <a:pt x="1001" y="661"/>
                      <a:pt x="1039" y="660"/>
                      <a:pt x="1076" y="652"/>
                    </a:cubicBezTo>
                    <a:cubicBezTo>
                      <a:pt x="1122" y="643"/>
                      <a:pt x="1115" y="607"/>
                      <a:pt x="1086" y="579"/>
                    </a:cubicBezTo>
                    <a:lnTo>
                      <a:pt x="1086" y="579"/>
                    </a:lnTo>
                    <a:cubicBezTo>
                      <a:pt x="1063" y="580"/>
                      <a:pt x="1039" y="580"/>
                      <a:pt x="1016" y="580"/>
                    </a:cubicBezTo>
                    <a:cubicBezTo>
                      <a:pt x="780" y="580"/>
                      <a:pt x="550" y="539"/>
                      <a:pt x="321" y="496"/>
                    </a:cubicBezTo>
                    <a:cubicBezTo>
                      <a:pt x="175" y="467"/>
                      <a:pt x="140" y="403"/>
                      <a:pt x="197" y="283"/>
                    </a:cubicBezTo>
                    <a:cubicBezTo>
                      <a:pt x="233" y="206"/>
                      <a:pt x="359" y="126"/>
                      <a:pt x="460" y="126"/>
                    </a:cubicBezTo>
                    <a:close/>
                    <a:moveTo>
                      <a:pt x="848" y="1"/>
                    </a:moveTo>
                    <a:cubicBezTo>
                      <a:pt x="819" y="1"/>
                      <a:pt x="790" y="1"/>
                      <a:pt x="761" y="2"/>
                    </a:cubicBezTo>
                    <a:cubicBezTo>
                      <a:pt x="646" y="7"/>
                      <a:pt x="532" y="6"/>
                      <a:pt x="421" y="20"/>
                    </a:cubicBezTo>
                    <a:cubicBezTo>
                      <a:pt x="189" y="47"/>
                      <a:pt x="57" y="169"/>
                      <a:pt x="28" y="365"/>
                    </a:cubicBezTo>
                    <a:cubicBezTo>
                      <a:pt x="1" y="554"/>
                      <a:pt x="100" y="742"/>
                      <a:pt x="286" y="800"/>
                    </a:cubicBezTo>
                    <a:cubicBezTo>
                      <a:pt x="542" y="879"/>
                      <a:pt x="803" y="947"/>
                      <a:pt x="1078" y="947"/>
                    </a:cubicBezTo>
                    <a:cubicBezTo>
                      <a:pt x="1116" y="947"/>
                      <a:pt x="1155" y="945"/>
                      <a:pt x="1193" y="943"/>
                    </a:cubicBezTo>
                    <a:cubicBezTo>
                      <a:pt x="1379" y="929"/>
                      <a:pt x="1550" y="882"/>
                      <a:pt x="1701" y="792"/>
                    </a:cubicBezTo>
                    <a:cubicBezTo>
                      <a:pt x="1875" y="687"/>
                      <a:pt x="1954" y="486"/>
                      <a:pt x="1908" y="310"/>
                    </a:cubicBezTo>
                    <a:cubicBezTo>
                      <a:pt x="1860" y="125"/>
                      <a:pt x="1696" y="68"/>
                      <a:pt x="1506" y="51"/>
                    </a:cubicBezTo>
                    <a:cubicBezTo>
                      <a:pt x="1288" y="30"/>
                      <a:pt x="1069" y="1"/>
                      <a:pt x="8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77"/>
              <p:cNvSpPr/>
              <p:nvPr/>
            </p:nvSpPr>
            <p:spPr>
              <a:xfrm>
                <a:off x="7438617" y="3537051"/>
                <a:ext cx="196594" cy="113503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960" extrusionOk="0">
                    <a:moveTo>
                      <a:pt x="1209" y="116"/>
                    </a:moveTo>
                    <a:cubicBezTo>
                      <a:pt x="1377" y="116"/>
                      <a:pt x="1519" y="188"/>
                      <a:pt x="1666" y="245"/>
                    </a:cubicBezTo>
                    <a:cubicBezTo>
                      <a:pt x="1748" y="277"/>
                      <a:pt x="1762" y="340"/>
                      <a:pt x="1758" y="409"/>
                    </a:cubicBezTo>
                    <a:cubicBezTo>
                      <a:pt x="1753" y="487"/>
                      <a:pt x="1682" y="502"/>
                      <a:pt x="1614" y="506"/>
                    </a:cubicBezTo>
                    <a:cubicBezTo>
                      <a:pt x="1388" y="519"/>
                      <a:pt x="1161" y="525"/>
                      <a:pt x="934" y="536"/>
                    </a:cubicBezTo>
                    <a:cubicBezTo>
                      <a:pt x="814" y="541"/>
                      <a:pt x="693" y="549"/>
                      <a:pt x="573" y="556"/>
                    </a:cubicBezTo>
                    <a:cubicBezTo>
                      <a:pt x="572" y="556"/>
                      <a:pt x="571" y="556"/>
                      <a:pt x="569" y="556"/>
                    </a:cubicBezTo>
                    <a:cubicBezTo>
                      <a:pt x="551" y="556"/>
                      <a:pt x="527" y="552"/>
                      <a:pt x="508" y="552"/>
                    </a:cubicBezTo>
                    <a:cubicBezTo>
                      <a:pt x="485" y="552"/>
                      <a:pt x="467" y="558"/>
                      <a:pt x="466" y="583"/>
                    </a:cubicBezTo>
                    <a:cubicBezTo>
                      <a:pt x="465" y="614"/>
                      <a:pt x="497" y="622"/>
                      <a:pt x="533" y="622"/>
                    </a:cubicBezTo>
                    <a:cubicBezTo>
                      <a:pt x="546" y="622"/>
                      <a:pt x="560" y="621"/>
                      <a:pt x="573" y="619"/>
                    </a:cubicBezTo>
                    <a:cubicBezTo>
                      <a:pt x="730" y="642"/>
                      <a:pt x="888" y="651"/>
                      <a:pt x="1046" y="651"/>
                    </a:cubicBezTo>
                    <a:cubicBezTo>
                      <a:pt x="1236" y="651"/>
                      <a:pt x="1427" y="638"/>
                      <a:pt x="1621" y="624"/>
                    </a:cubicBezTo>
                    <a:lnTo>
                      <a:pt x="1621" y="624"/>
                    </a:lnTo>
                    <a:cubicBezTo>
                      <a:pt x="1609" y="735"/>
                      <a:pt x="1512" y="755"/>
                      <a:pt x="1431" y="773"/>
                    </a:cubicBezTo>
                    <a:cubicBezTo>
                      <a:pt x="1301" y="802"/>
                      <a:pt x="1171" y="815"/>
                      <a:pt x="1042" y="815"/>
                    </a:cubicBezTo>
                    <a:cubicBezTo>
                      <a:pt x="828" y="815"/>
                      <a:pt x="616" y="778"/>
                      <a:pt x="406" y="713"/>
                    </a:cubicBezTo>
                    <a:cubicBezTo>
                      <a:pt x="281" y="674"/>
                      <a:pt x="234" y="597"/>
                      <a:pt x="242" y="486"/>
                    </a:cubicBezTo>
                    <a:cubicBezTo>
                      <a:pt x="253" y="369"/>
                      <a:pt x="259" y="248"/>
                      <a:pt x="412" y="193"/>
                    </a:cubicBezTo>
                    <a:cubicBezTo>
                      <a:pt x="518" y="155"/>
                      <a:pt x="630" y="133"/>
                      <a:pt x="743" y="131"/>
                    </a:cubicBezTo>
                    <a:cubicBezTo>
                      <a:pt x="878" y="126"/>
                      <a:pt x="1016" y="131"/>
                      <a:pt x="1152" y="119"/>
                    </a:cubicBezTo>
                    <a:cubicBezTo>
                      <a:pt x="1171" y="117"/>
                      <a:pt x="1190" y="116"/>
                      <a:pt x="1209" y="116"/>
                    </a:cubicBezTo>
                    <a:close/>
                    <a:moveTo>
                      <a:pt x="1230" y="1"/>
                    </a:moveTo>
                    <a:cubicBezTo>
                      <a:pt x="985" y="1"/>
                      <a:pt x="743" y="21"/>
                      <a:pt x="500" y="44"/>
                    </a:cubicBezTo>
                    <a:cubicBezTo>
                      <a:pt x="213" y="69"/>
                      <a:pt x="60" y="193"/>
                      <a:pt x="28" y="432"/>
                    </a:cubicBezTo>
                    <a:cubicBezTo>
                      <a:pt x="1" y="647"/>
                      <a:pt x="114" y="792"/>
                      <a:pt x="373" y="871"/>
                    </a:cubicBezTo>
                    <a:cubicBezTo>
                      <a:pt x="575" y="933"/>
                      <a:pt x="786" y="949"/>
                      <a:pt x="997" y="958"/>
                    </a:cubicBezTo>
                    <a:cubicBezTo>
                      <a:pt x="1017" y="959"/>
                      <a:pt x="1036" y="959"/>
                      <a:pt x="1055" y="959"/>
                    </a:cubicBezTo>
                    <a:cubicBezTo>
                      <a:pt x="1172" y="959"/>
                      <a:pt x="1287" y="945"/>
                      <a:pt x="1403" y="932"/>
                    </a:cubicBezTo>
                    <a:cubicBezTo>
                      <a:pt x="1684" y="900"/>
                      <a:pt x="1821" y="744"/>
                      <a:pt x="1880" y="525"/>
                    </a:cubicBezTo>
                    <a:cubicBezTo>
                      <a:pt x="1941" y="303"/>
                      <a:pt x="1844" y="150"/>
                      <a:pt x="1599" y="61"/>
                    </a:cubicBezTo>
                    <a:cubicBezTo>
                      <a:pt x="1493" y="23"/>
                      <a:pt x="1381" y="2"/>
                      <a:pt x="1269" y="1"/>
                    </a:cubicBezTo>
                    <a:cubicBezTo>
                      <a:pt x="1256" y="1"/>
                      <a:pt x="1243" y="1"/>
                      <a:pt x="12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77"/>
              <p:cNvSpPr/>
              <p:nvPr/>
            </p:nvSpPr>
            <p:spPr>
              <a:xfrm>
                <a:off x="7866223" y="3381457"/>
                <a:ext cx="174424" cy="122725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1038" extrusionOk="0">
                    <a:moveTo>
                      <a:pt x="1414" y="718"/>
                    </a:moveTo>
                    <a:cubicBezTo>
                      <a:pt x="1417" y="722"/>
                      <a:pt x="1418" y="725"/>
                      <a:pt x="1419" y="729"/>
                    </a:cubicBezTo>
                    <a:cubicBezTo>
                      <a:pt x="1419" y="737"/>
                      <a:pt x="1420" y="739"/>
                      <a:pt x="1420" y="739"/>
                    </a:cubicBezTo>
                    <a:cubicBezTo>
                      <a:pt x="1419" y="739"/>
                      <a:pt x="1417" y="733"/>
                      <a:pt x="1412" y="733"/>
                    </a:cubicBezTo>
                    <a:cubicBezTo>
                      <a:pt x="1409" y="733"/>
                      <a:pt x="1406" y="734"/>
                      <a:pt x="1402" y="737"/>
                    </a:cubicBezTo>
                    <a:cubicBezTo>
                      <a:pt x="1393" y="726"/>
                      <a:pt x="1397" y="720"/>
                      <a:pt x="1414" y="718"/>
                    </a:cubicBezTo>
                    <a:close/>
                    <a:moveTo>
                      <a:pt x="1230" y="113"/>
                    </a:moveTo>
                    <a:cubicBezTo>
                      <a:pt x="1326" y="113"/>
                      <a:pt x="1416" y="133"/>
                      <a:pt x="1483" y="206"/>
                    </a:cubicBezTo>
                    <a:cubicBezTo>
                      <a:pt x="1626" y="360"/>
                      <a:pt x="1559" y="555"/>
                      <a:pt x="1341" y="612"/>
                    </a:cubicBezTo>
                    <a:cubicBezTo>
                      <a:pt x="1230" y="641"/>
                      <a:pt x="1118" y="654"/>
                      <a:pt x="1005" y="654"/>
                    </a:cubicBezTo>
                    <a:cubicBezTo>
                      <a:pt x="824" y="656"/>
                      <a:pt x="643" y="662"/>
                      <a:pt x="461" y="666"/>
                    </a:cubicBezTo>
                    <a:cubicBezTo>
                      <a:pt x="556" y="731"/>
                      <a:pt x="669" y="729"/>
                      <a:pt x="781" y="731"/>
                    </a:cubicBezTo>
                    <a:cubicBezTo>
                      <a:pt x="986" y="736"/>
                      <a:pt x="1192" y="738"/>
                      <a:pt x="1397" y="741"/>
                    </a:cubicBezTo>
                    <a:cubicBezTo>
                      <a:pt x="1283" y="835"/>
                      <a:pt x="1061" y="883"/>
                      <a:pt x="844" y="883"/>
                    </a:cubicBezTo>
                    <a:cubicBezTo>
                      <a:pt x="640" y="883"/>
                      <a:pt x="440" y="840"/>
                      <a:pt x="342" y="752"/>
                    </a:cubicBezTo>
                    <a:cubicBezTo>
                      <a:pt x="317" y="731"/>
                      <a:pt x="309" y="697"/>
                      <a:pt x="292" y="668"/>
                    </a:cubicBezTo>
                    <a:cubicBezTo>
                      <a:pt x="78" y="303"/>
                      <a:pt x="151" y="189"/>
                      <a:pt x="611" y="157"/>
                    </a:cubicBezTo>
                    <a:cubicBezTo>
                      <a:pt x="800" y="144"/>
                      <a:pt x="988" y="126"/>
                      <a:pt x="1175" y="115"/>
                    </a:cubicBezTo>
                    <a:cubicBezTo>
                      <a:pt x="1194" y="114"/>
                      <a:pt x="1212" y="113"/>
                      <a:pt x="1230" y="113"/>
                    </a:cubicBezTo>
                    <a:close/>
                    <a:moveTo>
                      <a:pt x="1226" y="0"/>
                    </a:moveTo>
                    <a:cubicBezTo>
                      <a:pt x="1176" y="0"/>
                      <a:pt x="1125" y="1"/>
                      <a:pt x="1076" y="1"/>
                    </a:cubicBezTo>
                    <a:cubicBezTo>
                      <a:pt x="833" y="11"/>
                      <a:pt x="592" y="15"/>
                      <a:pt x="355" y="65"/>
                    </a:cubicBezTo>
                    <a:cubicBezTo>
                      <a:pt x="96" y="119"/>
                      <a:pt x="1" y="228"/>
                      <a:pt x="16" y="453"/>
                    </a:cubicBezTo>
                    <a:cubicBezTo>
                      <a:pt x="22" y="524"/>
                      <a:pt x="38" y="594"/>
                      <a:pt x="64" y="661"/>
                    </a:cubicBezTo>
                    <a:cubicBezTo>
                      <a:pt x="147" y="882"/>
                      <a:pt x="316" y="1008"/>
                      <a:pt x="592" y="1019"/>
                    </a:cubicBezTo>
                    <a:cubicBezTo>
                      <a:pt x="734" y="1025"/>
                      <a:pt x="875" y="1037"/>
                      <a:pt x="1016" y="1037"/>
                    </a:cubicBezTo>
                    <a:cubicBezTo>
                      <a:pt x="1033" y="1037"/>
                      <a:pt x="1050" y="1037"/>
                      <a:pt x="1067" y="1037"/>
                    </a:cubicBezTo>
                    <a:cubicBezTo>
                      <a:pt x="1379" y="1032"/>
                      <a:pt x="1594" y="882"/>
                      <a:pt x="1681" y="629"/>
                    </a:cubicBezTo>
                    <a:cubicBezTo>
                      <a:pt x="1722" y="506"/>
                      <a:pt x="1713" y="386"/>
                      <a:pt x="1678" y="265"/>
                    </a:cubicBezTo>
                    <a:cubicBezTo>
                      <a:pt x="1619" y="62"/>
                      <a:pt x="1544" y="8"/>
                      <a:pt x="1301" y="1"/>
                    </a:cubicBezTo>
                    <a:cubicBezTo>
                      <a:pt x="1276" y="0"/>
                      <a:pt x="1251" y="0"/>
                      <a:pt x="1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77"/>
              <p:cNvSpPr/>
              <p:nvPr/>
            </p:nvSpPr>
            <p:spPr>
              <a:xfrm>
                <a:off x="6509201" y="3083038"/>
                <a:ext cx="174221" cy="115158"/>
              </a:xfrm>
              <a:custGeom>
                <a:avLst/>
                <a:gdLst/>
                <a:ahLst/>
                <a:cxnLst/>
                <a:rect l="l" t="t" r="r" b="b"/>
                <a:pathLst>
                  <a:path w="1721" h="974" extrusionOk="0">
                    <a:moveTo>
                      <a:pt x="305" y="127"/>
                    </a:moveTo>
                    <a:cubicBezTo>
                      <a:pt x="314" y="127"/>
                      <a:pt x="325" y="128"/>
                      <a:pt x="336" y="130"/>
                    </a:cubicBezTo>
                    <a:cubicBezTo>
                      <a:pt x="615" y="166"/>
                      <a:pt x="897" y="142"/>
                      <a:pt x="1176" y="159"/>
                    </a:cubicBezTo>
                    <a:cubicBezTo>
                      <a:pt x="1503" y="181"/>
                      <a:pt x="1585" y="277"/>
                      <a:pt x="1497" y="548"/>
                    </a:cubicBezTo>
                    <a:cubicBezTo>
                      <a:pt x="1488" y="581"/>
                      <a:pt x="1466" y="610"/>
                      <a:pt x="1438" y="629"/>
                    </a:cubicBezTo>
                    <a:cubicBezTo>
                      <a:pt x="1426" y="705"/>
                      <a:pt x="1356" y="736"/>
                      <a:pt x="1287" y="761"/>
                    </a:cubicBezTo>
                    <a:cubicBezTo>
                      <a:pt x="1150" y="811"/>
                      <a:pt x="1013" y="833"/>
                      <a:pt x="875" y="833"/>
                    </a:cubicBezTo>
                    <a:cubicBezTo>
                      <a:pt x="738" y="833"/>
                      <a:pt x="602" y="811"/>
                      <a:pt x="465" y="772"/>
                    </a:cubicBezTo>
                    <a:cubicBezTo>
                      <a:pt x="393" y="751"/>
                      <a:pt x="335" y="710"/>
                      <a:pt x="317" y="627"/>
                    </a:cubicBezTo>
                    <a:lnTo>
                      <a:pt x="317" y="627"/>
                    </a:lnTo>
                    <a:cubicBezTo>
                      <a:pt x="500" y="659"/>
                      <a:pt x="678" y="664"/>
                      <a:pt x="856" y="664"/>
                    </a:cubicBezTo>
                    <a:cubicBezTo>
                      <a:pt x="922" y="664"/>
                      <a:pt x="987" y="663"/>
                      <a:pt x="1052" y="663"/>
                    </a:cubicBezTo>
                    <a:cubicBezTo>
                      <a:pt x="1066" y="663"/>
                      <a:pt x="1079" y="663"/>
                      <a:pt x="1093" y="663"/>
                    </a:cubicBezTo>
                    <a:cubicBezTo>
                      <a:pt x="1124" y="663"/>
                      <a:pt x="1156" y="667"/>
                      <a:pt x="1188" y="667"/>
                    </a:cubicBezTo>
                    <a:cubicBezTo>
                      <a:pt x="1238" y="667"/>
                      <a:pt x="1287" y="659"/>
                      <a:pt x="1325" y="618"/>
                    </a:cubicBezTo>
                    <a:cubicBezTo>
                      <a:pt x="1040" y="592"/>
                      <a:pt x="753" y="567"/>
                      <a:pt x="467" y="539"/>
                    </a:cubicBezTo>
                    <a:cubicBezTo>
                      <a:pt x="229" y="516"/>
                      <a:pt x="112" y="392"/>
                      <a:pt x="172" y="231"/>
                    </a:cubicBezTo>
                    <a:cubicBezTo>
                      <a:pt x="194" y="171"/>
                      <a:pt x="229" y="127"/>
                      <a:pt x="305" y="127"/>
                    </a:cubicBezTo>
                    <a:close/>
                    <a:moveTo>
                      <a:pt x="1124" y="0"/>
                    </a:moveTo>
                    <a:cubicBezTo>
                      <a:pt x="1013" y="0"/>
                      <a:pt x="902" y="4"/>
                      <a:pt x="791" y="4"/>
                    </a:cubicBezTo>
                    <a:lnTo>
                      <a:pt x="791" y="15"/>
                    </a:lnTo>
                    <a:cubicBezTo>
                      <a:pt x="691" y="15"/>
                      <a:pt x="591" y="17"/>
                      <a:pt x="490" y="17"/>
                    </a:cubicBezTo>
                    <a:cubicBezTo>
                      <a:pt x="440" y="17"/>
                      <a:pt x="390" y="17"/>
                      <a:pt x="339" y="15"/>
                    </a:cubicBezTo>
                    <a:cubicBezTo>
                      <a:pt x="331" y="15"/>
                      <a:pt x="323" y="15"/>
                      <a:pt x="316" y="15"/>
                    </a:cubicBezTo>
                    <a:cubicBezTo>
                      <a:pt x="136" y="15"/>
                      <a:pt x="39" y="82"/>
                      <a:pt x="18" y="239"/>
                    </a:cubicBezTo>
                    <a:cubicBezTo>
                      <a:pt x="1" y="390"/>
                      <a:pt x="48" y="533"/>
                      <a:pt x="129" y="667"/>
                    </a:cubicBezTo>
                    <a:cubicBezTo>
                      <a:pt x="200" y="787"/>
                      <a:pt x="304" y="880"/>
                      <a:pt x="458" y="917"/>
                    </a:cubicBezTo>
                    <a:cubicBezTo>
                      <a:pt x="608" y="952"/>
                      <a:pt x="759" y="974"/>
                      <a:pt x="910" y="974"/>
                    </a:cubicBezTo>
                    <a:cubicBezTo>
                      <a:pt x="1006" y="974"/>
                      <a:pt x="1102" y="965"/>
                      <a:pt x="1198" y="945"/>
                    </a:cubicBezTo>
                    <a:cubicBezTo>
                      <a:pt x="1554" y="873"/>
                      <a:pt x="1721" y="690"/>
                      <a:pt x="1720" y="378"/>
                    </a:cubicBezTo>
                    <a:cubicBezTo>
                      <a:pt x="1718" y="137"/>
                      <a:pt x="1598" y="20"/>
                      <a:pt x="1313" y="5"/>
                    </a:cubicBezTo>
                    <a:cubicBezTo>
                      <a:pt x="1250" y="1"/>
                      <a:pt x="1187" y="0"/>
                      <a:pt x="1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77"/>
              <p:cNvSpPr/>
              <p:nvPr/>
            </p:nvSpPr>
            <p:spPr>
              <a:xfrm>
                <a:off x="7897504" y="3535986"/>
                <a:ext cx="175841" cy="121307"/>
              </a:xfrm>
              <a:custGeom>
                <a:avLst/>
                <a:gdLst/>
                <a:ahLst/>
                <a:cxnLst/>
                <a:rect l="l" t="t" r="r" b="b"/>
                <a:pathLst>
                  <a:path w="1737" h="1026" extrusionOk="0">
                    <a:moveTo>
                      <a:pt x="958" y="170"/>
                    </a:moveTo>
                    <a:cubicBezTo>
                      <a:pt x="1063" y="170"/>
                      <a:pt x="1167" y="171"/>
                      <a:pt x="1272" y="172"/>
                    </a:cubicBezTo>
                    <a:cubicBezTo>
                      <a:pt x="1431" y="173"/>
                      <a:pt x="1510" y="221"/>
                      <a:pt x="1550" y="328"/>
                    </a:cubicBezTo>
                    <a:cubicBezTo>
                      <a:pt x="1608" y="488"/>
                      <a:pt x="1565" y="564"/>
                      <a:pt x="1373" y="592"/>
                    </a:cubicBezTo>
                    <a:lnTo>
                      <a:pt x="1373" y="593"/>
                    </a:lnTo>
                    <a:cubicBezTo>
                      <a:pt x="1097" y="632"/>
                      <a:pt x="819" y="657"/>
                      <a:pt x="541" y="689"/>
                    </a:cubicBezTo>
                    <a:cubicBezTo>
                      <a:pt x="658" y="731"/>
                      <a:pt x="773" y="744"/>
                      <a:pt x="889" y="744"/>
                    </a:cubicBezTo>
                    <a:cubicBezTo>
                      <a:pt x="1062" y="744"/>
                      <a:pt x="1235" y="714"/>
                      <a:pt x="1410" y="712"/>
                    </a:cubicBezTo>
                    <a:lnTo>
                      <a:pt x="1410" y="712"/>
                    </a:lnTo>
                    <a:cubicBezTo>
                      <a:pt x="1401" y="800"/>
                      <a:pt x="1321" y="813"/>
                      <a:pt x="1255" y="829"/>
                    </a:cubicBezTo>
                    <a:cubicBezTo>
                      <a:pt x="1108" y="867"/>
                      <a:pt x="957" y="884"/>
                      <a:pt x="806" y="884"/>
                    </a:cubicBezTo>
                    <a:cubicBezTo>
                      <a:pt x="716" y="884"/>
                      <a:pt x="625" y="878"/>
                      <a:pt x="535" y="867"/>
                    </a:cubicBezTo>
                    <a:cubicBezTo>
                      <a:pt x="396" y="851"/>
                      <a:pt x="301" y="782"/>
                      <a:pt x="260" y="664"/>
                    </a:cubicBezTo>
                    <a:cubicBezTo>
                      <a:pt x="242" y="615"/>
                      <a:pt x="230" y="564"/>
                      <a:pt x="222" y="513"/>
                    </a:cubicBezTo>
                    <a:cubicBezTo>
                      <a:pt x="185" y="230"/>
                      <a:pt x="232" y="192"/>
                      <a:pt x="568" y="178"/>
                    </a:cubicBezTo>
                    <a:cubicBezTo>
                      <a:pt x="698" y="172"/>
                      <a:pt x="828" y="170"/>
                      <a:pt x="958" y="170"/>
                    </a:cubicBezTo>
                    <a:close/>
                    <a:moveTo>
                      <a:pt x="941" y="0"/>
                    </a:moveTo>
                    <a:cubicBezTo>
                      <a:pt x="795" y="0"/>
                      <a:pt x="649" y="12"/>
                      <a:pt x="505" y="30"/>
                    </a:cubicBezTo>
                    <a:cubicBezTo>
                      <a:pt x="128" y="79"/>
                      <a:pt x="1" y="228"/>
                      <a:pt x="41" y="552"/>
                    </a:cubicBezTo>
                    <a:cubicBezTo>
                      <a:pt x="50" y="603"/>
                      <a:pt x="63" y="653"/>
                      <a:pt x="78" y="703"/>
                    </a:cubicBezTo>
                    <a:cubicBezTo>
                      <a:pt x="121" y="859"/>
                      <a:pt x="246" y="948"/>
                      <a:pt x="421" y="980"/>
                    </a:cubicBezTo>
                    <a:cubicBezTo>
                      <a:pt x="566" y="1009"/>
                      <a:pt x="715" y="1024"/>
                      <a:pt x="864" y="1024"/>
                    </a:cubicBezTo>
                    <a:cubicBezTo>
                      <a:pt x="870" y="1024"/>
                      <a:pt x="875" y="1024"/>
                      <a:pt x="881" y="1024"/>
                    </a:cubicBezTo>
                    <a:cubicBezTo>
                      <a:pt x="895" y="1025"/>
                      <a:pt x="909" y="1026"/>
                      <a:pt x="923" y="1026"/>
                    </a:cubicBezTo>
                    <a:cubicBezTo>
                      <a:pt x="1030" y="1026"/>
                      <a:pt x="1141" y="1001"/>
                      <a:pt x="1253" y="987"/>
                    </a:cubicBezTo>
                    <a:cubicBezTo>
                      <a:pt x="1564" y="947"/>
                      <a:pt x="1737" y="770"/>
                      <a:pt x="1728" y="488"/>
                    </a:cubicBezTo>
                    <a:cubicBezTo>
                      <a:pt x="1720" y="205"/>
                      <a:pt x="1631" y="74"/>
                      <a:pt x="1252" y="21"/>
                    </a:cubicBezTo>
                    <a:cubicBezTo>
                      <a:pt x="1149" y="6"/>
                      <a:pt x="1045" y="0"/>
                      <a:pt x="9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77"/>
              <p:cNvSpPr/>
              <p:nvPr/>
            </p:nvSpPr>
            <p:spPr>
              <a:xfrm>
                <a:off x="5788527" y="3537287"/>
                <a:ext cx="174019" cy="119770"/>
              </a:xfrm>
              <a:custGeom>
                <a:avLst/>
                <a:gdLst/>
                <a:ahLst/>
                <a:cxnLst/>
                <a:rect l="l" t="t" r="r" b="b"/>
                <a:pathLst>
                  <a:path w="1719" h="1013" extrusionOk="0">
                    <a:moveTo>
                      <a:pt x="774" y="155"/>
                    </a:moveTo>
                    <a:cubicBezTo>
                      <a:pt x="969" y="155"/>
                      <a:pt x="1165" y="164"/>
                      <a:pt x="1360" y="181"/>
                    </a:cubicBezTo>
                    <a:cubicBezTo>
                      <a:pt x="1455" y="191"/>
                      <a:pt x="1507" y="244"/>
                      <a:pt x="1514" y="325"/>
                    </a:cubicBezTo>
                    <a:cubicBezTo>
                      <a:pt x="1528" y="449"/>
                      <a:pt x="1508" y="573"/>
                      <a:pt x="1456" y="686"/>
                    </a:cubicBezTo>
                    <a:lnTo>
                      <a:pt x="1455" y="688"/>
                    </a:lnTo>
                    <a:cubicBezTo>
                      <a:pt x="1416" y="773"/>
                      <a:pt x="1335" y="834"/>
                      <a:pt x="1241" y="847"/>
                    </a:cubicBezTo>
                    <a:cubicBezTo>
                      <a:pt x="1131" y="864"/>
                      <a:pt x="1021" y="874"/>
                      <a:pt x="912" y="874"/>
                    </a:cubicBezTo>
                    <a:cubicBezTo>
                      <a:pt x="743" y="874"/>
                      <a:pt x="576" y="851"/>
                      <a:pt x="412" y="798"/>
                    </a:cubicBezTo>
                    <a:cubicBezTo>
                      <a:pt x="365" y="783"/>
                      <a:pt x="311" y="764"/>
                      <a:pt x="309" y="701"/>
                    </a:cubicBezTo>
                    <a:cubicBezTo>
                      <a:pt x="316" y="700"/>
                      <a:pt x="322" y="700"/>
                      <a:pt x="329" y="700"/>
                    </a:cubicBezTo>
                    <a:cubicBezTo>
                      <a:pt x="509" y="700"/>
                      <a:pt x="690" y="737"/>
                      <a:pt x="882" y="737"/>
                    </a:cubicBezTo>
                    <a:cubicBezTo>
                      <a:pt x="999" y="737"/>
                      <a:pt x="1120" y="723"/>
                      <a:pt x="1247" y="680"/>
                    </a:cubicBezTo>
                    <a:cubicBezTo>
                      <a:pt x="969" y="653"/>
                      <a:pt x="743" y="632"/>
                      <a:pt x="518" y="608"/>
                    </a:cubicBezTo>
                    <a:cubicBezTo>
                      <a:pt x="464" y="603"/>
                      <a:pt x="412" y="595"/>
                      <a:pt x="361" y="584"/>
                    </a:cubicBezTo>
                    <a:cubicBezTo>
                      <a:pt x="192" y="551"/>
                      <a:pt x="157" y="521"/>
                      <a:pt x="158" y="418"/>
                    </a:cubicBezTo>
                    <a:cubicBezTo>
                      <a:pt x="158" y="283"/>
                      <a:pt x="242" y="173"/>
                      <a:pt x="384" y="167"/>
                    </a:cubicBezTo>
                    <a:cubicBezTo>
                      <a:pt x="513" y="159"/>
                      <a:pt x="644" y="155"/>
                      <a:pt x="774" y="155"/>
                    </a:cubicBezTo>
                    <a:close/>
                    <a:moveTo>
                      <a:pt x="625" y="1"/>
                    </a:moveTo>
                    <a:cubicBezTo>
                      <a:pt x="581" y="1"/>
                      <a:pt x="536" y="3"/>
                      <a:pt x="493" y="9"/>
                    </a:cubicBezTo>
                    <a:cubicBezTo>
                      <a:pt x="79" y="65"/>
                      <a:pt x="10" y="211"/>
                      <a:pt x="3" y="484"/>
                    </a:cubicBezTo>
                    <a:cubicBezTo>
                      <a:pt x="1" y="563"/>
                      <a:pt x="17" y="640"/>
                      <a:pt x="52" y="711"/>
                    </a:cubicBezTo>
                    <a:cubicBezTo>
                      <a:pt x="121" y="854"/>
                      <a:pt x="240" y="941"/>
                      <a:pt x="418" y="970"/>
                    </a:cubicBezTo>
                    <a:cubicBezTo>
                      <a:pt x="574" y="996"/>
                      <a:pt x="729" y="1012"/>
                      <a:pt x="885" y="1012"/>
                    </a:cubicBezTo>
                    <a:cubicBezTo>
                      <a:pt x="1007" y="1012"/>
                      <a:pt x="1129" y="1003"/>
                      <a:pt x="1251" y="981"/>
                    </a:cubicBezTo>
                    <a:cubicBezTo>
                      <a:pt x="1406" y="955"/>
                      <a:pt x="1545" y="907"/>
                      <a:pt x="1614" y="777"/>
                    </a:cubicBezTo>
                    <a:cubicBezTo>
                      <a:pt x="1688" y="639"/>
                      <a:pt x="1719" y="494"/>
                      <a:pt x="1688" y="343"/>
                    </a:cubicBezTo>
                    <a:cubicBezTo>
                      <a:pt x="1656" y="187"/>
                      <a:pt x="1556" y="86"/>
                      <a:pt x="1373" y="46"/>
                    </a:cubicBezTo>
                    <a:cubicBezTo>
                      <a:pt x="1232" y="14"/>
                      <a:pt x="1088" y="5"/>
                      <a:pt x="944" y="5"/>
                    </a:cubicBezTo>
                    <a:cubicBezTo>
                      <a:pt x="915" y="5"/>
                      <a:pt x="885" y="6"/>
                      <a:pt x="856" y="6"/>
                    </a:cubicBezTo>
                    <a:cubicBezTo>
                      <a:pt x="779" y="6"/>
                      <a:pt x="701" y="1"/>
                      <a:pt x="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77"/>
              <p:cNvSpPr/>
              <p:nvPr/>
            </p:nvSpPr>
            <p:spPr>
              <a:xfrm>
                <a:off x="7167617" y="3083511"/>
                <a:ext cx="189507" cy="114567"/>
              </a:xfrm>
              <a:custGeom>
                <a:avLst/>
                <a:gdLst/>
                <a:ahLst/>
                <a:cxnLst/>
                <a:rect l="l" t="t" r="r" b="b"/>
                <a:pathLst>
                  <a:path w="1872" h="969" extrusionOk="0">
                    <a:moveTo>
                      <a:pt x="1500" y="125"/>
                    </a:moveTo>
                    <a:cubicBezTo>
                      <a:pt x="1574" y="125"/>
                      <a:pt x="1618" y="155"/>
                      <a:pt x="1645" y="210"/>
                    </a:cubicBezTo>
                    <a:cubicBezTo>
                      <a:pt x="1683" y="285"/>
                      <a:pt x="1652" y="410"/>
                      <a:pt x="1583" y="460"/>
                    </a:cubicBezTo>
                    <a:cubicBezTo>
                      <a:pt x="1512" y="511"/>
                      <a:pt x="1426" y="530"/>
                      <a:pt x="1333" y="538"/>
                    </a:cubicBezTo>
                    <a:cubicBezTo>
                      <a:pt x="1048" y="563"/>
                      <a:pt x="764" y="592"/>
                      <a:pt x="480" y="619"/>
                    </a:cubicBezTo>
                    <a:cubicBezTo>
                      <a:pt x="530" y="655"/>
                      <a:pt x="586" y="662"/>
                      <a:pt x="644" y="662"/>
                    </a:cubicBezTo>
                    <a:cubicBezTo>
                      <a:pt x="676" y="662"/>
                      <a:pt x="708" y="660"/>
                      <a:pt x="739" y="659"/>
                    </a:cubicBezTo>
                    <a:cubicBezTo>
                      <a:pt x="770" y="659"/>
                      <a:pt x="800" y="659"/>
                      <a:pt x="831" y="659"/>
                    </a:cubicBezTo>
                    <a:cubicBezTo>
                      <a:pt x="894" y="659"/>
                      <a:pt x="957" y="659"/>
                      <a:pt x="1020" y="659"/>
                    </a:cubicBezTo>
                    <a:cubicBezTo>
                      <a:pt x="1181" y="659"/>
                      <a:pt x="1343" y="654"/>
                      <a:pt x="1503" y="617"/>
                    </a:cubicBezTo>
                    <a:lnTo>
                      <a:pt x="1503" y="617"/>
                    </a:lnTo>
                    <a:cubicBezTo>
                      <a:pt x="1499" y="701"/>
                      <a:pt x="1442" y="739"/>
                      <a:pt x="1380" y="758"/>
                    </a:cubicBezTo>
                    <a:cubicBezTo>
                      <a:pt x="1233" y="804"/>
                      <a:pt x="1087" y="830"/>
                      <a:pt x="942" y="830"/>
                    </a:cubicBezTo>
                    <a:cubicBezTo>
                      <a:pt x="787" y="830"/>
                      <a:pt x="633" y="800"/>
                      <a:pt x="481" y="733"/>
                    </a:cubicBezTo>
                    <a:cubicBezTo>
                      <a:pt x="425" y="708"/>
                      <a:pt x="382" y="674"/>
                      <a:pt x="376" y="615"/>
                    </a:cubicBezTo>
                    <a:cubicBezTo>
                      <a:pt x="307" y="556"/>
                      <a:pt x="299" y="479"/>
                      <a:pt x="295" y="403"/>
                    </a:cubicBezTo>
                    <a:cubicBezTo>
                      <a:pt x="288" y="240"/>
                      <a:pt x="348" y="176"/>
                      <a:pt x="538" y="165"/>
                    </a:cubicBezTo>
                    <a:cubicBezTo>
                      <a:pt x="853" y="147"/>
                      <a:pt x="1170" y="141"/>
                      <a:pt x="1487" y="126"/>
                    </a:cubicBezTo>
                    <a:cubicBezTo>
                      <a:pt x="1491" y="125"/>
                      <a:pt x="1495" y="125"/>
                      <a:pt x="1500" y="125"/>
                    </a:cubicBezTo>
                    <a:close/>
                    <a:moveTo>
                      <a:pt x="678" y="1"/>
                    </a:moveTo>
                    <a:cubicBezTo>
                      <a:pt x="607" y="1"/>
                      <a:pt x="536" y="2"/>
                      <a:pt x="464" y="4"/>
                    </a:cubicBezTo>
                    <a:cubicBezTo>
                      <a:pt x="332" y="10"/>
                      <a:pt x="215" y="52"/>
                      <a:pt x="150" y="167"/>
                    </a:cubicBezTo>
                    <a:cubicBezTo>
                      <a:pt x="1" y="432"/>
                      <a:pt x="174" y="808"/>
                      <a:pt x="498" y="910"/>
                    </a:cubicBezTo>
                    <a:cubicBezTo>
                      <a:pt x="629" y="952"/>
                      <a:pt x="763" y="969"/>
                      <a:pt x="899" y="969"/>
                    </a:cubicBezTo>
                    <a:cubicBezTo>
                      <a:pt x="996" y="969"/>
                      <a:pt x="1095" y="960"/>
                      <a:pt x="1193" y="945"/>
                    </a:cubicBezTo>
                    <a:cubicBezTo>
                      <a:pt x="1608" y="882"/>
                      <a:pt x="1872" y="555"/>
                      <a:pt x="1796" y="203"/>
                    </a:cubicBezTo>
                    <a:cubicBezTo>
                      <a:pt x="1770" y="88"/>
                      <a:pt x="1683" y="6"/>
                      <a:pt x="1562" y="6"/>
                    </a:cubicBezTo>
                    <a:cubicBezTo>
                      <a:pt x="1553" y="6"/>
                      <a:pt x="1543" y="7"/>
                      <a:pt x="1533" y="8"/>
                    </a:cubicBezTo>
                    <a:cubicBezTo>
                      <a:pt x="1493" y="12"/>
                      <a:pt x="1452" y="13"/>
                      <a:pt x="1412" y="13"/>
                    </a:cubicBezTo>
                    <a:cubicBezTo>
                      <a:pt x="1302" y="13"/>
                      <a:pt x="1194" y="2"/>
                      <a:pt x="1084" y="2"/>
                    </a:cubicBezTo>
                    <a:cubicBezTo>
                      <a:pt x="1067" y="2"/>
                      <a:pt x="1051" y="3"/>
                      <a:pt x="1034" y="3"/>
                    </a:cubicBezTo>
                    <a:cubicBezTo>
                      <a:pt x="915" y="3"/>
                      <a:pt x="796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77"/>
              <p:cNvSpPr/>
              <p:nvPr/>
            </p:nvSpPr>
            <p:spPr>
              <a:xfrm>
                <a:off x="6224029" y="3380865"/>
                <a:ext cx="186571" cy="111966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947" extrusionOk="0">
                    <a:moveTo>
                      <a:pt x="478" y="124"/>
                    </a:moveTo>
                    <a:cubicBezTo>
                      <a:pt x="479" y="124"/>
                      <a:pt x="481" y="124"/>
                      <a:pt x="483" y="124"/>
                    </a:cubicBezTo>
                    <a:cubicBezTo>
                      <a:pt x="785" y="129"/>
                      <a:pt x="1087" y="151"/>
                      <a:pt x="1375" y="239"/>
                    </a:cubicBezTo>
                    <a:cubicBezTo>
                      <a:pt x="1604" y="308"/>
                      <a:pt x="1662" y="417"/>
                      <a:pt x="1604" y="630"/>
                    </a:cubicBezTo>
                    <a:cubicBezTo>
                      <a:pt x="1616" y="722"/>
                      <a:pt x="1548" y="768"/>
                      <a:pt x="1461" y="778"/>
                    </a:cubicBezTo>
                    <a:cubicBezTo>
                      <a:pt x="1329" y="791"/>
                      <a:pt x="1197" y="799"/>
                      <a:pt x="1066" y="799"/>
                    </a:cubicBezTo>
                    <a:cubicBezTo>
                      <a:pt x="821" y="799"/>
                      <a:pt x="578" y="772"/>
                      <a:pt x="339" y="706"/>
                    </a:cubicBezTo>
                    <a:cubicBezTo>
                      <a:pt x="291" y="693"/>
                      <a:pt x="240" y="671"/>
                      <a:pt x="227" y="598"/>
                    </a:cubicBezTo>
                    <a:lnTo>
                      <a:pt x="227" y="598"/>
                    </a:lnTo>
                    <a:cubicBezTo>
                      <a:pt x="529" y="628"/>
                      <a:pt x="827" y="670"/>
                      <a:pt x="1126" y="670"/>
                    </a:cubicBezTo>
                    <a:cubicBezTo>
                      <a:pt x="1204" y="670"/>
                      <a:pt x="1283" y="667"/>
                      <a:pt x="1362" y="660"/>
                    </a:cubicBezTo>
                    <a:cubicBezTo>
                      <a:pt x="1380" y="661"/>
                      <a:pt x="1398" y="663"/>
                      <a:pt x="1415" y="663"/>
                    </a:cubicBezTo>
                    <a:cubicBezTo>
                      <a:pt x="1447" y="663"/>
                      <a:pt x="1477" y="657"/>
                      <a:pt x="1499" y="628"/>
                    </a:cubicBezTo>
                    <a:lnTo>
                      <a:pt x="1366" y="626"/>
                    </a:lnTo>
                    <a:cubicBezTo>
                      <a:pt x="1147" y="564"/>
                      <a:pt x="915" y="592"/>
                      <a:pt x="694" y="553"/>
                    </a:cubicBezTo>
                    <a:cubicBezTo>
                      <a:pt x="568" y="532"/>
                      <a:pt x="440" y="522"/>
                      <a:pt x="314" y="499"/>
                    </a:cubicBezTo>
                    <a:cubicBezTo>
                      <a:pt x="174" y="476"/>
                      <a:pt x="151" y="440"/>
                      <a:pt x="183" y="325"/>
                    </a:cubicBezTo>
                    <a:cubicBezTo>
                      <a:pt x="212" y="223"/>
                      <a:pt x="344" y="124"/>
                      <a:pt x="478" y="124"/>
                    </a:cubicBezTo>
                    <a:close/>
                    <a:moveTo>
                      <a:pt x="696" y="0"/>
                    </a:moveTo>
                    <a:cubicBezTo>
                      <a:pt x="647" y="0"/>
                      <a:pt x="597" y="2"/>
                      <a:pt x="548" y="4"/>
                    </a:cubicBezTo>
                    <a:cubicBezTo>
                      <a:pt x="531" y="5"/>
                      <a:pt x="514" y="5"/>
                      <a:pt x="497" y="5"/>
                    </a:cubicBezTo>
                    <a:cubicBezTo>
                      <a:pt x="488" y="5"/>
                      <a:pt x="479" y="5"/>
                      <a:pt x="471" y="5"/>
                    </a:cubicBezTo>
                    <a:cubicBezTo>
                      <a:pt x="427" y="5"/>
                      <a:pt x="385" y="6"/>
                      <a:pt x="346" y="17"/>
                    </a:cubicBezTo>
                    <a:cubicBezTo>
                      <a:pt x="127" y="79"/>
                      <a:pt x="0" y="256"/>
                      <a:pt x="5" y="472"/>
                    </a:cubicBezTo>
                    <a:cubicBezTo>
                      <a:pt x="10" y="680"/>
                      <a:pt x="118" y="803"/>
                      <a:pt x="361" y="869"/>
                    </a:cubicBezTo>
                    <a:cubicBezTo>
                      <a:pt x="580" y="929"/>
                      <a:pt x="807" y="937"/>
                      <a:pt x="1070" y="944"/>
                    </a:cubicBezTo>
                    <a:cubicBezTo>
                      <a:pt x="1113" y="945"/>
                      <a:pt x="1161" y="946"/>
                      <a:pt x="1211" y="946"/>
                    </a:cubicBezTo>
                    <a:cubicBezTo>
                      <a:pt x="1304" y="946"/>
                      <a:pt x="1407" y="941"/>
                      <a:pt x="1507" y="912"/>
                    </a:cubicBezTo>
                    <a:cubicBezTo>
                      <a:pt x="1666" y="866"/>
                      <a:pt x="1758" y="779"/>
                      <a:pt x="1787" y="636"/>
                    </a:cubicBezTo>
                    <a:cubicBezTo>
                      <a:pt x="1843" y="343"/>
                      <a:pt x="1681" y="126"/>
                      <a:pt x="1337" y="62"/>
                    </a:cubicBezTo>
                    <a:cubicBezTo>
                      <a:pt x="1126" y="21"/>
                      <a:pt x="911" y="0"/>
                      <a:pt x="6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77"/>
              <p:cNvSpPr/>
              <p:nvPr/>
            </p:nvSpPr>
            <p:spPr>
              <a:xfrm>
                <a:off x="6007189" y="3233902"/>
                <a:ext cx="183332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822" extrusionOk="0">
                    <a:moveTo>
                      <a:pt x="357" y="125"/>
                    </a:moveTo>
                    <a:cubicBezTo>
                      <a:pt x="379" y="125"/>
                      <a:pt x="402" y="126"/>
                      <a:pt x="428" y="128"/>
                    </a:cubicBezTo>
                    <a:cubicBezTo>
                      <a:pt x="705" y="152"/>
                      <a:pt x="985" y="154"/>
                      <a:pt x="1261" y="195"/>
                    </a:cubicBezTo>
                    <a:cubicBezTo>
                      <a:pt x="1537" y="236"/>
                      <a:pt x="1607" y="299"/>
                      <a:pt x="1640" y="550"/>
                    </a:cubicBezTo>
                    <a:cubicBezTo>
                      <a:pt x="1646" y="620"/>
                      <a:pt x="1602" y="661"/>
                      <a:pt x="1525" y="667"/>
                    </a:cubicBezTo>
                    <a:cubicBezTo>
                      <a:pt x="1294" y="687"/>
                      <a:pt x="1062" y="704"/>
                      <a:pt x="830" y="704"/>
                    </a:cubicBezTo>
                    <a:cubicBezTo>
                      <a:pt x="694" y="704"/>
                      <a:pt x="558" y="698"/>
                      <a:pt x="422" y="683"/>
                    </a:cubicBezTo>
                    <a:cubicBezTo>
                      <a:pt x="367" y="677"/>
                      <a:pt x="297" y="681"/>
                      <a:pt x="268" y="624"/>
                    </a:cubicBezTo>
                    <a:lnTo>
                      <a:pt x="1085" y="624"/>
                    </a:lnTo>
                    <a:cubicBezTo>
                      <a:pt x="1198" y="624"/>
                      <a:pt x="1311" y="620"/>
                      <a:pt x="1424" y="618"/>
                    </a:cubicBezTo>
                    <a:cubicBezTo>
                      <a:pt x="1470" y="617"/>
                      <a:pt x="1491" y="594"/>
                      <a:pt x="1492" y="557"/>
                    </a:cubicBezTo>
                    <a:cubicBezTo>
                      <a:pt x="1103" y="506"/>
                      <a:pt x="708" y="522"/>
                      <a:pt x="320" y="478"/>
                    </a:cubicBezTo>
                    <a:cubicBezTo>
                      <a:pt x="205" y="464"/>
                      <a:pt x="160" y="438"/>
                      <a:pt x="161" y="341"/>
                    </a:cubicBezTo>
                    <a:cubicBezTo>
                      <a:pt x="163" y="183"/>
                      <a:pt x="206" y="125"/>
                      <a:pt x="357" y="125"/>
                    </a:cubicBezTo>
                    <a:close/>
                    <a:moveTo>
                      <a:pt x="298" y="1"/>
                    </a:moveTo>
                    <a:cubicBezTo>
                      <a:pt x="134" y="1"/>
                      <a:pt x="66" y="45"/>
                      <a:pt x="29" y="183"/>
                    </a:cubicBezTo>
                    <a:cubicBezTo>
                      <a:pt x="12" y="252"/>
                      <a:pt x="2" y="322"/>
                      <a:pt x="2" y="393"/>
                    </a:cubicBezTo>
                    <a:cubicBezTo>
                      <a:pt x="1" y="688"/>
                      <a:pt x="133" y="810"/>
                      <a:pt x="475" y="819"/>
                    </a:cubicBezTo>
                    <a:cubicBezTo>
                      <a:pt x="542" y="820"/>
                      <a:pt x="609" y="821"/>
                      <a:pt x="676" y="821"/>
                    </a:cubicBezTo>
                    <a:cubicBezTo>
                      <a:pt x="851" y="821"/>
                      <a:pt x="1026" y="816"/>
                      <a:pt x="1200" y="809"/>
                    </a:cubicBezTo>
                    <a:cubicBezTo>
                      <a:pt x="1336" y="805"/>
                      <a:pt x="1470" y="784"/>
                      <a:pt x="1601" y="747"/>
                    </a:cubicBezTo>
                    <a:cubicBezTo>
                      <a:pt x="1722" y="712"/>
                      <a:pt x="1782" y="644"/>
                      <a:pt x="1790" y="532"/>
                    </a:cubicBezTo>
                    <a:cubicBezTo>
                      <a:pt x="1810" y="268"/>
                      <a:pt x="1670" y="102"/>
                      <a:pt x="1361" y="47"/>
                    </a:cubicBezTo>
                    <a:cubicBezTo>
                      <a:pt x="1137" y="8"/>
                      <a:pt x="910" y="1"/>
                      <a:pt x="6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77"/>
              <p:cNvSpPr/>
              <p:nvPr/>
            </p:nvSpPr>
            <p:spPr>
              <a:xfrm>
                <a:off x="7452182" y="3381102"/>
                <a:ext cx="187888" cy="1113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942" extrusionOk="0">
                    <a:moveTo>
                      <a:pt x="1346" y="119"/>
                    </a:moveTo>
                    <a:cubicBezTo>
                      <a:pt x="1457" y="119"/>
                      <a:pt x="1539" y="175"/>
                      <a:pt x="1601" y="243"/>
                    </a:cubicBezTo>
                    <a:cubicBezTo>
                      <a:pt x="1716" y="368"/>
                      <a:pt x="1668" y="473"/>
                      <a:pt x="1487" y="503"/>
                    </a:cubicBezTo>
                    <a:cubicBezTo>
                      <a:pt x="1234" y="545"/>
                      <a:pt x="978" y="572"/>
                      <a:pt x="723" y="588"/>
                    </a:cubicBezTo>
                    <a:cubicBezTo>
                      <a:pt x="641" y="593"/>
                      <a:pt x="555" y="583"/>
                      <a:pt x="479" y="621"/>
                    </a:cubicBezTo>
                    <a:lnTo>
                      <a:pt x="302" y="632"/>
                    </a:lnTo>
                    <a:cubicBezTo>
                      <a:pt x="343" y="654"/>
                      <a:pt x="386" y="662"/>
                      <a:pt x="431" y="662"/>
                    </a:cubicBezTo>
                    <a:cubicBezTo>
                      <a:pt x="448" y="662"/>
                      <a:pt x="465" y="661"/>
                      <a:pt x="483" y="659"/>
                    </a:cubicBezTo>
                    <a:cubicBezTo>
                      <a:pt x="557" y="665"/>
                      <a:pt x="632" y="667"/>
                      <a:pt x="706" y="667"/>
                    </a:cubicBezTo>
                    <a:cubicBezTo>
                      <a:pt x="1006" y="667"/>
                      <a:pt x="1306" y="627"/>
                      <a:pt x="1613" y="594"/>
                    </a:cubicBezTo>
                    <a:lnTo>
                      <a:pt x="1613" y="594"/>
                    </a:lnTo>
                    <a:cubicBezTo>
                      <a:pt x="1569" y="691"/>
                      <a:pt x="1480" y="719"/>
                      <a:pt x="1395" y="734"/>
                    </a:cubicBezTo>
                    <a:cubicBezTo>
                      <a:pt x="1172" y="776"/>
                      <a:pt x="947" y="797"/>
                      <a:pt x="721" y="797"/>
                    </a:cubicBezTo>
                    <a:cubicBezTo>
                      <a:pt x="623" y="797"/>
                      <a:pt x="524" y="793"/>
                      <a:pt x="426" y="785"/>
                    </a:cubicBezTo>
                    <a:cubicBezTo>
                      <a:pt x="266" y="771"/>
                      <a:pt x="247" y="746"/>
                      <a:pt x="208" y="587"/>
                    </a:cubicBezTo>
                    <a:cubicBezTo>
                      <a:pt x="197" y="362"/>
                      <a:pt x="246" y="293"/>
                      <a:pt x="483" y="226"/>
                    </a:cubicBezTo>
                    <a:cubicBezTo>
                      <a:pt x="759" y="149"/>
                      <a:pt x="1045" y="130"/>
                      <a:pt x="1333" y="119"/>
                    </a:cubicBezTo>
                    <a:cubicBezTo>
                      <a:pt x="1337" y="119"/>
                      <a:pt x="1342" y="119"/>
                      <a:pt x="1346" y="119"/>
                    </a:cubicBezTo>
                    <a:close/>
                    <a:moveTo>
                      <a:pt x="1129" y="0"/>
                    </a:moveTo>
                    <a:cubicBezTo>
                      <a:pt x="1072" y="0"/>
                      <a:pt x="1015" y="1"/>
                      <a:pt x="958" y="5"/>
                    </a:cubicBezTo>
                    <a:cubicBezTo>
                      <a:pt x="755" y="21"/>
                      <a:pt x="548" y="30"/>
                      <a:pt x="356" y="92"/>
                    </a:cubicBezTo>
                    <a:cubicBezTo>
                      <a:pt x="131" y="166"/>
                      <a:pt x="0" y="374"/>
                      <a:pt x="31" y="597"/>
                    </a:cubicBezTo>
                    <a:cubicBezTo>
                      <a:pt x="59" y="804"/>
                      <a:pt x="197" y="914"/>
                      <a:pt x="477" y="937"/>
                    </a:cubicBezTo>
                    <a:cubicBezTo>
                      <a:pt x="513" y="940"/>
                      <a:pt x="549" y="941"/>
                      <a:pt x="585" y="941"/>
                    </a:cubicBezTo>
                    <a:cubicBezTo>
                      <a:pt x="647" y="941"/>
                      <a:pt x="709" y="939"/>
                      <a:pt x="772" y="939"/>
                    </a:cubicBezTo>
                    <a:cubicBezTo>
                      <a:pt x="1006" y="935"/>
                      <a:pt x="1241" y="929"/>
                      <a:pt x="1467" y="866"/>
                    </a:cubicBezTo>
                    <a:cubicBezTo>
                      <a:pt x="1749" y="789"/>
                      <a:pt x="1856" y="628"/>
                      <a:pt x="1808" y="352"/>
                    </a:cubicBezTo>
                    <a:cubicBezTo>
                      <a:pt x="1773" y="141"/>
                      <a:pt x="1587" y="8"/>
                      <a:pt x="1321" y="3"/>
                    </a:cubicBezTo>
                    <a:cubicBezTo>
                      <a:pt x="1257" y="2"/>
                      <a:pt x="1193" y="0"/>
                      <a:pt x="11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77"/>
              <p:cNvSpPr/>
              <p:nvPr/>
            </p:nvSpPr>
            <p:spPr>
              <a:xfrm>
                <a:off x="7670439" y="3233902"/>
                <a:ext cx="189102" cy="97305"/>
              </a:xfrm>
              <a:custGeom>
                <a:avLst/>
                <a:gdLst/>
                <a:ahLst/>
                <a:cxnLst/>
                <a:rect l="l" t="t" r="r" b="b"/>
                <a:pathLst>
                  <a:path w="1868" h="823" extrusionOk="0">
                    <a:moveTo>
                      <a:pt x="1489" y="119"/>
                    </a:moveTo>
                    <a:cubicBezTo>
                      <a:pt x="1560" y="119"/>
                      <a:pt x="1609" y="146"/>
                      <a:pt x="1630" y="210"/>
                    </a:cubicBezTo>
                    <a:cubicBezTo>
                      <a:pt x="1658" y="291"/>
                      <a:pt x="1674" y="375"/>
                      <a:pt x="1620" y="451"/>
                    </a:cubicBezTo>
                    <a:cubicBezTo>
                      <a:pt x="1608" y="469"/>
                      <a:pt x="1585" y="471"/>
                      <a:pt x="1561" y="471"/>
                    </a:cubicBezTo>
                    <a:cubicBezTo>
                      <a:pt x="1553" y="471"/>
                      <a:pt x="1545" y="470"/>
                      <a:pt x="1537" y="470"/>
                    </a:cubicBezTo>
                    <a:cubicBezTo>
                      <a:pt x="1529" y="470"/>
                      <a:pt x="1521" y="471"/>
                      <a:pt x="1514" y="472"/>
                    </a:cubicBezTo>
                    <a:cubicBezTo>
                      <a:pt x="1304" y="498"/>
                      <a:pt x="1092" y="508"/>
                      <a:pt x="880" y="516"/>
                    </a:cubicBezTo>
                    <a:cubicBezTo>
                      <a:pt x="700" y="522"/>
                      <a:pt x="518" y="541"/>
                      <a:pt x="337" y="554"/>
                    </a:cubicBezTo>
                    <a:cubicBezTo>
                      <a:pt x="340" y="613"/>
                      <a:pt x="375" y="625"/>
                      <a:pt x="415" y="625"/>
                    </a:cubicBezTo>
                    <a:cubicBezTo>
                      <a:pt x="440" y="625"/>
                      <a:pt x="468" y="620"/>
                      <a:pt x="489" y="620"/>
                    </a:cubicBezTo>
                    <a:cubicBezTo>
                      <a:pt x="807" y="620"/>
                      <a:pt x="1124" y="613"/>
                      <a:pt x="1441" y="607"/>
                    </a:cubicBezTo>
                    <a:cubicBezTo>
                      <a:pt x="1456" y="607"/>
                      <a:pt x="1471" y="604"/>
                      <a:pt x="1486" y="604"/>
                    </a:cubicBezTo>
                    <a:cubicBezTo>
                      <a:pt x="1502" y="604"/>
                      <a:pt x="1519" y="607"/>
                      <a:pt x="1538" y="621"/>
                    </a:cubicBezTo>
                    <a:cubicBezTo>
                      <a:pt x="1501" y="692"/>
                      <a:pt x="1415" y="683"/>
                      <a:pt x="1353" y="689"/>
                    </a:cubicBezTo>
                    <a:cubicBezTo>
                      <a:pt x="1233" y="700"/>
                      <a:pt x="1112" y="704"/>
                      <a:pt x="991" y="704"/>
                    </a:cubicBezTo>
                    <a:cubicBezTo>
                      <a:pt x="758" y="704"/>
                      <a:pt x="524" y="688"/>
                      <a:pt x="291" y="669"/>
                    </a:cubicBezTo>
                    <a:cubicBezTo>
                      <a:pt x="221" y="663"/>
                      <a:pt x="182" y="630"/>
                      <a:pt x="173" y="570"/>
                    </a:cubicBezTo>
                    <a:cubicBezTo>
                      <a:pt x="194" y="311"/>
                      <a:pt x="269" y="228"/>
                      <a:pt x="552" y="197"/>
                    </a:cubicBezTo>
                    <a:lnTo>
                      <a:pt x="553" y="197"/>
                    </a:lnTo>
                    <a:cubicBezTo>
                      <a:pt x="853" y="164"/>
                      <a:pt x="1156" y="148"/>
                      <a:pt x="1457" y="121"/>
                    </a:cubicBezTo>
                    <a:cubicBezTo>
                      <a:pt x="1468" y="120"/>
                      <a:pt x="1479" y="119"/>
                      <a:pt x="1489" y="119"/>
                    </a:cubicBezTo>
                    <a:close/>
                    <a:moveTo>
                      <a:pt x="1578" y="1"/>
                    </a:moveTo>
                    <a:cubicBezTo>
                      <a:pt x="1576" y="1"/>
                      <a:pt x="1573" y="1"/>
                      <a:pt x="1570" y="1"/>
                    </a:cubicBezTo>
                    <a:cubicBezTo>
                      <a:pt x="1485" y="3"/>
                      <a:pt x="1399" y="4"/>
                      <a:pt x="1314" y="4"/>
                    </a:cubicBezTo>
                    <a:cubicBezTo>
                      <a:pt x="1262" y="4"/>
                      <a:pt x="1210" y="4"/>
                      <a:pt x="1159" y="4"/>
                    </a:cubicBezTo>
                    <a:cubicBezTo>
                      <a:pt x="933" y="4"/>
                      <a:pt x="708" y="7"/>
                      <a:pt x="484" y="42"/>
                    </a:cubicBezTo>
                    <a:cubicBezTo>
                      <a:pt x="387" y="58"/>
                      <a:pt x="293" y="83"/>
                      <a:pt x="211" y="133"/>
                    </a:cubicBezTo>
                    <a:cubicBezTo>
                      <a:pt x="37" y="240"/>
                      <a:pt x="1" y="394"/>
                      <a:pt x="24" y="564"/>
                    </a:cubicBezTo>
                    <a:cubicBezTo>
                      <a:pt x="47" y="727"/>
                      <a:pt x="207" y="753"/>
                      <a:pt x="356" y="780"/>
                    </a:cubicBezTo>
                    <a:cubicBezTo>
                      <a:pt x="564" y="818"/>
                      <a:pt x="777" y="821"/>
                      <a:pt x="989" y="822"/>
                    </a:cubicBezTo>
                    <a:lnTo>
                      <a:pt x="1216" y="822"/>
                    </a:lnTo>
                    <a:cubicBezTo>
                      <a:pt x="1717" y="821"/>
                      <a:pt x="1867" y="674"/>
                      <a:pt x="1798" y="247"/>
                    </a:cubicBezTo>
                    <a:cubicBezTo>
                      <a:pt x="1792" y="209"/>
                      <a:pt x="1789" y="168"/>
                      <a:pt x="1771" y="134"/>
                    </a:cubicBezTo>
                    <a:cubicBezTo>
                      <a:pt x="1735" y="61"/>
                      <a:pt x="1678" y="1"/>
                      <a:pt x="1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77"/>
              <p:cNvSpPr/>
              <p:nvPr/>
            </p:nvSpPr>
            <p:spPr>
              <a:xfrm>
                <a:off x="8056540" y="3366441"/>
                <a:ext cx="192241" cy="111493"/>
              </a:xfrm>
              <a:custGeom>
                <a:avLst/>
                <a:gdLst/>
                <a:ahLst/>
                <a:cxnLst/>
                <a:rect l="l" t="t" r="r" b="b"/>
                <a:pathLst>
                  <a:path w="1899" h="943" extrusionOk="0">
                    <a:moveTo>
                      <a:pt x="1384" y="133"/>
                    </a:moveTo>
                    <a:cubicBezTo>
                      <a:pt x="1527" y="133"/>
                      <a:pt x="1647" y="278"/>
                      <a:pt x="1604" y="402"/>
                    </a:cubicBezTo>
                    <a:cubicBezTo>
                      <a:pt x="1584" y="461"/>
                      <a:pt x="1524" y="451"/>
                      <a:pt x="1475" y="459"/>
                    </a:cubicBezTo>
                    <a:cubicBezTo>
                      <a:pt x="1272" y="485"/>
                      <a:pt x="1068" y="500"/>
                      <a:pt x="871" y="551"/>
                    </a:cubicBezTo>
                    <a:cubicBezTo>
                      <a:pt x="837" y="560"/>
                      <a:pt x="797" y="557"/>
                      <a:pt x="767" y="611"/>
                    </a:cubicBezTo>
                    <a:cubicBezTo>
                      <a:pt x="859" y="628"/>
                      <a:pt x="950" y="634"/>
                      <a:pt x="1044" y="634"/>
                    </a:cubicBezTo>
                    <a:cubicBezTo>
                      <a:pt x="1182" y="634"/>
                      <a:pt x="1325" y="622"/>
                      <a:pt x="1485" y="617"/>
                    </a:cubicBezTo>
                    <a:lnTo>
                      <a:pt x="1485" y="617"/>
                    </a:lnTo>
                    <a:cubicBezTo>
                      <a:pt x="1331" y="745"/>
                      <a:pt x="1182" y="764"/>
                      <a:pt x="1038" y="787"/>
                    </a:cubicBezTo>
                    <a:cubicBezTo>
                      <a:pt x="984" y="796"/>
                      <a:pt x="929" y="800"/>
                      <a:pt x="875" y="800"/>
                    </a:cubicBezTo>
                    <a:cubicBezTo>
                      <a:pt x="770" y="800"/>
                      <a:pt x="666" y="786"/>
                      <a:pt x="563" y="768"/>
                    </a:cubicBezTo>
                    <a:cubicBezTo>
                      <a:pt x="339" y="727"/>
                      <a:pt x="199" y="534"/>
                      <a:pt x="246" y="342"/>
                    </a:cubicBezTo>
                    <a:cubicBezTo>
                      <a:pt x="263" y="276"/>
                      <a:pt x="313" y="240"/>
                      <a:pt x="381" y="222"/>
                    </a:cubicBezTo>
                    <a:cubicBezTo>
                      <a:pt x="439" y="209"/>
                      <a:pt x="498" y="199"/>
                      <a:pt x="559" y="196"/>
                    </a:cubicBezTo>
                    <a:cubicBezTo>
                      <a:pt x="822" y="169"/>
                      <a:pt x="1088" y="174"/>
                      <a:pt x="1352" y="135"/>
                    </a:cubicBezTo>
                    <a:cubicBezTo>
                      <a:pt x="1363" y="134"/>
                      <a:pt x="1373" y="133"/>
                      <a:pt x="1384" y="133"/>
                    </a:cubicBezTo>
                    <a:close/>
                    <a:moveTo>
                      <a:pt x="1469" y="0"/>
                    </a:moveTo>
                    <a:cubicBezTo>
                      <a:pt x="1447" y="0"/>
                      <a:pt x="1425" y="3"/>
                      <a:pt x="1402" y="9"/>
                    </a:cubicBezTo>
                    <a:cubicBezTo>
                      <a:pt x="1307" y="33"/>
                      <a:pt x="1214" y="36"/>
                      <a:pt x="1120" y="36"/>
                    </a:cubicBezTo>
                    <a:cubicBezTo>
                      <a:pt x="1089" y="36"/>
                      <a:pt x="1057" y="36"/>
                      <a:pt x="1026" y="36"/>
                    </a:cubicBezTo>
                    <a:cubicBezTo>
                      <a:pt x="993" y="36"/>
                      <a:pt x="961" y="36"/>
                      <a:pt x="929" y="38"/>
                    </a:cubicBezTo>
                    <a:cubicBezTo>
                      <a:pt x="792" y="44"/>
                      <a:pt x="657" y="48"/>
                      <a:pt x="520" y="58"/>
                    </a:cubicBezTo>
                    <a:cubicBezTo>
                      <a:pt x="468" y="64"/>
                      <a:pt x="415" y="72"/>
                      <a:pt x="364" y="84"/>
                    </a:cubicBezTo>
                    <a:cubicBezTo>
                      <a:pt x="245" y="107"/>
                      <a:pt x="155" y="160"/>
                      <a:pt x="112" y="260"/>
                    </a:cubicBezTo>
                    <a:cubicBezTo>
                      <a:pt x="0" y="516"/>
                      <a:pt x="214" y="853"/>
                      <a:pt x="529" y="914"/>
                    </a:cubicBezTo>
                    <a:cubicBezTo>
                      <a:pt x="633" y="934"/>
                      <a:pt x="737" y="943"/>
                      <a:pt x="841" y="943"/>
                    </a:cubicBezTo>
                    <a:cubicBezTo>
                      <a:pt x="1008" y="943"/>
                      <a:pt x="1174" y="921"/>
                      <a:pt x="1341" y="895"/>
                    </a:cubicBezTo>
                    <a:cubicBezTo>
                      <a:pt x="1733" y="832"/>
                      <a:pt x="1899" y="442"/>
                      <a:pt x="1704" y="140"/>
                    </a:cubicBezTo>
                    <a:cubicBezTo>
                      <a:pt x="1650" y="58"/>
                      <a:pt x="1567" y="0"/>
                      <a:pt x="1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77"/>
              <p:cNvSpPr/>
              <p:nvPr/>
            </p:nvSpPr>
            <p:spPr>
              <a:xfrm>
                <a:off x="7662746" y="3384058"/>
                <a:ext cx="192949" cy="112676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53" extrusionOk="0">
                    <a:moveTo>
                      <a:pt x="1414" y="618"/>
                    </a:moveTo>
                    <a:cubicBezTo>
                      <a:pt x="1415" y="618"/>
                      <a:pt x="1416" y="618"/>
                      <a:pt x="1418" y="619"/>
                    </a:cubicBezTo>
                    <a:cubicBezTo>
                      <a:pt x="1450" y="635"/>
                      <a:pt x="1422" y="635"/>
                      <a:pt x="1408" y="638"/>
                    </a:cubicBezTo>
                    <a:cubicBezTo>
                      <a:pt x="1402" y="628"/>
                      <a:pt x="1407" y="618"/>
                      <a:pt x="1414" y="618"/>
                    </a:cubicBezTo>
                    <a:close/>
                    <a:moveTo>
                      <a:pt x="1281" y="128"/>
                    </a:moveTo>
                    <a:cubicBezTo>
                      <a:pt x="1405" y="128"/>
                      <a:pt x="1510" y="164"/>
                      <a:pt x="1571" y="264"/>
                    </a:cubicBezTo>
                    <a:cubicBezTo>
                      <a:pt x="1630" y="363"/>
                      <a:pt x="1597" y="425"/>
                      <a:pt x="1476" y="474"/>
                    </a:cubicBezTo>
                    <a:cubicBezTo>
                      <a:pt x="1276" y="553"/>
                      <a:pt x="1071" y="591"/>
                      <a:pt x="861" y="591"/>
                    </a:cubicBezTo>
                    <a:cubicBezTo>
                      <a:pt x="772" y="591"/>
                      <a:pt x="682" y="585"/>
                      <a:pt x="591" y="571"/>
                    </a:cubicBezTo>
                    <a:cubicBezTo>
                      <a:pt x="548" y="558"/>
                      <a:pt x="505" y="554"/>
                      <a:pt x="461" y="554"/>
                    </a:cubicBezTo>
                    <a:cubicBezTo>
                      <a:pt x="412" y="554"/>
                      <a:pt x="363" y="559"/>
                      <a:pt x="314" y="559"/>
                    </a:cubicBezTo>
                    <a:cubicBezTo>
                      <a:pt x="390" y="618"/>
                      <a:pt x="482" y="633"/>
                      <a:pt x="579" y="633"/>
                    </a:cubicBezTo>
                    <a:cubicBezTo>
                      <a:pt x="583" y="633"/>
                      <a:pt x="586" y="633"/>
                      <a:pt x="590" y="633"/>
                    </a:cubicBezTo>
                    <a:cubicBezTo>
                      <a:pt x="712" y="655"/>
                      <a:pt x="833" y="668"/>
                      <a:pt x="954" y="668"/>
                    </a:cubicBezTo>
                    <a:cubicBezTo>
                      <a:pt x="1055" y="668"/>
                      <a:pt x="1156" y="659"/>
                      <a:pt x="1257" y="640"/>
                    </a:cubicBezTo>
                    <a:cubicBezTo>
                      <a:pt x="1286" y="635"/>
                      <a:pt x="1316" y="628"/>
                      <a:pt x="1347" y="628"/>
                    </a:cubicBezTo>
                    <a:cubicBezTo>
                      <a:pt x="1366" y="628"/>
                      <a:pt x="1386" y="631"/>
                      <a:pt x="1406" y="639"/>
                    </a:cubicBezTo>
                    <a:cubicBezTo>
                      <a:pt x="1353" y="730"/>
                      <a:pt x="1248" y="752"/>
                      <a:pt x="1149" y="771"/>
                    </a:cubicBezTo>
                    <a:cubicBezTo>
                      <a:pt x="1019" y="795"/>
                      <a:pt x="888" y="807"/>
                      <a:pt x="757" y="807"/>
                    </a:cubicBezTo>
                    <a:cubicBezTo>
                      <a:pt x="663" y="807"/>
                      <a:pt x="569" y="801"/>
                      <a:pt x="476" y="789"/>
                    </a:cubicBezTo>
                    <a:cubicBezTo>
                      <a:pt x="280" y="763"/>
                      <a:pt x="226" y="706"/>
                      <a:pt x="188" y="521"/>
                    </a:cubicBezTo>
                    <a:cubicBezTo>
                      <a:pt x="138" y="194"/>
                      <a:pt x="167" y="161"/>
                      <a:pt x="544" y="144"/>
                    </a:cubicBezTo>
                    <a:cubicBezTo>
                      <a:pt x="785" y="134"/>
                      <a:pt x="1026" y="132"/>
                      <a:pt x="1269" y="128"/>
                    </a:cubicBezTo>
                    <a:cubicBezTo>
                      <a:pt x="1273" y="128"/>
                      <a:pt x="1277" y="128"/>
                      <a:pt x="1281" y="128"/>
                    </a:cubicBezTo>
                    <a:close/>
                    <a:moveTo>
                      <a:pt x="935" y="1"/>
                    </a:moveTo>
                    <a:cubicBezTo>
                      <a:pt x="791" y="8"/>
                      <a:pt x="647" y="14"/>
                      <a:pt x="505" y="21"/>
                    </a:cubicBezTo>
                    <a:cubicBezTo>
                      <a:pt x="467" y="22"/>
                      <a:pt x="428" y="24"/>
                      <a:pt x="390" y="29"/>
                    </a:cubicBezTo>
                    <a:cubicBezTo>
                      <a:pt x="88" y="64"/>
                      <a:pt x="3" y="149"/>
                      <a:pt x="1" y="412"/>
                    </a:cubicBezTo>
                    <a:cubicBezTo>
                      <a:pt x="2" y="477"/>
                      <a:pt x="10" y="541"/>
                      <a:pt x="25" y="604"/>
                    </a:cubicBezTo>
                    <a:cubicBezTo>
                      <a:pt x="64" y="770"/>
                      <a:pt x="181" y="864"/>
                      <a:pt x="369" y="904"/>
                    </a:cubicBezTo>
                    <a:cubicBezTo>
                      <a:pt x="516" y="936"/>
                      <a:pt x="663" y="952"/>
                      <a:pt x="811" y="952"/>
                    </a:cubicBezTo>
                    <a:cubicBezTo>
                      <a:pt x="941" y="952"/>
                      <a:pt x="1072" y="939"/>
                      <a:pt x="1202" y="911"/>
                    </a:cubicBezTo>
                    <a:cubicBezTo>
                      <a:pt x="1412" y="866"/>
                      <a:pt x="1598" y="774"/>
                      <a:pt x="1712" y="608"/>
                    </a:cubicBezTo>
                    <a:cubicBezTo>
                      <a:pt x="1905" y="325"/>
                      <a:pt x="1721" y="29"/>
                      <a:pt x="1345" y="14"/>
                    </a:cubicBezTo>
                    <a:cubicBezTo>
                      <a:pt x="1290" y="12"/>
                      <a:pt x="1236" y="11"/>
                      <a:pt x="1181" y="11"/>
                    </a:cubicBezTo>
                    <a:cubicBezTo>
                      <a:pt x="1099" y="11"/>
                      <a:pt x="1017" y="12"/>
                      <a:pt x="935" y="12"/>
                    </a:cubicBezTo>
                    <a:lnTo>
                      <a:pt x="9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77"/>
              <p:cNvSpPr/>
              <p:nvPr/>
            </p:nvSpPr>
            <p:spPr>
              <a:xfrm>
                <a:off x="5817682" y="3381811"/>
                <a:ext cx="178574" cy="122489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1036" extrusionOk="0">
                    <a:moveTo>
                      <a:pt x="522" y="112"/>
                    </a:moveTo>
                    <a:cubicBezTo>
                      <a:pt x="530" y="112"/>
                      <a:pt x="538" y="112"/>
                      <a:pt x="546" y="112"/>
                    </a:cubicBezTo>
                    <a:cubicBezTo>
                      <a:pt x="793" y="131"/>
                      <a:pt x="1043" y="148"/>
                      <a:pt x="1290" y="173"/>
                    </a:cubicBezTo>
                    <a:cubicBezTo>
                      <a:pt x="1641" y="209"/>
                      <a:pt x="1608" y="401"/>
                      <a:pt x="1496" y="572"/>
                    </a:cubicBezTo>
                    <a:lnTo>
                      <a:pt x="1497" y="572"/>
                    </a:lnTo>
                    <a:cubicBezTo>
                      <a:pt x="1481" y="598"/>
                      <a:pt x="1466" y="627"/>
                      <a:pt x="1454" y="657"/>
                    </a:cubicBezTo>
                    <a:cubicBezTo>
                      <a:pt x="1451" y="751"/>
                      <a:pt x="1376" y="798"/>
                      <a:pt x="1288" y="822"/>
                    </a:cubicBezTo>
                    <a:cubicBezTo>
                      <a:pt x="1148" y="858"/>
                      <a:pt x="1008" y="879"/>
                      <a:pt x="868" y="879"/>
                    </a:cubicBezTo>
                    <a:cubicBezTo>
                      <a:pt x="711" y="879"/>
                      <a:pt x="555" y="853"/>
                      <a:pt x="401" y="795"/>
                    </a:cubicBezTo>
                    <a:cubicBezTo>
                      <a:pt x="388" y="789"/>
                      <a:pt x="376" y="782"/>
                      <a:pt x="365" y="772"/>
                    </a:cubicBezTo>
                    <a:cubicBezTo>
                      <a:pt x="355" y="759"/>
                      <a:pt x="345" y="746"/>
                      <a:pt x="337" y="733"/>
                    </a:cubicBezTo>
                    <a:cubicBezTo>
                      <a:pt x="426" y="733"/>
                      <a:pt x="512" y="733"/>
                      <a:pt x="597" y="733"/>
                    </a:cubicBezTo>
                    <a:cubicBezTo>
                      <a:pt x="640" y="733"/>
                      <a:pt x="683" y="733"/>
                      <a:pt x="726" y="733"/>
                    </a:cubicBezTo>
                    <a:cubicBezTo>
                      <a:pt x="766" y="733"/>
                      <a:pt x="809" y="730"/>
                      <a:pt x="829" y="707"/>
                    </a:cubicBezTo>
                    <a:cubicBezTo>
                      <a:pt x="838" y="717"/>
                      <a:pt x="850" y="723"/>
                      <a:pt x="863" y="723"/>
                    </a:cubicBezTo>
                    <a:cubicBezTo>
                      <a:pt x="864" y="723"/>
                      <a:pt x="865" y="723"/>
                      <a:pt x="866" y="723"/>
                    </a:cubicBezTo>
                    <a:cubicBezTo>
                      <a:pt x="906" y="728"/>
                      <a:pt x="945" y="732"/>
                      <a:pt x="985" y="732"/>
                    </a:cubicBezTo>
                    <a:cubicBezTo>
                      <a:pt x="1040" y="732"/>
                      <a:pt x="1094" y="725"/>
                      <a:pt x="1147" y="707"/>
                    </a:cubicBezTo>
                    <a:cubicBezTo>
                      <a:pt x="1154" y="707"/>
                      <a:pt x="1162" y="707"/>
                      <a:pt x="1169" y="707"/>
                    </a:cubicBezTo>
                    <a:cubicBezTo>
                      <a:pt x="1222" y="707"/>
                      <a:pt x="1272" y="701"/>
                      <a:pt x="1312" y="664"/>
                    </a:cubicBezTo>
                    <a:lnTo>
                      <a:pt x="1141" y="664"/>
                    </a:lnTo>
                    <a:lnTo>
                      <a:pt x="845" y="657"/>
                    </a:lnTo>
                    <a:cubicBezTo>
                      <a:pt x="845" y="657"/>
                      <a:pt x="843" y="658"/>
                      <a:pt x="843" y="659"/>
                    </a:cubicBezTo>
                    <a:lnTo>
                      <a:pt x="843" y="652"/>
                    </a:lnTo>
                    <a:cubicBezTo>
                      <a:pt x="828" y="652"/>
                      <a:pt x="813" y="652"/>
                      <a:pt x="797" y="652"/>
                    </a:cubicBezTo>
                    <a:cubicBezTo>
                      <a:pt x="661" y="652"/>
                      <a:pt x="526" y="642"/>
                      <a:pt x="395" y="606"/>
                    </a:cubicBezTo>
                    <a:cubicBezTo>
                      <a:pt x="220" y="557"/>
                      <a:pt x="188" y="520"/>
                      <a:pt x="195" y="390"/>
                    </a:cubicBezTo>
                    <a:cubicBezTo>
                      <a:pt x="204" y="242"/>
                      <a:pt x="285" y="148"/>
                      <a:pt x="433" y="121"/>
                    </a:cubicBezTo>
                    <a:cubicBezTo>
                      <a:pt x="462" y="115"/>
                      <a:pt x="492" y="112"/>
                      <a:pt x="522" y="112"/>
                    </a:cubicBezTo>
                    <a:close/>
                    <a:moveTo>
                      <a:pt x="489" y="0"/>
                    </a:moveTo>
                    <a:cubicBezTo>
                      <a:pt x="450" y="0"/>
                      <a:pt x="413" y="1"/>
                      <a:pt x="375" y="2"/>
                    </a:cubicBezTo>
                    <a:cubicBezTo>
                      <a:pt x="281" y="5"/>
                      <a:pt x="190" y="29"/>
                      <a:pt x="146" y="106"/>
                    </a:cubicBezTo>
                    <a:cubicBezTo>
                      <a:pt x="18" y="320"/>
                      <a:pt x="0" y="538"/>
                      <a:pt x="134" y="755"/>
                    </a:cubicBezTo>
                    <a:cubicBezTo>
                      <a:pt x="251" y="947"/>
                      <a:pt x="448" y="1030"/>
                      <a:pt x="691" y="1035"/>
                    </a:cubicBezTo>
                    <a:cubicBezTo>
                      <a:pt x="700" y="1035"/>
                      <a:pt x="709" y="1035"/>
                      <a:pt x="718" y="1035"/>
                    </a:cubicBezTo>
                    <a:cubicBezTo>
                      <a:pt x="845" y="1035"/>
                      <a:pt x="971" y="1021"/>
                      <a:pt x="1098" y="1021"/>
                    </a:cubicBezTo>
                    <a:cubicBezTo>
                      <a:pt x="1432" y="1021"/>
                      <a:pt x="1680" y="889"/>
                      <a:pt x="1734" y="464"/>
                    </a:cubicBezTo>
                    <a:cubicBezTo>
                      <a:pt x="1764" y="231"/>
                      <a:pt x="1658" y="115"/>
                      <a:pt x="1390" y="61"/>
                    </a:cubicBezTo>
                    <a:cubicBezTo>
                      <a:pt x="1169" y="16"/>
                      <a:pt x="942" y="8"/>
                      <a:pt x="728" y="2"/>
                    </a:cubicBezTo>
                    <a:cubicBezTo>
                      <a:pt x="644" y="2"/>
                      <a:pt x="565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77"/>
              <p:cNvSpPr/>
              <p:nvPr/>
            </p:nvSpPr>
            <p:spPr>
              <a:xfrm>
                <a:off x="6015794" y="3385477"/>
                <a:ext cx="182522" cy="111257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941" extrusionOk="0">
                    <a:moveTo>
                      <a:pt x="491" y="117"/>
                    </a:moveTo>
                    <a:cubicBezTo>
                      <a:pt x="493" y="117"/>
                      <a:pt x="494" y="117"/>
                      <a:pt x="496" y="117"/>
                    </a:cubicBezTo>
                    <a:cubicBezTo>
                      <a:pt x="791" y="123"/>
                      <a:pt x="1088" y="124"/>
                      <a:pt x="1382" y="142"/>
                    </a:cubicBezTo>
                    <a:cubicBezTo>
                      <a:pt x="1610" y="156"/>
                      <a:pt x="1639" y="193"/>
                      <a:pt x="1640" y="384"/>
                    </a:cubicBezTo>
                    <a:cubicBezTo>
                      <a:pt x="1639" y="428"/>
                      <a:pt x="1648" y="476"/>
                      <a:pt x="1612" y="515"/>
                    </a:cubicBezTo>
                    <a:lnTo>
                      <a:pt x="1614" y="515"/>
                    </a:lnTo>
                    <a:cubicBezTo>
                      <a:pt x="1618" y="642"/>
                      <a:pt x="1549" y="732"/>
                      <a:pt x="1407" y="758"/>
                    </a:cubicBezTo>
                    <a:cubicBezTo>
                      <a:pt x="1276" y="782"/>
                      <a:pt x="1144" y="797"/>
                      <a:pt x="1014" y="797"/>
                    </a:cubicBezTo>
                    <a:cubicBezTo>
                      <a:pt x="840" y="797"/>
                      <a:pt x="667" y="771"/>
                      <a:pt x="498" y="707"/>
                    </a:cubicBezTo>
                    <a:cubicBezTo>
                      <a:pt x="466" y="694"/>
                      <a:pt x="428" y="682"/>
                      <a:pt x="414" y="617"/>
                    </a:cubicBezTo>
                    <a:lnTo>
                      <a:pt x="414" y="617"/>
                    </a:lnTo>
                    <a:cubicBezTo>
                      <a:pt x="575" y="637"/>
                      <a:pt x="733" y="654"/>
                      <a:pt x="890" y="654"/>
                    </a:cubicBezTo>
                    <a:cubicBezTo>
                      <a:pt x="1004" y="654"/>
                      <a:pt x="1118" y="645"/>
                      <a:pt x="1231" y="620"/>
                    </a:cubicBezTo>
                    <a:cubicBezTo>
                      <a:pt x="1235" y="620"/>
                      <a:pt x="1238" y="620"/>
                      <a:pt x="1242" y="620"/>
                    </a:cubicBezTo>
                    <a:cubicBezTo>
                      <a:pt x="1336" y="620"/>
                      <a:pt x="1422" y="592"/>
                      <a:pt x="1504" y="556"/>
                    </a:cubicBezTo>
                    <a:cubicBezTo>
                      <a:pt x="1449" y="549"/>
                      <a:pt x="1394" y="543"/>
                      <a:pt x="1339" y="543"/>
                    </a:cubicBezTo>
                    <a:cubicBezTo>
                      <a:pt x="1289" y="543"/>
                      <a:pt x="1238" y="548"/>
                      <a:pt x="1188" y="563"/>
                    </a:cubicBezTo>
                    <a:cubicBezTo>
                      <a:pt x="1107" y="575"/>
                      <a:pt x="1026" y="581"/>
                      <a:pt x="945" y="581"/>
                    </a:cubicBezTo>
                    <a:cubicBezTo>
                      <a:pt x="740" y="581"/>
                      <a:pt x="536" y="543"/>
                      <a:pt x="344" y="468"/>
                    </a:cubicBezTo>
                    <a:cubicBezTo>
                      <a:pt x="188" y="407"/>
                      <a:pt x="160" y="333"/>
                      <a:pt x="259" y="217"/>
                    </a:cubicBezTo>
                    <a:cubicBezTo>
                      <a:pt x="318" y="149"/>
                      <a:pt x="398" y="117"/>
                      <a:pt x="491" y="117"/>
                    </a:cubicBezTo>
                    <a:close/>
                    <a:moveTo>
                      <a:pt x="601" y="0"/>
                    </a:moveTo>
                    <a:cubicBezTo>
                      <a:pt x="537" y="0"/>
                      <a:pt x="474" y="1"/>
                      <a:pt x="410" y="5"/>
                    </a:cubicBezTo>
                    <a:cubicBezTo>
                      <a:pt x="163" y="19"/>
                      <a:pt x="59" y="109"/>
                      <a:pt x="28" y="320"/>
                    </a:cubicBezTo>
                    <a:cubicBezTo>
                      <a:pt x="0" y="513"/>
                      <a:pt x="99" y="659"/>
                      <a:pt x="281" y="767"/>
                    </a:cubicBezTo>
                    <a:cubicBezTo>
                      <a:pt x="494" y="895"/>
                      <a:pt x="723" y="940"/>
                      <a:pt x="959" y="940"/>
                    </a:cubicBezTo>
                    <a:cubicBezTo>
                      <a:pt x="1096" y="940"/>
                      <a:pt x="1234" y="925"/>
                      <a:pt x="1373" y="903"/>
                    </a:cubicBezTo>
                    <a:cubicBezTo>
                      <a:pt x="1666" y="855"/>
                      <a:pt x="1770" y="751"/>
                      <a:pt x="1797" y="494"/>
                    </a:cubicBezTo>
                    <a:cubicBezTo>
                      <a:pt x="1803" y="430"/>
                      <a:pt x="1803" y="364"/>
                      <a:pt x="1794" y="301"/>
                    </a:cubicBezTo>
                    <a:cubicBezTo>
                      <a:pt x="1772" y="126"/>
                      <a:pt x="1704" y="66"/>
                      <a:pt x="1499" y="31"/>
                    </a:cubicBezTo>
                    <a:cubicBezTo>
                      <a:pt x="1349" y="6"/>
                      <a:pt x="1197" y="2"/>
                      <a:pt x="1045" y="2"/>
                    </a:cubicBezTo>
                    <a:cubicBezTo>
                      <a:pt x="992" y="2"/>
                      <a:pt x="940" y="3"/>
                      <a:pt x="887" y="3"/>
                    </a:cubicBezTo>
                    <a:cubicBezTo>
                      <a:pt x="792" y="3"/>
                      <a:pt x="696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77"/>
              <p:cNvSpPr/>
              <p:nvPr/>
            </p:nvSpPr>
            <p:spPr>
              <a:xfrm>
                <a:off x="5623214" y="3367742"/>
                <a:ext cx="173006" cy="110193"/>
              </a:xfrm>
              <a:custGeom>
                <a:avLst/>
                <a:gdLst/>
                <a:ahLst/>
                <a:cxnLst/>
                <a:rect l="l" t="t" r="r" b="b"/>
                <a:pathLst>
                  <a:path w="1709" h="932" extrusionOk="0">
                    <a:moveTo>
                      <a:pt x="321" y="599"/>
                    </a:moveTo>
                    <a:cubicBezTo>
                      <a:pt x="322" y="599"/>
                      <a:pt x="324" y="599"/>
                      <a:pt x="325" y="600"/>
                    </a:cubicBezTo>
                    <a:cubicBezTo>
                      <a:pt x="339" y="606"/>
                      <a:pt x="340" y="613"/>
                      <a:pt x="331" y="621"/>
                    </a:cubicBezTo>
                    <a:lnTo>
                      <a:pt x="307" y="601"/>
                    </a:lnTo>
                    <a:cubicBezTo>
                      <a:pt x="312" y="601"/>
                      <a:pt x="317" y="599"/>
                      <a:pt x="321" y="599"/>
                    </a:cubicBezTo>
                    <a:close/>
                    <a:moveTo>
                      <a:pt x="401" y="120"/>
                    </a:moveTo>
                    <a:cubicBezTo>
                      <a:pt x="424" y="120"/>
                      <a:pt x="449" y="123"/>
                      <a:pt x="476" y="127"/>
                    </a:cubicBezTo>
                    <a:cubicBezTo>
                      <a:pt x="730" y="166"/>
                      <a:pt x="989" y="159"/>
                      <a:pt x="1245" y="184"/>
                    </a:cubicBezTo>
                    <a:cubicBezTo>
                      <a:pt x="1373" y="197"/>
                      <a:pt x="1509" y="199"/>
                      <a:pt x="1549" y="337"/>
                    </a:cubicBezTo>
                    <a:cubicBezTo>
                      <a:pt x="1584" y="457"/>
                      <a:pt x="1492" y="651"/>
                      <a:pt x="1373" y="715"/>
                    </a:cubicBezTo>
                    <a:cubicBezTo>
                      <a:pt x="1277" y="767"/>
                      <a:pt x="1134" y="792"/>
                      <a:pt x="982" y="792"/>
                    </a:cubicBezTo>
                    <a:cubicBezTo>
                      <a:pt x="741" y="792"/>
                      <a:pt x="476" y="730"/>
                      <a:pt x="332" y="621"/>
                    </a:cubicBezTo>
                    <a:cubicBezTo>
                      <a:pt x="363" y="608"/>
                      <a:pt x="394" y="604"/>
                      <a:pt x="425" y="604"/>
                    </a:cubicBezTo>
                    <a:cubicBezTo>
                      <a:pt x="488" y="604"/>
                      <a:pt x="551" y="621"/>
                      <a:pt x="613" y="621"/>
                    </a:cubicBezTo>
                    <a:cubicBezTo>
                      <a:pt x="629" y="621"/>
                      <a:pt x="645" y="621"/>
                      <a:pt x="662" y="621"/>
                    </a:cubicBezTo>
                    <a:cubicBezTo>
                      <a:pt x="675" y="621"/>
                      <a:pt x="689" y="621"/>
                      <a:pt x="702" y="621"/>
                    </a:cubicBezTo>
                    <a:cubicBezTo>
                      <a:pt x="801" y="621"/>
                      <a:pt x="904" y="620"/>
                      <a:pt x="1026" y="600"/>
                    </a:cubicBezTo>
                    <a:cubicBezTo>
                      <a:pt x="941" y="525"/>
                      <a:pt x="849" y="523"/>
                      <a:pt x="772" y="509"/>
                    </a:cubicBezTo>
                    <a:cubicBezTo>
                      <a:pt x="616" y="482"/>
                      <a:pt x="458" y="462"/>
                      <a:pt x="300" y="449"/>
                    </a:cubicBezTo>
                    <a:cubicBezTo>
                      <a:pt x="194" y="440"/>
                      <a:pt x="180" y="393"/>
                      <a:pt x="191" y="319"/>
                    </a:cubicBezTo>
                    <a:cubicBezTo>
                      <a:pt x="209" y="186"/>
                      <a:pt x="273" y="120"/>
                      <a:pt x="401" y="120"/>
                    </a:cubicBezTo>
                    <a:close/>
                    <a:moveTo>
                      <a:pt x="363" y="0"/>
                    </a:moveTo>
                    <a:cubicBezTo>
                      <a:pt x="269" y="0"/>
                      <a:pt x="190" y="28"/>
                      <a:pt x="111" y="81"/>
                    </a:cubicBezTo>
                    <a:cubicBezTo>
                      <a:pt x="63" y="181"/>
                      <a:pt x="17" y="281"/>
                      <a:pt x="0" y="389"/>
                    </a:cubicBezTo>
                    <a:cubicBezTo>
                      <a:pt x="48" y="722"/>
                      <a:pt x="181" y="844"/>
                      <a:pt x="560" y="902"/>
                    </a:cubicBezTo>
                    <a:cubicBezTo>
                      <a:pt x="685" y="922"/>
                      <a:pt x="812" y="931"/>
                      <a:pt x="938" y="931"/>
                    </a:cubicBezTo>
                    <a:cubicBezTo>
                      <a:pt x="1001" y="931"/>
                      <a:pt x="1063" y="929"/>
                      <a:pt x="1125" y="924"/>
                    </a:cubicBezTo>
                    <a:cubicBezTo>
                      <a:pt x="1505" y="893"/>
                      <a:pt x="1709" y="695"/>
                      <a:pt x="1702" y="368"/>
                    </a:cubicBezTo>
                    <a:cubicBezTo>
                      <a:pt x="1699" y="209"/>
                      <a:pt x="1617" y="118"/>
                      <a:pt x="1434" y="76"/>
                    </a:cubicBezTo>
                    <a:cubicBezTo>
                      <a:pt x="1288" y="41"/>
                      <a:pt x="1137" y="34"/>
                      <a:pt x="985" y="32"/>
                    </a:cubicBezTo>
                    <a:cubicBezTo>
                      <a:pt x="974" y="31"/>
                      <a:pt x="964" y="31"/>
                      <a:pt x="954" y="31"/>
                    </a:cubicBezTo>
                    <a:cubicBezTo>
                      <a:pt x="877" y="31"/>
                      <a:pt x="800" y="35"/>
                      <a:pt x="724" y="35"/>
                    </a:cubicBezTo>
                    <a:cubicBezTo>
                      <a:pt x="644" y="35"/>
                      <a:pt x="565" y="31"/>
                      <a:pt x="489" y="15"/>
                    </a:cubicBezTo>
                    <a:cubicBezTo>
                      <a:pt x="444" y="5"/>
                      <a:pt x="402" y="0"/>
                      <a:pt x="3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77"/>
              <p:cNvSpPr/>
              <p:nvPr/>
            </p:nvSpPr>
            <p:spPr>
              <a:xfrm>
                <a:off x="7243339" y="3382757"/>
                <a:ext cx="186976" cy="113267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958" extrusionOk="0">
                    <a:moveTo>
                      <a:pt x="1429" y="706"/>
                    </a:moveTo>
                    <a:lnTo>
                      <a:pt x="1428" y="715"/>
                    </a:lnTo>
                    <a:lnTo>
                      <a:pt x="1414" y="709"/>
                    </a:lnTo>
                    <a:lnTo>
                      <a:pt x="1429" y="706"/>
                    </a:lnTo>
                    <a:close/>
                    <a:moveTo>
                      <a:pt x="1000" y="152"/>
                    </a:moveTo>
                    <a:cubicBezTo>
                      <a:pt x="1135" y="152"/>
                      <a:pt x="1270" y="156"/>
                      <a:pt x="1406" y="157"/>
                    </a:cubicBezTo>
                    <a:cubicBezTo>
                      <a:pt x="1514" y="158"/>
                      <a:pt x="1595" y="202"/>
                      <a:pt x="1641" y="285"/>
                    </a:cubicBezTo>
                    <a:cubicBezTo>
                      <a:pt x="1712" y="417"/>
                      <a:pt x="1654" y="533"/>
                      <a:pt x="1490" y="569"/>
                    </a:cubicBezTo>
                    <a:cubicBezTo>
                      <a:pt x="1282" y="612"/>
                      <a:pt x="1073" y="639"/>
                      <a:pt x="861" y="650"/>
                    </a:cubicBezTo>
                    <a:cubicBezTo>
                      <a:pt x="717" y="659"/>
                      <a:pt x="573" y="657"/>
                      <a:pt x="428" y="661"/>
                    </a:cubicBezTo>
                    <a:cubicBezTo>
                      <a:pt x="415" y="719"/>
                      <a:pt x="452" y="725"/>
                      <a:pt x="490" y="725"/>
                    </a:cubicBezTo>
                    <a:cubicBezTo>
                      <a:pt x="500" y="725"/>
                      <a:pt x="510" y="725"/>
                      <a:pt x="519" y="725"/>
                    </a:cubicBezTo>
                    <a:cubicBezTo>
                      <a:pt x="523" y="725"/>
                      <a:pt x="526" y="725"/>
                      <a:pt x="529" y="725"/>
                    </a:cubicBezTo>
                    <a:cubicBezTo>
                      <a:pt x="670" y="731"/>
                      <a:pt x="811" y="736"/>
                      <a:pt x="951" y="736"/>
                    </a:cubicBezTo>
                    <a:cubicBezTo>
                      <a:pt x="1083" y="736"/>
                      <a:pt x="1214" y="732"/>
                      <a:pt x="1345" y="720"/>
                    </a:cubicBezTo>
                    <a:lnTo>
                      <a:pt x="1345" y="720"/>
                    </a:lnTo>
                    <a:cubicBezTo>
                      <a:pt x="1356" y="785"/>
                      <a:pt x="1297" y="787"/>
                      <a:pt x="1261" y="796"/>
                    </a:cubicBezTo>
                    <a:cubicBezTo>
                      <a:pt x="1116" y="829"/>
                      <a:pt x="969" y="845"/>
                      <a:pt x="822" y="845"/>
                    </a:cubicBezTo>
                    <a:cubicBezTo>
                      <a:pt x="691" y="845"/>
                      <a:pt x="559" y="832"/>
                      <a:pt x="430" y="806"/>
                    </a:cubicBezTo>
                    <a:cubicBezTo>
                      <a:pt x="325" y="785"/>
                      <a:pt x="224" y="753"/>
                      <a:pt x="194" y="648"/>
                    </a:cubicBezTo>
                    <a:cubicBezTo>
                      <a:pt x="156" y="580"/>
                      <a:pt x="164" y="508"/>
                      <a:pt x="174" y="438"/>
                    </a:cubicBezTo>
                    <a:cubicBezTo>
                      <a:pt x="198" y="259"/>
                      <a:pt x="260" y="205"/>
                      <a:pt x="474" y="179"/>
                    </a:cubicBezTo>
                    <a:cubicBezTo>
                      <a:pt x="648" y="158"/>
                      <a:pt x="824" y="152"/>
                      <a:pt x="1000" y="152"/>
                    </a:cubicBezTo>
                    <a:close/>
                    <a:moveTo>
                      <a:pt x="954" y="16"/>
                    </a:moveTo>
                    <a:cubicBezTo>
                      <a:pt x="749" y="27"/>
                      <a:pt x="551" y="6"/>
                      <a:pt x="358" y="56"/>
                    </a:cubicBezTo>
                    <a:cubicBezTo>
                      <a:pt x="138" y="113"/>
                      <a:pt x="8" y="268"/>
                      <a:pt x="4" y="479"/>
                    </a:cubicBezTo>
                    <a:cubicBezTo>
                      <a:pt x="0" y="682"/>
                      <a:pt x="116" y="845"/>
                      <a:pt x="334" y="895"/>
                    </a:cubicBezTo>
                    <a:cubicBezTo>
                      <a:pt x="510" y="934"/>
                      <a:pt x="686" y="957"/>
                      <a:pt x="860" y="957"/>
                    </a:cubicBezTo>
                    <a:cubicBezTo>
                      <a:pt x="1080" y="957"/>
                      <a:pt x="1298" y="920"/>
                      <a:pt x="1509" y="834"/>
                    </a:cubicBezTo>
                    <a:cubicBezTo>
                      <a:pt x="1734" y="744"/>
                      <a:pt x="1847" y="580"/>
                      <a:pt x="1842" y="366"/>
                    </a:cubicBezTo>
                    <a:cubicBezTo>
                      <a:pt x="1840" y="241"/>
                      <a:pt x="1780" y="154"/>
                      <a:pt x="1634" y="94"/>
                    </a:cubicBezTo>
                    <a:cubicBezTo>
                      <a:pt x="1409" y="1"/>
                      <a:pt x="1176" y="32"/>
                      <a:pt x="954" y="1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77"/>
              <p:cNvSpPr/>
              <p:nvPr/>
            </p:nvSpPr>
            <p:spPr>
              <a:xfrm>
                <a:off x="7768129" y="3089659"/>
                <a:ext cx="177663" cy="98961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837" extrusionOk="0">
                    <a:moveTo>
                      <a:pt x="1513" y="104"/>
                    </a:moveTo>
                    <a:cubicBezTo>
                      <a:pt x="1559" y="104"/>
                      <a:pt x="1597" y="117"/>
                      <a:pt x="1603" y="185"/>
                    </a:cubicBezTo>
                    <a:cubicBezTo>
                      <a:pt x="1614" y="307"/>
                      <a:pt x="1577" y="382"/>
                      <a:pt x="1474" y="397"/>
                    </a:cubicBezTo>
                    <a:cubicBezTo>
                      <a:pt x="1347" y="416"/>
                      <a:pt x="1219" y="427"/>
                      <a:pt x="1091" y="437"/>
                    </a:cubicBezTo>
                    <a:cubicBezTo>
                      <a:pt x="851" y="455"/>
                      <a:pt x="610" y="470"/>
                      <a:pt x="368" y="486"/>
                    </a:cubicBezTo>
                    <a:cubicBezTo>
                      <a:pt x="435" y="548"/>
                      <a:pt x="521" y="551"/>
                      <a:pt x="608" y="551"/>
                    </a:cubicBezTo>
                    <a:cubicBezTo>
                      <a:pt x="618" y="551"/>
                      <a:pt x="629" y="551"/>
                      <a:pt x="640" y="551"/>
                    </a:cubicBezTo>
                    <a:cubicBezTo>
                      <a:pt x="647" y="551"/>
                      <a:pt x="655" y="551"/>
                      <a:pt x="662" y="552"/>
                    </a:cubicBezTo>
                    <a:cubicBezTo>
                      <a:pt x="774" y="554"/>
                      <a:pt x="886" y="557"/>
                      <a:pt x="998" y="557"/>
                    </a:cubicBezTo>
                    <a:cubicBezTo>
                      <a:pt x="1150" y="557"/>
                      <a:pt x="1303" y="551"/>
                      <a:pt x="1457" y="525"/>
                    </a:cubicBezTo>
                    <a:lnTo>
                      <a:pt x="1457" y="525"/>
                    </a:lnTo>
                    <a:cubicBezTo>
                      <a:pt x="1476" y="605"/>
                      <a:pt x="1435" y="637"/>
                      <a:pt x="1373" y="648"/>
                    </a:cubicBezTo>
                    <a:cubicBezTo>
                      <a:pt x="1238" y="672"/>
                      <a:pt x="1104" y="685"/>
                      <a:pt x="970" y="685"/>
                    </a:cubicBezTo>
                    <a:cubicBezTo>
                      <a:pt x="782" y="685"/>
                      <a:pt x="596" y="660"/>
                      <a:pt x="412" y="606"/>
                    </a:cubicBezTo>
                    <a:cubicBezTo>
                      <a:pt x="348" y="587"/>
                      <a:pt x="315" y="547"/>
                      <a:pt x="312" y="489"/>
                    </a:cubicBezTo>
                    <a:cubicBezTo>
                      <a:pt x="239" y="416"/>
                      <a:pt x="264" y="332"/>
                      <a:pt x="278" y="252"/>
                    </a:cubicBezTo>
                    <a:cubicBezTo>
                      <a:pt x="292" y="163"/>
                      <a:pt x="379" y="146"/>
                      <a:pt x="465" y="141"/>
                    </a:cubicBezTo>
                    <a:cubicBezTo>
                      <a:pt x="654" y="132"/>
                      <a:pt x="841" y="126"/>
                      <a:pt x="1030" y="119"/>
                    </a:cubicBezTo>
                    <a:cubicBezTo>
                      <a:pt x="1166" y="114"/>
                      <a:pt x="1302" y="112"/>
                      <a:pt x="1438" y="108"/>
                    </a:cubicBezTo>
                    <a:cubicBezTo>
                      <a:pt x="1463" y="108"/>
                      <a:pt x="1489" y="104"/>
                      <a:pt x="1513" y="104"/>
                    </a:cubicBezTo>
                    <a:close/>
                    <a:moveTo>
                      <a:pt x="1307" y="0"/>
                    </a:moveTo>
                    <a:cubicBezTo>
                      <a:pt x="1284" y="0"/>
                      <a:pt x="1261" y="0"/>
                      <a:pt x="1237" y="1"/>
                    </a:cubicBezTo>
                    <a:cubicBezTo>
                      <a:pt x="973" y="7"/>
                      <a:pt x="708" y="12"/>
                      <a:pt x="444" y="24"/>
                    </a:cubicBezTo>
                    <a:cubicBezTo>
                      <a:pt x="330" y="30"/>
                      <a:pt x="218" y="55"/>
                      <a:pt x="151" y="149"/>
                    </a:cubicBezTo>
                    <a:cubicBezTo>
                      <a:pt x="1" y="357"/>
                      <a:pt x="148" y="695"/>
                      <a:pt x="422" y="762"/>
                    </a:cubicBezTo>
                    <a:cubicBezTo>
                      <a:pt x="635" y="814"/>
                      <a:pt x="855" y="823"/>
                      <a:pt x="1104" y="837"/>
                    </a:cubicBezTo>
                    <a:cubicBezTo>
                      <a:pt x="1179" y="831"/>
                      <a:pt x="1285" y="826"/>
                      <a:pt x="1389" y="814"/>
                    </a:cubicBezTo>
                    <a:cubicBezTo>
                      <a:pt x="1475" y="805"/>
                      <a:pt x="1550" y="771"/>
                      <a:pt x="1594" y="705"/>
                    </a:cubicBezTo>
                    <a:cubicBezTo>
                      <a:pt x="1699" y="552"/>
                      <a:pt x="1754" y="384"/>
                      <a:pt x="1740" y="206"/>
                    </a:cubicBezTo>
                    <a:cubicBezTo>
                      <a:pt x="1729" y="76"/>
                      <a:pt x="1640" y="12"/>
                      <a:pt x="1487" y="5"/>
                    </a:cubicBezTo>
                    <a:cubicBezTo>
                      <a:pt x="1427" y="2"/>
                      <a:pt x="1367" y="0"/>
                      <a:pt x="1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77"/>
              <p:cNvSpPr/>
              <p:nvPr/>
            </p:nvSpPr>
            <p:spPr>
              <a:xfrm>
                <a:off x="7190901" y="3538706"/>
                <a:ext cx="191937" cy="110666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936" extrusionOk="0">
                    <a:moveTo>
                      <a:pt x="1456" y="147"/>
                    </a:moveTo>
                    <a:cubicBezTo>
                      <a:pt x="1606" y="147"/>
                      <a:pt x="1670" y="194"/>
                      <a:pt x="1699" y="306"/>
                    </a:cubicBezTo>
                    <a:cubicBezTo>
                      <a:pt x="1731" y="435"/>
                      <a:pt x="1703" y="471"/>
                      <a:pt x="1515" y="539"/>
                    </a:cubicBezTo>
                    <a:lnTo>
                      <a:pt x="409" y="597"/>
                    </a:lnTo>
                    <a:cubicBezTo>
                      <a:pt x="405" y="629"/>
                      <a:pt x="426" y="645"/>
                      <a:pt x="460" y="646"/>
                    </a:cubicBezTo>
                    <a:cubicBezTo>
                      <a:pt x="636" y="651"/>
                      <a:pt x="811" y="663"/>
                      <a:pt x="986" y="663"/>
                    </a:cubicBezTo>
                    <a:cubicBezTo>
                      <a:pt x="1164" y="663"/>
                      <a:pt x="1340" y="651"/>
                      <a:pt x="1515" y="609"/>
                    </a:cubicBezTo>
                    <a:cubicBezTo>
                      <a:pt x="1522" y="612"/>
                      <a:pt x="1534" y="612"/>
                      <a:pt x="1545" y="612"/>
                    </a:cubicBezTo>
                    <a:cubicBezTo>
                      <a:pt x="1546" y="612"/>
                      <a:pt x="1547" y="612"/>
                      <a:pt x="1547" y="612"/>
                    </a:cubicBezTo>
                    <a:cubicBezTo>
                      <a:pt x="1575" y="612"/>
                      <a:pt x="1602" y="612"/>
                      <a:pt x="1584" y="649"/>
                    </a:cubicBezTo>
                    <a:cubicBezTo>
                      <a:pt x="1552" y="712"/>
                      <a:pt x="1474" y="736"/>
                      <a:pt x="1398" y="750"/>
                    </a:cubicBezTo>
                    <a:cubicBezTo>
                      <a:pt x="1205" y="786"/>
                      <a:pt x="1009" y="808"/>
                      <a:pt x="813" y="808"/>
                    </a:cubicBezTo>
                    <a:cubicBezTo>
                      <a:pt x="752" y="808"/>
                      <a:pt x="692" y="806"/>
                      <a:pt x="631" y="802"/>
                    </a:cubicBezTo>
                    <a:cubicBezTo>
                      <a:pt x="460" y="790"/>
                      <a:pt x="309" y="730"/>
                      <a:pt x="245" y="574"/>
                    </a:cubicBezTo>
                    <a:cubicBezTo>
                      <a:pt x="207" y="352"/>
                      <a:pt x="312" y="219"/>
                      <a:pt x="561" y="198"/>
                    </a:cubicBezTo>
                    <a:cubicBezTo>
                      <a:pt x="845" y="174"/>
                      <a:pt x="1132" y="161"/>
                      <a:pt x="1417" y="148"/>
                    </a:cubicBezTo>
                    <a:cubicBezTo>
                      <a:pt x="1431" y="147"/>
                      <a:pt x="1444" y="147"/>
                      <a:pt x="1456" y="147"/>
                    </a:cubicBezTo>
                    <a:close/>
                    <a:moveTo>
                      <a:pt x="1269" y="1"/>
                    </a:moveTo>
                    <a:cubicBezTo>
                      <a:pt x="1181" y="1"/>
                      <a:pt x="1093" y="4"/>
                      <a:pt x="1006" y="4"/>
                    </a:cubicBezTo>
                    <a:cubicBezTo>
                      <a:pt x="811" y="29"/>
                      <a:pt x="612" y="13"/>
                      <a:pt x="419" y="53"/>
                    </a:cubicBezTo>
                    <a:cubicBezTo>
                      <a:pt x="188" y="99"/>
                      <a:pt x="73" y="233"/>
                      <a:pt x="36" y="419"/>
                    </a:cubicBezTo>
                    <a:cubicBezTo>
                      <a:pt x="0" y="598"/>
                      <a:pt x="98" y="733"/>
                      <a:pt x="269" y="829"/>
                    </a:cubicBezTo>
                    <a:cubicBezTo>
                      <a:pt x="375" y="886"/>
                      <a:pt x="492" y="919"/>
                      <a:pt x="612" y="924"/>
                    </a:cubicBezTo>
                    <a:cubicBezTo>
                      <a:pt x="727" y="932"/>
                      <a:pt x="842" y="936"/>
                      <a:pt x="957" y="936"/>
                    </a:cubicBezTo>
                    <a:cubicBezTo>
                      <a:pt x="1084" y="936"/>
                      <a:pt x="1212" y="931"/>
                      <a:pt x="1339" y="922"/>
                    </a:cubicBezTo>
                    <a:cubicBezTo>
                      <a:pt x="1674" y="895"/>
                      <a:pt x="1895" y="654"/>
                      <a:pt x="1859" y="366"/>
                    </a:cubicBezTo>
                    <a:cubicBezTo>
                      <a:pt x="1831" y="143"/>
                      <a:pt x="1700" y="25"/>
                      <a:pt x="1437" y="6"/>
                    </a:cubicBezTo>
                    <a:cubicBezTo>
                      <a:pt x="1382" y="2"/>
                      <a:pt x="1325" y="1"/>
                      <a:pt x="1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77"/>
              <p:cNvSpPr/>
              <p:nvPr/>
            </p:nvSpPr>
            <p:spPr>
              <a:xfrm>
                <a:off x="5914359" y="3090132"/>
                <a:ext cx="171083" cy="98133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830" extrusionOk="0">
                    <a:moveTo>
                      <a:pt x="267" y="100"/>
                    </a:moveTo>
                    <a:cubicBezTo>
                      <a:pt x="274" y="100"/>
                      <a:pt x="283" y="100"/>
                      <a:pt x="291" y="101"/>
                    </a:cubicBezTo>
                    <a:cubicBezTo>
                      <a:pt x="450" y="111"/>
                      <a:pt x="608" y="114"/>
                      <a:pt x="767" y="120"/>
                    </a:cubicBezTo>
                    <a:lnTo>
                      <a:pt x="767" y="111"/>
                    </a:lnTo>
                    <a:cubicBezTo>
                      <a:pt x="955" y="121"/>
                      <a:pt x="1145" y="123"/>
                      <a:pt x="1332" y="142"/>
                    </a:cubicBezTo>
                    <a:cubicBezTo>
                      <a:pt x="1481" y="156"/>
                      <a:pt x="1567" y="356"/>
                      <a:pt x="1480" y="463"/>
                    </a:cubicBezTo>
                    <a:cubicBezTo>
                      <a:pt x="1462" y="484"/>
                      <a:pt x="1441" y="489"/>
                      <a:pt x="1417" y="489"/>
                    </a:cubicBezTo>
                    <a:cubicBezTo>
                      <a:pt x="1405" y="489"/>
                      <a:pt x="1393" y="488"/>
                      <a:pt x="1380" y="487"/>
                    </a:cubicBezTo>
                    <a:cubicBezTo>
                      <a:pt x="1042" y="457"/>
                      <a:pt x="704" y="433"/>
                      <a:pt x="366" y="402"/>
                    </a:cubicBezTo>
                    <a:cubicBezTo>
                      <a:pt x="196" y="387"/>
                      <a:pt x="159" y="345"/>
                      <a:pt x="156" y="209"/>
                    </a:cubicBezTo>
                    <a:cubicBezTo>
                      <a:pt x="154" y="134"/>
                      <a:pt x="185" y="100"/>
                      <a:pt x="267" y="100"/>
                    </a:cubicBezTo>
                    <a:close/>
                    <a:moveTo>
                      <a:pt x="1418" y="505"/>
                    </a:moveTo>
                    <a:lnTo>
                      <a:pt x="1418" y="505"/>
                    </a:lnTo>
                    <a:cubicBezTo>
                      <a:pt x="1340" y="624"/>
                      <a:pt x="1321" y="636"/>
                      <a:pt x="1064" y="663"/>
                    </a:cubicBezTo>
                    <a:lnTo>
                      <a:pt x="1064" y="662"/>
                    </a:lnTo>
                    <a:cubicBezTo>
                      <a:pt x="963" y="671"/>
                      <a:pt x="861" y="677"/>
                      <a:pt x="760" y="677"/>
                    </a:cubicBezTo>
                    <a:cubicBezTo>
                      <a:pt x="725" y="677"/>
                      <a:pt x="691" y="676"/>
                      <a:pt x="656" y="675"/>
                    </a:cubicBezTo>
                    <a:cubicBezTo>
                      <a:pt x="521" y="670"/>
                      <a:pt x="367" y="690"/>
                      <a:pt x="258" y="525"/>
                    </a:cubicBezTo>
                    <a:lnTo>
                      <a:pt x="258" y="525"/>
                    </a:lnTo>
                    <a:cubicBezTo>
                      <a:pt x="453" y="537"/>
                      <a:pt x="617" y="554"/>
                      <a:pt x="778" y="554"/>
                    </a:cubicBezTo>
                    <a:cubicBezTo>
                      <a:pt x="807" y="554"/>
                      <a:pt x="836" y="554"/>
                      <a:pt x="866" y="552"/>
                    </a:cubicBezTo>
                    <a:cubicBezTo>
                      <a:pt x="1045" y="544"/>
                      <a:pt x="1227" y="562"/>
                      <a:pt x="1418" y="505"/>
                    </a:cubicBezTo>
                    <a:close/>
                    <a:moveTo>
                      <a:pt x="463" y="0"/>
                    </a:moveTo>
                    <a:cubicBezTo>
                      <a:pt x="413" y="0"/>
                      <a:pt x="362" y="0"/>
                      <a:pt x="312" y="1"/>
                    </a:cubicBezTo>
                    <a:cubicBezTo>
                      <a:pt x="113" y="4"/>
                      <a:pt x="0" y="102"/>
                      <a:pt x="18" y="268"/>
                    </a:cubicBezTo>
                    <a:cubicBezTo>
                      <a:pt x="31" y="399"/>
                      <a:pt x="69" y="526"/>
                      <a:pt x="131" y="643"/>
                    </a:cubicBezTo>
                    <a:cubicBezTo>
                      <a:pt x="186" y="747"/>
                      <a:pt x="278" y="806"/>
                      <a:pt x="408" y="816"/>
                    </a:cubicBezTo>
                    <a:cubicBezTo>
                      <a:pt x="501" y="825"/>
                      <a:pt x="595" y="830"/>
                      <a:pt x="689" y="830"/>
                    </a:cubicBezTo>
                    <a:cubicBezTo>
                      <a:pt x="927" y="830"/>
                      <a:pt x="1164" y="801"/>
                      <a:pt x="1396" y="744"/>
                    </a:cubicBezTo>
                    <a:cubicBezTo>
                      <a:pt x="1604" y="691"/>
                      <a:pt x="1689" y="523"/>
                      <a:pt x="1661" y="282"/>
                    </a:cubicBezTo>
                    <a:cubicBezTo>
                      <a:pt x="1640" y="110"/>
                      <a:pt x="1553" y="38"/>
                      <a:pt x="1309" y="20"/>
                    </a:cubicBezTo>
                    <a:cubicBezTo>
                      <a:pt x="1240" y="15"/>
                      <a:pt x="1170" y="14"/>
                      <a:pt x="1101" y="14"/>
                    </a:cubicBezTo>
                    <a:cubicBezTo>
                      <a:pt x="989" y="14"/>
                      <a:pt x="877" y="17"/>
                      <a:pt x="766" y="17"/>
                    </a:cubicBezTo>
                    <a:lnTo>
                      <a:pt x="766" y="1"/>
                    </a:lnTo>
                    <a:cubicBezTo>
                      <a:pt x="665" y="1"/>
                      <a:pt x="564" y="0"/>
                      <a:pt x="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77"/>
              <p:cNvSpPr/>
              <p:nvPr/>
            </p:nvSpPr>
            <p:spPr>
              <a:xfrm>
                <a:off x="6430341" y="3385949"/>
                <a:ext cx="198618" cy="109483"/>
              </a:xfrm>
              <a:custGeom>
                <a:avLst/>
                <a:gdLst/>
                <a:ahLst/>
                <a:cxnLst/>
                <a:rect l="l" t="t" r="r" b="b"/>
                <a:pathLst>
                  <a:path w="1962" h="926" extrusionOk="0">
                    <a:moveTo>
                      <a:pt x="440" y="676"/>
                    </a:moveTo>
                    <a:cubicBezTo>
                      <a:pt x="441" y="676"/>
                      <a:pt x="442" y="676"/>
                      <a:pt x="443" y="676"/>
                    </a:cubicBezTo>
                    <a:lnTo>
                      <a:pt x="443" y="678"/>
                    </a:lnTo>
                    <a:cubicBezTo>
                      <a:pt x="460" y="678"/>
                      <a:pt x="466" y="687"/>
                      <a:pt x="463" y="699"/>
                    </a:cubicBezTo>
                    <a:cubicBezTo>
                      <a:pt x="450" y="699"/>
                      <a:pt x="438" y="697"/>
                      <a:pt x="426" y="693"/>
                    </a:cubicBezTo>
                    <a:cubicBezTo>
                      <a:pt x="415" y="685"/>
                      <a:pt x="422" y="676"/>
                      <a:pt x="440" y="676"/>
                    </a:cubicBezTo>
                    <a:close/>
                    <a:moveTo>
                      <a:pt x="830" y="126"/>
                    </a:moveTo>
                    <a:cubicBezTo>
                      <a:pt x="986" y="126"/>
                      <a:pt x="1141" y="131"/>
                      <a:pt x="1297" y="146"/>
                    </a:cubicBezTo>
                    <a:cubicBezTo>
                      <a:pt x="1651" y="181"/>
                      <a:pt x="1756" y="321"/>
                      <a:pt x="1650" y="625"/>
                    </a:cubicBezTo>
                    <a:cubicBezTo>
                      <a:pt x="1640" y="711"/>
                      <a:pt x="1563" y="745"/>
                      <a:pt x="1483" y="764"/>
                    </a:cubicBezTo>
                    <a:cubicBezTo>
                      <a:pt x="1328" y="800"/>
                      <a:pt x="1173" y="820"/>
                      <a:pt x="1019" y="820"/>
                    </a:cubicBezTo>
                    <a:cubicBezTo>
                      <a:pt x="847" y="820"/>
                      <a:pt x="675" y="795"/>
                      <a:pt x="505" y="741"/>
                    </a:cubicBezTo>
                    <a:lnTo>
                      <a:pt x="505" y="742"/>
                    </a:lnTo>
                    <a:cubicBezTo>
                      <a:pt x="486" y="737"/>
                      <a:pt x="472" y="722"/>
                      <a:pt x="468" y="704"/>
                    </a:cubicBezTo>
                    <a:cubicBezTo>
                      <a:pt x="749" y="703"/>
                      <a:pt x="1029" y="704"/>
                      <a:pt x="1310" y="699"/>
                    </a:cubicBezTo>
                    <a:cubicBezTo>
                      <a:pt x="1311" y="699"/>
                      <a:pt x="1312" y="699"/>
                      <a:pt x="1313" y="699"/>
                    </a:cubicBezTo>
                    <a:cubicBezTo>
                      <a:pt x="1330" y="699"/>
                      <a:pt x="1352" y="702"/>
                      <a:pt x="1373" y="702"/>
                    </a:cubicBezTo>
                    <a:cubicBezTo>
                      <a:pt x="1409" y="702"/>
                      <a:pt x="1440" y="692"/>
                      <a:pt x="1438" y="636"/>
                    </a:cubicBezTo>
                    <a:cubicBezTo>
                      <a:pt x="1096" y="635"/>
                      <a:pt x="756" y="617"/>
                      <a:pt x="421" y="554"/>
                    </a:cubicBezTo>
                    <a:cubicBezTo>
                      <a:pt x="220" y="516"/>
                      <a:pt x="180" y="478"/>
                      <a:pt x="189" y="346"/>
                    </a:cubicBezTo>
                    <a:cubicBezTo>
                      <a:pt x="198" y="210"/>
                      <a:pt x="293" y="134"/>
                      <a:pt x="478" y="131"/>
                    </a:cubicBezTo>
                    <a:cubicBezTo>
                      <a:pt x="595" y="129"/>
                      <a:pt x="712" y="126"/>
                      <a:pt x="830" y="126"/>
                    </a:cubicBezTo>
                    <a:close/>
                    <a:moveTo>
                      <a:pt x="1208" y="0"/>
                    </a:moveTo>
                    <a:cubicBezTo>
                      <a:pt x="1113" y="0"/>
                      <a:pt x="1016" y="6"/>
                      <a:pt x="921" y="6"/>
                    </a:cubicBezTo>
                    <a:lnTo>
                      <a:pt x="921" y="1"/>
                    </a:lnTo>
                    <a:lnTo>
                      <a:pt x="513" y="1"/>
                    </a:lnTo>
                    <a:cubicBezTo>
                      <a:pt x="482" y="1"/>
                      <a:pt x="453" y="4"/>
                      <a:pt x="423" y="7"/>
                    </a:cubicBezTo>
                    <a:cubicBezTo>
                      <a:pt x="128" y="50"/>
                      <a:pt x="1" y="156"/>
                      <a:pt x="9" y="365"/>
                    </a:cubicBezTo>
                    <a:cubicBezTo>
                      <a:pt x="19" y="587"/>
                      <a:pt x="153" y="741"/>
                      <a:pt x="391" y="826"/>
                    </a:cubicBezTo>
                    <a:cubicBezTo>
                      <a:pt x="588" y="898"/>
                      <a:pt x="788" y="926"/>
                      <a:pt x="991" y="926"/>
                    </a:cubicBezTo>
                    <a:cubicBezTo>
                      <a:pt x="1154" y="926"/>
                      <a:pt x="1318" y="908"/>
                      <a:pt x="1482" y="880"/>
                    </a:cubicBezTo>
                    <a:cubicBezTo>
                      <a:pt x="1612" y="857"/>
                      <a:pt x="1718" y="794"/>
                      <a:pt x="1781" y="690"/>
                    </a:cubicBezTo>
                    <a:cubicBezTo>
                      <a:pt x="1961" y="389"/>
                      <a:pt x="1764" y="50"/>
                      <a:pt x="1374" y="8"/>
                    </a:cubicBezTo>
                    <a:cubicBezTo>
                      <a:pt x="1319" y="2"/>
                      <a:pt x="1264" y="0"/>
                      <a:pt x="12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77"/>
              <p:cNvSpPr/>
              <p:nvPr/>
            </p:nvSpPr>
            <p:spPr>
              <a:xfrm>
                <a:off x="7079748" y="3235439"/>
                <a:ext cx="177967" cy="109956"/>
              </a:xfrm>
              <a:custGeom>
                <a:avLst/>
                <a:gdLst/>
                <a:ahLst/>
                <a:cxnLst/>
                <a:rect l="l" t="t" r="r" b="b"/>
                <a:pathLst>
                  <a:path w="1758" h="930" extrusionOk="0">
                    <a:moveTo>
                      <a:pt x="1445" y="111"/>
                    </a:moveTo>
                    <a:cubicBezTo>
                      <a:pt x="1542" y="111"/>
                      <a:pt x="1569" y="163"/>
                      <a:pt x="1581" y="230"/>
                    </a:cubicBezTo>
                    <a:cubicBezTo>
                      <a:pt x="1599" y="337"/>
                      <a:pt x="1551" y="423"/>
                      <a:pt x="1450" y="444"/>
                    </a:cubicBezTo>
                    <a:cubicBezTo>
                      <a:pt x="1295" y="478"/>
                      <a:pt x="1140" y="500"/>
                      <a:pt x="984" y="526"/>
                    </a:cubicBezTo>
                    <a:cubicBezTo>
                      <a:pt x="860" y="548"/>
                      <a:pt x="737" y="567"/>
                      <a:pt x="602" y="589"/>
                    </a:cubicBezTo>
                    <a:cubicBezTo>
                      <a:pt x="709" y="630"/>
                      <a:pt x="816" y="641"/>
                      <a:pt x="924" y="641"/>
                    </a:cubicBezTo>
                    <a:cubicBezTo>
                      <a:pt x="1047" y="641"/>
                      <a:pt x="1170" y="627"/>
                      <a:pt x="1296" y="627"/>
                    </a:cubicBezTo>
                    <a:cubicBezTo>
                      <a:pt x="1326" y="627"/>
                      <a:pt x="1356" y="628"/>
                      <a:pt x="1386" y="630"/>
                    </a:cubicBezTo>
                    <a:cubicBezTo>
                      <a:pt x="1333" y="732"/>
                      <a:pt x="1232" y="749"/>
                      <a:pt x="1142" y="763"/>
                    </a:cubicBezTo>
                    <a:cubicBezTo>
                      <a:pt x="1049" y="777"/>
                      <a:pt x="955" y="783"/>
                      <a:pt x="861" y="783"/>
                    </a:cubicBezTo>
                    <a:cubicBezTo>
                      <a:pt x="736" y="783"/>
                      <a:pt x="611" y="773"/>
                      <a:pt x="487" y="757"/>
                    </a:cubicBezTo>
                    <a:cubicBezTo>
                      <a:pt x="290" y="732"/>
                      <a:pt x="104" y="441"/>
                      <a:pt x="174" y="284"/>
                    </a:cubicBezTo>
                    <a:cubicBezTo>
                      <a:pt x="198" y="230"/>
                      <a:pt x="247" y="199"/>
                      <a:pt x="310" y="194"/>
                    </a:cubicBezTo>
                    <a:cubicBezTo>
                      <a:pt x="684" y="153"/>
                      <a:pt x="1060" y="121"/>
                      <a:pt x="1438" y="111"/>
                    </a:cubicBezTo>
                    <a:cubicBezTo>
                      <a:pt x="1440" y="111"/>
                      <a:pt x="1443" y="111"/>
                      <a:pt x="1445" y="111"/>
                    </a:cubicBezTo>
                    <a:close/>
                    <a:moveTo>
                      <a:pt x="1232" y="1"/>
                    </a:moveTo>
                    <a:cubicBezTo>
                      <a:pt x="916" y="1"/>
                      <a:pt x="601" y="38"/>
                      <a:pt x="288" y="76"/>
                    </a:cubicBezTo>
                    <a:cubicBezTo>
                      <a:pt x="85" y="101"/>
                      <a:pt x="1" y="227"/>
                      <a:pt x="27" y="404"/>
                    </a:cubicBezTo>
                    <a:cubicBezTo>
                      <a:pt x="76" y="724"/>
                      <a:pt x="248" y="872"/>
                      <a:pt x="625" y="916"/>
                    </a:cubicBezTo>
                    <a:cubicBezTo>
                      <a:pt x="693" y="923"/>
                      <a:pt x="760" y="926"/>
                      <a:pt x="827" y="929"/>
                    </a:cubicBezTo>
                    <a:cubicBezTo>
                      <a:pt x="897" y="927"/>
                      <a:pt x="965" y="927"/>
                      <a:pt x="1033" y="920"/>
                    </a:cubicBezTo>
                    <a:cubicBezTo>
                      <a:pt x="1432" y="887"/>
                      <a:pt x="1665" y="694"/>
                      <a:pt x="1722" y="355"/>
                    </a:cubicBezTo>
                    <a:cubicBezTo>
                      <a:pt x="1758" y="147"/>
                      <a:pt x="1643" y="15"/>
                      <a:pt x="1398" y="4"/>
                    </a:cubicBezTo>
                    <a:cubicBezTo>
                      <a:pt x="1343" y="2"/>
                      <a:pt x="1287" y="1"/>
                      <a:pt x="1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77"/>
              <p:cNvSpPr/>
              <p:nvPr/>
            </p:nvSpPr>
            <p:spPr>
              <a:xfrm>
                <a:off x="6324452" y="3083156"/>
                <a:ext cx="164402" cy="99906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845" extrusionOk="0">
                    <a:moveTo>
                      <a:pt x="293" y="147"/>
                    </a:moveTo>
                    <a:cubicBezTo>
                      <a:pt x="302" y="147"/>
                      <a:pt x="312" y="147"/>
                      <a:pt x="322" y="148"/>
                    </a:cubicBezTo>
                    <a:cubicBezTo>
                      <a:pt x="622" y="161"/>
                      <a:pt x="923" y="158"/>
                      <a:pt x="1224" y="190"/>
                    </a:cubicBezTo>
                    <a:cubicBezTo>
                      <a:pt x="1337" y="202"/>
                      <a:pt x="1405" y="240"/>
                      <a:pt x="1411" y="345"/>
                    </a:cubicBezTo>
                    <a:cubicBezTo>
                      <a:pt x="1415" y="456"/>
                      <a:pt x="1396" y="476"/>
                      <a:pt x="1261" y="477"/>
                    </a:cubicBezTo>
                    <a:lnTo>
                      <a:pt x="901" y="477"/>
                    </a:lnTo>
                    <a:cubicBezTo>
                      <a:pt x="810" y="485"/>
                      <a:pt x="719" y="493"/>
                      <a:pt x="629" y="493"/>
                    </a:cubicBezTo>
                    <a:cubicBezTo>
                      <a:pt x="517" y="493"/>
                      <a:pt x="405" y="481"/>
                      <a:pt x="297" y="447"/>
                    </a:cubicBezTo>
                    <a:cubicBezTo>
                      <a:pt x="218" y="422"/>
                      <a:pt x="146" y="394"/>
                      <a:pt x="143" y="303"/>
                    </a:cubicBezTo>
                    <a:cubicBezTo>
                      <a:pt x="139" y="187"/>
                      <a:pt x="168" y="147"/>
                      <a:pt x="293" y="147"/>
                    </a:cubicBezTo>
                    <a:close/>
                    <a:moveTo>
                      <a:pt x="238" y="540"/>
                    </a:moveTo>
                    <a:lnTo>
                      <a:pt x="238" y="540"/>
                    </a:lnTo>
                    <a:cubicBezTo>
                      <a:pt x="478" y="585"/>
                      <a:pt x="715" y="603"/>
                      <a:pt x="953" y="603"/>
                    </a:cubicBezTo>
                    <a:cubicBezTo>
                      <a:pt x="1056" y="603"/>
                      <a:pt x="1160" y="600"/>
                      <a:pt x="1263" y="593"/>
                    </a:cubicBezTo>
                    <a:lnTo>
                      <a:pt x="1263" y="593"/>
                    </a:lnTo>
                    <a:cubicBezTo>
                      <a:pt x="1081" y="685"/>
                      <a:pt x="892" y="725"/>
                      <a:pt x="699" y="725"/>
                    </a:cubicBezTo>
                    <a:cubicBezTo>
                      <a:pt x="594" y="725"/>
                      <a:pt x="488" y="713"/>
                      <a:pt x="381" y="692"/>
                    </a:cubicBezTo>
                    <a:cubicBezTo>
                      <a:pt x="305" y="678"/>
                      <a:pt x="252" y="630"/>
                      <a:pt x="238" y="540"/>
                    </a:cubicBezTo>
                    <a:close/>
                    <a:moveTo>
                      <a:pt x="774" y="1"/>
                    </a:moveTo>
                    <a:cubicBezTo>
                      <a:pt x="608" y="1"/>
                      <a:pt x="441" y="11"/>
                      <a:pt x="274" y="23"/>
                    </a:cubicBezTo>
                    <a:cubicBezTo>
                      <a:pt x="97" y="35"/>
                      <a:pt x="23" y="100"/>
                      <a:pt x="9" y="252"/>
                    </a:cubicBezTo>
                    <a:cubicBezTo>
                      <a:pt x="1" y="338"/>
                      <a:pt x="20" y="419"/>
                      <a:pt x="47" y="501"/>
                    </a:cubicBezTo>
                    <a:cubicBezTo>
                      <a:pt x="130" y="761"/>
                      <a:pt x="246" y="838"/>
                      <a:pt x="559" y="844"/>
                    </a:cubicBezTo>
                    <a:cubicBezTo>
                      <a:pt x="577" y="845"/>
                      <a:pt x="595" y="845"/>
                      <a:pt x="613" y="845"/>
                    </a:cubicBezTo>
                    <a:cubicBezTo>
                      <a:pt x="648" y="845"/>
                      <a:pt x="683" y="844"/>
                      <a:pt x="719" y="844"/>
                    </a:cubicBezTo>
                    <a:cubicBezTo>
                      <a:pt x="749" y="845"/>
                      <a:pt x="779" y="845"/>
                      <a:pt x="810" y="845"/>
                    </a:cubicBezTo>
                    <a:cubicBezTo>
                      <a:pt x="915" y="845"/>
                      <a:pt x="1020" y="842"/>
                      <a:pt x="1124" y="824"/>
                    </a:cubicBezTo>
                    <a:cubicBezTo>
                      <a:pt x="1226" y="809"/>
                      <a:pt x="1324" y="771"/>
                      <a:pt x="1409" y="714"/>
                    </a:cubicBezTo>
                    <a:cubicBezTo>
                      <a:pt x="1560" y="610"/>
                      <a:pt x="1623" y="413"/>
                      <a:pt x="1568" y="239"/>
                    </a:cubicBezTo>
                    <a:cubicBezTo>
                      <a:pt x="1515" y="78"/>
                      <a:pt x="1362" y="50"/>
                      <a:pt x="1200" y="28"/>
                    </a:cubicBezTo>
                    <a:cubicBezTo>
                      <a:pt x="1058" y="8"/>
                      <a:pt x="916" y="1"/>
                      <a:pt x="7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77"/>
              <p:cNvSpPr/>
              <p:nvPr/>
            </p:nvSpPr>
            <p:spPr>
              <a:xfrm>
                <a:off x="6602943" y="3235439"/>
                <a:ext cx="176549" cy="110074"/>
              </a:xfrm>
              <a:custGeom>
                <a:avLst/>
                <a:gdLst/>
                <a:ahLst/>
                <a:cxnLst/>
                <a:rect l="l" t="t" r="r" b="b"/>
                <a:pathLst>
                  <a:path w="1744" h="931" extrusionOk="0">
                    <a:moveTo>
                      <a:pt x="330" y="111"/>
                    </a:moveTo>
                    <a:cubicBezTo>
                      <a:pt x="334" y="111"/>
                      <a:pt x="338" y="111"/>
                      <a:pt x="342" y="111"/>
                    </a:cubicBezTo>
                    <a:cubicBezTo>
                      <a:pt x="706" y="122"/>
                      <a:pt x="1066" y="153"/>
                      <a:pt x="1426" y="191"/>
                    </a:cubicBezTo>
                    <a:cubicBezTo>
                      <a:pt x="1566" y="207"/>
                      <a:pt x="1601" y="254"/>
                      <a:pt x="1591" y="378"/>
                    </a:cubicBezTo>
                    <a:cubicBezTo>
                      <a:pt x="1572" y="631"/>
                      <a:pt x="1432" y="752"/>
                      <a:pt x="1140" y="769"/>
                    </a:cubicBezTo>
                    <a:cubicBezTo>
                      <a:pt x="1049" y="774"/>
                      <a:pt x="957" y="780"/>
                      <a:pt x="867" y="780"/>
                    </a:cubicBezTo>
                    <a:cubicBezTo>
                      <a:pt x="799" y="780"/>
                      <a:pt x="731" y="777"/>
                      <a:pt x="664" y="768"/>
                    </a:cubicBezTo>
                    <a:cubicBezTo>
                      <a:pt x="555" y="753"/>
                      <a:pt x="442" y="737"/>
                      <a:pt x="362" y="620"/>
                    </a:cubicBezTo>
                    <a:lnTo>
                      <a:pt x="362" y="620"/>
                    </a:lnTo>
                    <a:cubicBezTo>
                      <a:pt x="521" y="629"/>
                      <a:pt x="654" y="638"/>
                      <a:pt x="786" y="643"/>
                    </a:cubicBezTo>
                    <a:cubicBezTo>
                      <a:pt x="803" y="644"/>
                      <a:pt x="819" y="644"/>
                      <a:pt x="836" y="644"/>
                    </a:cubicBezTo>
                    <a:cubicBezTo>
                      <a:pt x="950" y="644"/>
                      <a:pt x="1064" y="626"/>
                      <a:pt x="1173" y="592"/>
                    </a:cubicBezTo>
                    <a:cubicBezTo>
                      <a:pt x="895" y="544"/>
                      <a:pt x="628" y="503"/>
                      <a:pt x="362" y="453"/>
                    </a:cubicBezTo>
                    <a:cubicBezTo>
                      <a:pt x="222" y="428"/>
                      <a:pt x="161" y="350"/>
                      <a:pt x="180" y="234"/>
                    </a:cubicBezTo>
                    <a:cubicBezTo>
                      <a:pt x="193" y="158"/>
                      <a:pt x="229" y="111"/>
                      <a:pt x="330" y="111"/>
                    </a:cubicBezTo>
                    <a:close/>
                    <a:moveTo>
                      <a:pt x="521" y="1"/>
                    </a:moveTo>
                    <a:cubicBezTo>
                      <a:pt x="472" y="1"/>
                      <a:pt x="424" y="2"/>
                      <a:pt x="375" y="3"/>
                    </a:cubicBezTo>
                    <a:cubicBezTo>
                      <a:pt x="123" y="12"/>
                      <a:pt x="1" y="152"/>
                      <a:pt x="40" y="366"/>
                    </a:cubicBezTo>
                    <a:cubicBezTo>
                      <a:pt x="99" y="692"/>
                      <a:pt x="332" y="883"/>
                      <a:pt x="719" y="920"/>
                    </a:cubicBezTo>
                    <a:cubicBezTo>
                      <a:pt x="778" y="926"/>
                      <a:pt x="840" y="926"/>
                      <a:pt x="922" y="931"/>
                    </a:cubicBezTo>
                    <a:cubicBezTo>
                      <a:pt x="991" y="926"/>
                      <a:pt x="1082" y="923"/>
                      <a:pt x="1172" y="912"/>
                    </a:cubicBezTo>
                    <a:cubicBezTo>
                      <a:pt x="1532" y="863"/>
                      <a:pt x="1719" y="682"/>
                      <a:pt x="1734" y="374"/>
                    </a:cubicBezTo>
                    <a:cubicBezTo>
                      <a:pt x="1743" y="199"/>
                      <a:pt x="1666" y="98"/>
                      <a:pt x="1462" y="73"/>
                    </a:cubicBezTo>
                    <a:cubicBezTo>
                      <a:pt x="1149" y="35"/>
                      <a:pt x="8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77"/>
              <p:cNvSpPr/>
              <p:nvPr/>
            </p:nvSpPr>
            <p:spPr>
              <a:xfrm>
                <a:off x="7375549" y="3082920"/>
                <a:ext cx="161972" cy="100852"/>
              </a:xfrm>
              <a:custGeom>
                <a:avLst/>
                <a:gdLst/>
                <a:ahLst/>
                <a:cxnLst/>
                <a:rect l="l" t="t" r="r" b="b"/>
                <a:pathLst>
                  <a:path w="1600" h="853" extrusionOk="0">
                    <a:moveTo>
                      <a:pt x="1327" y="146"/>
                    </a:moveTo>
                    <a:cubicBezTo>
                      <a:pt x="1383" y="146"/>
                      <a:pt x="1431" y="158"/>
                      <a:pt x="1443" y="226"/>
                    </a:cubicBezTo>
                    <a:cubicBezTo>
                      <a:pt x="1457" y="305"/>
                      <a:pt x="1463" y="383"/>
                      <a:pt x="1356" y="425"/>
                    </a:cubicBezTo>
                    <a:cubicBezTo>
                      <a:pt x="1253" y="469"/>
                      <a:pt x="1141" y="492"/>
                      <a:pt x="1027" y="493"/>
                    </a:cubicBezTo>
                    <a:cubicBezTo>
                      <a:pt x="777" y="492"/>
                      <a:pt x="528" y="485"/>
                      <a:pt x="278" y="483"/>
                    </a:cubicBezTo>
                    <a:cubicBezTo>
                      <a:pt x="205" y="483"/>
                      <a:pt x="189" y="446"/>
                      <a:pt x="188" y="396"/>
                    </a:cubicBezTo>
                    <a:cubicBezTo>
                      <a:pt x="185" y="317"/>
                      <a:pt x="176" y="228"/>
                      <a:pt x="293" y="207"/>
                    </a:cubicBezTo>
                    <a:cubicBezTo>
                      <a:pt x="404" y="185"/>
                      <a:pt x="519" y="181"/>
                      <a:pt x="632" y="172"/>
                    </a:cubicBezTo>
                    <a:cubicBezTo>
                      <a:pt x="753" y="165"/>
                      <a:pt x="875" y="162"/>
                      <a:pt x="996" y="156"/>
                    </a:cubicBezTo>
                    <a:lnTo>
                      <a:pt x="996" y="162"/>
                    </a:lnTo>
                    <a:cubicBezTo>
                      <a:pt x="1086" y="158"/>
                      <a:pt x="1178" y="156"/>
                      <a:pt x="1268" y="148"/>
                    </a:cubicBezTo>
                    <a:cubicBezTo>
                      <a:pt x="1288" y="147"/>
                      <a:pt x="1308" y="146"/>
                      <a:pt x="1327" y="146"/>
                    </a:cubicBezTo>
                    <a:close/>
                    <a:moveTo>
                      <a:pt x="1357" y="540"/>
                    </a:moveTo>
                    <a:lnTo>
                      <a:pt x="1357" y="540"/>
                    </a:lnTo>
                    <a:cubicBezTo>
                      <a:pt x="1335" y="645"/>
                      <a:pt x="1265" y="697"/>
                      <a:pt x="1161" y="706"/>
                    </a:cubicBezTo>
                    <a:cubicBezTo>
                      <a:pt x="1056" y="717"/>
                      <a:pt x="952" y="726"/>
                      <a:pt x="848" y="726"/>
                    </a:cubicBezTo>
                    <a:cubicBezTo>
                      <a:pt x="651" y="726"/>
                      <a:pt x="459" y="694"/>
                      <a:pt x="282" y="587"/>
                    </a:cubicBezTo>
                    <a:cubicBezTo>
                      <a:pt x="317" y="581"/>
                      <a:pt x="352" y="579"/>
                      <a:pt x="388" y="579"/>
                    </a:cubicBezTo>
                    <a:cubicBezTo>
                      <a:pt x="500" y="579"/>
                      <a:pt x="611" y="602"/>
                      <a:pt x="724" y="602"/>
                    </a:cubicBezTo>
                    <a:cubicBezTo>
                      <a:pt x="732" y="602"/>
                      <a:pt x="740" y="602"/>
                      <a:pt x="748" y="601"/>
                    </a:cubicBezTo>
                    <a:cubicBezTo>
                      <a:pt x="852" y="598"/>
                      <a:pt x="958" y="594"/>
                      <a:pt x="1061" y="584"/>
                    </a:cubicBezTo>
                    <a:cubicBezTo>
                      <a:pt x="1158" y="574"/>
                      <a:pt x="1252" y="555"/>
                      <a:pt x="1357" y="540"/>
                    </a:cubicBezTo>
                    <a:close/>
                    <a:moveTo>
                      <a:pt x="823" y="0"/>
                    </a:moveTo>
                    <a:cubicBezTo>
                      <a:pt x="649" y="0"/>
                      <a:pt x="476" y="14"/>
                      <a:pt x="304" y="43"/>
                    </a:cubicBezTo>
                    <a:cubicBezTo>
                      <a:pt x="91" y="81"/>
                      <a:pt x="13" y="170"/>
                      <a:pt x="7" y="357"/>
                    </a:cubicBezTo>
                    <a:cubicBezTo>
                      <a:pt x="1" y="593"/>
                      <a:pt x="135" y="755"/>
                      <a:pt x="405" y="813"/>
                    </a:cubicBezTo>
                    <a:cubicBezTo>
                      <a:pt x="542" y="843"/>
                      <a:pt x="680" y="853"/>
                      <a:pt x="819" y="853"/>
                    </a:cubicBezTo>
                    <a:cubicBezTo>
                      <a:pt x="945" y="853"/>
                      <a:pt x="1072" y="845"/>
                      <a:pt x="1198" y="836"/>
                    </a:cubicBezTo>
                    <a:cubicBezTo>
                      <a:pt x="1287" y="832"/>
                      <a:pt x="1370" y="790"/>
                      <a:pt x="1428" y="723"/>
                    </a:cubicBezTo>
                    <a:cubicBezTo>
                      <a:pt x="1549" y="573"/>
                      <a:pt x="1600" y="404"/>
                      <a:pt x="1576" y="225"/>
                    </a:cubicBezTo>
                    <a:cubicBezTo>
                      <a:pt x="1558" y="89"/>
                      <a:pt x="1483" y="37"/>
                      <a:pt x="1324" y="25"/>
                    </a:cubicBezTo>
                    <a:cubicBezTo>
                      <a:pt x="1204" y="16"/>
                      <a:pt x="1083" y="11"/>
                      <a:pt x="962" y="3"/>
                    </a:cubicBezTo>
                    <a:cubicBezTo>
                      <a:pt x="915" y="1"/>
                      <a:pt x="869" y="0"/>
                      <a:pt x="8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77"/>
              <p:cNvSpPr/>
              <p:nvPr/>
            </p:nvSpPr>
            <p:spPr>
              <a:xfrm>
                <a:off x="6471948" y="3538351"/>
                <a:ext cx="202566" cy="112084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948" extrusionOk="0">
                    <a:moveTo>
                      <a:pt x="489" y="149"/>
                    </a:moveTo>
                    <a:cubicBezTo>
                      <a:pt x="495" y="149"/>
                      <a:pt x="501" y="149"/>
                      <a:pt x="508" y="149"/>
                    </a:cubicBezTo>
                    <a:cubicBezTo>
                      <a:pt x="804" y="163"/>
                      <a:pt x="1098" y="177"/>
                      <a:pt x="1392" y="201"/>
                    </a:cubicBezTo>
                    <a:cubicBezTo>
                      <a:pt x="1643" y="221"/>
                      <a:pt x="1749" y="350"/>
                      <a:pt x="1719" y="576"/>
                    </a:cubicBezTo>
                    <a:cubicBezTo>
                      <a:pt x="1647" y="734"/>
                      <a:pt x="1491" y="796"/>
                      <a:pt x="1311" y="807"/>
                    </a:cubicBezTo>
                    <a:cubicBezTo>
                      <a:pt x="1260" y="809"/>
                      <a:pt x="1208" y="811"/>
                      <a:pt x="1157" y="811"/>
                    </a:cubicBezTo>
                    <a:cubicBezTo>
                      <a:pt x="959" y="811"/>
                      <a:pt x="763" y="793"/>
                      <a:pt x="569" y="756"/>
                    </a:cubicBezTo>
                    <a:cubicBezTo>
                      <a:pt x="495" y="743"/>
                      <a:pt x="423" y="720"/>
                      <a:pt x="380" y="661"/>
                    </a:cubicBezTo>
                    <a:cubicBezTo>
                      <a:pt x="355" y="625"/>
                      <a:pt x="391" y="618"/>
                      <a:pt x="417" y="608"/>
                    </a:cubicBezTo>
                    <a:cubicBezTo>
                      <a:pt x="602" y="653"/>
                      <a:pt x="787" y="665"/>
                      <a:pt x="974" y="665"/>
                    </a:cubicBezTo>
                    <a:cubicBezTo>
                      <a:pt x="1139" y="665"/>
                      <a:pt x="1304" y="656"/>
                      <a:pt x="1469" y="652"/>
                    </a:cubicBezTo>
                    <a:cubicBezTo>
                      <a:pt x="1513" y="651"/>
                      <a:pt x="1540" y="637"/>
                      <a:pt x="1531" y="594"/>
                    </a:cubicBezTo>
                    <a:lnTo>
                      <a:pt x="461" y="544"/>
                    </a:lnTo>
                    <a:cubicBezTo>
                      <a:pt x="288" y="514"/>
                      <a:pt x="231" y="460"/>
                      <a:pt x="250" y="340"/>
                    </a:cubicBezTo>
                    <a:cubicBezTo>
                      <a:pt x="269" y="216"/>
                      <a:pt x="349" y="149"/>
                      <a:pt x="489" y="149"/>
                    </a:cubicBezTo>
                    <a:close/>
                    <a:moveTo>
                      <a:pt x="693" y="1"/>
                    </a:moveTo>
                    <a:cubicBezTo>
                      <a:pt x="624" y="1"/>
                      <a:pt x="558" y="3"/>
                      <a:pt x="491" y="10"/>
                    </a:cubicBezTo>
                    <a:cubicBezTo>
                      <a:pt x="347" y="25"/>
                      <a:pt x="221" y="81"/>
                      <a:pt x="159" y="190"/>
                    </a:cubicBezTo>
                    <a:cubicBezTo>
                      <a:pt x="0" y="469"/>
                      <a:pt x="138" y="828"/>
                      <a:pt x="495" y="900"/>
                    </a:cubicBezTo>
                    <a:cubicBezTo>
                      <a:pt x="661" y="932"/>
                      <a:pt x="830" y="948"/>
                      <a:pt x="998" y="948"/>
                    </a:cubicBezTo>
                    <a:cubicBezTo>
                      <a:pt x="1185" y="948"/>
                      <a:pt x="1371" y="928"/>
                      <a:pt x="1554" y="889"/>
                    </a:cubicBezTo>
                    <a:cubicBezTo>
                      <a:pt x="1604" y="876"/>
                      <a:pt x="1651" y="856"/>
                      <a:pt x="1696" y="829"/>
                    </a:cubicBezTo>
                    <a:cubicBezTo>
                      <a:pt x="1941" y="693"/>
                      <a:pt x="2001" y="448"/>
                      <a:pt x="1843" y="235"/>
                    </a:cubicBezTo>
                    <a:cubicBezTo>
                      <a:pt x="1759" y="122"/>
                      <a:pt x="1639" y="61"/>
                      <a:pt x="1490" y="46"/>
                    </a:cubicBezTo>
                    <a:cubicBezTo>
                      <a:pt x="1309" y="28"/>
                      <a:pt x="1127" y="20"/>
                      <a:pt x="967" y="8"/>
                    </a:cubicBezTo>
                    <a:cubicBezTo>
                      <a:pt x="870" y="5"/>
                      <a:pt x="780" y="1"/>
                      <a:pt x="6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77"/>
              <p:cNvSpPr/>
              <p:nvPr/>
            </p:nvSpPr>
            <p:spPr>
              <a:xfrm>
                <a:off x="6394404" y="3238277"/>
                <a:ext cx="184749" cy="91630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775" extrusionOk="0">
                    <a:moveTo>
                      <a:pt x="337" y="114"/>
                    </a:moveTo>
                    <a:cubicBezTo>
                      <a:pt x="342" y="114"/>
                      <a:pt x="346" y="115"/>
                      <a:pt x="351" y="115"/>
                    </a:cubicBezTo>
                    <a:cubicBezTo>
                      <a:pt x="510" y="124"/>
                      <a:pt x="670" y="127"/>
                      <a:pt x="827" y="142"/>
                    </a:cubicBezTo>
                    <a:cubicBezTo>
                      <a:pt x="1023" y="162"/>
                      <a:pt x="1219" y="166"/>
                      <a:pt x="1416" y="168"/>
                    </a:cubicBezTo>
                    <a:cubicBezTo>
                      <a:pt x="1517" y="170"/>
                      <a:pt x="1617" y="175"/>
                      <a:pt x="1654" y="279"/>
                    </a:cubicBezTo>
                    <a:cubicBezTo>
                      <a:pt x="1689" y="374"/>
                      <a:pt x="1636" y="491"/>
                      <a:pt x="1528" y="545"/>
                    </a:cubicBezTo>
                    <a:cubicBezTo>
                      <a:pt x="1482" y="569"/>
                      <a:pt x="1432" y="584"/>
                      <a:pt x="1381" y="593"/>
                    </a:cubicBezTo>
                    <a:cubicBezTo>
                      <a:pt x="1244" y="612"/>
                      <a:pt x="1107" y="622"/>
                      <a:pt x="970" y="622"/>
                    </a:cubicBezTo>
                    <a:cubicBezTo>
                      <a:pt x="813" y="622"/>
                      <a:pt x="657" y="608"/>
                      <a:pt x="501" y="575"/>
                    </a:cubicBezTo>
                    <a:cubicBezTo>
                      <a:pt x="445" y="563"/>
                      <a:pt x="383" y="549"/>
                      <a:pt x="331" y="483"/>
                    </a:cubicBezTo>
                    <a:cubicBezTo>
                      <a:pt x="385" y="480"/>
                      <a:pt x="440" y="479"/>
                      <a:pt x="494" y="479"/>
                    </a:cubicBezTo>
                    <a:cubicBezTo>
                      <a:pt x="576" y="479"/>
                      <a:pt x="658" y="481"/>
                      <a:pt x="739" y="481"/>
                    </a:cubicBezTo>
                    <a:cubicBezTo>
                      <a:pt x="915" y="481"/>
                      <a:pt x="1087" y="470"/>
                      <a:pt x="1251" y="398"/>
                    </a:cubicBezTo>
                    <a:lnTo>
                      <a:pt x="579" y="398"/>
                    </a:lnTo>
                    <a:cubicBezTo>
                      <a:pt x="574" y="398"/>
                      <a:pt x="568" y="398"/>
                      <a:pt x="562" y="398"/>
                    </a:cubicBezTo>
                    <a:cubicBezTo>
                      <a:pt x="478" y="398"/>
                      <a:pt x="393" y="390"/>
                      <a:pt x="309" y="373"/>
                    </a:cubicBezTo>
                    <a:cubicBezTo>
                      <a:pt x="216" y="353"/>
                      <a:pt x="192" y="293"/>
                      <a:pt x="199" y="225"/>
                    </a:cubicBezTo>
                    <a:cubicBezTo>
                      <a:pt x="206" y="155"/>
                      <a:pt x="253" y="114"/>
                      <a:pt x="337" y="114"/>
                    </a:cubicBezTo>
                    <a:close/>
                    <a:moveTo>
                      <a:pt x="468" y="1"/>
                    </a:moveTo>
                    <a:cubicBezTo>
                      <a:pt x="402" y="1"/>
                      <a:pt x="336" y="3"/>
                      <a:pt x="270" y="7"/>
                    </a:cubicBezTo>
                    <a:cubicBezTo>
                      <a:pt x="131" y="14"/>
                      <a:pt x="52" y="78"/>
                      <a:pt x="36" y="178"/>
                    </a:cubicBezTo>
                    <a:cubicBezTo>
                      <a:pt x="0" y="407"/>
                      <a:pt x="206" y="663"/>
                      <a:pt x="470" y="722"/>
                    </a:cubicBezTo>
                    <a:cubicBezTo>
                      <a:pt x="619" y="757"/>
                      <a:pt x="771" y="752"/>
                      <a:pt x="924" y="770"/>
                    </a:cubicBezTo>
                    <a:cubicBezTo>
                      <a:pt x="971" y="773"/>
                      <a:pt x="1017" y="775"/>
                      <a:pt x="1064" y="775"/>
                    </a:cubicBezTo>
                    <a:cubicBezTo>
                      <a:pt x="1250" y="775"/>
                      <a:pt x="1432" y="745"/>
                      <a:pt x="1596" y="651"/>
                    </a:cubicBezTo>
                    <a:cubicBezTo>
                      <a:pt x="1756" y="559"/>
                      <a:pt x="1824" y="399"/>
                      <a:pt x="1777" y="243"/>
                    </a:cubicBezTo>
                    <a:cubicBezTo>
                      <a:pt x="1735" y="111"/>
                      <a:pt x="1635" y="54"/>
                      <a:pt x="1403" y="48"/>
                    </a:cubicBezTo>
                    <a:cubicBezTo>
                      <a:pt x="1161" y="41"/>
                      <a:pt x="919" y="29"/>
                      <a:pt x="679" y="8"/>
                    </a:cubicBezTo>
                    <a:cubicBezTo>
                      <a:pt x="609" y="3"/>
                      <a:pt x="538" y="1"/>
                      <a:pt x="4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77"/>
              <p:cNvSpPr/>
              <p:nvPr/>
            </p:nvSpPr>
            <p:spPr>
              <a:xfrm>
                <a:off x="7497737" y="3235085"/>
                <a:ext cx="156202" cy="96714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818" extrusionOk="0">
                    <a:moveTo>
                      <a:pt x="1144" y="139"/>
                    </a:moveTo>
                    <a:cubicBezTo>
                      <a:pt x="1270" y="139"/>
                      <a:pt x="1374" y="285"/>
                      <a:pt x="1324" y="387"/>
                    </a:cubicBezTo>
                    <a:lnTo>
                      <a:pt x="1324" y="388"/>
                    </a:lnTo>
                    <a:cubicBezTo>
                      <a:pt x="1298" y="440"/>
                      <a:pt x="1242" y="441"/>
                      <a:pt x="1189" y="443"/>
                    </a:cubicBezTo>
                    <a:cubicBezTo>
                      <a:pt x="1094" y="444"/>
                      <a:pt x="998" y="446"/>
                      <a:pt x="902" y="446"/>
                    </a:cubicBezTo>
                    <a:cubicBezTo>
                      <a:pt x="846" y="446"/>
                      <a:pt x="791" y="445"/>
                      <a:pt x="735" y="444"/>
                    </a:cubicBezTo>
                    <a:cubicBezTo>
                      <a:pt x="713" y="443"/>
                      <a:pt x="690" y="443"/>
                      <a:pt x="667" y="443"/>
                    </a:cubicBezTo>
                    <a:cubicBezTo>
                      <a:pt x="544" y="443"/>
                      <a:pt x="421" y="454"/>
                      <a:pt x="299" y="475"/>
                    </a:cubicBezTo>
                    <a:cubicBezTo>
                      <a:pt x="572" y="614"/>
                      <a:pt x="835" y="572"/>
                      <a:pt x="1084" y="603"/>
                    </a:cubicBezTo>
                    <a:cubicBezTo>
                      <a:pt x="1073" y="668"/>
                      <a:pt x="1006" y="663"/>
                      <a:pt x="962" y="670"/>
                    </a:cubicBezTo>
                    <a:cubicBezTo>
                      <a:pt x="850" y="689"/>
                      <a:pt x="736" y="702"/>
                      <a:pt x="623" y="702"/>
                    </a:cubicBezTo>
                    <a:cubicBezTo>
                      <a:pt x="519" y="702"/>
                      <a:pt x="414" y="691"/>
                      <a:pt x="310" y="663"/>
                    </a:cubicBezTo>
                    <a:cubicBezTo>
                      <a:pt x="166" y="624"/>
                      <a:pt x="143" y="589"/>
                      <a:pt x="169" y="464"/>
                    </a:cubicBezTo>
                    <a:cubicBezTo>
                      <a:pt x="203" y="309"/>
                      <a:pt x="284" y="230"/>
                      <a:pt x="461" y="202"/>
                    </a:cubicBezTo>
                    <a:cubicBezTo>
                      <a:pt x="684" y="167"/>
                      <a:pt x="911" y="147"/>
                      <a:pt x="1138" y="139"/>
                    </a:cubicBezTo>
                    <a:cubicBezTo>
                      <a:pt x="1140" y="139"/>
                      <a:pt x="1142" y="139"/>
                      <a:pt x="1144" y="139"/>
                    </a:cubicBezTo>
                    <a:close/>
                    <a:moveTo>
                      <a:pt x="1071" y="1"/>
                    </a:moveTo>
                    <a:cubicBezTo>
                      <a:pt x="1061" y="1"/>
                      <a:pt x="1050" y="1"/>
                      <a:pt x="1040" y="2"/>
                    </a:cubicBezTo>
                    <a:cubicBezTo>
                      <a:pt x="835" y="10"/>
                      <a:pt x="633" y="25"/>
                      <a:pt x="435" y="72"/>
                    </a:cubicBezTo>
                    <a:cubicBezTo>
                      <a:pt x="190" y="129"/>
                      <a:pt x="49" y="268"/>
                      <a:pt x="21" y="481"/>
                    </a:cubicBezTo>
                    <a:cubicBezTo>
                      <a:pt x="1" y="620"/>
                      <a:pt x="40" y="683"/>
                      <a:pt x="188" y="743"/>
                    </a:cubicBezTo>
                    <a:cubicBezTo>
                      <a:pt x="350" y="809"/>
                      <a:pt x="523" y="817"/>
                      <a:pt x="735" y="817"/>
                    </a:cubicBezTo>
                    <a:cubicBezTo>
                      <a:pt x="749" y="818"/>
                      <a:pt x="763" y="818"/>
                      <a:pt x="777" y="818"/>
                    </a:cubicBezTo>
                    <a:cubicBezTo>
                      <a:pt x="953" y="818"/>
                      <a:pt x="1126" y="776"/>
                      <a:pt x="1282" y="695"/>
                    </a:cubicBezTo>
                    <a:cubicBezTo>
                      <a:pt x="1461" y="600"/>
                      <a:pt x="1543" y="391"/>
                      <a:pt x="1474" y="217"/>
                    </a:cubicBezTo>
                    <a:cubicBezTo>
                      <a:pt x="1423" y="91"/>
                      <a:pt x="1260" y="1"/>
                      <a:pt x="10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77"/>
              <p:cNvSpPr/>
              <p:nvPr/>
            </p:nvSpPr>
            <p:spPr>
              <a:xfrm>
                <a:off x="6202467" y="3234967"/>
                <a:ext cx="160960" cy="96832"/>
              </a:xfrm>
              <a:custGeom>
                <a:avLst/>
                <a:gdLst/>
                <a:ahLst/>
                <a:cxnLst/>
                <a:rect l="l" t="t" r="r" b="b"/>
                <a:pathLst>
                  <a:path w="1590" h="819" extrusionOk="0">
                    <a:moveTo>
                      <a:pt x="466" y="140"/>
                    </a:moveTo>
                    <a:cubicBezTo>
                      <a:pt x="468" y="140"/>
                      <a:pt x="471" y="140"/>
                      <a:pt x="473" y="140"/>
                    </a:cubicBezTo>
                    <a:cubicBezTo>
                      <a:pt x="686" y="146"/>
                      <a:pt x="895" y="171"/>
                      <a:pt x="1105" y="199"/>
                    </a:cubicBezTo>
                    <a:cubicBezTo>
                      <a:pt x="1143" y="203"/>
                      <a:pt x="1178" y="212"/>
                      <a:pt x="1214" y="224"/>
                    </a:cubicBezTo>
                    <a:cubicBezTo>
                      <a:pt x="1338" y="264"/>
                      <a:pt x="1440" y="415"/>
                      <a:pt x="1432" y="538"/>
                    </a:cubicBezTo>
                    <a:cubicBezTo>
                      <a:pt x="1424" y="622"/>
                      <a:pt x="1365" y="667"/>
                      <a:pt x="1177" y="686"/>
                    </a:cubicBezTo>
                    <a:cubicBezTo>
                      <a:pt x="1095" y="694"/>
                      <a:pt x="1012" y="701"/>
                      <a:pt x="927" y="701"/>
                    </a:cubicBezTo>
                    <a:cubicBezTo>
                      <a:pt x="775" y="701"/>
                      <a:pt x="618" y="680"/>
                      <a:pt x="450" y="611"/>
                    </a:cubicBezTo>
                    <a:cubicBezTo>
                      <a:pt x="746" y="571"/>
                      <a:pt x="1014" y="614"/>
                      <a:pt x="1296" y="478"/>
                    </a:cubicBezTo>
                    <a:cubicBezTo>
                      <a:pt x="1179" y="455"/>
                      <a:pt x="1062" y="443"/>
                      <a:pt x="944" y="443"/>
                    </a:cubicBezTo>
                    <a:cubicBezTo>
                      <a:pt x="929" y="443"/>
                      <a:pt x="913" y="443"/>
                      <a:pt x="898" y="444"/>
                    </a:cubicBezTo>
                    <a:cubicBezTo>
                      <a:pt x="799" y="446"/>
                      <a:pt x="700" y="448"/>
                      <a:pt x="602" y="448"/>
                    </a:cubicBezTo>
                    <a:cubicBezTo>
                      <a:pt x="549" y="448"/>
                      <a:pt x="496" y="447"/>
                      <a:pt x="444" y="446"/>
                    </a:cubicBezTo>
                    <a:cubicBezTo>
                      <a:pt x="357" y="444"/>
                      <a:pt x="250" y="452"/>
                      <a:pt x="257" y="331"/>
                    </a:cubicBezTo>
                    <a:cubicBezTo>
                      <a:pt x="264" y="202"/>
                      <a:pt x="332" y="140"/>
                      <a:pt x="466" y="140"/>
                    </a:cubicBezTo>
                    <a:close/>
                    <a:moveTo>
                      <a:pt x="463" y="0"/>
                    </a:moveTo>
                    <a:cubicBezTo>
                      <a:pt x="389" y="0"/>
                      <a:pt x="329" y="24"/>
                      <a:pt x="265" y="60"/>
                    </a:cubicBezTo>
                    <a:cubicBezTo>
                      <a:pt x="0" y="200"/>
                      <a:pt x="86" y="605"/>
                      <a:pt x="315" y="702"/>
                    </a:cubicBezTo>
                    <a:cubicBezTo>
                      <a:pt x="490" y="776"/>
                      <a:pt x="668" y="819"/>
                      <a:pt x="836" y="819"/>
                    </a:cubicBezTo>
                    <a:cubicBezTo>
                      <a:pt x="849" y="819"/>
                      <a:pt x="861" y="819"/>
                      <a:pt x="874" y="818"/>
                    </a:cubicBezTo>
                    <a:cubicBezTo>
                      <a:pt x="1077" y="818"/>
                      <a:pt x="1251" y="806"/>
                      <a:pt x="1411" y="740"/>
                    </a:cubicBezTo>
                    <a:cubicBezTo>
                      <a:pt x="1547" y="684"/>
                      <a:pt x="1590" y="616"/>
                      <a:pt x="1574" y="492"/>
                    </a:cubicBezTo>
                    <a:cubicBezTo>
                      <a:pt x="1549" y="283"/>
                      <a:pt x="1403" y="130"/>
                      <a:pt x="1168" y="75"/>
                    </a:cubicBezTo>
                    <a:cubicBezTo>
                      <a:pt x="941" y="23"/>
                      <a:pt x="708" y="4"/>
                      <a:pt x="473" y="0"/>
                    </a:cubicBezTo>
                    <a:cubicBezTo>
                      <a:pt x="470" y="0"/>
                      <a:pt x="466" y="0"/>
                      <a:pt x="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77"/>
              <p:cNvSpPr/>
              <p:nvPr/>
            </p:nvSpPr>
            <p:spPr>
              <a:xfrm>
                <a:off x="7282719" y="3238395"/>
                <a:ext cx="184851" cy="91630"/>
              </a:xfrm>
              <a:custGeom>
                <a:avLst/>
                <a:gdLst/>
                <a:ahLst/>
                <a:cxnLst/>
                <a:rect l="l" t="t" r="r" b="b"/>
                <a:pathLst>
                  <a:path w="1826" h="775" extrusionOk="0">
                    <a:moveTo>
                      <a:pt x="1477" y="113"/>
                    </a:moveTo>
                    <a:cubicBezTo>
                      <a:pt x="1547" y="113"/>
                      <a:pt x="1601" y="137"/>
                      <a:pt x="1612" y="202"/>
                    </a:cubicBezTo>
                    <a:cubicBezTo>
                      <a:pt x="1625" y="272"/>
                      <a:pt x="1626" y="347"/>
                      <a:pt x="1515" y="369"/>
                    </a:cubicBezTo>
                    <a:cubicBezTo>
                      <a:pt x="1470" y="379"/>
                      <a:pt x="1427" y="390"/>
                      <a:pt x="1383" y="399"/>
                    </a:cubicBezTo>
                    <a:lnTo>
                      <a:pt x="703" y="397"/>
                    </a:lnTo>
                    <a:cubicBezTo>
                      <a:pt x="691" y="418"/>
                      <a:pt x="691" y="446"/>
                      <a:pt x="703" y="467"/>
                    </a:cubicBezTo>
                    <a:cubicBezTo>
                      <a:pt x="844" y="472"/>
                      <a:pt x="984" y="486"/>
                      <a:pt x="1124" y="486"/>
                    </a:cubicBezTo>
                    <a:cubicBezTo>
                      <a:pt x="1211" y="486"/>
                      <a:pt x="1298" y="480"/>
                      <a:pt x="1385" y="465"/>
                    </a:cubicBezTo>
                    <a:cubicBezTo>
                      <a:pt x="1393" y="467"/>
                      <a:pt x="1401" y="467"/>
                      <a:pt x="1410" y="467"/>
                    </a:cubicBezTo>
                    <a:cubicBezTo>
                      <a:pt x="1419" y="467"/>
                      <a:pt x="1429" y="467"/>
                      <a:pt x="1439" y="467"/>
                    </a:cubicBezTo>
                    <a:cubicBezTo>
                      <a:pt x="1457" y="467"/>
                      <a:pt x="1476" y="469"/>
                      <a:pt x="1491" y="485"/>
                    </a:cubicBezTo>
                    <a:cubicBezTo>
                      <a:pt x="1461" y="537"/>
                      <a:pt x="1402" y="551"/>
                      <a:pt x="1346" y="566"/>
                    </a:cubicBezTo>
                    <a:cubicBezTo>
                      <a:pt x="1179" y="605"/>
                      <a:pt x="1010" y="623"/>
                      <a:pt x="842" y="623"/>
                    </a:cubicBezTo>
                    <a:cubicBezTo>
                      <a:pt x="695" y="623"/>
                      <a:pt x="547" y="609"/>
                      <a:pt x="401" y="583"/>
                    </a:cubicBezTo>
                    <a:cubicBezTo>
                      <a:pt x="243" y="556"/>
                      <a:pt x="169" y="475"/>
                      <a:pt x="156" y="360"/>
                    </a:cubicBezTo>
                    <a:cubicBezTo>
                      <a:pt x="144" y="248"/>
                      <a:pt x="196" y="176"/>
                      <a:pt x="326" y="173"/>
                    </a:cubicBezTo>
                    <a:cubicBezTo>
                      <a:pt x="706" y="166"/>
                      <a:pt x="1082" y="129"/>
                      <a:pt x="1461" y="114"/>
                    </a:cubicBezTo>
                    <a:cubicBezTo>
                      <a:pt x="1467" y="114"/>
                      <a:pt x="1472" y="113"/>
                      <a:pt x="1477" y="113"/>
                    </a:cubicBezTo>
                    <a:close/>
                    <a:moveTo>
                      <a:pt x="1339" y="1"/>
                    </a:moveTo>
                    <a:cubicBezTo>
                      <a:pt x="999" y="1"/>
                      <a:pt x="662" y="46"/>
                      <a:pt x="322" y="56"/>
                    </a:cubicBezTo>
                    <a:cubicBezTo>
                      <a:pt x="100" y="63"/>
                      <a:pt x="0" y="207"/>
                      <a:pt x="35" y="398"/>
                    </a:cubicBezTo>
                    <a:cubicBezTo>
                      <a:pt x="63" y="548"/>
                      <a:pt x="169" y="640"/>
                      <a:pt x="322" y="699"/>
                    </a:cubicBezTo>
                    <a:cubicBezTo>
                      <a:pt x="462" y="752"/>
                      <a:pt x="608" y="774"/>
                      <a:pt x="757" y="774"/>
                    </a:cubicBezTo>
                    <a:cubicBezTo>
                      <a:pt x="805" y="774"/>
                      <a:pt x="853" y="772"/>
                      <a:pt x="901" y="768"/>
                    </a:cubicBezTo>
                    <a:cubicBezTo>
                      <a:pt x="1006" y="759"/>
                      <a:pt x="1113" y="755"/>
                      <a:pt x="1218" y="743"/>
                    </a:cubicBezTo>
                    <a:cubicBezTo>
                      <a:pt x="1544" y="706"/>
                      <a:pt x="1700" y="585"/>
                      <a:pt x="1773" y="309"/>
                    </a:cubicBezTo>
                    <a:cubicBezTo>
                      <a:pt x="1825" y="113"/>
                      <a:pt x="1738" y="15"/>
                      <a:pt x="1500" y="4"/>
                    </a:cubicBezTo>
                    <a:cubicBezTo>
                      <a:pt x="1447" y="2"/>
                      <a:pt x="1393" y="1"/>
                      <a:pt x="13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77"/>
              <p:cNvSpPr/>
              <p:nvPr/>
            </p:nvSpPr>
            <p:spPr>
              <a:xfrm>
                <a:off x="6963330" y="3100418"/>
                <a:ext cx="168147" cy="86783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734" extrusionOk="0">
                    <a:moveTo>
                      <a:pt x="1042" y="121"/>
                    </a:moveTo>
                    <a:cubicBezTo>
                      <a:pt x="1099" y="121"/>
                      <a:pt x="1156" y="121"/>
                      <a:pt x="1213" y="122"/>
                    </a:cubicBezTo>
                    <a:cubicBezTo>
                      <a:pt x="1320" y="123"/>
                      <a:pt x="1421" y="148"/>
                      <a:pt x="1510" y="210"/>
                    </a:cubicBezTo>
                    <a:cubicBezTo>
                      <a:pt x="1456" y="299"/>
                      <a:pt x="1364" y="310"/>
                      <a:pt x="1277" y="320"/>
                    </a:cubicBezTo>
                    <a:cubicBezTo>
                      <a:pt x="1104" y="339"/>
                      <a:pt x="931" y="350"/>
                      <a:pt x="757" y="364"/>
                    </a:cubicBezTo>
                    <a:cubicBezTo>
                      <a:pt x="737" y="361"/>
                      <a:pt x="718" y="360"/>
                      <a:pt x="699" y="360"/>
                    </a:cubicBezTo>
                    <a:cubicBezTo>
                      <a:pt x="610" y="360"/>
                      <a:pt x="525" y="389"/>
                      <a:pt x="417" y="424"/>
                    </a:cubicBezTo>
                    <a:lnTo>
                      <a:pt x="714" y="424"/>
                    </a:lnTo>
                    <a:cubicBezTo>
                      <a:pt x="765" y="428"/>
                      <a:pt x="816" y="429"/>
                      <a:pt x="867" y="429"/>
                    </a:cubicBezTo>
                    <a:cubicBezTo>
                      <a:pt x="1051" y="429"/>
                      <a:pt x="1235" y="407"/>
                      <a:pt x="1427" y="400"/>
                    </a:cubicBezTo>
                    <a:lnTo>
                      <a:pt x="1427" y="400"/>
                    </a:lnTo>
                    <a:cubicBezTo>
                      <a:pt x="1423" y="493"/>
                      <a:pt x="1347" y="524"/>
                      <a:pt x="1273" y="549"/>
                    </a:cubicBezTo>
                    <a:cubicBezTo>
                      <a:pt x="1135" y="598"/>
                      <a:pt x="998" y="620"/>
                      <a:pt x="861" y="620"/>
                    </a:cubicBezTo>
                    <a:cubicBezTo>
                      <a:pt x="681" y="620"/>
                      <a:pt x="502" y="582"/>
                      <a:pt x="326" y="519"/>
                    </a:cubicBezTo>
                    <a:cubicBezTo>
                      <a:pt x="239" y="488"/>
                      <a:pt x="177" y="431"/>
                      <a:pt x="155" y="349"/>
                    </a:cubicBezTo>
                    <a:cubicBezTo>
                      <a:pt x="126" y="244"/>
                      <a:pt x="161" y="187"/>
                      <a:pt x="284" y="161"/>
                    </a:cubicBezTo>
                    <a:cubicBezTo>
                      <a:pt x="373" y="142"/>
                      <a:pt x="462" y="130"/>
                      <a:pt x="554" y="128"/>
                    </a:cubicBezTo>
                    <a:cubicBezTo>
                      <a:pt x="716" y="123"/>
                      <a:pt x="879" y="121"/>
                      <a:pt x="1042" y="121"/>
                    </a:cubicBezTo>
                    <a:close/>
                    <a:moveTo>
                      <a:pt x="661" y="0"/>
                    </a:moveTo>
                    <a:cubicBezTo>
                      <a:pt x="537" y="5"/>
                      <a:pt x="424" y="10"/>
                      <a:pt x="311" y="16"/>
                    </a:cubicBezTo>
                    <a:cubicBezTo>
                      <a:pt x="281" y="19"/>
                      <a:pt x="252" y="25"/>
                      <a:pt x="222" y="34"/>
                    </a:cubicBezTo>
                    <a:cubicBezTo>
                      <a:pt x="78" y="72"/>
                      <a:pt x="11" y="148"/>
                      <a:pt x="6" y="274"/>
                    </a:cubicBezTo>
                    <a:cubicBezTo>
                      <a:pt x="0" y="412"/>
                      <a:pt x="80" y="508"/>
                      <a:pt x="214" y="573"/>
                    </a:cubicBezTo>
                    <a:cubicBezTo>
                      <a:pt x="444" y="686"/>
                      <a:pt x="691" y="734"/>
                      <a:pt x="946" y="734"/>
                    </a:cubicBezTo>
                    <a:cubicBezTo>
                      <a:pt x="1009" y="734"/>
                      <a:pt x="1071" y="731"/>
                      <a:pt x="1134" y="726"/>
                    </a:cubicBezTo>
                    <a:cubicBezTo>
                      <a:pt x="1433" y="701"/>
                      <a:pt x="1591" y="556"/>
                      <a:pt x="1632" y="300"/>
                    </a:cubicBezTo>
                    <a:cubicBezTo>
                      <a:pt x="1661" y="134"/>
                      <a:pt x="1595" y="54"/>
                      <a:pt x="1398" y="40"/>
                    </a:cubicBezTo>
                    <a:cubicBezTo>
                      <a:pt x="1150" y="21"/>
                      <a:pt x="900" y="12"/>
                      <a:pt x="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77"/>
              <p:cNvSpPr/>
              <p:nvPr/>
            </p:nvSpPr>
            <p:spPr>
              <a:xfrm>
                <a:off x="6728471" y="3100418"/>
                <a:ext cx="171285" cy="86901"/>
              </a:xfrm>
              <a:custGeom>
                <a:avLst/>
                <a:gdLst/>
                <a:ahLst/>
                <a:cxnLst/>
                <a:rect l="l" t="t" r="r" b="b"/>
                <a:pathLst>
                  <a:path w="1692" h="735" extrusionOk="0">
                    <a:moveTo>
                      <a:pt x="890" y="121"/>
                    </a:moveTo>
                    <a:cubicBezTo>
                      <a:pt x="1040" y="121"/>
                      <a:pt x="1190" y="127"/>
                      <a:pt x="1339" y="153"/>
                    </a:cubicBezTo>
                    <a:cubicBezTo>
                      <a:pt x="1414" y="166"/>
                      <a:pt x="1496" y="172"/>
                      <a:pt x="1520" y="248"/>
                    </a:cubicBezTo>
                    <a:cubicBezTo>
                      <a:pt x="1547" y="330"/>
                      <a:pt x="1508" y="398"/>
                      <a:pt x="1446" y="461"/>
                    </a:cubicBezTo>
                    <a:cubicBezTo>
                      <a:pt x="1355" y="551"/>
                      <a:pt x="1072" y="617"/>
                      <a:pt x="800" y="617"/>
                    </a:cubicBezTo>
                    <a:cubicBezTo>
                      <a:pt x="579" y="617"/>
                      <a:pt x="364" y="574"/>
                      <a:pt x="263" y="465"/>
                    </a:cubicBezTo>
                    <a:cubicBezTo>
                      <a:pt x="255" y="457"/>
                      <a:pt x="256" y="442"/>
                      <a:pt x="251" y="426"/>
                    </a:cubicBezTo>
                    <a:lnTo>
                      <a:pt x="846" y="426"/>
                    </a:lnTo>
                    <a:cubicBezTo>
                      <a:pt x="878" y="433"/>
                      <a:pt x="909" y="436"/>
                      <a:pt x="941" y="436"/>
                    </a:cubicBezTo>
                    <a:cubicBezTo>
                      <a:pt x="998" y="436"/>
                      <a:pt x="1055" y="428"/>
                      <a:pt x="1112" y="427"/>
                    </a:cubicBezTo>
                    <a:lnTo>
                      <a:pt x="1126" y="388"/>
                    </a:lnTo>
                    <a:cubicBezTo>
                      <a:pt x="1063" y="366"/>
                      <a:pt x="996" y="356"/>
                      <a:pt x="929" y="356"/>
                    </a:cubicBezTo>
                    <a:cubicBezTo>
                      <a:pt x="900" y="356"/>
                      <a:pt x="870" y="358"/>
                      <a:pt x="841" y="362"/>
                    </a:cubicBezTo>
                    <a:cubicBezTo>
                      <a:pt x="691" y="348"/>
                      <a:pt x="540" y="338"/>
                      <a:pt x="391" y="319"/>
                    </a:cubicBezTo>
                    <a:cubicBezTo>
                      <a:pt x="325" y="308"/>
                      <a:pt x="261" y="289"/>
                      <a:pt x="200" y="262"/>
                    </a:cubicBezTo>
                    <a:cubicBezTo>
                      <a:pt x="156" y="244"/>
                      <a:pt x="161" y="211"/>
                      <a:pt x="200" y="187"/>
                    </a:cubicBezTo>
                    <a:cubicBezTo>
                      <a:pt x="256" y="150"/>
                      <a:pt x="323" y="131"/>
                      <a:pt x="389" y="129"/>
                    </a:cubicBezTo>
                    <a:cubicBezTo>
                      <a:pt x="556" y="129"/>
                      <a:pt x="723" y="121"/>
                      <a:pt x="890" y="121"/>
                    </a:cubicBezTo>
                    <a:close/>
                    <a:moveTo>
                      <a:pt x="1025" y="0"/>
                    </a:moveTo>
                    <a:cubicBezTo>
                      <a:pt x="766" y="14"/>
                      <a:pt x="525" y="23"/>
                      <a:pt x="284" y="38"/>
                    </a:cubicBezTo>
                    <a:cubicBezTo>
                      <a:pt x="117" y="50"/>
                      <a:pt x="45" y="105"/>
                      <a:pt x="29" y="214"/>
                    </a:cubicBezTo>
                    <a:cubicBezTo>
                      <a:pt x="1" y="418"/>
                      <a:pt x="202" y="663"/>
                      <a:pt x="436" y="711"/>
                    </a:cubicBezTo>
                    <a:cubicBezTo>
                      <a:pt x="515" y="728"/>
                      <a:pt x="594" y="735"/>
                      <a:pt x="672" y="735"/>
                    </a:cubicBezTo>
                    <a:cubicBezTo>
                      <a:pt x="841" y="735"/>
                      <a:pt x="1007" y="704"/>
                      <a:pt x="1175" y="679"/>
                    </a:cubicBezTo>
                    <a:cubicBezTo>
                      <a:pt x="1321" y="657"/>
                      <a:pt x="1436" y="591"/>
                      <a:pt x="1545" y="518"/>
                    </a:cubicBezTo>
                    <a:cubicBezTo>
                      <a:pt x="1664" y="437"/>
                      <a:pt x="1691" y="325"/>
                      <a:pt x="1657" y="203"/>
                    </a:cubicBezTo>
                    <a:cubicBezTo>
                      <a:pt x="1623" y="87"/>
                      <a:pt x="1520" y="36"/>
                      <a:pt x="1392" y="23"/>
                    </a:cubicBezTo>
                    <a:cubicBezTo>
                      <a:pt x="1262" y="10"/>
                      <a:pt x="1136" y="6"/>
                      <a:pt x="10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77"/>
              <p:cNvSpPr/>
              <p:nvPr/>
            </p:nvSpPr>
            <p:spPr>
              <a:xfrm>
                <a:off x="6070763" y="2843735"/>
                <a:ext cx="471136" cy="14070"/>
              </a:xfrm>
              <a:custGeom>
                <a:avLst/>
                <a:gdLst/>
                <a:ahLst/>
                <a:cxnLst/>
                <a:rect l="l" t="t" r="r" b="b"/>
                <a:pathLst>
                  <a:path w="4654" h="119" extrusionOk="0">
                    <a:moveTo>
                      <a:pt x="1092" y="0"/>
                    </a:moveTo>
                    <a:cubicBezTo>
                      <a:pt x="728" y="0"/>
                      <a:pt x="364" y="11"/>
                      <a:pt x="1" y="48"/>
                    </a:cubicBezTo>
                    <a:cubicBezTo>
                      <a:pt x="117" y="96"/>
                      <a:pt x="977" y="119"/>
                      <a:pt x="2210" y="119"/>
                    </a:cubicBezTo>
                    <a:cubicBezTo>
                      <a:pt x="2924" y="119"/>
                      <a:pt x="3762" y="111"/>
                      <a:pt x="4654" y="96"/>
                    </a:cubicBezTo>
                    <a:cubicBezTo>
                      <a:pt x="3988" y="10"/>
                      <a:pt x="3191" y="36"/>
                      <a:pt x="2396" y="23"/>
                    </a:cubicBezTo>
                    <a:cubicBezTo>
                      <a:pt x="1961" y="16"/>
                      <a:pt x="1526" y="0"/>
                      <a:pt x="10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77"/>
              <p:cNvSpPr/>
              <p:nvPr/>
            </p:nvSpPr>
            <p:spPr>
              <a:xfrm>
                <a:off x="5948576" y="2839479"/>
                <a:ext cx="84124" cy="75432"/>
              </a:xfrm>
              <a:custGeom>
                <a:avLst/>
                <a:gdLst/>
                <a:ahLst/>
                <a:cxnLst/>
                <a:rect l="l" t="t" r="r" b="b"/>
                <a:pathLst>
                  <a:path w="831" h="638" extrusionOk="0">
                    <a:moveTo>
                      <a:pt x="401" y="152"/>
                    </a:moveTo>
                    <a:cubicBezTo>
                      <a:pt x="495" y="152"/>
                      <a:pt x="613" y="222"/>
                      <a:pt x="618" y="283"/>
                    </a:cubicBezTo>
                    <a:cubicBezTo>
                      <a:pt x="623" y="360"/>
                      <a:pt x="512" y="455"/>
                      <a:pt x="413" y="457"/>
                    </a:cubicBezTo>
                    <a:cubicBezTo>
                      <a:pt x="411" y="458"/>
                      <a:pt x="409" y="458"/>
                      <a:pt x="407" y="458"/>
                    </a:cubicBezTo>
                    <a:cubicBezTo>
                      <a:pt x="315" y="458"/>
                      <a:pt x="223" y="388"/>
                      <a:pt x="211" y="308"/>
                    </a:cubicBezTo>
                    <a:cubicBezTo>
                      <a:pt x="199" y="226"/>
                      <a:pt x="283" y="157"/>
                      <a:pt x="394" y="152"/>
                    </a:cubicBezTo>
                    <a:cubicBezTo>
                      <a:pt x="397" y="152"/>
                      <a:pt x="399" y="152"/>
                      <a:pt x="401" y="152"/>
                    </a:cubicBezTo>
                    <a:close/>
                    <a:moveTo>
                      <a:pt x="407" y="1"/>
                    </a:moveTo>
                    <a:cubicBezTo>
                      <a:pt x="404" y="1"/>
                      <a:pt x="400" y="1"/>
                      <a:pt x="397" y="1"/>
                    </a:cubicBezTo>
                    <a:cubicBezTo>
                      <a:pt x="176" y="8"/>
                      <a:pt x="1" y="146"/>
                      <a:pt x="3" y="311"/>
                    </a:cubicBezTo>
                    <a:cubicBezTo>
                      <a:pt x="6" y="488"/>
                      <a:pt x="198" y="637"/>
                      <a:pt x="423" y="637"/>
                    </a:cubicBezTo>
                    <a:cubicBezTo>
                      <a:pt x="427" y="637"/>
                      <a:pt x="430" y="637"/>
                      <a:pt x="434" y="637"/>
                    </a:cubicBezTo>
                    <a:cubicBezTo>
                      <a:pt x="673" y="633"/>
                      <a:pt x="831" y="510"/>
                      <a:pt x="821" y="336"/>
                    </a:cubicBezTo>
                    <a:cubicBezTo>
                      <a:pt x="812" y="165"/>
                      <a:pt x="606" y="1"/>
                      <a:pt x="4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77"/>
              <p:cNvSpPr/>
              <p:nvPr/>
            </p:nvSpPr>
            <p:spPr>
              <a:xfrm>
                <a:off x="7828868" y="2839597"/>
                <a:ext cx="83719" cy="75314"/>
              </a:xfrm>
              <a:custGeom>
                <a:avLst/>
                <a:gdLst/>
                <a:ahLst/>
                <a:cxnLst/>
                <a:rect l="l" t="t" r="r" b="b"/>
                <a:pathLst>
                  <a:path w="827" h="637" extrusionOk="0">
                    <a:moveTo>
                      <a:pt x="421" y="151"/>
                    </a:moveTo>
                    <a:cubicBezTo>
                      <a:pt x="522" y="151"/>
                      <a:pt x="621" y="217"/>
                      <a:pt x="621" y="289"/>
                    </a:cubicBezTo>
                    <a:cubicBezTo>
                      <a:pt x="621" y="373"/>
                      <a:pt x="519" y="457"/>
                      <a:pt x="419" y="457"/>
                    </a:cubicBezTo>
                    <a:cubicBezTo>
                      <a:pt x="417" y="457"/>
                      <a:pt x="415" y="457"/>
                      <a:pt x="413" y="456"/>
                    </a:cubicBezTo>
                    <a:cubicBezTo>
                      <a:pt x="320" y="454"/>
                      <a:pt x="222" y="377"/>
                      <a:pt x="214" y="300"/>
                    </a:cubicBezTo>
                    <a:cubicBezTo>
                      <a:pt x="208" y="232"/>
                      <a:pt x="309" y="155"/>
                      <a:pt x="413" y="151"/>
                    </a:cubicBezTo>
                    <a:cubicBezTo>
                      <a:pt x="415" y="151"/>
                      <a:pt x="418" y="151"/>
                      <a:pt x="421" y="151"/>
                    </a:cubicBezTo>
                    <a:close/>
                    <a:moveTo>
                      <a:pt x="419" y="1"/>
                    </a:moveTo>
                    <a:cubicBezTo>
                      <a:pt x="212" y="1"/>
                      <a:pt x="4" y="172"/>
                      <a:pt x="1" y="347"/>
                    </a:cubicBezTo>
                    <a:cubicBezTo>
                      <a:pt x="0" y="510"/>
                      <a:pt x="158" y="629"/>
                      <a:pt x="385" y="636"/>
                    </a:cubicBezTo>
                    <a:cubicBezTo>
                      <a:pt x="392" y="636"/>
                      <a:pt x="398" y="636"/>
                      <a:pt x="404" y="636"/>
                    </a:cubicBezTo>
                    <a:cubicBezTo>
                      <a:pt x="627" y="636"/>
                      <a:pt x="815" y="494"/>
                      <a:pt x="820" y="317"/>
                    </a:cubicBezTo>
                    <a:cubicBezTo>
                      <a:pt x="826" y="146"/>
                      <a:pt x="663" y="12"/>
                      <a:pt x="438" y="1"/>
                    </a:cubicBezTo>
                    <a:cubicBezTo>
                      <a:pt x="431" y="1"/>
                      <a:pt x="425" y="1"/>
                      <a:pt x="4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77"/>
              <p:cNvSpPr/>
              <p:nvPr/>
            </p:nvSpPr>
            <p:spPr>
              <a:xfrm>
                <a:off x="7453194" y="2872229"/>
                <a:ext cx="197403" cy="10877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92" extrusionOk="0">
                    <a:moveTo>
                      <a:pt x="1143" y="1"/>
                    </a:moveTo>
                    <a:cubicBezTo>
                      <a:pt x="656" y="1"/>
                      <a:pt x="114" y="24"/>
                      <a:pt x="1" y="63"/>
                    </a:cubicBezTo>
                    <a:cubicBezTo>
                      <a:pt x="204" y="84"/>
                      <a:pt x="408" y="92"/>
                      <a:pt x="611" y="92"/>
                    </a:cubicBezTo>
                    <a:cubicBezTo>
                      <a:pt x="1058" y="92"/>
                      <a:pt x="1503" y="55"/>
                      <a:pt x="1949" y="46"/>
                    </a:cubicBezTo>
                    <a:cubicBezTo>
                      <a:pt x="1863" y="15"/>
                      <a:pt x="1519" y="1"/>
                      <a:pt x="1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77"/>
              <p:cNvSpPr/>
              <p:nvPr/>
            </p:nvSpPr>
            <p:spPr>
              <a:xfrm>
                <a:off x="6130997" y="2871047"/>
                <a:ext cx="194265" cy="10286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87" extrusionOk="0">
                    <a:moveTo>
                      <a:pt x="581" y="0"/>
                    </a:moveTo>
                    <a:cubicBezTo>
                      <a:pt x="388" y="0"/>
                      <a:pt x="194" y="6"/>
                      <a:pt x="0" y="19"/>
                    </a:cubicBezTo>
                    <a:cubicBezTo>
                      <a:pt x="457" y="76"/>
                      <a:pt x="915" y="87"/>
                      <a:pt x="1374" y="87"/>
                    </a:cubicBezTo>
                    <a:cubicBezTo>
                      <a:pt x="1556" y="87"/>
                      <a:pt x="1737" y="85"/>
                      <a:pt x="1919" y="83"/>
                    </a:cubicBezTo>
                    <a:cubicBezTo>
                      <a:pt x="1918" y="70"/>
                      <a:pt x="1916" y="57"/>
                      <a:pt x="1914" y="45"/>
                    </a:cubicBezTo>
                    <a:cubicBezTo>
                      <a:pt x="1470" y="28"/>
                      <a:pt x="1026" y="0"/>
                      <a:pt x="5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77"/>
              <p:cNvSpPr/>
              <p:nvPr/>
            </p:nvSpPr>
            <p:spPr>
              <a:xfrm>
                <a:off x="7308634" y="2851302"/>
                <a:ext cx="431250" cy="7094"/>
              </a:xfrm>
              <a:custGeom>
                <a:avLst/>
                <a:gdLst/>
                <a:ahLst/>
                <a:cxnLst/>
                <a:rect l="l" t="t" r="r" b="b"/>
                <a:pathLst>
                  <a:path w="4260" h="60" extrusionOk="0">
                    <a:moveTo>
                      <a:pt x="4207" y="28"/>
                    </a:moveTo>
                    <a:cubicBezTo>
                      <a:pt x="4204" y="28"/>
                      <a:pt x="4201" y="28"/>
                      <a:pt x="4198" y="28"/>
                    </a:cubicBezTo>
                    <a:lnTo>
                      <a:pt x="4198" y="28"/>
                    </a:lnTo>
                    <a:cubicBezTo>
                      <a:pt x="4218" y="28"/>
                      <a:pt x="4239" y="28"/>
                      <a:pt x="4259" y="28"/>
                    </a:cubicBezTo>
                    <a:cubicBezTo>
                      <a:pt x="4242" y="28"/>
                      <a:pt x="4224" y="28"/>
                      <a:pt x="4207" y="28"/>
                    </a:cubicBezTo>
                    <a:close/>
                    <a:moveTo>
                      <a:pt x="3109" y="1"/>
                    </a:moveTo>
                    <a:cubicBezTo>
                      <a:pt x="2168" y="2"/>
                      <a:pt x="1228" y="4"/>
                      <a:pt x="289" y="7"/>
                    </a:cubicBezTo>
                    <a:cubicBezTo>
                      <a:pt x="258" y="7"/>
                      <a:pt x="228" y="6"/>
                      <a:pt x="196" y="6"/>
                    </a:cubicBezTo>
                    <a:cubicBezTo>
                      <a:pt x="135" y="6"/>
                      <a:pt x="71" y="10"/>
                      <a:pt x="1" y="34"/>
                    </a:cubicBezTo>
                    <a:cubicBezTo>
                      <a:pt x="54" y="41"/>
                      <a:pt x="91" y="50"/>
                      <a:pt x="127" y="50"/>
                    </a:cubicBezTo>
                    <a:cubicBezTo>
                      <a:pt x="673" y="56"/>
                      <a:pt x="1219" y="60"/>
                      <a:pt x="1764" y="60"/>
                    </a:cubicBezTo>
                    <a:cubicBezTo>
                      <a:pt x="2310" y="60"/>
                      <a:pt x="2856" y="56"/>
                      <a:pt x="3401" y="47"/>
                    </a:cubicBezTo>
                    <a:cubicBezTo>
                      <a:pt x="3455" y="51"/>
                      <a:pt x="3510" y="53"/>
                      <a:pt x="3564" y="53"/>
                    </a:cubicBezTo>
                    <a:cubicBezTo>
                      <a:pt x="3775" y="53"/>
                      <a:pt x="3986" y="28"/>
                      <a:pt x="4198" y="28"/>
                    </a:cubicBezTo>
                    <a:lnTo>
                      <a:pt x="4198" y="28"/>
                    </a:lnTo>
                    <a:cubicBezTo>
                      <a:pt x="4177" y="28"/>
                      <a:pt x="4156" y="28"/>
                      <a:pt x="4135" y="28"/>
                    </a:cubicBezTo>
                    <a:cubicBezTo>
                      <a:pt x="4094" y="28"/>
                      <a:pt x="4053" y="28"/>
                      <a:pt x="4011" y="27"/>
                    </a:cubicBezTo>
                    <a:cubicBezTo>
                      <a:pt x="3860" y="25"/>
                      <a:pt x="3711" y="5"/>
                      <a:pt x="3561" y="5"/>
                    </a:cubicBezTo>
                    <a:cubicBezTo>
                      <a:pt x="3509" y="5"/>
                      <a:pt x="3456" y="7"/>
                      <a:pt x="3403" y="14"/>
                    </a:cubicBezTo>
                    <a:cubicBezTo>
                      <a:pt x="3305" y="9"/>
                      <a:pt x="3206" y="1"/>
                      <a:pt x="31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77"/>
              <p:cNvSpPr/>
              <p:nvPr/>
            </p:nvSpPr>
            <p:spPr>
              <a:xfrm>
                <a:off x="7655356" y="2871047"/>
                <a:ext cx="61549" cy="7803"/>
              </a:xfrm>
              <a:custGeom>
                <a:avLst/>
                <a:gdLst/>
                <a:ahLst/>
                <a:cxnLst/>
                <a:rect l="l" t="t" r="r" b="b"/>
                <a:pathLst>
                  <a:path w="608" h="66" extrusionOk="0">
                    <a:moveTo>
                      <a:pt x="175" y="1"/>
                    </a:moveTo>
                    <a:cubicBezTo>
                      <a:pt x="115" y="1"/>
                      <a:pt x="56" y="10"/>
                      <a:pt x="1" y="49"/>
                    </a:cubicBezTo>
                    <a:cubicBezTo>
                      <a:pt x="55" y="59"/>
                      <a:pt x="109" y="65"/>
                      <a:pt x="162" y="65"/>
                    </a:cubicBezTo>
                    <a:cubicBezTo>
                      <a:pt x="222" y="65"/>
                      <a:pt x="282" y="57"/>
                      <a:pt x="341" y="37"/>
                    </a:cubicBezTo>
                    <a:cubicBezTo>
                      <a:pt x="370" y="44"/>
                      <a:pt x="398" y="46"/>
                      <a:pt x="426" y="46"/>
                    </a:cubicBezTo>
                    <a:cubicBezTo>
                      <a:pt x="487" y="46"/>
                      <a:pt x="547" y="35"/>
                      <a:pt x="607" y="30"/>
                    </a:cubicBezTo>
                    <a:lnTo>
                      <a:pt x="607" y="12"/>
                    </a:lnTo>
                    <a:cubicBezTo>
                      <a:pt x="549" y="9"/>
                      <a:pt x="491" y="2"/>
                      <a:pt x="433" y="2"/>
                    </a:cubicBezTo>
                    <a:cubicBezTo>
                      <a:pt x="402" y="2"/>
                      <a:pt x="371" y="4"/>
                      <a:pt x="340" y="10"/>
                    </a:cubicBezTo>
                    <a:cubicBezTo>
                      <a:pt x="285" y="9"/>
                      <a:pt x="229" y="1"/>
                      <a:pt x="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77"/>
              <p:cNvSpPr/>
              <p:nvPr/>
            </p:nvSpPr>
            <p:spPr>
              <a:xfrm>
                <a:off x="6225649" y="3819744"/>
                <a:ext cx="691013" cy="19272"/>
              </a:xfrm>
              <a:custGeom>
                <a:avLst/>
                <a:gdLst/>
                <a:ahLst/>
                <a:cxnLst/>
                <a:rect l="l" t="t" r="r" b="b"/>
                <a:pathLst>
                  <a:path w="6826" h="163" extrusionOk="0">
                    <a:moveTo>
                      <a:pt x="2392" y="1"/>
                    </a:moveTo>
                    <a:cubicBezTo>
                      <a:pt x="1595" y="1"/>
                      <a:pt x="798" y="13"/>
                      <a:pt x="1" y="38"/>
                    </a:cubicBezTo>
                    <a:cubicBezTo>
                      <a:pt x="84" y="83"/>
                      <a:pt x="175" y="90"/>
                      <a:pt x="267" y="90"/>
                    </a:cubicBezTo>
                    <a:cubicBezTo>
                      <a:pt x="305" y="90"/>
                      <a:pt x="342" y="89"/>
                      <a:pt x="379" y="89"/>
                    </a:cubicBezTo>
                    <a:cubicBezTo>
                      <a:pt x="384" y="89"/>
                      <a:pt x="389" y="89"/>
                      <a:pt x="394" y="89"/>
                    </a:cubicBezTo>
                    <a:cubicBezTo>
                      <a:pt x="1419" y="92"/>
                      <a:pt x="2443" y="89"/>
                      <a:pt x="3467" y="101"/>
                    </a:cubicBezTo>
                    <a:cubicBezTo>
                      <a:pt x="4401" y="111"/>
                      <a:pt x="5333" y="141"/>
                      <a:pt x="6266" y="161"/>
                    </a:cubicBezTo>
                    <a:cubicBezTo>
                      <a:pt x="6307" y="162"/>
                      <a:pt x="6348" y="163"/>
                      <a:pt x="6388" y="163"/>
                    </a:cubicBezTo>
                    <a:cubicBezTo>
                      <a:pt x="6446" y="163"/>
                      <a:pt x="6504" y="162"/>
                      <a:pt x="6562" y="159"/>
                    </a:cubicBezTo>
                    <a:cubicBezTo>
                      <a:pt x="6650" y="154"/>
                      <a:pt x="6738" y="144"/>
                      <a:pt x="6826" y="135"/>
                    </a:cubicBezTo>
                    <a:cubicBezTo>
                      <a:pt x="5348" y="44"/>
                      <a:pt x="3870" y="1"/>
                      <a:pt x="23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77"/>
              <p:cNvSpPr/>
              <p:nvPr/>
            </p:nvSpPr>
            <p:spPr>
              <a:xfrm>
                <a:off x="6969505" y="3830622"/>
                <a:ext cx="72381" cy="1146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97" extrusionOk="0">
                    <a:moveTo>
                      <a:pt x="241" y="0"/>
                    </a:moveTo>
                    <a:cubicBezTo>
                      <a:pt x="162" y="0"/>
                      <a:pt x="83" y="4"/>
                      <a:pt x="1" y="8"/>
                    </a:cubicBezTo>
                    <a:cubicBezTo>
                      <a:pt x="73" y="67"/>
                      <a:pt x="178" y="96"/>
                      <a:pt x="330" y="96"/>
                    </a:cubicBezTo>
                    <a:cubicBezTo>
                      <a:pt x="435" y="96"/>
                      <a:pt x="561" y="82"/>
                      <a:pt x="714" y="56"/>
                    </a:cubicBezTo>
                    <a:cubicBezTo>
                      <a:pt x="549" y="13"/>
                      <a:pt x="397" y="0"/>
                      <a:pt x="2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77"/>
              <p:cNvSpPr/>
              <p:nvPr/>
            </p:nvSpPr>
            <p:spPr>
              <a:xfrm>
                <a:off x="6772102" y="3454643"/>
                <a:ext cx="36140" cy="9340"/>
              </a:xfrm>
              <a:custGeom>
                <a:avLst/>
                <a:gdLst/>
                <a:ahLst/>
                <a:cxnLst/>
                <a:rect l="l" t="t" r="r" b="b"/>
                <a:pathLst>
                  <a:path w="357" h="79" extrusionOk="0">
                    <a:moveTo>
                      <a:pt x="37" y="0"/>
                    </a:moveTo>
                    <a:lnTo>
                      <a:pt x="37" y="0"/>
                    </a:lnTo>
                    <a:cubicBezTo>
                      <a:pt x="6" y="63"/>
                      <a:pt x="0" y="76"/>
                      <a:pt x="74" y="76"/>
                    </a:cubicBezTo>
                    <a:cubicBezTo>
                      <a:pt x="91" y="76"/>
                      <a:pt x="113" y="75"/>
                      <a:pt x="139" y="74"/>
                    </a:cubicBezTo>
                    <a:cubicBezTo>
                      <a:pt x="167" y="76"/>
                      <a:pt x="196" y="78"/>
                      <a:pt x="224" y="78"/>
                    </a:cubicBezTo>
                    <a:cubicBezTo>
                      <a:pt x="270" y="78"/>
                      <a:pt x="315" y="72"/>
                      <a:pt x="357" y="47"/>
                    </a:cubicBezTo>
                    <a:lnTo>
                      <a:pt x="151" y="22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641F9834-817D-8A2A-32C7-5BDBB6472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987" y="1694148"/>
            <a:ext cx="4083600" cy="572400"/>
          </a:xfrm>
        </p:spPr>
        <p:txBody>
          <a:bodyPr/>
          <a:lstStyle/>
          <a:p>
            <a:r>
              <a:rPr lang="en-US" dirty="0"/>
              <a:t>What is Word Formation?</a:t>
            </a:r>
            <a:br>
              <a:rPr lang="en-US" dirty="0"/>
            </a:b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>
          <a:extLst>
            <a:ext uri="{FF2B5EF4-FFF2-40B4-BE49-F238E27FC236}">
              <a16:creationId xmlns:a16="http://schemas.microsoft.com/office/drawing/2014/main" id="{7959EA9F-C7F4-797B-EC92-C53E34CA3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p129">
            <a:extLst>
              <a:ext uri="{FF2B5EF4-FFF2-40B4-BE49-F238E27FC236}">
                <a16:creationId xmlns:a16="http://schemas.microsoft.com/office/drawing/2014/main" id="{829597CE-3B63-F153-5C1C-8521D0FED1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Back-Formation</a:t>
            </a: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222590E-D7CF-D5A8-05F3-D8961E12E1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5295195"/>
              </p:ext>
            </p:extLst>
          </p:nvPr>
        </p:nvGraphicFramePr>
        <p:xfrm>
          <a:off x="369672" y="1303354"/>
          <a:ext cx="6556387" cy="3244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659" name="Google Shape;4659;p129">
            <a:extLst>
              <a:ext uri="{FF2B5EF4-FFF2-40B4-BE49-F238E27FC236}">
                <a16:creationId xmlns:a16="http://schemas.microsoft.com/office/drawing/2014/main" id="{B6EF92F5-A346-D4B8-5EAC-3D71E59CA755}"/>
              </a:ext>
            </a:extLst>
          </p:cNvPr>
          <p:cNvSpPr/>
          <p:nvPr/>
        </p:nvSpPr>
        <p:spPr>
          <a:xfrm>
            <a:off x="4889659" y="3301655"/>
            <a:ext cx="16838" cy="15855"/>
          </a:xfrm>
          <a:custGeom>
            <a:avLst/>
            <a:gdLst/>
            <a:ahLst/>
            <a:cxnLst/>
            <a:rect l="l" t="t" r="r" b="b"/>
            <a:pathLst>
              <a:path w="788" h="742" extrusionOk="0">
                <a:moveTo>
                  <a:pt x="788" y="1"/>
                </a:moveTo>
                <a:lnTo>
                  <a:pt x="1" y="647"/>
                </a:lnTo>
                <a:lnTo>
                  <a:pt x="90" y="741"/>
                </a:lnTo>
                <a:lnTo>
                  <a:pt x="428" y="665"/>
                </a:lnTo>
                <a:cubicBezTo>
                  <a:pt x="548" y="443"/>
                  <a:pt x="668" y="223"/>
                  <a:pt x="7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0" name="Google Shape;4660;p129">
            <a:extLst>
              <a:ext uri="{FF2B5EF4-FFF2-40B4-BE49-F238E27FC236}">
                <a16:creationId xmlns:a16="http://schemas.microsoft.com/office/drawing/2014/main" id="{EEC953AA-74BC-FF79-85EE-ED17D96D005C}"/>
              </a:ext>
            </a:extLst>
          </p:cNvPr>
          <p:cNvSpPr/>
          <p:nvPr/>
        </p:nvSpPr>
        <p:spPr>
          <a:xfrm>
            <a:off x="4875343" y="3315480"/>
            <a:ext cx="16261" cy="13205"/>
          </a:xfrm>
          <a:custGeom>
            <a:avLst/>
            <a:gdLst/>
            <a:ahLst/>
            <a:cxnLst/>
            <a:rect l="l" t="t" r="r" b="b"/>
            <a:pathLst>
              <a:path w="761" h="618" extrusionOk="0">
                <a:moveTo>
                  <a:pt x="671" y="0"/>
                </a:moveTo>
                <a:lnTo>
                  <a:pt x="1" y="450"/>
                </a:lnTo>
                <a:lnTo>
                  <a:pt x="129" y="617"/>
                </a:lnTo>
                <a:lnTo>
                  <a:pt x="760" y="94"/>
                </a:lnTo>
                <a:lnTo>
                  <a:pt x="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1" name="Google Shape;4661;p129">
            <a:extLst>
              <a:ext uri="{FF2B5EF4-FFF2-40B4-BE49-F238E27FC236}">
                <a16:creationId xmlns:a16="http://schemas.microsoft.com/office/drawing/2014/main" id="{A5A642C9-5BF5-E9A6-16ED-0205D9A7DC31}"/>
              </a:ext>
            </a:extLst>
          </p:cNvPr>
          <p:cNvSpPr/>
          <p:nvPr/>
        </p:nvSpPr>
        <p:spPr>
          <a:xfrm>
            <a:off x="4817929" y="3348835"/>
            <a:ext cx="2585" cy="32842"/>
          </a:xfrm>
          <a:custGeom>
            <a:avLst/>
            <a:gdLst/>
            <a:ahLst/>
            <a:cxnLst/>
            <a:rect l="l" t="t" r="r" b="b"/>
            <a:pathLst>
              <a:path w="121" h="1537" extrusionOk="0">
                <a:moveTo>
                  <a:pt x="121" y="1"/>
                </a:moveTo>
                <a:lnTo>
                  <a:pt x="0" y="3"/>
                </a:lnTo>
                <a:lnTo>
                  <a:pt x="0" y="1536"/>
                </a:lnTo>
                <a:lnTo>
                  <a:pt x="121" y="1533"/>
                </a:lnTo>
                <a:lnTo>
                  <a:pt x="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2" name="Google Shape;4662;p129">
            <a:extLst>
              <a:ext uri="{FF2B5EF4-FFF2-40B4-BE49-F238E27FC236}">
                <a16:creationId xmlns:a16="http://schemas.microsoft.com/office/drawing/2014/main" id="{6731ECD3-4B33-4352-BEE9-FA3B3CD530E0}"/>
              </a:ext>
            </a:extLst>
          </p:cNvPr>
          <p:cNvGrpSpPr/>
          <p:nvPr/>
        </p:nvGrpSpPr>
        <p:grpSpPr>
          <a:xfrm>
            <a:off x="7149724" y="2741849"/>
            <a:ext cx="1994276" cy="1724788"/>
            <a:chOff x="1745450" y="238200"/>
            <a:chExt cx="4226775" cy="3507000"/>
          </a:xfrm>
        </p:grpSpPr>
        <p:sp>
          <p:nvSpPr>
            <p:cNvPr id="4663" name="Google Shape;4663;p129">
              <a:extLst>
                <a:ext uri="{FF2B5EF4-FFF2-40B4-BE49-F238E27FC236}">
                  <a16:creationId xmlns:a16="http://schemas.microsoft.com/office/drawing/2014/main" id="{D3BD73DB-3DC9-354E-FE71-DD24F9302702}"/>
                </a:ext>
              </a:extLst>
            </p:cNvPr>
            <p:cNvSpPr/>
            <p:nvPr/>
          </p:nvSpPr>
          <p:spPr>
            <a:xfrm>
              <a:off x="5895525" y="1470000"/>
              <a:ext cx="76700" cy="222300"/>
            </a:xfrm>
            <a:custGeom>
              <a:avLst/>
              <a:gdLst/>
              <a:ahLst/>
              <a:cxnLst/>
              <a:rect l="l" t="t" r="r" b="b"/>
              <a:pathLst>
                <a:path w="3068" h="8892" extrusionOk="0">
                  <a:moveTo>
                    <a:pt x="1632" y="0"/>
                  </a:moveTo>
                  <a:lnTo>
                    <a:pt x="1610" y="19"/>
                  </a:lnTo>
                  <a:cubicBezTo>
                    <a:pt x="1614" y="19"/>
                    <a:pt x="1617" y="19"/>
                    <a:pt x="1621" y="19"/>
                  </a:cubicBezTo>
                  <a:lnTo>
                    <a:pt x="1621" y="19"/>
                  </a:lnTo>
                  <a:cubicBezTo>
                    <a:pt x="1625" y="13"/>
                    <a:pt x="1628" y="7"/>
                    <a:pt x="1632" y="0"/>
                  </a:cubicBezTo>
                  <a:close/>
                  <a:moveTo>
                    <a:pt x="2419" y="7897"/>
                  </a:moveTo>
                  <a:cubicBezTo>
                    <a:pt x="2414" y="7912"/>
                    <a:pt x="2408" y="7927"/>
                    <a:pt x="2403" y="7942"/>
                  </a:cubicBezTo>
                  <a:lnTo>
                    <a:pt x="2425" y="7954"/>
                  </a:lnTo>
                  <a:lnTo>
                    <a:pt x="2419" y="7897"/>
                  </a:lnTo>
                  <a:close/>
                  <a:moveTo>
                    <a:pt x="1621" y="19"/>
                  </a:moveTo>
                  <a:cubicBezTo>
                    <a:pt x="1588" y="72"/>
                    <a:pt x="1537" y="128"/>
                    <a:pt x="1544" y="174"/>
                  </a:cubicBezTo>
                  <a:cubicBezTo>
                    <a:pt x="1750" y="1418"/>
                    <a:pt x="874" y="2320"/>
                    <a:pt x="526" y="3387"/>
                  </a:cubicBezTo>
                  <a:cubicBezTo>
                    <a:pt x="424" y="3698"/>
                    <a:pt x="298" y="4000"/>
                    <a:pt x="126" y="4457"/>
                  </a:cubicBezTo>
                  <a:lnTo>
                    <a:pt x="2129" y="2989"/>
                  </a:lnTo>
                  <a:lnTo>
                    <a:pt x="2261" y="3070"/>
                  </a:lnTo>
                  <a:cubicBezTo>
                    <a:pt x="2071" y="3510"/>
                    <a:pt x="1880" y="3948"/>
                    <a:pt x="1625" y="4532"/>
                  </a:cubicBezTo>
                  <a:lnTo>
                    <a:pt x="2453" y="4163"/>
                  </a:lnTo>
                  <a:lnTo>
                    <a:pt x="2453" y="4163"/>
                  </a:lnTo>
                  <a:cubicBezTo>
                    <a:pt x="2323" y="5114"/>
                    <a:pt x="1486" y="5360"/>
                    <a:pt x="1047" y="5936"/>
                  </a:cubicBezTo>
                  <a:cubicBezTo>
                    <a:pt x="1048" y="6278"/>
                    <a:pt x="1353" y="6650"/>
                    <a:pt x="928" y="6999"/>
                  </a:cubicBezTo>
                  <a:cubicBezTo>
                    <a:pt x="786" y="7115"/>
                    <a:pt x="853" y="7462"/>
                    <a:pt x="727" y="7632"/>
                  </a:cubicBezTo>
                  <a:cubicBezTo>
                    <a:pt x="556" y="7863"/>
                    <a:pt x="268" y="8006"/>
                    <a:pt x="78" y="8229"/>
                  </a:cubicBezTo>
                  <a:cubicBezTo>
                    <a:pt x="1" y="8320"/>
                    <a:pt x="51" y="8520"/>
                    <a:pt x="30" y="8892"/>
                  </a:cubicBezTo>
                  <a:lnTo>
                    <a:pt x="2328" y="7055"/>
                  </a:lnTo>
                  <a:lnTo>
                    <a:pt x="2419" y="7897"/>
                  </a:lnTo>
                  <a:lnTo>
                    <a:pt x="2419" y="7897"/>
                  </a:lnTo>
                  <a:cubicBezTo>
                    <a:pt x="2768" y="6956"/>
                    <a:pt x="3068" y="5972"/>
                    <a:pt x="2809" y="4991"/>
                  </a:cubicBezTo>
                  <a:cubicBezTo>
                    <a:pt x="2552" y="4014"/>
                    <a:pt x="2534" y="3062"/>
                    <a:pt x="2585" y="2076"/>
                  </a:cubicBezTo>
                  <a:cubicBezTo>
                    <a:pt x="2607" y="1662"/>
                    <a:pt x="2508" y="1220"/>
                    <a:pt x="2363" y="826"/>
                  </a:cubicBezTo>
                  <a:cubicBezTo>
                    <a:pt x="2237" y="484"/>
                    <a:pt x="2126" y="45"/>
                    <a:pt x="162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29">
              <a:extLst>
                <a:ext uri="{FF2B5EF4-FFF2-40B4-BE49-F238E27FC236}">
                  <a16:creationId xmlns:a16="http://schemas.microsoft.com/office/drawing/2014/main" id="{46DCC58D-2F36-EA50-9158-DB0E39E16169}"/>
                </a:ext>
              </a:extLst>
            </p:cNvPr>
            <p:cNvSpPr/>
            <p:nvPr/>
          </p:nvSpPr>
          <p:spPr>
            <a:xfrm>
              <a:off x="1745450" y="238200"/>
              <a:ext cx="643325" cy="2685350"/>
            </a:xfrm>
            <a:custGeom>
              <a:avLst/>
              <a:gdLst/>
              <a:ahLst/>
              <a:cxnLst/>
              <a:rect l="l" t="t" r="r" b="b"/>
              <a:pathLst>
                <a:path w="25733" h="107414" extrusionOk="0">
                  <a:moveTo>
                    <a:pt x="20047" y="12764"/>
                  </a:moveTo>
                  <a:cubicBezTo>
                    <a:pt x="20692" y="12764"/>
                    <a:pt x="21026" y="13103"/>
                    <a:pt x="21101" y="13771"/>
                  </a:cubicBezTo>
                  <a:cubicBezTo>
                    <a:pt x="21137" y="14083"/>
                    <a:pt x="21157" y="14417"/>
                    <a:pt x="21084" y="14717"/>
                  </a:cubicBezTo>
                  <a:cubicBezTo>
                    <a:pt x="20837" y="15743"/>
                    <a:pt x="20743" y="16777"/>
                    <a:pt x="20774" y="17827"/>
                  </a:cubicBezTo>
                  <a:cubicBezTo>
                    <a:pt x="20776" y="17907"/>
                    <a:pt x="20721" y="17987"/>
                    <a:pt x="20654" y="18175"/>
                  </a:cubicBezTo>
                  <a:cubicBezTo>
                    <a:pt x="20522" y="17909"/>
                    <a:pt x="20439" y="17738"/>
                    <a:pt x="20336" y="17531"/>
                  </a:cubicBezTo>
                  <a:lnTo>
                    <a:pt x="20336" y="17531"/>
                  </a:lnTo>
                  <a:cubicBezTo>
                    <a:pt x="19764" y="18518"/>
                    <a:pt x="20245" y="19431"/>
                    <a:pt x="20366" y="20323"/>
                  </a:cubicBezTo>
                  <a:cubicBezTo>
                    <a:pt x="20124" y="20396"/>
                    <a:pt x="19877" y="20407"/>
                    <a:pt x="19732" y="20530"/>
                  </a:cubicBezTo>
                  <a:cubicBezTo>
                    <a:pt x="19587" y="20654"/>
                    <a:pt x="19542" y="20894"/>
                    <a:pt x="19279" y="21091"/>
                  </a:cubicBezTo>
                  <a:lnTo>
                    <a:pt x="18882" y="19381"/>
                  </a:lnTo>
                  <a:cubicBezTo>
                    <a:pt x="18386" y="19396"/>
                    <a:pt x="18307" y="19694"/>
                    <a:pt x="18283" y="19973"/>
                  </a:cubicBezTo>
                  <a:cubicBezTo>
                    <a:pt x="18178" y="21137"/>
                    <a:pt x="18098" y="22305"/>
                    <a:pt x="18010" y="23471"/>
                  </a:cubicBezTo>
                  <a:cubicBezTo>
                    <a:pt x="17962" y="24101"/>
                    <a:pt x="17953" y="24736"/>
                    <a:pt x="17857" y="25359"/>
                  </a:cubicBezTo>
                  <a:cubicBezTo>
                    <a:pt x="17807" y="25680"/>
                    <a:pt x="17604" y="25978"/>
                    <a:pt x="17464" y="26302"/>
                  </a:cubicBezTo>
                  <a:cubicBezTo>
                    <a:pt x="16851" y="26193"/>
                    <a:pt x="16576" y="25836"/>
                    <a:pt x="16573" y="25372"/>
                  </a:cubicBezTo>
                  <a:cubicBezTo>
                    <a:pt x="16560" y="23993"/>
                    <a:pt x="16090" y="22646"/>
                    <a:pt x="16385" y="21239"/>
                  </a:cubicBezTo>
                  <a:cubicBezTo>
                    <a:pt x="16576" y="20323"/>
                    <a:pt x="16600" y="19372"/>
                    <a:pt x="16699" y="18436"/>
                  </a:cubicBezTo>
                  <a:lnTo>
                    <a:pt x="16474" y="18404"/>
                  </a:lnTo>
                  <a:cubicBezTo>
                    <a:pt x="16331" y="19247"/>
                    <a:pt x="16164" y="20088"/>
                    <a:pt x="16052" y="20936"/>
                  </a:cubicBezTo>
                  <a:cubicBezTo>
                    <a:pt x="15882" y="22224"/>
                    <a:pt x="15696" y="23524"/>
                    <a:pt x="15994" y="24812"/>
                  </a:cubicBezTo>
                  <a:cubicBezTo>
                    <a:pt x="16117" y="25351"/>
                    <a:pt x="16321" y="25916"/>
                    <a:pt x="16645" y="26352"/>
                  </a:cubicBezTo>
                  <a:cubicBezTo>
                    <a:pt x="16836" y="26609"/>
                    <a:pt x="17070" y="26734"/>
                    <a:pt x="17295" y="26734"/>
                  </a:cubicBezTo>
                  <a:cubicBezTo>
                    <a:pt x="17576" y="26734"/>
                    <a:pt x="17842" y="26540"/>
                    <a:pt x="17989" y="26169"/>
                  </a:cubicBezTo>
                  <a:cubicBezTo>
                    <a:pt x="18217" y="25593"/>
                    <a:pt x="18327" y="24950"/>
                    <a:pt x="18370" y="24328"/>
                  </a:cubicBezTo>
                  <a:cubicBezTo>
                    <a:pt x="18457" y="23099"/>
                    <a:pt x="18460" y="21862"/>
                    <a:pt x="18503" y="20518"/>
                  </a:cubicBezTo>
                  <a:lnTo>
                    <a:pt x="19264" y="21704"/>
                  </a:lnTo>
                  <a:cubicBezTo>
                    <a:pt x="19597" y="21560"/>
                    <a:pt x="19890" y="21327"/>
                    <a:pt x="20097" y="21327"/>
                  </a:cubicBezTo>
                  <a:cubicBezTo>
                    <a:pt x="20123" y="21327"/>
                    <a:pt x="20147" y="21331"/>
                    <a:pt x="20170" y="21339"/>
                  </a:cubicBezTo>
                  <a:cubicBezTo>
                    <a:pt x="20616" y="21492"/>
                    <a:pt x="20350" y="21948"/>
                    <a:pt x="20328" y="22256"/>
                  </a:cubicBezTo>
                  <a:cubicBezTo>
                    <a:pt x="20062" y="25888"/>
                    <a:pt x="19763" y="29517"/>
                    <a:pt x="19492" y="33147"/>
                  </a:cubicBezTo>
                  <a:cubicBezTo>
                    <a:pt x="19372" y="34759"/>
                    <a:pt x="19253" y="36372"/>
                    <a:pt x="19205" y="37987"/>
                  </a:cubicBezTo>
                  <a:cubicBezTo>
                    <a:pt x="19114" y="41122"/>
                    <a:pt x="19075" y="44258"/>
                    <a:pt x="19010" y="47394"/>
                  </a:cubicBezTo>
                  <a:cubicBezTo>
                    <a:pt x="18971" y="49228"/>
                    <a:pt x="18953" y="51063"/>
                    <a:pt x="18868" y="52894"/>
                  </a:cubicBezTo>
                  <a:cubicBezTo>
                    <a:pt x="18819" y="53927"/>
                    <a:pt x="18657" y="54955"/>
                    <a:pt x="18546" y="55984"/>
                  </a:cubicBezTo>
                  <a:lnTo>
                    <a:pt x="18332" y="55974"/>
                  </a:lnTo>
                  <a:lnTo>
                    <a:pt x="18332" y="51461"/>
                  </a:lnTo>
                  <a:lnTo>
                    <a:pt x="18107" y="51464"/>
                  </a:lnTo>
                  <a:cubicBezTo>
                    <a:pt x="18107" y="53070"/>
                    <a:pt x="18056" y="54680"/>
                    <a:pt x="18129" y="56283"/>
                  </a:cubicBezTo>
                  <a:cubicBezTo>
                    <a:pt x="18166" y="57119"/>
                    <a:pt x="17883" y="57729"/>
                    <a:pt x="17188" y="58482"/>
                  </a:cubicBezTo>
                  <a:lnTo>
                    <a:pt x="17188" y="56080"/>
                  </a:lnTo>
                  <a:lnTo>
                    <a:pt x="16924" y="56084"/>
                  </a:lnTo>
                  <a:cubicBezTo>
                    <a:pt x="16924" y="56828"/>
                    <a:pt x="16932" y="57571"/>
                    <a:pt x="16923" y="58314"/>
                  </a:cubicBezTo>
                  <a:cubicBezTo>
                    <a:pt x="16909" y="59358"/>
                    <a:pt x="16284" y="59989"/>
                    <a:pt x="15359" y="59989"/>
                  </a:cubicBezTo>
                  <a:cubicBezTo>
                    <a:pt x="15176" y="59989"/>
                    <a:pt x="14981" y="59964"/>
                    <a:pt x="14777" y="59913"/>
                  </a:cubicBezTo>
                  <a:cubicBezTo>
                    <a:pt x="14394" y="59818"/>
                    <a:pt x="14156" y="59646"/>
                    <a:pt x="14187" y="59199"/>
                  </a:cubicBezTo>
                  <a:cubicBezTo>
                    <a:pt x="14208" y="58890"/>
                    <a:pt x="14161" y="58576"/>
                    <a:pt x="14143" y="58245"/>
                  </a:cubicBezTo>
                  <a:lnTo>
                    <a:pt x="13413" y="58560"/>
                  </a:lnTo>
                  <a:cubicBezTo>
                    <a:pt x="13383" y="58177"/>
                    <a:pt x="13349" y="57751"/>
                    <a:pt x="13315" y="57324"/>
                  </a:cubicBezTo>
                  <a:lnTo>
                    <a:pt x="13190" y="57324"/>
                  </a:lnTo>
                  <a:cubicBezTo>
                    <a:pt x="13121" y="58286"/>
                    <a:pt x="13052" y="59249"/>
                    <a:pt x="12982" y="60236"/>
                  </a:cubicBezTo>
                  <a:lnTo>
                    <a:pt x="11085" y="60236"/>
                  </a:lnTo>
                  <a:lnTo>
                    <a:pt x="11085" y="57421"/>
                  </a:lnTo>
                  <a:lnTo>
                    <a:pt x="10949" y="57410"/>
                  </a:lnTo>
                  <a:cubicBezTo>
                    <a:pt x="10885" y="58215"/>
                    <a:pt x="10820" y="59020"/>
                    <a:pt x="10755" y="59825"/>
                  </a:cubicBezTo>
                  <a:lnTo>
                    <a:pt x="10541" y="59817"/>
                  </a:lnTo>
                  <a:lnTo>
                    <a:pt x="10541" y="55862"/>
                  </a:lnTo>
                  <a:lnTo>
                    <a:pt x="10302" y="55864"/>
                  </a:lnTo>
                  <a:lnTo>
                    <a:pt x="10302" y="60016"/>
                  </a:lnTo>
                  <a:cubicBezTo>
                    <a:pt x="9666" y="59723"/>
                    <a:pt x="9425" y="59316"/>
                    <a:pt x="9383" y="58850"/>
                  </a:cubicBezTo>
                  <a:cubicBezTo>
                    <a:pt x="9306" y="58003"/>
                    <a:pt x="9310" y="57149"/>
                    <a:pt x="9284" y="56298"/>
                  </a:cubicBezTo>
                  <a:cubicBezTo>
                    <a:pt x="9264" y="55667"/>
                    <a:pt x="9227" y="55035"/>
                    <a:pt x="9243" y="54406"/>
                  </a:cubicBezTo>
                  <a:cubicBezTo>
                    <a:pt x="9263" y="53617"/>
                    <a:pt x="9341" y="52830"/>
                    <a:pt x="9374" y="52041"/>
                  </a:cubicBezTo>
                  <a:cubicBezTo>
                    <a:pt x="9467" y="49826"/>
                    <a:pt x="9496" y="47607"/>
                    <a:pt x="9652" y="45395"/>
                  </a:cubicBezTo>
                  <a:cubicBezTo>
                    <a:pt x="9831" y="42834"/>
                    <a:pt x="9944" y="40275"/>
                    <a:pt x="9963" y="37705"/>
                  </a:cubicBezTo>
                  <a:cubicBezTo>
                    <a:pt x="9988" y="34416"/>
                    <a:pt x="10092" y="31126"/>
                    <a:pt x="10209" y="27840"/>
                  </a:cubicBezTo>
                  <a:cubicBezTo>
                    <a:pt x="10295" y="25403"/>
                    <a:pt x="10460" y="22971"/>
                    <a:pt x="10582" y="20536"/>
                  </a:cubicBezTo>
                  <a:cubicBezTo>
                    <a:pt x="10610" y="19981"/>
                    <a:pt x="10825" y="19515"/>
                    <a:pt x="11194" y="18908"/>
                  </a:cubicBezTo>
                  <a:lnTo>
                    <a:pt x="11194" y="18908"/>
                  </a:lnTo>
                  <a:cubicBezTo>
                    <a:pt x="11146" y="19724"/>
                    <a:pt x="11070" y="20350"/>
                    <a:pt x="11086" y="20975"/>
                  </a:cubicBezTo>
                  <a:cubicBezTo>
                    <a:pt x="11098" y="21444"/>
                    <a:pt x="11162" y="21932"/>
                    <a:pt x="11322" y="22368"/>
                  </a:cubicBezTo>
                  <a:cubicBezTo>
                    <a:pt x="11414" y="22623"/>
                    <a:pt x="11722" y="22932"/>
                    <a:pt x="11966" y="22963"/>
                  </a:cubicBezTo>
                  <a:cubicBezTo>
                    <a:pt x="11982" y="22965"/>
                    <a:pt x="11999" y="22966"/>
                    <a:pt x="12016" y="22966"/>
                  </a:cubicBezTo>
                  <a:cubicBezTo>
                    <a:pt x="12264" y="22966"/>
                    <a:pt x="12639" y="22759"/>
                    <a:pt x="12734" y="22553"/>
                  </a:cubicBezTo>
                  <a:cubicBezTo>
                    <a:pt x="12951" y="22080"/>
                    <a:pt x="13148" y="21525"/>
                    <a:pt x="13110" y="21022"/>
                  </a:cubicBezTo>
                  <a:cubicBezTo>
                    <a:pt x="13014" y="19745"/>
                    <a:pt x="13045" y="18507"/>
                    <a:pt x="13555" y="17301"/>
                  </a:cubicBezTo>
                  <a:lnTo>
                    <a:pt x="13555" y="17301"/>
                  </a:lnTo>
                  <a:cubicBezTo>
                    <a:pt x="12931" y="17772"/>
                    <a:pt x="12767" y="18445"/>
                    <a:pt x="12738" y="19158"/>
                  </a:cubicBezTo>
                  <a:cubicBezTo>
                    <a:pt x="12710" y="19886"/>
                    <a:pt x="12741" y="20616"/>
                    <a:pt x="12732" y="21346"/>
                  </a:cubicBezTo>
                  <a:cubicBezTo>
                    <a:pt x="12725" y="21869"/>
                    <a:pt x="12623" y="22356"/>
                    <a:pt x="12056" y="22637"/>
                  </a:cubicBezTo>
                  <a:cubicBezTo>
                    <a:pt x="11605" y="22454"/>
                    <a:pt x="11515" y="22035"/>
                    <a:pt x="11515" y="21636"/>
                  </a:cubicBezTo>
                  <a:cubicBezTo>
                    <a:pt x="11517" y="20817"/>
                    <a:pt x="11582" y="19997"/>
                    <a:pt x="11623" y="19178"/>
                  </a:cubicBezTo>
                  <a:cubicBezTo>
                    <a:pt x="11639" y="18851"/>
                    <a:pt x="11657" y="18523"/>
                    <a:pt x="11671" y="18269"/>
                  </a:cubicBezTo>
                  <a:cubicBezTo>
                    <a:pt x="11583" y="18206"/>
                    <a:pt x="11507" y="18182"/>
                    <a:pt x="11439" y="18182"/>
                  </a:cubicBezTo>
                  <a:cubicBezTo>
                    <a:pt x="11176" y="18182"/>
                    <a:pt x="11036" y="18558"/>
                    <a:pt x="10804" y="18558"/>
                  </a:cubicBezTo>
                  <a:cubicBezTo>
                    <a:pt x="10729" y="18558"/>
                    <a:pt x="10644" y="18519"/>
                    <a:pt x="10542" y="18414"/>
                  </a:cubicBezTo>
                  <a:cubicBezTo>
                    <a:pt x="10454" y="18793"/>
                    <a:pt x="10373" y="19155"/>
                    <a:pt x="10276" y="19581"/>
                  </a:cubicBezTo>
                  <a:cubicBezTo>
                    <a:pt x="9910" y="19304"/>
                    <a:pt x="10026" y="19012"/>
                    <a:pt x="10106" y="18725"/>
                  </a:cubicBezTo>
                  <a:cubicBezTo>
                    <a:pt x="10401" y="17659"/>
                    <a:pt x="10698" y="16592"/>
                    <a:pt x="10993" y="15525"/>
                  </a:cubicBezTo>
                  <a:cubicBezTo>
                    <a:pt x="11027" y="15403"/>
                    <a:pt x="11102" y="15280"/>
                    <a:pt x="11094" y="15162"/>
                  </a:cubicBezTo>
                  <a:cubicBezTo>
                    <a:pt x="11007" y="14019"/>
                    <a:pt x="11325" y="13726"/>
                    <a:pt x="12863" y="13404"/>
                  </a:cubicBezTo>
                  <a:cubicBezTo>
                    <a:pt x="13716" y="13225"/>
                    <a:pt x="14601" y="13204"/>
                    <a:pt x="15496" y="13109"/>
                  </a:cubicBezTo>
                  <a:lnTo>
                    <a:pt x="15496" y="13109"/>
                  </a:lnTo>
                  <a:cubicBezTo>
                    <a:pt x="15635" y="13388"/>
                    <a:pt x="15559" y="13685"/>
                    <a:pt x="15285" y="13685"/>
                  </a:cubicBezTo>
                  <a:cubicBezTo>
                    <a:pt x="15258" y="13685"/>
                    <a:pt x="15228" y="13682"/>
                    <a:pt x="15197" y="13676"/>
                  </a:cubicBezTo>
                  <a:cubicBezTo>
                    <a:pt x="15072" y="13651"/>
                    <a:pt x="14954" y="13639"/>
                    <a:pt x="14843" y="13639"/>
                  </a:cubicBezTo>
                  <a:cubicBezTo>
                    <a:pt x="13899" y="13639"/>
                    <a:pt x="13394" y="14471"/>
                    <a:pt x="12612" y="14902"/>
                  </a:cubicBezTo>
                  <a:cubicBezTo>
                    <a:pt x="12698" y="14958"/>
                    <a:pt x="12751" y="15012"/>
                    <a:pt x="12780" y="15012"/>
                  </a:cubicBezTo>
                  <a:cubicBezTo>
                    <a:pt x="12783" y="15012"/>
                    <a:pt x="12785" y="15012"/>
                    <a:pt x="12787" y="15011"/>
                  </a:cubicBezTo>
                  <a:cubicBezTo>
                    <a:pt x="13800" y="14601"/>
                    <a:pt x="14822" y="14361"/>
                    <a:pt x="15894" y="14361"/>
                  </a:cubicBezTo>
                  <a:cubicBezTo>
                    <a:pt x="16244" y="14361"/>
                    <a:pt x="16599" y="14387"/>
                    <a:pt x="16961" y="14440"/>
                  </a:cubicBezTo>
                  <a:cubicBezTo>
                    <a:pt x="17127" y="14465"/>
                    <a:pt x="17292" y="14478"/>
                    <a:pt x="17457" y="14478"/>
                  </a:cubicBezTo>
                  <a:cubicBezTo>
                    <a:pt x="18252" y="14478"/>
                    <a:pt x="19033" y="14182"/>
                    <a:pt x="19763" y="13512"/>
                  </a:cubicBezTo>
                  <a:lnTo>
                    <a:pt x="19763" y="13512"/>
                  </a:lnTo>
                  <a:cubicBezTo>
                    <a:pt x="19040" y="13644"/>
                    <a:pt x="18476" y="13811"/>
                    <a:pt x="17907" y="13835"/>
                  </a:cubicBezTo>
                  <a:cubicBezTo>
                    <a:pt x="17853" y="13837"/>
                    <a:pt x="17799" y="13838"/>
                    <a:pt x="17746" y="13838"/>
                  </a:cubicBezTo>
                  <a:cubicBezTo>
                    <a:pt x="17210" y="13838"/>
                    <a:pt x="16665" y="13737"/>
                    <a:pt x="16073" y="13682"/>
                  </a:cubicBezTo>
                  <a:cubicBezTo>
                    <a:pt x="16069" y="13583"/>
                    <a:pt x="16062" y="13435"/>
                    <a:pt x="16052" y="13224"/>
                  </a:cubicBezTo>
                  <a:cubicBezTo>
                    <a:pt x="16292" y="13213"/>
                    <a:pt x="16522" y="13110"/>
                    <a:pt x="16745" y="13110"/>
                  </a:cubicBezTo>
                  <a:cubicBezTo>
                    <a:pt x="16932" y="13110"/>
                    <a:pt x="17114" y="13183"/>
                    <a:pt x="17291" y="13446"/>
                  </a:cubicBezTo>
                  <a:cubicBezTo>
                    <a:pt x="17314" y="13481"/>
                    <a:pt x="17369" y="13494"/>
                    <a:pt x="17445" y="13494"/>
                  </a:cubicBezTo>
                  <a:cubicBezTo>
                    <a:pt x="17654" y="13494"/>
                    <a:pt x="18016" y="13391"/>
                    <a:pt x="18262" y="13352"/>
                  </a:cubicBezTo>
                  <a:cubicBezTo>
                    <a:pt x="18278" y="13349"/>
                    <a:pt x="18263" y="13161"/>
                    <a:pt x="18263" y="12977"/>
                  </a:cubicBezTo>
                  <a:cubicBezTo>
                    <a:pt x="18801" y="12908"/>
                    <a:pt x="19387" y="12787"/>
                    <a:pt x="19977" y="12766"/>
                  </a:cubicBezTo>
                  <a:cubicBezTo>
                    <a:pt x="20000" y="12765"/>
                    <a:pt x="20024" y="12764"/>
                    <a:pt x="20047" y="12764"/>
                  </a:cubicBezTo>
                  <a:close/>
                  <a:moveTo>
                    <a:pt x="8922" y="74104"/>
                  </a:moveTo>
                  <a:lnTo>
                    <a:pt x="10972" y="74868"/>
                  </a:lnTo>
                  <a:lnTo>
                    <a:pt x="10450" y="75977"/>
                  </a:lnTo>
                  <a:lnTo>
                    <a:pt x="10594" y="76053"/>
                  </a:lnTo>
                  <a:lnTo>
                    <a:pt x="11352" y="74966"/>
                  </a:lnTo>
                  <a:cubicBezTo>
                    <a:pt x="12018" y="74995"/>
                    <a:pt x="12628" y="75047"/>
                    <a:pt x="13234" y="75047"/>
                  </a:cubicBezTo>
                  <a:cubicBezTo>
                    <a:pt x="13286" y="75047"/>
                    <a:pt x="13338" y="75046"/>
                    <a:pt x="13391" y="75045"/>
                  </a:cubicBezTo>
                  <a:cubicBezTo>
                    <a:pt x="13396" y="75045"/>
                    <a:pt x="13402" y="75045"/>
                    <a:pt x="13407" y="75045"/>
                  </a:cubicBezTo>
                  <a:cubicBezTo>
                    <a:pt x="13742" y="75045"/>
                    <a:pt x="13906" y="75218"/>
                    <a:pt x="14063" y="75455"/>
                  </a:cubicBezTo>
                  <a:cubicBezTo>
                    <a:pt x="14103" y="75421"/>
                    <a:pt x="14143" y="75386"/>
                    <a:pt x="14183" y="75352"/>
                  </a:cubicBezTo>
                  <a:cubicBezTo>
                    <a:pt x="14179" y="75220"/>
                    <a:pt x="14176" y="75082"/>
                    <a:pt x="14262" y="75082"/>
                  </a:cubicBezTo>
                  <a:cubicBezTo>
                    <a:pt x="14300" y="75082"/>
                    <a:pt x="14356" y="75110"/>
                    <a:pt x="14438" y="75178"/>
                  </a:cubicBezTo>
                  <a:cubicBezTo>
                    <a:pt x="14522" y="75248"/>
                    <a:pt x="14569" y="75362"/>
                    <a:pt x="14634" y="75455"/>
                  </a:cubicBezTo>
                  <a:lnTo>
                    <a:pt x="14740" y="75367"/>
                  </a:lnTo>
                  <a:cubicBezTo>
                    <a:pt x="14779" y="75088"/>
                    <a:pt x="14881" y="74982"/>
                    <a:pt x="15010" y="74982"/>
                  </a:cubicBezTo>
                  <a:cubicBezTo>
                    <a:pt x="15119" y="74982"/>
                    <a:pt x="15248" y="75058"/>
                    <a:pt x="15375" y="75171"/>
                  </a:cubicBezTo>
                  <a:cubicBezTo>
                    <a:pt x="15526" y="75308"/>
                    <a:pt x="15593" y="75538"/>
                    <a:pt x="15812" y="75690"/>
                  </a:cubicBezTo>
                  <a:cubicBezTo>
                    <a:pt x="15775" y="75492"/>
                    <a:pt x="15739" y="75293"/>
                    <a:pt x="15696" y="75057"/>
                  </a:cubicBezTo>
                  <a:cubicBezTo>
                    <a:pt x="16309" y="74848"/>
                    <a:pt x="16919" y="74609"/>
                    <a:pt x="17551" y="74445"/>
                  </a:cubicBezTo>
                  <a:cubicBezTo>
                    <a:pt x="17601" y="74432"/>
                    <a:pt x="17656" y="74426"/>
                    <a:pt x="17713" y="74426"/>
                  </a:cubicBezTo>
                  <a:cubicBezTo>
                    <a:pt x="17901" y="74426"/>
                    <a:pt x="18113" y="74491"/>
                    <a:pt x="18266" y="74582"/>
                  </a:cubicBezTo>
                  <a:cubicBezTo>
                    <a:pt x="18698" y="74840"/>
                    <a:pt x="19118" y="75135"/>
                    <a:pt x="19493" y="75470"/>
                  </a:cubicBezTo>
                  <a:cubicBezTo>
                    <a:pt x="19999" y="75923"/>
                    <a:pt x="19932" y="76478"/>
                    <a:pt x="19366" y="76885"/>
                  </a:cubicBezTo>
                  <a:cubicBezTo>
                    <a:pt x="19032" y="77127"/>
                    <a:pt x="18688" y="77352"/>
                    <a:pt x="18349" y="77588"/>
                  </a:cubicBezTo>
                  <a:cubicBezTo>
                    <a:pt x="17275" y="78333"/>
                    <a:pt x="16482" y="79278"/>
                    <a:pt x="16139" y="80575"/>
                  </a:cubicBezTo>
                  <a:cubicBezTo>
                    <a:pt x="15699" y="82238"/>
                    <a:pt x="14776" y="82492"/>
                    <a:pt x="13509" y="82492"/>
                  </a:cubicBezTo>
                  <a:cubicBezTo>
                    <a:pt x="13383" y="82492"/>
                    <a:pt x="13253" y="82489"/>
                    <a:pt x="13120" y="82485"/>
                  </a:cubicBezTo>
                  <a:cubicBezTo>
                    <a:pt x="13024" y="82484"/>
                    <a:pt x="12930" y="82470"/>
                    <a:pt x="12838" y="82445"/>
                  </a:cubicBezTo>
                  <a:cubicBezTo>
                    <a:pt x="11104" y="81944"/>
                    <a:pt x="11081" y="82385"/>
                    <a:pt x="10353" y="80292"/>
                  </a:cubicBezTo>
                  <a:cubicBezTo>
                    <a:pt x="10228" y="79934"/>
                    <a:pt x="10114" y="79571"/>
                    <a:pt x="10003" y="79209"/>
                  </a:cubicBezTo>
                  <a:cubicBezTo>
                    <a:pt x="9652" y="78069"/>
                    <a:pt x="8962" y="77178"/>
                    <a:pt x="7954" y="76564"/>
                  </a:cubicBezTo>
                  <a:cubicBezTo>
                    <a:pt x="7263" y="76144"/>
                    <a:pt x="7013" y="75670"/>
                    <a:pt x="7847" y="74912"/>
                  </a:cubicBezTo>
                  <a:cubicBezTo>
                    <a:pt x="8192" y="74597"/>
                    <a:pt x="8596" y="74347"/>
                    <a:pt x="8922" y="74104"/>
                  </a:cubicBezTo>
                  <a:close/>
                  <a:moveTo>
                    <a:pt x="10656" y="97401"/>
                  </a:moveTo>
                  <a:lnTo>
                    <a:pt x="11686" y="97893"/>
                  </a:lnTo>
                  <a:lnTo>
                    <a:pt x="11686" y="99732"/>
                  </a:lnTo>
                  <a:lnTo>
                    <a:pt x="11808" y="99748"/>
                  </a:lnTo>
                  <a:cubicBezTo>
                    <a:pt x="11906" y="99162"/>
                    <a:pt x="12004" y="98576"/>
                    <a:pt x="12101" y="97990"/>
                  </a:cubicBezTo>
                  <a:lnTo>
                    <a:pt x="12229" y="98004"/>
                  </a:lnTo>
                  <a:lnTo>
                    <a:pt x="12229" y="100085"/>
                  </a:lnTo>
                  <a:lnTo>
                    <a:pt x="12349" y="100098"/>
                  </a:lnTo>
                  <a:cubicBezTo>
                    <a:pt x="12440" y="99442"/>
                    <a:pt x="12529" y="98786"/>
                    <a:pt x="12614" y="98176"/>
                  </a:cubicBezTo>
                  <a:cubicBezTo>
                    <a:pt x="13165" y="97986"/>
                    <a:pt x="13656" y="97862"/>
                    <a:pt x="14105" y="97651"/>
                  </a:cubicBezTo>
                  <a:cubicBezTo>
                    <a:pt x="14378" y="97523"/>
                    <a:pt x="14655" y="97463"/>
                    <a:pt x="14922" y="97463"/>
                  </a:cubicBezTo>
                  <a:cubicBezTo>
                    <a:pt x="15305" y="97463"/>
                    <a:pt x="15666" y="97586"/>
                    <a:pt x="15958" y="97807"/>
                  </a:cubicBezTo>
                  <a:cubicBezTo>
                    <a:pt x="16946" y="98557"/>
                    <a:pt x="18091" y="98889"/>
                    <a:pt x="19208" y="99315"/>
                  </a:cubicBezTo>
                  <a:cubicBezTo>
                    <a:pt x="20148" y="99672"/>
                    <a:pt x="21109" y="99945"/>
                    <a:pt x="22009" y="100437"/>
                  </a:cubicBezTo>
                  <a:cubicBezTo>
                    <a:pt x="22772" y="100853"/>
                    <a:pt x="23673" y="101019"/>
                    <a:pt x="24511" y="101300"/>
                  </a:cubicBezTo>
                  <a:cubicBezTo>
                    <a:pt x="24650" y="101347"/>
                    <a:pt x="24781" y="101418"/>
                    <a:pt x="25048" y="101537"/>
                  </a:cubicBezTo>
                  <a:cubicBezTo>
                    <a:pt x="23914" y="102201"/>
                    <a:pt x="22755" y="102408"/>
                    <a:pt x="21658" y="102729"/>
                  </a:cubicBezTo>
                  <a:cubicBezTo>
                    <a:pt x="20556" y="103049"/>
                    <a:pt x="19392" y="103160"/>
                    <a:pt x="18207" y="103373"/>
                  </a:cubicBezTo>
                  <a:cubicBezTo>
                    <a:pt x="18025" y="103083"/>
                    <a:pt x="17850" y="102799"/>
                    <a:pt x="17673" y="102516"/>
                  </a:cubicBezTo>
                  <a:lnTo>
                    <a:pt x="17567" y="102544"/>
                  </a:lnTo>
                  <a:cubicBezTo>
                    <a:pt x="17634" y="102853"/>
                    <a:pt x="17702" y="103162"/>
                    <a:pt x="17768" y="103471"/>
                  </a:cubicBezTo>
                  <a:lnTo>
                    <a:pt x="17643" y="103527"/>
                  </a:lnTo>
                  <a:lnTo>
                    <a:pt x="16935" y="102298"/>
                  </a:lnTo>
                  <a:lnTo>
                    <a:pt x="16792" y="102369"/>
                  </a:lnTo>
                  <a:lnTo>
                    <a:pt x="17200" y="103517"/>
                  </a:lnTo>
                  <a:cubicBezTo>
                    <a:pt x="16384" y="103020"/>
                    <a:pt x="16509" y="102171"/>
                    <a:pt x="15922" y="101554"/>
                  </a:cubicBezTo>
                  <a:lnTo>
                    <a:pt x="15922" y="101554"/>
                  </a:lnTo>
                  <a:cubicBezTo>
                    <a:pt x="16008" y="102332"/>
                    <a:pt x="16350" y="102876"/>
                    <a:pt x="16518" y="103466"/>
                  </a:cubicBezTo>
                  <a:cubicBezTo>
                    <a:pt x="16090" y="103705"/>
                    <a:pt x="15779" y="103835"/>
                    <a:pt x="15514" y="103835"/>
                  </a:cubicBezTo>
                  <a:cubicBezTo>
                    <a:pt x="15094" y="103835"/>
                    <a:pt x="14790" y="103509"/>
                    <a:pt x="14317" y="102775"/>
                  </a:cubicBezTo>
                  <a:lnTo>
                    <a:pt x="14317" y="102775"/>
                  </a:lnTo>
                  <a:cubicBezTo>
                    <a:pt x="14415" y="103122"/>
                    <a:pt x="14513" y="103467"/>
                    <a:pt x="14643" y="103928"/>
                  </a:cubicBezTo>
                  <a:cubicBezTo>
                    <a:pt x="14035" y="103816"/>
                    <a:pt x="14205" y="103170"/>
                    <a:pt x="13798" y="102914"/>
                  </a:cubicBezTo>
                  <a:lnTo>
                    <a:pt x="13798" y="102914"/>
                  </a:lnTo>
                  <a:cubicBezTo>
                    <a:pt x="13831" y="103247"/>
                    <a:pt x="13858" y="103527"/>
                    <a:pt x="13887" y="103808"/>
                  </a:cubicBezTo>
                  <a:lnTo>
                    <a:pt x="13744" y="103852"/>
                  </a:lnTo>
                  <a:lnTo>
                    <a:pt x="13365" y="102732"/>
                  </a:lnTo>
                  <a:lnTo>
                    <a:pt x="13274" y="102752"/>
                  </a:lnTo>
                  <a:cubicBezTo>
                    <a:pt x="13293" y="103092"/>
                    <a:pt x="13313" y="103431"/>
                    <a:pt x="13341" y="103911"/>
                  </a:cubicBezTo>
                  <a:lnTo>
                    <a:pt x="10688" y="103774"/>
                  </a:lnTo>
                  <a:lnTo>
                    <a:pt x="11304" y="102199"/>
                  </a:lnTo>
                  <a:lnTo>
                    <a:pt x="11137" y="102127"/>
                  </a:lnTo>
                  <a:cubicBezTo>
                    <a:pt x="10966" y="102450"/>
                    <a:pt x="10773" y="102763"/>
                    <a:pt x="10631" y="103098"/>
                  </a:cubicBezTo>
                  <a:cubicBezTo>
                    <a:pt x="10435" y="103560"/>
                    <a:pt x="10137" y="103828"/>
                    <a:pt x="9676" y="103828"/>
                  </a:cubicBezTo>
                  <a:cubicBezTo>
                    <a:pt x="9606" y="103828"/>
                    <a:pt x="9532" y="103822"/>
                    <a:pt x="9455" y="103809"/>
                  </a:cubicBezTo>
                  <a:cubicBezTo>
                    <a:pt x="9122" y="103756"/>
                    <a:pt x="8793" y="103680"/>
                    <a:pt x="8463" y="103614"/>
                  </a:cubicBezTo>
                  <a:lnTo>
                    <a:pt x="8355" y="103516"/>
                  </a:lnTo>
                  <a:cubicBezTo>
                    <a:pt x="8181" y="103674"/>
                    <a:pt x="8009" y="103728"/>
                    <a:pt x="7833" y="103728"/>
                  </a:cubicBezTo>
                  <a:cubicBezTo>
                    <a:pt x="7562" y="103728"/>
                    <a:pt x="7282" y="103601"/>
                    <a:pt x="6970" y="103531"/>
                  </a:cubicBezTo>
                  <a:lnTo>
                    <a:pt x="9775" y="100159"/>
                  </a:lnTo>
                  <a:lnTo>
                    <a:pt x="9609" y="100019"/>
                  </a:lnTo>
                  <a:cubicBezTo>
                    <a:pt x="9065" y="100641"/>
                    <a:pt x="8520" y="101262"/>
                    <a:pt x="7976" y="101884"/>
                  </a:cubicBezTo>
                  <a:cubicBezTo>
                    <a:pt x="7643" y="102265"/>
                    <a:pt x="7285" y="102629"/>
                    <a:pt x="6981" y="103033"/>
                  </a:cubicBezTo>
                  <a:cubicBezTo>
                    <a:pt x="6720" y="103383"/>
                    <a:pt x="6431" y="103515"/>
                    <a:pt x="6065" y="103515"/>
                  </a:cubicBezTo>
                  <a:cubicBezTo>
                    <a:pt x="5939" y="103515"/>
                    <a:pt x="5804" y="103499"/>
                    <a:pt x="5658" y="103471"/>
                  </a:cubicBezTo>
                  <a:cubicBezTo>
                    <a:pt x="4380" y="103228"/>
                    <a:pt x="3155" y="102842"/>
                    <a:pt x="1697" y="102352"/>
                  </a:cubicBezTo>
                  <a:cubicBezTo>
                    <a:pt x="5043" y="101053"/>
                    <a:pt x="8255" y="99952"/>
                    <a:pt x="10656" y="97401"/>
                  </a:cubicBezTo>
                  <a:close/>
                  <a:moveTo>
                    <a:pt x="22615" y="103387"/>
                  </a:moveTo>
                  <a:lnTo>
                    <a:pt x="22615" y="104070"/>
                  </a:lnTo>
                  <a:lnTo>
                    <a:pt x="22575" y="104107"/>
                  </a:lnTo>
                  <a:lnTo>
                    <a:pt x="22575" y="103387"/>
                  </a:lnTo>
                  <a:close/>
                  <a:moveTo>
                    <a:pt x="22254" y="103154"/>
                  </a:moveTo>
                  <a:lnTo>
                    <a:pt x="22254" y="104237"/>
                  </a:lnTo>
                  <a:lnTo>
                    <a:pt x="22155" y="104257"/>
                  </a:lnTo>
                  <a:cubicBezTo>
                    <a:pt x="22100" y="103892"/>
                    <a:pt x="22045" y="103525"/>
                    <a:pt x="21991" y="103160"/>
                  </a:cubicBezTo>
                  <a:lnTo>
                    <a:pt x="22254" y="103154"/>
                  </a:lnTo>
                  <a:close/>
                  <a:moveTo>
                    <a:pt x="24958" y="102204"/>
                  </a:moveTo>
                  <a:cubicBezTo>
                    <a:pt x="25082" y="103637"/>
                    <a:pt x="24762" y="104183"/>
                    <a:pt x="23619" y="104403"/>
                  </a:cubicBezTo>
                  <a:cubicBezTo>
                    <a:pt x="23584" y="104135"/>
                    <a:pt x="23565" y="103871"/>
                    <a:pt x="23514" y="103614"/>
                  </a:cubicBezTo>
                  <a:cubicBezTo>
                    <a:pt x="23461" y="103353"/>
                    <a:pt x="23376" y="103098"/>
                    <a:pt x="23288" y="102771"/>
                  </a:cubicBezTo>
                  <a:lnTo>
                    <a:pt x="24958" y="102204"/>
                  </a:lnTo>
                  <a:close/>
                  <a:moveTo>
                    <a:pt x="21658" y="103359"/>
                  </a:moveTo>
                  <a:cubicBezTo>
                    <a:pt x="21735" y="103801"/>
                    <a:pt x="21812" y="104244"/>
                    <a:pt x="21890" y="104685"/>
                  </a:cubicBezTo>
                  <a:lnTo>
                    <a:pt x="21651" y="104714"/>
                  </a:lnTo>
                  <a:lnTo>
                    <a:pt x="21488" y="103390"/>
                  </a:lnTo>
                  <a:lnTo>
                    <a:pt x="21658" y="103359"/>
                  </a:lnTo>
                  <a:close/>
                  <a:moveTo>
                    <a:pt x="21146" y="103437"/>
                  </a:moveTo>
                  <a:lnTo>
                    <a:pt x="21378" y="104884"/>
                  </a:lnTo>
                  <a:lnTo>
                    <a:pt x="21241" y="104907"/>
                  </a:lnTo>
                  <a:lnTo>
                    <a:pt x="20969" y="103520"/>
                  </a:lnTo>
                  <a:lnTo>
                    <a:pt x="21146" y="103437"/>
                  </a:lnTo>
                  <a:close/>
                  <a:moveTo>
                    <a:pt x="8308" y="104075"/>
                  </a:moveTo>
                  <a:lnTo>
                    <a:pt x="8308" y="104075"/>
                  </a:lnTo>
                  <a:cubicBezTo>
                    <a:pt x="8785" y="104577"/>
                    <a:pt x="8786" y="104595"/>
                    <a:pt x="8473" y="106537"/>
                  </a:cubicBezTo>
                  <a:cubicBezTo>
                    <a:pt x="8422" y="105775"/>
                    <a:pt x="8371" y="105012"/>
                    <a:pt x="8308" y="104075"/>
                  </a:cubicBezTo>
                  <a:close/>
                  <a:moveTo>
                    <a:pt x="1468" y="102615"/>
                  </a:moveTo>
                  <a:lnTo>
                    <a:pt x="3010" y="103186"/>
                  </a:lnTo>
                  <a:cubicBezTo>
                    <a:pt x="3112" y="103887"/>
                    <a:pt x="3207" y="104536"/>
                    <a:pt x="3301" y="105186"/>
                  </a:cubicBezTo>
                  <a:lnTo>
                    <a:pt x="3446" y="105173"/>
                  </a:lnTo>
                  <a:cubicBezTo>
                    <a:pt x="3421" y="104588"/>
                    <a:pt x="3395" y="104001"/>
                    <a:pt x="3368" y="103394"/>
                  </a:cubicBezTo>
                  <a:cubicBezTo>
                    <a:pt x="3437" y="103384"/>
                    <a:pt x="3499" y="103379"/>
                    <a:pt x="3553" y="103379"/>
                  </a:cubicBezTo>
                  <a:cubicBezTo>
                    <a:pt x="4028" y="103379"/>
                    <a:pt x="3970" y="103762"/>
                    <a:pt x="3985" y="104090"/>
                  </a:cubicBezTo>
                  <a:cubicBezTo>
                    <a:pt x="4003" y="104463"/>
                    <a:pt x="4029" y="104837"/>
                    <a:pt x="4225" y="105220"/>
                  </a:cubicBezTo>
                  <a:lnTo>
                    <a:pt x="4225" y="103683"/>
                  </a:lnTo>
                  <a:cubicBezTo>
                    <a:pt x="4321" y="103659"/>
                    <a:pt x="4400" y="103647"/>
                    <a:pt x="4466" y="103647"/>
                  </a:cubicBezTo>
                  <a:cubicBezTo>
                    <a:pt x="4727" y="103647"/>
                    <a:pt x="4779" y="103825"/>
                    <a:pt x="4778" y="104063"/>
                  </a:cubicBezTo>
                  <a:cubicBezTo>
                    <a:pt x="4776" y="104530"/>
                    <a:pt x="4777" y="104999"/>
                    <a:pt x="4848" y="105472"/>
                  </a:cubicBezTo>
                  <a:cubicBezTo>
                    <a:pt x="5205" y="104964"/>
                    <a:pt x="4735" y="104254"/>
                    <a:pt x="5469" y="103628"/>
                  </a:cubicBezTo>
                  <a:cubicBezTo>
                    <a:pt x="5524" y="104371"/>
                    <a:pt x="5565" y="104916"/>
                    <a:pt x="5606" y="105462"/>
                  </a:cubicBezTo>
                  <a:lnTo>
                    <a:pt x="5725" y="105463"/>
                  </a:lnTo>
                  <a:cubicBezTo>
                    <a:pt x="5780" y="104978"/>
                    <a:pt x="5837" y="104492"/>
                    <a:pt x="5900" y="103939"/>
                  </a:cubicBezTo>
                  <a:cubicBezTo>
                    <a:pt x="6527" y="103977"/>
                    <a:pt x="7094" y="103996"/>
                    <a:pt x="7655" y="104055"/>
                  </a:cubicBezTo>
                  <a:cubicBezTo>
                    <a:pt x="7781" y="104067"/>
                    <a:pt x="7963" y="104194"/>
                    <a:pt x="7997" y="104306"/>
                  </a:cubicBezTo>
                  <a:cubicBezTo>
                    <a:pt x="8045" y="104462"/>
                    <a:pt x="8000" y="104497"/>
                    <a:pt x="7931" y="104497"/>
                  </a:cubicBezTo>
                  <a:cubicBezTo>
                    <a:pt x="7875" y="104497"/>
                    <a:pt x="7803" y="104474"/>
                    <a:pt x="7753" y="104474"/>
                  </a:cubicBezTo>
                  <a:cubicBezTo>
                    <a:pt x="7726" y="104474"/>
                    <a:pt x="7705" y="104481"/>
                    <a:pt x="7696" y="104501"/>
                  </a:cubicBezTo>
                  <a:cubicBezTo>
                    <a:pt x="7571" y="104775"/>
                    <a:pt x="7440" y="105060"/>
                    <a:pt x="7400" y="105352"/>
                  </a:cubicBezTo>
                  <a:cubicBezTo>
                    <a:pt x="7349" y="105720"/>
                    <a:pt x="7388" y="106101"/>
                    <a:pt x="7388" y="106556"/>
                  </a:cubicBezTo>
                  <a:cubicBezTo>
                    <a:pt x="5461" y="106318"/>
                    <a:pt x="3656" y="105968"/>
                    <a:pt x="1934" y="105061"/>
                  </a:cubicBezTo>
                  <a:lnTo>
                    <a:pt x="1934" y="103556"/>
                  </a:lnTo>
                  <a:lnTo>
                    <a:pt x="1796" y="103544"/>
                  </a:lnTo>
                  <a:lnTo>
                    <a:pt x="1588" y="104901"/>
                  </a:lnTo>
                  <a:cubicBezTo>
                    <a:pt x="1427" y="104808"/>
                    <a:pt x="1285" y="104761"/>
                    <a:pt x="1288" y="104723"/>
                  </a:cubicBezTo>
                  <a:cubicBezTo>
                    <a:pt x="1334" y="104051"/>
                    <a:pt x="1399" y="103380"/>
                    <a:pt x="1468" y="102615"/>
                  </a:cubicBezTo>
                  <a:close/>
                  <a:moveTo>
                    <a:pt x="9134" y="104283"/>
                  </a:moveTo>
                  <a:lnTo>
                    <a:pt x="9134" y="104285"/>
                  </a:lnTo>
                  <a:cubicBezTo>
                    <a:pt x="9450" y="105090"/>
                    <a:pt x="9376" y="105905"/>
                    <a:pt x="9202" y="106723"/>
                  </a:cubicBezTo>
                  <a:cubicBezTo>
                    <a:pt x="8834" y="105919"/>
                    <a:pt x="9021" y="105101"/>
                    <a:pt x="9134" y="104283"/>
                  </a:cubicBezTo>
                  <a:close/>
                  <a:moveTo>
                    <a:pt x="12873" y="104268"/>
                  </a:moveTo>
                  <a:cubicBezTo>
                    <a:pt x="13118" y="104268"/>
                    <a:pt x="13283" y="104366"/>
                    <a:pt x="13319" y="104690"/>
                  </a:cubicBezTo>
                  <a:cubicBezTo>
                    <a:pt x="13397" y="105399"/>
                    <a:pt x="13425" y="106113"/>
                    <a:pt x="13474" y="106827"/>
                  </a:cubicBezTo>
                  <a:lnTo>
                    <a:pt x="13256" y="106855"/>
                  </a:lnTo>
                  <a:lnTo>
                    <a:pt x="12908" y="104886"/>
                  </a:lnTo>
                  <a:lnTo>
                    <a:pt x="12745" y="104902"/>
                  </a:lnTo>
                  <a:lnTo>
                    <a:pt x="12852" y="106803"/>
                  </a:lnTo>
                  <a:cubicBezTo>
                    <a:pt x="12437" y="105982"/>
                    <a:pt x="12856" y="105126"/>
                    <a:pt x="12472" y="104321"/>
                  </a:cubicBezTo>
                  <a:cubicBezTo>
                    <a:pt x="12621" y="104290"/>
                    <a:pt x="12756" y="104268"/>
                    <a:pt x="12873" y="104268"/>
                  </a:cubicBezTo>
                  <a:close/>
                  <a:moveTo>
                    <a:pt x="20633" y="103384"/>
                  </a:moveTo>
                  <a:cubicBezTo>
                    <a:pt x="20758" y="104059"/>
                    <a:pt x="20867" y="104641"/>
                    <a:pt x="20999" y="105352"/>
                  </a:cubicBezTo>
                  <a:lnTo>
                    <a:pt x="17292" y="106562"/>
                  </a:lnTo>
                  <a:cubicBezTo>
                    <a:pt x="16693" y="105981"/>
                    <a:pt x="17014" y="105064"/>
                    <a:pt x="16399" y="104434"/>
                  </a:cubicBezTo>
                  <a:lnTo>
                    <a:pt x="16398" y="104434"/>
                  </a:lnTo>
                  <a:cubicBezTo>
                    <a:pt x="15996" y="105175"/>
                    <a:pt x="16594" y="105866"/>
                    <a:pt x="16256" y="106584"/>
                  </a:cubicBezTo>
                  <a:cubicBezTo>
                    <a:pt x="15856" y="105912"/>
                    <a:pt x="16182" y="105176"/>
                    <a:pt x="15838" y="104551"/>
                  </a:cubicBezTo>
                  <a:lnTo>
                    <a:pt x="15838" y="106719"/>
                  </a:lnTo>
                  <a:cubicBezTo>
                    <a:pt x="15452" y="106527"/>
                    <a:pt x="15452" y="106527"/>
                    <a:pt x="15109" y="104545"/>
                  </a:cubicBezTo>
                  <a:lnTo>
                    <a:pt x="15109" y="106755"/>
                  </a:lnTo>
                  <a:lnTo>
                    <a:pt x="13828" y="107000"/>
                  </a:lnTo>
                  <a:cubicBezTo>
                    <a:pt x="13741" y="106086"/>
                    <a:pt x="13664" y="105284"/>
                    <a:pt x="13579" y="104395"/>
                  </a:cubicBezTo>
                  <a:lnTo>
                    <a:pt x="18373" y="103799"/>
                  </a:lnTo>
                  <a:cubicBezTo>
                    <a:pt x="18563" y="104412"/>
                    <a:pt x="18752" y="105026"/>
                    <a:pt x="18942" y="105638"/>
                  </a:cubicBezTo>
                  <a:lnTo>
                    <a:pt x="19098" y="105615"/>
                  </a:lnTo>
                  <a:cubicBezTo>
                    <a:pt x="19007" y="105026"/>
                    <a:pt x="18917" y="104436"/>
                    <a:pt x="18811" y="103753"/>
                  </a:cubicBezTo>
                  <a:lnTo>
                    <a:pt x="20633" y="103384"/>
                  </a:lnTo>
                  <a:close/>
                  <a:moveTo>
                    <a:pt x="11600" y="104237"/>
                  </a:moveTo>
                  <a:cubicBezTo>
                    <a:pt x="11676" y="105127"/>
                    <a:pt x="11753" y="106019"/>
                    <a:pt x="11843" y="107063"/>
                  </a:cubicBezTo>
                  <a:cubicBezTo>
                    <a:pt x="11085" y="106781"/>
                    <a:pt x="11256" y="106255"/>
                    <a:pt x="11168" y="105881"/>
                  </a:cubicBezTo>
                  <a:cubicBezTo>
                    <a:pt x="11078" y="105498"/>
                    <a:pt x="11117" y="105086"/>
                    <a:pt x="10944" y="104693"/>
                  </a:cubicBezTo>
                  <a:lnTo>
                    <a:pt x="10944" y="106890"/>
                  </a:lnTo>
                  <a:cubicBezTo>
                    <a:pt x="10772" y="106904"/>
                    <a:pt x="10600" y="106941"/>
                    <a:pt x="10431" y="106941"/>
                  </a:cubicBezTo>
                  <a:cubicBezTo>
                    <a:pt x="10395" y="106941"/>
                    <a:pt x="10360" y="106939"/>
                    <a:pt x="10325" y="106935"/>
                  </a:cubicBezTo>
                  <a:cubicBezTo>
                    <a:pt x="9709" y="106873"/>
                    <a:pt x="9644" y="106807"/>
                    <a:pt x="9624" y="106171"/>
                  </a:cubicBezTo>
                  <a:cubicBezTo>
                    <a:pt x="9604" y="105547"/>
                    <a:pt x="9620" y="104921"/>
                    <a:pt x="9620" y="104237"/>
                  </a:cubicBezTo>
                  <a:close/>
                  <a:moveTo>
                    <a:pt x="12274" y="104287"/>
                  </a:moveTo>
                  <a:lnTo>
                    <a:pt x="12274" y="104288"/>
                  </a:lnTo>
                  <a:cubicBezTo>
                    <a:pt x="12325" y="105145"/>
                    <a:pt x="12376" y="106002"/>
                    <a:pt x="12440" y="107067"/>
                  </a:cubicBezTo>
                  <a:cubicBezTo>
                    <a:pt x="12045" y="106387"/>
                    <a:pt x="11902" y="105083"/>
                    <a:pt x="12042" y="104314"/>
                  </a:cubicBezTo>
                  <a:lnTo>
                    <a:pt x="12274" y="104287"/>
                  </a:lnTo>
                  <a:close/>
                  <a:moveTo>
                    <a:pt x="17854" y="0"/>
                  </a:moveTo>
                  <a:cubicBezTo>
                    <a:pt x="17560" y="0"/>
                    <a:pt x="17416" y="425"/>
                    <a:pt x="17209" y="641"/>
                  </a:cubicBezTo>
                  <a:cubicBezTo>
                    <a:pt x="17166" y="687"/>
                    <a:pt x="17140" y="749"/>
                    <a:pt x="17100" y="798"/>
                  </a:cubicBezTo>
                  <a:cubicBezTo>
                    <a:pt x="16243" y="1847"/>
                    <a:pt x="15846" y="3130"/>
                    <a:pt x="15276" y="4328"/>
                  </a:cubicBezTo>
                  <a:cubicBezTo>
                    <a:pt x="14908" y="5106"/>
                    <a:pt x="14711" y="5899"/>
                    <a:pt x="14858" y="6719"/>
                  </a:cubicBezTo>
                  <a:cubicBezTo>
                    <a:pt x="14974" y="7362"/>
                    <a:pt x="14928" y="7971"/>
                    <a:pt x="14808" y="8586"/>
                  </a:cubicBezTo>
                  <a:cubicBezTo>
                    <a:pt x="14619" y="9554"/>
                    <a:pt x="14785" y="10415"/>
                    <a:pt x="15524" y="11106"/>
                  </a:cubicBezTo>
                  <a:cubicBezTo>
                    <a:pt x="15794" y="11357"/>
                    <a:pt x="15856" y="11619"/>
                    <a:pt x="15738" y="11955"/>
                  </a:cubicBezTo>
                  <a:cubicBezTo>
                    <a:pt x="15657" y="12188"/>
                    <a:pt x="15597" y="12431"/>
                    <a:pt x="15506" y="12742"/>
                  </a:cubicBezTo>
                  <a:cubicBezTo>
                    <a:pt x="14873" y="12813"/>
                    <a:pt x="14247" y="12868"/>
                    <a:pt x="13627" y="12959"/>
                  </a:cubicBezTo>
                  <a:cubicBezTo>
                    <a:pt x="13099" y="13037"/>
                    <a:pt x="12577" y="13159"/>
                    <a:pt x="12051" y="13261"/>
                  </a:cubicBezTo>
                  <a:cubicBezTo>
                    <a:pt x="11112" y="13442"/>
                    <a:pt x="10817" y="14106"/>
                    <a:pt x="10682" y="14965"/>
                  </a:cubicBezTo>
                  <a:cubicBezTo>
                    <a:pt x="10552" y="15803"/>
                    <a:pt x="10323" y="16626"/>
                    <a:pt x="10120" y="17453"/>
                  </a:cubicBezTo>
                  <a:cubicBezTo>
                    <a:pt x="9999" y="17943"/>
                    <a:pt x="9789" y="18420"/>
                    <a:pt x="9731" y="18917"/>
                  </a:cubicBezTo>
                  <a:cubicBezTo>
                    <a:pt x="9694" y="19226"/>
                    <a:pt x="9763" y="19672"/>
                    <a:pt x="9966" y="19859"/>
                  </a:cubicBezTo>
                  <a:cubicBezTo>
                    <a:pt x="10282" y="20150"/>
                    <a:pt x="10283" y="20435"/>
                    <a:pt x="10262" y="20784"/>
                  </a:cubicBezTo>
                  <a:cubicBezTo>
                    <a:pt x="10124" y="22964"/>
                    <a:pt x="9988" y="25144"/>
                    <a:pt x="9857" y="27324"/>
                  </a:cubicBezTo>
                  <a:cubicBezTo>
                    <a:pt x="9799" y="28270"/>
                    <a:pt x="9815" y="29227"/>
                    <a:pt x="9682" y="30164"/>
                  </a:cubicBezTo>
                  <a:cubicBezTo>
                    <a:pt x="9462" y="31731"/>
                    <a:pt x="9268" y="33288"/>
                    <a:pt x="9328" y="34880"/>
                  </a:cubicBezTo>
                  <a:cubicBezTo>
                    <a:pt x="9385" y="36367"/>
                    <a:pt x="9363" y="37861"/>
                    <a:pt x="9276" y="39348"/>
                  </a:cubicBezTo>
                  <a:cubicBezTo>
                    <a:pt x="9148" y="41528"/>
                    <a:pt x="8891" y="43701"/>
                    <a:pt x="8764" y="45881"/>
                  </a:cubicBezTo>
                  <a:cubicBezTo>
                    <a:pt x="8665" y="47557"/>
                    <a:pt x="8594" y="49243"/>
                    <a:pt x="8668" y="50917"/>
                  </a:cubicBezTo>
                  <a:cubicBezTo>
                    <a:pt x="8771" y="53266"/>
                    <a:pt x="8709" y="55605"/>
                    <a:pt x="8521" y="57944"/>
                  </a:cubicBezTo>
                  <a:cubicBezTo>
                    <a:pt x="8501" y="58183"/>
                    <a:pt x="8390" y="58414"/>
                    <a:pt x="8331" y="58612"/>
                  </a:cubicBezTo>
                  <a:cubicBezTo>
                    <a:pt x="7498" y="58842"/>
                    <a:pt x="6727" y="59027"/>
                    <a:pt x="5974" y="59271"/>
                  </a:cubicBezTo>
                  <a:cubicBezTo>
                    <a:pt x="5062" y="59566"/>
                    <a:pt x="4942" y="59922"/>
                    <a:pt x="5405" y="60749"/>
                  </a:cubicBezTo>
                  <a:cubicBezTo>
                    <a:pt x="5544" y="60997"/>
                    <a:pt x="5715" y="61235"/>
                    <a:pt x="5815" y="61499"/>
                  </a:cubicBezTo>
                  <a:cubicBezTo>
                    <a:pt x="6185" y="62471"/>
                    <a:pt x="6722" y="63431"/>
                    <a:pt x="6839" y="64436"/>
                  </a:cubicBezTo>
                  <a:cubicBezTo>
                    <a:pt x="6995" y="65777"/>
                    <a:pt x="6817" y="67155"/>
                    <a:pt x="6786" y="68517"/>
                  </a:cubicBezTo>
                  <a:cubicBezTo>
                    <a:pt x="6777" y="68894"/>
                    <a:pt x="6753" y="69274"/>
                    <a:pt x="6781" y="69650"/>
                  </a:cubicBezTo>
                  <a:cubicBezTo>
                    <a:pt x="6901" y="71237"/>
                    <a:pt x="7431" y="72661"/>
                    <a:pt x="8578" y="73860"/>
                  </a:cubicBezTo>
                  <a:cubicBezTo>
                    <a:pt x="8269" y="74100"/>
                    <a:pt x="7992" y="74304"/>
                    <a:pt x="7727" y="74522"/>
                  </a:cubicBezTo>
                  <a:cubicBezTo>
                    <a:pt x="6617" y="75438"/>
                    <a:pt x="6650" y="76230"/>
                    <a:pt x="7770" y="76931"/>
                  </a:cubicBezTo>
                  <a:cubicBezTo>
                    <a:pt x="8792" y="77571"/>
                    <a:pt x="9353" y="78541"/>
                    <a:pt x="9708" y="79660"/>
                  </a:cubicBezTo>
                  <a:cubicBezTo>
                    <a:pt x="9957" y="80441"/>
                    <a:pt x="10226" y="81217"/>
                    <a:pt x="10512" y="82076"/>
                  </a:cubicBezTo>
                  <a:cubicBezTo>
                    <a:pt x="9570" y="83475"/>
                    <a:pt x="9258" y="84928"/>
                    <a:pt x="10828" y="86286"/>
                  </a:cubicBezTo>
                  <a:cubicBezTo>
                    <a:pt x="10423" y="88053"/>
                    <a:pt x="10049" y="89817"/>
                    <a:pt x="9609" y="91563"/>
                  </a:cubicBezTo>
                  <a:cubicBezTo>
                    <a:pt x="9177" y="93276"/>
                    <a:pt x="9318" y="94889"/>
                    <a:pt x="10227" y="96419"/>
                  </a:cubicBezTo>
                  <a:cubicBezTo>
                    <a:pt x="10306" y="96552"/>
                    <a:pt x="10350" y="96704"/>
                    <a:pt x="10417" y="96865"/>
                  </a:cubicBezTo>
                  <a:cubicBezTo>
                    <a:pt x="9730" y="97857"/>
                    <a:pt x="8890" y="98644"/>
                    <a:pt x="7855" y="99241"/>
                  </a:cubicBezTo>
                  <a:cubicBezTo>
                    <a:pt x="5760" y="100447"/>
                    <a:pt x="3544" y="101369"/>
                    <a:pt x="1235" y="102067"/>
                  </a:cubicBezTo>
                  <a:cubicBezTo>
                    <a:pt x="722" y="102224"/>
                    <a:pt x="408" y="102494"/>
                    <a:pt x="280" y="103004"/>
                  </a:cubicBezTo>
                  <a:cubicBezTo>
                    <a:pt x="205" y="103303"/>
                    <a:pt x="122" y="103601"/>
                    <a:pt x="0" y="104051"/>
                  </a:cubicBezTo>
                  <a:lnTo>
                    <a:pt x="521" y="103627"/>
                  </a:lnTo>
                  <a:lnTo>
                    <a:pt x="650" y="103682"/>
                  </a:lnTo>
                  <a:cubicBezTo>
                    <a:pt x="535" y="103954"/>
                    <a:pt x="418" y="104226"/>
                    <a:pt x="279" y="104553"/>
                  </a:cubicBezTo>
                  <a:cubicBezTo>
                    <a:pt x="1155" y="105224"/>
                    <a:pt x="2233" y="105688"/>
                    <a:pt x="3342" y="106049"/>
                  </a:cubicBezTo>
                  <a:cubicBezTo>
                    <a:pt x="6224" y="106986"/>
                    <a:pt x="9205" y="107342"/>
                    <a:pt x="12223" y="107408"/>
                  </a:cubicBezTo>
                  <a:cubicBezTo>
                    <a:pt x="12412" y="107412"/>
                    <a:pt x="12601" y="107414"/>
                    <a:pt x="12790" y="107414"/>
                  </a:cubicBezTo>
                  <a:cubicBezTo>
                    <a:pt x="14463" y="107414"/>
                    <a:pt x="16125" y="107246"/>
                    <a:pt x="17749" y="106821"/>
                  </a:cubicBezTo>
                  <a:cubicBezTo>
                    <a:pt x="19248" y="106429"/>
                    <a:pt x="20734" y="105977"/>
                    <a:pt x="22211" y="105505"/>
                  </a:cubicBezTo>
                  <a:cubicBezTo>
                    <a:pt x="22962" y="105265"/>
                    <a:pt x="23674" y="104906"/>
                    <a:pt x="24414" y="104632"/>
                  </a:cubicBezTo>
                  <a:cubicBezTo>
                    <a:pt x="25022" y="104408"/>
                    <a:pt x="25265" y="103928"/>
                    <a:pt x="25395" y="103358"/>
                  </a:cubicBezTo>
                  <a:cubicBezTo>
                    <a:pt x="25493" y="102928"/>
                    <a:pt x="25565" y="102491"/>
                    <a:pt x="25645" y="102056"/>
                  </a:cubicBezTo>
                  <a:cubicBezTo>
                    <a:pt x="25732" y="101582"/>
                    <a:pt x="25496" y="101066"/>
                    <a:pt x="25055" y="100899"/>
                  </a:cubicBezTo>
                  <a:cubicBezTo>
                    <a:pt x="23668" y="100371"/>
                    <a:pt x="22266" y="99882"/>
                    <a:pt x="20879" y="99352"/>
                  </a:cubicBezTo>
                  <a:cubicBezTo>
                    <a:pt x="19430" y="98798"/>
                    <a:pt x="17984" y="98238"/>
                    <a:pt x="16553" y="97634"/>
                  </a:cubicBezTo>
                  <a:cubicBezTo>
                    <a:pt x="15765" y="97301"/>
                    <a:pt x="15700" y="97029"/>
                    <a:pt x="16055" y="96248"/>
                  </a:cubicBezTo>
                  <a:cubicBezTo>
                    <a:pt x="16438" y="95409"/>
                    <a:pt x="16739" y="94562"/>
                    <a:pt x="16814" y="93620"/>
                  </a:cubicBezTo>
                  <a:cubicBezTo>
                    <a:pt x="17003" y="91258"/>
                    <a:pt x="16341" y="89039"/>
                    <a:pt x="15760" y="86805"/>
                  </a:cubicBezTo>
                  <a:cubicBezTo>
                    <a:pt x="15749" y="86765"/>
                    <a:pt x="15661" y="86749"/>
                    <a:pt x="15558" y="86695"/>
                  </a:cubicBezTo>
                  <a:lnTo>
                    <a:pt x="15558" y="86695"/>
                  </a:lnTo>
                  <a:cubicBezTo>
                    <a:pt x="15359" y="87244"/>
                    <a:pt x="15602" y="87747"/>
                    <a:pt x="15714" y="88236"/>
                  </a:cubicBezTo>
                  <a:cubicBezTo>
                    <a:pt x="16120" y="90000"/>
                    <a:pt x="16572" y="91756"/>
                    <a:pt x="16356" y="93587"/>
                  </a:cubicBezTo>
                  <a:cubicBezTo>
                    <a:pt x="16163" y="95237"/>
                    <a:pt x="15241" y="96399"/>
                    <a:pt x="13763" y="97080"/>
                  </a:cubicBezTo>
                  <a:cubicBezTo>
                    <a:pt x="13431" y="97234"/>
                    <a:pt x="13063" y="97305"/>
                    <a:pt x="12695" y="97305"/>
                  </a:cubicBezTo>
                  <a:cubicBezTo>
                    <a:pt x="11832" y="97305"/>
                    <a:pt x="10974" y="96914"/>
                    <a:pt x="10612" y="96281"/>
                  </a:cubicBezTo>
                  <a:cubicBezTo>
                    <a:pt x="9919" y="95068"/>
                    <a:pt x="9560" y="93787"/>
                    <a:pt x="9875" y="92361"/>
                  </a:cubicBezTo>
                  <a:cubicBezTo>
                    <a:pt x="10270" y="90569"/>
                    <a:pt x="10597" y="88763"/>
                    <a:pt x="10976" y="86968"/>
                  </a:cubicBezTo>
                  <a:cubicBezTo>
                    <a:pt x="11027" y="86724"/>
                    <a:pt x="11207" y="86506"/>
                    <a:pt x="11324" y="86283"/>
                  </a:cubicBezTo>
                  <a:cubicBezTo>
                    <a:pt x="9869" y="84676"/>
                    <a:pt x="9775" y="83889"/>
                    <a:pt x="10890" y="82305"/>
                  </a:cubicBezTo>
                  <a:lnTo>
                    <a:pt x="10890" y="82305"/>
                  </a:lnTo>
                  <a:cubicBezTo>
                    <a:pt x="11438" y="82472"/>
                    <a:pt x="12000" y="82676"/>
                    <a:pt x="12579" y="82809"/>
                  </a:cubicBezTo>
                  <a:cubicBezTo>
                    <a:pt x="12912" y="82885"/>
                    <a:pt x="13265" y="82950"/>
                    <a:pt x="13608" y="82950"/>
                  </a:cubicBezTo>
                  <a:cubicBezTo>
                    <a:pt x="13701" y="82950"/>
                    <a:pt x="13793" y="82945"/>
                    <a:pt x="13883" y="82935"/>
                  </a:cubicBezTo>
                  <a:cubicBezTo>
                    <a:pt x="14468" y="82867"/>
                    <a:pt x="15036" y="82670"/>
                    <a:pt x="15651" y="82518"/>
                  </a:cubicBezTo>
                  <a:cubicBezTo>
                    <a:pt x="16060" y="82904"/>
                    <a:pt x="16462" y="83303"/>
                    <a:pt x="16670" y="83918"/>
                  </a:cubicBezTo>
                  <a:cubicBezTo>
                    <a:pt x="17011" y="84921"/>
                    <a:pt x="16177" y="85528"/>
                    <a:pt x="15856" y="86502"/>
                  </a:cubicBezTo>
                  <a:cubicBezTo>
                    <a:pt x="16629" y="85994"/>
                    <a:pt x="17029" y="85417"/>
                    <a:pt x="17145" y="84743"/>
                  </a:cubicBezTo>
                  <a:cubicBezTo>
                    <a:pt x="17332" y="83639"/>
                    <a:pt x="16652" y="82850"/>
                    <a:pt x="15965" y="82230"/>
                  </a:cubicBezTo>
                  <a:cubicBezTo>
                    <a:pt x="16219" y="81591"/>
                    <a:pt x="16462" y="81073"/>
                    <a:pt x="16632" y="80533"/>
                  </a:cubicBezTo>
                  <a:cubicBezTo>
                    <a:pt x="16927" y="79588"/>
                    <a:pt x="17460" y="78828"/>
                    <a:pt x="18246" y="78241"/>
                  </a:cubicBezTo>
                  <a:cubicBezTo>
                    <a:pt x="18755" y="77862"/>
                    <a:pt x="19285" y="77513"/>
                    <a:pt x="19785" y="77123"/>
                  </a:cubicBezTo>
                  <a:cubicBezTo>
                    <a:pt x="20356" y="76679"/>
                    <a:pt x="20466" y="76145"/>
                    <a:pt x="20069" y="75538"/>
                  </a:cubicBezTo>
                  <a:cubicBezTo>
                    <a:pt x="19887" y="75258"/>
                    <a:pt x="19586" y="75052"/>
                    <a:pt x="19322" y="74831"/>
                  </a:cubicBezTo>
                  <a:cubicBezTo>
                    <a:pt x="19116" y="74658"/>
                    <a:pt x="18886" y="74513"/>
                    <a:pt x="18705" y="74383"/>
                  </a:cubicBezTo>
                  <a:cubicBezTo>
                    <a:pt x="19160" y="73708"/>
                    <a:pt x="19673" y="73155"/>
                    <a:pt x="19943" y="72503"/>
                  </a:cubicBezTo>
                  <a:cubicBezTo>
                    <a:pt x="20475" y="71215"/>
                    <a:pt x="20802" y="69861"/>
                    <a:pt x="20803" y="68440"/>
                  </a:cubicBezTo>
                  <a:cubicBezTo>
                    <a:pt x="20804" y="66095"/>
                    <a:pt x="21046" y="63774"/>
                    <a:pt x="21572" y="61485"/>
                  </a:cubicBezTo>
                  <a:lnTo>
                    <a:pt x="21572" y="61485"/>
                  </a:lnTo>
                  <a:cubicBezTo>
                    <a:pt x="21361" y="61886"/>
                    <a:pt x="21030" y="62266"/>
                    <a:pt x="20962" y="62691"/>
                  </a:cubicBezTo>
                  <a:cubicBezTo>
                    <a:pt x="20613" y="64845"/>
                    <a:pt x="20411" y="67015"/>
                    <a:pt x="20299" y="69200"/>
                  </a:cubicBezTo>
                  <a:cubicBezTo>
                    <a:pt x="20242" y="70339"/>
                    <a:pt x="19790" y="71469"/>
                    <a:pt x="19427" y="72576"/>
                  </a:cubicBezTo>
                  <a:cubicBezTo>
                    <a:pt x="19293" y="72989"/>
                    <a:pt x="18910" y="73322"/>
                    <a:pt x="18475" y="73608"/>
                  </a:cubicBezTo>
                  <a:lnTo>
                    <a:pt x="18475" y="72833"/>
                  </a:lnTo>
                  <a:cubicBezTo>
                    <a:pt x="17617" y="74364"/>
                    <a:pt x="16295" y="74484"/>
                    <a:pt x="14893" y="74548"/>
                  </a:cubicBezTo>
                  <a:cubicBezTo>
                    <a:pt x="14794" y="74245"/>
                    <a:pt x="14708" y="73985"/>
                    <a:pt x="14571" y="73568"/>
                  </a:cubicBezTo>
                  <a:cubicBezTo>
                    <a:pt x="14499" y="74001"/>
                    <a:pt x="14452" y="74292"/>
                    <a:pt x="14370" y="74794"/>
                  </a:cubicBezTo>
                  <a:cubicBezTo>
                    <a:pt x="13763" y="73885"/>
                    <a:pt x="14148" y="73014"/>
                    <a:pt x="13806" y="72270"/>
                  </a:cubicBezTo>
                  <a:lnTo>
                    <a:pt x="13806" y="72270"/>
                  </a:lnTo>
                  <a:lnTo>
                    <a:pt x="13806" y="74590"/>
                  </a:lnTo>
                  <a:cubicBezTo>
                    <a:pt x="13516" y="74609"/>
                    <a:pt x="13230" y="74620"/>
                    <a:pt x="12947" y="74620"/>
                  </a:cubicBezTo>
                  <a:cubicBezTo>
                    <a:pt x="11542" y="74620"/>
                    <a:pt x="10232" y="74357"/>
                    <a:pt x="9031" y="73599"/>
                  </a:cubicBezTo>
                  <a:cubicBezTo>
                    <a:pt x="8177" y="73060"/>
                    <a:pt x="7818" y="72151"/>
                    <a:pt x="7518" y="71250"/>
                  </a:cubicBezTo>
                  <a:cubicBezTo>
                    <a:pt x="7166" y="70190"/>
                    <a:pt x="7104" y="69103"/>
                    <a:pt x="7231" y="67971"/>
                  </a:cubicBezTo>
                  <a:cubicBezTo>
                    <a:pt x="7361" y="66813"/>
                    <a:pt x="7381" y="65624"/>
                    <a:pt x="7278" y="64463"/>
                  </a:cubicBezTo>
                  <a:cubicBezTo>
                    <a:pt x="7164" y="63187"/>
                    <a:pt x="6493" y="62073"/>
                    <a:pt x="5894" y="60957"/>
                  </a:cubicBezTo>
                  <a:cubicBezTo>
                    <a:pt x="5732" y="60656"/>
                    <a:pt x="5535" y="60374"/>
                    <a:pt x="5364" y="60099"/>
                  </a:cubicBezTo>
                  <a:cubicBezTo>
                    <a:pt x="5898" y="59568"/>
                    <a:pt x="6918" y="59185"/>
                    <a:pt x="7859" y="59185"/>
                  </a:cubicBezTo>
                  <a:cubicBezTo>
                    <a:pt x="7997" y="59185"/>
                    <a:pt x="8134" y="59193"/>
                    <a:pt x="8267" y="59210"/>
                  </a:cubicBezTo>
                  <a:lnTo>
                    <a:pt x="6429" y="59907"/>
                  </a:lnTo>
                  <a:cubicBezTo>
                    <a:pt x="6850" y="60358"/>
                    <a:pt x="7470" y="60493"/>
                    <a:pt x="8067" y="60516"/>
                  </a:cubicBezTo>
                  <a:cubicBezTo>
                    <a:pt x="11136" y="60627"/>
                    <a:pt x="14206" y="60734"/>
                    <a:pt x="17276" y="60757"/>
                  </a:cubicBezTo>
                  <a:cubicBezTo>
                    <a:pt x="17291" y="60757"/>
                    <a:pt x="17306" y="60757"/>
                    <a:pt x="17321" y="60757"/>
                  </a:cubicBezTo>
                  <a:cubicBezTo>
                    <a:pt x="18703" y="60757"/>
                    <a:pt x="20027" y="60301"/>
                    <a:pt x="21332" y="59857"/>
                  </a:cubicBezTo>
                  <a:cubicBezTo>
                    <a:pt x="21411" y="59830"/>
                    <a:pt x="21468" y="59737"/>
                    <a:pt x="21578" y="59633"/>
                  </a:cubicBezTo>
                  <a:cubicBezTo>
                    <a:pt x="21029" y="58971"/>
                    <a:pt x="20208" y="59129"/>
                    <a:pt x="19498" y="58924"/>
                  </a:cubicBezTo>
                  <a:cubicBezTo>
                    <a:pt x="19692" y="58797"/>
                    <a:pt x="19948" y="58734"/>
                    <a:pt x="20263" y="58734"/>
                  </a:cubicBezTo>
                  <a:cubicBezTo>
                    <a:pt x="20809" y="58734"/>
                    <a:pt x="21533" y="58924"/>
                    <a:pt x="22418" y="59302"/>
                  </a:cubicBezTo>
                  <a:cubicBezTo>
                    <a:pt x="22308" y="59602"/>
                    <a:pt x="22204" y="59912"/>
                    <a:pt x="22084" y="60217"/>
                  </a:cubicBezTo>
                  <a:cubicBezTo>
                    <a:pt x="21913" y="60649"/>
                    <a:pt x="21731" y="61077"/>
                    <a:pt x="21554" y="61507"/>
                  </a:cubicBezTo>
                  <a:cubicBezTo>
                    <a:pt x="21855" y="61039"/>
                    <a:pt x="22195" y="60589"/>
                    <a:pt x="22449" y="60097"/>
                  </a:cubicBezTo>
                  <a:cubicBezTo>
                    <a:pt x="22909" y="59203"/>
                    <a:pt x="22797" y="58964"/>
                    <a:pt x="21797" y="58713"/>
                  </a:cubicBezTo>
                  <a:cubicBezTo>
                    <a:pt x="21039" y="58522"/>
                    <a:pt x="20263" y="58399"/>
                    <a:pt x="19466" y="58241"/>
                  </a:cubicBezTo>
                  <a:cubicBezTo>
                    <a:pt x="19434" y="57616"/>
                    <a:pt x="19381" y="57051"/>
                    <a:pt x="19382" y="56487"/>
                  </a:cubicBezTo>
                  <a:cubicBezTo>
                    <a:pt x="19387" y="54268"/>
                    <a:pt x="19308" y="52045"/>
                    <a:pt x="19445" y="49834"/>
                  </a:cubicBezTo>
                  <a:cubicBezTo>
                    <a:pt x="19679" y="46072"/>
                    <a:pt x="20184" y="42328"/>
                    <a:pt x="20103" y="38545"/>
                  </a:cubicBezTo>
                  <a:cubicBezTo>
                    <a:pt x="20063" y="36612"/>
                    <a:pt x="20012" y="34675"/>
                    <a:pt x="20091" y="32745"/>
                  </a:cubicBezTo>
                  <a:cubicBezTo>
                    <a:pt x="20202" y="30024"/>
                    <a:pt x="20423" y="27309"/>
                    <a:pt x="20606" y="24591"/>
                  </a:cubicBezTo>
                  <a:cubicBezTo>
                    <a:pt x="20803" y="21751"/>
                    <a:pt x="21004" y="18912"/>
                    <a:pt x="21206" y="16072"/>
                  </a:cubicBezTo>
                  <a:cubicBezTo>
                    <a:pt x="21219" y="15884"/>
                    <a:pt x="21273" y="15699"/>
                    <a:pt x="21291" y="15509"/>
                  </a:cubicBezTo>
                  <a:cubicBezTo>
                    <a:pt x="21341" y="14974"/>
                    <a:pt x="21418" y="14438"/>
                    <a:pt x="21420" y="13903"/>
                  </a:cubicBezTo>
                  <a:cubicBezTo>
                    <a:pt x="21425" y="12826"/>
                    <a:pt x="21010" y="12351"/>
                    <a:pt x="20010" y="12351"/>
                  </a:cubicBezTo>
                  <a:cubicBezTo>
                    <a:pt x="19936" y="12351"/>
                    <a:pt x="19859" y="12354"/>
                    <a:pt x="19778" y="12359"/>
                  </a:cubicBezTo>
                  <a:cubicBezTo>
                    <a:pt x="19214" y="12395"/>
                    <a:pt x="18656" y="12541"/>
                    <a:pt x="18100" y="12662"/>
                  </a:cubicBezTo>
                  <a:cubicBezTo>
                    <a:pt x="17747" y="12738"/>
                    <a:pt x="17397" y="12766"/>
                    <a:pt x="17050" y="12766"/>
                  </a:cubicBezTo>
                  <a:cubicBezTo>
                    <a:pt x="16730" y="12766"/>
                    <a:pt x="16412" y="12742"/>
                    <a:pt x="16096" y="12712"/>
                  </a:cubicBezTo>
                  <a:cubicBezTo>
                    <a:pt x="16031" y="11898"/>
                    <a:pt x="16793" y="11322"/>
                    <a:pt x="16444" y="10537"/>
                  </a:cubicBezTo>
                  <a:lnTo>
                    <a:pt x="16444" y="10537"/>
                  </a:lnTo>
                  <a:lnTo>
                    <a:pt x="15604" y="10681"/>
                  </a:lnTo>
                  <a:cubicBezTo>
                    <a:pt x="14902" y="9943"/>
                    <a:pt x="15089" y="9080"/>
                    <a:pt x="15155" y="8232"/>
                  </a:cubicBezTo>
                  <a:cubicBezTo>
                    <a:pt x="15189" y="7801"/>
                    <a:pt x="15221" y="7357"/>
                    <a:pt x="15154" y="6936"/>
                  </a:cubicBezTo>
                  <a:cubicBezTo>
                    <a:pt x="15032" y="6157"/>
                    <a:pt x="15109" y="5426"/>
                    <a:pt x="15432" y="4709"/>
                  </a:cubicBezTo>
                  <a:cubicBezTo>
                    <a:pt x="15666" y="4190"/>
                    <a:pt x="15865" y="3657"/>
                    <a:pt x="16091" y="3135"/>
                  </a:cubicBezTo>
                  <a:cubicBezTo>
                    <a:pt x="16543" y="2099"/>
                    <a:pt x="17092" y="1126"/>
                    <a:pt x="17930" y="286"/>
                  </a:cubicBezTo>
                  <a:cubicBezTo>
                    <a:pt x="18279" y="836"/>
                    <a:pt x="18312" y="1351"/>
                    <a:pt x="18198" y="1894"/>
                  </a:cubicBezTo>
                  <a:cubicBezTo>
                    <a:pt x="18080" y="2450"/>
                    <a:pt x="17995" y="3015"/>
                    <a:pt x="17851" y="3565"/>
                  </a:cubicBezTo>
                  <a:cubicBezTo>
                    <a:pt x="17657" y="4306"/>
                    <a:pt x="17728" y="5009"/>
                    <a:pt x="18046" y="5694"/>
                  </a:cubicBezTo>
                  <a:cubicBezTo>
                    <a:pt x="18532" y="6735"/>
                    <a:pt x="18198" y="7815"/>
                    <a:pt x="18196" y="8878"/>
                  </a:cubicBezTo>
                  <a:cubicBezTo>
                    <a:pt x="18196" y="9045"/>
                    <a:pt x="18048" y="9228"/>
                    <a:pt x="17932" y="9374"/>
                  </a:cubicBezTo>
                  <a:cubicBezTo>
                    <a:pt x="17617" y="9768"/>
                    <a:pt x="17282" y="10145"/>
                    <a:pt x="16955" y="10530"/>
                  </a:cubicBezTo>
                  <a:lnTo>
                    <a:pt x="16976" y="10511"/>
                  </a:lnTo>
                  <a:cubicBezTo>
                    <a:pt x="17070" y="10531"/>
                    <a:pt x="17209" y="10588"/>
                    <a:pt x="17282" y="10588"/>
                  </a:cubicBezTo>
                  <a:cubicBezTo>
                    <a:pt x="17301" y="10588"/>
                    <a:pt x="17315" y="10584"/>
                    <a:pt x="17323" y="10575"/>
                  </a:cubicBezTo>
                  <a:cubicBezTo>
                    <a:pt x="18005" y="9786"/>
                    <a:pt x="18774" y="9032"/>
                    <a:pt x="18523" y="7826"/>
                  </a:cubicBezTo>
                  <a:cubicBezTo>
                    <a:pt x="18478" y="7619"/>
                    <a:pt x="18577" y="7385"/>
                    <a:pt x="18563" y="7166"/>
                  </a:cubicBezTo>
                  <a:cubicBezTo>
                    <a:pt x="18537" y="6728"/>
                    <a:pt x="18587" y="6241"/>
                    <a:pt x="18413" y="5863"/>
                  </a:cubicBezTo>
                  <a:cubicBezTo>
                    <a:pt x="17955" y="4873"/>
                    <a:pt x="18045" y="3907"/>
                    <a:pt x="18276" y="2900"/>
                  </a:cubicBezTo>
                  <a:cubicBezTo>
                    <a:pt x="18415" y="2289"/>
                    <a:pt x="18495" y="1648"/>
                    <a:pt x="18480" y="1024"/>
                  </a:cubicBezTo>
                  <a:cubicBezTo>
                    <a:pt x="18472" y="684"/>
                    <a:pt x="18296" y="183"/>
                    <a:pt x="18041" y="51"/>
                  </a:cubicBezTo>
                  <a:cubicBezTo>
                    <a:pt x="17973" y="16"/>
                    <a:pt x="17911" y="0"/>
                    <a:pt x="17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29">
              <a:extLst>
                <a:ext uri="{FF2B5EF4-FFF2-40B4-BE49-F238E27FC236}">
                  <a16:creationId xmlns:a16="http://schemas.microsoft.com/office/drawing/2014/main" id="{1FE3AB01-9A86-C246-444A-E8F38ACA1E7B}"/>
                </a:ext>
              </a:extLst>
            </p:cNvPr>
            <p:cNvSpPr/>
            <p:nvPr/>
          </p:nvSpPr>
          <p:spPr>
            <a:xfrm>
              <a:off x="2060950" y="2406925"/>
              <a:ext cx="61225" cy="12175"/>
            </a:xfrm>
            <a:custGeom>
              <a:avLst/>
              <a:gdLst/>
              <a:ahLst/>
              <a:cxnLst/>
              <a:rect l="l" t="t" r="r" b="b"/>
              <a:pathLst>
                <a:path w="2449" h="487" extrusionOk="0">
                  <a:moveTo>
                    <a:pt x="1" y="1"/>
                  </a:moveTo>
                  <a:cubicBezTo>
                    <a:pt x="592" y="330"/>
                    <a:pt x="1058" y="486"/>
                    <a:pt x="1444" y="486"/>
                  </a:cubicBezTo>
                  <a:cubicBezTo>
                    <a:pt x="1847" y="486"/>
                    <a:pt x="2164" y="318"/>
                    <a:pt x="2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29">
              <a:extLst>
                <a:ext uri="{FF2B5EF4-FFF2-40B4-BE49-F238E27FC236}">
                  <a16:creationId xmlns:a16="http://schemas.microsoft.com/office/drawing/2014/main" id="{FC17CB08-90E5-352C-7747-ACA9D76BD98B}"/>
                </a:ext>
              </a:extLst>
            </p:cNvPr>
            <p:cNvSpPr/>
            <p:nvPr/>
          </p:nvSpPr>
          <p:spPr>
            <a:xfrm>
              <a:off x="2021700" y="2431850"/>
              <a:ext cx="23250" cy="55450"/>
            </a:xfrm>
            <a:custGeom>
              <a:avLst/>
              <a:gdLst/>
              <a:ahLst/>
              <a:cxnLst/>
              <a:rect l="l" t="t" r="r" b="b"/>
              <a:pathLst>
                <a:path w="930" h="2218" extrusionOk="0">
                  <a:moveTo>
                    <a:pt x="391" y="0"/>
                  </a:moveTo>
                  <a:lnTo>
                    <a:pt x="272" y="13"/>
                  </a:lnTo>
                  <a:lnTo>
                    <a:pt x="0" y="2217"/>
                  </a:lnTo>
                  <a:cubicBezTo>
                    <a:pt x="923" y="1102"/>
                    <a:pt x="930" y="1079"/>
                    <a:pt x="622" y="326"/>
                  </a:cubicBezTo>
                  <a:lnTo>
                    <a:pt x="622" y="326"/>
                  </a:lnTo>
                  <a:cubicBezTo>
                    <a:pt x="590" y="591"/>
                    <a:pt x="566" y="795"/>
                    <a:pt x="542" y="998"/>
                  </a:cubicBezTo>
                  <a:lnTo>
                    <a:pt x="492" y="994"/>
                  </a:lnTo>
                  <a:cubicBezTo>
                    <a:pt x="458" y="663"/>
                    <a:pt x="425" y="331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29">
              <a:extLst>
                <a:ext uri="{FF2B5EF4-FFF2-40B4-BE49-F238E27FC236}">
                  <a16:creationId xmlns:a16="http://schemas.microsoft.com/office/drawing/2014/main" id="{B615A568-2DA5-B926-EEDF-567F54995978}"/>
                </a:ext>
              </a:extLst>
            </p:cNvPr>
            <p:cNvSpPr/>
            <p:nvPr/>
          </p:nvSpPr>
          <p:spPr>
            <a:xfrm>
              <a:off x="2110125" y="2483100"/>
              <a:ext cx="13400" cy="73100"/>
            </a:xfrm>
            <a:custGeom>
              <a:avLst/>
              <a:gdLst/>
              <a:ahLst/>
              <a:cxnLst/>
              <a:rect l="l" t="t" r="r" b="b"/>
              <a:pathLst>
                <a:path w="536" h="2924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975"/>
                    <a:pt x="244" y="1949"/>
                    <a:pt x="365" y="2924"/>
                  </a:cubicBezTo>
                  <a:cubicBezTo>
                    <a:pt x="535" y="1894"/>
                    <a:pt x="486" y="9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29">
              <a:extLst>
                <a:ext uri="{FF2B5EF4-FFF2-40B4-BE49-F238E27FC236}">
                  <a16:creationId xmlns:a16="http://schemas.microsoft.com/office/drawing/2014/main" id="{CB2A6D54-BF02-D1B6-2146-E8AA01E7DE62}"/>
                </a:ext>
              </a:extLst>
            </p:cNvPr>
            <p:cNvSpPr/>
            <p:nvPr/>
          </p:nvSpPr>
          <p:spPr>
            <a:xfrm>
              <a:off x="2010675" y="2562075"/>
              <a:ext cx="21625" cy="51775"/>
            </a:xfrm>
            <a:custGeom>
              <a:avLst/>
              <a:gdLst/>
              <a:ahLst/>
              <a:cxnLst/>
              <a:rect l="l" t="t" r="r" b="b"/>
              <a:pathLst>
                <a:path w="865" h="2071" extrusionOk="0">
                  <a:moveTo>
                    <a:pt x="234" y="0"/>
                  </a:moveTo>
                  <a:lnTo>
                    <a:pt x="1" y="82"/>
                  </a:lnTo>
                  <a:cubicBezTo>
                    <a:pt x="224" y="744"/>
                    <a:pt x="448" y="1408"/>
                    <a:pt x="671" y="2070"/>
                  </a:cubicBezTo>
                  <a:lnTo>
                    <a:pt x="865" y="2008"/>
                  </a:lnTo>
                  <a:cubicBezTo>
                    <a:pt x="655" y="1339"/>
                    <a:pt x="444" y="669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29">
              <a:extLst>
                <a:ext uri="{FF2B5EF4-FFF2-40B4-BE49-F238E27FC236}">
                  <a16:creationId xmlns:a16="http://schemas.microsoft.com/office/drawing/2014/main" id="{247123EC-0B37-DA46-C9FC-40D6A68CE8A8}"/>
                </a:ext>
              </a:extLst>
            </p:cNvPr>
            <p:cNvSpPr/>
            <p:nvPr/>
          </p:nvSpPr>
          <p:spPr>
            <a:xfrm>
              <a:off x="2007450" y="2322900"/>
              <a:ext cx="13875" cy="44300"/>
            </a:xfrm>
            <a:custGeom>
              <a:avLst/>
              <a:gdLst/>
              <a:ahLst/>
              <a:cxnLst/>
              <a:rect l="l" t="t" r="r" b="b"/>
              <a:pathLst>
                <a:path w="555" h="1772" extrusionOk="0">
                  <a:moveTo>
                    <a:pt x="346" y="1"/>
                  </a:moveTo>
                  <a:cubicBezTo>
                    <a:pt x="1" y="625"/>
                    <a:pt x="71" y="1166"/>
                    <a:pt x="554" y="1772"/>
                  </a:cubicBezTo>
                  <a:cubicBezTo>
                    <a:pt x="485" y="1184"/>
                    <a:pt x="418" y="609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29">
              <a:extLst>
                <a:ext uri="{FF2B5EF4-FFF2-40B4-BE49-F238E27FC236}">
                  <a16:creationId xmlns:a16="http://schemas.microsoft.com/office/drawing/2014/main" id="{EBB86695-6DDD-B5A9-8EC2-26790DE4419F}"/>
                </a:ext>
              </a:extLst>
            </p:cNvPr>
            <p:cNvSpPr/>
            <p:nvPr/>
          </p:nvSpPr>
          <p:spPr>
            <a:xfrm>
              <a:off x="2069875" y="2391325"/>
              <a:ext cx="33225" cy="7350"/>
            </a:xfrm>
            <a:custGeom>
              <a:avLst/>
              <a:gdLst/>
              <a:ahLst/>
              <a:cxnLst/>
              <a:rect l="l" t="t" r="r" b="b"/>
              <a:pathLst>
                <a:path w="1329" h="294" extrusionOk="0">
                  <a:moveTo>
                    <a:pt x="0" y="1"/>
                  </a:moveTo>
                  <a:cubicBezTo>
                    <a:pt x="296" y="209"/>
                    <a:pt x="552" y="294"/>
                    <a:pt x="792" y="294"/>
                  </a:cubicBezTo>
                  <a:cubicBezTo>
                    <a:pt x="964" y="294"/>
                    <a:pt x="1128" y="250"/>
                    <a:pt x="1292" y="178"/>
                  </a:cubicBezTo>
                  <a:cubicBezTo>
                    <a:pt x="1313" y="111"/>
                    <a:pt x="1329" y="80"/>
                    <a:pt x="1328" y="51"/>
                  </a:cubicBezTo>
                  <a:cubicBezTo>
                    <a:pt x="1326" y="34"/>
                    <a:pt x="1298" y="3"/>
                    <a:pt x="1282" y="3"/>
                  </a:cubicBezTo>
                  <a:cubicBezTo>
                    <a:pt x="903" y="1"/>
                    <a:pt x="5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29">
              <a:extLst>
                <a:ext uri="{FF2B5EF4-FFF2-40B4-BE49-F238E27FC236}">
                  <a16:creationId xmlns:a16="http://schemas.microsoft.com/office/drawing/2014/main" id="{EA1257A1-445C-590C-46C3-D701DA8F0C22}"/>
                </a:ext>
              </a:extLst>
            </p:cNvPr>
            <p:cNvSpPr/>
            <p:nvPr/>
          </p:nvSpPr>
          <p:spPr>
            <a:xfrm>
              <a:off x="2132975" y="2319800"/>
              <a:ext cx="11650" cy="52400"/>
            </a:xfrm>
            <a:custGeom>
              <a:avLst/>
              <a:gdLst/>
              <a:ahLst/>
              <a:cxnLst/>
              <a:rect l="l" t="t" r="r" b="b"/>
              <a:pathLst>
                <a:path w="466" h="2096" extrusionOk="0">
                  <a:moveTo>
                    <a:pt x="164" y="0"/>
                  </a:moveTo>
                  <a:lnTo>
                    <a:pt x="164" y="0"/>
                  </a:lnTo>
                  <a:cubicBezTo>
                    <a:pt x="114" y="634"/>
                    <a:pt x="65" y="1268"/>
                    <a:pt x="0" y="2095"/>
                  </a:cubicBezTo>
                  <a:cubicBezTo>
                    <a:pt x="466" y="1294"/>
                    <a:pt x="439" y="641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29">
              <a:extLst>
                <a:ext uri="{FF2B5EF4-FFF2-40B4-BE49-F238E27FC236}">
                  <a16:creationId xmlns:a16="http://schemas.microsoft.com/office/drawing/2014/main" id="{ADE5F17F-BD42-3CA5-A3FE-8163134129E3}"/>
                </a:ext>
              </a:extLst>
            </p:cNvPr>
            <p:cNvSpPr/>
            <p:nvPr/>
          </p:nvSpPr>
          <p:spPr>
            <a:xfrm>
              <a:off x="1997475" y="2539075"/>
              <a:ext cx="11650" cy="47400"/>
            </a:xfrm>
            <a:custGeom>
              <a:avLst/>
              <a:gdLst/>
              <a:ahLst/>
              <a:cxnLst/>
              <a:rect l="l" t="t" r="r" b="b"/>
              <a:pathLst>
                <a:path w="466" h="1896" extrusionOk="0">
                  <a:moveTo>
                    <a:pt x="229" y="1"/>
                  </a:moveTo>
                  <a:lnTo>
                    <a:pt x="1" y="29"/>
                  </a:lnTo>
                  <a:lnTo>
                    <a:pt x="239" y="1895"/>
                  </a:lnTo>
                  <a:lnTo>
                    <a:pt x="465" y="1867"/>
                  </a:lnTo>
                  <a:cubicBezTo>
                    <a:pt x="386" y="1244"/>
                    <a:pt x="308" y="622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29">
              <a:extLst>
                <a:ext uri="{FF2B5EF4-FFF2-40B4-BE49-F238E27FC236}">
                  <a16:creationId xmlns:a16="http://schemas.microsoft.com/office/drawing/2014/main" id="{011A3417-384F-6F1F-7BE7-7286C271CC52}"/>
                </a:ext>
              </a:extLst>
            </p:cNvPr>
            <p:cNvSpPr/>
            <p:nvPr/>
          </p:nvSpPr>
          <p:spPr>
            <a:xfrm>
              <a:off x="2023300" y="2335200"/>
              <a:ext cx="9350" cy="21100"/>
            </a:xfrm>
            <a:custGeom>
              <a:avLst/>
              <a:gdLst/>
              <a:ahLst/>
              <a:cxnLst/>
              <a:rect l="l" t="t" r="r" b="b"/>
              <a:pathLst>
                <a:path w="374" h="844" extrusionOk="0">
                  <a:moveTo>
                    <a:pt x="114" y="0"/>
                  </a:moveTo>
                  <a:lnTo>
                    <a:pt x="1" y="70"/>
                  </a:lnTo>
                  <a:lnTo>
                    <a:pt x="214" y="844"/>
                  </a:lnTo>
                  <a:lnTo>
                    <a:pt x="343" y="829"/>
                  </a:lnTo>
                  <a:cubicBezTo>
                    <a:pt x="343" y="683"/>
                    <a:pt x="373" y="528"/>
                    <a:pt x="335" y="392"/>
                  </a:cubicBezTo>
                  <a:cubicBezTo>
                    <a:pt x="295" y="252"/>
                    <a:pt x="190" y="13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29">
              <a:extLst>
                <a:ext uri="{FF2B5EF4-FFF2-40B4-BE49-F238E27FC236}">
                  <a16:creationId xmlns:a16="http://schemas.microsoft.com/office/drawing/2014/main" id="{DF1B8C37-5165-2E7B-27D6-5213C2C3D628}"/>
                </a:ext>
              </a:extLst>
            </p:cNvPr>
            <p:cNvSpPr/>
            <p:nvPr/>
          </p:nvSpPr>
          <p:spPr>
            <a:xfrm>
              <a:off x="2126550" y="2508100"/>
              <a:ext cx="6425" cy="22400"/>
            </a:xfrm>
            <a:custGeom>
              <a:avLst/>
              <a:gdLst/>
              <a:ahLst/>
              <a:cxnLst/>
              <a:rect l="l" t="t" r="r" b="b"/>
              <a:pathLst>
                <a:path w="257" h="896" extrusionOk="0">
                  <a:moveTo>
                    <a:pt x="204" y="1"/>
                  </a:moveTo>
                  <a:lnTo>
                    <a:pt x="0" y="26"/>
                  </a:lnTo>
                  <a:cubicBezTo>
                    <a:pt x="16" y="316"/>
                    <a:pt x="33" y="605"/>
                    <a:pt x="50" y="895"/>
                  </a:cubicBezTo>
                  <a:lnTo>
                    <a:pt x="256" y="878"/>
                  </a:lnTo>
                  <a:cubicBezTo>
                    <a:pt x="239" y="586"/>
                    <a:pt x="222" y="293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29">
              <a:extLst>
                <a:ext uri="{FF2B5EF4-FFF2-40B4-BE49-F238E27FC236}">
                  <a16:creationId xmlns:a16="http://schemas.microsoft.com/office/drawing/2014/main" id="{E9F71B63-F08E-4C75-A7EB-9244933AD783}"/>
                </a:ext>
              </a:extLst>
            </p:cNvPr>
            <p:cNvSpPr/>
            <p:nvPr/>
          </p:nvSpPr>
          <p:spPr>
            <a:xfrm>
              <a:off x="2057750" y="814325"/>
              <a:ext cx="51375" cy="168625"/>
            </a:xfrm>
            <a:custGeom>
              <a:avLst/>
              <a:gdLst/>
              <a:ahLst/>
              <a:cxnLst/>
              <a:rect l="l" t="t" r="r" b="b"/>
              <a:pathLst>
                <a:path w="2055" h="6745" extrusionOk="0">
                  <a:moveTo>
                    <a:pt x="1399" y="0"/>
                  </a:moveTo>
                  <a:cubicBezTo>
                    <a:pt x="1225" y="327"/>
                    <a:pt x="1157" y="639"/>
                    <a:pt x="1182" y="945"/>
                  </a:cubicBezTo>
                  <a:cubicBezTo>
                    <a:pt x="1285" y="2205"/>
                    <a:pt x="1405" y="3463"/>
                    <a:pt x="1542" y="4719"/>
                  </a:cubicBezTo>
                  <a:cubicBezTo>
                    <a:pt x="1599" y="5246"/>
                    <a:pt x="1754" y="5770"/>
                    <a:pt x="1449" y="6265"/>
                  </a:cubicBezTo>
                  <a:cubicBezTo>
                    <a:pt x="819" y="6123"/>
                    <a:pt x="749" y="6086"/>
                    <a:pt x="590" y="5648"/>
                  </a:cubicBezTo>
                  <a:cubicBezTo>
                    <a:pt x="323" y="4915"/>
                    <a:pt x="295" y="4161"/>
                    <a:pt x="439" y="3399"/>
                  </a:cubicBezTo>
                  <a:cubicBezTo>
                    <a:pt x="625" y="2412"/>
                    <a:pt x="816" y="1427"/>
                    <a:pt x="1004" y="441"/>
                  </a:cubicBezTo>
                  <a:lnTo>
                    <a:pt x="779" y="382"/>
                  </a:lnTo>
                  <a:cubicBezTo>
                    <a:pt x="408" y="1702"/>
                    <a:pt x="1" y="3020"/>
                    <a:pt x="30" y="4420"/>
                  </a:cubicBezTo>
                  <a:cubicBezTo>
                    <a:pt x="43" y="4893"/>
                    <a:pt x="123" y="5363"/>
                    <a:pt x="270" y="5813"/>
                  </a:cubicBezTo>
                  <a:cubicBezTo>
                    <a:pt x="361" y="6093"/>
                    <a:pt x="584" y="6372"/>
                    <a:pt x="823" y="6551"/>
                  </a:cubicBezTo>
                  <a:cubicBezTo>
                    <a:pt x="996" y="6681"/>
                    <a:pt x="1170" y="6744"/>
                    <a:pt x="1327" y="6744"/>
                  </a:cubicBezTo>
                  <a:cubicBezTo>
                    <a:pt x="1604" y="6744"/>
                    <a:pt x="1831" y="6551"/>
                    <a:pt x="1921" y="6187"/>
                  </a:cubicBezTo>
                  <a:cubicBezTo>
                    <a:pt x="2024" y="5771"/>
                    <a:pt x="2055" y="5297"/>
                    <a:pt x="1965" y="4882"/>
                  </a:cubicBezTo>
                  <a:cubicBezTo>
                    <a:pt x="1654" y="3450"/>
                    <a:pt x="1489" y="2008"/>
                    <a:pt x="1497" y="544"/>
                  </a:cubicBezTo>
                  <a:cubicBezTo>
                    <a:pt x="1498" y="363"/>
                    <a:pt x="1433" y="182"/>
                    <a:pt x="1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29">
              <a:extLst>
                <a:ext uri="{FF2B5EF4-FFF2-40B4-BE49-F238E27FC236}">
                  <a16:creationId xmlns:a16="http://schemas.microsoft.com/office/drawing/2014/main" id="{9B808935-5B45-6264-B36E-E32DCA536E41}"/>
                </a:ext>
              </a:extLst>
            </p:cNvPr>
            <p:cNvSpPr/>
            <p:nvPr/>
          </p:nvSpPr>
          <p:spPr>
            <a:xfrm>
              <a:off x="2117175" y="939925"/>
              <a:ext cx="40350" cy="131475"/>
            </a:xfrm>
            <a:custGeom>
              <a:avLst/>
              <a:gdLst/>
              <a:ahLst/>
              <a:cxnLst/>
              <a:rect l="l" t="t" r="r" b="b"/>
              <a:pathLst>
                <a:path w="1614" h="5259" extrusionOk="0">
                  <a:moveTo>
                    <a:pt x="914" y="1210"/>
                  </a:moveTo>
                  <a:lnTo>
                    <a:pt x="914" y="1210"/>
                  </a:lnTo>
                  <a:cubicBezTo>
                    <a:pt x="1396" y="2284"/>
                    <a:pt x="1361" y="4193"/>
                    <a:pt x="827" y="4886"/>
                  </a:cubicBezTo>
                  <a:lnTo>
                    <a:pt x="827" y="4885"/>
                  </a:lnTo>
                  <a:cubicBezTo>
                    <a:pt x="311" y="3627"/>
                    <a:pt x="635" y="2455"/>
                    <a:pt x="914" y="1210"/>
                  </a:cubicBezTo>
                  <a:close/>
                  <a:moveTo>
                    <a:pt x="1213" y="1"/>
                  </a:moveTo>
                  <a:lnTo>
                    <a:pt x="970" y="2"/>
                  </a:lnTo>
                  <a:cubicBezTo>
                    <a:pt x="466" y="1443"/>
                    <a:pt x="1" y="2893"/>
                    <a:pt x="262" y="4476"/>
                  </a:cubicBezTo>
                  <a:cubicBezTo>
                    <a:pt x="283" y="4598"/>
                    <a:pt x="317" y="4748"/>
                    <a:pt x="400" y="4824"/>
                  </a:cubicBezTo>
                  <a:cubicBezTo>
                    <a:pt x="596" y="5000"/>
                    <a:pt x="815" y="5235"/>
                    <a:pt x="1043" y="5258"/>
                  </a:cubicBezTo>
                  <a:cubicBezTo>
                    <a:pt x="1047" y="5259"/>
                    <a:pt x="1050" y="5259"/>
                    <a:pt x="1053" y="5259"/>
                  </a:cubicBezTo>
                  <a:cubicBezTo>
                    <a:pt x="1192" y="5259"/>
                    <a:pt x="1421" y="4956"/>
                    <a:pt x="1499" y="4752"/>
                  </a:cubicBezTo>
                  <a:cubicBezTo>
                    <a:pt x="1597" y="4495"/>
                    <a:pt x="1613" y="4192"/>
                    <a:pt x="1602" y="3911"/>
                  </a:cubicBezTo>
                  <a:cubicBezTo>
                    <a:pt x="1566" y="3059"/>
                    <a:pt x="1513" y="2208"/>
                    <a:pt x="1436" y="1359"/>
                  </a:cubicBezTo>
                  <a:cubicBezTo>
                    <a:pt x="1396" y="902"/>
                    <a:pt x="1290" y="454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29">
              <a:extLst>
                <a:ext uri="{FF2B5EF4-FFF2-40B4-BE49-F238E27FC236}">
                  <a16:creationId xmlns:a16="http://schemas.microsoft.com/office/drawing/2014/main" id="{FC73FE9C-B4AA-87FE-6B9E-8EE66EDF77A7}"/>
                </a:ext>
              </a:extLst>
            </p:cNvPr>
            <p:cNvSpPr/>
            <p:nvPr/>
          </p:nvSpPr>
          <p:spPr>
            <a:xfrm>
              <a:off x="2061000" y="1302650"/>
              <a:ext cx="40275" cy="127475"/>
            </a:xfrm>
            <a:custGeom>
              <a:avLst/>
              <a:gdLst/>
              <a:ahLst/>
              <a:cxnLst/>
              <a:rect l="l" t="t" r="r" b="b"/>
              <a:pathLst>
                <a:path w="1611" h="5099" extrusionOk="0">
                  <a:moveTo>
                    <a:pt x="857" y="1215"/>
                  </a:moveTo>
                  <a:cubicBezTo>
                    <a:pt x="1037" y="2494"/>
                    <a:pt x="1610" y="3592"/>
                    <a:pt x="1054" y="4766"/>
                  </a:cubicBezTo>
                  <a:cubicBezTo>
                    <a:pt x="268" y="4185"/>
                    <a:pt x="175" y="2809"/>
                    <a:pt x="857" y="1215"/>
                  </a:cubicBezTo>
                  <a:close/>
                  <a:moveTo>
                    <a:pt x="1029" y="1"/>
                  </a:moveTo>
                  <a:cubicBezTo>
                    <a:pt x="909" y="122"/>
                    <a:pt x="738" y="220"/>
                    <a:pt x="684" y="362"/>
                  </a:cubicBezTo>
                  <a:cubicBezTo>
                    <a:pt x="246" y="1521"/>
                    <a:pt x="1" y="2716"/>
                    <a:pt x="132" y="3962"/>
                  </a:cubicBezTo>
                  <a:cubicBezTo>
                    <a:pt x="154" y="4176"/>
                    <a:pt x="196" y="4427"/>
                    <a:pt x="324" y="4581"/>
                  </a:cubicBezTo>
                  <a:cubicBezTo>
                    <a:pt x="508" y="4801"/>
                    <a:pt x="769" y="5074"/>
                    <a:pt x="1018" y="5097"/>
                  </a:cubicBezTo>
                  <a:cubicBezTo>
                    <a:pt x="1032" y="5098"/>
                    <a:pt x="1047" y="5099"/>
                    <a:pt x="1061" y="5099"/>
                  </a:cubicBezTo>
                  <a:cubicBezTo>
                    <a:pt x="1385" y="5099"/>
                    <a:pt x="1536" y="4752"/>
                    <a:pt x="1543" y="4433"/>
                  </a:cubicBezTo>
                  <a:cubicBezTo>
                    <a:pt x="1558" y="3840"/>
                    <a:pt x="1577" y="3237"/>
                    <a:pt x="1502" y="2651"/>
                  </a:cubicBezTo>
                  <a:cubicBezTo>
                    <a:pt x="1392" y="1783"/>
                    <a:pt x="1199" y="925"/>
                    <a:pt x="1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29">
              <a:extLst>
                <a:ext uri="{FF2B5EF4-FFF2-40B4-BE49-F238E27FC236}">
                  <a16:creationId xmlns:a16="http://schemas.microsoft.com/office/drawing/2014/main" id="{6A04B4A8-A207-3B4E-5E1B-94CC032F9DBE}"/>
                </a:ext>
              </a:extLst>
            </p:cNvPr>
            <p:cNvSpPr/>
            <p:nvPr/>
          </p:nvSpPr>
          <p:spPr>
            <a:xfrm>
              <a:off x="2193975" y="1249150"/>
              <a:ext cx="12175" cy="146200"/>
            </a:xfrm>
            <a:custGeom>
              <a:avLst/>
              <a:gdLst/>
              <a:ahLst/>
              <a:cxnLst/>
              <a:rect l="l" t="t" r="r" b="b"/>
              <a:pathLst>
                <a:path w="487" h="5848" extrusionOk="0">
                  <a:moveTo>
                    <a:pt x="235" y="1"/>
                  </a:moveTo>
                  <a:cubicBezTo>
                    <a:pt x="157" y="1950"/>
                    <a:pt x="79" y="3898"/>
                    <a:pt x="1" y="5847"/>
                  </a:cubicBezTo>
                  <a:cubicBezTo>
                    <a:pt x="383" y="3910"/>
                    <a:pt x="486" y="196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29">
              <a:extLst>
                <a:ext uri="{FF2B5EF4-FFF2-40B4-BE49-F238E27FC236}">
                  <a16:creationId xmlns:a16="http://schemas.microsoft.com/office/drawing/2014/main" id="{17488AAA-9EBB-8079-72E1-95DEA5FCBAE9}"/>
                </a:ext>
              </a:extLst>
            </p:cNvPr>
            <p:cNvSpPr/>
            <p:nvPr/>
          </p:nvSpPr>
          <p:spPr>
            <a:xfrm>
              <a:off x="2005275" y="1197300"/>
              <a:ext cx="13625" cy="130575"/>
            </a:xfrm>
            <a:custGeom>
              <a:avLst/>
              <a:gdLst/>
              <a:ahLst/>
              <a:cxnLst/>
              <a:rect l="l" t="t" r="r" b="b"/>
              <a:pathLst>
                <a:path w="545" h="5223" extrusionOk="0">
                  <a:moveTo>
                    <a:pt x="545" y="0"/>
                  </a:moveTo>
                  <a:lnTo>
                    <a:pt x="545" y="0"/>
                  </a:lnTo>
                  <a:cubicBezTo>
                    <a:pt x="93" y="1560"/>
                    <a:pt x="0" y="4463"/>
                    <a:pt x="256" y="5223"/>
                  </a:cubicBezTo>
                  <a:cubicBezTo>
                    <a:pt x="354" y="3453"/>
                    <a:pt x="450" y="1727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29">
              <a:extLst>
                <a:ext uri="{FF2B5EF4-FFF2-40B4-BE49-F238E27FC236}">
                  <a16:creationId xmlns:a16="http://schemas.microsoft.com/office/drawing/2014/main" id="{8D54CEC1-783D-32F0-73A4-1D1522FB1249}"/>
                </a:ext>
              </a:extLst>
            </p:cNvPr>
            <p:cNvSpPr/>
            <p:nvPr/>
          </p:nvSpPr>
          <p:spPr>
            <a:xfrm>
              <a:off x="2120625" y="1592550"/>
              <a:ext cx="11875" cy="116750"/>
            </a:xfrm>
            <a:custGeom>
              <a:avLst/>
              <a:gdLst/>
              <a:ahLst/>
              <a:cxnLst/>
              <a:rect l="l" t="t" r="r" b="b"/>
              <a:pathLst>
                <a:path w="475" h="4670" extrusionOk="0">
                  <a:moveTo>
                    <a:pt x="243" y="1"/>
                  </a:moveTo>
                  <a:lnTo>
                    <a:pt x="1" y="42"/>
                  </a:lnTo>
                  <a:cubicBezTo>
                    <a:pt x="79" y="1585"/>
                    <a:pt x="158" y="3127"/>
                    <a:pt x="236" y="4669"/>
                  </a:cubicBezTo>
                  <a:lnTo>
                    <a:pt x="474" y="465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29">
              <a:extLst>
                <a:ext uri="{FF2B5EF4-FFF2-40B4-BE49-F238E27FC236}">
                  <a16:creationId xmlns:a16="http://schemas.microsoft.com/office/drawing/2014/main" id="{224389CC-527C-74D8-39D9-B15384973881}"/>
                </a:ext>
              </a:extLst>
            </p:cNvPr>
            <p:cNvSpPr/>
            <p:nvPr/>
          </p:nvSpPr>
          <p:spPr>
            <a:xfrm>
              <a:off x="2005825" y="998725"/>
              <a:ext cx="6150" cy="103150"/>
            </a:xfrm>
            <a:custGeom>
              <a:avLst/>
              <a:gdLst/>
              <a:ahLst/>
              <a:cxnLst/>
              <a:rect l="l" t="t" r="r" b="b"/>
              <a:pathLst>
                <a:path w="246" h="4126" extrusionOk="0">
                  <a:moveTo>
                    <a:pt x="246" y="1"/>
                  </a:moveTo>
                  <a:lnTo>
                    <a:pt x="54" y="37"/>
                  </a:lnTo>
                  <a:cubicBezTo>
                    <a:pt x="46" y="1401"/>
                    <a:pt x="1" y="2767"/>
                    <a:pt x="246" y="412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29">
              <a:extLst>
                <a:ext uri="{FF2B5EF4-FFF2-40B4-BE49-F238E27FC236}">
                  <a16:creationId xmlns:a16="http://schemas.microsoft.com/office/drawing/2014/main" id="{FFB61F37-13D4-23A8-0DAF-CB6C9D667E14}"/>
                </a:ext>
              </a:extLst>
            </p:cNvPr>
            <p:cNvSpPr/>
            <p:nvPr/>
          </p:nvSpPr>
          <p:spPr>
            <a:xfrm>
              <a:off x="2223475" y="825375"/>
              <a:ext cx="13550" cy="79875"/>
            </a:xfrm>
            <a:custGeom>
              <a:avLst/>
              <a:gdLst/>
              <a:ahLst/>
              <a:cxnLst/>
              <a:rect l="l" t="t" r="r" b="b"/>
              <a:pathLst>
                <a:path w="542" h="3195" extrusionOk="0">
                  <a:moveTo>
                    <a:pt x="542" y="0"/>
                  </a:moveTo>
                  <a:lnTo>
                    <a:pt x="542" y="0"/>
                  </a:lnTo>
                  <a:cubicBezTo>
                    <a:pt x="26" y="1462"/>
                    <a:pt x="1" y="1955"/>
                    <a:pt x="302" y="3194"/>
                  </a:cubicBezTo>
                  <a:cubicBezTo>
                    <a:pt x="388" y="2055"/>
                    <a:pt x="465" y="1028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29">
              <a:extLst>
                <a:ext uri="{FF2B5EF4-FFF2-40B4-BE49-F238E27FC236}">
                  <a16:creationId xmlns:a16="http://schemas.microsoft.com/office/drawing/2014/main" id="{AB328583-14C2-4875-6956-BC97487E90EF}"/>
                </a:ext>
              </a:extLst>
            </p:cNvPr>
            <p:cNvSpPr/>
            <p:nvPr/>
          </p:nvSpPr>
          <p:spPr>
            <a:xfrm>
              <a:off x="2023025" y="1224350"/>
              <a:ext cx="3700" cy="78100"/>
            </a:xfrm>
            <a:custGeom>
              <a:avLst/>
              <a:gdLst/>
              <a:ahLst/>
              <a:cxnLst/>
              <a:rect l="l" t="t" r="r" b="b"/>
              <a:pathLst>
                <a:path w="148" h="3124" extrusionOk="0">
                  <a:moveTo>
                    <a:pt x="0" y="1"/>
                  </a:moveTo>
                  <a:lnTo>
                    <a:pt x="0" y="3120"/>
                  </a:lnTo>
                  <a:lnTo>
                    <a:pt x="148" y="3124"/>
                  </a:lnTo>
                  <a:lnTo>
                    <a:pt x="148" y="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29">
              <a:extLst>
                <a:ext uri="{FF2B5EF4-FFF2-40B4-BE49-F238E27FC236}">
                  <a16:creationId xmlns:a16="http://schemas.microsoft.com/office/drawing/2014/main" id="{8315351F-D99E-C250-BFF6-826BE8A63993}"/>
                </a:ext>
              </a:extLst>
            </p:cNvPr>
            <p:cNvSpPr/>
            <p:nvPr/>
          </p:nvSpPr>
          <p:spPr>
            <a:xfrm>
              <a:off x="2136025" y="1604100"/>
              <a:ext cx="10525" cy="69600"/>
            </a:xfrm>
            <a:custGeom>
              <a:avLst/>
              <a:gdLst/>
              <a:ahLst/>
              <a:cxnLst/>
              <a:rect l="l" t="t" r="r" b="b"/>
              <a:pathLst>
                <a:path w="421" h="2784" extrusionOk="0">
                  <a:moveTo>
                    <a:pt x="222" y="1"/>
                  </a:moveTo>
                  <a:lnTo>
                    <a:pt x="1" y="16"/>
                  </a:lnTo>
                  <a:cubicBezTo>
                    <a:pt x="73" y="939"/>
                    <a:pt x="146" y="1862"/>
                    <a:pt x="217" y="2784"/>
                  </a:cubicBezTo>
                  <a:lnTo>
                    <a:pt x="421" y="2770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29">
              <a:extLst>
                <a:ext uri="{FF2B5EF4-FFF2-40B4-BE49-F238E27FC236}">
                  <a16:creationId xmlns:a16="http://schemas.microsoft.com/office/drawing/2014/main" id="{D6B16301-6430-9908-11C2-62C4157DA003}"/>
                </a:ext>
              </a:extLst>
            </p:cNvPr>
            <p:cNvSpPr/>
            <p:nvPr/>
          </p:nvSpPr>
          <p:spPr>
            <a:xfrm>
              <a:off x="2185975" y="1257300"/>
              <a:ext cx="6775" cy="70800"/>
            </a:xfrm>
            <a:custGeom>
              <a:avLst/>
              <a:gdLst/>
              <a:ahLst/>
              <a:cxnLst/>
              <a:rect l="l" t="t" r="r" b="b"/>
              <a:pathLst>
                <a:path w="271" h="2832" extrusionOk="0">
                  <a:moveTo>
                    <a:pt x="271" y="1"/>
                  </a:moveTo>
                  <a:cubicBezTo>
                    <a:pt x="0" y="901"/>
                    <a:pt x="21" y="2082"/>
                    <a:pt x="271" y="2832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29">
              <a:extLst>
                <a:ext uri="{FF2B5EF4-FFF2-40B4-BE49-F238E27FC236}">
                  <a16:creationId xmlns:a16="http://schemas.microsoft.com/office/drawing/2014/main" id="{07C5D76F-82D7-2688-F0C6-1FF79202B4F9}"/>
                </a:ext>
              </a:extLst>
            </p:cNvPr>
            <p:cNvSpPr/>
            <p:nvPr/>
          </p:nvSpPr>
          <p:spPr>
            <a:xfrm>
              <a:off x="2179775" y="1510375"/>
              <a:ext cx="3100" cy="66625"/>
            </a:xfrm>
            <a:custGeom>
              <a:avLst/>
              <a:gdLst/>
              <a:ahLst/>
              <a:cxnLst/>
              <a:rect l="l" t="t" r="r" b="b"/>
              <a:pathLst>
                <a:path w="124" h="2665" extrusionOk="0">
                  <a:moveTo>
                    <a:pt x="0" y="0"/>
                  </a:moveTo>
                  <a:lnTo>
                    <a:pt x="0" y="2665"/>
                  </a:lnTo>
                  <a:lnTo>
                    <a:pt x="124" y="2665"/>
                  </a:lnTo>
                  <a:lnTo>
                    <a:pt x="12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29">
              <a:extLst>
                <a:ext uri="{FF2B5EF4-FFF2-40B4-BE49-F238E27FC236}">
                  <a16:creationId xmlns:a16="http://schemas.microsoft.com/office/drawing/2014/main" id="{40A8A126-4C13-1888-7A50-46876FFA8638}"/>
                </a:ext>
              </a:extLst>
            </p:cNvPr>
            <p:cNvSpPr/>
            <p:nvPr/>
          </p:nvSpPr>
          <p:spPr>
            <a:xfrm>
              <a:off x="2023650" y="1019775"/>
              <a:ext cx="7800" cy="62325"/>
            </a:xfrm>
            <a:custGeom>
              <a:avLst/>
              <a:gdLst/>
              <a:ahLst/>
              <a:cxnLst/>
              <a:rect l="l" t="t" r="r" b="b"/>
              <a:pathLst>
                <a:path w="312" h="2493" extrusionOk="0">
                  <a:moveTo>
                    <a:pt x="312" y="0"/>
                  </a:moveTo>
                  <a:cubicBezTo>
                    <a:pt x="162" y="837"/>
                    <a:pt x="0" y="1667"/>
                    <a:pt x="312" y="2492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29">
              <a:extLst>
                <a:ext uri="{FF2B5EF4-FFF2-40B4-BE49-F238E27FC236}">
                  <a16:creationId xmlns:a16="http://schemas.microsoft.com/office/drawing/2014/main" id="{C989766D-89AA-A467-E74A-5E82E8704FA9}"/>
                </a:ext>
              </a:extLst>
            </p:cNvPr>
            <p:cNvSpPr/>
            <p:nvPr/>
          </p:nvSpPr>
          <p:spPr>
            <a:xfrm>
              <a:off x="2217925" y="976625"/>
              <a:ext cx="3000" cy="64425"/>
            </a:xfrm>
            <a:custGeom>
              <a:avLst/>
              <a:gdLst/>
              <a:ahLst/>
              <a:cxnLst/>
              <a:rect l="l" t="t" r="r" b="b"/>
              <a:pathLst>
                <a:path w="120" h="2577" extrusionOk="0">
                  <a:moveTo>
                    <a:pt x="1" y="0"/>
                  </a:moveTo>
                  <a:lnTo>
                    <a:pt x="1" y="2577"/>
                  </a:lnTo>
                  <a:lnTo>
                    <a:pt x="120" y="2577"/>
                  </a:lnTo>
                  <a:lnTo>
                    <a:pt x="12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29">
              <a:extLst>
                <a:ext uri="{FF2B5EF4-FFF2-40B4-BE49-F238E27FC236}">
                  <a16:creationId xmlns:a16="http://schemas.microsoft.com/office/drawing/2014/main" id="{75D25485-1868-B3D6-1997-409C5F73A323}"/>
                </a:ext>
              </a:extLst>
            </p:cNvPr>
            <p:cNvSpPr/>
            <p:nvPr/>
          </p:nvSpPr>
          <p:spPr>
            <a:xfrm>
              <a:off x="2204900" y="970375"/>
              <a:ext cx="2750" cy="60650"/>
            </a:xfrm>
            <a:custGeom>
              <a:avLst/>
              <a:gdLst/>
              <a:ahLst/>
              <a:cxnLst/>
              <a:rect l="l" t="t" r="r" b="b"/>
              <a:pathLst>
                <a:path w="110" h="2426" extrusionOk="0">
                  <a:moveTo>
                    <a:pt x="1" y="0"/>
                  </a:moveTo>
                  <a:lnTo>
                    <a:pt x="1" y="2426"/>
                  </a:lnTo>
                  <a:lnTo>
                    <a:pt x="110" y="2425"/>
                  </a:lnTo>
                  <a:lnTo>
                    <a:pt x="110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29">
              <a:extLst>
                <a:ext uri="{FF2B5EF4-FFF2-40B4-BE49-F238E27FC236}">
                  <a16:creationId xmlns:a16="http://schemas.microsoft.com/office/drawing/2014/main" id="{230F2A0D-7875-0D75-289A-B43DE4FD19C5}"/>
                </a:ext>
              </a:extLst>
            </p:cNvPr>
            <p:cNvSpPr/>
            <p:nvPr/>
          </p:nvSpPr>
          <p:spPr>
            <a:xfrm>
              <a:off x="2217125" y="826125"/>
              <a:ext cx="9225" cy="45575"/>
            </a:xfrm>
            <a:custGeom>
              <a:avLst/>
              <a:gdLst/>
              <a:ahLst/>
              <a:cxnLst/>
              <a:rect l="l" t="t" r="r" b="b"/>
              <a:pathLst>
                <a:path w="369" h="1823" extrusionOk="0">
                  <a:moveTo>
                    <a:pt x="156" y="1"/>
                  </a:moveTo>
                  <a:cubicBezTo>
                    <a:pt x="104" y="603"/>
                    <a:pt x="52" y="1204"/>
                    <a:pt x="1" y="1807"/>
                  </a:cubicBezTo>
                  <a:lnTo>
                    <a:pt x="197" y="1823"/>
                  </a:lnTo>
                  <a:lnTo>
                    <a:pt x="369" y="1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29">
              <a:extLst>
                <a:ext uri="{FF2B5EF4-FFF2-40B4-BE49-F238E27FC236}">
                  <a16:creationId xmlns:a16="http://schemas.microsoft.com/office/drawing/2014/main" id="{9E671DEB-129C-4F84-2122-21343FC85453}"/>
                </a:ext>
              </a:extLst>
            </p:cNvPr>
            <p:cNvSpPr/>
            <p:nvPr/>
          </p:nvSpPr>
          <p:spPr>
            <a:xfrm>
              <a:off x="2024050" y="820775"/>
              <a:ext cx="2850" cy="43025"/>
            </a:xfrm>
            <a:custGeom>
              <a:avLst/>
              <a:gdLst/>
              <a:ahLst/>
              <a:cxnLst/>
              <a:rect l="l" t="t" r="r" b="b"/>
              <a:pathLst>
                <a:path w="114" h="1721" extrusionOk="0">
                  <a:moveTo>
                    <a:pt x="0" y="1"/>
                  </a:moveTo>
                  <a:lnTo>
                    <a:pt x="0" y="1720"/>
                  </a:lnTo>
                  <a:lnTo>
                    <a:pt x="113" y="1721"/>
                  </a:lnTo>
                  <a:lnTo>
                    <a:pt x="113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29">
              <a:extLst>
                <a:ext uri="{FF2B5EF4-FFF2-40B4-BE49-F238E27FC236}">
                  <a16:creationId xmlns:a16="http://schemas.microsoft.com/office/drawing/2014/main" id="{C796EDB1-30C3-3635-1AE1-1902B49BEACC}"/>
                </a:ext>
              </a:extLst>
            </p:cNvPr>
            <p:cNvSpPr/>
            <p:nvPr/>
          </p:nvSpPr>
          <p:spPr>
            <a:xfrm>
              <a:off x="2045100" y="1597925"/>
              <a:ext cx="7025" cy="33575"/>
            </a:xfrm>
            <a:custGeom>
              <a:avLst/>
              <a:gdLst/>
              <a:ahLst/>
              <a:cxnLst/>
              <a:rect l="l" t="t" r="r" b="b"/>
              <a:pathLst>
                <a:path w="281" h="1343" extrusionOk="0">
                  <a:moveTo>
                    <a:pt x="213" y="1"/>
                  </a:moveTo>
                  <a:lnTo>
                    <a:pt x="1" y="12"/>
                  </a:lnTo>
                  <a:lnTo>
                    <a:pt x="64" y="1343"/>
                  </a:lnTo>
                  <a:lnTo>
                    <a:pt x="280" y="1343"/>
                  </a:lnTo>
                  <a:cubicBezTo>
                    <a:pt x="258" y="895"/>
                    <a:pt x="235" y="448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29">
              <a:extLst>
                <a:ext uri="{FF2B5EF4-FFF2-40B4-BE49-F238E27FC236}">
                  <a16:creationId xmlns:a16="http://schemas.microsoft.com/office/drawing/2014/main" id="{E38A1D2F-CF17-AEDF-C71E-3C91338990A2}"/>
                </a:ext>
              </a:extLst>
            </p:cNvPr>
            <p:cNvSpPr/>
            <p:nvPr/>
          </p:nvSpPr>
          <p:spPr>
            <a:xfrm>
              <a:off x="2165925" y="826925"/>
              <a:ext cx="2750" cy="28775"/>
            </a:xfrm>
            <a:custGeom>
              <a:avLst/>
              <a:gdLst/>
              <a:ahLst/>
              <a:cxnLst/>
              <a:rect l="l" t="t" r="r" b="b"/>
              <a:pathLst>
                <a:path w="110" h="1151" extrusionOk="0">
                  <a:moveTo>
                    <a:pt x="109" y="0"/>
                  </a:moveTo>
                  <a:lnTo>
                    <a:pt x="1" y="4"/>
                  </a:lnTo>
                  <a:lnTo>
                    <a:pt x="1" y="1151"/>
                  </a:lnTo>
                  <a:lnTo>
                    <a:pt x="109" y="114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29">
              <a:extLst>
                <a:ext uri="{FF2B5EF4-FFF2-40B4-BE49-F238E27FC236}">
                  <a16:creationId xmlns:a16="http://schemas.microsoft.com/office/drawing/2014/main" id="{3CED4B10-67CC-2A0F-3E12-2899E8C7D314}"/>
                </a:ext>
              </a:extLst>
            </p:cNvPr>
            <p:cNvSpPr/>
            <p:nvPr/>
          </p:nvSpPr>
          <p:spPr>
            <a:xfrm>
              <a:off x="1946700" y="1988000"/>
              <a:ext cx="43475" cy="81325"/>
            </a:xfrm>
            <a:custGeom>
              <a:avLst/>
              <a:gdLst/>
              <a:ahLst/>
              <a:cxnLst/>
              <a:rect l="l" t="t" r="r" b="b"/>
              <a:pathLst>
                <a:path w="1739" h="3253" extrusionOk="0">
                  <a:moveTo>
                    <a:pt x="41" y="1"/>
                  </a:moveTo>
                  <a:cubicBezTo>
                    <a:pt x="0" y="1010"/>
                    <a:pt x="815" y="2595"/>
                    <a:pt x="1739" y="3253"/>
                  </a:cubicBezTo>
                  <a:cubicBezTo>
                    <a:pt x="1178" y="2179"/>
                    <a:pt x="586" y="1044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29">
              <a:extLst>
                <a:ext uri="{FF2B5EF4-FFF2-40B4-BE49-F238E27FC236}">
                  <a16:creationId xmlns:a16="http://schemas.microsoft.com/office/drawing/2014/main" id="{E3083234-7E9D-4343-4F27-D2892E6FBF1F}"/>
                </a:ext>
              </a:extLst>
            </p:cNvPr>
            <p:cNvSpPr/>
            <p:nvPr/>
          </p:nvSpPr>
          <p:spPr>
            <a:xfrm>
              <a:off x="2181175" y="1806975"/>
              <a:ext cx="13150" cy="108800"/>
            </a:xfrm>
            <a:custGeom>
              <a:avLst/>
              <a:gdLst/>
              <a:ahLst/>
              <a:cxnLst/>
              <a:rect l="l" t="t" r="r" b="b"/>
              <a:pathLst>
                <a:path w="526" h="4352" extrusionOk="0">
                  <a:moveTo>
                    <a:pt x="210" y="0"/>
                  </a:moveTo>
                  <a:cubicBezTo>
                    <a:pt x="1" y="996"/>
                    <a:pt x="110" y="2990"/>
                    <a:pt x="525" y="4352"/>
                  </a:cubicBezTo>
                  <a:cubicBezTo>
                    <a:pt x="456" y="3037"/>
                    <a:pt x="388" y="1724"/>
                    <a:pt x="315" y="409"/>
                  </a:cubicBezTo>
                  <a:cubicBezTo>
                    <a:pt x="308" y="300"/>
                    <a:pt x="260" y="194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29">
              <a:extLst>
                <a:ext uri="{FF2B5EF4-FFF2-40B4-BE49-F238E27FC236}">
                  <a16:creationId xmlns:a16="http://schemas.microsoft.com/office/drawing/2014/main" id="{11FF81B9-5F59-729C-44A6-5B6ECAAB7352}"/>
                </a:ext>
              </a:extLst>
            </p:cNvPr>
            <p:cNvSpPr/>
            <p:nvPr/>
          </p:nvSpPr>
          <p:spPr>
            <a:xfrm>
              <a:off x="2174650" y="1753375"/>
              <a:ext cx="78275" cy="15700"/>
            </a:xfrm>
            <a:custGeom>
              <a:avLst/>
              <a:gdLst/>
              <a:ahLst/>
              <a:cxnLst/>
              <a:rect l="l" t="t" r="r" b="b"/>
              <a:pathLst>
                <a:path w="3131" h="628" extrusionOk="0">
                  <a:moveTo>
                    <a:pt x="3130" y="1"/>
                  </a:moveTo>
                  <a:lnTo>
                    <a:pt x="0" y="585"/>
                  </a:lnTo>
                  <a:cubicBezTo>
                    <a:pt x="247" y="613"/>
                    <a:pt x="491" y="628"/>
                    <a:pt x="733" y="628"/>
                  </a:cubicBezTo>
                  <a:cubicBezTo>
                    <a:pt x="1574" y="628"/>
                    <a:pt x="2379" y="447"/>
                    <a:pt x="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29">
              <a:extLst>
                <a:ext uri="{FF2B5EF4-FFF2-40B4-BE49-F238E27FC236}">
                  <a16:creationId xmlns:a16="http://schemas.microsoft.com/office/drawing/2014/main" id="{1E874537-3428-013D-C41C-0E9750D6098D}"/>
                </a:ext>
              </a:extLst>
            </p:cNvPr>
            <p:cNvSpPr/>
            <p:nvPr/>
          </p:nvSpPr>
          <p:spPr>
            <a:xfrm>
              <a:off x="2253675" y="1757450"/>
              <a:ext cx="21550" cy="36625"/>
            </a:xfrm>
            <a:custGeom>
              <a:avLst/>
              <a:gdLst/>
              <a:ahLst/>
              <a:cxnLst/>
              <a:rect l="l" t="t" r="r" b="b"/>
              <a:pathLst>
                <a:path w="862" h="1465" extrusionOk="0">
                  <a:moveTo>
                    <a:pt x="861" y="1"/>
                  </a:moveTo>
                  <a:cubicBezTo>
                    <a:pt x="1" y="211"/>
                    <a:pt x="144" y="918"/>
                    <a:pt x="20" y="1465"/>
                  </a:cubicBezTo>
                  <a:cubicBezTo>
                    <a:pt x="564" y="1161"/>
                    <a:pt x="751" y="656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29">
              <a:extLst>
                <a:ext uri="{FF2B5EF4-FFF2-40B4-BE49-F238E27FC236}">
                  <a16:creationId xmlns:a16="http://schemas.microsoft.com/office/drawing/2014/main" id="{4CF4A121-0ABD-E92B-6783-07BFA41998CA}"/>
                </a:ext>
              </a:extLst>
            </p:cNvPr>
            <p:cNvSpPr/>
            <p:nvPr/>
          </p:nvSpPr>
          <p:spPr>
            <a:xfrm>
              <a:off x="2212525" y="1978775"/>
              <a:ext cx="25300" cy="70400"/>
            </a:xfrm>
            <a:custGeom>
              <a:avLst/>
              <a:gdLst/>
              <a:ahLst/>
              <a:cxnLst/>
              <a:rect l="l" t="t" r="r" b="b"/>
              <a:pathLst>
                <a:path w="1012" h="2816" extrusionOk="0">
                  <a:moveTo>
                    <a:pt x="756" y="1"/>
                  </a:moveTo>
                  <a:lnTo>
                    <a:pt x="0" y="2756"/>
                  </a:lnTo>
                  <a:lnTo>
                    <a:pt x="227" y="2816"/>
                  </a:lnTo>
                  <a:lnTo>
                    <a:pt x="1012" y="5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29">
              <a:extLst>
                <a:ext uri="{FF2B5EF4-FFF2-40B4-BE49-F238E27FC236}">
                  <a16:creationId xmlns:a16="http://schemas.microsoft.com/office/drawing/2014/main" id="{54B6B5EC-864F-9E98-8A68-5397F6B8FC2C}"/>
                </a:ext>
              </a:extLst>
            </p:cNvPr>
            <p:cNvSpPr/>
            <p:nvPr/>
          </p:nvSpPr>
          <p:spPr>
            <a:xfrm>
              <a:off x="1909125" y="1754875"/>
              <a:ext cx="50425" cy="12700"/>
            </a:xfrm>
            <a:custGeom>
              <a:avLst/>
              <a:gdLst/>
              <a:ahLst/>
              <a:cxnLst/>
              <a:rect l="l" t="t" r="r" b="b"/>
              <a:pathLst>
                <a:path w="2017" h="508" extrusionOk="0">
                  <a:moveTo>
                    <a:pt x="32" y="1"/>
                  </a:moveTo>
                  <a:cubicBezTo>
                    <a:pt x="22" y="76"/>
                    <a:pt x="11" y="153"/>
                    <a:pt x="1" y="230"/>
                  </a:cubicBezTo>
                  <a:lnTo>
                    <a:pt x="1989" y="508"/>
                  </a:lnTo>
                  <a:lnTo>
                    <a:pt x="2016" y="25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29">
              <a:extLst>
                <a:ext uri="{FF2B5EF4-FFF2-40B4-BE49-F238E27FC236}">
                  <a16:creationId xmlns:a16="http://schemas.microsoft.com/office/drawing/2014/main" id="{5E84BAD9-95D3-3C73-B5BB-43CF6927469E}"/>
                </a:ext>
              </a:extLst>
            </p:cNvPr>
            <p:cNvSpPr/>
            <p:nvPr/>
          </p:nvSpPr>
          <p:spPr>
            <a:xfrm>
              <a:off x="2015950" y="2000400"/>
              <a:ext cx="20425" cy="66975"/>
            </a:xfrm>
            <a:custGeom>
              <a:avLst/>
              <a:gdLst/>
              <a:ahLst/>
              <a:cxnLst/>
              <a:rect l="l" t="t" r="r" b="b"/>
              <a:pathLst>
                <a:path w="817" h="267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982"/>
                    <a:pt x="287" y="1859"/>
                    <a:pt x="817" y="2679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29">
              <a:extLst>
                <a:ext uri="{FF2B5EF4-FFF2-40B4-BE49-F238E27FC236}">
                  <a16:creationId xmlns:a16="http://schemas.microsoft.com/office/drawing/2014/main" id="{AB50642A-8CDF-995F-E607-37C63990A7B2}"/>
                </a:ext>
              </a:extLst>
            </p:cNvPr>
            <p:cNvSpPr/>
            <p:nvPr/>
          </p:nvSpPr>
          <p:spPr>
            <a:xfrm>
              <a:off x="2132750" y="1822900"/>
              <a:ext cx="3250" cy="80025"/>
            </a:xfrm>
            <a:custGeom>
              <a:avLst/>
              <a:gdLst/>
              <a:ahLst/>
              <a:cxnLst/>
              <a:rect l="l" t="t" r="r" b="b"/>
              <a:pathLst>
                <a:path w="130" h="3201" extrusionOk="0">
                  <a:moveTo>
                    <a:pt x="129" y="1"/>
                  </a:moveTo>
                  <a:lnTo>
                    <a:pt x="0" y="3"/>
                  </a:lnTo>
                  <a:lnTo>
                    <a:pt x="0" y="3201"/>
                  </a:lnTo>
                  <a:lnTo>
                    <a:pt x="129" y="319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29">
              <a:extLst>
                <a:ext uri="{FF2B5EF4-FFF2-40B4-BE49-F238E27FC236}">
                  <a16:creationId xmlns:a16="http://schemas.microsoft.com/office/drawing/2014/main" id="{5C0A95F2-8242-9CF8-3641-338308F846C5}"/>
                </a:ext>
              </a:extLst>
            </p:cNvPr>
            <p:cNvSpPr/>
            <p:nvPr/>
          </p:nvSpPr>
          <p:spPr>
            <a:xfrm>
              <a:off x="2168775" y="1982025"/>
              <a:ext cx="15275" cy="63750"/>
            </a:xfrm>
            <a:custGeom>
              <a:avLst/>
              <a:gdLst/>
              <a:ahLst/>
              <a:cxnLst/>
              <a:rect l="l" t="t" r="r" b="b"/>
              <a:pathLst>
                <a:path w="611" h="255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83" y="850"/>
                    <a:pt x="93" y="1700"/>
                    <a:pt x="1" y="2550"/>
                  </a:cubicBezTo>
                  <a:lnTo>
                    <a:pt x="236" y="2543"/>
                  </a:lnTo>
                  <a:cubicBezTo>
                    <a:pt x="219" y="1694"/>
                    <a:pt x="610" y="868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29">
              <a:extLst>
                <a:ext uri="{FF2B5EF4-FFF2-40B4-BE49-F238E27FC236}">
                  <a16:creationId xmlns:a16="http://schemas.microsoft.com/office/drawing/2014/main" id="{EC07B135-C93E-DD57-7B38-22B83CF53EB2}"/>
                </a:ext>
              </a:extLst>
            </p:cNvPr>
            <p:cNvSpPr/>
            <p:nvPr/>
          </p:nvSpPr>
          <p:spPr>
            <a:xfrm>
              <a:off x="2203650" y="1823550"/>
              <a:ext cx="3200" cy="69400"/>
            </a:xfrm>
            <a:custGeom>
              <a:avLst/>
              <a:gdLst/>
              <a:ahLst/>
              <a:cxnLst/>
              <a:rect l="l" t="t" r="r" b="b"/>
              <a:pathLst>
                <a:path w="128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28" y="2775"/>
                  </a:lnTo>
                  <a:lnTo>
                    <a:pt x="128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29">
              <a:extLst>
                <a:ext uri="{FF2B5EF4-FFF2-40B4-BE49-F238E27FC236}">
                  <a16:creationId xmlns:a16="http://schemas.microsoft.com/office/drawing/2014/main" id="{608473FF-2393-DF60-736C-3DD60B166839}"/>
                </a:ext>
              </a:extLst>
            </p:cNvPr>
            <p:cNvSpPr/>
            <p:nvPr/>
          </p:nvSpPr>
          <p:spPr>
            <a:xfrm>
              <a:off x="1931550" y="1796975"/>
              <a:ext cx="21525" cy="51350"/>
            </a:xfrm>
            <a:custGeom>
              <a:avLst/>
              <a:gdLst/>
              <a:ahLst/>
              <a:cxnLst/>
              <a:rect l="l" t="t" r="r" b="b"/>
              <a:pathLst>
                <a:path w="861" h="2054" extrusionOk="0">
                  <a:moveTo>
                    <a:pt x="206" y="0"/>
                  </a:moveTo>
                  <a:lnTo>
                    <a:pt x="1" y="65"/>
                  </a:lnTo>
                  <a:lnTo>
                    <a:pt x="638" y="2053"/>
                  </a:lnTo>
                  <a:lnTo>
                    <a:pt x="860" y="1970"/>
                  </a:lnTo>
                  <a:cubicBezTo>
                    <a:pt x="643" y="1313"/>
                    <a:pt x="424" y="657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29">
              <a:extLst>
                <a:ext uri="{FF2B5EF4-FFF2-40B4-BE49-F238E27FC236}">
                  <a16:creationId xmlns:a16="http://schemas.microsoft.com/office/drawing/2014/main" id="{93646F3A-77E3-0776-8DB7-19EA31D759FE}"/>
                </a:ext>
              </a:extLst>
            </p:cNvPr>
            <p:cNvSpPr/>
            <p:nvPr/>
          </p:nvSpPr>
          <p:spPr>
            <a:xfrm>
              <a:off x="2142400" y="1828575"/>
              <a:ext cx="2575" cy="54875"/>
            </a:xfrm>
            <a:custGeom>
              <a:avLst/>
              <a:gdLst/>
              <a:ahLst/>
              <a:cxnLst/>
              <a:rect l="l" t="t" r="r" b="b"/>
              <a:pathLst>
                <a:path w="103" h="2195" extrusionOk="0">
                  <a:moveTo>
                    <a:pt x="102" y="0"/>
                  </a:moveTo>
                  <a:lnTo>
                    <a:pt x="1" y="7"/>
                  </a:lnTo>
                  <a:lnTo>
                    <a:pt x="1" y="2195"/>
                  </a:lnTo>
                  <a:lnTo>
                    <a:pt x="102" y="219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29">
              <a:extLst>
                <a:ext uri="{FF2B5EF4-FFF2-40B4-BE49-F238E27FC236}">
                  <a16:creationId xmlns:a16="http://schemas.microsoft.com/office/drawing/2014/main" id="{3003D532-8867-35BB-1166-379E5BDFA7B7}"/>
                </a:ext>
              </a:extLst>
            </p:cNvPr>
            <p:cNvSpPr/>
            <p:nvPr/>
          </p:nvSpPr>
          <p:spPr>
            <a:xfrm>
              <a:off x="2028575" y="1806050"/>
              <a:ext cx="2925" cy="55125"/>
            </a:xfrm>
            <a:custGeom>
              <a:avLst/>
              <a:gdLst/>
              <a:ahLst/>
              <a:cxnLst/>
              <a:rect l="l" t="t" r="r" b="b"/>
              <a:pathLst>
                <a:path w="117" h="2205" extrusionOk="0">
                  <a:moveTo>
                    <a:pt x="117" y="1"/>
                  </a:moveTo>
                  <a:lnTo>
                    <a:pt x="0" y="2"/>
                  </a:lnTo>
                  <a:lnTo>
                    <a:pt x="0" y="2205"/>
                  </a:lnTo>
                  <a:lnTo>
                    <a:pt x="117" y="2203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29">
              <a:extLst>
                <a:ext uri="{FF2B5EF4-FFF2-40B4-BE49-F238E27FC236}">
                  <a16:creationId xmlns:a16="http://schemas.microsoft.com/office/drawing/2014/main" id="{2E3539BF-3DB7-7170-2190-D9ABB3EE1057}"/>
                </a:ext>
              </a:extLst>
            </p:cNvPr>
            <p:cNvSpPr/>
            <p:nvPr/>
          </p:nvSpPr>
          <p:spPr>
            <a:xfrm>
              <a:off x="2034625" y="2019375"/>
              <a:ext cx="17400" cy="42350"/>
            </a:xfrm>
            <a:custGeom>
              <a:avLst/>
              <a:gdLst/>
              <a:ahLst/>
              <a:cxnLst/>
              <a:rect l="l" t="t" r="r" b="b"/>
              <a:pathLst>
                <a:path w="696" h="1694" extrusionOk="0">
                  <a:moveTo>
                    <a:pt x="227" y="0"/>
                  </a:moveTo>
                  <a:lnTo>
                    <a:pt x="1" y="95"/>
                  </a:lnTo>
                  <a:cubicBezTo>
                    <a:pt x="165" y="629"/>
                    <a:pt x="328" y="1161"/>
                    <a:pt x="492" y="1693"/>
                  </a:cubicBezTo>
                  <a:lnTo>
                    <a:pt x="696" y="1636"/>
                  </a:lnTo>
                  <a:cubicBezTo>
                    <a:pt x="540" y="1091"/>
                    <a:pt x="383" y="545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29">
              <a:extLst>
                <a:ext uri="{FF2B5EF4-FFF2-40B4-BE49-F238E27FC236}">
                  <a16:creationId xmlns:a16="http://schemas.microsoft.com/office/drawing/2014/main" id="{F6C46130-1D09-4D16-FAE5-834E9E233BD5}"/>
                </a:ext>
              </a:extLst>
            </p:cNvPr>
            <p:cNvSpPr/>
            <p:nvPr/>
          </p:nvSpPr>
          <p:spPr>
            <a:xfrm>
              <a:off x="2041100" y="1767000"/>
              <a:ext cx="47200" cy="2675"/>
            </a:xfrm>
            <a:custGeom>
              <a:avLst/>
              <a:gdLst/>
              <a:ahLst/>
              <a:cxnLst/>
              <a:rect l="l" t="t" r="r" b="b"/>
              <a:pathLst>
                <a:path w="1888" h="107" extrusionOk="0">
                  <a:moveTo>
                    <a:pt x="46" y="0"/>
                  </a:moveTo>
                  <a:lnTo>
                    <a:pt x="1" y="107"/>
                  </a:lnTo>
                  <a:lnTo>
                    <a:pt x="1887" y="107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29">
              <a:extLst>
                <a:ext uri="{FF2B5EF4-FFF2-40B4-BE49-F238E27FC236}">
                  <a16:creationId xmlns:a16="http://schemas.microsoft.com/office/drawing/2014/main" id="{BA07B276-9C0B-7133-B1CD-2A676D4CA12C}"/>
                </a:ext>
              </a:extLst>
            </p:cNvPr>
            <p:cNvSpPr/>
            <p:nvPr/>
          </p:nvSpPr>
          <p:spPr>
            <a:xfrm>
              <a:off x="2152325" y="2007250"/>
              <a:ext cx="2750" cy="44925"/>
            </a:xfrm>
            <a:custGeom>
              <a:avLst/>
              <a:gdLst/>
              <a:ahLst/>
              <a:cxnLst/>
              <a:rect l="l" t="t" r="r" b="b"/>
              <a:pathLst>
                <a:path w="110" h="1797" extrusionOk="0">
                  <a:moveTo>
                    <a:pt x="110" y="1"/>
                  </a:moveTo>
                  <a:lnTo>
                    <a:pt x="1" y="2"/>
                  </a:lnTo>
                  <a:lnTo>
                    <a:pt x="1" y="1797"/>
                  </a:lnTo>
                  <a:lnTo>
                    <a:pt x="110" y="1797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29">
              <a:extLst>
                <a:ext uri="{FF2B5EF4-FFF2-40B4-BE49-F238E27FC236}">
                  <a16:creationId xmlns:a16="http://schemas.microsoft.com/office/drawing/2014/main" id="{D6D9A83F-8E6A-9723-D14C-A5CDE12A550F}"/>
                </a:ext>
              </a:extLst>
            </p:cNvPr>
            <p:cNvSpPr/>
            <p:nvPr/>
          </p:nvSpPr>
          <p:spPr>
            <a:xfrm>
              <a:off x="2207175" y="1984250"/>
              <a:ext cx="13375" cy="35425"/>
            </a:xfrm>
            <a:custGeom>
              <a:avLst/>
              <a:gdLst/>
              <a:ahLst/>
              <a:cxnLst/>
              <a:rect l="l" t="t" r="r" b="b"/>
              <a:pathLst>
                <a:path w="535" h="1417" extrusionOk="0">
                  <a:moveTo>
                    <a:pt x="221" y="0"/>
                  </a:moveTo>
                  <a:lnTo>
                    <a:pt x="0" y="1417"/>
                  </a:lnTo>
                  <a:cubicBezTo>
                    <a:pt x="281" y="973"/>
                    <a:pt x="535" y="522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29">
              <a:extLst>
                <a:ext uri="{FF2B5EF4-FFF2-40B4-BE49-F238E27FC236}">
                  <a16:creationId xmlns:a16="http://schemas.microsoft.com/office/drawing/2014/main" id="{F7D5EF7F-7BAD-9029-6F75-FE7B33511F22}"/>
                </a:ext>
              </a:extLst>
            </p:cNvPr>
            <p:cNvSpPr/>
            <p:nvPr/>
          </p:nvSpPr>
          <p:spPr>
            <a:xfrm>
              <a:off x="1963750" y="2000075"/>
              <a:ext cx="16750" cy="26875"/>
            </a:xfrm>
            <a:custGeom>
              <a:avLst/>
              <a:gdLst/>
              <a:ahLst/>
              <a:cxnLst/>
              <a:rect l="l" t="t" r="r" b="b"/>
              <a:pathLst>
                <a:path w="670" h="1075" extrusionOk="0">
                  <a:moveTo>
                    <a:pt x="203" y="0"/>
                  </a:moveTo>
                  <a:lnTo>
                    <a:pt x="0" y="94"/>
                  </a:lnTo>
                  <a:cubicBezTo>
                    <a:pt x="150" y="421"/>
                    <a:pt x="300" y="749"/>
                    <a:pt x="450" y="1075"/>
                  </a:cubicBezTo>
                  <a:lnTo>
                    <a:pt x="669" y="97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29">
              <a:extLst>
                <a:ext uri="{FF2B5EF4-FFF2-40B4-BE49-F238E27FC236}">
                  <a16:creationId xmlns:a16="http://schemas.microsoft.com/office/drawing/2014/main" id="{E65B3C0A-46F2-9ECD-C8E0-C5CBBD23947D}"/>
                </a:ext>
              </a:extLst>
            </p:cNvPr>
            <p:cNvSpPr/>
            <p:nvPr/>
          </p:nvSpPr>
          <p:spPr>
            <a:xfrm>
              <a:off x="1983575" y="1761425"/>
              <a:ext cx="19775" cy="9350"/>
            </a:xfrm>
            <a:custGeom>
              <a:avLst/>
              <a:gdLst/>
              <a:ahLst/>
              <a:cxnLst/>
              <a:rect l="l" t="t" r="r" b="b"/>
              <a:pathLst>
                <a:path w="791" h="374" extrusionOk="0">
                  <a:moveTo>
                    <a:pt x="747" y="0"/>
                  </a:moveTo>
                  <a:lnTo>
                    <a:pt x="1" y="130"/>
                  </a:lnTo>
                  <a:cubicBezTo>
                    <a:pt x="20" y="211"/>
                    <a:pt x="39" y="292"/>
                    <a:pt x="59" y="374"/>
                  </a:cubicBezTo>
                  <a:lnTo>
                    <a:pt x="790" y="163"/>
                  </a:lnTo>
                  <a:cubicBezTo>
                    <a:pt x="775" y="109"/>
                    <a:pt x="762" y="55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29">
              <a:extLst>
                <a:ext uri="{FF2B5EF4-FFF2-40B4-BE49-F238E27FC236}">
                  <a16:creationId xmlns:a16="http://schemas.microsoft.com/office/drawing/2014/main" id="{5601B315-EEA3-1BAD-90EA-4233E3056323}"/>
                </a:ext>
              </a:extLst>
            </p:cNvPr>
            <p:cNvSpPr/>
            <p:nvPr/>
          </p:nvSpPr>
          <p:spPr>
            <a:xfrm>
              <a:off x="2035325" y="1806475"/>
              <a:ext cx="7150" cy="35475"/>
            </a:xfrm>
            <a:custGeom>
              <a:avLst/>
              <a:gdLst/>
              <a:ahLst/>
              <a:cxnLst/>
              <a:rect l="l" t="t" r="r" b="b"/>
              <a:pathLst>
                <a:path w="286" h="1419" extrusionOk="0">
                  <a:moveTo>
                    <a:pt x="269" y="1"/>
                  </a:moveTo>
                  <a:lnTo>
                    <a:pt x="269" y="1"/>
                  </a:lnTo>
                  <a:cubicBezTo>
                    <a:pt x="6" y="849"/>
                    <a:pt x="1" y="865"/>
                    <a:pt x="269" y="1375"/>
                  </a:cubicBezTo>
                  <a:lnTo>
                    <a:pt x="269" y="1375"/>
                  </a:lnTo>
                  <a:lnTo>
                    <a:pt x="269" y="1"/>
                  </a:lnTo>
                  <a:close/>
                  <a:moveTo>
                    <a:pt x="269" y="1375"/>
                  </a:moveTo>
                  <a:lnTo>
                    <a:pt x="269" y="1419"/>
                  </a:lnTo>
                  <a:lnTo>
                    <a:pt x="285" y="1405"/>
                  </a:lnTo>
                  <a:cubicBezTo>
                    <a:pt x="280" y="1395"/>
                    <a:pt x="274" y="1385"/>
                    <a:pt x="269" y="1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29">
              <a:extLst>
                <a:ext uri="{FF2B5EF4-FFF2-40B4-BE49-F238E27FC236}">
                  <a16:creationId xmlns:a16="http://schemas.microsoft.com/office/drawing/2014/main" id="{9DE71723-AF25-3FE2-F82D-524E96BA5A26}"/>
                </a:ext>
              </a:extLst>
            </p:cNvPr>
            <p:cNvSpPr/>
            <p:nvPr/>
          </p:nvSpPr>
          <p:spPr>
            <a:xfrm>
              <a:off x="2040950" y="1841600"/>
              <a:ext cx="6225" cy="25800"/>
            </a:xfrm>
            <a:custGeom>
              <a:avLst/>
              <a:gdLst/>
              <a:ahLst/>
              <a:cxnLst/>
              <a:rect l="l" t="t" r="r" b="b"/>
              <a:pathLst>
                <a:path w="249" h="1032" extrusionOk="0">
                  <a:moveTo>
                    <a:pt x="59" y="0"/>
                  </a:moveTo>
                  <a:lnTo>
                    <a:pt x="44" y="12"/>
                  </a:lnTo>
                  <a:lnTo>
                    <a:pt x="55" y="67"/>
                  </a:lnTo>
                  <a:lnTo>
                    <a:pt x="55" y="67"/>
                  </a:lnTo>
                  <a:cubicBezTo>
                    <a:pt x="56" y="44"/>
                    <a:pt x="58" y="22"/>
                    <a:pt x="59" y="0"/>
                  </a:cubicBezTo>
                  <a:close/>
                  <a:moveTo>
                    <a:pt x="55" y="67"/>
                  </a:moveTo>
                  <a:cubicBezTo>
                    <a:pt x="37" y="388"/>
                    <a:pt x="18" y="710"/>
                    <a:pt x="0" y="1032"/>
                  </a:cubicBezTo>
                  <a:lnTo>
                    <a:pt x="248" y="1015"/>
                  </a:lnTo>
                  <a:lnTo>
                    <a:pt x="55" y="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29">
              <a:extLst>
                <a:ext uri="{FF2B5EF4-FFF2-40B4-BE49-F238E27FC236}">
                  <a16:creationId xmlns:a16="http://schemas.microsoft.com/office/drawing/2014/main" id="{1881E1D6-BDDF-C0A0-957C-A991ADA86249}"/>
                </a:ext>
              </a:extLst>
            </p:cNvPr>
            <p:cNvSpPr/>
            <p:nvPr/>
          </p:nvSpPr>
          <p:spPr>
            <a:xfrm>
              <a:off x="2175725" y="2722550"/>
              <a:ext cx="107000" cy="76375"/>
            </a:xfrm>
            <a:custGeom>
              <a:avLst/>
              <a:gdLst/>
              <a:ahLst/>
              <a:cxnLst/>
              <a:rect l="l" t="t" r="r" b="b"/>
              <a:pathLst>
                <a:path w="4280" h="3055" extrusionOk="0">
                  <a:moveTo>
                    <a:pt x="138" y="0"/>
                  </a:moveTo>
                  <a:cubicBezTo>
                    <a:pt x="59" y="0"/>
                    <a:pt x="13" y="78"/>
                    <a:pt x="0" y="280"/>
                  </a:cubicBezTo>
                  <a:lnTo>
                    <a:pt x="483" y="747"/>
                  </a:lnTo>
                  <a:cubicBezTo>
                    <a:pt x="1324" y="1285"/>
                    <a:pt x="2164" y="1826"/>
                    <a:pt x="3009" y="2358"/>
                  </a:cubicBezTo>
                  <a:cubicBezTo>
                    <a:pt x="3393" y="2599"/>
                    <a:pt x="3788" y="2822"/>
                    <a:pt x="4178" y="3055"/>
                  </a:cubicBezTo>
                  <a:lnTo>
                    <a:pt x="4280" y="2886"/>
                  </a:lnTo>
                  <a:cubicBezTo>
                    <a:pt x="3982" y="2687"/>
                    <a:pt x="3678" y="2494"/>
                    <a:pt x="3386" y="2286"/>
                  </a:cubicBezTo>
                  <a:cubicBezTo>
                    <a:pt x="2390" y="1575"/>
                    <a:pt x="1393" y="865"/>
                    <a:pt x="408" y="139"/>
                  </a:cubicBezTo>
                  <a:cubicBezTo>
                    <a:pt x="296" y="56"/>
                    <a:pt x="20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29">
              <a:extLst>
                <a:ext uri="{FF2B5EF4-FFF2-40B4-BE49-F238E27FC236}">
                  <a16:creationId xmlns:a16="http://schemas.microsoft.com/office/drawing/2014/main" id="{2755C44E-2965-77AC-4C75-A88B6A0508BF}"/>
                </a:ext>
              </a:extLst>
            </p:cNvPr>
            <p:cNvSpPr/>
            <p:nvPr/>
          </p:nvSpPr>
          <p:spPr>
            <a:xfrm>
              <a:off x="2220850" y="2733875"/>
              <a:ext cx="76625" cy="50350"/>
            </a:xfrm>
            <a:custGeom>
              <a:avLst/>
              <a:gdLst/>
              <a:ahLst/>
              <a:cxnLst/>
              <a:rect l="l" t="t" r="r" b="b"/>
              <a:pathLst>
                <a:path w="3065" h="2014" extrusionOk="0">
                  <a:moveTo>
                    <a:pt x="0" y="0"/>
                  </a:moveTo>
                  <a:lnTo>
                    <a:pt x="0" y="0"/>
                  </a:lnTo>
                  <a:cubicBezTo>
                    <a:pt x="476" y="722"/>
                    <a:pt x="1955" y="1683"/>
                    <a:pt x="3065" y="2014"/>
                  </a:cubicBezTo>
                  <a:cubicBezTo>
                    <a:pt x="2991" y="1807"/>
                    <a:pt x="2981" y="1562"/>
                    <a:pt x="2870" y="1500"/>
                  </a:cubicBezTo>
                  <a:cubicBezTo>
                    <a:pt x="2391" y="1235"/>
                    <a:pt x="2069" y="741"/>
                    <a:pt x="1394" y="741"/>
                  </a:cubicBezTo>
                  <a:cubicBezTo>
                    <a:pt x="1373" y="741"/>
                    <a:pt x="1352" y="741"/>
                    <a:pt x="1330" y="742"/>
                  </a:cubicBezTo>
                  <a:cubicBezTo>
                    <a:pt x="1322" y="743"/>
                    <a:pt x="1314" y="743"/>
                    <a:pt x="1307" y="743"/>
                  </a:cubicBezTo>
                  <a:cubicBezTo>
                    <a:pt x="908" y="743"/>
                    <a:pt x="487" y="2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29">
              <a:extLst>
                <a:ext uri="{FF2B5EF4-FFF2-40B4-BE49-F238E27FC236}">
                  <a16:creationId xmlns:a16="http://schemas.microsoft.com/office/drawing/2014/main" id="{FD8B638F-B452-F34E-9F26-E6B69B3BD56F}"/>
                </a:ext>
              </a:extLst>
            </p:cNvPr>
            <p:cNvSpPr/>
            <p:nvPr/>
          </p:nvSpPr>
          <p:spPr>
            <a:xfrm>
              <a:off x="2148350" y="2706550"/>
              <a:ext cx="98675" cy="84750"/>
            </a:xfrm>
            <a:custGeom>
              <a:avLst/>
              <a:gdLst/>
              <a:ahLst/>
              <a:cxnLst/>
              <a:rect l="l" t="t" r="r" b="b"/>
              <a:pathLst>
                <a:path w="3947" h="3390" extrusionOk="0">
                  <a:moveTo>
                    <a:pt x="0" y="1"/>
                  </a:moveTo>
                  <a:cubicBezTo>
                    <a:pt x="514" y="1175"/>
                    <a:pt x="3032" y="3264"/>
                    <a:pt x="3947" y="3390"/>
                  </a:cubicBezTo>
                  <a:lnTo>
                    <a:pt x="1577" y="1387"/>
                  </a:lnTo>
                  <a:lnTo>
                    <a:pt x="1095" y="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29">
              <a:extLst>
                <a:ext uri="{FF2B5EF4-FFF2-40B4-BE49-F238E27FC236}">
                  <a16:creationId xmlns:a16="http://schemas.microsoft.com/office/drawing/2014/main" id="{BE61C521-BC70-4E7F-2240-F3F67DBDA6D8}"/>
                </a:ext>
              </a:extLst>
            </p:cNvPr>
            <p:cNvSpPr/>
            <p:nvPr/>
          </p:nvSpPr>
          <p:spPr>
            <a:xfrm>
              <a:off x="1892750" y="2742350"/>
              <a:ext cx="53625" cy="60225"/>
            </a:xfrm>
            <a:custGeom>
              <a:avLst/>
              <a:gdLst/>
              <a:ahLst/>
              <a:cxnLst/>
              <a:rect l="l" t="t" r="r" b="b"/>
              <a:pathLst>
                <a:path w="2145" h="2409" extrusionOk="0">
                  <a:moveTo>
                    <a:pt x="2145" y="0"/>
                  </a:moveTo>
                  <a:lnTo>
                    <a:pt x="803" y="1006"/>
                  </a:lnTo>
                  <a:cubicBezTo>
                    <a:pt x="683" y="1228"/>
                    <a:pt x="563" y="1449"/>
                    <a:pt x="444" y="1670"/>
                  </a:cubicBezTo>
                  <a:lnTo>
                    <a:pt x="0" y="2287"/>
                  </a:lnTo>
                  <a:lnTo>
                    <a:pt x="135" y="2409"/>
                  </a:lnTo>
                  <a:lnTo>
                    <a:pt x="1394" y="1229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29">
              <a:extLst>
                <a:ext uri="{FF2B5EF4-FFF2-40B4-BE49-F238E27FC236}">
                  <a16:creationId xmlns:a16="http://schemas.microsoft.com/office/drawing/2014/main" id="{5000260C-7F53-452A-2703-F6833140BDF8}"/>
                </a:ext>
              </a:extLst>
            </p:cNvPr>
            <p:cNvSpPr/>
            <p:nvPr/>
          </p:nvSpPr>
          <p:spPr>
            <a:xfrm>
              <a:off x="2073175" y="2704825"/>
              <a:ext cx="12525" cy="63075"/>
            </a:xfrm>
            <a:custGeom>
              <a:avLst/>
              <a:gdLst/>
              <a:ahLst/>
              <a:cxnLst/>
              <a:rect l="l" t="t" r="r" b="b"/>
              <a:pathLst>
                <a:path w="501" h="2523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841"/>
                    <a:pt x="188" y="1682"/>
                    <a:pt x="281" y="2522"/>
                  </a:cubicBezTo>
                  <a:lnTo>
                    <a:pt x="500" y="2500"/>
                  </a:lnTo>
                  <a:cubicBezTo>
                    <a:pt x="412" y="1672"/>
                    <a:pt x="325" y="845"/>
                    <a:pt x="236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29">
              <a:extLst>
                <a:ext uri="{FF2B5EF4-FFF2-40B4-BE49-F238E27FC236}">
                  <a16:creationId xmlns:a16="http://schemas.microsoft.com/office/drawing/2014/main" id="{CE40A291-F79D-6978-F616-D1BD324D8589}"/>
                </a:ext>
              </a:extLst>
            </p:cNvPr>
            <p:cNvSpPr/>
            <p:nvPr/>
          </p:nvSpPr>
          <p:spPr>
            <a:xfrm>
              <a:off x="2102575" y="2707950"/>
              <a:ext cx="20375" cy="53150"/>
            </a:xfrm>
            <a:custGeom>
              <a:avLst/>
              <a:gdLst/>
              <a:ahLst/>
              <a:cxnLst/>
              <a:rect l="l" t="t" r="r" b="b"/>
              <a:pathLst>
                <a:path w="815" h="2126" extrusionOk="0">
                  <a:moveTo>
                    <a:pt x="181" y="0"/>
                  </a:moveTo>
                  <a:lnTo>
                    <a:pt x="0" y="53"/>
                  </a:lnTo>
                  <a:cubicBezTo>
                    <a:pt x="136" y="783"/>
                    <a:pt x="274" y="1513"/>
                    <a:pt x="814" y="2126"/>
                  </a:cubicBezTo>
                  <a:cubicBezTo>
                    <a:pt x="603" y="1417"/>
                    <a:pt x="392" y="70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29">
              <a:extLst>
                <a:ext uri="{FF2B5EF4-FFF2-40B4-BE49-F238E27FC236}">
                  <a16:creationId xmlns:a16="http://schemas.microsoft.com/office/drawing/2014/main" id="{118151F3-7A6B-152E-8D14-B8F9DB552226}"/>
                </a:ext>
              </a:extLst>
            </p:cNvPr>
            <p:cNvSpPr/>
            <p:nvPr/>
          </p:nvSpPr>
          <p:spPr>
            <a:xfrm>
              <a:off x="1954325" y="2790075"/>
              <a:ext cx="25825" cy="38475"/>
            </a:xfrm>
            <a:custGeom>
              <a:avLst/>
              <a:gdLst/>
              <a:ahLst/>
              <a:cxnLst/>
              <a:rect l="l" t="t" r="r" b="b"/>
              <a:pathLst>
                <a:path w="1033" h="1539" extrusionOk="0">
                  <a:moveTo>
                    <a:pt x="1033" y="0"/>
                  </a:moveTo>
                  <a:lnTo>
                    <a:pt x="0" y="1441"/>
                  </a:lnTo>
                  <a:lnTo>
                    <a:pt x="108" y="1538"/>
                  </a:lnTo>
                  <a:cubicBezTo>
                    <a:pt x="565" y="1126"/>
                    <a:pt x="950" y="666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29">
              <a:extLst>
                <a:ext uri="{FF2B5EF4-FFF2-40B4-BE49-F238E27FC236}">
                  <a16:creationId xmlns:a16="http://schemas.microsoft.com/office/drawing/2014/main" id="{74F30880-0B70-A7AE-846F-5A1C0BEB90EA}"/>
                </a:ext>
              </a:extLst>
            </p:cNvPr>
            <p:cNvSpPr/>
            <p:nvPr/>
          </p:nvSpPr>
          <p:spPr>
            <a:xfrm>
              <a:off x="1927600" y="2742350"/>
              <a:ext cx="28975" cy="30725"/>
            </a:xfrm>
            <a:custGeom>
              <a:avLst/>
              <a:gdLst/>
              <a:ahLst/>
              <a:cxnLst/>
              <a:rect l="l" t="t" r="r" b="b"/>
              <a:pathLst>
                <a:path w="1159" h="1229" extrusionOk="0">
                  <a:moveTo>
                    <a:pt x="751" y="0"/>
                  </a:moveTo>
                  <a:lnTo>
                    <a:pt x="0" y="1229"/>
                  </a:lnTo>
                  <a:lnTo>
                    <a:pt x="0" y="1229"/>
                  </a:lnTo>
                  <a:lnTo>
                    <a:pt x="1158" y="236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29">
              <a:extLst>
                <a:ext uri="{FF2B5EF4-FFF2-40B4-BE49-F238E27FC236}">
                  <a16:creationId xmlns:a16="http://schemas.microsoft.com/office/drawing/2014/main" id="{89AE0C20-F72A-7750-4D31-EB4B6EE94B2A}"/>
                </a:ext>
              </a:extLst>
            </p:cNvPr>
            <p:cNvSpPr/>
            <p:nvPr/>
          </p:nvSpPr>
          <p:spPr>
            <a:xfrm>
              <a:off x="2027175" y="2805750"/>
              <a:ext cx="14600" cy="22325"/>
            </a:xfrm>
            <a:custGeom>
              <a:avLst/>
              <a:gdLst/>
              <a:ahLst/>
              <a:cxnLst/>
              <a:rect l="l" t="t" r="r" b="b"/>
              <a:pathLst>
                <a:path w="584" h="893" extrusionOk="0">
                  <a:moveTo>
                    <a:pt x="584" y="1"/>
                  </a:moveTo>
                  <a:lnTo>
                    <a:pt x="584" y="1"/>
                  </a:lnTo>
                  <a:cubicBezTo>
                    <a:pt x="249" y="155"/>
                    <a:pt x="1" y="389"/>
                    <a:pt x="113" y="893"/>
                  </a:cubicBezTo>
                  <a:cubicBezTo>
                    <a:pt x="242" y="699"/>
                    <a:pt x="320" y="605"/>
                    <a:pt x="372" y="500"/>
                  </a:cubicBezTo>
                  <a:cubicBezTo>
                    <a:pt x="453" y="338"/>
                    <a:pt x="514" y="167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29">
              <a:extLst>
                <a:ext uri="{FF2B5EF4-FFF2-40B4-BE49-F238E27FC236}">
                  <a16:creationId xmlns:a16="http://schemas.microsoft.com/office/drawing/2014/main" id="{D9C9FEF0-90AC-4216-9827-BB591D0DE5CB}"/>
                </a:ext>
              </a:extLst>
            </p:cNvPr>
            <p:cNvSpPr/>
            <p:nvPr/>
          </p:nvSpPr>
          <p:spPr>
            <a:xfrm>
              <a:off x="1893125" y="2767475"/>
              <a:ext cx="19700" cy="18550"/>
            </a:xfrm>
            <a:custGeom>
              <a:avLst/>
              <a:gdLst/>
              <a:ahLst/>
              <a:cxnLst/>
              <a:rect l="l" t="t" r="r" b="b"/>
              <a:pathLst>
                <a:path w="788" h="742" extrusionOk="0">
                  <a:moveTo>
                    <a:pt x="788" y="1"/>
                  </a:moveTo>
                  <a:lnTo>
                    <a:pt x="1" y="647"/>
                  </a:lnTo>
                  <a:lnTo>
                    <a:pt x="90" y="741"/>
                  </a:lnTo>
                  <a:lnTo>
                    <a:pt x="428" y="665"/>
                  </a:lnTo>
                  <a:cubicBezTo>
                    <a:pt x="548" y="443"/>
                    <a:pt x="668" y="223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29">
              <a:extLst>
                <a:ext uri="{FF2B5EF4-FFF2-40B4-BE49-F238E27FC236}">
                  <a16:creationId xmlns:a16="http://schemas.microsoft.com/office/drawing/2014/main" id="{56DA19A3-D514-1230-E90E-6F9C95DCDCBA}"/>
                </a:ext>
              </a:extLst>
            </p:cNvPr>
            <p:cNvSpPr/>
            <p:nvPr/>
          </p:nvSpPr>
          <p:spPr>
            <a:xfrm>
              <a:off x="1876375" y="2783650"/>
              <a:ext cx="19025" cy="15450"/>
            </a:xfrm>
            <a:custGeom>
              <a:avLst/>
              <a:gdLst/>
              <a:ahLst/>
              <a:cxnLst/>
              <a:rect l="l" t="t" r="r" b="b"/>
              <a:pathLst>
                <a:path w="761" h="618" extrusionOk="0">
                  <a:moveTo>
                    <a:pt x="671" y="0"/>
                  </a:moveTo>
                  <a:lnTo>
                    <a:pt x="1" y="450"/>
                  </a:lnTo>
                  <a:lnTo>
                    <a:pt x="129" y="617"/>
                  </a:lnTo>
                  <a:lnTo>
                    <a:pt x="760" y="94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29">
              <a:extLst>
                <a:ext uri="{FF2B5EF4-FFF2-40B4-BE49-F238E27FC236}">
                  <a16:creationId xmlns:a16="http://schemas.microsoft.com/office/drawing/2014/main" id="{6EEFC373-67FF-9855-68FB-BFB09D6912D5}"/>
                </a:ext>
              </a:extLst>
            </p:cNvPr>
            <p:cNvSpPr/>
            <p:nvPr/>
          </p:nvSpPr>
          <p:spPr>
            <a:xfrm>
              <a:off x="2026925" y="2166750"/>
              <a:ext cx="154425" cy="60050"/>
            </a:xfrm>
            <a:custGeom>
              <a:avLst/>
              <a:gdLst/>
              <a:ahLst/>
              <a:cxnLst/>
              <a:rect l="l" t="t" r="r" b="b"/>
              <a:pathLst>
                <a:path w="6177" h="2402" extrusionOk="0">
                  <a:moveTo>
                    <a:pt x="6177" y="1"/>
                  </a:moveTo>
                  <a:lnTo>
                    <a:pt x="6177" y="1"/>
                  </a:lnTo>
                  <a:cubicBezTo>
                    <a:pt x="6133" y="10"/>
                    <a:pt x="6091" y="20"/>
                    <a:pt x="6050" y="32"/>
                  </a:cubicBezTo>
                  <a:lnTo>
                    <a:pt x="6050" y="32"/>
                  </a:lnTo>
                  <a:cubicBezTo>
                    <a:pt x="6092" y="22"/>
                    <a:pt x="6134" y="11"/>
                    <a:pt x="6177" y="1"/>
                  </a:cubicBezTo>
                  <a:close/>
                  <a:moveTo>
                    <a:pt x="4437" y="563"/>
                  </a:moveTo>
                  <a:lnTo>
                    <a:pt x="4640" y="678"/>
                  </a:lnTo>
                  <a:lnTo>
                    <a:pt x="4184" y="1433"/>
                  </a:lnTo>
                  <a:lnTo>
                    <a:pt x="4001" y="1295"/>
                  </a:lnTo>
                  <a:lnTo>
                    <a:pt x="4437" y="563"/>
                  </a:lnTo>
                  <a:close/>
                  <a:moveTo>
                    <a:pt x="6050" y="32"/>
                  </a:moveTo>
                  <a:lnTo>
                    <a:pt x="6050" y="32"/>
                  </a:lnTo>
                  <a:cubicBezTo>
                    <a:pt x="5112" y="256"/>
                    <a:pt x="4177" y="345"/>
                    <a:pt x="3244" y="345"/>
                  </a:cubicBezTo>
                  <a:cubicBezTo>
                    <a:pt x="2166" y="345"/>
                    <a:pt x="1091" y="226"/>
                    <a:pt x="13" y="63"/>
                  </a:cubicBezTo>
                  <a:lnTo>
                    <a:pt x="1" y="303"/>
                  </a:lnTo>
                  <a:lnTo>
                    <a:pt x="3201" y="724"/>
                  </a:lnTo>
                  <a:cubicBezTo>
                    <a:pt x="3066" y="1240"/>
                    <a:pt x="2957" y="1655"/>
                    <a:pt x="2850" y="2069"/>
                  </a:cubicBezTo>
                  <a:cubicBezTo>
                    <a:pt x="3384" y="1698"/>
                    <a:pt x="3218" y="917"/>
                    <a:pt x="3981" y="530"/>
                  </a:cubicBezTo>
                  <a:lnTo>
                    <a:pt x="3981" y="530"/>
                  </a:lnTo>
                  <a:cubicBezTo>
                    <a:pt x="3765" y="1236"/>
                    <a:pt x="3371" y="1811"/>
                    <a:pt x="3885" y="2401"/>
                  </a:cubicBezTo>
                  <a:cubicBezTo>
                    <a:pt x="4552" y="1581"/>
                    <a:pt x="4823" y="371"/>
                    <a:pt x="6050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29">
              <a:extLst>
                <a:ext uri="{FF2B5EF4-FFF2-40B4-BE49-F238E27FC236}">
                  <a16:creationId xmlns:a16="http://schemas.microsoft.com/office/drawing/2014/main" id="{6A7BBF44-2EF0-5E68-5B2C-C1971055A9A7}"/>
                </a:ext>
              </a:extLst>
            </p:cNvPr>
            <p:cNvSpPr/>
            <p:nvPr/>
          </p:nvSpPr>
          <p:spPr>
            <a:xfrm>
              <a:off x="2019375" y="2222825"/>
              <a:ext cx="22600" cy="49050"/>
            </a:xfrm>
            <a:custGeom>
              <a:avLst/>
              <a:gdLst/>
              <a:ahLst/>
              <a:cxnLst/>
              <a:rect l="l" t="t" r="r" b="b"/>
              <a:pathLst>
                <a:path w="904" h="1962" extrusionOk="0">
                  <a:moveTo>
                    <a:pt x="42" y="1"/>
                  </a:moveTo>
                  <a:lnTo>
                    <a:pt x="42" y="1"/>
                  </a:lnTo>
                  <a:cubicBezTo>
                    <a:pt x="0" y="694"/>
                    <a:pt x="258" y="1286"/>
                    <a:pt x="596" y="1844"/>
                  </a:cubicBezTo>
                  <a:cubicBezTo>
                    <a:pt x="642" y="1921"/>
                    <a:pt x="698" y="1962"/>
                    <a:pt x="751" y="1962"/>
                  </a:cubicBezTo>
                  <a:cubicBezTo>
                    <a:pt x="815" y="1962"/>
                    <a:pt x="875" y="1901"/>
                    <a:pt x="904" y="1771"/>
                  </a:cubicBezTo>
                  <a:lnTo>
                    <a:pt x="716" y="1357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29">
              <a:extLst>
                <a:ext uri="{FF2B5EF4-FFF2-40B4-BE49-F238E27FC236}">
                  <a16:creationId xmlns:a16="http://schemas.microsoft.com/office/drawing/2014/main" id="{A5678533-671F-1338-AB9E-13D40FEC8A86}"/>
                </a:ext>
              </a:extLst>
            </p:cNvPr>
            <p:cNvSpPr/>
            <p:nvPr/>
          </p:nvSpPr>
          <p:spPr>
            <a:xfrm>
              <a:off x="2036350" y="2241875"/>
              <a:ext cx="16450" cy="25225"/>
            </a:xfrm>
            <a:custGeom>
              <a:avLst/>
              <a:gdLst/>
              <a:ahLst/>
              <a:cxnLst/>
              <a:rect l="l" t="t" r="r" b="b"/>
              <a:pathLst>
                <a:path w="658" h="1009" extrusionOk="0">
                  <a:moveTo>
                    <a:pt x="1" y="1"/>
                  </a:moveTo>
                  <a:lnTo>
                    <a:pt x="37" y="595"/>
                  </a:lnTo>
                  <a:cubicBezTo>
                    <a:pt x="100" y="734"/>
                    <a:pt x="163" y="872"/>
                    <a:pt x="225" y="1009"/>
                  </a:cubicBezTo>
                  <a:cubicBezTo>
                    <a:pt x="657" y="600"/>
                    <a:pt x="158" y="33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29">
              <a:extLst>
                <a:ext uri="{FF2B5EF4-FFF2-40B4-BE49-F238E27FC236}">
                  <a16:creationId xmlns:a16="http://schemas.microsoft.com/office/drawing/2014/main" id="{BC56F522-71FF-BD8D-0526-0E271B8ABDDB}"/>
                </a:ext>
              </a:extLst>
            </p:cNvPr>
            <p:cNvSpPr/>
            <p:nvPr/>
          </p:nvSpPr>
          <p:spPr>
            <a:xfrm>
              <a:off x="2179550" y="2113300"/>
              <a:ext cx="19525" cy="17725"/>
            </a:xfrm>
            <a:custGeom>
              <a:avLst/>
              <a:gdLst/>
              <a:ahLst/>
              <a:cxnLst/>
              <a:rect l="l" t="t" r="r" b="b"/>
              <a:pathLst>
                <a:path w="781" h="709" extrusionOk="0">
                  <a:moveTo>
                    <a:pt x="116" y="1"/>
                  </a:moveTo>
                  <a:lnTo>
                    <a:pt x="0" y="144"/>
                  </a:lnTo>
                  <a:lnTo>
                    <a:pt x="655" y="708"/>
                  </a:lnTo>
                  <a:cubicBezTo>
                    <a:pt x="697" y="648"/>
                    <a:pt x="739" y="587"/>
                    <a:pt x="780" y="527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29">
              <a:extLst>
                <a:ext uri="{FF2B5EF4-FFF2-40B4-BE49-F238E27FC236}">
                  <a16:creationId xmlns:a16="http://schemas.microsoft.com/office/drawing/2014/main" id="{09FF2E29-5A46-8C44-3A18-F99224A6EDC9}"/>
                </a:ext>
              </a:extLst>
            </p:cNvPr>
            <p:cNvSpPr/>
            <p:nvPr/>
          </p:nvSpPr>
          <p:spPr>
            <a:xfrm>
              <a:off x="2097025" y="2121975"/>
              <a:ext cx="12725" cy="23000"/>
            </a:xfrm>
            <a:custGeom>
              <a:avLst/>
              <a:gdLst/>
              <a:ahLst/>
              <a:cxnLst/>
              <a:rect l="l" t="t" r="r" b="b"/>
              <a:pathLst>
                <a:path w="509" h="920" extrusionOk="0">
                  <a:moveTo>
                    <a:pt x="119" y="0"/>
                  </a:moveTo>
                  <a:cubicBezTo>
                    <a:pt x="80" y="35"/>
                    <a:pt x="40" y="70"/>
                    <a:pt x="0" y="104"/>
                  </a:cubicBezTo>
                  <a:lnTo>
                    <a:pt x="319" y="920"/>
                  </a:lnTo>
                  <a:lnTo>
                    <a:pt x="509" y="844"/>
                  </a:lnTo>
                  <a:cubicBezTo>
                    <a:pt x="379" y="562"/>
                    <a:pt x="249" y="281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29">
              <a:extLst>
                <a:ext uri="{FF2B5EF4-FFF2-40B4-BE49-F238E27FC236}">
                  <a16:creationId xmlns:a16="http://schemas.microsoft.com/office/drawing/2014/main" id="{429A0177-1B24-0DF1-CDED-0711A331B22D}"/>
                </a:ext>
              </a:extLst>
            </p:cNvPr>
            <p:cNvSpPr/>
            <p:nvPr/>
          </p:nvSpPr>
          <p:spPr>
            <a:xfrm>
              <a:off x="2026650" y="2119075"/>
              <a:ext cx="13075" cy="16725"/>
            </a:xfrm>
            <a:custGeom>
              <a:avLst/>
              <a:gdLst/>
              <a:ahLst/>
              <a:cxnLst/>
              <a:rect l="l" t="t" r="r" b="b"/>
              <a:pathLst>
                <a:path w="523" h="669" extrusionOk="0">
                  <a:moveTo>
                    <a:pt x="367" y="1"/>
                  </a:moveTo>
                  <a:cubicBezTo>
                    <a:pt x="245" y="193"/>
                    <a:pt x="123" y="386"/>
                    <a:pt x="0" y="579"/>
                  </a:cubicBezTo>
                  <a:lnTo>
                    <a:pt x="143" y="669"/>
                  </a:lnTo>
                  <a:lnTo>
                    <a:pt x="522" y="99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29">
              <a:extLst>
                <a:ext uri="{FF2B5EF4-FFF2-40B4-BE49-F238E27FC236}">
                  <a16:creationId xmlns:a16="http://schemas.microsoft.com/office/drawing/2014/main" id="{56E72C46-C5C4-B497-ABE3-86E41FEBC3BC}"/>
                </a:ext>
              </a:extLst>
            </p:cNvPr>
            <p:cNvSpPr/>
            <p:nvPr/>
          </p:nvSpPr>
          <p:spPr>
            <a:xfrm>
              <a:off x="2111250" y="2122325"/>
              <a:ext cx="12850" cy="21550"/>
            </a:xfrm>
            <a:custGeom>
              <a:avLst/>
              <a:gdLst/>
              <a:ahLst/>
              <a:cxnLst/>
              <a:rect l="l" t="t" r="r" b="b"/>
              <a:pathLst>
                <a:path w="514" h="862" extrusionOk="0">
                  <a:moveTo>
                    <a:pt x="107" y="1"/>
                  </a:moveTo>
                  <a:lnTo>
                    <a:pt x="1" y="90"/>
                  </a:lnTo>
                  <a:cubicBezTo>
                    <a:pt x="102" y="347"/>
                    <a:pt x="202" y="604"/>
                    <a:pt x="304" y="861"/>
                  </a:cubicBezTo>
                  <a:lnTo>
                    <a:pt x="514" y="761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29">
              <a:extLst>
                <a:ext uri="{FF2B5EF4-FFF2-40B4-BE49-F238E27FC236}">
                  <a16:creationId xmlns:a16="http://schemas.microsoft.com/office/drawing/2014/main" id="{1AE0F7B5-216B-72F1-D001-2CC334597D20}"/>
                </a:ext>
              </a:extLst>
            </p:cNvPr>
            <p:cNvSpPr/>
            <p:nvPr/>
          </p:nvSpPr>
          <p:spPr>
            <a:xfrm>
              <a:off x="2199500" y="2843850"/>
              <a:ext cx="11775" cy="35925"/>
            </a:xfrm>
            <a:custGeom>
              <a:avLst/>
              <a:gdLst/>
              <a:ahLst/>
              <a:cxnLst/>
              <a:rect l="l" t="t" r="r" b="b"/>
              <a:pathLst>
                <a:path w="471" h="1437" extrusionOk="0">
                  <a:moveTo>
                    <a:pt x="1" y="1"/>
                  </a:moveTo>
                  <a:lnTo>
                    <a:pt x="173" y="1437"/>
                  </a:lnTo>
                  <a:cubicBezTo>
                    <a:pt x="312" y="933"/>
                    <a:pt x="470" y="4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29">
              <a:extLst>
                <a:ext uri="{FF2B5EF4-FFF2-40B4-BE49-F238E27FC236}">
                  <a16:creationId xmlns:a16="http://schemas.microsoft.com/office/drawing/2014/main" id="{C1B38119-C774-DCAD-075C-464B290D2DE8}"/>
                </a:ext>
              </a:extLst>
            </p:cNvPr>
            <p:cNvSpPr/>
            <p:nvPr/>
          </p:nvSpPr>
          <p:spPr>
            <a:xfrm>
              <a:off x="2231450" y="2844850"/>
              <a:ext cx="10650" cy="25225"/>
            </a:xfrm>
            <a:custGeom>
              <a:avLst/>
              <a:gdLst/>
              <a:ahLst/>
              <a:cxnLst/>
              <a:rect l="l" t="t" r="r" b="b"/>
              <a:pathLst>
                <a:path w="426" h="1009" extrusionOk="0">
                  <a:moveTo>
                    <a:pt x="197" y="0"/>
                  </a:moveTo>
                  <a:lnTo>
                    <a:pt x="1" y="43"/>
                  </a:lnTo>
                  <a:lnTo>
                    <a:pt x="197" y="1008"/>
                  </a:lnTo>
                  <a:lnTo>
                    <a:pt x="426" y="991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29">
              <a:extLst>
                <a:ext uri="{FF2B5EF4-FFF2-40B4-BE49-F238E27FC236}">
                  <a16:creationId xmlns:a16="http://schemas.microsoft.com/office/drawing/2014/main" id="{C44FC98F-647A-24E7-8F9B-4926C93600E4}"/>
                </a:ext>
              </a:extLst>
            </p:cNvPr>
            <p:cNvSpPr/>
            <p:nvPr/>
          </p:nvSpPr>
          <p:spPr>
            <a:xfrm>
              <a:off x="1809200" y="2822675"/>
              <a:ext cx="3025" cy="38425"/>
            </a:xfrm>
            <a:custGeom>
              <a:avLst/>
              <a:gdLst/>
              <a:ahLst/>
              <a:cxnLst/>
              <a:rect l="l" t="t" r="r" b="b"/>
              <a:pathLst>
                <a:path w="121" h="1537" extrusionOk="0">
                  <a:moveTo>
                    <a:pt x="121" y="1"/>
                  </a:moveTo>
                  <a:lnTo>
                    <a:pt x="0" y="3"/>
                  </a:lnTo>
                  <a:lnTo>
                    <a:pt x="0" y="1536"/>
                  </a:lnTo>
                  <a:lnTo>
                    <a:pt x="121" y="1533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29">
              <a:extLst>
                <a:ext uri="{FF2B5EF4-FFF2-40B4-BE49-F238E27FC236}">
                  <a16:creationId xmlns:a16="http://schemas.microsoft.com/office/drawing/2014/main" id="{254411E6-36F6-5700-9F55-636F80C75ACA}"/>
                </a:ext>
              </a:extLst>
            </p:cNvPr>
            <p:cNvSpPr/>
            <p:nvPr/>
          </p:nvSpPr>
          <p:spPr>
            <a:xfrm>
              <a:off x="1915275" y="1582250"/>
              <a:ext cx="3242425" cy="2137700"/>
            </a:xfrm>
            <a:custGeom>
              <a:avLst/>
              <a:gdLst/>
              <a:ahLst/>
              <a:cxnLst/>
              <a:rect l="l" t="t" r="r" b="b"/>
              <a:pathLst>
                <a:path w="129697" h="85508" extrusionOk="0">
                  <a:moveTo>
                    <a:pt x="86185" y="0"/>
                  </a:moveTo>
                  <a:cubicBezTo>
                    <a:pt x="84494" y="0"/>
                    <a:pt x="82817" y="191"/>
                    <a:pt x="81146" y="684"/>
                  </a:cubicBezTo>
                  <a:cubicBezTo>
                    <a:pt x="80576" y="853"/>
                    <a:pt x="80020" y="1129"/>
                    <a:pt x="79511" y="1448"/>
                  </a:cubicBezTo>
                  <a:cubicBezTo>
                    <a:pt x="77422" y="2750"/>
                    <a:pt x="75786" y="4524"/>
                    <a:pt x="74335" y="6493"/>
                  </a:cubicBezTo>
                  <a:cubicBezTo>
                    <a:pt x="74091" y="6827"/>
                    <a:pt x="73729" y="7078"/>
                    <a:pt x="73418" y="7364"/>
                  </a:cubicBezTo>
                  <a:lnTo>
                    <a:pt x="73426" y="7397"/>
                  </a:lnTo>
                  <a:lnTo>
                    <a:pt x="73404" y="7378"/>
                  </a:lnTo>
                  <a:cubicBezTo>
                    <a:pt x="73409" y="7373"/>
                    <a:pt x="73414" y="7369"/>
                    <a:pt x="73418" y="7363"/>
                  </a:cubicBezTo>
                  <a:cubicBezTo>
                    <a:pt x="73210" y="6232"/>
                    <a:pt x="72409" y="5462"/>
                    <a:pt x="71564" y="4867"/>
                  </a:cubicBezTo>
                  <a:cubicBezTo>
                    <a:pt x="69646" y="3522"/>
                    <a:pt x="67499" y="2583"/>
                    <a:pt x="65158" y="2293"/>
                  </a:cubicBezTo>
                  <a:cubicBezTo>
                    <a:pt x="63562" y="2096"/>
                    <a:pt x="61934" y="2150"/>
                    <a:pt x="60322" y="2048"/>
                  </a:cubicBezTo>
                  <a:cubicBezTo>
                    <a:pt x="59741" y="2011"/>
                    <a:pt x="59162" y="1994"/>
                    <a:pt x="58583" y="1994"/>
                  </a:cubicBezTo>
                  <a:cubicBezTo>
                    <a:pt x="55552" y="1994"/>
                    <a:pt x="52555" y="2456"/>
                    <a:pt x="49570" y="2917"/>
                  </a:cubicBezTo>
                  <a:cubicBezTo>
                    <a:pt x="45745" y="3506"/>
                    <a:pt x="41950" y="4275"/>
                    <a:pt x="38141" y="4954"/>
                  </a:cubicBezTo>
                  <a:cubicBezTo>
                    <a:pt x="36286" y="5285"/>
                    <a:pt x="34426" y="5578"/>
                    <a:pt x="32573" y="5915"/>
                  </a:cubicBezTo>
                  <a:cubicBezTo>
                    <a:pt x="32340" y="5958"/>
                    <a:pt x="32126" y="6156"/>
                    <a:pt x="31919" y="6303"/>
                  </a:cubicBezTo>
                  <a:cubicBezTo>
                    <a:pt x="31708" y="6455"/>
                    <a:pt x="31523" y="6769"/>
                    <a:pt x="31320" y="6774"/>
                  </a:cubicBezTo>
                  <a:cubicBezTo>
                    <a:pt x="30682" y="6792"/>
                    <a:pt x="30251" y="7138"/>
                    <a:pt x="29826" y="7523"/>
                  </a:cubicBezTo>
                  <a:cubicBezTo>
                    <a:pt x="29330" y="7971"/>
                    <a:pt x="28894" y="8500"/>
                    <a:pt x="28356" y="8886"/>
                  </a:cubicBezTo>
                  <a:cubicBezTo>
                    <a:pt x="26550" y="10178"/>
                    <a:pt x="24718" y="11433"/>
                    <a:pt x="22881" y="12682"/>
                  </a:cubicBezTo>
                  <a:cubicBezTo>
                    <a:pt x="21842" y="13390"/>
                    <a:pt x="20761" y="14016"/>
                    <a:pt x="20199" y="15250"/>
                  </a:cubicBezTo>
                  <a:cubicBezTo>
                    <a:pt x="19922" y="15850"/>
                    <a:pt x="19441" y="16358"/>
                    <a:pt x="19031" y="16892"/>
                  </a:cubicBezTo>
                  <a:cubicBezTo>
                    <a:pt x="18374" y="17748"/>
                    <a:pt x="17668" y="18566"/>
                    <a:pt x="17043" y="19442"/>
                  </a:cubicBezTo>
                  <a:cubicBezTo>
                    <a:pt x="14792" y="22594"/>
                    <a:pt x="12570" y="25763"/>
                    <a:pt x="10333" y="28926"/>
                  </a:cubicBezTo>
                  <a:cubicBezTo>
                    <a:pt x="7179" y="33376"/>
                    <a:pt x="4026" y="37830"/>
                    <a:pt x="878" y="42284"/>
                  </a:cubicBezTo>
                  <a:cubicBezTo>
                    <a:pt x="645" y="42614"/>
                    <a:pt x="423" y="42958"/>
                    <a:pt x="264" y="43326"/>
                  </a:cubicBezTo>
                  <a:cubicBezTo>
                    <a:pt x="0" y="43940"/>
                    <a:pt x="142" y="44377"/>
                    <a:pt x="755" y="44626"/>
                  </a:cubicBezTo>
                  <a:cubicBezTo>
                    <a:pt x="1247" y="44826"/>
                    <a:pt x="1794" y="45017"/>
                    <a:pt x="2313" y="45017"/>
                  </a:cubicBezTo>
                  <a:cubicBezTo>
                    <a:pt x="2339" y="45017"/>
                    <a:pt x="2364" y="45017"/>
                    <a:pt x="2390" y="45016"/>
                  </a:cubicBezTo>
                  <a:cubicBezTo>
                    <a:pt x="3968" y="44950"/>
                    <a:pt x="5540" y="44768"/>
                    <a:pt x="7115" y="44641"/>
                  </a:cubicBezTo>
                  <a:cubicBezTo>
                    <a:pt x="7627" y="44601"/>
                    <a:pt x="8143" y="44589"/>
                    <a:pt x="8519" y="44571"/>
                  </a:cubicBezTo>
                  <a:lnTo>
                    <a:pt x="8519" y="44571"/>
                  </a:lnTo>
                  <a:cubicBezTo>
                    <a:pt x="8234" y="44958"/>
                    <a:pt x="7942" y="45368"/>
                    <a:pt x="7638" y="45769"/>
                  </a:cubicBezTo>
                  <a:cubicBezTo>
                    <a:pt x="5647" y="48402"/>
                    <a:pt x="5375" y="51368"/>
                    <a:pt x="5928" y="54502"/>
                  </a:cubicBezTo>
                  <a:cubicBezTo>
                    <a:pt x="6110" y="55521"/>
                    <a:pt x="6604" y="56318"/>
                    <a:pt x="7482" y="56866"/>
                  </a:cubicBezTo>
                  <a:cubicBezTo>
                    <a:pt x="7765" y="57044"/>
                    <a:pt x="8063" y="57199"/>
                    <a:pt x="8371" y="57329"/>
                  </a:cubicBezTo>
                  <a:cubicBezTo>
                    <a:pt x="9491" y="57790"/>
                    <a:pt x="10636" y="58199"/>
                    <a:pt x="11740" y="58695"/>
                  </a:cubicBezTo>
                  <a:cubicBezTo>
                    <a:pt x="15054" y="60184"/>
                    <a:pt x="18343" y="61736"/>
                    <a:pt x="21668" y="63206"/>
                  </a:cubicBezTo>
                  <a:cubicBezTo>
                    <a:pt x="29065" y="66472"/>
                    <a:pt x="36251" y="70165"/>
                    <a:pt x="43405" y="73921"/>
                  </a:cubicBezTo>
                  <a:cubicBezTo>
                    <a:pt x="47014" y="75815"/>
                    <a:pt x="50654" y="77637"/>
                    <a:pt x="54421" y="79200"/>
                  </a:cubicBezTo>
                  <a:cubicBezTo>
                    <a:pt x="58494" y="80892"/>
                    <a:pt x="62514" y="82693"/>
                    <a:pt x="66369" y="84856"/>
                  </a:cubicBezTo>
                  <a:cubicBezTo>
                    <a:pt x="67019" y="85221"/>
                    <a:pt x="67816" y="85501"/>
                    <a:pt x="68548" y="85507"/>
                  </a:cubicBezTo>
                  <a:cubicBezTo>
                    <a:pt x="68570" y="85508"/>
                    <a:pt x="68592" y="85508"/>
                    <a:pt x="68613" y="85508"/>
                  </a:cubicBezTo>
                  <a:cubicBezTo>
                    <a:pt x="69686" y="85508"/>
                    <a:pt x="70725" y="85183"/>
                    <a:pt x="71698" y="84626"/>
                  </a:cubicBezTo>
                  <a:cubicBezTo>
                    <a:pt x="73744" y="83460"/>
                    <a:pt x="75826" y="82357"/>
                    <a:pt x="77905" y="81253"/>
                  </a:cubicBezTo>
                  <a:cubicBezTo>
                    <a:pt x="83136" y="78474"/>
                    <a:pt x="88478" y="75907"/>
                    <a:pt x="93532" y="72803"/>
                  </a:cubicBezTo>
                  <a:cubicBezTo>
                    <a:pt x="94678" y="72098"/>
                    <a:pt x="95816" y="71380"/>
                    <a:pt x="96978" y="70700"/>
                  </a:cubicBezTo>
                  <a:cubicBezTo>
                    <a:pt x="98866" y="69596"/>
                    <a:pt x="100705" y="68382"/>
                    <a:pt x="102681" y="67464"/>
                  </a:cubicBezTo>
                  <a:cubicBezTo>
                    <a:pt x="105584" y="66113"/>
                    <a:pt x="108401" y="64612"/>
                    <a:pt x="111184" y="63038"/>
                  </a:cubicBezTo>
                  <a:cubicBezTo>
                    <a:pt x="111998" y="62579"/>
                    <a:pt x="112751" y="61992"/>
                    <a:pt x="113470" y="61390"/>
                  </a:cubicBezTo>
                  <a:cubicBezTo>
                    <a:pt x="114160" y="60809"/>
                    <a:pt x="114206" y="60502"/>
                    <a:pt x="113772" y="59722"/>
                  </a:cubicBezTo>
                  <a:cubicBezTo>
                    <a:pt x="113594" y="59398"/>
                    <a:pt x="113252" y="59103"/>
                    <a:pt x="112915" y="58945"/>
                  </a:cubicBezTo>
                  <a:cubicBezTo>
                    <a:pt x="112501" y="58754"/>
                    <a:pt x="112013" y="58721"/>
                    <a:pt x="111459" y="58596"/>
                  </a:cubicBezTo>
                  <a:cubicBezTo>
                    <a:pt x="111407" y="58273"/>
                    <a:pt x="111315" y="57920"/>
                    <a:pt x="111301" y="57563"/>
                  </a:cubicBezTo>
                  <a:cubicBezTo>
                    <a:pt x="111241" y="56062"/>
                    <a:pt x="111675" y="54638"/>
                    <a:pt x="112000" y="53195"/>
                  </a:cubicBezTo>
                  <a:cubicBezTo>
                    <a:pt x="112127" y="52636"/>
                    <a:pt x="112319" y="52209"/>
                    <a:pt x="112817" y="51889"/>
                  </a:cubicBezTo>
                  <a:cubicBezTo>
                    <a:pt x="113149" y="51675"/>
                    <a:pt x="113439" y="51366"/>
                    <a:pt x="113684" y="51051"/>
                  </a:cubicBezTo>
                  <a:cubicBezTo>
                    <a:pt x="114145" y="50453"/>
                    <a:pt x="114100" y="50116"/>
                    <a:pt x="113568" y="49555"/>
                  </a:cubicBezTo>
                  <a:cubicBezTo>
                    <a:pt x="113456" y="49438"/>
                    <a:pt x="113340" y="49324"/>
                    <a:pt x="113199" y="49183"/>
                  </a:cubicBezTo>
                  <a:cubicBezTo>
                    <a:pt x="113298" y="48891"/>
                    <a:pt x="113391" y="48621"/>
                    <a:pt x="113473" y="48379"/>
                  </a:cubicBezTo>
                  <a:cubicBezTo>
                    <a:pt x="114201" y="48411"/>
                    <a:pt x="114839" y="48436"/>
                    <a:pt x="115475" y="48464"/>
                  </a:cubicBezTo>
                  <a:cubicBezTo>
                    <a:pt x="116147" y="48496"/>
                    <a:pt x="116819" y="48515"/>
                    <a:pt x="117490" y="48564"/>
                  </a:cubicBezTo>
                  <a:cubicBezTo>
                    <a:pt x="118395" y="48629"/>
                    <a:pt x="119298" y="48780"/>
                    <a:pt x="120203" y="48782"/>
                  </a:cubicBezTo>
                  <a:cubicBezTo>
                    <a:pt x="120211" y="48782"/>
                    <a:pt x="120219" y="48782"/>
                    <a:pt x="120226" y="48782"/>
                  </a:cubicBezTo>
                  <a:cubicBezTo>
                    <a:pt x="121727" y="48782"/>
                    <a:pt x="122436" y="48346"/>
                    <a:pt x="122642" y="46966"/>
                  </a:cubicBezTo>
                  <a:cubicBezTo>
                    <a:pt x="122652" y="46900"/>
                    <a:pt x="122666" y="46834"/>
                    <a:pt x="122681" y="46769"/>
                  </a:cubicBezTo>
                  <a:cubicBezTo>
                    <a:pt x="123006" y="45428"/>
                    <a:pt x="123196" y="44034"/>
                    <a:pt x="123696" y="42762"/>
                  </a:cubicBezTo>
                  <a:cubicBezTo>
                    <a:pt x="124183" y="41522"/>
                    <a:pt x="124481" y="40263"/>
                    <a:pt x="124674" y="38971"/>
                  </a:cubicBezTo>
                  <a:cubicBezTo>
                    <a:pt x="125346" y="34472"/>
                    <a:pt x="126303" y="30040"/>
                    <a:pt x="127585" y="25672"/>
                  </a:cubicBezTo>
                  <a:cubicBezTo>
                    <a:pt x="128303" y="23221"/>
                    <a:pt x="128876" y="20727"/>
                    <a:pt x="129474" y="18243"/>
                  </a:cubicBezTo>
                  <a:cubicBezTo>
                    <a:pt x="129697" y="17313"/>
                    <a:pt x="129413" y="17012"/>
                    <a:pt x="128484" y="17012"/>
                  </a:cubicBezTo>
                  <a:cubicBezTo>
                    <a:pt x="128476" y="17012"/>
                    <a:pt x="128467" y="17012"/>
                    <a:pt x="128458" y="17012"/>
                  </a:cubicBezTo>
                  <a:cubicBezTo>
                    <a:pt x="128322" y="17012"/>
                    <a:pt x="128183" y="17012"/>
                    <a:pt x="128055" y="17048"/>
                  </a:cubicBezTo>
                  <a:cubicBezTo>
                    <a:pt x="127948" y="17078"/>
                    <a:pt x="127846" y="17091"/>
                    <a:pt x="127748" y="17091"/>
                  </a:cubicBezTo>
                  <a:cubicBezTo>
                    <a:pt x="127421" y="17091"/>
                    <a:pt x="127132" y="16948"/>
                    <a:pt x="126819" y="16790"/>
                  </a:cubicBezTo>
                  <a:cubicBezTo>
                    <a:pt x="124951" y="15842"/>
                    <a:pt x="123536" y="14343"/>
                    <a:pt x="122039" y="12943"/>
                  </a:cubicBezTo>
                  <a:cubicBezTo>
                    <a:pt x="121724" y="12649"/>
                    <a:pt x="121356" y="12346"/>
                    <a:pt x="121189" y="11970"/>
                  </a:cubicBezTo>
                  <a:cubicBezTo>
                    <a:pt x="120728" y="10921"/>
                    <a:pt x="119966" y="10136"/>
                    <a:pt x="119159" y="9376"/>
                  </a:cubicBezTo>
                  <a:cubicBezTo>
                    <a:pt x="118994" y="9224"/>
                    <a:pt x="118793" y="9023"/>
                    <a:pt x="118595" y="9008"/>
                  </a:cubicBezTo>
                  <a:cubicBezTo>
                    <a:pt x="118022" y="8964"/>
                    <a:pt x="117948" y="8571"/>
                    <a:pt x="117933" y="8159"/>
                  </a:cubicBezTo>
                  <a:cubicBezTo>
                    <a:pt x="117489" y="8048"/>
                    <a:pt x="117091" y="7970"/>
                    <a:pt x="116710" y="7850"/>
                  </a:cubicBezTo>
                  <a:cubicBezTo>
                    <a:pt x="112892" y="6643"/>
                    <a:pt x="109090" y="5395"/>
                    <a:pt x="105261" y="4230"/>
                  </a:cubicBezTo>
                  <a:cubicBezTo>
                    <a:pt x="100309" y="2723"/>
                    <a:pt x="95422" y="998"/>
                    <a:pt x="90244" y="304"/>
                  </a:cubicBezTo>
                  <a:cubicBezTo>
                    <a:pt x="88879" y="120"/>
                    <a:pt x="87527" y="0"/>
                    <a:pt x="86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29">
              <a:extLst>
                <a:ext uri="{FF2B5EF4-FFF2-40B4-BE49-F238E27FC236}">
                  <a16:creationId xmlns:a16="http://schemas.microsoft.com/office/drawing/2014/main" id="{70A814D9-F283-0D08-1A74-AF1740CE80CB}"/>
                </a:ext>
              </a:extLst>
            </p:cNvPr>
            <p:cNvSpPr/>
            <p:nvPr/>
          </p:nvSpPr>
          <p:spPr>
            <a:xfrm>
              <a:off x="1915275" y="1582250"/>
              <a:ext cx="3242400" cy="2137700"/>
            </a:xfrm>
            <a:custGeom>
              <a:avLst/>
              <a:gdLst/>
              <a:ahLst/>
              <a:cxnLst/>
              <a:rect l="l" t="t" r="r" b="b"/>
              <a:pathLst>
                <a:path w="129696" h="85508" extrusionOk="0">
                  <a:moveTo>
                    <a:pt x="105485" y="5356"/>
                  </a:moveTo>
                  <a:lnTo>
                    <a:pt x="105462" y="5377"/>
                  </a:lnTo>
                  <a:lnTo>
                    <a:pt x="105482" y="5392"/>
                  </a:lnTo>
                  <a:cubicBezTo>
                    <a:pt x="105483" y="5380"/>
                    <a:pt x="105484" y="5368"/>
                    <a:pt x="105485" y="5356"/>
                  </a:cubicBezTo>
                  <a:close/>
                  <a:moveTo>
                    <a:pt x="119786" y="10747"/>
                  </a:moveTo>
                  <a:lnTo>
                    <a:pt x="119923" y="10765"/>
                  </a:lnTo>
                  <a:lnTo>
                    <a:pt x="119961" y="11547"/>
                  </a:lnTo>
                  <a:lnTo>
                    <a:pt x="119520" y="11808"/>
                  </a:lnTo>
                  <a:lnTo>
                    <a:pt x="119520" y="11808"/>
                  </a:lnTo>
                  <a:lnTo>
                    <a:pt x="119786" y="10747"/>
                  </a:lnTo>
                  <a:close/>
                  <a:moveTo>
                    <a:pt x="126640" y="19174"/>
                  </a:moveTo>
                  <a:lnTo>
                    <a:pt x="126640" y="19174"/>
                  </a:lnTo>
                  <a:cubicBezTo>
                    <a:pt x="126640" y="19174"/>
                    <a:pt x="126639" y="19175"/>
                    <a:pt x="126639" y="19175"/>
                  </a:cubicBezTo>
                  <a:lnTo>
                    <a:pt x="126641" y="19175"/>
                  </a:lnTo>
                  <a:lnTo>
                    <a:pt x="126640" y="19174"/>
                  </a:lnTo>
                  <a:close/>
                  <a:moveTo>
                    <a:pt x="69673" y="29184"/>
                  </a:moveTo>
                  <a:lnTo>
                    <a:pt x="69688" y="29316"/>
                  </a:lnTo>
                  <a:lnTo>
                    <a:pt x="68869" y="29356"/>
                  </a:lnTo>
                  <a:cubicBezTo>
                    <a:pt x="68866" y="29337"/>
                    <a:pt x="68862" y="29316"/>
                    <a:pt x="68859" y="29297"/>
                  </a:cubicBezTo>
                  <a:lnTo>
                    <a:pt x="69673" y="29184"/>
                  </a:lnTo>
                  <a:close/>
                  <a:moveTo>
                    <a:pt x="86143" y="301"/>
                  </a:moveTo>
                  <a:cubicBezTo>
                    <a:pt x="88096" y="301"/>
                    <a:pt x="90055" y="734"/>
                    <a:pt x="92087" y="1058"/>
                  </a:cubicBezTo>
                  <a:lnTo>
                    <a:pt x="91769" y="2609"/>
                  </a:lnTo>
                  <a:lnTo>
                    <a:pt x="91780" y="2617"/>
                  </a:lnTo>
                  <a:lnTo>
                    <a:pt x="92480" y="1231"/>
                  </a:lnTo>
                  <a:cubicBezTo>
                    <a:pt x="92642" y="1199"/>
                    <a:pt x="92806" y="1185"/>
                    <a:pt x="92971" y="1185"/>
                  </a:cubicBezTo>
                  <a:cubicBezTo>
                    <a:pt x="93500" y="1185"/>
                    <a:pt x="94044" y="1329"/>
                    <a:pt x="94575" y="1481"/>
                  </a:cubicBezTo>
                  <a:cubicBezTo>
                    <a:pt x="97639" y="2360"/>
                    <a:pt x="100694" y="3267"/>
                    <a:pt x="103754" y="4164"/>
                  </a:cubicBezTo>
                  <a:cubicBezTo>
                    <a:pt x="104109" y="4268"/>
                    <a:pt x="104460" y="4392"/>
                    <a:pt x="104820" y="4468"/>
                  </a:cubicBezTo>
                  <a:cubicBezTo>
                    <a:pt x="105326" y="4574"/>
                    <a:pt x="105523" y="4874"/>
                    <a:pt x="105485" y="5356"/>
                  </a:cubicBezTo>
                  <a:lnTo>
                    <a:pt x="105485" y="5356"/>
                  </a:lnTo>
                  <a:lnTo>
                    <a:pt x="106038" y="4860"/>
                  </a:lnTo>
                  <a:lnTo>
                    <a:pt x="106237" y="4958"/>
                  </a:lnTo>
                  <a:lnTo>
                    <a:pt x="105920" y="6206"/>
                  </a:lnTo>
                  <a:lnTo>
                    <a:pt x="106047" y="6258"/>
                  </a:lnTo>
                  <a:cubicBezTo>
                    <a:pt x="106222" y="5899"/>
                    <a:pt x="106396" y="5541"/>
                    <a:pt x="106621" y="5078"/>
                  </a:cubicBezTo>
                  <a:cubicBezTo>
                    <a:pt x="107817" y="5481"/>
                    <a:pt x="109002" y="5908"/>
                    <a:pt x="110203" y="6277"/>
                  </a:cubicBezTo>
                  <a:cubicBezTo>
                    <a:pt x="111383" y="6639"/>
                    <a:pt x="112581" y="6944"/>
                    <a:pt x="113813" y="7285"/>
                  </a:cubicBezTo>
                  <a:cubicBezTo>
                    <a:pt x="113770" y="7609"/>
                    <a:pt x="113733" y="7894"/>
                    <a:pt x="113692" y="8208"/>
                  </a:cubicBezTo>
                  <a:cubicBezTo>
                    <a:pt x="113707" y="8207"/>
                    <a:pt x="113723" y="8207"/>
                    <a:pt x="113737" y="8207"/>
                  </a:cubicBezTo>
                  <a:cubicBezTo>
                    <a:pt x="113765" y="8207"/>
                    <a:pt x="113790" y="8208"/>
                    <a:pt x="113811" y="8208"/>
                  </a:cubicBezTo>
                  <a:cubicBezTo>
                    <a:pt x="113840" y="8208"/>
                    <a:pt x="113860" y="8206"/>
                    <a:pt x="113864" y="8196"/>
                  </a:cubicBezTo>
                  <a:cubicBezTo>
                    <a:pt x="113969" y="7955"/>
                    <a:pt x="114064" y="7710"/>
                    <a:pt x="114172" y="7438"/>
                  </a:cubicBezTo>
                  <a:lnTo>
                    <a:pt x="115351" y="7817"/>
                  </a:lnTo>
                  <a:cubicBezTo>
                    <a:pt x="115345" y="8087"/>
                    <a:pt x="115341" y="8317"/>
                    <a:pt x="115336" y="8545"/>
                  </a:cubicBezTo>
                  <a:lnTo>
                    <a:pt x="115367" y="8568"/>
                  </a:lnTo>
                  <a:cubicBezTo>
                    <a:pt x="115504" y="8389"/>
                    <a:pt x="115641" y="8210"/>
                    <a:pt x="115855" y="7930"/>
                  </a:cubicBezTo>
                  <a:lnTo>
                    <a:pt x="116018" y="8631"/>
                  </a:lnTo>
                  <a:lnTo>
                    <a:pt x="116445" y="8181"/>
                  </a:lnTo>
                  <a:lnTo>
                    <a:pt x="117522" y="8503"/>
                  </a:lnTo>
                  <a:cubicBezTo>
                    <a:pt x="117306" y="9168"/>
                    <a:pt x="117137" y="9807"/>
                    <a:pt x="116895" y="10417"/>
                  </a:cubicBezTo>
                  <a:cubicBezTo>
                    <a:pt x="115765" y="13274"/>
                    <a:pt x="114966" y="16219"/>
                    <a:pt x="114392" y="19234"/>
                  </a:cubicBezTo>
                  <a:cubicBezTo>
                    <a:pt x="114197" y="20255"/>
                    <a:pt x="113889" y="21256"/>
                    <a:pt x="113617" y="22262"/>
                  </a:cubicBezTo>
                  <a:cubicBezTo>
                    <a:pt x="113123" y="24080"/>
                    <a:pt x="112621" y="25896"/>
                    <a:pt x="112118" y="27712"/>
                  </a:cubicBezTo>
                  <a:cubicBezTo>
                    <a:pt x="111449" y="30145"/>
                    <a:pt x="110774" y="32577"/>
                    <a:pt x="110091" y="35007"/>
                  </a:cubicBezTo>
                  <a:cubicBezTo>
                    <a:pt x="109984" y="35386"/>
                    <a:pt x="109824" y="35752"/>
                    <a:pt x="109662" y="36195"/>
                  </a:cubicBezTo>
                  <a:cubicBezTo>
                    <a:pt x="109565" y="36199"/>
                    <a:pt x="109468" y="36202"/>
                    <a:pt x="109372" y="36202"/>
                  </a:cubicBezTo>
                  <a:cubicBezTo>
                    <a:pt x="108527" y="36202"/>
                    <a:pt x="107722" y="36016"/>
                    <a:pt x="106940" y="35685"/>
                  </a:cubicBezTo>
                  <a:lnTo>
                    <a:pt x="106940" y="35685"/>
                  </a:lnTo>
                  <a:lnTo>
                    <a:pt x="106954" y="35694"/>
                  </a:lnTo>
                  <a:lnTo>
                    <a:pt x="106489" y="35623"/>
                  </a:lnTo>
                  <a:cubicBezTo>
                    <a:pt x="106621" y="35146"/>
                    <a:pt x="106749" y="34686"/>
                    <a:pt x="106876" y="34226"/>
                  </a:cubicBezTo>
                  <a:lnTo>
                    <a:pt x="106745" y="34183"/>
                  </a:lnTo>
                  <a:lnTo>
                    <a:pt x="106112" y="35496"/>
                  </a:lnTo>
                  <a:cubicBezTo>
                    <a:pt x="104591" y="35220"/>
                    <a:pt x="103114" y="34896"/>
                    <a:pt x="101621" y="34712"/>
                  </a:cubicBezTo>
                  <a:cubicBezTo>
                    <a:pt x="101185" y="34659"/>
                    <a:pt x="101160" y="34111"/>
                    <a:pt x="100784" y="34111"/>
                  </a:cubicBezTo>
                  <a:cubicBezTo>
                    <a:pt x="100743" y="34111"/>
                    <a:pt x="100699" y="34117"/>
                    <a:pt x="100649" y="34131"/>
                  </a:cubicBezTo>
                  <a:cubicBezTo>
                    <a:pt x="100665" y="33870"/>
                    <a:pt x="100668" y="33606"/>
                    <a:pt x="100700" y="33347"/>
                  </a:cubicBezTo>
                  <a:cubicBezTo>
                    <a:pt x="100753" y="32915"/>
                    <a:pt x="100827" y="32486"/>
                    <a:pt x="100888" y="32055"/>
                  </a:cubicBezTo>
                  <a:cubicBezTo>
                    <a:pt x="100892" y="32030"/>
                    <a:pt x="100859" y="31998"/>
                    <a:pt x="100759" y="31827"/>
                  </a:cubicBezTo>
                  <a:cubicBezTo>
                    <a:pt x="100572" y="32659"/>
                    <a:pt x="100410" y="33375"/>
                    <a:pt x="100240" y="34129"/>
                  </a:cubicBezTo>
                  <a:cubicBezTo>
                    <a:pt x="100180" y="34138"/>
                    <a:pt x="100124" y="34143"/>
                    <a:pt x="100072" y="34143"/>
                  </a:cubicBezTo>
                  <a:cubicBezTo>
                    <a:pt x="99812" y="34143"/>
                    <a:pt x="99667" y="34018"/>
                    <a:pt x="99732" y="33659"/>
                  </a:cubicBezTo>
                  <a:cubicBezTo>
                    <a:pt x="99852" y="32998"/>
                    <a:pt x="99990" y="32340"/>
                    <a:pt x="100105" y="31679"/>
                  </a:cubicBezTo>
                  <a:cubicBezTo>
                    <a:pt x="100149" y="31437"/>
                    <a:pt x="100129" y="31188"/>
                    <a:pt x="100049" y="30956"/>
                  </a:cubicBezTo>
                  <a:cubicBezTo>
                    <a:pt x="99202" y="31673"/>
                    <a:pt x="99040" y="32752"/>
                    <a:pt x="98452" y="33589"/>
                  </a:cubicBezTo>
                  <a:cubicBezTo>
                    <a:pt x="98319" y="33698"/>
                    <a:pt x="98193" y="33738"/>
                    <a:pt x="98070" y="33738"/>
                  </a:cubicBezTo>
                  <a:cubicBezTo>
                    <a:pt x="97703" y="33738"/>
                    <a:pt x="97368" y="33374"/>
                    <a:pt x="96967" y="33374"/>
                  </a:cubicBezTo>
                  <a:cubicBezTo>
                    <a:pt x="96966" y="33374"/>
                    <a:pt x="96965" y="33374"/>
                    <a:pt x="96963" y="33374"/>
                  </a:cubicBezTo>
                  <a:cubicBezTo>
                    <a:pt x="96953" y="33374"/>
                    <a:pt x="96943" y="33374"/>
                    <a:pt x="96933" y="33374"/>
                  </a:cubicBezTo>
                  <a:cubicBezTo>
                    <a:pt x="96393" y="33374"/>
                    <a:pt x="95751" y="33315"/>
                    <a:pt x="95173" y="33117"/>
                  </a:cubicBezTo>
                  <a:cubicBezTo>
                    <a:pt x="94605" y="32921"/>
                    <a:pt x="93995" y="32845"/>
                    <a:pt x="93404" y="32712"/>
                  </a:cubicBezTo>
                  <a:cubicBezTo>
                    <a:pt x="92781" y="32574"/>
                    <a:pt x="92159" y="32432"/>
                    <a:pt x="91537" y="32284"/>
                  </a:cubicBezTo>
                  <a:cubicBezTo>
                    <a:pt x="90952" y="32146"/>
                    <a:pt x="90367" y="32001"/>
                    <a:pt x="89746" y="31850"/>
                  </a:cubicBezTo>
                  <a:cubicBezTo>
                    <a:pt x="89803" y="31529"/>
                    <a:pt x="89849" y="31279"/>
                    <a:pt x="89937" y="30787"/>
                  </a:cubicBezTo>
                  <a:lnTo>
                    <a:pt x="89937" y="30787"/>
                  </a:lnTo>
                  <a:lnTo>
                    <a:pt x="89289" y="31793"/>
                  </a:lnTo>
                  <a:cubicBezTo>
                    <a:pt x="89182" y="31526"/>
                    <a:pt x="89126" y="31389"/>
                    <a:pt x="89030" y="31151"/>
                  </a:cubicBezTo>
                  <a:cubicBezTo>
                    <a:pt x="88882" y="31425"/>
                    <a:pt x="88708" y="31506"/>
                    <a:pt x="88521" y="31506"/>
                  </a:cubicBezTo>
                  <a:cubicBezTo>
                    <a:pt x="88328" y="31506"/>
                    <a:pt x="88122" y="31420"/>
                    <a:pt x="87920" y="31372"/>
                  </a:cubicBezTo>
                  <a:cubicBezTo>
                    <a:pt x="85662" y="30836"/>
                    <a:pt x="83414" y="30253"/>
                    <a:pt x="81144" y="29777"/>
                  </a:cubicBezTo>
                  <a:cubicBezTo>
                    <a:pt x="78118" y="29143"/>
                    <a:pt x="75057" y="28708"/>
                    <a:pt x="71963" y="28708"/>
                  </a:cubicBezTo>
                  <a:cubicBezTo>
                    <a:pt x="71719" y="28708"/>
                    <a:pt x="71474" y="28711"/>
                    <a:pt x="71229" y="28716"/>
                  </a:cubicBezTo>
                  <a:cubicBezTo>
                    <a:pt x="67741" y="28796"/>
                    <a:pt x="64564" y="29870"/>
                    <a:pt x="61751" y="31964"/>
                  </a:cubicBezTo>
                  <a:cubicBezTo>
                    <a:pt x="61672" y="32023"/>
                    <a:pt x="61586" y="32074"/>
                    <a:pt x="61294" y="32264"/>
                  </a:cubicBezTo>
                  <a:cubicBezTo>
                    <a:pt x="61449" y="31798"/>
                    <a:pt x="61518" y="31503"/>
                    <a:pt x="61640" y="31232"/>
                  </a:cubicBezTo>
                  <a:cubicBezTo>
                    <a:pt x="63651" y="26783"/>
                    <a:pt x="65898" y="22455"/>
                    <a:pt x="68280" y="18192"/>
                  </a:cubicBezTo>
                  <a:cubicBezTo>
                    <a:pt x="70020" y="15079"/>
                    <a:pt x="71554" y="11852"/>
                    <a:pt x="73240" y="8709"/>
                  </a:cubicBezTo>
                  <a:cubicBezTo>
                    <a:pt x="73753" y="7756"/>
                    <a:pt x="74466" y="6910"/>
                    <a:pt x="75212" y="6099"/>
                  </a:cubicBezTo>
                  <a:lnTo>
                    <a:pt x="75212" y="6099"/>
                  </a:lnTo>
                  <a:cubicBezTo>
                    <a:pt x="75204" y="6307"/>
                    <a:pt x="75195" y="6513"/>
                    <a:pt x="75187" y="6720"/>
                  </a:cubicBezTo>
                  <a:cubicBezTo>
                    <a:pt x="75521" y="6001"/>
                    <a:pt x="76308" y="5559"/>
                    <a:pt x="76342" y="4710"/>
                  </a:cubicBezTo>
                  <a:cubicBezTo>
                    <a:pt x="76345" y="4626"/>
                    <a:pt x="76438" y="4537"/>
                    <a:pt x="76505" y="4464"/>
                  </a:cubicBezTo>
                  <a:cubicBezTo>
                    <a:pt x="78494" y="2293"/>
                    <a:pt x="80748" y="621"/>
                    <a:pt x="83855" y="552"/>
                  </a:cubicBezTo>
                  <a:cubicBezTo>
                    <a:pt x="83858" y="552"/>
                    <a:pt x="83860" y="552"/>
                    <a:pt x="83863" y="552"/>
                  </a:cubicBezTo>
                  <a:cubicBezTo>
                    <a:pt x="83925" y="552"/>
                    <a:pt x="83992" y="577"/>
                    <a:pt x="84129" y="604"/>
                  </a:cubicBezTo>
                  <a:cubicBezTo>
                    <a:pt x="84040" y="1000"/>
                    <a:pt x="83950" y="1395"/>
                    <a:pt x="83862" y="1792"/>
                  </a:cubicBezTo>
                  <a:lnTo>
                    <a:pt x="83976" y="1823"/>
                  </a:lnTo>
                  <a:lnTo>
                    <a:pt x="84564" y="490"/>
                  </a:lnTo>
                  <a:lnTo>
                    <a:pt x="84701" y="530"/>
                  </a:lnTo>
                  <a:lnTo>
                    <a:pt x="84267" y="2368"/>
                  </a:lnTo>
                  <a:lnTo>
                    <a:pt x="84274" y="2373"/>
                  </a:lnTo>
                  <a:lnTo>
                    <a:pt x="85201" y="337"/>
                  </a:lnTo>
                  <a:cubicBezTo>
                    <a:pt x="85515" y="312"/>
                    <a:pt x="85829" y="301"/>
                    <a:pt x="86143" y="301"/>
                  </a:cubicBezTo>
                  <a:close/>
                  <a:moveTo>
                    <a:pt x="60397" y="2387"/>
                  </a:moveTo>
                  <a:cubicBezTo>
                    <a:pt x="61000" y="2387"/>
                    <a:pt x="61605" y="2395"/>
                    <a:pt x="62210" y="2412"/>
                  </a:cubicBezTo>
                  <a:cubicBezTo>
                    <a:pt x="64995" y="2490"/>
                    <a:pt x="67583" y="3068"/>
                    <a:pt x="70058" y="4331"/>
                  </a:cubicBezTo>
                  <a:cubicBezTo>
                    <a:pt x="71334" y="4983"/>
                    <a:pt x="72288" y="5923"/>
                    <a:pt x="73086" y="7069"/>
                  </a:cubicBezTo>
                  <a:cubicBezTo>
                    <a:pt x="73168" y="7187"/>
                    <a:pt x="73295" y="7277"/>
                    <a:pt x="73405" y="7377"/>
                  </a:cubicBezTo>
                  <a:lnTo>
                    <a:pt x="73405" y="7377"/>
                  </a:lnTo>
                  <a:cubicBezTo>
                    <a:pt x="73405" y="7377"/>
                    <a:pt x="73405" y="7377"/>
                    <a:pt x="73404" y="7378"/>
                  </a:cubicBezTo>
                  <a:cubicBezTo>
                    <a:pt x="72143" y="9906"/>
                    <a:pt x="70930" y="12459"/>
                    <a:pt x="69609" y="14957"/>
                  </a:cubicBezTo>
                  <a:cubicBezTo>
                    <a:pt x="67990" y="18022"/>
                    <a:pt x="66210" y="21004"/>
                    <a:pt x="64636" y="24092"/>
                  </a:cubicBezTo>
                  <a:cubicBezTo>
                    <a:pt x="63308" y="26696"/>
                    <a:pt x="62154" y="29391"/>
                    <a:pt x="60965" y="32065"/>
                  </a:cubicBezTo>
                  <a:cubicBezTo>
                    <a:pt x="60273" y="33620"/>
                    <a:pt x="59365" y="35093"/>
                    <a:pt x="59167" y="37000"/>
                  </a:cubicBezTo>
                  <a:cubicBezTo>
                    <a:pt x="58253" y="34861"/>
                    <a:pt x="56539" y="33845"/>
                    <a:pt x="54750" y="33024"/>
                  </a:cubicBezTo>
                  <a:cubicBezTo>
                    <a:pt x="53016" y="32229"/>
                    <a:pt x="51174" y="31670"/>
                    <a:pt x="49294" y="30977"/>
                  </a:cubicBezTo>
                  <a:cubicBezTo>
                    <a:pt x="49312" y="30837"/>
                    <a:pt x="49348" y="30556"/>
                    <a:pt x="49388" y="30250"/>
                  </a:cubicBezTo>
                  <a:lnTo>
                    <a:pt x="49388" y="30250"/>
                  </a:lnTo>
                  <a:cubicBezTo>
                    <a:pt x="48972" y="30389"/>
                    <a:pt x="49152" y="31030"/>
                    <a:pt x="48565" y="31030"/>
                  </a:cubicBezTo>
                  <a:cubicBezTo>
                    <a:pt x="48559" y="31030"/>
                    <a:pt x="48553" y="31030"/>
                    <a:pt x="48548" y="31030"/>
                  </a:cubicBezTo>
                  <a:cubicBezTo>
                    <a:pt x="48518" y="29959"/>
                    <a:pt x="49225" y="29018"/>
                    <a:pt x="49049" y="27819"/>
                  </a:cubicBezTo>
                  <a:lnTo>
                    <a:pt x="49049" y="27819"/>
                  </a:lnTo>
                  <a:cubicBezTo>
                    <a:pt x="48020" y="28722"/>
                    <a:pt x="47707" y="30011"/>
                    <a:pt x="46953" y="30721"/>
                  </a:cubicBezTo>
                  <a:cubicBezTo>
                    <a:pt x="44880" y="30793"/>
                    <a:pt x="42968" y="30869"/>
                    <a:pt x="41056" y="30914"/>
                  </a:cubicBezTo>
                  <a:cubicBezTo>
                    <a:pt x="41052" y="30914"/>
                    <a:pt x="41048" y="30914"/>
                    <a:pt x="41044" y="30914"/>
                  </a:cubicBezTo>
                  <a:cubicBezTo>
                    <a:pt x="40814" y="30914"/>
                    <a:pt x="40579" y="30760"/>
                    <a:pt x="40298" y="30662"/>
                  </a:cubicBezTo>
                  <a:lnTo>
                    <a:pt x="39868" y="31089"/>
                  </a:lnTo>
                  <a:cubicBezTo>
                    <a:pt x="39800" y="30930"/>
                    <a:pt x="39718" y="30833"/>
                    <a:pt x="39740" y="30774"/>
                  </a:cubicBezTo>
                  <a:cubicBezTo>
                    <a:pt x="39909" y="30336"/>
                    <a:pt x="40097" y="29905"/>
                    <a:pt x="40278" y="29472"/>
                  </a:cubicBezTo>
                  <a:cubicBezTo>
                    <a:pt x="40401" y="29175"/>
                    <a:pt x="40522" y="28877"/>
                    <a:pt x="40482" y="28494"/>
                  </a:cubicBezTo>
                  <a:lnTo>
                    <a:pt x="40482" y="28494"/>
                  </a:lnTo>
                  <a:lnTo>
                    <a:pt x="38730" y="31084"/>
                  </a:lnTo>
                  <a:lnTo>
                    <a:pt x="38586" y="31040"/>
                  </a:lnTo>
                  <a:cubicBezTo>
                    <a:pt x="38599" y="30819"/>
                    <a:pt x="38610" y="30598"/>
                    <a:pt x="38622" y="30376"/>
                  </a:cubicBezTo>
                  <a:lnTo>
                    <a:pt x="38622" y="30376"/>
                  </a:lnTo>
                  <a:cubicBezTo>
                    <a:pt x="38215" y="31189"/>
                    <a:pt x="37517" y="31408"/>
                    <a:pt x="36711" y="31497"/>
                  </a:cubicBezTo>
                  <a:cubicBezTo>
                    <a:pt x="32689" y="31942"/>
                    <a:pt x="28774" y="32957"/>
                    <a:pt x="24815" y="33745"/>
                  </a:cubicBezTo>
                  <a:cubicBezTo>
                    <a:pt x="24749" y="33758"/>
                    <a:pt x="24681" y="33764"/>
                    <a:pt x="24612" y="33764"/>
                  </a:cubicBezTo>
                  <a:cubicBezTo>
                    <a:pt x="24369" y="33764"/>
                    <a:pt x="24113" y="33699"/>
                    <a:pt x="23868" y="33678"/>
                  </a:cubicBezTo>
                  <a:lnTo>
                    <a:pt x="23798" y="33629"/>
                  </a:lnTo>
                  <a:lnTo>
                    <a:pt x="23318" y="34092"/>
                  </a:lnTo>
                  <a:lnTo>
                    <a:pt x="23101" y="33997"/>
                  </a:lnTo>
                  <a:lnTo>
                    <a:pt x="23101" y="31545"/>
                  </a:lnTo>
                  <a:cubicBezTo>
                    <a:pt x="22184" y="32338"/>
                    <a:pt x="22255" y="33477"/>
                    <a:pt x="21650" y="34240"/>
                  </a:cubicBezTo>
                  <a:cubicBezTo>
                    <a:pt x="20008" y="34514"/>
                    <a:pt x="18361" y="34807"/>
                    <a:pt x="16706" y="35060"/>
                  </a:cubicBezTo>
                  <a:cubicBezTo>
                    <a:pt x="15379" y="35264"/>
                    <a:pt x="14045" y="35428"/>
                    <a:pt x="12711" y="35588"/>
                  </a:cubicBezTo>
                  <a:cubicBezTo>
                    <a:pt x="12682" y="35591"/>
                    <a:pt x="12652" y="35593"/>
                    <a:pt x="12623" y="35593"/>
                  </a:cubicBezTo>
                  <a:cubicBezTo>
                    <a:pt x="12431" y="35593"/>
                    <a:pt x="12230" y="35528"/>
                    <a:pt x="12035" y="35500"/>
                  </a:cubicBezTo>
                  <a:lnTo>
                    <a:pt x="11939" y="35417"/>
                  </a:lnTo>
                  <a:lnTo>
                    <a:pt x="11384" y="35711"/>
                  </a:lnTo>
                  <a:lnTo>
                    <a:pt x="11280" y="35596"/>
                  </a:lnTo>
                  <a:lnTo>
                    <a:pt x="12215" y="34249"/>
                  </a:lnTo>
                  <a:lnTo>
                    <a:pt x="12215" y="34249"/>
                  </a:lnTo>
                  <a:cubicBezTo>
                    <a:pt x="11343" y="34608"/>
                    <a:pt x="11205" y="35773"/>
                    <a:pt x="10217" y="35773"/>
                  </a:cubicBezTo>
                  <a:cubicBezTo>
                    <a:pt x="10129" y="35773"/>
                    <a:pt x="10033" y="35764"/>
                    <a:pt x="9930" y="35744"/>
                  </a:cubicBezTo>
                  <a:cubicBezTo>
                    <a:pt x="9962" y="35532"/>
                    <a:pt x="9933" y="35289"/>
                    <a:pt x="10034" y="35131"/>
                  </a:cubicBezTo>
                  <a:cubicBezTo>
                    <a:pt x="10928" y="33746"/>
                    <a:pt x="11841" y="32374"/>
                    <a:pt x="12759" y="31005"/>
                  </a:cubicBezTo>
                  <a:cubicBezTo>
                    <a:pt x="13246" y="30278"/>
                    <a:pt x="13779" y="29580"/>
                    <a:pt x="14247" y="28842"/>
                  </a:cubicBezTo>
                  <a:cubicBezTo>
                    <a:pt x="15332" y="27133"/>
                    <a:pt x="16583" y="25559"/>
                    <a:pt x="17869" y="23997"/>
                  </a:cubicBezTo>
                  <a:cubicBezTo>
                    <a:pt x="19860" y="21582"/>
                    <a:pt x="21672" y="19021"/>
                    <a:pt x="23644" y="16592"/>
                  </a:cubicBezTo>
                  <a:cubicBezTo>
                    <a:pt x="25555" y="14240"/>
                    <a:pt x="27576" y="11980"/>
                    <a:pt x="29540" y="9672"/>
                  </a:cubicBezTo>
                  <a:cubicBezTo>
                    <a:pt x="30325" y="8750"/>
                    <a:pt x="31077" y="7799"/>
                    <a:pt x="31870" y="6883"/>
                  </a:cubicBezTo>
                  <a:cubicBezTo>
                    <a:pt x="32077" y="6645"/>
                    <a:pt x="32356" y="6370"/>
                    <a:pt x="32641" y="6314"/>
                  </a:cubicBezTo>
                  <a:cubicBezTo>
                    <a:pt x="34119" y="6028"/>
                    <a:pt x="35609" y="5808"/>
                    <a:pt x="37134" y="5558"/>
                  </a:cubicBezTo>
                  <a:lnTo>
                    <a:pt x="37134" y="5558"/>
                  </a:lnTo>
                  <a:cubicBezTo>
                    <a:pt x="37099" y="5732"/>
                    <a:pt x="37068" y="5891"/>
                    <a:pt x="37035" y="6049"/>
                  </a:cubicBezTo>
                  <a:lnTo>
                    <a:pt x="37120" y="6119"/>
                  </a:lnTo>
                  <a:lnTo>
                    <a:pt x="37873" y="5378"/>
                  </a:lnTo>
                  <a:lnTo>
                    <a:pt x="38046" y="5508"/>
                  </a:lnTo>
                  <a:cubicBezTo>
                    <a:pt x="37920" y="5815"/>
                    <a:pt x="37793" y="6122"/>
                    <a:pt x="37667" y="6430"/>
                  </a:cubicBezTo>
                  <a:lnTo>
                    <a:pt x="37741" y="6490"/>
                  </a:lnTo>
                  <a:cubicBezTo>
                    <a:pt x="38254" y="5464"/>
                    <a:pt x="39139" y="5148"/>
                    <a:pt x="40228" y="4974"/>
                  </a:cubicBezTo>
                  <a:cubicBezTo>
                    <a:pt x="43610" y="4430"/>
                    <a:pt x="46969" y="3733"/>
                    <a:pt x="50350" y="3187"/>
                  </a:cubicBezTo>
                  <a:cubicBezTo>
                    <a:pt x="53675" y="2653"/>
                    <a:pt x="57024" y="2387"/>
                    <a:pt x="60397" y="2387"/>
                  </a:cubicBezTo>
                  <a:close/>
                  <a:moveTo>
                    <a:pt x="57598" y="35906"/>
                  </a:moveTo>
                  <a:lnTo>
                    <a:pt x="57598" y="35906"/>
                  </a:lnTo>
                  <a:cubicBezTo>
                    <a:pt x="58190" y="36087"/>
                    <a:pt x="58190" y="36087"/>
                    <a:pt x="58482" y="37017"/>
                  </a:cubicBezTo>
                  <a:lnTo>
                    <a:pt x="57598" y="35906"/>
                  </a:lnTo>
                  <a:close/>
                  <a:moveTo>
                    <a:pt x="71174" y="29094"/>
                  </a:moveTo>
                  <a:cubicBezTo>
                    <a:pt x="71196" y="29094"/>
                    <a:pt x="71217" y="29094"/>
                    <a:pt x="71239" y="29096"/>
                  </a:cubicBezTo>
                  <a:cubicBezTo>
                    <a:pt x="73352" y="29217"/>
                    <a:pt x="75471" y="29292"/>
                    <a:pt x="77571" y="29533"/>
                  </a:cubicBezTo>
                  <a:cubicBezTo>
                    <a:pt x="79304" y="29732"/>
                    <a:pt x="81014" y="30136"/>
                    <a:pt x="82732" y="30458"/>
                  </a:cubicBezTo>
                  <a:cubicBezTo>
                    <a:pt x="82962" y="30502"/>
                    <a:pt x="83179" y="30594"/>
                    <a:pt x="83370" y="30727"/>
                  </a:cubicBezTo>
                  <a:cubicBezTo>
                    <a:pt x="79764" y="30222"/>
                    <a:pt x="76166" y="29657"/>
                    <a:pt x="72509" y="29589"/>
                  </a:cubicBezTo>
                  <a:lnTo>
                    <a:pt x="72509" y="29589"/>
                  </a:lnTo>
                  <a:cubicBezTo>
                    <a:pt x="73304" y="29672"/>
                    <a:pt x="74101" y="29732"/>
                    <a:pt x="74891" y="29842"/>
                  </a:cubicBezTo>
                  <a:cubicBezTo>
                    <a:pt x="77748" y="30243"/>
                    <a:pt x="80604" y="30661"/>
                    <a:pt x="83460" y="31073"/>
                  </a:cubicBezTo>
                  <a:cubicBezTo>
                    <a:pt x="83588" y="31091"/>
                    <a:pt x="83731" y="31145"/>
                    <a:pt x="83853" y="31145"/>
                  </a:cubicBezTo>
                  <a:cubicBezTo>
                    <a:pt x="83889" y="31145"/>
                    <a:pt x="83924" y="31140"/>
                    <a:pt x="83956" y="31128"/>
                  </a:cubicBezTo>
                  <a:cubicBezTo>
                    <a:pt x="84207" y="31033"/>
                    <a:pt x="84452" y="30995"/>
                    <a:pt x="84692" y="30995"/>
                  </a:cubicBezTo>
                  <a:cubicBezTo>
                    <a:pt x="85346" y="30995"/>
                    <a:pt x="85964" y="31275"/>
                    <a:pt x="86589" y="31442"/>
                  </a:cubicBezTo>
                  <a:cubicBezTo>
                    <a:pt x="87451" y="31672"/>
                    <a:pt x="88339" y="31771"/>
                    <a:pt x="89154" y="32253"/>
                  </a:cubicBezTo>
                  <a:cubicBezTo>
                    <a:pt x="89770" y="32615"/>
                    <a:pt x="90591" y="32611"/>
                    <a:pt x="91266" y="32898"/>
                  </a:cubicBezTo>
                  <a:cubicBezTo>
                    <a:pt x="93476" y="33843"/>
                    <a:pt x="95822" y="34237"/>
                    <a:pt x="98150" y="34713"/>
                  </a:cubicBezTo>
                  <a:cubicBezTo>
                    <a:pt x="98281" y="34739"/>
                    <a:pt x="98413" y="34765"/>
                    <a:pt x="98544" y="34795"/>
                  </a:cubicBezTo>
                  <a:cubicBezTo>
                    <a:pt x="101160" y="35380"/>
                    <a:pt x="103773" y="35982"/>
                    <a:pt x="106395" y="36544"/>
                  </a:cubicBezTo>
                  <a:cubicBezTo>
                    <a:pt x="107313" y="36741"/>
                    <a:pt x="108250" y="36862"/>
                    <a:pt x="109182" y="36983"/>
                  </a:cubicBezTo>
                  <a:cubicBezTo>
                    <a:pt x="109335" y="37003"/>
                    <a:pt x="109464" y="37014"/>
                    <a:pt x="109576" y="37014"/>
                  </a:cubicBezTo>
                  <a:cubicBezTo>
                    <a:pt x="110091" y="37014"/>
                    <a:pt x="110214" y="36778"/>
                    <a:pt x="110407" y="36091"/>
                  </a:cubicBezTo>
                  <a:cubicBezTo>
                    <a:pt x="110818" y="34634"/>
                    <a:pt x="111301" y="33198"/>
                    <a:pt x="111750" y="31752"/>
                  </a:cubicBezTo>
                  <a:cubicBezTo>
                    <a:pt x="111968" y="31049"/>
                    <a:pt x="112174" y="30342"/>
                    <a:pt x="112387" y="29638"/>
                  </a:cubicBezTo>
                  <a:lnTo>
                    <a:pt x="112387" y="29638"/>
                  </a:lnTo>
                  <a:cubicBezTo>
                    <a:pt x="112127" y="32017"/>
                    <a:pt x="111705" y="34328"/>
                    <a:pt x="110993" y="36574"/>
                  </a:cubicBezTo>
                  <a:cubicBezTo>
                    <a:pt x="110716" y="37446"/>
                    <a:pt x="110443" y="37749"/>
                    <a:pt x="109818" y="37749"/>
                  </a:cubicBezTo>
                  <a:cubicBezTo>
                    <a:pt x="109601" y="37749"/>
                    <a:pt x="109340" y="37712"/>
                    <a:pt x="109022" y="37650"/>
                  </a:cubicBezTo>
                  <a:cubicBezTo>
                    <a:pt x="106481" y="37154"/>
                    <a:pt x="103923" y="36743"/>
                    <a:pt x="101390" y="36208"/>
                  </a:cubicBezTo>
                  <a:cubicBezTo>
                    <a:pt x="99056" y="35716"/>
                    <a:pt x="96764" y="35002"/>
                    <a:pt x="94419" y="34577"/>
                  </a:cubicBezTo>
                  <a:cubicBezTo>
                    <a:pt x="91333" y="34017"/>
                    <a:pt x="88336" y="33127"/>
                    <a:pt x="85293" y="32408"/>
                  </a:cubicBezTo>
                  <a:cubicBezTo>
                    <a:pt x="83006" y="31867"/>
                    <a:pt x="80680" y="31479"/>
                    <a:pt x="78367" y="31047"/>
                  </a:cubicBezTo>
                  <a:cubicBezTo>
                    <a:pt x="77046" y="30799"/>
                    <a:pt x="75722" y="30541"/>
                    <a:pt x="74387" y="30390"/>
                  </a:cubicBezTo>
                  <a:cubicBezTo>
                    <a:pt x="73087" y="30243"/>
                    <a:pt x="71773" y="30213"/>
                    <a:pt x="70464" y="30158"/>
                  </a:cubicBezTo>
                  <a:cubicBezTo>
                    <a:pt x="69496" y="30117"/>
                    <a:pt x="68528" y="30122"/>
                    <a:pt x="67560" y="30096"/>
                  </a:cubicBezTo>
                  <a:cubicBezTo>
                    <a:pt x="67404" y="30091"/>
                    <a:pt x="67249" y="30033"/>
                    <a:pt x="67087" y="29923"/>
                  </a:cubicBezTo>
                  <a:cubicBezTo>
                    <a:pt x="67244" y="29831"/>
                    <a:pt x="67355" y="29573"/>
                    <a:pt x="67527" y="29573"/>
                  </a:cubicBezTo>
                  <a:cubicBezTo>
                    <a:pt x="67606" y="29573"/>
                    <a:pt x="67697" y="29627"/>
                    <a:pt x="67810" y="29773"/>
                  </a:cubicBezTo>
                  <a:cubicBezTo>
                    <a:pt x="68618" y="29645"/>
                    <a:pt x="69464" y="29620"/>
                    <a:pt x="70216" y="29343"/>
                  </a:cubicBezTo>
                  <a:cubicBezTo>
                    <a:pt x="70540" y="29223"/>
                    <a:pt x="70852" y="29094"/>
                    <a:pt x="71174" y="29094"/>
                  </a:cubicBezTo>
                  <a:close/>
                  <a:moveTo>
                    <a:pt x="118261" y="9314"/>
                  </a:moveTo>
                  <a:cubicBezTo>
                    <a:pt x="118281" y="9314"/>
                    <a:pt x="118301" y="9317"/>
                    <a:pt x="118318" y="9322"/>
                  </a:cubicBezTo>
                  <a:cubicBezTo>
                    <a:pt x="118453" y="9366"/>
                    <a:pt x="118600" y="9601"/>
                    <a:pt x="118609" y="9760"/>
                  </a:cubicBezTo>
                  <a:cubicBezTo>
                    <a:pt x="118623" y="10021"/>
                    <a:pt x="118541" y="10290"/>
                    <a:pt x="118482" y="10553"/>
                  </a:cubicBezTo>
                  <a:cubicBezTo>
                    <a:pt x="118102" y="12225"/>
                    <a:pt x="117694" y="13891"/>
                    <a:pt x="117340" y="15569"/>
                  </a:cubicBezTo>
                  <a:cubicBezTo>
                    <a:pt x="116542" y="19354"/>
                    <a:pt x="115807" y="23152"/>
                    <a:pt x="114978" y="26928"/>
                  </a:cubicBezTo>
                  <a:cubicBezTo>
                    <a:pt x="114264" y="30182"/>
                    <a:pt x="113457" y="33413"/>
                    <a:pt x="112682" y="36653"/>
                  </a:cubicBezTo>
                  <a:cubicBezTo>
                    <a:pt x="112590" y="37038"/>
                    <a:pt x="112442" y="37411"/>
                    <a:pt x="112310" y="37816"/>
                  </a:cubicBezTo>
                  <a:lnTo>
                    <a:pt x="111068" y="37733"/>
                  </a:lnTo>
                  <a:cubicBezTo>
                    <a:pt x="111123" y="37482"/>
                    <a:pt x="111167" y="37271"/>
                    <a:pt x="111215" y="37062"/>
                  </a:cubicBezTo>
                  <a:cubicBezTo>
                    <a:pt x="111734" y="34801"/>
                    <a:pt x="112262" y="32543"/>
                    <a:pt x="112767" y="30279"/>
                  </a:cubicBezTo>
                  <a:cubicBezTo>
                    <a:pt x="113281" y="27980"/>
                    <a:pt x="113775" y="25678"/>
                    <a:pt x="114274" y="23376"/>
                  </a:cubicBezTo>
                  <a:cubicBezTo>
                    <a:pt x="114866" y="20649"/>
                    <a:pt x="115411" y="17910"/>
                    <a:pt x="116062" y="15196"/>
                  </a:cubicBezTo>
                  <a:cubicBezTo>
                    <a:pt x="116462" y="13532"/>
                    <a:pt x="117019" y="11905"/>
                    <a:pt x="117516" y="10265"/>
                  </a:cubicBezTo>
                  <a:cubicBezTo>
                    <a:pt x="117593" y="10008"/>
                    <a:pt x="117689" y="9743"/>
                    <a:pt x="117844" y="9532"/>
                  </a:cubicBezTo>
                  <a:cubicBezTo>
                    <a:pt x="117925" y="9422"/>
                    <a:pt x="118125" y="9314"/>
                    <a:pt x="118261" y="9314"/>
                  </a:cubicBezTo>
                  <a:close/>
                  <a:moveTo>
                    <a:pt x="55569" y="37154"/>
                  </a:moveTo>
                  <a:lnTo>
                    <a:pt x="56600" y="37723"/>
                  </a:lnTo>
                  <a:lnTo>
                    <a:pt x="56458" y="37919"/>
                  </a:lnTo>
                  <a:lnTo>
                    <a:pt x="55477" y="37327"/>
                  </a:lnTo>
                  <a:cubicBezTo>
                    <a:pt x="55507" y="37269"/>
                    <a:pt x="55539" y="37211"/>
                    <a:pt x="55569" y="37154"/>
                  </a:cubicBezTo>
                  <a:close/>
                  <a:moveTo>
                    <a:pt x="62847" y="37394"/>
                  </a:moveTo>
                  <a:lnTo>
                    <a:pt x="62847" y="37394"/>
                  </a:lnTo>
                  <a:cubicBezTo>
                    <a:pt x="62511" y="37770"/>
                    <a:pt x="62182" y="38156"/>
                    <a:pt x="61660" y="38156"/>
                  </a:cubicBezTo>
                  <a:cubicBezTo>
                    <a:pt x="61577" y="38156"/>
                    <a:pt x="61488" y="38147"/>
                    <a:pt x="61394" y="38125"/>
                  </a:cubicBezTo>
                  <a:lnTo>
                    <a:pt x="62847" y="37394"/>
                  </a:lnTo>
                  <a:close/>
                  <a:moveTo>
                    <a:pt x="117861" y="39220"/>
                  </a:moveTo>
                  <a:lnTo>
                    <a:pt x="117863" y="39257"/>
                  </a:lnTo>
                  <a:lnTo>
                    <a:pt x="117878" y="39234"/>
                  </a:lnTo>
                  <a:lnTo>
                    <a:pt x="117861" y="39220"/>
                  </a:lnTo>
                  <a:close/>
                  <a:moveTo>
                    <a:pt x="119123" y="9869"/>
                  </a:moveTo>
                  <a:cubicBezTo>
                    <a:pt x="119612" y="10013"/>
                    <a:pt x="119490" y="10415"/>
                    <a:pt x="119426" y="10747"/>
                  </a:cubicBezTo>
                  <a:cubicBezTo>
                    <a:pt x="119273" y="11538"/>
                    <a:pt x="119079" y="12322"/>
                    <a:pt x="118911" y="13111"/>
                  </a:cubicBezTo>
                  <a:cubicBezTo>
                    <a:pt x="118857" y="13367"/>
                    <a:pt x="118833" y="13628"/>
                    <a:pt x="118784" y="13968"/>
                  </a:cubicBezTo>
                  <a:cubicBezTo>
                    <a:pt x="119839" y="13401"/>
                    <a:pt x="119810" y="12427"/>
                    <a:pt x="119982" y="11547"/>
                  </a:cubicBezTo>
                  <a:lnTo>
                    <a:pt x="119982" y="11547"/>
                  </a:lnTo>
                  <a:cubicBezTo>
                    <a:pt x="120079" y="11491"/>
                    <a:pt x="120180" y="11432"/>
                    <a:pt x="120341" y="11341"/>
                  </a:cubicBezTo>
                  <a:lnTo>
                    <a:pt x="120341" y="11341"/>
                  </a:lnTo>
                  <a:cubicBezTo>
                    <a:pt x="120282" y="11784"/>
                    <a:pt x="120231" y="12170"/>
                    <a:pt x="120171" y="12618"/>
                  </a:cubicBezTo>
                  <a:lnTo>
                    <a:pt x="120711" y="12375"/>
                  </a:lnTo>
                  <a:lnTo>
                    <a:pt x="120711" y="12375"/>
                  </a:lnTo>
                  <a:cubicBezTo>
                    <a:pt x="118622" y="21358"/>
                    <a:pt x="116559" y="30226"/>
                    <a:pt x="114485" y="39091"/>
                  </a:cubicBezTo>
                  <a:cubicBezTo>
                    <a:pt x="114455" y="39219"/>
                    <a:pt x="114269" y="39312"/>
                    <a:pt x="114012" y="39562"/>
                  </a:cubicBezTo>
                  <a:cubicBezTo>
                    <a:pt x="114163" y="38838"/>
                    <a:pt x="114274" y="38301"/>
                    <a:pt x="114385" y="37765"/>
                  </a:cubicBezTo>
                  <a:lnTo>
                    <a:pt x="114204" y="37713"/>
                  </a:lnTo>
                  <a:lnTo>
                    <a:pt x="113713" y="39215"/>
                  </a:lnTo>
                  <a:lnTo>
                    <a:pt x="113626" y="39202"/>
                  </a:lnTo>
                  <a:cubicBezTo>
                    <a:pt x="113668" y="38842"/>
                    <a:pt x="113710" y="38481"/>
                    <a:pt x="113752" y="38120"/>
                  </a:cubicBezTo>
                  <a:lnTo>
                    <a:pt x="113648" y="38094"/>
                  </a:lnTo>
                  <a:lnTo>
                    <a:pt x="113280" y="38821"/>
                  </a:lnTo>
                  <a:lnTo>
                    <a:pt x="113155" y="38779"/>
                  </a:lnTo>
                  <a:cubicBezTo>
                    <a:pt x="113213" y="38439"/>
                    <a:pt x="113272" y="38100"/>
                    <a:pt x="113329" y="37761"/>
                  </a:cubicBezTo>
                  <a:lnTo>
                    <a:pt x="113217" y="37724"/>
                  </a:lnTo>
                  <a:lnTo>
                    <a:pt x="112851" y="38433"/>
                  </a:lnTo>
                  <a:cubicBezTo>
                    <a:pt x="112770" y="38369"/>
                    <a:pt x="112639" y="38312"/>
                    <a:pt x="112639" y="38255"/>
                  </a:cubicBezTo>
                  <a:cubicBezTo>
                    <a:pt x="112639" y="38064"/>
                    <a:pt x="112660" y="37865"/>
                    <a:pt x="112717" y="37682"/>
                  </a:cubicBezTo>
                  <a:cubicBezTo>
                    <a:pt x="113941" y="33792"/>
                    <a:pt x="114862" y="29823"/>
                    <a:pt x="115540" y="25811"/>
                  </a:cubicBezTo>
                  <a:cubicBezTo>
                    <a:pt x="116439" y="20498"/>
                    <a:pt x="117817" y="15295"/>
                    <a:pt x="118963" y="10040"/>
                  </a:cubicBezTo>
                  <a:cubicBezTo>
                    <a:pt x="118974" y="9987"/>
                    <a:pt x="119048" y="9946"/>
                    <a:pt x="119123" y="9869"/>
                  </a:cubicBezTo>
                  <a:close/>
                  <a:moveTo>
                    <a:pt x="121171" y="15505"/>
                  </a:moveTo>
                  <a:lnTo>
                    <a:pt x="121171" y="15505"/>
                  </a:lnTo>
                  <a:cubicBezTo>
                    <a:pt x="120651" y="17757"/>
                    <a:pt x="120175" y="20022"/>
                    <a:pt x="119602" y="22261"/>
                  </a:cubicBezTo>
                  <a:cubicBezTo>
                    <a:pt x="118169" y="27861"/>
                    <a:pt x="117015" y="33519"/>
                    <a:pt x="116034" y="39213"/>
                  </a:cubicBezTo>
                  <a:cubicBezTo>
                    <a:pt x="115886" y="40068"/>
                    <a:pt x="115752" y="40324"/>
                    <a:pt x="115152" y="40324"/>
                  </a:cubicBezTo>
                  <a:cubicBezTo>
                    <a:pt x="115006" y="40324"/>
                    <a:pt x="114833" y="40309"/>
                    <a:pt x="114625" y="40284"/>
                  </a:cubicBezTo>
                  <a:cubicBezTo>
                    <a:pt x="116557" y="31959"/>
                    <a:pt x="118096" y="23544"/>
                    <a:pt x="121171" y="15505"/>
                  </a:cubicBezTo>
                  <a:close/>
                  <a:moveTo>
                    <a:pt x="72110" y="30519"/>
                  </a:moveTo>
                  <a:cubicBezTo>
                    <a:pt x="73189" y="30519"/>
                    <a:pt x="74255" y="30669"/>
                    <a:pt x="75313" y="30838"/>
                  </a:cubicBezTo>
                  <a:cubicBezTo>
                    <a:pt x="78067" y="31278"/>
                    <a:pt x="80818" y="31750"/>
                    <a:pt x="83546" y="32326"/>
                  </a:cubicBezTo>
                  <a:cubicBezTo>
                    <a:pt x="85649" y="32770"/>
                    <a:pt x="87704" y="33427"/>
                    <a:pt x="89795" y="33929"/>
                  </a:cubicBezTo>
                  <a:cubicBezTo>
                    <a:pt x="92377" y="34548"/>
                    <a:pt x="94973" y="35105"/>
                    <a:pt x="97563" y="35686"/>
                  </a:cubicBezTo>
                  <a:cubicBezTo>
                    <a:pt x="99990" y="36230"/>
                    <a:pt x="102412" y="36792"/>
                    <a:pt x="104846" y="37302"/>
                  </a:cubicBezTo>
                  <a:cubicBezTo>
                    <a:pt x="106357" y="37618"/>
                    <a:pt x="107881" y="37890"/>
                    <a:pt x="109409" y="38104"/>
                  </a:cubicBezTo>
                  <a:cubicBezTo>
                    <a:pt x="109697" y="38144"/>
                    <a:pt x="109989" y="38157"/>
                    <a:pt x="110283" y="38157"/>
                  </a:cubicBezTo>
                  <a:cubicBezTo>
                    <a:pt x="110724" y="38157"/>
                    <a:pt x="111168" y="38128"/>
                    <a:pt x="111607" y="38121"/>
                  </a:cubicBezTo>
                  <a:cubicBezTo>
                    <a:pt x="111620" y="38121"/>
                    <a:pt x="111632" y="38120"/>
                    <a:pt x="111644" y="38120"/>
                  </a:cubicBezTo>
                  <a:cubicBezTo>
                    <a:pt x="112018" y="38120"/>
                    <a:pt x="112277" y="38210"/>
                    <a:pt x="112207" y="38731"/>
                  </a:cubicBezTo>
                  <a:lnTo>
                    <a:pt x="109905" y="38843"/>
                  </a:lnTo>
                  <a:cubicBezTo>
                    <a:pt x="110863" y="39374"/>
                    <a:pt x="111789" y="38825"/>
                    <a:pt x="112738" y="39413"/>
                  </a:cubicBezTo>
                  <a:lnTo>
                    <a:pt x="111138" y="39569"/>
                  </a:lnTo>
                  <a:cubicBezTo>
                    <a:pt x="111139" y="39610"/>
                    <a:pt x="111139" y="39652"/>
                    <a:pt x="111139" y="39694"/>
                  </a:cubicBezTo>
                  <a:lnTo>
                    <a:pt x="111890" y="39771"/>
                  </a:lnTo>
                  <a:cubicBezTo>
                    <a:pt x="111861" y="39834"/>
                    <a:pt x="111840" y="39926"/>
                    <a:pt x="111816" y="39927"/>
                  </a:cubicBezTo>
                  <a:cubicBezTo>
                    <a:pt x="111283" y="39961"/>
                    <a:pt x="110752" y="39985"/>
                    <a:pt x="110205" y="40104"/>
                  </a:cubicBezTo>
                  <a:lnTo>
                    <a:pt x="111761" y="40328"/>
                  </a:lnTo>
                  <a:lnTo>
                    <a:pt x="111757" y="40445"/>
                  </a:lnTo>
                  <a:cubicBezTo>
                    <a:pt x="111575" y="40455"/>
                    <a:pt x="111390" y="40489"/>
                    <a:pt x="111210" y="40489"/>
                  </a:cubicBezTo>
                  <a:cubicBezTo>
                    <a:pt x="111147" y="40489"/>
                    <a:pt x="111085" y="40485"/>
                    <a:pt x="111024" y="40474"/>
                  </a:cubicBezTo>
                  <a:cubicBezTo>
                    <a:pt x="108476" y="40028"/>
                    <a:pt x="105932" y="39566"/>
                    <a:pt x="103385" y="39106"/>
                  </a:cubicBezTo>
                  <a:cubicBezTo>
                    <a:pt x="98383" y="38203"/>
                    <a:pt x="93534" y="36662"/>
                    <a:pt x="88579" y="35560"/>
                  </a:cubicBezTo>
                  <a:cubicBezTo>
                    <a:pt x="85988" y="34984"/>
                    <a:pt x="83444" y="34188"/>
                    <a:pt x="80843" y="33669"/>
                  </a:cubicBezTo>
                  <a:cubicBezTo>
                    <a:pt x="78473" y="33197"/>
                    <a:pt x="76067" y="32964"/>
                    <a:pt x="73648" y="32964"/>
                  </a:cubicBezTo>
                  <a:cubicBezTo>
                    <a:pt x="73100" y="32964"/>
                    <a:pt x="72552" y="32976"/>
                    <a:pt x="72004" y="33000"/>
                  </a:cubicBezTo>
                  <a:cubicBezTo>
                    <a:pt x="70929" y="33048"/>
                    <a:pt x="69845" y="33033"/>
                    <a:pt x="68782" y="33167"/>
                  </a:cubicBezTo>
                  <a:cubicBezTo>
                    <a:pt x="66000" y="33516"/>
                    <a:pt x="63567" y="34624"/>
                    <a:pt x="61542" y="36606"/>
                  </a:cubicBezTo>
                  <a:cubicBezTo>
                    <a:pt x="61145" y="36993"/>
                    <a:pt x="60594" y="37220"/>
                    <a:pt x="60114" y="37522"/>
                  </a:cubicBezTo>
                  <a:lnTo>
                    <a:pt x="59960" y="37368"/>
                  </a:lnTo>
                  <a:lnTo>
                    <a:pt x="62090" y="34939"/>
                  </a:lnTo>
                  <a:lnTo>
                    <a:pt x="62090" y="34939"/>
                  </a:lnTo>
                  <a:cubicBezTo>
                    <a:pt x="61133" y="35352"/>
                    <a:pt x="60636" y="36265"/>
                    <a:pt x="59757" y="37042"/>
                  </a:cubicBezTo>
                  <a:cubicBezTo>
                    <a:pt x="59757" y="36700"/>
                    <a:pt x="59697" y="36478"/>
                    <a:pt x="59767" y="36310"/>
                  </a:cubicBezTo>
                  <a:cubicBezTo>
                    <a:pt x="60628" y="34245"/>
                    <a:pt x="62109" y="32793"/>
                    <a:pt x="64209" y="32029"/>
                  </a:cubicBezTo>
                  <a:cubicBezTo>
                    <a:pt x="66432" y="31220"/>
                    <a:pt x="68743" y="30799"/>
                    <a:pt x="71095" y="30567"/>
                  </a:cubicBezTo>
                  <a:cubicBezTo>
                    <a:pt x="71435" y="30533"/>
                    <a:pt x="71773" y="30519"/>
                    <a:pt x="72110" y="30519"/>
                  </a:cubicBezTo>
                  <a:close/>
                  <a:moveTo>
                    <a:pt x="27723" y="9994"/>
                  </a:moveTo>
                  <a:lnTo>
                    <a:pt x="27723" y="9994"/>
                  </a:lnTo>
                  <a:cubicBezTo>
                    <a:pt x="27684" y="10853"/>
                    <a:pt x="24712" y="14876"/>
                    <a:pt x="22231" y="17554"/>
                  </a:cubicBezTo>
                  <a:cubicBezTo>
                    <a:pt x="22111" y="17678"/>
                    <a:pt x="21992" y="17800"/>
                    <a:pt x="21871" y="17924"/>
                  </a:cubicBezTo>
                  <a:cubicBezTo>
                    <a:pt x="21668" y="18267"/>
                    <a:pt x="21499" y="18637"/>
                    <a:pt x="21255" y="18948"/>
                  </a:cubicBezTo>
                  <a:cubicBezTo>
                    <a:pt x="19657" y="20991"/>
                    <a:pt x="18028" y="23007"/>
                    <a:pt x="16445" y="25060"/>
                  </a:cubicBezTo>
                  <a:cubicBezTo>
                    <a:pt x="15602" y="26151"/>
                    <a:pt x="14832" y="27299"/>
                    <a:pt x="14032" y="28423"/>
                  </a:cubicBezTo>
                  <a:cubicBezTo>
                    <a:pt x="13723" y="28858"/>
                    <a:pt x="13418" y="29297"/>
                    <a:pt x="13111" y="29734"/>
                  </a:cubicBezTo>
                  <a:lnTo>
                    <a:pt x="12906" y="29670"/>
                  </a:lnTo>
                  <a:cubicBezTo>
                    <a:pt x="12968" y="29358"/>
                    <a:pt x="13031" y="29047"/>
                    <a:pt x="13093" y="28736"/>
                  </a:cubicBezTo>
                  <a:cubicBezTo>
                    <a:pt x="13064" y="28712"/>
                    <a:pt x="13034" y="28689"/>
                    <a:pt x="13006" y="28666"/>
                  </a:cubicBezTo>
                  <a:cubicBezTo>
                    <a:pt x="12511" y="29327"/>
                    <a:pt x="11895" y="29917"/>
                    <a:pt x="11926" y="30851"/>
                  </a:cubicBezTo>
                  <a:cubicBezTo>
                    <a:pt x="11932" y="31059"/>
                    <a:pt x="11770" y="31292"/>
                    <a:pt x="11639" y="31482"/>
                  </a:cubicBezTo>
                  <a:cubicBezTo>
                    <a:pt x="10985" y="32426"/>
                    <a:pt x="10555" y="33555"/>
                    <a:pt x="9478" y="34160"/>
                  </a:cubicBezTo>
                  <a:lnTo>
                    <a:pt x="8429" y="35396"/>
                  </a:lnTo>
                  <a:lnTo>
                    <a:pt x="7389" y="36912"/>
                  </a:lnTo>
                  <a:lnTo>
                    <a:pt x="7207" y="36824"/>
                  </a:lnTo>
                  <a:cubicBezTo>
                    <a:pt x="7268" y="36586"/>
                    <a:pt x="7329" y="36350"/>
                    <a:pt x="7390" y="36112"/>
                  </a:cubicBezTo>
                  <a:lnTo>
                    <a:pt x="7287" y="36029"/>
                  </a:lnTo>
                  <a:lnTo>
                    <a:pt x="6045" y="38061"/>
                  </a:lnTo>
                  <a:lnTo>
                    <a:pt x="5879" y="37968"/>
                  </a:lnTo>
                  <a:cubicBezTo>
                    <a:pt x="5998" y="37644"/>
                    <a:pt x="6116" y="37320"/>
                    <a:pt x="6234" y="36995"/>
                  </a:cubicBezTo>
                  <a:lnTo>
                    <a:pt x="6146" y="36918"/>
                  </a:lnTo>
                  <a:cubicBezTo>
                    <a:pt x="5771" y="37587"/>
                    <a:pt x="5400" y="38258"/>
                    <a:pt x="5019" y="38924"/>
                  </a:cubicBezTo>
                  <a:cubicBezTo>
                    <a:pt x="4860" y="39204"/>
                    <a:pt x="4681" y="39474"/>
                    <a:pt x="4352" y="39671"/>
                  </a:cubicBezTo>
                  <a:lnTo>
                    <a:pt x="4853" y="38443"/>
                  </a:lnTo>
                  <a:lnTo>
                    <a:pt x="4799" y="38402"/>
                  </a:lnTo>
                  <a:cubicBezTo>
                    <a:pt x="4561" y="38761"/>
                    <a:pt x="4336" y="39131"/>
                    <a:pt x="4079" y="39477"/>
                  </a:cubicBezTo>
                  <a:cubicBezTo>
                    <a:pt x="3703" y="39981"/>
                    <a:pt x="3605" y="40678"/>
                    <a:pt x="2877" y="40954"/>
                  </a:cubicBezTo>
                  <a:cubicBezTo>
                    <a:pt x="2614" y="41054"/>
                    <a:pt x="2505" y="41556"/>
                    <a:pt x="2295" y="41933"/>
                  </a:cubicBezTo>
                  <a:cubicBezTo>
                    <a:pt x="2167" y="41120"/>
                    <a:pt x="2551" y="40563"/>
                    <a:pt x="2948" y="40002"/>
                  </a:cubicBezTo>
                  <a:cubicBezTo>
                    <a:pt x="5691" y="36129"/>
                    <a:pt x="8430" y="32255"/>
                    <a:pt x="11167" y="28380"/>
                  </a:cubicBezTo>
                  <a:cubicBezTo>
                    <a:pt x="13262" y="25412"/>
                    <a:pt x="15336" y="22428"/>
                    <a:pt x="17458" y="19478"/>
                  </a:cubicBezTo>
                  <a:cubicBezTo>
                    <a:pt x="18457" y="18089"/>
                    <a:pt x="19545" y="16763"/>
                    <a:pt x="20695" y="15275"/>
                  </a:cubicBezTo>
                  <a:lnTo>
                    <a:pt x="20695" y="15275"/>
                  </a:lnTo>
                  <a:cubicBezTo>
                    <a:pt x="20784" y="15873"/>
                    <a:pt x="20414" y="16150"/>
                    <a:pt x="20231" y="16485"/>
                  </a:cubicBezTo>
                  <a:cubicBezTo>
                    <a:pt x="20045" y="16826"/>
                    <a:pt x="19828" y="17151"/>
                    <a:pt x="19626" y="17483"/>
                  </a:cubicBezTo>
                  <a:lnTo>
                    <a:pt x="19792" y="17592"/>
                  </a:lnTo>
                  <a:cubicBezTo>
                    <a:pt x="20622" y="16365"/>
                    <a:pt x="21519" y="15176"/>
                    <a:pt x="22249" y="13893"/>
                  </a:cubicBezTo>
                  <a:cubicBezTo>
                    <a:pt x="22519" y="13418"/>
                    <a:pt x="22797" y="13099"/>
                    <a:pt x="23376" y="12950"/>
                  </a:cubicBezTo>
                  <a:lnTo>
                    <a:pt x="23376" y="12950"/>
                  </a:lnTo>
                  <a:cubicBezTo>
                    <a:pt x="22942" y="13657"/>
                    <a:pt x="22510" y="14363"/>
                    <a:pt x="22076" y="15069"/>
                  </a:cubicBezTo>
                  <a:lnTo>
                    <a:pt x="22178" y="15154"/>
                  </a:lnTo>
                  <a:cubicBezTo>
                    <a:pt x="22791" y="14315"/>
                    <a:pt x="23401" y="13472"/>
                    <a:pt x="24018" y="12635"/>
                  </a:cubicBezTo>
                  <a:cubicBezTo>
                    <a:pt x="24203" y="12385"/>
                    <a:pt x="24412" y="12153"/>
                    <a:pt x="24610" y="11913"/>
                  </a:cubicBezTo>
                  <a:lnTo>
                    <a:pt x="24822" y="12054"/>
                  </a:lnTo>
                  <a:cubicBezTo>
                    <a:pt x="24666" y="12321"/>
                    <a:pt x="24507" y="12586"/>
                    <a:pt x="24351" y="12853"/>
                  </a:cubicBezTo>
                  <a:cubicBezTo>
                    <a:pt x="24001" y="13455"/>
                    <a:pt x="23652" y="14058"/>
                    <a:pt x="23302" y="14660"/>
                  </a:cubicBezTo>
                  <a:cubicBezTo>
                    <a:pt x="23788" y="14003"/>
                    <a:pt x="24276" y="13348"/>
                    <a:pt x="24765" y="12693"/>
                  </a:cubicBezTo>
                  <a:cubicBezTo>
                    <a:pt x="24950" y="12446"/>
                    <a:pt x="25141" y="12205"/>
                    <a:pt x="25331" y="11961"/>
                  </a:cubicBezTo>
                  <a:lnTo>
                    <a:pt x="25542" y="12102"/>
                  </a:lnTo>
                  <a:lnTo>
                    <a:pt x="24485" y="13994"/>
                  </a:lnTo>
                  <a:cubicBezTo>
                    <a:pt x="24938" y="13473"/>
                    <a:pt x="25414" y="12972"/>
                    <a:pt x="25839" y="12428"/>
                  </a:cubicBezTo>
                  <a:cubicBezTo>
                    <a:pt x="26470" y="11620"/>
                    <a:pt x="27063" y="10781"/>
                    <a:pt x="27723" y="9994"/>
                  </a:cubicBezTo>
                  <a:close/>
                  <a:moveTo>
                    <a:pt x="48005" y="32354"/>
                  </a:moveTo>
                  <a:cubicBezTo>
                    <a:pt x="50659" y="32354"/>
                    <a:pt x="53265" y="32752"/>
                    <a:pt x="55625" y="34143"/>
                  </a:cubicBezTo>
                  <a:cubicBezTo>
                    <a:pt x="56124" y="34437"/>
                    <a:pt x="56783" y="34593"/>
                    <a:pt x="56795" y="35422"/>
                  </a:cubicBezTo>
                  <a:cubicBezTo>
                    <a:pt x="56798" y="35673"/>
                    <a:pt x="57224" y="35910"/>
                    <a:pt x="57440" y="36167"/>
                  </a:cubicBezTo>
                  <a:cubicBezTo>
                    <a:pt x="57630" y="36394"/>
                    <a:pt x="57797" y="36638"/>
                    <a:pt x="57885" y="36962"/>
                  </a:cubicBezTo>
                  <a:lnTo>
                    <a:pt x="56375" y="35667"/>
                  </a:lnTo>
                  <a:lnTo>
                    <a:pt x="56281" y="35782"/>
                  </a:lnTo>
                  <a:lnTo>
                    <a:pt x="56712" y="36324"/>
                  </a:lnTo>
                  <a:lnTo>
                    <a:pt x="56643" y="36460"/>
                  </a:lnTo>
                  <a:cubicBezTo>
                    <a:pt x="55858" y="36161"/>
                    <a:pt x="55071" y="35868"/>
                    <a:pt x="54290" y="35562"/>
                  </a:cubicBezTo>
                  <a:cubicBezTo>
                    <a:pt x="52769" y="34966"/>
                    <a:pt x="51181" y="34678"/>
                    <a:pt x="49560" y="34604"/>
                  </a:cubicBezTo>
                  <a:cubicBezTo>
                    <a:pt x="47953" y="34529"/>
                    <a:pt x="46338" y="34392"/>
                    <a:pt x="44732" y="34392"/>
                  </a:cubicBezTo>
                  <a:cubicBezTo>
                    <a:pt x="44256" y="34392"/>
                    <a:pt x="43781" y="34404"/>
                    <a:pt x="43307" y="34434"/>
                  </a:cubicBezTo>
                  <a:cubicBezTo>
                    <a:pt x="39476" y="34670"/>
                    <a:pt x="35650" y="35036"/>
                    <a:pt x="31839" y="35496"/>
                  </a:cubicBezTo>
                  <a:cubicBezTo>
                    <a:pt x="29045" y="35833"/>
                    <a:pt x="26282" y="36427"/>
                    <a:pt x="23498" y="36862"/>
                  </a:cubicBezTo>
                  <a:cubicBezTo>
                    <a:pt x="22503" y="37017"/>
                    <a:pt x="21485" y="37030"/>
                    <a:pt x="20481" y="37130"/>
                  </a:cubicBezTo>
                  <a:cubicBezTo>
                    <a:pt x="20031" y="37175"/>
                    <a:pt x="19588" y="37274"/>
                    <a:pt x="19142" y="37348"/>
                  </a:cubicBezTo>
                  <a:lnTo>
                    <a:pt x="19177" y="37566"/>
                  </a:lnTo>
                  <a:cubicBezTo>
                    <a:pt x="21108" y="37330"/>
                    <a:pt x="23039" y="37093"/>
                    <a:pt x="24969" y="36850"/>
                  </a:cubicBezTo>
                  <a:cubicBezTo>
                    <a:pt x="26905" y="36608"/>
                    <a:pt x="28850" y="36426"/>
                    <a:pt x="30770" y="36098"/>
                  </a:cubicBezTo>
                  <a:cubicBezTo>
                    <a:pt x="33886" y="35566"/>
                    <a:pt x="37026" y="35837"/>
                    <a:pt x="40151" y="35683"/>
                  </a:cubicBezTo>
                  <a:cubicBezTo>
                    <a:pt x="40661" y="35658"/>
                    <a:pt x="41172" y="35652"/>
                    <a:pt x="41683" y="35652"/>
                  </a:cubicBezTo>
                  <a:cubicBezTo>
                    <a:pt x="42144" y="35652"/>
                    <a:pt x="42604" y="35657"/>
                    <a:pt x="43065" y="35657"/>
                  </a:cubicBezTo>
                  <a:cubicBezTo>
                    <a:pt x="43643" y="35657"/>
                    <a:pt x="44220" y="35649"/>
                    <a:pt x="44796" y="35615"/>
                  </a:cubicBezTo>
                  <a:cubicBezTo>
                    <a:pt x="46766" y="35497"/>
                    <a:pt x="48729" y="35240"/>
                    <a:pt x="50699" y="35101"/>
                  </a:cubicBezTo>
                  <a:cubicBezTo>
                    <a:pt x="50760" y="35096"/>
                    <a:pt x="50822" y="35094"/>
                    <a:pt x="50884" y="35094"/>
                  </a:cubicBezTo>
                  <a:cubicBezTo>
                    <a:pt x="51350" y="35094"/>
                    <a:pt x="51830" y="35213"/>
                    <a:pt x="52291" y="35317"/>
                  </a:cubicBezTo>
                  <a:cubicBezTo>
                    <a:pt x="53536" y="35600"/>
                    <a:pt x="54763" y="35935"/>
                    <a:pt x="55752" y="36867"/>
                  </a:cubicBezTo>
                  <a:cubicBezTo>
                    <a:pt x="55404" y="36752"/>
                    <a:pt x="55062" y="36590"/>
                    <a:pt x="54704" y="36534"/>
                  </a:cubicBezTo>
                  <a:cubicBezTo>
                    <a:pt x="54632" y="36523"/>
                    <a:pt x="54559" y="36518"/>
                    <a:pt x="54485" y="36518"/>
                  </a:cubicBezTo>
                  <a:cubicBezTo>
                    <a:pt x="54228" y="36518"/>
                    <a:pt x="53960" y="36581"/>
                    <a:pt x="53678" y="36680"/>
                  </a:cubicBezTo>
                  <a:cubicBezTo>
                    <a:pt x="54712" y="37069"/>
                    <a:pt x="55270" y="37885"/>
                    <a:pt x="55851" y="38697"/>
                  </a:cubicBezTo>
                  <a:cubicBezTo>
                    <a:pt x="54681" y="38140"/>
                    <a:pt x="53599" y="37422"/>
                    <a:pt x="52300" y="37213"/>
                  </a:cubicBezTo>
                  <a:lnTo>
                    <a:pt x="52300" y="37213"/>
                  </a:lnTo>
                  <a:lnTo>
                    <a:pt x="55605" y="39002"/>
                  </a:lnTo>
                  <a:cubicBezTo>
                    <a:pt x="55584" y="39081"/>
                    <a:pt x="55564" y="39161"/>
                    <a:pt x="55545" y="39241"/>
                  </a:cubicBezTo>
                  <a:cubicBezTo>
                    <a:pt x="55436" y="39251"/>
                    <a:pt x="55304" y="39298"/>
                    <a:pt x="55202" y="39298"/>
                  </a:cubicBezTo>
                  <a:cubicBezTo>
                    <a:pt x="55163" y="39298"/>
                    <a:pt x="55129" y="39291"/>
                    <a:pt x="55102" y="39273"/>
                  </a:cubicBezTo>
                  <a:cubicBezTo>
                    <a:pt x="54521" y="38895"/>
                    <a:pt x="53963" y="38482"/>
                    <a:pt x="53396" y="38081"/>
                  </a:cubicBezTo>
                  <a:lnTo>
                    <a:pt x="53272" y="38240"/>
                  </a:lnTo>
                  <a:lnTo>
                    <a:pt x="55139" y="39728"/>
                  </a:lnTo>
                  <a:cubicBezTo>
                    <a:pt x="55038" y="39762"/>
                    <a:pt x="54948" y="39776"/>
                    <a:pt x="54866" y="39776"/>
                  </a:cubicBezTo>
                  <a:cubicBezTo>
                    <a:pt x="54424" y="39776"/>
                    <a:pt x="54217" y="39355"/>
                    <a:pt x="53879" y="39303"/>
                  </a:cubicBezTo>
                  <a:cubicBezTo>
                    <a:pt x="53465" y="39239"/>
                    <a:pt x="53040" y="39254"/>
                    <a:pt x="52520" y="39230"/>
                  </a:cubicBezTo>
                  <a:lnTo>
                    <a:pt x="52520" y="39230"/>
                  </a:lnTo>
                  <a:lnTo>
                    <a:pt x="54151" y="40413"/>
                  </a:lnTo>
                  <a:cubicBezTo>
                    <a:pt x="54125" y="40451"/>
                    <a:pt x="54100" y="40491"/>
                    <a:pt x="54075" y="40529"/>
                  </a:cubicBezTo>
                  <a:lnTo>
                    <a:pt x="51833" y="39350"/>
                  </a:lnTo>
                  <a:lnTo>
                    <a:pt x="51833" y="39350"/>
                  </a:lnTo>
                  <a:cubicBezTo>
                    <a:pt x="52271" y="39979"/>
                    <a:pt x="53074" y="40110"/>
                    <a:pt x="53461" y="40792"/>
                  </a:cubicBezTo>
                  <a:cubicBezTo>
                    <a:pt x="52334" y="40462"/>
                    <a:pt x="51366" y="39665"/>
                    <a:pt x="50008" y="39665"/>
                  </a:cubicBezTo>
                  <a:cubicBezTo>
                    <a:pt x="49963" y="39665"/>
                    <a:pt x="49918" y="39666"/>
                    <a:pt x="49872" y="39668"/>
                  </a:cubicBezTo>
                  <a:lnTo>
                    <a:pt x="52861" y="40935"/>
                  </a:lnTo>
                  <a:cubicBezTo>
                    <a:pt x="52646" y="41264"/>
                    <a:pt x="52411" y="41387"/>
                    <a:pt x="52184" y="41387"/>
                  </a:cubicBezTo>
                  <a:cubicBezTo>
                    <a:pt x="52063" y="41387"/>
                    <a:pt x="51943" y="41352"/>
                    <a:pt x="51830" y="41294"/>
                  </a:cubicBezTo>
                  <a:cubicBezTo>
                    <a:pt x="50856" y="40789"/>
                    <a:pt x="49808" y="40812"/>
                    <a:pt x="48770" y="40810"/>
                  </a:cubicBezTo>
                  <a:cubicBezTo>
                    <a:pt x="48741" y="40810"/>
                    <a:pt x="48713" y="40810"/>
                    <a:pt x="48684" y="40810"/>
                  </a:cubicBezTo>
                  <a:cubicBezTo>
                    <a:pt x="47468" y="40810"/>
                    <a:pt x="46253" y="40880"/>
                    <a:pt x="45038" y="40903"/>
                  </a:cubicBezTo>
                  <a:cubicBezTo>
                    <a:pt x="42041" y="40963"/>
                    <a:pt x="39041" y="40970"/>
                    <a:pt x="36045" y="41078"/>
                  </a:cubicBezTo>
                  <a:cubicBezTo>
                    <a:pt x="32983" y="41191"/>
                    <a:pt x="29925" y="41391"/>
                    <a:pt x="26865" y="41565"/>
                  </a:cubicBezTo>
                  <a:cubicBezTo>
                    <a:pt x="24746" y="41691"/>
                    <a:pt x="22628" y="41825"/>
                    <a:pt x="20510" y="41970"/>
                  </a:cubicBezTo>
                  <a:cubicBezTo>
                    <a:pt x="19469" y="42041"/>
                    <a:pt x="18432" y="42178"/>
                    <a:pt x="17390" y="42224"/>
                  </a:cubicBezTo>
                  <a:cubicBezTo>
                    <a:pt x="16079" y="42283"/>
                    <a:pt x="14763" y="42241"/>
                    <a:pt x="13453" y="42314"/>
                  </a:cubicBezTo>
                  <a:cubicBezTo>
                    <a:pt x="10494" y="42477"/>
                    <a:pt x="7538" y="42686"/>
                    <a:pt x="4580" y="42871"/>
                  </a:cubicBezTo>
                  <a:cubicBezTo>
                    <a:pt x="4435" y="42880"/>
                    <a:pt x="4290" y="42890"/>
                    <a:pt x="4141" y="42890"/>
                  </a:cubicBezTo>
                  <a:cubicBezTo>
                    <a:pt x="3754" y="42890"/>
                    <a:pt x="3341" y="42823"/>
                    <a:pt x="2853" y="42494"/>
                  </a:cubicBezTo>
                  <a:cubicBezTo>
                    <a:pt x="4481" y="42093"/>
                    <a:pt x="5955" y="42294"/>
                    <a:pt x="7398" y="42001"/>
                  </a:cubicBezTo>
                  <a:lnTo>
                    <a:pt x="6406" y="41914"/>
                  </a:lnTo>
                  <a:lnTo>
                    <a:pt x="6403" y="41878"/>
                  </a:lnTo>
                  <a:lnTo>
                    <a:pt x="9144" y="41745"/>
                  </a:lnTo>
                  <a:lnTo>
                    <a:pt x="9142" y="41556"/>
                  </a:lnTo>
                  <a:lnTo>
                    <a:pt x="3557" y="41540"/>
                  </a:lnTo>
                  <a:cubicBezTo>
                    <a:pt x="3621" y="41163"/>
                    <a:pt x="3822" y="41112"/>
                    <a:pt x="4026" y="41112"/>
                  </a:cubicBezTo>
                  <a:cubicBezTo>
                    <a:pt x="4102" y="41112"/>
                    <a:pt x="4179" y="41119"/>
                    <a:pt x="4249" y="41119"/>
                  </a:cubicBezTo>
                  <a:cubicBezTo>
                    <a:pt x="4263" y="41119"/>
                    <a:pt x="4277" y="41119"/>
                    <a:pt x="4291" y="41118"/>
                  </a:cubicBezTo>
                  <a:cubicBezTo>
                    <a:pt x="6310" y="41005"/>
                    <a:pt x="8330" y="40913"/>
                    <a:pt x="10350" y="40814"/>
                  </a:cubicBezTo>
                  <a:cubicBezTo>
                    <a:pt x="10549" y="40804"/>
                    <a:pt x="10747" y="40794"/>
                    <a:pt x="10944" y="40698"/>
                  </a:cubicBezTo>
                  <a:cubicBezTo>
                    <a:pt x="10469" y="40669"/>
                    <a:pt x="9995" y="40658"/>
                    <a:pt x="9521" y="40658"/>
                  </a:cubicBezTo>
                  <a:cubicBezTo>
                    <a:pt x="7750" y="40658"/>
                    <a:pt x="5975" y="40819"/>
                    <a:pt x="4162" y="40851"/>
                  </a:cubicBezTo>
                  <a:cubicBezTo>
                    <a:pt x="4239" y="40345"/>
                    <a:pt x="4582" y="40285"/>
                    <a:pt x="4948" y="40260"/>
                  </a:cubicBezTo>
                  <a:cubicBezTo>
                    <a:pt x="5957" y="40190"/>
                    <a:pt x="6966" y="40133"/>
                    <a:pt x="7974" y="40049"/>
                  </a:cubicBezTo>
                  <a:cubicBezTo>
                    <a:pt x="8703" y="39989"/>
                    <a:pt x="9429" y="39896"/>
                    <a:pt x="10157" y="39818"/>
                  </a:cubicBezTo>
                  <a:lnTo>
                    <a:pt x="10141" y="39622"/>
                  </a:lnTo>
                  <a:lnTo>
                    <a:pt x="5297" y="39858"/>
                  </a:lnTo>
                  <a:cubicBezTo>
                    <a:pt x="5293" y="39786"/>
                    <a:pt x="5289" y="39716"/>
                    <a:pt x="5285" y="39645"/>
                  </a:cubicBezTo>
                  <a:cubicBezTo>
                    <a:pt x="7217" y="39379"/>
                    <a:pt x="9183" y="39502"/>
                    <a:pt x="11123" y="39162"/>
                  </a:cubicBezTo>
                  <a:lnTo>
                    <a:pt x="11123" y="39162"/>
                  </a:lnTo>
                  <a:lnTo>
                    <a:pt x="5833" y="39202"/>
                  </a:lnTo>
                  <a:lnTo>
                    <a:pt x="5824" y="38980"/>
                  </a:lnTo>
                  <a:cubicBezTo>
                    <a:pt x="7418" y="38739"/>
                    <a:pt x="9038" y="38770"/>
                    <a:pt x="10645" y="38723"/>
                  </a:cubicBezTo>
                  <a:cubicBezTo>
                    <a:pt x="12278" y="38676"/>
                    <a:pt x="13913" y="38723"/>
                    <a:pt x="15546" y="38645"/>
                  </a:cubicBezTo>
                  <a:cubicBezTo>
                    <a:pt x="13954" y="38470"/>
                    <a:pt x="12360" y="38405"/>
                    <a:pt x="10758" y="38405"/>
                  </a:cubicBezTo>
                  <a:cubicBezTo>
                    <a:pt x="9266" y="38405"/>
                    <a:pt x="7767" y="38462"/>
                    <a:pt x="6255" y="38539"/>
                  </a:cubicBezTo>
                  <a:cubicBezTo>
                    <a:pt x="6342" y="38071"/>
                    <a:pt x="6662" y="38100"/>
                    <a:pt x="6934" y="38086"/>
                  </a:cubicBezTo>
                  <a:cubicBezTo>
                    <a:pt x="8347" y="38013"/>
                    <a:pt x="9762" y="37952"/>
                    <a:pt x="11176" y="37886"/>
                  </a:cubicBezTo>
                  <a:cubicBezTo>
                    <a:pt x="11510" y="37870"/>
                    <a:pt x="11844" y="37853"/>
                    <a:pt x="12178" y="37668"/>
                  </a:cubicBezTo>
                  <a:lnTo>
                    <a:pt x="12178" y="37668"/>
                  </a:lnTo>
                  <a:lnTo>
                    <a:pt x="7090" y="37705"/>
                  </a:lnTo>
                  <a:cubicBezTo>
                    <a:pt x="7079" y="37637"/>
                    <a:pt x="7068" y="37568"/>
                    <a:pt x="7056" y="37500"/>
                  </a:cubicBezTo>
                  <a:cubicBezTo>
                    <a:pt x="7457" y="37403"/>
                    <a:pt x="7853" y="37252"/>
                    <a:pt x="8260" y="37219"/>
                  </a:cubicBezTo>
                  <a:cubicBezTo>
                    <a:pt x="9234" y="37139"/>
                    <a:pt x="10212" y="37132"/>
                    <a:pt x="11187" y="37059"/>
                  </a:cubicBezTo>
                  <a:cubicBezTo>
                    <a:pt x="11852" y="37009"/>
                    <a:pt x="12511" y="36890"/>
                    <a:pt x="13152" y="36705"/>
                  </a:cubicBezTo>
                  <a:lnTo>
                    <a:pt x="13152" y="36705"/>
                  </a:lnTo>
                  <a:cubicBezTo>
                    <a:pt x="11920" y="36743"/>
                    <a:pt x="10691" y="36816"/>
                    <a:pt x="9459" y="36816"/>
                  </a:cubicBezTo>
                  <a:cubicBezTo>
                    <a:pt x="8998" y="36816"/>
                    <a:pt x="8536" y="36806"/>
                    <a:pt x="8074" y="36780"/>
                  </a:cubicBezTo>
                  <a:cubicBezTo>
                    <a:pt x="8426" y="36399"/>
                    <a:pt x="8869" y="36380"/>
                    <a:pt x="9296" y="36380"/>
                  </a:cubicBezTo>
                  <a:cubicBezTo>
                    <a:pt x="9342" y="36380"/>
                    <a:pt x="9389" y="36380"/>
                    <a:pt x="9435" y="36380"/>
                  </a:cubicBezTo>
                  <a:cubicBezTo>
                    <a:pt x="9499" y="36380"/>
                    <a:pt x="9561" y="36380"/>
                    <a:pt x="9623" y="36378"/>
                  </a:cubicBezTo>
                  <a:cubicBezTo>
                    <a:pt x="11199" y="36325"/>
                    <a:pt x="12739" y="36007"/>
                    <a:pt x="14298" y="35830"/>
                  </a:cubicBezTo>
                  <a:cubicBezTo>
                    <a:pt x="15733" y="35668"/>
                    <a:pt x="17151" y="35376"/>
                    <a:pt x="18582" y="35162"/>
                  </a:cubicBezTo>
                  <a:cubicBezTo>
                    <a:pt x="18979" y="35102"/>
                    <a:pt x="19388" y="35114"/>
                    <a:pt x="19791" y="35095"/>
                  </a:cubicBezTo>
                  <a:cubicBezTo>
                    <a:pt x="20558" y="35058"/>
                    <a:pt x="21323" y="35026"/>
                    <a:pt x="22089" y="34984"/>
                  </a:cubicBezTo>
                  <a:cubicBezTo>
                    <a:pt x="25656" y="34786"/>
                    <a:pt x="29144" y="34001"/>
                    <a:pt x="32677" y="33553"/>
                  </a:cubicBezTo>
                  <a:cubicBezTo>
                    <a:pt x="34913" y="33268"/>
                    <a:pt x="37157" y="33045"/>
                    <a:pt x="39403" y="32864"/>
                  </a:cubicBezTo>
                  <a:cubicBezTo>
                    <a:pt x="42089" y="32648"/>
                    <a:pt x="44778" y="32411"/>
                    <a:pt x="47468" y="32359"/>
                  </a:cubicBezTo>
                  <a:cubicBezTo>
                    <a:pt x="47648" y="32356"/>
                    <a:pt x="47827" y="32354"/>
                    <a:pt x="48005" y="32354"/>
                  </a:cubicBezTo>
                  <a:close/>
                  <a:moveTo>
                    <a:pt x="64624" y="41437"/>
                  </a:moveTo>
                  <a:lnTo>
                    <a:pt x="64624" y="41437"/>
                  </a:lnTo>
                  <a:cubicBezTo>
                    <a:pt x="64788" y="42170"/>
                    <a:pt x="64528" y="42590"/>
                    <a:pt x="64155" y="42970"/>
                  </a:cubicBezTo>
                  <a:cubicBezTo>
                    <a:pt x="64153" y="42971"/>
                    <a:pt x="64151" y="42972"/>
                    <a:pt x="64148" y="42972"/>
                  </a:cubicBezTo>
                  <a:cubicBezTo>
                    <a:pt x="64122" y="42972"/>
                    <a:pt x="64047" y="42926"/>
                    <a:pt x="63951" y="42885"/>
                  </a:cubicBezTo>
                  <a:lnTo>
                    <a:pt x="64624" y="41437"/>
                  </a:lnTo>
                  <a:close/>
                  <a:moveTo>
                    <a:pt x="52802" y="42193"/>
                  </a:moveTo>
                  <a:cubicBezTo>
                    <a:pt x="53199" y="42266"/>
                    <a:pt x="53459" y="42241"/>
                    <a:pt x="53530" y="42344"/>
                  </a:cubicBezTo>
                  <a:cubicBezTo>
                    <a:pt x="53646" y="42512"/>
                    <a:pt x="53638" y="42765"/>
                    <a:pt x="53682" y="42981"/>
                  </a:cubicBezTo>
                  <a:lnTo>
                    <a:pt x="53520" y="43031"/>
                  </a:lnTo>
                  <a:lnTo>
                    <a:pt x="52802" y="42193"/>
                  </a:lnTo>
                  <a:close/>
                  <a:moveTo>
                    <a:pt x="44222" y="43803"/>
                  </a:moveTo>
                  <a:cubicBezTo>
                    <a:pt x="44450" y="43803"/>
                    <a:pt x="44575" y="44014"/>
                    <a:pt x="44681" y="44251"/>
                  </a:cubicBezTo>
                  <a:cubicBezTo>
                    <a:pt x="44690" y="44272"/>
                    <a:pt x="44570" y="44350"/>
                    <a:pt x="44510" y="44402"/>
                  </a:cubicBezTo>
                  <a:lnTo>
                    <a:pt x="43471" y="44050"/>
                  </a:lnTo>
                  <a:lnTo>
                    <a:pt x="43521" y="43847"/>
                  </a:lnTo>
                  <a:lnTo>
                    <a:pt x="43942" y="43888"/>
                  </a:lnTo>
                  <a:cubicBezTo>
                    <a:pt x="44050" y="43828"/>
                    <a:pt x="44143" y="43803"/>
                    <a:pt x="44222" y="43803"/>
                  </a:cubicBezTo>
                  <a:close/>
                  <a:moveTo>
                    <a:pt x="81248" y="44153"/>
                  </a:moveTo>
                  <a:lnTo>
                    <a:pt x="81248" y="44153"/>
                  </a:lnTo>
                  <a:cubicBezTo>
                    <a:pt x="81237" y="44317"/>
                    <a:pt x="81227" y="44480"/>
                    <a:pt x="81216" y="44642"/>
                  </a:cubicBezTo>
                  <a:lnTo>
                    <a:pt x="81216" y="44642"/>
                  </a:lnTo>
                  <a:cubicBezTo>
                    <a:pt x="81093" y="44556"/>
                    <a:pt x="80967" y="44467"/>
                    <a:pt x="80752" y="44310"/>
                  </a:cubicBezTo>
                  <a:lnTo>
                    <a:pt x="81248" y="44153"/>
                  </a:lnTo>
                  <a:close/>
                  <a:moveTo>
                    <a:pt x="83180" y="44239"/>
                  </a:moveTo>
                  <a:lnTo>
                    <a:pt x="83659" y="44438"/>
                  </a:lnTo>
                  <a:cubicBezTo>
                    <a:pt x="83619" y="44510"/>
                    <a:pt x="83581" y="44580"/>
                    <a:pt x="83542" y="44650"/>
                  </a:cubicBezTo>
                  <a:lnTo>
                    <a:pt x="83102" y="44399"/>
                  </a:lnTo>
                  <a:cubicBezTo>
                    <a:pt x="83128" y="44345"/>
                    <a:pt x="83154" y="44292"/>
                    <a:pt x="83180" y="44239"/>
                  </a:cubicBezTo>
                  <a:close/>
                  <a:moveTo>
                    <a:pt x="81983" y="44490"/>
                  </a:moveTo>
                  <a:lnTo>
                    <a:pt x="81983" y="44490"/>
                  </a:lnTo>
                  <a:cubicBezTo>
                    <a:pt x="81882" y="44783"/>
                    <a:pt x="81775" y="44874"/>
                    <a:pt x="81666" y="44874"/>
                  </a:cubicBezTo>
                  <a:cubicBezTo>
                    <a:pt x="81525" y="44874"/>
                    <a:pt x="81382" y="44721"/>
                    <a:pt x="81247" y="44659"/>
                  </a:cubicBezTo>
                  <a:lnTo>
                    <a:pt x="81247" y="44659"/>
                  </a:lnTo>
                  <a:lnTo>
                    <a:pt x="81983" y="44490"/>
                  </a:lnTo>
                  <a:close/>
                  <a:moveTo>
                    <a:pt x="62245" y="43689"/>
                  </a:moveTo>
                  <a:lnTo>
                    <a:pt x="62985" y="44319"/>
                  </a:lnTo>
                  <a:lnTo>
                    <a:pt x="61640" y="45199"/>
                  </a:lnTo>
                  <a:lnTo>
                    <a:pt x="61376" y="44707"/>
                  </a:lnTo>
                  <a:lnTo>
                    <a:pt x="61918" y="44485"/>
                  </a:lnTo>
                  <a:cubicBezTo>
                    <a:pt x="61914" y="44447"/>
                    <a:pt x="61910" y="44409"/>
                    <a:pt x="61905" y="44370"/>
                  </a:cubicBezTo>
                  <a:lnTo>
                    <a:pt x="61063" y="44364"/>
                  </a:lnTo>
                  <a:cubicBezTo>
                    <a:pt x="61084" y="44313"/>
                    <a:pt x="61090" y="44248"/>
                    <a:pt x="61121" y="44232"/>
                  </a:cubicBezTo>
                  <a:cubicBezTo>
                    <a:pt x="61465" y="44061"/>
                    <a:pt x="61811" y="43897"/>
                    <a:pt x="62245" y="43689"/>
                  </a:cubicBezTo>
                  <a:close/>
                  <a:moveTo>
                    <a:pt x="54615" y="43369"/>
                  </a:moveTo>
                  <a:cubicBezTo>
                    <a:pt x="55180" y="43369"/>
                    <a:pt x="55632" y="43646"/>
                    <a:pt x="55940" y="44160"/>
                  </a:cubicBezTo>
                  <a:cubicBezTo>
                    <a:pt x="56081" y="44396"/>
                    <a:pt x="56321" y="44623"/>
                    <a:pt x="56570" y="44736"/>
                  </a:cubicBezTo>
                  <a:cubicBezTo>
                    <a:pt x="57022" y="44941"/>
                    <a:pt x="57515" y="45055"/>
                    <a:pt x="57998" y="45212"/>
                  </a:cubicBezTo>
                  <a:lnTo>
                    <a:pt x="58862" y="44288"/>
                  </a:lnTo>
                  <a:lnTo>
                    <a:pt x="60608" y="44972"/>
                  </a:lnTo>
                  <a:lnTo>
                    <a:pt x="59718" y="45100"/>
                  </a:lnTo>
                  <a:cubicBezTo>
                    <a:pt x="59721" y="45147"/>
                    <a:pt x="59723" y="45195"/>
                    <a:pt x="59725" y="45243"/>
                  </a:cubicBezTo>
                  <a:lnTo>
                    <a:pt x="60941" y="45272"/>
                  </a:lnTo>
                  <a:cubicBezTo>
                    <a:pt x="60307" y="45377"/>
                    <a:pt x="59684" y="45432"/>
                    <a:pt x="59073" y="45432"/>
                  </a:cubicBezTo>
                  <a:cubicBezTo>
                    <a:pt x="57147" y="45432"/>
                    <a:pt x="55343" y="44879"/>
                    <a:pt x="53684" y="43584"/>
                  </a:cubicBezTo>
                  <a:cubicBezTo>
                    <a:pt x="54020" y="43439"/>
                    <a:pt x="54332" y="43369"/>
                    <a:pt x="54615" y="43369"/>
                  </a:cubicBezTo>
                  <a:close/>
                  <a:moveTo>
                    <a:pt x="121843" y="13364"/>
                  </a:moveTo>
                  <a:lnTo>
                    <a:pt x="121843" y="13364"/>
                  </a:lnTo>
                  <a:cubicBezTo>
                    <a:pt x="122579" y="14054"/>
                    <a:pt x="121701" y="14759"/>
                    <a:pt x="122114" y="15530"/>
                  </a:cubicBezTo>
                  <a:lnTo>
                    <a:pt x="122892" y="14286"/>
                  </a:lnTo>
                  <a:cubicBezTo>
                    <a:pt x="122988" y="14505"/>
                    <a:pt x="123062" y="14677"/>
                    <a:pt x="123138" y="14849"/>
                  </a:cubicBezTo>
                  <a:lnTo>
                    <a:pt x="123156" y="14862"/>
                  </a:lnTo>
                  <a:cubicBezTo>
                    <a:pt x="123177" y="14860"/>
                    <a:pt x="123196" y="14859"/>
                    <a:pt x="123215" y="14859"/>
                  </a:cubicBezTo>
                  <a:cubicBezTo>
                    <a:pt x="123495" y="14859"/>
                    <a:pt x="123547" y="15034"/>
                    <a:pt x="123495" y="15298"/>
                  </a:cubicBezTo>
                  <a:cubicBezTo>
                    <a:pt x="123340" y="16085"/>
                    <a:pt x="123190" y="16873"/>
                    <a:pt x="123037" y="17661"/>
                  </a:cubicBezTo>
                  <a:lnTo>
                    <a:pt x="123112" y="17716"/>
                  </a:lnTo>
                  <a:lnTo>
                    <a:pt x="123836" y="15320"/>
                  </a:lnTo>
                  <a:lnTo>
                    <a:pt x="123991" y="15303"/>
                  </a:lnTo>
                  <a:lnTo>
                    <a:pt x="124176" y="15992"/>
                  </a:lnTo>
                  <a:lnTo>
                    <a:pt x="124237" y="16034"/>
                  </a:lnTo>
                  <a:cubicBezTo>
                    <a:pt x="124323" y="15986"/>
                    <a:pt x="124406" y="15934"/>
                    <a:pt x="124495" y="15891"/>
                  </a:cubicBezTo>
                  <a:cubicBezTo>
                    <a:pt x="124501" y="15888"/>
                    <a:pt x="124508" y="15887"/>
                    <a:pt x="124518" y="15887"/>
                  </a:cubicBezTo>
                  <a:cubicBezTo>
                    <a:pt x="124547" y="15887"/>
                    <a:pt x="124601" y="15897"/>
                    <a:pt x="124734" y="15907"/>
                  </a:cubicBezTo>
                  <a:cubicBezTo>
                    <a:pt x="124601" y="16720"/>
                    <a:pt x="124257" y="17564"/>
                    <a:pt x="124398" y="18317"/>
                  </a:cubicBezTo>
                  <a:cubicBezTo>
                    <a:pt x="124550" y="19123"/>
                    <a:pt x="124521" y="19881"/>
                    <a:pt x="124603" y="20712"/>
                  </a:cubicBezTo>
                  <a:cubicBezTo>
                    <a:pt x="124868" y="19892"/>
                    <a:pt x="125132" y="19071"/>
                    <a:pt x="125396" y="18250"/>
                  </a:cubicBezTo>
                  <a:lnTo>
                    <a:pt x="125533" y="18263"/>
                  </a:lnTo>
                  <a:lnTo>
                    <a:pt x="125478" y="19546"/>
                  </a:lnTo>
                  <a:lnTo>
                    <a:pt x="125678" y="19613"/>
                  </a:lnTo>
                  <a:cubicBezTo>
                    <a:pt x="125832" y="19310"/>
                    <a:pt x="126019" y="19017"/>
                    <a:pt x="126130" y="18698"/>
                  </a:cubicBezTo>
                  <a:cubicBezTo>
                    <a:pt x="126246" y="18358"/>
                    <a:pt x="126291" y="17995"/>
                    <a:pt x="126380" y="17576"/>
                  </a:cubicBezTo>
                  <a:cubicBezTo>
                    <a:pt x="126994" y="18089"/>
                    <a:pt x="126395" y="18651"/>
                    <a:pt x="126574" y="19128"/>
                  </a:cubicBezTo>
                  <a:lnTo>
                    <a:pt x="126640" y="19174"/>
                  </a:lnTo>
                  <a:lnTo>
                    <a:pt x="126640" y="19174"/>
                  </a:lnTo>
                  <a:cubicBezTo>
                    <a:pt x="126822" y="18643"/>
                    <a:pt x="127004" y="18113"/>
                    <a:pt x="127189" y="17576"/>
                  </a:cubicBezTo>
                  <a:cubicBezTo>
                    <a:pt x="127621" y="17719"/>
                    <a:pt x="127426" y="18007"/>
                    <a:pt x="127361" y="18241"/>
                  </a:cubicBezTo>
                  <a:cubicBezTo>
                    <a:pt x="126883" y="19918"/>
                    <a:pt x="126371" y="21586"/>
                    <a:pt x="125918" y="23271"/>
                  </a:cubicBezTo>
                  <a:cubicBezTo>
                    <a:pt x="125325" y="25473"/>
                    <a:pt x="124708" y="27673"/>
                    <a:pt x="124222" y="29901"/>
                  </a:cubicBezTo>
                  <a:cubicBezTo>
                    <a:pt x="123156" y="34789"/>
                    <a:pt x="121912" y="39629"/>
                    <a:pt x="120525" y="44434"/>
                  </a:cubicBezTo>
                  <a:cubicBezTo>
                    <a:pt x="120392" y="44893"/>
                    <a:pt x="120137" y="45318"/>
                    <a:pt x="119939" y="45759"/>
                  </a:cubicBezTo>
                  <a:lnTo>
                    <a:pt x="119718" y="45685"/>
                  </a:lnTo>
                  <a:cubicBezTo>
                    <a:pt x="119824" y="45188"/>
                    <a:pt x="119929" y="44692"/>
                    <a:pt x="120034" y="44195"/>
                  </a:cubicBezTo>
                  <a:lnTo>
                    <a:pt x="119911" y="44151"/>
                  </a:lnTo>
                  <a:cubicBezTo>
                    <a:pt x="119769" y="44487"/>
                    <a:pt x="119628" y="44823"/>
                    <a:pt x="119445" y="45258"/>
                  </a:cubicBezTo>
                  <a:cubicBezTo>
                    <a:pt x="119405" y="44991"/>
                    <a:pt x="119380" y="44835"/>
                    <a:pt x="119356" y="44677"/>
                  </a:cubicBezTo>
                  <a:lnTo>
                    <a:pt x="119279" y="43843"/>
                  </a:lnTo>
                  <a:cubicBezTo>
                    <a:pt x="119388" y="42956"/>
                    <a:pt x="119496" y="42069"/>
                    <a:pt x="119605" y="41184"/>
                  </a:cubicBezTo>
                  <a:lnTo>
                    <a:pt x="119442" y="41154"/>
                  </a:lnTo>
                  <a:cubicBezTo>
                    <a:pt x="119251" y="42059"/>
                    <a:pt x="119059" y="42965"/>
                    <a:pt x="118868" y="43870"/>
                  </a:cubicBezTo>
                  <a:lnTo>
                    <a:pt x="118661" y="43834"/>
                  </a:lnTo>
                  <a:cubicBezTo>
                    <a:pt x="118930" y="41869"/>
                    <a:pt x="119201" y="39903"/>
                    <a:pt x="119470" y="37938"/>
                  </a:cubicBezTo>
                  <a:lnTo>
                    <a:pt x="119248" y="37907"/>
                  </a:lnTo>
                  <a:lnTo>
                    <a:pt x="118412" y="43288"/>
                  </a:lnTo>
                  <a:cubicBezTo>
                    <a:pt x="117826" y="42549"/>
                    <a:pt x="118250" y="41938"/>
                    <a:pt x="118282" y="41350"/>
                  </a:cubicBezTo>
                  <a:cubicBezTo>
                    <a:pt x="118315" y="40759"/>
                    <a:pt x="118435" y="40173"/>
                    <a:pt x="118384" y="39554"/>
                  </a:cubicBezTo>
                  <a:lnTo>
                    <a:pt x="118384" y="39554"/>
                  </a:lnTo>
                  <a:lnTo>
                    <a:pt x="118064" y="40423"/>
                  </a:lnTo>
                  <a:lnTo>
                    <a:pt x="117918" y="40401"/>
                  </a:lnTo>
                  <a:lnTo>
                    <a:pt x="117863" y="39257"/>
                  </a:lnTo>
                  <a:lnTo>
                    <a:pt x="117548" y="39734"/>
                  </a:lnTo>
                  <a:lnTo>
                    <a:pt x="117345" y="39024"/>
                  </a:lnTo>
                  <a:cubicBezTo>
                    <a:pt x="117207" y="39643"/>
                    <a:pt x="117108" y="40080"/>
                    <a:pt x="116988" y="40614"/>
                  </a:cubicBezTo>
                  <a:cubicBezTo>
                    <a:pt x="116930" y="40304"/>
                    <a:pt x="116890" y="40085"/>
                    <a:pt x="116849" y="39867"/>
                  </a:cubicBezTo>
                  <a:lnTo>
                    <a:pt x="116739" y="39852"/>
                  </a:lnTo>
                  <a:cubicBezTo>
                    <a:pt x="116639" y="40409"/>
                    <a:pt x="116539" y="40968"/>
                    <a:pt x="116417" y="41647"/>
                  </a:cubicBezTo>
                  <a:cubicBezTo>
                    <a:pt x="116045" y="41257"/>
                    <a:pt x="116155" y="40886"/>
                    <a:pt x="116205" y="40568"/>
                  </a:cubicBezTo>
                  <a:cubicBezTo>
                    <a:pt x="116459" y="38942"/>
                    <a:pt x="116735" y="37319"/>
                    <a:pt x="117017" y="35697"/>
                  </a:cubicBezTo>
                  <a:cubicBezTo>
                    <a:pt x="118011" y="29965"/>
                    <a:pt x="119494" y="24343"/>
                    <a:pt x="120810" y="18682"/>
                  </a:cubicBezTo>
                  <a:cubicBezTo>
                    <a:pt x="121175" y="17114"/>
                    <a:pt x="121414" y="15516"/>
                    <a:pt x="121710" y="13933"/>
                  </a:cubicBezTo>
                  <a:cubicBezTo>
                    <a:pt x="121740" y="13777"/>
                    <a:pt x="121782" y="13624"/>
                    <a:pt x="121843" y="13364"/>
                  </a:cubicBezTo>
                  <a:close/>
                  <a:moveTo>
                    <a:pt x="90896" y="45206"/>
                  </a:moveTo>
                  <a:cubicBezTo>
                    <a:pt x="91018" y="45206"/>
                    <a:pt x="91150" y="45231"/>
                    <a:pt x="91294" y="45292"/>
                  </a:cubicBezTo>
                  <a:cubicBezTo>
                    <a:pt x="90729" y="45553"/>
                    <a:pt x="90260" y="45859"/>
                    <a:pt x="89717" y="45859"/>
                  </a:cubicBezTo>
                  <a:cubicBezTo>
                    <a:pt x="89598" y="45859"/>
                    <a:pt x="89474" y="45844"/>
                    <a:pt x="89346" y="45811"/>
                  </a:cubicBezTo>
                  <a:lnTo>
                    <a:pt x="89346" y="45811"/>
                  </a:lnTo>
                  <a:cubicBezTo>
                    <a:pt x="89360" y="45812"/>
                    <a:pt x="89374" y="45812"/>
                    <a:pt x="89388" y="45812"/>
                  </a:cubicBezTo>
                  <a:cubicBezTo>
                    <a:pt x="89927" y="45812"/>
                    <a:pt x="90299" y="45206"/>
                    <a:pt x="90896" y="45206"/>
                  </a:cubicBezTo>
                  <a:close/>
                  <a:moveTo>
                    <a:pt x="69030" y="35381"/>
                  </a:moveTo>
                  <a:cubicBezTo>
                    <a:pt x="69285" y="35381"/>
                    <a:pt x="69541" y="35390"/>
                    <a:pt x="69799" y="35410"/>
                  </a:cubicBezTo>
                  <a:cubicBezTo>
                    <a:pt x="72108" y="35582"/>
                    <a:pt x="74436" y="35494"/>
                    <a:pt x="76741" y="35694"/>
                  </a:cubicBezTo>
                  <a:cubicBezTo>
                    <a:pt x="79385" y="35924"/>
                    <a:pt x="82014" y="36343"/>
                    <a:pt x="84648" y="36685"/>
                  </a:cubicBezTo>
                  <a:cubicBezTo>
                    <a:pt x="88283" y="37156"/>
                    <a:pt x="91908" y="37744"/>
                    <a:pt x="95557" y="38051"/>
                  </a:cubicBezTo>
                  <a:cubicBezTo>
                    <a:pt x="97080" y="38177"/>
                    <a:pt x="98510" y="38541"/>
                    <a:pt x="99981" y="38834"/>
                  </a:cubicBezTo>
                  <a:cubicBezTo>
                    <a:pt x="103638" y="39561"/>
                    <a:pt x="107309" y="40217"/>
                    <a:pt x="110979" y="40881"/>
                  </a:cubicBezTo>
                  <a:cubicBezTo>
                    <a:pt x="111174" y="40917"/>
                    <a:pt x="111374" y="40926"/>
                    <a:pt x="111576" y="40926"/>
                  </a:cubicBezTo>
                  <a:cubicBezTo>
                    <a:pt x="111778" y="40926"/>
                    <a:pt x="111982" y="40917"/>
                    <a:pt x="112184" y="40917"/>
                  </a:cubicBezTo>
                  <a:cubicBezTo>
                    <a:pt x="112219" y="40917"/>
                    <a:pt x="112255" y="40917"/>
                    <a:pt x="112290" y="40918"/>
                  </a:cubicBezTo>
                  <a:cubicBezTo>
                    <a:pt x="113123" y="40934"/>
                    <a:pt x="113958" y="40947"/>
                    <a:pt x="114805" y="41115"/>
                  </a:cubicBezTo>
                  <a:lnTo>
                    <a:pt x="113912" y="41248"/>
                  </a:lnTo>
                  <a:lnTo>
                    <a:pt x="113901" y="41367"/>
                  </a:lnTo>
                  <a:lnTo>
                    <a:pt x="114438" y="41470"/>
                  </a:lnTo>
                  <a:lnTo>
                    <a:pt x="114454" y="41570"/>
                  </a:lnTo>
                  <a:lnTo>
                    <a:pt x="113316" y="41624"/>
                  </a:lnTo>
                  <a:cubicBezTo>
                    <a:pt x="114359" y="42073"/>
                    <a:pt x="115570" y="41751"/>
                    <a:pt x="116510" y="42457"/>
                  </a:cubicBezTo>
                  <a:cubicBezTo>
                    <a:pt x="116497" y="42529"/>
                    <a:pt x="116483" y="42603"/>
                    <a:pt x="116471" y="42675"/>
                  </a:cubicBezTo>
                  <a:lnTo>
                    <a:pt x="112467" y="42147"/>
                  </a:lnTo>
                  <a:cubicBezTo>
                    <a:pt x="112456" y="42207"/>
                    <a:pt x="112446" y="42267"/>
                    <a:pt x="112436" y="42326"/>
                  </a:cubicBezTo>
                  <a:cubicBezTo>
                    <a:pt x="112974" y="42427"/>
                    <a:pt x="113510" y="42540"/>
                    <a:pt x="114050" y="42624"/>
                  </a:cubicBezTo>
                  <a:cubicBezTo>
                    <a:pt x="114813" y="42743"/>
                    <a:pt x="115584" y="42819"/>
                    <a:pt x="116344" y="42956"/>
                  </a:cubicBezTo>
                  <a:cubicBezTo>
                    <a:pt x="116635" y="43008"/>
                    <a:pt x="116906" y="43175"/>
                    <a:pt x="117152" y="43412"/>
                  </a:cubicBezTo>
                  <a:cubicBezTo>
                    <a:pt x="116940" y="43432"/>
                    <a:pt x="116729" y="43440"/>
                    <a:pt x="116518" y="43440"/>
                  </a:cubicBezTo>
                  <a:cubicBezTo>
                    <a:pt x="115328" y="43440"/>
                    <a:pt x="114164" y="43172"/>
                    <a:pt x="112981" y="43172"/>
                  </a:cubicBezTo>
                  <a:cubicBezTo>
                    <a:pt x="112721" y="43172"/>
                    <a:pt x="112460" y="43185"/>
                    <a:pt x="112197" y="43216"/>
                  </a:cubicBezTo>
                  <a:lnTo>
                    <a:pt x="117377" y="43935"/>
                  </a:lnTo>
                  <a:lnTo>
                    <a:pt x="117369" y="44069"/>
                  </a:lnTo>
                  <a:lnTo>
                    <a:pt x="111775" y="43691"/>
                  </a:lnTo>
                  <a:cubicBezTo>
                    <a:pt x="111772" y="43742"/>
                    <a:pt x="111771" y="43793"/>
                    <a:pt x="111769" y="43844"/>
                  </a:cubicBezTo>
                  <a:cubicBezTo>
                    <a:pt x="113856" y="44078"/>
                    <a:pt x="115943" y="44317"/>
                    <a:pt x="118029" y="44562"/>
                  </a:cubicBezTo>
                  <a:cubicBezTo>
                    <a:pt x="118065" y="44566"/>
                    <a:pt x="118090" y="44672"/>
                    <a:pt x="118196" y="44884"/>
                  </a:cubicBezTo>
                  <a:lnTo>
                    <a:pt x="113418" y="44428"/>
                  </a:lnTo>
                  <a:cubicBezTo>
                    <a:pt x="113412" y="44497"/>
                    <a:pt x="113406" y="44566"/>
                    <a:pt x="113401" y="44634"/>
                  </a:cubicBezTo>
                  <a:lnTo>
                    <a:pt x="118173" y="45199"/>
                  </a:lnTo>
                  <a:cubicBezTo>
                    <a:pt x="117741" y="45268"/>
                    <a:pt x="117321" y="45293"/>
                    <a:pt x="116909" y="45293"/>
                  </a:cubicBezTo>
                  <a:cubicBezTo>
                    <a:pt x="115806" y="45293"/>
                    <a:pt x="114762" y="45113"/>
                    <a:pt x="113720" y="45113"/>
                  </a:cubicBezTo>
                  <a:cubicBezTo>
                    <a:pt x="113476" y="45113"/>
                    <a:pt x="113233" y="45123"/>
                    <a:pt x="112990" y="45147"/>
                  </a:cubicBezTo>
                  <a:cubicBezTo>
                    <a:pt x="113170" y="45192"/>
                    <a:pt x="113348" y="45260"/>
                    <a:pt x="113530" y="45277"/>
                  </a:cubicBezTo>
                  <a:cubicBezTo>
                    <a:pt x="115001" y="45415"/>
                    <a:pt x="116474" y="45533"/>
                    <a:pt x="117943" y="45687"/>
                  </a:cubicBezTo>
                  <a:cubicBezTo>
                    <a:pt x="118235" y="45718"/>
                    <a:pt x="118513" y="45873"/>
                    <a:pt x="118799" y="45973"/>
                  </a:cubicBezTo>
                  <a:cubicBezTo>
                    <a:pt x="118783" y="46054"/>
                    <a:pt x="118767" y="46136"/>
                    <a:pt x="118751" y="46217"/>
                  </a:cubicBezTo>
                  <a:cubicBezTo>
                    <a:pt x="118006" y="46173"/>
                    <a:pt x="117260" y="46139"/>
                    <a:pt x="116516" y="46085"/>
                  </a:cubicBezTo>
                  <a:cubicBezTo>
                    <a:pt x="114133" y="45907"/>
                    <a:pt x="111745" y="45777"/>
                    <a:pt x="109370" y="45524"/>
                  </a:cubicBezTo>
                  <a:cubicBezTo>
                    <a:pt x="107098" y="45283"/>
                    <a:pt x="104837" y="44940"/>
                    <a:pt x="102579" y="44590"/>
                  </a:cubicBezTo>
                  <a:cubicBezTo>
                    <a:pt x="99054" y="44044"/>
                    <a:pt x="95531" y="43493"/>
                    <a:pt x="92019" y="42871"/>
                  </a:cubicBezTo>
                  <a:cubicBezTo>
                    <a:pt x="89579" y="42440"/>
                    <a:pt x="87123" y="42214"/>
                    <a:pt x="84660" y="41992"/>
                  </a:cubicBezTo>
                  <a:cubicBezTo>
                    <a:pt x="82752" y="41820"/>
                    <a:pt x="80847" y="41594"/>
                    <a:pt x="78946" y="41354"/>
                  </a:cubicBezTo>
                  <a:cubicBezTo>
                    <a:pt x="77723" y="41200"/>
                    <a:pt x="77728" y="41169"/>
                    <a:pt x="77428" y="39824"/>
                  </a:cubicBezTo>
                  <a:cubicBezTo>
                    <a:pt x="77588" y="39816"/>
                    <a:pt x="77741" y="39796"/>
                    <a:pt x="77892" y="39796"/>
                  </a:cubicBezTo>
                  <a:cubicBezTo>
                    <a:pt x="77928" y="39796"/>
                    <a:pt x="77964" y="39797"/>
                    <a:pt x="77999" y="39800"/>
                  </a:cubicBezTo>
                  <a:cubicBezTo>
                    <a:pt x="78099" y="39808"/>
                    <a:pt x="78198" y="39826"/>
                    <a:pt x="78302" y="39826"/>
                  </a:cubicBezTo>
                  <a:cubicBezTo>
                    <a:pt x="78400" y="39826"/>
                    <a:pt x="78503" y="39810"/>
                    <a:pt x="78615" y="39754"/>
                  </a:cubicBezTo>
                  <a:lnTo>
                    <a:pt x="77241" y="39350"/>
                  </a:lnTo>
                  <a:cubicBezTo>
                    <a:pt x="77252" y="39283"/>
                    <a:pt x="77263" y="39215"/>
                    <a:pt x="77275" y="39147"/>
                  </a:cubicBezTo>
                  <a:lnTo>
                    <a:pt x="78749" y="39294"/>
                  </a:lnTo>
                  <a:cubicBezTo>
                    <a:pt x="78682" y="39184"/>
                    <a:pt x="78642" y="39129"/>
                    <a:pt x="78613" y="39069"/>
                  </a:cubicBezTo>
                  <a:cubicBezTo>
                    <a:pt x="78593" y="39022"/>
                    <a:pt x="78586" y="38969"/>
                    <a:pt x="78562" y="38874"/>
                  </a:cubicBezTo>
                  <a:lnTo>
                    <a:pt x="78562" y="38874"/>
                  </a:lnTo>
                  <a:lnTo>
                    <a:pt x="80389" y="39245"/>
                  </a:lnTo>
                  <a:cubicBezTo>
                    <a:pt x="80401" y="39182"/>
                    <a:pt x="80414" y="39117"/>
                    <a:pt x="80426" y="39054"/>
                  </a:cubicBezTo>
                  <a:cubicBezTo>
                    <a:pt x="79624" y="38852"/>
                    <a:pt x="78768" y="38766"/>
                    <a:pt x="78031" y="38424"/>
                  </a:cubicBezTo>
                  <a:cubicBezTo>
                    <a:pt x="77158" y="38019"/>
                    <a:pt x="76265" y="37955"/>
                    <a:pt x="75368" y="37955"/>
                  </a:cubicBezTo>
                  <a:cubicBezTo>
                    <a:pt x="74947" y="37955"/>
                    <a:pt x="74526" y="37969"/>
                    <a:pt x="74105" y="37969"/>
                  </a:cubicBezTo>
                  <a:cubicBezTo>
                    <a:pt x="74084" y="37969"/>
                    <a:pt x="74064" y="37969"/>
                    <a:pt x="74044" y="37969"/>
                  </a:cubicBezTo>
                  <a:cubicBezTo>
                    <a:pt x="73819" y="37968"/>
                    <a:pt x="73594" y="37968"/>
                    <a:pt x="73369" y="37968"/>
                  </a:cubicBezTo>
                  <a:cubicBezTo>
                    <a:pt x="72250" y="37968"/>
                    <a:pt x="71128" y="37983"/>
                    <a:pt x="70020" y="38100"/>
                  </a:cubicBezTo>
                  <a:cubicBezTo>
                    <a:pt x="69186" y="38188"/>
                    <a:pt x="68380" y="38541"/>
                    <a:pt x="67573" y="38877"/>
                  </a:cubicBezTo>
                  <a:cubicBezTo>
                    <a:pt x="67607" y="38879"/>
                    <a:pt x="67641" y="38880"/>
                    <a:pt x="67675" y="38880"/>
                  </a:cubicBezTo>
                  <a:cubicBezTo>
                    <a:pt x="67923" y="38880"/>
                    <a:pt x="68176" y="38833"/>
                    <a:pt x="68415" y="38833"/>
                  </a:cubicBezTo>
                  <a:cubicBezTo>
                    <a:pt x="68721" y="38833"/>
                    <a:pt x="69005" y="38910"/>
                    <a:pt x="69229" y="39263"/>
                  </a:cubicBezTo>
                  <a:lnTo>
                    <a:pt x="68482" y="39469"/>
                  </a:lnTo>
                  <a:cubicBezTo>
                    <a:pt x="68702" y="39552"/>
                    <a:pt x="68933" y="39562"/>
                    <a:pt x="69162" y="39562"/>
                  </a:cubicBezTo>
                  <a:cubicBezTo>
                    <a:pt x="69236" y="39562"/>
                    <a:pt x="69310" y="39561"/>
                    <a:pt x="69383" y="39561"/>
                  </a:cubicBezTo>
                  <a:cubicBezTo>
                    <a:pt x="69873" y="39561"/>
                    <a:pt x="70333" y="39608"/>
                    <a:pt x="70633" y="40336"/>
                  </a:cubicBezTo>
                  <a:lnTo>
                    <a:pt x="65431" y="40295"/>
                  </a:lnTo>
                  <a:cubicBezTo>
                    <a:pt x="65422" y="40264"/>
                    <a:pt x="65413" y="40235"/>
                    <a:pt x="65404" y="40204"/>
                  </a:cubicBezTo>
                  <a:lnTo>
                    <a:pt x="66803" y="39824"/>
                  </a:lnTo>
                  <a:cubicBezTo>
                    <a:pt x="66797" y="39765"/>
                    <a:pt x="66791" y="39707"/>
                    <a:pt x="66786" y="39649"/>
                  </a:cubicBezTo>
                  <a:lnTo>
                    <a:pt x="65127" y="39894"/>
                  </a:lnTo>
                  <a:cubicBezTo>
                    <a:pt x="65113" y="39858"/>
                    <a:pt x="65099" y="39822"/>
                    <a:pt x="65086" y="39785"/>
                  </a:cubicBezTo>
                  <a:lnTo>
                    <a:pt x="66424" y="39062"/>
                  </a:lnTo>
                  <a:cubicBezTo>
                    <a:pt x="66274" y="39030"/>
                    <a:pt x="66133" y="39017"/>
                    <a:pt x="66000" y="39017"/>
                  </a:cubicBezTo>
                  <a:cubicBezTo>
                    <a:pt x="65465" y="39017"/>
                    <a:pt x="65052" y="39221"/>
                    <a:pt x="64617" y="39221"/>
                  </a:cubicBezTo>
                  <a:cubicBezTo>
                    <a:pt x="64533" y="39221"/>
                    <a:pt x="64448" y="39214"/>
                    <a:pt x="64361" y="39195"/>
                  </a:cubicBezTo>
                  <a:lnTo>
                    <a:pt x="66406" y="38392"/>
                  </a:lnTo>
                  <a:lnTo>
                    <a:pt x="66393" y="38269"/>
                  </a:lnTo>
                  <a:lnTo>
                    <a:pt x="64511" y="38361"/>
                  </a:lnTo>
                  <a:cubicBezTo>
                    <a:pt x="64499" y="38306"/>
                    <a:pt x="64488" y="38253"/>
                    <a:pt x="64477" y="38200"/>
                  </a:cubicBezTo>
                  <a:lnTo>
                    <a:pt x="66441" y="37276"/>
                  </a:lnTo>
                  <a:lnTo>
                    <a:pt x="66389" y="37134"/>
                  </a:lnTo>
                  <a:cubicBezTo>
                    <a:pt x="65754" y="37361"/>
                    <a:pt x="65126" y="37608"/>
                    <a:pt x="64483" y="37807"/>
                  </a:cubicBezTo>
                  <a:cubicBezTo>
                    <a:pt x="63997" y="37957"/>
                    <a:pt x="63567" y="38353"/>
                    <a:pt x="62956" y="38353"/>
                  </a:cubicBezTo>
                  <a:cubicBezTo>
                    <a:pt x="62821" y="38353"/>
                    <a:pt x="62678" y="38334"/>
                    <a:pt x="62522" y="38288"/>
                  </a:cubicBezTo>
                  <a:cubicBezTo>
                    <a:pt x="63382" y="37527"/>
                    <a:pt x="64368" y="37288"/>
                    <a:pt x="65232" y="36789"/>
                  </a:cubicBezTo>
                  <a:lnTo>
                    <a:pt x="65232" y="36789"/>
                  </a:lnTo>
                  <a:cubicBezTo>
                    <a:pt x="64111" y="37247"/>
                    <a:pt x="62830" y="36856"/>
                    <a:pt x="61748" y="37525"/>
                  </a:cubicBezTo>
                  <a:cubicBezTo>
                    <a:pt x="62374" y="36833"/>
                    <a:pt x="63186" y="36411"/>
                    <a:pt x="64028" y="36200"/>
                  </a:cubicBezTo>
                  <a:cubicBezTo>
                    <a:pt x="65671" y="35790"/>
                    <a:pt x="67314" y="35381"/>
                    <a:pt x="69030" y="35381"/>
                  </a:cubicBezTo>
                  <a:close/>
                  <a:moveTo>
                    <a:pt x="67244" y="40628"/>
                  </a:moveTo>
                  <a:cubicBezTo>
                    <a:pt x="68607" y="40628"/>
                    <a:pt x="69728" y="40925"/>
                    <a:pt x="70204" y="41467"/>
                  </a:cubicBezTo>
                  <a:cubicBezTo>
                    <a:pt x="69898" y="41679"/>
                    <a:pt x="69559" y="41784"/>
                    <a:pt x="69225" y="41784"/>
                  </a:cubicBezTo>
                  <a:cubicBezTo>
                    <a:pt x="69068" y="41784"/>
                    <a:pt x="68911" y="41760"/>
                    <a:pt x="68760" y="41714"/>
                  </a:cubicBezTo>
                  <a:cubicBezTo>
                    <a:pt x="68424" y="41609"/>
                    <a:pt x="68122" y="41560"/>
                    <a:pt x="67849" y="41560"/>
                  </a:cubicBezTo>
                  <a:cubicBezTo>
                    <a:pt x="66849" y="41560"/>
                    <a:pt x="66229" y="42221"/>
                    <a:pt x="65654" y="43273"/>
                  </a:cubicBezTo>
                  <a:cubicBezTo>
                    <a:pt x="64845" y="44756"/>
                    <a:pt x="63475" y="45725"/>
                    <a:pt x="61818" y="46206"/>
                  </a:cubicBezTo>
                  <a:cubicBezTo>
                    <a:pt x="60855" y="46486"/>
                    <a:pt x="59903" y="46642"/>
                    <a:pt x="58962" y="46642"/>
                  </a:cubicBezTo>
                  <a:cubicBezTo>
                    <a:pt x="57669" y="46642"/>
                    <a:pt x="56399" y="46347"/>
                    <a:pt x="55158" y="45671"/>
                  </a:cubicBezTo>
                  <a:cubicBezTo>
                    <a:pt x="54836" y="45496"/>
                    <a:pt x="54471" y="45400"/>
                    <a:pt x="54131" y="45254"/>
                  </a:cubicBezTo>
                  <a:cubicBezTo>
                    <a:pt x="53332" y="44908"/>
                    <a:pt x="52635" y="44388"/>
                    <a:pt x="52335" y="43573"/>
                  </a:cubicBezTo>
                  <a:cubicBezTo>
                    <a:pt x="52075" y="42864"/>
                    <a:pt x="51577" y="42705"/>
                    <a:pt x="50966" y="42660"/>
                  </a:cubicBezTo>
                  <a:cubicBezTo>
                    <a:pt x="49122" y="42530"/>
                    <a:pt x="47278" y="42354"/>
                    <a:pt x="45431" y="42320"/>
                  </a:cubicBezTo>
                  <a:cubicBezTo>
                    <a:pt x="44917" y="42310"/>
                    <a:pt x="44403" y="42306"/>
                    <a:pt x="43890" y="42306"/>
                  </a:cubicBezTo>
                  <a:cubicBezTo>
                    <a:pt x="40170" y="42306"/>
                    <a:pt x="36457" y="42538"/>
                    <a:pt x="32745" y="42813"/>
                  </a:cubicBezTo>
                  <a:cubicBezTo>
                    <a:pt x="30868" y="42953"/>
                    <a:pt x="28976" y="42910"/>
                    <a:pt x="27093" y="42993"/>
                  </a:cubicBezTo>
                  <a:cubicBezTo>
                    <a:pt x="23931" y="43133"/>
                    <a:pt x="20769" y="43299"/>
                    <a:pt x="17609" y="43469"/>
                  </a:cubicBezTo>
                  <a:cubicBezTo>
                    <a:pt x="15427" y="43587"/>
                    <a:pt x="13241" y="43685"/>
                    <a:pt x="11065" y="43873"/>
                  </a:cubicBezTo>
                  <a:cubicBezTo>
                    <a:pt x="8688" y="44079"/>
                    <a:pt x="6321" y="44393"/>
                    <a:pt x="3947" y="44630"/>
                  </a:cubicBezTo>
                  <a:cubicBezTo>
                    <a:pt x="3554" y="44669"/>
                    <a:pt x="3156" y="44692"/>
                    <a:pt x="2760" y="44692"/>
                  </a:cubicBezTo>
                  <a:cubicBezTo>
                    <a:pt x="2482" y="44692"/>
                    <a:pt x="2206" y="44681"/>
                    <a:pt x="1932" y="44656"/>
                  </a:cubicBezTo>
                  <a:cubicBezTo>
                    <a:pt x="1452" y="44612"/>
                    <a:pt x="988" y="44397"/>
                    <a:pt x="558" y="44271"/>
                  </a:cubicBezTo>
                  <a:cubicBezTo>
                    <a:pt x="433" y="43427"/>
                    <a:pt x="836" y="42957"/>
                    <a:pt x="1256" y="42463"/>
                  </a:cubicBezTo>
                  <a:cubicBezTo>
                    <a:pt x="1306" y="42536"/>
                    <a:pt x="1341" y="42563"/>
                    <a:pt x="1341" y="42591"/>
                  </a:cubicBezTo>
                  <a:cubicBezTo>
                    <a:pt x="1364" y="43964"/>
                    <a:pt x="1515" y="44151"/>
                    <a:pt x="2832" y="44151"/>
                  </a:cubicBezTo>
                  <a:cubicBezTo>
                    <a:pt x="2853" y="44151"/>
                    <a:pt x="2874" y="44151"/>
                    <a:pt x="2895" y="44151"/>
                  </a:cubicBezTo>
                  <a:cubicBezTo>
                    <a:pt x="4746" y="44143"/>
                    <a:pt x="6576" y="43968"/>
                    <a:pt x="8399" y="43595"/>
                  </a:cubicBezTo>
                  <a:cubicBezTo>
                    <a:pt x="9511" y="43366"/>
                    <a:pt x="10680" y="43417"/>
                    <a:pt x="11822" y="43330"/>
                  </a:cubicBezTo>
                  <a:cubicBezTo>
                    <a:pt x="14206" y="43146"/>
                    <a:pt x="16589" y="42934"/>
                    <a:pt x="18975" y="42780"/>
                  </a:cubicBezTo>
                  <a:cubicBezTo>
                    <a:pt x="19079" y="42774"/>
                    <a:pt x="19184" y="42771"/>
                    <a:pt x="19289" y="42771"/>
                  </a:cubicBezTo>
                  <a:cubicBezTo>
                    <a:pt x="19848" y="42771"/>
                    <a:pt x="20413" y="42851"/>
                    <a:pt x="20973" y="42851"/>
                  </a:cubicBezTo>
                  <a:cubicBezTo>
                    <a:pt x="21076" y="42851"/>
                    <a:pt x="21179" y="42848"/>
                    <a:pt x="21281" y="42842"/>
                  </a:cubicBezTo>
                  <a:cubicBezTo>
                    <a:pt x="22658" y="42758"/>
                    <a:pt x="24031" y="42592"/>
                    <a:pt x="25404" y="42457"/>
                  </a:cubicBezTo>
                  <a:cubicBezTo>
                    <a:pt x="26643" y="42334"/>
                    <a:pt x="27881" y="42201"/>
                    <a:pt x="29121" y="42084"/>
                  </a:cubicBezTo>
                  <a:cubicBezTo>
                    <a:pt x="30227" y="41980"/>
                    <a:pt x="31333" y="41844"/>
                    <a:pt x="32442" y="41809"/>
                  </a:cubicBezTo>
                  <a:cubicBezTo>
                    <a:pt x="33073" y="41788"/>
                    <a:pt x="33705" y="41782"/>
                    <a:pt x="34337" y="41782"/>
                  </a:cubicBezTo>
                  <a:cubicBezTo>
                    <a:pt x="35186" y="41782"/>
                    <a:pt x="36035" y="41793"/>
                    <a:pt x="36883" y="41796"/>
                  </a:cubicBezTo>
                  <a:cubicBezTo>
                    <a:pt x="37649" y="41799"/>
                    <a:pt x="38416" y="41830"/>
                    <a:pt x="39182" y="41830"/>
                  </a:cubicBezTo>
                  <a:cubicBezTo>
                    <a:pt x="39290" y="41830"/>
                    <a:pt x="39399" y="41830"/>
                    <a:pt x="39508" y="41828"/>
                  </a:cubicBezTo>
                  <a:cubicBezTo>
                    <a:pt x="41494" y="41801"/>
                    <a:pt x="43481" y="41792"/>
                    <a:pt x="45465" y="41700"/>
                  </a:cubicBezTo>
                  <a:cubicBezTo>
                    <a:pt x="46837" y="41637"/>
                    <a:pt x="48208" y="41485"/>
                    <a:pt x="49570" y="41300"/>
                  </a:cubicBezTo>
                  <a:cubicBezTo>
                    <a:pt x="49686" y="41285"/>
                    <a:pt x="49806" y="41277"/>
                    <a:pt x="49928" y="41277"/>
                  </a:cubicBezTo>
                  <a:cubicBezTo>
                    <a:pt x="50985" y="41277"/>
                    <a:pt x="52243" y="41842"/>
                    <a:pt x="52654" y="42771"/>
                  </a:cubicBezTo>
                  <a:cubicBezTo>
                    <a:pt x="53102" y="43786"/>
                    <a:pt x="53922" y="44333"/>
                    <a:pt x="54803" y="44792"/>
                  </a:cubicBezTo>
                  <a:cubicBezTo>
                    <a:pt x="56225" y="45530"/>
                    <a:pt x="57741" y="45931"/>
                    <a:pt x="59311" y="45931"/>
                  </a:cubicBezTo>
                  <a:cubicBezTo>
                    <a:pt x="59697" y="45931"/>
                    <a:pt x="60087" y="45907"/>
                    <a:pt x="60479" y="45857"/>
                  </a:cubicBezTo>
                  <a:cubicBezTo>
                    <a:pt x="62528" y="45599"/>
                    <a:pt x="64032" y="44464"/>
                    <a:pt x="64922" y="42607"/>
                  </a:cubicBezTo>
                  <a:cubicBezTo>
                    <a:pt x="65184" y="42057"/>
                    <a:pt x="65212" y="41391"/>
                    <a:pt x="65341" y="40804"/>
                  </a:cubicBezTo>
                  <a:cubicBezTo>
                    <a:pt x="65999" y="40686"/>
                    <a:pt x="66645" y="40628"/>
                    <a:pt x="67244" y="40628"/>
                  </a:cubicBezTo>
                  <a:close/>
                  <a:moveTo>
                    <a:pt x="128388" y="17417"/>
                  </a:moveTo>
                  <a:cubicBezTo>
                    <a:pt x="128562" y="17417"/>
                    <a:pt x="128817" y="17471"/>
                    <a:pt x="129197" y="17553"/>
                  </a:cubicBezTo>
                  <a:cubicBezTo>
                    <a:pt x="128989" y="19235"/>
                    <a:pt x="128697" y="20897"/>
                    <a:pt x="127998" y="22470"/>
                  </a:cubicBezTo>
                  <a:lnTo>
                    <a:pt x="128015" y="22444"/>
                  </a:lnTo>
                  <a:lnTo>
                    <a:pt x="128015" y="22444"/>
                  </a:lnTo>
                  <a:cubicBezTo>
                    <a:pt x="127793" y="23358"/>
                    <a:pt x="127627" y="24290"/>
                    <a:pt x="127339" y="25181"/>
                  </a:cubicBezTo>
                  <a:cubicBezTo>
                    <a:pt x="126219" y="28649"/>
                    <a:pt x="125533" y="32218"/>
                    <a:pt x="124763" y="35769"/>
                  </a:cubicBezTo>
                  <a:cubicBezTo>
                    <a:pt x="123944" y="39548"/>
                    <a:pt x="123097" y="43321"/>
                    <a:pt x="122251" y="47095"/>
                  </a:cubicBezTo>
                  <a:cubicBezTo>
                    <a:pt x="122023" y="48111"/>
                    <a:pt x="121810" y="48355"/>
                    <a:pt x="120806" y="48355"/>
                  </a:cubicBezTo>
                  <a:cubicBezTo>
                    <a:pt x="120785" y="48355"/>
                    <a:pt x="120764" y="48355"/>
                    <a:pt x="120742" y="48355"/>
                  </a:cubicBezTo>
                  <a:cubicBezTo>
                    <a:pt x="119399" y="48342"/>
                    <a:pt x="118059" y="48172"/>
                    <a:pt x="116715" y="48125"/>
                  </a:cubicBezTo>
                  <a:cubicBezTo>
                    <a:pt x="111919" y="47958"/>
                    <a:pt x="107234" y="47043"/>
                    <a:pt x="102547" y="46109"/>
                  </a:cubicBezTo>
                  <a:cubicBezTo>
                    <a:pt x="100007" y="45602"/>
                    <a:pt x="97428" y="45295"/>
                    <a:pt x="94890" y="44778"/>
                  </a:cubicBezTo>
                  <a:cubicBezTo>
                    <a:pt x="93300" y="44454"/>
                    <a:pt x="91694" y="44410"/>
                    <a:pt x="90100" y="44204"/>
                  </a:cubicBezTo>
                  <a:cubicBezTo>
                    <a:pt x="88003" y="43932"/>
                    <a:pt x="85876" y="43870"/>
                    <a:pt x="83816" y="43297"/>
                  </a:cubicBezTo>
                  <a:cubicBezTo>
                    <a:pt x="83046" y="43082"/>
                    <a:pt x="82219" y="43081"/>
                    <a:pt x="81428" y="42929"/>
                  </a:cubicBezTo>
                  <a:cubicBezTo>
                    <a:pt x="80911" y="42830"/>
                    <a:pt x="80413" y="42634"/>
                    <a:pt x="79906" y="42481"/>
                  </a:cubicBezTo>
                  <a:cubicBezTo>
                    <a:pt x="79920" y="42411"/>
                    <a:pt x="79935" y="42341"/>
                    <a:pt x="79948" y="42271"/>
                  </a:cubicBezTo>
                  <a:cubicBezTo>
                    <a:pt x="80847" y="42380"/>
                    <a:pt x="81743" y="42505"/>
                    <a:pt x="82643" y="42595"/>
                  </a:cubicBezTo>
                  <a:cubicBezTo>
                    <a:pt x="87500" y="43073"/>
                    <a:pt x="92304" y="43896"/>
                    <a:pt x="97107" y="44738"/>
                  </a:cubicBezTo>
                  <a:cubicBezTo>
                    <a:pt x="100649" y="45360"/>
                    <a:pt x="104199" y="45956"/>
                    <a:pt x="107759" y="46461"/>
                  </a:cubicBezTo>
                  <a:cubicBezTo>
                    <a:pt x="111084" y="46933"/>
                    <a:pt x="114426" y="47294"/>
                    <a:pt x="117765" y="47649"/>
                  </a:cubicBezTo>
                  <a:cubicBezTo>
                    <a:pt x="118018" y="47676"/>
                    <a:pt x="118274" y="47686"/>
                    <a:pt x="118531" y="47686"/>
                  </a:cubicBezTo>
                  <a:cubicBezTo>
                    <a:pt x="119114" y="47686"/>
                    <a:pt x="119703" y="47630"/>
                    <a:pt x="120285" y="47582"/>
                  </a:cubicBezTo>
                  <a:cubicBezTo>
                    <a:pt x="120949" y="47526"/>
                    <a:pt x="121326" y="47143"/>
                    <a:pt x="121526" y="46456"/>
                  </a:cubicBezTo>
                  <a:cubicBezTo>
                    <a:pt x="122626" y="42671"/>
                    <a:pt x="123388" y="38813"/>
                    <a:pt x="124140" y="34947"/>
                  </a:cubicBezTo>
                  <a:cubicBezTo>
                    <a:pt x="124648" y="32341"/>
                    <a:pt x="125333" y="29771"/>
                    <a:pt x="125929" y="27182"/>
                  </a:cubicBezTo>
                  <a:cubicBezTo>
                    <a:pt x="126582" y="24329"/>
                    <a:pt x="127234" y="21476"/>
                    <a:pt x="127885" y="18622"/>
                  </a:cubicBezTo>
                  <a:cubicBezTo>
                    <a:pt x="127908" y="18525"/>
                    <a:pt x="127937" y="18426"/>
                    <a:pt x="127947" y="18328"/>
                  </a:cubicBezTo>
                  <a:cubicBezTo>
                    <a:pt x="128013" y="17643"/>
                    <a:pt x="128035" y="17417"/>
                    <a:pt x="128388" y="17417"/>
                  </a:cubicBezTo>
                  <a:close/>
                  <a:moveTo>
                    <a:pt x="82425" y="44855"/>
                  </a:moveTo>
                  <a:cubicBezTo>
                    <a:pt x="82549" y="44855"/>
                    <a:pt x="82656" y="45005"/>
                    <a:pt x="82896" y="45338"/>
                  </a:cubicBezTo>
                  <a:lnTo>
                    <a:pt x="82965" y="45404"/>
                  </a:lnTo>
                  <a:lnTo>
                    <a:pt x="83741" y="45119"/>
                  </a:lnTo>
                  <a:cubicBezTo>
                    <a:pt x="83773" y="45172"/>
                    <a:pt x="83805" y="45226"/>
                    <a:pt x="83837" y="45280"/>
                  </a:cubicBezTo>
                  <a:lnTo>
                    <a:pt x="82725" y="46340"/>
                  </a:lnTo>
                  <a:lnTo>
                    <a:pt x="82801" y="46415"/>
                  </a:lnTo>
                  <a:cubicBezTo>
                    <a:pt x="83197" y="46142"/>
                    <a:pt x="83587" y="45858"/>
                    <a:pt x="83993" y="45603"/>
                  </a:cubicBezTo>
                  <a:cubicBezTo>
                    <a:pt x="84067" y="45557"/>
                    <a:pt x="84126" y="45536"/>
                    <a:pt x="84172" y="45536"/>
                  </a:cubicBezTo>
                  <a:cubicBezTo>
                    <a:pt x="84289" y="45536"/>
                    <a:pt x="84323" y="45668"/>
                    <a:pt x="84309" y="45842"/>
                  </a:cubicBezTo>
                  <a:lnTo>
                    <a:pt x="84395" y="45931"/>
                  </a:lnTo>
                  <a:cubicBezTo>
                    <a:pt x="84596" y="45840"/>
                    <a:pt x="84845" y="45797"/>
                    <a:pt x="84986" y="45650"/>
                  </a:cubicBezTo>
                  <a:cubicBezTo>
                    <a:pt x="85121" y="45509"/>
                    <a:pt x="85257" y="45444"/>
                    <a:pt x="85370" y="45444"/>
                  </a:cubicBezTo>
                  <a:cubicBezTo>
                    <a:pt x="85515" y="45444"/>
                    <a:pt x="85622" y="45553"/>
                    <a:pt x="85638" y="45753"/>
                  </a:cubicBezTo>
                  <a:cubicBezTo>
                    <a:pt x="85656" y="45957"/>
                    <a:pt x="85705" y="46005"/>
                    <a:pt x="85770" y="46005"/>
                  </a:cubicBezTo>
                  <a:cubicBezTo>
                    <a:pt x="85828" y="46005"/>
                    <a:pt x="85899" y="45968"/>
                    <a:pt x="85971" y="45968"/>
                  </a:cubicBezTo>
                  <a:cubicBezTo>
                    <a:pt x="85979" y="45968"/>
                    <a:pt x="85986" y="45968"/>
                    <a:pt x="85994" y="45969"/>
                  </a:cubicBezTo>
                  <a:cubicBezTo>
                    <a:pt x="86052" y="45976"/>
                    <a:pt x="86085" y="46188"/>
                    <a:pt x="86131" y="46315"/>
                  </a:cubicBezTo>
                  <a:cubicBezTo>
                    <a:pt x="87019" y="46175"/>
                    <a:pt x="87074" y="46148"/>
                    <a:pt x="87421" y="45668"/>
                  </a:cubicBezTo>
                  <a:lnTo>
                    <a:pt x="89251" y="46103"/>
                  </a:lnTo>
                  <a:lnTo>
                    <a:pt x="78575" y="51073"/>
                  </a:lnTo>
                  <a:lnTo>
                    <a:pt x="78480" y="50919"/>
                  </a:lnTo>
                  <a:lnTo>
                    <a:pt x="78937" y="50478"/>
                  </a:lnTo>
                  <a:lnTo>
                    <a:pt x="78488" y="50311"/>
                  </a:lnTo>
                  <a:cubicBezTo>
                    <a:pt x="78563" y="49677"/>
                    <a:pt x="79261" y="49845"/>
                    <a:pt x="79603" y="49390"/>
                  </a:cubicBezTo>
                  <a:lnTo>
                    <a:pt x="79603" y="49390"/>
                  </a:lnTo>
                  <a:lnTo>
                    <a:pt x="78731" y="49569"/>
                  </a:lnTo>
                  <a:lnTo>
                    <a:pt x="78632" y="47517"/>
                  </a:lnTo>
                  <a:cubicBezTo>
                    <a:pt x="78596" y="46780"/>
                    <a:pt x="78560" y="46043"/>
                    <a:pt x="78519" y="45188"/>
                  </a:cubicBezTo>
                  <a:lnTo>
                    <a:pt x="78519" y="45188"/>
                  </a:lnTo>
                  <a:lnTo>
                    <a:pt x="79465" y="45508"/>
                  </a:lnTo>
                  <a:lnTo>
                    <a:pt x="80227" y="45017"/>
                  </a:lnTo>
                  <a:lnTo>
                    <a:pt x="80227" y="45017"/>
                  </a:lnTo>
                  <a:cubicBezTo>
                    <a:pt x="80094" y="45341"/>
                    <a:pt x="80042" y="45471"/>
                    <a:pt x="79986" y="45608"/>
                  </a:cubicBezTo>
                  <a:cubicBezTo>
                    <a:pt x="80027" y="45618"/>
                    <a:pt x="80079" y="45646"/>
                    <a:pt x="80113" y="45646"/>
                  </a:cubicBezTo>
                  <a:cubicBezTo>
                    <a:pt x="80122" y="45646"/>
                    <a:pt x="80129" y="45645"/>
                    <a:pt x="80135" y="45641"/>
                  </a:cubicBezTo>
                  <a:cubicBezTo>
                    <a:pt x="80415" y="45459"/>
                    <a:pt x="80670" y="45226"/>
                    <a:pt x="80969" y="45088"/>
                  </a:cubicBezTo>
                  <a:cubicBezTo>
                    <a:pt x="81025" y="45062"/>
                    <a:pt x="81071" y="45051"/>
                    <a:pt x="81109" y="45051"/>
                  </a:cubicBezTo>
                  <a:cubicBezTo>
                    <a:pt x="81267" y="45051"/>
                    <a:pt x="81281" y="45248"/>
                    <a:pt x="81281" y="45419"/>
                  </a:cubicBezTo>
                  <a:lnTo>
                    <a:pt x="81322" y="45460"/>
                  </a:lnTo>
                  <a:cubicBezTo>
                    <a:pt x="81539" y="45368"/>
                    <a:pt x="81801" y="45326"/>
                    <a:pt x="81965" y="45178"/>
                  </a:cubicBezTo>
                  <a:cubicBezTo>
                    <a:pt x="82197" y="44969"/>
                    <a:pt x="82317" y="44855"/>
                    <a:pt x="82425" y="44855"/>
                  </a:cubicBezTo>
                  <a:close/>
                  <a:moveTo>
                    <a:pt x="92802" y="45360"/>
                  </a:moveTo>
                  <a:cubicBezTo>
                    <a:pt x="93412" y="45360"/>
                    <a:pt x="94049" y="45553"/>
                    <a:pt x="94737" y="45623"/>
                  </a:cubicBezTo>
                  <a:cubicBezTo>
                    <a:pt x="92409" y="46698"/>
                    <a:pt x="90225" y="47721"/>
                    <a:pt x="88029" y="48720"/>
                  </a:cubicBezTo>
                  <a:cubicBezTo>
                    <a:pt x="85704" y="49776"/>
                    <a:pt x="83375" y="50820"/>
                    <a:pt x="81041" y="51853"/>
                  </a:cubicBezTo>
                  <a:cubicBezTo>
                    <a:pt x="80654" y="52024"/>
                    <a:pt x="80288" y="52256"/>
                    <a:pt x="79840" y="52256"/>
                  </a:cubicBezTo>
                  <a:cubicBezTo>
                    <a:pt x="79740" y="52256"/>
                    <a:pt x="79635" y="52245"/>
                    <a:pt x="79525" y="52218"/>
                  </a:cubicBezTo>
                  <a:cubicBezTo>
                    <a:pt x="79053" y="52103"/>
                    <a:pt x="78815" y="51901"/>
                    <a:pt x="78756" y="51288"/>
                  </a:cubicBezTo>
                  <a:cubicBezTo>
                    <a:pt x="80131" y="50722"/>
                    <a:pt x="81466" y="50178"/>
                    <a:pt x="82794" y="49620"/>
                  </a:cubicBezTo>
                  <a:cubicBezTo>
                    <a:pt x="83289" y="49413"/>
                    <a:pt x="83793" y="49208"/>
                    <a:pt x="84254" y="48937"/>
                  </a:cubicBezTo>
                  <a:cubicBezTo>
                    <a:pt x="86701" y="47497"/>
                    <a:pt x="89374" y="46568"/>
                    <a:pt x="91987" y="45508"/>
                  </a:cubicBezTo>
                  <a:cubicBezTo>
                    <a:pt x="92254" y="45400"/>
                    <a:pt x="92525" y="45360"/>
                    <a:pt x="92802" y="45360"/>
                  </a:cubicBezTo>
                  <a:close/>
                  <a:moveTo>
                    <a:pt x="85677" y="56551"/>
                  </a:moveTo>
                  <a:cubicBezTo>
                    <a:pt x="85646" y="56569"/>
                    <a:pt x="85615" y="56587"/>
                    <a:pt x="85583" y="56605"/>
                  </a:cubicBezTo>
                  <a:lnTo>
                    <a:pt x="85583" y="56605"/>
                  </a:lnTo>
                  <a:cubicBezTo>
                    <a:pt x="85620" y="56593"/>
                    <a:pt x="85657" y="56582"/>
                    <a:pt x="85694" y="56571"/>
                  </a:cubicBezTo>
                  <a:lnTo>
                    <a:pt x="85677" y="56551"/>
                  </a:lnTo>
                  <a:close/>
                  <a:moveTo>
                    <a:pt x="73469" y="56557"/>
                  </a:moveTo>
                  <a:lnTo>
                    <a:pt x="73469" y="56557"/>
                  </a:lnTo>
                  <a:cubicBezTo>
                    <a:pt x="73461" y="56608"/>
                    <a:pt x="73452" y="56659"/>
                    <a:pt x="73443" y="56710"/>
                  </a:cubicBezTo>
                  <a:lnTo>
                    <a:pt x="72692" y="56854"/>
                  </a:lnTo>
                  <a:cubicBezTo>
                    <a:pt x="72706" y="56749"/>
                    <a:pt x="72706" y="56658"/>
                    <a:pt x="72720" y="56655"/>
                  </a:cubicBezTo>
                  <a:cubicBezTo>
                    <a:pt x="72968" y="56617"/>
                    <a:pt x="73220" y="56588"/>
                    <a:pt x="73469" y="56557"/>
                  </a:cubicBezTo>
                  <a:close/>
                  <a:moveTo>
                    <a:pt x="79903" y="56879"/>
                  </a:moveTo>
                  <a:cubicBezTo>
                    <a:pt x="79942" y="56879"/>
                    <a:pt x="79983" y="56880"/>
                    <a:pt x="80025" y="56883"/>
                  </a:cubicBezTo>
                  <a:cubicBezTo>
                    <a:pt x="79739" y="57325"/>
                    <a:pt x="79387" y="57293"/>
                    <a:pt x="79047" y="57296"/>
                  </a:cubicBezTo>
                  <a:lnTo>
                    <a:pt x="78545" y="57457"/>
                  </a:lnTo>
                  <a:lnTo>
                    <a:pt x="78545" y="57457"/>
                  </a:lnTo>
                  <a:lnTo>
                    <a:pt x="79039" y="57286"/>
                  </a:lnTo>
                  <a:cubicBezTo>
                    <a:pt x="79249" y="57028"/>
                    <a:pt x="79502" y="56879"/>
                    <a:pt x="79903" y="56879"/>
                  </a:cubicBezTo>
                  <a:close/>
                  <a:moveTo>
                    <a:pt x="50402" y="59492"/>
                  </a:moveTo>
                  <a:lnTo>
                    <a:pt x="50391" y="59506"/>
                  </a:lnTo>
                  <a:lnTo>
                    <a:pt x="50406" y="59497"/>
                  </a:lnTo>
                  <a:lnTo>
                    <a:pt x="50406" y="59497"/>
                  </a:lnTo>
                  <a:cubicBezTo>
                    <a:pt x="50405" y="59495"/>
                    <a:pt x="50404" y="59494"/>
                    <a:pt x="50402" y="59492"/>
                  </a:cubicBezTo>
                  <a:close/>
                  <a:moveTo>
                    <a:pt x="50966" y="59954"/>
                  </a:moveTo>
                  <a:cubicBezTo>
                    <a:pt x="51422" y="60304"/>
                    <a:pt x="51422" y="60304"/>
                    <a:pt x="51229" y="60920"/>
                  </a:cubicBezTo>
                  <a:cubicBezTo>
                    <a:pt x="50751" y="60683"/>
                    <a:pt x="50751" y="60683"/>
                    <a:pt x="50966" y="59954"/>
                  </a:cubicBezTo>
                  <a:close/>
                  <a:moveTo>
                    <a:pt x="93928" y="46676"/>
                  </a:moveTo>
                  <a:cubicBezTo>
                    <a:pt x="94329" y="46676"/>
                    <a:pt x="94732" y="46707"/>
                    <a:pt x="95145" y="46722"/>
                  </a:cubicBezTo>
                  <a:cubicBezTo>
                    <a:pt x="95181" y="47413"/>
                    <a:pt x="94362" y="47425"/>
                    <a:pt x="93904" y="47946"/>
                  </a:cubicBezTo>
                  <a:cubicBezTo>
                    <a:pt x="94029" y="47972"/>
                    <a:pt x="94148" y="47983"/>
                    <a:pt x="94262" y="47983"/>
                  </a:cubicBezTo>
                  <a:cubicBezTo>
                    <a:pt x="94954" y="47983"/>
                    <a:pt x="95446" y="47568"/>
                    <a:pt x="96013" y="47495"/>
                  </a:cubicBezTo>
                  <a:cubicBezTo>
                    <a:pt x="96664" y="47412"/>
                    <a:pt x="97301" y="47210"/>
                    <a:pt x="97992" y="47051"/>
                  </a:cubicBezTo>
                  <a:lnTo>
                    <a:pt x="97992" y="47051"/>
                  </a:lnTo>
                  <a:cubicBezTo>
                    <a:pt x="97924" y="47253"/>
                    <a:pt x="97885" y="47365"/>
                    <a:pt x="97832" y="47522"/>
                  </a:cubicBezTo>
                  <a:lnTo>
                    <a:pt x="98937" y="47172"/>
                  </a:lnTo>
                  <a:lnTo>
                    <a:pt x="99042" y="47388"/>
                  </a:lnTo>
                  <a:cubicBezTo>
                    <a:pt x="98389" y="47767"/>
                    <a:pt x="97754" y="48186"/>
                    <a:pt x="97077" y="48518"/>
                  </a:cubicBezTo>
                  <a:cubicBezTo>
                    <a:pt x="95815" y="49136"/>
                    <a:pt x="94530" y="49704"/>
                    <a:pt x="93255" y="50293"/>
                  </a:cubicBezTo>
                  <a:lnTo>
                    <a:pt x="93323" y="50365"/>
                  </a:lnTo>
                  <a:cubicBezTo>
                    <a:pt x="93668" y="50239"/>
                    <a:pt x="94017" y="50119"/>
                    <a:pt x="94359" y="49987"/>
                  </a:cubicBezTo>
                  <a:cubicBezTo>
                    <a:pt x="96270" y="49246"/>
                    <a:pt x="98176" y="48492"/>
                    <a:pt x="100094" y="47771"/>
                  </a:cubicBezTo>
                  <a:cubicBezTo>
                    <a:pt x="100510" y="47615"/>
                    <a:pt x="100970" y="47575"/>
                    <a:pt x="101409" y="47482"/>
                  </a:cubicBezTo>
                  <a:cubicBezTo>
                    <a:pt x="101428" y="47550"/>
                    <a:pt x="101448" y="47618"/>
                    <a:pt x="101467" y="47686"/>
                  </a:cubicBezTo>
                  <a:lnTo>
                    <a:pt x="94605" y="50412"/>
                  </a:lnTo>
                  <a:lnTo>
                    <a:pt x="94680" y="50624"/>
                  </a:lnTo>
                  <a:cubicBezTo>
                    <a:pt x="94905" y="50551"/>
                    <a:pt x="95135" y="50490"/>
                    <a:pt x="95352" y="50401"/>
                  </a:cubicBezTo>
                  <a:cubicBezTo>
                    <a:pt x="95974" y="50147"/>
                    <a:pt x="96579" y="49848"/>
                    <a:pt x="97214" y="49627"/>
                  </a:cubicBezTo>
                  <a:cubicBezTo>
                    <a:pt x="97820" y="49415"/>
                    <a:pt x="98377" y="49087"/>
                    <a:pt x="99068" y="49087"/>
                  </a:cubicBezTo>
                  <a:cubicBezTo>
                    <a:pt x="99145" y="49087"/>
                    <a:pt x="99223" y="49092"/>
                    <a:pt x="99304" y="49100"/>
                  </a:cubicBezTo>
                  <a:cubicBezTo>
                    <a:pt x="99346" y="49105"/>
                    <a:pt x="99389" y="49107"/>
                    <a:pt x="99432" y="49107"/>
                  </a:cubicBezTo>
                  <a:cubicBezTo>
                    <a:pt x="99923" y="49107"/>
                    <a:pt x="100442" y="48823"/>
                    <a:pt x="100950" y="48697"/>
                  </a:cubicBezTo>
                  <a:cubicBezTo>
                    <a:pt x="101299" y="48610"/>
                    <a:pt x="101656" y="48553"/>
                    <a:pt x="102043" y="48553"/>
                  </a:cubicBezTo>
                  <a:cubicBezTo>
                    <a:pt x="101471" y="49172"/>
                    <a:pt x="100861" y="49706"/>
                    <a:pt x="100081" y="50029"/>
                  </a:cubicBezTo>
                  <a:cubicBezTo>
                    <a:pt x="98341" y="50747"/>
                    <a:pt x="96607" y="51478"/>
                    <a:pt x="94872" y="52207"/>
                  </a:cubicBezTo>
                  <a:cubicBezTo>
                    <a:pt x="94626" y="52311"/>
                    <a:pt x="94388" y="52433"/>
                    <a:pt x="94182" y="52676"/>
                  </a:cubicBezTo>
                  <a:cubicBezTo>
                    <a:pt x="94365" y="52622"/>
                    <a:pt x="94554" y="52582"/>
                    <a:pt x="94729" y="52510"/>
                  </a:cubicBezTo>
                  <a:cubicBezTo>
                    <a:pt x="97904" y="51216"/>
                    <a:pt x="101089" y="49939"/>
                    <a:pt x="104248" y="48607"/>
                  </a:cubicBezTo>
                  <a:cubicBezTo>
                    <a:pt x="104908" y="48327"/>
                    <a:pt x="105576" y="48220"/>
                    <a:pt x="106282" y="48220"/>
                  </a:cubicBezTo>
                  <a:cubicBezTo>
                    <a:pt x="106493" y="48220"/>
                    <a:pt x="106706" y="48229"/>
                    <a:pt x="106924" y="48246"/>
                  </a:cubicBezTo>
                  <a:lnTo>
                    <a:pt x="100708" y="50793"/>
                  </a:lnTo>
                  <a:cubicBezTo>
                    <a:pt x="100728" y="50849"/>
                    <a:pt x="100749" y="50904"/>
                    <a:pt x="100769" y="50960"/>
                  </a:cubicBezTo>
                  <a:cubicBezTo>
                    <a:pt x="101075" y="50859"/>
                    <a:pt x="101385" y="50771"/>
                    <a:pt x="101684" y="50654"/>
                  </a:cubicBezTo>
                  <a:cubicBezTo>
                    <a:pt x="103405" y="49978"/>
                    <a:pt x="105122" y="49287"/>
                    <a:pt x="106847" y="48619"/>
                  </a:cubicBezTo>
                  <a:cubicBezTo>
                    <a:pt x="107165" y="48496"/>
                    <a:pt x="107514" y="48455"/>
                    <a:pt x="107849" y="48376"/>
                  </a:cubicBezTo>
                  <a:cubicBezTo>
                    <a:pt x="107876" y="48454"/>
                    <a:pt x="107903" y="48532"/>
                    <a:pt x="107930" y="48611"/>
                  </a:cubicBezTo>
                  <a:lnTo>
                    <a:pt x="105344" y="49800"/>
                  </a:lnTo>
                  <a:cubicBezTo>
                    <a:pt x="106607" y="49748"/>
                    <a:pt x="107705" y="49082"/>
                    <a:pt x="108968" y="49073"/>
                  </a:cubicBezTo>
                  <a:lnTo>
                    <a:pt x="108968" y="49073"/>
                  </a:lnTo>
                  <a:lnTo>
                    <a:pt x="106767" y="49947"/>
                  </a:lnTo>
                  <a:cubicBezTo>
                    <a:pt x="106896" y="49971"/>
                    <a:pt x="107021" y="49981"/>
                    <a:pt x="107141" y="49981"/>
                  </a:cubicBezTo>
                  <a:cubicBezTo>
                    <a:pt x="108061" y="49981"/>
                    <a:pt x="108748" y="49376"/>
                    <a:pt x="109649" y="49353"/>
                  </a:cubicBezTo>
                  <a:lnTo>
                    <a:pt x="109649" y="49353"/>
                  </a:lnTo>
                  <a:cubicBezTo>
                    <a:pt x="108797" y="50275"/>
                    <a:pt x="107953" y="50978"/>
                    <a:pt x="106859" y="51409"/>
                  </a:cubicBezTo>
                  <a:cubicBezTo>
                    <a:pt x="102298" y="53223"/>
                    <a:pt x="97788" y="55158"/>
                    <a:pt x="93327" y="57215"/>
                  </a:cubicBezTo>
                  <a:cubicBezTo>
                    <a:pt x="90428" y="58551"/>
                    <a:pt x="87440" y="59691"/>
                    <a:pt x="84492" y="60921"/>
                  </a:cubicBezTo>
                  <a:cubicBezTo>
                    <a:pt x="84062" y="61100"/>
                    <a:pt x="83635" y="61288"/>
                    <a:pt x="83211" y="61471"/>
                  </a:cubicBezTo>
                  <a:cubicBezTo>
                    <a:pt x="82788" y="60729"/>
                    <a:pt x="82788" y="60729"/>
                    <a:pt x="83515" y="60227"/>
                  </a:cubicBezTo>
                  <a:cubicBezTo>
                    <a:pt x="83472" y="60175"/>
                    <a:pt x="83416" y="60156"/>
                    <a:pt x="83352" y="60156"/>
                  </a:cubicBezTo>
                  <a:cubicBezTo>
                    <a:pt x="83191" y="60156"/>
                    <a:pt x="82984" y="60272"/>
                    <a:pt x="82826" y="60272"/>
                  </a:cubicBezTo>
                  <a:cubicBezTo>
                    <a:pt x="82684" y="60272"/>
                    <a:pt x="82582" y="60178"/>
                    <a:pt x="82591" y="59819"/>
                  </a:cubicBezTo>
                  <a:lnTo>
                    <a:pt x="84635" y="59006"/>
                  </a:lnTo>
                  <a:cubicBezTo>
                    <a:pt x="84573" y="58997"/>
                    <a:pt x="84511" y="58993"/>
                    <a:pt x="84449" y="58993"/>
                  </a:cubicBezTo>
                  <a:cubicBezTo>
                    <a:pt x="83853" y="58993"/>
                    <a:pt x="83293" y="59394"/>
                    <a:pt x="82718" y="59394"/>
                  </a:cubicBezTo>
                  <a:cubicBezTo>
                    <a:pt x="82554" y="59394"/>
                    <a:pt x="82389" y="59361"/>
                    <a:pt x="82222" y="59278"/>
                  </a:cubicBezTo>
                  <a:lnTo>
                    <a:pt x="82162" y="58916"/>
                  </a:lnTo>
                  <a:lnTo>
                    <a:pt x="85686" y="57534"/>
                  </a:lnTo>
                  <a:cubicBezTo>
                    <a:pt x="85679" y="57498"/>
                    <a:pt x="85672" y="57462"/>
                    <a:pt x="85666" y="57425"/>
                  </a:cubicBezTo>
                  <a:cubicBezTo>
                    <a:pt x="85504" y="57449"/>
                    <a:pt x="85333" y="57448"/>
                    <a:pt x="85181" y="57501"/>
                  </a:cubicBezTo>
                  <a:cubicBezTo>
                    <a:pt x="84357" y="57790"/>
                    <a:pt x="83533" y="58083"/>
                    <a:pt x="82718" y="58395"/>
                  </a:cubicBezTo>
                  <a:cubicBezTo>
                    <a:pt x="82542" y="58462"/>
                    <a:pt x="82373" y="58536"/>
                    <a:pt x="82182" y="58536"/>
                  </a:cubicBezTo>
                  <a:cubicBezTo>
                    <a:pt x="82034" y="58536"/>
                    <a:pt x="81872" y="58491"/>
                    <a:pt x="81684" y="58362"/>
                  </a:cubicBezTo>
                  <a:cubicBezTo>
                    <a:pt x="81929" y="58196"/>
                    <a:pt x="82087" y="58040"/>
                    <a:pt x="82276" y="57968"/>
                  </a:cubicBezTo>
                  <a:cubicBezTo>
                    <a:pt x="83123" y="57641"/>
                    <a:pt x="83983" y="57350"/>
                    <a:pt x="84828" y="57018"/>
                  </a:cubicBezTo>
                  <a:cubicBezTo>
                    <a:pt x="85093" y="56914"/>
                    <a:pt x="85335" y="56751"/>
                    <a:pt x="85583" y="56605"/>
                  </a:cubicBezTo>
                  <a:lnTo>
                    <a:pt x="85583" y="56605"/>
                  </a:lnTo>
                  <a:cubicBezTo>
                    <a:pt x="84600" y="56910"/>
                    <a:pt x="83615" y="57215"/>
                    <a:pt x="82633" y="57525"/>
                  </a:cubicBezTo>
                  <a:cubicBezTo>
                    <a:pt x="82409" y="57595"/>
                    <a:pt x="82194" y="57695"/>
                    <a:pt x="81970" y="57765"/>
                  </a:cubicBezTo>
                  <a:cubicBezTo>
                    <a:pt x="81834" y="57809"/>
                    <a:pt x="81740" y="57838"/>
                    <a:pt x="81662" y="57838"/>
                  </a:cubicBezTo>
                  <a:cubicBezTo>
                    <a:pt x="81491" y="57838"/>
                    <a:pt x="81387" y="57701"/>
                    <a:pt x="81061" y="57273"/>
                  </a:cubicBezTo>
                  <a:lnTo>
                    <a:pt x="84791" y="55664"/>
                  </a:lnTo>
                  <a:cubicBezTo>
                    <a:pt x="84765" y="55600"/>
                    <a:pt x="84739" y="55537"/>
                    <a:pt x="84712" y="55473"/>
                  </a:cubicBezTo>
                  <a:cubicBezTo>
                    <a:pt x="83606" y="55917"/>
                    <a:pt x="82483" y="56326"/>
                    <a:pt x="81400" y="56822"/>
                  </a:cubicBezTo>
                  <a:cubicBezTo>
                    <a:pt x="81216" y="56907"/>
                    <a:pt x="81059" y="56951"/>
                    <a:pt x="80924" y="56951"/>
                  </a:cubicBezTo>
                  <a:cubicBezTo>
                    <a:pt x="80638" y="56951"/>
                    <a:pt x="80446" y="56752"/>
                    <a:pt x="80278" y="56325"/>
                  </a:cubicBezTo>
                  <a:lnTo>
                    <a:pt x="83303" y="55336"/>
                  </a:lnTo>
                  <a:cubicBezTo>
                    <a:pt x="83199" y="55324"/>
                    <a:pt x="83097" y="55318"/>
                    <a:pt x="82997" y="55318"/>
                  </a:cubicBezTo>
                  <a:cubicBezTo>
                    <a:pt x="81970" y="55318"/>
                    <a:pt x="81172" y="55925"/>
                    <a:pt x="80298" y="55925"/>
                  </a:cubicBezTo>
                  <a:cubicBezTo>
                    <a:pt x="80146" y="55925"/>
                    <a:pt x="79991" y="55906"/>
                    <a:pt x="79832" y="55863"/>
                  </a:cubicBezTo>
                  <a:cubicBezTo>
                    <a:pt x="79801" y="55854"/>
                    <a:pt x="79798" y="55745"/>
                    <a:pt x="79751" y="55571"/>
                  </a:cubicBezTo>
                  <a:lnTo>
                    <a:pt x="82740" y="54624"/>
                  </a:lnTo>
                  <a:lnTo>
                    <a:pt x="82694" y="54455"/>
                  </a:lnTo>
                  <a:cubicBezTo>
                    <a:pt x="82004" y="54633"/>
                    <a:pt x="81313" y="54805"/>
                    <a:pt x="80625" y="54990"/>
                  </a:cubicBezTo>
                  <a:cubicBezTo>
                    <a:pt x="80199" y="55105"/>
                    <a:pt x="79871" y="55173"/>
                    <a:pt x="79609" y="55173"/>
                  </a:cubicBezTo>
                  <a:cubicBezTo>
                    <a:pt x="78949" y="55173"/>
                    <a:pt x="78707" y="54741"/>
                    <a:pt x="78378" y="53538"/>
                  </a:cubicBezTo>
                  <a:cubicBezTo>
                    <a:pt x="78790" y="53313"/>
                    <a:pt x="79213" y="53053"/>
                    <a:pt x="79660" y="52844"/>
                  </a:cubicBezTo>
                  <a:cubicBezTo>
                    <a:pt x="80452" y="52475"/>
                    <a:pt x="81261" y="52141"/>
                    <a:pt x="82058" y="51781"/>
                  </a:cubicBezTo>
                  <a:cubicBezTo>
                    <a:pt x="85672" y="50144"/>
                    <a:pt x="89289" y="48513"/>
                    <a:pt x="92907" y="46885"/>
                  </a:cubicBezTo>
                  <a:cubicBezTo>
                    <a:pt x="93146" y="46778"/>
                    <a:pt x="93413" y="46691"/>
                    <a:pt x="93670" y="46680"/>
                  </a:cubicBezTo>
                  <a:cubicBezTo>
                    <a:pt x="93756" y="46677"/>
                    <a:pt x="93842" y="46676"/>
                    <a:pt x="93928" y="46676"/>
                  </a:cubicBezTo>
                  <a:close/>
                  <a:moveTo>
                    <a:pt x="23587" y="62008"/>
                  </a:moveTo>
                  <a:cubicBezTo>
                    <a:pt x="23586" y="62031"/>
                    <a:pt x="23585" y="62053"/>
                    <a:pt x="23584" y="62076"/>
                  </a:cubicBezTo>
                  <a:lnTo>
                    <a:pt x="23584" y="62076"/>
                  </a:lnTo>
                  <a:cubicBezTo>
                    <a:pt x="23590" y="62057"/>
                    <a:pt x="23596" y="62038"/>
                    <a:pt x="23603" y="62020"/>
                  </a:cubicBezTo>
                  <a:lnTo>
                    <a:pt x="23587" y="62008"/>
                  </a:lnTo>
                  <a:close/>
                  <a:moveTo>
                    <a:pt x="112465" y="48999"/>
                  </a:moveTo>
                  <a:lnTo>
                    <a:pt x="112465" y="48999"/>
                  </a:lnTo>
                  <a:cubicBezTo>
                    <a:pt x="112473" y="49740"/>
                    <a:pt x="112136" y="50203"/>
                    <a:pt x="111575" y="50495"/>
                  </a:cubicBezTo>
                  <a:cubicBezTo>
                    <a:pt x="109936" y="51348"/>
                    <a:pt x="108296" y="52204"/>
                    <a:pt x="106635" y="53014"/>
                  </a:cubicBezTo>
                  <a:cubicBezTo>
                    <a:pt x="104975" y="53822"/>
                    <a:pt x="103291" y="54585"/>
                    <a:pt x="101611" y="55352"/>
                  </a:cubicBezTo>
                  <a:cubicBezTo>
                    <a:pt x="100602" y="55812"/>
                    <a:pt x="99576" y="56233"/>
                    <a:pt x="98562" y="56685"/>
                  </a:cubicBezTo>
                  <a:cubicBezTo>
                    <a:pt x="96812" y="57465"/>
                    <a:pt x="95060" y="58243"/>
                    <a:pt x="93318" y="59044"/>
                  </a:cubicBezTo>
                  <a:cubicBezTo>
                    <a:pt x="91149" y="60039"/>
                    <a:pt x="88993" y="61064"/>
                    <a:pt x="86822" y="62056"/>
                  </a:cubicBezTo>
                  <a:cubicBezTo>
                    <a:pt x="86436" y="62232"/>
                    <a:pt x="86008" y="62315"/>
                    <a:pt x="85598" y="62439"/>
                  </a:cubicBezTo>
                  <a:lnTo>
                    <a:pt x="85598" y="62439"/>
                  </a:lnTo>
                  <a:cubicBezTo>
                    <a:pt x="85617" y="62351"/>
                    <a:pt x="85635" y="62258"/>
                    <a:pt x="85667" y="62099"/>
                  </a:cubicBezTo>
                  <a:lnTo>
                    <a:pt x="85667" y="62099"/>
                  </a:lnTo>
                  <a:lnTo>
                    <a:pt x="83617" y="62572"/>
                  </a:lnTo>
                  <a:lnTo>
                    <a:pt x="83568" y="62391"/>
                  </a:lnTo>
                  <a:lnTo>
                    <a:pt x="84962" y="61829"/>
                  </a:lnTo>
                  <a:cubicBezTo>
                    <a:pt x="84952" y="61793"/>
                    <a:pt x="84942" y="61756"/>
                    <a:pt x="84931" y="61719"/>
                  </a:cubicBezTo>
                  <a:lnTo>
                    <a:pt x="83732" y="61931"/>
                  </a:lnTo>
                  <a:cubicBezTo>
                    <a:pt x="83709" y="61856"/>
                    <a:pt x="83686" y="61782"/>
                    <a:pt x="83662" y="61706"/>
                  </a:cubicBezTo>
                  <a:cubicBezTo>
                    <a:pt x="83986" y="61564"/>
                    <a:pt x="84301" y="61394"/>
                    <a:pt x="84635" y="61286"/>
                  </a:cubicBezTo>
                  <a:cubicBezTo>
                    <a:pt x="88383" y="60059"/>
                    <a:pt x="91940" y="58364"/>
                    <a:pt x="95548" y="56800"/>
                  </a:cubicBezTo>
                  <a:cubicBezTo>
                    <a:pt x="96463" y="56404"/>
                    <a:pt x="97429" y="56037"/>
                    <a:pt x="98260" y="55547"/>
                  </a:cubicBezTo>
                  <a:cubicBezTo>
                    <a:pt x="100363" y="54306"/>
                    <a:pt x="102733" y="53744"/>
                    <a:pt x="104883" y="52642"/>
                  </a:cubicBezTo>
                  <a:cubicBezTo>
                    <a:pt x="106314" y="51909"/>
                    <a:pt x="107874" y="51426"/>
                    <a:pt x="109328" y="50729"/>
                  </a:cubicBezTo>
                  <a:cubicBezTo>
                    <a:pt x="110256" y="50284"/>
                    <a:pt x="111094" y="49647"/>
                    <a:pt x="111981" y="49110"/>
                  </a:cubicBezTo>
                  <a:cubicBezTo>
                    <a:pt x="112105" y="49036"/>
                    <a:pt x="112276" y="49040"/>
                    <a:pt x="112465" y="48999"/>
                  </a:cubicBezTo>
                  <a:close/>
                  <a:moveTo>
                    <a:pt x="85532" y="62464"/>
                  </a:moveTo>
                  <a:lnTo>
                    <a:pt x="83730" y="63237"/>
                  </a:lnTo>
                  <a:cubicBezTo>
                    <a:pt x="84085" y="62715"/>
                    <a:pt x="84600" y="62534"/>
                    <a:pt x="85532" y="62464"/>
                  </a:cubicBezTo>
                  <a:close/>
                  <a:moveTo>
                    <a:pt x="38611" y="43630"/>
                  </a:moveTo>
                  <a:lnTo>
                    <a:pt x="38509" y="44268"/>
                  </a:lnTo>
                  <a:lnTo>
                    <a:pt x="38537" y="44291"/>
                  </a:lnTo>
                  <a:cubicBezTo>
                    <a:pt x="38874" y="43870"/>
                    <a:pt x="39229" y="43708"/>
                    <a:pt x="39601" y="43708"/>
                  </a:cubicBezTo>
                  <a:cubicBezTo>
                    <a:pt x="40006" y="43708"/>
                    <a:pt x="40432" y="43901"/>
                    <a:pt x="40875" y="44161"/>
                  </a:cubicBezTo>
                  <a:lnTo>
                    <a:pt x="40743" y="44702"/>
                  </a:lnTo>
                  <a:cubicBezTo>
                    <a:pt x="40646" y="45053"/>
                    <a:pt x="40547" y="45404"/>
                    <a:pt x="40449" y="45754"/>
                  </a:cubicBezTo>
                  <a:cubicBezTo>
                    <a:pt x="40406" y="46008"/>
                    <a:pt x="40363" y="46261"/>
                    <a:pt x="40281" y="46735"/>
                  </a:cubicBezTo>
                  <a:lnTo>
                    <a:pt x="41733" y="44378"/>
                  </a:lnTo>
                  <a:cubicBezTo>
                    <a:pt x="42353" y="44556"/>
                    <a:pt x="42962" y="44695"/>
                    <a:pt x="43544" y="44908"/>
                  </a:cubicBezTo>
                  <a:cubicBezTo>
                    <a:pt x="44043" y="45090"/>
                    <a:pt x="44512" y="45355"/>
                    <a:pt x="45035" y="45602"/>
                  </a:cubicBezTo>
                  <a:lnTo>
                    <a:pt x="44827" y="46137"/>
                  </a:lnTo>
                  <a:lnTo>
                    <a:pt x="44948" y="46241"/>
                  </a:lnTo>
                  <a:cubicBezTo>
                    <a:pt x="45304" y="45909"/>
                    <a:pt x="45486" y="45756"/>
                    <a:pt x="45702" y="45756"/>
                  </a:cubicBezTo>
                  <a:cubicBezTo>
                    <a:pt x="45862" y="45756"/>
                    <a:pt x="46042" y="45840"/>
                    <a:pt x="46326" y="45996"/>
                  </a:cubicBezTo>
                  <a:cubicBezTo>
                    <a:pt x="46824" y="46269"/>
                    <a:pt x="47292" y="46598"/>
                    <a:pt x="47809" y="46924"/>
                  </a:cubicBezTo>
                  <a:lnTo>
                    <a:pt x="47644" y="47797"/>
                  </a:lnTo>
                  <a:lnTo>
                    <a:pt x="47858" y="47970"/>
                  </a:lnTo>
                  <a:cubicBezTo>
                    <a:pt x="47958" y="47696"/>
                    <a:pt x="48057" y="47423"/>
                    <a:pt x="48157" y="47149"/>
                  </a:cubicBezTo>
                  <a:lnTo>
                    <a:pt x="48379" y="47312"/>
                  </a:lnTo>
                  <a:cubicBezTo>
                    <a:pt x="48459" y="48020"/>
                    <a:pt x="47741" y="48484"/>
                    <a:pt x="47805" y="49212"/>
                  </a:cubicBezTo>
                  <a:lnTo>
                    <a:pt x="48797" y="47578"/>
                  </a:lnTo>
                  <a:lnTo>
                    <a:pt x="56167" y="50885"/>
                  </a:lnTo>
                  <a:lnTo>
                    <a:pt x="53967" y="53532"/>
                  </a:lnTo>
                  <a:lnTo>
                    <a:pt x="52347" y="52874"/>
                  </a:lnTo>
                  <a:lnTo>
                    <a:pt x="52286" y="52949"/>
                  </a:lnTo>
                  <a:lnTo>
                    <a:pt x="53708" y="53809"/>
                  </a:lnTo>
                  <a:lnTo>
                    <a:pt x="51439" y="59710"/>
                  </a:lnTo>
                  <a:cubicBezTo>
                    <a:pt x="51109" y="59597"/>
                    <a:pt x="51109" y="59597"/>
                    <a:pt x="51077" y="59105"/>
                  </a:cubicBezTo>
                  <a:lnTo>
                    <a:pt x="50406" y="59497"/>
                  </a:lnTo>
                  <a:lnTo>
                    <a:pt x="50406" y="59497"/>
                  </a:lnTo>
                  <a:cubicBezTo>
                    <a:pt x="50651" y="59813"/>
                    <a:pt x="50691" y="60131"/>
                    <a:pt x="50445" y="60426"/>
                  </a:cubicBezTo>
                  <a:cubicBezTo>
                    <a:pt x="50401" y="60455"/>
                    <a:pt x="50360" y="60467"/>
                    <a:pt x="50321" y="60467"/>
                  </a:cubicBezTo>
                  <a:cubicBezTo>
                    <a:pt x="50133" y="60467"/>
                    <a:pt x="50001" y="60188"/>
                    <a:pt x="49827" y="60188"/>
                  </a:cubicBezTo>
                  <a:cubicBezTo>
                    <a:pt x="49765" y="60188"/>
                    <a:pt x="49696" y="60224"/>
                    <a:pt x="49618" y="60323"/>
                  </a:cubicBezTo>
                  <a:cubicBezTo>
                    <a:pt x="49584" y="61012"/>
                    <a:pt x="49551" y="61700"/>
                    <a:pt x="49517" y="62389"/>
                  </a:cubicBezTo>
                  <a:lnTo>
                    <a:pt x="49630" y="62403"/>
                  </a:lnTo>
                  <a:cubicBezTo>
                    <a:pt x="49738" y="61869"/>
                    <a:pt x="49845" y="61336"/>
                    <a:pt x="49987" y="60634"/>
                  </a:cubicBezTo>
                  <a:lnTo>
                    <a:pt x="49987" y="60634"/>
                  </a:lnTo>
                  <a:cubicBezTo>
                    <a:pt x="50641" y="61430"/>
                    <a:pt x="49927" y="62169"/>
                    <a:pt x="50287" y="62930"/>
                  </a:cubicBezTo>
                  <a:cubicBezTo>
                    <a:pt x="50425" y="62273"/>
                    <a:pt x="50538" y="61734"/>
                    <a:pt x="50652" y="61191"/>
                  </a:cubicBezTo>
                  <a:cubicBezTo>
                    <a:pt x="50661" y="61191"/>
                    <a:pt x="50670" y="61190"/>
                    <a:pt x="50679" y="61190"/>
                  </a:cubicBezTo>
                  <a:cubicBezTo>
                    <a:pt x="51037" y="61190"/>
                    <a:pt x="51193" y="61303"/>
                    <a:pt x="51172" y="61655"/>
                  </a:cubicBezTo>
                  <a:cubicBezTo>
                    <a:pt x="51129" y="62357"/>
                    <a:pt x="51116" y="63060"/>
                    <a:pt x="51085" y="63885"/>
                  </a:cubicBezTo>
                  <a:lnTo>
                    <a:pt x="48959" y="62920"/>
                  </a:lnTo>
                  <a:cubicBezTo>
                    <a:pt x="49015" y="62354"/>
                    <a:pt x="49071" y="61796"/>
                    <a:pt x="49126" y="61239"/>
                  </a:cubicBezTo>
                  <a:lnTo>
                    <a:pt x="49126" y="61239"/>
                  </a:lnTo>
                  <a:cubicBezTo>
                    <a:pt x="48948" y="61693"/>
                    <a:pt x="48771" y="62146"/>
                    <a:pt x="48566" y="62668"/>
                  </a:cubicBezTo>
                  <a:lnTo>
                    <a:pt x="36666" y="56645"/>
                  </a:lnTo>
                  <a:cubicBezTo>
                    <a:pt x="36804" y="55996"/>
                    <a:pt x="36922" y="55448"/>
                    <a:pt x="37038" y="54899"/>
                  </a:cubicBezTo>
                  <a:lnTo>
                    <a:pt x="37005" y="54874"/>
                  </a:lnTo>
                  <a:cubicBezTo>
                    <a:pt x="36795" y="55354"/>
                    <a:pt x="36584" y="55833"/>
                    <a:pt x="36332" y="56410"/>
                  </a:cubicBezTo>
                  <a:lnTo>
                    <a:pt x="21967" y="49688"/>
                  </a:lnTo>
                  <a:lnTo>
                    <a:pt x="22589" y="48551"/>
                  </a:lnTo>
                  <a:lnTo>
                    <a:pt x="22514" y="48485"/>
                  </a:lnTo>
                  <a:cubicBezTo>
                    <a:pt x="22220" y="48830"/>
                    <a:pt x="21925" y="49173"/>
                    <a:pt x="21571" y="49587"/>
                  </a:cubicBezTo>
                  <a:lnTo>
                    <a:pt x="20949" y="49189"/>
                  </a:lnTo>
                  <a:lnTo>
                    <a:pt x="20931" y="49173"/>
                  </a:lnTo>
                  <a:lnTo>
                    <a:pt x="19652" y="48541"/>
                  </a:lnTo>
                  <a:cubicBezTo>
                    <a:pt x="19724" y="48234"/>
                    <a:pt x="19784" y="47985"/>
                    <a:pt x="19844" y="47737"/>
                  </a:cubicBezTo>
                  <a:lnTo>
                    <a:pt x="19754" y="47686"/>
                  </a:lnTo>
                  <a:lnTo>
                    <a:pt x="19383" y="48215"/>
                  </a:lnTo>
                  <a:cubicBezTo>
                    <a:pt x="18309" y="47935"/>
                    <a:pt x="17723" y="47051"/>
                    <a:pt x="17096" y="46261"/>
                  </a:cubicBezTo>
                  <a:cubicBezTo>
                    <a:pt x="16495" y="45506"/>
                    <a:pt x="16825" y="44599"/>
                    <a:pt x="17746" y="44267"/>
                  </a:cubicBezTo>
                  <a:cubicBezTo>
                    <a:pt x="18026" y="44166"/>
                    <a:pt x="18326" y="44080"/>
                    <a:pt x="18620" y="44072"/>
                  </a:cubicBezTo>
                  <a:cubicBezTo>
                    <a:pt x="19634" y="44041"/>
                    <a:pt x="20648" y="44046"/>
                    <a:pt x="21663" y="44039"/>
                  </a:cubicBezTo>
                  <a:cubicBezTo>
                    <a:pt x="21687" y="44062"/>
                    <a:pt x="21710" y="44087"/>
                    <a:pt x="21735" y="44111"/>
                  </a:cubicBezTo>
                  <a:cubicBezTo>
                    <a:pt x="22478" y="44009"/>
                    <a:pt x="23220" y="43877"/>
                    <a:pt x="23966" y="43811"/>
                  </a:cubicBezTo>
                  <a:cubicBezTo>
                    <a:pt x="24802" y="43737"/>
                    <a:pt x="25642" y="43721"/>
                    <a:pt x="26608" y="43675"/>
                  </a:cubicBezTo>
                  <a:lnTo>
                    <a:pt x="26608" y="43675"/>
                  </a:lnTo>
                  <a:cubicBezTo>
                    <a:pt x="26456" y="44019"/>
                    <a:pt x="26345" y="44274"/>
                    <a:pt x="26206" y="44590"/>
                  </a:cubicBezTo>
                  <a:cubicBezTo>
                    <a:pt x="26311" y="44549"/>
                    <a:pt x="26400" y="44540"/>
                    <a:pt x="26446" y="44493"/>
                  </a:cubicBezTo>
                  <a:cubicBezTo>
                    <a:pt x="26631" y="44298"/>
                    <a:pt x="26774" y="44050"/>
                    <a:pt x="26988" y="43901"/>
                  </a:cubicBezTo>
                  <a:cubicBezTo>
                    <a:pt x="27168" y="43778"/>
                    <a:pt x="27425" y="43764"/>
                    <a:pt x="27647" y="43701"/>
                  </a:cubicBezTo>
                  <a:lnTo>
                    <a:pt x="27740" y="43878"/>
                  </a:lnTo>
                  <a:lnTo>
                    <a:pt x="27241" y="44575"/>
                  </a:lnTo>
                  <a:lnTo>
                    <a:pt x="27307" y="44658"/>
                  </a:lnTo>
                  <a:lnTo>
                    <a:pt x="28558" y="43668"/>
                  </a:lnTo>
                  <a:lnTo>
                    <a:pt x="28728" y="43835"/>
                  </a:lnTo>
                  <a:lnTo>
                    <a:pt x="27958" y="44985"/>
                  </a:lnTo>
                  <a:lnTo>
                    <a:pt x="28061" y="45075"/>
                  </a:lnTo>
                  <a:cubicBezTo>
                    <a:pt x="28479" y="44642"/>
                    <a:pt x="28896" y="44210"/>
                    <a:pt x="29313" y="43777"/>
                  </a:cubicBezTo>
                  <a:lnTo>
                    <a:pt x="29432" y="43860"/>
                  </a:lnTo>
                  <a:lnTo>
                    <a:pt x="28847" y="44853"/>
                  </a:lnTo>
                  <a:cubicBezTo>
                    <a:pt x="28986" y="44819"/>
                    <a:pt x="29073" y="44822"/>
                    <a:pt x="29090" y="44789"/>
                  </a:cubicBezTo>
                  <a:cubicBezTo>
                    <a:pt x="29509" y="43971"/>
                    <a:pt x="30183" y="43777"/>
                    <a:pt x="30960" y="43777"/>
                  </a:cubicBezTo>
                  <a:cubicBezTo>
                    <a:pt x="31098" y="43777"/>
                    <a:pt x="31241" y="43783"/>
                    <a:pt x="31385" y="43793"/>
                  </a:cubicBezTo>
                  <a:cubicBezTo>
                    <a:pt x="31514" y="43802"/>
                    <a:pt x="31644" y="43805"/>
                    <a:pt x="31773" y="43805"/>
                  </a:cubicBezTo>
                  <a:cubicBezTo>
                    <a:pt x="32180" y="43805"/>
                    <a:pt x="32589" y="43772"/>
                    <a:pt x="32996" y="43772"/>
                  </a:cubicBezTo>
                  <a:cubicBezTo>
                    <a:pt x="33064" y="43772"/>
                    <a:pt x="33131" y="43773"/>
                    <a:pt x="33198" y="43775"/>
                  </a:cubicBezTo>
                  <a:cubicBezTo>
                    <a:pt x="33336" y="43779"/>
                    <a:pt x="33469" y="43965"/>
                    <a:pt x="33604" y="44068"/>
                  </a:cubicBezTo>
                  <a:lnTo>
                    <a:pt x="33674" y="44127"/>
                  </a:lnTo>
                  <a:cubicBezTo>
                    <a:pt x="33945" y="44023"/>
                    <a:pt x="34175" y="43660"/>
                    <a:pt x="34466" y="43660"/>
                  </a:cubicBezTo>
                  <a:cubicBezTo>
                    <a:pt x="34596" y="43660"/>
                    <a:pt x="34739" y="43733"/>
                    <a:pt x="34902" y="43933"/>
                  </a:cubicBezTo>
                  <a:cubicBezTo>
                    <a:pt x="34907" y="43939"/>
                    <a:pt x="34917" y="43942"/>
                    <a:pt x="34930" y="43942"/>
                  </a:cubicBezTo>
                  <a:cubicBezTo>
                    <a:pt x="34994" y="43942"/>
                    <a:pt x="35140" y="43883"/>
                    <a:pt x="35220" y="43836"/>
                  </a:cubicBezTo>
                  <a:cubicBezTo>
                    <a:pt x="35382" y="43740"/>
                    <a:pt x="35536" y="43693"/>
                    <a:pt x="35682" y="43693"/>
                  </a:cubicBezTo>
                  <a:cubicBezTo>
                    <a:pt x="35895" y="43693"/>
                    <a:pt x="36094" y="43792"/>
                    <a:pt x="36281" y="43983"/>
                  </a:cubicBezTo>
                  <a:lnTo>
                    <a:pt x="36286" y="43988"/>
                  </a:lnTo>
                  <a:cubicBezTo>
                    <a:pt x="36554" y="43833"/>
                    <a:pt x="36824" y="43716"/>
                    <a:pt x="37103" y="43716"/>
                  </a:cubicBezTo>
                  <a:cubicBezTo>
                    <a:pt x="37287" y="43716"/>
                    <a:pt x="37474" y="43767"/>
                    <a:pt x="37667" y="43891"/>
                  </a:cubicBezTo>
                  <a:lnTo>
                    <a:pt x="37712" y="43930"/>
                  </a:lnTo>
                  <a:lnTo>
                    <a:pt x="38611" y="43630"/>
                  </a:lnTo>
                  <a:close/>
                  <a:moveTo>
                    <a:pt x="113173" y="50701"/>
                  </a:moveTo>
                  <a:lnTo>
                    <a:pt x="113307" y="50985"/>
                  </a:lnTo>
                  <a:cubicBezTo>
                    <a:pt x="112675" y="51408"/>
                    <a:pt x="112075" y="51888"/>
                    <a:pt x="111407" y="52241"/>
                  </a:cubicBezTo>
                  <a:cubicBezTo>
                    <a:pt x="109063" y="53489"/>
                    <a:pt x="106714" y="54730"/>
                    <a:pt x="104332" y="55905"/>
                  </a:cubicBezTo>
                  <a:cubicBezTo>
                    <a:pt x="100894" y="57600"/>
                    <a:pt x="97443" y="59275"/>
                    <a:pt x="93963" y="60880"/>
                  </a:cubicBezTo>
                  <a:cubicBezTo>
                    <a:pt x="90667" y="62402"/>
                    <a:pt x="87325" y="63822"/>
                    <a:pt x="84000" y="65283"/>
                  </a:cubicBezTo>
                  <a:cubicBezTo>
                    <a:pt x="83889" y="65332"/>
                    <a:pt x="83758" y="65333"/>
                    <a:pt x="83551" y="65373"/>
                  </a:cubicBezTo>
                  <a:cubicBezTo>
                    <a:pt x="83598" y="64911"/>
                    <a:pt x="83638" y="64522"/>
                    <a:pt x="83682" y="64086"/>
                  </a:cubicBezTo>
                  <a:cubicBezTo>
                    <a:pt x="84397" y="63792"/>
                    <a:pt x="85103" y="63481"/>
                    <a:pt x="85823" y="63209"/>
                  </a:cubicBezTo>
                  <a:cubicBezTo>
                    <a:pt x="88064" y="62359"/>
                    <a:pt x="90099" y="61102"/>
                    <a:pt x="92218" y="60010"/>
                  </a:cubicBezTo>
                  <a:cubicBezTo>
                    <a:pt x="94038" y="59071"/>
                    <a:pt x="95906" y="58210"/>
                    <a:pt x="97794" y="57418"/>
                  </a:cubicBezTo>
                  <a:cubicBezTo>
                    <a:pt x="100336" y="56353"/>
                    <a:pt x="102884" y="55316"/>
                    <a:pt x="105321" y="54020"/>
                  </a:cubicBezTo>
                  <a:cubicBezTo>
                    <a:pt x="105849" y="53741"/>
                    <a:pt x="106450" y="53604"/>
                    <a:pt x="107005" y="53370"/>
                  </a:cubicBezTo>
                  <a:cubicBezTo>
                    <a:pt x="108613" y="52691"/>
                    <a:pt x="110219" y="52008"/>
                    <a:pt x="111823" y="51319"/>
                  </a:cubicBezTo>
                  <a:cubicBezTo>
                    <a:pt x="112278" y="51124"/>
                    <a:pt x="112724" y="50908"/>
                    <a:pt x="113173" y="50701"/>
                  </a:cubicBezTo>
                  <a:close/>
                  <a:moveTo>
                    <a:pt x="56701" y="51100"/>
                  </a:moveTo>
                  <a:lnTo>
                    <a:pt x="59529" y="52203"/>
                  </a:lnTo>
                  <a:cubicBezTo>
                    <a:pt x="59139" y="52682"/>
                    <a:pt x="58813" y="53065"/>
                    <a:pt x="58506" y="53461"/>
                  </a:cubicBezTo>
                  <a:cubicBezTo>
                    <a:pt x="57378" y="54914"/>
                    <a:pt x="56595" y="56541"/>
                    <a:pt x="56076" y="58302"/>
                  </a:cubicBezTo>
                  <a:cubicBezTo>
                    <a:pt x="55705" y="59559"/>
                    <a:pt x="55284" y="60803"/>
                    <a:pt x="54961" y="62073"/>
                  </a:cubicBezTo>
                  <a:cubicBezTo>
                    <a:pt x="54682" y="63170"/>
                    <a:pt x="54510" y="64294"/>
                    <a:pt x="54268" y="65517"/>
                  </a:cubicBezTo>
                  <a:lnTo>
                    <a:pt x="51713" y="64279"/>
                  </a:lnTo>
                  <a:cubicBezTo>
                    <a:pt x="51480" y="63315"/>
                    <a:pt x="51196" y="62406"/>
                    <a:pt x="51769" y="61516"/>
                  </a:cubicBezTo>
                  <a:cubicBezTo>
                    <a:pt x="51586" y="60333"/>
                    <a:pt x="52103" y="59274"/>
                    <a:pt x="52415" y="58198"/>
                  </a:cubicBezTo>
                  <a:cubicBezTo>
                    <a:pt x="53076" y="55918"/>
                    <a:pt x="54101" y="53805"/>
                    <a:pt x="55686" y="52003"/>
                  </a:cubicBezTo>
                  <a:cubicBezTo>
                    <a:pt x="55865" y="51801"/>
                    <a:pt x="56054" y="51610"/>
                    <a:pt x="56253" y="51428"/>
                  </a:cubicBezTo>
                  <a:cubicBezTo>
                    <a:pt x="56375" y="51316"/>
                    <a:pt x="56519" y="51231"/>
                    <a:pt x="56701" y="51100"/>
                  </a:cubicBezTo>
                  <a:close/>
                  <a:moveTo>
                    <a:pt x="70834" y="56786"/>
                  </a:moveTo>
                  <a:cubicBezTo>
                    <a:pt x="71798" y="56786"/>
                    <a:pt x="72469" y="57213"/>
                    <a:pt x="72625" y="58350"/>
                  </a:cubicBezTo>
                  <a:lnTo>
                    <a:pt x="70076" y="58855"/>
                  </a:lnTo>
                  <a:cubicBezTo>
                    <a:pt x="70286" y="58906"/>
                    <a:pt x="70490" y="58926"/>
                    <a:pt x="70689" y="58926"/>
                  </a:cubicBezTo>
                  <a:cubicBezTo>
                    <a:pt x="71316" y="58926"/>
                    <a:pt x="71897" y="58732"/>
                    <a:pt x="72468" y="58732"/>
                  </a:cubicBezTo>
                  <a:cubicBezTo>
                    <a:pt x="72729" y="58732"/>
                    <a:pt x="72987" y="58772"/>
                    <a:pt x="73247" y="58890"/>
                  </a:cubicBezTo>
                  <a:lnTo>
                    <a:pt x="69652" y="59567"/>
                  </a:lnTo>
                  <a:lnTo>
                    <a:pt x="69687" y="59784"/>
                  </a:lnTo>
                  <a:cubicBezTo>
                    <a:pt x="70654" y="59621"/>
                    <a:pt x="71625" y="59481"/>
                    <a:pt x="72586" y="59291"/>
                  </a:cubicBezTo>
                  <a:cubicBezTo>
                    <a:pt x="72814" y="59245"/>
                    <a:pt x="73034" y="59217"/>
                    <a:pt x="73242" y="59217"/>
                  </a:cubicBezTo>
                  <a:cubicBezTo>
                    <a:pt x="73818" y="59217"/>
                    <a:pt x="74305" y="59435"/>
                    <a:pt x="74642" y="60113"/>
                  </a:cubicBezTo>
                  <a:lnTo>
                    <a:pt x="68499" y="61612"/>
                  </a:lnTo>
                  <a:lnTo>
                    <a:pt x="68548" y="61817"/>
                  </a:lnTo>
                  <a:lnTo>
                    <a:pt x="75157" y="60320"/>
                  </a:lnTo>
                  <a:lnTo>
                    <a:pt x="75872" y="61079"/>
                  </a:lnTo>
                  <a:lnTo>
                    <a:pt x="74471" y="61791"/>
                  </a:lnTo>
                  <a:cubicBezTo>
                    <a:pt x="74489" y="61834"/>
                    <a:pt x="74507" y="61877"/>
                    <a:pt x="74524" y="61919"/>
                  </a:cubicBezTo>
                  <a:cubicBezTo>
                    <a:pt x="74833" y="61818"/>
                    <a:pt x="75141" y="61713"/>
                    <a:pt x="75452" y="61615"/>
                  </a:cubicBezTo>
                  <a:cubicBezTo>
                    <a:pt x="75667" y="61548"/>
                    <a:pt x="75811" y="61503"/>
                    <a:pt x="75923" y="61503"/>
                  </a:cubicBezTo>
                  <a:cubicBezTo>
                    <a:pt x="76148" y="61503"/>
                    <a:pt x="76248" y="61682"/>
                    <a:pt x="76548" y="62215"/>
                  </a:cubicBezTo>
                  <a:lnTo>
                    <a:pt x="75071" y="62676"/>
                  </a:lnTo>
                  <a:cubicBezTo>
                    <a:pt x="75081" y="62718"/>
                    <a:pt x="75092" y="62759"/>
                    <a:pt x="75103" y="62800"/>
                  </a:cubicBezTo>
                  <a:lnTo>
                    <a:pt x="76587" y="62648"/>
                  </a:lnTo>
                  <a:cubicBezTo>
                    <a:pt x="76601" y="62716"/>
                    <a:pt x="76615" y="62784"/>
                    <a:pt x="76629" y="62852"/>
                  </a:cubicBezTo>
                  <a:lnTo>
                    <a:pt x="73032" y="63831"/>
                  </a:lnTo>
                  <a:cubicBezTo>
                    <a:pt x="73067" y="63832"/>
                    <a:pt x="73103" y="63833"/>
                    <a:pt x="73138" y="63833"/>
                  </a:cubicBezTo>
                  <a:cubicBezTo>
                    <a:pt x="74276" y="63833"/>
                    <a:pt x="75328" y="63352"/>
                    <a:pt x="76583" y="63344"/>
                  </a:cubicBezTo>
                  <a:lnTo>
                    <a:pt x="76583" y="63344"/>
                  </a:lnTo>
                  <a:cubicBezTo>
                    <a:pt x="76248" y="63836"/>
                    <a:pt x="75817" y="63813"/>
                    <a:pt x="75461" y="63919"/>
                  </a:cubicBezTo>
                  <a:cubicBezTo>
                    <a:pt x="74077" y="64332"/>
                    <a:pt x="72685" y="64723"/>
                    <a:pt x="71300" y="65135"/>
                  </a:cubicBezTo>
                  <a:cubicBezTo>
                    <a:pt x="71012" y="65220"/>
                    <a:pt x="70745" y="65367"/>
                    <a:pt x="70520" y="65567"/>
                  </a:cubicBezTo>
                  <a:lnTo>
                    <a:pt x="76165" y="64007"/>
                  </a:lnTo>
                  <a:lnTo>
                    <a:pt x="76165" y="64007"/>
                  </a:lnTo>
                  <a:cubicBezTo>
                    <a:pt x="76056" y="64623"/>
                    <a:pt x="75762" y="64840"/>
                    <a:pt x="75358" y="65001"/>
                  </a:cubicBezTo>
                  <a:cubicBezTo>
                    <a:pt x="73857" y="65596"/>
                    <a:pt x="72373" y="66234"/>
                    <a:pt x="70870" y="66820"/>
                  </a:cubicBezTo>
                  <a:cubicBezTo>
                    <a:pt x="69367" y="67405"/>
                    <a:pt x="67866" y="68010"/>
                    <a:pt x="66326" y="68475"/>
                  </a:cubicBezTo>
                  <a:cubicBezTo>
                    <a:pt x="66033" y="68563"/>
                    <a:pt x="65693" y="68681"/>
                    <a:pt x="65351" y="68681"/>
                  </a:cubicBezTo>
                  <a:cubicBezTo>
                    <a:pt x="65029" y="68681"/>
                    <a:pt x="64706" y="68577"/>
                    <a:pt x="64418" y="68247"/>
                  </a:cubicBezTo>
                  <a:lnTo>
                    <a:pt x="66587" y="67575"/>
                  </a:lnTo>
                  <a:lnTo>
                    <a:pt x="66553" y="67421"/>
                  </a:lnTo>
                  <a:lnTo>
                    <a:pt x="64146" y="67935"/>
                  </a:lnTo>
                  <a:cubicBezTo>
                    <a:pt x="64169" y="67009"/>
                    <a:pt x="64861" y="67191"/>
                    <a:pt x="65283" y="67030"/>
                  </a:cubicBezTo>
                  <a:cubicBezTo>
                    <a:pt x="65747" y="66855"/>
                    <a:pt x="66233" y="66731"/>
                    <a:pt x="66710" y="66585"/>
                  </a:cubicBezTo>
                  <a:cubicBezTo>
                    <a:pt x="66705" y="66525"/>
                    <a:pt x="66701" y="66465"/>
                    <a:pt x="66696" y="66404"/>
                  </a:cubicBezTo>
                  <a:lnTo>
                    <a:pt x="64203" y="66948"/>
                  </a:lnTo>
                  <a:lnTo>
                    <a:pt x="64135" y="66717"/>
                  </a:lnTo>
                  <a:cubicBezTo>
                    <a:pt x="65034" y="66126"/>
                    <a:pt x="66194" y="66183"/>
                    <a:pt x="67095" y="65548"/>
                  </a:cubicBezTo>
                  <a:lnTo>
                    <a:pt x="67095" y="65548"/>
                  </a:lnTo>
                  <a:lnTo>
                    <a:pt x="64155" y="66269"/>
                  </a:lnTo>
                  <a:cubicBezTo>
                    <a:pt x="64144" y="66026"/>
                    <a:pt x="64135" y="65839"/>
                    <a:pt x="64123" y="65614"/>
                  </a:cubicBezTo>
                  <a:lnTo>
                    <a:pt x="68916" y="64272"/>
                  </a:lnTo>
                  <a:cubicBezTo>
                    <a:pt x="68897" y="64208"/>
                    <a:pt x="68879" y="64144"/>
                    <a:pt x="68861" y="64079"/>
                  </a:cubicBezTo>
                  <a:lnTo>
                    <a:pt x="64238" y="65272"/>
                  </a:lnTo>
                  <a:cubicBezTo>
                    <a:pt x="64042" y="64937"/>
                    <a:pt x="64110" y="64783"/>
                    <a:pt x="64417" y="64703"/>
                  </a:cubicBezTo>
                  <a:cubicBezTo>
                    <a:pt x="65686" y="64375"/>
                    <a:pt x="66952" y="64039"/>
                    <a:pt x="68219" y="63706"/>
                  </a:cubicBezTo>
                  <a:cubicBezTo>
                    <a:pt x="68657" y="63591"/>
                    <a:pt x="69096" y="63477"/>
                    <a:pt x="69513" y="63283"/>
                  </a:cubicBezTo>
                  <a:lnTo>
                    <a:pt x="69513" y="63283"/>
                  </a:lnTo>
                  <a:cubicBezTo>
                    <a:pt x="67739" y="63451"/>
                    <a:pt x="66050" y="63991"/>
                    <a:pt x="64233" y="64472"/>
                  </a:cubicBezTo>
                  <a:cubicBezTo>
                    <a:pt x="64243" y="64148"/>
                    <a:pt x="64251" y="63872"/>
                    <a:pt x="64258" y="63624"/>
                  </a:cubicBezTo>
                  <a:lnTo>
                    <a:pt x="65754" y="63171"/>
                  </a:lnTo>
                  <a:cubicBezTo>
                    <a:pt x="65747" y="63128"/>
                    <a:pt x="65739" y="63085"/>
                    <a:pt x="65731" y="63043"/>
                  </a:cubicBezTo>
                  <a:lnTo>
                    <a:pt x="64423" y="63253"/>
                  </a:lnTo>
                  <a:lnTo>
                    <a:pt x="64328" y="63018"/>
                  </a:lnTo>
                  <a:lnTo>
                    <a:pt x="65726" y="62249"/>
                  </a:lnTo>
                  <a:lnTo>
                    <a:pt x="64495" y="62465"/>
                  </a:lnTo>
                  <a:cubicBezTo>
                    <a:pt x="64511" y="62213"/>
                    <a:pt x="64525" y="62021"/>
                    <a:pt x="64537" y="61828"/>
                  </a:cubicBezTo>
                  <a:cubicBezTo>
                    <a:pt x="64594" y="60906"/>
                    <a:pt x="65044" y="60350"/>
                    <a:pt x="65985" y="60196"/>
                  </a:cubicBezTo>
                  <a:cubicBezTo>
                    <a:pt x="66341" y="60139"/>
                    <a:pt x="66681" y="59981"/>
                    <a:pt x="66993" y="59714"/>
                  </a:cubicBezTo>
                  <a:lnTo>
                    <a:pt x="66993" y="59714"/>
                  </a:lnTo>
                  <a:lnTo>
                    <a:pt x="64918" y="60224"/>
                  </a:lnTo>
                  <a:cubicBezTo>
                    <a:pt x="65427" y="59483"/>
                    <a:pt x="66171" y="59586"/>
                    <a:pt x="66857" y="59058"/>
                  </a:cubicBezTo>
                  <a:lnTo>
                    <a:pt x="66857" y="59058"/>
                  </a:lnTo>
                  <a:cubicBezTo>
                    <a:pt x="66198" y="59208"/>
                    <a:pt x="65765" y="59306"/>
                    <a:pt x="65326" y="59406"/>
                  </a:cubicBezTo>
                  <a:cubicBezTo>
                    <a:pt x="65388" y="58573"/>
                    <a:pt x="65940" y="57958"/>
                    <a:pt x="66750" y="57753"/>
                  </a:cubicBezTo>
                  <a:cubicBezTo>
                    <a:pt x="67790" y="57490"/>
                    <a:pt x="68822" y="57204"/>
                    <a:pt x="69859" y="56934"/>
                  </a:cubicBezTo>
                  <a:cubicBezTo>
                    <a:pt x="70112" y="56868"/>
                    <a:pt x="70374" y="56807"/>
                    <a:pt x="70636" y="56791"/>
                  </a:cubicBezTo>
                  <a:cubicBezTo>
                    <a:pt x="70703" y="56788"/>
                    <a:pt x="70769" y="56786"/>
                    <a:pt x="70834" y="56786"/>
                  </a:cubicBezTo>
                  <a:close/>
                  <a:moveTo>
                    <a:pt x="70142" y="42575"/>
                  </a:moveTo>
                  <a:cubicBezTo>
                    <a:pt x="70159" y="42575"/>
                    <a:pt x="70177" y="42575"/>
                    <a:pt x="70194" y="42577"/>
                  </a:cubicBezTo>
                  <a:cubicBezTo>
                    <a:pt x="72307" y="42739"/>
                    <a:pt x="72250" y="42432"/>
                    <a:pt x="72353" y="44519"/>
                  </a:cubicBezTo>
                  <a:cubicBezTo>
                    <a:pt x="72382" y="45089"/>
                    <a:pt x="72404" y="45660"/>
                    <a:pt x="72415" y="46232"/>
                  </a:cubicBezTo>
                  <a:cubicBezTo>
                    <a:pt x="72417" y="46354"/>
                    <a:pt x="72358" y="46479"/>
                    <a:pt x="72310" y="46672"/>
                  </a:cubicBezTo>
                  <a:lnTo>
                    <a:pt x="71254" y="46293"/>
                  </a:lnTo>
                  <a:lnTo>
                    <a:pt x="71193" y="46367"/>
                  </a:lnTo>
                  <a:lnTo>
                    <a:pt x="72338" y="47211"/>
                  </a:lnTo>
                  <a:lnTo>
                    <a:pt x="72248" y="47391"/>
                  </a:lnTo>
                  <a:lnTo>
                    <a:pt x="71673" y="47384"/>
                  </a:lnTo>
                  <a:lnTo>
                    <a:pt x="72305" y="48038"/>
                  </a:lnTo>
                  <a:lnTo>
                    <a:pt x="72305" y="48038"/>
                  </a:lnTo>
                  <a:lnTo>
                    <a:pt x="71631" y="47960"/>
                  </a:lnTo>
                  <a:cubicBezTo>
                    <a:pt x="71620" y="48001"/>
                    <a:pt x="71579" y="48079"/>
                    <a:pt x="71598" y="48098"/>
                  </a:cubicBezTo>
                  <a:cubicBezTo>
                    <a:pt x="71766" y="48268"/>
                    <a:pt x="71944" y="48426"/>
                    <a:pt x="72118" y="48590"/>
                  </a:cubicBezTo>
                  <a:lnTo>
                    <a:pt x="71996" y="48781"/>
                  </a:lnTo>
                  <a:lnTo>
                    <a:pt x="70630" y="48184"/>
                  </a:lnTo>
                  <a:cubicBezTo>
                    <a:pt x="70611" y="48226"/>
                    <a:pt x="70591" y="48268"/>
                    <a:pt x="70572" y="48311"/>
                  </a:cubicBezTo>
                  <a:cubicBezTo>
                    <a:pt x="71005" y="48600"/>
                    <a:pt x="71438" y="48890"/>
                    <a:pt x="71906" y="49202"/>
                  </a:cubicBezTo>
                  <a:cubicBezTo>
                    <a:pt x="71679" y="50602"/>
                    <a:pt x="71444" y="51988"/>
                    <a:pt x="71234" y="53376"/>
                  </a:cubicBezTo>
                  <a:cubicBezTo>
                    <a:pt x="71175" y="53765"/>
                    <a:pt x="70960" y="53950"/>
                    <a:pt x="70618" y="54085"/>
                  </a:cubicBezTo>
                  <a:cubicBezTo>
                    <a:pt x="69618" y="54480"/>
                    <a:pt x="68625" y="54896"/>
                    <a:pt x="67631" y="55309"/>
                  </a:cubicBezTo>
                  <a:cubicBezTo>
                    <a:pt x="67366" y="55420"/>
                    <a:pt x="67111" y="55553"/>
                    <a:pt x="66880" y="55746"/>
                  </a:cubicBezTo>
                  <a:cubicBezTo>
                    <a:pt x="66974" y="55762"/>
                    <a:pt x="67067" y="55769"/>
                    <a:pt x="67157" y="55769"/>
                  </a:cubicBezTo>
                  <a:cubicBezTo>
                    <a:pt x="67839" y="55769"/>
                    <a:pt x="68399" y="55365"/>
                    <a:pt x="69011" y="55146"/>
                  </a:cubicBezTo>
                  <a:cubicBezTo>
                    <a:pt x="69704" y="54899"/>
                    <a:pt x="70375" y="54590"/>
                    <a:pt x="71133" y="54276"/>
                  </a:cubicBezTo>
                  <a:cubicBezTo>
                    <a:pt x="71179" y="54600"/>
                    <a:pt x="71211" y="54883"/>
                    <a:pt x="71262" y="55163"/>
                  </a:cubicBezTo>
                  <a:cubicBezTo>
                    <a:pt x="71365" y="55729"/>
                    <a:pt x="71104" y="56070"/>
                    <a:pt x="70591" y="56242"/>
                  </a:cubicBezTo>
                  <a:cubicBezTo>
                    <a:pt x="69541" y="56595"/>
                    <a:pt x="68488" y="56944"/>
                    <a:pt x="67432" y="57286"/>
                  </a:cubicBezTo>
                  <a:cubicBezTo>
                    <a:pt x="67324" y="57322"/>
                    <a:pt x="67203" y="57327"/>
                    <a:pt x="67086" y="57327"/>
                  </a:cubicBezTo>
                  <a:cubicBezTo>
                    <a:pt x="67070" y="57327"/>
                    <a:pt x="67053" y="57327"/>
                    <a:pt x="67037" y="57327"/>
                  </a:cubicBezTo>
                  <a:cubicBezTo>
                    <a:pt x="67016" y="57327"/>
                    <a:pt x="66996" y="57327"/>
                    <a:pt x="66975" y="57327"/>
                  </a:cubicBezTo>
                  <a:cubicBezTo>
                    <a:pt x="65663" y="57327"/>
                    <a:pt x="64952" y="57725"/>
                    <a:pt x="64506" y="58997"/>
                  </a:cubicBezTo>
                  <a:cubicBezTo>
                    <a:pt x="63960" y="60550"/>
                    <a:pt x="63503" y="62134"/>
                    <a:pt x="63138" y="63739"/>
                  </a:cubicBezTo>
                  <a:cubicBezTo>
                    <a:pt x="62911" y="64744"/>
                    <a:pt x="62925" y="65803"/>
                    <a:pt x="62837" y="66839"/>
                  </a:cubicBezTo>
                  <a:cubicBezTo>
                    <a:pt x="62826" y="66971"/>
                    <a:pt x="62848" y="67108"/>
                    <a:pt x="62863" y="67242"/>
                  </a:cubicBezTo>
                  <a:cubicBezTo>
                    <a:pt x="63025" y="68667"/>
                    <a:pt x="63527" y="69368"/>
                    <a:pt x="64504" y="69368"/>
                  </a:cubicBezTo>
                  <a:cubicBezTo>
                    <a:pt x="64852" y="69368"/>
                    <a:pt x="65260" y="69279"/>
                    <a:pt x="65735" y="69103"/>
                  </a:cubicBezTo>
                  <a:cubicBezTo>
                    <a:pt x="69292" y="67778"/>
                    <a:pt x="72817" y="66366"/>
                    <a:pt x="76355" y="64991"/>
                  </a:cubicBezTo>
                  <a:cubicBezTo>
                    <a:pt x="76562" y="64911"/>
                    <a:pt x="76773" y="64839"/>
                    <a:pt x="77078" y="64729"/>
                  </a:cubicBezTo>
                  <a:lnTo>
                    <a:pt x="77078" y="64729"/>
                  </a:lnTo>
                  <a:cubicBezTo>
                    <a:pt x="77035" y="65554"/>
                    <a:pt x="76947" y="66164"/>
                    <a:pt x="76167" y="66554"/>
                  </a:cubicBezTo>
                  <a:cubicBezTo>
                    <a:pt x="73454" y="67906"/>
                    <a:pt x="70605" y="68923"/>
                    <a:pt x="67796" y="70032"/>
                  </a:cubicBezTo>
                  <a:cubicBezTo>
                    <a:pt x="67006" y="70343"/>
                    <a:pt x="66196" y="70669"/>
                    <a:pt x="65323" y="70669"/>
                  </a:cubicBezTo>
                  <a:cubicBezTo>
                    <a:pt x="65173" y="70669"/>
                    <a:pt x="65021" y="70659"/>
                    <a:pt x="64867" y="70638"/>
                  </a:cubicBezTo>
                  <a:cubicBezTo>
                    <a:pt x="63770" y="70489"/>
                    <a:pt x="63142" y="70082"/>
                    <a:pt x="62189" y="68800"/>
                  </a:cubicBezTo>
                  <a:lnTo>
                    <a:pt x="62189" y="68800"/>
                  </a:lnTo>
                  <a:cubicBezTo>
                    <a:pt x="62258" y="69191"/>
                    <a:pt x="62300" y="69431"/>
                    <a:pt x="62369" y="69817"/>
                  </a:cubicBezTo>
                  <a:cubicBezTo>
                    <a:pt x="61719" y="69516"/>
                    <a:pt x="61142" y="69279"/>
                    <a:pt x="60595" y="68987"/>
                  </a:cubicBezTo>
                  <a:cubicBezTo>
                    <a:pt x="58902" y="68085"/>
                    <a:pt x="57236" y="67131"/>
                    <a:pt x="55528" y="66261"/>
                  </a:cubicBezTo>
                  <a:cubicBezTo>
                    <a:pt x="54901" y="65942"/>
                    <a:pt x="54705" y="65516"/>
                    <a:pt x="54819" y="64889"/>
                  </a:cubicBezTo>
                  <a:cubicBezTo>
                    <a:pt x="54992" y="63932"/>
                    <a:pt x="55123" y="62962"/>
                    <a:pt x="55386" y="62030"/>
                  </a:cubicBezTo>
                  <a:cubicBezTo>
                    <a:pt x="55870" y="60314"/>
                    <a:pt x="56393" y="58608"/>
                    <a:pt x="56979" y="56925"/>
                  </a:cubicBezTo>
                  <a:cubicBezTo>
                    <a:pt x="57584" y="55186"/>
                    <a:pt x="58657" y="53726"/>
                    <a:pt x="59837" y="52420"/>
                  </a:cubicBezTo>
                  <a:cubicBezTo>
                    <a:pt x="61949" y="53246"/>
                    <a:pt x="63990" y="54023"/>
                    <a:pt x="66012" y="54845"/>
                  </a:cubicBezTo>
                  <a:cubicBezTo>
                    <a:pt x="66323" y="54971"/>
                    <a:pt x="66616" y="55036"/>
                    <a:pt x="66894" y="55036"/>
                  </a:cubicBezTo>
                  <a:cubicBezTo>
                    <a:pt x="67365" y="55036"/>
                    <a:pt x="67795" y="54851"/>
                    <a:pt x="68203" y="54470"/>
                  </a:cubicBezTo>
                  <a:cubicBezTo>
                    <a:pt x="68176" y="54446"/>
                    <a:pt x="68136" y="54405"/>
                    <a:pt x="68126" y="54405"/>
                  </a:cubicBezTo>
                  <a:cubicBezTo>
                    <a:pt x="68126" y="54405"/>
                    <a:pt x="68126" y="54405"/>
                    <a:pt x="68125" y="54405"/>
                  </a:cubicBezTo>
                  <a:cubicBezTo>
                    <a:pt x="67810" y="54633"/>
                    <a:pt x="67499" y="54717"/>
                    <a:pt x="67192" y="54717"/>
                  </a:cubicBezTo>
                  <a:cubicBezTo>
                    <a:pt x="66711" y="54717"/>
                    <a:pt x="66238" y="54511"/>
                    <a:pt x="65765" y="54322"/>
                  </a:cubicBezTo>
                  <a:cubicBezTo>
                    <a:pt x="64267" y="53723"/>
                    <a:pt x="62765" y="53135"/>
                    <a:pt x="61278" y="52511"/>
                  </a:cubicBezTo>
                  <a:cubicBezTo>
                    <a:pt x="57989" y="51132"/>
                    <a:pt x="54681" y="49796"/>
                    <a:pt x="51436" y="48319"/>
                  </a:cubicBezTo>
                  <a:cubicBezTo>
                    <a:pt x="49575" y="47471"/>
                    <a:pt x="47823" y="46380"/>
                    <a:pt x="46024" y="45395"/>
                  </a:cubicBezTo>
                  <a:cubicBezTo>
                    <a:pt x="45911" y="45333"/>
                    <a:pt x="45791" y="45243"/>
                    <a:pt x="45730" y="45135"/>
                  </a:cubicBezTo>
                  <a:cubicBezTo>
                    <a:pt x="45448" y="44635"/>
                    <a:pt x="45186" y="44123"/>
                    <a:pt x="44855" y="43501"/>
                  </a:cubicBezTo>
                  <a:lnTo>
                    <a:pt x="44855" y="43501"/>
                  </a:lnTo>
                  <a:lnTo>
                    <a:pt x="45733" y="43781"/>
                  </a:lnTo>
                  <a:lnTo>
                    <a:pt x="45800" y="43706"/>
                  </a:lnTo>
                  <a:cubicBezTo>
                    <a:pt x="45906" y="43546"/>
                    <a:pt x="46010" y="43492"/>
                    <a:pt x="46114" y="43492"/>
                  </a:cubicBezTo>
                  <a:cubicBezTo>
                    <a:pt x="46325" y="43492"/>
                    <a:pt x="46535" y="43714"/>
                    <a:pt x="46746" y="43714"/>
                  </a:cubicBezTo>
                  <a:cubicBezTo>
                    <a:pt x="46751" y="43714"/>
                    <a:pt x="46756" y="43714"/>
                    <a:pt x="46761" y="43714"/>
                  </a:cubicBezTo>
                  <a:cubicBezTo>
                    <a:pt x="46783" y="43687"/>
                    <a:pt x="46806" y="43660"/>
                    <a:pt x="46828" y="43634"/>
                  </a:cubicBezTo>
                  <a:cubicBezTo>
                    <a:pt x="46968" y="43517"/>
                    <a:pt x="47106" y="43472"/>
                    <a:pt x="47243" y="43472"/>
                  </a:cubicBezTo>
                  <a:cubicBezTo>
                    <a:pt x="47437" y="43472"/>
                    <a:pt x="47628" y="43560"/>
                    <a:pt x="47821" y="43655"/>
                  </a:cubicBezTo>
                  <a:cubicBezTo>
                    <a:pt x="48080" y="43781"/>
                    <a:pt x="48345" y="43898"/>
                    <a:pt x="48608" y="44019"/>
                  </a:cubicBezTo>
                  <a:lnTo>
                    <a:pt x="48654" y="43964"/>
                  </a:lnTo>
                  <a:cubicBezTo>
                    <a:pt x="48548" y="43761"/>
                    <a:pt x="48478" y="43565"/>
                    <a:pt x="48719" y="43565"/>
                  </a:cubicBezTo>
                  <a:cubicBezTo>
                    <a:pt x="48759" y="43565"/>
                    <a:pt x="48808" y="43570"/>
                    <a:pt x="48867" y="43582"/>
                  </a:cubicBezTo>
                  <a:cubicBezTo>
                    <a:pt x="49054" y="43621"/>
                    <a:pt x="49224" y="43740"/>
                    <a:pt x="49403" y="43822"/>
                  </a:cubicBezTo>
                  <a:lnTo>
                    <a:pt x="49744" y="43618"/>
                  </a:lnTo>
                  <a:lnTo>
                    <a:pt x="50911" y="44424"/>
                  </a:lnTo>
                  <a:lnTo>
                    <a:pt x="51416" y="44243"/>
                  </a:lnTo>
                  <a:cubicBezTo>
                    <a:pt x="51979" y="44653"/>
                    <a:pt x="52669" y="45165"/>
                    <a:pt x="53369" y="45666"/>
                  </a:cubicBezTo>
                  <a:cubicBezTo>
                    <a:pt x="53641" y="45861"/>
                    <a:pt x="53913" y="46142"/>
                    <a:pt x="54215" y="46191"/>
                  </a:cubicBezTo>
                  <a:cubicBezTo>
                    <a:pt x="55598" y="46414"/>
                    <a:pt x="56581" y="47378"/>
                    <a:pt x="57747" y="48000"/>
                  </a:cubicBezTo>
                  <a:cubicBezTo>
                    <a:pt x="57922" y="48092"/>
                    <a:pt x="58112" y="48160"/>
                    <a:pt x="58296" y="48240"/>
                  </a:cubicBezTo>
                  <a:lnTo>
                    <a:pt x="58407" y="48106"/>
                  </a:lnTo>
                  <a:lnTo>
                    <a:pt x="57105" y="47261"/>
                  </a:lnTo>
                  <a:cubicBezTo>
                    <a:pt x="57339" y="47249"/>
                    <a:pt x="57491" y="47218"/>
                    <a:pt x="57606" y="47218"/>
                  </a:cubicBezTo>
                  <a:cubicBezTo>
                    <a:pt x="57653" y="47218"/>
                    <a:pt x="57694" y="47223"/>
                    <a:pt x="57731" y="47237"/>
                  </a:cubicBezTo>
                  <a:cubicBezTo>
                    <a:pt x="58230" y="47427"/>
                    <a:pt x="58725" y="47502"/>
                    <a:pt x="59216" y="47502"/>
                  </a:cubicBezTo>
                  <a:cubicBezTo>
                    <a:pt x="59945" y="47502"/>
                    <a:pt x="60668" y="47336"/>
                    <a:pt x="61391" y="47129"/>
                  </a:cubicBezTo>
                  <a:cubicBezTo>
                    <a:pt x="61616" y="47064"/>
                    <a:pt x="61860" y="47052"/>
                    <a:pt x="62075" y="46962"/>
                  </a:cubicBezTo>
                  <a:cubicBezTo>
                    <a:pt x="62346" y="46850"/>
                    <a:pt x="62612" y="46799"/>
                    <a:pt x="62881" y="46799"/>
                  </a:cubicBezTo>
                  <a:cubicBezTo>
                    <a:pt x="63205" y="46799"/>
                    <a:pt x="63532" y="46873"/>
                    <a:pt x="63879" y="47008"/>
                  </a:cubicBezTo>
                  <a:lnTo>
                    <a:pt x="63597" y="46604"/>
                  </a:lnTo>
                  <a:cubicBezTo>
                    <a:pt x="64034" y="46374"/>
                    <a:pt x="64428" y="46020"/>
                    <a:pt x="64910" y="46020"/>
                  </a:cubicBezTo>
                  <a:cubicBezTo>
                    <a:pt x="65126" y="46020"/>
                    <a:pt x="65360" y="46091"/>
                    <a:pt x="65623" y="46275"/>
                  </a:cubicBezTo>
                  <a:cubicBezTo>
                    <a:pt x="65558" y="46201"/>
                    <a:pt x="65497" y="46127"/>
                    <a:pt x="65430" y="46058"/>
                  </a:cubicBezTo>
                  <a:cubicBezTo>
                    <a:pt x="65338" y="45965"/>
                    <a:pt x="65243" y="45876"/>
                    <a:pt x="65017" y="45659"/>
                  </a:cubicBezTo>
                  <a:lnTo>
                    <a:pt x="65017" y="45659"/>
                  </a:lnTo>
                  <a:lnTo>
                    <a:pt x="65823" y="45755"/>
                  </a:lnTo>
                  <a:lnTo>
                    <a:pt x="65620" y="45243"/>
                  </a:lnTo>
                  <a:lnTo>
                    <a:pt x="65620" y="45243"/>
                  </a:lnTo>
                  <a:lnTo>
                    <a:pt x="66698" y="45495"/>
                  </a:lnTo>
                  <a:cubicBezTo>
                    <a:pt x="66428" y="45263"/>
                    <a:pt x="66269" y="45126"/>
                    <a:pt x="66048" y="44935"/>
                  </a:cubicBezTo>
                  <a:cubicBezTo>
                    <a:pt x="66661" y="44375"/>
                    <a:pt x="67014" y="43623"/>
                    <a:pt x="67874" y="43312"/>
                  </a:cubicBezTo>
                  <a:cubicBezTo>
                    <a:pt x="67984" y="43271"/>
                    <a:pt x="68083" y="43261"/>
                    <a:pt x="68175" y="43261"/>
                  </a:cubicBezTo>
                  <a:cubicBezTo>
                    <a:pt x="68274" y="43261"/>
                    <a:pt x="68367" y="43273"/>
                    <a:pt x="68461" y="43273"/>
                  </a:cubicBezTo>
                  <a:cubicBezTo>
                    <a:pt x="68508" y="43273"/>
                    <a:pt x="68555" y="43270"/>
                    <a:pt x="68604" y="43261"/>
                  </a:cubicBezTo>
                  <a:lnTo>
                    <a:pt x="68647" y="43211"/>
                  </a:lnTo>
                  <a:cubicBezTo>
                    <a:pt x="68739" y="43102"/>
                    <a:pt x="69698" y="42629"/>
                    <a:pt x="69893" y="42600"/>
                  </a:cubicBezTo>
                  <a:cubicBezTo>
                    <a:pt x="69975" y="42588"/>
                    <a:pt x="70059" y="42575"/>
                    <a:pt x="70142" y="42575"/>
                  </a:cubicBezTo>
                  <a:close/>
                  <a:moveTo>
                    <a:pt x="73145" y="38578"/>
                  </a:moveTo>
                  <a:cubicBezTo>
                    <a:pt x="73211" y="38578"/>
                    <a:pt x="73277" y="38579"/>
                    <a:pt x="73342" y="38580"/>
                  </a:cubicBezTo>
                  <a:cubicBezTo>
                    <a:pt x="74351" y="38601"/>
                    <a:pt x="75360" y="38646"/>
                    <a:pt x="76445" y="38685"/>
                  </a:cubicBezTo>
                  <a:cubicBezTo>
                    <a:pt x="76501" y="38917"/>
                    <a:pt x="76568" y="39189"/>
                    <a:pt x="76650" y="39525"/>
                  </a:cubicBezTo>
                  <a:lnTo>
                    <a:pt x="75520" y="39662"/>
                  </a:lnTo>
                  <a:cubicBezTo>
                    <a:pt x="75520" y="39707"/>
                    <a:pt x="75518" y="39752"/>
                    <a:pt x="75517" y="39798"/>
                  </a:cubicBezTo>
                  <a:lnTo>
                    <a:pt x="76669" y="39886"/>
                  </a:lnTo>
                  <a:lnTo>
                    <a:pt x="75704" y="40105"/>
                  </a:lnTo>
                  <a:lnTo>
                    <a:pt x="75720" y="40208"/>
                  </a:lnTo>
                  <a:lnTo>
                    <a:pt x="76955" y="40294"/>
                  </a:lnTo>
                  <a:lnTo>
                    <a:pt x="76972" y="40519"/>
                  </a:lnTo>
                  <a:cubicBezTo>
                    <a:pt x="76539" y="40812"/>
                    <a:pt x="75974" y="40615"/>
                    <a:pt x="75431" y="40794"/>
                  </a:cubicBezTo>
                  <a:lnTo>
                    <a:pt x="76387" y="41607"/>
                  </a:lnTo>
                  <a:cubicBezTo>
                    <a:pt x="77537" y="41680"/>
                    <a:pt x="77579" y="41674"/>
                    <a:pt x="77792" y="43095"/>
                  </a:cubicBezTo>
                  <a:cubicBezTo>
                    <a:pt x="78133" y="45360"/>
                    <a:pt x="78334" y="47636"/>
                    <a:pt x="77947" y="50057"/>
                  </a:cubicBezTo>
                  <a:lnTo>
                    <a:pt x="74999" y="50313"/>
                  </a:lnTo>
                  <a:lnTo>
                    <a:pt x="75003" y="50543"/>
                  </a:lnTo>
                  <a:lnTo>
                    <a:pt x="77680" y="50413"/>
                  </a:lnTo>
                  <a:lnTo>
                    <a:pt x="77689" y="50669"/>
                  </a:lnTo>
                  <a:lnTo>
                    <a:pt x="75050" y="50798"/>
                  </a:lnTo>
                  <a:lnTo>
                    <a:pt x="75060" y="51018"/>
                  </a:lnTo>
                  <a:lnTo>
                    <a:pt x="77638" y="50893"/>
                  </a:lnTo>
                  <a:lnTo>
                    <a:pt x="77650" y="51116"/>
                  </a:lnTo>
                  <a:lnTo>
                    <a:pt x="75214" y="51235"/>
                  </a:lnTo>
                  <a:cubicBezTo>
                    <a:pt x="75206" y="51316"/>
                    <a:pt x="75198" y="51398"/>
                    <a:pt x="75190" y="51479"/>
                  </a:cubicBezTo>
                  <a:lnTo>
                    <a:pt x="77763" y="52035"/>
                  </a:lnTo>
                  <a:cubicBezTo>
                    <a:pt x="77577" y="53785"/>
                    <a:pt x="78365" y="55239"/>
                    <a:pt x="79798" y="56550"/>
                  </a:cubicBezTo>
                  <a:lnTo>
                    <a:pt x="76356" y="57867"/>
                  </a:lnTo>
                  <a:lnTo>
                    <a:pt x="76389" y="57970"/>
                  </a:lnTo>
                  <a:lnTo>
                    <a:pt x="77604" y="57774"/>
                  </a:lnTo>
                  <a:lnTo>
                    <a:pt x="77604" y="57774"/>
                  </a:lnTo>
                  <a:cubicBezTo>
                    <a:pt x="77486" y="57888"/>
                    <a:pt x="77359" y="58011"/>
                    <a:pt x="77098" y="58261"/>
                  </a:cubicBezTo>
                  <a:lnTo>
                    <a:pt x="80239" y="57354"/>
                  </a:lnTo>
                  <a:lnTo>
                    <a:pt x="80299" y="57555"/>
                  </a:lnTo>
                  <a:lnTo>
                    <a:pt x="78054" y="58270"/>
                  </a:lnTo>
                  <a:cubicBezTo>
                    <a:pt x="78072" y="58333"/>
                    <a:pt x="78090" y="58396"/>
                    <a:pt x="78108" y="58459"/>
                  </a:cubicBezTo>
                  <a:lnTo>
                    <a:pt x="80419" y="57840"/>
                  </a:lnTo>
                  <a:cubicBezTo>
                    <a:pt x="80435" y="57882"/>
                    <a:pt x="80451" y="57925"/>
                    <a:pt x="80466" y="57968"/>
                  </a:cubicBezTo>
                  <a:lnTo>
                    <a:pt x="79055" y="58553"/>
                  </a:lnTo>
                  <a:cubicBezTo>
                    <a:pt x="79071" y="58604"/>
                    <a:pt x="79088" y="58654"/>
                    <a:pt x="79104" y="58705"/>
                  </a:cubicBezTo>
                  <a:cubicBezTo>
                    <a:pt x="79517" y="58590"/>
                    <a:pt x="79931" y="58481"/>
                    <a:pt x="80342" y="58355"/>
                  </a:cubicBezTo>
                  <a:cubicBezTo>
                    <a:pt x="80455" y="58321"/>
                    <a:pt x="80565" y="58304"/>
                    <a:pt x="80671" y="58304"/>
                  </a:cubicBezTo>
                  <a:cubicBezTo>
                    <a:pt x="80975" y="58304"/>
                    <a:pt x="81238" y="58443"/>
                    <a:pt x="81374" y="58706"/>
                  </a:cubicBezTo>
                  <a:cubicBezTo>
                    <a:pt x="82604" y="61058"/>
                    <a:pt x="83606" y="63471"/>
                    <a:pt x="82923" y="66222"/>
                  </a:cubicBezTo>
                  <a:lnTo>
                    <a:pt x="82935" y="66204"/>
                  </a:lnTo>
                  <a:lnTo>
                    <a:pt x="82935" y="66204"/>
                  </a:lnTo>
                  <a:cubicBezTo>
                    <a:pt x="82874" y="66489"/>
                    <a:pt x="82813" y="66774"/>
                    <a:pt x="82751" y="67060"/>
                  </a:cubicBezTo>
                  <a:lnTo>
                    <a:pt x="82770" y="67035"/>
                  </a:lnTo>
                  <a:lnTo>
                    <a:pt x="82770" y="67035"/>
                  </a:lnTo>
                  <a:cubicBezTo>
                    <a:pt x="82495" y="68453"/>
                    <a:pt x="82219" y="69870"/>
                    <a:pt x="81923" y="71397"/>
                  </a:cubicBezTo>
                  <a:cubicBezTo>
                    <a:pt x="80783" y="70551"/>
                    <a:pt x="81055" y="68927"/>
                    <a:pt x="79863" y="68164"/>
                  </a:cubicBezTo>
                  <a:cubicBezTo>
                    <a:pt x="78951" y="69327"/>
                    <a:pt x="78584" y="70839"/>
                    <a:pt x="77164" y="71686"/>
                  </a:cubicBezTo>
                  <a:cubicBezTo>
                    <a:pt x="77164" y="71366"/>
                    <a:pt x="77139" y="71151"/>
                    <a:pt x="77168" y="70945"/>
                  </a:cubicBezTo>
                  <a:cubicBezTo>
                    <a:pt x="77345" y="69714"/>
                    <a:pt x="77540" y="68488"/>
                    <a:pt x="77716" y="67257"/>
                  </a:cubicBezTo>
                  <a:cubicBezTo>
                    <a:pt x="77811" y="66594"/>
                    <a:pt x="77988" y="66383"/>
                    <a:pt x="78647" y="66255"/>
                  </a:cubicBezTo>
                  <a:cubicBezTo>
                    <a:pt x="79265" y="66133"/>
                    <a:pt x="79885" y="66026"/>
                    <a:pt x="80499" y="65847"/>
                  </a:cubicBezTo>
                  <a:cubicBezTo>
                    <a:pt x="80351" y="65801"/>
                    <a:pt x="80202" y="65783"/>
                    <a:pt x="80052" y="65783"/>
                  </a:cubicBezTo>
                  <a:cubicBezTo>
                    <a:pt x="79513" y="65783"/>
                    <a:pt x="78966" y="66015"/>
                    <a:pt x="78431" y="66015"/>
                  </a:cubicBezTo>
                  <a:cubicBezTo>
                    <a:pt x="78239" y="66015"/>
                    <a:pt x="78048" y="65985"/>
                    <a:pt x="77859" y="65904"/>
                  </a:cubicBezTo>
                  <a:cubicBezTo>
                    <a:pt x="77852" y="65798"/>
                    <a:pt x="77845" y="65694"/>
                    <a:pt x="77839" y="65590"/>
                  </a:cubicBezTo>
                  <a:lnTo>
                    <a:pt x="80930" y="65078"/>
                  </a:lnTo>
                  <a:cubicBezTo>
                    <a:pt x="80923" y="65010"/>
                    <a:pt x="80918" y="64941"/>
                    <a:pt x="80911" y="64873"/>
                  </a:cubicBezTo>
                  <a:cubicBezTo>
                    <a:pt x="80319" y="64942"/>
                    <a:pt x="79726" y="65014"/>
                    <a:pt x="79134" y="65082"/>
                  </a:cubicBezTo>
                  <a:cubicBezTo>
                    <a:pt x="78767" y="65125"/>
                    <a:pt x="78400" y="65181"/>
                    <a:pt x="78032" y="65187"/>
                  </a:cubicBezTo>
                  <a:cubicBezTo>
                    <a:pt x="78032" y="65187"/>
                    <a:pt x="78032" y="65187"/>
                    <a:pt x="78032" y="65187"/>
                  </a:cubicBezTo>
                  <a:cubicBezTo>
                    <a:pt x="77956" y="65187"/>
                    <a:pt x="77877" y="64991"/>
                    <a:pt x="77789" y="64870"/>
                  </a:cubicBezTo>
                  <a:lnTo>
                    <a:pt x="81489" y="64237"/>
                  </a:lnTo>
                  <a:cubicBezTo>
                    <a:pt x="81264" y="64173"/>
                    <a:pt x="81039" y="64150"/>
                    <a:pt x="80815" y="64150"/>
                  </a:cubicBezTo>
                  <a:cubicBezTo>
                    <a:pt x="80135" y="64150"/>
                    <a:pt x="79461" y="64370"/>
                    <a:pt x="78777" y="64370"/>
                  </a:cubicBezTo>
                  <a:cubicBezTo>
                    <a:pt x="78431" y="64370"/>
                    <a:pt x="78083" y="64313"/>
                    <a:pt x="77730" y="64144"/>
                  </a:cubicBezTo>
                  <a:lnTo>
                    <a:pt x="80886" y="63485"/>
                  </a:lnTo>
                  <a:cubicBezTo>
                    <a:pt x="80876" y="63419"/>
                    <a:pt x="80864" y="63355"/>
                    <a:pt x="80854" y="63290"/>
                  </a:cubicBezTo>
                  <a:lnTo>
                    <a:pt x="77807" y="63793"/>
                  </a:lnTo>
                  <a:cubicBezTo>
                    <a:pt x="77505" y="63098"/>
                    <a:pt x="77274" y="62412"/>
                    <a:pt x="76924" y="61793"/>
                  </a:cubicBezTo>
                  <a:cubicBezTo>
                    <a:pt x="76218" y="60543"/>
                    <a:pt x="75178" y="59580"/>
                    <a:pt x="74076" y="58681"/>
                  </a:cubicBezTo>
                  <a:cubicBezTo>
                    <a:pt x="73826" y="58479"/>
                    <a:pt x="73597" y="58250"/>
                    <a:pt x="73265" y="57949"/>
                  </a:cubicBezTo>
                  <a:lnTo>
                    <a:pt x="74807" y="57449"/>
                  </a:lnTo>
                  <a:lnTo>
                    <a:pt x="74375" y="56794"/>
                  </a:lnTo>
                  <a:lnTo>
                    <a:pt x="76036" y="56369"/>
                  </a:lnTo>
                  <a:cubicBezTo>
                    <a:pt x="75538" y="56197"/>
                    <a:pt x="75050" y="56132"/>
                    <a:pt x="74568" y="56132"/>
                  </a:cubicBezTo>
                  <a:cubicBezTo>
                    <a:pt x="73834" y="56132"/>
                    <a:pt x="73111" y="56282"/>
                    <a:pt x="72378" y="56434"/>
                  </a:cubicBezTo>
                  <a:cubicBezTo>
                    <a:pt x="72317" y="56118"/>
                    <a:pt x="72275" y="55899"/>
                    <a:pt x="72219" y="55606"/>
                  </a:cubicBezTo>
                  <a:lnTo>
                    <a:pt x="73493" y="55273"/>
                  </a:lnTo>
                  <a:lnTo>
                    <a:pt x="73482" y="55168"/>
                  </a:lnTo>
                  <a:lnTo>
                    <a:pt x="72364" y="55147"/>
                  </a:lnTo>
                  <a:cubicBezTo>
                    <a:pt x="72355" y="55119"/>
                    <a:pt x="72346" y="55091"/>
                    <a:pt x="72338" y="55062"/>
                  </a:cubicBezTo>
                  <a:lnTo>
                    <a:pt x="73948" y="54699"/>
                  </a:lnTo>
                  <a:cubicBezTo>
                    <a:pt x="73942" y="54658"/>
                    <a:pt x="73938" y="54617"/>
                    <a:pt x="73932" y="54576"/>
                  </a:cubicBezTo>
                  <a:lnTo>
                    <a:pt x="72223" y="54659"/>
                  </a:lnTo>
                  <a:cubicBezTo>
                    <a:pt x="72210" y="54613"/>
                    <a:pt x="72196" y="54567"/>
                    <a:pt x="72182" y="54521"/>
                  </a:cubicBezTo>
                  <a:lnTo>
                    <a:pt x="73110" y="54245"/>
                  </a:lnTo>
                  <a:lnTo>
                    <a:pt x="73105" y="54148"/>
                  </a:lnTo>
                  <a:lnTo>
                    <a:pt x="72083" y="54084"/>
                  </a:lnTo>
                  <a:lnTo>
                    <a:pt x="72061" y="53883"/>
                  </a:lnTo>
                  <a:lnTo>
                    <a:pt x="73809" y="53663"/>
                  </a:lnTo>
                  <a:cubicBezTo>
                    <a:pt x="73805" y="53618"/>
                    <a:pt x="73802" y="53574"/>
                    <a:pt x="73797" y="53530"/>
                  </a:cubicBezTo>
                  <a:lnTo>
                    <a:pt x="72014" y="53502"/>
                  </a:lnTo>
                  <a:cubicBezTo>
                    <a:pt x="72307" y="51894"/>
                    <a:pt x="72227" y="50280"/>
                    <a:pt x="73196" y="48895"/>
                  </a:cubicBezTo>
                  <a:lnTo>
                    <a:pt x="73017" y="48748"/>
                  </a:lnTo>
                  <a:cubicBezTo>
                    <a:pt x="73562" y="48514"/>
                    <a:pt x="74087" y="48287"/>
                    <a:pt x="74730" y="48010"/>
                  </a:cubicBezTo>
                  <a:lnTo>
                    <a:pt x="73121" y="47753"/>
                  </a:lnTo>
                  <a:cubicBezTo>
                    <a:pt x="73165" y="46919"/>
                    <a:pt x="73208" y="46097"/>
                    <a:pt x="73253" y="45244"/>
                  </a:cubicBezTo>
                  <a:lnTo>
                    <a:pt x="74785" y="45365"/>
                  </a:lnTo>
                  <a:cubicBezTo>
                    <a:pt x="74793" y="45316"/>
                    <a:pt x="74799" y="45267"/>
                    <a:pt x="74806" y="45218"/>
                  </a:cubicBezTo>
                  <a:lnTo>
                    <a:pt x="73378" y="44924"/>
                  </a:lnTo>
                  <a:lnTo>
                    <a:pt x="73377" y="44853"/>
                  </a:lnTo>
                  <a:lnTo>
                    <a:pt x="74771" y="44785"/>
                  </a:lnTo>
                  <a:cubicBezTo>
                    <a:pt x="74777" y="44745"/>
                    <a:pt x="74784" y="44707"/>
                    <a:pt x="74790" y="44668"/>
                  </a:cubicBezTo>
                  <a:lnTo>
                    <a:pt x="73297" y="44409"/>
                  </a:lnTo>
                  <a:cubicBezTo>
                    <a:pt x="73305" y="44351"/>
                    <a:pt x="73313" y="44293"/>
                    <a:pt x="73321" y="44236"/>
                  </a:cubicBezTo>
                  <a:lnTo>
                    <a:pt x="75158" y="44337"/>
                  </a:lnTo>
                  <a:cubicBezTo>
                    <a:pt x="75164" y="44277"/>
                    <a:pt x="75169" y="44219"/>
                    <a:pt x="75173" y="44159"/>
                  </a:cubicBezTo>
                  <a:cubicBezTo>
                    <a:pt x="74683" y="44095"/>
                    <a:pt x="74194" y="43997"/>
                    <a:pt x="73701" y="43975"/>
                  </a:cubicBezTo>
                  <a:cubicBezTo>
                    <a:pt x="73130" y="43951"/>
                    <a:pt x="72903" y="43701"/>
                    <a:pt x="73022" y="43023"/>
                  </a:cubicBezTo>
                  <a:lnTo>
                    <a:pt x="73022" y="43023"/>
                  </a:lnTo>
                  <a:lnTo>
                    <a:pt x="74429" y="43032"/>
                  </a:lnTo>
                  <a:lnTo>
                    <a:pt x="75508" y="42227"/>
                  </a:lnTo>
                  <a:lnTo>
                    <a:pt x="73015" y="41936"/>
                  </a:lnTo>
                  <a:cubicBezTo>
                    <a:pt x="73137" y="41574"/>
                    <a:pt x="73256" y="41223"/>
                    <a:pt x="73387" y="40833"/>
                  </a:cubicBezTo>
                  <a:lnTo>
                    <a:pt x="71697" y="40686"/>
                  </a:lnTo>
                  <a:cubicBezTo>
                    <a:pt x="71682" y="40609"/>
                    <a:pt x="71668" y="40533"/>
                    <a:pt x="71654" y="40456"/>
                  </a:cubicBezTo>
                  <a:lnTo>
                    <a:pt x="71654" y="40456"/>
                  </a:lnTo>
                  <a:cubicBezTo>
                    <a:pt x="71796" y="40489"/>
                    <a:pt x="71928" y="40504"/>
                    <a:pt x="72052" y="40504"/>
                  </a:cubicBezTo>
                  <a:cubicBezTo>
                    <a:pt x="72997" y="40504"/>
                    <a:pt x="73463" y="39619"/>
                    <a:pt x="74331" y="39080"/>
                  </a:cubicBezTo>
                  <a:lnTo>
                    <a:pt x="74331" y="39080"/>
                  </a:lnTo>
                  <a:lnTo>
                    <a:pt x="71954" y="39195"/>
                  </a:lnTo>
                  <a:cubicBezTo>
                    <a:pt x="72304" y="38639"/>
                    <a:pt x="72727" y="38578"/>
                    <a:pt x="73145" y="38578"/>
                  </a:cubicBezTo>
                  <a:close/>
                  <a:moveTo>
                    <a:pt x="109142" y="54947"/>
                  </a:moveTo>
                  <a:lnTo>
                    <a:pt x="105744" y="57377"/>
                  </a:lnTo>
                  <a:lnTo>
                    <a:pt x="105831" y="57462"/>
                  </a:lnTo>
                  <a:lnTo>
                    <a:pt x="109655" y="55312"/>
                  </a:lnTo>
                  <a:lnTo>
                    <a:pt x="109734" y="55360"/>
                  </a:lnTo>
                  <a:lnTo>
                    <a:pt x="108632" y="56492"/>
                  </a:lnTo>
                  <a:lnTo>
                    <a:pt x="108705" y="56619"/>
                  </a:lnTo>
                  <a:lnTo>
                    <a:pt x="110471" y="55824"/>
                  </a:lnTo>
                  <a:cubicBezTo>
                    <a:pt x="110578" y="56501"/>
                    <a:pt x="110660" y="57023"/>
                    <a:pt x="110753" y="57616"/>
                  </a:cubicBezTo>
                  <a:lnTo>
                    <a:pt x="109424" y="58586"/>
                  </a:lnTo>
                  <a:lnTo>
                    <a:pt x="109541" y="58704"/>
                  </a:lnTo>
                  <a:lnTo>
                    <a:pt x="110760" y="58047"/>
                  </a:lnTo>
                  <a:cubicBezTo>
                    <a:pt x="110854" y="58274"/>
                    <a:pt x="110947" y="58498"/>
                    <a:pt x="111048" y="58740"/>
                  </a:cubicBezTo>
                  <a:lnTo>
                    <a:pt x="110229" y="59429"/>
                  </a:lnTo>
                  <a:lnTo>
                    <a:pt x="111279" y="59149"/>
                  </a:lnTo>
                  <a:lnTo>
                    <a:pt x="111462" y="60127"/>
                  </a:lnTo>
                  <a:cubicBezTo>
                    <a:pt x="110529" y="60703"/>
                    <a:pt x="109599" y="61306"/>
                    <a:pt x="108644" y="61862"/>
                  </a:cubicBezTo>
                  <a:cubicBezTo>
                    <a:pt x="106113" y="63335"/>
                    <a:pt x="103583" y="64809"/>
                    <a:pt x="101029" y="66240"/>
                  </a:cubicBezTo>
                  <a:cubicBezTo>
                    <a:pt x="99415" y="67145"/>
                    <a:pt x="97756" y="67967"/>
                    <a:pt x="96123" y="68838"/>
                  </a:cubicBezTo>
                  <a:cubicBezTo>
                    <a:pt x="94639" y="69629"/>
                    <a:pt x="93159" y="70430"/>
                    <a:pt x="91683" y="71237"/>
                  </a:cubicBezTo>
                  <a:cubicBezTo>
                    <a:pt x="90265" y="72014"/>
                    <a:pt x="88859" y="72808"/>
                    <a:pt x="87445" y="73587"/>
                  </a:cubicBezTo>
                  <a:cubicBezTo>
                    <a:pt x="84085" y="75438"/>
                    <a:pt x="80739" y="77313"/>
                    <a:pt x="77356" y="79121"/>
                  </a:cubicBezTo>
                  <a:cubicBezTo>
                    <a:pt x="75489" y="80118"/>
                    <a:pt x="73562" y="81005"/>
                    <a:pt x="71654" y="81928"/>
                  </a:cubicBezTo>
                  <a:cubicBezTo>
                    <a:pt x="71446" y="82028"/>
                    <a:pt x="71218" y="82086"/>
                    <a:pt x="70965" y="82086"/>
                  </a:cubicBezTo>
                  <a:cubicBezTo>
                    <a:pt x="70870" y="82086"/>
                    <a:pt x="70771" y="82078"/>
                    <a:pt x="70668" y="82060"/>
                  </a:cubicBezTo>
                  <a:lnTo>
                    <a:pt x="71996" y="81246"/>
                  </a:lnTo>
                  <a:cubicBezTo>
                    <a:pt x="71972" y="81195"/>
                    <a:pt x="71947" y="81144"/>
                    <a:pt x="71922" y="81093"/>
                  </a:cubicBezTo>
                  <a:cubicBezTo>
                    <a:pt x="71393" y="81349"/>
                    <a:pt x="70845" y="81571"/>
                    <a:pt x="70341" y="81869"/>
                  </a:cubicBezTo>
                  <a:cubicBezTo>
                    <a:pt x="69982" y="82081"/>
                    <a:pt x="69641" y="82200"/>
                    <a:pt x="69308" y="82200"/>
                  </a:cubicBezTo>
                  <a:cubicBezTo>
                    <a:pt x="68939" y="82200"/>
                    <a:pt x="68581" y="82054"/>
                    <a:pt x="68223" y="81725"/>
                  </a:cubicBezTo>
                  <a:cubicBezTo>
                    <a:pt x="67930" y="81457"/>
                    <a:pt x="67528" y="81306"/>
                    <a:pt x="67237" y="81038"/>
                  </a:cubicBezTo>
                  <a:cubicBezTo>
                    <a:pt x="66662" y="80504"/>
                    <a:pt x="66694" y="80038"/>
                    <a:pt x="67331" y="79549"/>
                  </a:cubicBezTo>
                  <a:cubicBezTo>
                    <a:pt x="67812" y="79181"/>
                    <a:pt x="68334" y="78868"/>
                    <a:pt x="68832" y="78524"/>
                  </a:cubicBezTo>
                  <a:cubicBezTo>
                    <a:pt x="69068" y="78361"/>
                    <a:pt x="69295" y="78183"/>
                    <a:pt x="69526" y="78012"/>
                  </a:cubicBezTo>
                  <a:lnTo>
                    <a:pt x="69418" y="77804"/>
                  </a:lnTo>
                  <a:lnTo>
                    <a:pt x="66668" y="78839"/>
                  </a:lnTo>
                  <a:cubicBezTo>
                    <a:pt x="66594" y="78440"/>
                    <a:pt x="66524" y="78066"/>
                    <a:pt x="66452" y="77674"/>
                  </a:cubicBezTo>
                  <a:lnTo>
                    <a:pt x="67852" y="76875"/>
                  </a:lnTo>
                  <a:lnTo>
                    <a:pt x="67836" y="76857"/>
                  </a:lnTo>
                  <a:lnTo>
                    <a:pt x="66613" y="77120"/>
                  </a:lnTo>
                  <a:cubicBezTo>
                    <a:pt x="66363" y="76430"/>
                    <a:pt x="66997" y="76420"/>
                    <a:pt x="67243" y="76137"/>
                  </a:cubicBezTo>
                  <a:cubicBezTo>
                    <a:pt x="67215" y="76106"/>
                    <a:pt x="67185" y="76076"/>
                    <a:pt x="67157" y="76045"/>
                  </a:cubicBezTo>
                  <a:lnTo>
                    <a:pt x="66677" y="76068"/>
                  </a:lnTo>
                  <a:cubicBezTo>
                    <a:pt x="66735" y="75318"/>
                    <a:pt x="67378" y="75294"/>
                    <a:pt x="67784" y="75042"/>
                  </a:cubicBezTo>
                  <a:cubicBezTo>
                    <a:pt x="68200" y="74784"/>
                    <a:pt x="68639" y="74565"/>
                    <a:pt x="69068" y="74329"/>
                  </a:cubicBezTo>
                  <a:cubicBezTo>
                    <a:pt x="69038" y="74267"/>
                    <a:pt x="69008" y="74206"/>
                    <a:pt x="68978" y="74144"/>
                  </a:cubicBezTo>
                  <a:lnTo>
                    <a:pt x="66854" y="75166"/>
                  </a:lnTo>
                  <a:cubicBezTo>
                    <a:pt x="67297" y="74160"/>
                    <a:pt x="67562" y="73269"/>
                    <a:pt x="68480" y="72837"/>
                  </a:cubicBezTo>
                  <a:cubicBezTo>
                    <a:pt x="70305" y="71982"/>
                    <a:pt x="72135" y="71137"/>
                    <a:pt x="73970" y="70305"/>
                  </a:cubicBezTo>
                  <a:cubicBezTo>
                    <a:pt x="74611" y="70014"/>
                    <a:pt x="75272" y="69760"/>
                    <a:pt x="75928" y="69502"/>
                  </a:cubicBezTo>
                  <a:cubicBezTo>
                    <a:pt x="76249" y="69375"/>
                    <a:pt x="76581" y="69276"/>
                    <a:pt x="76907" y="69164"/>
                  </a:cubicBezTo>
                  <a:lnTo>
                    <a:pt x="77020" y="69423"/>
                  </a:lnTo>
                  <a:lnTo>
                    <a:pt x="75626" y="70226"/>
                  </a:lnTo>
                  <a:lnTo>
                    <a:pt x="75677" y="70343"/>
                  </a:lnTo>
                  <a:lnTo>
                    <a:pt x="76970" y="69916"/>
                  </a:lnTo>
                  <a:lnTo>
                    <a:pt x="76970" y="69916"/>
                  </a:lnTo>
                  <a:cubicBezTo>
                    <a:pt x="76750" y="70434"/>
                    <a:pt x="76610" y="70766"/>
                    <a:pt x="76453" y="71139"/>
                  </a:cubicBezTo>
                  <a:cubicBezTo>
                    <a:pt x="76715" y="71331"/>
                    <a:pt x="76765" y="71616"/>
                    <a:pt x="76346" y="71876"/>
                  </a:cubicBezTo>
                  <a:cubicBezTo>
                    <a:pt x="75982" y="72102"/>
                    <a:pt x="75603" y="72306"/>
                    <a:pt x="75289" y="72645"/>
                  </a:cubicBezTo>
                  <a:cubicBezTo>
                    <a:pt x="75495" y="72567"/>
                    <a:pt x="75702" y="72492"/>
                    <a:pt x="75906" y="72410"/>
                  </a:cubicBezTo>
                  <a:cubicBezTo>
                    <a:pt x="76074" y="72343"/>
                    <a:pt x="76259" y="72185"/>
                    <a:pt x="76407" y="72185"/>
                  </a:cubicBezTo>
                  <a:cubicBezTo>
                    <a:pt x="76423" y="72185"/>
                    <a:pt x="76438" y="72187"/>
                    <a:pt x="76453" y="72191"/>
                  </a:cubicBezTo>
                  <a:cubicBezTo>
                    <a:pt x="76602" y="72228"/>
                    <a:pt x="76740" y="72246"/>
                    <a:pt x="76868" y="72246"/>
                  </a:cubicBezTo>
                  <a:cubicBezTo>
                    <a:pt x="77677" y="72246"/>
                    <a:pt x="78089" y="71556"/>
                    <a:pt x="78568" y="71005"/>
                  </a:cubicBezTo>
                  <a:cubicBezTo>
                    <a:pt x="78892" y="70634"/>
                    <a:pt x="79148" y="70203"/>
                    <a:pt x="79449" y="69781"/>
                  </a:cubicBezTo>
                  <a:cubicBezTo>
                    <a:pt x="80451" y="70609"/>
                    <a:pt x="80698" y="71943"/>
                    <a:pt x="81851" y="72665"/>
                  </a:cubicBezTo>
                  <a:cubicBezTo>
                    <a:pt x="81993" y="72353"/>
                    <a:pt x="82135" y="72134"/>
                    <a:pt x="82195" y="71895"/>
                  </a:cubicBezTo>
                  <a:cubicBezTo>
                    <a:pt x="82434" y="70949"/>
                    <a:pt x="82692" y="70005"/>
                    <a:pt x="82855" y="69045"/>
                  </a:cubicBezTo>
                  <a:cubicBezTo>
                    <a:pt x="82972" y="68359"/>
                    <a:pt x="83319" y="67997"/>
                    <a:pt x="83960" y="67792"/>
                  </a:cubicBezTo>
                  <a:cubicBezTo>
                    <a:pt x="84596" y="67590"/>
                    <a:pt x="85205" y="67307"/>
                    <a:pt x="85825" y="67060"/>
                  </a:cubicBezTo>
                  <a:cubicBezTo>
                    <a:pt x="85805" y="66997"/>
                    <a:pt x="85785" y="66935"/>
                    <a:pt x="85764" y="66874"/>
                  </a:cubicBezTo>
                  <a:lnTo>
                    <a:pt x="83315" y="67737"/>
                  </a:lnTo>
                  <a:cubicBezTo>
                    <a:pt x="83095" y="67367"/>
                    <a:pt x="83347" y="67264"/>
                    <a:pt x="83607" y="67161"/>
                  </a:cubicBezTo>
                  <a:cubicBezTo>
                    <a:pt x="84733" y="66717"/>
                    <a:pt x="85856" y="66269"/>
                    <a:pt x="86978" y="65820"/>
                  </a:cubicBezTo>
                  <a:cubicBezTo>
                    <a:pt x="87161" y="65746"/>
                    <a:pt x="87337" y="65650"/>
                    <a:pt x="87457" y="65409"/>
                  </a:cubicBezTo>
                  <a:lnTo>
                    <a:pt x="87457" y="65409"/>
                  </a:lnTo>
                  <a:lnTo>
                    <a:pt x="83541" y="66880"/>
                  </a:lnTo>
                  <a:cubicBezTo>
                    <a:pt x="83365" y="66011"/>
                    <a:pt x="83365" y="65955"/>
                    <a:pt x="84102" y="65614"/>
                  </a:cubicBezTo>
                  <a:cubicBezTo>
                    <a:pt x="85963" y="64753"/>
                    <a:pt x="87808" y="63847"/>
                    <a:pt x="89712" y="63091"/>
                  </a:cubicBezTo>
                  <a:cubicBezTo>
                    <a:pt x="94124" y="61338"/>
                    <a:pt x="98400" y="59294"/>
                    <a:pt x="102649" y="57188"/>
                  </a:cubicBezTo>
                  <a:cubicBezTo>
                    <a:pt x="103523" y="56754"/>
                    <a:pt x="104379" y="56267"/>
                    <a:pt x="105292" y="55938"/>
                  </a:cubicBezTo>
                  <a:cubicBezTo>
                    <a:pt x="106533" y="55490"/>
                    <a:pt x="107819" y="55172"/>
                    <a:pt x="109142" y="54947"/>
                  </a:cubicBezTo>
                  <a:close/>
                  <a:moveTo>
                    <a:pt x="12328" y="45072"/>
                  </a:moveTo>
                  <a:cubicBezTo>
                    <a:pt x="12739" y="45072"/>
                    <a:pt x="13166" y="45167"/>
                    <a:pt x="13571" y="45369"/>
                  </a:cubicBezTo>
                  <a:cubicBezTo>
                    <a:pt x="14411" y="45787"/>
                    <a:pt x="15206" y="46298"/>
                    <a:pt x="16024" y="46763"/>
                  </a:cubicBezTo>
                  <a:cubicBezTo>
                    <a:pt x="18182" y="47994"/>
                    <a:pt x="20264" y="49392"/>
                    <a:pt x="22518" y="50416"/>
                  </a:cubicBezTo>
                  <a:cubicBezTo>
                    <a:pt x="26585" y="52266"/>
                    <a:pt x="30646" y="54125"/>
                    <a:pt x="34643" y="56124"/>
                  </a:cubicBezTo>
                  <a:cubicBezTo>
                    <a:pt x="38910" y="58253"/>
                    <a:pt x="43174" y="60388"/>
                    <a:pt x="47437" y="62528"/>
                  </a:cubicBezTo>
                  <a:cubicBezTo>
                    <a:pt x="49088" y="63357"/>
                    <a:pt x="50729" y="64206"/>
                    <a:pt x="52369" y="65054"/>
                  </a:cubicBezTo>
                  <a:cubicBezTo>
                    <a:pt x="52571" y="65159"/>
                    <a:pt x="52743" y="65318"/>
                    <a:pt x="52930" y="65452"/>
                  </a:cubicBezTo>
                  <a:lnTo>
                    <a:pt x="52908" y="65431"/>
                  </a:lnTo>
                  <a:lnTo>
                    <a:pt x="53344" y="65574"/>
                  </a:lnTo>
                  <a:lnTo>
                    <a:pt x="52370" y="67456"/>
                  </a:lnTo>
                  <a:cubicBezTo>
                    <a:pt x="53164" y="67047"/>
                    <a:pt x="53051" y="65959"/>
                    <a:pt x="54086" y="65869"/>
                  </a:cubicBezTo>
                  <a:lnTo>
                    <a:pt x="54086" y="65869"/>
                  </a:lnTo>
                  <a:cubicBezTo>
                    <a:pt x="53754" y="66662"/>
                    <a:pt x="53468" y="67347"/>
                    <a:pt x="53181" y="68031"/>
                  </a:cubicBezTo>
                  <a:lnTo>
                    <a:pt x="53355" y="68114"/>
                  </a:lnTo>
                  <a:lnTo>
                    <a:pt x="54382" y="66104"/>
                  </a:lnTo>
                  <a:lnTo>
                    <a:pt x="57284" y="67653"/>
                  </a:lnTo>
                  <a:cubicBezTo>
                    <a:pt x="56912" y="68441"/>
                    <a:pt x="56567" y="69174"/>
                    <a:pt x="56222" y="69905"/>
                  </a:cubicBezTo>
                  <a:cubicBezTo>
                    <a:pt x="56824" y="69309"/>
                    <a:pt x="57112" y="68510"/>
                    <a:pt x="57621" y="67875"/>
                  </a:cubicBezTo>
                  <a:lnTo>
                    <a:pt x="57892" y="68032"/>
                  </a:lnTo>
                  <a:cubicBezTo>
                    <a:pt x="57633" y="68570"/>
                    <a:pt x="57373" y="69108"/>
                    <a:pt x="57115" y="69646"/>
                  </a:cubicBezTo>
                  <a:lnTo>
                    <a:pt x="57196" y="69715"/>
                  </a:lnTo>
                  <a:lnTo>
                    <a:pt x="58269" y="68231"/>
                  </a:lnTo>
                  <a:lnTo>
                    <a:pt x="58841" y="68514"/>
                  </a:lnTo>
                  <a:cubicBezTo>
                    <a:pt x="58730" y="68824"/>
                    <a:pt x="58629" y="69104"/>
                    <a:pt x="58528" y="69383"/>
                  </a:cubicBezTo>
                  <a:lnTo>
                    <a:pt x="58626" y="69463"/>
                  </a:lnTo>
                  <a:cubicBezTo>
                    <a:pt x="58742" y="69302"/>
                    <a:pt x="58856" y="69138"/>
                    <a:pt x="58976" y="68979"/>
                  </a:cubicBezTo>
                  <a:cubicBezTo>
                    <a:pt x="59087" y="68831"/>
                    <a:pt x="59193" y="68772"/>
                    <a:pt x="59295" y="68772"/>
                  </a:cubicBezTo>
                  <a:cubicBezTo>
                    <a:pt x="59440" y="68772"/>
                    <a:pt x="59580" y="68891"/>
                    <a:pt x="59724" y="69041"/>
                  </a:cubicBezTo>
                  <a:lnTo>
                    <a:pt x="59016" y="70792"/>
                  </a:lnTo>
                  <a:lnTo>
                    <a:pt x="59092" y="70852"/>
                  </a:lnTo>
                  <a:lnTo>
                    <a:pt x="60033" y="69257"/>
                  </a:lnTo>
                  <a:cubicBezTo>
                    <a:pt x="60049" y="69258"/>
                    <a:pt x="60064" y="69258"/>
                    <a:pt x="60077" y="69258"/>
                  </a:cubicBezTo>
                  <a:cubicBezTo>
                    <a:pt x="60095" y="69258"/>
                    <a:pt x="60110" y="69257"/>
                    <a:pt x="60123" y="69257"/>
                  </a:cubicBezTo>
                  <a:cubicBezTo>
                    <a:pt x="60143" y="69257"/>
                    <a:pt x="60157" y="69259"/>
                    <a:pt x="60167" y="69266"/>
                  </a:cubicBezTo>
                  <a:cubicBezTo>
                    <a:pt x="60393" y="69436"/>
                    <a:pt x="60596" y="69659"/>
                    <a:pt x="60847" y="69770"/>
                  </a:cubicBezTo>
                  <a:cubicBezTo>
                    <a:pt x="61163" y="69910"/>
                    <a:pt x="61522" y="69952"/>
                    <a:pt x="61859" y="70048"/>
                  </a:cubicBezTo>
                  <a:cubicBezTo>
                    <a:pt x="62179" y="70139"/>
                    <a:pt x="62493" y="70252"/>
                    <a:pt x="62812" y="70341"/>
                  </a:cubicBezTo>
                  <a:cubicBezTo>
                    <a:pt x="63651" y="70579"/>
                    <a:pt x="64455" y="70872"/>
                    <a:pt x="65028" y="71707"/>
                  </a:cubicBezTo>
                  <a:lnTo>
                    <a:pt x="64583" y="72399"/>
                  </a:lnTo>
                  <a:cubicBezTo>
                    <a:pt x="64551" y="72465"/>
                    <a:pt x="64519" y="72530"/>
                    <a:pt x="64487" y="72596"/>
                  </a:cubicBezTo>
                  <a:cubicBezTo>
                    <a:pt x="64234" y="74050"/>
                    <a:pt x="63913" y="75496"/>
                    <a:pt x="63746" y="76960"/>
                  </a:cubicBezTo>
                  <a:cubicBezTo>
                    <a:pt x="63529" y="78878"/>
                    <a:pt x="63602" y="80790"/>
                    <a:pt x="64416" y="82601"/>
                  </a:cubicBezTo>
                  <a:cubicBezTo>
                    <a:pt x="64469" y="82718"/>
                    <a:pt x="64481" y="82859"/>
                    <a:pt x="64496" y="82990"/>
                  </a:cubicBezTo>
                  <a:cubicBezTo>
                    <a:pt x="64503" y="83052"/>
                    <a:pt x="64471" y="83119"/>
                    <a:pt x="64442" y="83255"/>
                  </a:cubicBezTo>
                  <a:cubicBezTo>
                    <a:pt x="63658" y="83152"/>
                    <a:pt x="63232" y="82722"/>
                    <a:pt x="63170" y="81706"/>
                  </a:cubicBezTo>
                  <a:cubicBezTo>
                    <a:pt x="63025" y="82137"/>
                    <a:pt x="62958" y="82337"/>
                    <a:pt x="62891" y="82536"/>
                  </a:cubicBezTo>
                  <a:lnTo>
                    <a:pt x="62715" y="82556"/>
                  </a:lnTo>
                  <a:cubicBezTo>
                    <a:pt x="62578" y="82168"/>
                    <a:pt x="62441" y="81781"/>
                    <a:pt x="62266" y="81288"/>
                  </a:cubicBezTo>
                  <a:cubicBezTo>
                    <a:pt x="62220" y="81635"/>
                    <a:pt x="62184" y="81897"/>
                    <a:pt x="62138" y="82238"/>
                  </a:cubicBezTo>
                  <a:lnTo>
                    <a:pt x="55590" y="79203"/>
                  </a:lnTo>
                  <a:cubicBezTo>
                    <a:pt x="55742" y="78372"/>
                    <a:pt x="55900" y="77499"/>
                    <a:pt x="56060" y="76627"/>
                  </a:cubicBezTo>
                  <a:lnTo>
                    <a:pt x="55894" y="76580"/>
                  </a:lnTo>
                  <a:cubicBezTo>
                    <a:pt x="55680" y="77392"/>
                    <a:pt x="55465" y="78202"/>
                    <a:pt x="55199" y="79209"/>
                  </a:cubicBezTo>
                  <a:cubicBezTo>
                    <a:pt x="54840" y="78297"/>
                    <a:pt x="55389" y="77618"/>
                    <a:pt x="55130" y="76891"/>
                  </a:cubicBezTo>
                  <a:lnTo>
                    <a:pt x="55130" y="76891"/>
                  </a:lnTo>
                  <a:cubicBezTo>
                    <a:pt x="54984" y="77508"/>
                    <a:pt x="54838" y="78124"/>
                    <a:pt x="54666" y="78851"/>
                  </a:cubicBezTo>
                  <a:cubicBezTo>
                    <a:pt x="52005" y="77798"/>
                    <a:pt x="49401" y="76605"/>
                    <a:pt x="46847" y="75232"/>
                  </a:cubicBezTo>
                  <a:cubicBezTo>
                    <a:pt x="46860" y="74969"/>
                    <a:pt x="46873" y="74712"/>
                    <a:pt x="46885" y="74456"/>
                  </a:cubicBezTo>
                  <a:lnTo>
                    <a:pt x="46865" y="74441"/>
                  </a:lnTo>
                  <a:lnTo>
                    <a:pt x="46413" y="75002"/>
                  </a:lnTo>
                  <a:cubicBezTo>
                    <a:pt x="46293" y="74949"/>
                    <a:pt x="46172" y="74905"/>
                    <a:pt x="46060" y="74844"/>
                  </a:cubicBezTo>
                  <a:cubicBezTo>
                    <a:pt x="45944" y="74781"/>
                    <a:pt x="45838" y="74701"/>
                    <a:pt x="45699" y="74608"/>
                  </a:cubicBezTo>
                  <a:lnTo>
                    <a:pt x="46020" y="73472"/>
                  </a:lnTo>
                  <a:lnTo>
                    <a:pt x="45890" y="73416"/>
                  </a:lnTo>
                  <a:lnTo>
                    <a:pt x="45415" y="74390"/>
                  </a:lnTo>
                  <a:cubicBezTo>
                    <a:pt x="45397" y="74390"/>
                    <a:pt x="45380" y="74391"/>
                    <a:pt x="45362" y="74391"/>
                  </a:cubicBezTo>
                  <a:cubicBezTo>
                    <a:pt x="44812" y="74391"/>
                    <a:pt x="44679" y="74095"/>
                    <a:pt x="44844" y="73582"/>
                  </a:cubicBezTo>
                  <a:cubicBezTo>
                    <a:pt x="44961" y="73213"/>
                    <a:pt x="45081" y="72844"/>
                    <a:pt x="45028" y="72415"/>
                  </a:cubicBezTo>
                  <a:lnTo>
                    <a:pt x="45028" y="72415"/>
                  </a:lnTo>
                  <a:lnTo>
                    <a:pt x="44411" y="73863"/>
                  </a:lnTo>
                  <a:lnTo>
                    <a:pt x="23532" y="63406"/>
                  </a:lnTo>
                  <a:cubicBezTo>
                    <a:pt x="23547" y="63016"/>
                    <a:pt x="23566" y="62549"/>
                    <a:pt x="23584" y="62076"/>
                  </a:cubicBezTo>
                  <a:lnTo>
                    <a:pt x="23584" y="62076"/>
                  </a:lnTo>
                  <a:cubicBezTo>
                    <a:pt x="23450" y="62484"/>
                    <a:pt x="23314" y="62893"/>
                    <a:pt x="23181" y="63296"/>
                  </a:cubicBezTo>
                  <a:cubicBezTo>
                    <a:pt x="23138" y="63297"/>
                    <a:pt x="23092" y="63310"/>
                    <a:pt x="23051" y="63310"/>
                  </a:cubicBezTo>
                  <a:cubicBezTo>
                    <a:pt x="23033" y="63310"/>
                    <a:pt x="23017" y="63307"/>
                    <a:pt x="23002" y="63301"/>
                  </a:cubicBezTo>
                  <a:cubicBezTo>
                    <a:pt x="21791" y="62814"/>
                    <a:pt x="21620" y="62552"/>
                    <a:pt x="21813" y="61257"/>
                  </a:cubicBezTo>
                  <a:cubicBezTo>
                    <a:pt x="21925" y="60511"/>
                    <a:pt x="22116" y="59775"/>
                    <a:pt x="22193" y="59021"/>
                  </a:cubicBezTo>
                  <a:lnTo>
                    <a:pt x="22193" y="59021"/>
                  </a:lnTo>
                  <a:cubicBezTo>
                    <a:pt x="21653" y="60116"/>
                    <a:pt x="21473" y="61279"/>
                    <a:pt x="21580" y="62569"/>
                  </a:cubicBezTo>
                  <a:cubicBezTo>
                    <a:pt x="21337" y="62504"/>
                    <a:pt x="21150" y="62479"/>
                    <a:pt x="20984" y="62405"/>
                  </a:cubicBezTo>
                  <a:cubicBezTo>
                    <a:pt x="19425" y="61704"/>
                    <a:pt x="17869" y="60992"/>
                    <a:pt x="16312" y="60287"/>
                  </a:cubicBezTo>
                  <a:cubicBezTo>
                    <a:pt x="15408" y="59877"/>
                    <a:pt x="15414" y="59879"/>
                    <a:pt x="15515" y="58868"/>
                  </a:cubicBezTo>
                  <a:cubicBezTo>
                    <a:pt x="15546" y="58570"/>
                    <a:pt x="15520" y="58267"/>
                    <a:pt x="15520" y="57966"/>
                  </a:cubicBezTo>
                  <a:lnTo>
                    <a:pt x="15456" y="57920"/>
                  </a:lnTo>
                  <a:cubicBezTo>
                    <a:pt x="15332" y="58481"/>
                    <a:pt x="15207" y="59041"/>
                    <a:pt x="15070" y="59660"/>
                  </a:cubicBezTo>
                  <a:cubicBezTo>
                    <a:pt x="14575" y="59388"/>
                    <a:pt x="14592" y="58999"/>
                    <a:pt x="14615" y="58600"/>
                  </a:cubicBezTo>
                  <a:cubicBezTo>
                    <a:pt x="14645" y="58071"/>
                    <a:pt x="14661" y="57541"/>
                    <a:pt x="14683" y="57011"/>
                  </a:cubicBezTo>
                  <a:lnTo>
                    <a:pt x="14615" y="56960"/>
                  </a:lnTo>
                  <a:cubicBezTo>
                    <a:pt x="14489" y="57701"/>
                    <a:pt x="14364" y="58442"/>
                    <a:pt x="14222" y="59281"/>
                  </a:cubicBezTo>
                  <a:lnTo>
                    <a:pt x="12347" y="58462"/>
                  </a:lnTo>
                  <a:cubicBezTo>
                    <a:pt x="12112" y="57266"/>
                    <a:pt x="12472" y="56137"/>
                    <a:pt x="12616" y="54987"/>
                  </a:cubicBezTo>
                  <a:lnTo>
                    <a:pt x="12616" y="54987"/>
                  </a:lnTo>
                  <a:cubicBezTo>
                    <a:pt x="12017" y="55956"/>
                    <a:pt x="12049" y="57052"/>
                    <a:pt x="11981" y="58125"/>
                  </a:cubicBezTo>
                  <a:cubicBezTo>
                    <a:pt x="11105" y="57997"/>
                    <a:pt x="11009" y="57900"/>
                    <a:pt x="11099" y="57163"/>
                  </a:cubicBezTo>
                  <a:cubicBezTo>
                    <a:pt x="11166" y="56607"/>
                    <a:pt x="11262" y="56054"/>
                    <a:pt x="11346" y="55502"/>
                  </a:cubicBezTo>
                  <a:lnTo>
                    <a:pt x="11150" y="55471"/>
                  </a:lnTo>
                  <a:lnTo>
                    <a:pt x="10721" y="57695"/>
                  </a:lnTo>
                  <a:cubicBezTo>
                    <a:pt x="10694" y="57699"/>
                    <a:pt x="10643" y="57721"/>
                    <a:pt x="10597" y="57721"/>
                  </a:cubicBezTo>
                  <a:cubicBezTo>
                    <a:pt x="10584" y="57721"/>
                    <a:pt x="10572" y="57719"/>
                    <a:pt x="10561" y="57715"/>
                  </a:cubicBezTo>
                  <a:cubicBezTo>
                    <a:pt x="9118" y="57238"/>
                    <a:pt x="9112" y="57239"/>
                    <a:pt x="8789" y="55763"/>
                  </a:cubicBezTo>
                  <a:cubicBezTo>
                    <a:pt x="8696" y="55342"/>
                    <a:pt x="8659" y="54909"/>
                    <a:pt x="8574" y="54323"/>
                  </a:cubicBezTo>
                  <a:lnTo>
                    <a:pt x="8574" y="54323"/>
                  </a:lnTo>
                  <a:cubicBezTo>
                    <a:pt x="8228" y="55285"/>
                    <a:pt x="8771" y="56044"/>
                    <a:pt x="8702" y="56931"/>
                  </a:cubicBezTo>
                  <a:cubicBezTo>
                    <a:pt x="8074" y="56004"/>
                    <a:pt x="8456" y="54997"/>
                    <a:pt x="8028" y="54103"/>
                  </a:cubicBezTo>
                  <a:lnTo>
                    <a:pt x="8028" y="54103"/>
                  </a:lnTo>
                  <a:cubicBezTo>
                    <a:pt x="8031" y="54490"/>
                    <a:pt x="8027" y="54878"/>
                    <a:pt x="8038" y="55264"/>
                  </a:cubicBezTo>
                  <a:cubicBezTo>
                    <a:pt x="8052" y="55699"/>
                    <a:pt x="8079" y="56132"/>
                    <a:pt x="8100" y="56571"/>
                  </a:cubicBezTo>
                  <a:cubicBezTo>
                    <a:pt x="7641" y="56419"/>
                    <a:pt x="7641" y="56419"/>
                    <a:pt x="7283" y="54784"/>
                  </a:cubicBezTo>
                  <a:cubicBezTo>
                    <a:pt x="7266" y="55134"/>
                    <a:pt x="7249" y="55485"/>
                    <a:pt x="7232" y="55836"/>
                  </a:cubicBezTo>
                  <a:lnTo>
                    <a:pt x="7052" y="55913"/>
                  </a:lnTo>
                  <a:cubicBezTo>
                    <a:pt x="6911" y="55682"/>
                    <a:pt x="6734" y="55464"/>
                    <a:pt x="6635" y="55216"/>
                  </a:cubicBezTo>
                  <a:cubicBezTo>
                    <a:pt x="6034" y="53701"/>
                    <a:pt x="5834" y="52082"/>
                    <a:pt x="6286" y="50561"/>
                  </a:cubicBezTo>
                  <a:cubicBezTo>
                    <a:pt x="6714" y="49119"/>
                    <a:pt x="7191" y="47607"/>
                    <a:pt x="8423" y="46535"/>
                  </a:cubicBezTo>
                  <a:cubicBezTo>
                    <a:pt x="8650" y="46338"/>
                    <a:pt x="8859" y="46203"/>
                    <a:pt x="9080" y="46203"/>
                  </a:cubicBezTo>
                  <a:cubicBezTo>
                    <a:pt x="9242" y="46203"/>
                    <a:pt x="9411" y="46275"/>
                    <a:pt x="9597" y="46448"/>
                  </a:cubicBezTo>
                  <a:lnTo>
                    <a:pt x="10322" y="45367"/>
                  </a:lnTo>
                  <a:lnTo>
                    <a:pt x="10446" y="45393"/>
                  </a:lnTo>
                  <a:lnTo>
                    <a:pt x="10395" y="45794"/>
                  </a:lnTo>
                  <a:lnTo>
                    <a:pt x="10495" y="45880"/>
                  </a:lnTo>
                  <a:cubicBezTo>
                    <a:pt x="10941" y="45360"/>
                    <a:pt x="11613" y="45072"/>
                    <a:pt x="12328" y="45072"/>
                  </a:cubicBezTo>
                  <a:close/>
                  <a:moveTo>
                    <a:pt x="112019" y="59085"/>
                  </a:moveTo>
                  <a:cubicBezTo>
                    <a:pt x="112023" y="59085"/>
                    <a:pt x="112027" y="59086"/>
                    <a:pt x="112031" y="59087"/>
                  </a:cubicBezTo>
                  <a:cubicBezTo>
                    <a:pt x="112319" y="59167"/>
                    <a:pt x="112629" y="59220"/>
                    <a:pt x="112888" y="59362"/>
                  </a:cubicBezTo>
                  <a:cubicBezTo>
                    <a:pt x="113659" y="59782"/>
                    <a:pt x="113781" y="60588"/>
                    <a:pt x="113121" y="61154"/>
                  </a:cubicBezTo>
                  <a:cubicBezTo>
                    <a:pt x="112511" y="61678"/>
                    <a:pt x="111866" y="62186"/>
                    <a:pt x="111168" y="62577"/>
                  </a:cubicBezTo>
                  <a:cubicBezTo>
                    <a:pt x="108349" y="64152"/>
                    <a:pt x="105515" y="65694"/>
                    <a:pt x="102574" y="67046"/>
                  </a:cubicBezTo>
                  <a:cubicBezTo>
                    <a:pt x="100625" y="67942"/>
                    <a:pt x="98805" y="69121"/>
                    <a:pt x="96947" y="70210"/>
                  </a:cubicBezTo>
                  <a:cubicBezTo>
                    <a:pt x="95410" y="71113"/>
                    <a:pt x="93921" y="72097"/>
                    <a:pt x="92381" y="72996"/>
                  </a:cubicBezTo>
                  <a:cubicBezTo>
                    <a:pt x="88981" y="74981"/>
                    <a:pt x="85564" y="76925"/>
                    <a:pt x="82023" y="78663"/>
                  </a:cubicBezTo>
                  <a:cubicBezTo>
                    <a:pt x="78491" y="80397"/>
                    <a:pt x="75082" y="82382"/>
                    <a:pt x="71633" y="84280"/>
                  </a:cubicBezTo>
                  <a:cubicBezTo>
                    <a:pt x="70731" y="84776"/>
                    <a:pt x="69800" y="84959"/>
                    <a:pt x="68773" y="85052"/>
                  </a:cubicBezTo>
                  <a:cubicBezTo>
                    <a:pt x="68675" y="85061"/>
                    <a:pt x="68581" y="85065"/>
                    <a:pt x="68490" y="85065"/>
                  </a:cubicBezTo>
                  <a:cubicBezTo>
                    <a:pt x="67471" y="85065"/>
                    <a:pt x="66843" y="84533"/>
                    <a:pt x="66089" y="83902"/>
                  </a:cubicBezTo>
                  <a:cubicBezTo>
                    <a:pt x="64560" y="82620"/>
                    <a:pt x="64196" y="80970"/>
                    <a:pt x="64101" y="79135"/>
                  </a:cubicBezTo>
                  <a:cubicBezTo>
                    <a:pt x="64003" y="77268"/>
                    <a:pt x="64246" y="75452"/>
                    <a:pt x="64659" y="73634"/>
                  </a:cubicBezTo>
                  <a:cubicBezTo>
                    <a:pt x="64955" y="72329"/>
                    <a:pt x="65654" y="71460"/>
                    <a:pt x="66883" y="70987"/>
                  </a:cubicBezTo>
                  <a:cubicBezTo>
                    <a:pt x="69768" y="69874"/>
                    <a:pt x="72650" y="68749"/>
                    <a:pt x="75543" y="67653"/>
                  </a:cubicBezTo>
                  <a:cubicBezTo>
                    <a:pt x="75788" y="67560"/>
                    <a:pt x="75981" y="67511"/>
                    <a:pt x="76135" y="67511"/>
                  </a:cubicBezTo>
                  <a:cubicBezTo>
                    <a:pt x="76492" y="67511"/>
                    <a:pt x="76642" y="67777"/>
                    <a:pt x="76760" y="68381"/>
                  </a:cubicBezTo>
                  <a:cubicBezTo>
                    <a:pt x="76615" y="68869"/>
                    <a:pt x="76146" y="68835"/>
                    <a:pt x="75790" y="68983"/>
                  </a:cubicBezTo>
                  <a:cubicBezTo>
                    <a:pt x="75231" y="69266"/>
                    <a:pt x="74676" y="69561"/>
                    <a:pt x="74110" y="69828"/>
                  </a:cubicBezTo>
                  <a:cubicBezTo>
                    <a:pt x="72015" y="70819"/>
                    <a:pt x="69909" y="71787"/>
                    <a:pt x="67819" y="72791"/>
                  </a:cubicBezTo>
                  <a:cubicBezTo>
                    <a:pt x="66726" y="73315"/>
                    <a:pt x="66167" y="74216"/>
                    <a:pt x="66074" y="75434"/>
                  </a:cubicBezTo>
                  <a:cubicBezTo>
                    <a:pt x="65976" y="76705"/>
                    <a:pt x="65820" y="77973"/>
                    <a:pt x="65718" y="79244"/>
                  </a:cubicBezTo>
                  <a:cubicBezTo>
                    <a:pt x="65624" y="80412"/>
                    <a:pt x="66163" y="81408"/>
                    <a:pt x="66723" y="82354"/>
                  </a:cubicBezTo>
                  <a:cubicBezTo>
                    <a:pt x="67152" y="83078"/>
                    <a:pt x="67929" y="83503"/>
                    <a:pt x="68741" y="83503"/>
                  </a:cubicBezTo>
                  <a:cubicBezTo>
                    <a:pt x="68980" y="83503"/>
                    <a:pt x="69222" y="83466"/>
                    <a:pt x="69459" y="83390"/>
                  </a:cubicBezTo>
                  <a:cubicBezTo>
                    <a:pt x="71008" y="82888"/>
                    <a:pt x="72563" y="82362"/>
                    <a:pt x="74037" y="81679"/>
                  </a:cubicBezTo>
                  <a:cubicBezTo>
                    <a:pt x="75837" y="80848"/>
                    <a:pt x="77560" y="79850"/>
                    <a:pt x="79308" y="78910"/>
                  </a:cubicBezTo>
                  <a:cubicBezTo>
                    <a:pt x="79894" y="78595"/>
                    <a:pt x="80487" y="78318"/>
                    <a:pt x="80923" y="77744"/>
                  </a:cubicBezTo>
                  <a:cubicBezTo>
                    <a:pt x="81187" y="77398"/>
                    <a:pt x="81701" y="77236"/>
                    <a:pt x="82111" y="77008"/>
                  </a:cubicBezTo>
                  <a:cubicBezTo>
                    <a:pt x="85965" y="74871"/>
                    <a:pt x="89812" y="72722"/>
                    <a:pt x="93678" y="70608"/>
                  </a:cubicBezTo>
                  <a:cubicBezTo>
                    <a:pt x="95657" y="69526"/>
                    <a:pt x="97672" y="68514"/>
                    <a:pt x="99663" y="67457"/>
                  </a:cubicBezTo>
                  <a:cubicBezTo>
                    <a:pt x="100525" y="67001"/>
                    <a:pt x="101392" y="66549"/>
                    <a:pt x="102218" y="66032"/>
                  </a:cubicBezTo>
                  <a:cubicBezTo>
                    <a:pt x="104811" y="64404"/>
                    <a:pt x="107698" y="63349"/>
                    <a:pt x="110345" y="61829"/>
                  </a:cubicBezTo>
                  <a:cubicBezTo>
                    <a:pt x="110432" y="61779"/>
                    <a:pt x="110521" y="61712"/>
                    <a:pt x="110616" y="61697"/>
                  </a:cubicBezTo>
                  <a:cubicBezTo>
                    <a:pt x="111727" y="61536"/>
                    <a:pt x="112365" y="60928"/>
                    <a:pt x="112412" y="59702"/>
                  </a:cubicBezTo>
                  <a:lnTo>
                    <a:pt x="111805" y="59198"/>
                  </a:lnTo>
                  <a:cubicBezTo>
                    <a:pt x="111916" y="59140"/>
                    <a:pt x="111977" y="59085"/>
                    <a:pt x="112019" y="59085"/>
                  </a:cubicBezTo>
                  <a:close/>
                  <a:moveTo>
                    <a:pt x="86187" y="0"/>
                  </a:moveTo>
                  <a:cubicBezTo>
                    <a:pt x="84496" y="0"/>
                    <a:pt x="82818" y="190"/>
                    <a:pt x="81147" y="684"/>
                  </a:cubicBezTo>
                  <a:cubicBezTo>
                    <a:pt x="80577" y="853"/>
                    <a:pt x="80020" y="1129"/>
                    <a:pt x="79512" y="1446"/>
                  </a:cubicBezTo>
                  <a:cubicBezTo>
                    <a:pt x="77423" y="2750"/>
                    <a:pt x="75786" y="4524"/>
                    <a:pt x="74336" y="6493"/>
                  </a:cubicBezTo>
                  <a:cubicBezTo>
                    <a:pt x="74090" y="6828"/>
                    <a:pt x="73730" y="7078"/>
                    <a:pt x="73419" y="7364"/>
                  </a:cubicBezTo>
                  <a:lnTo>
                    <a:pt x="73419" y="7364"/>
                  </a:lnTo>
                  <a:cubicBezTo>
                    <a:pt x="73210" y="6231"/>
                    <a:pt x="72409" y="5461"/>
                    <a:pt x="71563" y="4866"/>
                  </a:cubicBezTo>
                  <a:cubicBezTo>
                    <a:pt x="69645" y="3520"/>
                    <a:pt x="67499" y="2582"/>
                    <a:pt x="65158" y="2292"/>
                  </a:cubicBezTo>
                  <a:cubicBezTo>
                    <a:pt x="63561" y="2094"/>
                    <a:pt x="61933" y="2147"/>
                    <a:pt x="60322" y="2045"/>
                  </a:cubicBezTo>
                  <a:cubicBezTo>
                    <a:pt x="59743" y="2009"/>
                    <a:pt x="59166" y="1992"/>
                    <a:pt x="58590" y="1992"/>
                  </a:cubicBezTo>
                  <a:cubicBezTo>
                    <a:pt x="55556" y="1992"/>
                    <a:pt x="52558" y="2454"/>
                    <a:pt x="49569" y="2915"/>
                  </a:cubicBezTo>
                  <a:cubicBezTo>
                    <a:pt x="45745" y="3505"/>
                    <a:pt x="41949" y="4275"/>
                    <a:pt x="38139" y="4953"/>
                  </a:cubicBezTo>
                  <a:cubicBezTo>
                    <a:pt x="36286" y="5284"/>
                    <a:pt x="34425" y="5576"/>
                    <a:pt x="32573" y="5914"/>
                  </a:cubicBezTo>
                  <a:cubicBezTo>
                    <a:pt x="32339" y="5957"/>
                    <a:pt x="32126" y="6154"/>
                    <a:pt x="31919" y="6302"/>
                  </a:cubicBezTo>
                  <a:cubicBezTo>
                    <a:pt x="31708" y="6453"/>
                    <a:pt x="31522" y="6766"/>
                    <a:pt x="31319" y="6772"/>
                  </a:cubicBezTo>
                  <a:cubicBezTo>
                    <a:pt x="30682" y="6791"/>
                    <a:pt x="30251" y="7138"/>
                    <a:pt x="29826" y="7522"/>
                  </a:cubicBezTo>
                  <a:cubicBezTo>
                    <a:pt x="29330" y="7971"/>
                    <a:pt x="28894" y="8498"/>
                    <a:pt x="28355" y="8884"/>
                  </a:cubicBezTo>
                  <a:cubicBezTo>
                    <a:pt x="26549" y="10177"/>
                    <a:pt x="24717" y="11432"/>
                    <a:pt x="22880" y="12682"/>
                  </a:cubicBezTo>
                  <a:cubicBezTo>
                    <a:pt x="21841" y="13390"/>
                    <a:pt x="20761" y="14015"/>
                    <a:pt x="20197" y="15248"/>
                  </a:cubicBezTo>
                  <a:cubicBezTo>
                    <a:pt x="19922" y="15848"/>
                    <a:pt x="19440" y="16356"/>
                    <a:pt x="19030" y="16891"/>
                  </a:cubicBezTo>
                  <a:cubicBezTo>
                    <a:pt x="18374" y="17746"/>
                    <a:pt x="17668" y="18563"/>
                    <a:pt x="17042" y="19440"/>
                  </a:cubicBezTo>
                  <a:cubicBezTo>
                    <a:pt x="14792" y="22592"/>
                    <a:pt x="12569" y="25763"/>
                    <a:pt x="10332" y="28925"/>
                  </a:cubicBezTo>
                  <a:cubicBezTo>
                    <a:pt x="7177" y="33375"/>
                    <a:pt x="4025" y="37829"/>
                    <a:pt x="877" y="42284"/>
                  </a:cubicBezTo>
                  <a:cubicBezTo>
                    <a:pt x="646" y="42613"/>
                    <a:pt x="422" y="42957"/>
                    <a:pt x="263" y="43325"/>
                  </a:cubicBezTo>
                  <a:cubicBezTo>
                    <a:pt x="0" y="43939"/>
                    <a:pt x="142" y="44376"/>
                    <a:pt x="754" y="44625"/>
                  </a:cubicBezTo>
                  <a:cubicBezTo>
                    <a:pt x="1243" y="44824"/>
                    <a:pt x="1789" y="45015"/>
                    <a:pt x="2305" y="45015"/>
                  </a:cubicBezTo>
                  <a:cubicBezTo>
                    <a:pt x="2334" y="45015"/>
                    <a:pt x="2362" y="45015"/>
                    <a:pt x="2390" y="45013"/>
                  </a:cubicBezTo>
                  <a:cubicBezTo>
                    <a:pt x="3967" y="44950"/>
                    <a:pt x="5540" y="44768"/>
                    <a:pt x="7115" y="44641"/>
                  </a:cubicBezTo>
                  <a:cubicBezTo>
                    <a:pt x="7628" y="44600"/>
                    <a:pt x="8143" y="44589"/>
                    <a:pt x="8518" y="44571"/>
                  </a:cubicBezTo>
                  <a:lnTo>
                    <a:pt x="8518" y="44571"/>
                  </a:lnTo>
                  <a:cubicBezTo>
                    <a:pt x="8234" y="44958"/>
                    <a:pt x="7941" y="45367"/>
                    <a:pt x="7637" y="45768"/>
                  </a:cubicBezTo>
                  <a:cubicBezTo>
                    <a:pt x="5645" y="48402"/>
                    <a:pt x="5375" y="51367"/>
                    <a:pt x="5928" y="54501"/>
                  </a:cubicBezTo>
                  <a:cubicBezTo>
                    <a:pt x="6109" y="55521"/>
                    <a:pt x="6604" y="56317"/>
                    <a:pt x="7482" y="56865"/>
                  </a:cubicBezTo>
                  <a:cubicBezTo>
                    <a:pt x="7765" y="57044"/>
                    <a:pt x="8062" y="57199"/>
                    <a:pt x="8371" y="57328"/>
                  </a:cubicBezTo>
                  <a:cubicBezTo>
                    <a:pt x="9491" y="57791"/>
                    <a:pt x="10635" y="58200"/>
                    <a:pt x="11739" y="58696"/>
                  </a:cubicBezTo>
                  <a:cubicBezTo>
                    <a:pt x="15054" y="60184"/>
                    <a:pt x="18343" y="61738"/>
                    <a:pt x="21668" y="63205"/>
                  </a:cubicBezTo>
                  <a:cubicBezTo>
                    <a:pt x="29065" y="66472"/>
                    <a:pt x="36251" y="70165"/>
                    <a:pt x="43404" y="73921"/>
                  </a:cubicBezTo>
                  <a:cubicBezTo>
                    <a:pt x="47013" y="75815"/>
                    <a:pt x="50652" y="77637"/>
                    <a:pt x="54420" y="79201"/>
                  </a:cubicBezTo>
                  <a:cubicBezTo>
                    <a:pt x="58492" y="80892"/>
                    <a:pt x="62514" y="82695"/>
                    <a:pt x="66367" y="84856"/>
                  </a:cubicBezTo>
                  <a:cubicBezTo>
                    <a:pt x="67019" y="85221"/>
                    <a:pt x="67815" y="85498"/>
                    <a:pt x="68548" y="85507"/>
                  </a:cubicBezTo>
                  <a:cubicBezTo>
                    <a:pt x="68569" y="85508"/>
                    <a:pt x="68591" y="85508"/>
                    <a:pt x="68613" y="85508"/>
                  </a:cubicBezTo>
                  <a:cubicBezTo>
                    <a:pt x="69685" y="85508"/>
                    <a:pt x="70723" y="85182"/>
                    <a:pt x="71697" y="84626"/>
                  </a:cubicBezTo>
                  <a:cubicBezTo>
                    <a:pt x="73742" y="83459"/>
                    <a:pt x="75824" y="82357"/>
                    <a:pt x="77904" y="81252"/>
                  </a:cubicBezTo>
                  <a:cubicBezTo>
                    <a:pt x="83135" y="78474"/>
                    <a:pt x="88478" y="75907"/>
                    <a:pt x="93531" y="72802"/>
                  </a:cubicBezTo>
                  <a:cubicBezTo>
                    <a:pt x="94678" y="72098"/>
                    <a:pt x="95817" y="71380"/>
                    <a:pt x="96978" y="70700"/>
                  </a:cubicBezTo>
                  <a:cubicBezTo>
                    <a:pt x="98866" y="69596"/>
                    <a:pt x="100705" y="68381"/>
                    <a:pt x="102680" y="67463"/>
                  </a:cubicBezTo>
                  <a:cubicBezTo>
                    <a:pt x="105584" y="66113"/>
                    <a:pt x="108401" y="64610"/>
                    <a:pt x="111184" y="63039"/>
                  </a:cubicBezTo>
                  <a:cubicBezTo>
                    <a:pt x="111997" y="62579"/>
                    <a:pt x="112752" y="61994"/>
                    <a:pt x="113469" y="61390"/>
                  </a:cubicBezTo>
                  <a:cubicBezTo>
                    <a:pt x="114161" y="60809"/>
                    <a:pt x="114207" y="60502"/>
                    <a:pt x="113773" y="59721"/>
                  </a:cubicBezTo>
                  <a:cubicBezTo>
                    <a:pt x="113593" y="59398"/>
                    <a:pt x="113252" y="59103"/>
                    <a:pt x="112914" y="58945"/>
                  </a:cubicBezTo>
                  <a:cubicBezTo>
                    <a:pt x="112501" y="58754"/>
                    <a:pt x="112014" y="58720"/>
                    <a:pt x="111459" y="58596"/>
                  </a:cubicBezTo>
                  <a:cubicBezTo>
                    <a:pt x="111407" y="58271"/>
                    <a:pt x="111315" y="57919"/>
                    <a:pt x="111300" y="57563"/>
                  </a:cubicBezTo>
                  <a:cubicBezTo>
                    <a:pt x="111241" y="56061"/>
                    <a:pt x="111675" y="54638"/>
                    <a:pt x="112000" y="53194"/>
                  </a:cubicBezTo>
                  <a:cubicBezTo>
                    <a:pt x="112127" y="52636"/>
                    <a:pt x="112321" y="52207"/>
                    <a:pt x="112817" y="51888"/>
                  </a:cubicBezTo>
                  <a:cubicBezTo>
                    <a:pt x="113148" y="51674"/>
                    <a:pt x="113438" y="51366"/>
                    <a:pt x="113683" y="51050"/>
                  </a:cubicBezTo>
                  <a:cubicBezTo>
                    <a:pt x="114145" y="50453"/>
                    <a:pt x="114100" y="50114"/>
                    <a:pt x="113568" y="49554"/>
                  </a:cubicBezTo>
                  <a:cubicBezTo>
                    <a:pt x="113456" y="49437"/>
                    <a:pt x="113339" y="49323"/>
                    <a:pt x="113198" y="49183"/>
                  </a:cubicBezTo>
                  <a:lnTo>
                    <a:pt x="113472" y="48379"/>
                  </a:lnTo>
                  <a:cubicBezTo>
                    <a:pt x="114201" y="48409"/>
                    <a:pt x="114837" y="48436"/>
                    <a:pt x="115474" y="48464"/>
                  </a:cubicBezTo>
                  <a:cubicBezTo>
                    <a:pt x="116146" y="48493"/>
                    <a:pt x="116818" y="48513"/>
                    <a:pt x="117489" y="48561"/>
                  </a:cubicBezTo>
                  <a:cubicBezTo>
                    <a:pt x="118395" y="48627"/>
                    <a:pt x="119298" y="48779"/>
                    <a:pt x="120203" y="48781"/>
                  </a:cubicBezTo>
                  <a:cubicBezTo>
                    <a:pt x="120209" y="48781"/>
                    <a:pt x="120215" y="48781"/>
                    <a:pt x="120221" y="48781"/>
                  </a:cubicBezTo>
                  <a:cubicBezTo>
                    <a:pt x="121726" y="48781"/>
                    <a:pt x="122436" y="48345"/>
                    <a:pt x="122641" y="46965"/>
                  </a:cubicBezTo>
                  <a:cubicBezTo>
                    <a:pt x="122651" y="46899"/>
                    <a:pt x="122665" y="46832"/>
                    <a:pt x="122681" y="46766"/>
                  </a:cubicBezTo>
                  <a:cubicBezTo>
                    <a:pt x="123006" y="45427"/>
                    <a:pt x="123196" y="44033"/>
                    <a:pt x="123696" y="42761"/>
                  </a:cubicBezTo>
                  <a:cubicBezTo>
                    <a:pt x="124184" y="41521"/>
                    <a:pt x="124481" y="40262"/>
                    <a:pt x="124674" y="38970"/>
                  </a:cubicBezTo>
                  <a:cubicBezTo>
                    <a:pt x="125346" y="34471"/>
                    <a:pt x="126304" y="30039"/>
                    <a:pt x="127585" y="25670"/>
                  </a:cubicBezTo>
                  <a:cubicBezTo>
                    <a:pt x="128303" y="23220"/>
                    <a:pt x="128876" y="20725"/>
                    <a:pt x="129473" y="18241"/>
                  </a:cubicBezTo>
                  <a:cubicBezTo>
                    <a:pt x="129695" y="17312"/>
                    <a:pt x="129414" y="17011"/>
                    <a:pt x="128488" y="17011"/>
                  </a:cubicBezTo>
                  <a:cubicBezTo>
                    <a:pt x="128478" y="17011"/>
                    <a:pt x="128467" y="17011"/>
                    <a:pt x="128457" y="17011"/>
                  </a:cubicBezTo>
                  <a:cubicBezTo>
                    <a:pt x="128322" y="17012"/>
                    <a:pt x="128183" y="17010"/>
                    <a:pt x="128055" y="17046"/>
                  </a:cubicBezTo>
                  <a:cubicBezTo>
                    <a:pt x="127947" y="17077"/>
                    <a:pt x="127844" y="17090"/>
                    <a:pt x="127744" y="17090"/>
                  </a:cubicBezTo>
                  <a:cubicBezTo>
                    <a:pt x="127419" y="17090"/>
                    <a:pt x="127131" y="16947"/>
                    <a:pt x="126819" y="16789"/>
                  </a:cubicBezTo>
                  <a:cubicBezTo>
                    <a:pt x="124951" y="15841"/>
                    <a:pt x="123536" y="14342"/>
                    <a:pt x="122039" y="12942"/>
                  </a:cubicBezTo>
                  <a:cubicBezTo>
                    <a:pt x="121723" y="12647"/>
                    <a:pt x="121356" y="12344"/>
                    <a:pt x="121189" y="11967"/>
                  </a:cubicBezTo>
                  <a:cubicBezTo>
                    <a:pt x="120730" y="10920"/>
                    <a:pt x="119966" y="10135"/>
                    <a:pt x="119158" y="9376"/>
                  </a:cubicBezTo>
                  <a:cubicBezTo>
                    <a:pt x="118995" y="9222"/>
                    <a:pt x="118792" y="9023"/>
                    <a:pt x="118596" y="9008"/>
                  </a:cubicBezTo>
                  <a:cubicBezTo>
                    <a:pt x="118021" y="8964"/>
                    <a:pt x="117950" y="8571"/>
                    <a:pt x="117931" y="8159"/>
                  </a:cubicBezTo>
                  <a:cubicBezTo>
                    <a:pt x="117489" y="8047"/>
                    <a:pt x="117091" y="7970"/>
                    <a:pt x="116708" y="7849"/>
                  </a:cubicBezTo>
                  <a:cubicBezTo>
                    <a:pt x="112892" y="6643"/>
                    <a:pt x="109090" y="5394"/>
                    <a:pt x="105261" y="4229"/>
                  </a:cubicBezTo>
                  <a:cubicBezTo>
                    <a:pt x="100309" y="2721"/>
                    <a:pt x="95422" y="998"/>
                    <a:pt x="90243" y="303"/>
                  </a:cubicBezTo>
                  <a:cubicBezTo>
                    <a:pt x="88879" y="120"/>
                    <a:pt x="87529" y="0"/>
                    <a:pt x="86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29">
              <a:extLst>
                <a:ext uri="{FF2B5EF4-FFF2-40B4-BE49-F238E27FC236}">
                  <a16:creationId xmlns:a16="http://schemas.microsoft.com/office/drawing/2014/main" id="{8D826512-5793-860B-93FC-2322A0A99063}"/>
                </a:ext>
              </a:extLst>
            </p:cNvPr>
            <p:cNvSpPr/>
            <p:nvPr/>
          </p:nvSpPr>
          <p:spPr>
            <a:xfrm>
              <a:off x="3733525" y="3291775"/>
              <a:ext cx="100750" cy="37700"/>
            </a:xfrm>
            <a:custGeom>
              <a:avLst/>
              <a:gdLst/>
              <a:ahLst/>
              <a:cxnLst/>
              <a:rect l="l" t="t" r="r" b="b"/>
              <a:pathLst>
                <a:path w="4030" h="1508" extrusionOk="0">
                  <a:moveTo>
                    <a:pt x="4030" y="0"/>
                  </a:moveTo>
                  <a:cubicBezTo>
                    <a:pt x="2690" y="462"/>
                    <a:pt x="1351" y="928"/>
                    <a:pt x="14" y="1398"/>
                  </a:cubicBezTo>
                  <a:cubicBezTo>
                    <a:pt x="1" y="1402"/>
                    <a:pt x="12" y="1479"/>
                    <a:pt x="12" y="1507"/>
                  </a:cubicBezTo>
                  <a:lnTo>
                    <a:pt x="3059" y="602"/>
                  </a:lnTo>
                  <a:cubicBezTo>
                    <a:pt x="3416" y="454"/>
                    <a:pt x="3885" y="488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29">
              <a:extLst>
                <a:ext uri="{FF2B5EF4-FFF2-40B4-BE49-F238E27FC236}">
                  <a16:creationId xmlns:a16="http://schemas.microsoft.com/office/drawing/2014/main" id="{381A4718-4934-0747-CFFD-26A35596F41D}"/>
                </a:ext>
              </a:extLst>
            </p:cNvPr>
            <p:cNvSpPr/>
            <p:nvPr/>
          </p:nvSpPr>
          <p:spPr>
            <a:xfrm>
              <a:off x="2125975" y="2422900"/>
              <a:ext cx="26275" cy="44275"/>
            </a:xfrm>
            <a:custGeom>
              <a:avLst/>
              <a:gdLst/>
              <a:ahLst/>
              <a:cxnLst/>
              <a:rect l="l" t="t" r="r" b="b"/>
              <a:pathLst>
                <a:path w="1051" h="1771" extrusionOk="0">
                  <a:moveTo>
                    <a:pt x="963" y="0"/>
                  </a:moveTo>
                  <a:lnTo>
                    <a:pt x="1" y="1770"/>
                  </a:lnTo>
                  <a:lnTo>
                    <a:pt x="1050" y="534"/>
                  </a:lnTo>
                  <a:cubicBezTo>
                    <a:pt x="1031" y="416"/>
                    <a:pt x="1012" y="299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29">
              <a:extLst>
                <a:ext uri="{FF2B5EF4-FFF2-40B4-BE49-F238E27FC236}">
                  <a16:creationId xmlns:a16="http://schemas.microsoft.com/office/drawing/2014/main" id="{435710BB-1FD9-138A-2331-01C167D2C139}"/>
                </a:ext>
              </a:extLst>
            </p:cNvPr>
            <p:cNvSpPr/>
            <p:nvPr/>
          </p:nvSpPr>
          <p:spPr>
            <a:xfrm>
              <a:off x="2451225" y="2010150"/>
              <a:ext cx="19850" cy="25025"/>
            </a:xfrm>
            <a:custGeom>
              <a:avLst/>
              <a:gdLst/>
              <a:ahLst/>
              <a:cxnLst/>
              <a:rect l="l" t="t" r="r" b="b"/>
              <a:pathLst>
                <a:path w="794" h="1001" extrusionOk="0">
                  <a:moveTo>
                    <a:pt x="793" y="0"/>
                  </a:moveTo>
                  <a:lnTo>
                    <a:pt x="1" y="882"/>
                  </a:lnTo>
                  <a:lnTo>
                    <a:pt x="130" y="1000"/>
                  </a:lnTo>
                  <a:lnTo>
                    <a:pt x="433" y="808"/>
                  </a:lnTo>
                  <a:cubicBezTo>
                    <a:pt x="553" y="685"/>
                    <a:pt x="673" y="562"/>
                    <a:pt x="793" y="438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29">
              <a:extLst>
                <a:ext uri="{FF2B5EF4-FFF2-40B4-BE49-F238E27FC236}">
                  <a16:creationId xmlns:a16="http://schemas.microsoft.com/office/drawing/2014/main" id="{F06C1C51-5C89-7281-FEBE-15F4A6D82044}"/>
                </a:ext>
              </a:extLst>
            </p:cNvPr>
            <p:cNvSpPr/>
            <p:nvPr/>
          </p:nvSpPr>
          <p:spPr>
            <a:xfrm>
              <a:off x="3013825" y="2677300"/>
              <a:ext cx="18700" cy="15025"/>
            </a:xfrm>
            <a:custGeom>
              <a:avLst/>
              <a:gdLst/>
              <a:ahLst/>
              <a:cxnLst/>
              <a:rect l="l" t="t" r="r" b="b"/>
              <a:pathLst>
                <a:path w="748" h="601" extrusionOk="0">
                  <a:moveTo>
                    <a:pt x="280" y="1"/>
                  </a:moveTo>
                  <a:cubicBezTo>
                    <a:pt x="201" y="1"/>
                    <a:pt x="108" y="26"/>
                    <a:pt x="0" y="86"/>
                  </a:cubicBezTo>
                  <a:lnTo>
                    <a:pt x="568" y="600"/>
                  </a:lnTo>
                  <a:cubicBezTo>
                    <a:pt x="628" y="548"/>
                    <a:pt x="748" y="470"/>
                    <a:pt x="739" y="449"/>
                  </a:cubicBezTo>
                  <a:cubicBezTo>
                    <a:pt x="633" y="212"/>
                    <a:pt x="50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29">
              <a:extLst>
                <a:ext uri="{FF2B5EF4-FFF2-40B4-BE49-F238E27FC236}">
                  <a16:creationId xmlns:a16="http://schemas.microsoft.com/office/drawing/2014/main" id="{76135170-2BA6-A4DF-1A83-E64A942D545C}"/>
                </a:ext>
              </a:extLst>
            </p:cNvPr>
            <p:cNvSpPr/>
            <p:nvPr/>
          </p:nvSpPr>
          <p:spPr>
            <a:xfrm>
              <a:off x="2921250" y="2699800"/>
              <a:ext cx="12625" cy="26350"/>
            </a:xfrm>
            <a:custGeom>
              <a:avLst/>
              <a:gdLst/>
              <a:ahLst/>
              <a:cxnLst/>
              <a:rect l="l" t="t" r="r" b="b"/>
              <a:pathLst>
                <a:path w="505" h="1054" extrusionOk="0">
                  <a:moveTo>
                    <a:pt x="504" y="0"/>
                  </a:moveTo>
                  <a:lnTo>
                    <a:pt x="504" y="0"/>
                  </a:lnTo>
                  <a:cubicBezTo>
                    <a:pt x="338" y="278"/>
                    <a:pt x="163" y="552"/>
                    <a:pt x="16" y="838"/>
                  </a:cubicBezTo>
                  <a:cubicBezTo>
                    <a:pt x="0" y="869"/>
                    <a:pt x="142" y="980"/>
                    <a:pt x="210" y="1053"/>
                  </a:cubicBezTo>
                  <a:cubicBezTo>
                    <a:pt x="308" y="702"/>
                    <a:pt x="407" y="351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29">
              <a:extLst>
                <a:ext uri="{FF2B5EF4-FFF2-40B4-BE49-F238E27FC236}">
                  <a16:creationId xmlns:a16="http://schemas.microsoft.com/office/drawing/2014/main" id="{C6DFDE94-04AA-4E24-1D9C-877B7D263675}"/>
                </a:ext>
              </a:extLst>
            </p:cNvPr>
            <p:cNvSpPr/>
            <p:nvPr/>
          </p:nvSpPr>
          <p:spPr>
            <a:xfrm>
              <a:off x="3150325" y="2672700"/>
              <a:ext cx="23000" cy="17650"/>
            </a:xfrm>
            <a:custGeom>
              <a:avLst/>
              <a:gdLst/>
              <a:ahLst/>
              <a:cxnLst/>
              <a:rect l="l" t="t" r="r" b="b"/>
              <a:pathLst>
                <a:path w="920" h="706" extrusionOk="0">
                  <a:moveTo>
                    <a:pt x="342" y="0"/>
                  </a:moveTo>
                  <a:lnTo>
                    <a:pt x="1" y="204"/>
                  </a:lnTo>
                  <a:lnTo>
                    <a:pt x="920" y="706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29">
              <a:extLst>
                <a:ext uri="{FF2B5EF4-FFF2-40B4-BE49-F238E27FC236}">
                  <a16:creationId xmlns:a16="http://schemas.microsoft.com/office/drawing/2014/main" id="{4D791E93-A9FC-16D2-BAE6-E445F92D6885}"/>
                </a:ext>
              </a:extLst>
            </p:cNvPr>
            <p:cNvSpPr/>
            <p:nvPr/>
          </p:nvSpPr>
          <p:spPr>
            <a:xfrm>
              <a:off x="4897225" y="2664000"/>
              <a:ext cx="10575" cy="35200"/>
            </a:xfrm>
            <a:custGeom>
              <a:avLst/>
              <a:gdLst/>
              <a:ahLst/>
              <a:cxnLst/>
              <a:rect l="l" t="t" r="r" b="b"/>
              <a:pathLst>
                <a:path w="423" h="1408" extrusionOk="0">
                  <a:moveTo>
                    <a:pt x="351" y="1"/>
                  </a:moveTo>
                  <a:lnTo>
                    <a:pt x="1" y="573"/>
                  </a:lnTo>
                  <a:lnTo>
                    <a:pt x="77" y="1407"/>
                  </a:lnTo>
                  <a:cubicBezTo>
                    <a:pt x="319" y="1000"/>
                    <a:pt x="422" y="569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29">
              <a:extLst>
                <a:ext uri="{FF2B5EF4-FFF2-40B4-BE49-F238E27FC236}">
                  <a16:creationId xmlns:a16="http://schemas.microsoft.com/office/drawing/2014/main" id="{313AC5FA-06B5-ACF7-9F40-5E0BB4B2D3CE}"/>
                </a:ext>
              </a:extLst>
            </p:cNvPr>
            <p:cNvSpPr/>
            <p:nvPr/>
          </p:nvSpPr>
          <p:spPr>
            <a:xfrm>
              <a:off x="3620350" y="1886125"/>
              <a:ext cx="35050" cy="64150"/>
            </a:xfrm>
            <a:custGeom>
              <a:avLst/>
              <a:gdLst/>
              <a:ahLst/>
              <a:cxnLst/>
              <a:rect l="l" t="t" r="r" b="b"/>
              <a:pathLst>
                <a:path w="1402" h="2566" extrusionOk="0">
                  <a:moveTo>
                    <a:pt x="1307" y="0"/>
                  </a:moveTo>
                  <a:lnTo>
                    <a:pt x="0" y="2479"/>
                  </a:lnTo>
                  <a:lnTo>
                    <a:pt x="101" y="2565"/>
                  </a:lnTo>
                  <a:lnTo>
                    <a:pt x="1401" y="76"/>
                  </a:lnTo>
                  <a:cubicBezTo>
                    <a:pt x="1370" y="50"/>
                    <a:pt x="1339" y="25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29">
              <a:extLst>
                <a:ext uri="{FF2B5EF4-FFF2-40B4-BE49-F238E27FC236}">
                  <a16:creationId xmlns:a16="http://schemas.microsoft.com/office/drawing/2014/main" id="{978D5233-C8E1-A8A6-336A-E59031853580}"/>
                </a:ext>
              </a:extLst>
            </p:cNvPr>
            <p:cNvSpPr/>
            <p:nvPr/>
          </p:nvSpPr>
          <p:spPr>
            <a:xfrm>
              <a:off x="2709250" y="2310150"/>
              <a:ext cx="24625" cy="55500"/>
            </a:xfrm>
            <a:custGeom>
              <a:avLst/>
              <a:gdLst/>
              <a:ahLst/>
              <a:cxnLst/>
              <a:rect l="l" t="t" r="r" b="b"/>
              <a:pathLst>
                <a:path w="985" h="2220" extrusionOk="0">
                  <a:moveTo>
                    <a:pt x="984" y="0"/>
                  </a:moveTo>
                  <a:cubicBezTo>
                    <a:pt x="426" y="643"/>
                    <a:pt x="0" y="1342"/>
                    <a:pt x="0" y="2219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29">
              <a:extLst>
                <a:ext uri="{FF2B5EF4-FFF2-40B4-BE49-F238E27FC236}">
                  <a16:creationId xmlns:a16="http://schemas.microsoft.com/office/drawing/2014/main" id="{C9EC708D-55B1-038B-5C06-3CAF4126EBDF}"/>
                </a:ext>
              </a:extLst>
            </p:cNvPr>
            <p:cNvSpPr/>
            <p:nvPr/>
          </p:nvSpPr>
          <p:spPr>
            <a:xfrm>
              <a:off x="3471800" y="2139625"/>
              <a:ext cx="28725" cy="53175"/>
            </a:xfrm>
            <a:custGeom>
              <a:avLst/>
              <a:gdLst/>
              <a:ahLst/>
              <a:cxnLst/>
              <a:rect l="l" t="t" r="r" b="b"/>
              <a:pathLst>
                <a:path w="1149" h="2127" extrusionOk="0">
                  <a:moveTo>
                    <a:pt x="910" y="1"/>
                  </a:moveTo>
                  <a:lnTo>
                    <a:pt x="1" y="2041"/>
                  </a:lnTo>
                  <a:lnTo>
                    <a:pt x="192" y="2126"/>
                  </a:lnTo>
                  <a:cubicBezTo>
                    <a:pt x="511" y="1450"/>
                    <a:pt x="831" y="773"/>
                    <a:pt x="1149" y="97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29">
              <a:extLst>
                <a:ext uri="{FF2B5EF4-FFF2-40B4-BE49-F238E27FC236}">
                  <a16:creationId xmlns:a16="http://schemas.microsoft.com/office/drawing/2014/main" id="{A7778AEC-3913-5410-B523-E9D9639DD153}"/>
                </a:ext>
              </a:extLst>
            </p:cNvPr>
            <p:cNvSpPr/>
            <p:nvPr/>
          </p:nvSpPr>
          <p:spPr>
            <a:xfrm>
              <a:off x="2729200" y="2299575"/>
              <a:ext cx="24400" cy="50025"/>
            </a:xfrm>
            <a:custGeom>
              <a:avLst/>
              <a:gdLst/>
              <a:ahLst/>
              <a:cxnLst/>
              <a:rect l="l" t="t" r="r" b="b"/>
              <a:pathLst>
                <a:path w="976" h="2001" extrusionOk="0">
                  <a:moveTo>
                    <a:pt x="783" y="1"/>
                  </a:moveTo>
                  <a:cubicBezTo>
                    <a:pt x="521" y="640"/>
                    <a:pt x="261" y="1281"/>
                    <a:pt x="0" y="1922"/>
                  </a:cubicBezTo>
                  <a:lnTo>
                    <a:pt x="201" y="2000"/>
                  </a:lnTo>
                  <a:lnTo>
                    <a:pt x="975" y="75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29">
              <a:extLst>
                <a:ext uri="{FF2B5EF4-FFF2-40B4-BE49-F238E27FC236}">
                  <a16:creationId xmlns:a16="http://schemas.microsoft.com/office/drawing/2014/main" id="{8CCAD6F5-2D95-35D6-1D27-1364A0B86CC1}"/>
                </a:ext>
              </a:extLst>
            </p:cNvPr>
            <p:cNvSpPr/>
            <p:nvPr/>
          </p:nvSpPr>
          <p:spPr>
            <a:xfrm>
              <a:off x="3365200" y="2372700"/>
              <a:ext cx="23875" cy="46225"/>
            </a:xfrm>
            <a:custGeom>
              <a:avLst/>
              <a:gdLst/>
              <a:ahLst/>
              <a:cxnLst/>
              <a:rect l="l" t="t" r="r" b="b"/>
              <a:pathLst>
                <a:path w="955" h="1849" extrusionOk="0">
                  <a:moveTo>
                    <a:pt x="761" y="1"/>
                  </a:moveTo>
                  <a:lnTo>
                    <a:pt x="0" y="1770"/>
                  </a:lnTo>
                  <a:lnTo>
                    <a:pt x="213" y="1849"/>
                  </a:lnTo>
                  <a:lnTo>
                    <a:pt x="955" y="80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29">
              <a:extLst>
                <a:ext uri="{FF2B5EF4-FFF2-40B4-BE49-F238E27FC236}">
                  <a16:creationId xmlns:a16="http://schemas.microsoft.com/office/drawing/2014/main" id="{EF8F9808-7825-0CD2-495B-F6FA9D0934F2}"/>
                </a:ext>
              </a:extLst>
            </p:cNvPr>
            <p:cNvSpPr/>
            <p:nvPr/>
          </p:nvSpPr>
          <p:spPr>
            <a:xfrm>
              <a:off x="3382850" y="1687775"/>
              <a:ext cx="19725" cy="46300"/>
            </a:xfrm>
            <a:custGeom>
              <a:avLst/>
              <a:gdLst/>
              <a:ahLst/>
              <a:cxnLst/>
              <a:rect l="l" t="t" r="r" b="b"/>
              <a:pathLst>
                <a:path w="789" h="1852" extrusionOk="0">
                  <a:moveTo>
                    <a:pt x="764" y="1"/>
                  </a:moveTo>
                  <a:lnTo>
                    <a:pt x="764" y="1"/>
                  </a:lnTo>
                  <a:cubicBezTo>
                    <a:pt x="509" y="600"/>
                    <a:pt x="256" y="1198"/>
                    <a:pt x="1" y="1796"/>
                  </a:cubicBezTo>
                  <a:lnTo>
                    <a:pt x="71" y="1851"/>
                  </a:lnTo>
                  <a:cubicBezTo>
                    <a:pt x="493" y="1318"/>
                    <a:pt x="789" y="730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29">
              <a:extLst>
                <a:ext uri="{FF2B5EF4-FFF2-40B4-BE49-F238E27FC236}">
                  <a16:creationId xmlns:a16="http://schemas.microsoft.com/office/drawing/2014/main" id="{C47892A1-B1EA-6AC2-C7BB-2E8BF11441C3}"/>
                </a:ext>
              </a:extLst>
            </p:cNvPr>
            <p:cNvSpPr/>
            <p:nvPr/>
          </p:nvSpPr>
          <p:spPr>
            <a:xfrm>
              <a:off x="3619625" y="1871700"/>
              <a:ext cx="19250" cy="36375"/>
            </a:xfrm>
            <a:custGeom>
              <a:avLst/>
              <a:gdLst/>
              <a:ahLst/>
              <a:cxnLst/>
              <a:rect l="l" t="t" r="r" b="b"/>
              <a:pathLst>
                <a:path w="770" h="1455" extrusionOk="0">
                  <a:moveTo>
                    <a:pt x="601" y="1"/>
                  </a:moveTo>
                  <a:lnTo>
                    <a:pt x="1" y="1318"/>
                  </a:lnTo>
                  <a:lnTo>
                    <a:pt x="204" y="1455"/>
                  </a:lnTo>
                  <a:cubicBezTo>
                    <a:pt x="393" y="994"/>
                    <a:pt x="582" y="532"/>
                    <a:pt x="770" y="71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29">
              <a:extLst>
                <a:ext uri="{FF2B5EF4-FFF2-40B4-BE49-F238E27FC236}">
                  <a16:creationId xmlns:a16="http://schemas.microsoft.com/office/drawing/2014/main" id="{9522361F-E5A5-450E-6042-826B2BAA699C}"/>
                </a:ext>
              </a:extLst>
            </p:cNvPr>
            <p:cNvSpPr/>
            <p:nvPr/>
          </p:nvSpPr>
          <p:spPr>
            <a:xfrm>
              <a:off x="2351200" y="2229700"/>
              <a:ext cx="25950" cy="35450"/>
            </a:xfrm>
            <a:custGeom>
              <a:avLst/>
              <a:gdLst/>
              <a:ahLst/>
              <a:cxnLst/>
              <a:rect l="l" t="t" r="r" b="b"/>
              <a:pathLst>
                <a:path w="1038" h="1418" extrusionOk="0">
                  <a:moveTo>
                    <a:pt x="820" y="1"/>
                  </a:moveTo>
                  <a:lnTo>
                    <a:pt x="1" y="1377"/>
                  </a:lnTo>
                  <a:lnTo>
                    <a:pt x="53" y="1418"/>
                  </a:lnTo>
                  <a:cubicBezTo>
                    <a:pt x="380" y="994"/>
                    <a:pt x="709" y="571"/>
                    <a:pt x="1037" y="148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29">
              <a:extLst>
                <a:ext uri="{FF2B5EF4-FFF2-40B4-BE49-F238E27FC236}">
                  <a16:creationId xmlns:a16="http://schemas.microsoft.com/office/drawing/2014/main" id="{DD610CB3-1006-B871-1D03-C1DA92AEFB7E}"/>
                </a:ext>
              </a:extLst>
            </p:cNvPr>
            <p:cNvSpPr/>
            <p:nvPr/>
          </p:nvSpPr>
          <p:spPr>
            <a:xfrm>
              <a:off x="3341100" y="1768500"/>
              <a:ext cx="24800" cy="43625"/>
            </a:xfrm>
            <a:custGeom>
              <a:avLst/>
              <a:gdLst/>
              <a:ahLst/>
              <a:cxnLst/>
              <a:rect l="l" t="t" r="r" b="b"/>
              <a:pathLst>
                <a:path w="992" h="1745" extrusionOk="0">
                  <a:moveTo>
                    <a:pt x="905" y="0"/>
                  </a:moveTo>
                  <a:lnTo>
                    <a:pt x="1" y="1685"/>
                  </a:lnTo>
                  <a:lnTo>
                    <a:pt x="73" y="1744"/>
                  </a:lnTo>
                  <a:lnTo>
                    <a:pt x="991" y="68"/>
                  </a:lnTo>
                  <a:cubicBezTo>
                    <a:pt x="963" y="46"/>
                    <a:pt x="934" y="23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29">
              <a:extLst>
                <a:ext uri="{FF2B5EF4-FFF2-40B4-BE49-F238E27FC236}">
                  <a16:creationId xmlns:a16="http://schemas.microsoft.com/office/drawing/2014/main" id="{D52D657E-53CA-1E48-4DD1-39F327A5F637}"/>
                </a:ext>
              </a:extLst>
            </p:cNvPr>
            <p:cNvSpPr/>
            <p:nvPr/>
          </p:nvSpPr>
          <p:spPr>
            <a:xfrm>
              <a:off x="2839125" y="1743050"/>
              <a:ext cx="19700" cy="40700"/>
            </a:xfrm>
            <a:custGeom>
              <a:avLst/>
              <a:gdLst/>
              <a:ahLst/>
              <a:cxnLst/>
              <a:rect l="l" t="t" r="r" b="b"/>
              <a:pathLst>
                <a:path w="788" h="1628" extrusionOk="0">
                  <a:moveTo>
                    <a:pt x="713" y="0"/>
                  </a:moveTo>
                  <a:cubicBezTo>
                    <a:pt x="308" y="460"/>
                    <a:pt x="16" y="974"/>
                    <a:pt x="0" y="1627"/>
                  </a:cubicBezTo>
                  <a:lnTo>
                    <a:pt x="787" y="60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29">
              <a:extLst>
                <a:ext uri="{FF2B5EF4-FFF2-40B4-BE49-F238E27FC236}">
                  <a16:creationId xmlns:a16="http://schemas.microsoft.com/office/drawing/2014/main" id="{C4EAA0CA-5C16-0DFA-5F7E-8952973AF751}"/>
                </a:ext>
              </a:extLst>
            </p:cNvPr>
            <p:cNvSpPr/>
            <p:nvPr/>
          </p:nvSpPr>
          <p:spPr>
            <a:xfrm>
              <a:off x="2817850" y="1733525"/>
              <a:ext cx="25425" cy="36500"/>
            </a:xfrm>
            <a:custGeom>
              <a:avLst/>
              <a:gdLst/>
              <a:ahLst/>
              <a:cxnLst/>
              <a:rect l="l" t="t" r="r" b="b"/>
              <a:pathLst>
                <a:path w="1017" h="1460" extrusionOk="0">
                  <a:moveTo>
                    <a:pt x="932" y="1"/>
                  </a:moveTo>
                  <a:lnTo>
                    <a:pt x="1" y="1318"/>
                  </a:lnTo>
                  <a:lnTo>
                    <a:pt x="226" y="1459"/>
                  </a:lnTo>
                  <a:lnTo>
                    <a:pt x="1017" y="70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29">
              <a:extLst>
                <a:ext uri="{FF2B5EF4-FFF2-40B4-BE49-F238E27FC236}">
                  <a16:creationId xmlns:a16="http://schemas.microsoft.com/office/drawing/2014/main" id="{5E8C5E4B-7910-3FFC-365C-A00ABFB9AA0F}"/>
                </a:ext>
              </a:extLst>
            </p:cNvPr>
            <p:cNvSpPr/>
            <p:nvPr/>
          </p:nvSpPr>
          <p:spPr>
            <a:xfrm>
              <a:off x="3393000" y="1705600"/>
              <a:ext cx="20425" cy="36225"/>
            </a:xfrm>
            <a:custGeom>
              <a:avLst/>
              <a:gdLst/>
              <a:ahLst/>
              <a:cxnLst/>
              <a:rect l="l" t="t" r="r" b="b"/>
              <a:pathLst>
                <a:path w="817" h="1449" extrusionOk="0">
                  <a:moveTo>
                    <a:pt x="740" y="0"/>
                  </a:moveTo>
                  <a:lnTo>
                    <a:pt x="0" y="1337"/>
                  </a:lnTo>
                  <a:lnTo>
                    <a:pt x="235" y="1448"/>
                  </a:lnTo>
                  <a:cubicBezTo>
                    <a:pt x="428" y="985"/>
                    <a:pt x="622" y="522"/>
                    <a:pt x="817" y="60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29">
              <a:extLst>
                <a:ext uri="{FF2B5EF4-FFF2-40B4-BE49-F238E27FC236}">
                  <a16:creationId xmlns:a16="http://schemas.microsoft.com/office/drawing/2014/main" id="{DB7E1CC7-2E02-80C4-6C8D-BE95F61B8A0A}"/>
                </a:ext>
              </a:extLst>
            </p:cNvPr>
            <p:cNvSpPr/>
            <p:nvPr/>
          </p:nvSpPr>
          <p:spPr>
            <a:xfrm>
              <a:off x="3363725" y="1732650"/>
              <a:ext cx="20925" cy="37550"/>
            </a:xfrm>
            <a:custGeom>
              <a:avLst/>
              <a:gdLst/>
              <a:ahLst/>
              <a:cxnLst/>
              <a:rect l="l" t="t" r="r" b="b"/>
              <a:pathLst>
                <a:path w="837" h="1502" extrusionOk="0">
                  <a:moveTo>
                    <a:pt x="766" y="1"/>
                  </a:moveTo>
                  <a:cubicBezTo>
                    <a:pt x="511" y="479"/>
                    <a:pt x="255" y="956"/>
                    <a:pt x="0" y="1434"/>
                  </a:cubicBezTo>
                  <a:cubicBezTo>
                    <a:pt x="29" y="1457"/>
                    <a:pt x="57" y="1480"/>
                    <a:pt x="86" y="1501"/>
                  </a:cubicBezTo>
                  <a:lnTo>
                    <a:pt x="836" y="5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29">
              <a:extLst>
                <a:ext uri="{FF2B5EF4-FFF2-40B4-BE49-F238E27FC236}">
                  <a16:creationId xmlns:a16="http://schemas.microsoft.com/office/drawing/2014/main" id="{9C90990C-E6A5-D883-68AC-FBD5A209A287}"/>
                </a:ext>
              </a:extLst>
            </p:cNvPr>
            <p:cNvSpPr/>
            <p:nvPr/>
          </p:nvSpPr>
          <p:spPr>
            <a:xfrm>
              <a:off x="3588750" y="1974675"/>
              <a:ext cx="20300" cy="35475"/>
            </a:xfrm>
            <a:custGeom>
              <a:avLst/>
              <a:gdLst/>
              <a:ahLst/>
              <a:cxnLst/>
              <a:rect l="l" t="t" r="r" b="b"/>
              <a:pathLst>
                <a:path w="812" h="1419" extrusionOk="0">
                  <a:moveTo>
                    <a:pt x="732" y="0"/>
                  </a:moveTo>
                  <a:lnTo>
                    <a:pt x="1" y="1320"/>
                  </a:lnTo>
                  <a:lnTo>
                    <a:pt x="207" y="1418"/>
                  </a:lnTo>
                  <a:lnTo>
                    <a:pt x="811" y="66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29">
              <a:extLst>
                <a:ext uri="{FF2B5EF4-FFF2-40B4-BE49-F238E27FC236}">
                  <a16:creationId xmlns:a16="http://schemas.microsoft.com/office/drawing/2014/main" id="{5D8B70B8-3DED-C482-87F6-5273D4A46A78}"/>
                </a:ext>
              </a:extLst>
            </p:cNvPr>
            <p:cNvSpPr/>
            <p:nvPr/>
          </p:nvSpPr>
          <p:spPr>
            <a:xfrm>
              <a:off x="3503100" y="2095075"/>
              <a:ext cx="17800" cy="31250"/>
            </a:xfrm>
            <a:custGeom>
              <a:avLst/>
              <a:gdLst/>
              <a:ahLst/>
              <a:cxnLst/>
              <a:rect l="l" t="t" r="r" b="b"/>
              <a:pathLst>
                <a:path w="712" h="1250" extrusionOk="0">
                  <a:moveTo>
                    <a:pt x="522" y="0"/>
                  </a:moveTo>
                  <a:cubicBezTo>
                    <a:pt x="348" y="371"/>
                    <a:pt x="174" y="741"/>
                    <a:pt x="0" y="1110"/>
                  </a:cubicBezTo>
                  <a:lnTo>
                    <a:pt x="199" y="1249"/>
                  </a:lnTo>
                  <a:lnTo>
                    <a:pt x="711" y="8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29">
              <a:extLst>
                <a:ext uri="{FF2B5EF4-FFF2-40B4-BE49-F238E27FC236}">
                  <a16:creationId xmlns:a16="http://schemas.microsoft.com/office/drawing/2014/main" id="{A80B4ED9-CF88-4C3D-6798-27F770A97006}"/>
                </a:ext>
              </a:extLst>
            </p:cNvPr>
            <p:cNvSpPr/>
            <p:nvPr/>
          </p:nvSpPr>
          <p:spPr>
            <a:xfrm>
              <a:off x="3444825" y="2217700"/>
              <a:ext cx="18475" cy="30575"/>
            </a:xfrm>
            <a:custGeom>
              <a:avLst/>
              <a:gdLst/>
              <a:ahLst/>
              <a:cxnLst/>
              <a:rect l="l" t="t" r="r" b="b"/>
              <a:pathLst>
                <a:path w="739" h="1223" extrusionOk="0">
                  <a:moveTo>
                    <a:pt x="538" y="1"/>
                  </a:moveTo>
                  <a:lnTo>
                    <a:pt x="1" y="1142"/>
                  </a:lnTo>
                  <a:lnTo>
                    <a:pt x="183" y="1223"/>
                  </a:lnTo>
                  <a:lnTo>
                    <a:pt x="739" y="9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29">
              <a:extLst>
                <a:ext uri="{FF2B5EF4-FFF2-40B4-BE49-F238E27FC236}">
                  <a16:creationId xmlns:a16="http://schemas.microsoft.com/office/drawing/2014/main" id="{1978DB5A-5CCC-45F3-A693-4A99114AD187}"/>
                </a:ext>
              </a:extLst>
            </p:cNvPr>
            <p:cNvSpPr/>
            <p:nvPr/>
          </p:nvSpPr>
          <p:spPr>
            <a:xfrm>
              <a:off x="3263650" y="2271925"/>
              <a:ext cx="17075" cy="32225"/>
            </a:xfrm>
            <a:custGeom>
              <a:avLst/>
              <a:gdLst/>
              <a:ahLst/>
              <a:cxnLst/>
              <a:rect l="l" t="t" r="r" b="b"/>
              <a:pathLst>
                <a:path w="683" h="1289" extrusionOk="0">
                  <a:moveTo>
                    <a:pt x="592" y="0"/>
                  </a:moveTo>
                  <a:lnTo>
                    <a:pt x="0" y="1201"/>
                  </a:lnTo>
                  <a:lnTo>
                    <a:pt x="199" y="1289"/>
                  </a:lnTo>
                  <a:cubicBezTo>
                    <a:pt x="382" y="881"/>
                    <a:pt x="682" y="523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29">
              <a:extLst>
                <a:ext uri="{FF2B5EF4-FFF2-40B4-BE49-F238E27FC236}">
                  <a16:creationId xmlns:a16="http://schemas.microsoft.com/office/drawing/2014/main" id="{713F9318-3C89-022E-665F-083889F86357}"/>
                </a:ext>
              </a:extLst>
            </p:cNvPr>
            <p:cNvSpPr/>
            <p:nvPr/>
          </p:nvSpPr>
          <p:spPr>
            <a:xfrm>
              <a:off x="3258150" y="2332650"/>
              <a:ext cx="17925" cy="30575"/>
            </a:xfrm>
            <a:custGeom>
              <a:avLst/>
              <a:gdLst/>
              <a:ahLst/>
              <a:cxnLst/>
              <a:rect l="l" t="t" r="r" b="b"/>
              <a:pathLst>
                <a:path w="717" h="1223" extrusionOk="0">
                  <a:moveTo>
                    <a:pt x="534" y="0"/>
                  </a:moveTo>
                  <a:cubicBezTo>
                    <a:pt x="356" y="373"/>
                    <a:pt x="179" y="745"/>
                    <a:pt x="1" y="1118"/>
                  </a:cubicBezTo>
                  <a:lnTo>
                    <a:pt x="214" y="1222"/>
                  </a:lnTo>
                  <a:lnTo>
                    <a:pt x="716" y="80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29">
              <a:extLst>
                <a:ext uri="{FF2B5EF4-FFF2-40B4-BE49-F238E27FC236}">
                  <a16:creationId xmlns:a16="http://schemas.microsoft.com/office/drawing/2014/main" id="{2F19CCD9-F255-1EEE-8F81-C81A9658377D}"/>
                </a:ext>
              </a:extLst>
            </p:cNvPr>
            <p:cNvSpPr/>
            <p:nvPr/>
          </p:nvSpPr>
          <p:spPr>
            <a:xfrm>
              <a:off x="3118725" y="1678075"/>
              <a:ext cx="15675" cy="25900"/>
            </a:xfrm>
            <a:custGeom>
              <a:avLst/>
              <a:gdLst/>
              <a:ahLst/>
              <a:cxnLst/>
              <a:rect l="l" t="t" r="r" b="b"/>
              <a:pathLst>
                <a:path w="627" h="1036" extrusionOk="0">
                  <a:moveTo>
                    <a:pt x="448" y="0"/>
                  </a:moveTo>
                  <a:cubicBezTo>
                    <a:pt x="299" y="314"/>
                    <a:pt x="150" y="629"/>
                    <a:pt x="1" y="943"/>
                  </a:cubicBezTo>
                  <a:lnTo>
                    <a:pt x="191" y="1035"/>
                  </a:lnTo>
                  <a:cubicBezTo>
                    <a:pt x="336" y="715"/>
                    <a:pt x="482" y="393"/>
                    <a:pt x="627" y="7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29">
              <a:extLst>
                <a:ext uri="{FF2B5EF4-FFF2-40B4-BE49-F238E27FC236}">
                  <a16:creationId xmlns:a16="http://schemas.microsoft.com/office/drawing/2014/main" id="{FF237A77-C4D8-25E6-DE46-E225D9783425}"/>
                </a:ext>
              </a:extLst>
            </p:cNvPr>
            <p:cNvSpPr/>
            <p:nvPr/>
          </p:nvSpPr>
          <p:spPr>
            <a:xfrm>
              <a:off x="2712850" y="1766675"/>
              <a:ext cx="19225" cy="24625"/>
            </a:xfrm>
            <a:custGeom>
              <a:avLst/>
              <a:gdLst/>
              <a:ahLst/>
              <a:cxnLst/>
              <a:rect l="l" t="t" r="r" b="b"/>
              <a:pathLst>
                <a:path w="769" h="985" extrusionOk="0">
                  <a:moveTo>
                    <a:pt x="603" y="1"/>
                  </a:moveTo>
                  <a:lnTo>
                    <a:pt x="40" y="954"/>
                  </a:lnTo>
                  <a:lnTo>
                    <a:pt x="40" y="954"/>
                  </a:lnTo>
                  <a:cubicBezTo>
                    <a:pt x="448" y="799"/>
                    <a:pt x="601" y="451"/>
                    <a:pt x="769" y="113"/>
                  </a:cubicBezTo>
                  <a:lnTo>
                    <a:pt x="603" y="1"/>
                  </a:lnTo>
                  <a:close/>
                  <a:moveTo>
                    <a:pt x="40" y="954"/>
                  </a:moveTo>
                  <a:lnTo>
                    <a:pt x="40" y="954"/>
                  </a:lnTo>
                  <a:cubicBezTo>
                    <a:pt x="27" y="959"/>
                    <a:pt x="14" y="963"/>
                    <a:pt x="1" y="968"/>
                  </a:cubicBezTo>
                  <a:lnTo>
                    <a:pt x="21" y="985"/>
                  </a:lnTo>
                  <a:lnTo>
                    <a:pt x="40" y="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29">
              <a:extLst>
                <a:ext uri="{FF2B5EF4-FFF2-40B4-BE49-F238E27FC236}">
                  <a16:creationId xmlns:a16="http://schemas.microsoft.com/office/drawing/2014/main" id="{8B9B77F8-F341-61F2-02A0-5972993E3F1A}"/>
                </a:ext>
              </a:extLst>
            </p:cNvPr>
            <p:cNvSpPr/>
            <p:nvPr/>
          </p:nvSpPr>
          <p:spPr>
            <a:xfrm>
              <a:off x="2738050" y="2269300"/>
              <a:ext cx="14450" cy="24650"/>
            </a:xfrm>
            <a:custGeom>
              <a:avLst/>
              <a:gdLst/>
              <a:ahLst/>
              <a:cxnLst/>
              <a:rect l="l" t="t" r="r" b="b"/>
              <a:pathLst>
                <a:path w="578" h="986" extrusionOk="0">
                  <a:moveTo>
                    <a:pt x="397" y="0"/>
                  </a:moveTo>
                  <a:lnTo>
                    <a:pt x="1" y="939"/>
                  </a:lnTo>
                  <a:lnTo>
                    <a:pt x="194" y="985"/>
                  </a:lnTo>
                  <a:cubicBezTo>
                    <a:pt x="322" y="679"/>
                    <a:pt x="449" y="375"/>
                    <a:pt x="577" y="69"/>
                  </a:cubicBezTo>
                  <a:lnTo>
                    <a:pt x="3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29">
              <a:extLst>
                <a:ext uri="{FF2B5EF4-FFF2-40B4-BE49-F238E27FC236}">
                  <a16:creationId xmlns:a16="http://schemas.microsoft.com/office/drawing/2014/main" id="{71C12F7C-0B35-3A67-4F18-31E858341109}"/>
                </a:ext>
              </a:extLst>
            </p:cNvPr>
            <p:cNvSpPr/>
            <p:nvPr/>
          </p:nvSpPr>
          <p:spPr>
            <a:xfrm>
              <a:off x="2213750" y="2443875"/>
              <a:ext cx="19975" cy="25900"/>
            </a:xfrm>
            <a:custGeom>
              <a:avLst/>
              <a:gdLst/>
              <a:ahLst/>
              <a:cxnLst/>
              <a:rect l="l" t="t" r="r" b="b"/>
              <a:pathLst>
                <a:path w="799" h="1036" extrusionOk="0">
                  <a:moveTo>
                    <a:pt x="603" y="0"/>
                  </a:moveTo>
                  <a:cubicBezTo>
                    <a:pt x="401" y="317"/>
                    <a:pt x="201" y="635"/>
                    <a:pt x="0" y="952"/>
                  </a:cubicBezTo>
                  <a:lnTo>
                    <a:pt x="96" y="1035"/>
                  </a:lnTo>
                  <a:lnTo>
                    <a:pt x="798" y="13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29">
              <a:extLst>
                <a:ext uri="{FF2B5EF4-FFF2-40B4-BE49-F238E27FC236}">
                  <a16:creationId xmlns:a16="http://schemas.microsoft.com/office/drawing/2014/main" id="{BA05CC15-8378-685E-E4AB-C0C6C2E14F97}"/>
                </a:ext>
              </a:extLst>
            </p:cNvPr>
            <p:cNvSpPr/>
            <p:nvPr/>
          </p:nvSpPr>
          <p:spPr>
            <a:xfrm>
              <a:off x="2510225" y="2393925"/>
              <a:ext cx="10375" cy="30300"/>
            </a:xfrm>
            <a:custGeom>
              <a:avLst/>
              <a:gdLst/>
              <a:ahLst/>
              <a:cxnLst/>
              <a:rect l="l" t="t" r="r" b="b"/>
              <a:pathLst>
                <a:path w="415" h="1212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22" y="388"/>
                    <a:pt x="62" y="775"/>
                    <a:pt x="0" y="1162"/>
                  </a:cubicBezTo>
                  <a:lnTo>
                    <a:pt x="70" y="1211"/>
                  </a:lnTo>
                  <a:cubicBezTo>
                    <a:pt x="287" y="835"/>
                    <a:pt x="415" y="446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29">
              <a:extLst>
                <a:ext uri="{FF2B5EF4-FFF2-40B4-BE49-F238E27FC236}">
                  <a16:creationId xmlns:a16="http://schemas.microsoft.com/office/drawing/2014/main" id="{C445D8FA-AC23-12C2-C339-651DD4408FB0}"/>
                </a:ext>
              </a:extLst>
            </p:cNvPr>
            <p:cNvSpPr/>
            <p:nvPr/>
          </p:nvSpPr>
          <p:spPr>
            <a:xfrm>
              <a:off x="2336000" y="2232850"/>
              <a:ext cx="19450" cy="27625"/>
            </a:xfrm>
            <a:custGeom>
              <a:avLst/>
              <a:gdLst/>
              <a:ahLst/>
              <a:cxnLst/>
              <a:rect l="l" t="t" r="r" b="b"/>
              <a:pathLst>
                <a:path w="778" h="1105" extrusionOk="0">
                  <a:moveTo>
                    <a:pt x="718" y="1"/>
                  </a:moveTo>
                  <a:lnTo>
                    <a:pt x="1" y="1084"/>
                  </a:lnTo>
                  <a:lnTo>
                    <a:pt x="27" y="1105"/>
                  </a:lnTo>
                  <a:cubicBezTo>
                    <a:pt x="277" y="753"/>
                    <a:pt x="527" y="400"/>
                    <a:pt x="778" y="48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29">
              <a:extLst>
                <a:ext uri="{FF2B5EF4-FFF2-40B4-BE49-F238E27FC236}">
                  <a16:creationId xmlns:a16="http://schemas.microsoft.com/office/drawing/2014/main" id="{045CD0D9-64E4-B264-94B3-961E90BAB85C}"/>
                </a:ext>
              </a:extLst>
            </p:cNvPr>
            <p:cNvSpPr/>
            <p:nvPr/>
          </p:nvSpPr>
          <p:spPr>
            <a:xfrm>
              <a:off x="3243075" y="2329000"/>
              <a:ext cx="12950" cy="25750"/>
            </a:xfrm>
            <a:custGeom>
              <a:avLst/>
              <a:gdLst/>
              <a:ahLst/>
              <a:cxnLst/>
              <a:rect l="l" t="t" r="r" b="b"/>
              <a:pathLst>
                <a:path w="518" h="1030" extrusionOk="0">
                  <a:moveTo>
                    <a:pt x="348" y="0"/>
                  </a:moveTo>
                  <a:lnTo>
                    <a:pt x="0" y="963"/>
                  </a:lnTo>
                  <a:lnTo>
                    <a:pt x="211" y="1030"/>
                  </a:lnTo>
                  <a:cubicBezTo>
                    <a:pt x="313" y="705"/>
                    <a:pt x="415" y="381"/>
                    <a:pt x="518" y="56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29">
              <a:extLst>
                <a:ext uri="{FF2B5EF4-FFF2-40B4-BE49-F238E27FC236}">
                  <a16:creationId xmlns:a16="http://schemas.microsoft.com/office/drawing/2014/main" id="{0826121E-12C3-D65F-A35C-ED8CD0F49885}"/>
                </a:ext>
              </a:extLst>
            </p:cNvPr>
            <p:cNvSpPr/>
            <p:nvPr/>
          </p:nvSpPr>
          <p:spPr>
            <a:xfrm>
              <a:off x="3709725" y="1747725"/>
              <a:ext cx="14050" cy="23650"/>
            </a:xfrm>
            <a:custGeom>
              <a:avLst/>
              <a:gdLst/>
              <a:ahLst/>
              <a:cxnLst/>
              <a:rect l="l" t="t" r="r" b="b"/>
              <a:pathLst>
                <a:path w="562" h="946" extrusionOk="0">
                  <a:moveTo>
                    <a:pt x="381" y="0"/>
                  </a:moveTo>
                  <a:lnTo>
                    <a:pt x="0" y="872"/>
                  </a:lnTo>
                  <a:lnTo>
                    <a:pt x="188" y="946"/>
                  </a:lnTo>
                  <a:lnTo>
                    <a:pt x="562" y="6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29">
              <a:extLst>
                <a:ext uri="{FF2B5EF4-FFF2-40B4-BE49-F238E27FC236}">
                  <a16:creationId xmlns:a16="http://schemas.microsoft.com/office/drawing/2014/main" id="{1EA31267-FA0B-5A82-1654-02C5502CFA88}"/>
                </a:ext>
              </a:extLst>
            </p:cNvPr>
            <p:cNvSpPr/>
            <p:nvPr/>
          </p:nvSpPr>
          <p:spPr>
            <a:xfrm>
              <a:off x="2307925" y="2280775"/>
              <a:ext cx="14275" cy="19725"/>
            </a:xfrm>
            <a:custGeom>
              <a:avLst/>
              <a:gdLst/>
              <a:ahLst/>
              <a:cxnLst/>
              <a:rect l="l" t="t" r="r" b="b"/>
              <a:pathLst>
                <a:path w="571" h="789" extrusionOk="0">
                  <a:moveTo>
                    <a:pt x="551" y="1"/>
                  </a:moveTo>
                  <a:cubicBezTo>
                    <a:pt x="546" y="11"/>
                    <a:pt x="542" y="21"/>
                    <a:pt x="537" y="31"/>
                  </a:cubicBezTo>
                  <a:lnTo>
                    <a:pt x="537" y="31"/>
                  </a:lnTo>
                  <a:cubicBezTo>
                    <a:pt x="548" y="26"/>
                    <a:pt x="559" y="22"/>
                    <a:pt x="570" y="18"/>
                  </a:cubicBezTo>
                  <a:lnTo>
                    <a:pt x="551" y="1"/>
                  </a:lnTo>
                  <a:close/>
                  <a:moveTo>
                    <a:pt x="537" y="31"/>
                  </a:moveTo>
                  <a:cubicBezTo>
                    <a:pt x="219" y="162"/>
                    <a:pt x="0" y="354"/>
                    <a:pt x="200" y="789"/>
                  </a:cubicBezTo>
                  <a:cubicBezTo>
                    <a:pt x="312" y="536"/>
                    <a:pt x="425" y="283"/>
                    <a:pt x="53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29">
              <a:extLst>
                <a:ext uri="{FF2B5EF4-FFF2-40B4-BE49-F238E27FC236}">
                  <a16:creationId xmlns:a16="http://schemas.microsoft.com/office/drawing/2014/main" id="{0F1C93D8-940E-5075-7CB5-B13CC69BBD6C}"/>
                </a:ext>
              </a:extLst>
            </p:cNvPr>
            <p:cNvSpPr/>
            <p:nvPr/>
          </p:nvSpPr>
          <p:spPr>
            <a:xfrm>
              <a:off x="3607050" y="1948100"/>
              <a:ext cx="15850" cy="28250"/>
            </a:xfrm>
            <a:custGeom>
              <a:avLst/>
              <a:gdLst/>
              <a:ahLst/>
              <a:cxnLst/>
              <a:rect l="l" t="t" r="r" b="b"/>
              <a:pathLst>
                <a:path w="634" h="1130" extrusionOk="0">
                  <a:moveTo>
                    <a:pt x="532" y="0"/>
                  </a:moveTo>
                  <a:cubicBezTo>
                    <a:pt x="355" y="354"/>
                    <a:pt x="178" y="709"/>
                    <a:pt x="0" y="1063"/>
                  </a:cubicBezTo>
                  <a:lnTo>
                    <a:pt x="79" y="1129"/>
                  </a:lnTo>
                  <a:lnTo>
                    <a:pt x="633" y="86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29">
              <a:extLst>
                <a:ext uri="{FF2B5EF4-FFF2-40B4-BE49-F238E27FC236}">
                  <a16:creationId xmlns:a16="http://schemas.microsoft.com/office/drawing/2014/main" id="{E81BDBCA-BD75-F74E-248D-7D517B2D05AA}"/>
                </a:ext>
              </a:extLst>
            </p:cNvPr>
            <p:cNvSpPr/>
            <p:nvPr/>
          </p:nvSpPr>
          <p:spPr>
            <a:xfrm>
              <a:off x="3653025" y="1863925"/>
              <a:ext cx="14950" cy="24125"/>
            </a:xfrm>
            <a:custGeom>
              <a:avLst/>
              <a:gdLst/>
              <a:ahLst/>
              <a:cxnLst/>
              <a:rect l="l" t="t" r="r" b="b"/>
              <a:pathLst>
                <a:path w="598" h="965" extrusionOk="0">
                  <a:moveTo>
                    <a:pt x="395" y="0"/>
                  </a:moveTo>
                  <a:cubicBezTo>
                    <a:pt x="264" y="297"/>
                    <a:pt x="131" y="593"/>
                    <a:pt x="0" y="888"/>
                  </a:cubicBezTo>
                  <a:lnTo>
                    <a:pt x="94" y="964"/>
                  </a:lnTo>
                  <a:cubicBezTo>
                    <a:pt x="262" y="678"/>
                    <a:pt x="430" y="390"/>
                    <a:pt x="598" y="104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29">
              <a:extLst>
                <a:ext uri="{FF2B5EF4-FFF2-40B4-BE49-F238E27FC236}">
                  <a16:creationId xmlns:a16="http://schemas.microsoft.com/office/drawing/2014/main" id="{3963922B-B1C9-037F-52E1-84319E3F5B6B}"/>
                </a:ext>
              </a:extLst>
            </p:cNvPr>
            <p:cNvSpPr/>
            <p:nvPr/>
          </p:nvSpPr>
          <p:spPr>
            <a:xfrm>
              <a:off x="3329475" y="1810625"/>
              <a:ext cx="13475" cy="24975"/>
            </a:xfrm>
            <a:custGeom>
              <a:avLst/>
              <a:gdLst/>
              <a:ahLst/>
              <a:cxnLst/>
              <a:rect l="l" t="t" r="r" b="b"/>
              <a:pathLst>
                <a:path w="539" h="999" extrusionOk="0">
                  <a:moveTo>
                    <a:pt x="466" y="0"/>
                  </a:moveTo>
                  <a:cubicBezTo>
                    <a:pt x="196" y="267"/>
                    <a:pt x="0" y="566"/>
                    <a:pt x="103" y="999"/>
                  </a:cubicBezTo>
                  <a:cubicBezTo>
                    <a:pt x="248" y="685"/>
                    <a:pt x="393" y="372"/>
                    <a:pt x="538" y="58"/>
                  </a:cubicBez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29">
              <a:extLst>
                <a:ext uri="{FF2B5EF4-FFF2-40B4-BE49-F238E27FC236}">
                  <a16:creationId xmlns:a16="http://schemas.microsoft.com/office/drawing/2014/main" id="{D77D1078-4552-AB93-0DEB-DF885EC170E8}"/>
                </a:ext>
              </a:extLst>
            </p:cNvPr>
            <p:cNvSpPr/>
            <p:nvPr/>
          </p:nvSpPr>
          <p:spPr>
            <a:xfrm>
              <a:off x="3698175" y="1732225"/>
              <a:ext cx="12775" cy="19725"/>
            </a:xfrm>
            <a:custGeom>
              <a:avLst/>
              <a:gdLst/>
              <a:ahLst/>
              <a:cxnLst/>
              <a:rect l="l" t="t" r="r" b="b"/>
              <a:pathLst>
                <a:path w="511" h="789" extrusionOk="0">
                  <a:moveTo>
                    <a:pt x="310" y="1"/>
                  </a:moveTo>
                  <a:cubicBezTo>
                    <a:pt x="207" y="241"/>
                    <a:pt x="104" y="481"/>
                    <a:pt x="0" y="721"/>
                  </a:cubicBezTo>
                  <a:lnTo>
                    <a:pt x="139" y="789"/>
                  </a:lnTo>
                  <a:cubicBezTo>
                    <a:pt x="263" y="560"/>
                    <a:pt x="387" y="331"/>
                    <a:pt x="511" y="103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29">
              <a:extLst>
                <a:ext uri="{FF2B5EF4-FFF2-40B4-BE49-F238E27FC236}">
                  <a16:creationId xmlns:a16="http://schemas.microsoft.com/office/drawing/2014/main" id="{5DC864E7-9FB5-D811-8909-71FE08D465C8}"/>
                </a:ext>
              </a:extLst>
            </p:cNvPr>
            <p:cNvSpPr/>
            <p:nvPr/>
          </p:nvSpPr>
          <p:spPr>
            <a:xfrm>
              <a:off x="3129575" y="1702875"/>
              <a:ext cx="14175" cy="20650"/>
            </a:xfrm>
            <a:custGeom>
              <a:avLst/>
              <a:gdLst/>
              <a:ahLst/>
              <a:cxnLst/>
              <a:rect l="l" t="t" r="r" b="b"/>
              <a:pathLst>
                <a:path w="567" h="826" extrusionOk="0">
                  <a:moveTo>
                    <a:pt x="413" y="0"/>
                  </a:moveTo>
                  <a:cubicBezTo>
                    <a:pt x="412" y="0"/>
                    <a:pt x="412" y="0"/>
                    <a:pt x="412" y="0"/>
                  </a:cubicBezTo>
                  <a:cubicBezTo>
                    <a:pt x="270" y="247"/>
                    <a:pt x="135" y="498"/>
                    <a:pt x="0" y="748"/>
                  </a:cubicBezTo>
                  <a:lnTo>
                    <a:pt x="167" y="826"/>
                  </a:lnTo>
                  <a:cubicBezTo>
                    <a:pt x="299" y="573"/>
                    <a:pt x="432" y="321"/>
                    <a:pt x="567" y="66"/>
                  </a:cubicBezTo>
                  <a:cubicBezTo>
                    <a:pt x="495" y="35"/>
                    <a:pt x="422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29">
              <a:extLst>
                <a:ext uri="{FF2B5EF4-FFF2-40B4-BE49-F238E27FC236}">
                  <a16:creationId xmlns:a16="http://schemas.microsoft.com/office/drawing/2014/main" id="{8D06AAEE-3F96-E210-F57B-F94D72130281}"/>
                </a:ext>
              </a:extLst>
            </p:cNvPr>
            <p:cNvSpPr/>
            <p:nvPr/>
          </p:nvSpPr>
          <p:spPr>
            <a:xfrm>
              <a:off x="2353925" y="2214425"/>
              <a:ext cx="15100" cy="19650"/>
            </a:xfrm>
            <a:custGeom>
              <a:avLst/>
              <a:gdLst/>
              <a:ahLst/>
              <a:cxnLst/>
              <a:rect l="l" t="t" r="r" b="b"/>
              <a:pathLst>
                <a:path w="604" h="786" extrusionOk="0">
                  <a:moveTo>
                    <a:pt x="407" y="0"/>
                  </a:moveTo>
                  <a:lnTo>
                    <a:pt x="1" y="738"/>
                  </a:lnTo>
                  <a:lnTo>
                    <a:pt x="59" y="785"/>
                  </a:lnTo>
                  <a:cubicBezTo>
                    <a:pt x="241" y="564"/>
                    <a:pt x="422" y="344"/>
                    <a:pt x="603" y="123"/>
                  </a:cubicBezTo>
                  <a:lnTo>
                    <a:pt x="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29">
              <a:extLst>
                <a:ext uri="{FF2B5EF4-FFF2-40B4-BE49-F238E27FC236}">
                  <a16:creationId xmlns:a16="http://schemas.microsoft.com/office/drawing/2014/main" id="{012A1D93-84C9-7EFE-676D-0668AE5ABE1B}"/>
                </a:ext>
              </a:extLst>
            </p:cNvPr>
            <p:cNvSpPr/>
            <p:nvPr/>
          </p:nvSpPr>
          <p:spPr>
            <a:xfrm>
              <a:off x="2336850" y="2264100"/>
              <a:ext cx="15675" cy="21650"/>
            </a:xfrm>
            <a:custGeom>
              <a:avLst/>
              <a:gdLst/>
              <a:ahLst/>
              <a:cxnLst/>
              <a:rect l="l" t="t" r="r" b="b"/>
              <a:pathLst>
                <a:path w="627" h="866" extrusionOk="0">
                  <a:moveTo>
                    <a:pt x="575" y="1"/>
                  </a:moveTo>
                  <a:lnTo>
                    <a:pt x="1" y="832"/>
                  </a:lnTo>
                  <a:lnTo>
                    <a:pt x="42" y="866"/>
                  </a:lnTo>
                  <a:cubicBezTo>
                    <a:pt x="236" y="591"/>
                    <a:pt x="431" y="317"/>
                    <a:pt x="627" y="42"/>
                  </a:cubicBezTo>
                  <a:cubicBezTo>
                    <a:pt x="626" y="42"/>
                    <a:pt x="575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29">
              <a:extLst>
                <a:ext uri="{FF2B5EF4-FFF2-40B4-BE49-F238E27FC236}">
                  <a16:creationId xmlns:a16="http://schemas.microsoft.com/office/drawing/2014/main" id="{4282BC51-9B4F-797B-BBB1-25A56FEE6087}"/>
                </a:ext>
              </a:extLst>
            </p:cNvPr>
            <p:cNvSpPr/>
            <p:nvPr/>
          </p:nvSpPr>
          <p:spPr>
            <a:xfrm>
              <a:off x="2795675" y="1787850"/>
              <a:ext cx="12975" cy="17750"/>
            </a:xfrm>
            <a:custGeom>
              <a:avLst/>
              <a:gdLst/>
              <a:ahLst/>
              <a:cxnLst/>
              <a:rect l="l" t="t" r="r" b="b"/>
              <a:pathLst>
                <a:path w="519" h="710" extrusionOk="0">
                  <a:moveTo>
                    <a:pt x="378" y="1"/>
                  </a:moveTo>
                  <a:lnTo>
                    <a:pt x="0" y="622"/>
                  </a:lnTo>
                  <a:lnTo>
                    <a:pt x="147" y="710"/>
                  </a:lnTo>
                  <a:lnTo>
                    <a:pt x="519" y="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29">
              <a:extLst>
                <a:ext uri="{FF2B5EF4-FFF2-40B4-BE49-F238E27FC236}">
                  <a16:creationId xmlns:a16="http://schemas.microsoft.com/office/drawing/2014/main" id="{5EEA390D-05D7-5208-4C8B-41E7112246F4}"/>
                </a:ext>
              </a:extLst>
            </p:cNvPr>
            <p:cNvSpPr/>
            <p:nvPr/>
          </p:nvSpPr>
          <p:spPr>
            <a:xfrm>
              <a:off x="2702950" y="1790850"/>
              <a:ext cx="10450" cy="19625"/>
            </a:xfrm>
            <a:custGeom>
              <a:avLst/>
              <a:gdLst/>
              <a:ahLst/>
              <a:cxnLst/>
              <a:rect l="l" t="t" r="r" b="b"/>
              <a:pathLst>
                <a:path w="418" h="785" extrusionOk="0">
                  <a:moveTo>
                    <a:pt x="397" y="1"/>
                  </a:moveTo>
                  <a:lnTo>
                    <a:pt x="385" y="31"/>
                  </a:lnTo>
                  <a:lnTo>
                    <a:pt x="385" y="31"/>
                  </a:lnTo>
                  <a:cubicBezTo>
                    <a:pt x="395" y="27"/>
                    <a:pt x="406" y="22"/>
                    <a:pt x="417" y="18"/>
                  </a:cubicBezTo>
                  <a:lnTo>
                    <a:pt x="397" y="1"/>
                  </a:lnTo>
                  <a:close/>
                  <a:moveTo>
                    <a:pt x="385" y="31"/>
                  </a:moveTo>
                  <a:cubicBezTo>
                    <a:pt x="78" y="166"/>
                    <a:pt x="0" y="434"/>
                    <a:pt x="82" y="784"/>
                  </a:cubicBezTo>
                  <a:lnTo>
                    <a:pt x="385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29">
              <a:extLst>
                <a:ext uri="{FF2B5EF4-FFF2-40B4-BE49-F238E27FC236}">
                  <a16:creationId xmlns:a16="http://schemas.microsoft.com/office/drawing/2014/main" id="{1AD9E858-FB29-5B9D-2D4A-5C744C33CAC0}"/>
                </a:ext>
              </a:extLst>
            </p:cNvPr>
            <p:cNvSpPr/>
            <p:nvPr/>
          </p:nvSpPr>
          <p:spPr>
            <a:xfrm>
              <a:off x="2727150" y="1784875"/>
              <a:ext cx="11100" cy="19275"/>
            </a:xfrm>
            <a:custGeom>
              <a:avLst/>
              <a:gdLst/>
              <a:ahLst/>
              <a:cxnLst/>
              <a:rect l="l" t="t" r="r" b="b"/>
              <a:pathLst>
                <a:path w="444" h="771" extrusionOk="0">
                  <a:moveTo>
                    <a:pt x="442" y="1"/>
                  </a:moveTo>
                  <a:lnTo>
                    <a:pt x="442" y="2"/>
                  </a:lnTo>
                  <a:lnTo>
                    <a:pt x="442" y="2"/>
                  </a:lnTo>
                  <a:cubicBezTo>
                    <a:pt x="443" y="1"/>
                    <a:pt x="443" y="1"/>
                    <a:pt x="444" y="1"/>
                  </a:cubicBezTo>
                  <a:close/>
                  <a:moveTo>
                    <a:pt x="442" y="2"/>
                  </a:moveTo>
                  <a:lnTo>
                    <a:pt x="442" y="2"/>
                  </a:lnTo>
                  <a:cubicBezTo>
                    <a:pt x="125" y="145"/>
                    <a:pt x="1" y="398"/>
                    <a:pt x="104" y="771"/>
                  </a:cubicBezTo>
                  <a:lnTo>
                    <a:pt x="442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29">
              <a:extLst>
                <a:ext uri="{FF2B5EF4-FFF2-40B4-BE49-F238E27FC236}">
                  <a16:creationId xmlns:a16="http://schemas.microsoft.com/office/drawing/2014/main" id="{C06664B0-E738-DCC5-5BB8-7DCF0C188DEB}"/>
                </a:ext>
              </a:extLst>
            </p:cNvPr>
            <p:cNvSpPr/>
            <p:nvPr/>
          </p:nvSpPr>
          <p:spPr>
            <a:xfrm>
              <a:off x="3087700" y="1761400"/>
              <a:ext cx="8475" cy="16775"/>
            </a:xfrm>
            <a:custGeom>
              <a:avLst/>
              <a:gdLst/>
              <a:ahLst/>
              <a:cxnLst/>
              <a:rect l="l" t="t" r="r" b="b"/>
              <a:pathLst>
                <a:path w="339" h="671" extrusionOk="0">
                  <a:moveTo>
                    <a:pt x="299" y="0"/>
                  </a:moveTo>
                  <a:cubicBezTo>
                    <a:pt x="242" y="35"/>
                    <a:pt x="205" y="45"/>
                    <a:pt x="197" y="67"/>
                  </a:cubicBezTo>
                  <a:cubicBezTo>
                    <a:pt x="129" y="242"/>
                    <a:pt x="64" y="420"/>
                    <a:pt x="6" y="599"/>
                  </a:cubicBezTo>
                  <a:cubicBezTo>
                    <a:pt x="1" y="614"/>
                    <a:pt x="45" y="645"/>
                    <a:pt x="66" y="670"/>
                  </a:cubicBezTo>
                  <a:cubicBezTo>
                    <a:pt x="148" y="541"/>
                    <a:pt x="245" y="419"/>
                    <a:pt x="306" y="281"/>
                  </a:cubicBezTo>
                  <a:cubicBezTo>
                    <a:pt x="338" y="208"/>
                    <a:pt x="303" y="108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29">
              <a:extLst>
                <a:ext uri="{FF2B5EF4-FFF2-40B4-BE49-F238E27FC236}">
                  <a16:creationId xmlns:a16="http://schemas.microsoft.com/office/drawing/2014/main" id="{48449EFE-CF75-0959-FCE0-82AC299B4A96}"/>
                </a:ext>
              </a:extLst>
            </p:cNvPr>
            <p:cNvSpPr/>
            <p:nvPr/>
          </p:nvSpPr>
          <p:spPr>
            <a:xfrm>
              <a:off x="3112100" y="1749250"/>
              <a:ext cx="9000" cy="16725"/>
            </a:xfrm>
            <a:custGeom>
              <a:avLst/>
              <a:gdLst/>
              <a:ahLst/>
              <a:cxnLst/>
              <a:rect l="l" t="t" r="r" b="b"/>
              <a:pathLst>
                <a:path w="360" h="669" extrusionOk="0">
                  <a:moveTo>
                    <a:pt x="234" y="0"/>
                  </a:moveTo>
                  <a:cubicBezTo>
                    <a:pt x="157" y="207"/>
                    <a:pt x="79" y="415"/>
                    <a:pt x="1" y="622"/>
                  </a:cubicBezTo>
                  <a:lnTo>
                    <a:pt x="131" y="668"/>
                  </a:lnTo>
                  <a:lnTo>
                    <a:pt x="360" y="4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29">
              <a:extLst>
                <a:ext uri="{FF2B5EF4-FFF2-40B4-BE49-F238E27FC236}">
                  <a16:creationId xmlns:a16="http://schemas.microsoft.com/office/drawing/2014/main" id="{CFBDCA7E-3F1B-1CC2-72A3-A2DE23E7AA88}"/>
                </a:ext>
              </a:extLst>
            </p:cNvPr>
            <p:cNvSpPr/>
            <p:nvPr/>
          </p:nvSpPr>
          <p:spPr>
            <a:xfrm>
              <a:off x="3372925" y="2418825"/>
              <a:ext cx="9225" cy="18300"/>
            </a:xfrm>
            <a:custGeom>
              <a:avLst/>
              <a:gdLst/>
              <a:ahLst/>
              <a:cxnLst/>
              <a:rect l="l" t="t" r="r" b="b"/>
              <a:pathLst>
                <a:path w="369" h="732" extrusionOk="0">
                  <a:moveTo>
                    <a:pt x="197" y="0"/>
                  </a:moveTo>
                  <a:cubicBezTo>
                    <a:pt x="132" y="230"/>
                    <a:pt x="66" y="460"/>
                    <a:pt x="0" y="690"/>
                  </a:cubicBezTo>
                  <a:lnTo>
                    <a:pt x="135" y="732"/>
                  </a:lnTo>
                  <a:cubicBezTo>
                    <a:pt x="213" y="525"/>
                    <a:pt x="290" y="316"/>
                    <a:pt x="368" y="109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29">
              <a:extLst>
                <a:ext uri="{FF2B5EF4-FFF2-40B4-BE49-F238E27FC236}">
                  <a16:creationId xmlns:a16="http://schemas.microsoft.com/office/drawing/2014/main" id="{3FF964E8-8CFB-25C5-F6F4-09DEF1EAE47E}"/>
                </a:ext>
              </a:extLst>
            </p:cNvPr>
            <p:cNvSpPr/>
            <p:nvPr/>
          </p:nvSpPr>
          <p:spPr>
            <a:xfrm>
              <a:off x="2738200" y="1765275"/>
              <a:ext cx="10550" cy="19625"/>
            </a:xfrm>
            <a:custGeom>
              <a:avLst/>
              <a:gdLst/>
              <a:ahLst/>
              <a:cxnLst/>
              <a:rect l="l" t="t" r="r" b="b"/>
              <a:pathLst>
                <a:path w="422" h="785" extrusionOk="0">
                  <a:moveTo>
                    <a:pt x="339" y="0"/>
                  </a:moveTo>
                  <a:lnTo>
                    <a:pt x="339" y="0"/>
                  </a:lnTo>
                  <a:cubicBezTo>
                    <a:pt x="226" y="262"/>
                    <a:pt x="114" y="523"/>
                    <a:pt x="2" y="784"/>
                  </a:cubicBezTo>
                  <a:lnTo>
                    <a:pt x="2" y="784"/>
                  </a:lnTo>
                  <a:cubicBezTo>
                    <a:pt x="334" y="645"/>
                    <a:pt x="422" y="365"/>
                    <a:pt x="339" y="0"/>
                  </a:cubicBezTo>
                  <a:close/>
                  <a:moveTo>
                    <a:pt x="2" y="784"/>
                  </a:moveTo>
                  <a:cubicBezTo>
                    <a:pt x="1" y="785"/>
                    <a:pt x="1" y="785"/>
                    <a:pt x="0" y="785"/>
                  </a:cubicBezTo>
                  <a:lnTo>
                    <a:pt x="2" y="785"/>
                  </a:lnTo>
                  <a:cubicBezTo>
                    <a:pt x="2" y="785"/>
                    <a:pt x="2" y="785"/>
                    <a:pt x="2" y="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29">
              <a:extLst>
                <a:ext uri="{FF2B5EF4-FFF2-40B4-BE49-F238E27FC236}">
                  <a16:creationId xmlns:a16="http://schemas.microsoft.com/office/drawing/2014/main" id="{5807F53B-D01E-7049-BC11-19D0FCF28D0D}"/>
                </a:ext>
              </a:extLst>
            </p:cNvPr>
            <p:cNvSpPr/>
            <p:nvPr/>
          </p:nvSpPr>
          <p:spPr>
            <a:xfrm>
              <a:off x="2312025" y="2306100"/>
              <a:ext cx="11350" cy="19425"/>
            </a:xfrm>
            <a:custGeom>
              <a:avLst/>
              <a:gdLst/>
              <a:ahLst/>
              <a:cxnLst/>
              <a:rect l="l" t="t" r="r" b="b"/>
              <a:pathLst>
                <a:path w="454" h="777" extrusionOk="0">
                  <a:moveTo>
                    <a:pt x="440" y="0"/>
                  </a:moveTo>
                  <a:cubicBezTo>
                    <a:pt x="437" y="7"/>
                    <a:pt x="434" y="13"/>
                    <a:pt x="431" y="20"/>
                  </a:cubicBezTo>
                  <a:lnTo>
                    <a:pt x="431" y="20"/>
                  </a:lnTo>
                  <a:cubicBezTo>
                    <a:pt x="439" y="16"/>
                    <a:pt x="446" y="13"/>
                    <a:pt x="454" y="10"/>
                  </a:cubicBezTo>
                  <a:lnTo>
                    <a:pt x="440" y="0"/>
                  </a:lnTo>
                  <a:close/>
                  <a:moveTo>
                    <a:pt x="431" y="20"/>
                  </a:moveTo>
                  <a:lnTo>
                    <a:pt x="431" y="20"/>
                  </a:lnTo>
                  <a:cubicBezTo>
                    <a:pt x="116" y="156"/>
                    <a:pt x="0" y="411"/>
                    <a:pt x="87" y="777"/>
                  </a:cubicBezTo>
                  <a:cubicBezTo>
                    <a:pt x="202" y="524"/>
                    <a:pt x="316" y="272"/>
                    <a:pt x="4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29">
              <a:extLst>
                <a:ext uri="{FF2B5EF4-FFF2-40B4-BE49-F238E27FC236}">
                  <a16:creationId xmlns:a16="http://schemas.microsoft.com/office/drawing/2014/main" id="{3E7C6B40-5DFC-6EE2-C753-3DACFE0AD680}"/>
                </a:ext>
              </a:extLst>
            </p:cNvPr>
            <p:cNvSpPr/>
            <p:nvPr/>
          </p:nvSpPr>
          <p:spPr>
            <a:xfrm>
              <a:off x="2323025" y="2284875"/>
              <a:ext cx="14875" cy="21500"/>
            </a:xfrm>
            <a:custGeom>
              <a:avLst/>
              <a:gdLst/>
              <a:ahLst/>
              <a:cxnLst/>
              <a:rect l="l" t="t" r="r" b="b"/>
              <a:pathLst>
                <a:path w="595" h="860" extrusionOk="0">
                  <a:moveTo>
                    <a:pt x="554" y="1"/>
                  </a:moveTo>
                  <a:lnTo>
                    <a:pt x="139" y="659"/>
                  </a:lnTo>
                  <a:lnTo>
                    <a:pt x="595" y="35"/>
                  </a:lnTo>
                  <a:lnTo>
                    <a:pt x="554" y="1"/>
                  </a:lnTo>
                  <a:close/>
                  <a:moveTo>
                    <a:pt x="139" y="659"/>
                  </a:moveTo>
                  <a:lnTo>
                    <a:pt x="0" y="849"/>
                  </a:lnTo>
                  <a:lnTo>
                    <a:pt x="13" y="859"/>
                  </a:lnTo>
                  <a:lnTo>
                    <a:pt x="139" y="6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29">
              <a:extLst>
                <a:ext uri="{FF2B5EF4-FFF2-40B4-BE49-F238E27FC236}">
                  <a16:creationId xmlns:a16="http://schemas.microsoft.com/office/drawing/2014/main" id="{335EEE81-F02D-8F6B-3F31-DF6C2119292F}"/>
                </a:ext>
              </a:extLst>
            </p:cNvPr>
            <p:cNvSpPr/>
            <p:nvPr/>
          </p:nvSpPr>
          <p:spPr>
            <a:xfrm>
              <a:off x="3411475" y="1688175"/>
              <a:ext cx="12600" cy="18950"/>
            </a:xfrm>
            <a:custGeom>
              <a:avLst/>
              <a:gdLst/>
              <a:ahLst/>
              <a:cxnLst/>
              <a:rect l="l" t="t" r="r" b="b"/>
              <a:pathLst>
                <a:path w="504" h="758" extrusionOk="0">
                  <a:moveTo>
                    <a:pt x="313" y="1"/>
                  </a:moveTo>
                  <a:cubicBezTo>
                    <a:pt x="208" y="233"/>
                    <a:pt x="105" y="465"/>
                    <a:pt x="1" y="697"/>
                  </a:cubicBezTo>
                  <a:lnTo>
                    <a:pt x="78" y="757"/>
                  </a:lnTo>
                  <a:cubicBezTo>
                    <a:pt x="219" y="536"/>
                    <a:pt x="362" y="315"/>
                    <a:pt x="503" y="95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29">
              <a:extLst>
                <a:ext uri="{FF2B5EF4-FFF2-40B4-BE49-F238E27FC236}">
                  <a16:creationId xmlns:a16="http://schemas.microsoft.com/office/drawing/2014/main" id="{69EA6494-4722-8A45-F73C-DB2F67B3777A}"/>
                </a:ext>
              </a:extLst>
            </p:cNvPr>
            <p:cNvSpPr/>
            <p:nvPr/>
          </p:nvSpPr>
          <p:spPr>
            <a:xfrm>
              <a:off x="2321650" y="2259950"/>
              <a:ext cx="15025" cy="21275"/>
            </a:xfrm>
            <a:custGeom>
              <a:avLst/>
              <a:gdLst/>
              <a:ahLst/>
              <a:cxnLst/>
              <a:rect l="l" t="t" r="r" b="b"/>
              <a:pathLst>
                <a:path w="601" h="851" extrusionOk="0">
                  <a:moveTo>
                    <a:pt x="574" y="0"/>
                  </a:moveTo>
                  <a:lnTo>
                    <a:pt x="266" y="475"/>
                  </a:lnTo>
                  <a:lnTo>
                    <a:pt x="266" y="475"/>
                  </a:lnTo>
                  <a:cubicBezTo>
                    <a:pt x="378" y="324"/>
                    <a:pt x="489" y="172"/>
                    <a:pt x="601" y="21"/>
                  </a:cubicBezTo>
                  <a:lnTo>
                    <a:pt x="574" y="0"/>
                  </a:lnTo>
                  <a:close/>
                  <a:moveTo>
                    <a:pt x="266" y="475"/>
                  </a:moveTo>
                  <a:cubicBezTo>
                    <a:pt x="178" y="594"/>
                    <a:pt x="89" y="714"/>
                    <a:pt x="1" y="834"/>
                  </a:cubicBezTo>
                  <a:lnTo>
                    <a:pt x="22" y="851"/>
                  </a:lnTo>
                  <a:lnTo>
                    <a:pt x="266" y="4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29">
              <a:extLst>
                <a:ext uri="{FF2B5EF4-FFF2-40B4-BE49-F238E27FC236}">
                  <a16:creationId xmlns:a16="http://schemas.microsoft.com/office/drawing/2014/main" id="{71A5A1F5-E10B-94CA-F95B-7AED721128AF}"/>
                </a:ext>
              </a:extLst>
            </p:cNvPr>
            <p:cNvSpPr/>
            <p:nvPr/>
          </p:nvSpPr>
          <p:spPr>
            <a:xfrm>
              <a:off x="4703625" y="1986725"/>
              <a:ext cx="48475" cy="154625"/>
            </a:xfrm>
            <a:custGeom>
              <a:avLst/>
              <a:gdLst/>
              <a:ahLst/>
              <a:cxnLst/>
              <a:rect l="l" t="t" r="r" b="b"/>
              <a:pathLst>
                <a:path w="1939" h="6185" extrusionOk="0">
                  <a:moveTo>
                    <a:pt x="1703" y="1"/>
                  </a:moveTo>
                  <a:lnTo>
                    <a:pt x="1" y="6124"/>
                  </a:lnTo>
                  <a:lnTo>
                    <a:pt x="218" y="6185"/>
                  </a:lnTo>
                  <a:lnTo>
                    <a:pt x="1938" y="65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29">
              <a:extLst>
                <a:ext uri="{FF2B5EF4-FFF2-40B4-BE49-F238E27FC236}">
                  <a16:creationId xmlns:a16="http://schemas.microsoft.com/office/drawing/2014/main" id="{1D919039-C0D8-EAB7-680F-7FE85D6670DD}"/>
                </a:ext>
              </a:extLst>
            </p:cNvPr>
            <p:cNvSpPr/>
            <p:nvPr/>
          </p:nvSpPr>
          <p:spPr>
            <a:xfrm>
              <a:off x="3615225" y="2036850"/>
              <a:ext cx="37725" cy="77725"/>
            </a:xfrm>
            <a:custGeom>
              <a:avLst/>
              <a:gdLst/>
              <a:ahLst/>
              <a:cxnLst/>
              <a:rect l="l" t="t" r="r" b="b"/>
              <a:pathLst>
                <a:path w="1509" h="3109" extrusionOk="0">
                  <a:moveTo>
                    <a:pt x="1291" y="0"/>
                  </a:moveTo>
                  <a:cubicBezTo>
                    <a:pt x="861" y="1007"/>
                    <a:pt x="431" y="2015"/>
                    <a:pt x="0" y="3021"/>
                  </a:cubicBezTo>
                  <a:lnTo>
                    <a:pt x="204" y="3108"/>
                  </a:lnTo>
                  <a:lnTo>
                    <a:pt x="1509" y="94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29">
              <a:extLst>
                <a:ext uri="{FF2B5EF4-FFF2-40B4-BE49-F238E27FC236}">
                  <a16:creationId xmlns:a16="http://schemas.microsoft.com/office/drawing/2014/main" id="{08B52456-B267-6745-8E57-EF1C941A40E3}"/>
                </a:ext>
              </a:extLst>
            </p:cNvPr>
            <p:cNvSpPr/>
            <p:nvPr/>
          </p:nvSpPr>
          <p:spPr>
            <a:xfrm>
              <a:off x="4701925" y="2023000"/>
              <a:ext cx="23225" cy="68000"/>
            </a:xfrm>
            <a:custGeom>
              <a:avLst/>
              <a:gdLst/>
              <a:ahLst/>
              <a:cxnLst/>
              <a:rect l="l" t="t" r="r" b="b"/>
              <a:pathLst>
                <a:path w="929" h="2720" extrusionOk="0">
                  <a:moveTo>
                    <a:pt x="708" y="0"/>
                  </a:moveTo>
                  <a:cubicBezTo>
                    <a:pt x="472" y="889"/>
                    <a:pt x="236" y="1778"/>
                    <a:pt x="1" y="2667"/>
                  </a:cubicBezTo>
                  <a:lnTo>
                    <a:pt x="192" y="2719"/>
                  </a:lnTo>
                  <a:lnTo>
                    <a:pt x="928" y="7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29">
              <a:extLst>
                <a:ext uri="{FF2B5EF4-FFF2-40B4-BE49-F238E27FC236}">
                  <a16:creationId xmlns:a16="http://schemas.microsoft.com/office/drawing/2014/main" id="{563D97DA-9E16-A74D-6700-B56EDD5724E0}"/>
                </a:ext>
              </a:extLst>
            </p:cNvPr>
            <p:cNvSpPr/>
            <p:nvPr/>
          </p:nvSpPr>
          <p:spPr>
            <a:xfrm>
              <a:off x="3654450" y="1970375"/>
              <a:ext cx="25350" cy="50900"/>
            </a:xfrm>
            <a:custGeom>
              <a:avLst/>
              <a:gdLst/>
              <a:ahLst/>
              <a:cxnLst/>
              <a:rect l="l" t="t" r="r" b="b"/>
              <a:pathLst>
                <a:path w="1014" h="2036" extrusionOk="0">
                  <a:moveTo>
                    <a:pt x="807" y="0"/>
                  </a:moveTo>
                  <a:cubicBezTo>
                    <a:pt x="539" y="640"/>
                    <a:pt x="269" y="1280"/>
                    <a:pt x="1" y="1920"/>
                  </a:cubicBezTo>
                  <a:lnTo>
                    <a:pt x="219" y="2035"/>
                  </a:lnTo>
                  <a:lnTo>
                    <a:pt x="1013" y="82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29">
              <a:extLst>
                <a:ext uri="{FF2B5EF4-FFF2-40B4-BE49-F238E27FC236}">
                  <a16:creationId xmlns:a16="http://schemas.microsoft.com/office/drawing/2014/main" id="{BB1E250B-1574-B56A-9D02-5F7CA19028E8}"/>
                </a:ext>
              </a:extLst>
            </p:cNvPr>
            <p:cNvSpPr/>
            <p:nvPr/>
          </p:nvSpPr>
          <p:spPr>
            <a:xfrm>
              <a:off x="4781900" y="1795875"/>
              <a:ext cx="17550" cy="49650"/>
            </a:xfrm>
            <a:custGeom>
              <a:avLst/>
              <a:gdLst/>
              <a:ahLst/>
              <a:cxnLst/>
              <a:rect l="l" t="t" r="r" b="b"/>
              <a:pathLst>
                <a:path w="702" h="1986" extrusionOk="0">
                  <a:moveTo>
                    <a:pt x="671" y="0"/>
                  </a:moveTo>
                  <a:cubicBezTo>
                    <a:pt x="233" y="577"/>
                    <a:pt x="1" y="1236"/>
                    <a:pt x="6" y="1985"/>
                  </a:cubicBezTo>
                  <a:cubicBezTo>
                    <a:pt x="237" y="1331"/>
                    <a:pt x="469" y="677"/>
                    <a:pt x="702" y="23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29">
              <a:extLst>
                <a:ext uri="{FF2B5EF4-FFF2-40B4-BE49-F238E27FC236}">
                  <a16:creationId xmlns:a16="http://schemas.microsoft.com/office/drawing/2014/main" id="{1FA7A807-C265-6736-618D-9AC7268310E6}"/>
                </a:ext>
              </a:extLst>
            </p:cNvPr>
            <p:cNvSpPr/>
            <p:nvPr/>
          </p:nvSpPr>
          <p:spPr>
            <a:xfrm>
              <a:off x="4336100" y="2356800"/>
              <a:ext cx="17075" cy="39450"/>
            </a:xfrm>
            <a:custGeom>
              <a:avLst/>
              <a:gdLst/>
              <a:ahLst/>
              <a:cxnLst/>
              <a:rect l="l" t="t" r="r" b="b"/>
              <a:pathLst>
                <a:path w="683" h="1578" extrusionOk="0">
                  <a:moveTo>
                    <a:pt x="632" y="0"/>
                  </a:moveTo>
                  <a:lnTo>
                    <a:pt x="0" y="1578"/>
                  </a:lnTo>
                  <a:cubicBezTo>
                    <a:pt x="629" y="853"/>
                    <a:pt x="683" y="691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29">
              <a:extLst>
                <a:ext uri="{FF2B5EF4-FFF2-40B4-BE49-F238E27FC236}">
                  <a16:creationId xmlns:a16="http://schemas.microsoft.com/office/drawing/2014/main" id="{329BA0CD-19B4-7AEF-82C1-2831114C257F}"/>
                </a:ext>
              </a:extLst>
            </p:cNvPr>
            <p:cNvSpPr/>
            <p:nvPr/>
          </p:nvSpPr>
          <p:spPr>
            <a:xfrm>
              <a:off x="3946750" y="1638450"/>
              <a:ext cx="14625" cy="33525"/>
            </a:xfrm>
            <a:custGeom>
              <a:avLst/>
              <a:gdLst/>
              <a:ahLst/>
              <a:cxnLst/>
              <a:rect l="l" t="t" r="r" b="b"/>
              <a:pathLst>
                <a:path w="585" h="1341" extrusionOk="0">
                  <a:moveTo>
                    <a:pt x="410" y="0"/>
                  </a:moveTo>
                  <a:cubicBezTo>
                    <a:pt x="275" y="422"/>
                    <a:pt x="138" y="845"/>
                    <a:pt x="1" y="1268"/>
                  </a:cubicBezTo>
                  <a:lnTo>
                    <a:pt x="227" y="1341"/>
                  </a:lnTo>
                  <a:cubicBezTo>
                    <a:pt x="347" y="909"/>
                    <a:pt x="466" y="478"/>
                    <a:pt x="585" y="47"/>
                  </a:cubicBezTo>
                  <a:lnTo>
                    <a:pt x="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29">
              <a:extLst>
                <a:ext uri="{FF2B5EF4-FFF2-40B4-BE49-F238E27FC236}">
                  <a16:creationId xmlns:a16="http://schemas.microsoft.com/office/drawing/2014/main" id="{948891DA-C1CF-FA0E-83EB-243B0A3665AB}"/>
                </a:ext>
              </a:extLst>
            </p:cNvPr>
            <p:cNvSpPr/>
            <p:nvPr/>
          </p:nvSpPr>
          <p:spPr>
            <a:xfrm>
              <a:off x="4129600" y="1654275"/>
              <a:ext cx="15225" cy="34175"/>
            </a:xfrm>
            <a:custGeom>
              <a:avLst/>
              <a:gdLst/>
              <a:ahLst/>
              <a:cxnLst/>
              <a:rect l="l" t="t" r="r" b="b"/>
              <a:pathLst>
                <a:path w="609" h="1367" extrusionOk="0">
                  <a:moveTo>
                    <a:pt x="415" y="0"/>
                  </a:moveTo>
                  <a:cubicBezTo>
                    <a:pt x="277" y="436"/>
                    <a:pt x="139" y="872"/>
                    <a:pt x="1" y="1307"/>
                  </a:cubicBezTo>
                  <a:lnTo>
                    <a:pt x="200" y="1367"/>
                  </a:lnTo>
                  <a:cubicBezTo>
                    <a:pt x="336" y="931"/>
                    <a:pt x="472" y="494"/>
                    <a:pt x="609" y="58"/>
                  </a:cubicBezTo>
                  <a:lnTo>
                    <a:pt x="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29">
              <a:extLst>
                <a:ext uri="{FF2B5EF4-FFF2-40B4-BE49-F238E27FC236}">
                  <a16:creationId xmlns:a16="http://schemas.microsoft.com/office/drawing/2014/main" id="{B0B6EE43-7C62-2C40-017A-DE6331D1BB49}"/>
                </a:ext>
              </a:extLst>
            </p:cNvPr>
            <p:cNvSpPr/>
            <p:nvPr/>
          </p:nvSpPr>
          <p:spPr>
            <a:xfrm>
              <a:off x="3944300" y="1669575"/>
              <a:ext cx="18575" cy="35500"/>
            </a:xfrm>
            <a:custGeom>
              <a:avLst/>
              <a:gdLst/>
              <a:ahLst/>
              <a:cxnLst/>
              <a:rect l="l" t="t" r="r" b="b"/>
              <a:pathLst>
                <a:path w="743" h="1420" extrusionOk="0">
                  <a:moveTo>
                    <a:pt x="727" y="1"/>
                  </a:moveTo>
                  <a:lnTo>
                    <a:pt x="697" y="82"/>
                  </a:lnTo>
                  <a:lnTo>
                    <a:pt x="697" y="82"/>
                  </a:lnTo>
                  <a:cubicBezTo>
                    <a:pt x="712" y="59"/>
                    <a:pt x="727" y="35"/>
                    <a:pt x="743" y="12"/>
                  </a:cubicBezTo>
                  <a:lnTo>
                    <a:pt x="727" y="1"/>
                  </a:lnTo>
                  <a:close/>
                  <a:moveTo>
                    <a:pt x="697" y="82"/>
                  </a:moveTo>
                  <a:cubicBezTo>
                    <a:pt x="594" y="239"/>
                    <a:pt x="495" y="400"/>
                    <a:pt x="378" y="545"/>
                  </a:cubicBezTo>
                  <a:cubicBezTo>
                    <a:pt x="266" y="688"/>
                    <a:pt x="127" y="808"/>
                    <a:pt x="0" y="938"/>
                  </a:cubicBezTo>
                  <a:lnTo>
                    <a:pt x="195" y="1420"/>
                  </a:lnTo>
                  <a:lnTo>
                    <a:pt x="69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29">
              <a:extLst>
                <a:ext uri="{FF2B5EF4-FFF2-40B4-BE49-F238E27FC236}">
                  <a16:creationId xmlns:a16="http://schemas.microsoft.com/office/drawing/2014/main" id="{68956315-670A-2F19-07ED-1AE6441F544F}"/>
                </a:ext>
              </a:extLst>
            </p:cNvPr>
            <p:cNvSpPr/>
            <p:nvPr/>
          </p:nvSpPr>
          <p:spPr>
            <a:xfrm>
              <a:off x="4009000" y="1641400"/>
              <a:ext cx="13125" cy="32725"/>
            </a:xfrm>
            <a:custGeom>
              <a:avLst/>
              <a:gdLst/>
              <a:ahLst/>
              <a:cxnLst/>
              <a:rect l="l" t="t" r="r" b="b"/>
              <a:pathLst>
                <a:path w="525" h="1309" extrusionOk="0">
                  <a:moveTo>
                    <a:pt x="518" y="1"/>
                  </a:moveTo>
                  <a:lnTo>
                    <a:pt x="1" y="1233"/>
                  </a:lnTo>
                  <a:lnTo>
                    <a:pt x="253" y="1309"/>
                  </a:lnTo>
                  <a:cubicBezTo>
                    <a:pt x="344" y="875"/>
                    <a:pt x="434" y="440"/>
                    <a:pt x="525" y="7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29">
              <a:extLst>
                <a:ext uri="{FF2B5EF4-FFF2-40B4-BE49-F238E27FC236}">
                  <a16:creationId xmlns:a16="http://schemas.microsoft.com/office/drawing/2014/main" id="{FF5CDE15-5A0F-845E-1E5C-14A686F9CEAA}"/>
                </a:ext>
              </a:extLst>
            </p:cNvPr>
            <p:cNvSpPr/>
            <p:nvPr/>
          </p:nvSpPr>
          <p:spPr>
            <a:xfrm>
              <a:off x="4646750" y="2388150"/>
              <a:ext cx="11600" cy="32950"/>
            </a:xfrm>
            <a:custGeom>
              <a:avLst/>
              <a:gdLst/>
              <a:ahLst/>
              <a:cxnLst/>
              <a:rect l="l" t="t" r="r" b="b"/>
              <a:pathLst>
                <a:path w="464" h="1318" extrusionOk="0">
                  <a:moveTo>
                    <a:pt x="364" y="1"/>
                  </a:moveTo>
                  <a:lnTo>
                    <a:pt x="364" y="1"/>
                  </a:lnTo>
                  <a:cubicBezTo>
                    <a:pt x="254" y="425"/>
                    <a:pt x="143" y="849"/>
                    <a:pt x="33" y="1273"/>
                  </a:cubicBezTo>
                  <a:lnTo>
                    <a:pt x="33" y="1273"/>
                  </a:lnTo>
                  <a:cubicBezTo>
                    <a:pt x="398" y="936"/>
                    <a:pt x="463" y="495"/>
                    <a:pt x="364" y="1"/>
                  </a:cubicBezTo>
                  <a:close/>
                  <a:moveTo>
                    <a:pt x="33" y="1273"/>
                  </a:moveTo>
                  <a:lnTo>
                    <a:pt x="33" y="1273"/>
                  </a:lnTo>
                  <a:cubicBezTo>
                    <a:pt x="22" y="1283"/>
                    <a:pt x="12" y="1293"/>
                    <a:pt x="1" y="1302"/>
                  </a:cubicBezTo>
                  <a:lnTo>
                    <a:pt x="21" y="1318"/>
                  </a:lnTo>
                  <a:cubicBezTo>
                    <a:pt x="25" y="1303"/>
                    <a:pt x="29" y="1288"/>
                    <a:pt x="33" y="12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29">
              <a:extLst>
                <a:ext uri="{FF2B5EF4-FFF2-40B4-BE49-F238E27FC236}">
                  <a16:creationId xmlns:a16="http://schemas.microsoft.com/office/drawing/2014/main" id="{DF4564DF-5939-8C3D-7DD1-F581A88C03C9}"/>
                </a:ext>
              </a:extLst>
            </p:cNvPr>
            <p:cNvSpPr/>
            <p:nvPr/>
          </p:nvSpPr>
          <p:spPr>
            <a:xfrm>
              <a:off x="3784050" y="2254075"/>
              <a:ext cx="11675" cy="26475"/>
            </a:xfrm>
            <a:custGeom>
              <a:avLst/>
              <a:gdLst/>
              <a:ahLst/>
              <a:cxnLst/>
              <a:rect l="l" t="t" r="r" b="b"/>
              <a:pathLst>
                <a:path w="467" h="1059" extrusionOk="0">
                  <a:moveTo>
                    <a:pt x="449" y="1"/>
                  </a:moveTo>
                  <a:lnTo>
                    <a:pt x="449" y="1"/>
                  </a:lnTo>
                  <a:cubicBezTo>
                    <a:pt x="269" y="427"/>
                    <a:pt x="136" y="743"/>
                    <a:pt x="1" y="1059"/>
                  </a:cubicBezTo>
                  <a:cubicBezTo>
                    <a:pt x="466" y="599"/>
                    <a:pt x="466" y="599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29">
              <a:extLst>
                <a:ext uri="{FF2B5EF4-FFF2-40B4-BE49-F238E27FC236}">
                  <a16:creationId xmlns:a16="http://schemas.microsoft.com/office/drawing/2014/main" id="{FC73E926-4E50-F8F1-00B9-A47EBEA09341}"/>
                </a:ext>
              </a:extLst>
            </p:cNvPr>
            <p:cNvSpPr/>
            <p:nvPr/>
          </p:nvSpPr>
          <p:spPr>
            <a:xfrm>
              <a:off x="3931100" y="1693025"/>
              <a:ext cx="18075" cy="20400"/>
            </a:xfrm>
            <a:custGeom>
              <a:avLst/>
              <a:gdLst/>
              <a:ahLst/>
              <a:cxnLst/>
              <a:rect l="l" t="t" r="r" b="b"/>
              <a:pathLst>
                <a:path w="723" h="816" extrusionOk="0">
                  <a:moveTo>
                    <a:pt x="528" y="0"/>
                  </a:moveTo>
                  <a:cubicBezTo>
                    <a:pt x="385" y="220"/>
                    <a:pt x="244" y="440"/>
                    <a:pt x="0" y="816"/>
                  </a:cubicBezTo>
                  <a:lnTo>
                    <a:pt x="723" y="482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29">
              <a:extLst>
                <a:ext uri="{FF2B5EF4-FFF2-40B4-BE49-F238E27FC236}">
                  <a16:creationId xmlns:a16="http://schemas.microsoft.com/office/drawing/2014/main" id="{9FBC6589-A8A3-B913-3345-C0528AFD6BD3}"/>
                </a:ext>
              </a:extLst>
            </p:cNvPr>
            <p:cNvSpPr/>
            <p:nvPr/>
          </p:nvSpPr>
          <p:spPr>
            <a:xfrm>
              <a:off x="4588775" y="2448175"/>
              <a:ext cx="9675" cy="26450"/>
            </a:xfrm>
            <a:custGeom>
              <a:avLst/>
              <a:gdLst/>
              <a:ahLst/>
              <a:cxnLst/>
              <a:rect l="l" t="t" r="r" b="b"/>
              <a:pathLst>
                <a:path w="387" h="1058" extrusionOk="0">
                  <a:moveTo>
                    <a:pt x="155" y="1"/>
                  </a:moveTo>
                  <a:lnTo>
                    <a:pt x="23" y="989"/>
                  </a:lnTo>
                  <a:lnTo>
                    <a:pt x="387" y="56"/>
                  </a:lnTo>
                  <a:lnTo>
                    <a:pt x="155" y="1"/>
                  </a:lnTo>
                  <a:close/>
                  <a:moveTo>
                    <a:pt x="23" y="989"/>
                  </a:moveTo>
                  <a:lnTo>
                    <a:pt x="1" y="1047"/>
                  </a:lnTo>
                  <a:lnTo>
                    <a:pt x="14" y="1057"/>
                  </a:lnTo>
                  <a:lnTo>
                    <a:pt x="23" y="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29">
              <a:extLst>
                <a:ext uri="{FF2B5EF4-FFF2-40B4-BE49-F238E27FC236}">
                  <a16:creationId xmlns:a16="http://schemas.microsoft.com/office/drawing/2014/main" id="{93D1547D-9923-48B6-96C1-29807B96FFFA}"/>
                </a:ext>
              </a:extLst>
            </p:cNvPr>
            <p:cNvSpPr/>
            <p:nvPr/>
          </p:nvSpPr>
          <p:spPr>
            <a:xfrm>
              <a:off x="3528425" y="2288775"/>
              <a:ext cx="13925" cy="23150"/>
            </a:xfrm>
            <a:custGeom>
              <a:avLst/>
              <a:gdLst/>
              <a:ahLst/>
              <a:cxnLst/>
              <a:rect l="l" t="t" r="r" b="b"/>
              <a:pathLst>
                <a:path w="557" h="926" extrusionOk="0">
                  <a:moveTo>
                    <a:pt x="380" y="0"/>
                  </a:moveTo>
                  <a:lnTo>
                    <a:pt x="0" y="855"/>
                  </a:lnTo>
                  <a:lnTo>
                    <a:pt x="166" y="925"/>
                  </a:lnTo>
                  <a:cubicBezTo>
                    <a:pt x="296" y="643"/>
                    <a:pt x="426" y="360"/>
                    <a:pt x="556" y="77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29">
              <a:extLst>
                <a:ext uri="{FF2B5EF4-FFF2-40B4-BE49-F238E27FC236}">
                  <a16:creationId xmlns:a16="http://schemas.microsoft.com/office/drawing/2014/main" id="{9569C899-AFE8-D11D-76CC-790B1C7C7342}"/>
                </a:ext>
              </a:extLst>
            </p:cNvPr>
            <p:cNvSpPr/>
            <p:nvPr/>
          </p:nvSpPr>
          <p:spPr>
            <a:xfrm>
              <a:off x="4549050" y="1754725"/>
              <a:ext cx="10125" cy="18975"/>
            </a:xfrm>
            <a:custGeom>
              <a:avLst/>
              <a:gdLst/>
              <a:ahLst/>
              <a:cxnLst/>
              <a:rect l="l" t="t" r="r" b="b"/>
              <a:pathLst>
                <a:path w="405" h="759" extrusionOk="0">
                  <a:moveTo>
                    <a:pt x="251" y="1"/>
                  </a:moveTo>
                  <a:lnTo>
                    <a:pt x="1" y="689"/>
                  </a:lnTo>
                  <a:lnTo>
                    <a:pt x="179" y="758"/>
                  </a:lnTo>
                  <a:cubicBezTo>
                    <a:pt x="253" y="522"/>
                    <a:pt x="328" y="285"/>
                    <a:pt x="404" y="50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29">
              <a:extLst>
                <a:ext uri="{FF2B5EF4-FFF2-40B4-BE49-F238E27FC236}">
                  <a16:creationId xmlns:a16="http://schemas.microsoft.com/office/drawing/2014/main" id="{72B2DCB4-46BB-1862-FCB2-AEB6925A2F00}"/>
                </a:ext>
              </a:extLst>
            </p:cNvPr>
            <p:cNvSpPr/>
            <p:nvPr/>
          </p:nvSpPr>
          <p:spPr>
            <a:xfrm>
              <a:off x="3718475" y="2257975"/>
              <a:ext cx="9300" cy="21675"/>
            </a:xfrm>
            <a:custGeom>
              <a:avLst/>
              <a:gdLst/>
              <a:ahLst/>
              <a:cxnLst/>
              <a:rect l="l" t="t" r="r" b="b"/>
              <a:pathLst>
                <a:path w="372" h="867" extrusionOk="0">
                  <a:moveTo>
                    <a:pt x="196" y="0"/>
                  </a:moveTo>
                  <a:lnTo>
                    <a:pt x="0" y="832"/>
                  </a:lnTo>
                  <a:lnTo>
                    <a:pt x="174" y="866"/>
                  </a:lnTo>
                  <a:cubicBezTo>
                    <a:pt x="239" y="588"/>
                    <a:pt x="305" y="309"/>
                    <a:pt x="372" y="3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29">
              <a:extLst>
                <a:ext uri="{FF2B5EF4-FFF2-40B4-BE49-F238E27FC236}">
                  <a16:creationId xmlns:a16="http://schemas.microsoft.com/office/drawing/2014/main" id="{FE455635-4432-2EBE-2FB3-8F4B33D3FC9E}"/>
                </a:ext>
              </a:extLst>
            </p:cNvPr>
            <p:cNvSpPr/>
            <p:nvPr/>
          </p:nvSpPr>
          <p:spPr>
            <a:xfrm>
              <a:off x="3662325" y="2036000"/>
              <a:ext cx="10025" cy="20400"/>
            </a:xfrm>
            <a:custGeom>
              <a:avLst/>
              <a:gdLst/>
              <a:ahLst/>
              <a:cxnLst/>
              <a:rect l="l" t="t" r="r" b="b"/>
              <a:pathLst>
                <a:path w="401" h="816" extrusionOk="0">
                  <a:moveTo>
                    <a:pt x="218" y="0"/>
                  </a:moveTo>
                  <a:cubicBezTo>
                    <a:pt x="146" y="257"/>
                    <a:pt x="73" y="515"/>
                    <a:pt x="1" y="772"/>
                  </a:cubicBezTo>
                  <a:lnTo>
                    <a:pt x="141" y="815"/>
                  </a:lnTo>
                  <a:cubicBezTo>
                    <a:pt x="228" y="581"/>
                    <a:pt x="314" y="347"/>
                    <a:pt x="400" y="11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29">
              <a:extLst>
                <a:ext uri="{FF2B5EF4-FFF2-40B4-BE49-F238E27FC236}">
                  <a16:creationId xmlns:a16="http://schemas.microsoft.com/office/drawing/2014/main" id="{EB0E42B1-7E90-9668-E0B3-0059A634B725}"/>
                </a:ext>
              </a:extLst>
            </p:cNvPr>
            <p:cNvSpPr/>
            <p:nvPr/>
          </p:nvSpPr>
          <p:spPr>
            <a:xfrm>
              <a:off x="4653775" y="2307225"/>
              <a:ext cx="8350" cy="17525"/>
            </a:xfrm>
            <a:custGeom>
              <a:avLst/>
              <a:gdLst/>
              <a:ahLst/>
              <a:cxnLst/>
              <a:rect l="l" t="t" r="r" b="b"/>
              <a:pathLst>
                <a:path w="334" h="701" extrusionOk="0">
                  <a:moveTo>
                    <a:pt x="199" y="0"/>
                  </a:moveTo>
                  <a:cubicBezTo>
                    <a:pt x="140" y="115"/>
                    <a:pt x="62" y="223"/>
                    <a:pt x="30" y="344"/>
                  </a:cubicBezTo>
                  <a:cubicBezTo>
                    <a:pt x="1" y="454"/>
                    <a:pt x="22" y="578"/>
                    <a:pt x="22" y="697"/>
                  </a:cubicBezTo>
                  <a:lnTo>
                    <a:pt x="121" y="700"/>
                  </a:lnTo>
                  <a:lnTo>
                    <a:pt x="333" y="89"/>
                  </a:lnTo>
                  <a:cubicBezTo>
                    <a:pt x="288" y="59"/>
                    <a:pt x="243" y="3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29">
              <a:extLst>
                <a:ext uri="{FF2B5EF4-FFF2-40B4-BE49-F238E27FC236}">
                  <a16:creationId xmlns:a16="http://schemas.microsoft.com/office/drawing/2014/main" id="{E40D14BC-75BB-6F8A-8D53-97BA52846F6D}"/>
                </a:ext>
              </a:extLst>
            </p:cNvPr>
            <p:cNvSpPr/>
            <p:nvPr/>
          </p:nvSpPr>
          <p:spPr>
            <a:xfrm>
              <a:off x="4638250" y="2420725"/>
              <a:ext cx="9050" cy="23075"/>
            </a:xfrm>
            <a:custGeom>
              <a:avLst/>
              <a:gdLst/>
              <a:ahLst/>
              <a:cxnLst/>
              <a:rect l="l" t="t" r="r" b="b"/>
              <a:pathLst>
                <a:path w="362" h="923" extrusionOk="0">
                  <a:moveTo>
                    <a:pt x="341" y="0"/>
                  </a:moveTo>
                  <a:cubicBezTo>
                    <a:pt x="339" y="12"/>
                    <a:pt x="337" y="25"/>
                    <a:pt x="335" y="37"/>
                  </a:cubicBezTo>
                  <a:lnTo>
                    <a:pt x="335" y="37"/>
                  </a:lnTo>
                  <a:cubicBezTo>
                    <a:pt x="343" y="29"/>
                    <a:pt x="352" y="22"/>
                    <a:pt x="361" y="15"/>
                  </a:cubicBezTo>
                  <a:lnTo>
                    <a:pt x="341" y="0"/>
                  </a:lnTo>
                  <a:close/>
                  <a:moveTo>
                    <a:pt x="335" y="37"/>
                  </a:moveTo>
                  <a:lnTo>
                    <a:pt x="335" y="37"/>
                  </a:lnTo>
                  <a:cubicBezTo>
                    <a:pt x="63" y="273"/>
                    <a:pt x="0" y="567"/>
                    <a:pt x="196" y="923"/>
                  </a:cubicBezTo>
                  <a:cubicBezTo>
                    <a:pt x="243" y="627"/>
                    <a:pt x="288" y="332"/>
                    <a:pt x="33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29">
              <a:extLst>
                <a:ext uri="{FF2B5EF4-FFF2-40B4-BE49-F238E27FC236}">
                  <a16:creationId xmlns:a16="http://schemas.microsoft.com/office/drawing/2014/main" id="{FBED158C-4337-CF1E-5602-A1839982E0EF}"/>
                </a:ext>
              </a:extLst>
            </p:cNvPr>
            <p:cNvSpPr/>
            <p:nvPr/>
          </p:nvSpPr>
          <p:spPr>
            <a:xfrm>
              <a:off x="4543125" y="1716675"/>
              <a:ext cx="9200" cy="23225"/>
            </a:xfrm>
            <a:custGeom>
              <a:avLst/>
              <a:gdLst/>
              <a:ahLst/>
              <a:cxnLst/>
              <a:rect l="l" t="t" r="r" b="b"/>
              <a:pathLst>
                <a:path w="368" h="929" extrusionOk="0">
                  <a:moveTo>
                    <a:pt x="348" y="1"/>
                  </a:moveTo>
                  <a:cubicBezTo>
                    <a:pt x="346" y="13"/>
                    <a:pt x="344" y="24"/>
                    <a:pt x="343" y="36"/>
                  </a:cubicBezTo>
                  <a:lnTo>
                    <a:pt x="343" y="36"/>
                  </a:lnTo>
                  <a:cubicBezTo>
                    <a:pt x="351" y="29"/>
                    <a:pt x="359" y="22"/>
                    <a:pt x="367" y="15"/>
                  </a:cubicBezTo>
                  <a:lnTo>
                    <a:pt x="348" y="1"/>
                  </a:lnTo>
                  <a:close/>
                  <a:moveTo>
                    <a:pt x="343" y="36"/>
                  </a:moveTo>
                  <a:cubicBezTo>
                    <a:pt x="72" y="275"/>
                    <a:pt x="1" y="569"/>
                    <a:pt x="208" y="928"/>
                  </a:cubicBezTo>
                  <a:cubicBezTo>
                    <a:pt x="253" y="631"/>
                    <a:pt x="298" y="333"/>
                    <a:pt x="343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29">
              <a:extLst>
                <a:ext uri="{FF2B5EF4-FFF2-40B4-BE49-F238E27FC236}">
                  <a16:creationId xmlns:a16="http://schemas.microsoft.com/office/drawing/2014/main" id="{5E5B937C-9BB5-C9F3-9A93-CE66F333AF12}"/>
                </a:ext>
              </a:extLst>
            </p:cNvPr>
            <p:cNvSpPr/>
            <p:nvPr/>
          </p:nvSpPr>
          <p:spPr>
            <a:xfrm>
              <a:off x="3677050" y="2001025"/>
              <a:ext cx="8400" cy="17975"/>
            </a:xfrm>
            <a:custGeom>
              <a:avLst/>
              <a:gdLst/>
              <a:ahLst/>
              <a:cxnLst/>
              <a:rect l="l" t="t" r="r" b="b"/>
              <a:pathLst>
                <a:path w="336" h="719" extrusionOk="0">
                  <a:moveTo>
                    <a:pt x="208" y="1"/>
                  </a:moveTo>
                  <a:cubicBezTo>
                    <a:pt x="148" y="113"/>
                    <a:pt x="66" y="219"/>
                    <a:pt x="32" y="339"/>
                  </a:cubicBezTo>
                  <a:cubicBezTo>
                    <a:pt x="0" y="455"/>
                    <a:pt x="19" y="585"/>
                    <a:pt x="14" y="708"/>
                  </a:cubicBezTo>
                  <a:lnTo>
                    <a:pt x="113" y="719"/>
                  </a:lnTo>
                  <a:cubicBezTo>
                    <a:pt x="187" y="514"/>
                    <a:pt x="262" y="309"/>
                    <a:pt x="336" y="104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29">
              <a:extLst>
                <a:ext uri="{FF2B5EF4-FFF2-40B4-BE49-F238E27FC236}">
                  <a16:creationId xmlns:a16="http://schemas.microsoft.com/office/drawing/2014/main" id="{67927C0E-AEDF-4A9F-32EC-A651F4B52DD6}"/>
                </a:ext>
              </a:extLst>
            </p:cNvPr>
            <p:cNvSpPr/>
            <p:nvPr/>
          </p:nvSpPr>
          <p:spPr>
            <a:xfrm>
              <a:off x="4141300" y="1683825"/>
              <a:ext cx="9050" cy="19375"/>
            </a:xfrm>
            <a:custGeom>
              <a:avLst/>
              <a:gdLst/>
              <a:ahLst/>
              <a:cxnLst/>
              <a:rect l="l" t="t" r="r" b="b"/>
              <a:pathLst>
                <a:path w="362" h="775" extrusionOk="0">
                  <a:moveTo>
                    <a:pt x="209" y="0"/>
                  </a:moveTo>
                  <a:cubicBezTo>
                    <a:pt x="138" y="238"/>
                    <a:pt x="69" y="475"/>
                    <a:pt x="0" y="711"/>
                  </a:cubicBezTo>
                  <a:lnTo>
                    <a:pt x="178" y="775"/>
                  </a:lnTo>
                  <a:lnTo>
                    <a:pt x="361" y="37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29">
              <a:extLst>
                <a:ext uri="{FF2B5EF4-FFF2-40B4-BE49-F238E27FC236}">
                  <a16:creationId xmlns:a16="http://schemas.microsoft.com/office/drawing/2014/main" id="{69558C1D-3D47-E979-8840-3471AF75676E}"/>
                </a:ext>
              </a:extLst>
            </p:cNvPr>
            <p:cNvSpPr/>
            <p:nvPr/>
          </p:nvSpPr>
          <p:spPr>
            <a:xfrm>
              <a:off x="4191425" y="1673225"/>
              <a:ext cx="9650" cy="19075"/>
            </a:xfrm>
            <a:custGeom>
              <a:avLst/>
              <a:gdLst/>
              <a:ahLst/>
              <a:cxnLst/>
              <a:rect l="l" t="t" r="r" b="b"/>
              <a:pathLst>
                <a:path w="386" h="763" extrusionOk="0">
                  <a:moveTo>
                    <a:pt x="365" y="1"/>
                  </a:moveTo>
                  <a:cubicBezTo>
                    <a:pt x="360" y="26"/>
                    <a:pt x="356" y="52"/>
                    <a:pt x="351" y="77"/>
                  </a:cubicBezTo>
                  <a:lnTo>
                    <a:pt x="351" y="77"/>
                  </a:lnTo>
                  <a:lnTo>
                    <a:pt x="386" y="17"/>
                  </a:lnTo>
                  <a:lnTo>
                    <a:pt x="365" y="1"/>
                  </a:lnTo>
                  <a:close/>
                  <a:moveTo>
                    <a:pt x="351" y="77"/>
                  </a:moveTo>
                  <a:lnTo>
                    <a:pt x="1" y="684"/>
                  </a:lnTo>
                  <a:lnTo>
                    <a:pt x="218" y="763"/>
                  </a:lnTo>
                  <a:cubicBezTo>
                    <a:pt x="262" y="535"/>
                    <a:pt x="307" y="306"/>
                    <a:pt x="351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29">
              <a:extLst>
                <a:ext uri="{FF2B5EF4-FFF2-40B4-BE49-F238E27FC236}">
                  <a16:creationId xmlns:a16="http://schemas.microsoft.com/office/drawing/2014/main" id="{EE6D845F-C85D-203E-27B5-714674E22AE6}"/>
                </a:ext>
              </a:extLst>
            </p:cNvPr>
            <p:cNvSpPr/>
            <p:nvPr/>
          </p:nvSpPr>
          <p:spPr>
            <a:xfrm>
              <a:off x="4669350" y="2343475"/>
              <a:ext cx="8600" cy="16475"/>
            </a:xfrm>
            <a:custGeom>
              <a:avLst/>
              <a:gdLst/>
              <a:ahLst/>
              <a:cxnLst/>
              <a:rect l="l" t="t" r="r" b="b"/>
              <a:pathLst>
                <a:path w="344" h="659" extrusionOk="0">
                  <a:moveTo>
                    <a:pt x="208" y="1"/>
                  </a:moveTo>
                  <a:lnTo>
                    <a:pt x="0" y="616"/>
                  </a:lnTo>
                  <a:lnTo>
                    <a:pt x="187" y="659"/>
                  </a:lnTo>
                  <a:lnTo>
                    <a:pt x="343" y="3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29">
              <a:extLst>
                <a:ext uri="{FF2B5EF4-FFF2-40B4-BE49-F238E27FC236}">
                  <a16:creationId xmlns:a16="http://schemas.microsoft.com/office/drawing/2014/main" id="{1E05AC29-3D86-EA8A-7A8E-77AFB326AA39}"/>
                </a:ext>
              </a:extLst>
            </p:cNvPr>
            <p:cNvSpPr/>
            <p:nvPr/>
          </p:nvSpPr>
          <p:spPr>
            <a:xfrm>
              <a:off x="4200575" y="1647475"/>
              <a:ext cx="9225" cy="26175"/>
            </a:xfrm>
            <a:custGeom>
              <a:avLst/>
              <a:gdLst/>
              <a:ahLst/>
              <a:cxnLst/>
              <a:rect l="l" t="t" r="r" b="b"/>
              <a:pathLst>
                <a:path w="369" h="1047" extrusionOk="0">
                  <a:moveTo>
                    <a:pt x="357" y="0"/>
                  </a:moveTo>
                  <a:cubicBezTo>
                    <a:pt x="319" y="119"/>
                    <a:pt x="281" y="239"/>
                    <a:pt x="242" y="358"/>
                  </a:cubicBezTo>
                  <a:lnTo>
                    <a:pt x="242" y="358"/>
                  </a:lnTo>
                  <a:cubicBezTo>
                    <a:pt x="284" y="241"/>
                    <a:pt x="326" y="125"/>
                    <a:pt x="368" y="8"/>
                  </a:cubicBezTo>
                  <a:lnTo>
                    <a:pt x="357" y="0"/>
                  </a:lnTo>
                  <a:close/>
                  <a:moveTo>
                    <a:pt x="242" y="358"/>
                  </a:moveTo>
                  <a:cubicBezTo>
                    <a:pt x="161" y="582"/>
                    <a:pt x="81" y="806"/>
                    <a:pt x="0" y="1031"/>
                  </a:cubicBezTo>
                  <a:cubicBezTo>
                    <a:pt x="0" y="1031"/>
                    <a:pt x="21" y="1047"/>
                    <a:pt x="21" y="1047"/>
                  </a:cubicBezTo>
                  <a:cubicBezTo>
                    <a:pt x="95" y="817"/>
                    <a:pt x="168" y="587"/>
                    <a:pt x="242" y="3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29">
              <a:extLst>
                <a:ext uri="{FF2B5EF4-FFF2-40B4-BE49-F238E27FC236}">
                  <a16:creationId xmlns:a16="http://schemas.microsoft.com/office/drawing/2014/main" id="{B0E260DB-7391-362E-E9DF-3E8FC32F7811}"/>
                </a:ext>
              </a:extLst>
            </p:cNvPr>
            <p:cNvSpPr/>
            <p:nvPr/>
          </p:nvSpPr>
          <p:spPr>
            <a:xfrm>
              <a:off x="3962475" y="1647000"/>
              <a:ext cx="9500" cy="22900"/>
            </a:xfrm>
            <a:custGeom>
              <a:avLst/>
              <a:gdLst/>
              <a:ahLst/>
              <a:cxnLst/>
              <a:rect l="l" t="t" r="r" b="b"/>
              <a:pathLst>
                <a:path w="380" h="916" extrusionOk="0">
                  <a:moveTo>
                    <a:pt x="172" y="0"/>
                  </a:moveTo>
                  <a:lnTo>
                    <a:pt x="172" y="0"/>
                  </a:lnTo>
                  <a:cubicBezTo>
                    <a:pt x="122" y="296"/>
                    <a:pt x="71" y="593"/>
                    <a:pt x="20" y="889"/>
                  </a:cubicBezTo>
                  <a:lnTo>
                    <a:pt x="20" y="889"/>
                  </a:lnTo>
                  <a:cubicBezTo>
                    <a:pt x="321" y="660"/>
                    <a:pt x="379" y="363"/>
                    <a:pt x="172" y="0"/>
                  </a:cubicBezTo>
                  <a:close/>
                  <a:moveTo>
                    <a:pt x="20" y="889"/>
                  </a:moveTo>
                  <a:cubicBezTo>
                    <a:pt x="14" y="894"/>
                    <a:pt x="7" y="899"/>
                    <a:pt x="0" y="904"/>
                  </a:cubicBezTo>
                  <a:lnTo>
                    <a:pt x="16" y="915"/>
                  </a:lnTo>
                  <a:cubicBezTo>
                    <a:pt x="17" y="906"/>
                    <a:pt x="19" y="897"/>
                    <a:pt x="20" y="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29">
              <a:extLst>
                <a:ext uri="{FF2B5EF4-FFF2-40B4-BE49-F238E27FC236}">
                  <a16:creationId xmlns:a16="http://schemas.microsoft.com/office/drawing/2014/main" id="{D91CDA66-EA75-B772-9877-ADE1808B9FEF}"/>
                </a:ext>
              </a:extLst>
            </p:cNvPr>
            <p:cNvSpPr/>
            <p:nvPr/>
          </p:nvSpPr>
          <p:spPr>
            <a:xfrm>
              <a:off x="3149750" y="3344025"/>
              <a:ext cx="125075" cy="59175"/>
            </a:xfrm>
            <a:custGeom>
              <a:avLst/>
              <a:gdLst/>
              <a:ahLst/>
              <a:cxnLst/>
              <a:rect l="l" t="t" r="r" b="b"/>
              <a:pathLst>
                <a:path w="5003" h="2367" extrusionOk="0">
                  <a:moveTo>
                    <a:pt x="90" y="1"/>
                  </a:moveTo>
                  <a:lnTo>
                    <a:pt x="1" y="208"/>
                  </a:lnTo>
                  <a:lnTo>
                    <a:pt x="4914" y="2366"/>
                  </a:lnTo>
                  <a:lnTo>
                    <a:pt x="5003" y="216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29">
              <a:extLst>
                <a:ext uri="{FF2B5EF4-FFF2-40B4-BE49-F238E27FC236}">
                  <a16:creationId xmlns:a16="http://schemas.microsoft.com/office/drawing/2014/main" id="{19B802CF-20DC-E24D-1327-F06AA81FE377}"/>
                </a:ext>
              </a:extLst>
            </p:cNvPr>
            <p:cNvSpPr/>
            <p:nvPr/>
          </p:nvSpPr>
          <p:spPr>
            <a:xfrm>
              <a:off x="3144125" y="3324050"/>
              <a:ext cx="81450" cy="36525"/>
            </a:xfrm>
            <a:custGeom>
              <a:avLst/>
              <a:gdLst/>
              <a:ahLst/>
              <a:cxnLst/>
              <a:rect l="l" t="t" r="r" b="b"/>
              <a:pathLst>
                <a:path w="3258" h="1461" extrusionOk="0">
                  <a:moveTo>
                    <a:pt x="1" y="0"/>
                  </a:moveTo>
                  <a:lnTo>
                    <a:pt x="3257" y="1461"/>
                  </a:lnTo>
                  <a:cubicBezTo>
                    <a:pt x="2273" y="742"/>
                    <a:pt x="1188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29">
              <a:extLst>
                <a:ext uri="{FF2B5EF4-FFF2-40B4-BE49-F238E27FC236}">
                  <a16:creationId xmlns:a16="http://schemas.microsoft.com/office/drawing/2014/main" id="{E4753EF2-828B-7F36-9741-9E619105AE51}"/>
                </a:ext>
              </a:extLst>
            </p:cNvPr>
            <p:cNvSpPr/>
            <p:nvPr/>
          </p:nvSpPr>
          <p:spPr>
            <a:xfrm>
              <a:off x="2882000" y="3214250"/>
              <a:ext cx="77350" cy="37625"/>
            </a:xfrm>
            <a:custGeom>
              <a:avLst/>
              <a:gdLst/>
              <a:ahLst/>
              <a:cxnLst/>
              <a:rect l="l" t="t" r="r" b="b"/>
              <a:pathLst>
                <a:path w="3094" h="1505" extrusionOk="0">
                  <a:moveTo>
                    <a:pt x="88" y="1"/>
                  </a:moveTo>
                  <a:cubicBezTo>
                    <a:pt x="59" y="70"/>
                    <a:pt x="30" y="138"/>
                    <a:pt x="1" y="206"/>
                  </a:cubicBezTo>
                  <a:lnTo>
                    <a:pt x="3014" y="1505"/>
                  </a:lnTo>
                  <a:cubicBezTo>
                    <a:pt x="3041" y="1442"/>
                    <a:pt x="3067" y="1381"/>
                    <a:pt x="3093" y="1319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29">
              <a:extLst>
                <a:ext uri="{FF2B5EF4-FFF2-40B4-BE49-F238E27FC236}">
                  <a16:creationId xmlns:a16="http://schemas.microsoft.com/office/drawing/2014/main" id="{C0676B1B-CD05-CD6D-B1EC-703D2FC96266}"/>
                </a:ext>
              </a:extLst>
            </p:cNvPr>
            <p:cNvSpPr/>
            <p:nvPr/>
          </p:nvSpPr>
          <p:spPr>
            <a:xfrm>
              <a:off x="2659700" y="3224450"/>
              <a:ext cx="64275" cy="29375"/>
            </a:xfrm>
            <a:custGeom>
              <a:avLst/>
              <a:gdLst/>
              <a:ahLst/>
              <a:cxnLst/>
              <a:rect l="l" t="t" r="r" b="b"/>
              <a:pathLst>
                <a:path w="2571" h="1175" extrusionOk="0">
                  <a:moveTo>
                    <a:pt x="0" y="0"/>
                  </a:moveTo>
                  <a:lnTo>
                    <a:pt x="2571" y="1175"/>
                  </a:lnTo>
                  <a:cubicBezTo>
                    <a:pt x="1688" y="417"/>
                    <a:pt x="776" y="3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29">
              <a:extLst>
                <a:ext uri="{FF2B5EF4-FFF2-40B4-BE49-F238E27FC236}">
                  <a16:creationId xmlns:a16="http://schemas.microsoft.com/office/drawing/2014/main" id="{486D55D1-7EC1-2A0F-46EC-410BA4A534BA}"/>
                </a:ext>
              </a:extLst>
            </p:cNvPr>
            <p:cNvSpPr/>
            <p:nvPr/>
          </p:nvSpPr>
          <p:spPr>
            <a:xfrm>
              <a:off x="2214775" y="2770200"/>
              <a:ext cx="25850" cy="60350"/>
            </a:xfrm>
            <a:custGeom>
              <a:avLst/>
              <a:gdLst/>
              <a:ahLst/>
              <a:cxnLst/>
              <a:rect l="l" t="t" r="r" b="b"/>
              <a:pathLst>
                <a:path w="1034" h="2414" extrusionOk="0">
                  <a:moveTo>
                    <a:pt x="953" y="0"/>
                  </a:moveTo>
                  <a:cubicBezTo>
                    <a:pt x="257" y="1001"/>
                    <a:pt x="1" y="1631"/>
                    <a:pt x="10" y="2413"/>
                  </a:cubicBezTo>
                  <a:cubicBezTo>
                    <a:pt x="372" y="1583"/>
                    <a:pt x="703" y="826"/>
                    <a:pt x="1034" y="69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29">
              <a:extLst>
                <a:ext uri="{FF2B5EF4-FFF2-40B4-BE49-F238E27FC236}">
                  <a16:creationId xmlns:a16="http://schemas.microsoft.com/office/drawing/2014/main" id="{1303ECE0-9EE9-968E-D24E-EF1C8AE93E34}"/>
                </a:ext>
              </a:extLst>
            </p:cNvPr>
            <p:cNvSpPr/>
            <p:nvPr/>
          </p:nvSpPr>
          <p:spPr>
            <a:xfrm>
              <a:off x="2314900" y="3024300"/>
              <a:ext cx="15000" cy="51425"/>
            </a:xfrm>
            <a:custGeom>
              <a:avLst/>
              <a:gdLst/>
              <a:ahLst/>
              <a:cxnLst/>
              <a:rect l="l" t="t" r="r" b="b"/>
              <a:pathLst>
                <a:path w="600" h="2057" extrusionOk="0">
                  <a:moveTo>
                    <a:pt x="352" y="1"/>
                  </a:moveTo>
                  <a:lnTo>
                    <a:pt x="0" y="2023"/>
                  </a:lnTo>
                  <a:lnTo>
                    <a:pt x="196" y="2057"/>
                  </a:lnTo>
                  <a:cubicBezTo>
                    <a:pt x="331" y="1390"/>
                    <a:pt x="465" y="724"/>
                    <a:pt x="599" y="57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29">
              <a:extLst>
                <a:ext uri="{FF2B5EF4-FFF2-40B4-BE49-F238E27FC236}">
                  <a16:creationId xmlns:a16="http://schemas.microsoft.com/office/drawing/2014/main" id="{A8AF19B4-CB80-3DB9-E2F7-2D1CDB94B786}"/>
                </a:ext>
              </a:extLst>
            </p:cNvPr>
            <p:cNvSpPr/>
            <p:nvPr/>
          </p:nvSpPr>
          <p:spPr>
            <a:xfrm>
              <a:off x="3371725" y="3352000"/>
              <a:ext cx="20850" cy="50150"/>
            </a:xfrm>
            <a:custGeom>
              <a:avLst/>
              <a:gdLst/>
              <a:ahLst/>
              <a:cxnLst/>
              <a:rect l="l" t="t" r="r" b="b"/>
              <a:pathLst>
                <a:path w="834" h="2006" extrusionOk="0">
                  <a:moveTo>
                    <a:pt x="757" y="1"/>
                  </a:moveTo>
                  <a:cubicBezTo>
                    <a:pt x="143" y="922"/>
                    <a:pt x="19" y="1226"/>
                    <a:pt x="1" y="2005"/>
                  </a:cubicBezTo>
                  <a:lnTo>
                    <a:pt x="833" y="62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29">
              <a:extLst>
                <a:ext uri="{FF2B5EF4-FFF2-40B4-BE49-F238E27FC236}">
                  <a16:creationId xmlns:a16="http://schemas.microsoft.com/office/drawing/2014/main" id="{C18DAAF8-89ED-4E7E-04F6-53FF10B694F5}"/>
                </a:ext>
              </a:extLst>
            </p:cNvPr>
            <p:cNvSpPr/>
            <p:nvPr/>
          </p:nvSpPr>
          <p:spPr>
            <a:xfrm>
              <a:off x="2505275" y="3000175"/>
              <a:ext cx="43925" cy="24625"/>
            </a:xfrm>
            <a:custGeom>
              <a:avLst/>
              <a:gdLst/>
              <a:ahLst/>
              <a:cxnLst/>
              <a:rect l="l" t="t" r="r" b="b"/>
              <a:pathLst>
                <a:path w="1757" h="985" extrusionOk="0">
                  <a:moveTo>
                    <a:pt x="94" y="1"/>
                  </a:moveTo>
                  <a:lnTo>
                    <a:pt x="0" y="208"/>
                  </a:lnTo>
                  <a:lnTo>
                    <a:pt x="1671" y="985"/>
                  </a:lnTo>
                  <a:cubicBezTo>
                    <a:pt x="1700" y="921"/>
                    <a:pt x="1728" y="859"/>
                    <a:pt x="1757" y="79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29">
              <a:extLst>
                <a:ext uri="{FF2B5EF4-FFF2-40B4-BE49-F238E27FC236}">
                  <a16:creationId xmlns:a16="http://schemas.microsoft.com/office/drawing/2014/main" id="{BF344FBB-ED94-59F8-13F3-D9D20EC35520}"/>
                </a:ext>
              </a:extLst>
            </p:cNvPr>
            <p:cNvSpPr/>
            <p:nvPr/>
          </p:nvSpPr>
          <p:spPr>
            <a:xfrm>
              <a:off x="2299125" y="2812650"/>
              <a:ext cx="43450" cy="19675"/>
            </a:xfrm>
            <a:custGeom>
              <a:avLst/>
              <a:gdLst/>
              <a:ahLst/>
              <a:cxnLst/>
              <a:rect l="l" t="t" r="r" b="b"/>
              <a:pathLst>
                <a:path w="1738" h="787" extrusionOk="0">
                  <a:moveTo>
                    <a:pt x="89" y="1"/>
                  </a:moveTo>
                  <a:lnTo>
                    <a:pt x="0" y="204"/>
                  </a:lnTo>
                  <a:cubicBezTo>
                    <a:pt x="527" y="408"/>
                    <a:pt x="981" y="786"/>
                    <a:pt x="1598" y="786"/>
                  </a:cubicBezTo>
                  <a:cubicBezTo>
                    <a:pt x="1643" y="786"/>
                    <a:pt x="1690" y="784"/>
                    <a:pt x="1737" y="780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29">
              <a:extLst>
                <a:ext uri="{FF2B5EF4-FFF2-40B4-BE49-F238E27FC236}">
                  <a16:creationId xmlns:a16="http://schemas.microsoft.com/office/drawing/2014/main" id="{6AA8ED16-E851-396E-7E2F-12581A321314}"/>
                </a:ext>
              </a:extLst>
            </p:cNvPr>
            <p:cNvSpPr/>
            <p:nvPr/>
          </p:nvSpPr>
          <p:spPr>
            <a:xfrm>
              <a:off x="2102600" y="2832725"/>
              <a:ext cx="13725" cy="46575"/>
            </a:xfrm>
            <a:custGeom>
              <a:avLst/>
              <a:gdLst/>
              <a:ahLst/>
              <a:cxnLst/>
              <a:rect l="l" t="t" r="r" b="b"/>
              <a:pathLst>
                <a:path w="549" h="1863" extrusionOk="0">
                  <a:moveTo>
                    <a:pt x="341" y="1"/>
                  </a:moveTo>
                  <a:cubicBezTo>
                    <a:pt x="228" y="610"/>
                    <a:pt x="114" y="1219"/>
                    <a:pt x="0" y="1828"/>
                  </a:cubicBezTo>
                  <a:lnTo>
                    <a:pt x="187" y="1862"/>
                  </a:lnTo>
                  <a:cubicBezTo>
                    <a:pt x="308" y="1258"/>
                    <a:pt x="428" y="654"/>
                    <a:pt x="548" y="51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29">
              <a:extLst>
                <a:ext uri="{FF2B5EF4-FFF2-40B4-BE49-F238E27FC236}">
                  <a16:creationId xmlns:a16="http://schemas.microsoft.com/office/drawing/2014/main" id="{C20146E1-BD2A-872C-B6A6-55D8C38F1A37}"/>
                </a:ext>
              </a:extLst>
            </p:cNvPr>
            <p:cNvSpPr/>
            <p:nvPr/>
          </p:nvSpPr>
          <p:spPr>
            <a:xfrm>
              <a:off x="3360750" y="3316825"/>
              <a:ext cx="20175" cy="46500"/>
            </a:xfrm>
            <a:custGeom>
              <a:avLst/>
              <a:gdLst/>
              <a:ahLst/>
              <a:cxnLst/>
              <a:rect l="l" t="t" r="r" b="b"/>
              <a:pathLst>
                <a:path w="807" h="1860" extrusionOk="0">
                  <a:moveTo>
                    <a:pt x="709" y="0"/>
                  </a:moveTo>
                  <a:cubicBezTo>
                    <a:pt x="310" y="546"/>
                    <a:pt x="0" y="1131"/>
                    <a:pt x="20" y="1860"/>
                  </a:cubicBezTo>
                  <a:lnTo>
                    <a:pt x="807" y="8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29">
              <a:extLst>
                <a:ext uri="{FF2B5EF4-FFF2-40B4-BE49-F238E27FC236}">
                  <a16:creationId xmlns:a16="http://schemas.microsoft.com/office/drawing/2014/main" id="{B1E4E30C-A870-4272-5566-34A45B7DA5B4}"/>
                </a:ext>
              </a:extLst>
            </p:cNvPr>
            <p:cNvSpPr/>
            <p:nvPr/>
          </p:nvSpPr>
          <p:spPr>
            <a:xfrm>
              <a:off x="2616050" y="3092950"/>
              <a:ext cx="40975" cy="21975"/>
            </a:xfrm>
            <a:custGeom>
              <a:avLst/>
              <a:gdLst/>
              <a:ahLst/>
              <a:cxnLst/>
              <a:rect l="l" t="t" r="r" b="b"/>
              <a:pathLst>
                <a:path w="1639" h="879" extrusionOk="0">
                  <a:moveTo>
                    <a:pt x="207" y="1"/>
                  </a:moveTo>
                  <a:cubicBezTo>
                    <a:pt x="151" y="1"/>
                    <a:pt x="90" y="12"/>
                    <a:pt x="34" y="12"/>
                  </a:cubicBezTo>
                  <a:cubicBezTo>
                    <a:pt x="23" y="48"/>
                    <a:pt x="12" y="87"/>
                    <a:pt x="0" y="125"/>
                  </a:cubicBezTo>
                  <a:lnTo>
                    <a:pt x="1639" y="878"/>
                  </a:lnTo>
                  <a:cubicBezTo>
                    <a:pt x="1245" y="476"/>
                    <a:pt x="775" y="239"/>
                    <a:pt x="299" y="18"/>
                  </a:cubicBezTo>
                  <a:cubicBezTo>
                    <a:pt x="272" y="5"/>
                    <a:pt x="24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29">
              <a:extLst>
                <a:ext uri="{FF2B5EF4-FFF2-40B4-BE49-F238E27FC236}">
                  <a16:creationId xmlns:a16="http://schemas.microsoft.com/office/drawing/2014/main" id="{7955AE83-503D-098D-8F9C-F11DD0F0CD46}"/>
                </a:ext>
              </a:extLst>
            </p:cNvPr>
            <p:cNvSpPr/>
            <p:nvPr/>
          </p:nvSpPr>
          <p:spPr>
            <a:xfrm>
              <a:off x="2347200" y="2815175"/>
              <a:ext cx="41650" cy="19850"/>
            </a:xfrm>
            <a:custGeom>
              <a:avLst/>
              <a:gdLst/>
              <a:ahLst/>
              <a:cxnLst/>
              <a:rect l="l" t="t" r="r" b="b"/>
              <a:pathLst>
                <a:path w="1666" h="794" extrusionOk="0">
                  <a:moveTo>
                    <a:pt x="66" y="1"/>
                  </a:moveTo>
                  <a:lnTo>
                    <a:pt x="0" y="80"/>
                  </a:lnTo>
                  <a:cubicBezTo>
                    <a:pt x="475" y="450"/>
                    <a:pt x="962" y="794"/>
                    <a:pt x="1618" y="794"/>
                  </a:cubicBezTo>
                  <a:cubicBezTo>
                    <a:pt x="1634" y="794"/>
                    <a:pt x="1650" y="794"/>
                    <a:pt x="1666" y="793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29">
              <a:extLst>
                <a:ext uri="{FF2B5EF4-FFF2-40B4-BE49-F238E27FC236}">
                  <a16:creationId xmlns:a16="http://schemas.microsoft.com/office/drawing/2014/main" id="{2FF35292-E162-B73C-C902-AB9E53A2B66A}"/>
                </a:ext>
              </a:extLst>
            </p:cNvPr>
            <p:cNvSpPr/>
            <p:nvPr/>
          </p:nvSpPr>
          <p:spPr>
            <a:xfrm>
              <a:off x="2498900" y="3030700"/>
              <a:ext cx="42025" cy="25200"/>
            </a:xfrm>
            <a:custGeom>
              <a:avLst/>
              <a:gdLst/>
              <a:ahLst/>
              <a:cxnLst/>
              <a:rect l="l" t="t" r="r" b="b"/>
              <a:pathLst>
                <a:path w="1681" h="1008" extrusionOk="0">
                  <a:moveTo>
                    <a:pt x="79" y="0"/>
                  </a:moveTo>
                  <a:lnTo>
                    <a:pt x="0" y="100"/>
                  </a:lnTo>
                  <a:lnTo>
                    <a:pt x="1564" y="1007"/>
                  </a:lnTo>
                  <a:lnTo>
                    <a:pt x="1681" y="785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29">
              <a:extLst>
                <a:ext uri="{FF2B5EF4-FFF2-40B4-BE49-F238E27FC236}">
                  <a16:creationId xmlns:a16="http://schemas.microsoft.com/office/drawing/2014/main" id="{E2A9BEAD-142B-F225-01EA-534D5B85FEAC}"/>
                </a:ext>
              </a:extLst>
            </p:cNvPr>
            <p:cNvSpPr/>
            <p:nvPr/>
          </p:nvSpPr>
          <p:spPr>
            <a:xfrm>
              <a:off x="2587075" y="2931875"/>
              <a:ext cx="20050" cy="37050"/>
            </a:xfrm>
            <a:custGeom>
              <a:avLst/>
              <a:gdLst/>
              <a:ahLst/>
              <a:cxnLst/>
              <a:rect l="l" t="t" r="r" b="b"/>
              <a:pathLst>
                <a:path w="802" h="1482" extrusionOk="0">
                  <a:moveTo>
                    <a:pt x="609" y="0"/>
                  </a:moveTo>
                  <a:cubicBezTo>
                    <a:pt x="406" y="450"/>
                    <a:pt x="204" y="899"/>
                    <a:pt x="1" y="1349"/>
                  </a:cubicBezTo>
                  <a:lnTo>
                    <a:pt x="187" y="1481"/>
                  </a:lnTo>
                  <a:lnTo>
                    <a:pt x="801" y="83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29">
              <a:extLst>
                <a:ext uri="{FF2B5EF4-FFF2-40B4-BE49-F238E27FC236}">
                  <a16:creationId xmlns:a16="http://schemas.microsoft.com/office/drawing/2014/main" id="{DEAD583A-D973-4B6C-2BF8-A64565C0AF40}"/>
                </a:ext>
              </a:extLst>
            </p:cNvPr>
            <p:cNvSpPr/>
            <p:nvPr/>
          </p:nvSpPr>
          <p:spPr>
            <a:xfrm>
              <a:off x="3431825" y="3338175"/>
              <a:ext cx="16525" cy="34650"/>
            </a:xfrm>
            <a:custGeom>
              <a:avLst/>
              <a:gdLst/>
              <a:ahLst/>
              <a:cxnLst/>
              <a:rect l="l" t="t" r="r" b="b"/>
              <a:pathLst>
                <a:path w="661" h="1386" extrusionOk="0">
                  <a:moveTo>
                    <a:pt x="427" y="0"/>
                  </a:moveTo>
                  <a:lnTo>
                    <a:pt x="1" y="1323"/>
                  </a:lnTo>
                  <a:lnTo>
                    <a:pt x="197" y="1385"/>
                  </a:lnTo>
                  <a:cubicBezTo>
                    <a:pt x="352" y="957"/>
                    <a:pt x="506" y="529"/>
                    <a:pt x="661" y="101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29">
              <a:extLst>
                <a:ext uri="{FF2B5EF4-FFF2-40B4-BE49-F238E27FC236}">
                  <a16:creationId xmlns:a16="http://schemas.microsoft.com/office/drawing/2014/main" id="{27157D1E-4F54-5D0D-7E16-1B7B5EEB2229}"/>
                </a:ext>
              </a:extLst>
            </p:cNvPr>
            <p:cNvSpPr/>
            <p:nvPr/>
          </p:nvSpPr>
          <p:spPr>
            <a:xfrm>
              <a:off x="2767300" y="3001275"/>
              <a:ext cx="26600" cy="28400"/>
            </a:xfrm>
            <a:custGeom>
              <a:avLst/>
              <a:gdLst/>
              <a:ahLst/>
              <a:cxnLst/>
              <a:rect l="l" t="t" r="r" b="b"/>
              <a:pathLst>
                <a:path w="1064" h="1136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487" y="173"/>
                    <a:pt x="185" y="568"/>
                    <a:pt x="1" y="1062"/>
                  </a:cubicBezTo>
                  <a:lnTo>
                    <a:pt x="90" y="1136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29">
              <a:extLst>
                <a:ext uri="{FF2B5EF4-FFF2-40B4-BE49-F238E27FC236}">
                  <a16:creationId xmlns:a16="http://schemas.microsoft.com/office/drawing/2014/main" id="{212416D4-337D-DC44-9E5F-2EA2EC9A0D99}"/>
                </a:ext>
              </a:extLst>
            </p:cNvPr>
            <p:cNvSpPr/>
            <p:nvPr/>
          </p:nvSpPr>
          <p:spPr>
            <a:xfrm>
              <a:off x="3217300" y="3218025"/>
              <a:ext cx="21225" cy="37725"/>
            </a:xfrm>
            <a:custGeom>
              <a:avLst/>
              <a:gdLst/>
              <a:ahLst/>
              <a:cxnLst/>
              <a:rect l="l" t="t" r="r" b="b"/>
              <a:pathLst>
                <a:path w="849" h="1509" extrusionOk="0">
                  <a:moveTo>
                    <a:pt x="827" y="0"/>
                  </a:moveTo>
                  <a:lnTo>
                    <a:pt x="795" y="59"/>
                  </a:lnTo>
                  <a:lnTo>
                    <a:pt x="795" y="59"/>
                  </a:lnTo>
                  <a:cubicBezTo>
                    <a:pt x="813" y="46"/>
                    <a:pt x="831" y="34"/>
                    <a:pt x="849" y="21"/>
                  </a:cubicBezTo>
                  <a:cubicBezTo>
                    <a:pt x="849" y="21"/>
                    <a:pt x="827" y="0"/>
                    <a:pt x="827" y="0"/>
                  </a:cubicBezTo>
                  <a:close/>
                  <a:moveTo>
                    <a:pt x="795" y="59"/>
                  </a:moveTo>
                  <a:cubicBezTo>
                    <a:pt x="167" y="506"/>
                    <a:pt x="81" y="665"/>
                    <a:pt x="1" y="1509"/>
                  </a:cubicBezTo>
                  <a:lnTo>
                    <a:pt x="795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29">
              <a:extLst>
                <a:ext uri="{FF2B5EF4-FFF2-40B4-BE49-F238E27FC236}">
                  <a16:creationId xmlns:a16="http://schemas.microsoft.com/office/drawing/2014/main" id="{EC01C87E-3634-0C0F-3FD6-133B3701E2F0}"/>
                </a:ext>
              </a:extLst>
            </p:cNvPr>
            <p:cNvSpPr/>
            <p:nvPr/>
          </p:nvSpPr>
          <p:spPr>
            <a:xfrm>
              <a:off x="2160825" y="2727075"/>
              <a:ext cx="16850" cy="38550"/>
            </a:xfrm>
            <a:custGeom>
              <a:avLst/>
              <a:gdLst/>
              <a:ahLst/>
              <a:cxnLst/>
              <a:rect l="l" t="t" r="r" b="b"/>
              <a:pathLst>
                <a:path w="674" h="1542" extrusionOk="0">
                  <a:moveTo>
                    <a:pt x="573" y="1"/>
                  </a:moveTo>
                  <a:cubicBezTo>
                    <a:pt x="211" y="440"/>
                    <a:pt x="1" y="938"/>
                    <a:pt x="51" y="1542"/>
                  </a:cubicBezTo>
                  <a:lnTo>
                    <a:pt x="673" y="87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29">
              <a:extLst>
                <a:ext uri="{FF2B5EF4-FFF2-40B4-BE49-F238E27FC236}">
                  <a16:creationId xmlns:a16="http://schemas.microsoft.com/office/drawing/2014/main" id="{20B7C51A-7281-BF47-0570-E8333556CC1B}"/>
                </a:ext>
              </a:extLst>
            </p:cNvPr>
            <p:cNvSpPr/>
            <p:nvPr/>
          </p:nvSpPr>
          <p:spPr>
            <a:xfrm>
              <a:off x="3008525" y="3223450"/>
              <a:ext cx="12500" cy="41425"/>
            </a:xfrm>
            <a:custGeom>
              <a:avLst/>
              <a:gdLst/>
              <a:ahLst/>
              <a:cxnLst/>
              <a:rect l="l" t="t" r="r" b="b"/>
              <a:pathLst>
                <a:path w="500" h="1657" extrusionOk="0">
                  <a:moveTo>
                    <a:pt x="466" y="1"/>
                  </a:moveTo>
                  <a:cubicBezTo>
                    <a:pt x="109" y="490"/>
                    <a:pt x="0" y="1043"/>
                    <a:pt x="134" y="1656"/>
                  </a:cubicBezTo>
                  <a:cubicBezTo>
                    <a:pt x="256" y="1113"/>
                    <a:pt x="378" y="569"/>
                    <a:pt x="500" y="26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29">
              <a:extLst>
                <a:ext uri="{FF2B5EF4-FFF2-40B4-BE49-F238E27FC236}">
                  <a16:creationId xmlns:a16="http://schemas.microsoft.com/office/drawing/2014/main" id="{8354A37D-4CED-3E4E-C66F-E3AA4E385C56}"/>
                </a:ext>
              </a:extLst>
            </p:cNvPr>
            <p:cNvSpPr/>
            <p:nvPr/>
          </p:nvSpPr>
          <p:spPr>
            <a:xfrm>
              <a:off x="2483375" y="3084125"/>
              <a:ext cx="13825" cy="34950"/>
            </a:xfrm>
            <a:custGeom>
              <a:avLst/>
              <a:gdLst/>
              <a:ahLst/>
              <a:cxnLst/>
              <a:rect l="l" t="t" r="r" b="b"/>
              <a:pathLst>
                <a:path w="553" h="1398" extrusionOk="0">
                  <a:moveTo>
                    <a:pt x="329" y="0"/>
                  </a:moveTo>
                  <a:lnTo>
                    <a:pt x="1" y="1352"/>
                  </a:lnTo>
                  <a:lnTo>
                    <a:pt x="184" y="1398"/>
                  </a:lnTo>
                  <a:lnTo>
                    <a:pt x="552" y="10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29">
              <a:extLst>
                <a:ext uri="{FF2B5EF4-FFF2-40B4-BE49-F238E27FC236}">
                  <a16:creationId xmlns:a16="http://schemas.microsoft.com/office/drawing/2014/main" id="{C37AEDA2-C14E-8C15-7DF6-13EF6C307EDA}"/>
                </a:ext>
              </a:extLst>
            </p:cNvPr>
            <p:cNvSpPr/>
            <p:nvPr/>
          </p:nvSpPr>
          <p:spPr>
            <a:xfrm>
              <a:off x="2740475" y="3256925"/>
              <a:ext cx="33900" cy="20325"/>
            </a:xfrm>
            <a:custGeom>
              <a:avLst/>
              <a:gdLst/>
              <a:ahLst/>
              <a:cxnLst/>
              <a:rect l="l" t="t" r="r" b="b"/>
              <a:pathLst>
                <a:path w="1356" h="813" extrusionOk="0">
                  <a:moveTo>
                    <a:pt x="142" y="0"/>
                  </a:moveTo>
                  <a:lnTo>
                    <a:pt x="0" y="191"/>
                  </a:lnTo>
                  <a:lnTo>
                    <a:pt x="1264" y="812"/>
                  </a:lnTo>
                  <a:lnTo>
                    <a:pt x="1355" y="61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29">
              <a:extLst>
                <a:ext uri="{FF2B5EF4-FFF2-40B4-BE49-F238E27FC236}">
                  <a16:creationId xmlns:a16="http://schemas.microsoft.com/office/drawing/2014/main" id="{62400F3A-4A9F-B081-905D-1E598986EAAB}"/>
                </a:ext>
              </a:extLst>
            </p:cNvPr>
            <p:cNvSpPr/>
            <p:nvPr/>
          </p:nvSpPr>
          <p:spPr>
            <a:xfrm>
              <a:off x="2773450" y="3057825"/>
              <a:ext cx="11575" cy="23500"/>
            </a:xfrm>
            <a:custGeom>
              <a:avLst/>
              <a:gdLst/>
              <a:ahLst/>
              <a:cxnLst/>
              <a:rect l="l" t="t" r="r" b="b"/>
              <a:pathLst>
                <a:path w="463" h="940" extrusionOk="0">
                  <a:moveTo>
                    <a:pt x="462" y="0"/>
                  </a:moveTo>
                  <a:lnTo>
                    <a:pt x="462" y="0"/>
                  </a:lnTo>
                  <a:cubicBezTo>
                    <a:pt x="0" y="394"/>
                    <a:pt x="13" y="400"/>
                    <a:pt x="17" y="939"/>
                  </a:cubicBezTo>
                  <a:cubicBezTo>
                    <a:pt x="184" y="587"/>
                    <a:pt x="323" y="294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29">
              <a:extLst>
                <a:ext uri="{FF2B5EF4-FFF2-40B4-BE49-F238E27FC236}">
                  <a16:creationId xmlns:a16="http://schemas.microsoft.com/office/drawing/2014/main" id="{3CE7ADAE-DEB3-932E-58E8-49851FFA1648}"/>
                </a:ext>
              </a:extLst>
            </p:cNvPr>
            <p:cNvSpPr/>
            <p:nvPr/>
          </p:nvSpPr>
          <p:spPr>
            <a:xfrm>
              <a:off x="2735950" y="3058725"/>
              <a:ext cx="14625" cy="31925"/>
            </a:xfrm>
            <a:custGeom>
              <a:avLst/>
              <a:gdLst/>
              <a:ahLst/>
              <a:cxnLst/>
              <a:rect l="l" t="t" r="r" b="b"/>
              <a:pathLst>
                <a:path w="585" h="1277" extrusionOk="0">
                  <a:moveTo>
                    <a:pt x="483" y="1"/>
                  </a:moveTo>
                  <a:cubicBezTo>
                    <a:pt x="188" y="367"/>
                    <a:pt x="1" y="769"/>
                    <a:pt x="123" y="1277"/>
                  </a:cubicBezTo>
                  <a:cubicBezTo>
                    <a:pt x="277" y="878"/>
                    <a:pt x="430" y="480"/>
                    <a:pt x="584" y="81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29">
              <a:extLst>
                <a:ext uri="{FF2B5EF4-FFF2-40B4-BE49-F238E27FC236}">
                  <a16:creationId xmlns:a16="http://schemas.microsoft.com/office/drawing/2014/main" id="{A30FEBAA-62F0-F7DE-E476-0D4DBAF5B319}"/>
                </a:ext>
              </a:extLst>
            </p:cNvPr>
            <p:cNvSpPr/>
            <p:nvPr/>
          </p:nvSpPr>
          <p:spPr>
            <a:xfrm>
              <a:off x="3036600" y="3215125"/>
              <a:ext cx="15175" cy="30075"/>
            </a:xfrm>
            <a:custGeom>
              <a:avLst/>
              <a:gdLst/>
              <a:ahLst/>
              <a:cxnLst/>
              <a:rect l="l" t="t" r="r" b="b"/>
              <a:pathLst>
                <a:path w="607" h="1203" extrusionOk="0">
                  <a:moveTo>
                    <a:pt x="408" y="1"/>
                  </a:moveTo>
                  <a:lnTo>
                    <a:pt x="1" y="1140"/>
                  </a:lnTo>
                  <a:lnTo>
                    <a:pt x="190" y="1202"/>
                  </a:lnTo>
                  <a:lnTo>
                    <a:pt x="607" y="6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29">
              <a:extLst>
                <a:ext uri="{FF2B5EF4-FFF2-40B4-BE49-F238E27FC236}">
                  <a16:creationId xmlns:a16="http://schemas.microsoft.com/office/drawing/2014/main" id="{84B64270-1E83-BB11-D564-68BA98F75D1C}"/>
                </a:ext>
              </a:extLst>
            </p:cNvPr>
            <p:cNvSpPr/>
            <p:nvPr/>
          </p:nvSpPr>
          <p:spPr>
            <a:xfrm>
              <a:off x="3020150" y="3190475"/>
              <a:ext cx="15850" cy="33625"/>
            </a:xfrm>
            <a:custGeom>
              <a:avLst/>
              <a:gdLst/>
              <a:ahLst/>
              <a:cxnLst/>
              <a:rect l="l" t="t" r="r" b="b"/>
              <a:pathLst>
                <a:path w="634" h="1345" extrusionOk="0">
                  <a:moveTo>
                    <a:pt x="379" y="1"/>
                  </a:moveTo>
                  <a:cubicBezTo>
                    <a:pt x="253" y="440"/>
                    <a:pt x="127" y="879"/>
                    <a:pt x="1" y="1320"/>
                  </a:cubicBezTo>
                  <a:lnTo>
                    <a:pt x="35" y="1345"/>
                  </a:lnTo>
                  <a:lnTo>
                    <a:pt x="634" y="9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29">
              <a:extLst>
                <a:ext uri="{FF2B5EF4-FFF2-40B4-BE49-F238E27FC236}">
                  <a16:creationId xmlns:a16="http://schemas.microsoft.com/office/drawing/2014/main" id="{A524B358-C011-3918-2D94-482DBF65085B}"/>
                </a:ext>
              </a:extLst>
            </p:cNvPr>
            <p:cNvSpPr/>
            <p:nvPr/>
          </p:nvSpPr>
          <p:spPr>
            <a:xfrm>
              <a:off x="2748025" y="3027800"/>
              <a:ext cx="21525" cy="32950"/>
            </a:xfrm>
            <a:custGeom>
              <a:avLst/>
              <a:gdLst/>
              <a:ahLst/>
              <a:cxnLst/>
              <a:rect l="l" t="t" r="r" b="b"/>
              <a:pathLst>
                <a:path w="861" h="1318" extrusionOk="0">
                  <a:moveTo>
                    <a:pt x="772" y="1"/>
                  </a:moveTo>
                  <a:cubicBezTo>
                    <a:pt x="514" y="413"/>
                    <a:pt x="257" y="825"/>
                    <a:pt x="0" y="1238"/>
                  </a:cubicBezTo>
                  <a:lnTo>
                    <a:pt x="101" y="1318"/>
                  </a:lnTo>
                  <a:lnTo>
                    <a:pt x="861" y="75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29">
              <a:extLst>
                <a:ext uri="{FF2B5EF4-FFF2-40B4-BE49-F238E27FC236}">
                  <a16:creationId xmlns:a16="http://schemas.microsoft.com/office/drawing/2014/main" id="{76C8DF85-D031-3C95-B293-67F236A8C03F}"/>
                </a:ext>
              </a:extLst>
            </p:cNvPr>
            <p:cNvSpPr/>
            <p:nvPr/>
          </p:nvSpPr>
          <p:spPr>
            <a:xfrm>
              <a:off x="2238600" y="2746250"/>
              <a:ext cx="19475" cy="25675"/>
            </a:xfrm>
            <a:custGeom>
              <a:avLst/>
              <a:gdLst/>
              <a:ahLst/>
              <a:cxnLst/>
              <a:rect l="l" t="t" r="r" b="b"/>
              <a:pathLst>
                <a:path w="779" h="1027" extrusionOk="0">
                  <a:moveTo>
                    <a:pt x="578" y="0"/>
                  </a:moveTo>
                  <a:lnTo>
                    <a:pt x="0" y="958"/>
                  </a:lnTo>
                  <a:lnTo>
                    <a:pt x="81" y="1026"/>
                  </a:lnTo>
                  <a:lnTo>
                    <a:pt x="778" y="137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29">
              <a:extLst>
                <a:ext uri="{FF2B5EF4-FFF2-40B4-BE49-F238E27FC236}">
                  <a16:creationId xmlns:a16="http://schemas.microsoft.com/office/drawing/2014/main" id="{3DDA63F2-2726-B759-7AF6-AF39F3548E0D}"/>
                </a:ext>
              </a:extLst>
            </p:cNvPr>
            <p:cNvSpPr/>
            <p:nvPr/>
          </p:nvSpPr>
          <p:spPr>
            <a:xfrm>
              <a:off x="2091950" y="2838025"/>
              <a:ext cx="9150" cy="31175"/>
            </a:xfrm>
            <a:custGeom>
              <a:avLst/>
              <a:gdLst/>
              <a:ahLst/>
              <a:cxnLst/>
              <a:rect l="l" t="t" r="r" b="b"/>
              <a:pathLst>
                <a:path w="366" h="1247" extrusionOk="0">
                  <a:moveTo>
                    <a:pt x="168" y="0"/>
                  </a:moveTo>
                  <a:lnTo>
                    <a:pt x="27" y="1204"/>
                  </a:lnTo>
                  <a:lnTo>
                    <a:pt x="27" y="1204"/>
                  </a:lnTo>
                  <a:cubicBezTo>
                    <a:pt x="353" y="861"/>
                    <a:pt x="366" y="448"/>
                    <a:pt x="168" y="0"/>
                  </a:cubicBezTo>
                  <a:close/>
                  <a:moveTo>
                    <a:pt x="27" y="1204"/>
                  </a:moveTo>
                  <a:lnTo>
                    <a:pt x="27" y="1204"/>
                  </a:lnTo>
                  <a:cubicBezTo>
                    <a:pt x="18" y="1213"/>
                    <a:pt x="10" y="1222"/>
                    <a:pt x="1" y="1231"/>
                  </a:cubicBezTo>
                  <a:lnTo>
                    <a:pt x="22" y="1246"/>
                  </a:lnTo>
                  <a:lnTo>
                    <a:pt x="27" y="12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29">
              <a:extLst>
                <a:ext uri="{FF2B5EF4-FFF2-40B4-BE49-F238E27FC236}">
                  <a16:creationId xmlns:a16="http://schemas.microsoft.com/office/drawing/2014/main" id="{2DA4903D-B16E-CEE5-93BE-76EFD58882B0}"/>
                </a:ext>
              </a:extLst>
            </p:cNvPr>
            <p:cNvSpPr/>
            <p:nvPr/>
          </p:nvSpPr>
          <p:spPr>
            <a:xfrm>
              <a:off x="2280600" y="2979525"/>
              <a:ext cx="11250" cy="28025"/>
            </a:xfrm>
            <a:custGeom>
              <a:avLst/>
              <a:gdLst/>
              <a:ahLst/>
              <a:cxnLst/>
              <a:rect l="l" t="t" r="r" b="b"/>
              <a:pathLst>
                <a:path w="450" h="1121" extrusionOk="0">
                  <a:moveTo>
                    <a:pt x="201" y="0"/>
                  </a:moveTo>
                  <a:cubicBezTo>
                    <a:pt x="134" y="357"/>
                    <a:pt x="68" y="714"/>
                    <a:pt x="1" y="1070"/>
                  </a:cubicBezTo>
                  <a:lnTo>
                    <a:pt x="69" y="1120"/>
                  </a:lnTo>
                  <a:cubicBezTo>
                    <a:pt x="196" y="769"/>
                    <a:pt x="322" y="419"/>
                    <a:pt x="449" y="6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29">
              <a:extLst>
                <a:ext uri="{FF2B5EF4-FFF2-40B4-BE49-F238E27FC236}">
                  <a16:creationId xmlns:a16="http://schemas.microsoft.com/office/drawing/2014/main" id="{652354B3-915B-81E1-63F2-BF8DAF790E42}"/>
                </a:ext>
              </a:extLst>
            </p:cNvPr>
            <p:cNvSpPr/>
            <p:nvPr/>
          </p:nvSpPr>
          <p:spPr>
            <a:xfrm>
              <a:off x="2083425" y="2868800"/>
              <a:ext cx="9100" cy="32200"/>
            </a:xfrm>
            <a:custGeom>
              <a:avLst/>
              <a:gdLst/>
              <a:ahLst/>
              <a:cxnLst/>
              <a:rect l="l" t="t" r="r" b="b"/>
              <a:pathLst>
                <a:path w="364" h="1288" extrusionOk="0">
                  <a:moveTo>
                    <a:pt x="342" y="0"/>
                  </a:moveTo>
                  <a:lnTo>
                    <a:pt x="335" y="110"/>
                  </a:lnTo>
                  <a:lnTo>
                    <a:pt x="335" y="110"/>
                  </a:lnTo>
                  <a:cubicBezTo>
                    <a:pt x="345" y="78"/>
                    <a:pt x="354" y="47"/>
                    <a:pt x="363" y="15"/>
                  </a:cubicBezTo>
                  <a:lnTo>
                    <a:pt x="342" y="0"/>
                  </a:lnTo>
                  <a:close/>
                  <a:moveTo>
                    <a:pt x="335" y="110"/>
                  </a:moveTo>
                  <a:lnTo>
                    <a:pt x="335" y="110"/>
                  </a:lnTo>
                  <a:cubicBezTo>
                    <a:pt x="223" y="489"/>
                    <a:pt x="112" y="869"/>
                    <a:pt x="1" y="1248"/>
                  </a:cubicBezTo>
                  <a:lnTo>
                    <a:pt x="267" y="1288"/>
                  </a:lnTo>
                  <a:lnTo>
                    <a:pt x="335" y="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29">
              <a:extLst>
                <a:ext uri="{FF2B5EF4-FFF2-40B4-BE49-F238E27FC236}">
                  <a16:creationId xmlns:a16="http://schemas.microsoft.com/office/drawing/2014/main" id="{52704045-32B8-1C09-3C76-F766C3C18DCC}"/>
                </a:ext>
              </a:extLst>
            </p:cNvPr>
            <p:cNvSpPr/>
            <p:nvPr/>
          </p:nvSpPr>
          <p:spPr>
            <a:xfrm>
              <a:off x="2301675" y="3001325"/>
              <a:ext cx="11100" cy="30100"/>
            </a:xfrm>
            <a:custGeom>
              <a:avLst/>
              <a:gdLst/>
              <a:ahLst/>
              <a:cxnLst/>
              <a:rect l="l" t="t" r="r" b="b"/>
              <a:pathLst>
                <a:path w="444" h="1204" extrusionOk="0">
                  <a:moveTo>
                    <a:pt x="194" y="0"/>
                  </a:moveTo>
                  <a:lnTo>
                    <a:pt x="0" y="1158"/>
                  </a:lnTo>
                  <a:lnTo>
                    <a:pt x="64" y="1204"/>
                  </a:lnTo>
                  <a:cubicBezTo>
                    <a:pt x="190" y="822"/>
                    <a:pt x="317" y="441"/>
                    <a:pt x="443" y="58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29">
              <a:extLst>
                <a:ext uri="{FF2B5EF4-FFF2-40B4-BE49-F238E27FC236}">
                  <a16:creationId xmlns:a16="http://schemas.microsoft.com/office/drawing/2014/main" id="{D39E3920-3DCD-98B1-FD89-84F91D45FA2B}"/>
                </a:ext>
              </a:extLst>
            </p:cNvPr>
            <p:cNvSpPr/>
            <p:nvPr/>
          </p:nvSpPr>
          <p:spPr>
            <a:xfrm>
              <a:off x="2577300" y="3072175"/>
              <a:ext cx="26225" cy="15875"/>
            </a:xfrm>
            <a:custGeom>
              <a:avLst/>
              <a:gdLst/>
              <a:ahLst/>
              <a:cxnLst/>
              <a:rect l="l" t="t" r="r" b="b"/>
              <a:pathLst>
                <a:path w="1049" h="635" extrusionOk="0">
                  <a:moveTo>
                    <a:pt x="73" y="0"/>
                  </a:moveTo>
                  <a:lnTo>
                    <a:pt x="0" y="88"/>
                  </a:lnTo>
                  <a:lnTo>
                    <a:pt x="952" y="635"/>
                  </a:lnTo>
                  <a:cubicBezTo>
                    <a:pt x="985" y="568"/>
                    <a:pt x="1017" y="501"/>
                    <a:pt x="1049" y="434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29">
              <a:extLst>
                <a:ext uri="{FF2B5EF4-FFF2-40B4-BE49-F238E27FC236}">
                  <a16:creationId xmlns:a16="http://schemas.microsoft.com/office/drawing/2014/main" id="{BB6A9CAF-7FED-84E1-36EA-D31850F26E33}"/>
                </a:ext>
              </a:extLst>
            </p:cNvPr>
            <p:cNvSpPr/>
            <p:nvPr/>
          </p:nvSpPr>
          <p:spPr>
            <a:xfrm>
              <a:off x="2473400" y="2984350"/>
              <a:ext cx="19325" cy="12600"/>
            </a:xfrm>
            <a:custGeom>
              <a:avLst/>
              <a:gdLst/>
              <a:ahLst/>
              <a:cxnLst/>
              <a:rect l="l" t="t" r="r" b="b"/>
              <a:pathLst>
                <a:path w="773" h="504" extrusionOk="0">
                  <a:moveTo>
                    <a:pt x="70" y="1"/>
                  </a:moveTo>
                  <a:lnTo>
                    <a:pt x="0" y="148"/>
                  </a:lnTo>
                  <a:lnTo>
                    <a:pt x="647" y="504"/>
                  </a:lnTo>
                  <a:lnTo>
                    <a:pt x="773" y="3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29">
              <a:extLst>
                <a:ext uri="{FF2B5EF4-FFF2-40B4-BE49-F238E27FC236}">
                  <a16:creationId xmlns:a16="http://schemas.microsoft.com/office/drawing/2014/main" id="{A81505AC-5363-2617-D58D-736CFEBDE0A8}"/>
                </a:ext>
              </a:extLst>
            </p:cNvPr>
            <p:cNvSpPr/>
            <p:nvPr/>
          </p:nvSpPr>
          <p:spPr>
            <a:xfrm>
              <a:off x="2423000" y="2993075"/>
              <a:ext cx="26275" cy="11500"/>
            </a:xfrm>
            <a:custGeom>
              <a:avLst/>
              <a:gdLst/>
              <a:ahLst/>
              <a:cxnLst/>
              <a:rect l="l" t="t" r="r" b="b"/>
              <a:pathLst>
                <a:path w="1051" h="460" extrusionOk="0">
                  <a:moveTo>
                    <a:pt x="253" y="1"/>
                  </a:moveTo>
                  <a:cubicBezTo>
                    <a:pt x="173" y="1"/>
                    <a:pt x="90" y="12"/>
                    <a:pt x="1" y="36"/>
                  </a:cubicBezTo>
                  <a:lnTo>
                    <a:pt x="981" y="459"/>
                  </a:lnTo>
                  <a:lnTo>
                    <a:pt x="1050" y="372"/>
                  </a:lnTo>
                  <a:cubicBezTo>
                    <a:pt x="814" y="173"/>
                    <a:pt x="568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29">
              <a:extLst>
                <a:ext uri="{FF2B5EF4-FFF2-40B4-BE49-F238E27FC236}">
                  <a16:creationId xmlns:a16="http://schemas.microsoft.com/office/drawing/2014/main" id="{60FF8B84-ED92-E42D-A8D8-901CADE2597D}"/>
                </a:ext>
              </a:extLst>
            </p:cNvPr>
            <p:cNvSpPr/>
            <p:nvPr/>
          </p:nvSpPr>
          <p:spPr>
            <a:xfrm>
              <a:off x="2355150" y="2844775"/>
              <a:ext cx="25750" cy="10675"/>
            </a:xfrm>
            <a:custGeom>
              <a:avLst/>
              <a:gdLst/>
              <a:ahLst/>
              <a:cxnLst/>
              <a:rect l="l" t="t" r="r" b="b"/>
              <a:pathLst>
                <a:path w="1030" h="427" extrusionOk="0">
                  <a:moveTo>
                    <a:pt x="269" y="0"/>
                  </a:moveTo>
                  <a:cubicBezTo>
                    <a:pt x="184" y="0"/>
                    <a:pt x="95" y="12"/>
                    <a:pt x="0" y="39"/>
                  </a:cubicBezTo>
                  <a:lnTo>
                    <a:pt x="996" y="427"/>
                  </a:lnTo>
                  <a:lnTo>
                    <a:pt x="1030" y="384"/>
                  </a:lnTo>
                  <a:cubicBezTo>
                    <a:pt x="816" y="160"/>
                    <a:pt x="57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29">
              <a:extLst>
                <a:ext uri="{FF2B5EF4-FFF2-40B4-BE49-F238E27FC236}">
                  <a16:creationId xmlns:a16="http://schemas.microsoft.com/office/drawing/2014/main" id="{422EF25E-87F0-DF56-8568-58DF9CFC4D86}"/>
                </a:ext>
              </a:extLst>
            </p:cNvPr>
            <p:cNvSpPr/>
            <p:nvPr/>
          </p:nvSpPr>
          <p:spPr>
            <a:xfrm>
              <a:off x="2380050" y="2854350"/>
              <a:ext cx="24725" cy="15300"/>
            </a:xfrm>
            <a:custGeom>
              <a:avLst/>
              <a:gdLst/>
              <a:ahLst/>
              <a:cxnLst/>
              <a:rect l="l" t="t" r="r" b="b"/>
              <a:pathLst>
                <a:path w="989" h="612" extrusionOk="0">
                  <a:moveTo>
                    <a:pt x="34" y="1"/>
                  </a:moveTo>
                  <a:lnTo>
                    <a:pt x="1" y="44"/>
                  </a:lnTo>
                  <a:cubicBezTo>
                    <a:pt x="295" y="232"/>
                    <a:pt x="591" y="421"/>
                    <a:pt x="886" y="611"/>
                  </a:cubicBezTo>
                  <a:lnTo>
                    <a:pt x="988" y="41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29">
              <a:extLst>
                <a:ext uri="{FF2B5EF4-FFF2-40B4-BE49-F238E27FC236}">
                  <a16:creationId xmlns:a16="http://schemas.microsoft.com/office/drawing/2014/main" id="{5AA01B0F-C85C-4B99-938E-3481FAF6336E}"/>
                </a:ext>
              </a:extLst>
            </p:cNvPr>
            <p:cNvSpPr/>
            <p:nvPr/>
          </p:nvSpPr>
          <p:spPr>
            <a:xfrm>
              <a:off x="2447525" y="3002350"/>
              <a:ext cx="27625" cy="16450"/>
            </a:xfrm>
            <a:custGeom>
              <a:avLst/>
              <a:gdLst/>
              <a:ahLst/>
              <a:cxnLst/>
              <a:rect l="l" t="t" r="r" b="b"/>
              <a:pathLst>
                <a:path w="1105" h="658" extrusionOk="0">
                  <a:moveTo>
                    <a:pt x="69" y="1"/>
                  </a:moveTo>
                  <a:lnTo>
                    <a:pt x="0" y="88"/>
                  </a:lnTo>
                  <a:lnTo>
                    <a:pt x="1027" y="658"/>
                  </a:lnTo>
                  <a:cubicBezTo>
                    <a:pt x="1053" y="627"/>
                    <a:pt x="1078" y="597"/>
                    <a:pt x="1104" y="566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29">
              <a:extLst>
                <a:ext uri="{FF2B5EF4-FFF2-40B4-BE49-F238E27FC236}">
                  <a16:creationId xmlns:a16="http://schemas.microsoft.com/office/drawing/2014/main" id="{14C498B2-2E90-B289-C827-E29B52896648}"/>
                </a:ext>
              </a:extLst>
            </p:cNvPr>
            <p:cNvSpPr/>
            <p:nvPr/>
          </p:nvSpPr>
          <p:spPr>
            <a:xfrm>
              <a:off x="2323325" y="2805625"/>
              <a:ext cx="25525" cy="11550"/>
            </a:xfrm>
            <a:custGeom>
              <a:avLst/>
              <a:gdLst/>
              <a:ahLst/>
              <a:cxnLst/>
              <a:rect l="l" t="t" r="r" b="b"/>
              <a:pathLst>
                <a:path w="1021" h="462" extrusionOk="0">
                  <a:moveTo>
                    <a:pt x="237" y="0"/>
                  </a:moveTo>
                  <a:cubicBezTo>
                    <a:pt x="162" y="0"/>
                    <a:pt x="84" y="10"/>
                    <a:pt x="1" y="32"/>
                  </a:cubicBezTo>
                  <a:lnTo>
                    <a:pt x="956" y="462"/>
                  </a:lnTo>
                  <a:lnTo>
                    <a:pt x="1021" y="383"/>
                  </a:lnTo>
                  <a:cubicBezTo>
                    <a:pt x="792" y="180"/>
                    <a:pt x="55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29">
              <a:extLst>
                <a:ext uri="{FF2B5EF4-FFF2-40B4-BE49-F238E27FC236}">
                  <a16:creationId xmlns:a16="http://schemas.microsoft.com/office/drawing/2014/main" id="{356D7D7B-3FF2-B703-6E44-B301E09E32F0}"/>
                </a:ext>
              </a:extLst>
            </p:cNvPr>
            <p:cNvSpPr/>
            <p:nvPr/>
          </p:nvSpPr>
          <p:spPr>
            <a:xfrm>
              <a:off x="2846375" y="3221650"/>
              <a:ext cx="23425" cy="14900"/>
            </a:xfrm>
            <a:custGeom>
              <a:avLst/>
              <a:gdLst/>
              <a:ahLst/>
              <a:cxnLst/>
              <a:rect l="l" t="t" r="r" b="b"/>
              <a:pathLst>
                <a:path w="937" h="596" extrusionOk="0">
                  <a:moveTo>
                    <a:pt x="113" y="0"/>
                  </a:moveTo>
                  <a:lnTo>
                    <a:pt x="0" y="205"/>
                  </a:lnTo>
                  <a:lnTo>
                    <a:pt x="921" y="596"/>
                  </a:lnTo>
                  <a:lnTo>
                    <a:pt x="937" y="57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29">
              <a:extLst>
                <a:ext uri="{FF2B5EF4-FFF2-40B4-BE49-F238E27FC236}">
                  <a16:creationId xmlns:a16="http://schemas.microsoft.com/office/drawing/2014/main" id="{A8713F35-3C63-CC79-F16A-BADA5DED49BD}"/>
                </a:ext>
              </a:extLst>
            </p:cNvPr>
            <p:cNvSpPr/>
            <p:nvPr/>
          </p:nvSpPr>
          <p:spPr>
            <a:xfrm>
              <a:off x="2473200" y="3016500"/>
              <a:ext cx="27675" cy="16725"/>
            </a:xfrm>
            <a:custGeom>
              <a:avLst/>
              <a:gdLst/>
              <a:ahLst/>
              <a:cxnLst/>
              <a:rect l="l" t="t" r="r" b="b"/>
              <a:pathLst>
                <a:path w="1107" h="669" extrusionOk="0">
                  <a:moveTo>
                    <a:pt x="77" y="0"/>
                  </a:moveTo>
                  <a:cubicBezTo>
                    <a:pt x="51" y="31"/>
                    <a:pt x="26" y="61"/>
                    <a:pt x="0" y="92"/>
                  </a:cubicBezTo>
                  <a:lnTo>
                    <a:pt x="1028" y="668"/>
                  </a:lnTo>
                  <a:lnTo>
                    <a:pt x="1107" y="56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29">
              <a:extLst>
                <a:ext uri="{FF2B5EF4-FFF2-40B4-BE49-F238E27FC236}">
                  <a16:creationId xmlns:a16="http://schemas.microsoft.com/office/drawing/2014/main" id="{080A1ED4-9DCD-5CA4-25F7-D275AFBD7943}"/>
                </a:ext>
              </a:extLst>
            </p:cNvPr>
            <p:cNvSpPr/>
            <p:nvPr/>
          </p:nvSpPr>
          <p:spPr>
            <a:xfrm>
              <a:off x="3043025" y="3143975"/>
              <a:ext cx="13800" cy="22175"/>
            </a:xfrm>
            <a:custGeom>
              <a:avLst/>
              <a:gdLst/>
              <a:ahLst/>
              <a:cxnLst/>
              <a:rect l="l" t="t" r="r" b="b"/>
              <a:pathLst>
                <a:path w="552" h="887" extrusionOk="0">
                  <a:moveTo>
                    <a:pt x="365" y="0"/>
                  </a:moveTo>
                  <a:lnTo>
                    <a:pt x="1" y="812"/>
                  </a:lnTo>
                  <a:lnTo>
                    <a:pt x="157" y="887"/>
                  </a:lnTo>
                  <a:lnTo>
                    <a:pt x="551" y="112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29">
              <a:extLst>
                <a:ext uri="{FF2B5EF4-FFF2-40B4-BE49-F238E27FC236}">
                  <a16:creationId xmlns:a16="http://schemas.microsoft.com/office/drawing/2014/main" id="{EE6A1C58-64B9-C606-09CA-79C385C41428}"/>
                </a:ext>
              </a:extLst>
            </p:cNvPr>
            <p:cNvSpPr/>
            <p:nvPr/>
          </p:nvSpPr>
          <p:spPr>
            <a:xfrm>
              <a:off x="2628450" y="2956975"/>
              <a:ext cx="10700" cy="20025"/>
            </a:xfrm>
            <a:custGeom>
              <a:avLst/>
              <a:gdLst/>
              <a:ahLst/>
              <a:cxnLst/>
              <a:rect l="l" t="t" r="r" b="b"/>
              <a:pathLst>
                <a:path w="428" h="801" extrusionOk="0">
                  <a:moveTo>
                    <a:pt x="272" y="1"/>
                  </a:moveTo>
                  <a:lnTo>
                    <a:pt x="0" y="746"/>
                  </a:lnTo>
                  <a:lnTo>
                    <a:pt x="202" y="800"/>
                  </a:lnTo>
                  <a:lnTo>
                    <a:pt x="427" y="49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29">
              <a:extLst>
                <a:ext uri="{FF2B5EF4-FFF2-40B4-BE49-F238E27FC236}">
                  <a16:creationId xmlns:a16="http://schemas.microsoft.com/office/drawing/2014/main" id="{A20BF0F7-8AC1-BF9B-3D96-2F8F0844A143}"/>
                </a:ext>
              </a:extLst>
            </p:cNvPr>
            <p:cNvSpPr/>
            <p:nvPr/>
          </p:nvSpPr>
          <p:spPr>
            <a:xfrm>
              <a:off x="2790950" y="3066475"/>
              <a:ext cx="15925" cy="25600"/>
            </a:xfrm>
            <a:custGeom>
              <a:avLst/>
              <a:gdLst/>
              <a:ahLst/>
              <a:cxnLst/>
              <a:rect l="l" t="t" r="r" b="b"/>
              <a:pathLst>
                <a:path w="637" h="1024" extrusionOk="0">
                  <a:moveTo>
                    <a:pt x="545" y="1"/>
                  </a:moveTo>
                  <a:lnTo>
                    <a:pt x="0" y="927"/>
                  </a:lnTo>
                  <a:lnTo>
                    <a:pt x="197" y="1023"/>
                  </a:lnTo>
                  <a:cubicBezTo>
                    <a:pt x="343" y="709"/>
                    <a:pt x="489" y="393"/>
                    <a:pt x="636" y="78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29">
              <a:extLst>
                <a:ext uri="{FF2B5EF4-FFF2-40B4-BE49-F238E27FC236}">
                  <a16:creationId xmlns:a16="http://schemas.microsoft.com/office/drawing/2014/main" id="{419521F0-5B7A-C937-4233-453FF05D9C11}"/>
                </a:ext>
              </a:extLst>
            </p:cNvPr>
            <p:cNvSpPr/>
            <p:nvPr/>
          </p:nvSpPr>
          <p:spPr>
            <a:xfrm>
              <a:off x="2869375" y="3236000"/>
              <a:ext cx="24550" cy="10700"/>
            </a:xfrm>
            <a:custGeom>
              <a:avLst/>
              <a:gdLst/>
              <a:ahLst/>
              <a:cxnLst/>
              <a:rect l="l" t="t" r="r" b="b"/>
              <a:pathLst>
                <a:path w="982" h="428" extrusionOk="0">
                  <a:moveTo>
                    <a:pt x="18" y="0"/>
                  </a:moveTo>
                  <a:lnTo>
                    <a:pt x="1" y="21"/>
                  </a:lnTo>
                  <a:cubicBezTo>
                    <a:pt x="199" y="258"/>
                    <a:pt x="430" y="428"/>
                    <a:pt x="737" y="428"/>
                  </a:cubicBezTo>
                  <a:cubicBezTo>
                    <a:pt x="813" y="428"/>
                    <a:pt x="895" y="417"/>
                    <a:pt x="981" y="39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29">
              <a:extLst>
                <a:ext uri="{FF2B5EF4-FFF2-40B4-BE49-F238E27FC236}">
                  <a16:creationId xmlns:a16="http://schemas.microsoft.com/office/drawing/2014/main" id="{93AF3B7E-657F-4377-86CF-845489423EC9}"/>
                </a:ext>
              </a:extLst>
            </p:cNvPr>
            <p:cNvSpPr/>
            <p:nvPr/>
          </p:nvSpPr>
          <p:spPr>
            <a:xfrm>
              <a:off x="2759725" y="3250525"/>
              <a:ext cx="25500" cy="10775"/>
            </a:xfrm>
            <a:custGeom>
              <a:avLst/>
              <a:gdLst/>
              <a:ahLst/>
              <a:cxnLst/>
              <a:rect l="l" t="t" r="r" b="b"/>
              <a:pathLst>
                <a:path w="1020" h="431" extrusionOk="0">
                  <a:moveTo>
                    <a:pt x="247" y="1"/>
                  </a:moveTo>
                  <a:cubicBezTo>
                    <a:pt x="169" y="1"/>
                    <a:pt x="87" y="11"/>
                    <a:pt x="0" y="32"/>
                  </a:cubicBezTo>
                  <a:lnTo>
                    <a:pt x="980" y="431"/>
                  </a:lnTo>
                  <a:lnTo>
                    <a:pt x="1019" y="381"/>
                  </a:lnTo>
                  <a:cubicBezTo>
                    <a:pt x="802" y="159"/>
                    <a:pt x="558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29">
              <a:extLst>
                <a:ext uri="{FF2B5EF4-FFF2-40B4-BE49-F238E27FC236}">
                  <a16:creationId xmlns:a16="http://schemas.microsoft.com/office/drawing/2014/main" id="{6EC94426-09C9-0A9E-43B0-709747A028D9}"/>
                </a:ext>
              </a:extLst>
            </p:cNvPr>
            <p:cNvSpPr/>
            <p:nvPr/>
          </p:nvSpPr>
          <p:spPr>
            <a:xfrm>
              <a:off x="2521925" y="3137375"/>
              <a:ext cx="9425" cy="21150"/>
            </a:xfrm>
            <a:custGeom>
              <a:avLst/>
              <a:gdLst/>
              <a:ahLst/>
              <a:cxnLst/>
              <a:rect l="l" t="t" r="r" b="b"/>
              <a:pathLst>
                <a:path w="377" h="846" extrusionOk="0">
                  <a:moveTo>
                    <a:pt x="177" y="0"/>
                  </a:moveTo>
                  <a:lnTo>
                    <a:pt x="0" y="809"/>
                  </a:lnTo>
                  <a:lnTo>
                    <a:pt x="193" y="845"/>
                  </a:lnTo>
                  <a:cubicBezTo>
                    <a:pt x="254" y="576"/>
                    <a:pt x="315" y="307"/>
                    <a:pt x="376" y="39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29">
              <a:extLst>
                <a:ext uri="{FF2B5EF4-FFF2-40B4-BE49-F238E27FC236}">
                  <a16:creationId xmlns:a16="http://schemas.microsoft.com/office/drawing/2014/main" id="{BB172FBD-C0FB-4FE9-3195-95829B020821}"/>
                </a:ext>
              </a:extLst>
            </p:cNvPr>
            <p:cNvSpPr/>
            <p:nvPr/>
          </p:nvSpPr>
          <p:spPr>
            <a:xfrm>
              <a:off x="2784200" y="3260025"/>
              <a:ext cx="25200" cy="14900"/>
            </a:xfrm>
            <a:custGeom>
              <a:avLst/>
              <a:gdLst/>
              <a:ahLst/>
              <a:cxnLst/>
              <a:rect l="l" t="t" r="r" b="b"/>
              <a:pathLst>
                <a:path w="1008" h="596" extrusionOk="0">
                  <a:moveTo>
                    <a:pt x="40" y="1"/>
                  </a:moveTo>
                  <a:lnTo>
                    <a:pt x="1" y="51"/>
                  </a:lnTo>
                  <a:lnTo>
                    <a:pt x="913" y="595"/>
                  </a:lnTo>
                  <a:cubicBezTo>
                    <a:pt x="944" y="530"/>
                    <a:pt x="976" y="464"/>
                    <a:pt x="1007" y="398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29">
              <a:extLst>
                <a:ext uri="{FF2B5EF4-FFF2-40B4-BE49-F238E27FC236}">
                  <a16:creationId xmlns:a16="http://schemas.microsoft.com/office/drawing/2014/main" id="{4D124E62-E79F-CADD-0A3C-5B1CB10EA683}"/>
                </a:ext>
              </a:extLst>
            </p:cNvPr>
            <p:cNvSpPr/>
            <p:nvPr/>
          </p:nvSpPr>
          <p:spPr>
            <a:xfrm>
              <a:off x="2504900" y="3108175"/>
              <a:ext cx="9075" cy="24625"/>
            </a:xfrm>
            <a:custGeom>
              <a:avLst/>
              <a:gdLst/>
              <a:ahLst/>
              <a:cxnLst/>
              <a:rect l="l" t="t" r="r" b="b"/>
              <a:pathLst>
                <a:path w="363" h="985" extrusionOk="0">
                  <a:moveTo>
                    <a:pt x="110" y="1"/>
                  </a:moveTo>
                  <a:lnTo>
                    <a:pt x="24" y="912"/>
                  </a:lnTo>
                  <a:lnTo>
                    <a:pt x="363" y="56"/>
                  </a:lnTo>
                  <a:lnTo>
                    <a:pt x="110" y="1"/>
                  </a:lnTo>
                  <a:close/>
                  <a:moveTo>
                    <a:pt x="24" y="912"/>
                  </a:moveTo>
                  <a:lnTo>
                    <a:pt x="1" y="972"/>
                  </a:lnTo>
                  <a:lnTo>
                    <a:pt x="18" y="985"/>
                  </a:lnTo>
                  <a:lnTo>
                    <a:pt x="24" y="9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29">
              <a:extLst>
                <a:ext uri="{FF2B5EF4-FFF2-40B4-BE49-F238E27FC236}">
                  <a16:creationId xmlns:a16="http://schemas.microsoft.com/office/drawing/2014/main" id="{EDC5E647-6A96-0F35-EB0F-D18C4900E3B2}"/>
                </a:ext>
              </a:extLst>
            </p:cNvPr>
            <p:cNvSpPr/>
            <p:nvPr/>
          </p:nvSpPr>
          <p:spPr>
            <a:xfrm>
              <a:off x="2786900" y="3280450"/>
              <a:ext cx="23750" cy="14525"/>
            </a:xfrm>
            <a:custGeom>
              <a:avLst/>
              <a:gdLst/>
              <a:ahLst/>
              <a:cxnLst/>
              <a:rect l="l" t="t" r="r" b="b"/>
              <a:pathLst>
                <a:path w="950" h="581" extrusionOk="0">
                  <a:moveTo>
                    <a:pt x="130" y="0"/>
                  </a:moveTo>
                  <a:lnTo>
                    <a:pt x="0" y="174"/>
                  </a:lnTo>
                  <a:lnTo>
                    <a:pt x="875" y="580"/>
                  </a:lnTo>
                  <a:cubicBezTo>
                    <a:pt x="900" y="526"/>
                    <a:pt x="924" y="473"/>
                    <a:pt x="949" y="41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29">
              <a:extLst>
                <a:ext uri="{FF2B5EF4-FFF2-40B4-BE49-F238E27FC236}">
                  <a16:creationId xmlns:a16="http://schemas.microsoft.com/office/drawing/2014/main" id="{4A99364B-C6A4-1E90-D551-274E2494CED0}"/>
                </a:ext>
              </a:extLst>
            </p:cNvPr>
            <p:cNvSpPr/>
            <p:nvPr/>
          </p:nvSpPr>
          <p:spPr>
            <a:xfrm>
              <a:off x="2823600" y="3279550"/>
              <a:ext cx="20450" cy="12800"/>
            </a:xfrm>
            <a:custGeom>
              <a:avLst/>
              <a:gdLst/>
              <a:ahLst/>
              <a:cxnLst/>
              <a:rect l="l" t="t" r="r" b="b"/>
              <a:pathLst>
                <a:path w="818" h="512" extrusionOk="0">
                  <a:moveTo>
                    <a:pt x="72" y="0"/>
                  </a:moveTo>
                  <a:cubicBezTo>
                    <a:pt x="48" y="56"/>
                    <a:pt x="25" y="111"/>
                    <a:pt x="1" y="168"/>
                  </a:cubicBezTo>
                  <a:lnTo>
                    <a:pt x="763" y="512"/>
                  </a:lnTo>
                  <a:cubicBezTo>
                    <a:pt x="781" y="454"/>
                    <a:pt x="799" y="396"/>
                    <a:pt x="817" y="33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29">
              <a:extLst>
                <a:ext uri="{FF2B5EF4-FFF2-40B4-BE49-F238E27FC236}">
                  <a16:creationId xmlns:a16="http://schemas.microsoft.com/office/drawing/2014/main" id="{0F5F68A9-E45E-6DCC-CBBA-2D97675CCC57}"/>
                </a:ext>
              </a:extLst>
            </p:cNvPr>
            <p:cNvSpPr/>
            <p:nvPr/>
          </p:nvSpPr>
          <p:spPr>
            <a:xfrm>
              <a:off x="2940725" y="3273475"/>
              <a:ext cx="20150" cy="14100"/>
            </a:xfrm>
            <a:custGeom>
              <a:avLst/>
              <a:gdLst/>
              <a:ahLst/>
              <a:cxnLst/>
              <a:rect l="l" t="t" r="r" b="b"/>
              <a:pathLst>
                <a:path w="806" h="564" extrusionOk="0">
                  <a:moveTo>
                    <a:pt x="64" y="1"/>
                  </a:moveTo>
                  <a:cubicBezTo>
                    <a:pt x="36" y="80"/>
                    <a:pt x="0" y="159"/>
                    <a:pt x="7" y="163"/>
                  </a:cubicBezTo>
                  <a:cubicBezTo>
                    <a:pt x="250" y="301"/>
                    <a:pt x="495" y="431"/>
                    <a:pt x="741" y="564"/>
                  </a:cubicBezTo>
                  <a:lnTo>
                    <a:pt x="806" y="43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29">
              <a:extLst>
                <a:ext uri="{FF2B5EF4-FFF2-40B4-BE49-F238E27FC236}">
                  <a16:creationId xmlns:a16="http://schemas.microsoft.com/office/drawing/2014/main" id="{7FF01D8F-8455-4941-75BF-939FC0B8492A}"/>
                </a:ext>
              </a:extLst>
            </p:cNvPr>
            <p:cNvSpPr/>
            <p:nvPr/>
          </p:nvSpPr>
          <p:spPr>
            <a:xfrm>
              <a:off x="2823325" y="3299125"/>
              <a:ext cx="22900" cy="14200"/>
            </a:xfrm>
            <a:custGeom>
              <a:avLst/>
              <a:gdLst/>
              <a:ahLst/>
              <a:cxnLst/>
              <a:rect l="l" t="t" r="r" b="b"/>
              <a:pathLst>
                <a:path w="916" h="568" extrusionOk="0">
                  <a:moveTo>
                    <a:pt x="94" y="1"/>
                  </a:moveTo>
                  <a:lnTo>
                    <a:pt x="0" y="188"/>
                  </a:lnTo>
                  <a:lnTo>
                    <a:pt x="851" y="568"/>
                  </a:lnTo>
                  <a:lnTo>
                    <a:pt x="915" y="42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29">
              <a:extLst>
                <a:ext uri="{FF2B5EF4-FFF2-40B4-BE49-F238E27FC236}">
                  <a16:creationId xmlns:a16="http://schemas.microsoft.com/office/drawing/2014/main" id="{AF7F5930-1EF6-588B-CF98-9C82C0944998}"/>
                </a:ext>
              </a:extLst>
            </p:cNvPr>
            <p:cNvSpPr/>
            <p:nvPr/>
          </p:nvSpPr>
          <p:spPr>
            <a:xfrm>
              <a:off x="2866725" y="3323200"/>
              <a:ext cx="20300" cy="13050"/>
            </a:xfrm>
            <a:custGeom>
              <a:avLst/>
              <a:gdLst/>
              <a:ahLst/>
              <a:cxnLst/>
              <a:rect l="l" t="t" r="r" b="b"/>
              <a:pathLst>
                <a:path w="812" h="522" extrusionOk="0">
                  <a:moveTo>
                    <a:pt x="83" y="0"/>
                  </a:moveTo>
                  <a:lnTo>
                    <a:pt x="0" y="162"/>
                  </a:lnTo>
                  <a:lnTo>
                    <a:pt x="742" y="521"/>
                  </a:lnTo>
                  <a:lnTo>
                    <a:pt x="811" y="38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29">
              <a:extLst>
                <a:ext uri="{FF2B5EF4-FFF2-40B4-BE49-F238E27FC236}">
                  <a16:creationId xmlns:a16="http://schemas.microsoft.com/office/drawing/2014/main" id="{3C607B24-EA19-D92F-F4DC-60165F72A39C}"/>
                </a:ext>
              </a:extLst>
            </p:cNvPr>
            <p:cNvSpPr/>
            <p:nvPr/>
          </p:nvSpPr>
          <p:spPr>
            <a:xfrm>
              <a:off x="3332575" y="3323400"/>
              <a:ext cx="12600" cy="21125"/>
            </a:xfrm>
            <a:custGeom>
              <a:avLst/>
              <a:gdLst/>
              <a:ahLst/>
              <a:cxnLst/>
              <a:rect l="l" t="t" r="r" b="b"/>
              <a:pathLst>
                <a:path w="504" h="845" extrusionOk="0">
                  <a:moveTo>
                    <a:pt x="422" y="0"/>
                  </a:moveTo>
                  <a:cubicBezTo>
                    <a:pt x="282" y="252"/>
                    <a:pt x="141" y="504"/>
                    <a:pt x="1" y="757"/>
                  </a:cubicBezTo>
                  <a:lnTo>
                    <a:pt x="192" y="845"/>
                  </a:lnTo>
                  <a:lnTo>
                    <a:pt x="504" y="68"/>
                  </a:lnTo>
                  <a:lnTo>
                    <a:pt x="4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29">
              <a:extLst>
                <a:ext uri="{FF2B5EF4-FFF2-40B4-BE49-F238E27FC236}">
                  <a16:creationId xmlns:a16="http://schemas.microsoft.com/office/drawing/2014/main" id="{E6707BD4-BBBB-22BA-26A3-26AD8A467D03}"/>
                </a:ext>
              </a:extLst>
            </p:cNvPr>
            <p:cNvSpPr/>
            <p:nvPr/>
          </p:nvSpPr>
          <p:spPr>
            <a:xfrm>
              <a:off x="2552725" y="3062750"/>
              <a:ext cx="26375" cy="11625"/>
            </a:xfrm>
            <a:custGeom>
              <a:avLst/>
              <a:gdLst/>
              <a:ahLst/>
              <a:cxnLst/>
              <a:rect l="l" t="t" r="r" b="b"/>
              <a:pathLst>
                <a:path w="1055" h="465" extrusionOk="0">
                  <a:moveTo>
                    <a:pt x="250" y="0"/>
                  </a:moveTo>
                  <a:cubicBezTo>
                    <a:pt x="171" y="0"/>
                    <a:pt x="88" y="11"/>
                    <a:pt x="0" y="35"/>
                  </a:cubicBezTo>
                  <a:lnTo>
                    <a:pt x="983" y="465"/>
                  </a:lnTo>
                  <a:cubicBezTo>
                    <a:pt x="1007" y="436"/>
                    <a:pt x="1031" y="407"/>
                    <a:pt x="1054" y="377"/>
                  </a:cubicBezTo>
                  <a:cubicBezTo>
                    <a:pt x="814" y="182"/>
                    <a:pt x="569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29">
              <a:extLst>
                <a:ext uri="{FF2B5EF4-FFF2-40B4-BE49-F238E27FC236}">
                  <a16:creationId xmlns:a16="http://schemas.microsoft.com/office/drawing/2014/main" id="{529CDE98-510B-A84C-5ED3-47D21C14FC67}"/>
                </a:ext>
              </a:extLst>
            </p:cNvPr>
            <p:cNvSpPr/>
            <p:nvPr/>
          </p:nvSpPr>
          <p:spPr>
            <a:xfrm>
              <a:off x="2231950" y="2820200"/>
              <a:ext cx="10500" cy="18025"/>
            </a:xfrm>
            <a:custGeom>
              <a:avLst/>
              <a:gdLst/>
              <a:ahLst/>
              <a:cxnLst/>
              <a:rect l="l" t="t" r="r" b="b"/>
              <a:pathLst>
                <a:path w="420" h="721" extrusionOk="0">
                  <a:moveTo>
                    <a:pt x="249" y="0"/>
                  </a:moveTo>
                  <a:cubicBezTo>
                    <a:pt x="167" y="222"/>
                    <a:pt x="84" y="444"/>
                    <a:pt x="0" y="666"/>
                  </a:cubicBezTo>
                  <a:lnTo>
                    <a:pt x="146" y="720"/>
                  </a:lnTo>
                  <a:cubicBezTo>
                    <a:pt x="237" y="503"/>
                    <a:pt x="327" y="284"/>
                    <a:pt x="419" y="65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29">
              <a:extLst>
                <a:ext uri="{FF2B5EF4-FFF2-40B4-BE49-F238E27FC236}">
                  <a16:creationId xmlns:a16="http://schemas.microsoft.com/office/drawing/2014/main" id="{9D0D72B0-956B-38AD-00E2-30823D7DE377}"/>
                </a:ext>
              </a:extLst>
            </p:cNvPr>
            <p:cNvSpPr/>
            <p:nvPr/>
          </p:nvSpPr>
          <p:spPr>
            <a:xfrm>
              <a:off x="3120775" y="3329325"/>
              <a:ext cx="15875" cy="10775"/>
            </a:xfrm>
            <a:custGeom>
              <a:avLst/>
              <a:gdLst/>
              <a:ahLst/>
              <a:cxnLst/>
              <a:rect l="l" t="t" r="r" b="b"/>
              <a:pathLst>
                <a:path w="635" h="431" extrusionOk="0">
                  <a:moveTo>
                    <a:pt x="121" y="1"/>
                  </a:moveTo>
                  <a:cubicBezTo>
                    <a:pt x="81" y="61"/>
                    <a:pt x="40" y="120"/>
                    <a:pt x="0" y="180"/>
                  </a:cubicBezTo>
                  <a:lnTo>
                    <a:pt x="569" y="430"/>
                  </a:lnTo>
                  <a:lnTo>
                    <a:pt x="634" y="304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29">
              <a:extLst>
                <a:ext uri="{FF2B5EF4-FFF2-40B4-BE49-F238E27FC236}">
                  <a16:creationId xmlns:a16="http://schemas.microsoft.com/office/drawing/2014/main" id="{C2774ED9-6BB9-D753-8B19-8EC0226D9AC4}"/>
                </a:ext>
              </a:extLst>
            </p:cNvPr>
            <p:cNvSpPr/>
            <p:nvPr/>
          </p:nvSpPr>
          <p:spPr>
            <a:xfrm>
              <a:off x="2608575" y="2962825"/>
              <a:ext cx="10050" cy="18975"/>
            </a:xfrm>
            <a:custGeom>
              <a:avLst/>
              <a:gdLst/>
              <a:ahLst/>
              <a:cxnLst/>
              <a:rect l="l" t="t" r="r" b="b"/>
              <a:pathLst>
                <a:path w="402" h="759" extrusionOk="0">
                  <a:moveTo>
                    <a:pt x="240" y="0"/>
                  </a:moveTo>
                  <a:lnTo>
                    <a:pt x="0" y="707"/>
                  </a:lnTo>
                  <a:lnTo>
                    <a:pt x="158" y="759"/>
                  </a:lnTo>
                  <a:cubicBezTo>
                    <a:pt x="239" y="524"/>
                    <a:pt x="320" y="289"/>
                    <a:pt x="401" y="54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29">
              <a:extLst>
                <a:ext uri="{FF2B5EF4-FFF2-40B4-BE49-F238E27FC236}">
                  <a16:creationId xmlns:a16="http://schemas.microsoft.com/office/drawing/2014/main" id="{95BC20C9-BEED-639D-8674-80F14DD8D238}"/>
                </a:ext>
              </a:extLst>
            </p:cNvPr>
            <p:cNvSpPr/>
            <p:nvPr/>
          </p:nvSpPr>
          <p:spPr>
            <a:xfrm>
              <a:off x="2804550" y="3047550"/>
              <a:ext cx="15075" cy="20875"/>
            </a:xfrm>
            <a:custGeom>
              <a:avLst/>
              <a:gdLst/>
              <a:ahLst/>
              <a:cxnLst/>
              <a:rect l="l" t="t" r="r" b="b"/>
              <a:pathLst>
                <a:path w="603" h="835" extrusionOk="0">
                  <a:moveTo>
                    <a:pt x="399" y="0"/>
                  </a:moveTo>
                  <a:cubicBezTo>
                    <a:pt x="267" y="253"/>
                    <a:pt x="134" y="505"/>
                    <a:pt x="1" y="758"/>
                  </a:cubicBezTo>
                  <a:lnTo>
                    <a:pt x="92" y="835"/>
                  </a:lnTo>
                  <a:lnTo>
                    <a:pt x="602" y="113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29">
              <a:extLst>
                <a:ext uri="{FF2B5EF4-FFF2-40B4-BE49-F238E27FC236}">
                  <a16:creationId xmlns:a16="http://schemas.microsoft.com/office/drawing/2014/main" id="{296E01D5-0B0A-254C-A328-A05B6141DD7C}"/>
                </a:ext>
              </a:extLst>
            </p:cNvPr>
            <p:cNvSpPr/>
            <p:nvPr/>
          </p:nvSpPr>
          <p:spPr>
            <a:xfrm>
              <a:off x="2793875" y="3018550"/>
              <a:ext cx="13575" cy="17775"/>
            </a:xfrm>
            <a:custGeom>
              <a:avLst/>
              <a:gdLst/>
              <a:ahLst/>
              <a:cxnLst/>
              <a:rect l="l" t="t" r="r" b="b"/>
              <a:pathLst>
                <a:path w="543" h="711" extrusionOk="0">
                  <a:moveTo>
                    <a:pt x="391" y="1"/>
                  </a:moveTo>
                  <a:lnTo>
                    <a:pt x="1" y="623"/>
                  </a:lnTo>
                  <a:lnTo>
                    <a:pt x="139" y="711"/>
                  </a:lnTo>
                  <a:cubicBezTo>
                    <a:pt x="273" y="506"/>
                    <a:pt x="407" y="301"/>
                    <a:pt x="542" y="96"/>
                  </a:cubicBezTo>
                  <a:lnTo>
                    <a:pt x="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29">
              <a:extLst>
                <a:ext uri="{FF2B5EF4-FFF2-40B4-BE49-F238E27FC236}">
                  <a16:creationId xmlns:a16="http://schemas.microsoft.com/office/drawing/2014/main" id="{E8B601DD-8078-EEB7-9C70-73324ECCFA45}"/>
                </a:ext>
              </a:extLst>
            </p:cNvPr>
            <p:cNvSpPr/>
            <p:nvPr/>
          </p:nvSpPr>
          <p:spPr>
            <a:xfrm>
              <a:off x="2754275" y="2811000"/>
              <a:ext cx="51550" cy="116850"/>
            </a:xfrm>
            <a:custGeom>
              <a:avLst/>
              <a:gdLst/>
              <a:ahLst/>
              <a:cxnLst/>
              <a:rect l="l" t="t" r="r" b="b"/>
              <a:pathLst>
                <a:path w="2062" h="4674" extrusionOk="0">
                  <a:moveTo>
                    <a:pt x="80" y="0"/>
                  </a:moveTo>
                  <a:cubicBezTo>
                    <a:pt x="54" y="56"/>
                    <a:pt x="28" y="111"/>
                    <a:pt x="1" y="167"/>
                  </a:cubicBezTo>
                  <a:lnTo>
                    <a:pt x="1663" y="1057"/>
                  </a:lnTo>
                  <a:cubicBezTo>
                    <a:pt x="1487" y="1447"/>
                    <a:pt x="1312" y="1771"/>
                    <a:pt x="1193" y="2114"/>
                  </a:cubicBezTo>
                  <a:cubicBezTo>
                    <a:pt x="902" y="2960"/>
                    <a:pt x="637" y="3814"/>
                    <a:pt x="362" y="4665"/>
                  </a:cubicBezTo>
                  <a:lnTo>
                    <a:pt x="372" y="4673"/>
                  </a:lnTo>
                  <a:cubicBezTo>
                    <a:pt x="567" y="4223"/>
                    <a:pt x="754" y="3769"/>
                    <a:pt x="955" y="3321"/>
                  </a:cubicBezTo>
                  <a:cubicBezTo>
                    <a:pt x="1313" y="2530"/>
                    <a:pt x="1681" y="1742"/>
                    <a:pt x="2062" y="913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29">
              <a:extLst>
                <a:ext uri="{FF2B5EF4-FFF2-40B4-BE49-F238E27FC236}">
                  <a16:creationId xmlns:a16="http://schemas.microsoft.com/office/drawing/2014/main" id="{85292245-B36A-4168-77A8-194E58C69B28}"/>
                </a:ext>
              </a:extLst>
            </p:cNvPr>
            <p:cNvSpPr/>
            <p:nvPr/>
          </p:nvSpPr>
          <p:spPr>
            <a:xfrm>
              <a:off x="2567000" y="2806450"/>
              <a:ext cx="29050" cy="55600"/>
            </a:xfrm>
            <a:custGeom>
              <a:avLst/>
              <a:gdLst/>
              <a:ahLst/>
              <a:cxnLst/>
              <a:rect l="l" t="t" r="r" b="b"/>
              <a:pathLst>
                <a:path w="1162" h="2224" extrusionOk="0">
                  <a:moveTo>
                    <a:pt x="933" y="1"/>
                  </a:moveTo>
                  <a:lnTo>
                    <a:pt x="1" y="2143"/>
                  </a:lnTo>
                  <a:lnTo>
                    <a:pt x="193" y="2224"/>
                  </a:lnTo>
                  <a:cubicBezTo>
                    <a:pt x="516" y="1514"/>
                    <a:pt x="839" y="803"/>
                    <a:pt x="1162" y="93"/>
                  </a:cubicBez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29">
              <a:extLst>
                <a:ext uri="{FF2B5EF4-FFF2-40B4-BE49-F238E27FC236}">
                  <a16:creationId xmlns:a16="http://schemas.microsoft.com/office/drawing/2014/main" id="{96CBAE26-B401-F8F8-05EF-3AD175F621ED}"/>
                </a:ext>
              </a:extLst>
            </p:cNvPr>
            <p:cNvSpPr/>
            <p:nvPr/>
          </p:nvSpPr>
          <p:spPr>
            <a:xfrm>
              <a:off x="2794400" y="2901325"/>
              <a:ext cx="28400" cy="57300"/>
            </a:xfrm>
            <a:custGeom>
              <a:avLst/>
              <a:gdLst/>
              <a:ahLst/>
              <a:cxnLst/>
              <a:rect l="l" t="t" r="r" b="b"/>
              <a:pathLst>
                <a:path w="1136" h="2292" extrusionOk="0">
                  <a:moveTo>
                    <a:pt x="937" y="0"/>
                  </a:moveTo>
                  <a:lnTo>
                    <a:pt x="0" y="2180"/>
                  </a:lnTo>
                  <a:lnTo>
                    <a:pt x="206" y="2291"/>
                  </a:lnTo>
                  <a:cubicBezTo>
                    <a:pt x="515" y="1554"/>
                    <a:pt x="826" y="818"/>
                    <a:pt x="1136" y="81"/>
                  </a:cubicBez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29">
              <a:extLst>
                <a:ext uri="{FF2B5EF4-FFF2-40B4-BE49-F238E27FC236}">
                  <a16:creationId xmlns:a16="http://schemas.microsoft.com/office/drawing/2014/main" id="{C07E6C55-66BE-522C-402F-361631EC3E42}"/>
                </a:ext>
              </a:extLst>
            </p:cNvPr>
            <p:cNvSpPr/>
            <p:nvPr/>
          </p:nvSpPr>
          <p:spPr>
            <a:xfrm>
              <a:off x="2591275" y="2816400"/>
              <a:ext cx="24550" cy="45875"/>
            </a:xfrm>
            <a:custGeom>
              <a:avLst/>
              <a:gdLst/>
              <a:ahLst/>
              <a:cxnLst/>
              <a:rect l="l" t="t" r="r" b="b"/>
              <a:pathLst>
                <a:path w="982" h="1835" extrusionOk="0">
                  <a:moveTo>
                    <a:pt x="793" y="0"/>
                  </a:moveTo>
                  <a:lnTo>
                    <a:pt x="0" y="1706"/>
                  </a:lnTo>
                  <a:lnTo>
                    <a:pt x="205" y="1835"/>
                  </a:lnTo>
                  <a:cubicBezTo>
                    <a:pt x="464" y="1252"/>
                    <a:pt x="723" y="668"/>
                    <a:pt x="981" y="86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29">
              <a:extLst>
                <a:ext uri="{FF2B5EF4-FFF2-40B4-BE49-F238E27FC236}">
                  <a16:creationId xmlns:a16="http://schemas.microsoft.com/office/drawing/2014/main" id="{5B437D4C-D629-3DA8-F921-60817A170602}"/>
                </a:ext>
              </a:extLst>
            </p:cNvPr>
            <p:cNvSpPr/>
            <p:nvPr/>
          </p:nvSpPr>
          <p:spPr>
            <a:xfrm>
              <a:off x="3177225" y="2887025"/>
              <a:ext cx="46725" cy="18975"/>
            </a:xfrm>
            <a:custGeom>
              <a:avLst/>
              <a:gdLst/>
              <a:ahLst/>
              <a:cxnLst/>
              <a:rect l="l" t="t" r="r" b="b"/>
              <a:pathLst>
                <a:path w="1869" h="759" extrusionOk="0">
                  <a:moveTo>
                    <a:pt x="107" y="0"/>
                  </a:moveTo>
                  <a:cubicBezTo>
                    <a:pt x="72" y="0"/>
                    <a:pt x="36" y="1"/>
                    <a:pt x="0" y="3"/>
                  </a:cubicBezTo>
                  <a:lnTo>
                    <a:pt x="1808" y="758"/>
                  </a:lnTo>
                  <a:cubicBezTo>
                    <a:pt x="1808" y="758"/>
                    <a:pt x="1869" y="683"/>
                    <a:pt x="1869" y="683"/>
                  </a:cubicBezTo>
                  <a:cubicBezTo>
                    <a:pt x="1341" y="316"/>
                    <a:pt x="791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29">
              <a:extLst>
                <a:ext uri="{FF2B5EF4-FFF2-40B4-BE49-F238E27FC236}">
                  <a16:creationId xmlns:a16="http://schemas.microsoft.com/office/drawing/2014/main" id="{3730BBC8-C415-95C0-C621-78613E15DF46}"/>
                </a:ext>
              </a:extLst>
            </p:cNvPr>
            <p:cNvSpPr/>
            <p:nvPr/>
          </p:nvSpPr>
          <p:spPr>
            <a:xfrm>
              <a:off x="2935650" y="2922850"/>
              <a:ext cx="21175" cy="39175"/>
            </a:xfrm>
            <a:custGeom>
              <a:avLst/>
              <a:gdLst/>
              <a:ahLst/>
              <a:cxnLst/>
              <a:rect l="l" t="t" r="r" b="b"/>
              <a:pathLst>
                <a:path w="847" h="1567" extrusionOk="0">
                  <a:moveTo>
                    <a:pt x="641" y="0"/>
                  </a:moveTo>
                  <a:cubicBezTo>
                    <a:pt x="428" y="494"/>
                    <a:pt x="215" y="989"/>
                    <a:pt x="1" y="1484"/>
                  </a:cubicBezTo>
                  <a:lnTo>
                    <a:pt x="206" y="1566"/>
                  </a:lnTo>
                  <a:lnTo>
                    <a:pt x="847" y="77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29">
              <a:extLst>
                <a:ext uri="{FF2B5EF4-FFF2-40B4-BE49-F238E27FC236}">
                  <a16:creationId xmlns:a16="http://schemas.microsoft.com/office/drawing/2014/main" id="{E3126921-D813-D3CF-5E5F-F2C92D06F65B}"/>
                </a:ext>
              </a:extLst>
            </p:cNvPr>
            <p:cNvSpPr/>
            <p:nvPr/>
          </p:nvSpPr>
          <p:spPr>
            <a:xfrm>
              <a:off x="2891200" y="2916550"/>
              <a:ext cx="19875" cy="40450"/>
            </a:xfrm>
            <a:custGeom>
              <a:avLst/>
              <a:gdLst/>
              <a:ahLst/>
              <a:cxnLst/>
              <a:rect l="l" t="t" r="r" b="b"/>
              <a:pathLst>
                <a:path w="795" h="1618" extrusionOk="0">
                  <a:moveTo>
                    <a:pt x="795" y="1"/>
                  </a:moveTo>
                  <a:lnTo>
                    <a:pt x="795" y="1"/>
                  </a:lnTo>
                  <a:cubicBezTo>
                    <a:pt x="129" y="750"/>
                    <a:pt x="114" y="789"/>
                    <a:pt x="1" y="1609"/>
                  </a:cubicBezTo>
                  <a:lnTo>
                    <a:pt x="12" y="1618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29">
              <a:extLst>
                <a:ext uri="{FF2B5EF4-FFF2-40B4-BE49-F238E27FC236}">
                  <a16:creationId xmlns:a16="http://schemas.microsoft.com/office/drawing/2014/main" id="{40D61C52-3CAE-55A4-03B2-BA57B86366E0}"/>
                </a:ext>
              </a:extLst>
            </p:cNvPr>
            <p:cNvSpPr/>
            <p:nvPr/>
          </p:nvSpPr>
          <p:spPr>
            <a:xfrm>
              <a:off x="2746525" y="2865450"/>
              <a:ext cx="20025" cy="45125"/>
            </a:xfrm>
            <a:custGeom>
              <a:avLst/>
              <a:gdLst/>
              <a:ahLst/>
              <a:cxnLst/>
              <a:rect l="l" t="t" r="r" b="b"/>
              <a:pathLst>
                <a:path w="801" h="1805" extrusionOk="0">
                  <a:moveTo>
                    <a:pt x="604" y="1"/>
                  </a:moveTo>
                  <a:lnTo>
                    <a:pt x="0" y="1690"/>
                  </a:lnTo>
                  <a:lnTo>
                    <a:pt x="211" y="1805"/>
                  </a:lnTo>
                  <a:lnTo>
                    <a:pt x="801" y="6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29">
              <a:extLst>
                <a:ext uri="{FF2B5EF4-FFF2-40B4-BE49-F238E27FC236}">
                  <a16:creationId xmlns:a16="http://schemas.microsoft.com/office/drawing/2014/main" id="{F8AAFAF9-8FC1-B095-C20A-2C0C398E95E8}"/>
                </a:ext>
              </a:extLst>
            </p:cNvPr>
            <p:cNvSpPr/>
            <p:nvPr/>
          </p:nvSpPr>
          <p:spPr>
            <a:xfrm>
              <a:off x="2438550" y="2771000"/>
              <a:ext cx="27050" cy="40950"/>
            </a:xfrm>
            <a:custGeom>
              <a:avLst/>
              <a:gdLst/>
              <a:ahLst/>
              <a:cxnLst/>
              <a:rect l="l" t="t" r="r" b="b"/>
              <a:pathLst>
                <a:path w="1082" h="1638" extrusionOk="0">
                  <a:moveTo>
                    <a:pt x="906" y="0"/>
                  </a:moveTo>
                  <a:lnTo>
                    <a:pt x="0" y="1623"/>
                  </a:lnTo>
                  <a:lnTo>
                    <a:pt x="20" y="1637"/>
                  </a:lnTo>
                  <a:cubicBezTo>
                    <a:pt x="483" y="1196"/>
                    <a:pt x="859" y="699"/>
                    <a:pt x="1082" y="105"/>
                  </a:cubicBez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29">
              <a:extLst>
                <a:ext uri="{FF2B5EF4-FFF2-40B4-BE49-F238E27FC236}">
                  <a16:creationId xmlns:a16="http://schemas.microsoft.com/office/drawing/2014/main" id="{111422A3-7617-C981-0886-3B4DBA93FB2F}"/>
                </a:ext>
              </a:extLst>
            </p:cNvPr>
            <p:cNvSpPr/>
            <p:nvPr/>
          </p:nvSpPr>
          <p:spPr>
            <a:xfrm>
              <a:off x="2911575" y="2927400"/>
              <a:ext cx="20450" cy="44150"/>
            </a:xfrm>
            <a:custGeom>
              <a:avLst/>
              <a:gdLst/>
              <a:ahLst/>
              <a:cxnLst/>
              <a:rect l="l" t="t" r="r" b="b"/>
              <a:pathLst>
                <a:path w="818" h="1766" extrusionOk="0">
                  <a:moveTo>
                    <a:pt x="550" y="0"/>
                  </a:moveTo>
                  <a:cubicBezTo>
                    <a:pt x="367" y="575"/>
                    <a:pt x="184" y="1150"/>
                    <a:pt x="0" y="1724"/>
                  </a:cubicBezTo>
                  <a:lnTo>
                    <a:pt x="53" y="1766"/>
                  </a:lnTo>
                  <a:lnTo>
                    <a:pt x="818" y="10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29">
              <a:extLst>
                <a:ext uri="{FF2B5EF4-FFF2-40B4-BE49-F238E27FC236}">
                  <a16:creationId xmlns:a16="http://schemas.microsoft.com/office/drawing/2014/main" id="{DFF736C2-BD6C-BDA0-D035-01468382F5BB}"/>
                </a:ext>
              </a:extLst>
            </p:cNvPr>
            <p:cNvSpPr/>
            <p:nvPr/>
          </p:nvSpPr>
          <p:spPr>
            <a:xfrm>
              <a:off x="2685250" y="2779125"/>
              <a:ext cx="34900" cy="19800"/>
            </a:xfrm>
            <a:custGeom>
              <a:avLst/>
              <a:gdLst/>
              <a:ahLst/>
              <a:cxnLst/>
              <a:rect l="l" t="t" r="r" b="b"/>
              <a:pathLst>
                <a:path w="1396" h="792" extrusionOk="0">
                  <a:moveTo>
                    <a:pt x="102" y="0"/>
                  </a:moveTo>
                  <a:cubicBezTo>
                    <a:pt x="68" y="69"/>
                    <a:pt x="34" y="137"/>
                    <a:pt x="1" y="205"/>
                  </a:cubicBezTo>
                  <a:lnTo>
                    <a:pt x="1314" y="792"/>
                  </a:lnTo>
                  <a:lnTo>
                    <a:pt x="1396" y="60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29">
              <a:extLst>
                <a:ext uri="{FF2B5EF4-FFF2-40B4-BE49-F238E27FC236}">
                  <a16:creationId xmlns:a16="http://schemas.microsoft.com/office/drawing/2014/main" id="{8121101D-B0DB-94CF-98E9-7F14791D2846}"/>
                </a:ext>
              </a:extLst>
            </p:cNvPr>
            <p:cNvSpPr/>
            <p:nvPr/>
          </p:nvSpPr>
          <p:spPr>
            <a:xfrm>
              <a:off x="2806825" y="2939625"/>
              <a:ext cx="18300" cy="36075"/>
            </a:xfrm>
            <a:custGeom>
              <a:avLst/>
              <a:gdLst/>
              <a:ahLst/>
              <a:cxnLst/>
              <a:rect l="l" t="t" r="r" b="b"/>
              <a:pathLst>
                <a:path w="732" h="1443" extrusionOk="0">
                  <a:moveTo>
                    <a:pt x="706" y="1"/>
                  </a:moveTo>
                  <a:cubicBezTo>
                    <a:pt x="470" y="482"/>
                    <a:pt x="235" y="962"/>
                    <a:pt x="0" y="1442"/>
                  </a:cubicBezTo>
                  <a:cubicBezTo>
                    <a:pt x="467" y="1059"/>
                    <a:pt x="732" y="594"/>
                    <a:pt x="726" y="16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29">
              <a:extLst>
                <a:ext uri="{FF2B5EF4-FFF2-40B4-BE49-F238E27FC236}">
                  <a16:creationId xmlns:a16="http://schemas.microsoft.com/office/drawing/2014/main" id="{AC92B7CF-C07F-5FB4-4AF0-CBEAECDA154E}"/>
                </a:ext>
              </a:extLst>
            </p:cNvPr>
            <p:cNvSpPr/>
            <p:nvPr/>
          </p:nvSpPr>
          <p:spPr>
            <a:xfrm>
              <a:off x="2430400" y="2683200"/>
              <a:ext cx="28275" cy="30250"/>
            </a:xfrm>
            <a:custGeom>
              <a:avLst/>
              <a:gdLst/>
              <a:ahLst/>
              <a:cxnLst/>
              <a:rect l="l" t="t" r="r" b="b"/>
              <a:pathLst>
                <a:path w="1131" h="1210" extrusionOk="0">
                  <a:moveTo>
                    <a:pt x="1059" y="1"/>
                  </a:moveTo>
                  <a:lnTo>
                    <a:pt x="0" y="1024"/>
                  </a:lnTo>
                  <a:lnTo>
                    <a:pt x="206" y="1210"/>
                  </a:lnTo>
                  <a:lnTo>
                    <a:pt x="1130" y="73"/>
                  </a:lnTo>
                  <a:cubicBezTo>
                    <a:pt x="1106" y="49"/>
                    <a:pt x="1083" y="24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29">
              <a:extLst>
                <a:ext uri="{FF2B5EF4-FFF2-40B4-BE49-F238E27FC236}">
                  <a16:creationId xmlns:a16="http://schemas.microsoft.com/office/drawing/2014/main" id="{B2F241B8-1E36-3708-1F06-16A3E1AC19CE}"/>
                </a:ext>
              </a:extLst>
            </p:cNvPr>
            <p:cNvSpPr/>
            <p:nvPr/>
          </p:nvSpPr>
          <p:spPr>
            <a:xfrm>
              <a:off x="2789625" y="2793925"/>
              <a:ext cx="32250" cy="15200"/>
            </a:xfrm>
            <a:custGeom>
              <a:avLst/>
              <a:gdLst/>
              <a:ahLst/>
              <a:cxnLst/>
              <a:rect l="l" t="t" r="r" b="b"/>
              <a:pathLst>
                <a:path w="1290" h="608" extrusionOk="0">
                  <a:moveTo>
                    <a:pt x="77" y="0"/>
                  </a:moveTo>
                  <a:lnTo>
                    <a:pt x="1" y="200"/>
                  </a:lnTo>
                  <a:cubicBezTo>
                    <a:pt x="358" y="396"/>
                    <a:pt x="711" y="607"/>
                    <a:pt x="1144" y="607"/>
                  </a:cubicBezTo>
                  <a:cubicBezTo>
                    <a:pt x="1191" y="607"/>
                    <a:pt x="1240" y="605"/>
                    <a:pt x="1290" y="59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29">
              <a:extLst>
                <a:ext uri="{FF2B5EF4-FFF2-40B4-BE49-F238E27FC236}">
                  <a16:creationId xmlns:a16="http://schemas.microsoft.com/office/drawing/2014/main" id="{27FE5F2D-5757-91AA-353F-1FEC802F341B}"/>
                </a:ext>
              </a:extLst>
            </p:cNvPr>
            <p:cNvSpPr/>
            <p:nvPr/>
          </p:nvSpPr>
          <p:spPr>
            <a:xfrm>
              <a:off x="2835825" y="2817025"/>
              <a:ext cx="33000" cy="15600"/>
            </a:xfrm>
            <a:custGeom>
              <a:avLst/>
              <a:gdLst/>
              <a:ahLst/>
              <a:cxnLst/>
              <a:rect l="l" t="t" r="r" b="b"/>
              <a:pathLst>
                <a:path w="1320" h="624" extrusionOk="0">
                  <a:moveTo>
                    <a:pt x="105" y="0"/>
                  </a:moveTo>
                  <a:lnTo>
                    <a:pt x="1" y="183"/>
                  </a:lnTo>
                  <a:cubicBezTo>
                    <a:pt x="361" y="372"/>
                    <a:pt x="695" y="624"/>
                    <a:pt x="1130" y="624"/>
                  </a:cubicBezTo>
                  <a:cubicBezTo>
                    <a:pt x="1191" y="624"/>
                    <a:pt x="1254" y="619"/>
                    <a:pt x="1319" y="608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29">
              <a:extLst>
                <a:ext uri="{FF2B5EF4-FFF2-40B4-BE49-F238E27FC236}">
                  <a16:creationId xmlns:a16="http://schemas.microsoft.com/office/drawing/2014/main" id="{CDDF41AA-5B67-D296-7EEE-2A4F9C988B32}"/>
                </a:ext>
              </a:extLst>
            </p:cNvPr>
            <p:cNvSpPr/>
            <p:nvPr/>
          </p:nvSpPr>
          <p:spPr>
            <a:xfrm>
              <a:off x="3122100" y="2855000"/>
              <a:ext cx="31900" cy="18300"/>
            </a:xfrm>
            <a:custGeom>
              <a:avLst/>
              <a:gdLst/>
              <a:ahLst/>
              <a:cxnLst/>
              <a:rect l="l" t="t" r="r" b="b"/>
              <a:pathLst>
                <a:path w="1276" h="732" extrusionOk="0">
                  <a:moveTo>
                    <a:pt x="93" y="1"/>
                  </a:moveTo>
                  <a:cubicBezTo>
                    <a:pt x="63" y="61"/>
                    <a:pt x="32" y="121"/>
                    <a:pt x="1" y="181"/>
                  </a:cubicBezTo>
                  <a:lnTo>
                    <a:pt x="1202" y="731"/>
                  </a:lnTo>
                  <a:cubicBezTo>
                    <a:pt x="1227" y="676"/>
                    <a:pt x="1251" y="620"/>
                    <a:pt x="1276" y="565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29">
              <a:extLst>
                <a:ext uri="{FF2B5EF4-FFF2-40B4-BE49-F238E27FC236}">
                  <a16:creationId xmlns:a16="http://schemas.microsoft.com/office/drawing/2014/main" id="{22B7C567-7606-0125-F1A9-CC8F0C73D3D8}"/>
                </a:ext>
              </a:extLst>
            </p:cNvPr>
            <p:cNvSpPr/>
            <p:nvPr/>
          </p:nvSpPr>
          <p:spPr>
            <a:xfrm>
              <a:off x="3202525" y="2870150"/>
              <a:ext cx="33525" cy="20275"/>
            </a:xfrm>
            <a:custGeom>
              <a:avLst/>
              <a:gdLst/>
              <a:ahLst/>
              <a:cxnLst/>
              <a:rect l="l" t="t" r="r" b="b"/>
              <a:pathLst>
                <a:path w="1341" h="811" extrusionOk="0">
                  <a:moveTo>
                    <a:pt x="86" y="1"/>
                  </a:moveTo>
                  <a:cubicBezTo>
                    <a:pt x="57" y="64"/>
                    <a:pt x="29" y="126"/>
                    <a:pt x="1" y="190"/>
                  </a:cubicBezTo>
                  <a:lnTo>
                    <a:pt x="1251" y="810"/>
                  </a:lnTo>
                  <a:cubicBezTo>
                    <a:pt x="1280" y="745"/>
                    <a:pt x="1310" y="678"/>
                    <a:pt x="1340" y="612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29">
              <a:extLst>
                <a:ext uri="{FF2B5EF4-FFF2-40B4-BE49-F238E27FC236}">
                  <a16:creationId xmlns:a16="http://schemas.microsoft.com/office/drawing/2014/main" id="{03A5457E-3215-3DF6-280D-4E732882FCD8}"/>
                </a:ext>
              </a:extLst>
            </p:cNvPr>
            <p:cNvSpPr/>
            <p:nvPr/>
          </p:nvSpPr>
          <p:spPr>
            <a:xfrm>
              <a:off x="2999325" y="2974625"/>
              <a:ext cx="15700" cy="33200"/>
            </a:xfrm>
            <a:custGeom>
              <a:avLst/>
              <a:gdLst/>
              <a:ahLst/>
              <a:cxnLst/>
              <a:rect l="l" t="t" r="r" b="b"/>
              <a:pathLst>
                <a:path w="628" h="1328" extrusionOk="0">
                  <a:moveTo>
                    <a:pt x="400" y="0"/>
                  </a:moveTo>
                  <a:cubicBezTo>
                    <a:pt x="267" y="428"/>
                    <a:pt x="134" y="855"/>
                    <a:pt x="0" y="1283"/>
                  </a:cubicBezTo>
                  <a:lnTo>
                    <a:pt x="59" y="1327"/>
                  </a:lnTo>
                  <a:lnTo>
                    <a:pt x="628" y="87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29">
              <a:extLst>
                <a:ext uri="{FF2B5EF4-FFF2-40B4-BE49-F238E27FC236}">
                  <a16:creationId xmlns:a16="http://schemas.microsoft.com/office/drawing/2014/main" id="{BA67DE4A-89DF-C7B3-73C5-C1D66D1AF26F}"/>
                </a:ext>
              </a:extLst>
            </p:cNvPr>
            <p:cNvSpPr/>
            <p:nvPr/>
          </p:nvSpPr>
          <p:spPr>
            <a:xfrm>
              <a:off x="2988250" y="3006700"/>
              <a:ext cx="12575" cy="38925"/>
            </a:xfrm>
            <a:custGeom>
              <a:avLst/>
              <a:gdLst/>
              <a:ahLst/>
              <a:cxnLst/>
              <a:rect l="l" t="t" r="r" b="b"/>
              <a:pathLst>
                <a:path w="503" h="1557" extrusionOk="0">
                  <a:moveTo>
                    <a:pt x="445" y="0"/>
                  </a:moveTo>
                  <a:cubicBezTo>
                    <a:pt x="125" y="462"/>
                    <a:pt x="1" y="974"/>
                    <a:pt x="151" y="1556"/>
                  </a:cubicBezTo>
                  <a:cubicBezTo>
                    <a:pt x="268" y="1052"/>
                    <a:pt x="385" y="548"/>
                    <a:pt x="502" y="44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29">
              <a:extLst>
                <a:ext uri="{FF2B5EF4-FFF2-40B4-BE49-F238E27FC236}">
                  <a16:creationId xmlns:a16="http://schemas.microsoft.com/office/drawing/2014/main" id="{9F79F941-C2DD-9313-658D-C1347403B465}"/>
                </a:ext>
              </a:extLst>
            </p:cNvPr>
            <p:cNvSpPr/>
            <p:nvPr/>
          </p:nvSpPr>
          <p:spPr>
            <a:xfrm>
              <a:off x="3129850" y="3075925"/>
              <a:ext cx="26475" cy="28300"/>
            </a:xfrm>
            <a:custGeom>
              <a:avLst/>
              <a:gdLst/>
              <a:ahLst/>
              <a:cxnLst/>
              <a:rect l="l" t="t" r="r" b="b"/>
              <a:pathLst>
                <a:path w="1059" h="1132" extrusionOk="0">
                  <a:moveTo>
                    <a:pt x="12" y="34"/>
                  </a:moveTo>
                  <a:lnTo>
                    <a:pt x="1" y="47"/>
                  </a:lnTo>
                  <a:cubicBezTo>
                    <a:pt x="11" y="50"/>
                    <a:pt x="21" y="53"/>
                    <a:pt x="30" y="55"/>
                  </a:cubicBezTo>
                  <a:lnTo>
                    <a:pt x="30" y="55"/>
                  </a:lnTo>
                  <a:cubicBezTo>
                    <a:pt x="24" y="48"/>
                    <a:pt x="18" y="41"/>
                    <a:pt x="12" y="34"/>
                  </a:cubicBezTo>
                  <a:close/>
                  <a:moveTo>
                    <a:pt x="30" y="55"/>
                  </a:moveTo>
                  <a:lnTo>
                    <a:pt x="30" y="55"/>
                  </a:lnTo>
                  <a:cubicBezTo>
                    <a:pt x="314" y="371"/>
                    <a:pt x="783" y="577"/>
                    <a:pt x="661" y="1131"/>
                  </a:cubicBezTo>
                  <a:cubicBezTo>
                    <a:pt x="795" y="954"/>
                    <a:pt x="927" y="777"/>
                    <a:pt x="1058" y="600"/>
                  </a:cubicBezTo>
                  <a:cubicBezTo>
                    <a:pt x="935" y="0"/>
                    <a:pt x="421" y="145"/>
                    <a:pt x="3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29">
              <a:extLst>
                <a:ext uri="{FF2B5EF4-FFF2-40B4-BE49-F238E27FC236}">
                  <a16:creationId xmlns:a16="http://schemas.microsoft.com/office/drawing/2014/main" id="{7DE731AC-D7BE-5268-62AB-3A891BC080AF}"/>
                </a:ext>
              </a:extLst>
            </p:cNvPr>
            <p:cNvSpPr/>
            <p:nvPr/>
          </p:nvSpPr>
          <p:spPr>
            <a:xfrm>
              <a:off x="2898950" y="2970525"/>
              <a:ext cx="13975" cy="33450"/>
            </a:xfrm>
            <a:custGeom>
              <a:avLst/>
              <a:gdLst/>
              <a:ahLst/>
              <a:cxnLst/>
              <a:rect l="l" t="t" r="r" b="b"/>
              <a:pathLst>
                <a:path w="559" h="1338" extrusionOk="0">
                  <a:moveTo>
                    <a:pt x="505" y="0"/>
                  </a:moveTo>
                  <a:cubicBezTo>
                    <a:pt x="193" y="385"/>
                    <a:pt x="71" y="824"/>
                    <a:pt x="0" y="1278"/>
                  </a:cubicBezTo>
                  <a:lnTo>
                    <a:pt x="204" y="1337"/>
                  </a:lnTo>
                  <a:cubicBezTo>
                    <a:pt x="322" y="905"/>
                    <a:pt x="441" y="472"/>
                    <a:pt x="558" y="4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29">
              <a:extLst>
                <a:ext uri="{FF2B5EF4-FFF2-40B4-BE49-F238E27FC236}">
                  <a16:creationId xmlns:a16="http://schemas.microsoft.com/office/drawing/2014/main" id="{16700BC4-D985-FEE9-8C2B-065AF6C71496}"/>
                </a:ext>
              </a:extLst>
            </p:cNvPr>
            <p:cNvSpPr/>
            <p:nvPr/>
          </p:nvSpPr>
          <p:spPr>
            <a:xfrm>
              <a:off x="2824450" y="2906475"/>
              <a:ext cx="12075" cy="33600"/>
            </a:xfrm>
            <a:custGeom>
              <a:avLst/>
              <a:gdLst/>
              <a:ahLst/>
              <a:cxnLst/>
              <a:rect l="l" t="t" r="r" b="b"/>
              <a:pathLst>
                <a:path w="483" h="1344" extrusionOk="0">
                  <a:moveTo>
                    <a:pt x="356" y="1"/>
                  </a:moveTo>
                  <a:lnTo>
                    <a:pt x="1" y="1328"/>
                  </a:lnTo>
                  <a:lnTo>
                    <a:pt x="21" y="1344"/>
                  </a:lnTo>
                  <a:cubicBezTo>
                    <a:pt x="368" y="970"/>
                    <a:pt x="482" y="523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29">
              <a:extLst>
                <a:ext uri="{FF2B5EF4-FFF2-40B4-BE49-F238E27FC236}">
                  <a16:creationId xmlns:a16="http://schemas.microsoft.com/office/drawing/2014/main" id="{A7C40468-B269-F008-1EE6-702D7FE0C9B0}"/>
                </a:ext>
              </a:extLst>
            </p:cNvPr>
            <p:cNvSpPr/>
            <p:nvPr/>
          </p:nvSpPr>
          <p:spPr>
            <a:xfrm>
              <a:off x="2921300" y="2977975"/>
              <a:ext cx="12900" cy="26925"/>
            </a:xfrm>
            <a:custGeom>
              <a:avLst/>
              <a:gdLst/>
              <a:ahLst/>
              <a:cxnLst/>
              <a:rect l="l" t="t" r="r" b="b"/>
              <a:pathLst>
                <a:path w="516" h="1077" extrusionOk="0">
                  <a:moveTo>
                    <a:pt x="313" y="1"/>
                  </a:moveTo>
                  <a:cubicBezTo>
                    <a:pt x="209" y="342"/>
                    <a:pt x="105" y="682"/>
                    <a:pt x="1" y="1021"/>
                  </a:cubicBezTo>
                  <a:lnTo>
                    <a:pt x="170" y="1077"/>
                  </a:lnTo>
                  <a:cubicBezTo>
                    <a:pt x="286" y="761"/>
                    <a:pt x="400" y="444"/>
                    <a:pt x="516" y="128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29">
              <a:extLst>
                <a:ext uri="{FF2B5EF4-FFF2-40B4-BE49-F238E27FC236}">
                  <a16:creationId xmlns:a16="http://schemas.microsoft.com/office/drawing/2014/main" id="{8B858A40-FE93-D5BE-EEDA-3FC7836D1C32}"/>
                </a:ext>
              </a:extLst>
            </p:cNvPr>
            <p:cNvSpPr/>
            <p:nvPr/>
          </p:nvSpPr>
          <p:spPr>
            <a:xfrm>
              <a:off x="2399175" y="2692475"/>
              <a:ext cx="23125" cy="23925"/>
            </a:xfrm>
            <a:custGeom>
              <a:avLst/>
              <a:gdLst/>
              <a:ahLst/>
              <a:cxnLst/>
              <a:rect l="l" t="t" r="r" b="b"/>
              <a:pathLst>
                <a:path w="925" h="957" extrusionOk="0">
                  <a:moveTo>
                    <a:pt x="825" y="1"/>
                  </a:moveTo>
                  <a:lnTo>
                    <a:pt x="0" y="830"/>
                  </a:lnTo>
                  <a:lnTo>
                    <a:pt x="148" y="957"/>
                  </a:lnTo>
                  <a:lnTo>
                    <a:pt x="924" y="84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29">
              <a:extLst>
                <a:ext uri="{FF2B5EF4-FFF2-40B4-BE49-F238E27FC236}">
                  <a16:creationId xmlns:a16="http://schemas.microsoft.com/office/drawing/2014/main" id="{6DD84389-9311-0412-75A8-FBAA92D35568}"/>
                </a:ext>
              </a:extLst>
            </p:cNvPr>
            <p:cNvSpPr/>
            <p:nvPr/>
          </p:nvSpPr>
          <p:spPr>
            <a:xfrm>
              <a:off x="2840400" y="2921075"/>
              <a:ext cx="12450" cy="33675"/>
            </a:xfrm>
            <a:custGeom>
              <a:avLst/>
              <a:gdLst/>
              <a:ahLst/>
              <a:cxnLst/>
              <a:rect l="l" t="t" r="r" b="b"/>
              <a:pathLst>
                <a:path w="498" h="1347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441"/>
                    <a:pt x="120" y="881"/>
                    <a:pt x="0" y="1321"/>
                  </a:cubicBezTo>
                  <a:lnTo>
                    <a:pt x="33" y="1346"/>
                  </a:lnTo>
                  <a:cubicBezTo>
                    <a:pt x="355" y="965"/>
                    <a:pt x="497" y="527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29">
              <a:extLst>
                <a:ext uri="{FF2B5EF4-FFF2-40B4-BE49-F238E27FC236}">
                  <a16:creationId xmlns:a16="http://schemas.microsoft.com/office/drawing/2014/main" id="{F6C88EF3-5B7B-B86F-443F-79BA72FBEAC6}"/>
                </a:ext>
              </a:extLst>
            </p:cNvPr>
            <p:cNvSpPr/>
            <p:nvPr/>
          </p:nvSpPr>
          <p:spPr>
            <a:xfrm>
              <a:off x="2607175" y="2839575"/>
              <a:ext cx="16175" cy="32100"/>
            </a:xfrm>
            <a:custGeom>
              <a:avLst/>
              <a:gdLst/>
              <a:ahLst/>
              <a:cxnLst/>
              <a:rect l="l" t="t" r="r" b="b"/>
              <a:pathLst>
                <a:path w="647" h="1284" extrusionOk="0">
                  <a:moveTo>
                    <a:pt x="433" y="1"/>
                  </a:moveTo>
                  <a:cubicBezTo>
                    <a:pt x="290" y="405"/>
                    <a:pt x="146" y="809"/>
                    <a:pt x="1" y="1214"/>
                  </a:cubicBezTo>
                  <a:lnTo>
                    <a:pt x="210" y="1284"/>
                  </a:lnTo>
                  <a:lnTo>
                    <a:pt x="646" y="73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29">
              <a:extLst>
                <a:ext uri="{FF2B5EF4-FFF2-40B4-BE49-F238E27FC236}">
                  <a16:creationId xmlns:a16="http://schemas.microsoft.com/office/drawing/2014/main" id="{004A8FE5-F600-3E6A-3D86-5E9D1F03CF9E}"/>
                </a:ext>
              </a:extLst>
            </p:cNvPr>
            <p:cNvSpPr/>
            <p:nvPr/>
          </p:nvSpPr>
          <p:spPr>
            <a:xfrm>
              <a:off x="2735200" y="2856025"/>
              <a:ext cx="15025" cy="29875"/>
            </a:xfrm>
            <a:custGeom>
              <a:avLst/>
              <a:gdLst/>
              <a:ahLst/>
              <a:cxnLst/>
              <a:rect l="l" t="t" r="r" b="b"/>
              <a:pathLst>
                <a:path w="601" h="1195" extrusionOk="0">
                  <a:moveTo>
                    <a:pt x="422" y="1"/>
                  </a:moveTo>
                  <a:lnTo>
                    <a:pt x="0" y="1127"/>
                  </a:lnTo>
                  <a:lnTo>
                    <a:pt x="193" y="1194"/>
                  </a:lnTo>
                  <a:lnTo>
                    <a:pt x="601" y="62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29">
              <a:extLst>
                <a:ext uri="{FF2B5EF4-FFF2-40B4-BE49-F238E27FC236}">
                  <a16:creationId xmlns:a16="http://schemas.microsoft.com/office/drawing/2014/main" id="{82013293-5CB7-A064-82BE-A7AFFE959D73}"/>
                </a:ext>
              </a:extLst>
            </p:cNvPr>
            <p:cNvSpPr/>
            <p:nvPr/>
          </p:nvSpPr>
          <p:spPr>
            <a:xfrm>
              <a:off x="3021325" y="2735675"/>
              <a:ext cx="17650" cy="32275"/>
            </a:xfrm>
            <a:custGeom>
              <a:avLst/>
              <a:gdLst/>
              <a:ahLst/>
              <a:cxnLst/>
              <a:rect l="l" t="t" r="r" b="b"/>
              <a:pathLst>
                <a:path w="706" h="1291" extrusionOk="0">
                  <a:moveTo>
                    <a:pt x="585" y="1"/>
                  </a:moveTo>
                  <a:cubicBezTo>
                    <a:pt x="266" y="361"/>
                    <a:pt x="0" y="746"/>
                    <a:pt x="64" y="1291"/>
                  </a:cubicBezTo>
                  <a:lnTo>
                    <a:pt x="706" y="104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29">
              <a:extLst>
                <a:ext uri="{FF2B5EF4-FFF2-40B4-BE49-F238E27FC236}">
                  <a16:creationId xmlns:a16="http://schemas.microsoft.com/office/drawing/2014/main" id="{82C01962-EFCA-5A61-199F-579D8AE28B84}"/>
                </a:ext>
              </a:extLst>
            </p:cNvPr>
            <p:cNvSpPr/>
            <p:nvPr/>
          </p:nvSpPr>
          <p:spPr>
            <a:xfrm>
              <a:off x="3148225" y="3055100"/>
              <a:ext cx="27150" cy="14800"/>
            </a:xfrm>
            <a:custGeom>
              <a:avLst/>
              <a:gdLst/>
              <a:ahLst/>
              <a:cxnLst/>
              <a:rect l="l" t="t" r="r" b="b"/>
              <a:pathLst>
                <a:path w="1086" h="592" extrusionOk="0">
                  <a:moveTo>
                    <a:pt x="80" y="1"/>
                  </a:moveTo>
                  <a:lnTo>
                    <a:pt x="1" y="184"/>
                  </a:lnTo>
                  <a:lnTo>
                    <a:pt x="1060" y="568"/>
                  </a:lnTo>
                  <a:lnTo>
                    <a:pt x="1060" y="568"/>
                  </a:lnTo>
                  <a:cubicBezTo>
                    <a:pt x="821" y="179"/>
                    <a:pt x="447" y="96"/>
                    <a:pt x="80" y="1"/>
                  </a:cubicBezTo>
                  <a:close/>
                  <a:moveTo>
                    <a:pt x="1060" y="568"/>
                  </a:moveTo>
                  <a:cubicBezTo>
                    <a:pt x="1065" y="575"/>
                    <a:pt x="1069" y="583"/>
                    <a:pt x="1074" y="592"/>
                  </a:cubicBezTo>
                  <a:lnTo>
                    <a:pt x="1074" y="592"/>
                  </a:lnTo>
                  <a:cubicBezTo>
                    <a:pt x="1074" y="590"/>
                    <a:pt x="1086" y="577"/>
                    <a:pt x="1086" y="577"/>
                  </a:cubicBezTo>
                  <a:lnTo>
                    <a:pt x="1060" y="568"/>
                  </a:lnTo>
                  <a:close/>
                  <a:moveTo>
                    <a:pt x="1074" y="592"/>
                  </a:moveTo>
                  <a:cubicBezTo>
                    <a:pt x="1074" y="592"/>
                    <a:pt x="1074" y="592"/>
                    <a:pt x="1074" y="592"/>
                  </a:cubicBezTo>
                  <a:cubicBezTo>
                    <a:pt x="1074" y="592"/>
                    <a:pt x="1074" y="592"/>
                    <a:pt x="1074" y="5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29">
              <a:extLst>
                <a:ext uri="{FF2B5EF4-FFF2-40B4-BE49-F238E27FC236}">
                  <a16:creationId xmlns:a16="http://schemas.microsoft.com/office/drawing/2014/main" id="{287DD491-667B-744B-2E81-3C97A2AE53D1}"/>
                </a:ext>
              </a:extLst>
            </p:cNvPr>
            <p:cNvSpPr/>
            <p:nvPr/>
          </p:nvSpPr>
          <p:spPr>
            <a:xfrm>
              <a:off x="3005600" y="3013600"/>
              <a:ext cx="16375" cy="31525"/>
            </a:xfrm>
            <a:custGeom>
              <a:avLst/>
              <a:gdLst/>
              <a:ahLst/>
              <a:cxnLst/>
              <a:rect l="l" t="t" r="r" b="b"/>
              <a:pathLst>
                <a:path w="655" h="1261" extrusionOk="0">
                  <a:moveTo>
                    <a:pt x="441" y="1"/>
                  </a:moveTo>
                  <a:lnTo>
                    <a:pt x="1" y="1190"/>
                  </a:lnTo>
                  <a:lnTo>
                    <a:pt x="205" y="1261"/>
                  </a:lnTo>
                  <a:lnTo>
                    <a:pt x="654" y="74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29">
              <a:extLst>
                <a:ext uri="{FF2B5EF4-FFF2-40B4-BE49-F238E27FC236}">
                  <a16:creationId xmlns:a16="http://schemas.microsoft.com/office/drawing/2014/main" id="{4BA2A53C-02A5-7D03-E62B-A4423F7077F7}"/>
                </a:ext>
              </a:extLst>
            </p:cNvPr>
            <p:cNvSpPr/>
            <p:nvPr/>
          </p:nvSpPr>
          <p:spPr>
            <a:xfrm>
              <a:off x="2763300" y="2690450"/>
              <a:ext cx="18525" cy="23200"/>
            </a:xfrm>
            <a:custGeom>
              <a:avLst/>
              <a:gdLst/>
              <a:ahLst/>
              <a:cxnLst/>
              <a:rect l="l" t="t" r="r" b="b"/>
              <a:pathLst>
                <a:path w="741" h="928" extrusionOk="0">
                  <a:moveTo>
                    <a:pt x="569" y="0"/>
                  </a:moveTo>
                  <a:lnTo>
                    <a:pt x="1" y="830"/>
                  </a:lnTo>
                  <a:lnTo>
                    <a:pt x="150" y="928"/>
                  </a:lnTo>
                  <a:lnTo>
                    <a:pt x="740" y="15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29">
              <a:extLst>
                <a:ext uri="{FF2B5EF4-FFF2-40B4-BE49-F238E27FC236}">
                  <a16:creationId xmlns:a16="http://schemas.microsoft.com/office/drawing/2014/main" id="{195AD20C-F4DF-93A2-9128-839450CAFAEE}"/>
                </a:ext>
              </a:extLst>
            </p:cNvPr>
            <p:cNvSpPr/>
            <p:nvPr/>
          </p:nvSpPr>
          <p:spPr>
            <a:xfrm>
              <a:off x="2838375" y="2679525"/>
              <a:ext cx="19750" cy="26975"/>
            </a:xfrm>
            <a:custGeom>
              <a:avLst/>
              <a:gdLst/>
              <a:ahLst/>
              <a:cxnLst/>
              <a:rect l="l" t="t" r="r" b="b"/>
              <a:pathLst>
                <a:path w="790" h="1079" extrusionOk="0">
                  <a:moveTo>
                    <a:pt x="743" y="0"/>
                  </a:moveTo>
                  <a:cubicBezTo>
                    <a:pt x="576" y="250"/>
                    <a:pt x="409" y="500"/>
                    <a:pt x="241" y="749"/>
                  </a:cubicBezTo>
                  <a:lnTo>
                    <a:pt x="241" y="749"/>
                  </a:lnTo>
                  <a:cubicBezTo>
                    <a:pt x="424" y="512"/>
                    <a:pt x="606" y="276"/>
                    <a:pt x="789" y="39"/>
                  </a:cubicBezTo>
                  <a:lnTo>
                    <a:pt x="743" y="0"/>
                  </a:lnTo>
                  <a:close/>
                  <a:moveTo>
                    <a:pt x="241" y="749"/>
                  </a:moveTo>
                  <a:cubicBezTo>
                    <a:pt x="161" y="853"/>
                    <a:pt x="81" y="957"/>
                    <a:pt x="1" y="1061"/>
                  </a:cubicBezTo>
                  <a:lnTo>
                    <a:pt x="21" y="1078"/>
                  </a:lnTo>
                  <a:cubicBezTo>
                    <a:pt x="95" y="969"/>
                    <a:pt x="168" y="859"/>
                    <a:pt x="241" y="7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29">
              <a:extLst>
                <a:ext uri="{FF2B5EF4-FFF2-40B4-BE49-F238E27FC236}">
                  <a16:creationId xmlns:a16="http://schemas.microsoft.com/office/drawing/2014/main" id="{C95A3109-A42D-E6AA-07F4-8CD85B36C97C}"/>
                </a:ext>
              </a:extLst>
            </p:cNvPr>
            <p:cNvSpPr/>
            <p:nvPr/>
          </p:nvSpPr>
          <p:spPr>
            <a:xfrm>
              <a:off x="2936000" y="2893025"/>
              <a:ext cx="17475" cy="18525"/>
            </a:xfrm>
            <a:custGeom>
              <a:avLst/>
              <a:gdLst/>
              <a:ahLst/>
              <a:cxnLst/>
              <a:rect l="l" t="t" r="r" b="b"/>
              <a:pathLst>
                <a:path w="699" h="741" extrusionOk="0">
                  <a:moveTo>
                    <a:pt x="0" y="1"/>
                  </a:moveTo>
                  <a:cubicBezTo>
                    <a:pt x="15" y="300"/>
                    <a:pt x="25" y="511"/>
                    <a:pt x="37" y="740"/>
                  </a:cubicBezTo>
                  <a:lnTo>
                    <a:pt x="699" y="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29">
              <a:extLst>
                <a:ext uri="{FF2B5EF4-FFF2-40B4-BE49-F238E27FC236}">
                  <a16:creationId xmlns:a16="http://schemas.microsoft.com/office/drawing/2014/main" id="{5A63A4A7-E75C-6CD8-DAB8-51DF55786F61}"/>
                </a:ext>
              </a:extLst>
            </p:cNvPr>
            <p:cNvSpPr/>
            <p:nvPr/>
          </p:nvSpPr>
          <p:spPr>
            <a:xfrm>
              <a:off x="2881625" y="2956775"/>
              <a:ext cx="9900" cy="26850"/>
            </a:xfrm>
            <a:custGeom>
              <a:avLst/>
              <a:gdLst/>
              <a:ahLst/>
              <a:cxnLst/>
              <a:rect l="l" t="t" r="r" b="b"/>
              <a:pathLst>
                <a:path w="396" h="1074" extrusionOk="0">
                  <a:moveTo>
                    <a:pt x="384" y="1"/>
                  </a:moveTo>
                  <a:cubicBezTo>
                    <a:pt x="109" y="313"/>
                    <a:pt x="0" y="660"/>
                    <a:pt x="231" y="1073"/>
                  </a:cubicBezTo>
                  <a:lnTo>
                    <a:pt x="395" y="9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29">
              <a:extLst>
                <a:ext uri="{FF2B5EF4-FFF2-40B4-BE49-F238E27FC236}">
                  <a16:creationId xmlns:a16="http://schemas.microsoft.com/office/drawing/2014/main" id="{53FB7EF5-2DEB-C257-4417-6185909012E3}"/>
                </a:ext>
              </a:extLst>
            </p:cNvPr>
            <p:cNvSpPr/>
            <p:nvPr/>
          </p:nvSpPr>
          <p:spPr>
            <a:xfrm>
              <a:off x="2570300" y="2793500"/>
              <a:ext cx="13275" cy="20625"/>
            </a:xfrm>
            <a:custGeom>
              <a:avLst/>
              <a:gdLst/>
              <a:ahLst/>
              <a:cxnLst/>
              <a:rect l="l" t="t" r="r" b="b"/>
              <a:pathLst>
                <a:path w="531" h="825" extrusionOk="0">
                  <a:moveTo>
                    <a:pt x="334" y="0"/>
                  </a:moveTo>
                  <a:cubicBezTo>
                    <a:pt x="223" y="251"/>
                    <a:pt x="111" y="502"/>
                    <a:pt x="0" y="753"/>
                  </a:cubicBezTo>
                  <a:lnTo>
                    <a:pt x="176" y="825"/>
                  </a:lnTo>
                  <a:cubicBezTo>
                    <a:pt x="294" y="574"/>
                    <a:pt x="413" y="324"/>
                    <a:pt x="530" y="73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29">
              <a:extLst>
                <a:ext uri="{FF2B5EF4-FFF2-40B4-BE49-F238E27FC236}">
                  <a16:creationId xmlns:a16="http://schemas.microsoft.com/office/drawing/2014/main" id="{8338D6B0-2FFB-7D0B-1903-DC20FE0C4BC4}"/>
                </a:ext>
              </a:extLst>
            </p:cNvPr>
            <p:cNvSpPr/>
            <p:nvPr/>
          </p:nvSpPr>
          <p:spPr>
            <a:xfrm>
              <a:off x="2753425" y="2776675"/>
              <a:ext cx="22525" cy="13975"/>
            </a:xfrm>
            <a:custGeom>
              <a:avLst/>
              <a:gdLst/>
              <a:ahLst/>
              <a:cxnLst/>
              <a:rect l="l" t="t" r="r" b="b"/>
              <a:pathLst>
                <a:path w="901" h="559" extrusionOk="0">
                  <a:moveTo>
                    <a:pt x="80" y="1"/>
                  </a:moveTo>
                  <a:lnTo>
                    <a:pt x="1" y="166"/>
                  </a:lnTo>
                  <a:lnTo>
                    <a:pt x="772" y="559"/>
                  </a:lnTo>
                  <a:lnTo>
                    <a:pt x="901" y="392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29">
              <a:extLst>
                <a:ext uri="{FF2B5EF4-FFF2-40B4-BE49-F238E27FC236}">
                  <a16:creationId xmlns:a16="http://schemas.microsoft.com/office/drawing/2014/main" id="{7E4C0982-6C02-3C7C-F1C3-D299C70B720E}"/>
                </a:ext>
              </a:extLst>
            </p:cNvPr>
            <p:cNvSpPr/>
            <p:nvPr/>
          </p:nvSpPr>
          <p:spPr>
            <a:xfrm>
              <a:off x="2892900" y="2845650"/>
              <a:ext cx="22700" cy="13500"/>
            </a:xfrm>
            <a:custGeom>
              <a:avLst/>
              <a:gdLst/>
              <a:ahLst/>
              <a:cxnLst/>
              <a:rect l="l" t="t" r="r" b="b"/>
              <a:pathLst>
                <a:path w="908" h="540" extrusionOk="0">
                  <a:moveTo>
                    <a:pt x="76" y="0"/>
                  </a:moveTo>
                  <a:lnTo>
                    <a:pt x="1" y="163"/>
                  </a:lnTo>
                  <a:lnTo>
                    <a:pt x="786" y="539"/>
                  </a:lnTo>
                  <a:lnTo>
                    <a:pt x="908" y="37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29">
              <a:extLst>
                <a:ext uri="{FF2B5EF4-FFF2-40B4-BE49-F238E27FC236}">
                  <a16:creationId xmlns:a16="http://schemas.microsoft.com/office/drawing/2014/main" id="{DE9C52F9-93CF-8A6A-121A-522479B62944}"/>
                </a:ext>
              </a:extLst>
            </p:cNvPr>
            <p:cNvSpPr/>
            <p:nvPr/>
          </p:nvSpPr>
          <p:spPr>
            <a:xfrm>
              <a:off x="2471775" y="2687750"/>
              <a:ext cx="15850" cy="16600"/>
            </a:xfrm>
            <a:custGeom>
              <a:avLst/>
              <a:gdLst/>
              <a:ahLst/>
              <a:cxnLst/>
              <a:rect l="l" t="t" r="r" b="b"/>
              <a:pathLst>
                <a:path w="634" h="664" extrusionOk="0">
                  <a:moveTo>
                    <a:pt x="510" y="1"/>
                  </a:moveTo>
                  <a:lnTo>
                    <a:pt x="1" y="533"/>
                  </a:lnTo>
                  <a:cubicBezTo>
                    <a:pt x="61" y="576"/>
                    <a:pt x="121" y="620"/>
                    <a:pt x="181" y="663"/>
                  </a:cubicBezTo>
                  <a:lnTo>
                    <a:pt x="634" y="10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29">
              <a:extLst>
                <a:ext uri="{FF2B5EF4-FFF2-40B4-BE49-F238E27FC236}">
                  <a16:creationId xmlns:a16="http://schemas.microsoft.com/office/drawing/2014/main" id="{AAF2B4E6-3170-5CF4-AAE9-1CD66D9BCC8C}"/>
                </a:ext>
              </a:extLst>
            </p:cNvPr>
            <p:cNvSpPr/>
            <p:nvPr/>
          </p:nvSpPr>
          <p:spPr>
            <a:xfrm>
              <a:off x="3106125" y="3067100"/>
              <a:ext cx="24050" cy="10025"/>
            </a:xfrm>
            <a:custGeom>
              <a:avLst/>
              <a:gdLst/>
              <a:ahLst/>
              <a:cxnLst/>
              <a:rect l="l" t="t" r="r" b="b"/>
              <a:pathLst>
                <a:path w="962" h="401" extrusionOk="0">
                  <a:moveTo>
                    <a:pt x="250" y="1"/>
                  </a:moveTo>
                  <a:cubicBezTo>
                    <a:pt x="171" y="1"/>
                    <a:pt x="88" y="10"/>
                    <a:pt x="1" y="27"/>
                  </a:cubicBezTo>
                  <a:lnTo>
                    <a:pt x="937" y="378"/>
                  </a:lnTo>
                  <a:lnTo>
                    <a:pt x="937" y="378"/>
                  </a:lnTo>
                  <a:cubicBezTo>
                    <a:pt x="772" y="118"/>
                    <a:pt x="538" y="1"/>
                    <a:pt x="250" y="1"/>
                  </a:cubicBezTo>
                  <a:close/>
                  <a:moveTo>
                    <a:pt x="937" y="378"/>
                  </a:moveTo>
                  <a:cubicBezTo>
                    <a:pt x="942" y="385"/>
                    <a:pt x="946" y="393"/>
                    <a:pt x="951" y="400"/>
                  </a:cubicBezTo>
                  <a:lnTo>
                    <a:pt x="951" y="400"/>
                  </a:lnTo>
                  <a:cubicBezTo>
                    <a:pt x="951" y="399"/>
                    <a:pt x="961" y="387"/>
                    <a:pt x="961" y="387"/>
                  </a:cubicBezTo>
                  <a:lnTo>
                    <a:pt x="937" y="378"/>
                  </a:lnTo>
                  <a:close/>
                  <a:moveTo>
                    <a:pt x="951" y="400"/>
                  </a:moveTo>
                  <a:cubicBezTo>
                    <a:pt x="951" y="400"/>
                    <a:pt x="951" y="400"/>
                    <a:pt x="951" y="400"/>
                  </a:cubicBezTo>
                  <a:cubicBezTo>
                    <a:pt x="951" y="400"/>
                    <a:pt x="951" y="400"/>
                    <a:pt x="951" y="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29">
              <a:extLst>
                <a:ext uri="{FF2B5EF4-FFF2-40B4-BE49-F238E27FC236}">
                  <a16:creationId xmlns:a16="http://schemas.microsoft.com/office/drawing/2014/main" id="{10EAB9CB-E79B-5892-0E11-E6A1A52AB1B9}"/>
                </a:ext>
              </a:extLst>
            </p:cNvPr>
            <p:cNvSpPr/>
            <p:nvPr/>
          </p:nvSpPr>
          <p:spPr>
            <a:xfrm>
              <a:off x="2479850" y="2800775"/>
              <a:ext cx="13875" cy="18325"/>
            </a:xfrm>
            <a:custGeom>
              <a:avLst/>
              <a:gdLst/>
              <a:ahLst/>
              <a:cxnLst/>
              <a:rect l="l" t="t" r="r" b="b"/>
              <a:pathLst>
                <a:path w="555" h="733" extrusionOk="0">
                  <a:moveTo>
                    <a:pt x="417" y="0"/>
                  </a:moveTo>
                  <a:lnTo>
                    <a:pt x="0" y="641"/>
                  </a:lnTo>
                  <a:lnTo>
                    <a:pt x="149" y="733"/>
                  </a:lnTo>
                  <a:lnTo>
                    <a:pt x="554" y="85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29">
              <a:extLst>
                <a:ext uri="{FF2B5EF4-FFF2-40B4-BE49-F238E27FC236}">
                  <a16:creationId xmlns:a16="http://schemas.microsoft.com/office/drawing/2014/main" id="{A41D8F1B-730F-8B4D-1FD1-816EAA30A0EA}"/>
                </a:ext>
              </a:extLst>
            </p:cNvPr>
            <p:cNvSpPr/>
            <p:nvPr/>
          </p:nvSpPr>
          <p:spPr>
            <a:xfrm>
              <a:off x="2825525" y="2706050"/>
              <a:ext cx="13400" cy="18175"/>
            </a:xfrm>
            <a:custGeom>
              <a:avLst/>
              <a:gdLst/>
              <a:ahLst/>
              <a:cxnLst/>
              <a:rect l="l" t="t" r="r" b="b"/>
              <a:pathLst>
                <a:path w="536" h="727" extrusionOk="0">
                  <a:moveTo>
                    <a:pt x="515" y="0"/>
                  </a:moveTo>
                  <a:cubicBezTo>
                    <a:pt x="504" y="25"/>
                    <a:pt x="493" y="50"/>
                    <a:pt x="483" y="75"/>
                  </a:cubicBezTo>
                  <a:lnTo>
                    <a:pt x="483" y="75"/>
                  </a:lnTo>
                  <a:cubicBezTo>
                    <a:pt x="500" y="56"/>
                    <a:pt x="518" y="36"/>
                    <a:pt x="535" y="17"/>
                  </a:cubicBezTo>
                  <a:lnTo>
                    <a:pt x="515" y="0"/>
                  </a:lnTo>
                  <a:close/>
                  <a:moveTo>
                    <a:pt x="483" y="75"/>
                  </a:moveTo>
                  <a:lnTo>
                    <a:pt x="483" y="75"/>
                  </a:lnTo>
                  <a:cubicBezTo>
                    <a:pt x="321" y="250"/>
                    <a:pt x="161" y="425"/>
                    <a:pt x="1" y="601"/>
                  </a:cubicBezTo>
                  <a:lnTo>
                    <a:pt x="198" y="726"/>
                  </a:lnTo>
                  <a:cubicBezTo>
                    <a:pt x="292" y="509"/>
                    <a:pt x="388" y="292"/>
                    <a:pt x="483" y="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29">
              <a:extLst>
                <a:ext uri="{FF2B5EF4-FFF2-40B4-BE49-F238E27FC236}">
                  <a16:creationId xmlns:a16="http://schemas.microsoft.com/office/drawing/2014/main" id="{F52A1887-199D-CDAC-1B67-A491E4B0DDE5}"/>
                </a:ext>
              </a:extLst>
            </p:cNvPr>
            <p:cNvSpPr/>
            <p:nvPr/>
          </p:nvSpPr>
          <p:spPr>
            <a:xfrm>
              <a:off x="2793950" y="2701950"/>
              <a:ext cx="14575" cy="19975"/>
            </a:xfrm>
            <a:custGeom>
              <a:avLst/>
              <a:gdLst/>
              <a:ahLst/>
              <a:cxnLst/>
              <a:rect l="l" t="t" r="r" b="b"/>
              <a:pathLst>
                <a:path w="583" h="799" extrusionOk="0">
                  <a:moveTo>
                    <a:pt x="528" y="0"/>
                  </a:moveTo>
                  <a:lnTo>
                    <a:pt x="0" y="689"/>
                  </a:lnTo>
                  <a:lnTo>
                    <a:pt x="179" y="798"/>
                  </a:lnTo>
                  <a:lnTo>
                    <a:pt x="582" y="44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29">
              <a:extLst>
                <a:ext uri="{FF2B5EF4-FFF2-40B4-BE49-F238E27FC236}">
                  <a16:creationId xmlns:a16="http://schemas.microsoft.com/office/drawing/2014/main" id="{E6D877BB-B5EF-F779-11C0-4154DED6F001}"/>
                </a:ext>
              </a:extLst>
            </p:cNvPr>
            <p:cNvSpPr/>
            <p:nvPr/>
          </p:nvSpPr>
          <p:spPr>
            <a:xfrm>
              <a:off x="2863700" y="2688950"/>
              <a:ext cx="15025" cy="19700"/>
            </a:xfrm>
            <a:custGeom>
              <a:avLst/>
              <a:gdLst/>
              <a:ahLst/>
              <a:cxnLst/>
              <a:rect l="l" t="t" r="r" b="b"/>
              <a:pathLst>
                <a:path w="601" h="788" extrusionOk="0">
                  <a:moveTo>
                    <a:pt x="572" y="0"/>
                  </a:moveTo>
                  <a:cubicBezTo>
                    <a:pt x="382" y="218"/>
                    <a:pt x="192" y="435"/>
                    <a:pt x="0" y="653"/>
                  </a:cubicBezTo>
                  <a:lnTo>
                    <a:pt x="188" y="787"/>
                  </a:lnTo>
                  <a:cubicBezTo>
                    <a:pt x="325" y="533"/>
                    <a:pt x="463" y="278"/>
                    <a:pt x="600" y="23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29">
              <a:extLst>
                <a:ext uri="{FF2B5EF4-FFF2-40B4-BE49-F238E27FC236}">
                  <a16:creationId xmlns:a16="http://schemas.microsoft.com/office/drawing/2014/main" id="{9A700B04-477B-7CF8-39C0-FD3366C37A06}"/>
                </a:ext>
              </a:extLst>
            </p:cNvPr>
            <p:cNvSpPr/>
            <p:nvPr/>
          </p:nvSpPr>
          <p:spPr>
            <a:xfrm>
              <a:off x="2478125" y="2775075"/>
              <a:ext cx="13475" cy="20975"/>
            </a:xfrm>
            <a:custGeom>
              <a:avLst/>
              <a:gdLst/>
              <a:ahLst/>
              <a:cxnLst/>
              <a:rect l="l" t="t" r="r" b="b"/>
              <a:pathLst>
                <a:path w="539" h="839" extrusionOk="0">
                  <a:moveTo>
                    <a:pt x="409" y="0"/>
                  </a:moveTo>
                  <a:lnTo>
                    <a:pt x="0" y="771"/>
                  </a:lnTo>
                  <a:lnTo>
                    <a:pt x="75" y="838"/>
                  </a:lnTo>
                  <a:cubicBezTo>
                    <a:pt x="305" y="617"/>
                    <a:pt x="538" y="399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29">
              <a:extLst>
                <a:ext uri="{FF2B5EF4-FFF2-40B4-BE49-F238E27FC236}">
                  <a16:creationId xmlns:a16="http://schemas.microsoft.com/office/drawing/2014/main" id="{C393137E-A9BB-8592-9892-D354B1407A3D}"/>
                </a:ext>
              </a:extLst>
            </p:cNvPr>
            <p:cNvSpPr/>
            <p:nvPr/>
          </p:nvSpPr>
          <p:spPr>
            <a:xfrm>
              <a:off x="2807125" y="2681825"/>
              <a:ext cx="15325" cy="21250"/>
            </a:xfrm>
            <a:custGeom>
              <a:avLst/>
              <a:gdLst/>
              <a:ahLst/>
              <a:cxnLst/>
              <a:rect l="l" t="t" r="r" b="b"/>
              <a:pathLst>
                <a:path w="613" h="850" extrusionOk="0">
                  <a:moveTo>
                    <a:pt x="607" y="0"/>
                  </a:moveTo>
                  <a:lnTo>
                    <a:pt x="1" y="805"/>
                  </a:lnTo>
                  <a:lnTo>
                    <a:pt x="55" y="849"/>
                  </a:lnTo>
                  <a:cubicBezTo>
                    <a:pt x="241" y="567"/>
                    <a:pt x="427" y="287"/>
                    <a:pt x="612" y="5"/>
                  </a:cubicBez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29">
              <a:extLst>
                <a:ext uri="{FF2B5EF4-FFF2-40B4-BE49-F238E27FC236}">
                  <a16:creationId xmlns:a16="http://schemas.microsoft.com/office/drawing/2014/main" id="{6044E49B-7DD8-E0A2-3F72-D860BE68FC95}"/>
                </a:ext>
              </a:extLst>
            </p:cNvPr>
            <p:cNvSpPr/>
            <p:nvPr/>
          </p:nvSpPr>
          <p:spPr>
            <a:xfrm>
              <a:off x="2743150" y="2683925"/>
              <a:ext cx="13975" cy="24700"/>
            </a:xfrm>
            <a:custGeom>
              <a:avLst/>
              <a:gdLst/>
              <a:ahLst/>
              <a:cxnLst/>
              <a:rect l="l" t="t" r="r" b="b"/>
              <a:pathLst>
                <a:path w="559" h="988" extrusionOk="0">
                  <a:moveTo>
                    <a:pt x="490" y="1"/>
                  </a:moveTo>
                  <a:cubicBezTo>
                    <a:pt x="263" y="216"/>
                    <a:pt x="1" y="413"/>
                    <a:pt x="47" y="987"/>
                  </a:cubicBezTo>
                  <a:lnTo>
                    <a:pt x="559" y="60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29">
              <a:extLst>
                <a:ext uri="{FF2B5EF4-FFF2-40B4-BE49-F238E27FC236}">
                  <a16:creationId xmlns:a16="http://schemas.microsoft.com/office/drawing/2014/main" id="{2BFB51C0-DBB2-E383-B163-E6379FBAF5F1}"/>
                </a:ext>
              </a:extLst>
            </p:cNvPr>
            <p:cNvSpPr/>
            <p:nvPr/>
          </p:nvSpPr>
          <p:spPr>
            <a:xfrm>
              <a:off x="2755250" y="2927600"/>
              <a:ext cx="8375" cy="23200"/>
            </a:xfrm>
            <a:custGeom>
              <a:avLst/>
              <a:gdLst/>
              <a:ahLst/>
              <a:cxnLst/>
              <a:rect l="l" t="t" r="r" b="b"/>
              <a:pathLst>
                <a:path w="335" h="928" extrusionOk="0">
                  <a:moveTo>
                    <a:pt x="322" y="0"/>
                  </a:moveTo>
                  <a:cubicBezTo>
                    <a:pt x="215" y="276"/>
                    <a:pt x="108" y="551"/>
                    <a:pt x="0" y="825"/>
                  </a:cubicBezTo>
                  <a:lnTo>
                    <a:pt x="186" y="928"/>
                  </a:lnTo>
                  <a:cubicBezTo>
                    <a:pt x="223" y="847"/>
                    <a:pt x="283" y="769"/>
                    <a:pt x="293" y="685"/>
                  </a:cubicBezTo>
                  <a:cubicBezTo>
                    <a:pt x="318" y="461"/>
                    <a:pt x="322" y="235"/>
                    <a:pt x="334" y="8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29">
              <a:extLst>
                <a:ext uri="{FF2B5EF4-FFF2-40B4-BE49-F238E27FC236}">
                  <a16:creationId xmlns:a16="http://schemas.microsoft.com/office/drawing/2014/main" id="{306D5AC4-C25E-7C1A-05FD-42632E27754D}"/>
                </a:ext>
              </a:extLst>
            </p:cNvPr>
            <p:cNvSpPr/>
            <p:nvPr/>
          </p:nvSpPr>
          <p:spPr>
            <a:xfrm>
              <a:off x="4038850" y="3356625"/>
              <a:ext cx="78575" cy="44050"/>
            </a:xfrm>
            <a:custGeom>
              <a:avLst/>
              <a:gdLst/>
              <a:ahLst/>
              <a:cxnLst/>
              <a:rect l="l" t="t" r="r" b="b"/>
              <a:pathLst>
                <a:path w="3143" h="1762" extrusionOk="0">
                  <a:moveTo>
                    <a:pt x="3143" y="1"/>
                  </a:moveTo>
                  <a:lnTo>
                    <a:pt x="3143" y="1"/>
                  </a:lnTo>
                  <a:cubicBezTo>
                    <a:pt x="2086" y="217"/>
                    <a:pt x="635" y="1047"/>
                    <a:pt x="0" y="1761"/>
                  </a:cubicBezTo>
                  <a:lnTo>
                    <a:pt x="3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29">
              <a:extLst>
                <a:ext uri="{FF2B5EF4-FFF2-40B4-BE49-F238E27FC236}">
                  <a16:creationId xmlns:a16="http://schemas.microsoft.com/office/drawing/2014/main" id="{1FDA6244-63A4-EDD2-3F0D-2384B7A2760B}"/>
                </a:ext>
              </a:extLst>
            </p:cNvPr>
            <p:cNvSpPr/>
            <p:nvPr/>
          </p:nvSpPr>
          <p:spPr>
            <a:xfrm>
              <a:off x="4307325" y="3208550"/>
              <a:ext cx="72725" cy="44175"/>
            </a:xfrm>
            <a:custGeom>
              <a:avLst/>
              <a:gdLst/>
              <a:ahLst/>
              <a:cxnLst/>
              <a:rect l="l" t="t" r="r" b="b"/>
              <a:pathLst>
                <a:path w="2909" h="1767" extrusionOk="0">
                  <a:moveTo>
                    <a:pt x="2798" y="0"/>
                  </a:moveTo>
                  <a:lnTo>
                    <a:pt x="1" y="1581"/>
                  </a:lnTo>
                  <a:lnTo>
                    <a:pt x="105" y="1767"/>
                  </a:lnTo>
                  <a:lnTo>
                    <a:pt x="2909" y="198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29">
              <a:extLst>
                <a:ext uri="{FF2B5EF4-FFF2-40B4-BE49-F238E27FC236}">
                  <a16:creationId xmlns:a16="http://schemas.microsoft.com/office/drawing/2014/main" id="{30840F49-2103-B770-659C-98D15F264EDE}"/>
                </a:ext>
              </a:extLst>
            </p:cNvPr>
            <p:cNvSpPr/>
            <p:nvPr/>
          </p:nvSpPr>
          <p:spPr>
            <a:xfrm>
              <a:off x="4590175" y="3046900"/>
              <a:ext cx="63625" cy="41450"/>
            </a:xfrm>
            <a:custGeom>
              <a:avLst/>
              <a:gdLst/>
              <a:ahLst/>
              <a:cxnLst/>
              <a:rect l="l" t="t" r="r" b="b"/>
              <a:pathLst>
                <a:path w="2545" h="1658" extrusionOk="0">
                  <a:moveTo>
                    <a:pt x="2428" y="0"/>
                  </a:moveTo>
                  <a:cubicBezTo>
                    <a:pt x="2137" y="159"/>
                    <a:pt x="1846" y="313"/>
                    <a:pt x="1556" y="477"/>
                  </a:cubicBezTo>
                  <a:cubicBezTo>
                    <a:pt x="1267" y="641"/>
                    <a:pt x="979" y="808"/>
                    <a:pt x="698" y="986"/>
                  </a:cubicBezTo>
                  <a:cubicBezTo>
                    <a:pt x="459" y="1139"/>
                    <a:pt x="232" y="1311"/>
                    <a:pt x="0" y="1475"/>
                  </a:cubicBezTo>
                  <a:lnTo>
                    <a:pt x="136" y="1658"/>
                  </a:lnTo>
                  <a:lnTo>
                    <a:pt x="2545" y="118"/>
                  </a:lnTo>
                  <a:lnTo>
                    <a:pt x="24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29">
              <a:extLst>
                <a:ext uri="{FF2B5EF4-FFF2-40B4-BE49-F238E27FC236}">
                  <a16:creationId xmlns:a16="http://schemas.microsoft.com/office/drawing/2014/main" id="{2B764051-04E4-0C68-A145-DD6023750BA4}"/>
                </a:ext>
              </a:extLst>
            </p:cNvPr>
            <p:cNvSpPr/>
            <p:nvPr/>
          </p:nvSpPr>
          <p:spPr>
            <a:xfrm>
              <a:off x="4584175" y="3083475"/>
              <a:ext cx="57675" cy="34250"/>
            </a:xfrm>
            <a:custGeom>
              <a:avLst/>
              <a:gdLst/>
              <a:ahLst/>
              <a:cxnLst/>
              <a:rect l="l" t="t" r="r" b="b"/>
              <a:pathLst>
                <a:path w="2307" h="1370" extrusionOk="0">
                  <a:moveTo>
                    <a:pt x="2204" y="0"/>
                  </a:moveTo>
                  <a:lnTo>
                    <a:pt x="0" y="1185"/>
                  </a:lnTo>
                  <a:lnTo>
                    <a:pt x="97" y="1369"/>
                  </a:lnTo>
                  <a:lnTo>
                    <a:pt x="2307" y="197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29">
              <a:extLst>
                <a:ext uri="{FF2B5EF4-FFF2-40B4-BE49-F238E27FC236}">
                  <a16:creationId xmlns:a16="http://schemas.microsoft.com/office/drawing/2014/main" id="{49C7AA4B-04C9-7051-56EB-1638ACA5C43C}"/>
                </a:ext>
              </a:extLst>
            </p:cNvPr>
            <p:cNvSpPr/>
            <p:nvPr/>
          </p:nvSpPr>
          <p:spPr>
            <a:xfrm>
              <a:off x="4324975" y="3232825"/>
              <a:ext cx="55125" cy="34375"/>
            </a:xfrm>
            <a:custGeom>
              <a:avLst/>
              <a:gdLst/>
              <a:ahLst/>
              <a:cxnLst/>
              <a:rect l="l" t="t" r="r" b="b"/>
              <a:pathLst>
                <a:path w="2205" h="1375" extrusionOk="0">
                  <a:moveTo>
                    <a:pt x="2092" y="1"/>
                  </a:moveTo>
                  <a:lnTo>
                    <a:pt x="0" y="1190"/>
                  </a:lnTo>
                  <a:lnTo>
                    <a:pt x="103" y="1374"/>
                  </a:lnTo>
                  <a:lnTo>
                    <a:pt x="2205" y="201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29">
              <a:extLst>
                <a:ext uri="{FF2B5EF4-FFF2-40B4-BE49-F238E27FC236}">
                  <a16:creationId xmlns:a16="http://schemas.microsoft.com/office/drawing/2014/main" id="{1E3B0A8E-D3F1-90B3-2354-CBA082774739}"/>
                </a:ext>
              </a:extLst>
            </p:cNvPr>
            <p:cNvSpPr/>
            <p:nvPr/>
          </p:nvSpPr>
          <p:spPr>
            <a:xfrm>
              <a:off x="4343625" y="3095050"/>
              <a:ext cx="45175" cy="28950"/>
            </a:xfrm>
            <a:custGeom>
              <a:avLst/>
              <a:gdLst/>
              <a:ahLst/>
              <a:cxnLst/>
              <a:rect l="l" t="t" r="r" b="b"/>
              <a:pathLst>
                <a:path w="1807" h="1158" extrusionOk="0">
                  <a:moveTo>
                    <a:pt x="1692" y="0"/>
                  </a:moveTo>
                  <a:lnTo>
                    <a:pt x="0" y="972"/>
                  </a:lnTo>
                  <a:lnTo>
                    <a:pt x="106" y="1158"/>
                  </a:lnTo>
                  <a:lnTo>
                    <a:pt x="1806" y="201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29">
              <a:extLst>
                <a:ext uri="{FF2B5EF4-FFF2-40B4-BE49-F238E27FC236}">
                  <a16:creationId xmlns:a16="http://schemas.microsoft.com/office/drawing/2014/main" id="{0D759F79-4D98-3228-4022-24247E51C21F}"/>
                </a:ext>
              </a:extLst>
            </p:cNvPr>
            <p:cNvSpPr/>
            <p:nvPr/>
          </p:nvSpPr>
          <p:spPr>
            <a:xfrm>
              <a:off x="4532875" y="3091425"/>
              <a:ext cx="45000" cy="29350"/>
            </a:xfrm>
            <a:custGeom>
              <a:avLst/>
              <a:gdLst/>
              <a:ahLst/>
              <a:cxnLst/>
              <a:rect l="l" t="t" r="r" b="b"/>
              <a:pathLst>
                <a:path w="1800" h="1174" extrusionOk="0">
                  <a:moveTo>
                    <a:pt x="1647" y="0"/>
                  </a:moveTo>
                  <a:lnTo>
                    <a:pt x="0" y="991"/>
                  </a:lnTo>
                  <a:lnTo>
                    <a:pt x="107" y="1174"/>
                  </a:lnTo>
                  <a:lnTo>
                    <a:pt x="1800" y="218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29">
              <a:extLst>
                <a:ext uri="{FF2B5EF4-FFF2-40B4-BE49-F238E27FC236}">
                  <a16:creationId xmlns:a16="http://schemas.microsoft.com/office/drawing/2014/main" id="{97E0C2F5-171F-30FE-5890-7E57BABA1FA5}"/>
                </a:ext>
              </a:extLst>
            </p:cNvPr>
            <p:cNvSpPr/>
            <p:nvPr/>
          </p:nvSpPr>
          <p:spPr>
            <a:xfrm>
              <a:off x="4476250" y="3160375"/>
              <a:ext cx="41075" cy="25900"/>
            </a:xfrm>
            <a:custGeom>
              <a:avLst/>
              <a:gdLst/>
              <a:ahLst/>
              <a:cxnLst/>
              <a:rect l="l" t="t" r="r" b="b"/>
              <a:pathLst>
                <a:path w="1643" h="1036" extrusionOk="0">
                  <a:moveTo>
                    <a:pt x="1539" y="1"/>
                  </a:moveTo>
                  <a:lnTo>
                    <a:pt x="0" y="851"/>
                  </a:lnTo>
                  <a:cubicBezTo>
                    <a:pt x="41" y="912"/>
                    <a:pt x="83" y="974"/>
                    <a:pt x="124" y="1036"/>
                  </a:cubicBezTo>
                  <a:lnTo>
                    <a:pt x="1642" y="172"/>
                  </a:lnTo>
                  <a:cubicBezTo>
                    <a:pt x="1608" y="115"/>
                    <a:pt x="1573" y="58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29">
              <a:extLst>
                <a:ext uri="{FF2B5EF4-FFF2-40B4-BE49-F238E27FC236}">
                  <a16:creationId xmlns:a16="http://schemas.microsoft.com/office/drawing/2014/main" id="{3141C82C-791D-E383-433F-E8BCFF52C4CC}"/>
                </a:ext>
              </a:extLst>
            </p:cNvPr>
            <p:cNvSpPr/>
            <p:nvPr/>
          </p:nvSpPr>
          <p:spPr>
            <a:xfrm>
              <a:off x="4400000" y="3108700"/>
              <a:ext cx="41625" cy="28500"/>
            </a:xfrm>
            <a:custGeom>
              <a:avLst/>
              <a:gdLst/>
              <a:ahLst/>
              <a:cxnLst/>
              <a:rect l="l" t="t" r="r" b="b"/>
              <a:pathLst>
                <a:path w="1665" h="1140" extrusionOk="0">
                  <a:moveTo>
                    <a:pt x="1553" y="0"/>
                  </a:moveTo>
                  <a:lnTo>
                    <a:pt x="1" y="945"/>
                  </a:lnTo>
                  <a:lnTo>
                    <a:pt x="122" y="1139"/>
                  </a:lnTo>
                  <a:lnTo>
                    <a:pt x="1664" y="180"/>
                  </a:lnTo>
                  <a:cubicBezTo>
                    <a:pt x="1627" y="120"/>
                    <a:pt x="1591" y="61"/>
                    <a:pt x="1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29">
              <a:extLst>
                <a:ext uri="{FF2B5EF4-FFF2-40B4-BE49-F238E27FC236}">
                  <a16:creationId xmlns:a16="http://schemas.microsoft.com/office/drawing/2014/main" id="{51D514B0-CBFB-8489-ABF8-B23EBC9EACE1}"/>
                </a:ext>
              </a:extLst>
            </p:cNvPr>
            <p:cNvSpPr/>
            <p:nvPr/>
          </p:nvSpPr>
          <p:spPr>
            <a:xfrm>
              <a:off x="4343300" y="3120700"/>
              <a:ext cx="38650" cy="29175"/>
            </a:xfrm>
            <a:custGeom>
              <a:avLst/>
              <a:gdLst/>
              <a:ahLst/>
              <a:cxnLst/>
              <a:rect l="l" t="t" r="r" b="b"/>
              <a:pathLst>
                <a:path w="1546" h="1167" extrusionOk="0">
                  <a:moveTo>
                    <a:pt x="1545" y="0"/>
                  </a:moveTo>
                  <a:lnTo>
                    <a:pt x="82" y="1117"/>
                  </a:lnTo>
                  <a:lnTo>
                    <a:pt x="82" y="1117"/>
                  </a:lnTo>
                  <a:cubicBezTo>
                    <a:pt x="912" y="809"/>
                    <a:pt x="1138" y="651"/>
                    <a:pt x="1545" y="0"/>
                  </a:cubicBezTo>
                  <a:close/>
                  <a:moveTo>
                    <a:pt x="82" y="1117"/>
                  </a:moveTo>
                  <a:cubicBezTo>
                    <a:pt x="56" y="1127"/>
                    <a:pt x="29" y="1137"/>
                    <a:pt x="1" y="1147"/>
                  </a:cubicBezTo>
                  <a:lnTo>
                    <a:pt x="18" y="1167"/>
                  </a:lnTo>
                  <a:lnTo>
                    <a:pt x="82" y="11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29">
              <a:extLst>
                <a:ext uri="{FF2B5EF4-FFF2-40B4-BE49-F238E27FC236}">
                  <a16:creationId xmlns:a16="http://schemas.microsoft.com/office/drawing/2014/main" id="{3D78717A-953A-9271-B805-C1E80E3D6CC8}"/>
                </a:ext>
              </a:extLst>
            </p:cNvPr>
            <p:cNvSpPr/>
            <p:nvPr/>
          </p:nvSpPr>
          <p:spPr>
            <a:xfrm>
              <a:off x="4394575" y="3204350"/>
              <a:ext cx="40025" cy="25075"/>
            </a:xfrm>
            <a:custGeom>
              <a:avLst/>
              <a:gdLst/>
              <a:ahLst/>
              <a:cxnLst/>
              <a:rect l="l" t="t" r="r" b="b"/>
              <a:pathLst>
                <a:path w="1601" h="1003" extrusionOk="0">
                  <a:moveTo>
                    <a:pt x="1511" y="0"/>
                  </a:moveTo>
                  <a:lnTo>
                    <a:pt x="1" y="760"/>
                  </a:lnTo>
                  <a:cubicBezTo>
                    <a:pt x="36" y="841"/>
                    <a:pt x="72" y="922"/>
                    <a:pt x="108" y="1003"/>
                  </a:cubicBezTo>
                  <a:lnTo>
                    <a:pt x="1601" y="184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29">
              <a:extLst>
                <a:ext uri="{FF2B5EF4-FFF2-40B4-BE49-F238E27FC236}">
                  <a16:creationId xmlns:a16="http://schemas.microsoft.com/office/drawing/2014/main" id="{11DD93D1-00B0-F778-99F2-291E8DC0DF58}"/>
                </a:ext>
              </a:extLst>
            </p:cNvPr>
            <p:cNvSpPr/>
            <p:nvPr/>
          </p:nvSpPr>
          <p:spPr>
            <a:xfrm>
              <a:off x="4063250" y="3328200"/>
              <a:ext cx="35925" cy="22750"/>
            </a:xfrm>
            <a:custGeom>
              <a:avLst/>
              <a:gdLst/>
              <a:ahLst/>
              <a:cxnLst/>
              <a:rect l="l" t="t" r="r" b="b"/>
              <a:pathLst>
                <a:path w="1437" h="910" extrusionOk="0">
                  <a:moveTo>
                    <a:pt x="1419" y="1"/>
                  </a:moveTo>
                  <a:lnTo>
                    <a:pt x="1390" y="19"/>
                  </a:lnTo>
                  <a:lnTo>
                    <a:pt x="1390" y="19"/>
                  </a:lnTo>
                  <a:cubicBezTo>
                    <a:pt x="1403" y="19"/>
                    <a:pt x="1415" y="19"/>
                    <a:pt x="1428" y="19"/>
                  </a:cubicBezTo>
                  <a:cubicBezTo>
                    <a:pt x="1431" y="19"/>
                    <a:pt x="1433" y="19"/>
                    <a:pt x="1436" y="19"/>
                  </a:cubicBezTo>
                  <a:lnTo>
                    <a:pt x="1419" y="1"/>
                  </a:lnTo>
                  <a:close/>
                  <a:moveTo>
                    <a:pt x="1390" y="19"/>
                  </a:moveTo>
                  <a:cubicBezTo>
                    <a:pt x="781" y="35"/>
                    <a:pt x="366" y="428"/>
                    <a:pt x="0" y="910"/>
                  </a:cubicBezTo>
                  <a:lnTo>
                    <a:pt x="1390" y="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29">
              <a:extLst>
                <a:ext uri="{FF2B5EF4-FFF2-40B4-BE49-F238E27FC236}">
                  <a16:creationId xmlns:a16="http://schemas.microsoft.com/office/drawing/2014/main" id="{FB0F22CF-D716-4AD2-1128-AF98CC734721}"/>
                </a:ext>
              </a:extLst>
            </p:cNvPr>
            <p:cNvSpPr/>
            <p:nvPr/>
          </p:nvSpPr>
          <p:spPr>
            <a:xfrm>
              <a:off x="4353375" y="3141275"/>
              <a:ext cx="34550" cy="23625"/>
            </a:xfrm>
            <a:custGeom>
              <a:avLst/>
              <a:gdLst/>
              <a:ahLst/>
              <a:cxnLst/>
              <a:rect l="l" t="t" r="r" b="b"/>
              <a:pathLst>
                <a:path w="1382" h="945" extrusionOk="0">
                  <a:moveTo>
                    <a:pt x="1247" y="1"/>
                  </a:moveTo>
                  <a:lnTo>
                    <a:pt x="1" y="883"/>
                  </a:lnTo>
                  <a:lnTo>
                    <a:pt x="62" y="945"/>
                  </a:lnTo>
                  <a:lnTo>
                    <a:pt x="1381" y="217"/>
                  </a:lnTo>
                  <a:cubicBezTo>
                    <a:pt x="1336" y="144"/>
                    <a:pt x="1291" y="73"/>
                    <a:pt x="1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29">
              <a:extLst>
                <a:ext uri="{FF2B5EF4-FFF2-40B4-BE49-F238E27FC236}">
                  <a16:creationId xmlns:a16="http://schemas.microsoft.com/office/drawing/2014/main" id="{125106E3-5DB0-0348-DA78-CB600429F7A3}"/>
                </a:ext>
              </a:extLst>
            </p:cNvPr>
            <p:cNvSpPr/>
            <p:nvPr/>
          </p:nvSpPr>
          <p:spPr>
            <a:xfrm>
              <a:off x="4575475" y="3029050"/>
              <a:ext cx="36600" cy="18775"/>
            </a:xfrm>
            <a:custGeom>
              <a:avLst/>
              <a:gdLst/>
              <a:ahLst/>
              <a:cxnLst/>
              <a:rect l="l" t="t" r="r" b="b"/>
              <a:pathLst>
                <a:path w="1464" h="751" extrusionOk="0">
                  <a:moveTo>
                    <a:pt x="1373" y="1"/>
                  </a:moveTo>
                  <a:lnTo>
                    <a:pt x="0" y="685"/>
                  </a:lnTo>
                  <a:lnTo>
                    <a:pt x="59" y="750"/>
                  </a:lnTo>
                  <a:lnTo>
                    <a:pt x="1463" y="97"/>
                  </a:lnTo>
                  <a:cubicBezTo>
                    <a:pt x="1434" y="65"/>
                    <a:pt x="1403" y="32"/>
                    <a:pt x="1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29">
              <a:extLst>
                <a:ext uri="{FF2B5EF4-FFF2-40B4-BE49-F238E27FC236}">
                  <a16:creationId xmlns:a16="http://schemas.microsoft.com/office/drawing/2014/main" id="{C7BF09A6-BFA1-1D53-D22F-16CE66495F02}"/>
                </a:ext>
              </a:extLst>
            </p:cNvPr>
            <p:cNvSpPr/>
            <p:nvPr/>
          </p:nvSpPr>
          <p:spPr>
            <a:xfrm>
              <a:off x="4609825" y="3012250"/>
              <a:ext cx="36875" cy="19250"/>
            </a:xfrm>
            <a:custGeom>
              <a:avLst/>
              <a:gdLst/>
              <a:ahLst/>
              <a:cxnLst/>
              <a:rect l="l" t="t" r="r" b="b"/>
              <a:pathLst>
                <a:path w="1475" h="770" extrusionOk="0">
                  <a:moveTo>
                    <a:pt x="1387" y="0"/>
                  </a:moveTo>
                  <a:lnTo>
                    <a:pt x="0" y="673"/>
                  </a:lnTo>
                  <a:cubicBezTo>
                    <a:pt x="31" y="706"/>
                    <a:pt x="60" y="737"/>
                    <a:pt x="91" y="769"/>
                  </a:cubicBezTo>
                  <a:lnTo>
                    <a:pt x="1474" y="95"/>
                  </a:lnTo>
                  <a:cubicBezTo>
                    <a:pt x="1446" y="64"/>
                    <a:pt x="1417" y="32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29">
              <a:extLst>
                <a:ext uri="{FF2B5EF4-FFF2-40B4-BE49-F238E27FC236}">
                  <a16:creationId xmlns:a16="http://schemas.microsoft.com/office/drawing/2014/main" id="{5111F45B-57EE-1478-D3A3-B1A80133BDFC}"/>
                </a:ext>
              </a:extLst>
            </p:cNvPr>
            <p:cNvSpPr/>
            <p:nvPr/>
          </p:nvSpPr>
          <p:spPr>
            <a:xfrm>
              <a:off x="4207250" y="3205425"/>
              <a:ext cx="21875" cy="16650"/>
            </a:xfrm>
            <a:custGeom>
              <a:avLst/>
              <a:gdLst/>
              <a:ahLst/>
              <a:cxnLst/>
              <a:rect l="l" t="t" r="r" b="b"/>
              <a:pathLst>
                <a:path w="875" h="666" extrusionOk="0">
                  <a:moveTo>
                    <a:pt x="716" y="0"/>
                  </a:moveTo>
                  <a:lnTo>
                    <a:pt x="1" y="523"/>
                  </a:lnTo>
                  <a:lnTo>
                    <a:pt x="108" y="665"/>
                  </a:lnTo>
                  <a:lnTo>
                    <a:pt x="875" y="16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29">
              <a:extLst>
                <a:ext uri="{FF2B5EF4-FFF2-40B4-BE49-F238E27FC236}">
                  <a16:creationId xmlns:a16="http://schemas.microsoft.com/office/drawing/2014/main" id="{E013297F-2A47-448D-6DC9-327ADA17BEB0}"/>
                </a:ext>
              </a:extLst>
            </p:cNvPr>
            <p:cNvSpPr/>
            <p:nvPr/>
          </p:nvSpPr>
          <p:spPr>
            <a:xfrm>
              <a:off x="4536825" y="3016650"/>
              <a:ext cx="24275" cy="17375"/>
            </a:xfrm>
            <a:custGeom>
              <a:avLst/>
              <a:gdLst/>
              <a:ahLst/>
              <a:cxnLst/>
              <a:rect l="l" t="t" r="r" b="b"/>
              <a:pathLst>
                <a:path w="971" h="695" extrusionOk="0">
                  <a:moveTo>
                    <a:pt x="882" y="1"/>
                  </a:moveTo>
                  <a:lnTo>
                    <a:pt x="1" y="527"/>
                  </a:lnTo>
                  <a:lnTo>
                    <a:pt x="122" y="695"/>
                  </a:lnTo>
                  <a:lnTo>
                    <a:pt x="970" y="86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29">
              <a:extLst>
                <a:ext uri="{FF2B5EF4-FFF2-40B4-BE49-F238E27FC236}">
                  <a16:creationId xmlns:a16="http://schemas.microsoft.com/office/drawing/2014/main" id="{AD7AA59F-8213-2D7D-57F0-C9AA39B946D9}"/>
                </a:ext>
              </a:extLst>
            </p:cNvPr>
            <p:cNvSpPr/>
            <p:nvPr/>
          </p:nvSpPr>
          <p:spPr>
            <a:xfrm>
              <a:off x="4331250" y="3163325"/>
              <a:ext cx="23700" cy="17325"/>
            </a:xfrm>
            <a:custGeom>
              <a:avLst/>
              <a:gdLst/>
              <a:ahLst/>
              <a:cxnLst/>
              <a:rect l="l" t="t" r="r" b="b"/>
              <a:pathLst>
                <a:path w="948" h="693" extrusionOk="0">
                  <a:moveTo>
                    <a:pt x="886" y="1"/>
                  </a:moveTo>
                  <a:lnTo>
                    <a:pt x="0" y="522"/>
                  </a:lnTo>
                  <a:cubicBezTo>
                    <a:pt x="43" y="578"/>
                    <a:pt x="85" y="635"/>
                    <a:pt x="127" y="693"/>
                  </a:cubicBezTo>
                  <a:lnTo>
                    <a:pt x="947" y="63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29">
              <a:extLst>
                <a:ext uri="{FF2B5EF4-FFF2-40B4-BE49-F238E27FC236}">
                  <a16:creationId xmlns:a16="http://schemas.microsoft.com/office/drawing/2014/main" id="{B10A3E17-6C24-107F-341E-DDE056E302F3}"/>
                </a:ext>
              </a:extLst>
            </p:cNvPr>
            <p:cNvSpPr/>
            <p:nvPr/>
          </p:nvSpPr>
          <p:spPr>
            <a:xfrm>
              <a:off x="4322925" y="3149375"/>
              <a:ext cx="20825" cy="12225"/>
            </a:xfrm>
            <a:custGeom>
              <a:avLst/>
              <a:gdLst/>
              <a:ahLst/>
              <a:cxnLst/>
              <a:rect l="l" t="t" r="r" b="b"/>
              <a:pathLst>
                <a:path w="833" h="489" extrusionOk="0">
                  <a:moveTo>
                    <a:pt x="816" y="0"/>
                  </a:moveTo>
                  <a:lnTo>
                    <a:pt x="755" y="42"/>
                  </a:lnTo>
                  <a:lnTo>
                    <a:pt x="755" y="42"/>
                  </a:lnTo>
                  <a:lnTo>
                    <a:pt x="833" y="19"/>
                  </a:lnTo>
                  <a:lnTo>
                    <a:pt x="816" y="0"/>
                  </a:lnTo>
                  <a:close/>
                  <a:moveTo>
                    <a:pt x="755" y="42"/>
                  </a:moveTo>
                  <a:lnTo>
                    <a:pt x="1" y="271"/>
                  </a:lnTo>
                  <a:cubicBezTo>
                    <a:pt x="35" y="344"/>
                    <a:pt x="70" y="416"/>
                    <a:pt x="105" y="488"/>
                  </a:cubicBezTo>
                  <a:lnTo>
                    <a:pt x="755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29">
              <a:extLst>
                <a:ext uri="{FF2B5EF4-FFF2-40B4-BE49-F238E27FC236}">
                  <a16:creationId xmlns:a16="http://schemas.microsoft.com/office/drawing/2014/main" id="{85A56C7B-9145-897C-AAB3-8EB32FD0F44D}"/>
                </a:ext>
              </a:extLst>
            </p:cNvPr>
            <p:cNvSpPr/>
            <p:nvPr/>
          </p:nvSpPr>
          <p:spPr>
            <a:xfrm>
              <a:off x="4644500" y="3000750"/>
              <a:ext cx="23000" cy="13900"/>
            </a:xfrm>
            <a:custGeom>
              <a:avLst/>
              <a:gdLst/>
              <a:ahLst/>
              <a:cxnLst/>
              <a:rect l="l" t="t" r="r" b="b"/>
              <a:pathLst>
                <a:path w="920" h="556" extrusionOk="0">
                  <a:moveTo>
                    <a:pt x="812" y="0"/>
                  </a:moveTo>
                  <a:lnTo>
                    <a:pt x="0" y="460"/>
                  </a:lnTo>
                  <a:cubicBezTo>
                    <a:pt x="30" y="492"/>
                    <a:pt x="59" y="524"/>
                    <a:pt x="87" y="555"/>
                  </a:cubicBezTo>
                  <a:lnTo>
                    <a:pt x="920" y="218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29">
              <a:extLst>
                <a:ext uri="{FF2B5EF4-FFF2-40B4-BE49-F238E27FC236}">
                  <a16:creationId xmlns:a16="http://schemas.microsoft.com/office/drawing/2014/main" id="{E315440B-8C70-3AC5-BCF3-6AB0BE771ABD}"/>
                </a:ext>
              </a:extLst>
            </p:cNvPr>
            <p:cNvSpPr/>
            <p:nvPr/>
          </p:nvSpPr>
          <p:spPr>
            <a:xfrm>
              <a:off x="4098725" y="3315925"/>
              <a:ext cx="21075" cy="12750"/>
            </a:xfrm>
            <a:custGeom>
              <a:avLst/>
              <a:gdLst/>
              <a:ahLst/>
              <a:cxnLst/>
              <a:rect l="l" t="t" r="r" b="b"/>
              <a:pathLst>
                <a:path w="843" h="510" extrusionOk="0">
                  <a:moveTo>
                    <a:pt x="732" y="0"/>
                  </a:moveTo>
                  <a:lnTo>
                    <a:pt x="80" y="465"/>
                  </a:lnTo>
                  <a:lnTo>
                    <a:pt x="80" y="465"/>
                  </a:lnTo>
                  <a:lnTo>
                    <a:pt x="843" y="211"/>
                  </a:lnTo>
                  <a:lnTo>
                    <a:pt x="732" y="0"/>
                  </a:lnTo>
                  <a:close/>
                  <a:moveTo>
                    <a:pt x="80" y="465"/>
                  </a:moveTo>
                  <a:lnTo>
                    <a:pt x="0" y="492"/>
                  </a:lnTo>
                  <a:lnTo>
                    <a:pt x="17" y="510"/>
                  </a:lnTo>
                  <a:lnTo>
                    <a:pt x="80" y="4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29">
              <a:extLst>
                <a:ext uri="{FF2B5EF4-FFF2-40B4-BE49-F238E27FC236}">
                  <a16:creationId xmlns:a16="http://schemas.microsoft.com/office/drawing/2014/main" id="{4BB16BF9-C7D9-89C3-68B9-FE3216D00CD4}"/>
                </a:ext>
              </a:extLst>
            </p:cNvPr>
            <p:cNvSpPr/>
            <p:nvPr/>
          </p:nvSpPr>
          <p:spPr>
            <a:xfrm>
              <a:off x="4551375" y="3046150"/>
              <a:ext cx="25625" cy="12425"/>
            </a:xfrm>
            <a:custGeom>
              <a:avLst/>
              <a:gdLst/>
              <a:ahLst/>
              <a:cxnLst/>
              <a:rect l="l" t="t" r="r" b="b"/>
              <a:pathLst>
                <a:path w="1025" h="497" extrusionOk="0">
                  <a:moveTo>
                    <a:pt x="964" y="1"/>
                  </a:moveTo>
                  <a:lnTo>
                    <a:pt x="197" y="402"/>
                  </a:lnTo>
                  <a:lnTo>
                    <a:pt x="197" y="402"/>
                  </a:lnTo>
                  <a:lnTo>
                    <a:pt x="1024" y="66"/>
                  </a:lnTo>
                  <a:lnTo>
                    <a:pt x="964" y="1"/>
                  </a:lnTo>
                  <a:close/>
                  <a:moveTo>
                    <a:pt x="197" y="402"/>
                  </a:moveTo>
                  <a:lnTo>
                    <a:pt x="1" y="481"/>
                  </a:lnTo>
                  <a:lnTo>
                    <a:pt x="14" y="497"/>
                  </a:lnTo>
                  <a:lnTo>
                    <a:pt x="197" y="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29">
              <a:extLst>
                <a:ext uri="{FF2B5EF4-FFF2-40B4-BE49-F238E27FC236}">
                  <a16:creationId xmlns:a16="http://schemas.microsoft.com/office/drawing/2014/main" id="{16F9BF2F-C7CA-FF76-C704-8809C6A56397}"/>
                </a:ext>
              </a:extLst>
            </p:cNvPr>
            <p:cNvSpPr/>
            <p:nvPr/>
          </p:nvSpPr>
          <p:spPr>
            <a:xfrm>
              <a:off x="4397800" y="3105100"/>
              <a:ext cx="16675" cy="11350"/>
            </a:xfrm>
            <a:custGeom>
              <a:avLst/>
              <a:gdLst/>
              <a:ahLst/>
              <a:cxnLst/>
              <a:rect l="l" t="t" r="r" b="b"/>
              <a:pathLst>
                <a:path w="667" h="454" extrusionOk="0">
                  <a:moveTo>
                    <a:pt x="594" y="0"/>
                  </a:moveTo>
                  <a:lnTo>
                    <a:pt x="1" y="320"/>
                  </a:lnTo>
                  <a:lnTo>
                    <a:pt x="70" y="453"/>
                  </a:lnTo>
                  <a:lnTo>
                    <a:pt x="666" y="142"/>
                  </a:lnTo>
                  <a:cubicBezTo>
                    <a:pt x="643" y="94"/>
                    <a:pt x="618" y="47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29">
              <a:extLst>
                <a:ext uri="{FF2B5EF4-FFF2-40B4-BE49-F238E27FC236}">
                  <a16:creationId xmlns:a16="http://schemas.microsoft.com/office/drawing/2014/main" id="{4060DC65-8654-A4AE-0E02-3BEE2DDDEF03}"/>
                </a:ext>
              </a:extLst>
            </p:cNvPr>
            <p:cNvSpPr/>
            <p:nvPr/>
          </p:nvSpPr>
          <p:spPr>
            <a:xfrm>
              <a:off x="4530750" y="3058150"/>
              <a:ext cx="21000" cy="12625"/>
            </a:xfrm>
            <a:custGeom>
              <a:avLst/>
              <a:gdLst/>
              <a:ahLst/>
              <a:cxnLst/>
              <a:rect l="l" t="t" r="r" b="b"/>
              <a:pathLst>
                <a:path w="840" h="505" extrusionOk="0">
                  <a:moveTo>
                    <a:pt x="826" y="1"/>
                  </a:moveTo>
                  <a:lnTo>
                    <a:pt x="774" y="37"/>
                  </a:lnTo>
                  <a:lnTo>
                    <a:pt x="774" y="37"/>
                  </a:lnTo>
                  <a:lnTo>
                    <a:pt x="839" y="17"/>
                  </a:lnTo>
                  <a:lnTo>
                    <a:pt x="826" y="1"/>
                  </a:lnTo>
                  <a:close/>
                  <a:moveTo>
                    <a:pt x="774" y="37"/>
                  </a:moveTo>
                  <a:lnTo>
                    <a:pt x="0" y="282"/>
                  </a:lnTo>
                  <a:lnTo>
                    <a:pt x="114" y="505"/>
                  </a:lnTo>
                  <a:lnTo>
                    <a:pt x="774" y="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29">
              <a:extLst>
                <a:ext uri="{FF2B5EF4-FFF2-40B4-BE49-F238E27FC236}">
                  <a16:creationId xmlns:a16="http://schemas.microsoft.com/office/drawing/2014/main" id="{0CEE7760-E53B-8679-D536-B62F1B24B396}"/>
                </a:ext>
              </a:extLst>
            </p:cNvPr>
            <p:cNvSpPr/>
            <p:nvPr/>
          </p:nvSpPr>
          <p:spPr>
            <a:xfrm>
              <a:off x="2278400" y="2569225"/>
              <a:ext cx="426125" cy="40525"/>
            </a:xfrm>
            <a:custGeom>
              <a:avLst/>
              <a:gdLst/>
              <a:ahLst/>
              <a:cxnLst/>
              <a:rect l="l" t="t" r="r" b="b"/>
              <a:pathLst>
                <a:path w="17045" h="1621" extrusionOk="0">
                  <a:moveTo>
                    <a:pt x="17036" y="1"/>
                  </a:moveTo>
                  <a:lnTo>
                    <a:pt x="0" y="1528"/>
                  </a:lnTo>
                  <a:cubicBezTo>
                    <a:pt x="558" y="1590"/>
                    <a:pt x="1114" y="1620"/>
                    <a:pt x="1668" y="1620"/>
                  </a:cubicBezTo>
                  <a:cubicBezTo>
                    <a:pt x="2222" y="1620"/>
                    <a:pt x="2773" y="1590"/>
                    <a:pt x="3322" y="1534"/>
                  </a:cubicBezTo>
                  <a:cubicBezTo>
                    <a:pt x="4758" y="1385"/>
                    <a:pt x="6180" y="1102"/>
                    <a:pt x="7617" y="973"/>
                  </a:cubicBezTo>
                  <a:cubicBezTo>
                    <a:pt x="9126" y="837"/>
                    <a:pt x="10647" y="851"/>
                    <a:pt x="12159" y="734"/>
                  </a:cubicBezTo>
                  <a:cubicBezTo>
                    <a:pt x="13790" y="609"/>
                    <a:pt x="15417" y="407"/>
                    <a:pt x="17045" y="239"/>
                  </a:cubicBezTo>
                  <a:cubicBezTo>
                    <a:pt x="17042" y="159"/>
                    <a:pt x="17039" y="80"/>
                    <a:pt x="17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29">
              <a:extLst>
                <a:ext uri="{FF2B5EF4-FFF2-40B4-BE49-F238E27FC236}">
                  <a16:creationId xmlns:a16="http://schemas.microsoft.com/office/drawing/2014/main" id="{45CE81F5-D199-DF57-6EBA-29B69C04DF85}"/>
                </a:ext>
              </a:extLst>
            </p:cNvPr>
            <p:cNvSpPr/>
            <p:nvPr/>
          </p:nvSpPr>
          <p:spPr>
            <a:xfrm>
              <a:off x="2570750" y="2443775"/>
              <a:ext cx="138475" cy="31325"/>
            </a:xfrm>
            <a:custGeom>
              <a:avLst/>
              <a:gdLst/>
              <a:ahLst/>
              <a:cxnLst/>
              <a:rect l="l" t="t" r="r" b="b"/>
              <a:pathLst>
                <a:path w="5539" h="1253" extrusionOk="0">
                  <a:moveTo>
                    <a:pt x="3362" y="317"/>
                  </a:moveTo>
                  <a:lnTo>
                    <a:pt x="3416" y="466"/>
                  </a:lnTo>
                  <a:lnTo>
                    <a:pt x="2480" y="513"/>
                  </a:lnTo>
                  <a:cubicBezTo>
                    <a:pt x="2475" y="487"/>
                    <a:pt x="2470" y="461"/>
                    <a:pt x="2464" y="435"/>
                  </a:cubicBezTo>
                  <a:lnTo>
                    <a:pt x="3362" y="317"/>
                  </a:lnTo>
                  <a:close/>
                  <a:moveTo>
                    <a:pt x="3302" y="1"/>
                  </a:moveTo>
                  <a:cubicBezTo>
                    <a:pt x="2724" y="1"/>
                    <a:pt x="2165" y="218"/>
                    <a:pt x="1646" y="377"/>
                  </a:cubicBezTo>
                  <a:cubicBezTo>
                    <a:pt x="1109" y="541"/>
                    <a:pt x="547" y="909"/>
                    <a:pt x="0" y="1252"/>
                  </a:cubicBezTo>
                  <a:lnTo>
                    <a:pt x="5539" y="440"/>
                  </a:lnTo>
                  <a:cubicBezTo>
                    <a:pt x="5526" y="376"/>
                    <a:pt x="5514" y="312"/>
                    <a:pt x="5502" y="250"/>
                  </a:cubicBezTo>
                  <a:cubicBezTo>
                    <a:pt x="5231" y="263"/>
                    <a:pt x="4917" y="349"/>
                    <a:pt x="4654" y="349"/>
                  </a:cubicBezTo>
                  <a:cubicBezTo>
                    <a:pt x="4533" y="349"/>
                    <a:pt x="4423" y="331"/>
                    <a:pt x="4333" y="278"/>
                  </a:cubicBezTo>
                  <a:cubicBezTo>
                    <a:pt x="3985" y="75"/>
                    <a:pt x="3640" y="1"/>
                    <a:pt x="3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29">
              <a:extLst>
                <a:ext uri="{FF2B5EF4-FFF2-40B4-BE49-F238E27FC236}">
                  <a16:creationId xmlns:a16="http://schemas.microsoft.com/office/drawing/2014/main" id="{A1929FF6-64CB-F266-E239-40594254C11D}"/>
                </a:ext>
              </a:extLst>
            </p:cNvPr>
            <p:cNvSpPr/>
            <p:nvPr/>
          </p:nvSpPr>
          <p:spPr>
            <a:xfrm>
              <a:off x="2907125" y="2494500"/>
              <a:ext cx="204700" cy="11525"/>
            </a:xfrm>
            <a:custGeom>
              <a:avLst/>
              <a:gdLst/>
              <a:ahLst/>
              <a:cxnLst/>
              <a:rect l="l" t="t" r="r" b="b"/>
              <a:pathLst>
                <a:path w="8188" h="461" extrusionOk="0">
                  <a:moveTo>
                    <a:pt x="8187" y="0"/>
                  </a:moveTo>
                  <a:lnTo>
                    <a:pt x="0" y="195"/>
                  </a:lnTo>
                  <a:lnTo>
                    <a:pt x="6" y="461"/>
                  </a:lnTo>
                  <a:lnTo>
                    <a:pt x="8174" y="262"/>
                  </a:lnTo>
                  <a:cubicBezTo>
                    <a:pt x="8178" y="174"/>
                    <a:pt x="8183" y="87"/>
                    <a:pt x="8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29">
              <a:extLst>
                <a:ext uri="{FF2B5EF4-FFF2-40B4-BE49-F238E27FC236}">
                  <a16:creationId xmlns:a16="http://schemas.microsoft.com/office/drawing/2014/main" id="{64F1A801-FDAA-EB30-E2A7-D71DB5387EDB}"/>
                </a:ext>
              </a:extLst>
            </p:cNvPr>
            <p:cNvSpPr/>
            <p:nvPr/>
          </p:nvSpPr>
          <p:spPr>
            <a:xfrm>
              <a:off x="2816125" y="2575875"/>
              <a:ext cx="134675" cy="12550"/>
            </a:xfrm>
            <a:custGeom>
              <a:avLst/>
              <a:gdLst/>
              <a:ahLst/>
              <a:cxnLst/>
              <a:rect l="l" t="t" r="r" b="b"/>
              <a:pathLst>
                <a:path w="5387" h="502" extrusionOk="0">
                  <a:moveTo>
                    <a:pt x="5386" y="1"/>
                  </a:moveTo>
                  <a:lnTo>
                    <a:pt x="5386" y="1"/>
                  </a:lnTo>
                  <a:cubicBezTo>
                    <a:pt x="4484" y="44"/>
                    <a:pt x="3580" y="67"/>
                    <a:pt x="2680" y="138"/>
                  </a:cubicBezTo>
                  <a:cubicBezTo>
                    <a:pt x="1784" y="207"/>
                    <a:pt x="869" y="132"/>
                    <a:pt x="1" y="455"/>
                  </a:cubicBezTo>
                  <a:cubicBezTo>
                    <a:pt x="1796" y="430"/>
                    <a:pt x="3595" y="501"/>
                    <a:pt x="5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29">
              <a:extLst>
                <a:ext uri="{FF2B5EF4-FFF2-40B4-BE49-F238E27FC236}">
                  <a16:creationId xmlns:a16="http://schemas.microsoft.com/office/drawing/2014/main" id="{620C40EC-E77D-CD20-2F64-73358155A5E2}"/>
                </a:ext>
              </a:extLst>
            </p:cNvPr>
            <p:cNvSpPr/>
            <p:nvPr/>
          </p:nvSpPr>
          <p:spPr>
            <a:xfrm>
              <a:off x="2362900" y="2465950"/>
              <a:ext cx="169425" cy="19425"/>
            </a:xfrm>
            <a:custGeom>
              <a:avLst/>
              <a:gdLst/>
              <a:ahLst/>
              <a:cxnLst/>
              <a:rect l="l" t="t" r="r" b="b"/>
              <a:pathLst>
                <a:path w="6777" h="777" extrusionOk="0">
                  <a:moveTo>
                    <a:pt x="5564" y="288"/>
                  </a:moveTo>
                  <a:lnTo>
                    <a:pt x="5564" y="288"/>
                  </a:lnTo>
                  <a:lnTo>
                    <a:pt x="5564" y="288"/>
                  </a:lnTo>
                  <a:lnTo>
                    <a:pt x="5545" y="293"/>
                  </a:lnTo>
                  <a:lnTo>
                    <a:pt x="5545" y="293"/>
                  </a:lnTo>
                  <a:lnTo>
                    <a:pt x="5564" y="288"/>
                  </a:lnTo>
                  <a:close/>
                  <a:moveTo>
                    <a:pt x="6777" y="1"/>
                  </a:moveTo>
                  <a:cubicBezTo>
                    <a:pt x="4488" y="89"/>
                    <a:pt x="2217" y="189"/>
                    <a:pt x="1" y="776"/>
                  </a:cubicBezTo>
                  <a:lnTo>
                    <a:pt x="5564" y="288"/>
                  </a:lnTo>
                  <a:lnTo>
                    <a:pt x="5564" y="288"/>
                  </a:lnTo>
                  <a:lnTo>
                    <a:pt x="6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29">
              <a:extLst>
                <a:ext uri="{FF2B5EF4-FFF2-40B4-BE49-F238E27FC236}">
                  <a16:creationId xmlns:a16="http://schemas.microsoft.com/office/drawing/2014/main" id="{6BDF5FFB-279E-534D-F42B-64F31D9039D5}"/>
                </a:ext>
              </a:extLst>
            </p:cNvPr>
            <p:cNvSpPr/>
            <p:nvPr/>
          </p:nvSpPr>
          <p:spPr>
            <a:xfrm>
              <a:off x="3030350" y="2427450"/>
              <a:ext cx="148775" cy="6775"/>
            </a:xfrm>
            <a:custGeom>
              <a:avLst/>
              <a:gdLst/>
              <a:ahLst/>
              <a:cxnLst/>
              <a:rect l="l" t="t" r="r" b="b"/>
              <a:pathLst>
                <a:path w="5951" h="271" extrusionOk="0">
                  <a:moveTo>
                    <a:pt x="2850" y="1"/>
                  </a:moveTo>
                  <a:cubicBezTo>
                    <a:pt x="1709" y="1"/>
                    <a:pt x="570" y="71"/>
                    <a:pt x="1" y="221"/>
                  </a:cubicBezTo>
                  <a:lnTo>
                    <a:pt x="5950" y="270"/>
                  </a:lnTo>
                  <a:cubicBezTo>
                    <a:pt x="5504" y="96"/>
                    <a:pt x="4175" y="1"/>
                    <a:pt x="2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29">
              <a:extLst>
                <a:ext uri="{FF2B5EF4-FFF2-40B4-BE49-F238E27FC236}">
                  <a16:creationId xmlns:a16="http://schemas.microsoft.com/office/drawing/2014/main" id="{0D82D662-6B97-E1DA-B82F-C9219E8B5E16}"/>
                </a:ext>
              </a:extLst>
            </p:cNvPr>
            <p:cNvSpPr/>
            <p:nvPr/>
          </p:nvSpPr>
          <p:spPr>
            <a:xfrm>
              <a:off x="2380800" y="2473175"/>
              <a:ext cx="121150" cy="24775"/>
            </a:xfrm>
            <a:custGeom>
              <a:avLst/>
              <a:gdLst/>
              <a:ahLst/>
              <a:cxnLst/>
              <a:rect l="l" t="t" r="r" b="b"/>
              <a:pathLst>
                <a:path w="4846" h="991" extrusionOk="0">
                  <a:moveTo>
                    <a:pt x="4845" y="0"/>
                  </a:moveTo>
                  <a:cubicBezTo>
                    <a:pt x="4844" y="0"/>
                    <a:pt x="4830" y="4"/>
                    <a:pt x="4830" y="4"/>
                  </a:cubicBezTo>
                  <a:cubicBezTo>
                    <a:pt x="4829" y="5"/>
                    <a:pt x="4828" y="7"/>
                    <a:pt x="4827" y="8"/>
                  </a:cubicBezTo>
                  <a:lnTo>
                    <a:pt x="4827" y="8"/>
                  </a:lnTo>
                  <a:cubicBezTo>
                    <a:pt x="4833" y="6"/>
                    <a:pt x="4839" y="3"/>
                    <a:pt x="4845" y="0"/>
                  </a:cubicBezTo>
                  <a:cubicBezTo>
                    <a:pt x="4845" y="0"/>
                    <a:pt x="4845" y="0"/>
                    <a:pt x="4845" y="0"/>
                  </a:cubicBezTo>
                  <a:close/>
                  <a:moveTo>
                    <a:pt x="4827" y="8"/>
                  </a:moveTo>
                  <a:lnTo>
                    <a:pt x="4827" y="8"/>
                  </a:lnTo>
                  <a:cubicBezTo>
                    <a:pt x="4619" y="104"/>
                    <a:pt x="4422" y="244"/>
                    <a:pt x="4208" y="273"/>
                  </a:cubicBezTo>
                  <a:cubicBezTo>
                    <a:pt x="3217" y="409"/>
                    <a:pt x="2220" y="498"/>
                    <a:pt x="1229" y="632"/>
                  </a:cubicBezTo>
                  <a:cubicBezTo>
                    <a:pt x="809" y="689"/>
                    <a:pt x="351" y="656"/>
                    <a:pt x="0" y="990"/>
                  </a:cubicBezTo>
                  <a:cubicBezTo>
                    <a:pt x="1526" y="858"/>
                    <a:pt x="3036" y="655"/>
                    <a:pt x="4541" y="418"/>
                  </a:cubicBezTo>
                  <a:cubicBezTo>
                    <a:pt x="4655" y="400"/>
                    <a:pt x="4733" y="153"/>
                    <a:pt x="4827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29">
              <a:extLst>
                <a:ext uri="{FF2B5EF4-FFF2-40B4-BE49-F238E27FC236}">
                  <a16:creationId xmlns:a16="http://schemas.microsoft.com/office/drawing/2014/main" id="{9BC14BF0-5CAA-23EA-E584-7C5C8B903F8E}"/>
                </a:ext>
              </a:extLst>
            </p:cNvPr>
            <p:cNvSpPr/>
            <p:nvPr/>
          </p:nvSpPr>
          <p:spPr>
            <a:xfrm>
              <a:off x="2943700" y="2510150"/>
              <a:ext cx="118750" cy="13375"/>
            </a:xfrm>
            <a:custGeom>
              <a:avLst/>
              <a:gdLst/>
              <a:ahLst/>
              <a:cxnLst/>
              <a:rect l="l" t="t" r="r" b="b"/>
              <a:pathLst>
                <a:path w="4750" h="535" extrusionOk="0">
                  <a:moveTo>
                    <a:pt x="3514" y="1"/>
                  </a:moveTo>
                  <a:cubicBezTo>
                    <a:pt x="2195" y="1"/>
                    <a:pt x="593" y="216"/>
                    <a:pt x="0" y="535"/>
                  </a:cubicBezTo>
                  <a:lnTo>
                    <a:pt x="4750" y="86"/>
                  </a:lnTo>
                  <a:cubicBezTo>
                    <a:pt x="4411" y="27"/>
                    <a:pt x="3980" y="1"/>
                    <a:pt x="3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29">
              <a:extLst>
                <a:ext uri="{FF2B5EF4-FFF2-40B4-BE49-F238E27FC236}">
                  <a16:creationId xmlns:a16="http://schemas.microsoft.com/office/drawing/2014/main" id="{58FF23BA-CC4A-79A5-BBBF-B02C02D689A1}"/>
                </a:ext>
              </a:extLst>
            </p:cNvPr>
            <p:cNvSpPr/>
            <p:nvPr/>
          </p:nvSpPr>
          <p:spPr>
            <a:xfrm>
              <a:off x="2543375" y="2517250"/>
              <a:ext cx="117500" cy="26550"/>
            </a:xfrm>
            <a:custGeom>
              <a:avLst/>
              <a:gdLst/>
              <a:ahLst/>
              <a:cxnLst/>
              <a:rect l="l" t="t" r="r" b="b"/>
              <a:pathLst>
                <a:path w="4700" h="1062" extrusionOk="0">
                  <a:moveTo>
                    <a:pt x="4659" y="1"/>
                  </a:moveTo>
                  <a:lnTo>
                    <a:pt x="0" y="836"/>
                  </a:lnTo>
                  <a:lnTo>
                    <a:pt x="28" y="1062"/>
                  </a:lnTo>
                  <a:lnTo>
                    <a:pt x="4700" y="227"/>
                  </a:lnTo>
                  <a:cubicBezTo>
                    <a:pt x="4686" y="152"/>
                    <a:pt x="4673" y="76"/>
                    <a:pt x="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29">
              <a:extLst>
                <a:ext uri="{FF2B5EF4-FFF2-40B4-BE49-F238E27FC236}">
                  <a16:creationId xmlns:a16="http://schemas.microsoft.com/office/drawing/2014/main" id="{026A06EE-13FD-8C45-7670-5B75580DA50B}"/>
                </a:ext>
              </a:extLst>
            </p:cNvPr>
            <p:cNvSpPr/>
            <p:nvPr/>
          </p:nvSpPr>
          <p:spPr>
            <a:xfrm>
              <a:off x="2849150" y="2553650"/>
              <a:ext cx="76450" cy="7900"/>
            </a:xfrm>
            <a:custGeom>
              <a:avLst/>
              <a:gdLst/>
              <a:ahLst/>
              <a:cxnLst/>
              <a:rect l="l" t="t" r="r" b="b"/>
              <a:pathLst>
                <a:path w="3058" h="316" extrusionOk="0">
                  <a:moveTo>
                    <a:pt x="1702" y="0"/>
                  </a:moveTo>
                  <a:cubicBezTo>
                    <a:pt x="1041" y="0"/>
                    <a:pt x="428" y="116"/>
                    <a:pt x="0" y="316"/>
                  </a:cubicBezTo>
                  <a:lnTo>
                    <a:pt x="3058" y="167"/>
                  </a:lnTo>
                  <a:cubicBezTo>
                    <a:pt x="2611" y="53"/>
                    <a:pt x="2146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29">
              <a:extLst>
                <a:ext uri="{FF2B5EF4-FFF2-40B4-BE49-F238E27FC236}">
                  <a16:creationId xmlns:a16="http://schemas.microsoft.com/office/drawing/2014/main" id="{94903D77-BA77-463B-4625-8C8E494B178B}"/>
                </a:ext>
              </a:extLst>
            </p:cNvPr>
            <p:cNvSpPr/>
            <p:nvPr/>
          </p:nvSpPr>
          <p:spPr>
            <a:xfrm>
              <a:off x="2549125" y="2539025"/>
              <a:ext cx="83750" cy="17300"/>
            </a:xfrm>
            <a:custGeom>
              <a:avLst/>
              <a:gdLst/>
              <a:ahLst/>
              <a:cxnLst/>
              <a:rect l="l" t="t" r="r" b="b"/>
              <a:pathLst>
                <a:path w="3350" h="692" extrusionOk="0">
                  <a:moveTo>
                    <a:pt x="3317" y="0"/>
                  </a:moveTo>
                  <a:lnTo>
                    <a:pt x="0" y="461"/>
                  </a:lnTo>
                  <a:cubicBezTo>
                    <a:pt x="16" y="538"/>
                    <a:pt x="32" y="615"/>
                    <a:pt x="48" y="691"/>
                  </a:cubicBezTo>
                  <a:lnTo>
                    <a:pt x="3350" y="223"/>
                  </a:lnTo>
                  <a:cubicBezTo>
                    <a:pt x="3340" y="149"/>
                    <a:pt x="3328" y="75"/>
                    <a:pt x="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29">
              <a:extLst>
                <a:ext uri="{FF2B5EF4-FFF2-40B4-BE49-F238E27FC236}">
                  <a16:creationId xmlns:a16="http://schemas.microsoft.com/office/drawing/2014/main" id="{9D8D73C5-F8EC-8E94-6505-D4659BE94E08}"/>
                </a:ext>
              </a:extLst>
            </p:cNvPr>
            <p:cNvSpPr/>
            <p:nvPr/>
          </p:nvSpPr>
          <p:spPr>
            <a:xfrm>
              <a:off x="2719175" y="2505450"/>
              <a:ext cx="83175" cy="14775"/>
            </a:xfrm>
            <a:custGeom>
              <a:avLst/>
              <a:gdLst/>
              <a:ahLst/>
              <a:cxnLst/>
              <a:rect l="l" t="t" r="r" b="b"/>
              <a:pathLst>
                <a:path w="3327" h="591" extrusionOk="0">
                  <a:moveTo>
                    <a:pt x="3083" y="0"/>
                  </a:moveTo>
                  <a:cubicBezTo>
                    <a:pt x="2016" y="0"/>
                    <a:pt x="964" y="70"/>
                    <a:pt x="0" y="590"/>
                  </a:cubicBezTo>
                  <a:lnTo>
                    <a:pt x="3326" y="1"/>
                  </a:lnTo>
                  <a:cubicBezTo>
                    <a:pt x="3245" y="1"/>
                    <a:pt x="3164" y="0"/>
                    <a:pt x="3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29">
              <a:extLst>
                <a:ext uri="{FF2B5EF4-FFF2-40B4-BE49-F238E27FC236}">
                  <a16:creationId xmlns:a16="http://schemas.microsoft.com/office/drawing/2014/main" id="{BCFA8F58-ACCD-F1FE-4857-3508793FC0EE}"/>
                </a:ext>
              </a:extLst>
            </p:cNvPr>
            <p:cNvSpPr/>
            <p:nvPr/>
          </p:nvSpPr>
          <p:spPr>
            <a:xfrm>
              <a:off x="2756150" y="2432575"/>
              <a:ext cx="104000" cy="8175"/>
            </a:xfrm>
            <a:custGeom>
              <a:avLst/>
              <a:gdLst/>
              <a:ahLst/>
              <a:cxnLst/>
              <a:rect l="l" t="t" r="r" b="b"/>
              <a:pathLst>
                <a:path w="4160" h="327" extrusionOk="0">
                  <a:moveTo>
                    <a:pt x="4155" y="1"/>
                  </a:moveTo>
                  <a:lnTo>
                    <a:pt x="1" y="202"/>
                  </a:lnTo>
                  <a:cubicBezTo>
                    <a:pt x="1" y="244"/>
                    <a:pt x="1" y="285"/>
                    <a:pt x="0" y="327"/>
                  </a:cubicBezTo>
                  <a:lnTo>
                    <a:pt x="4160" y="124"/>
                  </a:lnTo>
                  <a:cubicBezTo>
                    <a:pt x="4158" y="83"/>
                    <a:pt x="4157" y="41"/>
                    <a:pt x="4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29">
              <a:extLst>
                <a:ext uri="{FF2B5EF4-FFF2-40B4-BE49-F238E27FC236}">
                  <a16:creationId xmlns:a16="http://schemas.microsoft.com/office/drawing/2014/main" id="{CB818430-C1ED-EA49-9B45-569D8630DFCB}"/>
                </a:ext>
              </a:extLst>
            </p:cNvPr>
            <p:cNvSpPr/>
            <p:nvPr/>
          </p:nvSpPr>
          <p:spPr>
            <a:xfrm>
              <a:off x="3078925" y="2411825"/>
              <a:ext cx="67500" cy="7125"/>
            </a:xfrm>
            <a:custGeom>
              <a:avLst/>
              <a:gdLst/>
              <a:ahLst/>
              <a:cxnLst/>
              <a:rect l="l" t="t" r="r" b="b"/>
              <a:pathLst>
                <a:path w="2700" h="285" extrusionOk="0">
                  <a:moveTo>
                    <a:pt x="1671" y="0"/>
                  </a:moveTo>
                  <a:cubicBezTo>
                    <a:pt x="1149" y="0"/>
                    <a:pt x="607" y="107"/>
                    <a:pt x="1" y="285"/>
                  </a:cubicBezTo>
                  <a:lnTo>
                    <a:pt x="2699" y="153"/>
                  </a:lnTo>
                  <a:cubicBezTo>
                    <a:pt x="2357" y="48"/>
                    <a:pt x="2018" y="0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29">
              <a:extLst>
                <a:ext uri="{FF2B5EF4-FFF2-40B4-BE49-F238E27FC236}">
                  <a16:creationId xmlns:a16="http://schemas.microsoft.com/office/drawing/2014/main" id="{CEB05E1B-D20D-9EAF-25A0-259FD0A863C1}"/>
                </a:ext>
              </a:extLst>
            </p:cNvPr>
            <p:cNvSpPr/>
            <p:nvPr/>
          </p:nvSpPr>
          <p:spPr>
            <a:xfrm>
              <a:off x="3147175" y="2475800"/>
              <a:ext cx="73800" cy="11500"/>
            </a:xfrm>
            <a:custGeom>
              <a:avLst/>
              <a:gdLst/>
              <a:ahLst/>
              <a:cxnLst/>
              <a:rect l="l" t="t" r="r" b="b"/>
              <a:pathLst>
                <a:path w="2952" h="460" extrusionOk="0">
                  <a:moveTo>
                    <a:pt x="29" y="1"/>
                  </a:moveTo>
                  <a:cubicBezTo>
                    <a:pt x="20" y="86"/>
                    <a:pt x="11" y="171"/>
                    <a:pt x="1" y="255"/>
                  </a:cubicBezTo>
                  <a:lnTo>
                    <a:pt x="2935" y="459"/>
                  </a:lnTo>
                  <a:cubicBezTo>
                    <a:pt x="2940" y="387"/>
                    <a:pt x="2946" y="313"/>
                    <a:pt x="2952" y="24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29">
              <a:extLst>
                <a:ext uri="{FF2B5EF4-FFF2-40B4-BE49-F238E27FC236}">
                  <a16:creationId xmlns:a16="http://schemas.microsoft.com/office/drawing/2014/main" id="{541F9399-1422-26D0-CD57-66D8D591F7A2}"/>
                </a:ext>
              </a:extLst>
            </p:cNvPr>
            <p:cNvSpPr/>
            <p:nvPr/>
          </p:nvSpPr>
          <p:spPr>
            <a:xfrm>
              <a:off x="3032125" y="2572475"/>
              <a:ext cx="80575" cy="10100"/>
            </a:xfrm>
            <a:custGeom>
              <a:avLst/>
              <a:gdLst/>
              <a:ahLst/>
              <a:cxnLst/>
              <a:rect l="l" t="t" r="r" b="b"/>
              <a:pathLst>
                <a:path w="3223" h="404" extrusionOk="0">
                  <a:moveTo>
                    <a:pt x="2103" y="0"/>
                  </a:moveTo>
                  <a:cubicBezTo>
                    <a:pt x="1388" y="0"/>
                    <a:pt x="686" y="128"/>
                    <a:pt x="1" y="404"/>
                  </a:cubicBezTo>
                  <a:lnTo>
                    <a:pt x="3222" y="99"/>
                  </a:lnTo>
                  <a:cubicBezTo>
                    <a:pt x="2846" y="34"/>
                    <a:pt x="2473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29">
              <a:extLst>
                <a:ext uri="{FF2B5EF4-FFF2-40B4-BE49-F238E27FC236}">
                  <a16:creationId xmlns:a16="http://schemas.microsoft.com/office/drawing/2014/main" id="{21733D0E-704A-4C28-CF2B-76F0B351A0C8}"/>
                </a:ext>
              </a:extLst>
            </p:cNvPr>
            <p:cNvSpPr/>
            <p:nvPr/>
          </p:nvSpPr>
          <p:spPr>
            <a:xfrm>
              <a:off x="2315450" y="2581900"/>
              <a:ext cx="59050" cy="13025"/>
            </a:xfrm>
            <a:custGeom>
              <a:avLst/>
              <a:gdLst/>
              <a:ahLst/>
              <a:cxnLst/>
              <a:rect l="l" t="t" r="r" b="b"/>
              <a:pathLst>
                <a:path w="2362" h="521" extrusionOk="0">
                  <a:moveTo>
                    <a:pt x="2362" y="1"/>
                  </a:moveTo>
                  <a:lnTo>
                    <a:pt x="2362" y="1"/>
                  </a:lnTo>
                  <a:cubicBezTo>
                    <a:pt x="1553" y="27"/>
                    <a:pt x="746" y="68"/>
                    <a:pt x="1" y="521"/>
                  </a:cubicBezTo>
                  <a:lnTo>
                    <a:pt x="2339" y="197"/>
                  </a:lnTo>
                  <a:cubicBezTo>
                    <a:pt x="2347" y="131"/>
                    <a:pt x="2355" y="67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29">
              <a:extLst>
                <a:ext uri="{FF2B5EF4-FFF2-40B4-BE49-F238E27FC236}">
                  <a16:creationId xmlns:a16="http://schemas.microsoft.com/office/drawing/2014/main" id="{A6E65BF3-BF31-7C9D-D62F-B53B50508AE1}"/>
                </a:ext>
              </a:extLst>
            </p:cNvPr>
            <p:cNvSpPr/>
            <p:nvPr/>
          </p:nvSpPr>
          <p:spPr>
            <a:xfrm>
              <a:off x="3210000" y="2437075"/>
              <a:ext cx="64425" cy="16950"/>
            </a:xfrm>
            <a:custGeom>
              <a:avLst/>
              <a:gdLst/>
              <a:ahLst/>
              <a:cxnLst/>
              <a:rect l="l" t="t" r="r" b="b"/>
              <a:pathLst>
                <a:path w="2577" h="678" extrusionOk="0">
                  <a:moveTo>
                    <a:pt x="489" y="1"/>
                  </a:moveTo>
                  <a:cubicBezTo>
                    <a:pt x="329" y="1"/>
                    <a:pt x="167" y="14"/>
                    <a:pt x="1" y="46"/>
                  </a:cubicBezTo>
                  <a:lnTo>
                    <a:pt x="2545" y="678"/>
                  </a:lnTo>
                  <a:lnTo>
                    <a:pt x="2577" y="476"/>
                  </a:lnTo>
                  <a:cubicBezTo>
                    <a:pt x="1888" y="287"/>
                    <a:pt x="1217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29">
              <a:extLst>
                <a:ext uri="{FF2B5EF4-FFF2-40B4-BE49-F238E27FC236}">
                  <a16:creationId xmlns:a16="http://schemas.microsoft.com/office/drawing/2014/main" id="{8BD17AF8-0103-902E-334B-B34A9B39F1EC}"/>
                </a:ext>
              </a:extLst>
            </p:cNvPr>
            <p:cNvSpPr/>
            <p:nvPr/>
          </p:nvSpPr>
          <p:spPr>
            <a:xfrm>
              <a:off x="3144925" y="2533675"/>
              <a:ext cx="62175" cy="9600"/>
            </a:xfrm>
            <a:custGeom>
              <a:avLst/>
              <a:gdLst/>
              <a:ahLst/>
              <a:cxnLst/>
              <a:rect l="l" t="t" r="r" b="b"/>
              <a:pathLst>
                <a:path w="2487" h="384" extrusionOk="0">
                  <a:moveTo>
                    <a:pt x="964" y="0"/>
                  </a:moveTo>
                  <a:cubicBezTo>
                    <a:pt x="649" y="0"/>
                    <a:pt x="328" y="56"/>
                    <a:pt x="0" y="189"/>
                  </a:cubicBezTo>
                  <a:lnTo>
                    <a:pt x="2487" y="383"/>
                  </a:lnTo>
                  <a:cubicBezTo>
                    <a:pt x="2008" y="162"/>
                    <a:pt x="1497" y="0"/>
                    <a:pt x="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29">
              <a:extLst>
                <a:ext uri="{FF2B5EF4-FFF2-40B4-BE49-F238E27FC236}">
                  <a16:creationId xmlns:a16="http://schemas.microsoft.com/office/drawing/2014/main" id="{F04F3942-FDD1-3ED6-033D-29ABAC254BFA}"/>
                </a:ext>
              </a:extLst>
            </p:cNvPr>
            <p:cNvSpPr/>
            <p:nvPr/>
          </p:nvSpPr>
          <p:spPr>
            <a:xfrm>
              <a:off x="2922150" y="2406350"/>
              <a:ext cx="63400" cy="5775"/>
            </a:xfrm>
            <a:custGeom>
              <a:avLst/>
              <a:gdLst/>
              <a:ahLst/>
              <a:cxnLst/>
              <a:rect l="l" t="t" r="r" b="b"/>
              <a:pathLst>
                <a:path w="2536" h="231" extrusionOk="0">
                  <a:moveTo>
                    <a:pt x="2536" y="1"/>
                  </a:moveTo>
                  <a:lnTo>
                    <a:pt x="1" y="124"/>
                  </a:lnTo>
                  <a:cubicBezTo>
                    <a:pt x="348" y="196"/>
                    <a:pt x="688" y="230"/>
                    <a:pt x="1023" y="230"/>
                  </a:cubicBezTo>
                  <a:cubicBezTo>
                    <a:pt x="1537" y="230"/>
                    <a:pt x="2039" y="150"/>
                    <a:pt x="2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29">
              <a:extLst>
                <a:ext uri="{FF2B5EF4-FFF2-40B4-BE49-F238E27FC236}">
                  <a16:creationId xmlns:a16="http://schemas.microsoft.com/office/drawing/2014/main" id="{47B3F381-810B-4112-8D79-639A995BF45E}"/>
                </a:ext>
              </a:extLst>
            </p:cNvPr>
            <p:cNvSpPr/>
            <p:nvPr/>
          </p:nvSpPr>
          <p:spPr>
            <a:xfrm>
              <a:off x="3153725" y="2492850"/>
              <a:ext cx="38125" cy="5100"/>
            </a:xfrm>
            <a:custGeom>
              <a:avLst/>
              <a:gdLst/>
              <a:ahLst/>
              <a:cxnLst/>
              <a:rect l="l" t="t" r="r" b="b"/>
              <a:pathLst>
                <a:path w="1525" h="204" extrusionOk="0">
                  <a:moveTo>
                    <a:pt x="1519" y="0"/>
                  </a:moveTo>
                  <a:lnTo>
                    <a:pt x="0" y="74"/>
                  </a:lnTo>
                  <a:cubicBezTo>
                    <a:pt x="11" y="117"/>
                    <a:pt x="21" y="160"/>
                    <a:pt x="31" y="203"/>
                  </a:cubicBezTo>
                  <a:lnTo>
                    <a:pt x="1525" y="131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29">
              <a:extLst>
                <a:ext uri="{FF2B5EF4-FFF2-40B4-BE49-F238E27FC236}">
                  <a16:creationId xmlns:a16="http://schemas.microsoft.com/office/drawing/2014/main" id="{B1B60E46-D19F-7FD8-AD13-B1350743BEAE}"/>
                </a:ext>
              </a:extLst>
            </p:cNvPr>
            <p:cNvSpPr/>
            <p:nvPr/>
          </p:nvSpPr>
          <p:spPr>
            <a:xfrm>
              <a:off x="3070425" y="2553450"/>
              <a:ext cx="33525" cy="5475"/>
            </a:xfrm>
            <a:custGeom>
              <a:avLst/>
              <a:gdLst/>
              <a:ahLst/>
              <a:cxnLst/>
              <a:rect l="l" t="t" r="r" b="b"/>
              <a:pathLst>
                <a:path w="1341" h="219" extrusionOk="0">
                  <a:moveTo>
                    <a:pt x="1322" y="1"/>
                  </a:moveTo>
                  <a:lnTo>
                    <a:pt x="3" y="65"/>
                  </a:lnTo>
                  <a:lnTo>
                    <a:pt x="1" y="157"/>
                  </a:lnTo>
                  <a:lnTo>
                    <a:pt x="1341" y="218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29">
              <a:extLst>
                <a:ext uri="{FF2B5EF4-FFF2-40B4-BE49-F238E27FC236}">
                  <a16:creationId xmlns:a16="http://schemas.microsoft.com/office/drawing/2014/main" id="{A226F9F5-0A4B-1F10-27B3-20DB354C2868}"/>
                </a:ext>
              </a:extLst>
            </p:cNvPr>
            <p:cNvSpPr/>
            <p:nvPr/>
          </p:nvSpPr>
          <p:spPr>
            <a:xfrm>
              <a:off x="3152400" y="2588425"/>
              <a:ext cx="35725" cy="8950"/>
            </a:xfrm>
            <a:custGeom>
              <a:avLst/>
              <a:gdLst/>
              <a:ahLst/>
              <a:cxnLst/>
              <a:rect l="l" t="t" r="r" b="b"/>
              <a:pathLst>
                <a:path w="1429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395" y="235"/>
                    <a:pt x="813" y="302"/>
                    <a:pt x="1233" y="357"/>
                  </a:cubicBezTo>
                  <a:cubicBezTo>
                    <a:pt x="1237" y="357"/>
                    <a:pt x="1241" y="358"/>
                    <a:pt x="1244" y="358"/>
                  </a:cubicBezTo>
                  <a:cubicBezTo>
                    <a:pt x="1297" y="358"/>
                    <a:pt x="1356" y="315"/>
                    <a:pt x="1413" y="294"/>
                  </a:cubicBezTo>
                  <a:cubicBezTo>
                    <a:pt x="1418" y="249"/>
                    <a:pt x="1424" y="206"/>
                    <a:pt x="1428" y="1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29">
              <a:extLst>
                <a:ext uri="{FF2B5EF4-FFF2-40B4-BE49-F238E27FC236}">
                  <a16:creationId xmlns:a16="http://schemas.microsoft.com/office/drawing/2014/main" id="{2585ACD8-A05B-3312-A88E-7D17D9B37066}"/>
                </a:ext>
              </a:extLst>
            </p:cNvPr>
            <p:cNvSpPr/>
            <p:nvPr/>
          </p:nvSpPr>
          <p:spPr>
            <a:xfrm>
              <a:off x="3306650" y="2462075"/>
              <a:ext cx="18025" cy="14750"/>
            </a:xfrm>
            <a:custGeom>
              <a:avLst/>
              <a:gdLst/>
              <a:ahLst/>
              <a:cxnLst/>
              <a:rect l="l" t="t" r="r" b="b"/>
              <a:pathLst>
                <a:path w="721" h="590" extrusionOk="0">
                  <a:moveTo>
                    <a:pt x="109" y="1"/>
                  </a:moveTo>
                  <a:lnTo>
                    <a:pt x="0" y="168"/>
                  </a:lnTo>
                  <a:lnTo>
                    <a:pt x="626" y="589"/>
                  </a:lnTo>
                  <a:lnTo>
                    <a:pt x="721" y="47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29">
              <a:extLst>
                <a:ext uri="{FF2B5EF4-FFF2-40B4-BE49-F238E27FC236}">
                  <a16:creationId xmlns:a16="http://schemas.microsoft.com/office/drawing/2014/main" id="{49EB5622-3492-9092-457D-A0E4B2E4C4D6}"/>
                </a:ext>
              </a:extLst>
            </p:cNvPr>
            <p:cNvSpPr/>
            <p:nvPr/>
          </p:nvSpPr>
          <p:spPr>
            <a:xfrm>
              <a:off x="3372650" y="2784900"/>
              <a:ext cx="247825" cy="122025"/>
            </a:xfrm>
            <a:custGeom>
              <a:avLst/>
              <a:gdLst/>
              <a:ahLst/>
              <a:cxnLst/>
              <a:rect l="l" t="t" r="r" b="b"/>
              <a:pathLst>
                <a:path w="9913" h="4881" extrusionOk="0">
                  <a:moveTo>
                    <a:pt x="112" y="0"/>
                  </a:moveTo>
                  <a:lnTo>
                    <a:pt x="0" y="134"/>
                  </a:lnTo>
                  <a:cubicBezTo>
                    <a:pt x="3040" y="1945"/>
                    <a:pt x="6231" y="3454"/>
                    <a:pt x="9470" y="4867"/>
                  </a:cubicBezTo>
                  <a:cubicBezTo>
                    <a:pt x="9492" y="4877"/>
                    <a:pt x="9516" y="4880"/>
                    <a:pt x="9547" y="4880"/>
                  </a:cubicBezTo>
                  <a:cubicBezTo>
                    <a:pt x="9619" y="4880"/>
                    <a:pt x="9725" y="4860"/>
                    <a:pt x="9913" y="4850"/>
                  </a:cubicBezTo>
                  <a:cubicBezTo>
                    <a:pt x="8403" y="4124"/>
                    <a:pt x="7042" y="3487"/>
                    <a:pt x="5697" y="2819"/>
                  </a:cubicBezTo>
                  <a:cubicBezTo>
                    <a:pt x="3829" y="1891"/>
                    <a:pt x="1973" y="94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29">
              <a:extLst>
                <a:ext uri="{FF2B5EF4-FFF2-40B4-BE49-F238E27FC236}">
                  <a16:creationId xmlns:a16="http://schemas.microsoft.com/office/drawing/2014/main" id="{AF347393-AF46-D216-17F0-7DB9CB5E2DFD}"/>
                </a:ext>
              </a:extLst>
            </p:cNvPr>
            <p:cNvSpPr/>
            <p:nvPr/>
          </p:nvSpPr>
          <p:spPr>
            <a:xfrm>
              <a:off x="3447950" y="3089175"/>
              <a:ext cx="28575" cy="133425"/>
            </a:xfrm>
            <a:custGeom>
              <a:avLst/>
              <a:gdLst/>
              <a:ahLst/>
              <a:cxnLst/>
              <a:rect l="l" t="t" r="r" b="b"/>
              <a:pathLst>
                <a:path w="1143" h="5337" extrusionOk="0">
                  <a:moveTo>
                    <a:pt x="1011" y="1"/>
                  </a:moveTo>
                  <a:cubicBezTo>
                    <a:pt x="0" y="1673"/>
                    <a:pt x="132" y="3506"/>
                    <a:pt x="238" y="5337"/>
                  </a:cubicBezTo>
                  <a:cubicBezTo>
                    <a:pt x="341" y="3559"/>
                    <a:pt x="622" y="1813"/>
                    <a:pt x="1143" y="107"/>
                  </a:cubicBezTo>
                  <a:cubicBezTo>
                    <a:pt x="1099" y="72"/>
                    <a:pt x="1056" y="36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29">
              <a:extLst>
                <a:ext uri="{FF2B5EF4-FFF2-40B4-BE49-F238E27FC236}">
                  <a16:creationId xmlns:a16="http://schemas.microsoft.com/office/drawing/2014/main" id="{5964EF74-2DCD-CDB4-28F6-9367D91B77D7}"/>
                </a:ext>
              </a:extLst>
            </p:cNvPr>
            <p:cNvSpPr/>
            <p:nvPr/>
          </p:nvSpPr>
          <p:spPr>
            <a:xfrm>
              <a:off x="3504450" y="2829425"/>
              <a:ext cx="133450" cy="61750"/>
            </a:xfrm>
            <a:custGeom>
              <a:avLst/>
              <a:gdLst/>
              <a:ahLst/>
              <a:cxnLst/>
              <a:rect l="l" t="t" r="r" b="b"/>
              <a:pathLst>
                <a:path w="5338" h="2470" extrusionOk="0">
                  <a:moveTo>
                    <a:pt x="102" y="0"/>
                  </a:moveTo>
                  <a:cubicBezTo>
                    <a:pt x="68" y="75"/>
                    <a:pt x="34" y="150"/>
                    <a:pt x="0" y="224"/>
                  </a:cubicBezTo>
                  <a:cubicBezTo>
                    <a:pt x="1229" y="785"/>
                    <a:pt x="2452" y="1358"/>
                    <a:pt x="3689" y="1899"/>
                  </a:cubicBezTo>
                  <a:cubicBezTo>
                    <a:pt x="4206" y="2125"/>
                    <a:pt x="4753" y="2282"/>
                    <a:pt x="5286" y="2470"/>
                  </a:cubicBezTo>
                  <a:lnTo>
                    <a:pt x="5337" y="240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29">
              <a:extLst>
                <a:ext uri="{FF2B5EF4-FFF2-40B4-BE49-F238E27FC236}">
                  <a16:creationId xmlns:a16="http://schemas.microsoft.com/office/drawing/2014/main" id="{1C0491E8-42A7-2372-2154-9C9A60FA0E4A}"/>
                </a:ext>
              </a:extLst>
            </p:cNvPr>
            <p:cNvSpPr/>
            <p:nvPr/>
          </p:nvSpPr>
          <p:spPr>
            <a:xfrm>
              <a:off x="3763750" y="3226300"/>
              <a:ext cx="64725" cy="36850"/>
            </a:xfrm>
            <a:custGeom>
              <a:avLst/>
              <a:gdLst/>
              <a:ahLst/>
              <a:cxnLst/>
              <a:rect l="l" t="t" r="r" b="b"/>
              <a:pathLst>
                <a:path w="2589" h="1474" extrusionOk="0">
                  <a:moveTo>
                    <a:pt x="2567" y="0"/>
                  </a:moveTo>
                  <a:cubicBezTo>
                    <a:pt x="1653" y="305"/>
                    <a:pt x="513" y="168"/>
                    <a:pt x="1" y="1473"/>
                  </a:cubicBezTo>
                  <a:lnTo>
                    <a:pt x="2588" y="217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29">
              <a:extLst>
                <a:ext uri="{FF2B5EF4-FFF2-40B4-BE49-F238E27FC236}">
                  <a16:creationId xmlns:a16="http://schemas.microsoft.com/office/drawing/2014/main" id="{28E5C24A-D359-1855-0EEF-5AE8DA45B6BB}"/>
                </a:ext>
              </a:extLst>
            </p:cNvPr>
            <p:cNvSpPr/>
            <p:nvPr/>
          </p:nvSpPr>
          <p:spPr>
            <a:xfrm>
              <a:off x="3358475" y="3039075"/>
              <a:ext cx="81250" cy="33125"/>
            </a:xfrm>
            <a:custGeom>
              <a:avLst/>
              <a:gdLst/>
              <a:ahLst/>
              <a:cxnLst/>
              <a:rect l="l" t="t" r="r" b="b"/>
              <a:pathLst>
                <a:path w="3250" h="1325" extrusionOk="0">
                  <a:moveTo>
                    <a:pt x="1" y="1"/>
                  </a:moveTo>
                  <a:lnTo>
                    <a:pt x="3177" y="1324"/>
                  </a:lnTo>
                  <a:cubicBezTo>
                    <a:pt x="3201" y="1263"/>
                    <a:pt x="3226" y="1202"/>
                    <a:pt x="3250" y="1141"/>
                  </a:cubicBezTo>
                  <a:cubicBezTo>
                    <a:pt x="2186" y="708"/>
                    <a:pt x="1193" y="1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29">
              <a:extLst>
                <a:ext uri="{FF2B5EF4-FFF2-40B4-BE49-F238E27FC236}">
                  <a16:creationId xmlns:a16="http://schemas.microsoft.com/office/drawing/2014/main" id="{4172D4AD-BE9E-7F70-8A56-B28C16781C1C}"/>
                </a:ext>
              </a:extLst>
            </p:cNvPr>
            <p:cNvSpPr/>
            <p:nvPr/>
          </p:nvSpPr>
          <p:spPr>
            <a:xfrm>
              <a:off x="3295775" y="2771450"/>
              <a:ext cx="72925" cy="47150"/>
            </a:xfrm>
            <a:custGeom>
              <a:avLst/>
              <a:gdLst/>
              <a:ahLst/>
              <a:cxnLst/>
              <a:rect l="l" t="t" r="r" b="b"/>
              <a:pathLst>
                <a:path w="2917" h="1886" extrusionOk="0">
                  <a:moveTo>
                    <a:pt x="114" y="0"/>
                  </a:moveTo>
                  <a:lnTo>
                    <a:pt x="1" y="189"/>
                  </a:lnTo>
                  <a:lnTo>
                    <a:pt x="2800" y="1886"/>
                  </a:lnTo>
                  <a:lnTo>
                    <a:pt x="2917" y="166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29">
              <a:extLst>
                <a:ext uri="{FF2B5EF4-FFF2-40B4-BE49-F238E27FC236}">
                  <a16:creationId xmlns:a16="http://schemas.microsoft.com/office/drawing/2014/main" id="{4EE3FBD6-5F61-0013-6C36-639827D62504}"/>
                </a:ext>
              </a:extLst>
            </p:cNvPr>
            <p:cNvSpPr/>
            <p:nvPr/>
          </p:nvSpPr>
          <p:spPr>
            <a:xfrm>
              <a:off x="3473225" y="3020175"/>
              <a:ext cx="43325" cy="71700"/>
            </a:xfrm>
            <a:custGeom>
              <a:avLst/>
              <a:gdLst/>
              <a:ahLst/>
              <a:cxnLst/>
              <a:rect l="l" t="t" r="r" b="b"/>
              <a:pathLst>
                <a:path w="1733" h="2868" extrusionOk="0">
                  <a:moveTo>
                    <a:pt x="1733" y="0"/>
                  </a:moveTo>
                  <a:cubicBezTo>
                    <a:pt x="835" y="739"/>
                    <a:pt x="339" y="1704"/>
                    <a:pt x="0" y="2761"/>
                  </a:cubicBezTo>
                  <a:cubicBezTo>
                    <a:pt x="45" y="2796"/>
                    <a:pt x="89" y="2832"/>
                    <a:pt x="132" y="2867"/>
                  </a:cubicBezTo>
                  <a:cubicBezTo>
                    <a:pt x="391" y="2366"/>
                    <a:pt x="638" y="1857"/>
                    <a:pt x="913" y="1364"/>
                  </a:cubicBezTo>
                  <a:cubicBezTo>
                    <a:pt x="1171" y="900"/>
                    <a:pt x="1458" y="454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29">
              <a:extLst>
                <a:ext uri="{FF2B5EF4-FFF2-40B4-BE49-F238E27FC236}">
                  <a16:creationId xmlns:a16="http://schemas.microsoft.com/office/drawing/2014/main" id="{633B402B-CE4F-0E11-B8AA-FE51D1202ACB}"/>
                </a:ext>
              </a:extLst>
            </p:cNvPr>
            <p:cNvSpPr/>
            <p:nvPr/>
          </p:nvSpPr>
          <p:spPr>
            <a:xfrm>
              <a:off x="3400550" y="3185275"/>
              <a:ext cx="13675" cy="94300"/>
            </a:xfrm>
            <a:custGeom>
              <a:avLst/>
              <a:gdLst/>
              <a:ahLst/>
              <a:cxnLst/>
              <a:rect l="l" t="t" r="r" b="b"/>
              <a:pathLst>
                <a:path w="547" h="3772" extrusionOk="0">
                  <a:moveTo>
                    <a:pt x="363" y="0"/>
                  </a:moveTo>
                  <a:cubicBezTo>
                    <a:pt x="1" y="1356"/>
                    <a:pt x="198" y="2563"/>
                    <a:pt x="328" y="3771"/>
                  </a:cubicBezTo>
                  <a:lnTo>
                    <a:pt x="546" y="3767"/>
                  </a:lnTo>
                  <a:cubicBezTo>
                    <a:pt x="487" y="2561"/>
                    <a:pt x="429" y="1355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29">
              <a:extLst>
                <a:ext uri="{FF2B5EF4-FFF2-40B4-BE49-F238E27FC236}">
                  <a16:creationId xmlns:a16="http://schemas.microsoft.com/office/drawing/2014/main" id="{726FBDAD-224C-7D47-6465-6858C631AC45}"/>
                </a:ext>
              </a:extLst>
            </p:cNvPr>
            <p:cNvSpPr/>
            <p:nvPr/>
          </p:nvSpPr>
          <p:spPr>
            <a:xfrm>
              <a:off x="3249075" y="2778400"/>
              <a:ext cx="59550" cy="31925"/>
            </a:xfrm>
            <a:custGeom>
              <a:avLst/>
              <a:gdLst/>
              <a:ahLst/>
              <a:cxnLst/>
              <a:rect l="l" t="t" r="r" b="b"/>
              <a:pathLst>
                <a:path w="2382" h="1277" extrusionOk="0">
                  <a:moveTo>
                    <a:pt x="0" y="1"/>
                  </a:moveTo>
                  <a:cubicBezTo>
                    <a:pt x="622" y="684"/>
                    <a:pt x="1459" y="930"/>
                    <a:pt x="2247" y="1277"/>
                  </a:cubicBezTo>
                  <a:cubicBezTo>
                    <a:pt x="2292" y="1218"/>
                    <a:pt x="2336" y="1160"/>
                    <a:pt x="2382" y="1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29">
              <a:extLst>
                <a:ext uri="{FF2B5EF4-FFF2-40B4-BE49-F238E27FC236}">
                  <a16:creationId xmlns:a16="http://schemas.microsoft.com/office/drawing/2014/main" id="{8BC59368-AD04-1CC8-4F47-E90C139821AC}"/>
                </a:ext>
              </a:extLst>
            </p:cNvPr>
            <p:cNvSpPr/>
            <p:nvPr/>
          </p:nvSpPr>
          <p:spPr>
            <a:xfrm>
              <a:off x="3492200" y="2950525"/>
              <a:ext cx="27675" cy="34850"/>
            </a:xfrm>
            <a:custGeom>
              <a:avLst/>
              <a:gdLst/>
              <a:ahLst/>
              <a:cxnLst/>
              <a:rect l="l" t="t" r="r" b="b"/>
              <a:pathLst>
                <a:path w="1107" h="1394" extrusionOk="0">
                  <a:moveTo>
                    <a:pt x="793" y="1"/>
                  </a:moveTo>
                  <a:cubicBezTo>
                    <a:pt x="0" y="219"/>
                    <a:pt x="294" y="939"/>
                    <a:pt x="49" y="1393"/>
                  </a:cubicBezTo>
                  <a:cubicBezTo>
                    <a:pt x="429" y="1005"/>
                    <a:pt x="1106" y="763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29">
              <a:extLst>
                <a:ext uri="{FF2B5EF4-FFF2-40B4-BE49-F238E27FC236}">
                  <a16:creationId xmlns:a16="http://schemas.microsoft.com/office/drawing/2014/main" id="{D0FFE22B-C7C3-F862-1CE6-24157F701183}"/>
                </a:ext>
              </a:extLst>
            </p:cNvPr>
            <p:cNvSpPr/>
            <p:nvPr/>
          </p:nvSpPr>
          <p:spPr>
            <a:xfrm>
              <a:off x="3338450" y="3154750"/>
              <a:ext cx="9425" cy="53625"/>
            </a:xfrm>
            <a:custGeom>
              <a:avLst/>
              <a:gdLst/>
              <a:ahLst/>
              <a:cxnLst/>
              <a:rect l="l" t="t" r="r" b="b"/>
              <a:pathLst>
                <a:path w="377" h="2145" extrusionOk="0">
                  <a:moveTo>
                    <a:pt x="135" y="1"/>
                  </a:moveTo>
                  <a:cubicBezTo>
                    <a:pt x="97" y="696"/>
                    <a:pt x="60" y="1391"/>
                    <a:pt x="23" y="2086"/>
                  </a:cubicBezTo>
                  <a:lnTo>
                    <a:pt x="23" y="2086"/>
                  </a:lnTo>
                  <a:cubicBezTo>
                    <a:pt x="348" y="1424"/>
                    <a:pt x="376" y="728"/>
                    <a:pt x="332" y="22"/>
                  </a:cubicBezTo>
                  <a:lnTo>
                    <a:pt x="135" y="1"/>
                  </a:lnTo>
                  <a:close/>
                  <a:moveTo>
                    <a:pt x="23" y="2086"/>
                  </a:moveTo>
                  <a:lnTo>
                    <a:pt x="23" y="2086"/>
                  </a:lnTo>
                  <a:cubicBezTo>
                    <a:pt x="15" y="2101"/>
                    <a:pt x="8" y="2116"/>
                    <a:pt x="0" y="2131"/>
                  </a:cubicBezTo>
                  <a:lnTo>
                    <a:pt x="19" y="2144"/>
                  </a:lnTo>
                  <a:cubicBezTo>
                    <a:pt x="20" y="2125"/>
                    <a:pt x="21" y="2105"/>
                    <a:pt x="23" y="2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29">
              <a:extLst>
                <a:ext uri="{FF2B5EF4-FFF2-40B4-BE49-F238E27FC236}">
                  <a16:creationId xmlns:a16="http://schemas.microsoft.com/office/drawing/2014/main" id="{463F4DF6-551F-65ED-2DF9-F5895E74D7D6}"/>
                </a:ext>
              </a:extLst>
            </p:cNvPr>
            <p:cNvSpPr/>
            <p:nvPr/>
          </p:nvSpPr>
          <p:spPr>
            <a:xfrm>
              <a:off x="3523225" y="2984025"/>
              <a:ext cx="38775" cy="28950"/>
            </a:xfrm>
            <a:custGeom>
              <a:avLst/>
              <a:gdLst/>
              <a:ahLst/>
              <a:cxnLst/>
              <a:rect l="l" t="t" r="r" b="b"/>
              <a:pathLst>
                <a:path w="1551" h="1158" extrusionOk="0">
                  <a:moveTo>
                    <a:pt x="1550" y="0"/>
                  </a:moveTo>
                  <a:lnTo>
                    <a:pt x="1550" y="0"/>
                  </a:lnTo>
                  <a:cubicBezTo>
                    <a:pt x="600" y="287"/>
                    <a:pt x="526" y="344"/>
                    <a:pt x="0" y="1157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29">
              <a:extLst>
                <a:ext uri="{FF2B5EF4-FFF2-40B4-BE49-F238E27FC236}">
                  <a16:creationId xmlns:a16="http://schemas.microsoft.com/office/drawing/2014/main" id="{ABCAF6BF-BDB0-0BFC-33D4-A02CD1775506}"/>
                </a:ext>
              </a:extLst>
            </p:cNvPr>
            <p:cNvSpPr/>
            <p:nvPr/>
          </p:nvSpPr>
          <p:spPr>
            <a:xfrm>
              <a:off x="3320050" y="3179175"/>
              <a:ext cx="8700" cy="43825"/>
            </a:xfrm>
            <a:custGeom>
              <a:avLst/>
              <a:gdLst/>
              <a:ahLst/>
              <a:cxnLst/>
              <a:rect l="l" t="t" r="r" b="b"/>
              <a:pathLst>
                <a:path w="348" h="1753" extrusionOk="0">
                  <a:moveTo>
                    <a:pt x="131" y="1"/>
                  </a:moveTo>
                  <a:lnTo>
                    <a:pt x="0" y="1740"/>
                  </a:lnTo>
                  <a:lnTo>
                    <a:pt x="178" y="1753"/>
                  </a:lnTo>
                  <a:cubicBezTo>
                    <a:pt x="235" y="1176"/>
                    <a:pt x="291" y="600"/>
                    <a:pt x="348" y="2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29">
              <a:extLst>
                <a:ext uri="{FF2B5EF4-FFF2-40B4-BE49-F238E27FC236}">
                  <a16:creationId xmlns:a16="http://schemas.microsoft.com/office/drawing/2014/main" id="{AE176AD8-382A-03FA-BA16-5E29D0DC7478}"/>
                </a:ext>
              </a:extLst>
            </p:cNvPr>
            <p:cNvSpPr/>
            <p:nvPr/>
          </p:nvSpPr>
          <p:spPr>
            <a:xfrm>
              <a:off x="3653500" y="2913650"/>
              <a:ext cx="30625" cy="18450"/>
            </a:xfrm>
            <a:custGeom>
              <a:avLst/>
              <a:gdLst/>
              <a:ahLst/>
              <a:cxnLst/>
              <a:rect l="l" t="t" r="r" b="b"/>
              <a:pathLst>
                <a:path w="1225" h="738" extrusionOk="0">
                  <a:moveTo>
                    <a:pt x="1146" y="0"/>
                  </a:moveTo>
                  <a:lnTo>
                    <a:pt x="0" y="523"/>
                  </a:lnTo>
                  <a:cubicBezTo>
                    <a:pt x="20" y="595"/>
                    <a:pt x="40" y="666"/>
                    <a:pt x="59" y="737"/>
                  </a:cubicBezTo>
                  <a:lnTo>
                    <a:pt x="1224" y="163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29">
              <a:extLst>
                <a:ext uri="{FF2B5EF4-FFF2-40B4-BE49-F238E27FC236}">
                  <a16:creationId xmlns:a16="http://schemas.microsoft.com/office/drawing/2014/main" id="{5557C941-8485-AABE-A1BF-4EFE2FCF2515}"/>
                </a:ext>
              </a:extLst>
            </p:cNvPr>
            <p:cNvSpPr/>
            <p:nvPr/>
          </p:nvSpPr>
          <p:spPr>
            <a:xfrm>
              <a:off x="3321350" y="2813075"/>
              <a:ext cx="32900" cy="15925"/>
            </a:xfrm>
            <a:custGeom>
              <a:avLst/>
              <a:gdLst/>
              <a:ahLst/>
              <a:cxnLst/>
              <a:rect l="l" t="t" r="r" b="b"/>
              <a:pathLst>
                <a:path w="1316" h="637" extrusionOk="0">
                  <a:moveTo>
                    <a:pt x="109" y="1"/>
                  </a:moveTo>
                  <a:lnTo>
                    <a:pt x="0" y="262"/>
                  </a:lnTo>
                  <a:cubicBezTo>
                    <a:pt x="392" y="316"/>
                    <a:pt x="683" y="637"/>
                    <a:pt x="1097" y="637"/>
                  </a:cubicBezTo>
                  <a:cubicBezTo>
                    <a:pt x="1166" y="637"/>
                    <a:pt x="1239" y="628"/>
                    <a:pt x="1316" y="607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29">
              <a:extLst>
                <a:ext uri="{FF2B5EF4-FFF2-40B4-BE49-F238E27FC236}">
                  <a16:creationId xmlns:a16="http://schemas.microsoft.com/office/drawing/2014/main" id="{79A8C028-F1C7-8BB5-50BE-07E48AAB722A}"/>
                </a:ext>
              </a:extLst>
            </p:cNvPr>
            <p:cNvSpPr/>
            <p:nvPr/>
          </p:nvSpPr>
          <p:spPr>
            <a:xfrm>
              <a:off x="3423300" y="3251425"/>
              <a:ext cx="4475" cy="36450"/>
            </a:xfrm>
            <a:custGeom>
              <a:avLst/>
              <a:gdLst/>
              <a:ahLst/>
              <a:cxnLst/>
              <a:rect l="l" t="t" r="r" b="b"/>
              <a:pathLst>
                <a:path w="179" h="1458" extrusionOk="0">
                  <a:moveTo>
                    <a:pt x="110" y="1"/>
                  </a:moveTo>
                  <a:lnTo>
                    <a:pt x="1" y="14"/>
                  </a:lnTo>
                  <a:cubicBezTo>
                    <a:pt x="25" y="495"/>
                    <a:pt x="49" y="977"/>
                    <a:pt x="71" y="1458"/>
                  </a:cubicBezTo>
                  <a:lnTo>
                    <a:pt x="179" y="1418"/>
                  </a:lnTo>
                  <a:cubicBezTo>
                    <a:pt x="155" y="945"/>
                    <a:pt x="132" y="473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29">
              <a:extLst>
                <a:ext uri="{FF2B5EF4-FFF2-40B4-BE49-F238E27FC236}">
                  <a16:creationId xmlns:a16="http://schemas.microsoft.com/office/drawing/2014/main" id="{C80ABB87-E0F4-5A16-74D2-C801E06185AE}"/>
                </a:ext>
              </a:extLst>
            </p:cNvPr>
            <p:cNvSpPr/>
            <p:nvPr/>
          </p:nvSpPr>
          <p:spPr>
            <a:xfrm>
              <a:off x="3636600" y="2889500"/>
              <a:ext cx="26575" cy="12475"/>
            </a:xfrm>
            <a:custGeom>
              <a:avLst/>
              <a:gdLst/>
              <a:ahLst/>
              <a:cxnLst/>
              <a:rect l="l" t="t" r="r" b="b"/>
              <a:pathLst>
                <a:path w="1063" h="499" extrusionOk="0">
                  <a:moveTo>
                    <a:pt x="51" y="0"/>
                  </a:moveTo>
                  <a:lnTo>
                    <a:pt x="0" y="67"/>
                  </a:lnTo>
                  <a:lnTo>
                    <a:pt x="988" y="498"/>
                  </a:lnTo>
                  <a:lnTo>
                    <a:pt x="1062" y="278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29">
              <a:extLst>
                <a:ext uri="{FF2B5EF4-FFF2-40B4-BE49-F238E27FC236}">
                  <a16:creationId xmlns:a16="http://schemas.microsoft.com/office/drawing/2014/main" id="{6595E746-27B4-B662-09D0-2263B4122019}"/>
                </a:ext>
              </a:extLst>
            </p:cNvPr>
            <p:cNvSpPr/>
            <p:nvPr/>
          </p:nvSpPr>
          <p:spPr>
            <a:xfrm>
              <a:off x="3058600" y="2674900"/>
              <a:ext cx="25700" cy="19225"/>
            </a:xfrm>
            <a:custGeom>
              <a:avLst/>
              <a:gdLst/>
              <a:ahLst/>
              <a:cxnLst/>
              <a:rect l="l" t="t" r="r" b="b"/>
              <a:pathLst>
                <a:path w="1028" h="769" extrusionOk="0">
                  <a:moveTo>
                    <a:pt x="67" y="1"/>
                  </a:moveTo>
                  <a:lnTo>
                    <a:pt x="1" y="77"/>
                  </a:lnTo>
                  <a:lnTo>
                    <a:pt x="900" y="768"/>
                  </a:lnTo>
                  <a:cubicBezTo>
                    <a:pt x="942" y="705"/>
                    <a:pt x="985" y="643"/>
                    <a:pt x="1028" y="57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29">
              <a:extLst>
                <a:ext uri="{FF2B5EF4-FFF2-40B4-BE49-F238E27FC236}">
                  <a16:creationId xmlns:a16="http://schemas.microsoft.com/office/drawing/2014/main" id="{3091ED87-9FB1-F8A4-0E33-265223D31509}"/>
                </a:ext>
              </a:extLst>
            </p:cNvPr>
            <p:cNvSpPr/>
            <p:nvPr/>
          </p:nvSpPr>
          <p:spPr>
            <a:xfrm>
              <a:off x="3521200" y="2963825"/>
              <a:ext cx="21500" cy="17950"/>
            </a:xfrm>
            <a:custGeom>
              <a:avLst/>
              <a:gdLst/>
              <a:ahLst/>
              <a:cxnLst/>
              <a:rect l="l" t="t" r="r" b="b"/>
              <a:pathLst>
                <a:path w="860" h="718" extrusionOk="0">
                  <a:moveTo>
                    <a:pt x="722" y="1"/>
                  </a:moveTo>
                  <a:lnTo>
                    <a:pt x="1" y="572"/>
                  </a:lnTo>
                  <a:lnTo>
                    <a:pt x="116" y="718"/>
                  </a:lnTo>
                  <a:lnTo>
                    <a:pt x="859" y="174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29">
              <a:extLst>
                <a:ext uri="{FF2B5EF4-FFF2-40B4-BE49-F238E27FC236}">
                  <a16:creationId xmlns:a16="http://schemas.microsoft.com/office/drawing/2014/main" id="{6A853769-0248-C80B-0C63-84C18740B25B}"/>
                </a:ext>
              </a:extLst>
            </p:cNvPr>
            <p:cNvSpPr/>
            <p:nvPr/>
          </p:nvSpPr>
          <p:spPr>
            <a:xfrm>
              <a:off x="3623075" y="2672875"/>
              <a:ext cx="23250" cy="14700"/>
            </a:xfrm>
            <a:custGeom>
              <a:avLst/>
              <a:gdLst/>
              <a:ahLst/>
              <a:cxnLst/>
              <a:rect l="l" t="t" r="r" b="b"/>
              <a:pathLst>
                <a:path w="930" h="588" extrusionOk="0">
                  <a:moveTo>
                    <a:pt x="85" y="0"/>
                  </a:moveTo>
                  <a:lnTo>
                    <a:pt x="0" y="173"/>
                  </a:lnTo>
                  <a:lnTo>
                    <a:pt x="845" y="588"/>
                  </a:lnTo>
                  <a:lnTo>
                    <a:pt x="930" y="4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29">
              <a:extLst>
                <a:ext uri="{FF2B5EF4-FFF2-40B4-BE49-F238E27FC236}">
                  <a16:creationId xmlns:a16="http://schemas.microsoft.com/office/drawing/2014/main" id="{86A7C5DA-697D-21C7-CE91-DF75E4F414E2}"/>
                </a:ext>
              </a:extLst>
            </p:cNvPr>
            <p:cNvSpPr/>
            <p:nvPr/>
          </p:nvSpPr>
          <p:spPr>
            <a:xfrm>
              <a:off x="3670900" y="2726275"/>
              <a:ext cx="25800" cy="15150"/>
            </a:xfrm>
            <a:custGeom>
              <a:avLst/>
              <a:gdLst/>
              <a:ahLst/>
              <a:cxnLst/>
              <a:rect l="l" t="t" r="r" b="b"/>
              <a:pathLst>
                <a:path w="1032" h="606" extrusionOk="0">
                  <a:moveTo>
                    <a:pt x="92" y="1"/>
                  </a:moveTo>
                  <a:cubicBezTo>
                    <a:pt x="62" y="66"/>
                    <a:pt x="31" y="130"/>
                    <a:pt x="1" y="196"/>
                  </a:cubicBezTo>
                  <a:lnTo>
                    <a:pt x="970" y="606"/>
                  </a:lnTo>
                  <a:lnTo>
                    <a:pt x="1031" y="53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29">
              <a:extLst>
                <a:ext uri="{FF2B5EF4-FFF2-40B4-BE49-F238E27FC236}">
                  <a16:creationId xmlns:a16="http://schemas.microsoft.com/office/drawing/2014/main" id="{EC3A3E68-4C0C-C8EB-FD71-4A993E620571}"/>
                </a:ext>
              </a:extLst>
            </p:cNvPr>
            <p:cNvSpPr/>
            <p:nvPr/>
          </p:nvSpPr>
          <p:spPr>
            <a:xfrm>
              <a:off x="3630450" y="2662475"/>
              <a:ext cx="25375" cy="14600"/>
            </a:xfrm>
            <a:custGeom>
              <a:avLst/>
              <a:gdLst/>
              <a:ahLst/>
              <a:cxnLst/>
              <a:rect l="l" t="t" r="r" b="b"/>
              <a:pathLst>
                <a:path w="1015" h="584" extrusionOk="0">
                  <a:moveTo>
                    <a:pt x="42" y="1"/>
                  </a:moveTo>
                  <a:lnTo>
                    <a:pt x="1" y="52"/>
                  </a:lnTo>
                  <a:cubicBezTo>
                    <a:pt x="307" y="228"/>
                    <a:pt x="614" y="406"/>
                    <a:pt x="920" y="584"/>
                  </a:cubicBezTo>
                  <a:cubicBezTo>
                    <a:pt x="952" y="515"/>
                    <a:pt x="983" y="447"/>
                    <a:pt x="1014" y="378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29">
              <a:extLst>
                <a:ext uri="{FF2B5EF4-FFF2-40B4-BE49-F238E27FC236}">
                  <a16:creationId xmlns:a16="http://schemas.microsoft.com/office/drawing/2014/main" id="{3C979738-6B88-0DCA-3DC1-E034458FD576}"/>
                </a:ext>
              </a:extLst>
            </p:cNvPr>
            <p:cNvSpPr/>
            <p:nvPr/>
          </p:nvSpPr>
          <p:spPr>
            <a:xfrm>
              <a:off x="3387950" y="2826200"/>
              <a:ext cx="22800" cy="14625"/>
            </a:xfrm>
            <a:custGeom>
              <a:avLst/>
              <a:gdLst/>
              <a:ahLst/>
              <a:cxnLst/>
              <a:rect l="l" t="t" r="r" b="b"/>
              <a:pathLst>
                <a:path w="912" h="585" extrusionOk="0">
                  <a:moveTo>
                    <a:pt x="74" y="0"/>
                  </a:moveTo>
                  <a:lnTo>
                    <a:pt x="1" y="165"/>
                  </a:lnTo>
                  <a:lnTo>
                    <a:pt x="826" y="584"/>
                  </a:lnTo>
                  <a:lnTo>
                    <a:pt x="911" y="4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29">
              <a:extLst>
                <a:ext uri="{FF2B5EF4-FFF2-40B4-BE49-F238E27FC236}">
                  <a16:creationId xmlns:a16="http://schemas.microsoft.com/office/drawing/2014/main" id="{FDE8796E-F007-612D-131C-0EF3EC4C8FDD}"/>
                </a:ext>
              </a:extLst>
            </p:cNvPr>
            <p:cNvSpPr/>
            <p:nvPr/>
          </p:nvSpPr>
          <p:spPr>
            <a:xfrm>
              <a:off x="3659925" y="2691750"/>
              <a:ext cx="22275" cy="13675"/>
            </a:xfrm>
            <a:custGeom>
              <a:avLst/>
              <a:gdLst/>
              <a:ahLst/>
              <a:cxnLst/>
              <a:rect l="l" t="t" r="r" b="b"/>
              <a:pathLst>
                <a:path w="891" h="547" extrusionOk="0">
                  <a:moveTo>
                    <a:pt x="72" y="0"/>
                  </a:moveTo>
                  <a:cubicBezTo>
                    <a:pt x="48" y="55"/>
                    <a:pt x="24" y="109"/>
                    <a:pt x="0" y="164"/>
                  </a:cubicBezTo>
                  <a:lnTo>
                    <a:pt x="770" y="546"/>
                  </a:lnTo>
                  <a:lnTo>
                    <a:pt x="890" y="3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29">
              <a:extLst>
                <a:ext uri="{FF2B5EF4-FFF2-40B4-BE49-F238E27FC236}">
                  <a16:creationId xmlns:a16="http://schemas.microsoft.com/office/drawing/2014/main" id="{1BDFC69E-1875-8526-E9AD-E5B1DC48D4F0}"/>
                </a:ext>
              </a:extLst>
            </p:cNvPr>
            <p:cNvSpPr/>
            <p:nvPr/>
          </p:nvSpPr>
          <p:spPr>
            <a:xfrm>
              <a:off x="3360725" y="3212175"/>
              <a:ext cx="3875" cy="18350"/>
            </a:xfrm>
            <a:custGeom>
              <a:avLst/>
              <a:gdLst/>
              <a:ahLst/>
              <a:cxnLst/>
              <a:rect l="l" t="t" r="r" b="b"/>
              <a:pathLst>
                <a:path w="155" h="734" extrusionOk="0">
                  <a:moveTo>
                    <a:pt x="154" y="0"/>
                  </a:moveTo>
                  <a:lnTo>
                    <a:pt x="0" y="36"/>
                  </a:lnTo>
                  <a:lnTo>
                    <a:pt x="34" y="734"/>
                  </a:lnTo>
                  <a:lnTo>
                    <a:pt x="154" y="7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29">
              <a:extLst>
                <a:ext uri="{FF2B5EF4-FFF2-40B4-BE49-F238E27FC236}">
                  <a16:creationId xmlns:a16="http://schemas.microsoft.com/office/drawing/2014/main" id="{FBA9E7F7-6750-8673-5E7D-CBE3DEEF941A}"/>
                </a:ext>
              </a:extLst>
            </p:cNvPr>
            <p:cNvSpPr/>
            <p:nvPr/>
          </p:nvSpPr>
          <p:spPr>
            <a:xfrm>
              <a:off x="3130475" y="2681325"/>
              <a:ext cx="20000" cy="14450"/>
            </a:xfrm>
            <a:custGeom>
              <a:avLst/>
              <a:gdLst/>
              <a:ahLst/>
              <a:cxnLst/>
              <a:rect l="l" t="t" r="r" b="b"/>
              <a:pathLst>
                <a:path w="800" h="578" extrusionOk="0">
                  <a:moveTo>
                    <a:pt x="47" y="1"/>
                  </a:moveTo>
                  <a:lnTo>
                    <a:pt x="1" y="57"/>
                  </a:lnTo>
                  <a:lnTo>
                    <a:pt x="686" y="577"/>
                  </a:lnTo>
                  <a:cubicBezTo>
                    <a:pt x="724" y="511"/>
                    <a:pt x="762" y="446"/>
                    <a:pt x="799" y="379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29">
              <a:extLst>
                <a:ext uri="{FF2B5EF4-FFF2-40B4-BE49-F238E27FC236}">
                  <a16:creationId xmlns:a16="http://schemas.microsoft.com/office/drawing/2014/main" id="{6EB92F52-E9C9-556B-584F-6163C30EA943}"/>
                </a:ext>
              </a:extLst>
            </p:cNvPr>
            <p:cNvSpPr/>
            <p:nvPr/>
          </p:nvSpPr>
          <p:spPr>
            <a:xfrm>
              <a:off x="3331875" y="3208000"/>
              <a:ext cx="7875" cy="26250"/>
            </a:xfrm>
            <a:custGeom>
              <a:avLst/>
              <a:gdLst/>
              <a:ahLst/>
              <a:cxnLst/>
              <a:rect l="l" t="t" r="r" b="b"/>
              <a:pathLst>
                <a:path w="315" h="1050" extrusionOk="0">
                  <a:moveTo>
                    <a:pt x="263" y="1"/>
                  </a:moveTo>
                  <a:lnTo>
                    <a:pt x="265" y="35"/>
                  </a:lnTo>
                  <a:lnTo>
                    <a:pt x="265" y="35"/>
                  </a:lnTo>
                  <a:cubicBezTo>
                    <a:pt x="271" y="28"/>
                    <a:pt x="276" y="21"/>
                    <a:pt x="282" y="14"/>
                  </a:cubicBezTo>
                  <a:lnTo>
                    <a:pt x="263" y="1"/>
                  </a:lnTo>
                  <a:close/>
                  <a:moveTo>
                    <a:pt x="265" y="35"/>
                  </a:moveTo>
                  <a:lnTo>
                    <a:pt x="265" y="35"/>
                  </a:lnTo>
                  <a:cubicBezTo>
                    <a:pt x="1" y="365"/>
                    <a:pt x="86" y="707"/>
                    <a:pt x="314" y="1049"/>
                  </a:cubicBezTo>
                  <a:lnTo>
                    <a:pt x="265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29">
              <a:extLst>
                <a:ext uri="{FF2B5EF4-FFF2-40B4-BE49-F238E27FC236}">
                  <a16:creationId xmlns:a16="http://schemas.microsoft.com/office/drawing/2014/main" id="{23A6C825-8D01-DD43-0B5F-408B8644B7A5}"/>
                </a:ext>
              </a:extLst>
            </p:cNvPr>
            <p:cNvSpPr/>
            <p:nvPr/>
          </p:nvSpPr>
          <p:spPr>
            <a:xfrm>
              <a:off x="3084300" y="2673100"/>
              <a:ext cx="20500" cy="15175"/>
            </a:xfrm>
            <a:custGeom>
              <a:avLst/>
              <a:gdLst/>
              <a:ahLst/>
              <a:cxnLst/>
              <a:rect l="l" t="t" r="r" b="b"/>
              <a:pathLst>
                <a:path w="820" h="607" extrusionOk="0">
                  <a:moveTo>
                    <a:pt x="68" y="0"/>
                  </a:moveTo>
                  <a:cubicBezTo>
                    <a:pt x="45" y="27"/>
                    <a:pt x="23" y="53"/>
                    <a:pt x="1" y="81"/>
                  </a:cubicBezTo>
                  <a:lnTo>
                    <a:pt x="704" y="606"/>
                  </a:lnTo>
                  <a:lnTo>
                    <a:pt x="820" y="40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29">
              <a:extLst>
                <a:ext uri="{FF2B5EF4-FFF2-40B4-BE49-F238E27FC236}">
                  <a16:creationId xmlns:a16="http://schemas.microsoft.com/office/drawing/2014/main" id="{DC803D61-871E-7C64-CD29-19E917A92445}"/>
                </a:ext>
              </a:extLst>
            </p:cNvPr>
            <p:cNvSpPr/>
            <p:nvPr/>
          </p:nvSpPr>
          <p:spPr>
            <a:xfrm>
              <a:off x="3490125" y="3004250"/>
              <a:ext cx="11250" cy="14075"/>
            </a:xfrm>
            <a:custGeom>
              <a:avLst/>
              <a:gdLst/>
              <a:ahLst/>
              <a:cxnLst/>
              <a:rect l="l" t="t" r="r" b="b"/>
              <a:pathLst>
                <a:path w="450" h="563" extrusionOk="0">
                  <a:moveTo>
                    <a:pt x="324" y="1"/>
                  </a:moveTo>
                  <a:cubicBezTo>
                    <a:pt x="217" y="160"/>
                    <a:pt x="109" y="319"/>
                    <a:pt x="0" y="479"/>
                  </a:cubicBezTo>
                  <a:lnTo>
                    <a:pt x="129" y="562"/>
                  </a:lnTo>
                  <a:lnTo>
                    <a:pt x="450" y="8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29">
              <a:extLst>
                <a:ext uri="{FF2B5EF4-FFF2-40B4-BE49-F238E27FC236}">
                  <a16:creationId xmlns:a16="http://schemas.microsoft.com/office/drawing/2014/main" id="{DFC3F598-1C33-AEA3-0403-95B55EA9589C}"/>
                </a:ext>
              </a:extLst>
            </p:cNvPr>
            <p:cNvSpPr/>
            <p:nvPr/>
          </p:nvSpPr>
          <p:spPr>
            <a:xfrm>
              <a:off x="3579925" y="2506550"/>
              <a:ext cx="235950" cy="18425"/>
            </a:xfrm>
            <a:custGeom>
              <a:avLst/>
              <a:gdLst/>
              <a:ahLst/>
              <a:cxnLst/>
              <a:rect l="l" t="t" r="r" b="b"/>
              <a:pathLst>
                <a:path w="9438" h="737" extrusionOk="0">
                  <a:moveTo>
                    <a:pt x="9437" y="31"/>
                  </a:moveTo>
                  <a:lnTo>
                    <a:pt x="9437" y="31"/>
                  </a:lnTo>
                  <a:cubicBezTo>
                    <a:pt x="6276" y="54"/>
                    <a:pt x="3109" y="0"/>
                    <a:pt x="0" y="737"/>
                  </a:cubicBezTo>
                  <a:lnTo>
                    <a:pt x="9409" y="279"/>
                  </a:lnTo>
                  <a:lnTo>
                    <a:pt x="9437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29">
              <a:extLst>
                <a:ext uri="{FF2B5EF4-FFF2-40B4-BE49-F238E27FC236}">
                  <a16:creationId xmlns:a16="http://schemas.microsoft.com/office/drawing/2014/main" id="{3DB544E3-CB28-384A-863E-14E35A6243F6}"/>
                </a:ext>
              </a:extLst>
            </p:cNvPr>
            <p:cNvSpPr/>
            <p:nvPr/>
          </p:nvSpPr>
          <p:spPr>
            <a:xfrm>
              <a:off x="4065175" y="2614700"/>
              <a:ext cx="237475" cy="30925"/>
            </a:xfrm>
            <a:custGeom>
              <a:avLst/>
              <a:gdLst/>
              <a:ahLst/>
              <a:cxnLst/>
              <a:rect l="l" t="t" r="r" b="b"/>
              <a:pathLst>
                <a:path w="9499" h="1237" extrusionOk="0">
                  <a:moveTo>
                    <a:pt x="507" y="0"/>
                  </a:moveTo>
                  <a:cubicBezTo>
                    <a:pt x="299" y="0"/>
                    <a:pt x="127" y="8"/>
                    <a:pt x="0" y="24"/>
                  </a:cubicBezTo>
                  <a:lnTo>
                    <a:pt x="9499" y="1237"/>
                  </a:lnTo>
                  <a:cubicBezTo>
                    <a:pt x="8392" y="763"/>
                    <a:pt x="2603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29">
              <a:extLst>
                <a:ext uri="{FF2B5EF4-FFF2-40B4-BE49-F238E27FC236}">
                  <a16:creationId xmlns:a16="http://schemas.microsoft.com/office/drawing/2014/main" id="{28005098-C6D4-A88F-E767-B27DB5ED27D8}"/>
                </a:ext>
              </a:extLst>
            </p:cNvPr>
            <p:cNvSpPr/>
            <p:nvPr/>
          </p:nvSpPr>
          <p:spPr>
            <a:xfrm>
              <a:off x="4383075" y="2592975"/>
              <a:ext cx="241275" cy="35650"/>
            </a:xfrm>
            <a:custGeom>
              <a:avLst/>
              <a:gdLst/>
              <a:ahLst/>
              <a:cxnLst/>
              <a:rect l="l" t="t" r="r" b="b"/>
              <a:pathLst>
                <a:path w="9651" h="1426" extrusionOk="0">
                  <a:moveTo>
                    <a:pt x="1" y="1"/>
                  </a:moveTo>
                  <a:cubicBezTo>
                    <a:pt x="3213" y="506"/>
                    <a:pt x="6391" y="1251"/>
                    <a:pt x="9651" y="1425"/>
                  </a:cubicBezTo>
                  <a:cubicBezTo>
                    <a:pt x="6433" y="961"/>
                    <a:pt x="3255" y="21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29">
              <a:extLst>
                <a:ext uri="{FF2B5EF4-FFF2-40B4-BE49-F238E27FC236}">
                  <a16:creationId xmlns:a16="http://schemas.microsoft.com/office/drawing/2014/main" id="{4164DAC6-E187-7E27-7046-5C3BF2275EC8}"/>
                </a:ext>
              </a:extLst>
            </p:cNvPr>
            <p:cNvSpPr/>
            <p:nvPr/>
          </p:nvSpPr>
          <p:spPr>
            <a:xfrm>
              <a:off x="3977075" y="2506825"/>
              <a:ext cx="173775" cy="29775"/>
            </a:xfrm>
            <a:custGeom>
              <a:avLst/>
              <a:gdLst/>
              <a:ahLst/>
              <a:cxnLst/>
              <a:rect l="l" t="t" r="r" b="b"/>
              <a:pathLst>
                <a:path w="6951" h="1191" extrusionOk="0">
                  <a:moveTo>
                    <a:pt x="47" y="1"/>
                  </a:moveTo>
                  <a:lnTo>
                    <a:pt x="0" y="273"/>
                  </a:lnTo>
                  <a:lnTo>
                    <a:pt x="6921" y="1191"/>
                  </a:lnTo>
                  <a:lnTo>
                    <a:pt x="6951" y="96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29">
              <a:extLst>
                <a:ext uri="{FF2B5EF4-FFF2-40B4-BE49-F238E27FC236}">
                  <a16:creationId xmlns:a16="http://schemas.microsoft.com/office/drawing/2014/main" id="{83B02960-CF7F-8715-98EB-AEF7C3EBB07E}"/>
                </a:ext>
              </a:extLst>
            </p:cNvPr>
            <p:cNvSpPr/>
            <p:nvPr/>
          </p:nvSpPr>
          <p:spPr>
            <a:xfrm>
              <a:off x="4113925" y="2587900"/>
              <a:ext cx="143775" cy="23750"/>
            </a:xfrm>
            <a:custGeom>
              <a:avLst/>
              <a:gdLst/>
              <a:ahLst/>
              <a:cxnLst/>
              <a:rect l="l" t="t" r="r" b="b"/>
              <a:pathLst>
                <a:path w="5751" h="950" extrusionOk="0">
                  <a:moveTo>
                    <a:pt x="6" y="1"/>
                  </a:moveTo>
                  <a:cubicBezTo>
                    <a:pt x="4" y="84"/>
                    <a:pt x="1" y="166"/>
                    <a:pt x="0" y="249"/>
                  </a:cubicBezTo>
                  <a:lnTo>
                    <a:pt x="5721" y="950"/>
                  </a:lnTo>
                  <a:cubicBezTo>
                    <a:pt x="5731" y="866"/>
                    <a:pt x="5741" y="781"/>
                    <a:pt x="5750" y="696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29">
              <a:extLst>
                <a:ext uri="{FF2B5EF4-FFF2-40B4-BE49-F238E27FC236}">
                  <a16:creationId xmlns:a16="http://schemas.microsoft.com/office/drawing/2014/main" id="{B24282A9-3A50-E5B3-EFE3-C99081C0F700}"/>
                </a:ext>
              </a:extLst>
            </p:cNvPr>
            <p:cNvSpPr/>
            <p:nvPr/>
          </p:nvSpPr>
          <p:spPr>
            <a:xfrm>
              <a:off x="4434750" y="2623800"/>
              <a:ext cx="119950" cy="23975"/>
            </a:xfrm>
            <a:custGeom>
              <a:avLst/>
              <a:gdLst/>
              <a:ahLst/>
              <a:cxnLst/>
              <a:rect l="l" t="t" r="r" b="b"/>
              <a:pathLst>
                <a:path w="4798" h="959" extrusionOk="0">
                  <a:moveTo>
                    <a:pt x="28" y="1"/>
                  </a:moveTo>
                  <a:lnTo>
                    <a:pt x="0" y="236"/>
                  </a:lnTo>
                  <a:lnTo>
                    <a:pt x="4764" y="959"/>
                  </a:lnTo>
                  <a:lnTo>
                    <a:pt x="4797" y="74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29">
              <a:extLst>
                <a:ext uri="{FF2B5EF4-FFF2-40B4-BE49-F238E27FC236}">
                  <a16:creationId xmlns:a16="http://schemas.microsoft.com/office/drawing/2014/main" id="{F1510928-867E-3927-E4B6-18DD809A1EFF}"/>
                </a:ext>
              </a:extLst>
            </p:cNvPr>
            <p:cNvSpPr/>
            <p:nvPr/>
          </p:nvSpPr>
          <p:spPr>
            <a:xfrm>
              <a:off x="3925925" y="2571050"/>
              <a:ext cx="99275" cy="8275"/>
            </a:xfrm>
            <a:custGeom>
              <a:avLst/>
              <a:gdLst/>
              <a:ahLst/>
              <a:cxnLst/>
              <a:rect l="l" t="t" r="r" b="b"/>
              <a:pathLst>
                <a:path w="3971" h="331" extrusionOk="0">
                  <a:moveTo>
                    <a:pt x="25" y="0"/>
                  </a:moveTo>
                  <a:lnTo>
                    <a:pt x="0" y="264"/>
                  </a:lnTo>
                  <a:lnTo>
                    <a:pt x="3967" y="331"/>
                  </a:lnTo>
                  <a:cubicBezTo>
                    <a:pt x="3968" y="263"/>
                    <a:pt x="3969" y="195"/>
                    <a:pt x="3970" y="12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29">
              <a:extLst>
                <a:ext uri="{FF2B5EF4-FFF2-40B4-BE49-F238E27FC236}">
                  <a16:creationId xmlns:a16="http://schemas.microsoft.com/office/drawing/2014/main" id="{E7DA85D1-5CE8-0516-C73F-69167788570E}"/>
                </a:ext>
              </a:extLst>
            </p:cNvPr>
            <p:cNvSpPr/>
            <p:nvPr/>
          </p:nvSpPr>
          <p:spPr>
            <a:xfrm>
              <a:off x="3902375" y="2588550"/>
              <a:ext cx="103700" cy="7075"/>
            </a:xfrm>
            <a:custGeom>
              <a:avLst/>
              <a:gdLst/>
              <a:ahLst/>
              <a:cxnLst/>
              <a:rect l="l" t="t" r="r" b="b"/>
              <a:pathLst>
                <a:path w="4148" h="283" extrusionOk="0">
                  <a:moveTo>
                    <a:pt x="1577" y="1"/>
                  </a:moveTo>
                  <a:cubicBezTo>
                    <a:pt x="1052" y="1"/>
                    <a:pt x="527" y="55"/>
                    <a:pt x="0" y="198"/>
                  </a:cubicBezTo>
                  <a:lnTo>
                    <a:pt x="4148" y="283"/>
                  </a:lnTo>
                  <a:cubicBezTo>
                    <a:pt x="3291" y="146"/>
                    <a:pt x="2435" y="1"/>
                    <a:pt x="1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29">
              <a:extLst>
                <a:ext uri="{FF2B5EF4-FFF2-40B4-BE49-F238E27FC236}">
                  <a16:creationId xmlns:a16="http://schemas.microsoft.com/office/drawing/2014/main" id="{00086512-04CB-B412-6C7C-F8DE69658FB1}"/>
                </a:ext>
              </a:extLst>
            </p:cNvPr>
            <p:cNvSpPr/>
            <p:nvPr/>
          </p:nvSpPr>
          <p:spPr>
            <a:xfrm>
              <a:off x="3848925" y="2513000"/>
              <a:ext cx="104000" cy="18725"/>
            </a:xfrm>
            <a:custGeom>
              <a:avLst/>
              <a:gdLst/>
              <a:ahLst/>
              <a:cxnLst/>
              <a:rect l="l" t="t" r="r" b="b"/>
              <a:pathLst>
                <a:path w="4160" h="749" extrusionOk="0">
                  <a:moveTo>
                    <a:pt x="17" y="1"/>
                  </a:moveTo>
                  <a:cubicBezTo>
                    <a:pt x="11" y="79"/>
                    <a:pt x="6" y="157"/>
                    <a:pt x="0" y="235"/>
                  </a:cubicBezTo>
                  <a:lnTo>
                    <a:pt x="4134" y="748"/>
                  </a:lnTo>
                  <a:cubicBezTo>
                    <a:pt x="4142" y="672"/>
                    <a:pt x="4151" y="596"/>
                    <a:pt x="4159" y="52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29">
              <a:extLst>
                <a:ext uri="{FF2B5EF4-FFF2-40B4-BE49-F238E27FC236}">
                  <a16:creationId xmlns:a16="http://schemas.microsoft.com/office/drawing/2014/main" id="{B7482207-BDD2-F2CA-5385-25449D726694}"/>
                </a:ext>
              </a:extLst>
            </p:cNvPr>
            <p:cNvSpPr/>
            <p:nvPr/>
          </p:nvSpPr>
          <p:spPr>
            <a:xfrm>
              <a:off x="3996800" y="2538825"/>
              <a:ext cx="93700" cy="10875"/>
            </a:xfrm>
            <a:custGeom>
              <a:avLst/>
              <a:gdLst/>
              <a:ahLst/>
              <a:cxnLst/>
              <a:rect l="l" t="t" r="r" b="b"/>
              <a:pathLst>
                <a:path w="3748" h="435" extrusionOk="0">
                  <a:moveTo>
                    <a:pt x="1148" y="0"/>
                  </a:moveTo>
                  <a:cubicBezTo>
                    <a:pt x="768" y="0"/>
                    <a:pt x="386" y="39"/>
                    <a:pt x="1" y="129"/>
                  </a:cubicBezTo>
                  <a:lnTo>
                    <a:pt x="3748" y="434"/>
                  </a:lnTo>
                  <a:cubicBezTo>
                    <a:pt x="2879" y="201"/>
                    <a:pt x="2017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29">
              <a:extLst>
                <a:ext uri="{FF2B5EF4-FFF2-40B4-BE49-F238E27FC236}">
                  <a16:creationId xmlns:a16="http://schemas.microsoft.com/office/drawing/2014/main" id="{4DD96F97-F15B-D2F5-968B-8857B09F6D6E}"/>
                </a:ext>
              </a:extLst>
            </p:cNvPr>
            <p:cNvSpPr/>
            <p:nvPr/>
          </p:nvSpPr>
          <p:spPr>
            <a:xfrm>
              <a:off x="3653775" y="2493775"/>
              <a:ext cx="75525" cy="10175"/>
            </a:xfrm>
            <a:custGeom>
              <a:avLst/>
              <a:gdLst/>
              <a:ahLst/>
              <a:cxnLst/>
              <a:rect l="l" t="t" r="r" b="b"/>
              <a:pathLst>
                <a:path w="3021" h="407" extrusionOk="0">
                  <a:moveTo>
                    <a:pt x="2133" y="1"/>
                  </a:moveTo>
                  <a:cubicBezTo>
                    <a:pt x="1465" y="1"/>
                    <a:pt x="774" y="81"/>
                    <a:pt x="1" y="406"/>
                  </a:cubicBezTo>
                  <a:lnTo>
                    <a:pt x="3021" y="259"/>
                  </a:lnTo>
                  <a:cubicBezTo>
                    <a:pt x="3012" y="184"/>
                    <a:pt x="3003" y="108"/>
                    <a:pt x="2994" y="32"/>
                  </a:cubicBezTo>
                  <a:cubicBezTo>
                    <a:pt x="2708" y="16"/>
                    <a:pt x="2423" y="1"/>
                    <a:pt x="2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29">
              <a:extLst>
                <a:ext uri="{FF2B5EF4-FFF2-40B4-BE49-F238E27FC236}">
                  <a16:creationId xmlns:a16="http://schemas.microsoft.com/office/drawing/2014/main" id="{5595134D-0821-FD1F-590C-E225B55B826D}"/>
                </a:ext>
              </a:extLst>
            </p:cNvPr>
            <p:cNvSpPr/>
            <p:nvPr/>
          </p:nvSpPr>
          <p:spPr>
            <a:xfrm>
              <a:off x="4338225" y="2647075"/>
              <a:ext cx="78225" cy="13500"/>
            </a:xfrm>
            <a:custGeom>
              <a:avLst/>
              <a:gdLst/>
              <a:ahLst/>
              <a:cxnLst/>
              <a:rect l="l" t="t" r="r" b="b"/>
              <a:pathLst>
                <a:path w="3129" h="540" extrusionOk="0">
                  <a:moveTo>
                    <a:pt x="15" y="1"/>
                  </a:moveTo>
                  <a:cubicBezTo>
                    <a:pt x="10" y="81"/>
                    <a:pt x="6" y="163"/>
                    <a:pt x="0" y="243"/>
                  </a:cubicBezTo>
                  <a:lnTo>
                    <a:pt x="3107" y="540"/>
                  </a:lnTo>
                  <a:cubicBezTo>
                    <a:pt x="3115" y="463"/>
                    <a:pt x="3122" y="386"/>
                    <a:pt x="3129" y="309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29">
              <a:extLst>
                <a:ext uri="{FF2B5EF4-FFF2-40B4-BE49-F238E27FC236}">
                  <a16:creationId xmlns:a16="http://schemas.microsoft.com/office/drawing/2014/main" id="{23D78655-AE48-760F-8ABF-AA1E84956339}"/>
                </a:ext>
              </a:extLst>
            </p:cNvPr>
            <p:cNvSpPr/>
            <p:nvPr/>
          </p:nvSpPr>
          <p:spPr>
            <a:xfrm>
              <a:off x="3854800" y="2501750"/>
              <a:ext cx="73100" cy="10325"/>
            </a:xfrm>
            <a:custGeom>
              <a:avLst/>
              <a:gdLst/>
              <a:ahLst/>
              <a:cxnLst/>
              <a:rect l="l" t="t" r="r" b="b"/>
              <a:pathLst>
                <a:path w="2924" h="413" extrusionOk="0">
                  <a:moveTo>
                    <a:pt x="963" y="0"/>
                  </a:moveTo>
                  <a:cubicBezTo>
                    <a:pt x="645" y="0"/>
                    <a:pt x="324" y="30"/>
                    <a:pt x="1" y="86"/>
                  </a:cubicBezTo>
                  <a:lnTo>
                    <a:pt x="2923" y="412"/>
                  </a:lnTo>
                  <a:cubicBezTo>
                    <a:pt x="2285" y="130"/>
                    <a:pt x="1631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29">
              <a:extLst>
                <a:ext uri="{FF2B5EF4-FFF2-40B4-BE49-F238E27FC236}">
                  <a16:creationId xmlns:a16="http://schemas.microsoft.com/office/drawing/2014/main" id="{9D633B11-0855-22BF-85B9-1EF0356BBE7D}"/>
                </a:ext>
              </a:extLst>
            </p:cNvPr>
            <p:cNvSpPr/>
            <p:nvPr/>
          </p:nvSpPr>
          <p:spPr>
            <a:xfrm>
              <a:off x="4219650" y="2577075"/>
              <a:ext cx="64350" cy="15950"/>
            </a:xfrm>
            <a:custGeom>
              <a:avLst/>
              <a:gdLst/>
              <a:ahLst/>
              <a:cxnLst/>
              <a:rect l="l" t="t" r="r" b="b"/>
              <a:pathLst>
                <a:path w="2574" h="638" extrusionOk="0">
                  <a:moveTo>
                    <a:pt x="32" y="0"/>
                  </a:moveTo>
                  <a:cubicBezTo>
                    <a:pt x="22" y="70"/>
                    <a:pt x="12" y="141"/>
                    <a:pt x="1" y="211"/>
                  </a:cubicBezTo>
                  <a:lnTo>
                    <a:pt x="2520" y="638"/>
                  </a:lnTo>
                  <a:cubicBezTo>
                    <a:pt x="2538" y="556"/>
                    <a:pt x="2556" y="474"/>
                    <a:pt x="2573" y="39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29">
              <a:extLst>
                <a:ext uri="{FF2B5EF4-FFF2-40B4-BE49-F238E27FC236}">
                  <a16:creationId xmlns:a16="http://schemas.microsoft.com/office/drawing/2014/main" id="{9C1A9504-7CBC-FBF8-79E5-21B80AA0F7F0}"/>
                </a:ext>
              </a:extLst>
            </p:cNvPr>
            <p:cNvSpPr/>
            <p:nvPr/>
          </p:nvSpPr>
          <p:spPr>
            <a:xfrm>
              <a:off x="4288475" y="2553375"/>
              <a:ext cx="68125" cy="7125"/>
            </a:xfrm>
            <a:custGeom>
              <a:avLst/>
              <a:gdLst/>
              <a:ahLst/>
              <a:cxnLst/>
              <a:rect l="l" t="t" r="r" b="b"/>
              <a:pathLst>
                <a:path w="2725" h="285" extrusionOk="0">
                  <a:moveTo>
                    <a:pt x="1466" y="0"/>
                  </a:moveTo>
                  <a:cubicBezTo>
                    <a:pt x="980" y="0"/>
                    <a:pt x="490" y="96"/>
                    <a:pt x="0" y="184"/>
                  </a:cubicBezTo>
                  <a:lnTo>
                    <a:pt x="2725" y="285"/>
                  </a:lnTo>
                  <a:cubicBezTo>
                    <a:pt x="2309" y="73"/>
                    <a:pt x="1889" y="0"/>
                    <a:pt x="1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29">
              <a:extLst>
                <a:ext uri="{FF2B5EF4-FFF2-40B4-BE49-F238E27FC236}">
                  <a16:creationId xmlns:a16="http://schemas.microsoft.com/office/drawing/2014/main" id="{C651B9E3-9E17-0B27-C782-0D4B846A939E}"/>
                </a:ext>
              </a:extLst>
            </p:cNvPr>
            <p:cNvSpPr/>
            <p:nvPr/>
          </p:nvSpPr>
          <p:spPr>
            <a:xfrm>
              <a:off x="4601125" y="2675225"/>
              <a:ext cx="55925" cy="8375"/>
            </a:xfrm>
            <a:custGeom>
              <a:avLst/>
              <a:gdLst/>
              <a:ahLst/>
              <a:cxnLst/>
              <a:rect l="l" t="t" r="r" b="b"/>
              <a:pathLst>
                <a:path w="2237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7"/>
                    <a:pt x="13" y="154"/>
                    <a:pt x="20" y="232"/>
                  </a:cubicBezTo>
                  <a:cubicBezTo>
                    <a:pt x="60" y="230"/>
                    <a:pt x="101" y="229"/>
                    <a:pt x="142" y="229"/>
                  </a:cubicBezTo>
                  <a:cubicBezTo>
                    <a:pt x="566" y="229"/>
                    <a:pt x="988" y="334"/>
                    <a:pt x="1413" y="334"/>
                  </a:cubicBezTo>
                  <a:cubicBezTo>
                    <a:pt x="1686" y="334"/>
                    <a:pt x="1961" y="291"/>
                    <a:pt x="2237" y="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29">
              <a:extLst>
                <a:ext uri="{FF2B5EF4-FFF2-40B4-BE49-F238E27FC236}">
                  <a16:creationId xmlns:a16="http://schemas.microsoft.com/office/drawing/2014/main" id="{21ED67E0-E1C1-9A40-9A78-8F2557AE8F4B}"/>
                </a:ext>
              </a:extLst>
            </p:cNvPr>
            <p:cNvSpPr/>
            <p:nvPr/>
          </p:nvSpPr>
          <p:spPr>
            <a:xfrm>
              <a:off x="4601325" y="2695600"/>
              <a:ext cx="55000" cy="9450"/>
            </a:xfrm>
            <a:custGeom>
              <a:avLst/>
              <a:gdLst/>
              <a:ahLst/>
              <a:cxnLst/>
              <a:rect l="l" t="t" r="r" b="b"/>
              <a:pathLst>
                <a:path w="2200" h="378" extrusionOk="0">
                  <a:moveTo>
                    <a:pt x="13" y="0"/>
                  </a:moveTo>
                  <a:cubicBezTo>
                    <a:pt x="8" y="63"/>
                    <a:pt x="5" y="124"/>
                    <a:pt x="0" y="185"/>
                  </a:cubicBezTo>
                  <a:lnTo>
                    <a:pt x="2154" y="378"/>
                  </a:lnTo>
                  <a:cubicBezTo>
                    <a:pt x="2169" y="304"/>
                    <a:pt x="2185" y="232"/>
                    <a:pt x="2199" y="159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29">
              <a:extLst>
                <a:ext uri="{FF2B5EF4-FFF2-40B4-BE49-F238E27FC236}">
                  <a16:creationId xmlns:a16="http://schemas.microsoft.com/office/drawing/2014/main" id="{5D6DAA9C-FC9F-3257-1FAA-93495B7464B9}"/>
                </a:ext>
              </a:extLst>
            </p:cNvPr>
            <p:cNvSpPr/>
            <p:nvPr/>
          </p:nvSpPr>
          <p:spPr>
            <a:xfrm>
              <a:off x="4369550" y="2637700"/>
              <a:ext cx="47850" cy="9600"/>
            </a:xfrm>
            <a:custGeom>
              <a:avLst/>
              <a:gdLst/>
              <a:ahLst/>
              <a:cxnLst/>
              <a:rect l="l" t="t" r="r" b="b"/>
              <a:pathLst>
                <a:path w="1914" h="384" extrusionOk="0">
                  <a:moveTo>
                    <a:pt x="660" y="0"/>
                  </a:moveTo>
                  <a:cubicBezTo>
                    <a:pt x="462" y="0"/>
                    <a:pt x="268" y="46"/>
                    <a:pt x="1" y="125"/>
                  </a:cubicBezTo>
                  <a:lnTo>
                    <a:pt x="1913" y="384"/>
                  </a:lnTo>
                  <a:cubicBezTo>
                    <a:pt x="1289" y="112"/>
                    <a:pt x="970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29">
              <a:extLst>
                <a:ext uri="{FF2B5EF4-FFF2-40B4-BE49-F238E27FC236}">
                  <a16:creationId xmlns:a16="http://schemas.microsoft.com/office/drawing/2014/main" id="{479D1450-C543-3267-C49D-29B88DE6BA58}"/>
                </a:ext>
              </a:extLst>
            </p:cNvPr>
            <p:cNvSpPr/>
            <p:nvPr/>
          </p:nvSpPr>
          <p:spPr>
            <a:xfrm>
              <a:off x="3584725" y="2486650"/>
              <a:ext cx="50625" cy="9750"/>
            </a:xfrm>
            <a:custGeom>
              <a:avLst/>
              <a:gdLst/>
              <a:ahLst/>
              <a:cxnLst/>
              <a:rect l="l" t="t" r="r" b="b"/>
              <a:pathLst>
                <a:path w="2025" h="390" extrusionOk="0">
                  <a:moveTo>
                    <a:pt x="1090" y="1"/>
                  </a:moveTo>
                  <a:cubicBezTo>
                    <a:pt x="698" y="1"/>
                    <a:pt x="326" y="86"/>
                    <a:pt x="1" y="390"/>
                  </a:cubicBezTo>
                  <a:lnTo>
                    <a:pt x="2024" y="94"/>
                  </a:lnTo>
                  <a:cubicBezTo>
                    <a:pt x="1710" y="52"/>
                    <a:pt x="1394" y="1"/>
                    <a:pt x="1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29">
              <a:extLst>
                <a:ext uri="{FF2B5EF4-FFF2-40B4-BE49-F238E27FC236}">
                  <a16:creationId xmlns:a16="http://schemas.microsoft.com/office/drawing/2014/main" id="{F1A6C014-3F50-0586-F9B5-D5182EA43796}"/>
                </a:ext>
              </a:extLst>
            </p:cNvPr>
            <p:cNvSpPr/>
            <p:nvPr/>
          </p:nvSpPr>
          <p:spPr>
            <a:xfrm>
              <a:off x="4322925" y="2572075"/>
              <a:ext cx="33200" cy="5275"/>
            </a:xfrm>
            <a:custGeom>
              <a:avLst/>
              <a:gdLst/>
              <a:ahLst/>
              <a:cxnLst/>
              <a:rect l="l" t="t" r="r" b="b"/>
              <a:pathLst>
                <a:path w="1328" h="211" extrusionOk="0">
                  <a:moveTo>
                    <a:pt x="8" y="1"/>
                  </a:moveTo>
                  <a:cubicBezTo>
                    <a:pt x="6" y="69"/>
                    <a:pt x="4" y="137"/>
                    <a:pt x="1" y="205"/>
                  </a:cubicBezTo>
                  <a:lnTo>
                    <a:pt x="1325" y="210"/>
                  </a:lnTo>
                  <a:cubicBezTo>
                    <a:pt x="1325" y="149"/>
                    <a:pt x="1327" y="88"/>
                    <a:pt x="1328" y="2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29">
              <a:extLst>
                <a:ext uri="{FF2B5EF4-FFF2-40B4-BE49-F238E27FC236}">
                  <a16:creationId xmlns:a16="http://schemas.microsoft.com/office/drawing/2014/main" id="{427BCF9F-7D48-A6ED-6337-F8C8064D62C4}"/>
                </a:ext>
              </a:extLst>
            </p:cNvPr>
            <p:cNvSpPr/>
            <p:nvPr/>
          </p:nvSpPr>
          <p:spPr>
            <a:xfrm>
              <a:off x="4155000" y="2971450"/>
              <a:ext cx="123825" cy="50950"/>
            </a:xfrm>
            <a:custGeom>
              <a:avLst/>
              <a:gdLst/>
              <a:ahLst/>
              <a:cxnLst/>
              <a:rect l="l" t="t" r="r" b="b"/>
              <a:pathLst>
                <a:path w="4953" h="2038" extrusionOk="0">
                  <a:moveTo>
                    <a:pt x="4952" y="0"/>
                  </a:moveTo>
                  <a:lnTo>
                    <a:pt x="4952" y="0"/>
                  </a:lnTo>
                  <a:cubicBezTo>
                    <a:pt x="3282" y="562"/>
                    <a:pt x="1664" y="1252"/>
                    <a:pt x="48" y="1945"/>
                  </a:cubicBezTo>
                  <a:cubicBezTo>
                    <a:pt x="32" y="1951"/>
                    <a:pt x="28" y="1984"/>
                    <a:pt x="23" y="2013"/>
                  </a:cubicBezTo>
                  <a:lnTo>
                    <a:pt x="23" y="2013"/>
                  </a:lnTo>
                  <a:cubicBezTo>
                    <a:pt x="1750" y="1547"/>
                    <a:pt x="3351" y="774"/>
                    <a:pt x="4952" y="0"/>
                  </a:cubicBezTo>
                  <a:close/>
                  <a:moveTo>
                    <a:pt x="23" y="2013"/>
                  </a:moveTo>
                  <a:cubicBezTo>
                    <a:pt x="15" y="2015"/>
                    <a:pt x="8" y="2017"/>
                    <a:pt x="0" y="2019"/>
                  </a:cubicBezTo>
                  <a:lnTo>
                    <a:pt x="17" y="2038"/>
                  </a:lnTo>
                  <a:cubicBezTo>
                    <a:pt x="19" y="2030"/>
                    <a:pt x="21" y="2022"/>
                    <a:pt x="23" y="2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29">
              <a:extLst>
                <a:ext uri="{FF2B5EF4-FFF2-40B4-BE49-F238E27FC236}">
                  <a16:creationId xmlns:a16="http://schemas.microsoft.com/office/drawing/2014/main" id="{E4CF764D-94B6-DF7B-E588-37CF313E17CB}"/>
                </a:ext>
              </a:extLst>
            </p:cNvPr>
            <p:cNvSpPr/>
            <p:nvPr/>
          </p:nvSpPr>
          <p:spPr>
            <a:xfrm>
              <a:off x="4075850" y="2802025"/>
              <a:ext cx="115800" cy="52075"/>
            </a:xfrm>
            <a:custGeom>
              <a:avLst/>
              <a:gdLst/>
              <a:ahLst/>
              <a:cxnLst/>
              <a:rect l="l" t="t" r="r" b="b"/>
              <a:pathLst>
                <a:path w="4632" h="2083" extrusionOk="0">
                  <a:moveTo>
                    <a:pt x="4539" y="0"/>
                  </a:moveTo>
                  <a:cubicBezTo>
                    <a:pt x="3022" y="630"/>
                    <a:pt x="1460" y="1145"/>
                    <a:pt x="33" y="1986"/>
                  </a:cubicBezTo>
                  <a:cubicBezTo>
                    <a:pt x="19" y="1994"/>
                    <a:pt x="20" y="2026"/>
                    <a:pt x="19" y="2056"/>
                  </a:cubicBezTo>
                  <a:lnTo>
                    <a:pt x="19" y="2056"/>
                  </a:lnTo>
                  <a:lnTo>
                    <a:pt x="4632" y="222"/>
                  </a:lnTo>
                  <a:lnTo>
                    <a:pt x="4539" y="0"/>
                  </a:lnTo>
                  <a:close/>
                  <a:moveTo>
                    <a:pt x="19" y="2056"/>
                  </a:moveTo>
                  <a:lnTo>
                    <a:pt x="0" y="2063"/>
                  </a:lnTo>
                  <a:lnTo>
                    <a:pt x="17" y="2083"/>
                  </a:lnTo>
                  <a:cubicBezTo>
                    <a:pt x="18" y="2075"/>
                    <a:pt x="19" y="2065"/>
                    <a:pt x="19" y="2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29">
              <a:extLst>
                <a:ext uri="{FF2B5EF4-FFF2-40B4-BE49-F238E27FC236}">
                  <a16:creationId xmlns:a16="http://schemas.microsoft.com/office/drawing/2014/main" id="{9A5D71CC-A643-A89D-A8F9-05750277BDA2}"/>
                </a:ext>
              </a:extLst>
            </p:cNvPr>
            <p:cNvSpPr/>
            <p:nvPr/>
          </p:nvSpPr>
          <p:spPr>
            <a:xfrm>
              <a:off x="4085450" y="2853900"/>
              <a:ext cx="77150" cy="38750"/>
            </a:xfrm>
            <a:custGeom>
              <a:avLst/>
              <a:gdLst/>
              <a:ahLst/>
              <a:cxnLst/>
              <a:rect l="l" t="t" r="r" b="b"/>
              <a:pathLst>
                <a:path w="3086" h="1550" extrusionOk="0">
                  <a:moveTo>
                    <a:pt x="3021" y="1"/>
                  </a:moveTo>
                  <a:lnTo>
                    <a:pt x="0" y="1414"/>
                  </a:lnTo>
                  <a:cubicBezTo>
                    <a:pt x="22" y="1459"/>
                    <a:pt x="42" y="1505"/>
                    <a:pt x="62" y="1550"/>
                  </a:cubicBezTo>
                  <a:lnTo>
                    <a:pt x="1503" y="1253"/>
                  </a:lnTo>
                  <a:lnTo>
                    <a:pt x="2383" y="807"/>
                  </a:lnTo>
                  <a:lnTo>
                    <a:pt x="3086" y="114"/>
                  </a:lnTo>
                  <a:cubicBezTo>
                    <a:pt x="3064" y="77"/>
                    <a:pt x="3043" y="39"/>
                    <a:pt x="3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29">
              <a:extLst>
                <a:ext uri="{FF2B5EF4-FFF2-40B4-BE49-F238E27FC236}">
                  <a16:creationId xmlns:a16="http://schemas.microsoft.com/office/drawing/2014/main" id="{92B6B251-1A14-B707-B49F-0C10DA7F40D9}"/>
                </a:ext>
              </a:extLst>
            </p:cNvPr>
            <p:cNvSpPr/>
            <p:nvPr/>
          </p:nvSpPr>
          <p:spPr>
            <a:xfrm>
              <a:off x="4198025" y="2949425"/>
              <a:ext cx="67550" cy="35850"/>
            </a:xfrm>
            <a:custGeom>
              <a:avLst/>
              <a:gdLst/>
              <a:ahLst/>
              <a:cxnLst/>
              <a:rect l="l" t="t" r="r" b="b"/>
              <a:pathLst>
                <a:path w="2702" h="1434" extrusionOk="0">
                  <a:moveTo>
                    <a:pt x="2570" y="0"/>
                  </a:moveTo>
                  <a:lnTo>
                    <a:pt x="1" y="1374"/>
                  </a:lnTo>
                  <a:lnTo>
                    <a:pt x="57" y="1434"/>
                  </a:lnTo>
                  <a:lnTo>
                    <a:pt x="2701" y="267"/>
                  </a:lnTo>
                  <a:lnTo>
                    <a:pt x="2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29">
              <a:extLst>
                <a:ext uri="{FF2B5EF4-FFF2-40B4-BE49-F238E27FC236}">
                  <a16:creationId xmlns:a16="http://schemas.microsoft.com/office/drawing/2014/main" id="{2C29DDB7-F575-6ACF-5B28-5F98E14E71A1}"/>
                </a:ext>
              </a:extLst>
            </p:cNvPr>
            <p:cNvSpPr/>
            <p:nvPr/>
          </p:nvSpPr>
          <p:spPr>
            <a:xfrm>
              <a:off x="4123000" y="2869075"/>
              <a:ext cx="40625" cy="16300"/>
            </a:xfrm>
            <a:custGeom>
              <a:avLst/>
              <a:gdLst/>
              <a:ahLst/>
              <a:cxnLst/>
              <a:rect l="l" t="t" r="r" b="b"/>
              <a:pathLst>
                <a:path w="1625" h="652" extrusionOk="0">
                  <a:moveTo>
                    <a:pt x="1625" y="1"/>
                  </a:moveTo>
                  <a:lnTo>
                    <a:pt x="881" y="201"/>
                  </a:lnTo>
                  <a:lnTo>
                    <a:pt x="1" y="646"/>
                  </a:lnTo>
                  <a:cubicBezTo>
                    <a:pt x="48" y="650"/>
                    <a:pt x="94" y="652"/>
                    <a:pt x="140" y="652"/>
                  </a:cubicBezTo>
                  <a:cubicBezTo>
                    <a:pt x="711" y="652"/>
                    <a:pt x="1181" y="372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29">
              <a:extLst>
                <a:ext uri="{FF2B5EF4-FFF2-40B4-BE49-F238E27FC236}">
                  <a16:creationId xmlns:a16="http://schemas.microsoft.com/office/drawing/2014/main" id="{A314186B-37B8-6CDD-19DE-1B51FD9A2AFA}"/>
                </a:ext>
              </a:extLst>
            </p:cNvPr>
            <p:cNvSpPr/>
            <p:nvPr/>
          </p:nvSpPr>
          <p:spPr>
            <a:xfrm>
              <a:off x="4434100" y="2878725"/>
              <a:ext cx="28950" cy="19400"/>
            </a:xfrm>
            <a:custGeom>
              <a:avLst/>
              <a:gdLst/>
              <a:ahLst/>
              <a:cxnLst/>
              <a:rect l="l" t="t" r="r" b="b"/>
              <a:pathLst>
                <a:path w="1158" h="776" extrusionOk="0">
                  <a:moveTo>
                    <a:pt x="1043" y="1"/>
                  </a:moveTo>
                  <a:lnTo>
                    <a:pt x="0" y="586"/>
                  </a:lnTo>
                  <a:lnTo>
                    <a:pt x="105" y="775"/>
                  </a:lnTo>
                  <a:lnTo>
                    <a:pt x="1158" y="21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29">
              <a:extLst>
                <a:ext uri="{FF2B5EF4-FFF2-40B4-BE49-F238E27FC236}">
                  <a16:creationId xmlns:a16="http://schemas.microsoft.com/office/drawing/2014/main" id="{1659AEE8-C7E8-7805-13F6-CE272A097F62}"/>
                </a:ext>
              </a:extLst>
            </p:cNvPr>
            <p:cNvSpPr/>
            <p:nvPr/>
          </p:nvSpPr>
          <p:spPr>
            <a:xfrm>
              <a:off x="4148700" y="2936425"/>
              <a:ext cx="29200" cy="19325"/>
            </a:xfrm>
            <a:custGeom>
              <a:avLst/>
              <a:gdLst/>
              <a:ahLst/>
              <a:cxnLst/>
              <a:rect l="l" t="t" r="r" b="b"/>
              <a:pathLst>
                <a:path w="1168" h="773" extrusionOk="0">
                  <a:moveTo>
                    <a:pt x="1078" y="1"/>
                  </a:moveTo>
                  <a:lnTo>
                    <a:pt x="1" y="578"/>
                  </a:lnTo>
                  <a:cubicBezTo>
                    <a:pt x="30" y="643"/>
                    <a:pt x="61" y="707"/>
                    <a:pt x="92" y="773"/>
                  </a:cubicBezTo>
                  <a:lnTo>
                    <a:pt x="1167" y="163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29">
              <a:extLst>
                <a:ext uri="{FF2B5EF4-FFF2-40B4-BE49-F238E27FC236}">
                  <a16:creationId xmlns:a16="http://schemas.microsoft.com/office/drawing/2014/main" id="{8F87346C-B50B-1123-A304-74682F564155}"/>
                </a:ext>
              </a:extLst>
            </p:cNvPr>
            <p:cNvSpPr/>
            <p:nvPr/>
          </p:nvSpPr>
          <p:spPr>
            <a:xfrm>
              <a:off x="4387875" y="2902825"/>
              <a:ext cx="31975" cy="16725"/>
            </a:xfrm>
            <a:custGeom>
              <a:avLst/>
              <a:gdLst/>
              <a:ahLst/>
              <a:cxnLst/>
              <a:rect l="l" t="t" r="r" b="b"/>
              <a:pathLst>
                <a:path w="1279" h="669" extrusionOk="0">
                  <a:moveTo>
                    <a:pt x="1194" y="1"/>
                  </a:moveTo>
                  <a:cubicBezTo>
                    <a:pt x="768" y="167"/>
                    <a:pt x="312" y="267"/>
                    <a:pt x="0" y="669"/>
                  </a:cubicBezTo>
                  <a:lnTo>
                    <a:pt x="1" y="669"/>
                  </a:lnTo>
                  <a:lnTo>
                    <a:pt x="1279" y="187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29">
              <a:extLst>
                <a:ext uri="{FF2B5EF4-FFF2-40B4-BE49-F238E27FC236}">
                  <a16:creationId xmlns:a16="http://schemas.microsoft.com/office/drawing/2014/main" id="{D86DAAB3-F073-76D8-AC4F-7FF479484DFB}"/>
                </a:ext>
              </a:extLst>
            </p:cNvPr>
            <p:cNvSpPr/>
            <p:nvPr/>
          </p:nvSpPr>
          <p:spPr>
            <a:xfrm>
              <a:off x="4379550" y="2887700"/>
              <a:ext cx="29025" cy="17450"/>
            </a:xfrm>
            <a:custGeom>
              <a:avLst/>
              <a:gdLst/>
              <a:ahLst/>
              <a:cxnLst/>
              <a:rect l="l" t="t" r="r" b="b"/>
              <a:pathLst>
                <a:path w="1161" h="698" extrusionOk="0">
                  <a:moveTo>
                    <a:pt x="1073" y="1"/>
                  </a:moveTo>
                  <a:lnTo>
                    <a:pt x="0" y="535"/>
                  </a:lnTo>
                  <a:lnTo>
                    <a:pt x="137" y="697"/>
                  </a:lnTo>
                  <a:lnTo>
                    <a:pt x="1161" y="176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29">
              <a:extLst>
                <a:ext uri="{FF2B5EF4-FFF2-40B4-BE49-F238E27FC236}">
                  <a16:creationId xmlns:a16="http://schemas.microsoft.com/office/drawing/2014/main" id="{EAE11EB4-41D9-EC80-6007-6FD9C56159B2}"/>
                </a:ext>
              </a:extLst>
            </p:cNvPr>
            <p:cNvSpPr/>
            <p:nvPr/>
          </p:nvSpPr>
          <p:spPr>
            <a:xfrm>
              <a:off x="4128175" y="2935600"/>
              <a:ext cx="23525" cy="15200"/>
            </a:xfrm>
            <a:custGeom>
              <a:avLst/>
              <a:gdLst/>
              <a:ahLst/>
              <a:cxnLst/>
              <a:rect l="l" t="t" r="r" b="b"/>
              <a:pathLst>
                <a:path w="941" h="608" extrusionOk="0">
                  <a:moveTo>
                    <a:pt x="854" y="1"/>
                  </a:moveTo>
                  <a:lnTo>
                    <a:pt x="1" y="455"/>
                  </a:lnTo>
                  <a:lnTo>
                    <a:pt x="138" y="608"/>
                  </a:lnTo>
                  <a:lnTo>
                    <a:pt x="941" y="150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29">
              <a:extLst>
                <a:ext uri="{FF2B5EF4-FFF2-40B4-BE49-F238E27FC236}">
                  <a16:creationId xmlns:a16="http://schemas.microsoft.com/office/drawing/2014/main" id="{7F8BD346-2AF0-1D0C-5C2F-8709115BC9CA}"/>
                </a:ext>
              </a:extLst>
            </p:cNvPr>
            <p:cNvSpPr/>
            <p:nvPr/>
          </p:nvSpPr>
          <p:spPr>
            <a:xfrm>
              <a:off x="4135425" y="3021925"/>
              <a:ext cx="20000" cy="11200"/>
            </a:xfrm>
            <a:custGeom>
              <a:avLst/>
              <a:gdLst/>
              <a:ahLst/>
              <a:cxnLst/>
              <a:rect l="l" t="t" r="r" b="b"/>
              <a:pathLst>
                <a:path w="800" h="448" extrusionOk="0">
                  <a:moveTo>
                    <a:pt x="783" y="0"/>
                  </a:moveTo>
                  <a:lnTo>
                    <a:pt x="720" y="41"/>
                  </a:lnTo>
                  <a:lnTo>
                    <a:pt x="720" y="41"/>
                  </a:lnTo>
                  <a:lnTo>
                    <a:pt x="799" y="19"/>
                  </a:lnTo>
                  <a:lnTo>
                    <a:pt x="783" y="0"/>
                  </a:lnTo>
                  <a:close/>
                  <a:moveTo>
                    <a:pt x="720" y="41"/>
                  </a:moveTo>
                  <a:lnTo>
                    <a:pt x="1" y="243"/>
                  </a:lnTo>
                  <a:cubicBezTo>
                    <a:pt x="28" y="312"/>
                    <a:pt x="56" y="380"/>
                    <a:pt x="83" y="448"/>
                  </a:cubicBezTo>
                  <a:lnTo>
                    <a:pt x="720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29">
              <a:extLst>
                <a:ext uri="{FF2B5EF4-FFF2-40B4-BE49-F238E27FC236}">
                  <a16:creationId xmlns:a16="http://schemas.microsoft.com/office/drawing/2014/main" id="{B3EFAD28-EA27-72E2-ABBB-8812A527B17E}"/>
                </a:ext>
              </a:extLst>
            </p:cNvPr>
            <p:cNvSpPr/>
            <p:nvPr/>
          </p:nvSpPr>
          <p:spPr>
            <a:xfrm>
              <a:off x="4177200" y="2983750"/>
              <a:ext cx="22275" cy="13025"/>
            </a:xfrm>
            <a:custGeom>
              <a:avLst/>
              <a:gdLst/>
              <a:ahLst/>
              <a:cxnLst/>
              <a:rect l="l" t="t" r="r" b="b"/>
              <a:pathLst>
                <a:path w="891" h="521" extrusionOk="0">
                  <a:moveTo>
                    <a:pt x="835" y="1"/>
                  </a:moveTo>
                  <a:lnTo>
                    <a:pt x="0" y="306"/>
                  </a:lnTo>
                  <a:lnTo>
                    <a:pt x="100" y="521"/>
                  </a:lnTo>
                  <a:lnTo>
                    <a:pt x="890" y="61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29">
              <a:extLst>
                <a:ext uri="{FF2B5EF4-FFF2-40B4-BE49-F238E27FC236}">
                  <a16:creationId xmlns:a16="http://schemas.microsoft.com/office/drawing/2014/main" id="{2C687014-F7C3-380F-6797-BE532D5D2AB0}"/>
                </a:ext>
              </a:extLst>
            </p:cNvPr>
            <p:cNvSpPr/>
            <p:nvPr/>
          </p:nvSpPr>
          <p:spPr>
            <a:xfrm>
              <a:off x="4225900" y="2839575"/>
              <a:ext cx="22450" cy="13050"/>
            </a:xfrm>
            <a:custGeom>
              <a:avLst/>
              <a:gdLst/>
              <a:ahLst/>
              <a:cxnLst/>
              <a:rect l="l" t="t" r="r" b="b"/>
              <a:pathLst>
                <a:path w="898" h="522" extrusionOk="0">
                  <a:moveTo>
                    <a:pt x="830" y="1"/>
                  </a:moveTo>
                  <a:lnTo>
                    <a:pt x="1" y="309"/>
                  </a:lnTo>
                  <a:cubicBezTo>
                    <a:pt x="34" y="380"/>
                    <a:pt x="67" y="450"/>
                    <a:pt x="98" y="522"/>
                  </a:cubicBezTo>
                  <a:lnTo>
                    <a:pt x="898" y="72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29">
              <a:extLst>
                <a:ext uri="{FF2B5EF4-FFF2-40B4-BE49-F238E27FC236}">
                  <a16:creationId xmlns:a16="http://schemas.microsoft.com/office/drawing/2014/main" id="{DDFA7541-CD43-27DB-0327-A730A895B998}"/>
                </a:ext>
              </a:extLst>
            </p:cNvPr>
            <p:cNvSpPr/>
            <p:nvPr/>
          </p:nvSpPr>
          <p:spPr>
            <a:xfrm>
              <a:off x="4054675" y="2853600"/>
              <a:ext cx="21600" cy="12175"/>
            </a:xfrm>
            <a:custGeom>
              <a:avLst/>
              <a:gdLst/>
              <a:ahLst/>
              <a:cxnLst/>
              <a:rect l="l" t="t" r="r" b="b"/>
              <a:pathLst>
                <a:path w="864" h="487" extrusionOk="0">
                  <a:moveTo>
                    <a:pt x="847" y="0"/>
                  </a:moveTo>
                  <a:lnTo>
                    <a:pt x="785" y="41"/>
                  </a:lnTo>
                  <a:lnTo>
                    <a:pt x="785" y="41"/>
                  </a:lnTo>
                  <a:lnTo>
                    <a:pt x="863" y="20"/>
                  </a:lnTo>
                  <a:lnTo>
                    <a:pt x="847" y="0"/>
                  </a:lnTo>
                  <a:close/>
                  <a:moveTo>
                    <a:pt x="785" y="41"/>
                  </a:moveTo>
                  <a:lnTo>
                    <a:pt x="0" y="255"/>
                  </a:lnTo>
                  <a:lnTo>
                    <a:pt x="100" y="486"/>
                  </a:lnTo>
                  <a:lnTo>
                    <a:pt x="785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29">
              <a:extLst>
                <a:ext uri="{FF2B5EF4-FFF2-40B4-BE49-F238E27FC236}">
                  <a16:creationId xmlns:a16="http://schemas.microsoft.com/office/drawing/2014/main" id="{394115FC-C4A6-E728-5478-E59B0573EBFD}"/>
                </a:ext>
              </a:extLst>
            </p:cNvPr>
            <p:cNvSpPr/>
            <p:nvPr/>
          </p:nvSpPr>
          <p:spPr>
            <a:xfrm>
              <a:off x="4057175" y="2985225"/>
              <a:ext cx="19400" cy="11325"/>
            </a:xfrm>
            <a:custGeom>
              <a:avLst/>
              <a:gdLst/>
              <a:ahLst/>
              <a:cxnLst/>
              <a:rect l="l" t="t" r="r" b="b"/>
              <a:pathLst>
                <a:path w="776" h="453" extrusionOk="0">
                  <a:moveTo>
                    <a:pt x="688" y="1"/>
                  </a:moveTo>
                  <a:lnTo>
                    <a:pt x="81" y="410"/>
                  </a:lnTo>
                  <a:lnTo>
                    <a:pt x="81" y="410"/>
                  </a:lnTo>
                  <a:lnTo>
                    <a:pt x="775" y="207"/>
                  </a:lnTo>
                  <a:lnTo>
                    <a:pt x="688" y="1"/>
                  </a:lnTo>
                  <a:close/>
                  <a:moveTo>
                    <a:pt x="81" y="410"/>
                  </a:moveTo>
                  <a:lnTo>
                    <a:pt x="1" y="433"/>
                  </a:lnTo>
                  <a:lnTo>
                    <a:pt x="18" y="453"/>
                  </a:lnTo>
                  <a:lnTo>
                    <a:pt x="81" y="4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29">
              <a:extLst>
                <a:ext uri="{FF2B5EF4-FFF2-40B4-BE49-F238E27FC236}">
                  <a16:creationId xmlns:a16="http://schemas.microsoft.com/office/drawing/2014/main" id="{E3575D2E-D0A9-D8E5-F852-D86D45FEC791}"/>
                </a:ext>
              </a:extLst>
            </p:cNvPr>
            <p:cNvSpPr/>
            <p:nvPr/>
          </p:nvSpPr>
          <p:spPr>
            <a:xfrm>
              <a:off x="4367225" y="2919525"/>
              <a:ext cx="20675" cy="12375"/>
            </a:xfrm>
            <a:custGeom>
              <a:avLst/>
              <a:gdLst/>
              <a:ahLst/>
              <a:cxnLst/>
              <a:rect l="l" t="t" r="r" b="b"/>
              <a:pathLst>
                <a:path w="827" h="495" extrusionOk="0">
                  <a:moveTo>
                    <a:pt x="826" y="1"/>
                  </a:moveTo>
                  <a:lnTo>
                    <a:pt x="1" y="274"/>
                  </a:lnTo>
                  <a:cubicBezTo>
                    <a:pt x="38" y="347"/>
                    <a:pt x="74" y="421"/>
                    <a:pt x="112" y="494"/>
                  </a:cubicBezTo>
                  <a:lnTo>
                    <a:pt x="826" y="2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29">
              <a:extLst>
                <a:ext uri="{FF2B5EF4-FFF2-40B4-BE49-F238E27FC236}">
                  <a16:creationId xmlns:a16="http://schemas.microsoft.com/office/drawing/2014/main" id="{43A32C04-DB40-E064-4C32-926C3ADFEF88}"/>
                </a:ext>
              </a:extLst>
            </p:cNvPr>
            <p:cNvSpPr/>
            <p:nvPr/>
          </p:nvSpPr>
          <p:spPr>
            <a:xfrm>
              <a:off x="3903900" y="3234725"/>
              <a:ext cx="84800" cy="22825"/>
            </a:xfrm>
            <a:custGeom>
              <a:avLst/>
              <a:gdLst/>
              <a:ahLst/>
              <a:cxnLst/>
              <a:rect l="l" t="t" r="r" b="b"/>
              <a:pathLst>
                <a:path w="3392" h="913" extrusionOk="0">
                  <a:moveTo>
                    <a:pt x="3239" y="0"/>
                  </a:moveTo>
                  <a:cubicBezTo>
                    <a:pt x="3238" y="0"/>
                    <a:pt x="3237" y="0"/>
                    <a:pt x="3236" y="1"/>
                  </a:cubicBezTo>
                  <a:cubicBezTo>
                    <a:pt x="2097" y="66"/>
                    <a:pt x="1026" y="400"/>
                    <a:pt x="0" y="912"/>
                  </a:cubicBezTo>
                  <a:lnTo>
                    <a:pt x="3366" y="112"/>
                  </a:lnTo>
                  <a:lnTo>
                    <a:pt x="3366" y="112"/>
                  </a:lnTo>
                  <a:cubicBezTo>
                    <a:pt x="3370" y="116"/>
                    <a:pt x="3374" y="120"/>
                    <a:pt x="3378" y="124"/>
                  </a:cubicBezTo>
                  <a:cubicBezTo>
                    <a:pt x="3378" y="124"/>
                    <a:pt x="3392" y="106"/>
                    <a:pt x="3392" y="106"/>
                  </a:cubicBezTo>
                  <a:lnTo>
                    <a:pt x="3392" y="106"/>
                  </a:lnTo>
                  <a:lnTo>
                    <a:pt x="3366" y="112"/>
                  </a:lnTo>
                  <a:lnTo>
                    <a:pt x="3366" y="112"/>
                  </a:lnTo>
                  <a:cubicBezTo>
                    <a:pt x="3323" y="68"/>
                    <a:pt x="3279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29">
              <a:extLst>
                <a:ext uri="{FF2B5EF4-FFF2-40B4-BE49-F238E27FC236}">
                  <a16:creationId xmlns:a16="http://schemas.microsoft.com/office/drawing/2014/main" id="{65D3A947-4C68-31D6-B002-50DD1AE8A62B}"/>
                </a:ext>
              </a:extLst>
            </p:cNvPr>
            <p:cNvSpPr/>
            <p:nvPr/>
          </p:nvSpPr>
          <p:spPr>
            <a:xfrm>
              <a:off x="3917875" y="3252250"/>
              <a:ext cx="66675" cy="14775"/>
            </a:xfrm>
            <a:custGeom>
              <a:avLst/>
              <a:gdLst/>
              <a:ahLst/>
              <a:cxnLst/>
              <a:rect l="l" t="t" r="r" b="b"/>
              <a:pathLst>
                <a:path w="2667" h="591" extrusionOk="0">
                  <a:moveTo>
                    <a:pt x="2300" y="1"/>
                  </a:moveTo>
                  <a:cubicBezTo>
                    <a:pt x="2295" y="1"/>
                    <a:pt x="2291" y="1"/>
                    <a:pt x="2287" y="2"/>
                  </a:cubicBezTo>
                  <a:cubicBezTo>
                    <a:pt x="1521" y="117"/>
                    <a:pt x="762" y="272"/>
                    <a:pt x="1" y="415"/>
                  </a:cubicBezTo>
                  <a:lnTo>
                    <a:pt x="30" y="590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632" y="248"/>
                    <a:pt x="2639" y="254"/>
                    <a:pt x="2647" y="260"/>
                  </a:cubicBezTo>
                  <a:cubicBezTo>
                    <a:pt x="2647" y="260"/>
                    <a:pt x="2647" y="260"/>
                    <a:pt x="2647" y="260"/>
                  </a:cubicBezTo>
                  <a:cubicBezTo>
                    <a:pt x="2649" y="260"/>
                    <a:pt x="2666" y="236"/>
                    <a:pt x="2666" y="236"/>
                  </a:cubicBezTo>
                  <a:lnTo>
                    <a:pt x="2666" y="236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515" y="151"/>
                    <a:pt x="2396" y="1"/>
                    <a:pt x="2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29">
              <a:extLst>
                <a:ext uri="{FF2B5EF4-FFF2-40B4-BE49-F238E27FC236}">
                  <a16:creationId xmlns:a16="http://schemas.microsoft.com/office/drawing/2014/main" id="{8F514183-1CE9-3F9A-A07A-F29365687B18}"/>
                </a:ext>
              </a:extLst>
            </p:cNvPr>
            <p:cNvSpPr/>
            <p:nvPr/>
          </p:nvSpPr>
          <p:spPr>
            <a:xfrm>
              <a:off x="3932275" y="3267650"/>
              <a:ext cx="39300" cy="18700"/>
            </a:xfrm>
            <a:custGeom>
              <a:avLst/>
              <a:gdLst/>
              <a:ahLst/>
              <a:cxnLst/>
              <a:rect l="l" t="t" r="r" b="b"/>
              <a:pathLst>
                <a:path w="1572" h="748" extrusionOk="0">
                  <a:moveTo>
                    <a:pt x="1501" y="0"/>
                  </a:moveTo>
                  <a:lnTo>
                    <a:pt x="1" y="560"/>
                  </a:lnTo>
                  <a:cubicBezTo>
                    <a:pt x="22" y="622"/>
                    <a:pt x="44" y="686"/>
                    <a:pt x="65" y="748"/>
                  </a:cubicBezTo>
                  <a:lnTo>
                    <a:pt x="1572" y="2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29">
              <a:extLst>
                <a:ext uri="{FF2B5EF4-FFF2-40B4-BE49-F238E27FC236}">
                  <a16:creationId xmlns:a16="http://schemas.microsoft.com/office/drawing/2014/main" id="{55589141-6198-1881-1A92-778182ACB8A3}"/>
                </a:ext>
              </a:extLst>
            </p:cNvPr>
            <p:cNvSpPr/>
            <p:nvPr/>
          </p:nvSpPr>
          <p:spPr>
            <a:xfrm>
              <a:off x="4963700" y="2188150"/>
              <a:ext cx="18450" cy="85925"/>
            </a:xfrm>
            <a:custGeom>
              <a:avLst/>
              <a:gdLst/>
              <a:ahLst/>
              <a:cxnLst/>
              <a:rect l="l" t="t" r="r" b="b"/>
              <a:pathLst>
                <a:path w="738" h="3437" extrusionOk="0">
                  <a:moveTo>
                    <a:pt x="738" y="1"/>
                  </a:moveTo>
                  <a:lnTo>
                    <a:pt x="738" y="1"/>
                  </a:lnTo>
                  <a:cubicBezTo>
                    <a:pt x="399" y="1113"/>
                    <a:pt x="4" y="2214"/>
                    <a:pt x="14" y="3401"/>
                  </a:cubicBezTo>
                  <a:lnTo>
                    <a:pt x="14" y="3401"/>
                  </a:lnTo>
                  <a:cubicBezTo>
                    <a:pt x="566" y="2336"/>
                    <a:pt x="545" y="1144"/>
                    <a:pt x="738" y="1"/>
                  </a:cubicBezTo>
                  <a:close/>
                  <a:moveTo>
                    <a:pt x="14" y="3401"/>
                  </a:moveTo>
                  <a:cubicBezTo>
                    <a:pt x="10" y="3409"/>
                    <a:pt x="5" y="3418"/>
                    <a:pt x="1" y="3426"/>
                  </a:cubicBezTo>
                  <a:lnTo>
                    <a:pt x="14" y="3436"/>
                  </a:lnTo>
                  <a:cubicBezTo>
                    <a:pt x="14" y="3424"/>
                    <a:pt x="14" y="3413"/>
                    <a:pt x="14" y="3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29">
              <a:extLst>
                <a:ext uri="{FF2B5EF4-FFF2-40B4-BE49-F238E27FC236}">
                  <a16:creationId xmlns:a16="http://schemas.microsoft.com/office/drawing/2014/main" id="{962ED903-7E19-BA53-6497-4F5E5948D1D4}"/>
                </a:ext>
              </a:extLst>
            </p:cNvPr>
            <p:cNvSpPr/>
            <p:nvPr/>
          </p:nvSpPr>
          <p:spPr>
            <a:xfrm>
              <a:off x="5000025" y="2234050"/>
              <a:ext cx="24150" cy="79925"/>
            </a:xfrm>
            <a:custGeom>
              <a:avLst/>
              <a:gdLst/>
              <a:ahLst/>
              <a:cxnLst/>
              <a:rect l="l" t="t" r="r" b="b"/>
              <a:pathLst>
                <a:path w="966" h="3197" extrusionOk="0">
                  <a:moveTo>
                    <a:pt x="724" y="0"/>
                  </a:moveTo>
                  <a:cubicBezTo>
                    <a:pt x="483" y="1049"/>
                    <a:pt x="242" y="2098"/>
                    <a:pt x="1" y="3147"/>
                  </a:cubicBezTo>
                  <a:lnTo>
                    <a:pt x="219" y="3197"/>
                  </a:lnTo>
                  <a:cubicBezTo>
                    <a:pt x="467" y="2160"/>
                    <a:pt x="716" y="1122"/>
                    <a:pt x="965" y="85"/>
                  </a:cubicBez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29">
              <a:extLst>
                <a:ext uri="{FF2B5EF4-FFF2-40B4-BE49-F238E27FC236}">
                  <a16:creationId xmlns:a16="http://schemas.microsoft.com/office/drawing/2014/main" id="{752163CA-2E07-C940-B834-E065046B5E05}"/>
                </a:ext>
              </a:extLst>
            </p:cNvPr>
            <p:cNvSpPr/>
            <p:nvPr/>
          </p:nvSpPr>
          <p:spPr>
            <a:xfrm>
              <a:off x="4971100" y="2060375"/>
              <a:ext cx="12925" cy="59800"/>
            </a:xfrm>
            <a:custGeom>
              <a:avLst/>
              <a:gdLst/>
              <a:ahLst/>
              <a:cxnLst/>
              <a:rect l="l" t="t" r="r" b="b"/>
              <a:pathLst>
                <a:path w="517" h="2392" extrusionOk="0">
                  <a:moveTo>
                    <a:pt x="509" y="0"/>
                  </a:moveTo>
                  <a:lnTo>
                    <a:pt x="505" y="30"/>
                  </a:lnTo>
                  <a:lnTo>
                    <a:pt x="505" y="30"/>
                  </a:lnTo>
                  <a:cubicBezTo>
                    <a:pt x="509" y="22"/>
                    <a:pt x="513" y="13"/>
                    <a:pt x="517" y="5"/>
                  </a:cubicBezTo>
                  <a:lnTo>
                    <a:pt x="509" y="0"/>
                  </a:lnTo>
                  <a:close/>
                  <a:moveTo>
                    <a:pt x="505" y="30"/>
                  </a:moveTo>
                  <a:lnTo>
                    <a:pt x="505" y="30"/>
                  </a:lnTo>
                  <a:cubicBezTo>
                    <a:pt x="109" y="890"/>
                    <a:pt x="0" y="1535"/>
                    <a:pt x="197" y="2392"/>
                  </a:cubicBezTo>
                  <a:lnTo>
                    <a:pt x="505" y="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29">
              <a:extLst>
                <a:ext uri="{FF2B5EF4-FFF2-40B4-BE49-F238E27FC236}">
                  <a16:creationId xmlns:a16="http://schemas.microsoft.com/office/drawing/2014/main" id="{1CF3D97C-4D22-D546-91F8-BADA6F37C42F}"/>
                </a:ext>
              </a:extLst>
            </p:cNvPr>
            <p:cNvSpPr/>
            <p:nvPr/>
          </p:nvSpPr>
          <p:spPr>
            <a:xfrm>
              <a:off x="4928525" y="2366050"/>
              <a:ext cx="15950" cy="40900"/>
            </a:xfrm>
            <a:custGeom>
              <a:avLst/>
              <a:gdLst/>
              <a:ahLst/>
              <a:cxnLst/>
              <a:rect l="l" t="t" r="r" b="b"/>
              <a:pathLst>
                <a:path w="638" h="1636" extrusionOk="0">
                  <a:moveTo>
                    <a:pt x="425" y="0"/>
                  </a:moveTo>
                  <a:lnTo>
                    <a:pt x="0" y="1584"/>
                  </a:lnTo>
                  <a:lnTo>
                    <a:pt x="206" y="1636"/>
                  </a:lnTo>
                  <a:lnTo>
                    <a:pt x="638" y="72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29">
              <a:extLst>
                <a:ext uri="{FF2B5EF4-FFF2-40B4-BE49-F238E27FC236}">
                  <a16:creationId xmlns:a16="http://schemas.microsoft.com/office/drawing/2014/main" id="{A14C41B3-23EE-8346-89DC-E6421DAAB1DE}"/>
                </a:ext>
              </a:extLst>
            </p:cNvPr>
            <p:cNvSpPr/>
            <p:nvPr/>
          </p:nvSpPr>
          <p:spPr>
            <a:xfrm>
              <a:off x="4873800" y="2383250"/>
              <a:ext cx="15725" cy="41900"/>
            </a:xfrm>
            <a:custGeom>
              <a:avLst/>
              <a:gdLst/>
              <a:ahLst/>
              <a:cxnLst/>
              <a:rect l="l" t="t" r="r" b="b"/>
              <a:pathLst>
                <a:path w="629" h="1676" extrusionOk="0">
                  <a:moveTo>
                    <a:pt x="435" y="1"/>
                  </a:moveTo>
                  <a:cubicBezTo>
                    <a:pt x="168" y="516"/>
                    <a:pt x="1" y="1060"/>
                    <a:pt x="52" y="1660"/>
                  </a:cubicBezTo>
                  <a:lnTo>
                    <a:pt x="52" y="1660"/>
                  </a:lnTo>
                  <a:cubicBezTo>
                    <a:pt x="244" y="1127"/>
                    <a:pt x="437" y="593"/>
                    <a:pt x="629" y="59"/>
                  </a:cubicBezTo>
                  <a:lnTo>
                    <a:pt x="435" y="1"/>
                  </a:lnTo>
                  <a:close/>
                  <a:moveTo>
                    <a:pt x="52" y="1660"/>
                  </a:moveTo>
                  <a:lnTo>
                    <a:pt x="52" y="1660"/>
                  </a:lnTo>
                  <a:cubicBezTo>
                    <a:pt x="51" y="1664"/>
                    <a:pt x="49" y="1668"/>
                    <a:pt x="48" y="1672"/>
                  </a:cubicBezTo>
                  <a:lnTo>
                    <a:pt x="54" y="1676"/>
                  </a:lnTo>
                  <a:cubicBezTo>
                    <a:pt x="53" y="1671"/>
                    <a:pt x="53" y="1666"/>
                    <a:pt x="52" y="16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29">
              <a:extLst>
                <a:ext uri="{FF2B5EF4-FFF2-40B4-BE49-F238E27FC236}">
                  <a16:creationId xmlns:a16="http://schemas.microsoft.com/office/drawing/2014/main" id="{B90F5009-7999-90BC-B677-588D6B29BB77}"/>
                </a:ext>
              </a:extLst>
            </p:cNvPr>
            <p:cNvSpPr/>
            <p:nvPr/>
          </p:nvSpPr>
          <p:spPr>
            <a:xfrm>
              <a:off x="5012325" y="1982025"/>
              <a:ext cx="8850" cy="40550"/>
            </a:xfrm>
            <a:custGeom>
              <a:avLst/>
              <a:gdLst/>
              <a:ahLst/>
              <a:cxnLst/>
              <a:rect l="l" t="t" r="r" b="b"/>
              <a:pathLst>
                <a:path w="354" h="1622" extrusionOk="0">
                  <a:moveTo>
                    <a:pt x="294" y="1"/>
                  </a:moveTo>
                  <a:cubicBezTo>
                    <a:pt x="63" y="521"/>
                    <a:pt x="0" y="1056"/>
                    <a:pt x="3" y="1599"/>
                  </a:cubicBezTo>
                  <a:lnTo>
                    <a:pt x="214" y="1621"/>
                  </a:lnTo>
                  <a:cubicBezTo>
                    <a:pt x="261" y="1095"/>
                    <a:pt x="307" y="569"/>
                    <a:pt x="353" y="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29">
              <a:extLst>
                <a:ext uri="{FF2B5EF4-FFF2-40B4-BE49-F238E27FC236}">
                  <a16:creationId xmlns:a16="http://schemas.microsoft.com/office/drawing/2014/main" id="{FF33BE90-5EC8-1107-C604-E13E266D4A3A}"/>
                </a:ext>
              </a:extLst>
            </p:cNvPr>
            <p:cNvSpPr/>
            <p:nvPr/>
          </p:nvSpPr>
          <p:spPr>
            <a:xfrm>
              <a:off x="4992325" y="2203475"/>
              <a:ext cx="8825" cy="38750"/>
            </a:xfrm>
            <a:custGeom>
              <a:avLst/>
              <a:gdLst/>
              <a:ahLst/>
              <a:cxnLst/>
              <a:rect l="l" t="t" r="r" b="b"/>
              <a:pathLst>
                <a:path w="353" h="1550" extrusionOk="0">
                  <a:moveTo>
                    <a:pt x="132" y="0"/>
                  </a:moveTo>
                  <a:cubicBezTo>
                    <a:pt x="96" y="500"/>
                    <a:pt x="61" y="999"/>
                    <a:pt x="26" y="1499"/>
                  </a:cubicBezTo>
                  <a:lnTo>
                    <a:pt x="26" y="1499"/>
                  </a:lnTo>
                  <a:cubicBezTo>
                    <a:pt x="330" y="1035"/>
                    <a:pt x="348" y="531"/>
                    <a:pt x="353" y="26"/>
                  </a:cubicBezTo>
                  <a:lnTo>
                    <a:pt x="132" y="0"/>
                  </a:lnTo>
                  <a:close/>
                  <a:moveTo>
                    <a:pt x="26" y="1499"/>
                  </a:moveTo>
                  <a:cubicBezTo>
                    <a:pt x="18" y="1511"/>
                    <a:pt x="9" y="1523"/>
                    <a:pt x="1" y="1536"/>
                  </a:cubicBezTo>
                  <a:lnTo>
                    <a:pt x="22" y="1549"/>
                  </a:lnTo>
                  <a:cubicBezTo>
                    <a:pt x="23" y="1532"/>
                    <a:pt x="25" y="1516"/>
                    <a:pt x="26" y="1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29">
              <a:extLst>
                <a:ext uri="{FF2B5EF4-FFF2-40B4-BE49-F238E27FC236}">
                  <a16:creationId xmlns:a16="http://schemas.microsoft.com/office/drawing/2014/main" id="{118A2604-6E78-8215-429A-F19C8C3D23C5}"/>
                </a:ext>
              </a:extLst>
            </p:cNvPr>
            <p:cNvSpPr/>
            <p:nvPr/>
          </p:nvSpPr>
          <p:spPr>
            <a:xfrm>
              <a:off x="4984150" y="2241850"/>
              <a:ext cx="8750" cy="40375"/>
            </a:xfrm>
            <a:custGeom>
              <a:avLst/>
              <a:gdLst/>
              <a:ahLst/>
              <a:cxnLst/>
              <a:rect l="l" t="t" r="r" b="b"/>
              <a:pathLst>
                <a:path w="350" h="1615" extrusionOk="0">
                  <a:moveTo>
                    <a:pt x="328" y="1"/>
                  </a:moveTo>
                  <a:lnTo>
                    <a:pt x="324" y="58"/>
                  </a:lnTo>
                  <a:lnTo>
                    <a:pt x="324" y="58"/>
                  </a:lnTo>
                  <a:cubicBezTo>
                    <a:pt x="332" y="43"/>
                    <a:pt x="340" y="29"/>
                    <a:pt x="349" y="14"/>
                  </a:cubicBezTo>
                  <a:lnTo>
                    <a:pt x="328" y="1"/>
                  </a:lnTo>
                  <a:close/>
                  <a:moveTo>
                    <a:pt x="324" y="58"/>
                  </a:moveTo>
                  <a:cubicBezTo>
                    <a:pt x="47" y="539"/>
                    <a:pt x="1" y="1058"/>
                    <a:pt x="13" y="1588"/>
                  </a:cubicBezTo>
                  <a:lnTo>
                    <a:pt x="213" y="1614"/>
                  </a:lnTo>
                  <a:lnTo>
                    <a:pt x="324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29">
              <a:extLst>
                <a:ext uri="{FF2B5EF4-FFF2-40B4-BE49-F238E27FC236}">
                  <a16:creationId xmlns:a16="http://schemas.microsoft.com/office/drawing/2014/main" id="{0E0D1D57-0A36-7F7B-251D-C68A5CE402FE}"/>
                </a:ext>
              </a:extLst>
            </p:cNvPr>
            <p:cNvSpPr/>
            <p:nvPr/>
          </p:nvSpPr>
          <p:spPr>
            <a:xfrm>
              <a:off x="4865300" y="2425025"/>
              <a:ext cx="9850" cy="31725"/>
            </a:xfrm>
            <a:custGeom>
              <a:avLst/>
              <a:gdLst/>
              <a:ahLst/>
              <a:cxnLst/>
              <a:rect l="l" t="t" r="r" b="b"/>
              <a:pathLst>
                <a:path w="394" h="1269" extrusionOk="0">
                  <a:moveTo>
                    <a:pt x="388" y="0"/>
                  </a:moveTo>
                  <a:cubicBezTo>
                    <a:pt x="387" y="5"/>
                    <a:pt x="387" y="10"/>
                    <a:pt x="386" y="14"/>
                  </a:cubicBezTo>
                  <a:lnTo>
                    <a:pt x="386" y="14"/>
                  </a:lnTo>
                  <a:cubicBezTo>
                    <a:pt x="389" y="11"/>
                    <a:pt x="391" y="8"/>
                    <a:pt x="394" y="5"/>
                  </a:cubicBezTo>
                  <a:lnTo>
                    <a:pt x="388" y="0"/>
                  </a:lnTo>
                  <a:close/>
                  <a:moveTo>
                    <a:pt x="386" y="14"/>
                  </a:moveTo>
                  <a:cubicBezTo>
                    <a:pt x="104" y="390"/>
                    <a:pt x="0" y="799"/>
                    <a:pt x="248" y="1268"/>
                  </a:cubicBezTo>
                  <a:cubicBezTo>
                    <a:pt x="293" y="851"/>
                    <a:pt x="340" y="433"/>
                    <a:pt x="386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29">
              <a:extLst>
                <a:ext uri="{FF2B5EF4-FFF2-40B4-BE49-F238E27FC236}">
                  <a16:creationId xmlns:a16="http://schemas.microsoft.com/office/drawing/2014/main" id="{14BE69AF-EB9F-524C-6064-DEDD0C506BE9}"/>
                </a:ext>
              </a:extLst>
            </p:cNvPr>
            <p:cNvSpPr/>
            <p:nvPr/>
          </p:nvSpPr>
          <p:spPr>
            <a:xfrm>
              <a:off x="4946875" y="2309750"/>
              <a:ext cx="8825" cy="31875"/>
            </a:xfrm>
            <a:custGeom>
              <a:avLst/>
              <a:gdLst/>
              <a:ahLst/>
              <a:cxnLst/>
              <a:rect l="l" t="t" r="r" b="b"/>
              <a:pathLst>
                <a:path w="353" h="1275" extrusionOk="0">
                  <a:moveTo>
                    <a:pt x="341" y="0"/>
                  </a:moveTo>
                  <a:cubicBezTo>
                    <a:pt x="340" y="8"/>
                    <a:pt x="339" y="16"/>
                    <a:pt x="338" y="24"/>
                  </a:cubicBezTo>
                  <a:lnTo>
                    <a:pt x="338" y="24"/>
                  </a:lnTo>
                  <a:cubicBezTo>
                    <a:pt x="343" y="18"/>
                    <a:pt x="347" y="13"/>
                    <a:pt x="352" y="7"/>
                  </a:cubicBezTo>
                  <a:lnTo>
                    <a:pt x="341" y="0"/>
                  </a:lnTo>
                  <a:close/>
                  <a:moveTo>
                    <a:pt x="338" y="24"/>
                  </a:moveTo>
                  <a:lnTo>
                    <a:pt x="338" y="24"/>
                  </a:lnTo>
                  <a:cubicBezTo>
                    <a:pt x="43" y="389"/>
                    <a:pt x="1" y="809"/>
                    <a:pt x="196" y="1274"/>
                  </a:cubicBezTo>
                  <a:cubicBezTo>
                    <a:pt x="244" y="857"/>
                    <a:pt x="290" y="441"/>
                    <a:pt x="338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29">
              <a:extLst>
                <a:ext uri="{FF2B5EF4-FFF2-40B4-BE49-F238E27FC236}">
                  <a16:creationId xmlns:a16="http://schemas.microsoft.com/office/drawing/2014/main" id="{47F9F825-7869-7547-B03C-92EDDB5F7137}"/>
                </a:ext>
              </a:extLst>
            </p:cNvPr>
            <p:cNvSpPr/>
            <p:nvPr/>
          </p:nvSpPr>
          <p:spPr>
            <a:xfrm>
              <a:off x="4955375" y="2273825"/>
              <a:ext cx="10725" cy="36100"/>
            </a:xfrm>
            <a:custGeom>
              <a:avLst/>
              <a:gdLst/>
              <a:ahLst/>
              <a:cxnLst/>
              <a:rect l="l" t="t" r="r" b="b"/>
              <a:pathLst>
                <a:path w="429" h="1444" extrusionOk="0">
                  <a:moveTo>
                    <a:pt x="334" y="0"/>
                  </a:moveTo>
                  <a:lnTo>
                    <a:pt x="334" y="0"/>
                  </a:lnTo>
                  <a:cubicBezTo>
                    <a:pt x="336" y="13"/>
                    <a:pt x="339" y="25"/>
                    <a:pt x="341" y="38"/>
                  </a:cubicBezTo>
                  <a:lnTo>
                    <a:pt x="341" y="38"/>
                  </a:lnTo>
                  <a:lnTo>
                    <a:pt x="347" y="9"/>
                  </a:lnTo>
                  <a:lnTo>
                    <a:pt x="334" y="0"/>
                  </a:lnTo>
                  <a:close/>
                  <a:moveTo>
                    <a:pt x="341" y="38"/>
                  </a:moveTo>
                  <a:lnTo>
                    <a:pt x="20" y="1409"/>
                  </a:lnTo>
                  <a:lnTo>
                    <a:pt x="20" y="1409"/>
                  </a:lnTo>
                  <a:cubicBezTo>
                    <a:pt x="305" y="992"/>
                    <a:pt x="429" y="539"/>
                    <a:pt x="341" y="38"/>
                  </a:cubicBezTo>
                  <a:close/>
                  <a:moveTo>
                    <a:pt x="20" y="1409"/>
                  </a:moveTo>
                  <a:cubicBezTo>
                    <a:pt x="14" y="1418"/>
                    <a:pt x="7" y="1428"/>
                    <a:pt x="1" y="1437"/>
                  </a:cubicBezTo>
                  <a:lnTo>
                    <a:pt x="12" y="1444"/>
                  </a:lnTo>
                  <a:lnTo>
                    <a:pt x="20" y="14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29">
              <a:extLst>
                <a:ext uri="{FF2B5EF4-FFF2-40B4-BE49-F238E27FC236}">
                  <a16:creationId xmlns:a16="http://schemas.microsoft.com/office/drawing/2014/main" id="{5DC33386-3DF4-63B9-B8F7-64FC2985ADA7}"/>
                </a:ext>
              </a:extLst>
            </p:cNvPr>
            <p:cNvSpPr/>
            <p:nvPr/>
          </p:nvSpPr>
          <p:spPr>
            <a:xfrm>
              <a:off x="4955450" y="2394150"/>
              <a:ext cx="10000" cy="27875"/>
            </a:xfrm>
            <a:custGeom>
              <a:avLst/>
              <a:gdLst/>
              <a:ahLst/>
              <a:cxnLst/>
              <a:rect l="l" t="t" r="r" b="b"/>
              <a:pathLst>
                <a:path w="400" h="1115" extrusionOk="0">
                  <a:moveTo>
                    <a:pt x="214" y="1"/>
                  </a:moveTo>
                  <a:lnTo>
                    <a:pt x="0" y="1083"/>
                  </a:lnTo>
                  <a:lnTo>
                    <a:pt x="173" y="1114"/>
                  </a:lnTo>
                  <a:cubicBezTo>
                    <a:pt x="249" y="754"/>
                    <a:pt x="325" y="394"/>
                    <a:pt x="400" y="35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29">
              <a:extLst>
                <a:ext uri="{FF2B5EF4-FFF2-40B4-BE49-F238E27FC236}">
                  <a16:creationId xmlns:a16="http://schemas.microsoft.com/office/drawing/2014/main" id="{C9C9E751-C309-D9AE-0929-363D218ECA09}"/>
                </a:ext>
              </a:extLst>
            </p:cNvPr>
            <p:cNvSpPr/>
            <p:nvPr/>
          </p:nvSpPr>
          <p:spPr>
            <a:xfrm>
              <a:off x="4983800" y="2023750"/>
              <a:ext cx="9250" cy="36750"/>
            </a:xfrm>
            <a:custGeom>
              <a:avLst/>
              <a:gdLst/>
              <a:ahLst/>
              <a:cxnLst/>
              <a:rect l="l" t="t" r="r" b="b"/>
              <a:pathLst>
                <a:path w="370" h="1470" extrusionOk="0">
                  <a:moveTo>
                    <a:pt x="296" y="1"/>
                  </a:moveTo>
                  <a:cubicBezTo>
                    <a:pt x="208" y="450"/>
                    <a:pt x="120" y="900"/>
                    <a:pt x="31" y="1349"/>
                  </a:cubicBezTo>
                  <a:lnTo>
                    <a:pt x="31" y="1349"/>
                  </a:lnTo>
                  <a:cubicBezTo>
                    <a:pt x="145" y="918"/>
                    <a:pt x="258" y="487"/>
                    <a:pt x="370" y="56"/>
                  </a:cubicBezTo>
                  <a:lnTo>
                    <a:pt x="296" y="1"/>
                  </a:lnTo>
                  <a:close/>
                  <a:moveTo>
                    <a:pt x="31" y="1349"/>
                  </a:moveTo>
                  <a:cubicBezTo>
                    <a:pt x="21" y="1387"/>
                    <a:pt x="11" y="1426"/>
                    <a:pt x="1" y="1465"/>
                  </a:cubicBezTo>
                  <a:lnTo>
                    <a:pt x="8" y="1470"/>
                  </a:lnTo>
                  <a:cubicBezTo>
                    <a:pt x="16" y="1429"/>
                    <a:pt x="23" y="1389"/>
                    <a:pt x="31" y="13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29">
              <a:extLst>
                <a:ext uri="{FF2B5EF4-FFF2-40B4-BE49-F238E27FC236}">
                  <a16:creationId xmlns:a16="http://schemas.microsoft.com/office/drawing/2014/main" id="{A82A4FFF-6B02-A883-6460-23C950706E92}"/>
                </a:ext>
              </a:extLst>
            </p:cNvPr>
            <p:cNvSpPr/>
            <p:nvPr/>
          </p:nvSpPr>
          <p:spPr>
            <a:xfrm>
              <a:off x="4985375" y="1953500"/>
              <a:ext cx="10600" cy="36025"/>
            </a:xfrm>
            <a:custGeom>
              <a:avLst/>
              <a:gdLst/>
              <a:ahLst/>
              <a:cxnLst/>
              <a:rect l="l" t="t" r="r" b="b"/>
              <a:pathLst>
                <a:path w="424" h="1441" extrusionOk="0">
                  <a:moveTo>
                    <a:pt x="333" y="0"/>
                  </a:moveTo>
                  <a:cubicBezTo>
                    <a:pt x="226" y="472"/>
                    <a:pt x="120" y="944"/>
                    <a:pt x="15" y="1415"/>
                  </a:cubicBezTo>
                  <a:lnTo>
                    <a:pt x="15" y="1415"/>
                  </a:lnTo>
                  <a:cubicBezTo>
                    <a:pt x="340" y="1001"/>
                    <a:pt x="424" y="526"/>
                    <a:pt x="351" y="13"/>
                  </a:cubicBezTo>
                  <a:lnTo>
                    <a:pt x="333" y="0"/>
                  </a:lnTo>
                  <a:close/>
                  <a:moveTo>
                    <a:pt x="15" y="1415"/>
                  </a:moveTo>
                  <a:lnTo>
                    <a:pt x="15" y="1415"/>
                  </a:lnTo>
                  <a:cubicBezTo>
                    <a:pt x="10" y="1422"/>
                    <a:pt x="5" y="1428"/>
                    <a:pt x="0" y="1434"/>
                  </a:cubicBezTo>
                  <a:lnTo>
                    <a:pt x="9" y="1441"/>
                  </a:lnTo>
                  <a:cubicBezTo>
                    <a:pt x="11" y="1432"/>
                    <a:pt x="13" y="1424"/>
                    <a:pt x="15" y="14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29">
              <a:extLst>
                <a:ext uri="{FF2B5EF4-FFF2-40B4-BE49-F238E27FC236}">
                  <a16:creationId xmlns:a16="http://schemas.microsoft.com/office/drawing/2014/main" id="{03419A0F-6298-3A5F-2CAC-151208A5ECFB}"/>
                </a:ext>
              </a:extLst>
            </p:cNvPr>
            <p:cNvSpPr/>
            <p:nvPr/>
          </p:nvSpPr>
          <p:spPr>
            <a:xfrm>
              <a:off x="4861725" y="2537400"/>
              <a:ext cx="6350" cy="25700"/>
            </a:xfrm>
            <a:custGeom>
              <a:avLst/>
              <a:gdLst/>
              <a:ahLst/>
              <a:cxnLst/>
              <a:rect l="l" t="t" r="r" b="b"/>
              <a:pathLst>
                <a:path w="254" h="1028" extrusionOk="0">
                  <a:moveTo>
                    <a:pt x="8" y="1"/>
                  </a:moveTo>
                  <a:cubicBezTo>
                    <a:pt x="11" y="315"/>
                    <a:pt x="15" y="631"/>
                    <a:pt x="18" y="946"/>
                  </a:cubicBezTo>
                  <a:lnTo>
                    <a:pt x="18" y="946"/>
                  </a:lnTo>
                  <a:cubicBezTo>
                    <a:pt x="96" y="637"/>
                    <a:pt x="174" y="328"/>
                    <a:pt x="254" y="18"/>
                  </a:cubicBezTo>
                  <a:lnTo>
                    <a:pt x="8" y="1"/>
                  </a:lnTo>
                  <a:close/>
                  <a:moveTo>
                    <a:pt x="18" y="946"/>
                  </a:moveTo>
                  <a:lnTo>
                    <a:pt x="18" y="946"/>
                  </a:lnTo>
                  <a:cubicBezTo>
                    <a:pt x="13" y="969"/>
                    <a:pt x="7" y="991"/>
                    <a:pt x="1" y="1014"/>
                  </a:cubicBezTo>
                  <a:lnTo>
                    <a:pt x="19" y="1028"/>
                  </a:lnTo>
                  <a:cubicBezTo>
                    <a:pt x="19" y="1001"/>
                    <a:pt x="19" y="973"/>
                    <a:pt x="18" y="9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29">
              <a:extLst>
                <a:ext uri="{FF2B5EF4-FFF2-40B4-BE49-F238E27FC236}">
                  <a16:creationId xmlns:a16="http://schemas.microsoft.com/office/drawing/2014/main" id="{540D7C81-B845-ECBC-B844-FB9336711FA0}"/>
                </a:ext>
              </a:extLst>
            </p:cNvPr>
            <p:cNvSpPr/>
            <p:nvPr/>
          </p:nvSpPr>
          <p:spPr>
            <a:xfrm>
              <a:off x="5070925" y="2060450"/>
              <a:ext cx="10350" cy="24900"/>
            </a:xfrm>
            <a:custGeom>
              <a:avLst/>
              <a:gdLst/>
              <a:ahLst/>
              <a:cxnLst/>
              <a:rect l="l" t="t" r="r" b="b"/>
              <a:pathLst>
                <a:path w="414" h="996" extrusionOk="0">
                  <a:moveTo>
                    <a:pt x="348" y="0"/>
                  </a:moveTo>
                  <a:cubicBezTo>
                    <a:pt x="232" y="314"/>
                    <a:pt x="117" y="628"/>
                    <a:pt x="0" y="943"/>
                  </a:cubicBezTo>
                  <a:lnTo>
                    <a:pt x="222" y="996"/>
                  </a:lnTo>
                  <a:lnTo>
                    <a:pt x="413" y="47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29">
              <a:extLst>
                <a:ext uri="{FF2B5EF4-FFF2-40B4-BE49-F238E27FC236}">
                  <a16:creationId xmlns:a16="http://schemas.microsoft.com/office/drawing/2014/main" id="{1358F566-64DD-7A2F-416A-DC164EC1BECC}"/>
                </a:ext>
              </a:extLst>
            </p:cNvPr>
            <p:cNvSpPr/>
            <p:nvPr/>
          </p:nvSpPr>
          <p:spPr>
            <a:xfrm>
              <a:off x="4977975" y="1989325"/>
              <a:ext cx="7650" cy="20225"/>
            </a:xfrm>
            <a:custGeom>
              <a:avLst/>
              <a:gdLst/>
              <a:ahLst/>
              <a:cxnLst/>
              <a:rect l="l" t="t" r="r" b="b"/>
              <a:pathLst>
                <a:path w="306" h="809" extrusionOk="0">
                  <a:moveTo>
                    <a:pt x="296" y="1"/>
                  </a:moveTo>
                  <a:lnTo>
                    <a:pt x="294" y="35"/>
                  </a:lnTo>
                  <a:lnTo>
                    <a:pt x="305" y="8"/>
                  </a:lnTo>
                  <a:lnTo>
                    <a:pt x="296" y="1"/>
                  </a:lnTo>
                  <a:close/>
                  <a:moveTo>
                    <a:pt x="294" y="35"/>
                  </a:moveTo>
                  <a:lnTo>
                    <a:pt x="1" y="763"/>
                  </a:lnTo>
                  <a:lnTo>
                    <a:pt x="251" y="808"/>
                  </a:lnTo>
                  <a:lnTo>
                    <a:pt x="294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29">
              <a:extLst>
                <a:ext uri="{FF2B5EF4-FFF2-40B4-BE49-F238E27FC236}">
                  <a16:creationId xmlns:a16="http://schemas.microsoft.com/office/drawing/2014/main" id="{E54804F9-7B45-6781-99BD-E6128B93F453}"/>
                </a:ext>
              </a:extLst>
            </p:cNvPr>
            <p:cNvSpPr/>
            <p:nvPr/>
          </p:nvSpPr>
          <p:spPr>
            <a:xfrm>
              <a:off x="4881400" y="2432350"/>
              <a:ext cx="9350" cy="20275"/>
            </a:xfrm>
            <a:custGeom>
              <a:avLst/>
              <a:gdLst/>
              <a:ahLst/>
              <a:cxnLst/>
              <a:rect l="l" t="t" r="r" b="b"/>
              <a:pathLst>
                <a:path w="374" h="811" extrusionOk="0">
                  <a:moveTo>
                    <a:pt x="200" y="1"/>
                  </a:moveTo>
                  <a:lnTo>
                    <a:pt x="1" y="772"/>
                  </a:lnTo>
                  <a:lnTo>
                    <a:pt x="138" y="810"/>
                  </a:lnTo>
                  <a:lnTo>
                    <a:pt x="374" y="110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29">
              <a:extLst>
                <a:ext uri="{FF2B5EF4-FFF2-40B4-BE49-F238E27FC236}">
                  <a16:creationId xmlns:a16="http://schemas.microsoft.com/office/drawing/2014/main" id="{519E2CDF-0D0E-D7D2-73A7-2F86CD82A452}"/>
                </a:ext>
              </a:extLst>
            </p:cNvPr>
            <p:cNvSpPr/>
            <p:nvPr/>
          </p:nvSpPr>
          <p:spPr>
            <a:xfrm>
              <a:off x="3752275" y="3279375"/>
              <a:ext cx="62500" cy="31125"/>
            </a:xfrm>
            <a:custGeom>
              <a:avLst/>
              <a:gdLst/>
              <a:ahLst/>
              <a:cxnLst/>
              <a:rect l="l" t="t" r="r" b="b"/>
              <a:pathLst>
                <a:path w="2500" h="1245" extrusionOk="0">
                  <a:moveTo>
                    <a:pt x="2422" y="0"/>
                  </a:moveTo>
                  <a:lnTo>
                    <a:pt x="0" y="1062"/>
                  </a:lnTo>
                  <a:cubicBezTo>
                    <a:pt x="26" y="1122"/>
                    <a:pt x="51" y="1184"/>
                    <a:pt x="76" y="1245"/>
                  </a:cubicBezTo>
                  <a:lnTo>
                    <a:pt x="2499" y="240"/>
                  </a:lnTo>
                  <a:cubicBezTo>
                    <a:pt x="2473" y="160"/>
                    <a:pt x="2448" y="80"/>
                    <a:pt x="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29">
              <a:extLst>
                <a:ext uri="{FF2B5EF4-FFF2-40B4-BE49-F238E27FC236}">
                  <a16:creationId xmlns:a16="http://schemas.microsoft.com/office/drawing/2014/main" id="{83A5994C-33A7-76A7-4890-2F8FE9ED9438}"/>
                </a:ext>
              </a:extLst>
            </p:cNvPr>
            <p:cNvSpPr/>
            <p:nvPr/>
          </p:nvSpPr>
          <p:spPr>
            <a:xfrm>
              <a:off x="4347425" y="2503725"/>
              <a:ext cx="197500" cy="51325"/>
            </a:xfrm>
            <a:custGeom>
              <a:avLst/>
              <a:gdLst/>
              <a:ahLst/>
              <a:cxnLst/>
              <a:rect l="l" t="t" r="r" b="b"/>
              <a:pathLst>
                <a:path w="7900" h="2053" extrusionOk="0">
                  <a:moveTo>
                    <a:pt x="0" y="0"/>
                  </a:moveTo>
                  <a:lnTo>
                    <a:pt x="0" y="0"/>
                  </a:lnTo>
                  <a:cubicBezTo>
                    <a:pt x="2567" y="959"/>
                    <a:pt x="5226" y="1533"/>
                    <a:pt x="7899" y="2052"/>
                  </a:cubicBezTo>
                  <a:cubicBezTo>
                    <a:pt x="6627" y="1545"/>
                    <a:pt x="5356" y="1011"/>
                    <a:pt x="4037" y="681"/>
                  </a:cubicBezTo>
                  <a:cubicBezTo>
                    <a:pt x="2718" y="350"/>
                    <a:pt x="1348" y="2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29">
              <a:extLst>
                <a:ext uri="{FF2B5EF4-FFF2-40B4-BE49-F238E27FC236}">
                  <a16:creationId xmlns:a16="http://schemas.microsoft.com/office/drawing/2014/main" id="{6664C9B2-9171-3B92-35F8-0FCE383FB12D}"/>
                </a:ext>
              </a:extLst>
            </p:cNvPr>
            <p:cNvSpPr/>
            <p:nvPr/>
          </p:nvSpPr>
          <p:spPr>
            <a:xfrm>
              <a:off x="3699850" y="2383725"/>
              <a:ext cx="162150" cy="13775"/>
            </a:xfrm>
            <a:custGeom>
              <a:avLst/>
              <a:gdLst/>
              <a:ahLst/>
              <a:cxnLst/>
              <a:rect l="l" t="t" r="r" b="b"/>
              <a:pathLst>
                <a:path w="6486" h="551" extrusionOk="0">
                  <a:moveTo>
                    <a:pt x="2015" y="1"/>
                  </a:moveTo>
                  <a:cubicBezTo>
                    <a:pt x="1358" y="1"/>
                    <a:pt x="688" y="48"/>
                    <a:pt x="0" y="160"/>
                  </a:cubicBezTo>
                  <a:lnTo>
                    <a:pt x="6485" y="550"/>
                  </a:lnTo>
                  <a:cubicBezTo>
                    <a:pt x="5018" y="258"/>
                    <a:pt x="3551" y="1"/>
                    <a:pt x="2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29">
              <a:extLst>
                <a:ext uri="{FF2B5EF4-FFF2-40B4-BE49-F238E27FC236}">
                  <a16:creationId xmlns:a16="http://schemas.microsoft.com/office/drawing/2014/main" id="{025C9CB3-62C2-18F7-88FF-66C204483201}"/>
                </a:ext>
              </a:extLst>
            </p:cNvPr>
            <p:cNvSpPr/>
            <p:nvPr/>
          </p:nvSpPr>
          <p:spPr>
            <a:xfrm>
              <a:off x="3734300" y="2364375"/>
              <a:ext cx="79200" cy="9625"/>
            </a:xfrm>
            <a:custGeom>
              <a:avLst/>
              <a:gdLst/>
              <a:ahLst/>
              <a:cxnLst/>
              <a:rect l="l" t="t" r="r" b="b"/>
              <a:pathLst>
                <a:path w="3168" h="385" extrusionOk="0">
                  <a:moveTo>
                    <a:pt x="11" y="1"/>
                  </a:moveTo>
                  <a:cubicBezTo>
                    <a:pt x="8" y="72"/>
                    <a:pt x="5" y="142"/>
                    <a:pt x="0" y="214"/>
                  </a:cubicBezTo>
                  <a:lnTo>
                    <a:pt x="3142" y="385"/>
                  </a:lnTo>
                  <a:cubicBezTo>
                    <a:pt x="3152" y="296"/>
                    <a:pt x="3159" y="208"/>
                    <a:pt x="3167" y="120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29">
              <a:extLst>
                <a:ext uri="{FF2B5EF4-FFF2-40B4-BE49-F238E27FC236}">
                  <a16:creationId xmlns:a16="http://schemas.microsoft.com/office/drawing/2014/main" id="{10AA17E3-7728-805B-02BF-A058669176A0}"/>
                </a:ext>
              </a:extLst>
            </p:cNvPr>
            <p:cNvSpPr/>
            <p:nvPr/>
          </p:nvSpPr>
          <p:spPr>
            <a:xfrm>
              <a:off x="3991850" y="2407900"/>
              <a:ext cx="75125" cy="20650"/>
            </a:xfrm>
            <a:custGeom>
              <a:avLst/>
              <a:gdLst/>
              <a:ahLst/>
              <a:cxnLst/>
              <a:rect l="l" t="t" r="r" b="b"/>
              <a:pathLst>
                <a:path w="3005" h="826" extrusionOk="0">
                  <a:moveTo>
                    <a:pt x="43" y="0"/>
                  </a:moveTo>
                  <a:lnTo>
                    <a:pt x="0" y="195"/>
                  </a:lnTo>
                  <a:lnTo>
                    <a:pt x="2880" y="826"/>
                  </a:lnTo>
                  <a:cubicBezTo>
                    <a:pt x="2922" y="757"/>
                    <a:pt x="2964" y="687"/>
                    <a:pt x="3005" y="620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29">
              <a:extLst>
                <a:ext uri="{FF2B5EF4-FFF2-40B4-BE49-F238E27FC236}">
                  <a16:creationId xmlns:a16="http://schemas.microsoft.com/office/drawing/2014/main" id="{A26F41B6-5512-46A4-2B51-A409CFC1BF1B}"/>
                </a:ext>
              </a:extLst>
            </p:cNvPr>
            <p:cNvSpPr/>
            <p:nvPr/>
          </p:nvSpPr>
          <p:spPr>
            <a:xfrm>
              <a:off x="3598350" y="2384150"/>
              <a:ext cx="71300" cy="17925"/>
            </a:xfrm>
            <a:custGeom>
              <a:avLst/>
              <a:gdLst/>
              <a:ahLst/>
              <a:cxnLst/>
              <a:rect l="l" t="t" r="r" b="b"/>
              <a:pathLst>
                <a:path w="2852" h="717" extrusionOk="0">
                  <a:moveTo>
                    <a:pt x="2825" y="0"/>
                  </a:moveTo>
                  <a:lnTo>
                    <a:pt x="730" y="281"/>
                  </a:lnTo>
                  <a:lnTo>
                    <a:pt x="753" y="261"/>
                  </a:lnTo>
                  <a:lnTo>
                    <a:pt x="753" y="261"/>
                  </a:lnTo>
                  <a:lnTo>
                    <a:pt x="0" y="717"/>
                  </a:lnTo>
                  <a:lnTo>
                    <a:pt x="2852" y="193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29">
              <a:extLst>
                <a:ext uri="{FF2B5EF4-FFF2-40B4-BE49-F238E27FC236}">
                  <a16:creationId xmlns:a16="http://schemas.microsoft.com/office/drawing/2014/main" id="{963DD0FA-4944-3C47-10CD-1A52D28E9392}"/>
                </a:ext>
              </a:extLst>
            </p:cNvPr>
            <p:cNvSpPr/>
            <p:nvPr/>
          </p:nvSpPr>
          <p:spPr>
            <a:xfrm>
              <a:off x="4118500" y="2439600"/>
              <a:ext cx="71600" cy="24775"/>
            </a:xfrm>
            <a:custGeom>
              <a:avLst/>
              <a:gdLst/>
              <a:ahLst/>
              <a:cxnLst/>
              <a:rect l="l" t="t" r="r" b="b"/>
              <a:pathLst>
                <a:path w="2864" h="991" extrusionOk="0">
                  <a:moveTo>
                    <a:pt x="56" y="0"/>
                  </a:moveTo>
                  <a:cubicBezTo>
                    <a:pt x="38" y="68"/>
                    <a:pt x="19" y="136"/>
                    <a:pt x="1" y="204"/>
                  </a:cubicBezTo>
                  <a:lnTo>
                    <a:pt x="2804" y="990"/>
                  </a:lnTo>
                  <a:cubicBezTo>
                    <a:pt x="2825" y="918"/>
                    <a:pt x="2844" y="845"/>
                    <a:pt x="2863" y="774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29">
              <a:extLst>
                <a:ext uri="{FF2B5EF4-FFF2-40B4-BE49-F238E27FC236}">
                  <a16:creationId xmlns:a16="http://schemas.microsoft.com/office/drawing/2014/main" id="{EADD51A7-DF2A-6A27-A48A-DF4ADEA5D83A}"/>
                </a:ext>
              </a:extLst>
            </p:cNvPr>
            <p:cNvSpPr/>
            <p:nvPr/>
          </p:nvSpPr>
          <p:spPr>
            <a:xfrm>
              <a:off x="3602775" y="2371475"/>
              <a:ext cx="56725" cy="19675"/>
            </a:xfrm>
            <a:custGeom>
              <a:avLst/>
              <a:gdLst/>
              <a:ahLst/>
              <a:cxnLst/>
              <a:rect l="l" t="t" r="r" b="b"/>
              <a:pathLst>
                <a:path w="2269" h="787" extrusionOk="0">
                  <a:moveTo>
                    <a:pt x="2227" y="1"/>
                  </a:moveTo>
                  <a:lnTo>
                    <a:pt x="0" y="539"/>
                  </a:lnTo>
                  <a:lnTo>
                    <a:pt x="576" y="768"/>
                  </a:lnTo>
                  <a:lnTo>
                    <a:pt x="554" y="787"/>
                  </a:lnTo>
                  <a:cubicBezTo>
                    <a:pt x="1126" y="572"/>
                    <a:pt x="1696" y="358"/>
                    <a:pt x="2268" y="144"/>
                  </a:cubicBezTo>
                  <a:cubicBezTo>
                    <a:pt x="2255" y="96"/>
                    <a:pt x="2241" y="48"/>
                    <a:pt x="2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29">
              <a:extLst>
                <a:ext uri="{FF2B5EF4-FFF2-40B4-BE49-F238E27FC236}">
                  <a16:creationId xmlns:a16="http://schemas.microsoft.com/office/drawing/2014/main" id="{7CB5088D-696A-BD21-0D72-193D6A306001}"/>
                </a:ext>
              </a:extLst>
            </p:cNvPr>
            <p:cNvSpPr/>
            <p:nvPr/>
          </p:nvSpPr>
          <p:spPr>
            <a:xfrm>
              <a:off x="4235275" y="2477925"/>
              <a:ext cx="52875" cy="16250"/>
            </a:xfrm>
            <a:custGeom>
              <a:avLst/>
              <a:gdLst/>
              <a:ahLst/>
              <a:cxnLst/>
              <a:rect l="l" t="t" r="r" b="b"/>
              <a:pathLst>
                <a:path w="2115" h="650" extrusionOk="0">
                  <a:moveTo>
                    <a:pt x="29" y="1"/>
                  </a:moveTo>
                  <a:lnTo>
                    <a:pt x="1" y="140"/>
                  </a:lnTo>
                  <a:lnTo>
                    <a:pt x="2065" y="649"/>
                  </a:lnTo>
                  <a:lnTo>
                    <a:pt x="2115" y="500"/>
                  </a:lnTo>
                  <a:lnTo>
                    <a:pt x="1818" y="259"/>
                  </a:lnTo>
                  <a:lnTo>
                    <a:pt x="1312" y="1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29">
              <a:extLst>
                <a:ext uri="{FF2B5EF4-FFF2-40B4-BE49-F238E27FC236}">
                  <a16:creationId xmlns:a16="http://schemas.microsoft.com/office/drawing/2014/main" id="{EB058DC8-1D69-C337-EB9F-8F9F702A61C9}"/>
                </a:ext>
              </a:extLst>
            </p:cNvPr>
            <p:cNvSpPr/>
            <p:nvPr/>
          </p:nvSpPr>
          <p:spPr>
            <a:xfrm>
              <a:off x="3519800" y="2399475"/>
              <a:ext cx="42875" cy="19125"/>
            </a:xfrm>
            <a:custGeom>
              <a:avLst/>
              <a:gdLst/>
              <a:ahLst/>
              <a:cxnLst/>
              <a:rect l="l" t="t" r="r" b="b"/>
              <a:pathLst>
                <a:path w="1715" h="765" extrusionOk="0">
                  <a:moveTo>
                    <a:pt x="1715" y="1"/>
                  </a:moveTo>
                  <a:lnTo>
                    <a:pt x="1715" y="1"/>
                  </a:lnTo>
                  <a:cubicBezTo>
                    <a:pt x="1033" y="48"/>
                    <a:pt x="396" y="160"/>
                    <a:pt x="0" y="764"/>
                  </a:cubicBezTo>
                  <a:lnTo>
                    <a:pt x="864" y="556"/>
                  </a:lnTo>
                  <a:lnTo>
                    <a:pt x="1109" y="410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29">
              <a:extLst>
                <a:ext uri="{FF2B5EF4-FFF2-40B4-BE49-F238E27FC236}">
                  <a16:creationId xmlns:a16="http://schemas.microsoft.com/office/drawing/2014/main" id="{E1B4542B-8C8A-21B9-67A2-0E28DA9FBC8A}"/>
                </a:ext>
              </a:extLst>
            </p:cNvPr>
            <p:cNvSpPr/>
            <p:nvPr/>
          </p:nvSpPr>
          <p:spPr>
            <a:xfrm>
              <a:off x="3528025" y="2408575"/>
              <a:ext cx="28950" cy="16375"/>
            </a:xfrm>
            <a:custGeom>
              <a:avLst/>
              <a:gdLst/>
              <a:ahLst/>
              <a:cxnLst/>
              <a:rect l="l" t="t" r="r" b="b"/>
              <a:pathLst>
                <a:path w="1158" h="655" extrusionOk="0">
                  <a:moveTo>
                    <a:pt x="1158" y="0"/>
                  </a:moveTo>
                  <a:lnTo>
                    <a:pt x="780" y="46"/>
                  </a:lnTo>
                  <a:lnTo>
                    <a:pt x="535" y="192"/>
                  </a:lnTo>
                  <a:lnTo>
                    <a:pt x="1" y="655"/>
                  </a:lnTo>
                  <a:cubicBezTo>
                    <a:pt x="493" y="642"/>
                    <a:pt x="844" y="368"/>
                    <a:pt x="1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29">
              <a:extLst>
                <a:ext uri="{FF2B5EF4-FFF2-40B4-BE49-F238E27FC236}">
                  <a16:creationId xmlns:a16="http://schemas.microsoft.com/office/drawing/2014/main" id="{797EED84-2BD4-C359-ED39-A52C86B20BF6}"/>
                </a:ext>
              </a:extLst>
            </p:cNvPr>
            <p:cNvSpPr/>
            <p:nvPr/>
          </p:nvSpPr>
          <p:spPr>
            <a:xfrm>
              <a:off x="4268050" y="2476000"/>
              <a:ext cx="26750" cy="8400"/>
            </a:xfrm>
            <a:custGeom>
              <a:avLst/>
              <a:gdLst/>
              <a:ahLst/>
              <a:cxnLst/>
              <a:rect l="l" t="t" r="r" b="b"/>
              <a:pathLst>
                <a:path w="1070" h="336" extrusionOk="0">
                  <a:moveTo>
                    <a:pt x="365" y="0"/>
                  </a:moveTo>
                  <a:cubicBezTo>
                    <a:pt x="240" y="0"/>
                    <a:pt x="158" y="66"/>
                    <a:pt x="1" y="194"/>
                  </a:cubicBezTo>
                  <a:lnTo>
                    <a:pt x="507" y="336"/>
                  </a:lnTo>
                  <a:lnTo>
                    <a:pt x="1070" y="240"/>
                  </a:lnTo>
                  <a:cubicBezTo>
                    <a:pt x="685" y="78"/>
                    <a:pt x="49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29">
              <a:extLst>
                <a:ext uri="{FF2B5EF4-FFF2-40B4-BE49-F238E27FC236}">
                  <a16:creationId xmlns:a16="http://schemas.microsoft.com/office/drawing/2014/main" id="{1C8A2DFD-2561-9280-A8DB-A80A2F480BD3}"/>
                </a:ext>
              </a:extLst>
            </p:cNvPr>
            <p:cNvSpPr/>
            <p:nvPr/>
          </p:nvSpPr>
          <p:spPr>
            <a:xfrm>
              <a:off x="3631675" y="3080450"/>
              <a:ext cx="125675" cy="27100"/>
            </a:xfrm>
            <a:custGeom>
              <a:avLst/>
              <a:gdLst/>
              <a:ahLst/>
              <a:cxnLst/>
              <a:rect l="l" t="t" r="r" b="b"/>
              <a:pathLst>
                <a:path w="5027" h="1084" extrusionOk="0">
                  <a:moveTo>
                    <a:pt x="5027" y="0"/>
                  </a:moveTo>
                  <a:cubicBezTo>
                    <a:pt x="3276" y="15"/>
                    <a:pt x="1603" y="387"/>
                    <a:pt x="0" y="1084"/>
                  </a:cubicBezTo>
                  <a:lnTo>
                    <a:pt x="50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29">
              <a:extLst>
                <a:ext uri="{FF2B5EF4-FFF2-40B4-BE49-F238E27FC236}">
                  <a16:creationId xmlns:a16="http://schemas.microsoft.com/office/drawing/2014/main" id="{BB758DA5-6E54-E2C7-5A73-06B771F27357}"/>
                </a:ext>
              </a:extLst>
            </p:cNvPr>
            <p:cNvSpPr/>
            <p:nvPr/>
          </p:nvSpPr>
          <p:spPr>
            <a:xfrm>
              <a:off x="2253600" y="2210300"/>
              <a:ext cx="29575" cy="39425"/>
            </a:xfrm>
            <a:custGeom>
              <a:avLst/>
              <a:gdLst/>
              <a:ahLst/>
              <a:cxnLst/>
              <a:rect l="l" t="t" r="r" b="b"/>
              <a:pathLst>
                <a:path w="1183" h="1577" extrusionOk="0">
                  <a:moveTo>
                    <a:pt x="973" y="0"/>
                  </a:moveTo>
                  <a:lnTo>
                    <a:pt x="0" y="1507"/>
                  </a:lnTo>
                  <a:cubicBezTo>
                    <a:pt x="28" y="1530"/>
                    <a:pt x="56" y="1553"/>
                    <a:pt x="83" y="1576"/>
                  </a:cubicBezTo>
                  <a:lnTo>
                    <a:pt x="1183" y="146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29">
              <a:extLst>
                <a:ext uri="{FF2B5EF4-FFF2-40B4-BE49-F238E27FC236}">
                  <a16:creationId xmlns:a16="http://schemas.microsoft.com/office/drawing/2014/main" id="{267AB55A-54C9-FFF1-6391-827F5ED64FBB}"/>
                </a:ext>
              </a:extLst>
            </p:cNvPr>
            <p:cNvSpPr/>
            <p:nvPr/>
          </p:nvSpPr>
          <p:spPr>
            <a:xfrm>
              <a:off x="2264350" y="2225775"/>
              <a:ext cx="25925" cy="38850"/>
            </a:xfrm>
            <a:custGeom>
              <a:avLst/>
              <a:gdLst/>
              <a:ahLst/>
              <a:cxnLst/>
              <a:rect l="l" t="t" r="r" b="b"/>
              <a:pathLst>
                <a:path w="1037" h="1554" extrusionOk="0">
                  <a:moveTo>
                    <a:pt x="929" y="1"/>
                  </a:moveTo>
                  <a:lnTo>
                    <a:pt x="1" y="1473"/>
                  </a:lnTo>
                  <a:lnTo>
                    <a:pt x="100" y="1553"/>
                  </a:lnTo>
                  <a:cubicBezTo>
                    <a:pt x="412" y="1066"/>
                    <a:pt x="724" y="578"/>
                    <a:pt x="1037" y="91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29">
              <a:extLst>
                <a:ext uri="{FF2B5EF4-FFF2-40B4-BE49-F238E27FC236}">
                  <a16:creationId xmlns:a16="http://schemas.microsoft.com/office/drawing/2014/main" id="{12A20BDB-8E37-1D93-C2F1-EDCADC60538D}"/>
                </a:ext>
              </a:extLst>
            </p:cNvPr>
            <p:cNvSpPr/>
            <p:nvPr/>
          </p:nvSpPr>
          <p:spPr>
            <a:xfrm>
              <a:off x="2240375" y="2262575"/>
              <a:ext cx="26500" cy="38050"/>
            </a:xfrm>
            <a:custGeom>
              <a:avLst/>
              <a:gdLst/>
              <a:ahLst/>
              <a:cxnLst/>
              <a:rect l="l" t="t" r="r" b="b"/>
              <a:pathLst>
                <a:path w="1060" h="1522" extrusionOk="0">
                  <a:moveTo>
                    <a:pt x="960" y="1"/>
                  </a:moveTo>
                  <a:lnTo>
                    <a:pt x="1" y="1452"/>
                  </a:lnTo>
                  <a:cubicBezTo>
                    <a:pt x="30" y="1475"/>
                    <a:pt x="60" y="1499"/>
                    <a:pt x="88" y="1521"/>
                  </a:cubicBezTo>
                  <a:lnTo>
                    <a:pt x="1059" y="8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29">
              <a:extLst>
                <a:ext uri="{FF2B5EF4-FFF2-40B4-BE49-F238E27FC236}">
                  <a16:creationId xmlns:a16="http://schemas.microsoft.com/office/drawing/2014/main" id="{F2479AE9-0FFB-9A20-89B7-FC8A7AC5132C}"/>
                </a:ext>
              </a:extLst>
            </p:cNvPr>
            <p:cNvSpPr/>
            <p:nvPr/>
          </p:nvSpPr>
          <p:spPr>
            <a:xfrm>
              <a:off x="2435375" y="1980125"/>
              <a:ext cx="20150" cy="36125"/>
            </a:xfrm>
            <a:custGeom>
              <a:avLst/>
              <a:gdLst/>
              <a:ahLst/>
              <a:cxnLst/>
              <a:rect l="l" t="t" r="r" b="b"/>
              <a:pathLst>
                <a:path w="806" h="1445" extrusionOk="0">
                  <a:moveTo>
                    <a:pt x="713" y="1"/>
                  </a:moveTo>
                  <a:cubicBezTo>
                    <a:pt x="314" y="392"/>
                    <a:pt x="50" y="857"/>
                    <a:pt x="0" y="1445"/>
                  </a:cubicBezTo>
                  <a:lnTo>
                    <a:pt x="806" y="80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29">
              <a:extLst>
                <a:ext uri="{FF2B5EF4-FFF2-40B4-BE49-F238E27FC236}">
                  <a16:creationId xmlns:a16="http://schemas.microsoft.com/office/drawing/2014/main" id="{8D6C6503-76A4-81AE-EE5D-66692320AA1D}"/>
                </a:ext>
              </a:extLst>
            </p:cNvPr>
            <p:cNvSpPr/>
            <p:nvPr/>
          </p:nvSpPr>
          <p:spPr>
            <a:xfrm>
              <a:off x="2350225" y="2116250"/>
              <a:ext cx="24625" cy="29925"/>
            </a:xfrm>
            <a:custGeom>
              <a:avLst/>
              <a:gdLst/>
              <a:ahLst/>
              <a:cxnLst/>
              <a:rect l="l" t="t" r="r" b="b"/>
              <a:pathLst>
                <a:path w="985" h="1197" extrusionOk="0">
                  <a:moveTo>
                    <a:pt x="971" y="0"/>
                  </a:moveTo>
                  <a:cubicBezTo>
                    <a:pt x="955" y="26"/>
                    <a:pt x="939" y="51"/>
                    <a:pt x="923" y="77"/>
                  </a:cubicBezTo>
                  <a:lnTo>
                    <a:pt x="923" y="77"/>
                  </a:lnTo>
                  <a:lnTo>
                    <a:pt x="984" y="13"/>
                  </a:lnTo>
                  <a:lnTo>
                    <a:pt x="971" y="0"/>
                  </a:lnTo>
                  <a:close/>
                  <a:moveTo>
                    <a:pt x="923" y="77"/>
                  </a:moveTo>
                  <a:lnTo>
                    <a:pt x="0" y="1031"/>
                  </a:lnTo>
                  <a:lnTo>
                    <a:pt x="215" y="1196"/>
                  </a:lnTo>
                  <a:cubicBezTo>
                    <a:pt x="451" y="823"/>
                    <a:pt x="687" y="450"/>
                    <a:pt x="92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29">
              <a:extLst>
                <a:ext uri="{FF2B5EF4-FFF2-40B4-BE49-F238E27FC236}">
                  <a16:creationId xmlns:a16="http://schemas.microsoft.com/office/drawing/2014/main" id="{7CAF9F33-C330-EBD4-4CA6-DF363CA1CA14}"/>
                </a:ext>
              </a:extLst>
            </p:cNvPr>
            <p:cNvSpPr/>
            <p:nvPr/>
          </p:nvSpPr>
          <p:spPr>
            <a:xfrm>
              <a:off x="2359125" y="2082125"/>
              <a:ext cx="23725" cy="28225"/>
            </a:xfrm>
            <a:custGeom>
              <a:avLst/>
              <a:gdLst/>
              <a:ahLst/>
              <a:cxnLst/>
              <a:rect l="l" t="t" r="r" b="b"/>
              <a:pathLst>
                <a:path w="949" h="1129" extrusionOk="0">
                  <a:moveTo>
                    <a:pt x="783" y="1"/>
                  </a:moveTo>
                  <a:lnTo>
                    <a:pt x="1" y="1013"/>
                  </a:lnTo>
                  <a:lnTo>
                    <a:pt x="154" y="1129"/>
                  </a:lnTo>
                  <a:lnTo>
                    <a:pt x="949" y="158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29">
              <a:extLst>
                <a:ext uri="{FF2B5EF4-FFF2-40B4-BE49-F238E27FC236}">
                  <a16:creationId xmlns:a16="http://schemas.microsoft.com/office/drawing/2014/main" id="{CFDE5DDB-7683-9538-DCB8-0DA968C9C035}"/>
                </a:ext>
              </a:extLst>
            </p:cNvPr>
            <p:cNvSpPr/>
            <p:nvPr/>
          </p:nvSpPr>
          <p:spPr>
            <a:xfrm>
              <a:off x="2287550" y="2198450"/>
              <a:ext cx="16725" cy="29625"/>
            </a:xfrm>
            <a:custGeom>
              <a:avLst/>
              <a:gdLst/>
              <a:ahLst/>
              <a:cxnLst/>
              <a:rect l="l" t="t" r="r" b="b"/>
              <a:pathLst>
                <a:path w="669" h="1185" extrusionOk="0">
                  <a:moveTo>
                    <a:pt x="633" y="1"/>
                  </a:moveTo>
                  <a:lnTo>
                    <a:pt x="0" y="1094"/>
                  </a:lnTo>
                  <a:cubicBezTo>
                    <a:pt x="36" y="1123"/>
                    <a:pt x="73" y="1154"/>
                    <a:pt x="109" y="1184"/>
                  </a:cubicBezTo>
                  <a:cubicBezTo>
                    <a:pt x="428" y="866"/>
                    <a:pt x="668" y="508"/>
                    <a:pt x="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29">
              <a:extLst>
                <a:ext uri="{FF2B5EF4-FFF2-40B4-BE49-F238E27FC236}">
                  <a16:creationId xmlns:a16="http://schemas.microsoft.com/office/drawing/2014/main" id="{899DDE4B-B525-9839-6E23-B47268C1CBD8}"/>
                </a:ext>
              </a:extLst>
            </p:cNvPr>
            <p:cNvSpPr/>
            <p:nvPr/>
          </p:nvSpPr>
          <p:spPr>
            <a:xfrm>
              <a:off x="2374475" y="2091075"/>
              <a:ext cx="18325" cy="25500"/>
            </a:xfrm>
            <a:custGeom>
              <a:avLst/>
              <a:gdLst/>
              <a:ahLst/>
              <a:cxnLst/>
              <a:rect l="l" t="t" r="r" b="b"/>
              <a:pathLst>
                <a:path w="733" h="1020" extrusionOk="0">
                  <a:moveTo>
                    <a:pt x="562" y="1"/>
                  </a:moveTo>
                  <a:lnTo>
                    <a:pt x="26" y="997"/>
                  </a:lnTo>
                  <a:lnTo>
                    <a:pt x="26" y="997"/>
                  </a:lnTo>
                  <a:cubicBezTo>
                    <a:pt x="446" y="826"/>
                    <a:pt x="603" y="475"/>
                    <a:pt x="732" y="106"/>
                  </a:cubicBezTo>
                  <a:lnTo>
                    <a:pt x="562" y="1"/>
                  </a:lnTo>
                  <a:close/>
                  <a:moveTo>
                    <a:pt x="26" y="997"/>
                  </a:moveTo>
                  <a:cubicBezTo>
                    <a:pt x="18" y="1001"/>
                    <a:pt x="9" y="1004"/>
                    <a:pt x="1" y="1007"/>
                  </a:cubicBezTo>
                  <a:cubicBezTo>
                    <a:pt x="1" y="1007"/>
                    <a:pt x="14" y="1020"/>
                    <a:pt x="14" y="1020"/>
                  </a:cubicBezTo>
                  <a:lnTo>
                    <a:pt x="26" y="9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29">
              <a:extLst>
                <a:ext uri="{FF2B5EF4-FFF2-40B4-BE49-F238E27FC236}">
                  <a16:creationId xmlns:a16="http://schemas.microsoft.com/office/drawing/2014/main" id="{B100C93E-3CD6-663A-30D5-34676768D9DE}"/>
                </a:ext>
              </a:extLst>
            </p:cNvPr>
            <p:cNvSpPr/>
            <p:nvPr/>
          </p:nvSpPr>
          <p:spPr>
            <a:xfrm>
              <a:off x="2035250" y="2520175"/>
              <a:ext cx="14525" cy="23175"/>
            </a:xfrm>
            <a:custGeom>
              <a:avLst/>
              <a:gdLst/>
              <a:ahLst/>
              <a:cxnLst/>
              <a:rect l="l" t="t" r="r" b="b"/>
              <a:pathLst>
                <a:path w="581" h="927" extrusionOk="0">
                  <a:moveTo>
                    <a:pt x="374" y="0"/>
                  </a:moveTo>
                  <a:lnTo>
                    <a:pt x="0" y="883"/>
                  </a:lnTo>
                  <a:lnTo>
                    <a:pt x="54" y="926"/>
                  </a:lnTo>
                  <a:lnTo>
                    <a:pt x="580" y="101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29">
              <a:extLst>
                <a:ext uri="{FF2B5EF4-FFF2-40B4-BE49-F238E27FC236}">
                  <a16:creationId xmlns:a16="http://schemas.microsoft.com/office/drawing/2014/main" id="{74A76A8F-AC8A-803B-643F-1236EF04B5F3}"/>
                </a:ext>
              </a:extLst>
            </p:cNvPr>
            <p:cNvSpPr/>
            <p:nvPr/>
          </p:nvSpPr>
          <p:spPr>
            <a:xfrm>
              <a:off x="2068875" y="2479375"/>
              <a:ext cx="15250" cy="27775"/>
            </a:xfrm>
            <a:custGeom>
              <a:avLst/>
              <a:gdLst/>
              <a:ahLst/>
              <a:cxnLst/>
              <a:rect l="l" t="t" r="r" b="b"/>
              <a:pathLst>
                <a:path w="610" h="1111" extrusionOk="0">
                  <a:moveTo>
                    <a:pt x="566" y="0"/>
                  </a:moveTo>
                  <a:cubicBezTo>
                    <a:pt x="378" y="345"/>
                    <a:pt x="190" y="689"/>
                    <a:pt x="1" y="1033"/>
                  </a:cubicBezTo>
                  <a:lnTo>
                    <a:pt x="90" y="1110"/>
                  </a:lnTo>
                  <a:cubicBezTo>
                    <a:pt x="263" y="752"/>
                    <a:pt x="437" y="393"/>
                    <a:pt x="610" y="35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29">
              <a:extLst>
                <a:ext uri="{FF2B5EF4-FFF2-40B4-BE49-F238E27FC236}">
                  <a16:creationId xmlns:a16="http://schemas.microsoft.com/office/drawing/2014/main" id="{F566E4A0-CFC3-77D7-EF42-F8322A9A0BB9}"/>
                </a:ext>
              </a:extLst>
            </p:cNvPr>
            <p:cNvSpPr/>
            <p:nvPr/>
          </p:nvSpPr>
          <p:spPr>
            <a:xfrm>
              <a:off x="2097450" y="2459325"/>
              <a:ext cx="14550" cy="25725"/>
            </a:xfrm>
            <a:custGeom>
              <a:avLst/>
              <a:gdLst/>
              <a:ahLst/>
              <a:cxnLst/>
              <a:rect l="l" t="t" r="r" b="b"/>
              <a:pathLst>
                <a:path w="582" h="1029" extrusionOk="0">
                  <a:moveTo>
                    <a:pt x="462" y="1"/>
                  </a:moveTo>
                  <a:lnTo>
                    <a:pt x="0" y="946"/>
                  </a:lnTo>
                  <a:lnTo>
                    <a:pt x="103" y="1029"/>
                  </a:lnTo>
                  <a:cubicBezTo>
                    <a:pt x="368" y="748"/>
                    <a:pt x="581" y="448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29">
              <a:extLst>
                <a:ext uri="{FF2B5EF4-FFF2-40B4-BE49-F238E27FC236}">
                  <a16:creationId xmlns:a16="http://schemas.microsoft.com/office/drawing/2014/main" id="{BED93CF9-79FC-D3B1-E259-B9BD580EE843}"/>
                </a:ext>
              </a:extLst>
            </p:cNvPr>
            <p:cNvSpPr/>
            <p:nvPr/>
          </p:nvSpPr>
          <p:spPr>
            <a:xfrm>
              <a:off x="2083000" y="2456325"/>
              <a:ext cx="15025" cy="23950"/>
            </a:xfrm>
            <a:custGeom>
              <a:avLst/>
              <a:gdLst/>
              <a:ahLst/>
              <a:cxnLst/>
              <a:rect l="l" t="t" r="r" b="b"/>
              <a:pathLst>
                <a:path w="601" h="958" extrusionOk="0">
                  <a:moveTo>
                    <a:pt x="399" y="1"/>
                  </a:moveTo>
                  <a:cubicBezTo>
                    <a:pt x="267" y="308"/>
                    <a:pt x="133" y="614"/>
                    <a:pt x="1" y="922"/>
                  </a:cubicBezTo>
                  <a:lnTo>
                    <a:pt x="45" y="957"/>
                  </a:lnTo>
                  <a:lnTo>
                    <a:pt x="601" y="10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29">
              <a:extLst>
                <a:ext uri="{FF2B5EF4-FFF2-40B4-BE49-F238E27FC236}">
                  <a16:creationId xmlns:a16="http://schemas.microsoft.com/office/drawing/2014/main" id="{34EC4301-82BF-FA52-1007-AA1BC5904FB2}"/>
                </a:ext>
              </a:extLst>
            </p:cNvPr>
            <p:cNvSpPr/>
            <p:nvPr/>
          </p:nvSpPr>
          <p:spPr>
            <a:xfrm>
              <a:off x="2239075" y="2247975"/>
              <a:ext cx="16625" cy="22375"/>
            </a:xfrm>
            <a:custGeom>
              <a:avLst/>
              <a:gdLst/>
              <a:ahLst/>
              <a:cxnLst/>
              <a:rect l="l" t="t" r="r" b="b"/>
              <a:pathLst>
                <a:path w="665" h="895" extrusionOk="0">
                  <a:moveTo>
                    <a:pt x="580" y="0"/>
                  </a:moveTo>
                  <a:cubicBezTo>
                    <a:pt x="387" y="276"/>
                    <a:pt x="193" y="551"/>
                    <a:pt x="1" y="826"/>
                  </a:cubicBezTo>
                  <a:lnTo>
                    <a:pt x="81" y="895"/>
                  </a:lnTo>
                  <a:cubicBezTo>
                    <a:pt x="276" y="620"/>
                    <a:pt x="469" y="345"/>
                    <a:pt x="664" y="69"/>
                  </a:cubicBezTo>
                  <a:cubicBezTo>
                    <a:pt x="637" y="47"/>
                    <a:pt x="609" y="24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29">
              <a:extLst>
                <a:ext uri="{FF2B5EF4-FFF2-40B4-BE49-F238E27FC236}">
                  <a16:creationId xmlns:a16="http://schemas.microsoft.com/office/drawing/2014/main" id="{736D3747-9E3B-9737-8693-F7673542759E}"/>
                </a:ext>
              </a:extLst>
            </p:cNvPr>
            <p:cNvSpPr/>
            <p:nvPr/>
          </p:nvSpPr>
          <p:spPr>
            <a:xfrm>
              <a:off x="2315450" y="2129450"/>
              <a:ext cx="12175" cy="14300"/>
            </a:xfrm>
            <a:custGeom>
              <a:avLst/>
              <a:gdLst/>
              <a:ahLst/>
              <a:cxnLst/>
              <a:rect l="l" t="t" r="r" b="b"/>
              <a:pathLst>
                <a:path w="487" h="572" extrusionOk="0">
                  <a:moveTo>
                    <a:pt x="326" y="0"/>
                  </a:moveTo>
                  <a:cubicBezTo>
                    <a:pt x="217" y="162"/>
                    <a:pt x="109" y="323"/>
                    <a:pt x="1" y="485"/>
                  </a:cubicBezTo>
                  <a:lnTo>
                    <a:pt x="114" y="572"/>
                  </a:lnTo>
                  <a:lnTo>
                    <a:pt x="487" y="10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29">
              <a:extLst>
                <a:ext uri="{FF2B5EF4-FFF2-40B4-BE49-F238E27FC236}">
                  <a16:creationId xmlns:a16="http://schemas.microsoft.com/office/drawing/2014/main" id="{9BE8AFD3-3D4A-2609-1FA3-52A7194894C6}"/>
                </a:ext>
              </a:extLst>
            </p:cNvPr>
            <p:cNvSpPr/>
            <p:nvPr/>
          </p:nvSpPr>
          <p:spPr>
            <a:xfrm>
              <a:off x="2470550" y="1987075"/>
              <a:ext cx="15575" cy="23800"/>
            </a:xfrm>
            <a:custGeom>
              <a:avLst/>
              <a:gdLst/>
              <a:ahLst/>
              <a:cxnLst/>
              <a:rect l="l" t="t" r="r" b="b"/>
              <a:pathLst>
                <a:path w="623" h="952" extrusionOk="0">
                  <a:moveTo>
                    <a:pt x="580" y="0"/>
                  </a:moveTo>
                  <a:lnTo>
                    <a:pt x="23" y="598"/>
                  </a:lnTo>
                  <a:cubicBezTo>
                    <a:pt x="15" y="716"/>
                    <a:pt x="8" y="834"/>
                    <a:pt x="1" y="952"/>
                  </a:cubicBezTo>
                  <a:cubicBezTo>
                    <a:pt x="346" y="727"/>
                    <a:pt x="623" y="462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29">
              <a:extLst>
                <a:ext uri="{FF2B5EF4-FFF2-40B4-BE49-F238E27FC236}">
                  <a16:creationId xmlns:a16="http://schemas.microsoft.com/office/drawing/2014/main" id="{BDC84AB0-2619-ED50-DA8A-6B7BAA8606CB}"/>
                </a:ext>
              </a:extLst>
            </p:cNvPr>
            <p:cNvSpPr/>
            <p:nvPr/>
          </p:nvSpPr>
          <p:spPr>
            <a:xfrm>
              <a:off x="2453175" y="1959000"/>
              <a:ext cx="16525" cy="23150"/>
            </a:xfrm>
            <a:custGeom>
              <a:avLst/>
              <a:gdLst/>
              <a:ahLst/>
              <a:cxnLst/>
              <a:rect l="l" t="t" r="r" b="b"/>
              <a:pathLst>
                <a:path w="661" h="926" extrusionOk="0">
                  <a:moveTo>
                    <a:pt x="559" y="0"/>
                  </a:moveTo>
                  <a:lnTo>
                    <a:pt x="1" y="846"/>
                  </a:lnTo>
                  <a:lnTo>
                    <a:pt x="94" y="925"/>
                  </a:lnTo>
                  <a:lnTo>
                    <a:pt x="661" y="84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29">
              <a:extLst>
                <a:ext uri="{FF2B5EF4-FFF2-40B4-BE49-F238E27FC236}">
                  <a16:creationId xmlns:a16="http://schemas.microsoft.com/office/drawing/2014/main" id="{9C96253D-0421-0753-88CB-BA1D1F9C0E91}"/>
                </a:ext>
              </a:extLst>
            </p:cNvPr>
            <p:cNvSpPr/>
            <p:nvPr/>
          </p:nvSpPr>
          <p:spPr>
            <a:xfrm>
              <a:off x="2483750" y="1948050"/>
              <a:ext cx="14675" cy="22400"/>
            </a:xfrm>
            <a:custGeom>
              <a:avLst/>
              <a:gdLst/>
              <a:ahLst/>
              <a:cxnLst/>
              <a:rect l="l" t="t" r="r" b="b"/>
              <a:pathLst>
                <a:path w="587" h="896" extrusionOk="0">
                  <a:moveTo>
                    <a:pt x="586" y="1"/>
                  </a:moveTo>
                  <a:cubicBezTo>
                    <a:pt x="390" y="299"/>
                    <a:pt x="195" y="598"/>
                    <a:pt x="1" y="895"/>
                  </a:cubicBezTo>
                  <a:cubicBezTo>
                    <a:pt x="195" y="598"/>
                    <a:pt x="391" y="299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29">
              <a:extLst>
                <a:ext uri="{FF2B5EF4-FFF2-40B4-BE49-F238E27FC236}">
                  <a16:creationId xmlns:a16="http://schemas.microsoft.com/office/drawing/2014/main" id="{D8292A34-888A-EF9D-5AEF-0C38C49C8EDA}"/>
                </a:ext>
              </a:extLst>
            </p:cNvPr>
            <p:cNvSpPr/>
            <p:nvPr/>
          </p:nvSpPr>
          <p:spPr>
            <a:xfrm>
              <a:off x="2211325" y="2289500"/>
              <a:ext cx="15525" cy="22350"/>
            </a:xfrm>
            <a:custGeom>
              <a:avLst/>
              <a:gdLst/>
              <a:ahLst/>
              <a:cxnLst/>
              <a:rect l="l" t="t" r="r" b="b"/>
              <a:pathLst>
                <a:path w="621" h="894" extrusionOk="0">
                  <a:moveTo>
                    <a:pt x="536" y="1"/>
                  </a:moveTo>
                  <a:cubicBezTo>
                    <a:pt x="358" y="288"/>
                    <a:pt x="179" y="575"/>
                    <a:pt x="1" y="861"/>
                  </a:cubicBezTo>
                  <a:lnTo>
                    <a:pt x="39" y="894"/>
                  </a:lnTo>
                  <a:lnTo>
                    <a:pt x="620" y="6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29">
              <a:extLst>
                <a:ext uri="{FF2B5EF4-FFF2-40B4-BE49-F238E27FC236}">
                  <a16:creationId xmlns:a16="http://schemas.microsoft.com/office/drawing/2014/main" id="{B5D5C31D-43DD-5560-9F21-D4625440BA0F}"/>
                </a:ext>
              </a:extLst>
            </p:cNvPr>
            <p:cNvSpPr/>
            <p:nvPr/>
          </p:nvSpPr>
          <p:spPr>
            <a:xfrm>
              <a:off x="2224725" y="2268600"/>
              <a:ext cx="16425" cy="22575"/>
            </a:xfrm>
            <a:custGeom>
              <a:avLst/>
              <a:gdLst/>
              <a:ahLst/>
              <a:cxnLst/>
              <a:rect l="l" t="t" r="r" b="b"/>
              <a:pathLst>
                <a:path w="657" h="903" extrusionOk="0">
                  <a:moveTo>
                    <a:pt x="575" y="1"/>
                  </a:moveTo>
                  <a:lnTo>
                    <a:pt x="0" y="837"/>
                  </a:lnTo>
                  <a:lnTo>
                    <a:pt x="84" y="902"/>
                  </a:lnTo>
                  <a:lnTo>
                    <a:pt x="656" y="70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29">
              <a:extLst>
                <a:ext uri="{FF2B5EF4-FFF2-40B4-BE49-F238E27FC236}">
                  <a16:creationId xmlns:a16="http://schemas.microsoft.com/office/drawing/2014/main" id="{53AA33B5-6EE2-AD0D-D6A4-457BDAD4605B}"/>
                </a:ext>
              </a:extLst>
            </p:cNvPr>
            <p:cNvSpPr/>
            <p:nvPr/>
          </p:nvSpPr>
          <p:spPr>
            <a:xfrm>
              <a:off x="2198300" y="2311050"/>
              <a:ext cx="14050" cy="19700"/>
            </a:xfrm>
            <a:custGeom>
              <a:avLst/>
              <a:gdLst/>
              <a:ahLst/>
              <a:cxnLst/>
              <a:rect l="l" t="t" r="r" b="b"/>
              <a:pathLst>
                <a:path w="562" h="788" extrusionOk="0">
                  <a:moveTo>
                    <a:pt x="523" y="0"/>
                  </a:moveTo>
                  <a:cubicBezTo>
                    <a:pt x="349" y="224"/>
                    <a:pt x="174" y="449"/>
                    <a:pt x="1" y="674"/>
                  </a:cubicBezTo>
                  <a:lnTo>
                    <a:pt x="196" y="787"/>
                  </a:lnTo>
                  <a:lnTo>
                    <a:pt x="561" y="32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29">
              <a:extLst>
                <a:ext uri="{FF2B5EF4-FFF2-40B4-BE49-F238E27FC236}">
                  <a16:creationId xmlns:a16="http://schemas.microsoft.com/office/drawing/2014/main" id="{1CB2D584-3888-0A1B-A820-79C0826C1641}"/>
                </a:ext>
              </a:extLst>
            </p:cNvPr>
            <p:cNvSpPr/>
            <p:nvPr/>
          </p:nvSpPr>
          <p:spPr>
            <a:xfrm>
              <a:off x="4806550" y="2206425"/>
              <a:ext cx="19700" cy="78550"/>
            </a:xfrm>
            <a:custGeom>
              <a:avLst/>
              <a:gdLst/>
              <a:ahLst/>
              <a:cxnLst/>
              <a:rect l="l" t="t" r="r" b="b"/>
              <a:pathLst>
                <a:path w="788" h="3142" extrusionOk="0">
                  <a:moveTo>
                    <a:pt x="576" y="0"/>
                  </a:moveTo>
                  <a:lnTo>
                    <a:pt x="1" y="3028"/>
                  </a:lnTo>
                  <a:lnTo>
                    <a:pt x="204" y="3141"/>
                  </a:lnTo>
                  <a:lnTo>
                    <a:pt x="788" y="40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29">
              <a:extLst>
                <a:ext uri="{FF2B5EF4-FFF2-40B4-BE49-F238E27FC236}">
                  <a16:creationId xmlns:a16="http://schemas.microsoft.com/office/drawing/2014/main" id="{F814878E-5B77-CDD5-904E-45990F09973A}"/>
                </a:ext>
              </a:extLst>
            </p:cNvPr>
            <p:cNvSpPr/>
            <p:nvPr/>
          </p:nvSpPr>
          <p:spPr>
            <a:xfrm>
              <a:off x="4843250" y="2037750"/>
              <a:ext cx="19550" cy="71150"/>
            </a:xfrm>
            <a:custGeom>
              <a:avLst/>
              <a:gdLst/>
              <a:ahLst/>
              <a:cxnLst/>
              <a:rect l="l" t="t" r="r" b="b"/>
              <a:pathLst>
                <a:path w="782" h="2846" extrusionOk="0">
                  <a:moveTo>
                    <a:pt x="561" y="0"/>
                  </a:moveTo>
                  <a:cubicBezTo>
                    <a:pt x="374" y="929"/>
                    <a:pt x="187" y="1859"/>
                    <a:pt x="1" y="2787"/>
                  </a:cubicBezTo>
                  <a:lnTo>
                    <a:pt x="241" y="2846"/>
                  </a:lnTo>
                  <a:cubicBezTo>
                    <a:pt x="421" y="1911"/>
                    <a:pt x="602" y="976"/>
                    <a:pt x="782" y="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29">
              <a:extLst>
                <a:ext uri="{FF2B5EF4-FFF2-40B4-BE49-F238E27FC236}">
                  <a16:creationId xmlns:a16="http://schemas.microsoft.com/office/drawing/2014/main" id="{C9FE446A-E285-6DBC-1B61-F64826661A4D}"/>
                </a:ext>
              </a:extLst>
            </p:cNvPr>
            <p:cNvSpPr/>
            <p:nvPr/>
          </p:nvSpPr>
          <p:spPr>
            <a:xfrm>
              <a:off x="4863300" y="2061725"/>
              <a:ext cx="10300" cy="34975"/>
            </a:xfrm>
            <a:custGeom>
              <a:avLst/>
              <a:gdLst/>
              <a:ahLst/>
              <a:cxnLst/>
              <a:rect l="l" t="t" r="r" b="b"/>
              <a:pathLst>
                <a:path w="412" h="1399" extrusionOk="0">
                  <a:moveTo>
                    <a:pt x="197" y="0"/>
                  </a:moveTo>
                  <a:lnTo>
                    <a:pt x="0" y="1373"/>
                  </a:lnTo>
                  <a:lnTo>
                    <a:pt x="194" y="1399"/>
                  </a:lnTo>
                  <a:cubicBezTo>
                    <a:pt x="266" y="935"/>
                    <a:pt x="339" y="471"/>
                    <a:pt x="411" y="8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29">
              <a:extLst>
                <a:ext uri="{FF2B5EF4-FFF2-40B4-BE49-F238E27FC236}">
                  <a16:creationId xmlns:a16="http://schemas.microsoft.com/office/drawing/2014/main" id="{7C25B31F-C49E-17DE-5E02-AD49118187D9}"/>
                </a:ext>
              </a:extLst>
            </p:cNvPr>
            <p:cNvSpPr/>
            <p:nvPr/>
          </p:nvSpPr>
          <p:spPr>
            <a:xfrm>
              <a:off x="4826275" y="2236025"/>
              <a:ext cx="10100" cy="29950"/>
            </a:xfrm>
            <a:custGeom>
              <a:avLst/>
              <a:gdLst/>
              <a:ahLst/>
              <a:cxnLst/>
              <a:rect l="l" t="t" r="r" b="b"/>
              <a:pathLst>
                <a:path w="404" h="1198" extrusionOk="0">
                  <a:moveTo>
                    <a:pt x="221" y="0"/>
                  </a:moveTo>
                  <a:lnTo>
                    <a:pt x="0" y="1136"/>
                  </a:lnTo>
                  <a:lnTo>
                    <a:pt x="197" y="1197"/>
                  </a:lnTo>
                  <a:lnTo>
                    <a:pt x="403" y="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29">
              <a:extLst>
                <a:ext uri="{FF2B5EF4-FFF2-40B4-BE49-F238E27FC236}">
                  <a16:creationId xmlns:a16="http://schemas.microsoft.com/office/drawing/2014/main" id="{89AFA5E3-9667-2BEB-62D4-52D8569C17E9}"/>
                </a:ext>
              </a:extLst>
            </p:cNvPr>
            <p:cNvSpPr/>
            <p:nvPr/>
          </p:nvSpPr>
          <p:spPr>
            <a:xfrm>
              <a:off x="5099175" y="2135925"/>
              <a:ext cx="16500" cy="35675"/>
            </a:xfrm>
            <a:custGeom>
              <a:avLst/>
              <a:gdLst/>
              <a:ahLst/>
              <a:cxnLst/>
              <a:rect l="l" t="t" r="r" b="b"/>
              <a:pathLst>
                <a:path w="660" h="1427" extrusionOk="0">
                  <a:moveTo>
                    <a:pt x="365" y="0"/>
                  </a:moveTo>
                  <a:lnTo>
                    <a:pt x="0" y="1384"/>
                  </a:lnTo>
                  <a:lnTo>
                    <a:pt x="134" y="1426"/>
                  </a:lnTo>
                  <a:cubicBezTo>
                    <a:pt x="309" y="1050"/>
                    <a:pt x="484" y="674"/>
                    <a:pt x="659" y="297"/>
                  </a:cubicBezTo>
                  <a:lnTo>
                    <a:pt x="659" y="297"/>
                  </a:lnTo>
                  <a:lnTo>
                    <a:pt x="641" y="325"/>
                  </a:lnTo>
                  <a:cubicBezTo>
                    <a:pt x="581" y="255"/>
                    <a:pt x="521" y="1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29">
              <a:extLst>
                <a:ext uri="{FF2B5EF4-FFF2-40B4-BE49-F238E27FC236}">
                  <a16:creationId xmlns:a16="http://schemas.microsoft.com/office/drawing/2014/main" id="{F5D988DA-C429-85E3-6586-A87AF867A791}"/>
                </a:ext>
              </a:extLst>
            </p:cNvPr>
            <p:cNvSpPr/>
            <p:nvPr/>
          </p:nvSpPr>
          <p:spPr>
            <a:xfrm>
              <a:off x="5124825" y="2032250"/>
              <a:ext cx="4150" cy="16050"/>
            </a:xfrm>
            <a:custGeom>
              <a:avLst/>
              <a:gdLst/>
              <a:ahLst/>
              <a:cxnLst/>
              <a:rect l="l" t="t" r="r" b="b"/>
              <a:pathLst>
                <a:path w="166" h="642" extrusionOk="0">
                  <a:moveTo>
                    <a:pt x="136" y="1"/>
                  </a:moveTo>
                  <a:lnTo>
                    <a:pt x="13" y="4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165" y="618"/>
                  </a:lnTo>
                  <a:cubicBezTo>
                    <a:pt x="155" y="412"/>
                    <a:pt x="146" y="206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29">
              <a:extLst>
                <a:ext uri="{FF2B5EF4-FFF2-40B4-BE49-F238E27FC236}">
                  <a16:creationId xmlns:a16="http://schemas.microsoft.com/office/drawing/2014/main" id="{F3BB9C95-E6ED-4D4D-26C8-56291B2BA72D}"/>
                </a:ext>
              </a:extLst>
            </p:cNvPr>
            <p:cNvSpPr/>
            <p:nvPr/>
          </p:nvSpPr>
          <p:spPr>
            <a:xfrm>
              <a:off x="3261825" y="3141125"/>
              <a:ext cx="13800" cy="67325"/>
            </a:xfrm>
            <a:custGeom>
              <a:avLst/>
              <a:gdLst/>
              <a:ahLst/>
              <a:cxnLst/>
              <a:rect l="l" t="t" r="r" b="b"/>
              <a:pathLst>
                <a:path w="552" h="2693" extrusionOk="0">
                  <a:moveTo>
                    <a:pt x="335" y="1"/>
                  </a:moveTo>
                  <a:lnTo>
                    <a:pt x="1" y="2629"/>
                  </a:lnTo>
                  <a:lnTo>
                    <a:pt x="255" y="2693"/>
                  </a:lnTo>
                  <a:cubicBezTo>
                    <a:pt x="353" y="1804"/>
                    <a:pt x="453" y="915"/>
                    <a:pt x="551" y="2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29">
              <a:extLst>
                <a:ext uri="{FF2B5EF4-FFF2-40B4-BE49-F238E27FC236}">
                  <a16:creationId xmlns:a16="http://schemas.microsoft.com/office/drawing/2014/main" id="{ED5C1030-9903-DB7F-4409-892E2F405708}"/>
                </a:ext>
              </a:extLst>
            </p:cNvPr>
            <p:cNvSpPr/>
            <p:nvPr/>
          </p:nvSpPr>
          <p:spPr>
            <a:xfrm>
              <a:off x="3300275" y="2934600"/>
              <a:ext cx="20550" cy="44625"/>
            </a:xfrm>
            <a:custGeom>
              <a:avLst/>
              <a:gdLst/>
              <a:ahLst/>
              <a:cxnLst/>
              <a:rect l="l" t="t" r="r" b="b"/>
              <a:pathLst>
                <a:path w="822" h="1785" extrusionOk="0">
                  <a:moveTo>
                    <a:pt x="822" y="0"/>
                  </a:moveTo>
                  <a:lnTo>
                    <a:pt x="822" y="0"/>
                  </a:lnTo>
                  <a:cubicBezTo>
                    <a:pt x="326" y="502"/>
                    <a:pt x="1" y="1069"/>
                    <a:pt x="44" y="1785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29">
              <a:extLst>
                <a:ext uri="{FF2B5EF4-FFF2-40B4-BE49-F238E27FC236}">
                  <a16:creationId xmlns:a16="http://schemas.microsoft.com/office/drawing/2014/main" id="{4F028D42-EE77-4C1B-211F-C015F2612919}"/>
                </a:ext>
              </a:extLst>
            </p:cNvPr>
            <p:cNvSpPr/>
            <p:nvPr/>
          </p:nvSpPr>
          <p:spPr>
            <a:xfrm>
              <a:off x="3317350" y="2947125"/>
              <a:ext cx="19750" cy="36850"/>
            </a:xfrm>
            <a:custGeom>
              <a:avLst/>
              <a:gdLst/>
              <a:ahLst/>
              <a:cxnLst/>
              <a:rect l="l" t="t" r="r" b="b"/>
              <a:pathLst>
                <a:path w="790" h="1474" extrusionOk="0">
                  <a:moveTo>
                    <a:pt x="578" y="1"/>
                  </a:moveTo>
                  <a:cubicBezTo>
                    <a:pt x="386" y="467"/>
                    <a:pt x="192" y="934"/>
                    <a:pt x="1" y="1400"/>
                  </a:cubicBezTo>
                  <a:lnTo>
                    <a:pt x="181" y="1474"/>
                  </a:lnTo>
                  <a:cubicBezTo>
                    <a:pt x="383" y="1011"/>
                    <a:pt x="586" y="548"/>
                    <a:pt x="790" y="84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29">
              <a:extLst>
                <a:ext uri="{FF2B5EF4-FFF2-40B4-BE49-F238E27FC236}">
                  <a16:creationId xmlns:a16="http://schemas.microsoft.com/office/drawing/2014/main" id="{0D8FE4F2-2204-4137-7BF6-9AE4D6F7FA4A}"/>
                </a:ext>
              </a:extLst>
            </p:cNvPr>
            <p:cNvSpPr/>
            <p:nvPr/>
          </p:nvSpPr>
          <p:spPr>
            <a:xfrm>
              <a:off x="3250925" y="3168950"/>
              <a:ext cx="5050" cy="27925"/>
            </a:xfrm>
            <a:custGeom>
              <a:avLst/>
              <a:gdLst/>
              <a:ahLst/>
              <a:cxnLst/>
              <a:rect l="l" t="t" r="r" b="b"/>
              <a:pathLst>
                <a:path w="202" h="1117" extrusionOk="0">
                  <a:moveTo>
                    <a:pt x="147" y="1"/>
                  </a:moveTo>
                  <a:lnTo>
                    <a:pt x="29" y="2"/>
                  </a:lnTo>
                  <a:cubicBezTo>
                    <a:pt x="20" y="350"/>
                    <a:pt x="10" y="697"/>
                    <a:pt x="1" y="1045"/>
                  </a:cubicBezTo>
                  <a:lnTo>
                    <a:pt x="201" y="1116"/>
                  </a:lnTo>
                  <a:cubicBezTo>
                    <a:pt x="183" y="745"/>
                    <a:pt x="165" y="372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29">
              <a:extLst>
                <a:ext uri="{FF2B5EF4-FFF2-40B4-BE49-F238E27FC236}">
                  <a16:creationId xmlns:a16="http://schemas.microsoft.com/office/drawing/2014/main" id="{674F8D6B-5979-0880-9C27-78FDF171DF2C}"/>
                </a:ext>
              </a:extLst>
            </p:cNvPr>
            <p:cNvSpPr/>
            <p:nvPr/>
          </p:nvSpPr>
          <p:spPr>
            <a:xfrm>
              <a:off x="3340650" y="2917325"/>
              <a:ext cx="10975" cy="16600"/>
            </a:xfrm>
            <a:custGeom>
              <a:avLst/>
              <a:gdLst/>
              <a:ahLst/>
              <a:cxnLst/>
              <a:rect l="l" t="t" r="r" b="b"/>
              <a:pathLst>
                <a:path w="439" h="664" extrusionOk="0">
                  <a:moveTo>
                    <a:pt x="304" y="0"/>
                  </a:moveTo>
                  <a:lnTo>
                    <a:pt x="0" y="594"/>
                  </a:lnTo>
                  <a:lnTo>
                    <a:pt x="139" y="664"/>
                  </a:lnTo>
                  <a:cubicBezTo>
                    <a:pt x="239" y="465"/>
                    <a:pt x="339" y="266"/>
                    <a:pt x="439" y="68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29">
              <a:extLst>
                <a:ext uri="{FF2B5EF4-FFF2-40B4-BE49-F238E27FC236}">
                  <a16:creationId xmlns:a16="http://schemas.microsoft.com/office/drawing/2014/main" id="{70C57908-D34A-1585-3780-471F1878D704}"/>
                </a:ext>
              </a:extLst>
            </p:cNvPr>
            <p:cNvSpPr/>
            <p:nvPr/>
          </p:nvSpPr>
          <p:spPr>
            <a:xfrm>
              <a:off x="4098600" y="2391550"/>
              <a:ext cx="45125" cy="15325"/>
            </a:xfrm>
            <a:custGeom>
              <a:avLst/>
              <a:gdLst/>
              <a:ahLst/>
              <a:cxnLst/>
              <a:rect l="l" t="t" r="r" b="b"/>
              <a:pathLst>
                <a:path w="1805" h="613" extrusionOk="0">
                  <a:moveTo>
                    <a:pt x="36" y="1"/>
                  </a:moveTo>
                  <a:lnTo>
                    <a:pt x="1" y="184"/>
                  </a:lnTo>
                  <a:lnTo>
                    <a:pt x="1786" y="612"/>
                  </a:lnTo>
                  <a:lnTo>
                    <a:pt x="1804" y="38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29">
              <a:extLst>
                <a:ext uri="{FF2B5EF4-FFF2-40B4-BE49-F238E27FC236}">
                  <a16:creationId xmlns:a16="http://schemas.microsoft.com/office/drawing/2014/main" id="{5E9EF0C2-604B-ACDF-7B6C-E524FB272941}"/>
                </a:ext>
              </a:extLst>
            </p:cNvPr>
            <p:cNvSpPr/>
            <p:nvPr/>
          </p:nvSpPr>
          <p:spPr>
            <a:xfrm>
              <a:off x="4344575" y="2960825"/>
              <a:ext cx="76975" cy="37350"/>
            </a:xfrm>
            <a:custGeom>
              <a:avLst/>
              <a:gdLst/>
              <a:ahLst/>
              <a:cxnLst/>
              <a:rect l="l" t="t" r="r" b="b"/>
              <a:pathLst>
                <a:path w="3079" h="1494" extrusionOk="0">
                  <a:moveTo>
                    <a:pt x="2986" y="1"/>
                  </a:moveTo>
                  <a:lnTo>
                    <a:pt x="1" y="1258"/>
                  </a:lnTo>
                  <a:cubicBezTo>
                    <a:pt x="28" y="1336"/>
                    <a:pt x="56" y="1415"/>
                    <a:pt x="85" y="1493"/>
                  </a:cubicBezTo>
                  <a:lnTo>
                    <a:pt x="3079" y="219"/>
                  </a:lnTo>
                  <a:lnTo>
                    <a:pt x="29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29">
              <a:extLst>
                <a:ext uri="{FF2B5EF4-FFF2-40B4-BE49-F238E27FC236}">
                  <a16:creationId xmlns:a16="http://schemas.microsoft.com/office/drawing/2014/main" id="{B06839D3-D0BA-6DDC-B604-F59718D34D2D}"/>
                </a:ext>
              </a:extLst>
            </p:cNvPr>
            <p:cNvSpPr/>
            <p:nvPr/>
          </p:nvSpPr>
          <p:spPr>
            <a:xfrm>
              <a:off x="4133675" y="3075800"/>
              <a:ext cx="38925" cy="16500"/>
            </a:xfrm>
            <a:custGeom>
              <a:avLst/>
              <a:gdLst/>
              <a:ahLst/>
              <a:cxnLst/>
              <a:rect l="l" t="t" r="r" b="b"/>
              <a:pathLst>
                <a:path w="1557" h="660" extrusionOk="0">
                  <a:moveTo>
                    <a:pt x="1034" y="1"/>
                  </a:moveTo>
                  <a:cubicBezTo>
                    <a:pt x="642" y="1"/>
                    <a:pt x="330" y="218"/>
                    <a:pt x="1" y="409"/>
                  </a:cubicBezTo>
                  <a:cubicBezTo>
                    <a:pt x="210" y="590"/>
                    <a:pt x="394" y="660"/>
                    <a:pt x="564" y="660"/>
                  </a:cubicBezTo>
                  <a:cubicBezTo>
                    <a:pt x="912" y="660"/>
                    <a:pt x="1206" y="368"/>
                    <a:pt x="1557" y="124"/>
                  </a:cubicBezTo>
                  <a:cubicBezTo>
                    <a:pt x="1365" y="36"/>
                    <a:pt x="119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29">
              <a:extLst>
                <a:ext uri="{FF2B5EF4-FFF2-40B4-BE49-F238E27FC236}">
                  <a16:creationId xmlns:a16="http://schemas.microsoft.com/office/drawing/2014/main" id="{3AF9896B-4CCD-DD8D-124C-1C7D034D5F60}"/>
                </a:ext>
              </a:extLst>
            </p:cNvPr>
            <p:cNvSpPr/>
            <p:nvPr/>
          </p:nvSpPr>
          <p:spPr>
            <a:xfrm>
              <a:off x="4538425" y="2886975"/>
              <a:ext cx="51000" cy="25425"/>
            </a:xfrm>
            <a:custGeom>
              <a:avLst/>
              <a:gdLst/>
              <a:ahLst/>
              <a:cxnLst/>
              <a:rect l="l" t="t" r="r" b="b"/>
              <a:pathLst>
                <a:path w="2040" h="1017" extrusionOk="0">
                  <a:moveTo>
                    <a:pt x="1923" y="0"/>
                  </a:moveTo>
                  <a:lnTo>
                    <a:pt x="0" y="830"/>
                  </a:lnTo>
                  <a:lnTo>
                    <a:pt x="79" y="1016"/>
                  </a:lnTo>
                  <a:lnTo>
                    <a:pt x="2040" y="226"/>
                  </a:lnTo>
                  <a:cubicBezTo>
                    <a:pt x="2001" y="151"/>
                    <a:pt x="1963" y="75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29">
              <a:extLst>
                <a:ext uri="{FF2B5EF4-FFF2-40B4-BE49-F238E27FC236}">
                  <a16:creationId xmlns:a16="http://schemas.microsoft.com/office/drawing/2014/main" id="{8243777E-7D58-119E-CAEF-7368DF5C29FE}"/>
                </a:ext>
              </a:extLst>
            </p:cNvPr>
            <p:cNvSpPr/>
            <p:nvPr/>
          </p:nvSpPr>
          <p:spPr>
            <a:xfrm>
              <a:off x="3902550" y="2812525"/>
              <a:ext cx="50875" cy="24075"/>
            </a:xfrm>
            <a:custGeom>
              <a:avLst/>
              <a:gdLst/>
              <a:ahLst/>
              <a:cxnLst/>
              <a:rect l="l" t="t" r="r" b="b"/>
              <a:pathLst>
                <a:path w="2035" h="963" extrusionOk="0">
                  <a:moveTo>
                    <a:pt x="1960" y="0"/>
                  </a:moveTo>
                  <a:lnTo>
                    <a:pt x="1" y="766"/>
                  </a:lnTo>
                  <a:cubicBezTo>
                    <a:pt x="33" y="831"/>
                    <a:pt x="65" y="897"/>
                    <a:pt x="98" y="963"/>
                  </a:cubicBezTo>
                  <a:lnTo>
                    <a:pt x="2035" y="187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29">
              <a:extLst>
                <a:ext uri="{FF2B5EF4-FFF2-40B4-BE49-F238E27FC236}">
                  <a16:creationId xmlns:a16="http://schemas.microsoft.com/office/drawing/2014/main" id="{8C975A79-63C4-6778-9444-5A923A69B176}"/>
                </a:ext>
              </a:extLst>
            </p:cNvPr>
            <p:cNvSpPr/>
            <p:nvPr/>
          </p:nvSpPr>
          <p:spPr>
            <a:xfrm>
              <a:off x="3991800" y="2728300"/>
              <a:ext cx="33400" cy="28250"/>
            </a:xfrm>
            <a:custGeom>
              <a:avLst/>
              <a:gdLst/>
              <a:ahLst/>
              <a:cxnLst/>
              <a:rect l="l" t="t" r="r" b="b"/>
              <a:pathLst>
                <a:path w="1336" h="1130" extrusionOk="0">
                  <a:moveTo>
                    <a:pt x="1249" y="0"/>
                  </a:moveTo>
                  <a:lnTo>
                    <a:pt x="0" y="949"/>
                  </a:lnTo>
                  <a:cubicBezTo>
                    <a:pt x="52" y="1009"/>
                    <a:pt x="105" y="1069"/>
                    <a:pt x="158" y="1129"/>
                  </a:cubicBezTo>
                  <a:lnTo>
                    <a:pt x="1335" y="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29">
              <a:extLst>
                <a:ext uri="{FF2B5EF4-FFF2-40B4-BE49-F238E27FC236}">
                  <a16:creationId xmlns:a16="http://schemas.microsoft.com/office/drawing/2014/main" id="{0D753797-68BE-1F34-D8B5-9987BC43667D}"/>
                </a:ext>
              </a:extLst>
            </p:cNvPr>
            <p:cNvSpPr/>
            <p:nvPr/>
          </p:nvSpPr>
          <p:spPr>
            <a:xfrm>
              <a:off x="3963825" y="2740725"/>
              <a:ext cx="21500" cy="17700"/>
            </a:xfrm>
            <a:custGeom>
              <a:avLst/>
              <a:gdLst/>
              <a:ahLst/>
              <a:cxnLst/>
              <a:rect l="l" t="t" r="r" b="b"/>
              <a:pathLst>
                <a:path w="860" h="708" extrusionOk="0">
                  <a:moveTo>
                    <a:pt x="783" y="1"/>
                  </a:moveTo>
                  <a:lnTo>
                    <a:pt x="0" y="640"/>
                  </a:lnTo>
                  <a:lnTo>
                    <a:pt x="66" y="707"/>
                  </a:lnTo>
                  <a:cubicBezTo>
                    <a:pt x="331" y="498"/>
                    <a:pt x="595" y="287"/>
                    <a:pt x="860" y="76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29">
              <a:extLst>
                <a:ext uri="{FF2B5EF4-FFF2-40B4-BE49-F238E27FC236}">
                  <a16:creationId xmlns:a16="http://schemas.microsoft.com/office/drawing/2014/main" id="{A4EE4BD6-2033-BCCC-EF67-E64875DCB5F7}"/>
                </a:ext>
              </a:extLst>
            </p:cNvPr>
            <p:cNvSpPr/>
            <p:nvPr/>
          </p:nvSpPr>
          <p:spPr>
            <a:xfrm>
              <a:off x="3947200" y="2756725"/>
              <a:ext cx="18300" cy="17375"/>
            </a:xfrm>
            <a:custGeom>
              <a:avLst/>
              <a:gdLst/>
              <a:ahLst/>
              <a:cxnLst/>
              <a:rect l="l" t="t" r="r" b="b"/>
              <a:pathLst>
                <a:path w="732" h="695" extrusionOk="0">
                  <a:moveTo>
                    <a:pt x="667" y="0"/>
                  </a:moveTo>
                  <a:lnTo>
                    <a:pt x="1" y="538"/>
                  </a:lnTo>
                  <a:lnTo>
                    <a:pt x="142" y="694"/>
                  </a:lnTo>
                  <a:lnTo>
                    <a:pt x="731" y="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29">
              <a:extLst>
                <a:ext uri="{FF2B5EF4-FFF2-40B4-BE49-F238E27FC236}">
                  <a16:creationId xmlns:a16="http://schemas.microsoft.com/office/drawing/2014/main" id="{1D08AFEC-28FB-ACF8-04D2-4C976EBAF71A}"/>
                </a:ext>
              </a:extLst>
            </p:cNvPr>
            <p:cNvSpPr/>
            <p:nvPr/>
          </p:nvSpPr>
          <p:spPr>
            <a:xfrm>
              <a:off x="4014300" y="2774525"/>
              <a:ext cx="18275" cy="12050"/>
            </a:xfrm>
            <a:custGeom>
              <a:avLst/>
              <a:gdLst/>
              <a:ahLst/>
              <a:cxnLst/>
              <a:rect l="l" t="t" r="r" b="b"/>
              <a:pathLst>
                <a:path w="731" h="482" extrusionOk="0">
                  <a:moveTo>
                    <a:pt x="655" y="1"/>
                  </a:moveTo>
                  <a:lnTo>
                    <a:pt x="0" y="326"/>
                  </a:lnTo>
                  <a:lnTo>
                    <a:pt x="132" y="482"/>
                  </a:lnTo>
                  <a:lnTo>
                    <a:pt x="731" y="132"/>
                  </a:lnTo>
                  <a:cubicBezTo>
                    <a:pt x="706" y="88"/>
                    <a:pt x="681" y="45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29">
              <a:extLst>
                <a:ext uri="{FF2B5EF4-FFF2-40B4-BE49-F238E27FC236}">
                  <a16:creationId xmlns:a16="http://schemas.microsoft.com/office/drawing/2014/main" id="{CF72B8BB-E6BD-80A6-11EB-5D00953810B4}"/>
                </a:ext>
              </a:extLst>
            </p:cNvPr>
            <p:cNvSpPr/>
            <p:nvPr/>
          </p:nvSpPr>
          <p:spPr>
            <a:xfrm>
              <a:off x="3930300" y="2717700"/>
              <a:ext cx="18050" cy="16125"/>
            </a:xfrm>
            <a:custGeom>
              <a:avLst/>
              <a:gdLst/>
              <a:ahLst/>
              <a:cxnLst/>
              <a:rect l="l" t="t" r="r" b="b"/>
              <a:pathLst>
                <a:path w="722" h="645" extrusionOk="0">
                  <a:moveTo>
                    <a:pt x="680" y="1"/>
                  </a:moveTo>
                  <a:lnTo>
                    <a:pt x="1" y="478"/>
                  </a:lnTo>
                  <a:lnTo>
                    <a:pt x="142" y="644"/>
                  </a:lnTo>
                  <a:lnTo>
                    <a:pt x="722" y="4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29">
              <a:extLst>
                <a:ext uri="{FF2B5EF4-FFF2-40B4-BE49-F238E27FC236}">
                  <a16:creationId xmlns:a16="http://schemas.microsoft.com/office/drawing/2014/main" id="{D17FA9C1-4A0E-E84E-F127-96D8D1054FF3}"/>
                </a:ext>
              </a:extLst>
            </p:cNvPr>
            <p:cNvSpPr/>
            <p:nvPr/>
          </p:nvSpPr>
          <p:spPr>
            <a:xfrm>
              <a:off x="3969550" y="2715700"/>
              <a:ext cx="19850" cy="16925"/>
            </a:xfrm>
            <a:custGeom>
              <a:avLst/>
              <a:gdLst/>
              <a:ahLst/>
              <a:cxnLst/>
              <a:rect l="l" t="t" r="r" b="b"/>
              <a:pathLst>
                <a:path w="794" h="677" extrusionOk="0">
                  <a:moveTo>
                    <a:pt x="725" y="0"/>
                  </a:moveTo>
                  <a:lnTo>
                    <a:pt x="0" y="494"/>
                  </a:lnTo>
                  <a:lnTo>
                    <a:pt x="146" y="677"/>
                  </a:lnTo>
                  <a:lnTo>
                    <a:pt x="794" y="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29">
              <a:extLst>
                <a:ext uri="{FF2B5EF4-FFF2-40B4-BE49-F238E27FC236}">
                  <a16:creationId xmlns:a16="http://schemas.microsoft.com/office/drawing/2014/main" id="{6C67E280-5111-948C-2907-F079756A9EFC}"/>
                </a:ext>
              </a:extLst>
            </p:cNvPr>
            <p:cNvSpPr/>
            <p:nvPr/>
          </p:nvSpPr>
          <p:spPr>
            <a:xfrm>
              <a:off x="4081300" y="2778925"/>
              <a:ext cx="43425" cy="24300"/>
            </a:xfrm>
            <a:custGeom>
              <a:avLst/>
              <a:gdLst/>
              <a:ahLst/>
              <a:cxnLst/>
              <a:rect l="l" t="t" r="r" b="b"/>
              <a:pathLst>
                <a:path w="1737" h="972" extrusionOk="0">
                  <a:moveTo>
                    <a:pt x="1660" y="0"/>
                  </a:moveTo>
                  <a:lnTo>
                    <a:pt x="1" y="795"/>
                  </a:lnTo>
                  <a:lnTo>
                    <a:pt x="81" y="972"/>
                  </a:lnTo>
                  <a:lnTo>
                    <a:pt x="1737" y="219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29">
              <a:extLst>
                <a:ext uri="{FF2B5EF4-FFF2-40B4-BE49-F238E27FC236}">
                  <a16:creationId xmlns:a16="http://schemas.microsoft.com/office/drawing/2014/main" id="{334594A9-389B-9D86-C901-E75905BDA749}"/>
                </a:ext>
              </a:extLst>
            </p:cNvPr>
            <p:cNvSpPr/>
            <p:nvPr/>
          </p:nvSpPr>
          <p:spPr>
            <a:xfrm>
              <a:off x="4071175" y="2775575"/>
              <a:ext cx="28475" cy="18450"/>
            </a:xfrm>
            <a:custGeom>
              <a:avLst/>
              <a:gdLst/>
              <a:ahLst/>
              <a:cxnLst/>
              <a:rect l="l" t="t" r="r" b="b"/>
              <a:pathLst>
                <a:path w="1139" h="738" extrusionOk="0">
                  <a:moveTo>
                    <a:pt x="1038" y="0"/>
                  </a:moveTo>
                  <a:lnTo>
                    <a:pt x="0" y="550"/>
                  </a:lnTo>
                  <a:cubicBezTo>
                    <a:pt x="33" y="612"/>
                    <a:pt x="67" y="675"/>
                    <a:pt x="100" y="738"/>
                  </a:cubicBezTo>
                  <a:lnTo>
                    <a:pt x="1138" y="192"/>
                  </a:lnTo>
                  <a:cubicBezTo>
                    <a:pt x="1104" y="128"/>
                    <a:pt x="1070" y="65"/>
                    <a:pt x="1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29">
              <a:extLst>
                <a:ext uri="{FF2B5EF4-FFF2-40B4-BE49-F238E27FC236}">
                  <a16:creationId xmlns:a16="http://schemas.microsoft.com/office/drawing/2014/main" id="{9B471A4D-6757-BC45-A277-69045DD4908E}"/>
                </a:ext>
              </a:extLst>
            </p:cNvPr>
            <p:cNvSpPr/>
            <p:nvPr/>
          </p:nvSpPr>
          <p:spPr>
            <a:xfrm>
              <a:off x="3285225" y="2680075"/>
              <a:ext cx="22125" cy="12950"/>
            </a:xfrm>
            <a:custGeom>
              <a:avLst/>
              <a:gdLst/>
              <a:ahLst/>
              <a:cxnLst/>
              <a:rect l="l" t="t" r="r" b="b"/>
              <a:pathLst>
                <a:path w="885" h="518" extrusionOk="0">
                  <a:moveTo>
                    <a:pt x="73" y="1"/>
                  </a:moveTo>
                  <a:lnTo>
                    <a:pt x="0" y="174"/>
                  </a:lnTo>
                  <a:lnTo>
                    <a:pt x="784" y="517"/>
                  </a:lnTo>
                  <a:lnTo>
                    <a:pt x="885" y="34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29">
              <a:extLst>
                <a:ext uri="{FF2B5EF4-FFF2-40B4-BE49-F238E27FC236}">
                  <a16:creationId xmlns:a16="http://schemas.microsoft.com/office/drawing/2014/main" id="{EB861154-4156-C54C-42B7-9A4F41A834E5}"/>
                </a:ext>
              </a:extLst>
            </p:cNvPr>
            <p:cNvSpPr/>
            <p:nvPr/>
          </p:nvSpPr>
          <p:spPr>
            <a:xfrm>
              <a:off x="2486925" y="1957675"/>
              <a:ext cx="22100" cy="26925"/>
            </a:xfrm>
            <a:custGeom>
              <a:avLst/>
              <a:gdLst/>
              <a:ahLst/>
              <a:cxnLst/>
              <a:rect l="l" t="t" r="r" b="b"/>
              <a:pathLst>
                <a:path w="884" h="1077" extrusionOk="0">
                  <a:moveTo>
                    <a:pt x="884" y="1"/>
                  </a:moveTo>
                  <a:lnTo>
                    <a:pt x="0" y="1077"/>
                  </a:lnTo>
                  <a:cubicBezTo>
                    <a:pt x="520" y="903"/>
                    <a:pt x="731" y="475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29">
              <a:extLst>
                <a:ext uri="{FF2B5EF4-FFF2-40B4-BE49-F238E27FC236}">
                  <a16:creationId xmlns:a16="http://schemas.microsoft.com/office/drawing/2014/main" id="{2DC2B724-4141-0A12-59BA-F0B5CF00B763}"/>
                </a:ext>
              </a:extLst>
            </p:cNvPr>
            <p:cNvSpPr/>
            <p:nvPr/>
          </p:nvSpPr>
          <p:spPr>
            <a:xfrm>
              <a:off x="2508450" y="1931425"/>
              <a:ext cx="19525" cy="26975"/>
            </a:xfrm>
            <a:custGeom>
              <a:avLst/>
              <a:gdLst/>
              <a:ahLst/>
              <a:cxnLst/>
              <a:rect l="l" t="t" r="r" b="b"/>
              <a:pathLst>
                <a:path w="781" h="1079" extrusionOk="0">
                  <a:moveTo>
                    <a:pt x="0" y="1078"/>
                  </a:moveTo>
                  <a:lnTo>
                    <a:pt x="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29">
              <a:extLst>
                <a:ext uri="{FF2B5EF4-FFF2-40B4-BE49-F238E27FC236}">
                  <a16:creationId xmlns:a16="http://schemas.microsoft.com/office/drawing/2014/main" id="{6D9D2AD8-1E62-97BC-CAF9-6ABF84DF6B65}"/>
                </a:ext>
              </a:extLst>
            </p:cNvPr>
            <p:cNvSpPr/>
            <p:nvPr/>
          </p:nvSpPr>
          <p:spPr>
            <a:xfrm>
              <a:off x="4652200" y="2973575"/>
              <a:ext cx="692750" cy="771625"/>
            </a:xfrm>
            <a:custGeom>
              <a:avLst/>
              <a:gdLst/>
              <a:ahLst/>
              <a:cxnLst/>
              <a:rect l="l" t="t" r="r" b="b"/>
              <a:pathLst>
                <a:path w="27710" h="30865" extrusionOk="0">
                  <a:moveTo>
                    <a:pt x="15616" y="0"/>
                  </a:moveTo>
                  <a:cubicBezTo>
                    <a:pt x="15612" y="22"/>
                    <a:pt x="15607" y="44"/>
                    <a:pt x="15603" y="65"/>
                  </a:cubicBezTo>
                  <a:lnTo>
                    <a:pt x="15603" y="65"/>
                  </a:lnTo>
                  <a:cubicBezTo>
                    <a:pt x="15614" y="50"/>
                    <a:pt x="15625" y="34"/>
                    <a:pt x="15636" y="18"/>
                  </a:cubicBezTo>
                  <a:lnTo>
                    <a:pt x="15616" y="0"/>
                  </a:lnTo>
                  <a:close/>
                  <a:moveTo>
                    <a:pt x="18802" y="1791"/>
                  </a:moveTo>
                  <a:lnTo>
                    <a:pt x="18793" y="1800"/>
                  </a:lnTo>
                  <a:cubicBezTo>
                    <a:pt x="18795" y="1802"/>
                    <a:pt x="18798" y="1804"/>
                    <a:pt x="18800" y="1806"/>
                  </a:cubicBezTo>
                  <a:lnTo>
                    <a:pt x="18800" y="1806"/>
                  </a:lnTo>
                  <a:cubicBezTo>
                    <a:pt x="18801" y="1801"/>
                    <a:pt x="18801" y="1796"/>
                    <a:pt x="18802" y="1791"/>
                  </a:cubicBezTo>
                  <a:close/>
                  <a:moveTo>
                    <a:pt x="17492" y="3862"/>
                  </a:moveTo>
                  <a:cubicBezTo>
                    <a:pt x="16641" y="4070"/>
                    <a:pt x="15790" y="4169"/>
                    <a:pt x="14938" y="4169"/>
                  </a:cubicBezTo>
                  <a:cubicBezTo>
                    <a:pt x="14060" y="4169"/>
                    <a:pt x="13181" y="4063"/>
                    <a:pt x="12302" y="3862"/>
                  </a:cubicBezTo>
                  <a:close/>
                  <a:moveTo>
                    <a:pt x="12671" y="5243"/>
                  </a:moveTo>
                  <a:cubicBezTo>
                    <a:pt x="12984" y="6331"/>
                    <a:pt x="12828" y="7199"/>
                    <a:pt x="12522" y="8104"/>
                  </a:cubicBezTo>
                  <a:cubicBezTo>
                    <a:pt x="12077" y="7452"/>
                    <a:pt x="12117" y="6088"/>
                    <a:pt x="12671" y="5243"/>
                  </a:cubicBezTo>
                  <a:close/>
                  <a:moveTo>
                    <a:pt x="17503" y="5385"/>
                  </a:moveTo>
                  <a:lnTo>
                    <a:pt x="17503" y="5385"/>
                  </a:lnTo>
                  <a:cubicBezTo>
                    <a:pt x="17778" y="6698"/>
                    <a:pt x="18015" y="8021"/>
                    <a:pt x="18338" y="9322"/>
                  </a:cubicBezTo>
                  <a:cubicBezTo>
                    <a:pt x="18815" y="11249"/>
                    <a:pt x="19625" y="12999"/>
                    <a:pt x="21247" y="14264"/>
                  </a:cubicBezTo>
                  <a:cubicBezTo>
                    <a:pt x="21428" y="14404"/>
                    <a:pt x="21572" y="14592"/>
                    <a:pt x="21727" y="14764"/>
                  </a:cubicBezTo>
                  <a:cubicBezTo>
                    <a:pt x="21792" y="14836"/>
                    <a:pt x="21840" y="14922"/>
                    <a:pt x="21897" y="15003"/>
                  </a:cubicBezTo>
                  <a:cubicBezTo>
                    <a:pt x="21841" y="15026"/>
                    <a:pt x="21768" y="15074"/>
                    <a:pt x="21734" y="15074"/>
                  </a:cubicBezTo>
                  <a:cubicBezTo>
                    <a:pt x="21729" y="15074"/>
                    <a:pt x="21725" y="15073"/>
                    <a:pt x="21721" y="15070"/>
                  </a:cubicBezTo>
                  <a:cubicBezTo>
                    <a:pt x="20615" y="14181"/>
                    <a:pt x="19549" y="13272"/>
                    <a:pt x="18945" y="11920"/>
                  </a:cubicBezTo>
                  <a:cubicBezTo>
                    <a:pt x="18018" y="9845"/>
                    <a:pt x="17470" y="7698"/>
                    <a:pt x="17503" y="5385"/>
                  </a:cubicBezTo>
                  <a:close/>
                  <a:moveTo>
                    <a:pt x="12113" y="9063"/>
                  </a:moveTo>
                  <a:lnTo>
                    <a:pt x="12360" y="9171"/>
                  </a:lnTo>
                  <a:cubicBezTo>
                    <a:pt x="11849" y="11581"/>
                    <a:pt x="10564" y="13590"/>
                    <a:pt x="9110" y="15513"/>
                  </a:cubicBezTo>
                  <a:lnTo>
                    <a:pt x="8895" y="15424"/>
                  </a:lnTo>
                  <a:cubicBezTo>
                    <a:pt x="8949" y="15231"/>
                    <a:pt x="8965" y="15013"/>
                    <a:pt x="9064" y="14847"/>
                  </a:cubicBezTo>
                  <a:cubicBezTo>
                    <a:pt x="9453" y="14197"/>
                    <a:pt x="9850" y="13549"/>
                    <a:pt x="10279" y="12925"/>
                  </a:cubicBezTo>
                  <a:cubicBezTo>
                    <a:pt x="11032" y="11829"/>
                    <a:pt x="11659" y="10682"/>
                    <a:pt x="11912" y="9357"/>
                  </a:cubicBezTo>
                  <a:cubicBezTo>
                    <a:pt x="11932" y="9250"/>
                    <a:pt x="12044" y="9160"/>
                    <a:pt x="12113" y="9063"/>
                  </a:cubicBezTo>
                  <a:close/>
                  <a:moveTo>
                    <a:pt x="8395" y="17469"/>
                  </a:moveTo>
                  <a:cubicBezTo>
                    <a:pt x="8409" y="17469"/>
                    <a:pt x="8424" y="17470"/>
                    <a:pt x="8439" y="17471"/>
                  </a:cubicBezTo>
                  <a:cubicBezTo>
                    <a:pt x="8772" y="17491"/>
                    <a:pt x="8888" y="17770"/>
                    <a:pt x="8812" y="18040"/>
                  </a:cubicBezTo>
                  <a:cubicBezTo>
                    <a:pt x="8756" y="18250"/>
                    <a:pt x="8558" y="18421"/>
                    <a:pt x="8314" y="18758"/>
                  </a:cubicBezTo>
                  <a:cubicBezTo>
                    <a:pt x="8122" y="18404"/>
                    <a:pt x="7961" y="18235"/>
                    <a:pt x="7945" y="18050"/>
                  </a:cubicBezTo>
                  <a:cubicBezTo>
                    <a:pt x="7916" y="17744"/>
                    <a:pt x="8045" y="17469"/>
                    <a:pt x="8395" y="17469"/>
                  </a:cubicBezTo>
                  <a:close/>
                  <a:moveTo>
                    <a:pt x="4613" y="16899"/>
                  </a:moveTo>
                  <a:cubicBezTo>
                    <a:pt x="3035" y="20098"/>
                    <a:pt x="3727" y="23244"/>
                    <a:pt x="4492" y="26420"/>
                  </a:cubicBezTo>
                  <a:cubicBezTo>
                    <a:pt x="3551" y="25421"/>
                    <a:pt x="2713" y="23496"/>
                    <a:pt x="2717" y="22095"/>
                  </a:cubicBezTo>
                  <a:cubicBezTo>
                    <a:pt x="2719" y="20982"/>
                    <a:pt x="2846" y="19868"/>
                    <a:pt x="2938" y="18757"/>
                  </a:cubicBezTo>
                  <a:cubicBezTo>
                    <a:pt x="3017" y="17783"/>
                    <a:pt x="3445" y="17082"/>
                    <a:pt x="4613" y="16899"/>
                  </a:cubicBezTo>
                  <a:close/>
                  <a:moveTo>
                    <a:pt x="25124" y="17517"/>
                  </a:moveTo>
                  <a:cubicBezTo>
                    <a:pt x="26823" y="20622"/>
                    <a:pt x="26104" y="25665"/>
                    <a:pt x="23516" y="27346"/>
                  </a:cubicBezTo>
                  <a:cubicBezTo>
                    <a:pt x="23618" y="27051"/>
                    <a:pt x="23660" y="26848"/>
                    <a:pt x="23753" y="26672"/>
                  </a:cubicBezTo>
                  <a:cubicBezTo>
                    <a:pt x="24692" y="24905"/>
                    <a:pt x="25390" y="23060"/>
                    <a:pt x="25423" y="21033"/>
                  </a:cubicBezTo>
                  <a:cubicBezTo>
                    <a:pt x="25437" y="20184"/>
                    <a:pt x="25329" y="19331"/>
                    <a:pt x="25261" y="18481"/>
                  </a:cubicBezTo>
                  <a:cubicBezTo>
                    <a:pt x="25236" y="18158"/>
                    <a:pt x="25172" y="17839"/>
                    <a:pt x="25124" y="17517"/>
                  </a:cubicBezTo>
                  <a:close/>
                  <a:moveTo>
                    <a:pt x="15603" y="65"/>
                  </a:moveTo>
                  <a:lnTo>
                    <a:pt x="15603" y="65"/>
                  </a:lnTo>
                  <a:cubicBezTo>
                    <a:pt x="15087" y="767"/>
                    <a:pt x="14314" y="739"/>
                    <a:pt x="13548" y="811"/>
                  </a:cubicBezTo>
                  <a:cubicBezTo>
                    <a:pt x="12958" y="865"/>
                    <a:pt x="12377" y="997"/>
                    <a:pt x="11822" y="1202"/>
                  </a:cubicBezTo>
                  <a:cubicBezTo>
                    <a:pt x="10996" y="1511"/>
                    <a:pt x="10685" y="2433"/>
                    <a:pt x="11026" y="3251"/>
                  </a:cubicBezTo>
                  <a:cubicBezTo>
                    <a:pt x="11146" y="3542"/>
                    <a:pt x="11279" y="3873"/>
                    <a:pt x="11254" y="4172"/>
                  </a:cubicBezTo>
                  <a:cubicBezTo>
                    <a:pt x="11131" y="5617"/>
                    <a:pt x="10988" y="7062"/>
                    <a:pt x="10794" y="8500"/>
                  </a:cubicBezTo>
                  <a:cubicBezTo>
                    <a:pt x="10638" y="9647"/>
                    <a:pt x="10145" y="10656"/>
                    <a:pt x="9237" y="11406"/>
                  </a:cubicBezTo>
                  <a:cubicBezTo>
                    <a:pt x="8219" y="12245"/>
                    <a:pt x="7178" y="13058"/>
                    <a:pt x="6135" y="13865"/>
                  </a:cubicBezTo>
                  <a:cubicBezTo>
                    <a:pt x="5456" y="14391"/>
                    <a:pt x="4758" y="14893"/>
                    <a:pt x="4059" y="15390"/>
                  </a:cubicBezTo>
                  <a:cubicBezTo>
                    <a:pt x="1187" y="17432"/>
                    <a:pt x="0" y="22509"/>
                    <a:pt x="2430" y="25812"/>
                  </a:cubicBezTo>
                  <a:cubicBezTo>
                    <a:pt x="3037" y="26635"/>
                    <a:pt x="3679" y="27433"/>
                    <a:pt x="4325" y="28228"/>
                  </a:cubicBezTo>
                  <a:cubicBezTo>
                    <a:pt x="4947" y="28995"/>
                    <a:pt x="5771" y="29491"/>
                    <a:pt x="6705" y="29767"/>
                  </a:cubicBezTo>
                  <a:cubicBezTo>
                    <a:pt x="9081" y="30471"/>
                    <a:pt x="11510" y="30864"/>
                    <a:pt x="13983" y="30864"/>
                  </a:cubicBezTo>
                  <a:cubicBezTo>
                    <a:pt x="14131" y="30864"/>
                    <a:pt x="14278" y="30863"/>
                    <a:pt x="14425" y="30860"/>
                  </a:cubicBezTo>
                  <a:cubicBezTo>
                    <a:pt x="15976" y="30830"/>
                    <a:pt x="17527" y="30710"/>
                    <a:pt x="19074" y="30576"/>
                  </a:cubicBezTo>
                  <a:cubicBezTo>
                    <a:pt x="21557" y="30359"/>
                    <a:pt x="23773" y="29613"/>
                    <a:pt x="25326" y="27460"/>
                  </a:cubicBezTo>
                  <a:cubicBezTo>
                    <a:pt x="26541" y="25774"/>
                    <a:pt x="27556" y="24084"/>
                    <a:pt x="27626" y="21889"/>
                  </a:cubicBezTo>
                  <a:cubicBezTo>
                    <a:pt x="27709" y="19241"/>
                    <a:pt x="26686" y="17215"/>
                    <a:pt x="24676" y="15607"/>
                  </a:cubicBezTo>
                  <a:cubicBezTo>
                    <a:pt x="23747" y="14864"/>
                    <a:pt x="22754" y="14197"/>
                    <a:pt x="21863" y="13412"/>
                  </a:cubicBezTo>
                  <a:cubicBezTo>
                    <a:pt x="20690" y="12379"/>
                    <a:pt x="19725" y="11193"/>
                    <a:pt x="19213" y="9654"/>
                  </a:cubicBezTo>
                  <a:cubicBezTo>
                    <a:pt x="18714" y="8152"/>
                    <a:pt x="18569" y="6627"/>
                    <a:pt x="18579" y="5068"/>
                  </a:cubicBezTo>
                  <a:cubicBezTo>
                    <a:pt x="18584" y="4478"/>
                    <a:pt x="18587" y="3915"/>
                    <a:pt x="18865" y="3339"/>
                  </a:cubicBezTo>
                  <a:cubicBezTo>
                    <a:pt x="19082" y="2890"/>
                    <a:pt x="19299" y="2292"/>
                    <a:pt x="18800" y="1806"/>
                  </a:cubicBezTo>
                  <a:lnTo>
                    <a:pt x="18800" y="1806"/>
                  </a:lnTo>
                  <a:cubicBezTo>
                    <a:pt x="18723" y="2315"/>
                    <a:pt x="18328" y="2466"/>
                    <a:pt x="17908" y="2578"/>
                  </a:cubicBezTo>
                  <a:cubicBezTo>
                    <a:pt x="16933" y="2837"/>
                    <a:pt x="15950" y="2987"/>
                    <a:pt x="14959" y="2987"/>
                  </a:cubicBezTo>
                  <a:cubicBezTo>
                    <a:pt x="14416" y="2987"/>
                    <a:pt x="13872" y="2942"/>
                    <a:pt x="13325" y="2846"/>
                  </a:cubicBezTo>
                  <a:cubicBezTo>
                    <a:pt x="12656" y="2729"/>
                    <a:pt x="11995" y="2561"/>
                    <a:pt x="11114" y="2369"/>
                  </a:cubicBezTo>
                  <a:cubicBezTo>
                    <a:pt x="11416" y="2023"/>
                    <a:pt x="11553" y="1760"/>
                    <a:pt x="11769" y="1635"/>
                  </a:cubicBezTo>
                  <a:cubicBezTo>
                    <a:pt x="12566" y="1176"/>
                    <a:pt x="13452" y="1071"/>
                    <a:pt x="14351" y="1071"/>
                  </a:cubicBezTo>
                  <a:cubicBezTo>
                    <a:pt x="14410" y="1071"/>
                    <a:pt x="14470" y="1072"/>
                    <a:pt x="14530" y="1073"/>
                  </a:cubicBezTo>
                  <a:cubicBezTo>
                    <a:pt x="14612" y="1074"/>
                    <a:pt x="14692" y="1237"/>
                    <a:pt x="14773" y="1325"/>
                  </a:cubicBezTo>
                  <a:cubicBezTo>
                    <a:pt x="15214" y="1010"/>
                    <a:pt x="15491" y="590"/>
                    <a:pt x="15603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29">
              <a:extLst>
                <a:ext uri="{FF2B5EF4-FFF2-40B4-BE49-F238E27FC236}">
                  <a16:creationId xmlns:a16="http://schemas.microsoft.com/office/drawing/2014/main" id="{892E9EFC-1432-4CD2-740B-D0BEBDADE9AD}"/>
                </a:ext>
              </a:extLst>
            </p:cNvPr>
            <p:cNvSpPr/>
            <p:nvPr/>
          </p:nvSpPr>
          <p:spPr>
            <a:xfrm>
              <a:off x="4973700" y="1459225"/>
              <a:ext cx="982450" cy="1580125"/>
            </a:xfrm>
            <a:custGeom>
              <a:avLst/>
              <a:gdLst/>
              <a:ahLst/>
              <a:cxnLst/>
              <a:rect l="l" t="t" r="r" b="b"/>
              <a:pathLst>
                <a:path w="39298" h="63205" extrusionOk="0">
                  <a:moveTo>
                    <a:pt x="38465" y="420"/>
                  </a:moveTo>
                  <a:cubicBezTo>
                    <a:pt x="38471" y="430"/>
                    <a:pt x="38478" y="440"/>
                    <a:pt x="38484" y="450"/>
                  </a:cubicBezTo>
                  <a:lnTo>
                    <a:pt x="38506" y="430"/>
                  </a:lnTo>
                  <a:cubicBezTo>
                    <a:pt x="38492" y="427"/>
                    <a:pt x="38478" y="424"/>
                    <a:pt x="38465" y="420"/>
                  </a:cubicBezTo>
                  <a:close/>
                  <a:moveTo>
                    <a:pt x="39275" y="8373"/>
                  </a:moveTo>
                  <a:cubicBezTo>
                    <a:pt x="39264" y="8395"/>
                    <a:pt x="39253" y="8418"/>
                    <a:pt x="39242" y="8441"/>
                  </a:cubicBezTo>
                  <a:lnTo>
                    <a:pt x="39242" y="8441"/>
                  </a:lnTo>
                  <a:cubicBezTo>
                    <a:pt x="39260" y="8422"/>
                    <a:pt x="39279" y="8403"/>
                    <a:pt x="39297" y="8384"/>
                  </a:cubicBezTo>
                  <a:lnTo>
                    <a:pt x="39275" y="8373"/>
                  </a:lnTo>
                  <a:close/>
                  <a:moveTo>
                    <a:pt x="36281" y="13145"/>
                  </a:moveTo>
                  <a:lnTo>
                    <a:pt x="36410" y="13285"/>
                  </a:lnTo>
                  <a:lnTo>
                    <a:pt x="35613" y="13900"/>
                  </a:lnTo>
                  <a:cubicBezTo>
                    <a:pt x="35739" y="13671"/>
                    <a:pt x="35791" y="13517"/>
                    <a:pt x="35893" y="13410"/>
                  </a:cubicBezTo>
                  <a:cubicBezTo>
                    <a:pt x="35998" y="13299"/>
                    <a:pt x="36149" y="13231"/>
                    <a:pt x="36281" y="13145"/>
                  </a:cubicBezTo>
                  <a:close/>
                  <a:moveTo>
                    <a:pt x="32153" y="13953"/>
                  </a:moveTo>
                  <a:cubicBezTo>
                    <a:pt x="32238" y="13953"/>
                    <a:pt x="32343" y="13977"/>
                    <a:pt x="32474" y="14031"/>
                  </a:cubicBezTo>
                  <a:lnTo>
                    <a:pt x="31879" y="14466"/>
                  </a:lnTo>
                  <a:cubicBezTo>
                    <a:pt x="31839" y="14399"/>
                    <a:pt x="31783" y="14346"/>
                    <a:pt x="31792" y="14311"/>
                  </a:cubicBezTo>
                  <a:cubicBezTo>
                    <a:pt x="31847" y="14112"/>
                    <a:pt x="31934" y="13953"/>
                    <a:pt x="32153" y="13953"/>
                  </a:cubicBezTo>
                  <a:close/>
                  <a:moveTo>
                    <a:pt x="30989" y="16108"/>
                  </a:moveTo>
                  <a:cubicBezTo>
                    <a:pt x="31025" y="16164"/>
                    <a:pt x="31062" y="16219"/>
                    <a:pt x="31098" y="16275"/>
                  </a:cubicBezTo>
                  <a:lnTo>
                    <a:pt x="30663" y="16584"/>
                  </a:lnTo>
                  <a:cubicBezTo>
                    <a:pt x="30628" y="16540"/>
                    <a:pt x="30592" y="16495"/>
                    <a:pt x="30555" y="16451"/>
                  </a:cubicBezTo>
                  <a:lnTo>
                    <a:pt x="30989" y="16108"/>
                  </a:lnTo>
                  <a:close/>
                  <a:moveTo>
                    <a:pt x="25851" y="18307"/>
                  </a:moveTo>
                  <a:lnTo>
                    <a:pt x="25851" y="18307"/>
                  </a:lnTo>
                  <a:cubicBezTo>
                    <a:pt x="25611" y="19552"/>
                    <a:pt x="26503" y="20695"/>
                    <a:pt x="25762" y="21808"/>
                  </a:cubicBezTo>
                  <a:lnTo>
                    <a:pt x="25505" y="21821"/>
                  </a:lnTo>
                  <a:cubicBezTo>
                    <a:pt x="25434" y="20744"/>
                    <a:pt x="25362" y="19667"/>
                    <a:pt x="25290" y="18568"/>
                  </a:cubicBezTo>
                  <a:lnTo>
                    <a:pt x="25851" y="18307"/>
                  </a:lnTo>
                  <a:close/>
                  <a:moveTo>
                    <a:pt x="24938" y="18651"/>
                  </a:moveTo>
                  <a:cubicBezTo>
                    <a:pt x="25027" y="19660"/>
                    <a:pt x="25120" y="20669"/>
                    <a:pt x="25204" y="21677"/>
                  </a:cubicBezTo>
                  <a:cubicBezTo>
                    <a:pt x="25212" y="21770"/>
                    <a:pt x="25168" y="21865"/>
                    <a:pt x="25025" y="21965"/>
                  </a:cubicBezTo>
                  <a:lnTo>
                    <a:pt x="24802" y="18662"/>
                  </a:lnTo>
                  <a:lnTo>
                    <a:pt x="24938" y="18651"/>
                  </a:lnTo>
                  <a:close/>
                  <a:moveTo>
                    <a:pt x="37496" y="12709"/>
                  </a:moveTo>
                  <a:lnTo>
                    <a:pt x="37496" y="12709"/>
                  </a:lnTo>
                  <a:cubicBezTo>
                    <a:pt x="37322" y="13455"/>
                    <a:pt x="36787" y="13703"/>
                    <a:pt x="36443" y="14088"/>
                  </a:cubicBezTo>
                  <a:cubicBezTo>
                    <a:pt x="36098" y="14473"/>
                    <a:pt x="35703" y="14812"/>
                    <a:pt x="35329" y="15170"/>
                  </a:cubicBezTo>
                  <a:lnTo>
                    <a:pt x="35471" y="15332"/>
                  </a:lnTo>
                  <a:lnTo>
                    <a:pt x="37575" y="13488"/>
                  </a:lnTo>
                  <a:lnTo>
                    <a:pt x="37575" y="13488"/>
                  </a:lnTo>
                  <a:cubicBezTo>
                    <a:pt x="37557" y="14243"/>
                    <a:pt x="37026" y="14488"/>
                    <a:pt x="36713" y="14862"/>
                  </a:cubicBezTo>
                  <a:cubicBezTo>
                    <a:pt x="36398" y="15241"/>
                    <a:pt x="36047" y="15587"/>
                    <a:pt x="35776" y="16036"/>
                  </a:cubicBezTo>
                  <a:lnTo>
                    <a:pt x="37410" y="14648"/>
                  </a:lnTo>
                  <a:lnTo>
                    <a:pt x="37410" y="14648"/>
                  </a:lnTo>
                  <a:cubicBezTo>
                    <a:pt x="37677" y="15106"/>
                    <a:pt x="37378" y="15368"/>
                    <a:pt x="37119" y="15604"/>
                  </a:cubicBezTo>
                  <a:cubicBezTo>
                    <a:pt x="36338" y="16316"/>
                    <a:pt x="35541" y="17012"/>
                    <a:pt x="34746" y="17708"/>
                  </a:cubicBezTo>
                  <a:cubicBezTo>
                    <a:pt x="34499" y="17924"/>
                    <a:pt x="34237" y="18124"/>
                    <a:pt x="34041" y="18460"/>
                  </a:cubicBezTo>
                  <a:lnTo>
                    <a:pt x="34655" y="18179"/>
                  </a:lnTo>
                  <a:lnTo>
                    <a:pt x="35334" y="18673"/>
                  </a:lnTo>
                  <a:cubicBezTo>
                    <a:pt x="35466" y="18931"/>
                    <a:pt x="31719" y="22232"/>
                    <a:pt x="30551" y="22523"/>
                  </a:cubicBezTo>
                  <a:lnTo>
                    <a:pt x="31905" y="21229"/>
                  </a:lnTo>
                  <a:lnTo>
                    <a:pt x="31905" y="21229"/>
                  </a:lnTo>
                  <a:cubicBezTo>
                    <a:pt x="30632" y="21842"/>
                    <a:pt x="29705" y="23012"/>
                    <a:pt x="28107" y="23465"/>
                  </a:cubicBezTo>
                  <a:lnTo>
                    <a:pt x="29105" y="22588"/>
                  </a:lnTo>
                  <a:lnTo>
                    <a:pt x="29005" y="22443"/>
                  </a:lnTo>
                  <a:lnTo>
                    <a:pt x="26909" y="23935"/>
                  </a:lnTo>
                  <a:cubicBezTo>
                    <a:pt x="26882" y="23287"/>
                    <a:pt x="27189" y="22970"/>
                    <a:pt x="27622" y="22691"/>
                  </a:cubicBezTo>
                  <a:cubicBezTo>
                    <a:pt x="28441" y="22162"/>
                    <a:pt x="29237" y="21597"/>
                    <a:pt x="30238" y="20913"/>
                  </a:cubicBezTo>
                  <a:lnTo>
                    <a:pt x="30238" y="20913"/>
                  </a:lnTo>
                  <a:lnTo>
                    <a:pt x="29259" y="21085"/>
                  </a:lnTo>
                  <a:lnTo>
                    <a:pt x="30444" y="20227"/>
                  </a:lnTo>
                  <a:lnTo>
                    <a:pt x="30408" y="20129"/>
                  </a:lnTo>
                  <a:lnTo>
                    <a:pt x="29409" y="20535"/>
                  </a:lnTo>
                  <a:cubicBezTo>
                    <a:pt x="29118" y="20746"/>
                    <a:pt x="28826" y="20955"/>
                    <a:pt x="28540" y="21172"/>
                  </a:cubicBezTo>
                  <a:cubicBezTo>
                    <a:pt x="28185" y="21438"/>
                    <a:pt x="27732" y="21614"/>
                    <a:pt x="27724" y="22186"/>
                  </a:cubicBezTo>
                  <a:cubicBezTo>
                    <a:pt x="27722" y="22287"/>
                    <a:pt x="27454" y="22385"/>
                    <a:pt x="27176" y="22576"/>
                  </a:cubicBezTo>
                  <a:cubicBezTo>
                    <a:pt x="27485" y="21280"/>
                    <a:pt x="28436" y="20892"/>
                    <a:pt x="29317" y="20433"/>
                  </a:cubicBezTo>
                  <a:lnTo>
                    <a:pt x="30323" y="19598"/>
                  </a:lnTo>
                  <a:lnTo>
                    <a:pt x="30239" y="19470"/>
                  </a:lnTo>
                  <a:lnTo>
                    <a:pt x="28525" y="20489"/>
                  </a:lnTo>
                  <a:lnTo>
                    <a:pt x="28403" y="20331"/>
                  </a:lnTo>
                  <a:lnTo>
                    <a:pt x="29246" y="19669"/>
                  </a:lnTo>
                  <a:cubicBezTo>
                    <a:pt x="28740" y="19023"/>
                    <a:pt x="29463" y="18641"/>
                    <a:pt x="29532" y="18185"/>
                  </a:cubicBezTo>
                  <a:cubicBezTo>
                    <a:pt x="31362" y="17528"/>
                    <a:pt x="32725" y="16272"/>
                    <a:pt x="34128" y="15173"/>
                  </a:cubicBezTo>
                  <a:cubicBezTo>
                    <a:pt x="34146" y="15167"/>
                    <a:pt x="34163" y="15164"/>
                    <a:pt x="34179" y="15164"/>
                  </a:cubicBezTo>
                  <a:cubicBezTo>
                    <a:pt x="34328" y="15164"/>
                    <a:pt x="34370" y="15403"/>
                    <a:pt x="34501" y="15403"/>
                  </a:cubicBezTo>
                  <a:cubicBezTo>
                    <a:pt x="34544" y="15403"/>
                    <a:pt x="34596" y="15378"/>
                    <a:pt x="34665" y="15311"/>
                  </a:cubicBezTo>
                  <a:cubicBezTo>
                    <a:pt x="35231" y="14757"/>
                    <a:pt x="35823" y="14229"/>
                    <a:pt x="36407" y="13693"/>
                  </a:cubicBezTo>
                  <a:cubicBezTo>
                    <a:pt x="36722" y="13403"/>
                    <a:pt x="37043" y="13119"/>
                    <a:pt x="37496" y="12709"/>
                  </a:cubicBezTo>
                  <a:close/>
                  <a:moveTo>
                    <a:pt x="24399" y="19092"/>
                  </a:moveTo>
                  <a:lnTo>
                    <a:pt x="24399" y="19092"/>
                  </a:lnTo>
                  <a:cubicBezTo>
                    <a:pt x="24754" y="20487"/>
                    <a:pt x="24388" y="21982"/>
                    <a:pt x="25178" y="23364"/>
                  </a:cubicBezTo>
                  <a:lnTo>
                    <a:pt x="24506" y="24369"/>
                  </a:lnTo>
                  <a:lnTo>
                    <a:pt x="24317" y="24347"/>
                  </a:lnTo>
                  <a:cubicBezTo>
                    <a:pt x="24272" y="23681"/>
                    <a:pt x="24228" y="23014"/>
                    <a:pt x="24180" y="22349"/>
                  </a:cubicBezTo>
                  <a:cubicBezTo>
                    <a:pt x="24151" y="21922"/>
                    <a:pt x="24203" y="21464"/>
                    <a:pt x="24065" y="21075"/>
                  </a:cubicBezTo>
                  <a:cubicBezTo>
                    <a:pt x="23794" y="20317"/>
                    <a:pt x="24220" y="19743"/>
                    <a:pt x="24399" y="19092"/>
                  </a:cubicBezTo>
                  <a:close/>
                  <a:moveTo>
                    <a:pt x="23642" y="21276"/>
                  </a:moveTo>
                  <a:lnTo>
                    <a:pt x="23723" y="21279"/>
                  </a:lnTo>
                  <a:cubicBezTo>
                    <a:pt x="23851" y="22473"/>
                    <a:pt x="24002" y="23666"/>
                    <a:pt x="24087" y="24864"/>
                  </a:cubicBezTo>
                  <a:cubicBezTo>
                    <a:pt x="24104" y="25101"/>
                    <a:pt x="23866" y="25356"/>
                    <a:pt x="23745" y="25603"/>
                  </a:cubicBezTo>
                  <a:cubicBezTo>
                    <a:pt x="23711" y="25578"/>
                    <a:pt x="23676" y="25552"/>
                    <a:pt x="23642" y="25527"/>
                  </a:cubicBezTo>
                  <a:lnTo>
                    <a:pt x="23642" y="21276"/>
                  </a:lnTo>
                  <a:close/>
                  <a:moveTo>
                    <a:pt x="25525" y="27799"/>
                  </a:moveTo>
                  <a:lnTo>
                    <a:pt x="25625" y="28013"/>
                  </a:lnTo>
                  <a:lnTo>
                    <a:pt x="24502" y="28383"/>
                  </a:lnTo>
                  <a:lnTo>
                    <a:pt x="24502" y="28383"/>
                  </a:lnTo>
                  <a:cubicBezTo>
                    <a:pt x="24844" y="28188"/>
                    <a:pt x="25185" y="27994"/>
                    <a:pt x="25525" y="27799"/>
                  </a:cubicBezTo>
                  <a:close/>
                  <a:moveTo>
                    <a:pt x="22740" y="21881"/>
                  </a:moveTo>
                  <a:cubicBezTo>
                    <a:pt x="22808" y="22203"/>
                    <a:pt x="22905" y="22521"/>
                    <a:pt x="22938" y="22847"/>
                  </a:cubicBezTo>
                  <a:cubicBezTo>
                    <a:pt x="23043" y="23865"/>
                    <a:pt x="23115" y="24886"/>
                    <a:pt x="23216" y="25905"/>
                  </a:cubicBezTo>
                  <a:cubicBezTo>
                    <a:pt x="23287" y="26604"/>
                    <a:pt x="22873" y="27060"/>
                    <a:pt x="22355" y="27730"/>
                  </a:cubicBezTo>
                  <a:cubicBezTo>
                    <a:pt x="22282" y="27009"/>
                    <a:pt x="22229" y="26480"/>
                    <a:pt x="22168" y="25862"/>
                  </a:cubicBezTo>
                  <a:cubicBezTo>
                    <a:pt x="21436" y="26781"/>
                    <a:pt x="21913" y="27752"/>
                    <a:pt x="21794" y="28666"/>
                  </a:cubicBezTo>
                  <a:cubicBezTo>
                    <a:pt x="20990" y="27632"/>
                    <a:pt x="21167" y="24762"/>
                    <a:pt x="22123" y="23376"/>
                  </a:cubicBezTo>
                  <a:cubicBezTo>
                    <a:pt x="22222" y="24065"/>
                    <a:pt x="22318" y="24731"/>
                    <a:pt x="22415" y="25398"/>
                  </a:cubicBezTo>
                  <a:cubicBezTo>
                    <a:pt x="22650" y="24233"/>
                    <a:pt x="22128" y="23047"/>
                    <a:pt x="22740" y="21881"/>
                  </a:cubicBezTo>
                  <a:close/>
                  <a:moveTo>
                    <a:pt x="24345" y="28449"/>
                  </a:moveTo>
                  <a:lnTo>
                    <a:pt x="23675" y="28860"/>
                  </a:lnTo>
                  <a:cubicBezTo>
                    <a:pt x="23642" y="28774"/>
                    <a:pt x="23609" y="28688"/>
                    <a:pt x="23577" y="28602"/>
                  </a:cubicBezTo>
                  <a:lnTo>
                    <a:pt x="24345" y="28449"/>
                  </a:lnTo>
                  <a:close/>
                  <a:moveTo>
                    <a:pt x="20242" y="23474"/>
                  </a:moveTo>
                  <a:lnTo>
                    <a:pt x="20242" y="23474"/>
                  </a:lnTo>
                  <a:cubicBezTo>
                    <a:pt x="20347" y="23534"/>
                    <a:pt x="20516" y="23609"/>
                    <a:pt x="20508" y="23643"/>
                  </a:cubicBezTo>
                  <a:cubicBezTo>
                    <a:pt x="20202" y="24950"/>
                    <a:pt x="20818" y="26142"/>
                    <a:pt x="20958" y="27392"/>
                  </a:cubicBezTo>
                  <a:cubicBezTo>
                    <a:pt x="21057" y="28264"/>
                    <a:pt x="21196" y="29143"/>
                    <a:pt x="20674" y="29996"/>
                  </a:cubicBezTo>
                  <a:cubicBezTo>
                    <a:pt x="20545" y="28950"/>
                    <a:pt x="20416" y="27905"/>
                    <a:pt x="20286" y="26860"/>
                  </a:cubicBezTo>
                  <a:lnTo>
                    <a:pt x="20119" y="26874"/>
                  </a:lnTo>
                  <a:cubicBezTo>
                    <a:pt x="20159" y="27744"/>
                    <a:pt x="20199" y="28615"/>
                    <a:pt x="20238" y="29486"/>
                  </a:cubicBezTo>
                  <a:lnTo>
                    <a:pt x="20116" y="29508"/>
                  </a:lnTo>
                  <a:cubicBezTo>
                    <a:pt x="20063" y="29382"/>
                    <a:pt x="20008" y="29256"/>
                    <a:pt x="19954" y="29129"/>
                  </a:cubicBezTo>
                  <a:cubicBezTo>
                    <a:pt x="19914" y="29167"/>
                    <a:pt x="19837" y="29209"/>
                    <a:pt x="19841" y="29241"/>
                  </a:cubicBezTo>
                  <a:cubicBezTo>
                    <a:pt x="19886" y="29666"/>
                    <a:pt x="19905" y="30099"/>
                    <a:pt x="20004" y="30512"/>
                  </a:cubicBezTo>
                  <a:cubicBezTo>
                    <a:pt x="20167" y="31198"/>
                    <a:pt x="20073" y="31812"/>
                    <a:pt x="19638" y="32375"/>
                  </a:cubicBezTo>
                  <a:cubicBezTo>
                    <a:pt x="19585" y="32325"/>
                    <a:pt x="19507" y="32286"/>
                    <a:pt x="19507" y="32248"/>
                  </a:cubicBezTo>
                  <a:cubicBezTo>
                    <a:pt x="19537" y="30305"/>
                    <a:pt x="19544" y="28362"/>
                    <a:pt x="19629" y="26422"/>
                  </a:cubicBezTo>
                  <a:cubicBezTo>
                    <a:pt x="19657" y="25773"/>
                    <a:pt x="19891" y="25133"/>
                    <a:pt x="20029" y="24490"/>
                  </a:cubicBezTo>
                  <a:cubicBezTo>
                    <a:pt x="20102" y="24152"/>
                    <a:pt x="20171" y="23813"/>
                    <a:pt x="20242" y="23474"/>
                  </a:cubicBezTo>
                  <a:close/>
                  <a:moveTo>
                    <a:pt x="15007" y="32269"/>
                  </a:moveTo>
                  <a:lnTo>
                    <a:pt x="15007" y="32922"/>
                  </a:lnTo>
                  <a:lnTo>
                    <a:pt x="14940" y="32922"/>
                  </a:lnTo>
                  <a:lnTo>
                    <a:pt x="14940" y="32269"/>
                  </a:lnTo>
                  <a:close/>
                  <a:moveTo>
                    <a:pt x="19030" y="27461"/>
                  </a:moveTo>
                  <a:cubicBezTo>
                    <a:pt x="19030" y="28215"/>
                    <a:pt x="19127" y="28987"/>
                    <a:pt x="19005" y="29722"/>
                  </a:cubicBezTo>
                  <a:cubicBezTo>
                    <a:pt x="18847" y="30681"/>
                    <a:pt x="19016" y="31588"/>
                    <a:pt x="19150" y="32514"/>
                  </a:cubicBezTo>
                  <a:cubicBezTo>
                    <a:pt x="19176" y="32692"/>
                    <a:pt x="19153" y="32877"/>
                    <a:pt x="19153" y="33060"/>
                  </a:cubicBezTo>
                  <a:cubicBezTo>
                    <a:pt x="17980" y="31221"/>
                    <a:pt x="18393" y="29344"/>
                    <a:pt x="18830" y="27467"/>
                  </a:cubicBezTo>
                  <a:lnTo>
                    <a:pt x="19030" y="27461"/>
                  </a:lnTo>
                  <a:close/>
                  <a:moveTo>
                    <a:pt x="17728" y="31761"/>
                  </a:moveTo>
                  <a:cubicBezTo>
                    <a:pt x="17859" y="33052"/>
                    <a:pt x="17852" y="34335"/>
                    <a:pt x="17617" y="35603"/>
                  </a:cubicBezTo>
                  <a:lnTo>
                    <a:pt x="17418" y="35591"/>
                  </a:lnTo>
                  <a:cubicBezTo>
                    <a:pt x="17521" y="34313"/>
                    <a:pt x="17625" y="33037"/>
                    <a:pt x="17728" y="31761"/>
                  </a:cubicBezTo>
                  <a:close/>
                  <a:moveTo>
                    <a:pt x="17403" y="29686"/>
                  </a:moveTo>
                  <a:lnTo>
                    <a:pt x="17403" y="29686"/>
                  </a:lnTo>
                  <a:cubicBezTo>
                    <a:pt x="17243" y="31745"/>
                    <a:pt x="17082" y="33802"/>
                    <a:pt x="16922" y="35860"/>
                  </a:cubicBezTo>
                  <a:lnTo>
                    <a:pt x="16922" y="35860"/>
                  </a:lnTo>
                  <a:cubicBezTo>
                    <a:pt x="16904" y="35575"/>
                    <a:pt x="16886" y="35290"/>
                    <a:pt x="16867" y="35004"/>
                  </a:cubicBezTo>
                  <a:lnTo>
                    <a:pt x="16742" y="34987"/>
                  </a:lnTo>
                  <a:lnTo>
                    <a:pt x="16537" y="35815"/>
                  </a:lnTo>
                  <a:cubicBezTo>
                    <a:pt x="16310" y="33644"/>
                    <a:pt x="16674" y="31641"/>
                    <a:pt x="17403" y="29686"/>
                  </a:cubicBezTo>
                  <a:close/>
                  <a:moveTo>
                    <a:pt x="30005" y="35459"/>
                  </a:moveTo>
                  <a:lnTo>
                    <a:pt x="30098" y="35609"/>
                  </a:lnTo>
                  <a:lnTo>
                    <a:pt x="29555" y="35981"/>
                  </a:lnTo>
                  <a:lnTo>
                    <a:pt x="29417" y="35824"/>
                  </a:lnTo>
                  <a:lnTo>
                    <a:pt x="30005" y="35459"/>
                  </a:lnTo>
                  <a:close/>
                  <a:moveTo>
                    <a:pt x="28364" y="38798"/>
                  </a:moveTo>
                  <a:lnTo>
                    <a:pt x="27347" y="39512"/>
                  </a:lnTo>
                  <a:cubicBezTo>
                    <a:pt x="27489" y="39179"/>
                    <a:pt x="27545" y="39048"/>
                    <a:pt x="27596" y="38929"/>
                  </a:cubicBezTo>
                  <a:lnTo>
                    <a:pt x="27596" y="38929"/>
                  </a:lnTo>
                  <a:lnTo>
                    <a:pt x="28364" y="38798"/>
                  </a:lnTo>
                  <a:close/>
                  <a:moveTo>
                    <a:pt x="16012" y="31256"/>
                  </a:moveTo>
                  <a:lnTo>
                    <a:pt x="16012" y="31256"/>
                  </a:lnTo>
                  <a:cubicBezTo>
                    <a:pt x="15940" y="33497"/>
                    <a:pt x="15867" y="35738"/>
                    <a:pt x="15793" y="38059"/>
                  </a:cubicBezTo>
                  <a:lnTo>
                    <a:pt x="15514" y="37349"/>
                  </a:lnTo>
                  <a:cubicBezTo>
                    <a:pt x="15461" y="37887"/>
                    <a:pt x="15426" y="38227"/>
                    <a:pt x="15392" y="38567"/>
                  </a:cubicBezTo>
                  <a:cubicBezTo>
                    <a:pt x="15268" y="38112"/>
                    <a:pt x="15145" y="37657"/>
                    <a:pt x="15021" y="37203"/>
                  </a:cubicBezTo>
                  <a:lnTo>
                    <a:pt x="14882" y="37224"/>
                  </a:lnTo>
                  <a:cubicBezTo>
                    <a:pt x="14973" y="38013"/>
                    <a:pt x="15063" y="38801"/>
                    <a:pt x="15154" y="39590"/>
                  </a:cubicBezTo>
                  <a:lnTo>
                    <a:pt x="14939" y="39637"/>
                  </a:lnTo>
                  <a:cubicBezTo>
                    <a:pt x="14867" y="39451"/>
                    <a:pt x="14744" y="39267"/>
                    <a:pt x="14735" y="39080"/>
                  </a:cubicBezTo>
                  <a:cubicBezTo>
                    <a:pt x="14673" y="37923"/>
                    <a:pt x="14630" y="36767"/>
                    <a:pt x="14606" y="35610"/>
                  </a:cubicBezTo>
                  <a:cubicBezTo>
                    <a:pt x="14601" y="35398"/>
                    <a:pt x="14689" y="35172"/>
                    <a:pt x="14778" y="34971"/>
                  </a:cubicBezTo>
                  <a:cubicBezTo>
                    <a:pt x="14901" y="34697"/>
                    <a:pt x="15068" y="34441"/>
                    <a:pt x="15198" y="34208"/>
                  </a:cubicBezTo>
                  <a:lnTo>
                    <a:pt x="15198" y="34209"/>
                  </a:lnTo>
                  <a:cubicBezTo>
                    <a:pt x="15230" y="34414"/>
                    <a:pt x="15271" y="34684"/>
                    <a:pt x="15311" y="34954"/>
                  </a:cubicBezTo>
                  <a:cubicBezTo>
                    <a:pt x="15623" y="33713"/>
                    <a:pt x="15288" y="32413"/>
                    <a:pt x="16012" y="31256"/>
                  </a:cubicBezTo>
                  <a:close/>
                  <a:moveTo>
                    <a:pt x="23536" y="40524"/>
                  </a:moveTo>
                  <a:lnTo>
                    <a:pt x="16015" y="42827"/>
                  </a:lnTo>
                  <a:cubicBezTo>
                    <a:pt x="18246" y="41173"/>
                    <a:pt x="20879" y="40774"/>
                    <a:pt x="23536" y="40524"/>
                  </a:cubicBezTo>
                  <a:close/>
                  <a:moveTo>
                    <a:pt x="26881" y="39673"/>
                  </a:moveTo>
                  <a:cubicBezTo>
                    <a:pt x="27069" y="39673"/>
                    <a:pt x="27160" y="39835"/>
                    <a:pt x="27177" y="40105"/>
                  </a:cubicBezTo>
                  <a:cubicBezTo>
                    <a:pt x="27358" y="40250"/>
                    <a:pt x="27396" y="40365"/>
                    <a:pt x="27225" y="40588"/>
                  </a:cubicBezTo>
                  <a:cubicBezTo>
                    <a:pt x="26548" y="41481"/>
                    <a:pt x="25717" y="42177"/>
                    <a:pt x="24651" y="42516"/>
                  </a:cubicBezTo>
                  <a:cubicBezTo>
                    <a:pt x="22895" y="43078"/>
                    <a:pt x="21139" y="43667"/>
                    <a:pt x="19346" y="44085"/>
                  </a:cubicBezTo>
                  <a:cubicBezTo>
                    <a:pt x="17269" y="44568"/>
                    <a:pt x="15095" y="44698"/>
                    <a:pt x="13306" y="46076"/>
                  </a:cubicBezTo>
                  <a:cubicBezTo>
                    <a:pt x="13825" y="45274"/>
                    <a:pt x="14580" y="44746"/>
                    <a:pt x="15906" y="44330"/>
                  </a:cubicBezTo>
                  <a:cubicBezTo>
                    <a:pt x="17321" y="43888"/>
                    <a:pt x="18759" y="43520"/>
                    <a:pt x="20187" y="43119"/>
                  </a:cubicBezTo>
                  <a:cubicBezTo>
                    <a:pt x="21393" y="42779"/>
                    <a:pt x="22602" y="42448"/>
                    <a:pt x="23803" y="42093"/>
                  </a:cubicBezTo>
                  <a:cubicBezTo>
                    <a:pt x="24166" y="41989"/>
                    <a:pt x="24504" y="41804"/>
                    <a:pt x="24788" y="41554"/>
                  </a:cubicBezTo>
                  <a:lnTo>
                    <a:pt x="24788" y="41554"/>
                  </a:lnTo>
                  <a:lnTo>
                    <a:pt x="14747" y="44217"/>
                  </a:lnTo>
                  <a:cubicBezTo>
                    <a:pt x="15406" y="43567"/>
                    <a:pt x="16197" y="43214"/>
                    <a:pt x="17011" y="42939"/>
                  </a:cubicBezTo>
                  <a:cubicBezTo>
                    <a:pt x="18291" y="42507"/>
                    <a:pt x="19598" y="42155"/>
                    <a:pt x="20884" y="41738"/>
                  </a:cubicBezTo>
                  <a:cubicBezTo>
                    <a:pt x="22231" y="41301"/>
                    <a:pt x="23564" y="40820"/>
                    <a:pt x="24909" y="40374"/>
                  </a:cubicBezTo>
                  <a:cubicBezTo>
                    <a:pt x="25340" y="40231"/>
                    <a:pt x="25788" y="40143"/>
                    <a:pt x="26227" y="40030"/>
                  </a:cubicBezTo>
                  <a:cubicBezTo>
                    <a:pt x="26356" y="39936"/>
                    <a:pt x="26475" y="39822"/>
                    <a:pt x="26616" y="39751"/>
                  </a:cubicBezTo>
                  <a:cubicBezTo>
                    <a:pt x="26720" y="39698"/>
                    <a:pt x="26808" y="39673"/>
                    <a:pt x="26881" y="39673"/>
                  </a:cubicBezTo>
                  <a:close/>
                  <a:moveTo>
                    <a:pt x="9011" y="45376"/>
                  </a:moveTo>
                  <a:cubicBezTo>
                    <a:pt x="9048" y="46107"/>
                    <a:pt x="9086" y="46837"/>
                    <a:pt x="9122" y="47568"/>
                  </a:cubicBezTo>
                  <a:lnTo>
                    <a:pt x="8901" y="47568"/>
                  </a:lnTo>
                  <a:cubicBezTo>
                    <a:pt x="8937" y="46838"/>
                    <a:pt x="8974" y="46106"/>
                    <a:pt x="9011" y="45376"/>
                  </a:cubicBezTo>
                  <a:close/>
                  <a:moveTo>
                    <a:pt x="24581" y="43272"/>
                  </a:moveTo>
                  <a:cubicBezTo>
                    <a:pt x="24672" y="43272"/>
                    <a:pt x="24763" y="43275"/>
                    <a:pt x="24856" y="43282"/>
                  </a:cubicBezTo>
                  <a:lnTo>
                    <a:pt x="22146" y="44376"/>
                  </a:lnTo>
                  <a:lnTo>
                    <a:pt x="22262" y="44566"/>
                  </a:lnTo>
                  <a:lnTo>
                    <a:pt x="25276" y="43477"/>
                  </a:lnTo>
                  <a:lnTo>
                    <a:pt x="25276" y="43477"/>
                  </a:lnTo>
                  <a:cubicBezTo>
                    <a:pt x="24522" y="44192"/>
                    <a:pt x="23488" y="44305"/>
                    <a:pt x="22658" y="44914"/>
                  </a:cubicBezTo>
                  <a:lnTo>
                    <a:pt x="24502" y="44401"/>
                  </a:lnTo>
                  <a:lnTo>
                    <a:pt x="24556" y="44505"/>
                  </a:lnTo>
                  <a:cubicBezTo>
                    <a:pt x="23582" y="45237"/>
                    <a:pt x="22608" y="45971"/>
                    <a:pt x="21553" y="46766"/>
                  </a:cubicBezTo>
                  <a:lnTo>
                    <a:pt x="22576" y="46661"/>
                  </a:lnTo>
                  <a:lnTo>
                    <a:pt x="22576" y="46661"/>
                  </a:lnTo>
                  <a:cubicBezTo>
                    <a:pt x="21722" y="47151"/>
                    <a:pt x="20440" y="47471"/>
                    <a:pt x="19542" y="47471"/>
                  </a:cubicBezTo>
                  <a:cubicBezTo>
                    <a:pt x="19440" y="47471"/>
                    <a:pt x="19342" y="47467"/>
                    <a:pt x="19251" y="47458"/>
                  </a:cubicBezTo>
                  <a:cubicBezTo>
                    <a:pt x="19123" y="47446"/>
                    <a:pt x="18992" y="47437"/>
                    <a:pt x="18863" y="47437"/>
                  </a:cubicBezTo>
                  <a:cubicBezTo>
                    <a:pt x="18795" y="47437"/>
                    <a:pt x="18727" y="47440"/>
                    <a:pt x="18660" y="47446"/>
                  </a:cubicBezTo>
                  <a:cubicBezTo>
                    <a:pt x="17393" y="47558"/>
                    <a:pt x="16127" y="47718"/>
                    <a:pt x="14857" y="47773"/>
                  </a:cubicBezTo>
                  <a:cubicBezTo>
                    <a:pt x="14844" y="47773"/>
                    <a:pt x="14831" y="47774"/>
                    <a:pt x="14818" y="47774"/>
                  </a:cubicBezTo>
                  <a:cubicBezTo>
                    <a:pt x="14419" y="47774"/>
                    <a:pt x="14009" y="47529"/>
                    <a:pt x="13548" y="47384"/>
                  </a:cubicBezTo>
                  <a:lnTo>
                    <a:pt x="14010" y="46746"/>
                  </a:lnTo>
                  <a:lnTo>
                    <a:pt x="13920" y="46621"/>
                  </a:lnTo>
                  <a:lnTo>
                    <a:pt x="12192" y="47626"/>
                  </a:lnTo>
                  <a:lnTo>
                    <a:pt x="12083" y="47496"/>
                  </a:lnTo>
                  <a:cubicBezTo>
                    <a:pt x="12311" y="47304"/>
                    <a:pt x="12521" y="47089"/>
                    <a:pt x="12767" y="46924"/>
                  </a:cubicBezTo>
                  <a:cubicBezTo>
                    <a:pt x="14314" y="45882"/>
                    <a:pt x="15955" y="45124"/>
                    <a:pt x="17834" y="44807"/>
                  </a:cubicBezTo>
                  <a:cubicBezTo>
                    <a:pt x="19583" y="44513"/>
                    <a:pt x="21283" y="43949"/>
                    <a:pt x="23008" y="43512"/>
                  </a:cubicBezTo>
                  <a:cubicBezTo>
                    <a:pt x="23517" y="43382"/>
                    <a:pt x="24031" y="43272"/>
                    <a:pt x="24581" y="43272"/>
                  </a:cubicBezTo>
                  <a:close/>
                  <a:moveTo>
                    <a:pt x="13425" y="34174"/>
                  </a:moveTo>
                  <a:cubicBezTo>
                    <a:pt x="13476" y="34211"/>
                    <a:pt x="13560" y="34239"/>
                    <a:pt x="13572" y="34284"/>
                  </a:cubicBezTo>
                  <a:cubicBezTo>
                    <a:pt x="13805" y="35171"/>
                    <a:pt x="14095" y="36047"/>
                    <a:pt x="14240" y="36948"/>
                  </a:cubicBezTo>
                  <a:cubicBezTo>
                    <a:pt x="14408" y="37988"/>
                    <a:pt x="14437" y="39049"/>
                    <a:pt x="14546" y="40099"/>
                  </a:cubicBezTo>
                  <a:cubicBezTo>
                    <a:pt x="14596" y="40587"/>
                    <a:pt x="14308" y="40873"/>
                    <a:pt x="13883" y="41381"/>
                  </a:cubicBezTo>
                  <a:cubicBezTo>
                    <a:pt x="13795" y="39475"/>
                    <a:pt x="13716" y="37784"/>
                    <a:pt x="13637" y="36092"/>
                  </a:cubicBezTo>
                  <a:lnTo>
                    <a:pt x="13511" y="36095"/>
                  </a:lnTo>
                  <a:lnTo>
                    <a:pt x="13511" y="41779"/>
                  </a:lnTo>
                  <a:lnTo>
                    <a:pt x="13369" y="41798"/>
                  </a:lnTo>
                  <a:lnTo>
                    <a:pt x="13132" y="41191"/>
                  </a:lnTo>
                  <a:cubicBezTo>
                    <a:pt x="13004" y="41839"/>
                    <a:pt x="12901" y="42354"/>
                    <a:pt x="12799" y="42871"/>
                  </a:cubicBezTo>
                  <a:lnTo>
                    <a:pt x="12711" y="42865"/>
                  </a:lnTo>
                  <a:cubicBezTo>
                    <a:pt x="12614" y="41393"/>
                    <a:pt x="12518" y="39921"/>
                    <a:pt x="12420" y="38449"/>
                  </a:cubicBezTo>
                  <a:lnTo>
                    <a:pt x="12262" y="38444"/>
                  </a:lnTo>
                  <a:cubicBezTo>
                    <a:pt x="12229" y="39355"/>
                    <a:pt x="12163" y="40266"/>
                    <a:pt x="12172" y="41177"/>
                  </a:cubicBezTo>
                  <a:cubicBezTo>
                    <a:pt x="12179" y="41903"/>
                    <a:pt x="12305" y="42627"/>
                    <a:pt x="12320" y="43353"/>
                  </a:cubicBezTo>
                  <a:cubicBezTo>
                    <a:pt x="12325" y="43710"/>
                    <a:pt x="12197" y="44069"/>
                    <a:pt x="11937" y="44425"/>
                  </a:cubicBezTo>
                  <a:cubicBezTo>
                    <a:pt x="11826" y="44208"/>
                    <a:pt x="11714" y="43992"/>
                    <a:pt x="11606" y="43786"/>
                  </a:cubicBezTo>
                  <a:cubicBezTo>
                    <a:pt x="11210" y="44046"/>
                    <a:pt x="11139" y="44379"/>
                    <a:pt x="11259" y="44835"/>
                  </a:cubicBezTo>
                  <a:cubicBezTo>
                    <a:pt x="11520" y="45825"/>
                    <a:pt x="10744" y="46463"/>
                    <a:pt x="10253" y="47225"/>
                  </a:cubicBezTo>
                  <a:cubicBezTo>
                    <a:pt x="10405" y="46013"/>
                    <a:pt x="10555" y="44801"/>
                    <a:pt x="10706" y="43590"/>
                  </a:cubicBezTo>
                  <a:lnTo>
                    <a:pt x="10519" y="43556"/>
                  </a:lnTo>
                  <a:lnTo>
                    <a:pt x="9519" y="48777"/>
                  </a:lnTo>
                  <a:lnTo>
                    <a:pt x="9519" y="43890"/>
                  </a:lnTo>
                  <a:cubicBezTo>
                    <a:pt x="9425" y="44155"/>
                    <a:pt x="9330" y="44419"/>
                    <a:pt x="9246" y="44655"/>
                  </a:cubicBezTo>
                  <a:cubicBezTo>
                    <a:pt x="8992" y="43761"/>
                    <a:pt x="9026" y="42453"/>
                    <a:pt x="9332" y="41721"/>
                  </a:cubicBezTo>
                  <a:cubicBezTo>
                    <a:pt x="9411" y="41411"/>
                    <a:pt x="9488" y="41101"/>
                    <a:pt x="9626" y="40545"/>
                  </a:cubicBezTo>
                  <a:lnTo>
                    <a:pt x="10122" y="42145"/>
                  </a:lnTo>
                  <a:lnTo>
                    <a:pt x="10247" y="42121"/>
                  </a:lnTo>
                  <a:cubicBezTo>
                    <a:pt x="10211" y="41396"/>
                    <a:pt x="10181" y="40671"/>
                    <a:pt x="10134" y="39946"/>
                  </a:cubicBezTo>
                  <a:cubicBezTo>
                    <a:pt x="10088" y="39200"/>
                    <a:pt x="10220" y="38518"/>
                    <a:pt x="10848" y="37872"/>
                  </a:cubicBezTo>
                  <a:cubicBezTo>
                    <a:pt x="11021" y="39623"/>
                    <a:pt x="11003" y="41320"/>
                    <a:pt x="11582" y="42923"/>
                  </a:cubicBezTo>
                  <a:cubicBezTo>
                    <a:pt x="11392" y="40827"/>
                    <a:pt x="11157" y="38736"/>
                    <a:pt x="11330" y="36545"/>
                  </a:cubicBezTo>
                  <a:lnTo>
                    <a:pt x="11330" y="36545"/>
                  </a:lnTo>
                  <a:cubicBezTo>
                    <a:pt x="11885" y="36895"/>
                    <a:pt x="11545" y="37451"/>
                    <a:pt x="11773" y="37845"/>
                  </a:cubicBezTo>
                  <a:cubicBezTo>
                    <a:pt x="12063" y="37109"/>
                    <a:pt x="12166" y="36394"/>
                    <a:pt x="12046" y="35607"/>
                  </a:cubicBezTo>
                  <a:cubicBezTo>
                    <a:pt x="11993" y="35267"/>
                    <a:pt x="12299" y="34873"/>
                    <a:pt x="12443" y="34504"/>
                  </a:cubicBezTo>
                  <a:lnTo>
                    <a:pt x="12692" y="34572"/>
                  </a:lnTo>
                  <a:cubicBezTo>
                    <a:pt x="12631" y="35266"/>
                    <a:pt x="12571" y="35961"/>
                    <a:pt x="12511" y="36656"/>
                  </a:cubicBezTo>
                  <a:lnTo>
                    <a:pt x="12604" y="36677"/>
                  </a:lnTo>
                  <a:lnTo>
                    <a:pt x="13425" y="34174"/>
                  </a:lnTo>
                  <a:close/>
                  <a:moveTo>
                    <a:pt x="7548" y="42697"/>
                  </a:moveTo>
                  <a:cubicBezTo>
                    <a:pt x="7664" y="42947"/>
                    <a:pt x="7710" y="43027"/>
                    <a:pt x="7740" y="43112"/>
                  </a:cubicBezTo>
                  <a:cubicBezTo>
                    <a:pt x="7783" y="43231"/>
                    <a:pt x="7815" y="43354"/>
                    <a:pt x="7924" y="43712"/>
                  </a:cubicBezTo>
                  <a:cubicBezTo>
                    <a:pt x="7969" y="43284"/>
                    <a:pt x="7989" y="43085"/>
                    <a:pt x="8028" y="42729"/>
                  </a:cubicBezTo>
                  <a:cubicBezTo>
                    <a:pt x="8397" y="43721"/>
                    <a:pt x="8703" y="44542"/>
                    <a:pt x="9010" y="45364"/>
                  </a:cubicBezTo>
                  <a:lnTo>
                    <a:pt x="9010" y="45364"/>
                  </a:lnTo>
                  <a:cubicBezTo>
                    <a:pt x="8556" y="45865"/>
                    <a:pt x="8646" y="46521"/>
                    <a:pt x="8531" y="47122"/>
                  </a:cubicBezTo>
                  <a:cubicBezTo>
                    <a:pt x="8449" y="47552"/>
                    <a:pt x="8372" y="47982"/>
                    <a:pt x="8257" y="48614"/>
                  </a:cubicBezTo>
                  <a:cubicBezTo>
                    <a:pt x="8146" y="47250"/>
                    <a:pt x="8053" y="46109"/>
                    <a:pt x="7959" y="44969"/>
                  </a:cubicBezTo>
                  <a:lnTo>
                    <a:pt x="7727" y="44970"/>
                  </a:lnTo>
                  <a:lnTo>
                    <a:pt x="7727" y="49052"/>
                  </a:lnTo>
                  <a:lnTo>
                    <a:pt x="7524" y="49051"/>
                  </a:lnTo>
                  <a:cubicBezTo>
                    <a:pt x="7123" y="47006"/>
                    <a:pt x="7294" y="44954"/>
                    <a:pt x="7548" y="42697"/>
                  </a:cubicBezTo>
                  <a:close/>
                  <a:moveTo>
                    <a:pt x="4948" y="52845"/>
                  </a:moveTo>
                  <a:lnTo>
                    <a:pt x="4926" y="52861"/>
                  </a:lnTo>
                  <a:lnTo>
                    <a:pt x="4961" y="52981"/>
                  </a:lnTo>
                  <a:lnTo>
                    <a:pt x="4961" y="52981"/>
                  </a:lnTo>
                  <a:cubicBezTo>
                    <a:pt x="4957" y="52935"/>
                    <a:pt x="4952" y="52890"/>
                    <a:pt x="4948" y="52845"/>
                  </a:cubicBezTo>
                  <a:close/>
                  <a:moveTo>
                    <a:pt x="4066" y="54925"/>
                  </a:moveTo>
                  <a:lnTo>
                    <a:pt x="4053" y="54942"/>
                  </a:lnTo>
                  <a:cubicBezTo>
                    <a:pt x="4059" y="54951"/>
                    <a:pt x="4065" y="54960"/>
                    <a:pt x="4071" y="54969"/>
                  </a:cubicBezTo>
                  <a:lnTo>
                    <a:pt x="4071" y="54969"/>
                  </a:lnTo>
                  <a:cubicBezTo>
                    <a:pt x="4069" y="54954"/>
                    <a:pt x="4067" y="54940"/>
                    <a:pt x="4066" y="54925"/>
                  </a:cubicBezTo>
                  <a:close/>
                  <a:moveTo>
                    <a:pt x="22778" y="47675"/>
                  </a:moveTo>
                  <a:lnTo>
                    <a:pt x="22778" y="47675"/>
                  </a:lnTo>
                  <a:cubicBezTo>
                    <a:pt x="21798" y="48453"/>
                    <a:pt x="20729" y="48525"/>
                    <a:pt x="19827" y="49073"/>
                  </a:cubicBezTo>
                  <a:lnTo>
                    <a:pt x="21488" y="48782"/>
                  </a:lnTo>
                  <a:lnTo>
                    <a:pt x="21488" y="48782"/>
                  </a:lnTo>
                  <a:lnTo>
                    <a:pt x="20970" y="49338"/>
                  </a:lnTo>
                  <a:lnTo>
                    <a:pt x="22215" y="48932"/>
                  </a:lnTo>
                  <a:lnTo>
                    <a:pt x="22215" y="48932"/>
                  </a:lnTo>
                  <a:cubicBezTo>
                    <a:pt x="21517" y="50472"/>
                    <a:pt x="19882" y="51922"/>
                    <a:pt x="17797" y="52811"/>
                  </a:cubicBezTo>
                  <a:lnTo>
                    <a:pt x="18727" y="51950"/>
                  </a:lnTo>
                  <a:lnTo>
                    <a:pt x="18727" y="51950"/>
                  </a:lnTo>
                  <a:cubicBezTo>
                    <a:pt x="15773" y="53466"/>
                    <a:pt x="12796" y="54856"/>
                    <a:pt x="9512" y="55425"/>
                  </a:cubicBezTo>
                  <a:lnTo>
                    <a:pt x="9425" y="55234"/>
                  </a:lnTo>
                  <a:lnTo>
                    <a:pt x="11990" y="53959"/>
                  </a:lnTo>
                  <a:lnTo>
                    <a:pt x="8508" y="54435"/>
                  </a:lnTo>
                  <a:cubicBezTo>
                    <a:pt x="9078" y="53737"/>
                    <a:pt x="9534" y="53191"/>
                    <a:pt x="9967" y="52626"/>
                  </a:cubicBezTo>
                  <a:cubicBezTo>
                    <a:pt x="10007" y="52573"/>
                    <a:pt x="9893" y="52402"/>
                    <a:pt x="9853" y="52292"/>
                  </a:cubicBezTo>
                  <a:cubicBezTo>
                    <a:pt x="9969" y="51935"/>
                    <a:pt x="10733" y="51932"/>
                    <a:pt x="10399" y="51287"/>
                  </a:cubicBezTo>
                  <a:cubicBezTo>
                    <a:pt x="10378" y="51245"/>
                    <a:pt x="10670" y="51030"/>
                    <a:pt x="10825" y="50908"/>
                  </a:cubicBezTo>
                  <a:cubicBezTo>
                    <a:pt x="12564" y="49557"/>
                    <a:pt x="14531" y="48778"/>
                    <a:pt x="16717" y="48508"/>
                  </a:cubicBezTo>
                  <a:cubicBezTo>
                    <a:pt x="17993" y="48349"/>
                    <a:pt x="19261" y="48120"/>
                    <a:pt x="20581" y="47915"/>
                  </a:cubicBezTo>
                  <a:lnTo>
                    <a:pt x="20581" y="47915"/>
                  </a:lnTo>
                  <a:lnTo>
                    <a:pt x="20366" y="48333"/>
                  </a:lnTo>
                  <a:lnTo>
                    <a:pt x="22778" y="47675"/>
                  </a:lnTo>
                  <a:close/>
                  <a:moveTo>
                    <a:pt x="9247" y="57939"/>
                  </a:moveTo>
                  <a:cubicBezTo>
                    <a:pt x="9233" y="57949"/>
                    <a:pt x="9218" y="57959"/>
                    <a:pt x="9204" y="57970"/>
                  </a:cubicBezTo>
                  <a:lnTo>
                    <a:pt x="9204" y="57970"/>
                  </a:lnTo>
                  <a:lnTo>
                    <a:pt x="9266" y="57957"/>
                  </a:lnTo>
                  <a:lnTo>
                    <a:pt x="9247" y="57939"/>
                  </a:lnTo>
                  <a:close/>
                  <a:moveTo>
                    <a:pt x="2791" y="60542"/>
                  </a:moveTo>
                  <a:lnTo>
                    <a:pt x="2758" y="60577"/>
                  </a:lnTo>
                  <a:lnTo>
                    <a:pt x="2777" y="60595"/>
                  </a:lnTo>
                  <a:lnTo>
                    <a:pt x="2791" y="60542"/>
                  </a:lnTo>
                  <a:close/>
                  <a:moveTo>
                    <a:pt x="5935" y="62367"/>
                  </a:moveTo>
                  <a:cubicBezTo>
                    <a:pt x="5935" y="62370"/>
                    <a:pt x="5934" y="62372"/>
                    <a:pt x="5934" y="62375"/>
                  </a:cubicBezTo>
                  <a:lnTo>
                    <a:pt x="5942" y="62368"/>
                  </a:lnTo>
                  <a:cubicBezTo>
                    <a:pt x="5940" y="62368"/>
                    <a:pt x="5937" y="62367"/>
                    <a:pt x="5935" y="62367"/>
                  </a:cubicBezTo>
                  <a:close/>
                  <a:moveTo>
                    <a:pt x="37698" y="1"/>
                  </a:moveTo>
                  <a:cubicBezTo>
                    <a:pt x="37492" y="1"/>
                    <a:pt x="37281" y="59"/>
                    <a:pt x="37082" y="144"/>
                  </a:cubicBezTo>
                  <a:cubicBezTo>
                    <a:pt x="36424" y="424"/>
                    <a:pt x="35747" y="743"/>
                    <a:pt x="35205" y="1197"/>
                  </a:cubicBezTo>
                  <a:cubicBezTo>
                    <a:pt x="33958" y="2244"/>
                    <a:pt x="32939" y="3498"/>
                    <a:pt x="32227" y="4986"/>
                  </a:cubicBezTo>
                  <a:cubicBezTo>
                    <a:pt x="31488" y="6530"/>
                    <a:pt x="30760" y="8083"/>
                    <a:pt x="29955" y="9594"/>
                  </a:cubicBezTo>
                  <a:cubicBezTo>
                    <a:pt x="29074" y="11248"/>
                    <a:pt x="28134" y="12874"/>
                    <a:pt x="27170" y="14482"/>
                  </a:cubicBezTo>
                  <a:cubicBezTo>
                    <a:pt x="26768" y="15153"/>
                    <a:pt x="26473" y="15803"/>
                    <a:pt x="26527" y="16610"/>
                  </a:cubicBezTo>
                  <a:cubicBezTo>
                    <a:pt x="26577" y="17351"/>
                    <a:pt x="26538" y="18099"/>
                    <a:pt x="26538" y="18844"/>
                  </a:cubicBezTo>
                  <a:lnTo>
                    <a:pt x="26424" y="18861"/>
                  </a:lnTo>
                  <a:lnTo>
                    <a:pt x="25981" y="17644"/>
                  </a:lnTo>
                  <a:cubicBezTo>
                    <a:pt x="25748" y="17754"/>
                    <a:pt x="25530" y="17935"/>
                    <a:pt x="25388" y="17935"/>
                  </a:cubicBezTo>
                  <a:cubicBezTo>
                    <a:pt x="25371" y="17935"/>
                    <a:pt x="25355" y="17933"/>
                    <a:pt x="25340" y="17927"/>
                  </a:cubicBezTo>
                  <a:cubicBezTo>
                    <a:pt x="25217" y="17878"/>
                    <a:pt x="25111" y="17857"/>
                    <a:pt x="25019" y="17857"/>
                  </a:cubicBezTo>
                  <a:cubicBezTo>
                    <a:pt x="24691" y="17857"/>
                    <a:pt x="24527" y="18128"/>
                    <a:pt x="24328" y="18423"/>
                  </a:cubicBezTo>
                  <a:cubicBezTo>
                    <a:pt x="23573" y="19544"/>
                    <a:pt x="22796" y="20648"/>
                    <a:pt x="22016" y="21752"/>
                  </a:cubicBezTo>
                  <a:cubicBezTo>
                    <a:pt x="21637" y="22290"/>
                    <a:pt x="21243" y="22812"/>
                    <a:pt x="20568" y="23036"/>
                  </a:cubicBezTo>
                  <a:cubicBezTo>
                    <a:pt x="20424" y="23085"/>
                    <a:pt x="20337" y="23307"/>
                    <a:pt x="20226" y="23453"/>
                  </a:cubicBezTo>
                  <a:lnTo>
                    <a:pt x="20226" y="23453"/>
                  </a:lnTo>
                  <a:cubicBezTo>
                    <a:pt x="19002" y="24485"/>
                    <a:pt x="18101" y="25708"/>
                    <a:pt x="17818" y="27337"/>
                  </a:cubicBezTo>
                  <a:cubicBezTo>
                    <a:pt x="17749" y="27739"/>
                    <a:pt x="17568" y="28145"/>
                    <a:pt x="17346" y="28492"/>
                  </a:cubicBezTo>
                  <a:cubicBezTo>
                    <a:pt x="16908" y="29179"/>
                    <a:pt x="16405" y="29826"/>
                    <a:pt x="15928" y="30489"/>
                  </a:cubicBezTo>
                  <a:cubicBezTo>
                    <a:pt x="15720" y="30780"/>
                    <a:pt x="15572" y="31200"/>
                    <a:pt x="15289" y="31335"/>
                  </a:cubicBezTo>
                  <a:cubicBezTo>
                    <a:pt x="14438" y="31741"/>
                    <a:pt x="13980" y="32387"/>
                    <a:pt x="13823" y="33341"/>
                  </a:cubicBezTo>
                  <a:cubicBezTo>
                    <a:pt x="13647" y="33249"/>
                    <a:pt x="13491" y="33208"/>
                    <a:pt x="13351" y="33208"/>
                  </a:cubicBezTo>
                  <a:cubicBezTo>
                    <a:pt x="13047" y="33208"/>
                    <a:pt x="12814" y="33398"/>
                    <a:pt x="12597" y="33674"/>
                  </a:cubicBezTo>
                  <a:cubicBezTo>
                    <a:pt x="11234" y="35407"/>
                    <a:pt x="10481" y="37467"/>
                    <a:pt x="9557" y="39429"/>
                  </a:cubicBezTo>
                  <a:cubicBezTo>
                    <a:pt x="9215" y="40156"/>
                    <a:pt x="9103" y="40992"/>
                    <a:pt x="8885" y="41778"/>
                  </a:cubicBezTo>
                  <a:lnTo>
                    <a:pt x="8704" y="41785"/>
                  </a:lnTo>
                  <a:cubicBezTo>
                    <a:pt x="8516" y="41114"/>
                    <a:pt x="8329" y="40443"/>
                    <a:pt x="8096" y="39608"/>
                  </a:cubicBezTo>
                  <a:cubicBezTo>
                    <a:pt x="7907" y="39949"/>
                    <a:pt x="7792" y="40108"/>
                    <a:pt x="7724" y="40285"/>
                  </a:cubicBezTo>
                  <a:cubicBezTo>
                    <a:pt x="7129" y="41837"/>
                    <a:pt x="6820" y="43452"/>
                    <a:pt x="6702" y="45103"/>
                  </a:cubicBezTo>
                  <a:cubicBezTo>
                    <a:pt x="6581" y="46801"/>
                    <a:pt x="6564" y="48500"/>
                    <a:pt x="6744" y="50197"/>
                  </a:cubicBezTo>
                  <a:cubicBezTo>
                    <a:pt x="6760" y="50344"/>
                    <a:pt x="6721" y="50496"/>
                    <a:pt x="6703" y="50691"/>
                  </a:cubicBezTo>
                  <a:cubicBezTo>
                    <a:pt x="6549" y="50580"/>
                    <a:pt x="6469" y="50522"/>
                    <a:pt x="6298" y="50399"/>
                  </a:cubicBezTo>
                  <a:lnTo>
                    <a:pt x="6298" y="50399"/>
                  </a:lnTo>
                  <a:cubicBezTo>
                    <a:pt x="6385" y="50795"/>
                    <a:pt x="6475" y="51076"/>
                    <a:pt x="6496" y="51362"/>
                  </a:cubicBezTo>
                  <a:cubicBezTo>
                    <a:pt x="6503" y="51471"/>
                    <a:pt x="6346" y="51591"/>
                    <a:pt x="6264" y="51707"/>
                  </a:cubicBezTo>
                  <a:cubicBezTo>
                    <a:pt x="6353" y="52267"/>
                    <a:pt x="6443" y="52829"/>
                    <a:pt x="6533" y="53389"/>
                  </a:cubicBezTo>
                  <a:cubicBezTo>
                    <a:pt x="6158" y="52866"/>
                    <a:pt x="6159" y="52294"/>
                    <a:pt x="6261" y="51710"/>
                  </a:cubicBezTo>
                  <a:cubicBezTo>
                    <a:pt x="6313" y="50883"/>
                    <a:pt x="5957" y="50227"/>
                    <a:pt x="5323" y="49512"/>
                  </a:cubicBezTo>
                  <a:lnTo>
                    <a:pt x="5323" y="49512"/>
                  </a:lnTo>
                  <a:cubicBezTo>
                    <a:pt x="5530" y="50386"/>
                    <a:pt x="5719" y="51111"/>
                    <a:pt x="5873" y="51844"/>
                  </a:cubicBezTo>
                  <a:cubicBezTo>
                    <a:pt x="6121" y="53019"/>
                    <a:pt x="6121" y="53522"/>
                    <a:pt x="5895" y="54125"/>
                  </a:cubicBezTo>
                  <a:cubicBezTo>
                    <a:pt x="5694" y="53209"/>
                    <a:pt x="5504" y="52343"/>
                    <a:pt x="5315" y="51476"/>
                  </a:cubicBezTo>
                  <a:lnTo>
                    <a:pt x="5315" y="51476"/>
                  </a:lnTo>
                  <a:cubicBezTo>
                    <a:pt x="5301" y="52593"/>
                    <a:pt x="5710" y="53657"/>
                    <a:pt x="5533" y="54948"/>
                  </a:cubicBezTo>
                  <a:lnTo>
                    <a:pt x="4961" y="52981"/>
                  </a:lnTo>
                  <a:lnTo>
                    <a:pt x="4961" y="52981"/>
                  </a:lnTo>
                  <a:cubicBezTo>
                    <a:pt x="4998" y="53359"/>
                    <a:pt x="5034" y="53736"/>
                    <a:pt x="5077" y="54113"/>
                  </a:cubicBezTo>
                  <a:cubicBezTo>
                    <a:pt x="5183" y="55060"/>
                    <a:pt x="5169" y="55977"/>
                    <a:pt x="4417" y="56738"/>
                  </a:cubicBezTo>
                  <a:cubicBezTo>
                    <a:pt x="4328" y="56283"/>
                    <a:pt x="4352" y="55831"/>
                    <a:pt x="4316" y="55383"/>
                  </a:cubicBezTo>
                  <a:cubicBezTo>
                    <a:pt x="4304" y="55240"/>
                    <a:pt x="4164" y="55107"/>
                    <a:pt x="4071" y="54969"/>
                  </a:cubicBezTo>
                  <a:lnTo>
                    <a:pt x="4071" y="54969"/>
                  </a:lnTo>
                  <a:cubicBezTo>
                    <a:pt x="4279" y="56758"/>
                    <a:pt x="4239" y="57567"/>
                    <a:pt x="3798" y="58382"/>
                  </a:cubicBezTo>
                  <a:lnTo>
                    <a:pt x="3798" y="55774"/>
                  </a:lnTo>
                  <a:lnTo>
                    <a:pt x="3556" y="55776"/>
                  </a:lnTo>
                  <a:lnTo>
                    <a:pt x="3556" y="59024"/>
                  </a:lnTo>
                  <a:lnTo>
                    <a:pt x="3430" y="59015"/>
                  </a:lnTo>
                  <a:lnTo>
                    <a:pt x="3271" y="58705"/>
                  </a:lnTo>
                  <a:lnTo>
                    <a:pt x="2791" y="60542"/>
                  </a:lnTo>
                  <a:lnTo>
                    <a:pt x="3711" y="59568"/>
                  </a:lnTo>
                  <a:cubicBezTo>
                    <a:pt x="4009" y="58955"/>
                    <a:pt x="4287" y="58332"/>
                    <a:pt x="4607" y="57733"/>
                  </a:cubicBezTo>
                  <a:cubicBezTo>
                    <a:pt x="5588" y="55906"/>
                    <a:pt x="6549" y="54067"/>
                    <a:pt x="7587" y="52271"/>
                  </a:cubicBezTo>
                  <a:cubicBezTo>
                    <a:pt x="8241" y="51142"/>
                    <a:pt x="9047" y="50102"/>
                    <a:pt x="9731" y="48989"/>
                  </a:cubicBezTo>
                  <a:cubicBezTo>
                    <a:pt x="10456" y="47808"/>
                    <a:pt x="11092" y="46572"/>
                    <a:pt x="11815" y="45389"/>
                  </a:cubicBezTo>
                  <a:cubicBezTo>
                    <a:pt x="13050" y="43363"/>
                    <a:pt x="14309" y="41352"/>
                    <a:pt x="15591" y="39356"/>
                  </a:cubicBezTo>
                  <a:cubicBezTo>
                    <a:pt x="16105" y="38555"/>
                    <a:pt x="16829" y="37871"/>
                    <a:pt x="17248" y="37030"/>
                  </a:cubicBezTo>
                  <a:cubicBezTo>
                    <a:pt x="18319" y="34876"/>
                    <a:pt x="19914" y="33047"/>
                    <a:pt x="20937" y="30871"/>
                  </a:cubicBezTo>
                  <a:cubicBezTo>
                    <a:pt x="21254" y="30194"/>
                    <a:pt x="21775" y="29645"/>
                    <a:pt x="22069" y="28935"/>
                  </a:cubicBezTo>
                  <a:cubicBezTo>
                    <a:pt x="22368" y="28211"/>
                    <a:pt x="22874" y="27572"/>
                    <a:pt x="23295" y="26899"/>
                  </a:cubicBezTo>
                  <a:cubicBezTo>
                    <a:pt x="23731" y="26198"/>
                    <a:pt x="24174" y="25501"/>
                    <a:pt x="24610" y="24799"/>
                  </a:cubicBezTo>
                  <a:cubicBezTo>
                    <a:pt x="25029" y="24125"/>
                    <a:pt x="25440" y="23446"/>
                    <a:pt x="25858" y="22772"/>
                  </a:cubicBezTo>
                  <a:cubicBezTo>
                    <a:pt x="26277" y="22098"/>
                    <a:pt x="26671" y="21406"/>
                    <a:pt x="27128" y="20759"/>
                  </a:cubicBezTo>
                  <a:cubicBezTo>
                    <a:pt x="29053" y="18024"/>
                    <a:pt x="30461" y="14993"/>
                    <a:pt x="32141" y="12116"/>
                  </a:cubicBezTo>
                  <a:cubicBezTo>
                    <a:pt x="32423" y="11634"/>
                    <a:pt x="32698" y="11148"/>
                    <a:pt x="33117" y="10711"/>
                  </a:cubicBezTo>
                  <a:lnTo>
                    <a:pt x="33117" y="10711"/>
                  </a:lnTo>
                  <a:cubicBezTo>
                    <a:pt x="33066" y="10897"/>
                    <a:pt x="33042" y="11098"/>
                    <a:pt x="32957" y="11268"/>
                  </a:cubicBezTo>
                  <a:cubicBezTo>
                    <a:pt x="32457" y="12273"/>
                    <a:pt x="31982" y="13294"/>
                    <a:pt x="31425" y="14269"/>
                  </a:cubicBezTo>
                  <a:cubicBezTo>
                    <a:pt x="29048" y="18428"/>
                    <a:pt x="26658" y="22581"/>
                    <a:pt x="24254" y="26725"/>
                  </a:cubicBezTo>
                  <a:cubicBezTo>
                    <a:pt x="22933" y="29002"/>
                    <a:pt x="21601" y="31272"/>
                    <a:pt x="20229" y="33517"/>
                  </a:cubicBezTo>
                  <a:cubicBezTo>
                    <a:pt x="19370" y="34924"/>
                    <a:pt x="18416" y="36272"/>
                    <a:pt x="17526" y="37660"/>
                  </a:cubicBezTo>
                  <a:cubicBezTo>
                    <a:pt x="16097" y="39885"/>
                    <a:pt x="14661" y="42105"/>
                    <a:pt x="13273" y="44356"/>
                  </a:cubicBezTo>
                  <a:cubicBezTo>
                    <a:pt x="11851" y="46662"/>
                    <a:pt x="10449" y="48981"/>
                    <a:pt x="9101" y="51331"/>
                  </a:cubicBezTo>
                  <a:cubicBezTo>
                    <a:pt x="8017" y="53222"/>
                    <a:pt x="7035" y="55171"/>
                    <a:pt x="5987" y="57083"/>
                  </a:cubicBezTo>
                  <a:cubicBezTo>
                    <a:pt x="5776" y="57468"/>
                    <a:pt x="5662" y="57955"/>
                    <a:pt x="5105" y="58077"/>
                  </a:cubicBezTo>
                  <a:cubicBezTo>
                    <a:pt x="4973" y="58106"/>
                    <a:pt x="4831" y="58381"/>
                    <a:pt x="4805" y="58559"/>
                  </a:cubicBezTo>
                  <a:cubicBezTo>
                    <a:pt x="4668" y="59523"/>
                    <a:pt x="4034" y="60203"/>
                    <a:pt x="3490" y="60938"/>
                  </a:cubicBezTo>
                  <a:lnTo>
                    <a:pt x="3194" y="61504"/>
                  </a:lnTo>
                  <a:cubicBezTo>
                    <a:pt x="2833" y="62508"/>
                    <a:pt x="2716" y="62700"/>
                    <a:pt x="2046" y="62700"/>
                  </a:cubicBezTo>
                  <a:cubicBezTo>
                    <a:pt x="1938" y="62700"/>
                    <a:pt x="1815" y="62695"/>
                    <a:pt x="1675" y="62687"/>
                  </a:cubicBezTo>
                  <a:cubicBezTo>
                    <a:pt x="1712" y="62502"/>
                    <a:pt x="1749" y="62316"/>
                    <a:pt x="1786" y="62131"/>
                  </a:cubicBezTo>
                  <a:lnTo>
                    <a:pt x="1786" y="62131"/>
                  </a:lnTo>
                  <a:lnTo>
                    <a:pt x="1" y="62529"/>
                  </a:lnTo>
                  <a:cubicBezTo>
                    <a:pt x="551" y="62982"/>
                    <a:pt x="1435" y="63205"/>
                    <a:pt x="2341" y="63205"/>
                  </a:cubicBezTo>
                  <a:cubicBezTo>
                    <a:pt x="3049" y="63205"/>
                    <a:pt x="3769" y="63069"/>
                    <a:pt x="4353" y="62799"/>
                  </a:cubicBezTo>
                  <a:cubicBezTo>
                    <a:pt x="4171" y="62341"/>
                    <a:pt x="4171" y="62341"/>
                    <a:pt x="3565" y="62019"/>
                  </a:cubicBezTo>
                  <a:cubicBezTo>
                    <a:pt x="3765" y="61941"/>
                    <a:pt x="3955" y="61910"/>
                    <a:pt x="4137" y="61910"/>
                  </a:cubicBezTo>
                  <a:cubicBezTo>
                    <a:pt x="4784" y="61910"/>
                    <a:pt x="5338" y="62301"/>
                    <a:pt x="5935" y="62367"/>
                  </a:cubicBezTo>
                  <a:lnTo>
                    <a:pt x="5935" y="62367"/>
                  </a:lnTo>
                  <a:cubicBezTo>
                    <a:pt x="5963" y="61965"/>
                    <a:pt x="5627" y="61908"/>
                    <a:pt x="5369" y="61811"/>
                  </a:cubicBezTo>
                  <a:cubicBezTo>
                    <a:pt x="5037" y="61685"/>
                    <a:pt x="4686" y="61610"/>
                    <a:pt x="4331" y="61512"/>
                  </a:cubicBezTo>
                  <a:cubicBezTo>
                    <a:pt x="4831" y="60908"/>
                    <a:pt x="5045" y="60070"/>
                    <a:pt x="5941" y="59833"/>
                  </a:cubicBezTo>
                  <a:lnTo>
                    <a:pt x="5323" y="59700"/>
                  </a:lnTo>
                  <a:cubicBezTo>
                    <a:pt x="6283" y="58895"/>
                    <a:pt x="6282" y="58892"/>
                    <a:pt x="7445" y="58567"/>
                  </a:cubicBezTo>
                  <a:cubicBezTo>
                    <a:pt x="7916" y="58434"/>
                    <a:pt x="8396" y="58330"/>
                    <a:pt x="8864" y="58190"/>
                  </a:cubicBezTo>
                  <a:cubicBezTo>
                    <a:pt x="8988" y="58152"/>
                    <a:pt x="9094" y="58051"/>
                    <a:pt x="9204" y="57970"/>
                  </a:cubicBezTo>
                  <a:lnTo>
                    <a:pt x="9204" y="57970"/>
                  </a:lnTo>
                  <a:lnTo>
                    <a:pt x="6360" y="58547"/>
                  </a:lnTo>
                  <a:cubicBezTo>
                    <a:pt x="6659" y="58194"/>
                    <a:pt x="6993" y="57920"/>
                    <a:pt x="7376" y="57769"/>
                  </a:cubicBezTo>
                  <a:cubicBezTo>
                    <a:pt x="8491" y="57327"/>
                    <a:pt x="9641" y="57061"/>
                    <a:pt x="10850" y="57061"/>
                  </a:cubicBezTo>
                  <a:cubicBezTo>
                    <a:pt x="10944" y="57061"/>
                    <a:pt x="11039" y="57063"/>
                    <a:pt x="11134" y="57066"/>
                  </a:cubicBezTo>
                  <a:cubicBezTo>
                    <a:pt x="11224" y="57069"/>
                    <a:pt x="11315" y="57071"/>
                    <a:pt x="11407" y="57071"/>
                  </a:cubicBezTo>
                  <a:cubicBezTo>
                    <a:pt x="11971" y="57071"/>
                    <a:pt x="12551" y="57011"/>
                    <a:pt x="13084" y="56857"/>
                  </a:cubicBezTo>
                  <a:cubicBezTo>
                    <a:pt x="15793" y="56071"/>
                    <a:pt x="18309" y="54861"/>
                    <a:pt x="20637" y="53266"/>
                  </a:cubicBezTo>
                  <a:cubicBezTo>
                    <a:pt x="20913" y="53076"/>
                    <a:pt x="21165" y="52847"/>
                    <a:pt x="21427" y="52636"/>
                  </a:cubicBezTo>
                  <a:lnTo>
                    <a:pt x="21343" y="52541"/>
                  </a:lnTo>
                  <a:lnTo>
                    <a:pt x="14283" y="55684"/>
                  </a:lnTo>
                  <a:cubicBezTo>
                    <a:pt x="14309" y="55378"/>
                    <a:pt x="14321" y="55252"/>
                    <a:pt x="14332" y="55126"/>
                  </a:cubicBezTo>
                  <a:lnTo>
                    <a:pt x="14332" y="55126"/>
                  </a:lnTo>
                  <a:cubicBezTo>
                    <a:pt x="12534" y="56157"/>
                    <a:pt x="10495" y="56206"/>
                    <a:pt x="8519" y="56529"/>
                  </a:cubicBezTo>
                  <a:cubicBezTo>
                    <a:pt x="10934" y="55659"/>
                    <a:pt x="13546" y="55397"/>
                    <a:pt x="15827" y="54132"/>
                  </a:cubicBezTo>
                  <a:lnTo>
                    <a:pt x="15827" y="54132"/>
                  </a:lnTo>
                  <a:cubicBezTo>
                    <a:pt x="15408" y="54474"/>
                    <a:pt x="14989" y="54816"/>
                    <a:pt x="14567" y="55157"/>
                  </a:cubicBezTo>
                  <a:cubicBezTo>
                    <a:pt x="15665" y="54624"/>
                    <a:pt x="16743" y="54044"/>
                    <a:pt x="17864" y="53566"/>
                  </a:cubicBezTo>
                  <a:cubicBezTo>
                    <a:pt x="20141" y="52597"/>
                    <a:pt x="21639" y="50855"/>
                    <a:pt x="22809" y="48759"/>
                  </a:cubicBezTo>
                  <a:cubicBezTo>
                    <a:pt x="22951" y="48502"/>
                    <a:pt x="23085" y="48212"/>
                    <a:pt x="23300" y="48029"/>
                  </a:cubicBezTo>
                  <a:cubicBezTo>
                    <a:pt x="24879" y="46682"/>
                    <a:pt x="25361" y="44755"/>
                    <a:pt x="25950" y="42916"/>
                  </a:cubicBezTo>
                  <a:cubicBezTo>
                    <a:pt x="26132" y="42345"/>
                    <a:pt x="26353" y="41946"/>
                    <a:pt x="26789" y="41572"/>
                  </a:cubicBezTo>
                  <a:cubicBezTo>
                    <a:pt x="27699" y="40793"/>
                    <a:pt x="28578" y="39953"/>
                    <a:pt x="28707" y="38673"/>
                  </a:cubicBezTo>
                  <a:cubicBezTo>
                    <a:pt x="28768" y="38063"/>
                    <a:pt x="29028" y="37627"/>
                    <a:pt x="29434" y="37212"/>
                  </a:cubicBezTo>
                  <a:cubicBezTo>
                    <a:pt x="30267" y="36363"/>
                    <a:pt x="30633" y="35268"/>
                    <a:pt x="30979" y="34166"/>
                  </a:cubicBezTo>
                  <a:lnTo>
                    <a:pt x="30979" y="34166"/>
                  </a:lnTo>
                  <a:cubicBezTo>
                    <a:pt x="29918" y="35332"/>
                    <a:pt x="28526" y="35967"/>
                    <a:pt x="27097" y="36511"/>
                  </a:cubicBezTo>
                  <a:cubicBezTo>
                    <a:pt x="26119" y="36884"/>
                    <a:pt x="25106" y="37173"/>
                    <a:pt x="24099" y="37460"/>
                  </a:cubicBezTo>
                  <a:cubicBezTo>
                    <a:pt x="23642" y="37590"/>
                    <a:pt x="23160" y="37628"/>
                    <a:pt x="22690" y="37707"/>
                  </a:cubicBezTo>
                  <a:lnTo>
                    <a:pt x="25822" y="37482"/>
                  </a:lnTo>
                  <a:lnTo>
                    <a:pt x="25822" y="37482"/>
                  </a:lnTo>
                  <a:lnTo>
                    <a:pt x="24722" y="37854"/>
                  </a:lnTo>
                  <a:cubicBezTo>
                    <a:pt x="24732" y="37903"/>
                    <a:pt x="24741" y="37951"/>
                    <a:pt x="24751" y="37999"/>
                  </a:cubicBezTo>
                  <a:cubicBezTo>
                    <a:pt x="25243" y="37877"/>
                    <a:pt x="25742" y="37772"/>
                    <a:pt x="26229" y="37627"/>
                  </a:cubicBezTo>
                  <a:cubicBezTo>
                    <a:pt x="26765" y="37468"/>
                    <a:pt x="27299" y="37290"/>
                    <a:pt x="27821" y="37088"/>
                  </a:cubicBezTo>
                  <a:cubicBezTo>
                    <a:pt x="28326" y="36892"/>
                    <a:pt x="28815" y="36654"/>
                    <a:pt x="29348" y="36528"/>
                  </a:cubicBezTo>
                  <a:lnTo>
                    <a:pt x="29348" y="36528"/>
                  </a:lnTo>
                  <a:cubicBezTo>
                    <a:pt x="28088" y="37734"/>
                    <a:pt x="26386" y="37885"/>
                    <a:pt x="24732" y="38441"/>
                  </a:cubicBezTo>
                  <a:lnTo>
                    <a:pt x="25211" y="38663"/>
                  </a:lnTo>
                  <a:lnTo>
                    <a:pt x="23678" y="39218"/>
                  </a:lnTo>
                  <a:cubicBezTo>
                    <a:pt x="23982" y="39273"/>
                    <a:pt x="24278" y="39298"/>
                    <a:pt x="24567" y="39298"/>
                  </a:cubicBezTo>
                  <a:cubicBezTo>
                    <a:pt x="25438" y="39298"/>
                    <a:pt x="26250" y="39071"/>
                    <a:pt x="27050" y="38766"/>
                  </a:cubicBezTo>
                  <a:cubicBezTo>
                    <a:pt x="27147" y="38728"/>
                    <a:pt x="27253" y="38683"/>
                    <a:pt x="27345" y="38683"/>
                  </a:cubicBezTo>
                  <a:cubicBezTo>
                    <a:pt x="27447" y="38683"/>
                    <a:pt x="27533" y="38737"/>
                    <a:pt x="27577" y="38916"/>
                  </a:cubicBezTo>
                  <a:lnTo>
                    <a:pt x="27577" y="38916"/>
                  </a:lnTo>
                  <a:cubicBezTo>
                    <a:pt x="26801" y="39236"/>
                    <a:pt x="26029" y="39566"/>
                    <a:pt x="25247" y="39870"/>
                  </a:cubicBezTo>
                  <a:cubicBezTo>
                    <a:pt x="24977" y="39975"/>
                    <a:pt x="24683" y="40075"/>
                    <a:pt x="24400" y="40075"/>
                  </a:cubicBezTo>
                  <a:cubicBezTo>
                    <a:pt x="24391" y="40075"/>
                    <a:pt x="24382" y="40075"/>
                    <a:pt x="24373" y="40075"/>
                  </a:cubicBezTo>
                  <a:cubicBezTo>
                    <a:pt x="21643" y="40075"/>
                    <a:pt x="19032" y="40585"/>
                    <a:pt x="16577" y="41815"/>
                  </a:cubicBezTo>
                  <a:cubicBezTo>
                    <a:pt x="16559" y="41824"/>
                    <a:pt x="16538" y="41827"/>
                    <a:pt x="16511" y="41827"/>
                  </a:cubicBezTo>
                  <a:cubicBezTo>
                    <a:pt x="16464" y="41827"/>
                    <a:pt x="16398" y="41819"/>
                    <a:pt x="16299" y="41819"/>
                  </a:cubicBezTo>
                  <a:cubicBezTo>
                    <a:pt x="16539" y="41593"/>
                    <a:pt x="16723" y="41392"/>
                    <a:pt x="16934" y="41225"/>
                  </a:cubicBezTo>
                  <a:cubicBezTo>
                    <a:pt x="18618" y="39896"/>
                    <a:pt x="20359" y="38661"/>
                    <a:pt x="22401" y="37922"/>
                  </a:cubicBezTo>
                  <a:cubicBezTo>
                    <a:pt x="22517" y="37880"/>
                    <a:pt x="22607" y="37769"/>
                    <a:pt x="22711" y="37689"/>
                  </a:cubicBezTo>
                  <a:lnTo>
                    <a:pt x="22711" y="37689"/>
                  </a:lnTo>
                  <a:cubicBezTo>
                    <a:pt x="21667" y="38052"/>
                    <a:pt x="20622" y="38417"/>
                    <a:pt x="19604" y="38773"/>
                  </a:cubicBezTo>
                  <a:lnTo>
                    <a:pt x="19768" y="38411"/>
                  </a:lnTo>
                  <a:lnTo>
                    <a:pt x="19677" y="38319"/>
                  </a:lnTo>
                  <a:lnTo>
                    <a:pt x="16948" y="40351"/>
                  </a:lnTo>
                  <a:cubicBezTo>
                    <a:pt x="16873" y="39745"/>
                    <a:pt x="17166" y="39442"/>
                    <a:pt x="17576" y="39202"/>
                  </a:cubicBezTo>
                  <a:cubicBezTo>
                    <a:pt x="18216" y="38825"/>
                    <a:pt x="18856" y="38447"/>
                    <a:pt x="19431" y="37937"/>
                  </a:cubicBezTo>
                  <a:lnTo>
                    <a:pt x="19431" y="37937"/>
                  </a:lnTo>
                  <a:lnTo>
                    <a:pt x="18355" y="38383"/>
                  </a:lnTo>
                  <a:cubicBezTo>
                    <a:pt x="18471" y="37722"/>
                    <a:pt x="19076" y="37693"/>
                    <a:pt x="19583" y="37337"/>
                  </a:cubicBezTo>
                  <a:lnTo>
                    <a:pt x="18610" y="37337"/>
                  </a:lnTo>
                  <a:cubicBezTo>
                    <a:pt x="19186" y="36721"/>
                    <a:pt x="19831" y="36526"/>
                    <a:pt x="20472" y="36346"/>
                  </a:cubicBezTo>
                  <a:cubicBezTo>
                    <a:pt x="21647" y="36015"/>
                    <a:pt x="22831" y="35717"/>
                    <a:pt x="24006" y="35389"/>
                  </a:cubicBezTo>
                  <a:cubicBezTo>
                    <a:pt x="24414" y="35275"/>
                    <a:pt x="24810" y="35112"/>
                    <a:pt x="25175" y="34833"/>
                  </a:cubicBezTo>
                  <a:lnTo>
                    <a:pt x="25175" y="34833"/>
                  </a:lnTo>
                  <a:cubicBezTo>
                    <a:pt x="24995" y="34870"/>
                    <a:pt x="24815" y="34904"/>
                    <a:pt x="24638" y="34949"/>
                  </a:cubicBezTo>
                  <a:cubicBezTo>
                    <a:pt x="23130" y="35318"/>
                    <a:pt x="21623" y="35685"/>
                    <a:pt x="20116" y="36049"/>
                  </a:cubicBezTo>
                  <a:cubicBezTo>
                    <a:pt x="20007" y="36076"/>
                    <a:pt x="19893" y="36118"/>
                    <a:pt x="19783" y="36118"/>
                  </a:cubicBezTo>
                  <a:cubicBezTo>
                    <a:pt x="19647" y="36118"/>
                    <a:pt x="19519" y="36053"/>
                    <a:pt x="19421" y="35813"/>
                  </a:cubicBezTo>
                  <a:cubicBezTo>
                    <a:pt x="19578" y="35732"/>
                    <a:pt x="19725" y="35622"/>
                    <a:pt x="19888" y="35580"/>
                  </a:cubicBezTo>
                  <a:cubicBezTo>
                    <a:pt x="21453" y="35176"/>
                    <a:pt x="23027" y="34800"/>
                    <a:pt x="24588" y="34380"/>
                  </a:cubicBezTo>
                  <a:cubicBezTo>
                    <a:pt x="25153" y="34228"/>
                    <a:pt x="25693" y="33982"/>
                    <a:pt x="26207" y="33667"/>
                  </a:cubicBezTo>
                  <a:lnTo>
                    <a:pt x="26207" y="33667"/>
                  </a:lnTo>
                  <a:lnTo>
                    <a:pt x="19766" y="35232"/>
                  </a:lnTo>
                  <a:lnTo>
                    <a:pt x="19668" y="35003"/>
                  </a:lnTo>
                  <a:cubicBezTo>
                    <a:pt x="19861" y="34906"/>
                    <a:pt x="20045" y="34773"/>
                    <a:pt x="20250" y="34716"/>
                  </a:cubicBezTo>
                  <a:cubicBezTo>
                    <a:pt x="21871" y="34268"/>
                    <a:pt x="23496" y="33833"/>
                    <a:pt x="25120" y="33395"/>
                  </a:cubicBezTo>
                  <a:cubicBezTo>
                    <a:pt x="25436" y="33309"/>
                    <a:pt x="25752" y="33224"/>
                    <a:pt x="26051" y="33062"/>
                  </a:cubicBezTo>
                  <a:lnTo>
                    <a:pt x="26051" y="33062"/>
                  </a:lnTo>
                  <a:cubicBezTo>
                    <a:pt x="24067" y="33232"/>
                    <a:pt x="22171" y="33845"/>
                    <a:pt x="20198" y="34331"/>
                  </a:cubicBezTo>
                  <a:cubicBezTo>
                    <a:pt x="20298" y="33745"/>
                    <a:pt x="20735" y="33688"/>
                    <a:pt x="21091" y="33594"/>
                  </a:cubicBezTo>
                  <a:cubicBezTo>
                    <a:pt x="22653" y="33179"/>
                    <a:pt x="24223" y="32795"/>
                    <a:pt x="25790" y="32400"/>
                  </a:cubicBezTo>
                  <a:cubicBezTo>
                    <a:pt x="26136" y="32311"/>
                    <a:pt x="26482" y="32226"/>
                    <a:pt x="26814" y="32076"/>
                  </a:cubicBezTo>
                  <a:lnTo>
                    <a:pt x="26814" y="32076"/>
                  </a:lnTo>
                  <a:cubicBezTo>
                    <a:pt x="24878" y="32178"/>
                    <a:pt x="23023" y="32711"/>
                    <a:pt x="21132" y="33086"/>
                  </a:cubicBezTo>
                  <a:cubicBezTo>
                    <a:pt x="23059" y="32209"/>
                    <a:pt x="25146" y="31821"/>
                    <a:pt x="27106" y="30964"/>
                  </a:cubicBezTo>
                  <a:lnTo>
                    <a:pt x="27106" y="30964"/>
                  </a:lnTo>
                  <a:lnTo>
                    <a:pt x="22265" y="31725"/>
                  </a:lnTo>
                  <a:lnTo>
                    <a:pt x="22205" y="31504"/>
                  </a:lnTo>
                  <a:cubicBezTo>
                    <a:pt x="22887" y="31237"/>
                    <a:pt x="23575" y="30988"/>
                    <a:pt x="24246" y="30697"/>
                  </a:cubicBezTo>
                  <a:cubicBezTo>
                    <a:pt x="24719" y="30493"/>
                    <a:pt x="25169" y="30233"/>
                    <a:pt x="25628" y="29998"/>
                  </a:cubicBezTo>
                  <a:lnTo>
                    <a:pt x="24986" y="29930"/>
                  </a:lnTo>
                  <a:lnTo>
                    <a:pt x="25970" y="29540"/>
                  </a:lnTo>
                  <a:lnTo>
                    <a:pt x="26995" y="28969"/>
                  </a:lnTo>
                  <a:cubicBezTo>
                    <a:pt x="26980" y="28929"/>
                    <a:pt x="26966" y="28889"/>
                    <a:pt x="26951" y="28850"/>
                  </a:cubicBezTo>
                  <a:cubicBezTo>
                    <a:pt x="25549" y="29368"/>
                    <a:pt x="24147" y="29887"/>
                    <a:pt x="22744" y="30405"/>
                  </a:cubicBezTo>
                  <a:cubicBezTo>
                    <a:pt x="22719" y="30344"/>
                    <a:pt x="22693" y="30282"/>
                    <a:pt x="22668" y="30221"/>
                  </a:cubicBezTo>
                  <a:cubicBezTo>
                    <a:pt x="24612" y="29329"/>
                    <a:pt x="26721" y="28782"/>
                    <a:pt x="28466" y="27458"/>
                  </a:cubicBezTo>
                  <a:lnTo>
                    <a:pt x="28466" y="27458"/>
                  </a:lnTo>
                  <a:lnTo>
                    <a:pt x="24624" y="29058"/>
                  </a:lnTo>
                  <a:cubicBezTo>
                    <a:pt x="24601" y="29007"/>
                    <a:pt x="24579" y="28957"/>
                    <a:pt x="24556" y="28907"/>
                  </a:cubicBezTo>
                  <a:cubicBezTo>
                    <a:pt x="25609" y="28352"/>
                    <a:pt x="26662" y="27798"/>
                    <a:pt x="27715" y="27243"/>
                  </a:cubicBezTo>
                  <a:lnTo>
                    <a:pt x="27656" y="27098"/>
                  </a:lnTo>
                  <a:lnTo>
                    <a:pt x="26672" y="27438"/>
                  </a:lnTo>
                  <a:cubicBezTo>
                    <a:pt x="26686" y="27288"/>
                    <a:pt x="26695" y="27187"/>
                    <a:pt x="26711" y="27013"/>
                  </a:cubicBezTo>
                  <a:lnTo>
                    <a:pt x="26711" y="27013"/>
                  </a:lnTo>
                  <a:lnTo>
                    <a:pt x="24405" y="27887"/>
                  </a:lnTo>
                  <a:cubicBezTo>
                    <a:pt x="24181" y="27398"/>
                    <a:pt x="24316" y="27208"/>
                    <a:pt x="24702" y="27050"/>
                  </a:cubicBezTo>
                  <a:cubicBezTo>
                    <a:pt x="26764" y="26207"/>
                    <a:pt x="28624" y="24987"/>
                    <a:pt x="30382" y="23658"/>
                  </a:cubicBezTo>
                  <a:cubicBezTo>
                    <a:pt x="31528" y="22790"/>
                    <a:pt x="32765" y="22131"/>
                    <a:pt x="34005" y="21451"/>
                  </a:cubicBezTo>
                  <a:cubicBezTo>
                    <a:pt x="34287" y="21297"/>
                    <a:pt x="34592" y="21188"/>
                    <a:pt x="34889" y="21057"/>
                  </a:cubicBezTo>
                  <a:lnTo>
                    <a:pt x="34889" y="21057"/>
                  </a:lnTo>
                  <a:cubicBezTo>
                    <a:pt x="35100" y="21636"/>
                    <a:pt x="34947" y="22149"/>
                    <a:pt x="34462" y="22458"/>
                  </a:cubicBezTo>
                  <a:cubicBezTo>
                    <a:pt x="33711" y="22937"/>
                    <a:pt x="32938" y="23382"/>
                    <a:pt x="32175" y="23842"/>
                  </a:cubicBezTo>
                  <a:cubicBezTo>
                    <a:pt x="31905" y="24004"/>
                    <a:pt x="31636" y="24167"/>
                    <a:pt x="31403" y="24396"/>
                  </a:cubicBezTo>
                  <a:cubicBezTo>
                    <a:pt x="32718" y="24053"/>
                    <a:pt x="33744" y="23146"/>
                    <a:pt x="34950" y="22595"/>
                  </a:cubicBezTo>
                  <a:lnTo>
                    <a:pt x="35136" y="22703"/>
                  </a:lnTo>
                  <a:cubicBezTo>
                    <a:pt x="35459" y="22143"/>
                    <a:pt x="35829" y="21604"/>
                    <a:pt x="36090" y="21016"/>
                  </a:cubicBezTo>
                  <a:cubicBezTo>
                    <a:pt x="36270" y="20614"/>
                    <a:pt x="36109" y="20361"/>
                    <a:pt x="35758" y="20361"/>
                  </a:cubicBezTo>
                  <a:cubicBezTo>
                    <a:pt x="35683" y="20361"/>
                    <a:pt x="35600" y="20372"/>
                    <a:pt x="35509" y="20396"/>
                  </a:cubicBezTo>
                  <a:cubicBezTo>
                    <a:pt x="35312" y="20450"/>
                    <a:pt x="35123" y="20538"/>
                    <a:pt x="34793" y="20661"/>
                  </a:cubicBezTo>
                  <a:cubicBezTo>
                    <a:pt x="37774" y="17137"/>
                    <a:pt x="38558" y="14607"/>
                    <a:pt x="37510" y="11931"/>
                  </a:cubicBezTo>
                  <a:lnTo>
                    <a:pt x="37510" y="11931"/>
                  </a:lnTo>
                  <a:lnTo>
                    <a:pt x="36302" y="12678"/>
                  </a:lnTo>
                  <a:cubicBezTo>
                    <a:pt x="36394" y="12380"/>
                    <a:pt x="36561" y="12161"/>
                    <a:pt x="36738" y="11948"/>
                  </a:cubicBezTo>
                  <a:cubicBezTo>
                    <a:pt x="37371" y="11188"/>
                    <a:pt x="38035" y="10453"/>
                    <a:pt x="38627" y="9665"/>
                  </a:cubicBezTo>
                  <a:cubicBezTo>
                    <a:pt x="38897" y="9305"/>
                    <a:pt x="39047" y="8856"/>
                    <a:pt x="39242" y="8441"/>
                  </a:cubicBezTo>
                  <a:lnTo>
                    <a:pt x="39242" y="8441"/>
                  </a:lnTo>
                  <a:cubicBezTo>
                    <a:pt x="38457" y="9241"/>
                    <a:pt x="37471" y="9936"/>
                    <a:pt x="36975" y="10888"/>
                  </a:cubicBezTo>
                  <a:cubicBezTo>
                    <a:pt x="36334" y="12115"/>
                    <a:pt x="35169" y="12934"/>
                    <a:pt x="34668" y="14241"/>
                  </a:cubicBezTo>
                  <a:cubicBezTo>
                    <a:pt x="34548" y="14554"/>
                    <a:pt x="34083" y="14735"/>
                    <a:pt x="33777" y="14977"/>
                  </a:cubicBezTo>
                  <a:lnTo>
                    <a:pt x="32777" y="15768"/>
                  </a:lnTo>
                  <a:lnTo>
                    <a:pt x="31501" y="16747"/>
                  </a:lnTo>
                  <a:lnTo>
                    <a:pt x="31359" y="16544"/>
                  </a:lnTo>
                  <a:lnTo>
                    <a:pt x="32692" y="15677"/>
                  </a:lnTo>
                  <a:lnTo>
                    <a:pt x="33690" y="14883"/>
                  </a:lnTo>
                  <a:cubicBezTo>
                    <a:pt x="33830" y="14621"/>
                    <a:pt x="33971" y="14360"/>
                    <a:pt x="34112" y="14099"/>
                  </a:cubicBezTo>
                  <a:lnTo>
                    <a:pt x="33938" y="13936"/>
                  </a:lnTo>
                  <a:lnTo>
                    <a:pt x="31145" y="15699"/>
                  </a:lnTo>
                  <a:cubicBezTo>
                    <a:pt x="31178" y="15264"/>
                    <a:pt x="31306" y="15062"/>
                    <a:pt x="31597" y="14902"/>
                  </a:cubicBezTo>
                  <a:cubicBezTo>
                    <a:pt x="32444" y="14437"/>
                    <a:pt x="33395" y="14089"/>
                    <a:pt x="33755" y="13039"/>
                  </a:cubicBezTo>
                  <a:cubicBezTo>
                    <a:pt x="33810" y="12883"/>
                    <a:pt x="34036" y="12747"/>
                    <a:pt x="34213" y="12678"/>
                  </a:cubicBezTo>
                  <a:cubicBezTo>
                    <a:pt x="34880" y="12417"/>
                    <a:pt x="34864" y="11680"/>
                    <a:pt x="35248" y="11224"/>
                  </a:cubicBezTo>
                  <a:cubicBezTo>
                    <a:pt x="35316" y="11145"/>
                    <a:pt x="35276" y="10833"/>
                    <a:pt x="35215" y="10810"/>
                  </a:cubicBezTo>
                  <a:cubicBezTo>
                    <a:pt x="34616" y="10573"/>
                    <a:pt x="35321" y="10459"/>
                    <a:pt x="35213" y="10179"/>
                  </a:cubicBezTo>
                  <a:lnTo>
                    <a:pt x="35213" y="10179"/>
                  </a:lnTo>
                  <a:lnTo>
                    <a:pt x="33469" y="11251"/>
                  </a:lnTo>
                  <a:cubicBezTo>
                    <a:pt x="34140" y="10290"/>
                    <a:pt x="35254" y="9896"/>
                    <a:pt x="35981" y="8980"/>
                  </a:cubicBezTo>
                  <a:lnTo>
                    <a:pt x="35981" y="8980"/>
                  </a:lnTo>
                  <a:lnTo>
                    <a:pt x="33797" y="10287"/>
                  </a:lnTo>
                  <a:cubicBezTo>
                    <a:pt x="34000" y="9387"/>
                    <a:pt x="34333" y="8745"/>
                    <a:pt x="35126" y="8472"/>
                  </a:cubicBezTo>
                  <a:cubicBezTo>
                    <a:pt x="35930" y="8197"/>
                    <a:pt x="36198" y="7366"/>
                    <a:pt x="36743" y="6978"/>
                  </a:cubicBezTo>
                  <a:cubicBezTo>
                    <a:pt x="36372" y="5865"/>
                    <a:pt x="37502" y="5773"/>
                    <a:pt x="37964" y="5009"/>
                  </a:cubicBezTo>
                  <a:lnTo>
                    <a:pt x="37964" y="5009"/>
                  </a:lnTo>
                  <a:lnTo>
                    <a:pt x="35541" y="6355"/>
                  </a:lnTo>
                  <a:cubicBezTo>
                    <a:pt x="35577" y="5254"/>
                    <a:pt x="36303" y="4516"/>
                    <a:pt x="36657" y="3635"/>
                  </a:cubicBezTo>
                  <a:cubicBezTo>
                    <a:pt x="37006" y="2762"/>
                    <a:pt x="37456" y="1930"/>
                    <a:pt x="37816" y="1053"/>
                  </a:cubicBezTo>
                  <a:lnTo>
                    <a:pt x="37816" y="1053"/>
                  </a:lnTo>
                  <a:cubicBezTo>
                    <a:pt x="36959" y="1827"/>
                    <a:pt x="36694" y="2966"/>
                    <a:pt x="36004" y="3891"/>
                  </a:cubicBezTo>
                  <a:cubicBezTo>
                    <a:pt x="35974" y="3448"/>
                    <a:pt x="35943" y="3005"/>
                    <a:pt x="35909" y="2524"/>
                  </a:cubicBezTo>
                  <a:cubicBezTo>
                    <a:pt x="35457" y="3150"/>
                    <a:pt x="35372" y="3618"/>
                    <a:pt x="35524" y="4517"/>
                  </a:cubicBezTo>
                  <a:cubicBezTo>
                    <a:pt x="35643" y="5225"/>
                    <a:pt x="35496" y="5459"/>
                    <a:pt x="34809" y="5674"/>
                  </a:cubicBezTo>
                  <a:lnTo>
                    <a:pt x="34407" y="7450"/>
                  </a:lnTo>
                  <a:lnTo>
                    <a:pt x="34204" y="7436"/>
                  </a:lnTo>
                  <a:cubicBezTo>
                    <a:pt x="34147" y="7245"/>
                    <a:pt x="34091" y="7052"/>
                    <a:pt x="34034" y="6861"/>
                  </a:cubicBezTo>
                  <a:lnTo>
                    <a:pt x="33929" y="6853"/>
                  </a:lnTo>
                  <a:lnTo>
                    <a:pt x="33929" y="8203"/>
                  </a:lnTo>
                  <a:lnTo>
                    <a:pt x="33723" y="8226"/>
                  </a:lnTo>
                  <a:lnTo>
                    <a:pt x="33473" y="7311"/>
                  </a:lnTo>
                  <a:lnTo>
                    <a:pt x="32962" y="6989"/>
                  </a:lnTo>
                  <a:lnTo>
                    <a:pt x="33110" y="8767"/>
                  </a:lnTo>
                  <a:lnTo>
                    <a:pt x="33033" y="8786"/>
                  </a:lnTo>
                  <a:lnTo>
                    <a:pt x="32605" y="7201"/>
                  </a:lnTo>
                  <a:cubicBezTo>
                    <a:pt x="32551" y="7638"/>
                    <a:pt x="32521" y="7875"/>
                    <a:pt x="32491" y="8119"/>
                  </a:cubicBezTo>
                  <a:cubicBezTo>
                    <a:pt x="32435" y="8094"/>
                    <a:pt x="32401" y="8087"/>
                    <a:pt x="32383" y="8067"/>
                  </a:cubicBezTo>
                  <a:cubicBezTo>
                    <a:pt x="32363" y="8044"/>
                    <a:pt x="32359" y="8006"/>
                    <a:pt x="32343" y="7978"/>
                  </a:cubicBezTo>
                  <a:cubicBezTo>
                    <a:pt x="32313" y="7926"/>
                    <a:pt x="32279" y="7876"/>
                    <a:pt x="32246" y="7825"/>
                  </a:cubicBezTo>
                  <a:cubicBezTo>
                    <a:pt x="32207" y="7870"/>
                    <a:pt x="32130" y="7922"/>
                    <a:pt x="32136" y="7961"/>
                  </a:cubicBezTo>
                  <a:cubicBezTo>
                    <a:pt x="32243" y="8645"/>
                    <a:pt x="32344" y="9329"/>
                    <a:pt x="32479" y="10007"/>
                  </a:cubicBezTo>
                  <a:cubicBezTo>
                    <a:pt x="32582" y="10521"/>
                    <a:pt x="32590" y="10992"/>
                    <a:pt x="32142" y="11360"/>
                  </a:cubicBezTo>
                  <a:lnTo>
                    <a:pt x="31921" y="11717"/>
                  </a:lnTo>
                  <a:cubicBezTo>
                    <a:pt x="31294" y="10958"/>
                    <a:pt x="31490" y="10009"/>
                    <a:pt x="30923" y="9298"/>
                  </a:cubicBezTo>
                  <a:lnTo>
                    <a:pt x="30923" y="9298"/>
                  </a:lnTo>
                  <a:cubicBezTo>
                    <a:pt x="30986" y="10104"/>
                    <a:pt x="31049" y="10912"/>
                    <a:pt x="31110" y="11710"/>
                  </a:cubicBezTo>
                  <a:cubicBezTo>
                    <a:pt x="31068" y="11721"/>
                    <a:pt x="31040" y="11736"/>
                    <a:pt x="31021" y="11736"/>
                  </a:cubicBezTo>
                  <a:cubicBezTo>
                    <a:pt x="31018" y="11736"/>
                    <a:pt x="31015" y="11735"/>
                    <a:pt x="31012" y="11734"/>
                  </a:cubicBezTo>
                  <a:cubicBezTo>
                    <a:pt x="30983" y="11720"/>
                    <a:pt x="30969" y="11677"/>
                    <a:pt x="30940" y="11668"/>
                  </a:cubicBezTo>
                  <a:cubicBezTo>
                    <a:pt x="30893" y="11653"/>
                    <a:pt x="30840" y="11654"/>
                    <a:pt x="30789" y="11649"/>
                  </a:cubicBezTo>
                  <a:cubicBezTo>
                    <a:pt x="30783" y="11713"/>
                    <a:pt x="30757" y="11785"/>
                    <a:pt x="30775" y="11842"/>
                  </a:cubicBezTo>
                  <a:cubicBezTo>
                    <a:pt x="31326" y="13613"/>
                    <a:pt x="30211" y="14907"/>
                    <a:pt x="29490" y="16310"/>
                  </a:cubicBezTo>
                  <a:cubicBezTo>
                    <a:pt x="29441" y="16403"/>
                    <a:pt x="29275" y="16434"/>
                    <a:pt x="29164" y="16494"/>
                  </a:cubicBezTo>
                  <a:lnTo>
                    <a:pt x="28470" y="16922"/>
                  </a:lnTo>
                  <a:cubicBezTo>
                    <a:pt x="28419" y="16673"/>
                    <a:pt x="28371" y="16440"/>
                    <a:pt x="28302" y="16107"/>
                  </a:cubicBezTo>
                  <a:cubicBezTo>
                    <a:pt x="28217" y="16232"/>
                    <a:pt x="28160" y="16276"/>
                    <a:pt x="28160" y="16321"/>
                  </a:cubicBezTo>
                  <a:cubicBezTo>
                    <a:pt x="28155" y="16870"/>
                    <a:pt x="28157" y="17418"/>
                    <a:pt x="28066" y="17973"/>
                  </a:cubicBezTo>
                  <a:cubicBezTo>
                    <a:pt x="27957" y="17300"/>
                    <a:pt x="27846" y="16629"/>
                    <a:pt x="27736" y="15957"/>
                  </a:cubicBezTo>
                  <a:lnTo>
                    <a:pt x="27568" y="15973"/>
                  </a:lnTo>
                  <a:cubicBezTo>
                    <a:pt x="27627" y="16820"/>
                    <a:pt x="27686" y="17667"/>
                    <a:pt x="27745" y="18514"/>
                  </a:cubicBezTo>
                  <a:lnTo>
                    <a:pt x="27627" y="18537"/>
                  </a:lnTo>
                  <a:cubicBezTo>
                    <a:pt x="27510" y="18081"/>
                    <a:pt x="27394" y="17624"/>
                    <a:pt x="27278" y="17168"/>
                  </a:cubicBezTo>
                  <a:cubicBezTo>
                    <a:pt x="27237" y="17175"/>
                    <a:pt x="27197" y="17183"/>
                    <a:pt x="27156" y="17190"/>
                  </a:cubicBezTo>
                  <a:cubicBezTo>
                    <a:pt x="27219" y="17992"/>
                    <a:pt x="27284" y="18795"/>
                    <a:pt x="27347" y="19598"/>
                  </a:cubicBezTo>
                  <a:cubicBezTo>
                    <a:pt x="26685" y="16510"/>
                    <a:pt x="26742" y="15854"/>
                    <a:pt x="27701" y="14807"/>
                  </a:cubicBezTo>
                  <a:lnTo>
                    <a:pt x="27876" y="15039"/>
                  </a:lnTo>
                  <a:lnTo>
                    <a:pt x="28036" y="14523"/>
                  </a:lnTo>
                  <a:lnTo>
                    <a:pt x="28268" y="14818"/>
                  </a:lnTo>
                  <a:lnTo>
                    <a:pt x="28440" y="14610"/>
                  </a:lnTo>
                  <a:cubicBezTo>
                    <a:pt x="28737" y="15062"/>
                    <a:pt x="28531" y="15714"/>
                    <a:pt x="29105" y="15997"/>
                  </a:cubicBezTo>
                  <a:cubicBezTo>
                    <a:pt x="29069" y="15835"/>
                    <a:pt x="28960" y="15649"/>
                    <a:pt x="29006" y="15518"/>
                  </a:cubicBezTo>
                  <a:cubicBezTo>
                    <a:pt x="29328" y="14595"/>
                    <a:pt x="28943" y="13733"/>
                    <a:pt x="28895" y="12819"/>
                  </a:cubicBezTo>
                  <a:lnTo>
                    <a:pt x="28895" y="12819"/>
                  </a:lnTo>
                  <a:lnTo>
                    <a:pt x="29431" y="14368"/>
                  </a:lnTo>
                  <a:lnTo>
                    <a:pt x="29587" y="14334"/>
                  </a:lnTo>
                  <a:cubicBezTo>
                    <a:pt x="29458" y="13726"/>
                    <a:pt x="29330" y="13117"/>
                    <a:pt x="29202" y="12508"/>
                  </a:cubicBezTo>
                  <a:lnTo>
                    <a:pt x="29320" y="12477"/>
                  </a:lnTo>
                  <a:lnTo>
                    <a:pt x="29827" y="13837"/>
                  </a:lnTo>
                  <a:lnTo>
                    <a:pt x="29968" y="13809"/>
                  </a:lnTo>
                  <a:lnTo>
                    <a:pt x="29486" y="11597"/>
                  </a:lnTo>
                  <a:lnTo>
                    <a:pt x="29619" y="11557"/>
                  </a:lnTo>
                  <a:cubicBezTo>
                    <a:pt x="29773" y="12024"/>
                    <a:pt x="29927" y="12490"/>
                    <a:pt x="30082" y="12957"/>
                  </a:cubicBezTo>
                  <a:lnTo>
                    <a:pt x="30310" y="12897"/>
                  </a:lnTo>
                  <a:cubicBezTo>
                    <a:pt x="30241" y="12106"/>
                    <a:pt x="30097" y="11312"/>
                    <a:pt x="30123" y="10525"/>
                  </a:cubicBezTo>
                  <a:cubicBezTo>
                    <a:pt x="30149" y="9731"/>
                    <a:pt x="30499" y="9002"/>
                    <a:pt x="31042" y="8171"/>
                  </a:cubicBezTo>
                  <a:cubicBezTo>
                    <a:pt x="31239" y="8873"/>
                    <a:pt x="31372" y="9451"/>
                    <a:pt x="31564" y="10007"/>
                  </a:cubicBezTo>
                  <a:cubicBezTo>
                    <a:pt x="31687" y="10362"/>
                    <a:pt x="31896" y="10689"/>
                    <a:pt x="32066" y="11028"/>
                  </a:cubicBezTo>
                  <a:cubicBezTo>
                    <a:pt x="31879" y="10194"/>
                    <a:pt x="31751" y="9341"/>
                    <a:pt x="31487" y="8532"/>
                  </a:cubicBezTo>
                  <a:cubicBezTo>
                    <a:pt x="31261" y="7837"/>
                    <a:pt x="31343" y="7253"/>
                    <a:pt x="31716" y="6657"/>
                  </a:cubicBezTo>
                  <a:cubicBezTo>
                    <a:pt x="31941" y="6298"/>
                    <a:pt x="32123" y="5912"/>
                    <a:pt x="32327" y="5532"/>
                  </a:cubicBezTo>
                  <a:lnTo>
                    <a:pt x="32697" y="5723"/>
                  </a:lnTo>
                  <a:cubicBezTo>
                    <a:pt x="32811" y="5236"/>
                    <a:pt x="32924" y="4754"/>
                    <a:pt x="33037" y="4272"/>
                  </a:cubicBezTo>
                  <a:lnTo>
                    <a:pt x="33178" y="4258"/>
                  </a:lnTo>
                  <a:lnTo>
                    <a:pt x="33584" y="5602"/>
                  </a:lnTo>
                  <a:lnTo>
                    <a:pt x="33763" y="5575"/>
                  </a:lnTo>
                  <a:cubicBezTo>
                    <a:pt x="33711" y="5262"/>
                    <a:pt x="33650" y="4952"/>
                    <a:pt x="33608" y="4638"/>
                  </a:cubicBezTo>
                  <a:cubicBezTo>
                    <a:pt x="33564" y="4319"/>
                    <a:pt x="33538" y="3997"/>
                    <a:pt x="33621" y="3647"/>
                  </a:cubicBezTo>
                  <a:cubicBezTo>
                    <a:pt x="33747" y="4031"/>
                    <a:pt x="33873" y="4415"/>
                    <a:pt x="34000" y="4799"/>
                  </a:cubicBezTo>
                  <a:lnTo>
                    <a:pt x="34225" y="4778"/>
                  </a:lnTo>
                  <a:cubicBezTo>
                    <a:pt x="34294" y="4500"/>
                    <a:pt x="34364" y="4223"/>
                    <a:pt x="34430" y="3952"/>
                  </a:cubicBezTo>
                  <a:cubicBezTo>
                    <a:pt x="34469" y="4232"/>
                    <a:pt x="34508" y="4517"/>
                    <a:pt x="34548" y="4804"/>
                  </a:cubicBezTo>
                  <a:lnTo>
                    <a:pt x="34682" y="4809"/>
                  </a:lnTo>
                  <a:cubicBezTo>
                    <a:pt x="34727" y="4483"/>
                    <a:pt x="34772" y="4156"/>
                    <a:pt x="34815" y="3859"/>
                  </a:cubicBezTo>
                  <a:cubicBezTo>
                    <a:pt x="34856" y="3945"/>
                    <a:pt x="34914" y="4065"/>
                    <a:pt x="34970" y="4184"/>
                  </a:cubicBezTo>
                  <a:lnTo>
                    <a:pt x="35110" y="4160"/>
                  </a:lnTo>
                  <a:cubicBezTo>
                    <a:pt x="35074" y="3749"/>
                    <a:pt x="35061" y="3336"/>
                    <a:pt x="34999" y="2929"/>
                  </a:cubicBezTo>
                  <a:cubicBezTo>
                    <a:pt x="34837" y="1861"/>
                    <a:pt x="34919" y="1679"/>
                    <a:pt x="36004" y="1020"/>
                  </a:cubicBezTo>
                  <a:cubicBezTo>
                    <a:pt x="36051" y="1315"/>
                    <a:pt x="36095" y="1584"/>
                    <a:pt x="36137" y="1853"/>
                  </a:cubicBezTo>
                  <a:lnTo>
                    <a:pt x="36319" y="1859"/>
                  </a:lnTo>
                  <a:cubicBezTo>
                    <a:pt x="36344" y="1505"/>
                    <a:pt x="36369" y="1152"/>
                    <a:pt x="36394" y="798"/>
                  </a:cubicBezTo>
                  <a:cubicBezTo>
                    <a:pt x="36583" y="792"/>
                    <a:pt x="37232" y="516"/>
                    <a:pt x="37333" y="445"/>
                  </a:cubicBezTo>
                  <a:cubicBezTo>
                    <a:pt x="37450" y="363"/>
                    <a:pt x="37598" y="265"/>
                    <a:pt x="37729" y="265"/>
                  </a:cubicBezTo>
                  <a:cubicBezTo>
                    <a:pt x="37734" y="265"/>
                    <a:pt x="37739" y="265"/>
                    <a:pt x="37744" y="265"/>
                  </a:cubicBezTo>
                  <a:cubicBezTo>
                    <a:pt x="37986" y="280"/>
                    <a:pt x="38225" y="361"/>
                    <a:pt x="38465" y="420"/>
                  </a:cubicBezTo>
                  <a:lnTo>
                    <a:pt x="38465" y="420"/>
                  </a:lnTo>
                  <a:cubicBezTo>
                    <a:pt x="38253" y="112"/>
                    <a:pt x="37981" y="1"/>
                    <a:pt x="37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29">
              <a:extLst>
                <a:ext uri="{FF2B5EF4-FFF2-40B4-BE49-F238E27FC236}">
                  <a16:creationId xmlns:a16="http://schemas.microsoft.com/office/drawing/2014/main" id="{D0FB3DA2-4821-E082-C7A3-C4F15CD62E45}"/>
                </a:ext>
              </a:extLst>
            </p:cNvPr>
            <p:cNvSpPr/>
            <p:nvPr/>
          </p:nvSpPr>
          <p:spPr>
            <a:xfrm>
              <a:off x="5655350" y="2085075"/>
              <a:ext cx="167800" cy="130825"/>
            </a:xfrm>
            <a:custGeom>
              <a:avLst/>
              <a:gdLst/>
              <a:ahLst/>
              <a:cxnLst/>
              <a:rect l="l" t="t" r="r" b="b"/>
              <a:pathLst>
                <a:path w="6712" h="5233" extrusionOk="0">
                  <a:moveTo>
                    <a:pt x="6676" y="1"/>
                  </a:moveTo>
                  <a:lnTo>
                    <a:pt x="6676" y="1"/>
                  </a:lnTo>
                  <a:cubicBezTo>
                    <a:pt x="5949" y="614"/>
                    <a:pt x="5271" y="1303"/>
                    <a:pt x="4479" y="1818"/>
                  </a:cubicBezTo>
                  <a:cubicBezTo>
                    <a:pt x="3715" y="2315"/>
                    <a:pt x="2834" y="2633"/>
                    <a:pt x="2004" y="3031"/>
                  </a:cubicBezTo>
                  <a:cubicBezTo>
                    <a:pt x="2021" y="3068"/>
                    <a:pt x="2037" y="3106"/>
                    <a:pt x="2053" y="3143"/>
                  </a:cubicBezTo>
                  <a:lnTo>
                    <a:pt x="2928" y="3035"/>
                  </a:lnTo>
                  <a:cubicBezTo>
                    <a:pt x="2938" y="3077"/>
                    <a:pt x="2948" y="3119"/>
                    <a:pt x="2960" y="3162"/>
                  </a:cubicBezTo>
                  <a:lnTo>
                    <a:pt x="1" y="4449"/>
                  </a:lnTo>
                  <a:cubicBezTo>
                    <a:pt x="26" y="4507"/>
                    <a:pt x="51" y="4568"/>
                    <a:pt x="75" y="4626"/>
                  </a:cubicBezTo>
                  <a:cubicBezTo>
                    <a:pt x="2173" y="3949"/>
                    <a:pt x="4140" y="2937"/>
                    <a:pt x="6171" y="2005"/>
                  </a:cubicBezTo>
                  <a:lnTo>
                    <a:pt x="6171" y="2005"/>
                  </a:lnTo>
                  <a:cubicBezTo>
                    <a:pt x="6278" y="2608"/>
                    <a:pt x="5945" y="2795"/>
                    <a:pt x="5568" y="2955"/>
                  </a:cubicBezTo>
                  <a:cubicBezTo>
                    <a:pt x="4142" y="3559"/>
                    <a:pt x="2716" y="4164"/>
                    <a:pt x="1291" y="4774"/>
                  </a:cubicBezTo>
                  <a:cubicBezTo>
                    <a:pt x="1094" y="4857"/>
                    <a:pt x="903" y="4962"/>
                    <a:pt x="710" y="5057"/>
                  </a:cubicBezTo>
                  <a:lnTo>
                    <a:pt x="788" y="5232"/>
                  </a:lnTo>
                  <a:lnTo>
                    <a:pt x="5766" y="3232"/>
                  </a:lnTo>
                  <a:cubicBezTo>
                    <a:pt x="5812" y="3419"/>
                    <a:pt x="5835" y="3514"/>
                    <a:pt x="5859" y="3610"/>
                  </a:cubicBezTo>
                  <a:cubicBezTo>
                    <a:pt x="6050" y="3201"/>
                    <a:pt x="6248" y="2795"/>
                    <a:pt x="6434" y="2384"/>
                  </a:cubicBezTo>
                  <a:cubicBezTo>
                    <a:pt x="6699" y="1801"/>
                    <a:pt x="6711" y="1258"/>
                    <a:pt x="6116" y="907"/>
                  </a:cubicBezTo>
                  <a:cubicBezTo>
                    <a:pt x="6335" y="553"/>
                    <a:pt x="6505" y="277"/>
                    <a:pt x="6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29">
              <a:extLst>
                <a:ext uri="{FF2B5EF4-FFF2-40B4-BE49-F238E27FC236}">
                  <a16:creationId xmlns:a16="http://schemas.microsoft.com/office/drawing/2014/main" id="{ACF1DF07-25A3-6E90-C790-07E1A12C9B0A}"/>
                </a:ext>
              </a:extLst>
            </p:cNvPr>
            <p:cNvSpPr/>
            <p:nvPr/>
          </p:nvSpPr>
          <p:spPr>
            <a:xfrm>
              <a:off x="5622750" y="2286075"/>
              <a:ext cx="134775" cy="66400"/>
            </a:xfrm>
            <a:custGeom>
              <a:avLst/>
              <a:gdLst/>
              <a:ahLst/>
              <a:cxnLst/>
              <a:rect l="l" t="t" r="r" b="b"/>
              <a:pathLst>
                <a:path w="5391" h="2656" extrusionOk="0">
                  <a:moveTo>
                    <a:pt x="5391" y="1"/>
                  </a:moveTo>
                  <a:cubicBezTo>
                    <a:pt x="5204" y="172"/>
                    <a:pt x="5044" y="398"/>
                    <a:pt x="4825" y="503"/>
                  </a:cubicBezTo>
                  <a:cubicBezTo>
                    <a:pt x="3817" y="989"/>
                    <a:pt x="2800" y="1454"/>
                    <a:pt x="1774" y="1901"/>
                  </a:cubicBezTo>
                  <a:cubicBezTo>
                    <a:pt x="1194" y="2153"/>
                    <a:pt x="593" y="2355"/>
                    <a:pt x="0" y="2579"/>
                  </a:cubicBezTo>
                  <a:cubicBezTo>
                    <a:pt x="123" y="2632"/>
                    <a:pt x="237" y="2655"/>
                    <a:pt x="342" y="2655"/>
                  </a:cubicBezTo>
                  <a:cubicBezTo>
                    <a:pt x="434" y="2655"/>
                    <a:pt x="521" y="2638"/>
                    <a:pt x="602" y="2607"/>
                  </a:cubicBezTo>
                  <a:cubicBezTo>
                    <a:pt x="1865" y="2132"/>
                    <a:pt x="3121" y="1637"/>
                    <a:pt x="4387" y="1167"/>
                  </a:cubicBezTo>
                  <a:cubicBezTo>
                    <a:pt x="4481" y="1133"/>
                    <a:pt x="4585" y="1126"/>
                    <a:pt x="4692" y="1126"/>
                  </a:cubicBezTo>
                  <a:cubicBezTo>
                    <a:pt x="4757" y="1126"/>
                    <a:pt x="4823" y="1128"/>
                    <a:pt x="4888" y="1128"/>
                  </a:cubicBezTo>
                  <a:cubicBezTo>
                    <a:pt x="4920" y="1128"/>
                    <a:pt x="4952" y="1128"/>
                    <a:pt x="4984" y="1126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29">
              <a:extLst>
                <a:ext uri="{FF2B5EF4-FFF2-40B4-BE49-F238E27FC236}">
                  <a16:creationId xmlns:a16="http://schemas.microsoft.com/office/drawing/2014/main" id="{253240FE-9B6E-3AE5-3CD1-6007C8CE4088}"/>
                </a:ext>
              </a:extLst>
            </p:cNvPr>
            <p:cNvSpPr/>
            <p:nvPr/>
          </p:nvSpPr>
          <p:spPr>
            <a:xfrm>
              <a:off x="5732350" y="2024125"/>
              <a:ext cx="119750" cy="73350"/>
            </a:xfrm>
            <a:custGeom>
              <a:avLst/>
              <a:gdLst/>
              <a:ahLst/>
              <a:cxnLst/>
              <a:rect l="l" t="t" r="r" b="b"/>
              <a:pathLst>
                <a:path w="4790" h="2934" extrusionOk="0">
                  <a:moveTo>
                    <a:pt x="4604" y="1"/>
                  </a:moveTo>
                  <a:cubicBezTo>
                    <a:pt x="4238" y="351"/>
                    <a:pt x="3919" y="779"/>
                    <a:pt x="3494" y="1033"/>
                  </a:cubicBezTo>
                  <a:cubicBezTo>
                    <a:pt x="2570" y="1588"/>
                    <a:pt x="1591" y="2051"/>
                    <a:pt x="636" y="2556"/>
                  </a:cubicBezTo>
                  <a:cubicBezTo>
                    <a:pt x="419" y="2672"/>
                    <a:pt x="213" y="2808"/>
                    <a:pt x="1" y="2933"/>
                  </a:cubicBezTo>
                  <a:cubicBezTo>
                    <a:pt x="1228" y="2527"/>
                    <a:pt x="2361" y="1953"/>
                    <a:pt x="3499" y="1391"/>
                  </a:cubicBezTo>
                  <a:cubicBezTo>
                    <a:pt x="3641" y="1321"/>
                    <a:pt x="3775" y="1153"/>
                    <a:pt x="3935" y="1153"/>
                  </a:cubicBezTo>
                  <a:cubicBezTo>
                    <a:pt x="4008" y="1153"/>
                    <a:pt x="4086" y="1187"/>
                    <a:pt x="4173" y="1280"/>
                  </a:cubicBezTo>
                  <a:lnTo>
                    <a:pt x="4790" y="108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29">
              <a:extLst>
                <a:ext uri="{FF2B5EF4-FFF2-40B4-BE49-F238E27FC236}">
                  <a16:creationId xmlns:a16="http://schemas.microsoft.com/office/drawing/2014/main" id="{206E8813-8C46-50E8-75EC-42DAFAB7FDAD}"/>
                </a:ext>
              </a:extLst>
            </p:cNvPr>
            <p:cNvSpPr/>
            <p:nvPr/>
          </p:nvSpPr>
          <p:spPr>
            <a:xfrm>
              <a:off x="5710175" y="2174350"/>
              <a:ext cx="92100" cy="51475"/>
            </a:xfrm>
            <a:custGeom>
              <a:avLst/>
              <a:gdLst/>
              <a:ahLst/>
              <a:cxnLst/>
              <a:rect l="l" t="t" r="r" b="b"/>
              <a:pathLst>
                <a:path w="3684" h="2059" extrusionOk="0">
                  <a:moveTo>
                    <a:pt x="3684" y="0"/>
                  </a:moveTo>
                  <a:cubicBezTo>
                    <a:pt x="3089" y="333"/>
                    <a:pt x="2505" y="687"/>
                    <a:pt x="1897" y="993"/>
                  </a:cubicBezTo>
                  <a:cubicBezTo>
                    <a:pt x="1276" y="1306"/>
                    <a:pt x="633" y="1571"/>
                    <a:pt x="0" y="1856"/>
                  </a:cubicBezTo>
                  <a:lnTo>
                    <a:pt x="89" y="2059"/>
                  </a:lnTo>
                  <a:cubicBezTo>
                    <a:pt x="949" y="1692"/>
                    <a:pt x="1804" y="1312"/>
                    <a:pt x="2674" y="967"/>
                  </a:cubicBezTo>
                  <a:cubicBezTo>
                    <a:pt x="2921" y="869"/>
                    <a:pt x="3209" y="871"/>
                    <a:pt x="3478" y="828"/>
                  </a:cubicBezTo>
                  <a:cubicBezTo>
                    <a:pt x="3547" y="551"/>
                    <a:pt x="3615" y="275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29">
              <a:extLst>
                <a:ext uri="{FF2B5EF4-FFF2-40B4-BE49-F238E27FC236}">
                  <a16:creationId xmlns:a16="http://schemas.microsoft.com/office/drawing/2014/main" id="{8C247BD8-3417-89ED-358C-3FC6FDCC3BE9}"/>
                </a:ext>
              </a:extLst>
            </p:cNvPr>
            <p:cNvSpPr/>
            <p:nvPr/>
          </p:nvSpPr>
          <p:spPr>
            <a:xfrm>
              <a:off x="5739125" y="2245075"/>
              <a:ext cx="38500" cy="36875"/>
            </a:xfrm>
            <a:custGeom>
              <a:avLst/>
              <a:gdLst/>
              <a:ahLst/>
              <a:cxnLst/>
              <a:rect l="l" t="t" r="r" b="b"/>
              <a:pathLst>
                <a:path w="1540" h="1475" extrusionOk="0">
                  <a:moveTo>
                    <a:pt x="1540" y="1"/>
                  </a:moveTo>
                  <a:lnTo>
                    <a:pt x="839" y="165"/>
                  </a:lnTo>
                  <a:lnTo>
                    <a:pt x="1" y="448"/>
                  </a:lnTo>
                  <a:cubicBezTo>
                    <a:pt x="2" y="535"/>
                    <a:pt x="3" y="621"/>
                    <a:pt x="5" y="707"/>
                  </a:cubicBezTo>
                  <a:lnTo>
                    <a:pt x="887" y="1002"/>
                  </a:lnTo>
                  <a:cubicBezTo>
                    <a:pt x="899" y="1155"/>
                    <a:pt x="911" y="1314"/>
                    <a:pt x="923" y="1474"/>
                  </a:cubicBezTo>
                  <a:cubicBezTo>
                    <a:pt x="1128" y="983"/>
                    <a:pt x="1335" y="492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29">
              <a:extLst>
                <a:ext uri="{FF2B5EF4-FFF2-40B4-BE49-F238E27FC236}">
                  <a16:creationId xmlns:a16="http://schemas.microsoft.com/office/drawing/2014/main" id="{67AF8351-84A2-36D5-0012-889321AD4B7C}"/>
                </a:ext>
              </a:extLst>
            </p:cNvPr>
            <p:cNvSpPr/>
            <p:nvPr/>
          </p:nvSpPr>
          <p:spPr>
            <a:xfrm>
              <a:off x="5006700" y="2863675"/>
              <a:ext cx="40075" cy="25575"/>
            </a:xfrm>
            <a:custGeom>
              <a:avLst/>
              <a:gdLst/>
              <a:ahLst/>
              <a:cxnLst/>
              <a:rect l="l" t="t" r="r" b="b"/>
              <a:pathLst>
                <a:path w="1603" h="1023" extrusionOk="0">
                  <a:moveTo>
                    <a:pt x="27" y="564"/>
                  </a:moveTo>
                  <a:cubicBezTo>
                    <a:pt x="18" y="570"/>
                    <a:pt x="10" y="576"/>
                    <a:pt x="1" y="581"/>
                  </a:cubicBezTo>
                  <a:lnTo>
                    <a:pt x="21" y="599"/>
                  </a:lnTo>
                  <a:cubicBezTo>
                    <a:pt x="23" y="588"/>
                    <a:pt x="25" y="576"/>
                    <a:pt x="27" y="564"/>
                  </a:cubicBezTo>
                  <a:close/>
                  <a:moveTo>
                    <a:pt x="621" y="1"/>
                  </a:moveTo>
                  <a:cubicBezTo>
                    <a:pt x="289" y="1"/>
                    <a:pt x="91" y="207"/>
                    <a:pt x="27" y="564"/>
                  </a:cubicBezTo>
                  <a:lnTo>
                    <a:pt x="27" y="564"/>
                  </a:lnTo>
                  <a:cubicBezTo>
                    <a:pt x="373" y="338"/>
                    <a:pt x="580" y="210"/>
                    <a:pt x="756" y="210"/>
                  </a:cubicBezTo>
                  <a:cubicBezTo>
                    <a:pt x="1000" y="210"/>
                    <a:pt x="1185" y="455"/>
                    <a:pt x="1602" y="1023"/>
                  </a:cubicBezTo>
                  <a:cubicBezTo>
                    <a:pt x="1494" y="552"/>
                    <a:pt x="1338" y="105"/>
                    <a:pt x="766" y="13"/>
                  </a:cubicBezTo>
                  <a:cubicBezTo>
                    <a:pt x="715" y="5"/>
                    <a:pt x="667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29">
              <a:extLst>
                <a:ext uri="{FF2B5EF4-FFF2-40B4-BE49-F238E27FC236}">
                  <a16:creationId xmlns:a16="http://schemas.microsoft.com/office/drawing/2014/main" id="{8D4FB81D-4E30-1723-7CD4-F7D435BF4026}"/>
                </a:ext>
              </a:extLst>
            </p:cNvPr>
            <p:cNvSpPr/>
            <p:nvPr/>
          </p:nvSpPr>
          <p:spPr>
            <a:xfrm>
              <a:off x="5031900" y="2705975"/>
              <a:ext cx="45850" cy="24800"/>
            </a:xfrm>
            <a:custGeom>
              <a:avLst/>
              <a:gdLst/>
              <a:ahLst/>
              <a:cxnLst/>
              <a:rect l="l" t="t" r="r" b="b"/>
              <a:pathLst>
                <a:path w="1834" h="992" extrusionOk="0">
                  <a:moveTo>
                    <a:pt x="733" y="1"/>
                  </a:moveTo>
                  <a:cubicBezTo>
                    <a:pt x="535" y="1"/>
                    <a:pt x="297" y="38"/>
                    <a:pt x="1" y="103"/>
                  </a:cubicBezTo>
                  <a:cubicBezTo>
                    <a:pt x="96" y="85"/>
                    <a:pt x="186" y="77"/>
                    <a:pt x="273" y="77"/>
                  </a:cubicBezTo>
                  <a:cubicBezTo>
                    <a:pt x="923" y="77"/>
                    <a:pt x="1338" y="543"/>
                    <a:pt x="1791" y="938"/>
                  </a:cubicBezTo>
                  <a:lnTo>
                    <a:pt x="1791" y="938"/>
                  </a:lnTo>
                  <a:cubicBezTo>
                    <a:pt x="1502" y="262"/>
                    <a:pt x="1261" y="1"/>
                    <a:pt x="733" y="1"/>
                  </a:cubicBezTo>
                  <a:close/>
                  <a:moveTo>
                    <a:pt x="1791" y="938"/>
                  </a:moveTo>
                  <a:cubicBezTo>
                    <a:pt x="1798" y="955"/>
                    <a:pt x="1806" y="973"/>
                    <a:pt x="1814" y="992"/>
                  </a:cubicBezTo>
                  <a:lnTo>
                    <a:pt x="1834" y="975"/>
                  </a:lnTo>
                  <a:cubicBezTo>
                    <a:pt x="1820" y="963"/>
                    <a:pt x="1805" y="950"/>
                    <a:pt x="1791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29">
              <a:extLst>
                <a:ext uri="{FF2B5EF4-FFF2-40B4-BE49-F238E27FC236}">
                  <a16:creationId xmlns:a16="http://schemas.microsoft.com/office/drawing/2014/main" id="{E3215F87-B00B-C86B-6DA4-AE3AD76B83AF}"/>
                </a:ext>
              </a:extLst>
            </p:cNvPr>
            <p:cNvSpPr/>
            <p:nvPr/>
          </p:nvSpPr>
          <p:spPr>
            <a:xfrm>
              <a:off x="5077225" y="2730375"/>
              <a:ext cx="20375" cy="50375"/>
            </a:xfrm>
            <a:custGeom>
              <a:avLst/>
              <a:gdLst/>
              <a:ahLst/>
              <a:cxnLst/>
              <a:rect l="l" t="t" r="r" b="b"/>
              <a:pathLst>
                <a:path w="815" h="2015" extrusionOk="0">
                  <a:moveTo>
                    <a:pt x="21" y="0"/>
                  </a:moveTo>
                  <a:lnTo>
                    <a:pt x="1" y="16"/>
                  </a:lnTo>
                  <a:cubicBezTo>
                    <a:pt x="15" y="29"/>
                    <a:pt x="29" y="43"/>
                    <a:pt x="43" y="57"/>
                  </a:cubicBezTo>
                  <a:lnTo>
                    <a:pt x="43" y="57"/>
                  </a:lnTo>
                  <a:cubicBezTo>
                    <a:pt x="36" y="38"/>
                    <a:pt x="28" y="19"/>
                    <a:pt x="21" y="0"/>
                  </a:cubicBezTo>
                  <a:close/>
                  <a:moveTo>
                    <a:pt x="43" y="57"/>
                  </a:moveTo>
                  <a:lnTo>
                    <a:pt x="43" y="57"/>
                  </a:lnTo>
                  <a:cubicBezTo>
                    <a:pt x="291" y="690"/>
                    <a:pt x="539" y="1323"/>
                    <a:pt x="788" y="1957"/>
                  </a:cubicBezTo>
                  <a:lnTo>
                    <a:pt x="788" y="1957"/>
                  </a:lnTo>
                  <a:cubicBezTo>
                    <a:pt x="814" y="1215"/>
                    <a:pt x="577" y="578"/>
                    <a:pt x="43" y="57"/>
                  </a:cubicBezTo>
                  <a:close/>
                  <a:moveTo>
                    <a:pt x="788" y="1957"/>
                  </a:moveTo>
                  <a:cubicBezTo>
                    <a:pt x="787" y="1976"/>
                    <a:pt x="786" y="1995"/>
                    <a:pt x="785" y="2015"/>
                  </a:cubicBezTo>
                  <a:lnTo>
                    <a:pt x="805" y="2000"/>
                  </a:lnTo>
                  <a:cubicBezTo>
                    <a:pt x="799" y="1986"/>
                    <a:pt x="793" y="1971"/>
                    <a:pt x="788" y="1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29">
              <a:extLst>
                <a:ext uri="{FF2B5EF4-FFF2-40B4-BE49-F238E27FC236}">
                  <a16:creationId xmlns:a16="http://schemas.microsoft.com/office/drawing/2014/main" id="{D140425D-F76C-8A9F-71FA-6097E1925326}"/>
                </a:ext>
              </a:extLst>
            </p:cNvPr>
            <p:cNvSpPr/>
            <p:nvPr/>
          </p:nvSpPr>
          <p:spPr>
            <a:xfrm>
              <a:off x="5001200" y="2878200"/>
              <a:ext cx="26425" cy="29350"/>
            </a:xfrm>
            <a:custGeom>
              <a:avLst/>
              <a:gdLst/>
              <a:ahLst/>
              <a:cxnLst/>
              <a:rect l="l" t="t" r="r" b="b"/>
              <a:pathLst>
                <a:path w="1057" h="1174" extrusionOk="0">
                  <a:moveTo>
                    <a:pt x="220" y="0"/>
                  </a:moveTo>
                  <a:cubicBezTo>
                    <a:pt x="223" y="22"/>
                    <a:pt x="226" y="43"/>
                    <a:pt x="230" y="64"/>
                  </a:cubicBezTo>
                  <a:lnTo>
                    <a:pt x="230" y="64"/>
                  </a:lnTo>
                  <a:cubicBezTo>
                    <a:pt x="234" y="49"/>
                    <a:pt x="238" y="34"/>
                    <a:pt x="242" y="18"/>
                  </a:cubicBezTo>
                  <a:lnTo>
                    <a:pt x="220" y="0"/>
                  </a:lnTo>
                  <a:close/>
                  <a:moveTo>
                    <a:pt x="230" y="64"/>
                  </a:moveTo>
                  <a:cubicBezTo>
                    <a:pt x="1" y="888"/>
                    <a:pt x="73" y="1174"/>
                    <a:pt x="631" y="1174"/>
                  </a:cubicBezTo>
                  <a:cubicBezTo>
                    <a:pt x="750" y="1174"/>
                    <a:pt x="891" y="1161"/>
                    <a:pt x="1057" y="1137"/>
                  </a:cubicBezTo>
                  <a:cubicBezTo>
                    <a:pt x="378" y="932"/>
                    <a:pt x="362" y="927"/>
                    <a:pt x="230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29">
              <a:extLst>
                <a:ext uri="{FF2B5EF4-FFF2-40B4-BE49-F238E27FC236}">
                  <a16:creationId xmlns:a16="http://schemas.microsoft.com/office/drawing/2014/main" id="{1356671B-617D-C58E-4043-9A0D6C53EBBB}"/>
                </a:ext>
              </a:extLst>
            </p:cNvPr>
            <p:cNvSpPr/>
            <p:nvPr/>
          </p:nvSpPr>
          <p:spPr>
            <a:xfrm>
              <a:off x="5775725" y="2194250"/>
              <a:ext cx="21700" cy="28050"/>
            </a:xfrm>
            <a:custGeom>
              <a:avLst/>
              <a:gdLst/>
              <a:ahLst/>
              <a:cxnLst/>
              <a:rect l="l" t="t" r="r" b="b"/>
              <a:pathLst>
                <a:path w="868" h="1122" extrusionOk="0">
                  <a:moveTo>
                    <a:pt x="867" y="0"/>
                  </a:moveTo>
                  <a:lnTo>
                    <a:pt x="44" y="559"/>
                  </a:lnTo>
                  <a:lnTo>
                    <a:pt x="44" y="559"/>
                  </a:lnTo>
                  <a:cubicBezTo>
                    <a:pt x="30" y="553"/>
                    <a:pt x="15" y="548"/>
                    <a:pt x="1" y="544"/>
                  </a:cubicBezTo>
                  <a:lnTo>
                    <a:pt x="1" y="544"/>
                  </a:lnTo>
                  <a:lnTo>
                    <a:pt x="26" y="571"/>
                  </a:lnTo>
                  <a:lnTo>
                    <a:pt x="44" y="559"/>
                  </a:lnTo>
                  <a:lnTo>
                    <a:pt x="44" y="559"/>
                  </a:lnTo>
                  <a:cubicBezTo>
                    <a:pt x="299" y="654"/>
                    <a:pt x="469" y="814"/>
                    <a:pt x="450" y="1121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29">
              <a:extLst>
                <a:ext uri="{FF2B5EF4-FFF2-40B4-BE49-F238E27FC236}">
                  <a16:creationId xmlns:a16="http://schemas.microsoft.com/office/drawing/2014/main" id="{9979585A-70B2-604F-1B02-E47A31AF4F28}"/>
                </a:ext>
              </a:extLst>
            </p:cNvPr>
            <p:cNvSpPr/>
            <p:nvPr/>
          </p:nvSpPr>
          <p:spPr>
            <a:xfrm>
              <a:off x="5760075" y="2226500"/>
              <a:ext cx="22250" cy="22725"/>
            </a:xfrm>
            <a:custGeom>
              <a:avLst/>
              <a:gdLst/>
              <a:ahLst/>
              <a:cxnLst/>
              <a:rect l="l" t="t" r="r" b="b"/>
              <a:pathLst>
                <a:path w="890" h="909" extrusionOk="0">
                  <a:moveTo>
                    <a:pt x="889" y="1"/>
                  </a:moveTo>
                  <a:cubicBezTo>
                    <a:pt x="625" y="175"/>
                    <a:pt x="345" y="333"/>
                    <a:pt x="101" y="534"/>
                  </a:cubicBezTo>
                  <a:cubicBezTo>
                    <a:pt x="20" y="601"/>
                    <a:pt x="32" y="780"/>
                    <a:pt x="1" y="908"/>
                  </a:cubicBezTo>
                  <a:lnTo>
                    <a:pt x="702" y="744"/>
                  </a:lnTo>
                  <a:cubicBezTo>
                    <a:pt x="764" y="496"/>
                    <a:pt x="827" y="249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29">
              <a:extLst>
                <a:ext uri="{FF2B5EF4-FFF2-40B4-BE49-F238E27FC236}">
                  <a16:creationId xmlns:a16="http://schemas.microsoft.com/office/drawing/2014/main" id="{5B6A7DA6-8F83-F24D-D524-C8453FE5EF87}"/>
                </a:ext>
              </a:extLst>
            </p:cNvPr>
            <p:cNvSpPr/>
            <p:nvPr/>
          </p:nvSpPr>
          <p:spPr>
            <a:xfrm>
              <a:off x="5072925" y="2802175"/>
              <a:ext cx="4600" cy="30550"/>
            </a:xfrm>
            <a:custGeom>
              <a:avLst/>
              <a:gdLst/>
              <a:ahLst/>
              <a:cxnLst/>
              <a:rect l="l" t="t" r="r" b="b"/>
              <a:pathLst>
                <a:path w="184" h="1222" extrusionOk="0">
                  <a:moveTo>
                    <a:pt x="0" y="1"/>
                  </a:moveTo>
                  <a:lnTo>
                    <a:pt x="91" y="1159"/>
                  </a:lnTo>
                  <a:lnTo>
                    <a:pt x="91" y="1159"/>
                  </a:lnTo>
                  <a:cubicBezTo>
                    <a:pt x="124" y="771"/>
                    <a:pt x="154" y="387"/>
                    <a:pt x="184" y="3"/>
                  </a:cubicBezTo>
                  <a:lnTo>
                    <a:pt x="0" y="1"/>
                  </a:lnTo>
                  <a:close/>
                  <a:moveTo>
                    <a:pt x="91" y="1159"/>
                  </a:moveTo>
                  <a:lnTo>
                    <a:pt x="91" y="1159"/>
                  </a:lnTo>
                  <a:cubicBezTo>
                    <a:pt x="89" y="1180"/>
                    <a:pt x="87" y="1200"/>
                    <a:pt x="85" y="1220"/>
                  </a:cubicBezTo>
                  <a:lnTo>
                    <a:pt x="85" y="1220"/>
                  </a:lnTo>
                  <a:cubicBezTo>
                    <a:pt x="88" y="1218"/>
                    <a:pt x="94" y="1208"/>
                    <a:pt x="94" y="1208"/>
                  </a:cubicBezTo>
                  <a:lnTo>
                    <a:pt x="91" y="1159"/>
                  </a:lnTo>
                  <a:close/>
                  <a:moveTo>
                    <a:pt x="85" y="1220"/>
                  </a:moveTo>
                  <a:lnTo>
                    <a:pt x="85" y="1220"/>
                  </a:lnTo>
                  <a:cubicBezTo>
                    <a:pt x="85" y="1221"/>
                    <a:pt x="85" y="1221"/>
                    <a:pt x="85" y="1221"/>
                  </a:cubicBezTo>
                  <a:cubicBezTo>
                    <a:pt x="85" y="1221"/>
                    <a:pt x="85" y="1221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29">
              <a:extLst>
                <a:ext uri="{FF2B5EF4-FFF2-40B4-BE49-F238E27FC236}">
                  <a16:creationId xmlns:a16="http://schemas.microsoft.com/office/drawing/2014/main" id="{BFAF0D9B-73F6-A3B0-6E86-9C536B661332}"/>
                </a:ext>
              </a:extLst>
            </p:cNvPr>
            <p:cNvSpPr/>
            <p:nvPr/>
          </p:nvSpPr>
          <p:spPr>
            <a:xfrm>
              <a:off x="5204925" y="2903900"/>
              <a:ext cx="22300" cy="5150"/>
            </a:xfrm>
            <a:custGeom>
              <a:avLst/>
              <a:gdLst/>
              <a:ahLst/>
              <a:cxnLst/>
              <a:rect l="l" t="t" r="r" b="b"/>
              <a:pathLst>
                <a:path w="892" h="206" extrusionOk="0">
                  <a:moveTo>
                    <a:pt x="878" y="1"/>
                  </a:moveTo>
                  <a:lnTo>
                    <a:pt x="75" y="158"/>
                  </a:lnTo>
                  <a:lnTo>
                    <a:pt x="75" y="158"/>
                  </a:lnTo>
                  <a:cubicBezTo>
                    <a:pt x="50" y="156"/>
                    <a:pt x="25" y="155"/>
                    <a:pt x="1" y="153"/>
                  </a:cubicBezTo>
                  <a:lnTo>
                    <a:pt x="1" y="153"/>
                  </a:lnTo>
                  <a:lnTo>
                    <a:pt x="17" y="169"/>
                  </a:lnTo>
                  <a:lnTo>
                    <a:pt x="75" y="158"/>
                  </a:lnTo>
                  <a:lnTo>
                    <a:pt x="75" y="158"/>
                  </a:lnTo>
                  <a:cubicBezTo>
                    <a:pt x="348" y="174"/>
                    <a:pt x="620" y="190"/>
                    <a:pt x="892" y="205"/>
                  </a:cubicBezTo>
                  <a:cubicBezTo>
                    <a:pt x="887" y="138"/>
                    <a:pt x="883" y="68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29">
              <a:extLst>
                <a:ext uri="{FF2B5EF4-FFF2-40B4-BE49-F238E27FC236}">
                  <a16:creationId xmlns:a16="http://schemas.microsoft.com/office/drawing/2014/main" id="{3A574ED5-BFBF-8E63-44CB-42FE9C74105E}"/>
                </a:ext>
              </a:extLst>
            </p:cNvPr>
            <p:cNvSpPr/>
            <p:nvPr/>
          </p:nvSpPr>
          <p:spPr>
            <a:xfrm>
              <a:off x="5013850" y="2717800"/>
              <a:ext cx="7750" cy="21800"/>
            </a:xfrm>
            <a:custGeom>
              <a:avLst/>
              <a:gdLst/>
              <a:ahLst/>
              <a:cxnLst/>
              <a:rect l="l" t="t" r="r" b="b"/>
              <a:pathLst>
                <a:path w="310" h="872" extrusionOk="0">
                  <a:moveTo>
                    <a:pt x="224" y="0"/>
                  </a:moveTo>
                  <a:cubicBezTo>
                    <a:pt x="159" y="90"/>
                    <a:pt x="63" y="170"/>
                    <a:pt x="34" y="269"/>
                  </a:cubicBezTo>
                  <a:cubicBezTo>
                    <a:pt x="0" y="385"/>
                    <a:pt x="26" y="518"/>
                    <a:pt x="26" y="871"/>
                  </a:cubicBezTo>
                  <a:cubicBezTo>
                    <a:pt x="172" y="444"/>
                    <a:pt x="241" y="246"/>
                    <a:pt x="309" y="48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29">
              <a:extLst>
                <a:ext uri="{FF2B5EF4-FFF2-40B4-BE49-F238E27FC236}">
                  <a16:creationId xmlns:a16="http://schemas.microsoft.com/office/drawing/2014/main" id="{B2FF93CC-2200-74E1-3825-2E399FE23C91}"/>
                </a:ext>
              </a:extLst>
            </p:cNvPr>
            <p:cNvSpPr/>
            <p:nvPr/>
          </p:nvSpPr>
          <p:spPr>
            <a:xfrm>
              <a:off x="5166675" y="2930175"/>
              <a:ext cx="16425" cy="3775"/>
            </a:xfrm>
            <a:custGeom>
              <a:avLst/>
              <a:gdLst/>
              <a:ahLst/>
              <a:cxnLst/>
              <a:rect l="l" t="t" r="r" b="b"/>
              <a:pathLst>
                <a:path w="657" h="151" extrusionOk="0">
                  <a:moveTo>
                    <a:pt x="1" y="0"/>
                  </a:moveTo>
                  <a:lnTo>
                    <a:pt x="12" y="151"/>
                  </a:lnTo>
                  <a:lnTo>
                    <a:pt x="657" y="86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29">
              <a:extLst>
                <a:ext uri="{FF2B5EF4-FFF2-40B4-BE49-F238E27FC236}">
                  <a16:creationId xmlns:a16="http://schemas.microsoft.com/office/drawing/2014/main" id="{49671003-CE10-DF4A-66E0-1D997B11659B}"/>
                </a:ext>
              </a:extLst>
            </p:cNvPr>
            <p:cNvSpPr/>
            <p:nvPr/>
          </p:nvSpPr>
          <p:spPr>
            <a:xfrm>
              <a:off x="5041675" y="2968300"/>
              <a:ext cx="21100" cy="33050"/>
            </a:xfrm>
            <a:custGeom>
              <a:avLst/>
              <a:gdLst/>
              <a:ahLst/>
              <a:cxnLst/>
              <a:rect l="l" t="t" r="r" b="b"/>
              <a:pathLst>
                <a:path w="844" h="1322" extrusionOk="0">
                  <a:moveTo>
                    <a:pt x="844" y="1"/>
                  </a:moveTo>
                  <a:lnTo>
                    <a:pt x="0" y="1321"/>
                  </a:lnTo>
                  <a:lnTo>
                    <a:pt x="475" y="1140"/>
                  </a:lnTo>
                  <a:cubicBezTo>
                    <a:pt x="573" y="951"/>
                    <a:pt x="673" y="763"/>
                    <a:pt x="773" y="574"/>
                  </a:cubicBezTo>
                  <a:cubicBezTo>
                    <a:pt x="796" y="382"/>
                    <a:pt x="820" y="192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29">
              <a:extLst>
                <a:ext uri="{FF2B5EF4-FFF2-40B4-BE49-F238E27FC236}">
                  <a16:creationId xmlns:a16="http://schemas.microsoft.com/office/drawing/2014/main" id="{C19646F7-3C79-CD47-FFDE-B6B31D969625}"/>
                </a:ext>
              </a:extLst>
            </p:cNvPr>
            <p:cNvSpPr/>
            <p:nvPr/>
          </p:nvSpPr>
          <p:spPr>
            <a:xfrm>
              <a:off x="5629375" y="2451050"/>
              <a:ext cx="23775" cy="10825"/>
            </a:xfrm>
            <a:custGeom>
              <a:avLst/>
              <a:gdLst/>
              <a:ahLst/>
              <a:cxnLst/>
              <a:rect l="l" t="t" r="r" b="b"/>
              <a:pathLst>
                <a:path w="951" h="433" extrusionOk="0">
                  <a:moveTo>
                    <a:pt x="655" y="1"/>
                  </a:moveTo>
                  <a:cubicBezTo>
                    <a:pt x="582" y="1"/>
                    <a:pt x="493" y="26"/>
                    <a:pt x="389" y="79"/>
                  </a:cubicBezTo>
                  <a:cubicBezTo>
                    <a:pt x="248" y="150"/>
                    <a:pt x="129" y="263"/>
                    <a:pt x="0" y="357"/>
                  </a:cubicBezTo>
                  <a:lnTo>
                    <a:pt x="950" y="432"/>
                  </a:lnTo>
                  <a:cubicBezTo>
                    <a:pt x="933" y="163"/>
                    <a:pt x="842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29">
              <a:extLst>
                <a:ext uri="{FF2B5EF4-FFF2-40B4-BE49-F238E27FC236}">
                  <a16:creationId xmlns:a16="http://schemas.microsoft.com/office/drawing/2014/main" id="{99C02DF1-243E-D8CE-6EEA-34EFA0482685}"/>
                </a:ext>
              </a:extLst>
            </p:cNvPr>
            <p:cNvSpPr/>
            <p:nvPr/>
          </p:nvSpPr>
          <p:spPr>
            <a:xfrm>
              <a:off x="5677000" y="2283050"/>
              <a:ext cx="58100" cy="31550"/>
            </a:xfrm>
            <a:custGeom>
              <a:avLst/>
              <a:gdLst/>
              <a:ahLst/>
              <a:cxnLst/>
              <a:rect l="l" t="t" r="r" b="b"/>
              <a:pathLst>
                <a:path w="2324" h="1262" extrusionOk="0">
                  <a:moveTo>
                    <a:pt x="2238" y="0"/>
                  </a:moveTo>
                  <a:cubicBezTo>
                    <a:pt x="1870" y="176"/>
                    <a:pt x="1502" y="351"/>
                    <a:pt x="1134" y="530"/>
                  </a:cubicBezTo>
                  <a:cubicBezTo>
                    <a:pt x="755" y="714"/>
                    <a:pt x="378" y="902"/>
                    <a:pt x="0" y="1087"/>
                  </a:cubicBezTo>
                  <a:lnTo>
                    <a:pt x="87" y="1262"/>
                  </a:lnTo>
                  <a:lnTo>
                    <a:pt x="2324" y="195"/>
                  </a:lnTo>
                  <a:cubicBezTo>
                    <a:pt x="2295" y="129"/>
                    <a:pt x="2267" y="65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29">
              <a:extLst>
                <a:ext uri="{FF2B5EF4-FFF2-40B4-BE49-F238E27FC236}">
                  <a16:creationId xmlns:a16="http://schemas.microsoft.com/office/drawing/2014/main" id="{3F662883-2878-BEFA-8E93-D93E6E455E3A}"/>
                </a:ext>
              </a:extLst>
            </p:cNvPr>
            <p:cNvSpPr/>
            <p:nvPr/>
          </p:nvSpPr>
          <p:spPr>
            <a:xfrm>
              <a:off x="5515450" y="2379925"/>
              <a:ext cx="37275" cy="10975"/>
            </a:xfrm>
            <a:custGeom>
              <a:avLst/>
              <a:gdLst/>
              <a:ahLst/>
              <a:cxnLst/>
              <a:rect l="l" t="t" r="r" b="b"/>
              <a:pathLst>
                <a:path w="1491" h="439" extrusionOk="0">
                  <a:moveTo>
                    <a:pt x="1491" y="0"/>
                  </a:moveTo>
                  <a:lnTo>
                    <a:pt x="471" y="150"/>
                  </a:lnTo>
                  <a:lnTo>
                    <a:pt x="1" y="312"/>
                  </a:lnTo>
                  <a:cubicBezTo>
                    <a:pt x="211" y="394"/>
                    <a:pt x="376" y="439"/>
                    <a:pt x="535" y="439"/>
                  </a:cubicBezTo>
                  <a:cubicBezTo>
                    <a:pt x="807" y="439"/>
                    <a:pt x="1060" y="306"/>
                    <a:pt x="1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29">
              <a:extLst>
                <a:ext uri="{FF2B5EF4-FFF2-40B4-BE49-F238E27FC236}">
                  <a16:creationId xmlns:a16="http://schemas.microsoft.com/office/drawing/2014/main" id="{8EFDFBCC-B558-1A69-754E-9627E17FD0BC}"/>
                </a:ext>
              </a:extLst>
            </p:cNvPr>
            <p:cNvSpPr/>
            <p:nvPr/>
          </p:nvSpPr>
          <p:spPr>
            <a:xfrm>
              <a:off x="5582275" y="2368450"/>
              <a:ext cx="35900" cy="11325"/>
            </a:xfrm>
            <a:custGeom>
              <a:avLst/>
              <a:gdLst/>
              <a:ahLst/>
              <a:cxnLst/>
              <a:rect l="l" t="t" r="r" b="b"/>
              <a:pathLst>
                <a:path w="1436" h="453" extrusionOk="0">
                  <a:moveTo>
                    <a:pt x="1408" y="1"/>
                  </a:moveTo>
                  <a:lnTo>
                    <a:pt x="1" y="276"/>
                  </a:lnTo>
                  <a:cubicBezTo>
                    <a:pt x="0" y="335"/>
                    <a:pt x="0" y="394"/>
                    <a:pt x="0" y="453"/>
                  </a:cubicBezTo>
                  <a:lnTo>
                    <a:pt x="1436" y="152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29">
              <a:extLst>
                <a:ext uri="{FF2B5EF4-FFF2-40B4-BE49-F238E27FC236}">
                  <a16:creationId xmlns:a16="http://schemas.microsoft.com/office/drawing/2014/main" id="{D6015C71-73A5-70C8-3696-F0B4D24BBDBD}"/>
                </a:ext>
              </a:extLst>
            </p:cNvPr>
            <p:cNvSpPr/>
            <p:nvPr/>
          </p:nvSpPr>
          <p:spPr>
            <a:xfrm>
              <a:off x="5500250" y="2373075"/>
              <a:ext cx="35725" cy="14625"/>
            </a:xfrm>
            <a:custGeom>
              <a:avLst/>
              <a:gdLst/>
              <a:ahLst/>
              <a:cxnLst/>
              <a:rect l="l" t="t" r="r" b="b"/>
              <a:pathLst>
                <a:path w="1429" h="585" extrusionOk="0">
                  <a:moveTo>
                    <a:pt x="1358" y="0"/>
                  </a:moveTo>
                  <a:lnTo>
                    <a:pt x="1" y="487"/>
                  </a:lnTo>
                  <a:lnTo>
                    <a:pt x="28" y="585"/>
                  </a:lnTo>
                  <a:lnTo>
                    <a:pt x="609" y="585"/>
                  </a:lnTo>
                  <a:lnTo>
                    <a:pt x="1079" y="424"/>
                  </a:lnTo>
                  <a:lnTo>
                    <a:pt x="1429" y="91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29">
              <a:extLst>
                <a:ext uri="{FF2B5EF4-FFF2-40B4-BE49-F238E27FC236}">
                  <a16:creationId xmlns:a16="http://schemas.microsoft.com/office/drawing/2014/main" id="{BBF0D439-9009-E667-95C9-A67A272D18B4}"/>
                </a:ext>
              </a:extLst>
            </p:cNvPr>
            <p:cNvSpPr/>
            <p:nvPr/>
          </p:nvSpPr>
          <p:spPr>
            <a:xfrm>
              <a:off x="5661000" y="2279475"/>
              <a:ext cx="29625" cy="18100"/>
            </a:xfrm>
            <a:custGeom>
              <a:avLst/>
              <a:gdLst/>
              <a:ahLst/>
              <a:cxnLst/>
              <a:rect l="l" t="t" r="r" b="b"/>
              <a:pathLst>
                <a:path w="1185" h="724" extrusionOk="0">
                  <a:moveTo>
                    <a:pt x="1086" y="1"/>
                  </a:moveTo>
                  <a:lnTo>
                    <a:pt x="0" y="587"/>
                  </a:lnTo>
                  <a:lnTo>
                    <a:pt x="74" y="723"/>
                  </a:lnTo>
                  <a:lnTo>
                    <a:pt x="1185" y="165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29">
              <a:extLst>
                <a:ext uri="{FF2B5EF4-FFF2-40B4-BE49-F238E27FC236}">
                  <a16:creationId xmlns:a16="http://schemas.microsoft.com/office/drawing/2014/main" id="{6BA399ED-D636-E381-578D-0B4C6C68FF77}"/>
                </a:ext>
              </a:extLst>
            </p:cNvPr>
            <p:cNvSpPr/>
            <p:nvPr/>
          </p:nvSpPr>
          <p:spPr>
            <a:xfrm>
              <a:off x="5755300" y="2089975"/>
              <a:ext cx="32675" cy="19525"/>
            </a:xfrm>
            <a:custGeom>
              <a:avLst/>
              <a:gdLst/>
              <a:ahLst/>
              <a:cxnLst/>
              <a:rect l="l" t="t" r="r" b="b"/>
              <a:pathLst>
                <a:path w="1307" h="781" extrusionOk="0">
                  <a:moveTo>
                    <a:pt x="1257" y="1"/>
                  </a:moveTo>
                  <a:lnTo>
                    <a:pt x="0" y="590"/>
                  </a:lnTo>
                  <a:lnTo>
                    <a:pt x="99" y="781"/>
                  </a:lnTo>
                  <a:lnTo>
                    <a:pt x="1307" y="58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29">
              <a:extLst>
                <a:ext uri="{FF2B5EF4-FFF2-40B4-BE49-F238E27FC236}">
                  <a16:creationId xmlns:a16="http://schemas.microsoft.com/office/drawing/2014/main" id="{69AE5D85-2C44-49FC-E37B-3A849D421F3C}"/>
                </a:ext>
              </a:extLst>
            </p:cNvPr>
            <p:cNvSpPr/>
            <p:nvPr/>
          </p:nvSpPr>
          <p:spPr>
            <a:xfrm>
              <a:off x="5752425" y="2207850"/>
              <a:ext cx="23975" cy="18075"/>
            </a:xfrm>
            <a:custGeom>
              <a:avLst/>
              <a:gdLst/>
              <a:ahLst/>
              <a:cxnLst/>
              <a:rect l="l" t="t" r="r" b="b"/>
              <a:pathLst>
                <a:path w="959" h="723" extrusionOk="0">
                  <a:moveTo>
                    <a:pt x="933" y="1"/>
                  </a:moveTo>
                  <a:cubicBezTo>
                    <a:pt x="931" y="17"/>
                    <a:pt x="928" y="32"/>
                    <a:pt x="925" y="47"/>
                  </a:cubicBezTo>
                  <a:lnTo>
                    <a:pt x="925" y="47"/>
                  </a:lnTo>
                  <a:cubicBezTo>
                    <a:pt x="936" y="41"/>
                    <a:pt x="948" y="35"/>
                    <a:pt x="959" y="29"/>
                  </a:cubicBezTo>
                  <a:cubicBezTo>
                    <a:pt x="958" y="27"/>
                    <a:pt x="933" y="1"/>
                    <a:pt x="933" y="1"/>
                  </a:cubicBezTo>
                  <a:close/>
                  <a:moveTo>
                    <a:pt x="925" y="47"/>
                  </a:moveTo>
                  <a:lnTo>
                    <a:pt x="925" y="47"/>
                  </a:lnTo>
                  <a:cubicBezTo>
                    <a:pt x="617" y="211"/>
                    <a:pt x="309" y="374"/>
                    <a:pt x="1" y="538"/>
                  </a:cubicBezTo>
                  <a:lnTo>
                    <a:pt x="117" y="722"/>
                  </a:lnTo>
                  <a:cubicBezTo>
                    <a:pt x="313" y="385"/>
                    <a:pt x="828" y="534"/>
                    <a:pt x="925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29">
              <a:extLst>
                <a:ext uri="{FF2B5EF4-FFF2-40B4-BE49-F238E27FC236}">
                  <a16:creationId xmlns:a16="http://schemas.microsoft.com/office/drawing/2014/main" id="{EE90DB56-3524-4A88-682F-326AF56CD15B}"/>
                </a:ext>
              </a:extLst>
            </p:cNvPr>
            <p:cNvSpPr/>
            <p:nvPr/>
          </p:nvSpPr>
          <p:spPr>
            <a:xfrm>
              <a:off x="5786725" y="2074625"/>
              <a:ext cx="24625" cy="16825"/>
            </a:xfrm>
            <a:custGeom>
              <a:avLst/>
              <a:gdLst/>
              <a:ahLst/>
              <a:cxnLst/>
              <a:rect l="l" t="t" r="r" b="b"/>
              <a:pathLst>
                <a:path w="985" h="673" extrusionOk="0">
                  <a:moveTo>
                    <a:pt x="865" y="1"/>
                  </a:moveTo>
                  <a:lnTo>
                    <a:pt x="0" y="615"/>
                  </a:lnTo>
                  <a:lnTo>
                    <a:pt x="50" y="672"/>
                  </a:lnTo>
                  <a:lnTo>
                    <a:pt x="984" y="200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29">
              <a:extLst>
                <a:ext uri="{FF2B5EF4-FFF2-40B4-BE49-F238E27FC236}">
                  <a16:creationId xmlns:a16="http://schemas.microsoft.com/office/drawing/2014/main" id="{2C843E4A-D2BC-A66A-0841-CC9B499F3D7F}"/>
                </a:ext>
              </a:extLst>
            </p:cNvPr>
            <p:cNvSpPr/>
            <p:nvPr/>
          </p:nvSpPr>
          <p:spPr>
            <a:xfrm>
              <a:off x="5769200" y="2026575"/>
              <a:ext cx="19800" cy="13875"/>
            </a:xfrm>
            <a:custGeom>
              <a:avLst/>
              <a:gdLst/>
              <a:ahLst/>
              <a:cxnLst/>
              <a:rect l="l" t="t" r="r" b="b"/>
              <a:pathLst>
                <a:path w="792" h="555" extrusionOk="0">
                  <a:moveTo>
                    <a:pt x="719" y="0"/>
                  </a:moveTo>
                  <a:lnTo>
                    <a:pt x="0" y="424"/>
                  </a:lnTo>
                  <a:lnTo>
                    <a:pt x="127" y="555"/>
                  </a:lnTo>
                  <a:lnTo>
                    <a:pt x="792" y="11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29">
              <a:extLst>
                <a:ext uri="{FF2B5EF4-FFF2-40B4-BE49-F238E27FC236}">
                  <a16:creationId xmlns:a16="http://schemas.microsoft.com/office/drawing/2014/main" id="{2E98476C-3F01-339F-884E-00BEEE64669E}"/>
                </a:ext>
              </a:extLst>
            </p:cNvPr>
            <p:cNvSpPr/>
            <p:nvPr/>
          </p:nvSpPr>
          <p:spPr>
            <a:xfrm>
              <a:off x="5280075" y="2682350"/>
              <a:ext cx="136500" cy="56850"/>
            </a:xfrm>
            <a:custGeom>
              <a:avLst/>
              <a:gdLst/>
              <a:ahLst/>
              <a:cxnLst/>
              <a:rect l="l" t="t" r="r" b="b"/>
              <a:pathLst>
                <a:path w="5460" h="2274" extrusionOk="0">
                  <a:moveTo>
                    <a:pt x="5459" y="1"/>
                  </a:moveTo>
                  <a:lnTo>
                    <a:pt x="5459" y="1"/>
                  </a:lnTo>
                  <a:cubicBezTo>
                    <a:pt x="3502" y="416"/>
                    <a:pt x="1695" y="1195"/>
                    <a:pt x="0" y="2273"/>
                  </a:cubicBezTo>
                  <a:cubicBezTo>
                    <a:pt x="989" y="1996"/>
                    <a:pt x="2013" y="1804"/>
                    <a:pt x="2956" y="1416"/>
                  </a:cubicBezTo>
                  <a:cubicBezTo>
                    <a:pt x="3835" y="1054"/>
                    <a:pt x="4628" y="48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29">
              <a:extLst>
                <a:ext uri="{FF2B5EF4-FFF2-40B4-BE49-F238E27FC236}">
                  <a16:creationId xmlns:a16="http://schemas.microsoft.com/office/drawing/2014/main" id="{DAD29753-FC12-99CE-04BE-2E81E66F57BD}"/>
                </a:ext>
              </a:extLst>
            </p:cNvPr>
            <p:cNvSpPr/>
            <p:nvPr/>
          </p:nvSpPr>
          <p:spPr>
            <a:xfrm>
              <a:off x="5396450" y="2700375"/>
              <a:ext cx="57375" cy="42075"/>
            </a:xfrm>
            <a:custGeom>
              <a:avLst/>
              <a:gdLst/>
              <a:ahLst/>
              <a:cxnLst/>
              <a:rect l="l" t="t" r="r" b="b"/>
              <a:pathLst>
                <a:path w="2295" h="1683" extrusionOk="0">
                  <a:moveTo>
                    <a:pt x="2294" y="1"/>
                  </a:moveTo>
                  <a:lnTo>
                    <a:pt x="0" y="1682"/>
                  </a:lnTo>
                  <a:cubicBezTo>
                    <a:pt x="968" y="1405"/>
                    <a:pt x="1710" y="813"/>
                    <a:pt x="2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29">
              <a:extLst>
                <a:ext uri="{FF2B5EF4-FFF2-40B4-BE49-F238E27FC236}">
                  <a16:creationId xmlns:a16="http://schemas.microsoft.com/office/drawing/2014/main" id="{6287155E-45C7-31C4-5127-A5025DFD92AF}"/>
                </a:ext>
              </a:extLst>
            </p:cNvPr>
            <p:cNvSpPr/>
            <p:nvPr/>
          </p:nvSpPr>
          <p:spPr>
            <a:xfrm>
              <a:off x="5379450" y="2729600"/>
              <a:ext cx="66300" cy="41175"/>
            </a:xfrm>
            <a:custGeom>
              <a:avLst/>
              <a:gdLst/>
              <a:ahLst/>
              <a:cxnLst/>
              <a:rect l="l" t="t" r="r" b="b"/>
              <a:pathLst>
                <a:path w="2652" h="1647" extrusionOk="0">
                  <a:moveTo>
                    <a:pt x="2574" y="0"/>
                  </a:moveTo>
                  <a:lnTo>
                    <a:pt x="1" y="1593"/>
                  </a:lnTo>
                  <a:lnTo>
                    <a:pt x="48" y="1647"/>
                  </a:lnTo>
                  <a:lnTo>
                    <a:pt x="2652" y="85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29">
              <a:extLst>
                <a:ext uri="{FF2B5EF4-FFF2-40B4-BE49-F238E27FC236}">
                  <a16:creationId xmlns:a16="http://schemas.microsoft.com/office/drawing/2014/main" id="{2B319268-AD15-3C6C-E5CF-8B5F8FF56073}"/>
                </a:ext>
              </a:extLst>
            </p:cNvPr>
            <p:cNvSpPr/>
            <p:nvPr/>
          </p:nvSpPr>
          <p:spPr>
            <a:xfrm>
              <a:off x="5288725" y="2729450"/>
              <a:ext cx="63900" cy="31825"/>
            </a:xfrm>
            <a:custGeom>
              <a:avLst/>
              <a:gdLst/>
              <a:ahLst/>
              <a:cxnLst/>
              <a:rect l="l" t="t" r="r" b="b"/>
              <a:pathLst>
                <a:path w="2556" h="1273" extrusionOk="0">
                  <a:moveTo>
                    <a:pt x="2460" y="1"/>
                  </a:moveTo>
                  <a:lnTo>
                    <a:pt x="1" y="1082"/>
                  </a:lnTo>
                  <a:lnTo>
                    <a:pt x="82" y="1272"/>
                  </a:lnTo>
                  <a:lnTo>
                    <a:pt x="2555" y="221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29">
              <a:extLst>
                <a:ext uri="{FF2B5EF4-FFF2-40B4-BE49-F238E27FC236}">
                  <a16:creationId xmlns:a16="http://schemas.microsoft.com/office/drawing/2014/main" id="{DA469EA6-2D0D-280A-4362-D61C6C2B4DD3}"/>
                </a:ext>
              </a:extLst>
            </p:cNvPr>
            <p:cNvSpPr/>
            <p:nvPr/>
          </p:nvSpPr>
          <p:spPr>
            <a:xfrm>
              <a:off x="5357950" y="2769400"/>
              <a:ext cx="22725" cy="15875"/>
            </a:xfrm>
            <a:custGeom>
              <a:avLst/>
              <a:gdLst/>
              <a:ahLst/>
              <a:cxnLst/>
              <a:rect l="l" t="t" r="r" b="b"/>
              <a:pathLst>
                <a:path w="909" h="635" extrusionOk="0">
                  <a:moveTo>
                    <a:pt x="861" y="1"/>
                  </a:moveTo>
                  <a:lnTo>
                    <a:pt x="0" y="465"/>
                  </a:lnTo>
                  <a:cubicBezTo>
                    <a:pt x="35" y="522"/>
                    <a:pt x="70" y="578"/>
                    <a:pt x="106" y="635"/>
                  </a:cubicBezTo>
                  <a:lnTo>
                    <a:pt x="908" y="55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29">
              <a:extLst>
                <a:ext uri="{FF2B5EF4-FFF2-40B4-BE49-F238E27FC236}">
                  <a16:creationId xmlns:a16="http://schemas.microsoft.com/office/drawing/2014/main" id="{7E726EB3-D2AD-6C27-9191-296D542641D9}"/>
                </a:ext>
              </a:extLst>
            </p:cNvPr>
            <p:cNvSpPr/>
            <p:nvPr/>
          </p:nvSpPr>
          <p:spPr>
            <a:xfrm>
              <a:off x="5443775" y="2715575"/>
              <a:ext cx="20100" cy="16200"/>
            </a:xfrm>
            <a:custGeom>
              <a:avLst/>
              <a:gdLst/>
              <a:ahLst/>
              <a:cxnLst/>
              <a:rect l="l" t="t" r="r" b="b"/>
              <a:pathLst>
                <a:path w="804" h="648" extrusionOk="0">
                  <a:moveTo>
                    <a:pt x="678" y="1"/>
                  </a:moveTo>
                  <a:lnTo>
                    <a:pt x="1" y="561"/>
                  </a:lnTo>
                  <a:lnTo>
                    <a:pt x="79" y="648"/>
                  </a:lnTo>
                  <a:lnTo>
                    <a:pt x="803" y="171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29">
              <a:extLst>
                <a:ext uri="{FF2B5EF4-FFF2-40B4-BE49-F238E27FC236}">
                  <a16:creationId xmlns:a16="http://schemas.microsoft.com/office/drawing/2014/main" id="{BEA09F90-34FC-5755-ECBB-7D699DD1AF74}"/>
                </a:ext>
              </a:extLst>
            </p:cNvPr>
            <p:cNvSpPr/>
            <p:nvPr/>
          </p:nvSpPr>
          <p:spPr>
            <a:xfrm>
              <a:off x="5737550" y="1885750"/>
              <a:ext cx="54850" cy="41975"/>
            </a:xfrm>
            <a:custGeom>
              <a:avLst/>
              <a:gdLst/>
              <a:ahLst/>
              <a:cxnLst/>
              <a:rect l="l" t="t" r="r" b="b"/>
              <a:pathLst>
                <a:path w="2194" h="1679" extrusionOk="0">
                  <a:moveTo>
                    <a:pt x="2045" y="1"/>
                  </a:moveTo>
                  <a:lnTo>
                    <a:pt x="0" y="1487"/>
                  </a:lnTo>
                  <a:lnTo>
                    <a:pt x="134" y="1679"/>
                  </a:lnTo>
                  <a:lnTo>
                    <a:pt x="2194" y="211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29">
              <a:extLst>
                <a:ext uri="{FF2B5EF4-FFF2-40B4-BE49-F238E27FC236}">
                  <a16:creationId xmlns:a16="http://schemas.microsoft.com/office/drawing/2014/main" id="{488AF644-EA47-9512-4F83-5F791DA61649}"/>
                </a:ext>
              </a:extLst>
            </p:cNvPr>
            <p:cNvSpPr/>
            <p:nvPr/>
          </p:nvSpPr>
          <p:spPr>
            <a:xfrm>
              <a:off x="5285700" y="2399500"/>
              <a:ext cx="20425" cy="35900"/>
            </a:xfrm>
            <a:custGeom>
              <a:avLst/>
              <a:gdLst/>
              <a:ahLst/>
              <a:cxnLst/>
              <a:rect l="l" t="t" r="r" b="b"/>
              <a:pathLst>
                <a:path w="817" h="1436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298"/>
                    <a:pt x="291" y="822"/>
                    <a:pt x="216" y="1436"/>
                  </a:cubicBezTo>
                  <a:cubicBezTo>
                    <a:pt x="385" y="1179"/>
                    <a:pt x="448" y="1087"/>
                    <a:pt x="517" y="983"/>
                  </a:cubicBezTo>
                  <a:cubicBezTo>
                    <a:pt x="579" y="1112"/>
                    <a:pt x="638" y="1234"/>
                    <a:pt x="702" y="1368"/>
                  </a:cubicBezTo>
                  <a:cubicBezTo>
                    <a:pt x="748" y="1298"/>
                    <a:pt x="808" y="1248"/>
                    <a:pt x="809" y="1197"/>
                  </a:cubicBezTo>
                  <a:cubicBezTo>
                    <a:pt x="817" y="840"/>
                    <a:pt x="813" y="483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29">
              <a:extLst>
                <a:ext uri="{FF2B5EF4-FFF2-40B4-BE49-F238E27FC236}">
                  <a16:creationId xmlns:a16="http://schemas.microsoft.com/office/drawing/2014/main" id="{776525BC-5DE1-A684-541A-A296792C4632}"/>
                </a:ext>
              </a:extLst>
            </p:cNvPr>
            <p:cNvSpPr/>
            <p:nvPr/>
          </p:nvSpPr>
          <p:spPr>
            <a:xfrm>
              <a:off x="5206300" y="2501900"/>
              <a:ext cx="10425" cy="55425"/>
            </a:xfrm>
            <a:custGeom>
              <a:avLst/>
              <a:gdLst/>
              <a:ahLst/>
              <a:cxnLst/>
              <a:rect l="l" t="t" r="r" b="b"/>
              <a:pathLst>
                <a:path w="417" h="2217" extrusionOk="0">
                  <a:moveTo>
                    <a:pt x="0" y="1"/>
                  </a:moveTo>
                  <a:lnTo>
                    <a:pt x="198" y="2217"/>
                  </a:lnTo>
                  <a:cubicBezTo>
                    <a:pt x="417" y="1638"/>
                    <a:pt x="333" y="70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29">
              <a:extLst>
                <a:ext uri="{FF2B5EF4-FFF2-40B4-BE49-F238E27FC236}">
                  <a16:creationId xmlns:a16="http://schemas.microsoft.com/office/drawing/2014/main" id="{D308D3D5-106F-7FAA-2632-247443A5872C}"/>
                </a:ext>
              </a:extLst>
            </p:cNvPr>
            <p:cNvSpPr/>
            <p:nvPr/>
          </p:nvSpPr>
          <p:spPr>
            <a:xfrm>
              <a:off x="5232450" y="2442525"/>
              <a:ext cx="3025" cy="34675"/>
            </a:xfrm>
            <a:custGeom>
              <a:avLst/>
              <a:gdLst/>
              <a:ahLst/>
              <a:cxnLst/>
              <a:rect l="l" t="t" r="r" b="b"/>
              <a:pathLst>
                <a:path w="121" h="1387" extrusionOk="0">
                  <a:moveTo>
                    <a:pt x="120" y="0"/>
                  </a:moveTo>
                  <a:lnTo>
                    <a:pt x="0" y="34"/>
                  </a:lnTo>
                  <a:lnTo>
                    <a:pt x="0" y="1386"/>
                  </a:lnTo>
                  <a:lnTo>
                    <a:pt x="120" y="138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29">
              <a:extLst>
                <a:ext uri="{FF2B5EF4-FFF2-40B4-BE49-F238E27FC236}">
                  <a16:creationId xmlns:a16="http://schemas.microsoft.com/office/drawing/2014/main" id="{7C5EEBF1-B4A3-AC7A-0A15-51DE64A952D4}"/>
                </a:ext>
              </a:extLst>
            </p:cNvPr>
            <p:cNvSpPr/>
            <p:nvPr/>
          </p:nvSpPr>
          <p:spPr>
            <a:xfrm>
              <a:off x="5267175" y="2464475"/>
              <a:ext cx="2475" cy="25275"/>
            </a:xfrm>
            <a:custGeom>
              <a:avLst/>
              <a:gdLst/>
              <a:ahLst/>
              <a:cxnLst/>
              <a:rect l="l" t="t" r="r" b="b"/>
              <a:pathLst>
                <a:path w="99" h="1011" extrusionOk="0">
                  <a:moveTo>
                    <a:pt x="1" y="1"/>
                  </a:moveTo>
                  <a:lnTo>
                    <a:pt x="1" y="992"/>
                  </a:lnTo>
                  <a:lnTo>
                    <a:pt x="98" y="101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29">
              <a:extLst>
                <a:ext uri="{FF2B5EF4-FFF2-40B4-BE49-F238E27FC236}">
                  <a16:creationId xmlns:a16="http://schemas.microsoft.com/office/drawing/2014/main" id="{39B391ED-4B11-CE81-E6C4-9F3395BDC826}"/>
                </a:ext>
              </a:extLst>
            </p:cNvPr>
            <p:cNvSpPr/>
            <p:nvPr/>
          </p:nvSpPr>
          <p:spPr>
            <a:xfrm>
              <a:off x="5325775" y="2428475"/>
              <a:ext cx="4575" cy="16275"/>
            </a:xfrm>
            <a:custGeom>
              <a:avLst/>
              <a:gdLst/>
              <a:ahLst/>
              <a:cxnLst/>
              <a:rect l="l" t="t" r="r" b="b"/>
              <a:pathLst>
                <a:path w="183" h="651" extrusionOk="0">
                  <a:moveTo>
                    <a:pt x="141" y="0"/>
                  </a:moveTo>
                  <a:lnTo>
                    <a:pt x="1" y="11"/>
                  </a:lnTo>
                  <a:cubicBezTo>
                    <a:pt x="11" y="223"/>
                    <a:pt x="22" y="436"/>
                    <a:pt x="33" y="650"/>
                  </a:cubicBezTo>
                  <a:lnTo>
                    <a:pt x="182" y="607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29">
              <a:extLst>
                <a:ext uri="{FF2B5EF4-FFF2-40B4-BE49-F238E27FC236}">
                  <a16:creationId xmlns:a16="http://schemas.microsoft.com/office/drawing/2014/main" id="{054F9596-517A-6037-FF87-E13550637A01}"/>
                </a:ext>
              </a:extLst>
            </p:cNvPr>
            <p:cNvSpPr/>
            <p:nvPr/>
          </p:nvSpPr>
          <p:spPr>
            <a:xfrm>
              <a:off x="5359025" y="2612050"/>
              <a:ext cx="136575" cy="32875"/>
            </a:xfrm>
            <a:custGeom>
              <a:avLst/>
              <a:gdLst/>
              <a:ahLst/>
              <a:cxnLst/>
              <a:rect l="l" t="t" r="r" b="b"/>
              <a:pathLst>
                <a:path w="5463" h="1315" extrusionOk="0">
                  <a:moveTo>
                    <a:pt x="5420" y="1"/>
                  </a:moveTo>
                  <a:cubicBezTo>
                    <a:pt x="3609" y="411"/>
                    <a:pt x="1736" y="527"/>
                    <a:pt x="0" y="1314"/>
                  </a:cubicBezTo>
                  <a:lnTo>
                    <a:pt x="5463" y="208"/>
                  </a:lnTo>
                  <a:cubicBezTo>
                    <a:pt x="5448" y="139"/>
                    <a:pt x="5435" y="70"/>
                    <a:pt x="5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29">
              <a:extLst>
                <a:ext uri="{FF2B5EF4-FFF2-40B4-BE49-F238E27FC236}">
                  <a16:creationId xmlns:a16="http://schemas.microsoft.com/office/drawing/2014/main" id="{F62DA43C-24A8-A199-5375-6E4D99F1B83E}"/>
                </a:ext>
              </a:extLst>
            </p:cNvPr>
            <p:cNvSpPr/>
            <p:nvPr/>
          </p:nvSpPr>
          <p:spPr>
            <a:xfrm>
              <a:off x="5421225" y="2596600"/>
              <a:ext cx="77675" cy="20475"/>
            </a:xfrm>
            <a:custGeom>
              <a:avLst/>
              <a:gdLst/>
              <a:ahLst/>
              <a:cxnLst/>
              <a:rect l="l" t="t" r="r" b="b"/>
              <a:pathLst>
                <a:path w="3107" h="819" extrusionOk="0">
                  <a:moveTo>
                    <a:pt x="3063" y="1"/>
                  </a:moveTo>
                  <a:lnTo>
                    <a:pt x="0" y="655"/>
                  </a:lnTo>
                  <a:cubicBezTo>
                    <a:pt x="11" y="709"/>
                    <a:pt x="24" y="764"/>
                    <a:pt x="35" y="818"/>
                  </a:cubicBezTo>
                  <a:lnTo>
                    <a:pt x="3106" y="202"/>
                  </a:lnTo>
                  <a:cubicBezTo>
                    <a:pt x="3091" y="134"/>
                    <a:pt x="3078" y="67"/>
                    <a:pt x="3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29">
              <a:extLst>
                <a:ext uri="{FF2B5EF4-FFF2-40B4-BE49-F238E27FC236}">
                  <a16:creationId xmlns:a16="http://schemas.microsoft.com/office/drawing/2014/main" id="{F076B9FF-D064-5993-599A-D451412B97F8}"/>
                </a:ext>
              </a:extLst>
            </p:cNvPr>
            <p:cNvSpPr/>
            <p:nvPr/>
          </p:nvSpPr>
          <p:spPr>
            <a:xfrm>
              <a:off x="5506075" y="2429375"/>
              <a:ext cx="39225" cy="29550"/>
            </a:xfrm>
            <a:custGeom>
              <a:avLst/>
              <a:gdLst/>
              <a:ahLst/>
              <a:cxnLst/>
              <a:rect l="l" t="t" r="r" b="b"/>
              <a:pathLst>
                <a:path w="1569" h="1182" extrusionOk="0">
                  <a:moveTo>
                    <a:pt x="1466" y="1"/>
                  </a:moveTo>
                  <a:lnTo>
                    <a:pt x="1466" y="1"/>
                  </a:lnTo>
                  <a:cubicBezTo>
                    <a:pt x="26" y="520"/>
                    <a:pt x="1" y="540"/>
                    <a:pt x="45" y="1182"/>
                  </a:cubicBezTo>
                  <a:lnTo>
                    <a:pt x="1568" y="631"/>
                  </a:lnTo>
                  <a:lnTo>
                    <a:pt x="1031" y="465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22187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>
          <a:extLst>
            <a:ext uri="{FF2B5EF4-FFF2-40B4-BE49-F238E27FC236}">
              <a16:creationId xmlns:a16="http://schemas.microsoft.com/office/drawing/2014/main" id="{0E876348-AD93-176E-DF50-F5A55B071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p129">
            <a:extLst>
              <a:ext uri="{FF2B5EF4-FFF2-40B4-BE49-F238E27FC236}">
                <a16:creationId xmlns:a16="http://schemas.microsoft.com/office/drawing/2014/main" id="{74918941-4231-8723-0349-C77ADAD459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Acronym</a:t>
            </a:r>
            <a:br>
              <a:rPr lang="en-US" dirty="0"/>
            </a:b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E44113E2-2862-15B1-2C30-BC0992C1E1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9952574"/>
              </p:ext>
            </p:extLst>
          </p:nvPr>
        </p:nvGraphicFramePr>
        <p:xfrm>
          <a:off x="375746" y="1326614"/>
          <a:ext cx="6556387" cy="34535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659" name="Google Shape;4659;p129">
            <a:extLst>
              <a:ext uri="{FF2B5EF4-FFF2-40B4-BE49-F238E27FC236}">
                <a16:creationId xmlns:a16="http://schemas.microsoft.com/office/drawing/2014/main" id="{54D40A44-9096-5CB1-8172-6F3BCBA4D502}"/>
              </a:ext>
            </a:extLst>
          </p:cNvPr>
          <p:cNvSpPr/>
          <p:nvPr/>
        </p:nvSpPr>
        <p:spPr>
          <a:xfrm>
            <a:off x="4889659" y="3301655"/>
            <a:ext cx="16838" cy="15855"/>
          </a:xfrm>
          <a:custGeom>
            <a:avLst/>
            <a:gdLst/>
            <a:ahLst/>
            <a:cxnLst/>
            <a:rect l="l" t="t" r="r" b="b"/>
            <a:pathLst>
              <a:path w="788" h="742" extrusionOk="0">
                <a:moveTo>
                  <a:pt x="788" y="1"/>
                </a:moveTo>
                <a:lnTo>
                  <a:pt x="1" y="647"/>
                </a:lnTo>
                <a:lnTo>
                  <a:pt x="90" y="741"/>
                </a:lnTo>
                <a:lnTo>
                  <a:pt x="428" y="665"/>
                </a:lnTo>
                <a:cubicBezTo>
                  <a:pt x="548" y="443"/>
                  <a:pt x="668" y="223"/>
                  <a:pt x="7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0" name="Google Shape;4660;p129">
            <a:extLst>
              <a:ext uri="{FF2B5EF4-FFF2-40B4-BE49-F238E27FC236}">
                <a16:creationId xmlns:a16="http://schemas.microsoft.com/office/drawing/2014/main" id="{3999C82D-BB4B-438F-C61A-B96129FD9500}"/>
              </a:ext>
            </a:extLst>
          </p:cNvPr>
          <p:cNvSpPr/>
          <p:nvPr/>
        </p:nvSpPr>
        <p:spPr>
          <a:xfrm>
            <a:off x="4875343" y="3315480"/>
            <a:ext cx="16261" cy="13205"/>
          </a:xfrm>
          <a:custGeom>
            <a:avLst/>
            <a:gdLst/>
            <a:ahLst/>
            <a:cxnLst/>
            <a:rect l="l" t="t" r="r" b="b"/>
            <a:pathLst>
              <a:path w="761" h="618" extrusionOk="0">
                <a:moveTo>
                  <a:pt x="671" y="0"/>
                </a:moveTo>
                <a:lnTo>
                  <a:pt x="1" y="450"/>
                </a:lnTo>
                <a:lnTo>
                  <a:pt x="129" y="617"/>
                </a:lnTo>
                <a:lnTo>
                  <a:pt x="760" y="94"/>
                </a:lnTo>
                <a:lnTo>
                  <a:pt x="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1" name="Google Shape;4661;p129">
            <a:extLst>
              <a:ext uri="{FF2B5EF4-FFF2-40B4-BE49-F238E27FC236}">
                <a16:creationId xmlns:a16="http://schemas.microsoft.com/office/drawing/2014/main" id="{3F6874E8-94DD-FA5E-DD3E-DDB4091303AA}"/>
              </a:ext>
            </a:extLst>
          </p:cNvPr>
          <p:cNvSpPr/>
          <p:nvPr/>
        </p:nvSpPr>
        <p:spPr>
          <a:xfrm>
            <a:off x="4817929" y="3348835"/>
            <a:ext cx="2585" cy="32842"/>
          </a:xfrm>
          <a:custGeom>
            <a:avLst/>
            <a:gdLst/>
            <a:ahLst/>
            <a:cxnLst/>
            <a:rect l="l" t="t" r="r" b="b"/>
            <a:pathLst>
              <a:path w="121" h="1537" extrusionOk="0">
                <a:moveTo>
                  <a:pt x="121" y="1"/>
                </a:moveTo>
                <a:lnTo>
                  <a:pt x="0" y="3"/>
                </a:lnTo>
                <a:lnTo>
                  <a:pt x="0" y="1536"/>
                </a:lnTo>
                <a:lnTo>
                  <a:pt x="121" y="1533"/>
                </a:lnTo>
                <a:lnTo>
                  <a:pt x="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2" name="Google Shape;4662;p129">
            <a:extLst>
              <a:ext uri="{FF2B5EF4-FFF2-40B4-BE49-F238E27FC236}">
                <a16:creationId xmlns:a16="http://schemas.microsoft.com/office/drawing/2014/main" id="{4D42E6D8-A69F-110C-D771-41A86A78F8C6}"/>
              </a:ext>
            </a:extLst>
          </p:cNvPr>
          <p:cNvGrpSpPr/>
          <p:nvPr/>
        </p:nvGrpSpPr>
        <p:grpSpPr>
          <a:xfrm>
            <a:off x="7149724" y="2741849"/>
            <a:ext cx="1994276" cy="1724788"/>
            <a:chOff x="1745450" y="238200"/>
            <a:chExt cx="4226775" cy="3507000"/>
          </a:xfrm>
        </p:grpSpPr>
        <p:sp>
          <p:nvSpPr>
            <p:cNvPr id="4663" name="Google Shape;4663;p129">
              <a:extLst>
                <a:ext uri="{FF2B5EF4-FFF2-40B4-BE49-F238E27FC236}">
                  <a16:creationId xmlns:a16="http://schemas.microsoft.com/office/drawing/2014/main" id="{310E0503-CAFB-F887-5736-E1A122360681}"/>
                </a:ext>
              </a:extLst>
            </p:cNvPr>
            <p:cNvSpPr/>
            <p:nvPr/>
          </p:nvSpPr>
          <p:spPr>
            <a:xfrm>
              <a:off x="5895525" y="1470000"/>
              <a:ext cx="76700" cy="222300"/>
            </a:xfrm>
            <a:custGeom>
              <a:avLst/>
              <a:gdLst/>
              <a:ahLst/>
              <a:cxnLst/>
              <a:rect l="l" t="t" r="r" b="b"/>
              <a:pathLst>
                <a:path w="3068" h="8892" extrusionOk="0">
                  <a:moveTo>
                    <a:pt x="1632" y="0"/>
                  </a:moveTo>
                  <a:lnTo>
                    <a:pt x="1610" y="19"/>
                  </a:lnTo>
                  <a:cubicBezTo>
                    <a:pt x="1614" y="19"/>
                    <a:pt x="1617" y="19"/>
                    <a:pt x="1621" y="19"/>
                  </a:cubicBezTo>
                  <a:lnTo>
                    <a:pt x="1621" y="19"/>
                  </a:lnTo>
                  <a:cubicBezTo>
                    <a:pt x="1625" y="13"/>
                    <a:pt x="1628" y="7"/>
                    <a:pt x="1632" y="0"/>
                  </a:cubicBezTo>
                  <a:close/>
                  <a:moveTo>
                    <a:pt x="2419" y="7897"/>
                  </a:moveTo>
                  <a:cubicBezTo>
                    <a:pt x="2414" y="7912"/>
                    <a:pt x="2408" y="7927"/>
                    <a:pt x="2403" y="7942"/>
                  </a:cubicBezTo>
                  <a:lnTo>
                    <a:pt x="2425" y="7954"/>
                  </a:lnTo>
                  <a:lnTo>
                    <a:pt x="2419" y="7897"/>
                  </a:lnTo>
                  <a:close/>
                  <a:moveTo>
                    <a:pt x="1621" y="19"/>
                  </a:moveTo>
                  <a:cubicBezTo>
                    <a:pt x="1588" y="72"/>
                    <a:pt x="1537" y="128"/>
                    <a:pt x="1544" y="174"/>
                  </a:cubicBezTo>
                  <a:cubicBezTo>
                    <a:pt x="1750" y="1418"/>
                    <a:pt x="874" y="2320"/>
                    <a:pt x="526" y="3387"/>
                  </a:cubicBezTo>
                  <a:cubicBezTo>
                    <a:pt x="424" y="3698"/>
                    <a:pt x="298" y="4000"/>
                    <a:pt x="126" y="4457"/>
                  </a:cubicBezTo>
                  <a:lnTo>
                    <a:pt x="2129" y="2989"/>
                  </a:lnTo>
                  <a:lnTo>
                    <a:pt x="2261" y="3070"/>
                  </a:lnTo>
                  <a:cubicBezTo>
                    <a:pt x="2071" y="3510"/>
                    <a:pt x="1880" y="3948"/>
                    <a:pt x="1625" y="4532"/>
                  </a:cubicBezTo>
                  <a:lnTo>
                    <a:pt x="2453" y="4163"/>
                  </a:lnTo>
                  <a:lnTo>
                    <a:pt x="2453" y="4163"/>
                  </a:lnTo>
                  <a:cubicBezTo>
                    <a:pt x="2323" y="5114"/>
                    <a:pt x="1486" y="5360"/>
                    <a:pt x="1047" y="5936"/>
                  </a:cubicBezTo>
                  <a:cubicBezTo>
                    <a:pt x="1048" y="6278"/>
                    <a:pt x="1353" y="6650"/>
                    <a:pt x="928" y="6999"/>
                  </a:cubicBezTo>
                  <a:cubicBezTo>
                    <a:pt x="786" y="7115"/>
                    <a:pt x="853" y="7462"/>
                    <a:pt x="727" y="7632"/>
                  </a:cubicBezTo>
                  <a:cubicBezTo>
                    <a:pt x="556" y="7863"/>
                    <a:pt x="268" y="8006"/>
                    <a:pt x="78" y="8229"/>
                  </a:cubicBezTo>
                  <a:cubicBezTo>
                    <a:pt x="1" y="8320"/>
                    <a:pt x="51" y="8520"/>
                    <a:pt x="30" y="8892"/>
                  </a:cubicBezTo>
                  <a:lnTo>
                    <a:pt x="2328" y="7055"/>
                  </a:lnTo>
                  <a:lnTo>
                    <a:pt x="2419" y="7897"/>
                  </a:lnTo>
                  <a:lnTo>
                    <a:pt x="2419" y="7897"/>
                  </a:lnTo>
                  <a:cubicBezTo>
                    <a:pt x="2768" y="6956"/>
                    <a:pt x="3068" y="5972"/>
                    <a:pt x="2809" y="4991"/>
                  </a:cubicBezTo>
                  <a:cubicBezTo>
                    <a:pt x="2552" y="4014"/>
                    <a:pt x="2534" y="3062"/>
                    <a:pt x="2585" y="2076"/>
                  </a:cubicBezTo>
                  <a:cubicBezTo>
                    <a:pt x="2607" y="1662"/>
                    <a:pt x="2508" y="1220"/>
                    <a:pt x="2363" y="826"/>
                  </a:cubicBezTo>
                  <a:cubicBezTo>
                    <a:pt x="2237" y="484"/>
                    <a:pt x="2126" y="45"/>
                    <a:pt x="162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29">
              <a:extLst>
                <a:ext uri="{FF2B5EF4-FFF2-40B4-BE49-F238E27FC236}">
                  <a16:creationId xmlns:a16="http://schemas.microsoft.com/office/drawing/2014/main" id="{69AA1C9C-DC7D-5C0F-F29F-227718A567B4}"/>
                </a:ext>
              </a:extLst>
            </p:cNvPr>
            <p:cNvSpPr/>
            <p:nvPr/>
          </p:nvSpPr>
          <p:spPr>
            <a:xfrm>
              <a:off x="1745450" y="238200"/>
              <a:ext cx="643325" cy="2685350"/>
            </a:xfrm>
            <a:custGeom>
              <a:avLst/>
              <a:gdLst/>
              <a:ahLst/>
              <a:cxnLst/>
              <a:rect l="l" t="t" r="r" b="b"/>
              <a:pathLst>
                <a:path w="25733" h="107414" extrusionOk="0">
                  <a:moveTo>
                    <a:pt x="20047" y="12764"/>
                  </a:moveTo>
                  <a:cubicBezTo>
                    <a:pt x="20692" y="12764"/>
                    <a:pt x="21026" y="13103"/>
                    <a:pt x="21101" y="13771"/>
                  </a:cubicBezTo>
                  <a:cubicBezTo>
                    <a:pt x="21137" y="14083"/>
                    <a:pt x="21157" y="14417"/>
                    <a:pt x="21084" y="14717"/>
                  </a:cubicBezTo>
                  <a:cubicBezTo>
                    <a:pt x="20837" y="15743"/>
                    <a:pt x="20743" y="16777"/>
                    <a:pt x="20774" y="17827"/>
                  </a:cubicBezTo>
                  <a:cubicBezTo>
                    <a:pt x="20776" y="17907"/>
                    <a:pt x="20721" y="17987"/>
                    <a:pt x="20654" y="18175"/>
                  </a:cubicBezTo>
                  <a:cubicBezTo>
                    <a:pt x="20522" y="17909"/>
                    <a:pt x="20439" y="17738"/>
                    <a:pt x="20336" y="17531"/>
                  </a:cubicBezTo>
                  <a:lnTo>
                    <a:pt x="20336" y="17531"/>
                  </a:lnTo>
                  <a:cubicBezTo>
                    <a:pt x="19764" y="18518"/>
                    <a:pt x="20245" y="19431"/>
                    <a:pt x="20366" y="20323"/>
                  </a:cubicBezTo>
                  <a:cubicBezTo>
                    <a:pt x="20124" y="20396"/>
                    <a:pt x="19877" y="20407"/>
                    <a:pt x="19732" y="20530"/>
                  </a:cubicBezTo>
                  <a:cubicBezTo>
                    <a:pt x="19587" y="20654"/>
                    <a:pt x="19542" y="20894"/>
                    <a:pt x="19279" y="21091"/>
                  </a:cubicBezTo>
                  <a:lnTo>
                    <a:pt x="18882" y="19381"/>
                  </a:lnTo>
                  <a:cubicBezTo>
                    <a:pt x="18386" y="19396"/>
                    <a:pt x="18307" y="19694"/>
                    <a:pt x="18283" y="19973"/>
                  </a:cubicBezTo>
                  <a:cubicBezTo>
                    <a:pt x="18178" y="21137"/>
                    <a:pt x="18098" y="22305"/>
                    <a:pt x="18010" y="23471"/>
                  </a:cubicBezTo>
                  <a:cubicBezTo>
                    <a:pt x="17962" y="24101"/>
                    <a:pt x="17953" y="24736"/>
                    <a:pt x="17857" y="25359"/>
                  </a:cubicBezTo>
                  <a:cubicBezTo>
                    <a:pt x="17807" y="25680"/>
                    <a:pt x="17604" y="25978"/>
                    <a:pt x="17464" y="26302"/>
                  </a:cubicBezTo>
                  <a:cubicBezTo>
                    <a:pt x="16851" y="26193"/>
                    <a:pt x="16576" y="25836"/>
                    <a:pt x="16573" y="25372"/>
                  </a:cubicBezTo>
                  <a:cubicBezTo>
                    <a:pt x="16560" y="23993"/>
                    <a:pt x="16090" y="22646"/>
                    <a:pt x="16385" y="21239"/>
                  </a:cubicBezTo>
                  <a:cubicBezTo>
                    <a:pt x="16576" y="20323"/>
                    <a:pt x="16600" y="19372"/>
                    <a:pt x="16699" y="18436"/>
                  </a:cubicBezTo>
                  <a:lnTo>
                    <a:pt x="16474" y="18404"/>
                  </a:lnTo>
                  <a:cubicBezTo>
                    <a:pt x="16331" y="19247"/>
                    <a:pt x="16164" y="20088"/>
                    <a:pt x="16052" y="20936"/>
                  </a:cubicBezTo>
                  <a:cubicBezTo>
                    <a:pt x="15882" y="22224"/>
                    <a:pt x="15696" y="23524"/>
                    <a:pt x="15994" y="24812"/>
                  </a:cubicBezTo>
                  <a:cubicBezTo>
                    <a:pt x="16117" y="25351"/>
                    <a:pt x="16321" y="25916"/>
                    <a:pt x="16645" y="26352"/>
                  </a:cubicBezTo>
                  <a:cubicBezTo>
                    <a:pt x="16836" y="26609"/>
                    <a:pt x="17070" y="26734"/>
                    <a:pt x="17295" y="26734"/>
                  </a:cubicBezTo>
                  <a:cubicBezTo>
                    <a:pt x="17576" y="26734"/>
                    <a:pt x="17842" y="26540"/>
                    <a:pt x="17989" y="26169"/>
                  </a:cubicBezTo>
                  <a:cubicBezTo>
                    <a:pt x="18217" y="25593"/>
                    <a:pt x="18327" y="24950"/>
                    <a:pt x="18370" y="24328"/>
                  </a:cubicBezTo>
                  <a:cubicBezTo>
                    <a:pt x="18457" y="23099"/>
                    <a:pt x="18460" y="21862"/>
                    <a:pt x="18503" y="20518"/>
                  </a:cubicBezTo>
                  <a:lnTo>
                    <a:pt x="19264" y="21704"/>
                  </a:lnTo>
                  <a:cubicBezTo>
                    <a:pt x="19597" y="21560"/>
                    <a:pt x="19890" y="21327"/>
                    <a:pt x="20097" y="21327"/>
                  </a:cubicBezTo>
                  <a:cubicBezTo>
                    <a:pt x="20123" y="21327"/>
                    <a:pt x="20147" y="21331"/>
                    <a:pt x="20170" y="21339"/>
                  </a:cubicBezTo>
                  <a:cubicBezTo>
                    <a:pt x="20616" y="21492"/>
                    <a:pt x="20350" y="21948"/>
                    <a:pt x="20328" y="22256"/>
                  </a:cubicBezTo>
                  <a:cubicBezTo>
                    <a:pt x="20062" y="25888"/>
                    <a:pt x="19763" y="29517"/>
                    <a:pt x="19492" y="33147"/>
                  </a:cubicBezTo>
                  <a:cubicBezTo>
                    <a:pt x="19372" y="34759"/>
                    <a:pt x="19253" y="36372"/>
                    <a:pt x="19205" y="37987"/>
                  </a:cubicBezTo>
                  <a:cubicBezTo>
                    <a:pt x="19114" y="41122"/>
                    <a:pt x="19075" y="44258"/>
                    <a:pt x="19010" y="47394"/>
                  </a:cubicBezTo>
                  <a:cubicBezTo>
                    <a:pt x="18971" y="49228"/>
                    <a:pt x="18953" y="51063"/>
                    <a:pt x="18868" y="52894"/>
                  </a:cubicBezTo>
                  <a:cubicBezTo>
                    <a:pt x="18819" y="53927"/>
                    <a:pt x="18657" y="54955"/>
                    <a:pt x="18546" y="55984"/>
                  </a:cubicBezTo>
                  <a:lnTo>
                    <a:pt x="18332" y="55974"/>
                  </a:lnTo>
                  <a:lnTo>
                    <a:pt x="18332" y="51461"/>
                  </a:lnTo>
                  <a:lnTo>
                    <a:pt x="18107" y="51464"/>
                  </a:lnTo>
                  <a:cubicBezTo>
                    <a:pt x="18107" y="53070"/>
                    <a:pt x="18056" y="54680"/>
                    <a:pt x="18129" y="56283"/>
                  </a:cubicBezTo>
                  <a:cubicBezTo>
                    <a:pt x="18166" y="57119"/>
                    <a:pt x="17883" y="57729"/>
                    <a:pt x="17188" y="58482"/>
                  </a:cubicBezTo>
                  <a:lnTo>
                    <a:pt x="17188" y="56080"/>
                  </a:lnTo>
                  <a:lnTo>
                    <a:pt x="16924" y="56084"/>
                  </a:lnTo>
                  <a:cubicBezTo>
                    <a:pt x="16924" y="56828"/>
                    <a:pt x="16932" y="57571"/>
                    <a:pt x="16923" y="58314"/>
                  </a:cubicBezTo>
                  <a:cubicBezTo>
                    <a:pt x="16909" y="59358"/>
                    <a:pt x="16284" y="59989"/>
                    <a:pt x="15359" y="59989"/>
                  </a:cubicBezTo>
                  <a:cubicBezTo>
                    <a:pt x="15176" y="59989"/>
                    <a:pt x="14981" y="59964"/>
                    <a:pt x="14777" y="59913"/>
                  </a:cubicBezTo>
                  <a:cubicBezTo>
                    <a:pt x="14394" y="59818"/>
                    <a:pt x="14156" y="59646"/>
                    <a:pt x="14187" y="59199"/>
                  </a:cubicBezTo>
                  <a:cubicBezTo>
                    <a:pt x="14208" y="58890"/>
                    <a:pt x="14161" y="58576"/>
                    <a:pt x="14143" y="58245"/>
                  </a:cubicBezTo>
                  <a:lnTo>
                    <a:pt x="13413" y="58560"/>
                  </a:lnTo>
                  <a:cubicBezTo>
                    <a:pt x="13383" y="58177"/>
                    <a:pt x="13349" y="57751"/>
                    <a:pt x="13315" y="57324"/>
                  </a:cubicBezTo>
                  <a:lnTo>
                    <a:pt x="13190" y="57324"/>
                  </a:lnTo>
                  <a:cubicBezTo>
                    <a:pt x="13121" y="58286"/>
                    <a:pt x="13052" y="59249"/>
                    <a:pt x="12982" y="60236"/>
                  </a:cubicBezTo>
                  <a:lnTo>
                    <a:pt x="11085" y="60236"/>
                  </a:lnTo>
                  <a:lnTo>
                    <a:pt x="11085" y="57421"/>
                  </a:lnTo>
                  <a:lnTo>
                    <a:pt x="10949" y="57410"/>
                  </a:lnTo>
                  <a:cubicBezTo>
                    <a:pt x="10885" y="58215"/>
                    <a:pt x="10820" y="59020"/>
                    <a:pt x="10755" y="59825"/>
                  </a:cubicBezTo>
                  <a:lnTo>
                    <a:pt x="10541" y="59817"/>
                  </a:lnTo>
                  <a:lnTo>
                    <a:pt x="10541" y="55862"/>
                  </a:lnTo>
                  <a:lnTo>
                    <a:pt x="10302" y="55864"/>
                  </a:lnTo>
                  <a:lnTo>
                    <a:pt x="10302" y="60016"/>
                  </a:lnTo>
                  <a:cubicBezTo>
                    <a:pt x="9666" y="59723"/>
                    <a:pt x="9425" y="59316"/>
                    <a:pt x="9383" y="58850"/>
                  </a:cubicBezTo>
                  <a:cubicBezTo>
                    <a:pt x="9306" y="58003"/>
                    <a:pt x="9310" y="57149"/>
                    <a:pt x="9284" y="56298"/>
                  </a:cubicBezTo>
                  <a:cubicBezTo>
                    <a:pt x="9264" y="55667"/>
                    <a:pt x="9227" y="55035"/>
                    <a:pt x="9243" y="54406"/>
                  </a:cubicBezTo>
                  <a:cubicBezTo>
                    <a:pt x="9263" y="53617"/>
                    <a:pt x="9341" y="52830"/>
                    <a:pt x="9374" y="52041"/>
                  </a:cubicBezTo>
                  <a:cubicBezTo>
                    <a:pt x="9467" y="49826"/>
                    <a:pt x="9496" y="47607"/>
                    <a:pt x="9652" y="45395"/>
                  </a:cubicBezTo>
                  <a:cubicBezTo>
                    <a:pt x="9831" y="42834"/>
                    <a:pt x="9944" y="40275"/>
                    <a:pt x="9963" y="37705"/>
                  </a:cubicBezTo>
                  <a:cubicBezTo>
                    <a:pt x="9988" y="34416"/>
                    <a:pt x="10092" y="31126"/>
                    <a:pt x="10209" y="27840"/>
                  </a:cubicBezTo>
                  <a:cubicBezTo>
                    <a:pt x="10295" y="25403"/>
                    <a:pt x="10460" y="22971"/>
                    <a:pt x="10582" y="20536"/>
                  </a:cubicBezTo>
                  <a:cubicBezTo>
                    <a:pt x="10610" y="19981"/>
                    <a:pt x="10825" y="19515"/>
                    <a:pt x="11194" y="18908"/>
                  </a:cubicBezTo>
                  <a:lnTo>
                    <a:pt x="11194" y="18908"/>
                  </a:lnTo>
                  <a:cubicBezTo>
                    <a:pt x="11146" y="19724"/>
                    <a:pt x="11070" y="20350"/>
                    <a:pt x="11086" y="20975"/>
                  </a:cubicBezTo>
                  <a:cubicBezTo>
                    <a:pt x="11098" y="21444"/>
                    <a:pt x="11162" y="21932"/>
                    <a:pt x="11322" y="22368"/>
                  </a:cubicBezTo>
                  <a:cubicBezTo>
                    <a:pt x="11414" y="22623"/>
                    <a:pt x="11722" y="22932"/>
                    <a:pt x="11966" y="22963"/>
                  </a:cubicBezTo>
                  <a:cubicBezTo>
                    <a:pt x="11982" y="22965"/>
                    <a:pt x="11999" y="22966"/>
                    <a:pt x="12016" y="22966"/>
                  </a:cubicBezTo>
                  <a:cubicBezTo>
                    <a:pt x="12264" y="22966"/>
                    <a:pt x="12639" y="22759"/>
                    <a:pt x="12734" y="22553"/>
                  </a:cubicBezTo>
                  <a:cubicBezTo>
                    <a:pt x="12951" y="22080"/>
                    <a:pt x="13148" y="21525"/>
                    <a:pt x="13110" y="21022"/>
                  </a:cubicBezTo>
                  <a:cubicBezTo>
                    <a:pt x="13014" y="19745"/>
                    <a:pt x="13045" y="18507"/>
                    <a:pt x="13555" y="17301"/>
                  </a:cubicBezTo>
                  <a:lnTo>
                    <a:pt x="13555" y="17301"/>
                  </a:lnTo>
                  <a:cubicBezTo>
                    <a:pt x="12931" y="17772"/>
                    <a:pt x="12767" y="18445"/>
                    <a:pt x="12738" y="19158"/>
                  </a:cubicBezTo>
                  <a:cubicBezTo>
                    <a:pt x="12710" y="19886"/>
                    <a:pt x="12741" y="20616"/>
                    <a:pt x="12732" y="21346"/>
                  </a:cubicBezTo>
                  <a:cubicBezTo>
                    <a:pt x="12725" y="21869"/>
                    <a:pt x="12623" y="22356"/>
                    <a:pt x="12056" y="22637"/>
                  </a:cubicBezTo>
                  <a:cubicBezTo>
                    <a:pt x="11605" y="22454"/>
                    <a:pt x="11515" y="22035"/>
                    <a:pt x="11515" y="21636"/>
                  </a:cubicBezTo>
                  <a:cubicBezTo>
                    <a:pt x="11517" y="20817"/>
                    <a:pt x="11582" y="19997"/>
                    <a:pt x="11623" y="19178"/>
                  </a:cubicBezTo>
                  <a:cubicBezTo>
                    <a:pt x="11639" y="18851"/>
                    <a:pt x="11657" y="18523"/>
                    <a:pt x="11671" y="18269"/>
                  </a:cubicBezTo>
                  <a:cubicBezTo>
                    <a:pt x="11583" y="18206"/>
                    <a:pt x="11507" y="18182"/>
                    <a:pt x="11439" y="18182"/>
                  </a:cubicBezTo>
                  <a:cubicBezTo>
                    <a:pt x="11176" y="18182"/>
                    <a:pt x="11036" y="18558"/>
                    <a:pt x="10804" y="18558"/>
                  </a:cubicBezTo>
                  <a:cubicBezTo>
                    <a:pt x="10729" y="18558"/>
                    <a:pt x="10644" y="18519"/>
                    <a:pt x="10542" y="18414"/>
                  </a:cubicBezTo>
                  <a:cubicBezTo>
                    <a:pt x="10454" y="18793"/>
                    <a:pt x="10373" y="19155"/>
                    <a:pt x="10276" y="19581"/>
                  </a:cubicBezTo>
                  <a:cubicBezTo>
                    <a:pt x="9910" y="19304"/>
                    <a:pt x="10026" y="19012"/>
                    <a:pt x="10106" y="18725"/>
                  </a:cubicBezTo>
                  <a:cubicBezTo>
                    <a:pt x="10401" y="17659"/>
                    <a:pt x="10698" y="16592"/>
                    <a:pt x="10993" y="15525"/>
                  </a:cubicBezTo>
                  <a:cubicBezTo>
                    <a:pt x="11027" y="15403"/>
                    <a:pt x="11102" y="15280"/>
                    <a:pt x="11094" y="15162"/>
                  </a:cubicBezTo>
                  <a:cubicBezTo>
                    <a:pt x="11007" y="14019"/>
                    <a:pt x="11325" y="13726"/>
                    <a:pt x="12863" y="13404"/>
                  </a:cubicBezTo>
                  <a:cubicBezTo>
                    <a:pt x="13716" y="13225"/>
                    <a:pt x="14601" y="13204"/>
                    <a:pt x="15496" y="13109"/>
                  </a:cubicBezTo>
                  <a:lnTo>
                    <a:pt x="15496" y="13109"/>
                  </a:lnTo>
                  <a:cubicBezTo>
                    <a:pt x="15635" y="13388"/>
                    <a:pt x="15559" y="13685"/>
                    <a:pt x="15285" y="13685"/>
                  </a:cubicBezTo>
                  <a:cubicBezTo>
                    <a:pt x="15258" y="13685"/>
                    <a:pt x="15228" y="13682"/>
                    <a:pt x="15197" y="13676"/>
                  </a:cubicBezTo>
                  <a:cubicBezTo>
                    <a:pt x="15072" y="13651"/>
                    <a:pt x="14954" y="13639"/>
                    <a:pt x="14843" y="13639"/>
                  </a:cubicBezTo>
                  <a:cubicBezTo>
                    <a:pt x="13899" y="13639"/>
                    <a:pt x="13394" y="14471"/>
                    <a:pt x="12612" y="14902"/>
                  </a:cubicBezTo>
                  <a:cubicBezTo>
                    <a:pt x="12698" y="14958"/>
                    <a:pt x="12751" y="15012"/>
                    <a:pt x="12780" y="15012"/>
                  </a:cubicBezTo>
                  <a:cubicBezTo>
                    <a:pt x="12783" y="15012"/>
                    <a:pt x="12785" y="15012"/>
                    <a:pt x="12787" y="15011"/>
                  </a:cubicBezTo>
                  <a:cubicBezTo>
                    <a:pt x="13800" y="14601"/>
                    <a:pt x="14822" y="14361"/>
                    <a:pt x="15894" y="14361"/>
                  </a:cubicBezTo>
                  <a:cubicBezTo>
                    <a:pt x="16244" y="14361"/>
                    <a:pt x="16599" y="14387"/>
                    <a:pt x="16961" y="14440"/>
                  </a:cubicBezTo>
                  <a:cubicBezTo>
                    <a:pt x="17127" y="14465"/>
                    <a:pt x="17292" y="14478"/>
                    <a:pt x="17457" y="14478"/>
                  </a:cubicBezTo>
                  <a:cubicBezTo>
                    <a:pt x="18252" y="14478"/>
                    <a:pt x="19033" y="14182"/>
                    <a:pt x="19763" y="13512"/>
                  </a:cubicBezTo>
                  <a:lnTo>
                    <a:pt x="19763" y="13512"/>
                  </a:lnTo>
                  <a:cubicBezTo>
                    <a:pt x="19040" y="13644"/>
                    <a:pt x="18476" y="13811"/>
                    <a:pt x="17907" y="13835"/>
                  </a:cubicBezTo>
                  <a:cubicBezTo>
                    <a:pt x="17853" y="13837"/>
                    <a:pt x="17799" y="13838"/>
                    <a:pt x="17746" y="13838"/>
                  </a:cubicBezTo>
                  <a:cubicBezTo>
                    <a:pt x="17210" y="13838"/>
                    <a:pt x="16665" y="13737"/>
                    <a:pt x="16073" y="13682"/>
                  </a:cubicBezTo>
                  <a:cubicBezTo>
                    <a:pt x="16069" y="13583"/>
                    <a:pt x="16062" y="13435"/>
                    <a:pt x="16052" y="13224"/>
                  </a:cubicBezTo>
                  <a:cubicBezTo>
                    <a:pt x="16292" y="13213"/>
                    <a:pt x="16522" y="13110"/>
                    <a:pt x="16745" y="13110"/>
                  </a:cubicBezTo>
                  <a:cubicBezTo>
                    <a:pt x="16932" y="13110"/>
                    <a:pt x="17114" y="13183"/>
                    <a:pt x="17291" y="13446"/>
                  </a:cubicBezTo>
                  <a:cubicBezTo>
                    <a:pt x="17314" y="13481"/>
                    <a:pt x="17369" y="13494"/>
                    <a:pt x="17445" y="13494"/>
                  </a:cubicBezTo>
                  <a:cubicBezTo>
                    <a:pt x="17654" y="13494"/>
                    <a:pt x="18016" y="13391"/>
                    <a:pt x="18262" y="13352"/>
                  </a:cubicBezTo>
                  <a:cubicBezTo>
                    <a:pt x="18278" y="13349"/>
                    <a:pt x="18263" y="13161"/>
                    <a:pt x="18263" y="12977"/>
                  </a:cubicBezTo>
                  <a:cubicBezTo>
                    <a:pt x="18801" y="12908"/>
                    <a:pt x="19387" y="12787"/>
                    <a:pt x="19977" y="12766"/>
                  </a:cubicBezTo>
                  <a:cubicBezTo>
                    <a:pt x="20000" y="12765"/>
                    <a:pt x="20024" y="12764"/>
                    <a:pt x="20047" y="12764"/>
                  </a:cubicBezTo>
                  <a:close/>
                  <a:moveTo>
                    <a:pt x="8922" y="74104"/>
                  </a:moveTo>
                  <a:lnTo>
                    <a:pt x="10972" y="74868"/>
                  </a:lnTo>
                  <a:lnTo>
                    <a:pt x="10450" y="75977"/>
                  </a:lnTo>
                  <a:lnTo>
                    <a:pt x="10594" y="76053"/>
                  </a:lnTo>
                  <a:lnTo>
                    <a:pt x="11352" y="74966"/>
                  </a:lnTo>
                  <a:cubicBezTo>
                    <a:pt x="12018" y="74995"/>
                    <a:pt x="12628" y="75047"/>
                    <a:pt x="13234" y="75047"/>
                  </a:cubicBezTo>
                  <a:cubicBezTo>
                    <a:pt x="13286" y="75047"/>
                    <a:pt x="13338" y="75046"/>
                    <a:pt x="13391" y="75045"/>
                  </a:cubicBezTo>
                  <a:cubicBezTo>
                    <a:pt x="13396" y="75045"/>
                    <a:pt x="13402" y="75045"/>
                    <a:pt x="13407" y="75045"/>
                  </a:cubicBezTo>
                  <a:cubicBezTo>
                    <a:pt x="13742" y="75045"/>
                    <a:pt x="13906" y="75218"/>
                    <a:pt x="14063" y="75455"/>
                  </a:cubicBezTo>
                  <a:cubicBezTo>
                    <a:pt x="14103" y="75421"/>
                    <a:pt x="14143" y="75386"/>
                    <a:pt x="14183" y="75352"/>
                  </a:cubicBezTo>
                  <a:cubicBezTo>
                    <a:pt x="14179" y="75220"/>
                    <a:pt x="14176" y="75082"/>
                    <a:pt x="14262" y="75082"/>
                  </a:cubicBezTo>
                  <a:cubicBezTo>
                    <a:pt x="14300" y="75082"/>
                    <a:pt x="14356" y="75110"/>
                    <a:pt x="14438" y="75178"/>
                  </a:cubicBezTo>
                  <a:cubicBezTo>
                    <a:pt x="14522" y="75248"/>
                    <a:pt x="14569" y="75362"/>
                    <a:pt x="14634" y="75455"/>
                  </a:cubicBezTo>
                  <a:lnTo>
                    <a:pt x="14740" y="75367"/>
                  </a:lnTo>
                  <a:cubicBezTo>
                    <a:pt x="14779" y="75088"/>
                    <a:pt x="14881" y="74982"/>
                    <a:pt x="15010" y="74982"/>
                  </a:cubicBezTo>
                  <a:cubicBezTo>
                    <a:pt x="15119" y="74982"/>
                    <a:pt x="15248" y="75058"/>
                    <a:pt x="15375" y="75171"/>
                  </a:cubicBezTo>
                  <a:cubicBezTo>
                    <a:pt x="15526" y="75308"/>
                    <a:pt x="15593" y="75538"/>
                    <a:pt x="15812" y="75690"/>
                  </a:cubicBezTo>
                  <a:cubicBezTo>
                    <a:pt x="15775" y="75492"/>
                    <a:pt x="15739" y="75293"/>
                    <a:pt x="15696" y="75057"/>
                  </a:cubicBezTo>
                  <a:cubicBezTo>
                    <a:pt x="16309" y="74848"/>
                    <a:pt x="16919" y="74609"/>
                    <a:pt x="17551" y="74445"/>
                  </a:cubicBezTo>
                  <a:cubicBezTo>
                    <a:pt x="17601" y="74432"/>
                    <a:pt x="17656" y="74426"/>
                    <a:pt x="17713" y="74426"/>
                  </a:cubicBezTo>
                  <a:cubicBezTo>
                    <a:pt x="17901" y="74426"/>
                    <a:pt x="18113" y="74491"/>
                    <a:pt x="18266" y="74582"/>
                  </a:cubicBezTo>
                  <a:cubicBezTo>
                    <a:pt x="18698" y="74840"/>
                    <a:pt x="19118" y="75135"/>
                    <a:pt x="19493" y="75470"/>
                  </a:cubicBezTo>
                  <a:cubicBezTo>
                    <a:pt x="19999" y="75923"/>
                    <a:pt x="19932" y="76478"/>
                    <a:pt x="19366" y="76885"/>
                  </a:cubicBezTo>
                  <a:cubicBezTo>
                    <a:pt x="19032" y="77127"/>
                    <a:pt x="18688" y="77352"/>
                    <a:pt x="18349" y="77588"/>
                  </a:cubicBezTo>
                  <a:cubicBezTo>
                    <a:pt x="17275" y="78333"/>
                    <a:pt x="16482" y="79278"/>
                    <a:pt x="16139" y="80575"/>
                  </a:cubicBezTo>
                  <a:cubicBezTo>
                    <a:pt x="15699" y="82238"/>
                    <a:pt x="14776" y="82492"/>
                    <a:pt x="13509" y="82492"/>
                  </a:cubicBezTo>
                  <a:cubicBezTo>
                    <a:pt x="13383" y="82492"/>
                    <a:pt x="13253" y="82489"/>
                    <a:pt x="13120" y="82485"/>
                  </a:cubicBezTo>
                  <a:cubicBezTo>
                    <a:pt x="13024" y="82484"/>
                    <a:pt x="12930" y="82470"/>
                    <a:pt x="12838" y="82445"/>
                  </a:cubicBezTo>
                  <a:cubicBezTo>
                    <a:pt x="11104" y="81944"/>
                    <a:pt x="11081" y="82385"/>
                    <a:pt x="10353" y="80292"/>
                  </a:cubicBezTo>
                  <a:cubicBezTo>
                    <a:pt x="10228" y="79934"/>
                    <a:pt x="10114" y="79571"/>
                    <a:pt x="10003" y="79209"/>
                  </a:cubicBezTo>
                  <a:cubicBezTo>
                    <a:pt x="9652" y="78069"/>
                    <a:pt x="8962" y="77178"/>
                    <a:pt x="7954" y="76564"/>
                  </a:cubicBezTo>
                  <a:cubicBezTo>
                    <a:pt x="7263" y="76144"/>
                    <a:pt x="7013" y="75670"/>
                    <a:pt x="7847" y="74912"/>
                  </a:cubicBezTo>
                  <a:cubicBezTo>
                    <a:pt x="8192" y="74597"/>
                    <a:pt x="8596" y="74347"/>
                    <a:pt x="8922" y="74104"/>
                  </a:cubicBezTo>
                  <a:close/>
                  <a:moveTo>
                    <a:pt x="10656" y="97401"/>
                  </a:moveTo>
                  <a:lnTo>
                    <a:pt x="11686" y="97893"/>
                  </a:lnTo>
                  <a:lnTo>
                    <a:pt x="11686" y="99732"/>
                  </a:lnTo>
                  <a:lnTo>
                    <a:pt x="11808" y="99748"/>
                  </a:lnTo>
                  <a:cubicBezTo>
                    <a:pt x="11906" y="99162"/>
                    <a:pt x="12004" y="98576"/>
                    <a:pt x="12101" y="97990"/>
                  </a:cubicBezTo>
                  <a:lnTo>
                    <a:pt x="12229" y="98004"/>
                  </a:lnTo>
                  <a:lnTo>
                    <a:pt x="12229" y="100085"/>
                  </a:lnTo>
                  <a:lnTo>
                    <a:pt x="12349" y="100098"/>
                  </a:lnTo>
                  <a:cubicBezTo>
                    <a:pt x="12440" y="99442"/>
                    <a:pt x="12529" y="98786"/>
                    <a:pt x="12614" y="98176"/>
                  </a:cubicBezTo>
                  <a:cubicBezTo>
                    <a:pt x="13165" y="97986"/>
                    <a:pt x="13656" y="97862"/>
                    <a:pt x="14105" y="97651"/>
                  </a:cubicBezTo>
                  <a:cubicBezTo>
                    <a:pt x="14378" y="97523"/>
                    <a:pt x="14655" y="97463"/>
                    <a:pt x="14922" y="97463"/>
                  </a:cubicBezTo>
                  <a:cubicBezTo>
                    <a:pt x="15305" y="97463"/>
                    <a:pt x="15666" y="97586"/>
                    <a:pt x="15958" y="97807"/>
                  </a:cubicBezTo>
                  <a:cubicBezTo>
                    <a:pt x="16946" y="98557"/>
                    <a:pt x="18091" y="98889"/>
                    <a:pt x="19208" y="99315"/>
                  </a:cubicBezTo>
                  <a:cubicBezTo>
                    <a:pt x="20148" y="99672"/>
                    <a:pt x="21109" y="99945"/>
                    <a:pt x="22009" y="100437"/>
                  </a:cubicBezTo>
                  <a:cubicBezTo>
                    <a:pt x="22772" y="100853"/>
                    <a:pt x="23673" y="101019"/>
                    <a:pt x="24511" y="101300"/>
                  </a:cubicBezTo>
                  <a:cubicBezTo>
                    <a:pt x="24650" y="101347"/>
                    <a:pt x="24781" y="101418"/>
                    <a:pt x="25048" y="101537"/>
                  </a:cubicBezTo>
                  <a:cubicBezTo>
                    <a:pt x="23914" y="102201"/>
                    <a:pt x="22755" y="102408"/>
                    <a:pt x="21658" y="102729"/>
                  </a:cubicBezTo>
                  <a:cubicBezTo>
                    <a:pt x="20556" y="103049"/>
                    <a:pt x="19392" y="103160"/>
                    <a:pt x="18207" y="103373"/>
                  </a:cubicBezTo>
                  <a:cubicBezTo>
                    <a:pt x="18025" y="103083"/>
                    <a:pt x="17850" y="102799"/>
                    <a:pt x="17673" y="102516"/>
                  </a:cubicBezTo>
                  <a:lnTo>
                    <a:pt x="17567" y="102544"/>
                  </a:lnTo>
                  <a:cubicBezTo>
                    <a:pt x="17634" y="102853"/>
                    <a:pt x="17702" y="103162"/>
                    <a:pt x="17768" y="103471"/>
                  </a:cubicBezTo>
                  <a:lnTo>
                    <a:pt x="17643" y="103527"/>
                  </a:lnTo>
                  <a:lnTo>
                    <a:pt x="16935" y="102298"/>
                  </a:lnTo>
                  <a:lnTo>
                    <a:pt x="16792" y="102369"/>
                  </a:lnTo>
                  <a:lnTo>
                    <a:pt x="17200" y="103517"/>
                  </a:lnTo>
                  <a:cubicBezTo>
                    <a:pt x="16384" y="103020"/>
                    <a:pt x="16509" y="102171"/>
                    <a:pt x="15922" y="101554"/>
                  </a:cubicBezTo>
                  <a:lnTo>
                    <a:pt x="15922" y="101554"/>
                  </a:lnTo>
                  <a:cubicBezTo>
                    <a:pt x="16008" y="102332"/>
                    <a:pt x="16350" y="102876"/>
                    <a:pt x="16518" y="103466"/>
                  </a:cubicBezTo>
                  <a:cubicBezTo>
                    <a:pt x="16090" y="103705"/>
                    <a:pt x="15779" y="103835"/>
                    <a:pt x="15514" y="103835"/>
                  </a:cubicBezTo>
                  <a:cubicBezTo>
                    <a:pt x="15094" y="103835"/>
                    <a:pt x="14790" y="103509"/>
                    <a:pt x="14317" y="102775"/>
                  </a:cubicBezTo>
                  <a:lnTo>
                    <a:pt x="14317" y="102775"/>
                  </a:lnTo>
                  <a:cubicBezTo>
                    <a:pt x="14415" y="103122"/>
                    <a:pt x="14513" y="103467"/>
                    <a:pt x="14643" y="103928"/>
                  </a:cubicBezTo>
                  <a:cubicBezTo>
                    <a:pt x="14035" y="103816"/>
                    <a:pt x="14205" y="103170"/>
                    <a:pt x="13798" y="102914"/>
                  </a:cubicBezTo>
                  <a:lnTo>
                    <a:pt x="13798" y="102914"/>
                  </a:lnTo>
                  <a:cubicBezTo>
                    <a:pt x="13831" y="103247"/>
                    <a:pt x="13858" y="103527"/>
                    <a:pt x="13887" y="103808"/>
                  </a:cubicBezTo>
                  <a:lnTo>
                    <a:pt x="13744" y="103852"/>
                  </a:lnTo>
                  <a:lnTo>
                    <a:pt x="13365" y="102732"/>
                  </a:lnTo>
                  <a:lnTo>
                    <a:pt x="13274" y="102752"/>
                  </a:lnTo>
                  <a:cubicBezTo>
                    <a:pt x="13293" y="103092"/>
                    <a:pt x="13313" y="103431"/>
                    <a:pt x="13341" y="103911"/>
                  </a:cubicBezTo>
                  <a:lnTo>
                    <a:pt x="10688" y="103774"/>
                  </a:lnTo>
                  <a:lnTo>
                    <a:pt x="11304" y="102199"/>
                  </a:lnTo>
                  <a:lnTo>
                    <a:pt x="11137" y="102127"/>
                  </a:lnTo>
                  <a:cubicBezTo>
                    <a:pt x="10966" y="102450"/>
                    <a:pt x="10773" y="102763"/>
                    <a:pt x="10631" y="103098"/>
                  </a:cubicBezTo>
                  <a:cubicBezTo>
                    <a:pt x="10435" y="103560"/>
                    <a:pt x="10137" y="103828"/>
                    <a:pt x="9676" y="103828"/>
                  </a:cubicBezTo>
                  <a:cubicBezTo>
                    <a:pt x="9606" y="103828"/>
                    <a:pt x="9532" y="103822"/>
                    <a:pt x="9455" y="103809"/>
                  </a:cubicBezTo>
                  <a:cubicBezTo>
                    <a:pt x="9122" y="103756"/>
                    <a:pt x="8793" y="103680"/>
                    <a:pt x="8463" y="103614"/>
                  </a:cubicBezTo>
                  <a:lnTo>
                    <a:pt x="8355" y="103516"/>
                  </a:lnTo>
                  <a:cubicBezTo>
                    <a:pt x="8181" y="103674"/>
                    <a:pt x="8009" y="103728"/>
                    <a:pt x="7833" y="103728"/>
                  </a:cubicBezTo>
                  <a:cubicBezTo>
                    <a:pt x="7562" y="103728"/>
                    <a:pt x="7282" y="103601"/>
                    <a:pt x="6970" y="103531"/>
                  </a:cubicBezTo>
                  <a:lnTo>
                    <a:pt x="9775" y="100159"/>
                  </a:lnTo>
                  <a:lnTo>
                    <a:pt x="9609" y="100019"/>
                  </a:lnTo>
                  <a:cubicBezTo>
                    <a:pt x="9065" y="100641"/>
                    <a:pt x="8520" y="101262"/>
                    <a:pt x="7976" y="101884"/>
                  </a:cubicBezTo>
                  <a:cubicBezTo>
                    <a:pt x="7643" y="102265"/>
                    <a:pt x="7285" y="102629"/>
                    <a:pt x="6981" y="103033"/>
                  </a:cubicBezTo>
                  <a:cubicBezTo>
                    <a:pt x="6720" y="103383"/>
                    <a:pt x="6431" y="103515"/>
                    <a:pt x="6065" y="103515"/>
                  </a:cubicBezTo>
                  <a:cubicBezTo>
                    <a:pt x="5939" y="103515"/>
                    <a:pt x="5804" y="103499"/>
                    <a:pt x="5658" y="103471"/>
                  </a:cubicBezTo>
                  <a:cubicBezTo>
                    <a:pt x="4380" y="103228"/>
                    <a:pt x="3155" y="102842"/>
                    <a:pt x="1697" y="102352"/>
                  </a:cubicBezTo>
                  <a:cubicBezTo>
                    <a:pt x="5043" y="101053"/>
                    <a:pt x="8255" y="99952"/>
                    <a:pt x="10656" y="97401"/>
                  </a:cubicBezTo>
                  <a:close/>
                  <a:moveTo>
                    <a:pt x="22615" y="103387"/>
                  </a:moveTo>
                  <a:lnTo>
                    <a:pt x="22615" y="104070"/>
                  </a:lnTo>
                  <a:lnTo>
                    <a:pt x="22575" y="104107"/>
                  </a:lnTo>
                  <a:lnTo>
                    <a:pt x="22575" y="103387"/>
                  </a:lnTo>
                  <a:close/>
                  <a:moveTo>
                    <a:pt x="22254" y="103154"/>
                  </a:moveTo>
                  <a:lnTo>
                    <a:pt x="22254" y="104237"/>
                  </a:lnTo>
                  <a:lnTo>
                    <a:pt x="22155" y="104257"/>
                  </a:lnTo>
                  <a:cubicBezTo>
                    <a:pt x="22100" y="103892"/>
                    <a:pt x="22045" y="103525"/>
                    <a:pt x="21991" y="103160"/>
                  </a:cubicBezTo>
                  <a:lnTo>
                    <a:pt x="22254" y="103154"/>
                  </a:lnTo>
                  <a:close/>
                  <a:moveTo>
                    <a:pt x="24958" y="102204"/>
                  </a:moveTo>
                  <a:cubicBezTo>
                    <a:pt x="25082" y="103637"/>
                    <a:pt x="24762" y="104183"/>
                    <a:pt x="23619" y="104403"/>
                  </a:cubicBezTo>
                  <a:cubicBezTo>
                    <a:pt x="23584" y="104135"/>
                    <a:pt x="23565" y="103871"/>
                    <a:pt x="23514" y="103614"/>
                  </a:cubicBezTo>
                  <a:cubicBezTo>
                    <a:pt x="23461" y="103353"/>
                    <a:pt x="23376" y="103098"/>
                    <a:pt x="23288" y="102771"/>
                  </a:cubicBezTo>
                  <a:lnTo>
                    <a:pt x="24958" y="102204"/>
                  </a:lnTo>
                  <a:close/>
                  <a:moveTo>
                    <a:pt x="21658" y="103359"/>
                  </a:moveTo>
                  <a:cubicBezTo>
                    <a:pt x="21735" y="103801"/>
                    <a:pt x="21812" y="104244"/>
                    <a:pt x="21890" y="104685"/>
                  </a:cubicBezTo>
                  <a:lnTo>
                    <a:pt x="21651" y="104714"/>
                  </a:lnTo>
                  <a:lnTo>
                    <a:pt x="21488" y="103390"/>
                  </a:lnTo>
                  <a:lnTo>
                    <a:pt x="21658" y="103359"/>
                  </a:lnTo>
                  <a:close/>
                  <a:moveTo>
                    <a:pt x="21146" y="103437"/>
                  </a:moveTo>
                  <a:lnTo>
                    <a:pt x="21378" y="104884"/>
                  </a:lnTo>
                  <a:lnTo>
                    <a:pt x="21241" y="104907"/>
                  </a:lnTo>
                  <a:lnTo>
                    <a:pt x="20969" y="103520"/>
                  </a:lnTo>
                  <a:lnTo>
                    <a:pt x="21146" y="103437"/>
                  </a:lnTo>
                  <a:close/>
                  <a:moveTo>
                    <a:pt x="8308" y="104075"/>
                  </a:moveTo>
                  <a:lnTo>
                    <a:pt x="8308" y="104075"/>
                  </a:lnTo>
                  <a:cubicBezTo>
                    <a:pt x="8785" y="104577"/>
                    <a:pt x="8786" y="104595"/>
                    <a:pt x="8473" y="106537"/>
                  </a:cubicBezTo>
                  <a:cubicBezTo>
                    <a:pt x="8422" y="105775"/>
                    <a:pt x="8371" y="105012"/>
                    <a:pt x="8308" y="104075"/>
                  </a:cubicBezTo>
                  <a:close/>
                  <a:moveTo>
                    <a:pt x="1468" y="102615"/>
                  </a:moveTo>
                  <a:lnTo>
                    <a:pt x="3010" y="103186"/>
                  </a:lnTo>
                  <a:cubicBezTo>
                    <a:pt x="3112" y="103887"/>
                    <a:pt x="3207" y="104536"/>
                    <a:pt x="3301" y="105186"/>
                  </a:cubicBezTo>
                  <a:lnTo>
                    <a:pt x="3446" y="105173"/>
                  </a:lnTo>
                  <a:cubicBezTo>
                    <a:pt x="3421" y="104588"/>
                    <a:pt x="3395" y="104001"/>
                    <a:pt x="3368" y="103394"/>
                  </a:cubicBezTo>
                  <a:cubicBezTo>
                    <a:pt x="3437" y="103384"/>
                    <a:pt x="3499" y="103379"/>
                    <a:pt x="3553" y="103379"/>
                  </a:cubicBezTo>
                  <a:cubicBezTo>
                    <a:pt x="4028" y="103379"/>
                    <a:pt x="3970" y="103762"/>
                    <a:pt x="3985" y="104090"/>
                  </a:cubicBezTo>
                  <a:cubicBezTo>
                    <a:pt x="4003" y="104463"/>
                    <a:pt x="4029" y="104837"/>
                    <a:pt x="4225" y="105220"/>
                  </a:cubicBezTo>
                  <a:lnTo>
                    <a:pt x="4225" y="103683"/>
                  </a:lnTo>
                  <a:cubicBezTo>
                    <a:pt x="4321" y="103659"/>
                    <a:pt x="4400" y="103647"/>
                    <a:pt x="4466" y="103647"/>
                  </a:cubicBezTo>
                  <a:cubicBezTo>
                    <a:pt x="4727" y="103647"/>
                    <a:pt x="4779" y="103825"/>
                    <a:pt x="4778" y="104063"/>
                  </a:cubicBezTo>
                  <a:cubicBezTo>
                    <a:pt x="4776" y="104530"/>
                    <a:pt x="4777" y="104999"/>
                    <a:pt x="4848" y="105472"/>
                  </a:cubicBezTo>
                  <a:cubicBezTo>
                    <a:pt x="5205" y="104964"/>
                    <a:pt x="4735" y="104254"/>
                    <a:pt x="5469" y="103628"/>
                  </a:cubicBezTo>
                  <a:cubicBezTo>
                    <a:pt x="5524" y="104371"/>
                    <a:pt x="5565" y="104916"/>
                    <a:pt x="5606" y="105462"/>
                  </a:cubicBezTo>
                  <a:lnTo>
                    <a:pt x="5725" y="105463"/>
                  </a:lnTo>
                  <a:cubicBezTo>
                    <a:pt x="5780" y="104978"/>
                    <a:pt x="5837" y="104492"/>
                    <a:pt x="5900" y="103939"/>
                  </a:cubicBezTo>
                  <a:cubicBezTo>
                    <a:pt x="6527" y="103977"/>
                    <a:pt x="7094" y="103996"/>
                    <a:pt x="7655" y="104055"/>
                  </a:cubicBezTo>
                  <a:cubicBezTo>
                    <a:pt x="7781" y="104067"/>
                    <a:pt x="7963" y="104194"/>
                    <a:pt x="7997" y="104306"/>
                  </a:cubicBezTo>
                  <a:cubicBezTo>
                    <a:pt x="8045" y="104462"/>
                    <a:pt x="8000" y="104497"/>
                    <a:pt x="7931" y="104497"/>
                  </a:cubicBezTo>
                  <a:cubicBezTo>
                    <a:pt x="7875" y="104497"/>
                    <a:pt x="7803" y="104474"/>
                    <a:pt x="7753" y="104474"/>
                  </a:cubicBezTo>
                  <a:cubicBezTo>
                    <a:pt x="7726" y="104474"/>
                    <a:pt x="7705" y="104481"/>
                    <a:pt x="7696" y="104501"/>
                  </a:cubicBezTo>
                  <a:cubicBezTo>
                    <a:pt x="7571" y="104775"/>
                    <a:pt x="7440" y="105060"/>
                    <a:pt x="7400" y="105352"/>
                  </a:cubicBezTo>
                  <a:cubicBezTo>
                    <a:pt x="7349" y="105720"/>
                    <a:pt x="7388" y="106101"/>
                    <a:pt x="7388" y="106556"/>
                  </a:cubicBezTo>
                  <a:cubicBezTo>
                    <a:pt x="5461" y="106318"/>
                    <a:pt x="3656" y="105968"/>
                    <a:pt x="1934" y="105061"/>
                  </a:cubicBezTo>
                  <a:lnTo>
                    <a:pt x="1934" y="103556"/>
                  </a:lnTo>
                  <a:lnTo>
                    <a:pt x="1796" y="103544"/>
                  </a:lnTo>
                  <a:lnTo>
                    <a:pt x="1588" y="104901"/>
                  </a:lnTo>
                  <a:cubicBezTo>
                    <a:pt x="1427" y="104808"/>
                    <a:pt x="1285" y="104761"/>
                    <a:pt x="1288" y="104723"/>
                  </a:cubicBezTo>
                  <a:cubicBezTo>
                    <a:pt x="1334" y="104051"/>
                    <a:pt x="1399" y="103380"/>
                    <a:pt x="1468" y="102615"/>
                  </a:cubicBezTo>
                  <a:close/>
                  <a:moveTo>
                    <a:pt x="9134" y="104283"/>
                  </a:moveTo>
                  <a:lnTo>
                    <a:pt x="9134" y="104285"/>
                  </a:lnTo>
                  <a:cubicBezTo>
                    <a:pt x="9450" y="105090"/>
                    <a:pt x="9376" y="105905"/>
                    <a:pt x="9202" y="106723"/>
                  </a:cubicBezTo>
                  <a:cubicBezTo>
                    <a:pt x="8834" y="105919"/>
                    <a:pt x="9021" y="105101"/>
                    <a:pt x="9134" y="104283"/>
                  </a:cubicBezTo>
                  <a:close/>
                  <a:moveTo>
                    <a:pt x="12873" y="104268"/>
                  </a:moveTo>
                  <a:cubicBezTo>
                    <a:pt x="13118" y="104268"/>
                    <a:pt x="13283" y="104366"/>
                    <a:pt x="13319" y="104690"/>
                  </a:cubicBezTo>
                  <a:cubicBezTo>
                    <a:pt x="13397" y="105399"/>
                    <a:pt x="13425" y="106113"/>
                    <a:pt x="13474" y="106827"/>
                  </a:cubicBezTo>
                  <a:lnTo>
                    <a:pt x="13256" y="106855"/>
                  </a:lnTo>
                  <a:lnTo>
                    <a:pt x="12908" y="104886"/>
                  </a:lnTo>
                  <a:lnTo>
                    <a:pt x="12745" y="104902"/>
                  </a:lnTo>
                  <a:lnTo>
                    <a:pt x="12852" y="106803"/>
                  </a:lnTo>
                  <a:cubicBezTo>
                    <a:pt x="12437" y="105982"/>
                    <a:pt x="12856" y="105126"/>
                    <a:pt x="12472" y="104321"/>
                  </a:cubicBezTo>
                  <a:cubicBezTo>
                    <a:pt x="12621" y="104290"/>
                    <a:pt x="12756" y="104268"/>
                    <a:pt x="12873" y="104268"/>
                  </a:cubicBezTo>
                  <a:close/>
                  <a:moveTo>
                    <a:pt x="20633" y="103384"/>
                  </a:moveTo>
                  <a:cubicBezTo>
                    <a:pt x="20758" y="104059"/>
                    <a:pt x="20867" y="104641"/>
                    <a:pt x="20999" y="105352"/>
                  </a:cubicBezTo>
                  <a:lnTo>
                    <a:pt x="17292" y="106562"/>
                  </a:lnTo>
                  <a:cubicBezTo>
                    <a:pt x="16693" y="105981"/>
                    <a:pt x="17014" y="105064"/>
                    <a:pt x="16399" y="104434"/>
                  </a:cubicBezTo>
                  <a:lnTo>
                    <a:pt x="16398" y="104434"/>
                  </a:lnTo>
                  <a:cubicBezTo>
                    <a:pt x="15996" y="105175"/>
                    <a:pt x="16594" y="105866"/>
                    <a:pt x="16256" y="106584"/>
                  </a:cubicBezTo>
                  <a:cubicBezTo>
                    <a:pt x="15856" y="105912"/>
                    <a:pt x="16182" y="105176"/>
                    <a:pt x="15838" y="104551"/>
                  </a:cubicBezTo>
                  <a:lnTo>
                    <a:pt x="15838" y="106719"/>
                  </a:lnTo>
                  <a:cubicBezTo>
                    <a:pt x="15452" y="106527"/>
                    <a:pt x="15452" y="106527"/>
                    <a:pt x="15109" y="104545"/>
                  </a:cubicBezTo>
                  <a:lnTo>
                    <a:pt x="15109" y="106755"/>
                  </a:lnTo>
                  <a:lnTo>
                    <a:pt x="13828" y="107000"/>
                  </a:lnTo>
                  <a:cubicBezTo>
                    <a:pt x="13741" y="106086"/>
                    <a:pt x="13664" y="105284"/>
                    <a:pt x="13579" y="104395"/>
                  </a:cubicBezTo>
                  <a:lnTo>
                    <a:pt x="18373" y="103799"/>
                  </a:lnTo>
                  <a:cubicBezTo>
                    <a:pt x="18563" y="104412"/>
                    <a:pt x="18752" y="105026"/>
                    <a:pt x="18942" y="105638"/>
                  </a:cubicBezTo>
                  <a:lnTo>
                    <a:pt x="19098" y="105615"/>
                  </a:lnTo>
                  <a:cubicBezTo>
                    <a:pt x="19007" y="105026"/>
                    <a:pt x="18917" y="104436"/>
                    <a:pt x="18811" y="103753"/>
                  </a:cubicBezTo>
                  <a:lnTo>
                    <a:pt x="20633" y="103384"/>
                  </a:lnTo>
                  <a:close/>
                  <a:moveTo>
                    <a:pt x="11600" y="104237"/>
                  </a:moveTo>
                  <a:cubicBezTo>
                    <a:pt x="11676" y="105127"/>
                    <a:pt x="11753" y="106019"/>
                    <a:pt x="11843" y="107063"/>
                  </a:cubicBezTo>
                  <a:cubicBezTo>
                    <a:pt x="11085" y="106781"/>
                    <a:pt x="11256" y="106255"/>
                    <a:pt x="11168" y="105881"/>
                  </a:cubicBezTo>
                  <a:cubicBezTo>
                    <a:pt x="11078" y="105498"/>
                    <a:pt x="11117" y="105086"/>
                    <a:pt x="10944" y="104693"/>
                  </a:cubicBezTo>
                  <a:lnTo>
                    <a:pt x="10944" y="106890"/>
                  </a:lnTo>
                  <a:cubicBezTo>
                    <a:pt x="10772" y="106904"/>
                    <a:pt x="10600" y="106941"/>
                    <a:pt x="10431" y="106941"/>
                  </a:cubicBezTo>
                  <a:cubicBezTo>
                    <a:pt x="10395" y="106941"/>
                    <a:pt x="10360" y="106939"/>
                    <a:pt x="10325" y="106935"/>
                  </a:cubicBezTo>
                  <a:cubicBezTo>
                    <a:pt x="9709" y="106873"/>
                    <a:pt x="9644" y="106807"/>
                    <a:pt x="9624" y="106171"/>
                  </a:cubicBezTo>
                  <a:cubicBezTo>
                    <a:pt x="9604" y="105547"/>
                    <a:pt x="9620" y="104921"/>
                    <a:pt x="9620" y="104237"/>
                  </a:cubicBezTo>
                  <a:close/>
                  <a:moveTo>
                    <a:pt x="12274" y="104287"/>
                  </a:moveTo>
                  <a:lnTo>
                    <a:pt x="12274" y="104288"/>
                  </a:lnTo>
                  <a:cubicBezTo>
                    <a:pt x="12325" y="105145"/>
                    <a:pt x="12376" y="106002"/>
                    <a:pt x="12440" y="107067"/>
                  </a:cubicBezTo>
                  <a:cubicBezTo>
                    <a:pt x="12045" y="106387"/>
                    <a:pt x="11902" y="105083"/>
                    <a:pt x="12042" y="104314"/>
                  </a:cubicBezTo>
                  <a:lnTo>
                    <a:pt x="12274" y="104287"/>
                  </a:lnTo>
                  <a:close/>
                  <a:moveTo>
                    <a:pt x="17854" y="0"/>
                  </a:moveTo>
                  <a:cubicBezTo>
                    <a:pt x="17560" y="0"/>
                    <a:pt x="17416" y="425"/>
                    <a:pt x="17209" y="641"/>
                  </a:cubicBezTo>
                  <a:cubicBezTo>
                    <a:pt x="17166" y="687"/>
                    <a:pt x="17140" y="749"/>
                    <a:pt x="17100" y="798"/>
                  </a:cubicBezTo>
                  <a:cubicBezTo>
                    <a:pt x="16243" y="1847"/>
                    <a:pt x="15846" y="3130"/>
                    <a:pt x="15276" y="4328"/>
                  </a:cubicBezTo>
                  <a:cubicBezTo>
                    <a:pt x="14908" y="5106"/>
                    <a:pt x="14711" y="5899"/>
                    <a:pt x="14858" y="6719"/>
                  </a:cubicBezTo>
                  <a:cubicBezTo>
                    <a:pt x="14974" y="7362"/>
                    <a:pt x="14928" y="7971"/>
                    <a:pt x="14808" y="8586"/>
                  </a:cubicBezTo>
                  <a:cubicBezTo>
                    <a:pt x="14619" y="9554"/>
                    <a:pt x="14785" y="10415"/>
                    <a:pt x="15524" y="11106"/>
                  </a:cubicBezTo>
                  <a:cubicBezTo>
                    <a:pt x="15794" y="11357"/>
                    <a:pt x="15856" y="11619"/>
                    <a:pt x="15738" y="11955"/>
                  </a:cubicBezTo>
                  <a:cubicBezTo>
                    <a:pt x="15657" y="12188"/>
                    <a:pt x="15597" y="12431"/>
                    <a:pt x="15506" y="12742"/>
                  </a:cubicBezTo>
                  <a:cubicBezTo>
                    <a:pt x="14873" y="12813"/>
                    <a:pt x="14247" y="12868"/>
                    <a:pt x="13627" y="12959"/>
                  </a:cubicBezTo>
                  <a:cubicBezTo>
                    <a:pt x="13099" y="13037"/>
                    <a:pt x="12577" y="13159"/>
                    <a:pt x="12051" y="13261"/>
                  </a:cubicBezTo>
                  <a:cubicBezTo>
                    <a:pt x="11112" y="13442"/>
                    <a:pt x="10817" y="14106"/>
                    <a:pt x="10682" y="14965"/>
                  </a:cubicBezTo>
                  <a:cubicBezTo>
                    <a:pt x="10552" y="15803"/>
                    <a:pt x="10323" y="16626"/>
                    <a:pt x="10120" y="17453"/>
                  </a:cubicBezTo>
                  <a:cubicBezTo>
                    <a:pt x="9999" y="17943"/>
                    <a:pt x="9789" y="18420"/>
                    <a:pt x="9731" y="18917"/>
                  </a:cubicBezTo>
                  <a:cubicBezTo>
                    <a:pt x="9694" y="19226"/>
                    <a:pt x="9763" y="19672"/>
                    <a:pt x="9966" y="19859"/>
                  </a:cubicBezTo>
                  <a:cubicBezTo>
                    <a:pt x="10282" y="20150"/>
                    <a:pt x="10283" y="20435"/>
                    <a:pt x="10262" y="20784"/>
                  </a:cubicBezTo>
                  <a:cubicBezTo>
                    <a:pt x="10124" y="22964"/>
                    <a:pt x="9988" y="25144"/>
                    <a:pt x="9857" y="27324"/>
                  </a:cubicBezTo>
                  <a:cubicBezTo>
                    <a:pt x="9799" y="28270"/>
                    <a:pt x="9815" y="29227"/>
                    <a:pt x="9682" y="30164"/>
                  </a:cubicBezTo>
                  <a:cubicBezTo>
                    <a:pt x="9462" y="31731"/>
                    <a:pt x="9268" y="33288"/>
                    <a:pt x="9328" y="34880"/>
                  </a:cubicBezTo>
                  <a:cubicBezTo>
                    <a:pt x="9385" y="36367"/>
                    <a:pt x="9363" y="37861"/>
                    <a:pt x="9276" y="39348"/>
                  </a:cubicBezTo>
                  <a:cubicBezTo>
                    <a:pt x="9148" y="41528"/>
                    <a:pt x="8891" y="43701"/>
                    <a:pt x="8764" y="45881"/>
                  </a:cubicBezTo>
                  <a:cubicBezTo>
                    <a:pt x="8665" y="47557"/>
                    <a:pt x="8594" y="49243"/>
                    <a:pt x="8668" y="50917"/>
                  </a:cubicBezTo>
                  <a:cubicBezTo>
                    <a:pt x="8771" y="53266"/>
                    <a:pt x="8709" y="55605"/>
                    <a:pt x="8521" y="57944"/>
                  </a:cubicBezTo>
                  <a:cubicBezTo>
                    <a:pt x="8501" y="58183"/>
                    <a:pt x="8390" y="58414"/>
                    <a:pt x="8331" y="58612"/>
                  </a:cubicBezTo>
                  <a:cubicBezTo>
                    <a:pt x="7498" y="58842"/>
                    <a:pt x="6727" y="59027"/>
                    <a:pt x="5974" y="59271"/>
                  </a:cubicBezTo>
                  <a:cubicBezTo>
                    <a:pt x="5062" y="59566"/>
                    <a:pt x="4942" y="59922"/>
                    <a:pt x="5405" y="60749"/>
                  </a:cubicBezTo>
                  <a:cubicBezTo>
                    <a:pt x="5544" y="60997"/>
                    <a:pt x="5715" y="61235"/>
                    <a:pt x="5815" y="61499"/>
                  </a:cubicBezTo>
                  <a:cubicBezTo>
                    <a:pt x="6185" y="62471"/>
                    <a:pt x="6722" y="63431"/>
                    <a:pt x="6839" y="64436"/>
                  </a:cubicBezTo>
                  <a:cubicBezTo>
                    <a:pt x="6995" y="65777"/>
                    <a:pt x="6817" y="67155"/>
                    <a:pt x="6786" y="68517"/>
                  </a:cubicBezTo>
                  <a:cubicBezTo>
                    <a:pt x="6777" y="68894"/>
                    <a:pt x="6753" y="69274"/>
                    <a:pt x="6781" y="69650"/>
                  </a:cubicBezTo>
                  <a:cubicBezTo>
                    <a:pt x="6901" y="71237"/>
                    <a:pt x="7431" y="72661"/>
                    <a:pt x="8578" y="73860"/>
                  </a:cubicBezTo>
                  <a:cubicBezTo>
                    <a:pt x="8269" y="74100"/>
                    <a:pt x="7992" y="74304"/>
                    <a:pt x="7727" y="74522"/>
                  </a:cubicBezTo>
                  <a:cubicBezTo>
                    <a:pt x="6617" y="75438"/>
                    <a:pt x="6650" y="76230"/>
                    <a:pt x="7770" y="76931"/>
                  </a:cubicBezTo>
                  <a:cubicBezTo>
                    <a:pt x="8792" y="77571"/>
                    <a:pt x="9353" y="78541"/>
                    <a:pt x="9708" y="79660"/>
                  </a:cubicBezTo>
                  <a:cubicBezTo>
                    <a:pt x="9957" y="80441"/>
                    <a:pt x="10226" y="81217"/>
                    <a:pt x="10512" y="82076"/>
                  </a:cubicBezTo>
                  <a:cubicBezTo>
                    <a:pt x="9570" y="83475"/>
                    <a:pt x="9258" y="84928"/>
                    <a:pt x="10828" y="86286"/>
                  </a:cubicBezTo>
                  <a:cubicBezTo>
                    <a:pt x="10423" y="88053"/>
                    <a:pt x="10049" y="89817"/>
                    <a:pt x="9609" y="91563"/>
                  </a:cubicBezTo>
                  <a:cubicBezTo>
                    <a:pt x="9177" y="93276"/>
                    <a:pt x="9318" y="94889"/>
                    <a:pt x="10227" y="96419"/>
                  </a:cubicBezTo>
                  <a:cubicBezTo>
                    <a:pt x="10306" y="96552"/>
                    <a:pt x="10350" y="96704"/>
                    <a:pt x="10417" y="96865"/>
                  </a:cubicBezTo>
                  <a:cubicBezTo>
                    <a:pt x="9730" y="97857"/>
                    <a:pt x="8890" y="98644"/>
                    <a:pt x="7855" y="99241"/>
                  </a:cubicBezTo>
                  <a:cubicBezTo>
                    <a:pt x="5760" y="100447"/>
                    <a:pt x="3544" y="101369"/>
                    <a:pt x="1235" y="102067"/>
                  </a:cubicBezTo>
                  <a:cubicBezTo>
                    <a:pt x="722" y="102224"/>
                    <a:pt x="408" y="102494"/>
                    <a:pt x="280" y="103004"/>
                  </a:cubicBezTo>
                  <a:cubicBezTo>
                    <a:pt x="205" y="103303"/>
                    <a:pt x="122" y="103601"/>
                    <a:pt x="0" y="104051"/>
                  </a:cubicBezTo>
                  <a:lnTo>
                    <a:pt x="521" y="103627"/>
                  </a:lnTo>
                  <a:lnTo>
                    <a:pt x="650" y="103682"/>
                  </a:lnTo>
                  <a:cubicBezTo>
                    <a:pt x="535" y="103954"/>
                    <a:pt x="418" y="104226"/>
                    <a:pt x="279" y="104553"/>
                  </a:cubicBezTo>
                  <a:cubicBezTo>
                    <a:pt x="1155" y="105224"/>
                    <a:pt x="2233" y="105688"/>
                    <a:pt x="3342" y="106049"/>
                  </a:cubicBezTo>
                  <a:cubicBezTo>
                    <a:pt x="6224" y="106986"/>
                    <a:pt x="9205" y="107342"/>
                    <a:pt x="12223" y="107408"/>
                  </a:cubicBezTo>
                  <a:cubicBezTo>
                    <a:pt x="12412" y="107412"/>
                    <a:pt x="12601" y="107414"/>
                    <a:pt x="12790" y="107414"/>
                  </a:cubicBezTo>
                  <a:cubicBezTo>
                    <a:pt x="14463" y="107414"/>
                    <a:pt x="16125" y="107246"/>
                    <a:pt x="17749" y="106821"/>
                  </a:cubicBezTo>
                  <a:cubicBezTo>
                    <a:pt x="19248" y="106429"/>
                    <a:pt x="20734" y="105977"/>
                    <a:pt x="22211" y="105505"/>
                  </a:cubicBezTo>
                  <a:cubicBezTo>
                    <a:pt x="22962" y="105265"/>
                    <a:pt x="23674" y="104906"/>
                    <a:pt x="24414" y="104632"/>
                  </a:cubicBezTo>
                  <a:cubicBezTo>
                    <a:pt x="25022" y="104408"/>
                    <a:pt x="25265" y="103928"/>
                    <a:pt x="25395" y="103358"/>
                  </a:cubicBezTo>
                  <a:cubicBezTo>
                    <a:pt x="25493" y="102928"/>
                    <a:pt x="25565" y="102491"/>
                    <a:pt x="25645" y="102056"/>
                  </a:cubicBezTo>
                  <a:cubicBezTo>
                    <a:pt x="25732" y="101582"/>
                    <a:pt x="25496" y="101066"/>
                    <a:pt x="25055" y="100899"/>
                  </a:cubicBezTo>
                  <a:cubicBezTo>
                    <a:pt x="23668" y="100371"/>
                    <a:pt x="22266" y="99882"/>
                    <a:pt x="20879" y="99352"/>
                  </a:cubicBezTo>
                  <a:cubicBezTo>
                    <a:pt x="19430" y="98798"/>
                    <a:pt x="17984" y="98238"/>
                    <a:pt x="16553" y="97634"/>
                  </a:cubicBezTo>
                  <a:cubicBezTo>
                    <a:pt x="15765" y="97301"/>
                    <a:pt x="15700" y="97029"/>
                    <a:pt x="16055" y="96248"/>
                  </a:cubicBezTo>
                  <a:cubicBezTo>
                    <a:pt x="16438" y="95409"/>
                    <a:pt x="16739" y="94562"/>
                    <a:pt x="16814" y="93620"/>
                  </a:cubicBezTo>
                  <a:cubicBezTo>
                    <a:pt x="17003" y="91258"/>
                    <a:pt x="16341" y="89039"/>
                    <a:pt x="15760" y="86805"/>
                  </a:cubicBezTo>
                  <a:cubicBezTo>
                    <a:pt x="15749" y="86765"/>
                    <a:pt x="15661" y="86749"/>
                    <a:pt x="15558" y="86695"/>
                  </a:cubicBezTo>
                  <a:lnTo>
                    <a:pt x="15558" y="86695"/>
                  </a:lnTo>
                  <a:cubicBezTo>
                    <a:pt x="15359" y="87244"/>
                    <a:pt x="15602" y="87747"/>
                    <a:pt x="15714" y="88236"/>
                  </a:cubicBezTo>
                  <a:cubicBezTo>
                    <a:pt x="16120" y="90000"/>
                    <a:pt x="16572" y="91756"/>
                    <a:pt x="16356" y="93587"/>
                  </a:cubicBezTo>
                  <a:cubicBezTo>
                    <a:pt x="16163" y="95237"/>
                    <a:pt x="15241" y="96399"/>
                    <a:pt x="13763" y="97080"/>
                  </a:cubicBezTo>
                  <a:cubicBezTo>
                    <a:pt x="13431" y="97234"/>
                    <a:pt x="13063" y="97305"/>
                    <a:pt x="12695" y="97305"/>
                  </a:cubicBezTo>
                  <a:cubicBezTo>
                    <a:pt x="11832" y="97305"/>
                    <a:pt x="10974" y="96914"/>
                    <a:pt x="10612" y="96281"/>
                  </a:cubicBezTo>
                  <a:cubicBezTo>
                    <a:pt x="9919" y="95068"/>
                    <a:pt x="9560" y="93787"/>
                    <a:pt x="9875" y="92361"/>
                  </a:cubicBezTo>
                  <a:cubicBezTo>
                    <a:pt x="10270" y="90569"/>
                    <a:pt x="10597" y="88763"/>
                    <a:pt x="10976" y="86968"/>
                  </a:cubicBezTo>
                  <a:cubicBezTo>
                    <a:pt x="11027" y="86724"/>
                    <a:pt x="11207" y="86506"/>
                    <a:pt x="11324" y="86283"/>
                  </a:cubicBezTo>
                  <a:cubicBezTo>
                    <a:pt x="9869" y="84676"/>
                    <a:pt x="9775" y="83889"/>
                    <a:pt x="10890" y="82305"/>
                  </a:cubicBezTo>
                  <a:lnTo>
                    <a:pt x="10890" y="82305"/>
                  </a:lnTo>
                  <a:cubicBezTo>
                    <a:pt x="11438" y="82472"/>
                    <a:pt x="12000" y="82676"/>
                    <a:pt x="12579" y="82809"/>
                  </a:cubicBezTo>
                  <a:cubicBezTo>
                    <a:pt x="12912" y="82885"/>
                    <a:pt x="13265" y="82950"/>
                    <a:pt x="13608" y="82950"/>
                  </a:cubicBezTo>
                  <a:cubicBezTo>
                    <a:pt x="13701" y="82950"/>
                    <a:pt x="13793" y="82945"/>
                    <a:pt x="13883" y="82935"/>
                  </a:cubicBezTo>
                  <a:cubicBezTo>
                    <a:pt x="14468" y="82867"/>
                    <a:pt x="15036" y="82670"/>
                    <a:pt x="15651" y="82518"/>
                  </a:cubicBezTo>
                  <a:cubicBezTo>
                    <a:pt x="16060" y="82904"/>
                    <a:pt x="16462" y="83303"/>
                    <a:pt x="16670" y="83918"/>
                  </a:cubicBezTo>
                  <a:cubicBezTo>
                    <a:pt x="17011" y="84921"/>
                    <a:pt x="16177" y="85528"/>
                    <a:pt x="15856" y="86502"/>
                  </a:cubicBezTo>
                  <a:cubicBezTo>
                    <a:pt x="16629" y="85994"/>
                    <a:pt x="17029" y="85417"/>
                    <a:pt x="17145" y="84743"/>
                  </a:cubicBezTo>
                  <a:cubicBezTo>
                    <a:pt x="17332" y="83639"/>
                    <a:pt x="16652" y="82850"/>
                    <a:pt x="15965" y="82230"/>
                  </a:cubicBezTo>
                  <a:cubicBezTo>
                    <a:pt x="16219" y="81591"/>
                    <a:pt x="16462" y="81073"/>
                    <a:pt x="16632" y="80533"/>
                  </a:cubicBezTo>
                  <a:cubicBezTo>
                    <a:pt x="16927" y="79588"/>
                    <a:pt x="17460" y="78828"/>
                    <a:pt x="18246" y="78241"/>
                  </a:cubicBezTo>
                  <a:cubicBezTo>
                    <a:pt x="18755" y="77862"/>
                    <a:pt x="19285" y="77513"/>
                    <a:pt x="19785" y="77123"/>
                  </a:cubicBezTo>
                  <a:cubicBezTo>
                    <a:pt x="20356" y="76679"/>
                    <a:pt x="20466" y="76145"/>
                    <a:pt x="20069" y="75538"/>
                  </a:cubicBezTo>
                  <a:cubicBezTo>
                    <a:pt x="19887" y="75258"/>
                    <a:pt x="19586" y="75052"/>
                    <a:pt x="19322" y="74831"/>
                  </a:cubicBezTo>
                  <a:cubicBezTo>
                    <a:pt x="19116" y="74658"/>
                    <a:pt x="18886" y="74513"/>
                    <a:pt x="18705" y="74383"/>
                  </a:cubicBezTo>
                  <a:cubicBezTo>
                    <a:pt x="19160" y="73708"/>
                    <a:pt x="19673" y="73155"/>
                    <a:pt x="19943" y="72503"/>
                  </a:cubicBezTo>
                  <a:cubicBezTo>
                    <a:pt x="20475" y="71215"/>
                    <a:pt x="20802" y="69861"/>
                    <a:pt x="20803" y="68440"/>
                  </a:cubicBezTo>
                  <a:cubicBezTo>
                    <a:pt x="20804" y="66095"/>
                    <a:pt x="21046" y="63774"/>
                    <a:pt x="21572" y="61485"/>
                  </a:cubicBezTo>
                  <a:lnTo>
                    <a:pt x="21572" y="61485"/>
                  </a:lnTo>
                  <a:cubicBezTo>
                    <a:pt x="21361" y="61886"/>
                    <a:pt x="21030" y="62266"/>
                    <a:pt x="20962" y="62691"/>
                  </a:cubicBezTo>
                  <a:cubicBezTo>
                    <a:pt x="20613" y="64845"/>
                    <a:pt x="20411" y="67015"/>
                    <a:pt x="20299" y="69200"/>
                  </a:cubicBezTo>
                  <a:cubicBezTo>
                    <a:pt x="20242" y="70339"/>
                    <a:pt x="19790" y="71469"/>
                    <a:pt x="19427" y="72576"/>
                  </a:cubicBezTo>
                  <a:cubicBezTo>
                    <a:pt x="19293" y="72989"/>
                    <a:pt x="18910" y="73322"/>
                    <a:pt x="18475" y="73608"/>
                  </a:cubicBezTo>
                  <a:lnTo>
                    <a:pt x="18475" y="72833"/>
                  </a:lnTo>
                  <a:cubicBezTo>
                    <a:pt x="17617" y="74364"/>
                    <a:pt x="16295" y="74484"/>
                    <a:pt x="14893" y="74548"/>
                  </a:cubicBezTo>
                  <a:cubicBezTo>
                    <a:pt x="14794" y="74245"/>
                    <a:pt x="14708" y="73985"/>
                    <a:pt x="14571" y="73568"/>
                  </a:cubicBezTo>
                  <a:cubicBezTo>
                    <a:pt x="14499" y="74001"/>
                    <a:pt x="14452" y="74292"/>
                    <a:pt x="14370" y="74794"/>
                  </a:cubicBezTo>
                  <a:cubicBezTo>
                    <a:pt x="13763" y="73885"/>
                    <a:pt x="14148" y="73014"/>
                    <a:pt x="13806" y="72270"/>
                  </a:cubicBezTo>
                  <a:lnTo>
                    <a:pt x="13806" y="72270"/>
                  </a:lnTo>
                  <a:lnTo>
                    <a:pt x="13806" y="74590"/>
                  </a:lnTo>
                  <a:cubicBezTo>
                    <a:pt x="13516" y="74609"/>
                    <a:pt x="13230" y="74620"/>
                    <a:pt x="12947" y="74620"/>
                  </a:cubicBezTo>
                  <a:cubicBezTo>
                    <a:pt x="11542" y="74620"/>
                    <a:pt x="10232" y="74357"/>
                    <a:pt x="9031" y="73599"/>
                  </a:cubicBezTo>
                  <a:cubicBezTo>
                    <a:pt x="8177" y="73060"/>
                    <a:pt x="7818" y="72151"/>
                    <a:pt x="7518" y="71250"/>
                  </a:cubicBezTo>
                  <a:cubicBezTo>
                    <a:pt x="7166" y="70190"/>
                    <a:pt x="7104" y="69103"/>
                    <a:pt x="7231" y="67971"/>
                  </a:cubicBezTo>
                  <a:cubicBezTo>
                    <a:pt x="7361" y="66813"/>
                    <a:pt x="7381" y="65624"/>
                    <a:pt x="7278" y="64463"/>
                  </a:cubicBezTo>
                  <a:cubicBezTo>
                    <a:pt x="7164" y="63187"/>
                    <a:pt x="6493" y="62073"/>
                    <a:pt x="5894" y="60957"/>
                  </a:cubicBezTo>
                  <a:cubicBezTo>
                    <a:pt x="5732" y="60656"/>
                    <a:pt x="5535" y="60374"/>
                    <a:pt x="5364" y="60099"/>
                  </a:cubicBezTo>
                  <a:cubicBezTo>
                    <a:pt x="5898" y="59568"/>
                    <a:pt x="6918" y="59185"/>
                    <a:pt x="7859" y="59185"/>
                  </a:cubicBezTo>
                  <a:cubicBezTo>
                    <a:pt x="7997" y="59185"/>
                    <a:pt x="8134" y="59193"/>
                    <a:pt x="8267" y="59210"/>
                  </a:cubicBezTo>
                  <a:lnTo>
                    <a:pt x="6429" y="59907"/>
                  </a:lnTo>
                  <a:cubicBezTo>
                    <a:pt x="6850" y="60358"/>
                    <a:pt x="7470" y="60493"/>
                    <a:pt x="8067" y="60516"/>
                  </a:cubicBezTo>
                  <a:cubicBezTo>
                    <a:pt x="11136" y="60627"/>
                    <a:pt x="14206" y="60734"/>
                    <a:pt x="17276" y="60757"/>
                  </a:cubicBezTo>
                  <a:cubicBezTo>
                    <a:pt x="17291" y="60757"/>
                    <a:pt x="17306" y="60757"/>
                    <a:pt x="17321" y="60757"/>
                  </a:cubicBezTo>
                  <a:cubicBezTo>
                    <a:pt x="18703" y="60757"/>
                    <a:pt x="20027" y="60301"/>
                    <a:pt x="21332" y="59857"/>
                  </a:cubicBezTo>
                  <a:cubicBezTo>
                    <a:pt x="21411" y="59830"/>
                    <a:pt x="21468" y="59737"/>
                    <a:pt x="21578" y="59633"/>
                  </a:cubicBezTo>
                  <a:cubicBezTo>
                    <a:pt x="21029" y="58971"/>
                    <a:pt x="20208" y="59129"/>
                    <a:pt x="19498" y="58924"/>
                  </a:cubicBezTo>
                  <a:cubicBezTo>
                    <a:pt x="19692" y="58797"/>
                    <a:pt x="19948" y="58734"/>
                    <a:pt x="20263" y="58734"/>
                  </a:cubicBezTo>
                  <a:cubicBezTo>
                    <a:pt x="20809" y="58734"/>
                    <a:pt x="21533" y="58924"/>
                    <a:pt x="22418" y="59302"/>
                  </a:cubicBezTo>
                  <a:cubicBezTo>
                    <a:pt x="22308" y="59602"/>
                    <a:pt x="22204" y="59912"/>
                    <a:pt x="22084" y="60217"/>
                  </a:cubicBezTo>
                  <a:cubicBezTo>
                    <a:pt x="21913" y="60649"/>
                    <a:pt x="21731" y="61077"/>
                    <a:pt x="21554" y="61507"/>
                  </a:cubicBezTo>
                  <a:cubicBezTo>
                    <a:pt x="21855" y="61039"/>
                    <a:pt x="22195" y="60589"/>
                    <a:pt x="22449" y="60097"/>
                  </a:cubicBezTo>
                  <a:cubicBezTo>
                    <a:pt x="22909" y="59203"/>
                    <a:pt x="22797" y="58964"/>
                    <a:pt x="21797" y="58713"/>
                  </a:cubicBezTo>
                  <a:cubicBezTo>
                    <a:pt x="21039" y="58522"/>
                    <a:pt x="20263" y="58399"/>
                    <a:pt x="19466" y="58241"/>
                  </a:cubicBezTo>
                  <a:cubicBezTo>
                    <a:pt x="19434" y="57616"/>
                    <a:pt x="19381" y="57051"/>
                    <a:pt x="19382" y="56487"/>
                  </a:cubicBezTo>
                  <a:cubicBezTo>
                    <a:pt x="19387" y="54268"/>
                    <a:pt x="19308" y="52045"/>
                    <a:pt x="19445" y="49834"/>
                  </a:cubicBezTo>
                  <a:cubicBezTo>
                    <a:pt x="19679" y="46072"/>
                    <a:pt x="20184" y="42328"/>
                    <a:pt x="20103" y="38545"/>
                  </a:cubicBezTo>
                  <a:cubicBezTo>
                    <a:pt x="20063" y="36612"/>
                    <a:pt x="20012" y="34675"/>
                    <a:pt x="20091" y="32745"/>
                  </a:cubicBezTo>
                  <a:cubicBezTo>
                    <a:pt x="20202" y="30024"/>
                    <a:pt x="20423" y="27309"/>
                    <a:pt x="20606" y="24591"/>
                  </a:cubicBezTo>
                  <a:cubicBezTo>
                    <a:pt x="20803" y="21751"/>
                    <a:pt x="21004" y="18912"/>
                    <a:pt x="21206" y="16072"/>
                  </a:cubicBezTo>
                  <a:cubicBezTo>
                    <a:pt x="21219" y="15884"/>
                    <a:pt x="21273" y="15699"/>
                    <a:pt x="21291" y="15509"/>
                  </a:cubicBezTo>
                  <a:cubicBezTo>
                    <a:pt x="21341" y="14974"/>
                    <a:pt x="21418" y="14438"/>
                    <a:pt x="21420" y="13903"/>
                  </a:cubicBezTo>
                  <a:cubicBezTo>
                    <a:pt x="21425" y="12826"/>
                    <a:pt x="21010" y="12351"/>
                    <a:pt x="20010" y="12351"/>
                  </a:cubicBezTo>
                  <a:cubicBezTo>
                    <a:pt x="19936" y="12351"/>
                    <a:pt x="19859" y="12354"/>
                    <a:pt x="19778" y="12359"/>
                  </a:cubicBezTo>
                  <a:cubicBezTo>
                    <a:pt x="19214" y="12395"/>
                    <a:pt x="18656" y="12541"/>
                    <a:pt x="18100" y="12662"/>
                  </a:cubicBezTo>
                  <a:cubicBezTo>
                    <a:pt x="17747" y="12738"/>
                    <a:pt x="17397" y="12766"/>
                    <a:pt x="17050" y="12766"/>
                  </a:cubicBezTo>
                  <a:cubicBezTo>
                    <a:pt x="16730" y="12766"/>
                    <a:pt x="16412" y="12742"/>
                    <a:pt x="16096" y="12712"/>
                  </a:cubicBezTo>
                  <a:cubicBezTo>
                    <a:pt x="16031" y="11898"/>
                    <a:pt x="16793" y="11322"/>
                    <a:pt x="16444" y="10537"/>
                  </a:cubicBezTo>
                  <a:lnTo>
                    <a:pt x="16444" y="10537"/>
                  </a:lnTo>
                  <a:lnTo>
                    <a:pt x="15604" y="10681"/>
                  </a:lnTo>
                  <a:cubicBezTo>
                    <a:pt x="14902" y="9943"/>
                    <a:pt x="15089" y="9080"/>
                    <a:pt x="15155" y="8232"/>
                  </a:cubicBezTo>
                  <a:cubicBezTo>
                    <a:pt x="15189" y="7801"/>
                    <a:pt x="15221" y="7357"/>
                    <a:pt x="15154" y="6936"/>
                  </a:cubicBezTo>
                  <a:cubicBezTo>
                    <a:pt x="15032" y="6157"/>
                    <a:pt x="15109" y="5426"/>
                    <a:pt x="15432" y="4709"/>
                  </a:cubicBezTo>
                  <a:cubicBezTo>
                    <a:pt x="15666" y="4190"/>
                    <a:pt x="15865" y="3657"/>
                    <a:pt x="16091" y="3135"/>
                  </a:cubicBezTo>
                  <a:cubicBezTo>
                    <a:pt x="16543" y="2099"/>
                    <a:pt x="17092" y="1126"/>
                    <a:pt x="17930" y="286"/>
                  </a:cubicBezTo>
                  <a:cubicBezTo>
                    <a:pt x="18279" y="836"/>
                    <a:pt x="18312" y="1351"/>
                    <a:pt x="18198" y="1894"/>
                  </a:cubicBezTo>
                  <a:cubicBezTo>
                    <a:pt x="18080" y="2450"/>
                    <a:pt x="17995" y="3015"/>
                    <a:pt x="17851" y="3565"/>
                  </a:cubicBezTo>
                  <a:cubicBezTo>
                    <a:pt x="17657" y="4306"/>
                    <a:pt x="17728" y="5009"/>
                    <a:pt x="18046" y="5694"/>
                  </a:cubicBezTo>
                  <a:cubicBezTo>
                    <a:pt x="18532" y="6735"/>
                    <a:pt x="18198" y="7815"/>
                    <a:pt x="18196" y="8878"/>
                  </a:cubicBezTo>
                  <a:cubicBezTo>
                    <a:pt x="18196" y="9045"/>
                    <a:pt x="18048" y="9228"/>
                    <a:pt x="17932" y="9374"/>
                  </a:cubicBezTo>
                  <a:cubicBezTo>
                    <a:pt x="17617" y="9768"/>
                    <a:pt x="17282" y="10145"/>
                    <a:pt x="16955" y="10530"/>
                  </a:cubicBezTo>
                  <a:lnTo>
                    <a:pt x="16976" y="10511"/>
                  </a:lnTo>
                  <a:cubicBezTo>
                    <a:pt x="17070" y="10531"/>
                    <a:pt x="17209" y="10588"/>
                    <a:pt x="17282" y="10588"/>
                  </a:cubicBezTo>
                  <a:cubicBezTo>
                    <a:pt x="17301" y="10588"/>
                    <a:pt x="17315" y="10584"/>
                    <a:pt x="17323" y="10575"/>
                  </a:cubicBezTo>
                  <a:cubicBezTo>
                    <a:pt x="18005" y="9786"/>
                    <a:pt x="18774" y="9032"/>
                    <a:pt x="18523" y="7826"/>
                  </a:cubicBezTo>
                  <a:cubicBezTo>
                    <a:pt x="18478" y="7619"/>
                    <a:pt x="18577" y="7385"/>
                    <a:pt x="18563" y="7166"/>
                  </a:cubicBezTo>
                  <a:cubicBezTo>
                    <a:pt x="18537" y="6728"/>
                    <a:pt x="18587" y="6241"/>
                    <a:pt x="18413" y="5863"/>
                  </a:cubicBezTo>
                  <a:cubicBezTo>
                    <a:pt x="17955" y="4873"/>
                    <a:pt x="18045" y="3907"/>
                    <a:pt x="18276" y="2900"/>
                  </a:cubicBezTo>
                  <a:cubicBezTo>
                    <a:pt x="18415" y="2289"/>
                    <a:pt x="18495" y="1648"/>
                    <a:pt x="18480" y="1024"/>
                  </a:cubicBezTo>
                  <a:cubicBezTo>
                    <a:pt x="18472" y="684"/>
                    <a:pt x="18296" y="183"/>
                    <a:pt x="18041" y="51"/>
                  </a:cubicBezTo>
                  <a:cubicBezTo>
                    <a:pt x="17973" y="16"/>
                    <a:pt x="17911" y="0"/>
                    <a:pt x="17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29">
              <a:extLst>
                <a:ext uri="{FF2B5EF4-FFF2-40B4-BE49-F238E27FC236}">
                  <a16:creationId xmlns:a16="http://schemas.microsoft.com/office/drawing/2014/main" id="{89DCF6AE-0E33-8AF1-F64E-DC08AB176018}"/>
                </a:ext>
              </a:extLst>
            </p:cNvPr>
            <p:cNvSpPr/>
            <p:nvPr/>
          </p:nvSpPr>
          <p:spPr>
            <a:xfrm>
              <a:off x="2060950" y="2406925"/>
              <a:ext cx="61225" cy="12175"/>
            </a:xfrm>
            <a:custGeom>
              <a:avLst/>
              <a:gdLst/>
              <a:ahLst/>
              <a:cxnLst/>
              <a:rect l="l" t="t" r="r" b="b"/>
              <a:pathLst>
                <a:path w="2449" h="487" extrusionOk="0">
                  <a:moveTo>
                    <a:pt x="1" y="1"/>
                  </a:moveTo>
                  <a:cubicBezTo>
                    <a:pt x="592" y="330"/>
                    <a:pt x="1058" y="486"/>
                    <a:pt x="1444" y="486"/>
                  </a:cubicBezTo>
                  <a:cubicBezTo>
                    <a:pt x="1847" y="486"/>
                    <a:pt x="2164" y="318"/>
                    <a:pt x="2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29">
              <a:extLst>
                <a:ext uri="{FF2B5EF4-FFF2-40B4-BE49-F238E27FC236}">
                  <a16:creationId xmlns:a16="http://schemas.microsoft.com/office/drawing/2014/main" id="{6853A918-902C-E648-C241-8743FAAE8950}"/>
                </a:ext>
              </a:extLst>
            </p:cNvPr>
            <p:cNvSpPr/>
            <p:nvPr/>
          </p:nvSpPr>
          <p:spPr>
            <a:xfrm>
              <a:off x="2021700" y="2431850"/>
              <a:ext cx="23250" cy="55450"/>
            </a:xfrm>
            <a:custGeom>
              <a:avLst/>
              <a:gdLst/>
              <a:ahLst/>
              <a:cxnLst/>
              <a:rect l="l" t="t" r="r" b="b"/>
              <a:pathLst>
                <a:path w="930" h="2218" extrusionOk="0">
                  <a:moveTo>
                    <a:pt x="391" y="0"/>
                  </a:moveTo>
                  <a:lnTo>
                    <a:pt x="272" y="13"/>
                  </a:lnTo>
                  <a:lnTo>
                    <a:pt x="0" y="2217"/>
                  </a:lnTo>
                  <a:cubicBezTo>
                    <a:pt x="923" y="1102"/>
                    <a:pt x="930" y="1079"/>
                    <a:pt x="622" y="326"/>
                  </a:cubicBezTo>
                  <a:lnTo>
                    <a:pt x="622" y="326"/>
                  </a:lnTo>
                  <a:cubicBezTo>
                    <a:pt x="590" y="591"/>
                    <a:pt x="566" y="795"/>
                    <a:pt x="542" y="998"/>
                  </a:cubicBezTo>
                  <a:lnTo>
                    <a:pt x="492" y="994"/>
                  </a:lnTo>
                  <a:cubicBezTo>
                    <a:pt x="458" y="663"/>
                    <a:pt x="425" y="331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29">
              <a:extLst>
                <a:ext uri="{FF2B5EF4-FFF2-40B4-BE49-F238E27FC236}">
                  <a16:creationId xmlns:a16="http://schemas.microsoft.com/office/drawing/2014/main" id="{A40FF023-A6EF-8AE1-0EA0-706205ED3948}"/>
                </a:ext>
              </a:extLst>
            </p:cNvPr>
            <p:cNvSpPr/>
            <p:nvPr/>
          </p:nvSpPr>
          <p:spPr>
            <a:xfrm>
              <a:off x="2110125" y="2483100"/>
              <a:ext cx="13400" cy="73100"/>
            </a:xfrm>
            <a:custGeom>
              <a:avLst/>
              <a:gdLst/>
              <a:ahLst/>
              <a:cxnLst/>
              <a:rect l="l" t="t" r="r" b="b"/>
              <a:pathLst>
                <a:path w="536" h="2924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975"/>
                    <a:pt x="244" y="1949"/>
                    <a:pt x="365" y="2924"/>
                  </a:cubicBezTo>
                  <a:cubicBezTo>
                    <a:pt x="535" y="1894"/>
                    <a:pt x="486" y="9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29">
              <a:extLst>
                <a:ext uri="{FF2B5EF4-FFF2-40B4-BE49-F238E27FC236}">
                  <a16:creationId xmlns:a16="http://schemas.microsoft.com/office/drawing/2014/main" id="{CC5D0692-B7D5-E5B4-C646-6C0E4FD487B0}"/>
                </a:ext>
              </a:extLst>
            </p:cNvPr>
            <p:cNvSpPr/>
            <p:nvPr/>
          </p:nvSpPr>
          <p:spPr>
            <a:xfrm>
              <a:off x="2010675" y="2562075"/>
              <a:ext cx="21625" cy="51775"/>
            </a:xfrm>
            <a:custGeom>
              <a:avLst/>
              <a:gdLst/>
              <a:ahLst/>
              <a:cxnLst/>
              <a:rect l="l" t="t" r="r" b="b"/>
              <a:pathLst>
                <a:path w="865" h="2071" extrusionOk="0">
                  <a:moveTo>
                    <a:pt x="234" y="0"/>
                  </a:moveTo>
                  <a:lnTo>
                    <a:pt x="1" y="82"/>
                  </a:lnTo>
                  <a:cubicBezTo>
                    <a:pt x="224" y="744"/>
                    <a:pt x="448" y="1408"/>
                    <a:pt x="671" y="2070"/>
                  </a:cubicBezTo>
                  <a:lnTo>
                    <a:pt x="865" y="2008"/>
                  </a:lnTo>
                  <a:cubicBezTo>
                    <a:pt x="655" y="1339"/>
                    <a:pt x="444" y="669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29">
              <a:extLst>
                <a:ext uri="{FF2B5EF4-FFF2-40B4-BE49-F238E27FC236}">
                  <a16:creationId xmlns:a16="http://schemas.microsoft.com/office/drawing/2014/main" id="{1156D7A7-81A9-94CC-1D2C-C6F77C38C116}"/>
                </a:ext>
              </a:extLst>
            </p:cNvPr>
            <p:cNvSpPr/>
            <p:nvPr/>
          </p:nvSpPr>
          <p:spPr>
            <a:xfrm>
              <a:off x="2007450" y="2322900"/>
              <a:ext cx="13875" cy="44300"/>
            </a:xfrm>
            <a:custGeom>
              <a:avLst/>
              <a:gdLst/>
              <a:ahLst/>
              <a:cxnLst/>
              <a:rect l="l" t="t" r="r" b="b"/>
              <a:pathLst>
                <a:path w="555" h="1772" extrusionOk="0">
                  <a:moveTo>
                    <a:pt x="346" y="1"/>
                  </a:moveTo>
                  <a:cubicBezTo>
                    <a:pt x="1" y="625"/>
                    <a:pt x="71" y="1166"/>
                    <a:pt x="554" y="1772"/>
                  </a:cubicBezTo>
                  <a:cubicBezTo>
                    <a:pt x="485" y="1184"/>
                    <a:pt x="418" y="609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29">
              <a:extLst>
                <a:ext uri="{FF2B5EF4-FFF2-40B4-BE49-F238E27FC236}">
                  <a16:creationId xmlns:a16="http://schemas.microsoft.com/office/drawing/2014/main" id="{A5D73773-70C2-D8A0-C729-464592CDA1F4}"/>
                </a:ext>
              </a:extLst>
            </p:cNvPr>
            <p:cNvSpPr/>
            <p:nvPr/>
          </p:nvSpPr>
          <p:spPr>
            <a:xfrm>
              <a:off x="2069875" y="2391325"/>
              <a:ext cx="33225" cy="7350"/>
            </a:xfrm>
            <a:custGeom>
              <a:avLst/>
              <a:gdLst/>
              <a:ahLst/>
              <a:cxnLst/>
              <a:rect l="l" t="t" r="r" b="b"/>
              <a:pathLst>
                <a:path w="1329" h="294" extrusionOk="0">
                  <a:moveTo>
                    <a:pt x="0" y="1"/>
                  </a:moveTo>
                  <a:cubicBezTo>
                    <a:pt x="296" y="209"/>
                    <a:pt x="552" y="294"/>
                    <a:pt x="792" y="294"/>
                  </a:cubicBezTo>
                  <a:cubicBezTo>
                    <a:pt x="964" y="294"/>
                    <a:pt x="1128" y="250"/>
                    <a:pt x="1292" y="178"/>
                  </a:cubicBezTo>
                  <a:cubicBezTo>
                    <a:pt x="1313" y="111"/>
                    <a:pt x="1329" y="80"/>
                    <a:pt x="1328" y="51"/>
                  </a:cubicBezTo>
                  <a:cubicBezTo>
                    <a:pt x="1326" y="34"/>
                    <a:pt x="1298" y="3"/>
                    <a:pt x="1282" y="3"/>
                  </a:cubicBezTo>
                  <a:cubicBezTo>
                    <a:pt x="903" y="1"/>
                    <a:pt x="5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29">
              <a:extLst>
                <a:ext uri="{FF2B5EF4-FFF2-40B4-BE49-F238E27FC236}">
                  <a16:creationId xmlns:a16="http://schemas.microsoft.com/office/drawing/2014/main" id="{E61EBB90-5751-AB7C-9E89-68168E163EAE}"/>
                </a:ext>
              </a:extLst>
            </p:cNvPr>
            <p:cNvSpPr/>
            <p:nvPr/>
          </p:nvSpPr>
          <p:spPr>
            <a:xfrm>
              <a:off x="2132975" y="2319800"/>
              <a:ext cx="11650" cy="52400"/>
            </a:xfrm>
            <a:custGeom>
              <a:avLst/>
              <a:gdLst/>
              <a:ahLst/>
              <a:cxnLst/>
              <a:rect l="l" t="t" r="r" b="b"/>
              <a:pathLst>
                <a:path w="466" h="2096" extrusionOk="0">
                  <a:moveTo>
                    <a:pt x="164" y="0"/>
                  </a:moveTo>
                  <a:lnTo>
                    <a:pt x="164" y="0"/>
                  </a:lnTo>
                  <a:cubicBezTo>
                    <a:pt x="114" y="634"/>
                    <a:pt x="65" y="1268"/>
                    <a:pt x="0" y="2095"/>
                  </a:cubicBezTo>
                  <a:cubicBezTo>
                    <a:pt x="466" y="1294"/>
                    <a:pt x="439" y="641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29">
              <a:extLst>
                <a:ext uri="{FF2B5EF4-FFF2-40B4-BE49-F238E27FC236}">
                  <a16:creationId xmlns:a16="http://schemas.microsoft.com/office/drawing/2014/main" id="{E0795F10-B7DE-B29C-0BD6-889CBA9BF56C}"/>
                </a:ext>
              </a:extLst>
            </p:cNvPr>
            <p:cNvSpPr/>
            <p:nvPr/>
          </p:nvSpPr>
          <p:spPr>
            <a:xfrm>
              <a:off x="1997475" y="2539075"/>
              <a:ext cx="11650" cy="47400"/>
            </a:xfrm>
            <a:custGeom>
              <a:avLst/>
              <a:gdLst/>
              <a:ahLst/>
              <a:cxnLst/>
              <a:rect l="l" t="t" r="r" b="b"/>
              <a:pathLst>
                <a:path w="466" h="1896" extrusionOk="0">
                  <a:moveTo>
                    <a:pt x="229" y="1"/>
                  </a:moveTo>
                  <a:lnTo>
                    <a:pt x="1" y="29"/>
                  </a:lnTo>
                  <a:lnTo>
                    <a:pt x="239" y="1895"/>
                  </a:lnTo>
                  <a:lnTo>
                    <a:pt x="465" y="1867"/>
                  </a:lnTo>
                  <a:cubicBezTo>
                    <a:pt x="386" y="1244"/>
                    <a:pt x="308" y="622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29">
              <a:extLst>
                <a:ext uri="{FF2B5EF4-FFF2-40B4-BE49-F238E27FC236}">
                  <a16:creationId xmlns:a16="http://schemas.microsoft.com/office/drawing/2014/main" id="{29857791-B716-BD98-50E8-76DEF67FAAC9}"/>
                </a:ext>
              </a:extLst>
            </p:cNvPr>
            <p:cNvSpPr/>
            <p:nvPr/>
          </p:nvSpPr>
          <p:spPr>
            <a:xfrm>
              <a:off x="2023300" y="2335200"/>
              <a:ext cx="9350" cy="21100"/>
            </a:xfrm>
            <a:custGeom>
              <a:avLst/>
              <a:gdLst/>
              <a:ahLst/>
              <a:cxnLst/>
              <a:rect l="l" t="t" r="r" b="b"/>
              <a:pathLst>
                <a:path w="374" h="844" extrusionOk="0">
                  <a:moveTo>
                    <a:pt x="114" y="0"/>
                  </a:moveTo>
                  <a:lnTo>
                    <a:pt x="1" y="70"/>
                  </a:lnTo>
                  <a:lnTo>
                    <a:pt x="214" y="844"/>
                  </a:lnTo>
                  <a:lnTo>
                    <a:pt x="343" y="829"/>
                  </a:lnTo>
                  <a:cubicBezTo>
                    <a:pt x="343" y="683"/>
                    <a:pt x="373" y="528"/>
                    <a:pt x="335" y="392"/>
                  </a:cubicBezTo>
                  <a:cubicBezTo>
                    <a:pt x="295" y="252"/>
                    <a:pt x="190" y="13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29">
              <a:extLst>
                <a:ext uri="{FF2B5EF4-FFF2-40B4-BE49-F238E27FC236}">
                  <a16:creationId xmlns:a16="http://schemas.microsoft.com/office/drawing/2014/main" id="{49AF65C9-11E4-207E-A133-112B79C67806}"/>
                </a:ext>
              </a:extLst>
            </p:cNvPr>
            <p:cNvSpPr/>
            <p:nvPr/>
          </p:nvSpPr>
          <p:spPr>
            <a:xfrm>
              <a:off x="2126550" y="2508100"/>
              <a:ext cx="6425" cy="22400"/>
            </a:xfrm>
            <a:custGeom>
              <a:avLst/>
              <a:gdLst/>
              <a:ahLst/>
              <a:cxnLst/>
              <a:rect l="l" t="t" r="r" b="b"/>
              <a:pathLst>
                <a:path w="257" h="896" extrusionOk="0">
                  <a:moveTo>
                    <a:pt x="204" y="1"/>
                  </a:moveTo>
                  <a:lnTo>
                    <a:pt x="0" y="26"/>
                  </a:lnTo>
                  <a:cubicBezTo>
                    <a:pt x="16" y="316"/>
                    <a:pt x="33" y="605"/>
                    <a:pt x="50" y="895"/>
                  </a:cubicBezTo>
                  <a:lnTo>
                    <a:pt x="256" y="878"/>
                  </a:lnTo>
                  <a:cubicBezTo>
                    <a:pt x="239" y="586"/>
                    <a:pt x="222" y="293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29">
              <a:extLst>
                <a:ext uri="{FF2B5EF4-FFF2-40B4-BE49-F238E27FC236}">
                  <a16:creationId xmlns:a16="http://schemas.microsoft.com/office/drawing/2014/main" id="{7DE0577E-D9B7-3912-3C14-BBFD13FD9B60}"/>
                </a:ext>
              </a:extLst>
            </p:cNvPr>
            <p:cNvSpPr/>
            <p:nvPr/>
          </p:nvSpPr>
          <p:spPr>
            <a:xfrm>
              <a:off x="2057750" y="814325"/>
              <a:ext cx="51375" cy="168625"/>
            </a:xfrm>
            <a:custGeom>
              <a:avLst/>
              <a:gdLst/>
              <a:ahLst/>
              <a:cxnLst/>
              <a:rect l="l" t="t" r="r" b="b"/>
              <a:pathLst>
                <a:path w="2055" h="6745" extrusionOk="0">
                  <a:moveTo>
                    <a:pt x="1399" y="0"/>
                  </a:moveTo>
                  <a:cubicBezTo>
                    <a:pt x="1225" y="327"/>
                    <a:pt x="1157" y="639"/>
                    <a:pt x="1182" y="945"/>
                  </a:cubicBezTo>
                  <a:cubicBezTo>
                    <a:pt x="1285" y="2205"/>
                    <a:pt x="1405" y="3463"/>
                    <a:pt x="1542" y="4719"/>
                  </a:cubicBezTo>
                  <a:cubicBezTo>
                    <a:pt x="1599" y="5246"/>
                    <a:pt x="1754" y="5770"/>
                    <a:pt x="1449" y="6265"/>
                  </a:cubicBezTo>
                  <a:cubicBezTo>
                    <a:pt x="819" y="6123"/>
                    <a:pt x="749" y="6086"/>
                    <a:pt x="590" y="5648"/>
                  </a:cubicBezTo>
                  <a:cubicBezTo>
                    <a:pt x="323" y="4915"/>
                    <a:pt x="295" y="4161"/>
                    <a:pt x="439" y="3399"/>
                  </a:cubicBezTo>
                  <a:cubicBezTo>
                    <a:pt x="625" y="2412"/>
                    <a:pt x="816" y="1427"/>
                    <a:pt x="1004" y="441"/>
                  </a:cubicBezTo>
                  <a:lnTo>
                    <a:pt x="779" y="382"/>
                  </a:lnTo>
                  <a:cubicBezTo>
                    <a:pt x="408" y="1702"/>
                    <a:pt x="1" y="3020"/>
                    <a:pt x="30" y="4420"/>
                  </a:cubicBezTo>
                  <a:cubicBezTo>
                    <a:pt x="43" y="4893"/>
                    <a:pt x="123" y="5363"/>
                    <a:pt x="270" y="5813"/>
                  </a:cubicBezTo>
                  <a:cubicBezTo>
                    <a:pt x="361" y="6093"/>
                    <a:pt x="584" y="6372"/>
                    <a:pt x="823" y="6551"/>
                  </a:cubicBezTo>
                  <a:cubicBezTo>
                    <a:pt x="996" y="6681"/>
                    <a:pt x="1170" y="6744"/>
                    <a:pt x="1327" y="6744"/>
                  </a:cubicBezTo>
                  <a:cubicBezTo>
                    <a:pt x="1604" y="6744"/>
                    <a:pt x="1831" y="6551"/>
                    <a:pt x="1921" y="6187"/>
                  </a:cubicBezTo>
                  <a:cubicBezTo>
                    <a:pt x="2024" y="5771"/>
                    <a:pt x="2055" y="5297"/>
                    <a:pt x="1965" y="4882"/>
                  </a:cubicBezTo>
                  <a:cubicBezTo>
                    <a:pt x="1654" y="3450"/>
                    <a:pt x="1489" y="2008"/>
                    <a:pt x="1497" y="544"/>
                  </a:cubicBezTo>
                  <a:cubicBezTo>
                    <a:pt x="1498" y="363"/>
                    <a:pt x="1433" y="182"/>
                    <a:pt x="1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29">
              <a:extLst>
                <a:ext uri="{FF2B5EF4-FFF2-40B4-BE49-F238E27FC236}">
                  <a16:creationId xmlns:a16="http://schemas.microsoft.com/office/drawing/2014/main" id="{DFD04999-8957-625F-5897-7C3ED68B5C96}"/>
                </a:ext>
              </a:extLst>
            </p:cNvPr>
            <p:cNvSpPr/>
            <p:nvPr/>
          </p:nvSpPr>
          <p:spPr>
            <a:xfrm>
              <a:off x="2117175" y="939925"/>
              <a:ext cx="40350" cy="131475"/>
            </a:xfrm>
            <a:custGeom>
              <a:avLst/>
              <a:gdLst/>
              <a:ahLst/>
              <a:cxnLst/>
              <a:rect l="l" t="t" r="r" b="b"/>
              <a:pathLst>
                <a:path w="1614" h="5259" extrusionOk="0">
                  <a:moveTo>
                    <a:pt x="914" y="1210"/>
                  </a:moveTo>
                  <a:lnTo>
                    <a:pt x="914" y="1210"/>
                  </a:lnTo>
                  <a:cubicBezTo>
                    <a:pt x="1396" y="2284"/>
                    <a:pt x="1361" y="4193"/>
                    <a:pt x="827" y="4886"/>
                  </a:cubicBezTo>
                  <a:lnTo>
                    <a:pt x="827" y="4885"/>
                  </a:lnTo>
                  <a:cubicBezTo>
                    <a:pt x="311" y="3627"/>
                    <a:pt x="635" y="2455"/>
                    <a:pt x="914" y="1210"/>
                  </a:cubicBezTo>
                  <a:close/>
                  <a:moveTo>
                    <a:pt x="1213" y="1"/>
                  </a:moveTo>
                  <a:lnTo>
                    <a:pt x="970" y="2"/>
                  </a:lnTo>
                  <a:cubicBezTo>
                    <a:pt x="466" y="1443"/>
                    <a:pt x="1" y="2893"/>
                    <a:pt x="262" y="4476"/>
                  </a:cubicBezTo>
                  <a:cubicBezTo>
                    <a:pt x="283" y="4598"/>
                    <a:pt x="317" y="4748"/>
                    <a:pt x="400" y="4824"/>
                  </a:cubicBezTo>
                  <a:cubicBezTo>
                    <a:pt x="596" y="5000"/>
                    <a:pt x="815" y="5235"/>
                    <a:pt x="1043" y="5258"/>
                  </a:cubicBezTo>
                  <a:cubicBezTo>
                    <a:pt x="1047" y="5259"/>
                    <a:pt x="1050" y="5259"/>
                    <a:pt x="1053" y="5259"/>
                  </a:cubicBezTo>
                  <a:cubicBezTo>
                    <a:pt x="1192" y="5259"/>
                    <a:pt x="1421" y="4956"/>
                    <a:pt x="1499" y="4752"/>
                  </a:cubicBezTo>
                  <a:cubicBezTo>
                    <a:pt x="1597" y="4495"/>
                    <a:pt x="1613" y="4192"/>
                    <a:pt x="1602" y="3911"/>
                  </a:cubicBezTo>
                  <a:cubicBezTo>
                    <a:pt x="1566" y="3059"/>
                    <a:pt x="1513" y="2208"/>
                    <a:pt x="1436" y="1359"/>
                  </a:cubicBezTo>
                  <a:cubicBezTo>
                    <a:pt x="1396" y="902"/>
                    <a:pt x="1290" y="454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29">
              <a:extLst>
                <a:ext uri="{FF2B5EF4-FFF2-40B4-BE49-F238E27FC236}">
                  <a16:creationId xmlns:a16="http://schemas.microsoft.com/office/drawing/2014/main" id="{7DA59045-47DA-F5D2-720D-30AC70F562DC}"/>
                </a:ext>
              </a:extLst>
            </p:cNvPr>
            <p:cNvSpPr/>
            <p:nvPr/>
          </p:nvSpPr>
          <p:spPr>
            <a:xfrm>
              <a:off x="2061000" y="1302650"/>
              <a:ext cx="40275" cy="127475"/>
            </a:xfrm>
            <a:custGeom>
              <a:avLst/>
              <a:gdLst/>
              <a:ahLst/>
              <a:cxnLst/>
              <a:rect l="l" t="t" r="r" b="b"/>
              <a:pathLst>
                <a:path w="1611" h="5099" extrusionOk="0">
                  <a:moveTo>
                    <a:pt x="857" y="1215"/>
                  </a:moveTo>
                  <a:cubicBezTo>
                    <a:pt x="1037" y="2494"/>
                    <a:pt x="1610" y="3592"/>
                    <a:pt x="1054" y="4766"/>
                  </a:cubicBezTo>
                  <a:cubicBezTo>
                    <a:pt x="268" y="4185"/>
                    <a:pt x="175" y="2809"/>
                    <a:pt x="857" y="1215"/>
                  </a:cubicBezTo>
                  <a:close/>
                  <a:moveTo>
                    <a:pt x="1029" y="1"/>
                  </a:moveTo>
                  <a:cubicBezTo>
                    <a:pt x="909" y="122"/>
                    <a:pt x="738" y="220"/>
                    <a:pt x="684" y="362"/>
                  </a:cubicBezTo>
                  <a:cubicBezTo>
                    <a:pt x="246" y="1521"/>
                    <a:pt x="1" y="2716"/>
                    <a:pt x="132" y="3962"/>
                  </a:cubicBezTo>
                  <a:cubicBezTo>
                    <a:pt x="154" y="4176"/>
                    <a:pt x="196" y="4427"/>
                    <a:pt x="324" y="4581"/>
                  </a:cubicBezTo>
                  <a:cubicBezTo>
                    <a:pt x="508" y="4801"/>
                    <a:pt x="769" y="5074"/>
                    <a:pt x="1018" y="5097"/>
                  </a:cubicBezTo>
                  <a:cubicBezTo>
                    <a:pt x="1032" y="5098"/>
                    <a:pt x="1047" y="5099"/>
                    <a:pt x="1061" y="5099"/>
                  </a:cubicBezTo>
                  <a:cubicBezTo>
                    <a:pt x="1385" y="5099"/>
                    <a:pt x="1536" y="4752"/>
                    <a:pt x="1543" y="4433"/>
                  </a:cubicBezTo>
                  <a:cubicBezTo>
                    <a:pt x="1558" y="3840"/>
                    <a:pt x="1577" y="3237"/>
                    <a:pt x="1502" y="2651"/>
                  </a:cubicBezTo>
                  <a:cubicBezTo>
                    <a:pt x="1392" y="1783"/>
                    <a:pt x="1199" y="925"/>
                    <a:pt x="1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29">
              <a:extLst>
                <a:ext uri="{FF2B5EF4-FFF2-40B4-BE49-F238E27FC236}">
                  <a16:creationId xmlns:a16="http://schemas.microsoft.com/office/drawing/2014/main" id="{679D2931-9478-4793-B70B-ECFCD818C481}"/>
                </a:ext>
              </a:extLst>
            </p:cNvPr>
            <p:cNvSpPr/>
            <p:nvPr/>
          </p:nvSpPr>
          <p:spPr>
            <a:xfrm>
              <a:off x="2193975" y="1249150"/>
              <a:ext cx="12175" cy="146200"/>
            </a:xfrm>
            <a:custGeom>
              <a:avLst/>
              <a:gdLst/>
              <a:ahLst/>
              <a:cxnLst/>
              <a:rect l="l" t="t" r="r" b="b"/>
              <a:pathLst>
                <a:path w="487" h="5848" extrusionOk="0">
                  <a:moveTo>
                    <a:pt x="235" y="1"/>
                  </a:moveTo>
                  <a:cubicBezTo>
                    <a:pt x="157" y="1950"/>
                    <a:pt x="79" y="3898"/>
                    <a:pt x="1" y="5847"/>
                  </a:cubicBezTo>
                  <a:cubicBezTo>
                    <a:pt x="383" y="3910"/>
                    <a:pt x="486" y="196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29">
              <a:extLst>
                <a:ext uri="{FF2B5EF4-FFF2-40B4-BE49-F238E27FC236}">
                  <a16:creationId xmlns:a16="http://schemas.microsoft.com/office/drawing/2014/main" id="{24AA1B22-3931-5109-59B3-B2B467BC88F9}"/>
                </a:ext>
              </a:extLst>
            </p:cNvPr>
            <p:cNvSpPr/>
            <p:nvPr/>
          </p:nvSpPr>
          <p:spPr>
            <a:xfrm>
              <a:off x="2005275" y="1197300"/>
              <a:ext cx="13625" cy="130575"/>
            </a:xfrm>
            <a:custGeom>
              <a:avLst/>
              <a:gdLst/>
              <a:ahLst/>
              <a:cxnLst/>
              <a:rect l="l" t="t" r="r" b="b"/>
              <a:pathLst>
                <a:path w="545" h="5223" extrusionOk="0">
                  <a:moveTo>
                    <a:pt x="545" y="0"/>
                  </a:moveTo>
                  <a:lnTo>
                    <a:pt x="545" y="0"/>
                  </a:lnTo>
                  <a:cubicBezTo>
                    <a:pt x="93" y="1560"/>
                    <a:pt x="0" y="4463"/>
                    <a:pt x="256" y="5223"/>
                  </a:cubicBezTo>
                  <a:cubicBezTo>
                    <a:pt x="354" y="3453"/>
                    <a:pt x="450" y="1727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29">
              <a:extLst>
                <a:ext uri="{FF2B5EF4-FFF2-40B4-BE49-F238E27FC236}">
                  <a16:creationId xmlns:a16="http://schemas.microsoft.com/office/drawing/2014/main" id="{44377B4D-D2CB-2E40-32C5-BB1D93FEB2CA}"/>
                </a:ext>
              </a:extLst>
            </p:cNvPr>
            <p:cNvSpPr/>
            <p:nvPr/>
          </p:nvSpPr>
          <p:spPr>
            <a:xfrm>
              <a:off x="2120625" y="1592550"/>
              <a:ext cx="11875" cy="116750"/>
            </a:xfrm>
            <a:custGeom>
              <a:avLst/>
              <a:gdLst/>
              <a:ahLst/>
              <a:cxnLst/>
              <a:rect l="l" t="t" r="r" b="b"/>
              <a:pathLst>
                <a:path w="475" h="4670" extrusionOk="0">
                  <a:moveTo>
                    <a:pt x="243" y="1"/>
                  </a:moveTo>
                  <a:lnTo>
                    <a:pt x="1" y="42"/>
                  </a:lnTo>
                  <a:cubicBezTo>
                    <a:pt x="79" y="1585"/>
                    <a:pt x="158" y="3127"/>
                    <a:pt x="236" y="4669"/>
                  </a:cubicBezTo>
                  <a:lnTo>
                    <a:pt x="474" y="465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29">
              <a:extLst>
                <a:ext uri="{FF2B5EF4-FFF2-40B4-BE49-F238E27FC236}">
                  <a16:creationId xmlns:a16="http://schemas.microsoft.com/office/drawing/2014/main" id="{D1C42713-60E7-E005-6C4A-4360F71A7AB1}"/>
                </a:ext>
              </a:extLst>
            </p:cNvPr>
            <p:cNvSpPr/>
            <p:nvPr/>
          </p:nvSpPr>
          <p:spPr>
            <a:xfrm>
              <a:off x="2005825" y="998725"/>
              <a:ext cx="6150" cy="103150"/>
            </a:xfrm>
            <a:custGeom>
              <a:avLst/>
              <a:gdLst/>
              <a:ahLst/>
              <a:cxnLst/>
              <a:rect l="l" t="t" r="r" b="b"/>
              <a:pathLst>
                <a:path w="246" h="4126" extrusionOk="0">
                  <a:moveTo>
                    <a:pt x="246" y="1"/>
                  </a:moveTo>
                  <a:lnTo>
                    <a:pt x="54" y="37"/>
                  </a:lnTo>
                  <a:cubicBezTo>
                    <a:pt x="46" y="1401"/>
                    <a:pt x="1" y="2767"/>
                    <a:pt x="246" y="412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29">
              <a:extLst>
                <a:ext uri="{FF2B5EF4-FFF2-40B4-BE49-F238E27FC236}">
                  <a16:creationId xmlns:a16="http://schemas.microsoft.com/office/drawing/2014/main" id="{10D2B2C7-AD87-04A3-F88C-F99136F60408}"/>
                </a:ext>
              </a:extLst>
            </p:cNvPr>
            <p:cNvSpPr/>
            <p:nvPr/>
          </p:nvSpPr>
          <p:spPr>
            <a:xfrm>
              <a:off x="2223475" y="825375"/>
              <a:ext cx="13550" cy="79875"/>
            </a:xfrm>
            <a:custGeom>
              <a:avLst/>
              <a:gdLst/>
              <a:ahLst/>
              <a:cxnLst/>
              <a:rect l="l" t="t" r="r" b="b"/>
              <a:pathLst>
                <a:path w="542" h="3195" extrusionOk="0">
                  <a:moveTo>
                    <a:pt x="542" y="0"/>
                  </a:moveTo>
                  <a:lnTo>
                    <a:pt x="542" y="0"/>
                  </a:lnTo>
                  <a:cubicBezTo>
                    <a:pt x="26" y="1462"/>
                    <a:pt x="1" y="1955"/>
                    <a:pt x="302" y="3194"/>
                  </a:cubicBezTo>
                  <a:cubicBezTo>
                    <a:pt x="388" y="2055"/>
                    <a:pt x="465" y="1028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29">
              <a:extLst>
                <a:ext uri="{FF2B5EF4-FFF2-40B4-BE49-F238E27FC236}">
                  <a16:creationId xmlns:a16="http://schemas.microsoft.com/office/drawing/2014/main" id="{91C9F051-1685-AB53-8EA2-6ED3D771B813}"/>
                </a:ext>
              </a:extLst>
            </p:cNvPr>
            <p:cNvSpPr/>
            <p:nvPr/>
          </p:nvSpPr>
          <p:spPr>
            <a:xfrm>
              <a:off x="2023025" y="1224350"/>
              <a:ext cx="3700" cy="78100"/>
            </a:xfrm>
            <a:custGeom>
              <a:avLst/>
              <a:gdLst/>
              <a:ahLst/>
              <a:cxnLst/>
              <a:rect l="l" t="t" r="r" b="b"/>
              <a:pathLst>
                <a:path w="148" h="3124" extrusionOk="0">
                  <a:moveTo>
                    <a:pt x="0" y="1"/>
                  </a:moveTo>
                  <a:lnTo>
                    <a:pt x="0" y="3120"/>
                  </a:lnTo>
                  <a:lnTo>
                    <a:pt x="148" y="3124"/>
                  </a:lnTo>
                  <a:lnTo>
                    <a:pt x="148" y="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29">
              <a:extLst>
                <a:ext uri="{FF2B5EF4-FFF2-40B4-BE49-F238E27FC236}">
                  <a16:creationId xmlns:a16="http://schemas.microsoft.com/office/drawing/2014/main" id="{B315B90A-CCF5-D29F-C0D0-E8C624FEB75F}"/>
                </a:ext>
              </a:extLst>
            </p:cNvPr>
            <p:cNvSpPr/>
            <p:nvPr/>
          </p:nvSpPr>
          <p:spPr>
            <a:xfrm>
              <a:off x="2136025" y="1604100"/>
              <a:ext cx="10525" cy="69600"/>
            </a:xfrm>
            <a:custGeom>
              <a:avLst/>
              <a:gdLst/>
              <a:ahLst/>
              <a:cxnLst/>
              <a:rect l="l" t="t" r="r" b="b"/>
              <a:pathLst>
                <a:path w="421" h="2784" extrusionOk="0">
                  <a:moveTo>
                    <a:pt x="222" y="1"/>
                  </a:moveTo>
                  <a:lnTo>
                    <a:pt x="1" y="16"/>
                  </a:lnTo>
                  <a:cubicBezTo>
                    <a:pt x="73" y="939"/>
                    <a:pt x="146" y="1862"/>
                    <a:pt x="217" y="2784"/>
                  </a:cubicBezTo>
                  <a:lnTo>
                    <a:pt x="421" y="2770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29">
              <a:extLst>
                <a:ext uri="{FF2B5EF4-FFF2-40B4-BE49-F238E27FC236}">
                  <a16:creationId xmlns:a16="http://schemas.microsoft.com/office/drawing/2014/main" id="{02B6FF01-8C02-813F-1708-80747DEF7020}"/>
                </a:ext>
              </a:extLst>
            </p:cNvPr>
            <p:cNvSpPr/>
            <p:nvPr/>
          </p:nvSpPr>
          <p:spPr>
            <a:xfrm>
              <a:off x="2185975" y="1257300"/>
              <a:ext cx="6775" cy="70800"/>
            </a:xfrm>
            <a:custGeom>
              <a:avLst/>
              <a:gdLst/>
              <a:ahLst/>
              <a:cxnLst/>
              <a:rect l="l" t="t" r="r" b="b"/>
              <a:pathLst>
                <a:path w="271" h="2832" extrusionOk="0">
                  <a:moveTo>
                    <a:pt x="271" y="1"/>
                  </a:moveTo>
                  <a:cubicBezTo>
                    <a:pt x="0" y="901"/>
                    <a:pt x="21" y="2082"/>
                    <a:pt x="271" y="2832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29">
              <a:extLst>
                <a:ext uri="{FF2B5EF4-FFF2-40B4-BE49-F238E27FC236}">
                  <a16:creationId xmlns:a16="http://schemas.microsoft.com/office/drawing/2014/main" id="{E7BC589F-0DF6-4F4A-1E3D-C98A89A3F8F9}"/>
                </a:ext>
              </a:extLst>
            </p:cNvPr>
            <p:cNvSpPr/>
            <p:nvPr/>
          </p:nvSpPr>
          <p:spPr>
            <a:xfrm>
              <a:off x="2179775" y="1510375"/>
              <a:ext cx="3100" cy="66625"/>
            </a:xfrm>
            <a:custGeom>
              <a:avLst/>
              <a:gdLst/>
              <a:ahLst/>
              <a:cxnLst/>
              <a:rect l="l" t="t" r="r" b="b"/>
              <a:pathLst>
                <a:path w="124" h="2665" extrusionOk="0">
                  <a:moveTo>
                    <a:pt x="0" y="0"/>
                  </a:moveTo>
                  <a:lnTo>
                    <a:pt x="0" y="2665"/>
                  </a:lnTo>
                  <a:lnTo>
                    <a:pt x="124" y="2665"/>
                  </a:lnTo>
                  <a:lnTo>
                    <a:pt x="12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29">
              <a:extLst>
                <a:ext uri="{FF2B5EF4-FFF2-40B4-BE49-F238E27FC236}">
                  <a16:creationId xmlns:a16="http://schemas.microsoft.com/office/drawing/2014/main" id="{BC8E1786-D44C-C8F3-C4FE-738E122AC65A}"/>
                </a:ext>
              </a:extLst>
            </p:cNvPr>
            <p:cNvSpPr/>
            <p:nvPr/>
          </p:nvSpPr>
          <p:spPr>
            <a:xfrm>
              <a:off x="2023650" y="1019775"/>
              <a:ext cx="7800" cy="62325"/>
            </a:xfrm>
            <a:custGeom>
              <a:avLst/>
              <a:gdLst/>
              <a:ahLst/>
              <a:cxnLst/>
              <a:rect l="l" t="t" r="r" b="b"/>
              <a:pathLst>
                <a:path w="312" h="2493" extrusionOk="0">
                  <a:moveTo>
                    <a:pt x="312" y="0"/>
                  </a:moveTo>
                  <a:cubicBezTo>
                    <a:pt x="162" y="837"/>
                    <a:pt x="0" y="1667"/>
                    <a:pt x="312" y="2492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29">
              <a:extLst>
                <a:ext uri="{FF2B5EF4-FFF2-40B4-BE49-F238E27FC236}">
                  <a16:creationId xmlns:a16="http://schemas.microsoft.com/office/drawing/2014/main" id="{85BB6377-E3B8-6B43-5674-268C6ACBCCB2}"/>
                </a:ext>
              </a:extLst>
            </p:cNvPr>
            <p:cNvSpPr/>
            <p:nvPr/>
          </p:nvSpPr>
          <p:spPr>
            <a:xfrm>
              <a:off x="2217925" y="976625"/>
              <a:ext cx="3000" cy="64425"/>
            </a:xfrm>
            <a:custGeom>
              <a:avLst/>
              <a:gdLst/>
              <a:ahLst/>
              <a:cxnLst/>
              <a:rect l="l" t="t" r="r" b="b"/>
              <a:pathLst>
                <a:path w="120" h="2577" extrusionOk="0">
                  <a:moveTo>
                    <a:pt x="1" y="0"/>
                  </a:moveTo>
                  <a:lnTo>
                    <a:pt x="1" y="2577"/>
                  </a:lnTo>
                  <a:lnTo>
                    <a:pt x="120" y="2577"/>
                  </a:lnTo>
                  <a:lnTo>
                    <a:pt x="12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29">
              <a:extLst>
                <a:ext uri="{FF2B5EF4-FFF2-40B4-BE49-F238E27FC236}">
                  <a16:creationId xmlns:a16="http://schemas.microsoft.com/office/drawing/2014/main" id="{82F81B7D-ECB6-ECDA-E6C0-1B2C422A7692}"/>
                </a:ext>
              </a:extLst>
            </p:cNvPr>
            <p:cNvSpPr/>
            <p:nvPr/>
          </p:nvSpPr>
          <p:spPr>
            <a:xfrm>
              <a:off x="2204900" y="970375"/>
              <a:ext cx="2750" cy="60650"/>
            </a:xfrm>
            <a:custGeom>
              <a:avLst/>
              <a:gdLst/>
              <a:ahLst/>
              <a:cxnLst/>
              <a:rect l="l" t="t" r="r" b="b"/>
              <a:pathLst>
                <a:path w="110" h="2426" extrusionOk="0">
                  <a:moveTo>
                    <a:pt x="1" y="0"/>
                  </a:moveTo>
                  <a:lnTo>
                    <a:pt x="1" y="2426"/>
                  </a:lnTo>
                  <a:lnTo>
                    <a:pt x="110" y="2425"/>
                  </a:lnTo>
                  <a:lnTo>
                    <a:pt x="110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29">
              <a:extLst>
                <a:ext uri="{FF2B5EF4-FFF2-40B4-BE49-F238E27FC236}">
                  <a16:creationId xmlns:a16="http://schemas.microsoft.com/office/drawing/2014/main" id="{FDDF7A7B-0AE4-CB72-1E0C-C0686A7404E2}"/>
                </a:ext>
              </a:extLst>
            </p:cNvPr>
            <p:cNvSpPr/>
            <p:nvPr/>
          </p:nvSpPr>
          <p:spPr>
            <a:xfrm>
              <a:off x="2217125" y="826125"/>
              <a:ext cx="9225" cy="45575"/>
            </a:xfrm>
            <a:custGeom>
              <a:avLst/>
              <a:gdLst/>
              <a:ahLst/>
              <a:cxnLst/>
              <a:rect l="l" t="t" r="r" b="b"/>
              <a:pathLst>
                <a:path w="369" h="1823" extrusionOk="0">
                  <a:moveTo>
                    <a:pt x="156" y="1"/>
                  </a:moveTo>
                  <a:cubicBezTo>
                    <a:pt x="104" y="603"/>
                    <a:pt x="52" y="1204"/>
                    <a:pt x="1" y="1807"/>
                  </a:cubicBezTo>
                  <a:lnTo>
                    <a:pt x="197" y="1823"/>
                  </a:lnTo>
                  <a:lnTo>
                    <a:pt x="369" y="1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29">
              <a:extLst>
                <a:ext uri="{FF2B5EF4-FFF2-40B4-BE49-F238E27FC236}">
                  <a16:creationId xmlns:a16="http://schemas.microsoft.com/office/drawing/2014/main" id="{A8400FA6-98BF-E0A6-1373-B4CE0E72F8F8}"/>
                </a:ext>
              </a:extLst>
            </p:cNvPr>
            <p:cNvSpPr/>
            <p:nvPr/>
          </p:nvSpPr>
          <p:spPr>
            <a:xfrm>
              <a:off x="2024050" y="820775"/>
              <a:ext cx="2850" cy="43025"/>
            </a:xfrm>
            <a:custGeom>
              <a:avLst/>
              <a:gdLst/>
              <a:ahLst/>
              <a:cxnLst/>
              <a:rect l="l" t="t" r="r" b="b"/>
              <a:pathLst>
                <a:path w="114" h="1721" extrusionOk="0">
                  <a:moveTo>
                    <a:pt x="0" y="1"/>
                  </a:moveTo>
                  <a:lnTo>
                    <a:pt x="0" y="1720"/>
                  </a:lnTo>
                  <a:lnTo>
                    <a:pt x="113" y="1721"/>
                  </a:lnTo>
                  <a:lnTo>
                    <a:pt x="113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29">
              <a:extLst>
                <a:ext uri="{FF2B5EF4-FFF2-40B4-BE49-F238E27FC236}">
                  <a16:creationId xmlns:a16="http://schemas.microsoft.com/office/drawing/2014/main" id="{631507D3-746F-8D17-C1DE-5726E7522C56}"/>
                </a:ext>
              </a:extLst>
            </p:cNvPr>
            <p:cNvSpPr/>
            <p:nvPr/>
          </p:nvSpPr>
          <p:spPr>
            <a:xfrm>
              <a:off x="2045100" y="1597925"/>
              <a:ext cx="7025" cy="33575"/>
            </a:xfrm>
            <a:custGeom>
              <a:avLst/>
              <a:gdLst/>
              <a:ahLst/>
              <a:cxnLst/>
              <a:rect l="l" t="t" r="r" b="b"/>
              <a:pathLst>
                <a:path w="281" h="1343" extrusionOk="0">
                  <a:moveTo>
                    <a:pt x="213" y="1"/>
                  </a:moveTo>
                  <a:lnTo>
                    <a:pt x="1" y="12"/>
                  </a:lnTo>
                  <a:lnTo>
                    <a:pt x="64" y="1343"/>
                  </a:lnTo>
                  <a:lnTo>
                    <a:pt x="280" y="1343"/>
                  </a:lnTo>
                  <a:cubicBezTo>
                    <a:pt x="258" y="895"/>
                    <a:pt x="235" y="448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29">
              <a:extLst>
                <a:ext uri="{FF2B5EF4-FFF2-40B4-BE49-F238E27FC236}">
                  <a16:creationId xmlns:a16="http://schemas.microsoft.com/office/drawing/2014/main" id="{6FD61ECF-5353-919A-8BF3-D9665D7AF41B}"/>
                </a:ext>
              </a:extLst>
            </p:cNvPr>
            <p:cNvSpPr/>
            <p:nvPr/>
          </p:nvSpPr>
          <p:spPr>
            <a:xfrm>
              <a:off x="2165925" y="826925"/>
              <a:ext cx="2750" cy="28775"/>
            </a:xfrm>
            <a:custGeom>
              <a:avLst/>
              <a:gdLst/>
              <a:ahLst/>
              <a:cxnLst/>
              <a:rect l="l" t="t" r="r" b="b"/>
              <a:pathLst>
                <a:path w="110" h="1151" extrusionOk="0">
                  <a:moveTo>
                    <a:pt x="109" y="0"/>
                  </a:moveTo>
                  <a:lnTo>
                    <a:pt x="1" y="4"/>
                  </a:lnTo>
                  <a:lnTo>
                    <a:pt x="1" y="1151"/>
                  </a:lnTo>
                  <a:lnTo>
                    <a:pt x="109" y="114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29">
              <a:extLst>
                <a:ext uri="{FF2B5EF4-FFF2-40B4-BE49-F238E27FC236}">
                  <a16:creationId xmlns:a16="http://schemas.microsoft.com/office/drawing/2014/main" id="{B004E11F-6777-B29D-EA22-33457FF6B14A}"/>
                </a:ext>
              </a:extLst>
            </p:cNvPr>
            <p:cNvSpPr/>
            <p:nvPr/>
          </p:nvSpPr>
          <p:spPr>
            <a:xfrm>
              <a:off x="1946700" y="1988000"/>
              <a:ext cx="43475" cy="81325"/>
            </a:xfrm>
            <a:custGeom>
              <a:avLst/>
              <a:gdLst/>
              <a:ahLst/>
              <a:cxnLst/>
              <a:rect l="l" t="t" r="r" b="b"/>
              <a:pathLst>
                <a:path w="1739" h="3253" extrusionOk="0">
                  <a:moveTo>
                    <a:pt x="41" y="1"/>
                  </a:moveTo>
                  <a:cubicBezTo>
                    <a:pt x="0" y="1010"/>
                    <a:pt x="815" y="2595"/>
                    <a:pt x="1739" y="3253"/>
                  </a:cubicBezTo>
                  <a:cubicBezTo>
                    <a:pt x="1178" y="2179"/>
                    <a:pt x="586" y="1044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29">
              <a:extLst>
                <a:ext uri="{FF2B5EF4-FFF2-40B4-BE49-F238E27FC236}">
                  <a16:creationId xmlns:a16="http://schemas.microsoft.com/office/drawing/2014/main" id="{1B9250B2-41C0-FEFF-481C-9AB01D9D98FE}"/>
                </a:ext>
              </a:extLst>
            </p:cNvPr>
            <p:cNvSpPr/>
            <p:nvPr/>
          </p:nvSpPr>
          <p:spPr>
            <a:xfrm>
              <a:off x="2181175" y="1806975"/>
              <a:ext cx="13150" cy="108800"/>
            </a:xfrm>
            <a:custGeom>
              <a:avLst/>
              <a:gdLst/>
              <a:ahLst/>
              <a:cxnLst/>
              <a:rect l="l" t="t" r="r" b="b"/>
              <a:pathLst>
                <a:path w="526" h="4352" extrusionOk="0">
                  <a:moveTo>
                    <a:pt x="210" y="0"/>
                  </a:moveTo>
                  <a:cubicBezTo>
                    <a:pt x="1" y="996"/>
                    <a:pt x="110" y="2990"/>
                    <a:pt x="525" y="4352"/>
                  </a:cubicBezTo>
                  <a:cubicBezTo>
                    <a:pt x="456" y="3037"/>
                    <a:pt x="388" y="1724"/>
                    <a:pt x="315" y="409"/>
                  </a:cubicBezTo>
                  <a:cubicBezTo>
                    <a:pt x="308" y="300"/>
                    <a:pt x="260" y="194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29">
              <a:extLst>
                <a:ext uri="{FF2B5EF4-FFF2-40B4-BE49-F238E27FC236}">
                  <a16:creationId xmlns:a16="http://schemas.microsoft.com/office/drawing/2014/main" id="{46792C67-50B7-B3ED-BDAD-B87F9C784AD0}"/>
                </a:ext>
              </a:extLst>
            </p:cNvPr>
            <p:cNvSpPr/>
            <p:nvPr/>
          </p:nvSpPr>
          <p:spPr>
            <a:xfrm>
              <a:off x="2174650" y="1753375"/>
              <a:ext cx="78275" cy="15700"/>
            </a:xfrm>
            <a:custGeom>
              <a:avLst/>
              <a:gdLst/>
              <a:ahLst/>
              <a:cxnLst/>
              <a:rect l="l" t="t" r="r" b="b"/>
              <a:pathLst>
                <a:path w="3131" h="628" extrusionOk="0">
                  <a:moveTo>
                    <a:pt x="3130" y="1"/>
                  </a:moveTo>
                  <a:lnTo>
                    <a:pt x="0" y="585"/>
                  </a:lnTo>
                  <a:cubicBezTo>
                    <a:pt x="247" y="613"/>
                    <a:pt x="491" y="628"/>
                    <a:pt x="733" y="628"/>
                  </a:cubicBezTo>
                  <a:cubicBezTo>
                    <a:pt x="1574" y="628"/>
                    <a:pt x="2379" y="447"/>
                    <a:pt x="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29">
              <a:extLst>
                <a:ext uri="{FF2B5EF4-FFF2-40B4-BE49-F238E27FC236}">
                  <a16:creationId xmlns:a16="http://schemas.microsoft.com/office/drawing/2014/main" id="{E1059347-61F4-ED4E-A4EF-9AEE8C02A564}"/>
                </a:ext>
              </a:extLst>
            </p:cNvPr>
            <p:cNvSpPr/>
            <p:nvPr/>
          </p:nvSpPr>
          <p:spPr>
            <a:xfrm>
              <a:off x="2253675" y="1757450"/>
              <a:ext cx="21550" cy="36625"/>
            </a:xfrm>
            <a:custGeom>
              <a:avLst/>
              <a:gdLst/>
              <a:ahLst/>
              <a:cxnLst/>
              <a:rect l="l" t="t" r="r" b="b"/>
              <a:pathLst>
                <a:path w="862" h="1465" extrusionOk="0">
                  <a:moveTo>
                    <a:pt x="861" y="1"/>
                  </a:moveTo>
                  <a:cubicBezTo>
                    <a:pt x="1" y="211"/>
                    <a:pt x="144" y="918"/>
                    <a:pt x="20" y="1465"/>
                  </a:cubicBezTo>
                  <a:cubicBezTo>
                    <a:pt x="564" y="1161"/>
                    <a:pt x="751" y="656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29">
              <a:extLst>
                <a:ext uri="{FF2B5EF4-FFF2-40B4-BE49-F238E27FC236}">
                  <a16:creationId xmlns:a16="http://schemas.microsoft.com/office/drawing/2014/main" id="{C7A64236-429E-93EC-B44C-ECC9615BC5DE}"/>
                </a:ext>
              </a:extLst>
            </p:cNvPr>
            <p:cNvSpPr/>
            <p:nvPr/>
          </p:nvSpPr>
          <p:spPr>
            <a:xfrm>
              <a:off x="2212525" y="1978775"/>
              <a:ext cx="25300" cy="70400"/>
            </a:xfrm>
            <a:custGeom>
              <a:avLst/>
              <a:gdLst/>
              <a:ahLst/>
              <a:cxnLst/>
              <a:rect l="l" t="t" r="r" b="b"/>
              <a:pathLst>
                <a:path w="1012" h="2816" extrusionOk="0">
                  <a:moveTo>
                    <a:pt x="756" y="1"/>
                  </a:moveTo>
                  <a:lnTo>
                    <a:pt x="0" y="2756"/>
                  </a:lnTo>
                  <a:lnTo>
                    <a:pt x="227" y="2816"/>
                  </a:lnTo>
                  <a:lnTo>
                    <a:pt x="1012" y="5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29">
              <a:extLst>
                <a:ext uri="{FF2B5EF4-FFF2-40B4-BE49-F238E27FC236}">
                  <a16:creationId xmlns:a16="http://schemas.microsoft.com/office/drawing/2014/main" id="{BE30EC9E-38A9-EF83-1ABE-19BD90D52A57}"/>
                </a:ext>
              </a:extLst>
            </p:cNvPr>
            <p:cNvSpPr/>
            <p:nvPr/>
          </p:nvSpPr>
          <p:spPr>
            <a:xfrm>
              <a:off x="1909125" y="1754875"/>
              <a:ext cx="50425" cy="12700"/>
            </a:xfrm>
            <a:custGeom>
              <a:avLst/>
              <a:gdLst/>
              <a:ahLst/>
              <a:cxnLst/>
              <a:rect l="l" t="t" r="r" b="b"/>
              <a:pathLst>
                <a:path w="2017" h="508" extrusionOk="0">
                  <a:moveTo>
                    <a:pt x="32" y="1"/>
                  </a:moveTo>
                  <a:cubicBezTo>
                    <a:pt x="22" y="76"/>
                    <a:pt x="11" y="153"/>
                    <a:pt x="1" y="230"/>
                  </a:cubicBezTo>
                  <a:lnTo>
                    <a:pt x="1989" y="508"/>
                  </a:lnTo>
                  <a:lnTo>
                    <a:pt x="2016" y="25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29">
              <a:extLst>
                <a:ext uri="{FF2B5EF4-FFF2-40B4-BE49-F238E27FC236}">
                  <a16:creationId xmlns:a16="http://schemas.microsoft.com/office/drawing/2014/main" id="{CCCB6031-77CC-E222-F31D-248308737445}"/>
                </a:ext>
              </a:extLst>
            </p:cNvPr>
            <p:cNvSpPr/>
            <p:nvPr/>
          </p:nvSpPr>
          <p:spPr>
            <a:xfrm>
              <a:off x="2015950" y="2000400"/>
              <a:ext cx="20425" cy="66975"/>
            </a:xfrm>
            <a:custGeom>
              <a:avLst/>
              <a:gdLst/>
              <a:ahLst/>
              <a:cxnLst/>
              <a:rect l="l" t="t" r="r" b="b"/>
              <a:pathLst>
                <a:path w="817" h="267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982"/>
                    <a:pt x="287" y="1859"/>
                    <a:pt x="817" y="2679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29">
              <a:extLst>
                <a:ext uri="{FF2B5EF4-FFF2-40B4-BE49-F238E27FC236}">
                  <a16:creationId xmlns:a16="http://schemas.microsoft.com/office/drawing/2014/main" id="{3C0BEE02-28AF-7E00-0FEE-577B6A89311A}"/>
                </a:ext>
              </a:extLst>
            </p:cNvPr>
            <p:cNvSpPr/>
            <p:nvPr/>
          </p:nvSpPr>
          <p:spPr>
            <a:xfrm>
              <a:off x="2132750" y="1822900"/>
              <a:ext cx="3250" cy="80025"/>
            </a:xfrm>
            <a:custGeom>
              <a:avLst/>
              <a:gdLst/>
              <a:ahLst/>
              <a:cxnLst/>
              <a:rect l="l" t="t" r="r" b="b"/>
              <a:pathLst>
                <a:path w="130" h="3201" extrusionOk="0">
                  <a:moveTo>
                    <a:pt x="129" y="1"/>
                  </a:moveTo>
                  <a:lnTo>
                    <a:pt x="0" y="3"/>
                  </a:lnTo>
                  <a:lnTo>
                    <a:pt x="0" y="3201"/>
                  </a:lnTo>
                  <a:lnTo>
                    <a:pt x="129" y="319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29">
              <a:extLst>
                <a:ext uri="{FF2B5EF4-FFF2-40B4-BE49-F238E27FC236}">
                  <a16:creationId xmlns:a16="http://schemas.microsoft.com/office/drawing/2014/main" id="{C06C58C3-DFB0-92D1-8E1A-5F710BA34739}"/>
                </a:ext>
              </a:extLst>
            </p:cNvPr>
            <p:cNvSpPr/>
            <p:nvPr/>
          </p:nvSpPr>
          <p:spPr>
            <a:xfrm>
              <a:off x="2168775" y="1982025"/>
              <a:ext cx="15275" cy="63750"/>
            </a:xfrm>
            <a:custGeom>
              <a:avLst/>
              <a:gdLst/>
              <a:ahLst/>
              <a:cxnLst/>
              <a:rect l="l" t="t" r="r" b="b"/>
              <a:pathLst>
                <a:path w="611" h="255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83" y="850"/>
                    <a:pt x="93" y="1700"/>
                    <a:pt x="1" y="2550"/>
                  </a:cubicBezTo>
                  <a:lnTo>
                    <a:pt x="236" y="2543"/>
                  </a:lnTo>
                  <a:cubicBezTo>
                    <a:pt x="219" y="1694"/>
                    <a:pt x="610" y="868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29">
              <a:extLst>
                <a:ext uri="{FF2B5EF4-FFF2-40B4-BE49-F238E27FC236}">
                  <a16:creationId xmlns:a16="http://schemas.microsoft.com/office/drawing/2014/main" id="{2AD2BB31-916D-124F-D29F-4DEEC963FC96}"/>
                </a:ext>
              </a:extLst>
            </p:cNvPr>
            <p:cNvSpPr/>
            <p:nvPr/>
          </p:nvSpPr>
          <p:spPr>
            <a:xfrm>
              <a:off x="2203650" y="1823550"/>
              <a:ext cx="3200" cy="69400"/>
            </a:xfrm>
            <a:custGeom>
              <a:avLst/>
              <a:gdLst/>
              <a:ahLst/>
              <a:cxnLst/>
              <a:rect l="l" t="t" r="r" b="b"/>
              <a:pathLst>
                <a:path w="128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28" y="2775"/>
                  </a:lnTo>
                  <a:lnTo>
                    <a:pt x="128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29">
              <a:extLst>
                <a:ext uri="{FF2B5EF4-FFF2-40B4-BE49-F238E27FC236}">
                  <a16:creationId xmlns:a16="http://schemas.microsoft.com/office/drawing/2014/main" id="{AF45E7A7-32CA-A2D4-18DE-6F29C3568D0D}"/>
                </a:ext>
              </a:extLst>
            </p:cNvPr>
            <p:cNvSpPr/>
            <p:nvPr/>
          </p:nvSpPr>
          <p:spPr>
            <a:xfrm>
              <a:off x="1931550" y="1796975"/>
              <a:ext cx="21525" cy="51350"/>
            </a:xfrm>
            <a:custGeom>
              <a:avLst/>
              <a:gdLst/>
              <a:ahLst/>
              <a:cxnLst/>
              <a:rect l="l" t="t" r="r" b="b"/>
              <a:pathLst>
                <a:path w="861" h="2054" extrusionOk="0">
                  <a:moveTo>
                    <a:pt x="206" y="0"/>
                  </a:moveTo>
                  <a:lnTo>
                    <a:pt x="1" y="65"/>
                  </a:lnTo>
                  <a:lnTo>
                    <a:pt x="638" y="2053"/>
                  </a:lnTo>
                  <a:lnTo>
                    <a:pt x="860" y="1970"/>
                  </a:lnTo>
                  <a:cubicBezTo>
                    <a:pt x="643" y="1313"/>
                    <a:pt x="424" y="657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29">
              <a:extLst>
                <a:ext uri="{FF2B5EF4-FFF2-40B4-BE49-F238E27FC236}">
                  <a16:creationId xmlns:a16="http://schemas.microsoft.com/office/drawing/2014/main" id="{2135486D-D67B-045D-15CE-20DD7DF9B5DE}"/>
                </a:ext>
              </a:extLst>
            </p:cNvPr>
            <p:cNvSpPr/>
            <p:nvPr/>
          </p:nvSpPr>
          <p:spPr>
            <a:xfrm>
              <a:off x="2142400" y="1828575"/>
              <a:ext cx="2575" cy="54875"/>
            </a:xfrm>
            <a:custGeom>
              <a:avLst/>
              <a:gdLst/>
              <a:ahLst/>
              <a:cxnLst/>
              <a:rect l="l" t="t" r="r" b="b"/>
              <a:pathLst>
                <a:path w="103" h="2195" extrusionOk="0">
                  <a:moveTo>
                    <a:pt x="102" y="0"/>
                  </a:moveTo>
                  <a:lnTo>
                    <a:pt x="1" y="7"/>
                  </a:lnTo>
                  <a:lnTo>
                    <a:pt x="1" y="2195"/>
                  </a:lnTo>
                  <a:lnTo>
                    <a:pt x="102" y="219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29">
              <a:extLst>
                <a:ext uri="{FF2B5EF4-FFF2-40B4-BE49-F238E27FC236}">
                  <a16:creationId xmlns:a16="http://schemas.microsoft.com/office/drawing/2014/main" id="{8EC9F9D5-BC97-11D2-BC29-C9DE048EC040}"/>
                </a:ext>
              </a:extLst>
            </p:cNvPr>
            <p:cNvSpPr/>
            <p:nvPr/>
          </p:nvSpPr>
          <p:spPr>
            <a:xfrm>
              <a:off x="2028575" y="1806050"/>
              <a:ext cx="2925" cy="55125"/>
            </a:xfrm>
            <a:custGeom>
              <a:avLst/>
              <a:gdLst/>
              <a:ahLst/>
              <a:cxnLst/>
              <a:rect l="l" t="t" r="r" b="b"/>
              <a:pathLst>
                <a:path w="117" h="2205" extrusionOk="0">
                  <a:moveTo>
                    <a:pt x="117" y="1"/>
                  </a:moveTo>
                  <a:lnTo>
                    <a:pt x="0" y="2"/>
                  </a:lnTo>
                  <a:lnTo>
                    <a:pt x="0" y="2205"/>
                  </a:lnTo>
                  <a:lnTo>
                    <a:pt x="117" y="2203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29">
              <a:extLst>
                <a:ext uri="{FF2B5EF4-FFF2-40B4-BE49-F238E27FC236}">
                  <a16:creationId xmlns:a16="http://schemas.microsoft.com/office/drawing/2014/main" id="{81E087FA-F01F-9099-165B-9911480D1581}"/>
                </a:ext>
              </a:extLst>
            </p:cNvPr>
            <p:cNvSpPr/>
            <p:nvPr/>
          </p:nvSpPr>
          <p:spPr>
            <a:xfrm>
              <a:off x="2034625" y="2019375"/>
              <a:ext cx="17400" cy="42350"/>
            </a:xfrm>
            <a:custGeom>
              <a:avLst/>
              <a:gdLst/>
              <a:ahLst/>
              <a:cxnLst/>
              <a:rect l="l" t="t" r="r" b="b"/>
              <a:pathLst>
                <a:path w="696" h="1694" extrusionOk="0">
                  <a:moveTo>
                    <a:pt x="227" y="0"/>
                  </a:moveTo>
                  <a:lnTo>
                    <a:pt x="1" y="95"/>
                  </a:lnTo>
                  <a:cubicBezTo>
                    <a:pt x="165" y="629"/>
                    <a:pt x="328" y="1161"/>
                    <a:pt x="492" y="1693"/>
                  </a:cubicBezTo>
                  <a:lnTo>
                    <a:pt x="696" y="1636"/>
                  </a:lnTo>
                  <a:cubicBezTo>
                    <a:pt x="540" y="1091"/>
                    <a:pt x="383" y="545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29">
              <a:extLst>
                <a:ext uri="{FF2B5EF4-FFF2-40B4-BE49-F238E27FC236}">
                  <a16:creationId xmlns:a16="http://schemas.microsoft.com/office/drawing/2014/main" id="{EB76EE45-D7BE-5F2A-C713-EAA740854718}"/>
                </a:ext>
              </a:extLst>
            </p:cNvPr>
            <p:cNvSpPr/>
            <p:nvPr/>
          </p:nvSpPr>
          <p:spPr>
            <a:xfrm>
              <a:off x="2041100" y="1767000"/>
              <a:ext cx="47200" cy="2675"/>
            </a:xfrm>
            <a:custGeom>
              <a:avLst/>
              <a:gdLst/>
              <a:ahLst/>
              <a:cxnLst/>
              <a:rect l="l" t="t" r="r" b="b"/>
              <a:pathLst>
                <a:path w="1888" h="107" extrusionOk="0">
                  <a:moveTo>
                    <a:pt x="46" y="0"/>
                  </a:moveTo>
                  <a:lnTo>
                    <a:pt x="1" y="107"/>
                  </a:lnTo>
                  <a:lnTo>
                    <a:pt x="1887" y="107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29">
              <a:extLst>
                <a:ext uri="{FF2B5EF4-FFF2-40B4-BE49-F238E27FC236}">
                  <a16:creationId xmlns:a16="http://schemas.microsoft.com/office/drawing/2014/main" id="{D89758ED-E8A7-7287-C58E-45BE084BC759}"/>
                </a:ext>
              </a:extLst>
            </p:cNvPr>
            <p:cNvSpPr/>
            <p:nvPr/>
          </p:nvSpPr>
          <p:spPr>
            <a:xfrm>
              <a:off x="2152325" y="2007250"/>
              <a:ext cx="2750" cy="44925"/>
            </a:xfrm>
            <a:custGeom>
              <a:avLst/>
              <a:gdLst/>
              <a:ahLst/>
              <a:cxnLst/>
              <a:rect l="l" t="t" r="r" b="b"/>
              <a:pathLst>
                <a:path w="110" h="1797" extrusionOk="0">
                  <a:moveTo>
                    <a:pt x="110" y="1"/>
                  </a:moveTo>
                  <a:lnTo>
                    <a:pt x="1" y="2"/>
                  </a:lnTo>
                  <a:lnTo>
                    <a:pt x="1" y="1797"/>
                  </a:lnTo>
                  <a:lnTo>
                    <a:pt x="110" y="1797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29">
              <a:extLst>
                <a:ext uri="{FF2B5EF4-FFF2-40B4-BE49-F238E27FC236}">
                  <a16:creationId xmlns:a16="http://schemas.microsoft.com/office/drawing/2014/main" id="{3AC1AD23-5219-6A77-B231-DFE414538B2D}"/>
                </a:ext>
              </a:extLst>
            </p:cNvPr>
            <p:cNvSpPr/>
            <p:nvPr/>
          </p:nvSpPr>
          <p:spPr>
            <a:xfrm>
              <a:off x="2207175" y="1984250"/>
              <a:ext cx="13375" cy="35425"/>
            </a:xfrm>
            <a:custGeom>
              <a:avLst/>
              <a:gdLst/>
              <a:ahLst/>
              <a:cxnLst/>
              <a:rect l="l" t="t" r="r" b="b"/>
              <a:pathLst>
                <a:path w="535" h="1417" extrusionOk="0">
                  <a:moveTo>
                    <a:pt x="221" y="0"/>
                  </a:moveTo>
                  <a:lnTo>
                    <a:pt x="0" y="1417"/>
                  </a:lnTo>
                  <a:cubicBezTo>
                    <a:pt x="281" y="973"/>
                    <a:pt x="535" y="522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29">
              <a:extLst>
                <a:ext uri="{FF2B5EF4-FFF2-40B4-BE49-F238E27FC236}">
                  <a16:creationId xmlns:a16="http://schemas.microsoft.com/office/drawing/2014/main" id="{D4E1D1C4-7619-7A1F-EB95-05BE8883E006}"/>
                </a:ext>
              </a:extLst>
            </p:cNvPr>
            <p:cNvSpPr/>
            <p:nvPr/>
          </p:nvSpPr>
          <p:spPr>
            <a:xfrm>
              <a:off x="1963750" y="2000075"/>
              <a:ext cx="16750" cy="26875"/>
            </a:xfrm>
            <a:custGeom>
              <a:avLst/>
              <a:gdLst/>
              <a:ahLst/>
              <a:cxnLst/>
              <a:rect l="l" t="t" r="r" b="b"/>
              <a:pathLst>
                <a:path w="670" h="1075" extrusionOk="0">
                  <a:moveTo>
                    <a:pt x="203" y="0"/>
                  </a:moveTo>
                  <a:lnTo>
                    <a:pt x="0" y="94"/>
                  </a:lnTo>
                  <a:cubicBezTo>
                    <a:pt x="150" y="421"/>
                    <a:pt x="300" y="749"/>
                    <a:pt x="450" y="1075"/>
                  </a:cubicBezTo>
                  <a:lnTo>
                    <a:pt x="669" y="97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29">
              <a:extLst>
                <a:ext uri="{FF2B5EF4-FFF2-40B4-BE49-F238E27FC236}">
                  <a16:creationId xmlns:a16="http://schemas.microsoft.com/office/drawing/2014/main" id="{FD81A488-7591-C928-C6AE-FBC2FDA9BE03}"/>
                </a:ext>
              </a:extLst>
            </p:cNvPr>
            <p:cNvSpPr/>
            <p:nvPr/>
          </p:nvSpPr>
          <p:spPr>
            <a:xfrm>
              <a:off x="1983575" y="1761425"/>
              <a:ext cx="19775" cy="9350"/>
            </a:xfrm>
            <a:custGeom>
              <a:avLst/>
              <a:gdLst/>
              <a:ahLst/>
              <a:cxnLst/>
              <a:rect l="l" t="t" r="r" b="b"/>
              <a:pathLst>
                <a:path w="791" h="374" extrusionOk="0">
                  <a:moveTo>
                    <a:pt x="747" y="0"/>
                  </a:moveTo>
                  <a:lnTo>
                    <a:pt x="1" y="130"/>
                  </a:lnTo>
                  <a:cubicBezTo>
                    <a:pt x="20" y="211"/>
                    <a:pt x="39" y="292"/>
                    <a:pt x="59" y="374"/>
                  </a:cubicBezTo>
                  <a:lnTo>
                    <a:pt x="790" y="163"/>
                  </a:lnTo>
                  <a:cubicBezTo>
                    <a:pt x="775" y="109"/>
                    <a:pt x="762" y="55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29">
              <a:extLst>
                <a:ext uri="{FF2B5EF4-FFF2-40B4-BE49-F238E27FC236}">
                  <a16:creationId xmlns:a16="http://schemas.microsoft.com/office/drawing/2014/main" id="{5DEFF588-DF6E-C082-81F6-E65DCD2A192E}"/>
                </a:ext>
              </a:extLst>
            </p:cNvPr>
            <p:cNvSpPr/>
            <p:nvPr/>
          </p:nvSpPr>
          <p:spPr>
            <a:xfrm>
              <a:off x="2035325" y="1806475"/>
              <a:ext cx="7150" cy="35475"/>
            </a:xfrm>
            <a:custGeom>
              <a:avLst/>
              <a:gdLst/>
              <a:ahLst/>
              <a:cxnLst/>
              <a:rect l="l" t="t" r="r" b="b"/>
              <a:pathLst>
                <a:path w="286" h="1419" extrusionOk="0">
                  <a:moveTo>
                    <a:pt x="269" y="1"/>
                  </a:moveTo>
                  <a:lnTo>
                    <a:pt x="269" y="1"/>
                  </a:lnTo>
                  <a:cubicBezTo>
                    <a:pt x="6" y="849"/>
                    <a:pt x="1" y="865"/>
                    <a:pt x="269" y="1375"/>
                  </a:cubicBezTo>
                  <a:lnTo>
                    <a:pt x="269" y="1375"/>
                  </a:lnTo>
                  <a:lnTo>
                    <a:pt x="269" y="1"/>
                  </a:lnTo>
                  <a:close/>
                  <a:moveTo>
                    <a:pt x="269" y="1375"/>
                  </a:moveTo>
                  <a:lnTo>
                    <a:pt x="269" y="1419"/>
                  </a:lnTo>
                  <a:lnTo>
                    <a:pt x="285" y="1405"/>
                  </a:lnTo>
                  <a:cubicBezTo>
                    <a:pt x="280" y="1395"/>
                    <a:pt x="274" y="1385"/>
                    <a:pt x="269" y="1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29">
              <a:extLst>
                <a:ext uri="{FF2B5EF4-FFF2-40B4-BE49-F238E27FC236}">
                  <a16:creationId xmlns:a16="http://schemas.microsoft.com/office/drawing/2014/main" id="{610A4824-52FC-5D36-D819-A88E6045CE9F}"/>
                </a:ext>
              </a:extLst>
            </p:cNvPr>
            <p:cNvSpPr/>
            <p:nvPr/>
          </p:nvSpPr>
          <p:spPr>
            <a:xfrm>
              <a:off x="2040950" y="1841600"/>
              <a:ext cx="6225" cy="25800"/>
            </a:xfrm>
            <a:custGeom>
              <a:avLst/>
              <a:gdLst/>
              <a:ahLst/>
              <a:cxnLst/>
              <a:rect l="l" t="t" r="r" b="b"/>
              <a:pathLst>
                <a:path w="249" h="1032" extrusionOk="0">
                  <a:moveTo>
                    <a:pt x="59" y="0"/>
                  </a:moveTo>
                  <a:lnTo>
                    <a:pt x="44" y="12"/>
                  </a:lnTo>
                  <a:lnTo>
                    <a:pt x="55" y="67"/>
                  </a:lnTo>
                  <a:lnTo>
                    <a:pt x="55" y="67"/>
                  </a:lnTo>
                  <a:cubicBezTo>
                    <a:pt x="56" y="44"/>
                    <a:pt x="58" y="22"/>
                    <a:pt x="59" y="0"/>
                  </a:cubicBezTo>
                  <a:close/>
                  <a:moveTo>
                    <a:pt x="55" y="67"/>
                  </a:moveTo>
                  <a:cubicBezTo>
                    <a:pt x="37" y="388"/>
                    <a:pt x="18" y="710"/>
                    <a:pt x="0" y="1032"/>
                  </a:cubicBezTo>
                  <a:lnTo>
                    <a:pt x="248" y="1015"/>
                  </a:lnTo>
                  <a:lnTo>
                    <a:pt x="55" y="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29">
              <a:extLst>
                <a:ext uri="{FF2B5EF4-FFF2-40B4-BE49-F238E27FC236}">
                  <a16:creationId xmlns:a16="http://schemas.microsoft.com/office/drawing/2014/main" id="{268EAD03-1AEA-E055-8433-0D1C865AAF90}"/>
                </a:ext>
              </a:extLst>
            </p:cNvPr>
            <p:cNvSpPr/>
            <p:nvPr/>
          </p:nvSpPr>
          <p:spPr>
            <a:xfrm>
              <a:off x="2175725" y="2722550"/>
              <a:ext cx="107000" cy="76375"/>
            </a:xfrm>
            <a:custGeom>
              <a:avLst/>
              <a:gdLst/>
              <a:ahLst/>
              <a:cxnLst/>
              <a:rect l="l" t="t" r="r" b="b"/>
              <a:pathLst>
                <a:path w="4280" h="3055" extrusionOk="0">
                  <a:moveTo>
                    <a:pt x="138" y="0"/>
                  </a:moveTo>
                  <a:cubicBezTo>
                    <a:pt x="59" y="0"/>
                    <a:pt x="13" y="78"/>
                    <a:pt x="0" y="280"/>
                  </a:cubicBezTo>
                  <a:lnTo>
                    <a:pt x="483" y="747"/>
                  </a:lnTo>
                  <a:cubicBezTo>
                    <a:pt x="1324" y="1285"/>
                    <a:pt x="2164" y="1826"/>
                    <a:pt x="3009" y="2358"/>
                  </a:cubicBezTo>
                  <a:cubicBezTo>
                    <a:pt x="3393" y="2599"/>
                    <a:pt x="3788" y="2822"/>
                    <a:pt x="4178" y="3055"/>
                  </a:cubicBezTo>
                  <a:lnTo>
                    <a:pt x="4280" y="2886"/>
                  </a:lnTo>
                  <a:cubicBezTo>
                    <a:pt x="3982" y="2687"/>
                    <a:pt x="3678" y="2494"/>
                    <a:pt x="3386" y="2286"/>
                  </a:cubicBezTo>
                  <a:cubicBezTo>
                    <a:pt x="2390" y="1575"/>
                    <a:pt x="1393" y="865"/>
                    <a:pt x="408" y="139"/>
                  </a:cubicBezTo>
                  <a:cubicBezTo>
                    <a:pt x="296" y="56"/>
                    <a:pt x="20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29">
              <a:extLst>
                <a:ext uri="{FF2B5EF4-FFF2-40B4-BE49-F238E27FC236}">
                  <a16:creationId xmlns:a16="http://schemas.microsoft.com/office/drawing/2014/main" id="{86CA4294-3DFC-08AE-F2B1-84DF875FA11C}"/>
                </a:ext>
              </a:extLst>
            </p:cNvPr>
            <p:cNvSpPr/>
            <p:nvPr/>
          </p:nvSpPr>
          <p:spPr>
            <a:xfrm>
              <a:off x="2220850" y="2733875"/>
              <a:ext cx="76625" cy="50350"/>
            </a:xfrm>
            <a:custGeom>
              <a:avLst/>
              <a:gdLst/>
              <a:ahLst/>
              <a:cxnLst/>
              <a:rect l="l" t="t" r="r" b="b"/>
              <a:pathLst>
                <a:path w="3065" h="2014" extrusionOk="0">
                  <a:moveTo>
                    <a:pt x="0" y="0"/>
                  </a:moveTo>
                  <a:lnTo>
                    <a:pt x="0" y="0"/>
                  </a:lnTo>
                  <a:cubicBezTo>
                    <a:pt x="476" y="722"/>
                    <a:pt x="1955" y="1683"/>
                    <a:pt x="3065" y="2014"/>
                  </a:cubicBezTo>
                  <a:cubicBezTo>
                    <a:pt x="2991" y="1807"/>
                    <a:pt x="2981" y="1562"/>
                    <a:pt x="2870" y="1500"/>
                  </a:cubicBezTo>
                  <a:cubicBezTo>
                    <a:pt x="2391" y="1235"/>
                    <a:pt x="2069" y="741"/>
                    <a:pt x="1394" y="741"/>
                  </a:cubicBezTo>
                  <a:cubicBezTo>
                    <a:pt x="1373" y="741"/>
                    <a:pt x="1352" y="741"/>
                    <a:pt x="1330" y="742"/>
                  </a:cubicBezTo>
                  <a:cubicBezTo>
                    <a:pt x="1322" y="743"/>
                    <a:pt x="1314" y="743"/>
                    <a:pt x="1307" y="743"/>
                  </a:cubicBezTo>
                  <a:cubicBezTo>
                    <a:pt x="908" y="743"/>
                    <a:pt x="487" y="2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29">
              <a:extLst>
                <a:ext uri="{FF2B5EF4-FFF2-40B4-BE49-F238E27FC236}">
                  <a16:creationId xmlns:a16="http://schemas.microsoft.com/office/drawing/2014/main" id="{FC4C3432-A499-1A47-D5D9-F5A0B867596E}"/>
                </a:ext>
              </a:extLst>
            </p:cNvPr>
            <p:cNvSpPr/>
            <p:nvPr/>
          </p:nvSpPr>
          <p:spPr>
            <a:xfrm>
              <a:off x="2148350" y="2706550"/>
              <a:ext cx="98675" cy="84750"/>
            </a:xfrm>
            <a:custGeom>
              <a:avLst/>
              <a:gdLst/>
              <a:ahLst/>
              <a:cxnLst/>
              <a:rect l="l" t="t" r="r" b="b"/>
              <a:pathLst>
                <a:path w="3947" h="3390" extrusionOk="0">
                  <a:moveTo>
                    <a:pt x="0" y="1"/>
                  </a:moveTo>
                  <a:cubicBezTo>
                    <a:pt x="514" y="1175"/>
                    <a:pt x="3032" y="3264"/>
                    <a:pt x="3947" y="3390"/>
                  </a:cubicBezTo>
                  <a:lnTo>
                    <a:pt x="1577" y="1387"/>
                  </a:lnTo>
                  <a:lnTo>
                    <a:pt x="1095" y="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29">
              <a:extLst>
                <a:ext uri="{FF2B5EF4-FFF2-40B4-BE49-F238E27FC236}">
                  <a16:creationId xmlns:a16="http://schemas.microsoft.com/office/drawing/2014/main" id="{031C598E-3C65-8B58-1340-F5C1CE6AF1F5}"/>
                </a:ext>
              </a:extLst>
            </p:cNvPr>
            <p:cNvSpPr/>
            <p:nvPr/>
          </p:nvSpPr>
          <p:spPr>
            <a:xfrm>
              <a:off x="1892750" y="2742350"/>
              <a:ext cx="53625" cy="60225"/>
            </a:xfrm>
            <a:custGeom>
              <a:avLst/>
              <a:gdLst/>
              <a:ahLst/>
              <a:cxnLst/>
              <a:rect l="l" t="t" r="r" b="b"/>
              <a:pathLst>
                <a:path w="2145" h="2409" extrusionOk="0">
                  <a:moveTo>
                    <a:pt x="2145" y="0"/>
                  </a:moveTo>
                  <a:lnTo>
                    <a:pt x="803" y="1006"/>
                  </a:lnTo>
                  <a:cubicBezTo>
                    <a:pt x="683" y="1228"/>
                    <a:pt x="563" y="1449"/>
                    <a:pt x="444" y="1670"/>
                  </a:cubicBezTo>
                  <a:lnTo>
                    <a:pt x="0" y="2287"/>
                  </a:lnTo>
                  <a:lnTo>
                    <a:pt x="135" y="2409"/>
                  </a:lnTo>
                  <a:lnTo>
                    <a:pt x="1394" y="1229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29">
              <a:extLst>
                <a:ext uri="{FF2B5EF4-FFF2-40B4-BE49-F238E27FC236}">
                  <a16:creationId xmlns:a16="http://schemas.microsoft.com/office/drawing/2014/main" id="{77F1CA17-B224-BF67-5C35-99529C1F75CC}"/>
                </a:ext>
              </a:extLst>
            </p:cNvPr>
            <p:cNvSpPr/>
            <p:nvPr/>
          </p:nvSpPr>
          <p:spPr>
            <a:xfrm>
              <a:off x="2073175" y="2704825"/>
              <a:ext cx="12525" cy="63075"/>
            </a:xfrm>
            <a:custGeom>
              <a:avLst/>
              <a:gdLst/>
              <a:ahLst/>
              <a:cxnLst/>
              <a:rect l="l" t="t" r="r" b="b"/>
              <a:pathLst>
                <a:path w="501" h="2523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841"/>
                    <a:pt x="188" y="1682"/>
                    <a:pt x="281" y="2522"/>
                  </a:cubicBezTo>
                  <a:lnTo>
                    <a:pt x="500" y="2500"/>
                  </a:lnTo>
                  <a:cubicBezTo>
                    <a:pt x="412" y="1672"/>
                    <a:pt x="325" y="845"/>
                    <a:pt x="236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29">
              <a:extLst>
                <a:ext uri="{FF2B5EF4-FFF2-40B4-BE49-F238E27FC236}">
                  <a16:creationId xmlns:a16="http://schemas.microsoft.com/office/drawing/2014/main" id="{B9AC8E30-8026-1713-B91F-E3EC519F2E12}"/>
                </a:ext>
              </a:extLst>
            </p:cNvPr>
            <p:cNvSpPr/>
            <p:nvPr/>
          </p:nvSpPr>
          <p:spPr>
            <a:xfrm>
              <a:off x="2102575" y="2707950"/>
              <a:ext cx="20375" cy="53150"/>
            </a:xfrm>
            <a:custGeom>
              <a:avLst/>
              <a:gdLst/>
              <a:ahLst/>
              <a:cxnLst/>
              <a:rect l="l" t="t" r="r" b="b"/>
              <a:pathLst>
                <a:path w="815" h="2126" extrusionOk="0">
                  <a:moveTo>
                    <a:pt x="181" y="0"/>
                  </a:moveTo>
                  <a:lnTo>
                    <a:pt x="0" y="53"/>
                  </a:lnTo>
                  <a:cubicBezTo>
                    <a:pt x="136" y="783"/>
                    <a:pt x="274" y="1513"/>
                    <a:pt x="814" y="2126"/>
                  </a:cubicBezTo>
                  <a:cubicBezTo>
                    <a:pt x="603" y="1417"/>
                    <a:pt x="392" y="70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29">
              <a:extLst>
                <a:ext uri="{FF2B5EF4-FFF2-40B4-BE49-F238E27FC236}">
                  <a16:creationId xmlns:a16="http://schemas.microsoft.com/office/drawing/2014/main" id="{08D70F35-F1FD-5663-2B9B-FBB8CD82237E}"/>
                </a:ext>
              </a:extLst>
            </p:cNvPr>
            <p:cNvSpPr/>
            <p:nvPr/>
          </p:nvSpPr>
          <p:spPr>
            <a:xfrm>
              <a:off x="1954325" y="2790075"/>
              <a:ext cx="25825" cy="38475"/>
            </a:xfrm>
            <a:custGeom>
              <a:avLst/>
              <a:gdLst/>
              <a:ahLst/>
              <a:cxnLst/>
              <a:rect l="l" t="t" r="r" b="b"/>
              <a:pathLst>
                <a:path w="1033" h="1539" extrusionOk="0">
                  <a:moveTo>
                    <a:pt x="1033" y="0"/>
                  </a:moveTo>
                  <a:lnTo>
                    <a:pt x="0" y="1441"/>
                  </a:lnTo>
                  <a:lnTo>
                    <a:pt x="108" y="1538"/>
                  </a:lnTo>
                  <a:cubicBezTo>
                    <a:pt x="565" y="1126"/>
                    <a:pt x="950" y="666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29">
              <a:extLst>
                <a:ext uri="{FF2B5EF4-FFF2-40B4-BE49-F238E27FC236}">
                  <a16:creationId xmlns:a16="http://schemas.microsoft.com/office/drawing/2014/main" id="{37C71CEF-5EB1-8E44-D7DD-5AF1F7F92814}"/>
                </a:ext>
              </a:extLst>
            </p:cNvPr>
            <p:cNvSpPr/>
            <p:nvPr/>
          </p:nvSpPr>
          <p:spPr>
            <a:xfrm>
              <a:off x="1927600" y="2742350"/>
              <a:ext cx="28975" cy="30725"/>
            </a:xfrm>
            <a:custGeom>
              <a:avLst/>
              <a:gdLst/>
              <a:ahLst/>
              <a:cxnLst/>
              <a:rect l="l" t="t" r="r" b="b"/>
              <a:pathLst>
                <a:path w="1159" h="1229" extrusionOk="0">
                  <a:moveTo>
                    <a:pt x="751" y="0"/>
                  </a:moveTo>
                  <a:lnTo>
                    <a:pt x="0" y="1229"/>
                  </a:lnTo>
                  <a:lnTo>
                    <a:pt x="0" y="1229"/>
                  </a:lnTo>
                  <a:lnTo>
                    <a:pt x="1158" y="236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29">
              <a:extLst>
                <a:ext uri="{FF2B5EF4-FFF2-40B4-BE49-F238E27FC236}">
                  <a16:creationId xmlns:a16="http://schemas.microsoft.com/office/drawing/2014/main" id="{896D5D47-8C47-2C20-07B5-B66C7FC89962}"/>
                </a:ext>
              </a:extLst>
            </p:cNvPr>
            <p:cNvSpPr/>
            <p:nvPr/>
          </p:nvSpPr>
          <p:spPr>
            <a:xfrm>
              <a:off x="2027175" y="2805750"/>
              <a:ext cx="14600" cy="22325"/>
            </a:xfrm>
            <a:custGeom>
              <a:avLst/>
              <a:gdLst/>
              <a:ahLst/>
              <a:cxnLst/>
              <a:rect l="l" t="t" r="r" b="b"/>
              <a:pathLst>
                <a:path w="584" h="893" extrusionOk="0">
                  <a:moveTo>
                    <a:pt x="584" y="1"/>
                  </a:moveTo>
                  <a:lnTo>
                    <a:pt x="584" y="1"/>
                  </a:lnTo>
                  <a:cubicBezTo>
                    <a:pt x="249" y="155"/>
                    <a:pt x="1" y="389"/>
                    <a:pt x="113" y="893"/>
                  </a:cubicBezTo>
                  <a:cubicBezTo>
                    <a:pt x="242" y="699"/>
                    <a:pt x="320" y="605"/>
                    <a:pt x="372" y="500"/>
                  </a:cubicBezTo>
                  <a:cubicBezTo>
                    <a:pt x="453" y="338"/>
                    <a:pt x="514" y="167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29">
              <a:extLst>
                <a:ext uri="{FF2B5EF4-FFF2-40B4-BE49-F238E27FC236}">
                  <a16:creationId xmlns:a16="http://schemas.microsoft.com/office/drawing/2014/main" id="{6E7E2460-CB9C-3465-5072-473121C189FD}"/>
                </a:ext>
              </a:extLst>
            </p:cNvPr>
            <p:cNvSpPr/>
            <p:nvPr/>
          </p:nvSpPr>
          <p:spPr>
            <a:xfrm>
              <a:off x="1893125" y="2767475"/>
              <a:ext cx="19700" cy="18550"/>
            </a:xfrm>
            <a:custGeom>
              <a:avLst/>
              <a:gdLst/>
              <a:ahLst/>
              <a:cxnLst/>
              <a:rect l="l" t="t" r="r" b="b"/>
              <a:pathLst>
                <a:path w="788" h="742" extrusionOk="0">
                  <a:moveTo>
                    <a:pt x="788" y="1"/>
                  </a:moveTo>
                  <a:lnTo>
                    <a:pt x="1" y="647"/>
                  </a:lnTo>
                  <a:lnTo>
                    <a:pt x="90" y="741"/>
                  </a:lnTo>
                  <a:lnTo>
                    <a:pt x="428" y="665"/>
                  </a:lnTo>
                  <a:cubicBezTo>
                    <a:pt x="548" y="443"/>
                    <a:pt x="668" y="223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29">
              <a:extLst>
                <a:ext uri="{FF2B5EF4-FFF2-40B4-BE49-F238E27FC236}">
                  <a16:creationId xmlns:a16="http://schemas.microsoft.com/office/drawing/2014/main" id="{2032C20E-01B9-C80D-F934-8EA4F43B95AB}"/>
                </a:ext>
              </a:extLst>
            </p:cNvPr>
            <p:cNvSpPr/>
            <p:nvPr/>
          </p:nvSpPr>
          <p:spPr>
            <a:xfrm>
              <a:off x="1876375" y="2783650"/>
              <a:ext cx="19025" cy="15450"/>
            </a:xfrm>
            <a:custGeom>
              <a:avLst/>
              <a:gdLst/>
              <a:ahLst/>
              <a:cxnLst/>
              <a:rect l="l" t="t" r="r" b="b"/>
              <a:pathLst>
                <a:path w="761" h="618" extrusionOk="0">
                  <a:moveTo>
                    <a:pt x="671" y="0"/>
                  </a:moveTo>
                  <a:lnTo>
                    <a:pt x="1" y="450"/>
                  </a:lnTo>
                  <a:lnTo>
                    <a:pt x="129" y="617"/>
                  </a:lnTo>
                  <a:lnTo>
                    <a:pt x="760" y="94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29">
              <a:extLst>
                <a:ext uri="{FF2B5EF4-FFF2-40B4-BE49-F238E27FC236}">
                  <a16:creationId xmlns:a16="http://schemas.microsoft.com/office/drawing/2014/main" id="{869D8D31-E293-654C-36F2-0D65DB3FB4FC}"/>
                </a:ext>
              </a:extLst>
            </p:cNvPr>
            <p:cNvSpPr/>
            <p:nvPr/>
          </p:nvSpPr>
          <p:spPr>
            <a:xfrm>
              <a:off x="2026925" y="2166750"/>
              <a:ext cx="154425" cy="60050"/>
            </a:xfrm>
            <a:custGeom>
              <a:avLst/>
              <a:gdLst/>
              <a:ahLst/>
              <a:cxnLst/>
              <a:rect l="l" t="t" r="r" b="b"/>
              <a:pathLst>
                <a:path w="6177" h="2402" extrusionOk="0">
                  <a:moveTo>
                    <a:pt x="6177" y="1"/>
                  </a:moveTo>
                  <a:lnTo>
                    <a:pt x="6177" y="1"/>
                  </a:lnTo>
                  <a:cubicBezTo>
                    <a:pt x="6133" y="10"/>
                    <a:pt x="6091" y="20"/>
                    <a:pt x="6050" y="32"/>
                  </a:cubicBezTo>
                  <a:lnTo>
                    <a:pt x="6050" y="32"/>
                  </a:lnTo>
                  <a:cubicBezTo>
                    <a:pt x="6092" y="22"/>
                    <a:pt x="6134" y="11"/>
                    <a:pt x="6177" y="1"/>
                  </a:cubicBezTo>
                  <a:close/>
                  <a:moveTo>
                    <a:pt x="4437" y="563"/>
                  </a:moveTo>
                  <a:lnTo>
                    <a:pt x="4640" y="678"/>
                  </a:lnTo>
                  <a:lnTo>
                    <a:pt x="4184" y="1433"/>
                  </a:lnTo>
                  <a:lnTo>
                    <a:pt x="4001" y="1295"/>
                  </a:lnTo>
                  <a:lnTo>
                    <a:pt x="4437" y="563"/>
                  </a:lnTo>
                  <a:close/>
                  <a:moveTo>
                    <a:pt x="6050" y="32"/>
                  </a:moveTo>
                  <a:lnTo>
                    <a:pt x="6050" y="32"/>
                  </a:lnTo>
                  <a:cubicBezTo>
                    <a:pt x="5112" y="256"/>
                    <a:pt x="4177" y="345"/>
                    <a:pt x="3244" y="345"/>
                  </a:cubicBezTo>
                  <a:cubicBezTo>
                    <a:pt x="2166" y="345"/>
                    <a:pt x="1091" y="226"/>
                    <a:pt x="13" y="63"/>
                  </a:cubicBezTo>
                  <a:lnTo>
                    <a:pt x="1" y="303"/>
                  </a:lnTo>
                  <a:lnTo>
                    <a:pt x="3201" y="724"/>
                  </a:lnTo>
                  <a:cubicBezTo>
                    <a:pt x="3066" y="1240"/>
                    <a:pt x="2957" y="1655"/>
                    <a:pt x="2850" y="2069"/>
                  </a:cubicBezTo>
                  <a:cubicBezTo>
                    <a:pt x="3384" y="1698"/>
                    <a:pt x="3218" y="917"/>
                    <a:pt x="3981" y="530"/>
                  </a:cubicBezTo>
                  <a:lnTo>
                    <a:pt x="3981" y="530"/>
                  </a:lnTo>
                  <a:cubicBezTo>
                    <a:pt x="3765" y="1236"/>
                    <a:pt x="3371" y="1811"/>
                    <a:pt x="3885" y="2401"/>
                  </a:cubicBezTo>
                  <a:cubicBezTo>
                    <a:pt x="4552" y="1581"/>
                    <a:pt x="4823" y="371"/>
                    <a:pt x="6050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29">
              <a:extLst>
                <a:ext uri="{FF2B5EF4-FFF2-40B4-BE49-F238E27FC236}">
                  <a16:creationId xmlns:a16="http://schemas.microsoft.com/office/drawing/2014/main" id="{7C29D3DA-6655-7992-325C-FC0AA80C1C1D}"/>
                </a:ext>
              </a:extLst>
            </p:cNvPr>
            <p:cNvSpPr/>
            <p:nvPr/>
          </p:nvSpPr>
          <p:spPr>
            <a:xfrm>
              <a:off x="2019375" y="2222825"/>
              <a:ext cx="22600" cy="49050"/>
            </a:xfrm>
            <a:custGeom>
              <a:avLst/>
              <a:gdLst/>
              <a:ahLst/>
              <a:cxnLst/>
              <a:rect l="l" t="t" r="r" b="b"/>
              <a:pathLst>
                <a:path w="904" h="1962" extrusionOk="0">
                  <a:moveTo>
                    <a:pt x="42" y="1"/>
                  </a:moveTo>
                  <a:lnTo>
                    <a:pt x="42" y="1"/>
                  </a:lnTo>
                  <a:cubicBezTo>
                    <a:pt x="0" y="694"/>
                    <a:pt x="258" y="1286"/>
                    <a:pt x="596" y="1844"/>
                  </a:cubicBezTo>
                  <a:cubicBezTo>
                    <a:pt x="642" y="1921"/>
                    <a:pt x="698" y="1962"/>
                    <a:pt x="751" y="1962"/>
                  </a:cubicBezTo>
                  <a:cubicBezTo>
                    <a:pt x="815" y="1962"/>
                    <a:pt x="875" y="1901"/>
                    <a:pt x="904" y="1771"/>
                  </a:cubicBezTo>
                  <a:lnTo>
                    <a:pt x="716" y="1357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29">
              <a:extLst>
                <a:ext uri="{FF2B5EF4-FFF2-40B4-BE49-F238E27FC236}">
                  <a16:creationId xmlns:a16="http://schemas.microsoft.com/office/drawing/2014/main" id="{610FA1F7-75DF-2812-3FAF-79F7C54B55FB}"/>
                </a:ext>
              </a:extLst>
            </p:cNvPr>
            <p:cNvSpPr/>
            <p:nvPr/>
          </p:nvSpPr>
          <p:spPr>
            <a:xfrm>
              <a:off x="2036350" y="2241875"/>
              <a:ext cx="16450" cy="25225"/>
            </a:xfrm>
            <a:custGeom>
              <a:avLst/>
              <a:gdLst/>
              <a:ahLst/>
              <a:cxnLst/>
              <a:rect l="l" t="t" r="r" b="b"/>
              <a:pathLst>
                <a:path w="658" h="1009" extrusionOk="0">
                  <a:moveTo>
                    <a:pt x="1" y="1"/>
                  </a:moveTo>
                  <a:lnTo>
                    <a:pt x="37" y="595"/>
                  </a:lnTo>
                  <a:cubicBezTo>
                    <a:pt x="100" y="734"/>
                    <a:pt x="163" y="872"/>
                    <a:pt x="225" y="1009"/>
                  </a:cubicBezTo>
                  <a:cubicBezTo>
                    <a:pt x="657" y="600"/>
                    <a:pt x="158" y="33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29">
              <a:extLst>
                <a:ext uri="{FF2B5EF4-FFF2-40B4-BE49-F238E27FC236}">
                  <a16:creationId xmlns:a16="http://schemas.microsoft.com/office/drawing/2014/main" id="{DDF8F2D1-FEAA-3226-2A8E-434385044898}"/>
                </a:ext>
              </a:extLst>
            </p:cNvPr>
            <p:cNvSpPr/>
            <p:nvPr/>
          </p:nvSpPr>
          <p:spPr>
            <a:xfrm>
              <a:off x="2179550" y="2113300"/>
              <a:ext cx="19525" cy="17725"/>
            </a:xfrm>
            <a:custGeom>
              <a:avLst/>
              <a:gdLst/>
              <a:ahLst/>
              <a:cxnLst/>
              <a:rect l="l" t="t" r="r" b="b"/>
              <a:pathLst>
                <a:path w="781" h="709" extrusionOk="0">
                  <a:moveTo>
                    <a:pt x="116" y="1"/>
                  </a:moveTo>
                  <a:lnTo>
                    <a:pt x="0" y="144"/>
                  </a:lnTo>
                  <a:lnTo>
                    <a:pt x="655" y="708"/>
                  </a:lnTo>
                  <a:cubicBezTo>
                    <a:pt x="697" y="648"/>
                    <a:pt x="739" y="587"/>
                    <a:pt x="780" y="527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29">
              <a:extLst>
                <a:ext uri="{FF2B5EF4-FFF2-40B4-BE49-F238E27FC236}">
                  <a16:creationId xmlns:a16="http://schemas.microsoft.com/office/drawing/2014/main" id="{86E1C030-AA8F-4C1B-5F8F-AF19C0E6D837}"/>
                </a:ext>
              </a:extLst>
            </p:cNvPr>
            <p:cNvSpPr/>
            <p:nvPr/>
          </p:nvSpPr>
          <p:spPr>
            <a:xfrm>
              <a:off x="2097025" y="2121975"/>
              <a:ext cx="12725" cy="23000"/>
            </a:xfrm>
            <a:custGeom>
              <a:avLst/>
              <a:gdLst/>
              <a:ahLst/>
              <a:cxnLst/>
              <a:rect l="l" t="t" r="r" b="b"/>
              <a:pathLst>
                <a:path w="509" h="920" extrusionOk="0">
                  <a:moveTo>
                    <a:pt x="119" y="0"/>
                  </a:moveTo>
                  <a:cubicBezTo>
                    <a:pt x="80" y="35"/>
                    <a:pt x="40" y="70"/>
                    <a:pt x="0" y="104"/>
                  </a:cubicBezTo>
                  <a:lnTo>
                    <a:pt x="319" y="920"/>
                  </a:lnTo>
                  <a:lnTo>
                    <a:pt x="509" y="844"/>
                  </a:lnTo>
                  <a:cubicBezTo>
                    <a:pt x="379" y="562"/>
                    <a:pt x="249" y="281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29">
              <a:extLst>
                <a:ext uri="{FF2B5EF4-FFF2-40B4-BE49-F238E27FC236}">
                  <a16:creationId xmlns:a16="http://schemas.microsoft.com/office/drawing/2014/main" id="{1D6ADD7D-F06F-CA7D-BE9A-3E08D47AF09F}"/>
                </a:ext>
              </a:extLst>
            </p:cNvPr>
            <p:cNvSpPr/>
            <p:nvPr/>
          </p:nvSpPr>
          <p:spPr>
            <a:xfrm>
              <a:off x="2026650" y="2119075"/>
              <a:ext cx="13075" cy="16725"/>
            </a:xfrm>
            <a:custGeom>
              <a:avLst/>
              <a:gdLst/>
              <a:ahLst/>
              <a:cxnLst/>
              <a:rect l="l" t="t" r="r" b="b"/>
              <a:pathLst>
                <a:path w="523" h="669" extrusionOk="0">
                  <a:moveTo>
                    <a:pt x="367" y="1"/>
                  </a:moveTo>
                  <a:cubicBezTo>
                    <a:pt x="245" y="193"/>
                    <a:pt x="123" y="386"/>
                    <a:pt x="0" y="579"/>
                  </a:cubicBezTo>
                  <a:lnTo>
                    <a:pt x="143" y="669"/>
                  </a:lnTo>
                  <a:lnTo>
                    <a:pt x="522" y="99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29">
              <a:extLst>
                <a:ext uri="{FF2B5EF4-FFF2-40B4-BE49-F238E27FC236}">
                  <a16:creationId xmlns:a16="http://schemas.microsoft.com/office/drawing/2014/main" id="{92DC8A32-7CB3-B386-C70D-CA794DBC3DB1}"/>
                </a:ext>
              </a:extLst>
            </p:cNvPr>
            <p:cNvSpPr/>
            <p:nvPr/>
          </p:nvSpPr>
          <p:spPr>
            <a:xfrm>
              <a:off x="2111250" y="2122325"/>
              <a:ext cx="12850" cy="21550"/>
            </a:xfrm>
            <a:custGeom>
              <a:avLst/>
              <a:gdLst/>
              <a:ahLst/>
              <a:cxnLst/>
              <a:rect l="l" t="t" r="r" b="b"/>
              <a:pathLst>
                <a:path w="514" h="862" extrusionOk="0">
                  <a:moveTo>
                    <a:pt x="107" y="1"/>
                  </a:moveTo>
                  <a:lnTo>
                    <a:pt x="1" y="90"/>
                  </a:lnTo>
                  <a:cubicBezTo>
                    <a:pt x="102" y="347"/>
                    <a:pt x="202" y="604"/>
                    <a:pt x="304" y="861"/>
                  </a:cubicBezTo>
                  <a:lnTo>
                    <a:pt x="514" y="761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29">
              <a:extLst>
                <a:ext uri="{FF2B5EF4-FFF2-40B4-BE49-F238E27FC236}">
                  <a16:creationId xmlns:a16="http://schemas.microsoft.com/office/drawing/2014/main" id="{CEB8EB6E-1923-7580-91C3-FACB791E4D8D}"/>
                </a:ext>
              </a:extLst>
            </p:cNvPr>
            <p:cNvSpPr/>
            <p:nvPr/>
          </p:nvSpPr>
          <p:spPr>
            <a:xfrm>
              <a:off x="2199500" y="2843850"/>
              <a:ext cx="11775" cy="35925"/>
            </a:xfrm>
            <a:custGeom>
              <a:avLst/>
              <a:gdLst/>
              <a:ahLst/>
              <a:cxnLst/>
              <a:rect l="l" t="t" r="r" b="b"/>
              <a:pathLst>
                <a:path w="471" h="1437" extrusionOk="0">
                  <a:moveTo>
                    <a:pt x="1" y="1"/>
                  </a:moveTo>
                  <a:lnTo>
                    <a:pt x="173" y="1437"/>
                  </a:lnTo>
                  <a:cubicBezTo>
                    <a:pt x="312" y="933"/>
                    <a:pt x="470" y="4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29">
              <a:extLst>
                <a:ext uri="{FF2B5EF4-FFF2-40B4-BE49-F238E27FC236}">
                  <a16:creationId xmlns:a16="http://schemas.microsoft.com/office/drawing/2014/main" id="{314E720D-554C-EEE2-21D6-5CF4CBE391D8}"/>
                </a:ext>
              </a:extLst>
            </p:cNvPr>
            <p:cNvSpPr/>
            <p:nvPr/>
          </p:nvSpPr>
          <p:spPr>
            <a:xfrm>
              <a:off x="2231450" y="2844850"/>
              <a:ext cx="10650" cy="25225"/>
            </a:xfrm>
            <a:custGeom>
              <a:avLst/>
              <a:gdLst/>
              <a:ahLst/>
              <a:cxnLst/>
              <a:rect l="l" t="t" r="r" b="b"/>
              <a:pathLst>
                <a:path w="426" h="1009" extrusionOk="0">
                  <a:moveTo>
                    <a:pt x="197" y="0"/>
                  </a:moveTo>
                  <a:lnTo>
                    <a:pt x="1" y="43"/>
                  </a:lnTo>
                  <a:lnTo>
                    <a:pt x="197" y="1008"/>
                  </a:lnTo>
                  <a:lnTo>
                    <a:pt x="426" y="991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29">
              <a:extLst>
                <a:ext uri="{FF2B5EF4-FFF2-40B4-BE49-F238E27FC236}">
                  <a16:creationId xmlns:a16="http://schemas.microsoft.com/office/drawing/2014/main" id="{A38BC1BA-7067-9ACA-22CB-120A721201CF}"/>
                </a:ext>
              </a:extLst>
            </p:cNvPr>
            <p:cNvSpPr/>
            <p:nvPr/>
          </p:nvSpPr>
          <p:spPr>
            <a:xfrm>
              <a:off x="1809200" y="2822675"/>
              <a:ext cx="3025" cy="38425"/>
            </a:xfrm>
            <a:custGeom>
              <a:avLst/>
              <a:gdLst/>
              <a:ahLst/>
              <a:cxnLst/>
              <a:rect l="l" t="t" r="r" b="b"/>
              <a:pathLst>
                <a:path w="121" h="1537" extrusionOk="0">
                  <a:moveTo>
                    <a:pt x="121" y="1"/>
                  </a:moveTo>
                  <a:lnTo>
                    <a:pt x="0" y="3"/>
                  </a:lnTo>
                  <a:lnTo>
                    <a:pt x="0" y="1536"/>
                  </a:lnTo>
                  <a:lnTo>
                    <a:pt x="121" y="1533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29">
              <a:extLst>
                <a:ext uri="{FF2B5EF4-FFF2-40B4-BE49-F238E27FC236}">
                  <a16:creationId xmlns:a16="http://schemas.microsoft.com/office/drawing/2014/main" id="{48B335E5-8662-9382-E2F9-117D33B8F1FF}"/>
                </a:ext>
              </a:extLst>
            </p:cNvPr>
            <p:cNvSpPr/>
            <p:nvPr/>
          </p:nvSpPr>
          <p:spPr>
            <a:xfrm>
              <a:off x="1915275" y="1582250"/>
              <a:ext cx="3242425" cy="2137700"/>
            </a:xfrm>
            <a:custGeom>
              <a:avLst/>
              <a:gdLst/>
              <a:ahLst/>
              <a:cxnLst/>
              <a:rect l="l" t="t" r="r" b="b"/>
              <a:pathLst>
                <a:path w="129697" h="85508" extrusionOk="0">
                  <a:moveTo>
                    <a:pt x="86185" y="0"/>
                  </a:moveTo>
                  <a:cubicBezTo>
                    <a:pt x="84494" y="0"/>
                    <a:pt x="82817" y="191"/>
                    <a:pt x="81146" y="684"/>
                  </a:cubicBezTo>
                  <a:cubicBezTo>
                    <a:pt x="80576" y="853"/>
                    <a:pt x="80020" y="1129"/>
                    <a:pt x="79511" y="1448"/>
                  </a:cubicBezTo>
                  <a:cubicBezTo>
                    <a:pt x="77422" y="2750"/>
                    <a:pt x="75786" y="4524"/>
                    <a:pt x="74335" y="6493"/>
                  </a:cubicBezTo>
                  <a:cubicBezTo>
                    <a:pt x="74091" y="6827"/>
                    <a:pt x="73729" y="7078"/>
                    <a:pt x="73418" y="7364"/>
                  </a:cubicBezTo>
                  <a:lnTo>
                    <a:pt x="73426" y="7397"/>
                  </a:lnTo>
                  <a:lnTo>
                    <a:pt x="73404" y="7378"/>
                  </a:lnTo>
                  <a:cubicBezTo>
                    <a:pt x="73409" y="7373"/>
                    <a:pt x="73414" y="7369"/>
                    <a:pt x="73418" y="7363"/>
                  </a:cubicBezTo>
                  <a:cubicBezTo>
                    <a:pt x="73210" y="6232"/>
                    <a:pt x="72409" y="5462"/>
                    <a:pt x="71564" y="4867"/>
                  </a:cubicBezTo>
                  <a:cubicBezTo>
                    <a:pt x="69646" y="3522"/>
                    <a:pt x="67499" y="2583"/>
                    <a:pt x="65158" y="2293"/>
                  </a:cubicBezTo>
                  <a:cubicBezTo>
                    <a:pt x="63562" y="2096"/>
                    <a:pt x="61934" y="2150"/>
                    <a:pt x="60322" y="2048"/>
                  </a:cubicBezTo>
                  <a:cubicBezTo>
                    <a:pt x="59741" y="2011"/>
                    <a:pt x="59162" y="1994"/>
                    <a:pt x="58583" y="1994"/>
                  </a:cubicBezTo>
                  <a:cubicBezTo>
                    <a:pt x="55552" y="1994"/>
                    <a:pt x="52555" y="2456"/>
                    <a:pt x="49570" y="2917"/>
                  </a:cubicBezTo>
                  <a:cubicBezTo>
                    <a:pt x="45745" y="3506"/>
                    <a:pt x="41950" y="4275"/>
                    <a:pt x="38141" y="4954"/>
                  </a:cubicBezTo>
                  <a:cubicBezTo>
                    <a:pt x="36286" y="5285"/>
                    <a:pt x="34426" y="5578"/>
                    <a:pt x="32573" y="5915"/>
                  </a:cubicBezTo>
                  <a:cubicBezTo>
                    <a:pt x="32340" y="5958"/>
                    <a:pt x="32126" y="6156"/>
                    <a:pt x="31919" y="6303"/>
                  </a:cubicBezTo>
                  <a:cubicBezTo>
                    <a:pt x="31708" y="6455"/>
                    <a:pt x="31523" y="6769"/>
                    <a:pt x="31320" y="6774"/>
                  </a:cubicBezTo>
                  <a:cubicBezTo>
                    <a:pt x="30682" y="6792"/>
                    <a:pt x="30251" y="7138"/>
                    <a:pt x="29826" y="7523"/>
                  </a:cubicBezTo>
                  <a:cubicBezTo>
                    <a:pt x="29330" y="7971"/>
                    <a:pt x="28894" y="8500"/>
                    <a:pt x="28356" y="8886"/>
                  </a:cubicBezTo>
                  <a:cubicBezTo>
                    <a:pt x="26550" y="10178"/>
                    <a:pt x="24718" y="11433"/>
                    <a:pt x="22881" y="12682"/>
                  </a:cubicBezTo>
                  <a:cubicBezTo>
                    <a:pt x="21842" y="13390"/>
                    <a:pt x="20761" y="14016"/>
                    <a:pt x="20199" y="15250"/>
                  </a:cubicBezTo>
                  <a:cubicBezTo>
                    <a:pt x="19922" y="15850"/>
                    <a:pt x="19441" y="16358"/>
                    <a:pt x="19031" y="16892"/>
                  </a:cubicBezTo>
                  <a:cubicBezTo>
                    <a:pt x="18374" y="17748"/>
                    <a:pt x="17668" y="18566"/>
                    <a:pt x="17043" y="19442"/>
                  </a:cubicBezTo>
                  <a:cubicBezTo>
                    <a:pt x="14792" y="22594"/>
                    <a:pt x="12570" y="25763"/>
                    <a:pt x="10333" y="28926"/>
                  </a:cubicBezTo>
                  <a:cubicBezTo>
                    <a:pt x="7179" y="33376"/>
                    <a:pt x="4026" y="37830"/>
                    <a:pt x="878" y="42284"/>
                  </a:cubicBezTo>
                  <a:cubicBezTo>
                    <a:pt x="645" y="42614"/>
                    <a:pt x="423" y="42958"/>
                    <a:pt x="264" y="43326"/>
                  </a:cubicBezTo>
                  <a:cubicBezTo>
                    <a:pt x="0" y="43940"/>
                    <a:pt x="142" y="44377"/>
                    <a:pt x="755" y="44626"/>
                  </a:cubicBezTo>
                  <a:cubicBezTo>
                    <a:pt x="1247" y="44826"/>
                    <a:pt x="1794" y="45017"/>
                    <a:pt x="2313" y="45017"/>
                  </a:cubicBezTo>
                  <a:cubicBezTo>
                    <a:pt x="2339" y="45017"/>
                    <a:pt x="2364" y="45017"/>
                    <a:pt x="2390" y="45016"/>
                  </a:cubicBezTo>
                  <a:cubicBezTo>
                    <a:pt x="3968" y="44950"/>
                    <a:pt x="5540" y="44768"/>
                    <a:pt x="7115" y="44641"/>
                  </a:cubicBezTo>
                  <a:cubicBezTo>
                    <a:pt x="7627" y="44601"/>
                    <a:pt x="8143" y="44589"/>
                    <a:pt x="8519" y="44571"/>
                  </a:cubicBezTo>
                  <a:lnTo>
                    <a:pt x="8519" y="44571"/>
                  </a:lnTo>
                  <a:cubicBezTo>
                    <a:pt x="8234" y="44958"/>
                    <a:pt x="7942" y="45368"/>
                    <a:pt x="7638" y="45769"/>
                  </a:cubicBezTo>
                  <a:cubicBezTo>
                    <a:pt x="5647" y="48402"/>
                    <a:pt x="5375" y="51368"/>
                    <a:pt x="5928" y="54502"/>
                  </a:cubicBezTo>
                  <a:cubicBezTo>
                    <a:pt x="6110" y="55521"/>
                    <a:pt x="6604" y="56318"/>
                    <a:pt x="7482" y="56866"/>
                  </a:cubicBezTo>
                  <a:cubicBezTo>
                    <a:pt x="7765" y="57044"/>
                    <a:pt x="8063" y="57199"/>
                    <a:pt x="8371" y="57329"/>
                  </a:cubicBezTo>
                  <a:cubicBezTo>
                    <a:pt x="9491" y="57790"/>
                    <a:pt x="10636" y="58199"/>
                    <a:pt x="11740" y="58695"/>
                  </a:cubicBezTo>
                  <a:cubicBezTo>
                    <a:pt x="15054" y="60184"/>
                    <a:pt x="18343" y="61736"/>
                    <a:pt x="21668" y="63206"/>
                  </a:cubicBezTo>
                  <a:cubicBezTo>
                    <a:pt x="29065" y="66472"/>
                    <a:pt x="36251" y="70165"/>
                    <a:pt x="43405" y="73921"/>
                  </a:cubicBezTo>
                  <a:cubicBezTo>
                    <a:pt x="47014" y="75815"/>
                    <a:pt x="50654" y="77637"/>
                    <a:pt x="54421" y="79200"/>
                  </a:cubicBezTo>
                  <a:cubicBezTo>
                    <a:pt x="58494" y="80892"/>
                    <a:pt x="62514" y="82693"/>
                    <a:pt x="66369" y="84856"/>
                  </a:cubicBezTo>
                  <a:cubicBezTo>
                    <a:pt x="67019" y="85221"/>
                    <a:pt x="67816" y="85501"/>
                    <a:pt x="68548" y="85507"/>
                  </a:cubicBezTo>
                  <a:cubicBezTo>
                    <a:pt x="68570" y="85508"/>
                    <a:pt x="68592" y="85508"/>
                    <a:pt x="68613" y="85508"/>
                  </a:cubicBezTo>
                  <a:cubicBezTo>
                    <a:pt x="69686" y="85508"/>
                    <a:pt x="70725" y="85183"/>
                    <a:pt x="71698" y="84626"/>
                  </a:cubicBezTo>
                  <a:cubicBezTo>
                    <a:pt x="73744" y="83460"/>
                    <a:pt x="75826" y="82357"/>
                    <a:pt x="77905" y="81253"/>
                  </a:cubicBezTo>
                  <a:cubicBezTo>
                    <a:pt x="83136" y="78474"/>
                    <a:pt x="88478" y="75907"/>
                    <a:pt x="93532" y="72803"/>
                  </a:cubicBezTo>
                  <a:cubicBezTo>
                    <a:pt x="94678" y="72098"/>
                    <a:pt x="95816" y="71380"/>
                    <a:pt x="96978" y="70700"/>
                  </a:cubicBezTo>
                  <a:cubicBezTo>
                    <a:pt x="98866" y="69596"/>
                    <a:pt x="100705" y="68382"/>
                    <a:pt x="102681" y="67464"/>
                  </a:cubicBezTo>
                  <a:cubicBezTo>
                    <a:pt x="105584" y="66113"/>
                    <a:pt x="108401" y="64612"/>
                    <a:pt x="111184" y="63038"/>
                  </a:cubicBezTo>
                  <a:cubicBezTo>
                    <a:pt x="111998" y="62579"/>
                    <a:pt x="112751" y="61992"/>
                    <a:pt x="113470" y="61390"/>
                  </a:cubicBezTo>
                  <a:cubicBezTo>
                    <a:pt x="114160" y="60809"/>
                    <a:pt x="114206" y="60502"/>
                    <a:pt x="113772" y="59722"/>
                  </a:cubicBezTo>
                  <a:cubicBezTo>
                    <a:pt x="113594" y="59398"/>
                    <a:pt x="113252" y="59103"/>
                    <a:pt x="112915" y="58945"/>
                  </a:cubicBezTo>
                  <a:cubicBezTo>
                    <a:pt x="112501" y="58754"/>
                    <a:pt x="112013" y="58721"/>
                    <a:pt x="111459" y="58596"/>
                  </a:cubicBezTo>
                  <a:cubicBezTo>
                    <a:pt x="111407" y="58273"/>
                    <a:pt x="111315" y="57920"/>
                    <a:pt x="111301" y="57563"/>
                  </a:cubicBezTo>
                  <a:cubicBezTo>
                    <a:pt x="111241" y="56062"/>
                    <a:pt x="111675" y="54638"/>
                    <a:pt x="112000" y="53195"/>
                  </a:cubicBezTo>
                  <a:cubicBezTo>
                    <a:pt x="112127" y="52636"/>
                    <a:pt x="112319" y="52209"/>
                    <a:pt x="112817" y="51889"/>
                  </a:cubicBezTo>
                  <a:cubicBezTo>
                    <a:pt x="113149" y="51675"/>
                    <a:pt x="113439" y="51366"/>
                    <a:pt x="113684" y="51051"/>
                  </a:cubicBezTo>
                  <a:cubicBezTo>
                    <a:pt x="114145" y="50453"/>
                    <a:pt x="114100" y="50116"/>
                    <a:pt x="113568" y="49555"/>
                  </a:cubicBezTo>
                  <a:cubicBezTo>
                    <a:pt x="113456" y="49438"/>
                    <a:pt x="113340" y="49324"/>
                    <a:pt x="113199" y="49183"/>
                  </a:cubicBezTo>
                  <a:cubicBezTo>
                    <a:pt x="113298" y="48891"/>
                    <a:pt x="113391" y="48621"/>
                    <a:pt x="113473" y="48379"/>
                  </a:cubicBezTo>
                  <a:cubicBezTo>
                    <a:pt x="114201" y="48411"/>
                    <a:pt x="114839" y="48436"/>
                    <a:pt x="115475" y="48464"/>
                  </a:cubicBezTo>
                  <a:cubicBezTo>
                    <a:pt x="116147" y="48496"/>
                    <a:pt x="116819" y="48515"/>
                    <a:pt x="117490" y="48564"/>
                  </a:cubicBezTo>
                  <a:cubicBezTo>
                    <a:pt x="118395" y="48629"/>
                    <a:pt x="119298" y="48780"/>
                    <a:pt x="120203" y="48782"/>
                  </a:cubicBezTo>
                  <a:cubicBezTo>
                    <a:pt x="120211" y="48782"/>
                    <a:pt x="120219" y="48782"/>
                    <a:pt x="120226" y="48782"/>
                  </a:cubicBezTo>
                  <a:cubicBezTo>
                    <a:pt x="121727" y="48782"/>
                    <a:pt x="122436" y="48346"/>
                    <a:pt x="122642" y="46966"/>
                  </a:cubicBezTo>
                  <a:cubicBezTo>
                    <a:pt x="122652" y="46900"/>
                    <a:pt x="122666" y="46834"/>
                    <a:pt x="122681" y="46769"/>
                  </a:cubicBezTo>
                  <a:cubicBezTo>
                    <a:pt x="123006" y="45428"/>
                    <a:pt x="123196" y="44034"/>
                    <a:pt x="123696" y="42762"/>
                  </a:cubicBezTo>
                  <a:cubicBezTo>
                    <a:pt x="124183" y="41522"/>
                    <a:pt x="124481" y="40263"/>
                    <a:pt x="124674" y="38971"/>
                  </a:cubicBezTo>
                  <a:cubicBezTo>
                    <a:pt x="125346" y="34472"/>
                    <a:pt x="126303" y="30040"/>
                    <a:pt x="127585" y="25672"/>
                  </a:cubicBezTo>
                  <a:cubicBezTo>
                    <a:pt x="128303" y="23221"/>
                    <a:pt x="128876" y="20727"/>
                    <a:pt x="129474" y="18243"/>
                  </a:cubicBezTo>
                  <a:cubicBezTo>
                    <a:pt x="129697" y="17313"/>
                    <a:pt x="129413" y="17012"/>
                    <a:pt x="128484" y="17012"/>
                  </a:cubicBezTo>
                  <a:cubicBezTo>
                    <a:pt x="128476" y="17012"/>
                    <a:pt x="128467" y="17012"/>
                    <a:pt x="128458" y="17012"/>
                  </a:cubicBezTo>
                  <a:cubicBezTo>
                    <a:pt x="128322" y="17012"/>
                    <a:pt x="128183" y="17012"/>
                    <a:pt x="128055" y="17048"/>
                  </a:cubicBezTo>
                  <a:cubicBezTo>
                    <a:pt x="127948" y="17078"/>
                    <a:pt x="127846" y="17091"/>
                    <a:pt x="127748" y="17091"/>
                  </a:cubicBezTo>
                  <a:cubicBezTo>
                    <a:pt x="127421" y="17091"/>
                    <a:pt x="127132" y="16948"/>
                    <a:pt x="126819" y="16790"/>
                  </a:cubicBezTo>
                  <a:cubicBezTo>
                    <a:pt x="124951" y="15842"/>
                    <a:pt x="123536" y="14343"/>
                    <a:pt x="122039" y="12943"/>
                  </a:cubicBezTo>
                  <a:cubicBezTo>
                    <a:pt x="121724" y="12649"/>
                    <a:pt x="121356" y="12346"/>
                    <a:pt x="121189" y="11970"/>
                  </a:cubicBezTo>
                  <a:cubicBezTo>
                    <a:pt x="120728" y="10921"/>
                    <a:pt x="119966" y="10136"/>
                    <a:pt x="119159" y="9376"/>
                  </a:cubicBezTo>
                  <a:cubicBezTo>
                    <a:pt x="118994" y="9224"/>
                    <a:pt x="118793" y="9023"/>
                    <a:pt x="118595" y="9008"/>
                  </a:cubicBezTo>
                  <a:cubicBezTo>
                    <a:pt x="118022" y="8964"/>
                    <a:pt x="117948" y="8571"/>
                    <a:pt x="117933" y="8159"/>
                  </a:cubicBezTo>
                  <a:cubicBezTo>
                    <a:pt x="117489" y="8048"/>
                    <a:pt x="117091" y="7970"/>
                    <a:pt x="116710" y="7850"/>
                  </a:cubicBezTo>
                  <a:cubicBezTo>
                    <a:pt x="112892" y="6643"/>
                    <a:pt x="109090" y="5395"/>
                    <a:pt x="105261" y="4230"/>
                  </a:cubicBezTo>
                  <a:cubicBezTo>
                    <a:pt x="100309" y="2723"/>
                    <a:pt x="95422" y="998"/>
                    <a:pt x="90244" y="304"/>
                  </a:cubicBezTo>
                  <a:cubicBezTo>
                    <a:pt x="88879" y="120"/>
                    <a:pt x="87527" y="0"/>
                    <a:pt x="86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29">
              <a:extLst>
                <a:ext uri="{FF2B5EF4-FFF2-40B4-BE49-F238E27FC236}">
                  <a16:creationId xmlns:a16="http://schemas.microsoft.com/office/drawing/2014/main" id="{EDCD4660-AB36-07F8-677E-1A108C3ACAC2}"/>
                </a:ext>
              </a:extLst>
            </p:cNvPr>
            <p:cNvSpPr/>
            <p:nvPr/>
          </p:nvSpPr>
          <p:spPr>
            <a:xfrm>
              <a:off x="1915275" y="1582250"/>
              <a:ext cx="3242400" cy="2137700"/>
            </a:xfrm>
            <a:custGeom>
              <a:avLst/>
              <a:gdLst/>
              <a:ahLst/>
              <a:cxnLst/>
              <a:rect l="l" t="t" r="r" b="b"/>
              <a:pathLst>
                <a:path w="129696" h="85508" extrusionOk="0">
                  <a:moveTo>
                    <a:pt x="105485" y="5356"/>
                  </a:moveTo>
                  <a:lnTo>
                    <a:pt x="105462" y="5377"/>
                  </a:lnTo>
                  <a:lnTo>
                    <a:pt x="105482" y="5392"/>
                  </a:lnTo>
                  <a:cubicBezTo>
                    <a:pt x="105483" y="5380"/>
                    <a:pt x="105484" y="5368"/>
                    <a:pt x="105485" y="5356"/>
                  </a:cubicBezTo>
                  <a:close/>
                  <a:moveTo>
                    <a:pt x="119786" y="10747"/>
                  </a:moveTo>
                  <a:lnTo>
                    <a:pt x="119923" y="10765"/>
                  </a:lnTo>
                  <a:lnTo>
                    <a:pt x="119961" y="11547"/>
                  </a:lnTo>
                  <a:lnTo>
                    <a:pt x="119520" y="11808"/>
                  </a:lnTo>
                  <a:lnTo>
                    <a:pt x="119520" y="11808"/>
                  </a:lnTo>
                  <a:lnTo>
                    <a:pt x="119786" y="10747"/>
                  </a:lnTo>
                  <a:close/>
                  <a:moveTo>
                    <a:pt x="126640" y="19174"/>
                  </a:moveTo>
                  <a:lnTo>
                    <a:pt x="126640" y="19174"/>
                  </a:lnTo>
                  <a:cubicBezTo>
                    <a:pt x="126640" y="19174"/>
                    <a:pt x="126639" y="19175"/>
                    <a:pt x="126639" y="19175"/>
                  </a:cubicBezTo>
                  <a:lnTo>
                    <a:pt x="126641" y="19175"/>
                  </a:lnTo>
                  <a:lnTo>
                    <a:pt x="126640" y="19174"/>
                  </a:lnTo>
                  <a:close/>
                  <a:moveTo>
                    <a:pt x="69673" y="29184"/>
                  </a:moveTo>
                  <a:lnTo>
                    <a:pt x="69688" y="29316"/>
                  </a:lnTo>
                  <a:lnTo>
                    <a:pt x="68869" y="29356"/>
                  </a:lnTo>
                  <a:cubicBezTo>
                    <a:pt x="68866" y="29337"/>
                    <a:pt x="68862" y="29316"/>
                    <a:pt x="68859" y="29297"/>
                  </a:cubicBezTo>
                  <a:lnTo>
                    <a:pt x="69673" y="29184"/>
                  </a:lnTo>
                  <a:close/>
                  <a:moveTo>
                    <a:pt x="86143" y="301"/>
                  </a:moveTo>
                  <a:cubicBezTo>
                    <a:pt x="88096" y="301"/>
                    <a:pt x="90055" y="734"/>
                    <a:pt x="92087" y="1058"/>
                  </a:cubicBezTo>
                  <a:lnTo>
                    <a:pt x="91769" y="2609"/>
                  </a:lnTo>
                  <a:lnTo>
                    <a:pt x="91780" y="2617"/>
                  </a:lnTo>
                  <a:lnTo>
                    <a:pt x="92480" y="1231"/>
                  </a:lnTo>
                  <a:cubicBezTo>
                    <a:pt x="92642" y="1199"/>
                    <a:pt x="92806" y="1185"/>
                    <a:pt x="92971" y="1185"/>
                  </a:cubicBezTo>
                  <a:cubicBezTo>
                    <a:pt x="93500" y="1185"/>
                    <a:pt x="94044" y="1329"/>
                    <a:pt x="94575" y="1481"/>
                  </a:cubicBezTo>
                  <a:cubicBezTo>
                    <a:pt x="97639" y="2360"/>
                    <a:pt x="100694" y="3267"/>
                    <a:pt x="103754" y="4164"/>
                  </a:cubicBezTo>
                  <a:cubicBezTo>
                    <a:pt x="104109" y="4268"/>
                    <a:pt x="104460" y="4392"/>
                    <a:pt x="104820" y="4468"/>
                  </a:cubicBezTo>
                  <a:cubicBezTo>
                    <a:pt x="105326" y="4574"/>
                    <a:pt x="105523" y="4874"/>
                    <a:pt x="105485" y="5356"/>
                  </a:cubicBezTo>
                  <a:lnTo>
                    <a:pt x="105485" y="5356"/>
                  </a:lnTo>
                  <a:lnTo>
                    <a:pt x="106038" y="4860"/>
                  </a:lnTo>
                  <a:lnTo>
                    <a:pt x="106237" y="4958"/>
                  </a:lnTo>
                  <a:lnTo>
                    <a:pt x="105920" y="6206"/>
                  </a:lnTo>
                  <a:lnTo>
                    <a:pt x="106047" y="6258"/>
                  </a:lnTo>
                  <a:cubicBezTo>
                    <a:pt x="106222" y="5899"/>
                    <a:pt x="106396" y="5541"/>
                    <a:pt x="106621" y="5078"/>
                  </a:cubicBezTo>
                  <a:cubicBezTo>
                    <a:pt x="107817" y="5481"/>
                    <a:pt x="109002" y="5908"/>
                    <a:pt x="110203" y="6277"/>
                  </a:cubicBezTo>
                  <a:cubicBezTo>
                    <a:pt x="111383" y="6639"/>
                    <a:pt x="112581" y="6944"/>
                    <a:pt x="113813" y="7285"/>
                  </a:cubicBezTo>
                  <a:cubicBezTo>
                    <a:pt x="113770" y="7609"/>
                    <a:pt x="113733" y="7894"/>
                    <a:pt x="113692" y="8208"/>
                  </a:cubicBezTo>
                  <a:cubicBezTo>
                    <a:pt x="113707" y="8207"/>
                    <a:pt x="113723" y="8207"/>
                    <a:pt x="113737" y="8207"/>
                  </a:cubicBezTo>
                  <a:cubicBezTo>
                    <a:pt x="113765" y="8207"/>
                    <a:pt x="113790" y="8208"/>
                    <a:pt x="113811" y="8208"/>
                  </a:cubicBezTo>
                  <a:cubicBezTo>
                    <a:pt x="113840" y="8208"/>
                    <a:pt x="113860" y="8206"/>
                    <a:pt x="113864" y="8196"/>
                  </a:cubicBezTo>
                  <a:cubicBezTo>
                    <a:pt x="113969" y="7955"/>
                    <a:pt x="114064" y="7710"/>
                    <a:pt x="114172" y="7438"/>
                  </a:cubicBezTo>
                  <a:lnTo>
                    <a:pt x="115351" y="7817"/>
                  </a:lnTo>
                  <a:cubicBezTo>
                    <a:pt x="115345" y="8087"/>
                    <a:pt x="115341" y="8317"/>
                    <a:pt x="115336" y="8545"/>
                  </a:cubicBezTo>
                  <a:lnTo>
                    <a:pt x="115367" y="8568"/>
                  </a:lnTo>
                  <a:cubicBezTo>
                    <a:pt x="115504" y="8389"/>
                    <a:pt x="115641" y="8210"/>
                    <a:pt x="115855" y="7930"/>
                  </a:cubicBezTo>
                  <a:lnTo>
                    <a:pt x="116018" y="8631"/>
                  </a:lnTo>
                  <a:lnTo>
                    <a:pt x="116445" y="8181"/>
                  </a:lnTo>
                  <a:lnTo>
                    <a:pt x="117522" y="8503"/>
                  </a:lnTo>
                  <a:cubicBezTo>
                    <a:pt x="117306" y="9168"/>
                    <a:pt x="117137" y="9807"/>
                    <a:pt x="116895" y="10417"/>
                  </a:cubicBezTo>
                  <a:cubicBezTo>
                    <a:pt x="115765" y="13274"/>
                    <a:pt x="114966" y="16219"/>
                    <a:pt x="114392" y="19234"/>
                  </a:cubicBezTo>
                  <a:cubicBezTo>
                    <a:pt x="114197" y="20255"/>
                    <a:pt x="113889" y="21256"/>
                    <a:pt x="113617" y="22262"/>
                  </a:cubicBezTo>
                  <a:cubicBezTo>
                    <a:pt x="113123" y="24080"/>
                    <a:pt x="112621" y="25896"/>
                    <a:pt x="112118" y="27712"/>
                  </a:cubicBezTo>
                  <a:cubicBezTo>
                    <a:pt x="111449" y="30145"/>
                    <a:pt x="110774" y="32577"/>
                    <a:pt x="110091" y="35007"/>
                  </a:cubicBezTo>
                  <a:cubicBezTo>
                    <a:pt x="109984" y="35386"/>
                    <a:pt x="109824" y="35752"/>
                    <a:pt x="109662" y="36195"/>
                  </a:cubicBezTo>
                  <a:cubicBezTo>
                    <a:pt x="109565" y="36199"/>
                    <a:pt x="109468" y="36202"/>
                    <a:pt x="109372" y="36202"/>
                  </a:cubicBezTo>
                  <a:cubicBezTo>
                    <a:pt x="108527" y="36202"/>
                    <a:pt x="107722" y="36016"/>
                    <a:pt x="106940" y="35685"/>
                  </a:cubicBezTo>
                  <a:lnTo>
                    <a:pt x="106940" y="35685"/>
                  </a:lnTo>
                  <a:lnTo>
                    <a:pt x="106954" y="35694"/>
                  </a:lnTo>
                  <a:lnTo>
                    <a:pt x="106489" y="35623"/>
                  </a:lnTo>
                  <a:cubicBezTo>
                    <a:pt x="106621" y="35146"/>
                    <a:pt x="106749" y="34686"/>
                    <a:pt x="106876" y="34226"/>
                  </a:cubicBezTo>
                  <a:lnTo>
                    <a:pt x="106745" y="34183"/>
                  </a:lnTo>
                  <a:lnTo>
                    <a:pt x="106112" y="35496"/>
                  </a:lnTo>
                  <a:cubicBezTo>
                    <a:pt x="104591" y="35220"/>
                    <a:pt x="103114" y="34896"/>
                    <a:pt x="101621" y="34712"/>
                  </a:cubicBezTo>
                  <a:cubicBezTo>
                    <a:pt x="101185" y="34659"/>
                    <a:pt x="101160" y="34111"/>
                    <a:pt x="100784" y="34111"/>
                  </a:cubicBezTo>
                  <a:cubicBezTo>
                    <a:pt x="100743" y="34111"/>
                    <a:pt x="100699" y="34117"/>
                    <a:pt x="100649" y="34131"/>
                  </a:cubicBezTo>
                  <a:cubicBezTo>
                    <a:pt x="100665" y="33870"/>
                    <a:pt x="100668" y="33606"/>
                    <a:pt x="100700" y="33347"/>
                  </a:cubicBezTo>
                  <a:cubicBezTo>
                    <a:pt x="100753" y="32915"/>
                    <a:pt x="100827" y="32486"/>
                    <a:pt x="100888" y="32055"/>
                  </a:cubicBezTo>
                  <a:cubicBezTo>
                    <a:pt x="100892" y="32030"/>
                    <a:pt x="100859" y="31998"/>
                    <a:pt x="100759" y="31827"/>
                  </a:cubicBezTo>
                  <a:cubicBezTo>
                    <a:pt x="100572" y="32659"/>
                    <a:pt x="100410" y="33375"/>
                    <a:pt x="100240" y="34129"/>
                  </a:cubicBezTo>
                  <a:cubicBezTo>
                    <a:pt x="100180" y="34138"/>
                    <a:pt x="100124" y="34143"/>
                    <a:pt x="100072" y="34143"/>
                  </a:cubicBezTo>
                  <a:cubicBezTo>
                    <a:pt x="99812" y="34143"/>
                    <a:pt x="99667" y="34018"/>
                    <a:pt x="99732" y="33659"/>
                  </a:cubicBezTo>
                  <a:cubicBezTo>
                    <a:pt x="99852" y="32998"/>
                    <a:pt x="99990" y="32340"/>
                    <a:pt x="100105" y="31679"/>
                  </a:cubicBezTo>
                  <a:cubicBezTo>
                    <a:pt x="100149" y="31437"/>
                    <a:pt x="100129" y="31188"/>
                    <a:pt x="100049" y="30956"/>
                  </a:cubicBezTo>
                  <a:cubicBezTo>
                    <a:pt x="99202" y="31673"/>
                    <a:pt x="99040" y="32752"/>
                    <a:pt x="98452" y="33589"/>
                  </a:cubicBezTo>
                  <a:cubicBezTo>
                    <a:pt x="98319" y="33698"/>
                    <a:pt x="98193" y="33738"/>
                    <a:pt x="98070" y="33738"/>
                  </a:cubicBezTo>
                  <a:cubicBezTo>
                    <a:pt x="97703" y="33738"/>
                    <a:pt x="97368" y="33374"/>
                    <a:pt x="96967" y="33374"/>
                  </a:cubicBezTo>
                  <a:cubicBezTo>
                    <a:pt x="96966" y="33374"/>
                    <a:pt x="96965" y="33374"/>
                    <a:pt x="96963" y="33374"/>
                  </a:cubicBezTo>
                  <a:cubicBezTo>
                    <a:pt x="96953" y="33374"/>
                    <a:pt x="96943" y="33374"/>
                    <a:pt x="96933" y="33374"/>
                  </a:cubicBezTo>
                  <a:cubicBezTo>
                    <a:pt x="96393" y="33374"/>
                    <a:pt x="95751" y="33315"/>
                    <a:pt x="95173" y="33117"/>
                  </a:cubicBezTo>
                  <a:cubicBezTo>
                    <a:pt x="94605" y="32921"/>
                    <a:pt x="93995" y="32845"/>
                    <a:pt x="93404" y="32712"/>
                  </a:cubicBezTo>
                  <a:cubicBezTo>
                    <a:pt x="92781" y="32574"/>
                    <a:pt x="92159" y="32432"/>
                    <a:pt x="91537" y="32284"/>
                  </a:cubicBezTo>
                  <a:cubicBezTo>
                    <a:pt x="90952" y="32146"/>
                    <a:pt x="90367" y="32001"/>
                    <a:pt x="89746" y="31850"/>
                  </a:cubicBezTo>
                  <a:cubicBezTo>
                    <a:pt x="89803" y="31529"/>
                    <a:pt x="89849" y="31279"/>
                    <a:pt x="89937" y="30787"/>
                  </a:cubicBezTo>
                  <a:lnTo>
                    <a:pt x="89937" y="30787"/>
                  </a:lnTo>
                  <a:lnTo>
                    <a:pt x="89289" y="31793"/>
                  </a:lnTo>
                  <a:cubicBezTo>
                    <a:pt x="89182" y="31526"/>
                    <a:pt x="89126" y="31389"/>
                    <a:pt x="89030" y="31151"/>
                  </a:cubicBezTo>
                  <a:cubicBezTo>
                    <a:pt x="88882" y="31425"/>
                    <a:pt x="88708" y="31506"/>
                    <a:pt x="88521" y="31506"/>
                  </a:cubicBezTo>
                  <a:cubicBezTo>
                    <a:pt x="88328" y="31506"/>
                    <a:pt x="88122" y="31420"/>
                    <a:pt x="87920" y="31372"/>
                  </a:cubicBezTo>
                  <a:cubicBezTo>
                    <a:pt x="85662" y="30836"/>
                    <a:pt x="83414" y="30253"/>
                    <a:pt x="81144" y="29777"/>
                  </a:cubicBezTo>
                  <a:cubicBezTo>
                    <a:pt x="78118" y="29143"/>
                    <a:pt x="75057" y="28708"/>
                    <a:pt x="71963" y="28708"/>
                  </a:cubicBezTo>
                  <a:cubicBezTo>
                    <a:pt x="71719" y="28708"/>
                    <a:pt x="71474" y="28711"/>
                    <a:pt x="71229" y="28716"/>
                  </a:cubicBezTo>
                  <a:cubicBezTo>
                    <a:pt x="67741" y="28796"/>
                    <a:pt x="64564" y="29870"/>
                    <a:pt x="61751" y="31964"/>
                  </a:cubicBezTo>
                  <a:cubicBezTo>
                    <a:pt x="61672" y="32023"/>
                    <a:pt x="61586" y="32074"/>
                    <a:pt x="61294" y="32264"/>
                  </a:cubicBezTo>
                  <a:cubicBezTo>
                    <a:pt x="61449" y="31798"/>
                    <a:pt x="61518" y="31503"/>
                    <a:pt x="61640" y="31232"/>
                  </a:cubicBezTo>
                  <a:cubicBezTo>
                    <a:pt x="63651" y="26783"/>
                    <a:pt x="65898" y="22455"/>
                    <a:pt x="68280" y="18192"/>
                  </a:cubicBezTo>
                  <a:cubicBezTo>
                    <a:pt x="70020" y="15079"/>
                    <a:pt x="71554" y="11852"/>
                    <a:pt x="73240" y="8709"/>
                  </a:cubicBezTo>
                  <a:cubicBezTo>
                    <a:pt x="73753" y="7756"/>
                    <a:pt x="74466" y="6910"/>
                    <a:pt x="75212" y="6099"/>
                  </a:cubicBezTo>
                  <a:lnTo>
                    <a:pt x="75212" y="6099"/>
                  </a:lnTo>
                  <a:cubicBezTo>
                    <a:pt x="75204" y="6307"/>
                    <a:pt x="75195" y="6513"/>
                    <a:pt x="75187" y="6720"/>
                  </a:cubicBezTo>
                  <a:cubicBezTo>
                    <a:pt x="75521" y="6001"/>
                    <a:pt x="76308" y="5559"/>
                    <a:pt x="76342" y="4710"/>
                  </a:cubicBezTo>
                  <a:cubicBezTo>
                    <a:pt x="76345" y="4626"/>
                    <a:pt x="76438" y="4537"/>
                    <a:pt x="76505" y="4464"/>
                  </a:cubicBezTo>
                  <a:cubicBezTo>
                    <a:pt x="78494" y="2293"/>
                    <a:pt x="80748" y="621"/>
                    <a:pt x="83855" y="552"/>
                  </a:cubicBezTo>
                  <a:cubicBezTo>
                    <a:pt x="83858" y="552"/>
                    <a:pt x="83860" y="552"/>
                    <a:pt x="83863" y="552"/>
                  </a:cubicBezTo>
                  <a:cubicBezTo>
                    <a:pt x="83925" y="552"/>
                    <a:pt x="83992" y="577"/>
                    <a:pt x="84129" y="604"/>
                  </a:cubicBezTo>
                  <a:cubicBezTo>
                    <a:pt x="84040" y="1000"/>
                    <a:pt x="83950" y="1395"/>
                    <a:pt x="83862" y="1792"/>
                  </a:cubicBezTo>
                  <a:lnTo>
                    <a:pt x="83976" y="1823"/>
                  </a:lnTo>
                  <a:lnTo>
                    <a:pt x="84564" y="490"/>
                  </a:lnTo>
                  <a:lnTo>
                    <a:pt x="84701" y="530"/>
                  </a:lnTo>
                  <a:lnTo>
                    <a:pt x="84267" y="2368"/>
                  </a:lnTo>
                  <a:lnTo>
                    <a:pt x="84274" y="2373"/>
                  </a:lnTo>
                  <a:lnTo>
                    <a:pt x="85201" y="337"/>
                  </a:lnTo>
                  <a:cubicBezTo>
                    <a:pt x="85515" y="312"/>
                    <a:pt x="85829" y="301"/>
                    <a:pt x="86143" y="301"/>
                  </a:cubicBezTo>
                  <a:close/>
                  <a:moveTo>
                    <a:pt x="60397" y="2387"/>
                  </a:moveTo>
                  <a:cubicBezTo>
                    <a:pt x="61000" y="2387"/>
                    <a:pt x="61605" y="2395"/>
                    <a:pt x="62210" y="2412"/>
                  </a:cubicBezTo>
                  <a:cubicBezTo>
                    <a:pt x="64995" y="2490"/>
                    <a:pt x="67583" y="3068"/>
                    <a:pt x="70058" y="4331"/>
                  </a:cubicBezTo>
                  <a:cubicBezTo>
                    <a:pt x="71334" y="4983"/>
                    <a:pt x="72288" y="5923"/>
                    <a:pt x="73086" y="7069"/>
                  </a:cubicBezTo>
                  <a:cubicBezTo>
                    <a:pt x="73168" y="7187"/>
                    <a:pt x="73295" y="7277"/>
                    <a:pt x="73405" y="7377"/>
                  </a:cubicBezTo>
                  <a:lnTo>
                    <a:pt x="73405" y="7377"/>
                  </a:lnTo>
                  <a:cubicBezTo>
                    <a:pt x="73405" y="7377"/>
                    <a:pt x="73405" y="7377"/>
                    <a:pt x="73404" y="7378"/>
                  </a:cubicBezTo>
                  <a:cubicBezTo>
                    <a:pt x="72143" y="9906"/>
                    <a:pt x="70930" y="12459"/>
                    <a:pt x="69609" y="14957"/>
                  </a:cubicBezTo>
                  <a:cubicBezTo>
                    <a:pt x="67990" y="18022"/>
                    <a:pt x="66210" y="21004"/>
                    <a:pt x="64636" y="24092"/>
                  </a:cubicBezTo>
                  <a:cubicBezTo>
                    <a:pt x="63308" y="26696"/>
                    <a:pt x="62154" y="29391"/>
                    <a:pt x="60965" y="32065"/>
                  </a:cubicBezTo>
                  <a:cubicBezTo>
                    <a:pt x="60273" y="33620"/>
                    <a:pt x="59365" y="35093"/>
                    <a:pt x="59167" y="37000"/>
                  </a:cubicBezTo>
                  <a:cubicBezTo>
                    <a:pt x="58253" y="34861"/>
                    <a:pt x="56539" y="33845"/>
                    <a:pt x="54750" y="33024"/>
                  </a:cubicBezTo>
                  <a:cubicBezTo>
                    <a:pt x="53016" y="32229"/>
                    <a:pt x="51174" y="31670"/>
                    <a:pt x="49294" y="30977"/>
                  </a:cubicBezTo>
                  <a:cubicBezTo>
                    <a:pt x="49312" y="30837"/>
                    <a:pt x="49348" y="30556"/>
                    <a:pt x="49388" y="30250"/>
                  </a:cubicBezTo>
                  <a:lnTo>
                    <a:pt x="49388" y="30250"/>
                  </a:lnTo>
                  <a:cubicBezTo>
                    <a:pt x="48972" y="30389"/>
                    <a:pt x="49152" y="31030"/>
                    <a:pt x="48565" y="31030"/>
                  </a:cubicBezTo>
                  <a:cubicBezTo>
                    <a:pt x="48559" y="31030"/>
                    <a:pt x="48553" y="31030"/>
                    <a:pt x="48548" y="31030"/>
                  </a:cubicBezTo>
                  <a:cubicBezTo>
                    <a:pt x="48518" y="29959"/>
                    <a:pt x="49225" y="29018"/>
                    <a:pt x="49049" y="27819"/>
                  </a:cubicBezTo>
                  <a:lnTo>
                    <a:pt x="49049" y="27819"/>
                  </a:lnTo>
                  <a:cubicBezTo>
                    <a:pt x="48020" y="28722"/>
                    <a:pt x="47707" y="30011"/>
                    <a:pt x="46953" y="30721"/>
                  </a:cubicBezTo>
                  <a:cubicBezTo>
                    <a:pt x="44880" y="30793"/>
                    <a:pt x="42968" y="30869"/>
                    <a:pt x="41056" y="30914"/>
                  </a:cubicBezTo>
                  <a:cubicBezTo>
                    <a:pt x="41052" y="30914"/>
                    <a:pt x="41048" y="30914"/>
                    <a:pt x="41044" y="30914"/>
                  </a:cubicBezTo>
                  <a:cubicBezTo>
                    <a:pt x="40814" y="30914"/>
                    <a:pt x="40579" y="30760"/>
                    <a:pt x="40298" y="30662"/>
                  </a:cubicBezTo>
                  <a:lnTo>
                    <a:pt x="39868" y="31089"/>
                  </a:lnTo>
                  <a:cubicBezTo>
                    <a:pt x="39800" y="30930"/>
                    <a:pt x="39718" y="30833"/>
                    <a:pt x="39740" y="30774"/>
                  </a:cubicBezTo>
                  <a:cubicBezTo>
                    <a:pt x="39909" y="30336"/>
                    <a:pt x="40097" y="29905"/>
                    <a:pt x="40278" y="29472"/>
                  </a:cubicBezTo>
                  <a:cubicBezTo>
                    <a:pt x="40401" y="29175"/>
                    <a:pt x="40522" y="28877"/>
                    <a:pt x="40482" y="28494"/>
                  </a:cubicBezTo>
                  <a:lnTo>
                    <a:pt x="40482" y="28494"/>
                  </a:lnTo>
                  <a:lnTo>
                    <a:pt x="38730" y="31084"/>
                  </a:lnTo>
                  <a:lnTo>
                    <a:pt x="38586" y="31040"/>
                  </a:lnTo>
                  <a:cubicBezTo>
                    <a:pt x="38599" y="30819"/>
                    <a:pt x="38610" y="30598"/>
                    <a:pt x="38622" y="30376"/>
                  </a:cubicBezTo>
                  <a:lnTo>
                    <a:pt x="38622" y="30376"/>
                  </a:lnTo>
                  <a:cubicBezTo>
                    <a:pt x="38215" y="31189"/>
                    <a:pt x="37517" y="31408"/>
                    <a:pt x="36711" y="31497"/>
                  </a:cubicBezTo>
                  <a:cubicBezTo>
                    <a:pt x="32689" y="31942"/>
                    <a:pt x="28774" y="32957"/>
                    <a:pt x="24815" y="33745"/>
                  </a:cubicBezTo>
                  <a:cubicBezTo>
                    <a:pt x="24749" y="33758"/>
                    <a:pt x="24681" y="33764"/>
                    <a:pt x="24612" y="33764"/>
                  </a:cubicBezTo>
                  <a:cubicBezTo>
                    <a:pt x="24369" y="33764"/>
                    <a:pt x="24113" y="33699"/>
                    <a:pt x="23868" y="33678"/>
                  </a:cubicBezTo>
                  <a:lnTo>
                    <a:pt x="23798" y="33629"/>
                  </a:lnTo>
                  <a:lnTo>
                    <a:pt x="23318" y="34092"/>
                  </a:lnTo>
                  <a:lnTo>
                    <a:pt x="23101" y="33997"/>
                  </a:lnTo>
                  <a:lnTo>
                    <a:pt x="23101" y="31545"/>
                  </a:lnTo>
                  <a:cubicBezTo>
                    <a:pt x="22184" y="32338"/>
                    <a:pt x="22255" y="33477"/>
                    <a:pt x="21650" y="34240"/>
                  </a:cubicBezTo>
                  <a:cubicBezTo>
                    <a:pt x="20008" y="34514"/>
                    <a:pt x="18361" y="34807"/>
                    <a:pt x="16706" y="35060"/>
                  </a:cubicBezTo>
                  <a:cubicBezTo>
                    <a:pt x="15379" y="35264"/>
                    <a:pt x="14045" y="35428"/>
                    <a:pt x="12711" y="35588"/>
                  </a:cubicBezTo>
                  <a:cubicBezTo>
                    <a:pt x="12682" y="35591"/>
                    <a:pt x="12652" y="35593"/>
                    <a:pt x="12623" y="35593"/>
                  </a:cubicBezTo>
                  <a:cubicBezTo>
                    <a:pt x="12431" y="35593"/>
                    <a:pt x="12230" y="35528"/>
                    <a:pt x="12035" y="35500"/>
                  </a:cubicBezTo>
                  <a:lnTo>
                    <a:pt x="11939" y="35417"/>
                  </a:lnTo>
                  <a:lnTo>
                    <a:pt x="11384" y="35711"/>
                  </a:lnTo>
                  <a:lnTo>
                    <a:pt x="11280" y="35596"/>
                  </a:lnTo>
                  <a:lnTo>
                    <a:pt x="12215" y="34249"/>
                  </a:lnTo>
                  <a:lnTo>
                    <a:pt x="12215" y="34249"/>
                  </a:lnTo>
                  <a:cubicBezTo>
                    <a:pt x="11343" y="34608"/>
                    <a:pt x="11205" y="35773"/>
                    <a:pt x="10217" y="35773"/>
                  </a:cubicBezTo>
                  <a:cubicBezTo>
                    <a:pt x="10129" y="35773"/>
                    <a:pt x="10033" y="35764"/>
                    <a:pt x="9930" y="35744"/>
                  </a:cubicBezTo>
                  <a:cubicBezTo>
                    <a:pt x="9962" y="35532"/>
                    <a:pt x="9933" y="35289"/>
                    <a:pt x="10034" y="35131"/>
                  </a:cubicBezTo>
                  <a:cubicBezTo>
                    <a:pt x="10928" y="33746"/>
                    <a:pt x="11841" y="32374"/>
                    <a:pt x="12759" y="31005"/>
                  </a:cubicBezTo>
                  <a:cubicBezTo>
                    <a:pt x="13246" y="30278"/>
                    <a:pt x="13779" y="29580"/>
                    <a:pt x="14247" y="28842"/>
                  </a:cubicBezTo>
                  <a:cubicBezTo>
                    <a:pt x="15332" y="27133"/>
                    <a:pt x="16583" y="25559"/>
                    <a:pt x="17869" y="23997"/>
                  </a:cubicBezTo>
                  <a:cubicBezTo>
                    <a:pt x="19860" y="21582"/>
                    <a:pt x="21672" y="19021"/>
                    <a:pt x="23644" y="16592"/>
                  </a:cubicBezTo>
                  <a:cubicBezTo>
                    <a:pt x="25555" y="14240"/>
                    <a:pt x="27576" y="11980"/>
                    <a:pt x="29540" y="9672"/>
                  </a:cubicBezTo>
                  <a:cubicBezTo>
                    <a:pt x="30325" y="8750"/>
                    <a:pt x="31077" y="7799"/>
                    <a:pt x="31870" y="6883"/>
                  </a:cubicBezTo>
                  <a:cubicBezTo>
                    <a:pt x="32077" y="6645"/>
                    <a:pt x="32356" y="6370"/>
                    <a:pt x="32641" y="6314"/>
                  </a:cubicBezTo>
                  <a:cubicBezTo>
                    <a:pt x="34119" y="6028"/>
                    <a:pt x="35609" y="5808"/>
                    <a:pt x="37134" y="5558"/>
                  </a:cubicBezTo>
                  <a:lnTo>
                    <a:pt x="37134" y="5558"/>
                  </a:lnTo>
                  <a:cubicBezTo>
                    <a:pt x="37099" y="5732"/>
                    <a:pt x="37068" y="5891"/>
                    <a:pt x="37035" y="6049"/>
                  </a:cubicBezTo>
                  <a:lnTo>
                    <a:pt x="37120" y="6119"/>
                  </a:lnTo>
                  <a:lnTo>
                    <a:pt x="37873" y="5378"/>
                  </a:lnTo>
                  <a:lnTo>
                    <a:pt x="38046" y="5508"/>
                  </a:lnTo>
                  <a:cubicBezTo>
                    <a:pt x="37920" y="5815"/>
                    <a:pt x="37793" y="6122"/>
                    <a:pt x="37667" y="6430"/>
                  </a:cubicBezTo>
                  <a:lnTo>
                    <a:pt x="37741" y="6490"/>
                  </a:lnTo>
                  <a:cubicBezTo>
                    <a:pt x="38254" y="5464"/>
                    <a:pt x="39139" y="5148"/>
                    <a:pt x="40228" y="4974"/>
                  </a:cubicBezTo>
                  <a:cubicBezTo>
                    <a:pt x="43610" y="4430"/>
                    <a:pt x="46969" y="3733"/>
                    <a:pt x="50350" y="3187"/>
                  </a:cubicBezTo>
                  <a:cubicBezTo>
                    <a:pt x="53675" y="2653"/>
                    <a:pt x="57024" y="2387"/>
                    <a:pt x="60397" y="2387"/>
                  </a:cubicBezTo>
                  <a:close/>
                  <a:moveTo>
                    <a:pt x="57598" y="35906"/>
                  </a:moveTo>
                  <a:lnTo>
                    <a:pt x="57598" y="35906"/>
                  </a:lnTo>
                  <a:cubicBezTo>
                    <a:pt x="58190" y="36087"/>
                    <a:pt x="58190" y="36087"/>
                    <a:pt x="58482" y="37017"/>
                  </a:cubicBezTo>
                  <a:lnTo>
                    <a:pt x="57598" y="35906"/>
                  </a:lnTo>
                  <a:close/>
                  <a:moveTo>
                    <a:pt x="71174" y="29094"/>
                  </a:moveTo>
                  <a:cubicBezTo>
                    <a:pt x="71196" y="29094"/>
                    <a:pt x="71217" y="29094"/>
                    <a:pt x="71239" y="29096"/>
                  </a:cubicBezTo>
                  <a:cubicBezTo>
                    <a:pt x="73352" y="29217"/>
                    <a:pt x="75471" y="29292"/>
                    <a:pt x="77571" y="29533"/>
                  </a:cubicBezTo>
                  <a:cubicBezTo>
                    <a:pt x="79304" y="29732"/>
                    <a:pt x="81014" y="30136"/>
                    <a:pt x="82732" y="30458"/>
                  </a:cubicBezTo>
                  <a:cubicBezTo>
                    <a:pt x="82962" y="30502"/>
                    <a:pt x="83179" y="30594"/>
                    <a:pt x="83370" y="30727"/>
                  </a:cubicBezTo>
                  <a:cubicBezTo>
                    <a:pt x="79764" y="30222"/>
                    <a:pt x="76166" y="29657"/>
                    <a:pt x="72509" y="29589"/>
                  </a:cubicBezTo>
                  <a:lnTo>
                    <a:pt x="72509" y="29589"/>
                  </a:lnTo>
                  <a:cubicBezTo>
                    <a:pt x="73304" y="29672"/>
                    <a:pt x="74101" y="29732"/>
                    <a:pt x="74891" y="29842"/>
                  </a:cubicBezTo>
                  <a:cubicBezTo>
                    <a:pt x="77748" y="30243"/>
                    <a:pt x="80604" y="30661"/>
                    <a:pt x="83460" y="31073"/>
                  </a:cubicBezTo>
                  <a:cubicBezTo>
                    <a:pt x="83588" y="31091"/>
                    <a:pt x="83731" y="31145"/>
                    <a:pt x="83853" y="31145"/>
                  </a:cubicBezTo>
                  <a:cubicBezTo>
                    <a:pt x="83889" y="31145"/>
                    <a:pt x="83924" y="31140"/>
                    <a:pt x="83956" y="31128"/>
                  </a:cubicBezTo>
                  <a:cubicBezTo>
                    <a:pt x="84207" y="31033"/>
                    <a:pt x="84452" y="30995"/>
                    <a:pt x="84692" y="30995"/>
                  </a:cubicBezTo>
                  <a:cubicBezTo>
                    <a:pt x="85346" y="30995"/>
                    <a:pt x="85964" y="31275"/>
                    <a:pt x="86589" y="31442"/>
                  </a:cubicBezTo>
                  <a:cubicBezTo>
                    <a:pt x="87451" y="31672"/>
                    <a:pt x="88339" y="31771"/>
                    <a:pt x="89154" y="32253"/>
                  </a:cubicBezTo>
                  <a:cubicBezTo>
                    <a:pt x="89770" y="32615"/>
                    <a:pt x="90591" y="32611"/>
                    <a:pt x="91266" y="32898"/>
                  </a:cubicBezTo>
                  <a:cubicBezTo>
                    <a:pt x="93476" y="33843"/>
                    <a:pt x="95822" y="34237"/>
                    <a:pt x="98150" y="34713"/>
                  </a:cubicBezTo>
                  <a:cubicBezTo>
                    <a:pt x="98281" y="34739"/>
                    <a:pt x="98413" y="34765"/>
                    <a:pt x="98544" y="34795"/>
                  </a:cubicBezTo>
                  <a:cubicBezTo>
                    <a:pt x="101160" y="35380"/>
                    <a:pt x="103773" y="35982"/>
                    <a:pt x="106395" y="36544"/>
                  </a:cubicBezTo>
                  <a:cubicBezTo>
                    <a:pt x="107313" y="36741"/>
                    <a:pt x="108250" y="36862"/>
                    <a:pt x="109182" y="36983"/>
                  </a:cubicBezTo>
                  <a:cubicBezTo>
                    <a:pt x="109335" y="37003"/>
                    <a:pt x="109464" y="37014"/>
                    <a:pt x="109576" y="37014"/>
                  </a:cubicBezTo>
                  <a:cubicBezTo>
                    <a:pt x="110091" y="37014"/>
                    <a:pt x="110214" y="36778"/>
                    <a:pt x="110407" y="36091"/>
                  </a:cubicBezTo>
                  <a:cubicBezTo>
                    <a:pt x="110818" y="34634"/>
                    <a:pt x="111301" y="33198"/>
                    <a:pt x="111750" y="31752"/>
                  </a:cubicBezTo>
                  <a:cubicBezTo>
                    <a:pt x="111968" y="31049"/>
                    <a:pt x="112174" y="30342"/>
                    <a:pt x="112387" y="29638"/>
                  </a:cubicBezTo>
                  <a:lnTo>
                    <a:pt x="112387" y="29638"/>
                  </a:lnTo>
                  <a:cubicBezTo>
                    <a:pt x="112127" y="32017"/>
                    <a:pt x="111705" y="34328"/>
                    <a:pt x="110993" y="36574"/>
                  </a:cubicBezTo>
                  <a:cubicBezTo>
                    <a:pt x="110716" y="37446"/>
                    <a:pt x="110443" y="37749"/>
                    <a:pt x="109818" y="37749"/>
                  </a:cubicBezTo>
                  <a:cubicBezTo>
                    <a:pt x="109601" y="37749"/>
                    <a:pt x="109340" y="37712"/>
                    <a:pt x="109022" y="37650"/>
                  </a:cubicBezTo>
                  <a:cubicBezTo>
                    <a:pt x="106481" y="37154"/>
                    <a:pt x="103923" y="36743"/>
                    <a:pt x="101390" y="36208"/>
                  </a:cubicBezTo>
                  <a:cubicBezTo>
                    <a:pt x="99056" y="35716"/>
                    <a:pt x="96764" y="35002"/>
                    <a:pt x="94419" y="34577"/>
                  </a:cubicBezTo>
                  <a:cubicBezTo>
                    <a:pt x="91333" y="34017"/>
                    <a:pt x="88336" y="33127"/>
                    <a:pt x="85293" y="32408"/>
                  </a:cubicBezTo>
                  <a:cubicBezTo>
                    <a:pt x="83006" y="31867"/>
                    <a:pt x="80680" y="31479"/>
                    <a:pt x="78367" y="31047"/>
                  </a:cubicBezTo>
                  <a:cubicBezTo>
                    <a:pt x="77046" y="30799"/>
                    <a:pt x="75722" y="30541"/>
                    <a:pt x="74387" y="30390"/>
                  </a:cubicBezTo>
                  <a:cubicBezTo>
                    <a:pt x="73087" y="30243"/>
                    <a:pt x="71773" y="30213"/>
                    <a:pt x="70464" y="30158"/>
                  </a:cubicBezTo>
                  <a:cubicBezTo>
                    <a:pt x="69496" y="30117"/>
                    <a:pt x="68528" y="30122"/>
                    <a:pt x="67560" y="30096"/>
                  </a:cubicBezTo>
                  <a:cubicBezTo>
                    <a:pt x="67404" y="30091"/>
                    <a:pt x="67249" y="30033"/>
                    <a:pt x="67087" y="29923"/>
                  </a:cubicBezTo>
                  <a:cubicBezTo>
                    <a:pt x="67244" y="29831"/>
                    <a:pt x="67355" y="29573"/>
                    <a:pt x="67527" y="29573"/>
                  </a:cubicBezTo>
                  <a:cubicBezTo>
                    <a:pt x="67606" y="29573"/>
                    <a:pt x="67697" y="29627"/>
                    <a:pt x="67810" y="29773"/>
                  </a:cubicBezTo>
                  <a:cubicBezTo>
                    <a:pt x="68618" y="29645"/>
                    <a:pt x="69464" y="29620"/>
                    <a:pt x="70216" y="29343"/>
                  </a:cubicBezTo>
                  <a:cubicBezTo>
                    <a:pt x="70540" y="29223"/>
                    <a:pt x="70852" y="29094"/>
                    <a:pt x="71174" y="29094"/>
                  </a:cubicBezTo>
                  <a:close/>
                  <a:moveTo>
                    <a:pt x="118261" y="9314"/>
                  </a:moveTo>
                  <a:cubicBezTo>
                    <a:pt x="118281" y="9314"/>
                    <a:pt x="118301" y="9317"/>
                    <a:pt x="118318" y="9322"/>
                  </a:cubicBezTo>
                  <a:cubicBezTo>
                    <a:pt x="118453" y="9366"/>
                    <a:pt x="118600" y="9601"/>
                    <a:pt x="118609" y="9760"/>
                  </a:cubicBezTo>
                  <a:cubicBezTo>
                    <a:pt x="118623" y="10021"/>
                    <a:pt x="118541" y="10290"/>
                    <a:pt x="118482" y="10553"/>
                  </a:cubicBezTo>
                  <a:cubicBezTo>
                    <a:pt x="118102" y="12225"/>
                    <a:pt x="117694" y="13891"/>
                    <a:pt x="117340" y="15569"/>
                  </a:cubicBezTo>
                  <a:cubicBezTo>
                    <a:pt x="116542" y="19354"/>
                    <a:pt x="115807" y="23152"/>
                    <a:pt x="114978" y="26928"/>
                  </a:cubicBezTo>
                  <a:cubicBezTo>
                    <a:pt x="114264" y="30182"/>
                    <a:pt x="113457" y="33413"/>
                    <a:pt x="112682" y="36653"/>
                  </a:cubicBezTo>
                  <a:cubicBezTo>
                    <a:pt x="112590" y="37038"/>
                    <a:pt x="112442" y="37411"/>
                    <a:pt x="112310" y="37816"/>
                  </a:cubicBezTo>
                  <a:lnTo>
                    <a:pt x="111068" y="37733"/>
                  </a:lnTo>
                  <a:cubicBezTo>
                    <a:pt x="111123" y="37482"/>
                    <a:pt x="111167" y="37271"/>
                    <a:pt x="111215" y="37062"/>
                  </a:cubicBezTo>
                  <a:cubicBezTo>
                    <a:pt x="111734" y="34801"/>
                    <a:pt x="112262" y="32543"/>
                    <a:pt x="112767" y="30279"/>
                  </a:cubicBezTo>
                  <a:cubicBezTo>
                    <a:pt x="113281" y="27980"/>
                    <a:pt x="113775" y="25678"/>
                    <a:pt x="114274" y="23376"/>
                  </a:cubicBezTo>
                  <a:cubicBezTo>
                    <a:pt x="114866" y="20649"/>
                    <a:pt x="115411" y="17910"/>
                    <a:pt x="116062" y="15196"/>
                  </a:cubicBezTo>
                  <a:cubicBezTo>
                    <a:pt x="116462" y="13532"/>
                    <a:pt x="117019" y="11905"/>
                    <a:pt x="117516" y="10265"/>
                  </a:cubicBezTo>
                  <a:cubicBezTo>
                    <a:pt x="117593" y="10008"/>
                    <a:pt x="117689" y="9743"/>
                    <a:pt x="117844" y="9532"/>
                  </a:cubicBezTo>
                  <a:cubicBezTo>
                    <a:pt x="117925" y="9422"/>
                    <a:pt x="118125" y="9314"/>
                    <a:pt x="118261" y="9314"/>
                  </a:cubicBezTo>
                  <a:close/>
                  <a:moveTo>
                    <a:pt x="55569" y="37154"/>
                  </a:moveTo>
                  <a:lnTo>
                    <a:pt x="56600" y="37723"/>
                  </a:lnTo>
                  <a:lnTo>
                    <a:pt x="56458" y="37919"/>
                  </a:lnTo>
                  <a:lnTo>
                    <a:pt x="55477" y="37327"/>
                  </a:lnTo>
                  <a:cubicBezTo>
                    <a:pt x="55507" y="37269"/>
                    <a:pt x="55539" y="37211"/>
                    <a:pt x="55569" y="37154"/>
                  </a:cubicBezTo>
                  <a:close/>
                  <a:moveTo>
                    <a:pt x="62847" y="37394"/>
                  </a:moveTo>
                  <a:lnTo>
                    <a:pt x="62847" y="37394"/>
                  </a:lnTo>
                  <a:cubicBezTo>
                    <a:pt x="62511" y="37770"/>
                    <a:pt x="62182" y="38156"/>
                    <a:pt x="61660" y="38156"/>
                  </a:cubicBezTo>
                  <a:cubicBezTo>
                    <a:pt x="61577" y="38156"/>
                    <a:pt x="61488" y="38147"/>
                    <a:pt x="61394" y="38125"/>
                  </a:cubicBezTo>
                  <a:lnTo>
                    <a:pt x="62847" y="37394"/>
                  </a:lnTo>
                  <a:close/>
                  <a:moveTo>
                    <a:pt x="117861" y="39220"/>
                  </a:moveTo>
                  <a:lnTo>
                    <a:pt x="117863" y="39257"/>
                  </a:lnTo>
                  <a:lnTo>
                    <a:pt x="117878" y="39234"/>
                  </a:lnTo>
                  <a:lnTo>
                    <a:pt x="117861" y="39220"/>
                  </a:lnTo>
                  <a:close/>
                  <a:moveTo>
                    <a:pt x="119123" y="9869"/>
                  </a:moveTo>
                  <a:cubicBezTo>
                    <a:pt x="119612" y="10013"/>
                    <a:pt x="119490" y="10415"/>
                    <a:pt x="119426" y="10747"/>
                  </a:cubicBezTo>
                  <a:cubicBezTo>
                    <a:pt x="119273" y="11538"/>
                    <a:pt x="119079" y="12322"/>
                    <a:pt x="118911" y="13111"/>
                  </a:cubicBezTo>
                  <a:cubicBezTo>
                    <a:pt x="118857" y="13367"/>
                    <a:pt x="118833" y="13628"/>
                    <a:pt x="118784" y="13968"/>
                  </a:cubicBezTo>
                  <a:cubicBezTo>
                    <a:pt x="119839" y="13401"/>
                    <a:pt x="119810" y="12427"/>
                    <a:pt x="119982" y="11547"/>
                  </a:cubicBezTo>
                  <a:lnTo>
                    <a:pt x="119982" y="11547"/>
                  </a:lnTo>
                  <a:cubicBezTo>
                    <a:pt x="120079" y="11491"/>
                    <a:pt x="120180" y="11432"/>
                    <a:pt x="120341" y="11341"/>
                  </a:cubicBezTo>
                  <a:lnTo>
                    <a:pt x="120341" y="11341"/>
                  </a:lnTo>
                  <a:cubicBezTo>
                    <a:pt x="120282" y="11784"/>
                    <a:pt x="120231" y="12170"/>
                    <a:pt x="120171" y="12618"/>
                  </a:cubicBezTo>
                  <a:lnTo>
                    <a:pt x="120711" y="12375"/>
                  </a:lnTo>
                  <a:lnTo>
                    <a:pt x="120711" y="12375"/>
                  </a:lnTo>
                  <a:cubicBezTo>
                    <a:pt x="118622" y="21358"/>
                    <a:pt x="116559" y="30226"/>
                    <a:pt x="114485" y="39091"/>
                  </a:cubicBezTo>
                  <a:cubicBezTo>
                    <a:pt x="114455" y="39219"/>
                    <a:pt x="114269" y="39312"/>
                    <a:pt x="114012" y="39562"/>
                  </a:cubicBezTo>
                  <a:cubicBezTo>
                    <a:pt x="114163" y="38838"/>
                    <a:pt x="114274" y="38301"/>
                    <a:pt x="114385" y="37765"/>
                  </a:cubicBezTo>
                  <a:lnTo>
                    <a:pt x="114204" y="37713"/>
                  </a:lnTo>
                  <a:lnTo>
                    <a:pt x="113713" y="39215"/>
                  </a:lnTo>
                  <a:lnTo>
                    <a:pt x="113626" y="39202"/>
                  </a:lnTo>
                  <a:cubicBezTo>
                    <a:pt x="113668" y="38842"/>
                    <a:pt x="113710" y="38481"/>
                    <a:pt x="113752" y="38120"/>
                  </a:cubicBezTo>
                  <a:lnTo>
                    <a:pt x="113648" y="38094"/>
                  </a:lnTo>
                  <a:lnTo>
                    <a:pt x="113280" y="38821"/>
                  </a:lnTo>
                  <a:lnTo>
                    <a:pt x="113155" y="38779"/>
                  </a:lnTo>
                  <a:cubicBezTo>
                    <a:pt x="113213" y="38439"/>
                    <a:pt x="113272" y="38100"/>
                    <a:pt x="113329" y="37761"/>
                  </a:cubicBezTo>
                  <a:lnTo>
                    <a:pt x="113217" y="37724"/>
                  </a:lnTo>
                  <a:lnTo>
                    <a:pt x="112851" y="38433"/>
                  </a:lnTo>
                  <a:cubicBezTo>
                    <a:pt x="112770" y="38369"/>
                    <a:pt x="112639" y="38312"/>
                    <a:pt x="112639" y="38255"/>
                  </a:cubicBezTo>
                  <a:cubicBezTo>
                    <a:pt x="112639" y="38064"/>
                    <a:pt x="112660" y="37865"/>
                    <a:pt x="112717" y="37682"/>
                  </a:cubicBezTo>
                  <a:cubicBezTo>
                    <a:pt x="113941" y="33792"/>
                    <a:pt x="114862" y="29823"/>
                    <a:pt x="115540" y="25811"/>
                  </a:cubicBezTo>
                  <a:cubicBezTo>
                    <a:pt x="116439" y="20498"/>
                    <a:pt x="117817" y="15295"/>
                    <a:pt x="118963" y="10040"/>
                  </a:cubicBezTo>
                  <a:cubicBezTo>
                    <a:pt x="118974" y="9987"/>
                    <a:pt x="119048" y="9946"/>
                    <a:pt x="119123" y="9869"/>
                  </a:cubicBezTo>
                  <a:close/>
                  <a:moveTo>
                    <a:pt x="121171" y="15505"/>
                  </a:moveTo>
                  <a:lnTo>
                    <a:pt x="121171" y="15505"/>
                  </a:lnTo>
                  <a:cubicBezTo>
                    <a:pt x="120651" y="17757"/>
                    <a:pt x="120175" y="20022"/>
                    <a:pt x="119602" y="22261"/>
                  </a:cubicBezTo>
                  <a:cubicBezTo>
                    <a:pt x="118169" y="27861"/>
                    <a:pt x="117015" y="33519"/>
                    <a:pt x="116034" y="39213"/>
                  </a:cubicBezTo>
                  <a:cubicBezTo>
                    <a:pt x="115886" y="40068"/>
                    <a:pt x="115752" y="40324"/>
                    <a:pt x="115152" y="40324"/>
                  </a:cubicBezTo>
                  <a:cubicBezTo>
                    <a:pt x="115006" y="40324"/>
                    <a:pt x="114833" y="40309"/>
                    <a:pt x="114625" y="40284"/>
                  </a:cubicBezTo>
                  <a:cubicBezTo>
                    <a:pt x="116557" y="31959"/>
                    <a:pt x="118096" y="23544"/>
                    <a:pt x="121171" y="15505"/>
                  </a:cubicBezTo>
                  <a:close/>
                  <a:moveTo>
                    <a:pt x="72110" y="30519"/>
                  </a:moveTo>
                  <a:cubicBezTo>
                    <a:pt x="73189" y="30519"/>
                    <a:pt x="74255" y="30669"/>
                    <a:pt x="75313" y="30838"/>
                  </a:cubicBezTo>
                  <a:cubicBezTo>
                    <a:pt x="78067" y="31278"/>
                    <a:pt x="80818" y="31750"/>
                    <a:pt x="83546" y="32326"/>
                  </a:cubicBezTo>
                  <a:cubicBezTo>
                    <a:pt x="85649" y="32770"/>
                    <a:pt x="87704" y="33427"/>
                    <a:pt x="89795" y="33929"/>
                  </a:cubicBezTo>
                  <a:cubicBezTo>
                    <a:pt x="92377" y="34548"/>
                    <a:pt x="94973" y="35105"/>
                    <a:pt x="97563" y="35686"/>
                  </a:cubicBezTo>
                  <a:cubicBezTo>
                    <a:pt x="99990" y="36230"/>
                    <a:pt x="102412" y="36792"/>
                    <a:pt x="104846" y="37302"/>
                  </a:cubicBezTo>
                  <a:cubicBezTo>
                    <a:pt x="106357" y="37618"/>
                    <a:pt x="107881" y="37890"/>
                    <a:pt x="109409" y="38104"/>
                  </a:cubicBezTo>
                  <a:cubicBezTo>
                    <a:pt x="109697" y="38144"/>
                    <a:pt x="109989" y="38157"/>
                    <a:pt x="110283" y="38157"/>
                  </a:cubicBezTo>
                  <a:cubicBezTo>
                    <a:pt x="110724" y="38157"/>
                    <a:pt x="111168" y="38128"/>
                    <a:pt x="111607" y="38121"/>
                  </a:cubicBezTo>
                  <a:cubicBezTo>
                    <a:pt x="111620" y="38121"/>
                    <a:pt x="111632" y="38120"/>
                    <a:pt x="111644" y="38120"/>
                  </a:cubicBezTo>
                  <a:cubicBezTo>
                    <a:pt x="112018" y="38120"/>
                    <a:pt x="112277" y="38210"/>
                    <a:pt x="112207" y="38731"/>
                  </a:cubicBezTo>
                  <a:lnTo>
                    <a:pt x="109905" y="38843"/>
                  </a:lnTo>
                  <a:cubicBezTo>
                    <a:pt x="110863" y="39374"/>
                    <a:pt x="111789" y="38825"/>
                    <a:pt x="112738" y="39413"/>
                  </a:cubicBezTo>
                  <a:lnTo>
                    <a:pt x="111138" y="39569"/>
                  </a:lnTo>
                  <a:cubicBezTo>
                    <a:pt x="111139" y="39610"/>
                    <a:pt x="111139" y="39652"/>
                    <a:pt x="111139" y="39694"/>
                  </a:cubicBezTo>
                  <a:lnTo>
                    <a:pt x="111890" y="39771"/>
                  </a:lnTo>
                  <a:cubicBezTo>
                    <a:pt x="111861" y="39834"/>
                    <a:pt x="111840" y="39926"/>
                    <a:pt x="111816" y="39927"/>
                  </a:cubicBezTo>
                  <a:cubicBezTo>
                    <a:pt x="111283" y="39961"/>
                    <a:pt x="110752" y="39985"/>
                    <a:pt x="110205" y="40104"/>
                  </a:cubicBezTo>
                  <a:lnTo>
                    <a:pt x="111761" y="40328"/>
                  </a:lnTo>
                  <a:lnTo>
                    <a:pt x="111757" y="40445"/>
                  </a:lnTo>
                  <a:cubicBezTo>
                    <a:pt x="111575" y="40455"/>
                    <a:pt x="111390" y="40489"/>
                    <a:pt x="111210" y="40489"/>
                  </a:cubicBezTo>
                  <a:cubicBezTo>
                    <a:pt x="111147" y="40489"/>
                    <a:pt x="111085" y="40485"/>
                    <a:pt x="111024" y="40474"/>
                  </a:cubicBezTo>
                  <a:cubicBezTo>
                    <a:pt x="108476" y="40028"/>
                    <a:pt x="105932" y="39566"/>
                    <a:pt x="103385" y="39106"/>
                  </a:cubicBezTo>
                  <a:cubicBezTo>
                    <a:pt x="98383" y="38203"/>
                    <a:pt x="93534" y="36662"/>
                    <a:pt x="88579" y="35560"/>
                  </a:cubicBezTo>
                  <a:cubicBezTo>
                    <a:pt x="85988" y="34984"/>
                    <a:pt x="83444" y="34188"/>
                    <a:pt x="80843" y="33669"/>
                  </a:cubicBezTo>
                  <a:cubicBezTo>
                    <a:pt x="78473" y="33197"/>
                    <a:pt x="76067" y="32964"/>
                    <a:pt x="73648" y="32964"/>
                  </a:cubicBezTo>
                  <a:cubicBezTo>
                    <a:pt x="73100" y="32964"/>
                    <a:pt x="72552" y="32976"/>
                    <a:pt x="72004" y="33000"/>
                  </a:cubicBezTo>
                  <a:cubicBezTo>
                    <a:pt x="70929" y="33048"/>
                    <a:pt x="69845" y="33033"/>
                    <a:pt x="68782" y="33167"/>
                  </a:cubicBezTo>
                  <a:cubicBezTo>
                    <a:pt x="66000" y="33516"/>
                    <a:pt x="63567" y="34624"/>
                    <a:pt x="61542" y="36606"/>
                  </a:cubicBezTo>
                  <a:cubicBezTo>
                    <a:pt x="61145" y="36993"/>
                    <a:pt x="60594" y="37220"/>
                    <a:pt x="60114" y="37522"/>
                  </a:cubicBezTo>
                  <a:lnTo>
                    <a:pt x="59960" y="37368"/>
                  </a:lnTo>
                  <a:lnTo>
                    <a:pt x="62090" y="34939"/>
                  </a:lnTo>
                  <a:lnTo>
                    <a:pt x="62090" y="34939"/>
                  </a:lnTo>
                  <a:cubicBezTo>
                    <a:pt x="61133" y="35352"/>
                    <a:pt x="60636" y="36265"/>
                    <a:pt x="59757" y="37042"/>
                  </a:cubicBezTo>
                  <a:cubicBezTo>
                    <a:pt x="59757" y="36700"/>
                    <a:pt x="59697" y="36478"/>
                    <a:pt x="59767" y="36310"/>
                  </a:cubicBezTo>
                  <a:cubicBezTo>
                    <a:pt x="60628" y="34245"/>
                    <a:pt x="62109" y="32793"/>
                    <a:pt x="64209" y="32029"/>
                  </a:cubicBezTo>
                  <a:cubicBezTo>
                    <a:pt x="66432" y="31220"/>
                    <a:pt x="68743" y="30799"/>
                    <a:pt x="71095" y="30567"/>
                  </a:cubicBezTo>
                  <a:cubicBezTo>
                    <a:pt x="71435" y="30533"/>
                    <a:pt x="71773" y="30519"/>
                    <a:pt x="72110" y="30519"/>
                  </a:cubicBezTo>
                  <a:close/>
                  <a:moveTo>
                    <a:pt x="27723" y="9994"/>
                  </a:moveTo>
                  <a:lnTo>
                    <a:pt x="27723" y="9994"/>
                  </a:lnTo>
                  <a:cubicBezTo>
                    <a:pt x="27684" y="10853"/>
                    <a:pt x="24712" y="14876"/>
                    <a:pt x="22231" y="17554"/>
                  </a:cubicBezTo>
                  <a:cubicBezTo>
                    <a:pt x="22111" y="17678"/>
                    <a:pt x="21992" y="17800"/>
                    <a:pt x="21871" y="17924"/>
                  </a:cubicBezTo>
                  <a:cubicBezTo>
                    <a:pt x="21668" y="18267"/>
                    <a:pt x="21499" y="18637"/>
                    <a:pt x="21255" y="18948"/>
                  </a:cubicBezTo>
                  <a:cubicBezTo>
                    <a:pt x="19657" y="20991"/>
                    <a:pt x="18028" y="23007"/>
                    <a:pt x="16445" y="25060"/>
                  </a:cubicBezTo>
                  <a:cubicBezTo>
                    <a:pt x="15602" y="26151"/>
                    <a:pt x="14832" y="27299"/>
                    <a:pt x="14032" y="28423"/>
                  </a:cubicBezTo>
                  <a:cubicBezTo>
                    <a:pt x="13723" y="28858"/>
                    <a:pt x="13418" y="29297"/>
                    <a:pt x="13111" y="29734"/>
                  </a:cubicBezTo>
                  <a:lnTo>
                    <a:pt x="12906" y="29670"/>
                  </a:lnTo>
                  <a:cubicBezTo>
                    <a:pt x="12968" y="29358"/>
                    <a:pt x="13031" y="29047"/>
                    <a:pt x="13093" y="28736"/>
                  </a:cubicBezTo>
                  <a:cubicBezTo>
                    <a:pt x="13064" y="28712"/>
                    <a:pt x="13034" y="28689"/>
                    <a:pt x="13006" y="28666"/>
                  </a:cubicBezTo>
                  <a:cubicBezTo>
                    <a:pt x="12511" y="29327"/>
                    <a:pt x="11895" y="29917"/>
                    <a:pt x="11926" y="30851"/>
                  </a:cubicBezTo>
                  <a:cubicBezTo>
                    <a:pt x="11932" y="31059"/>
                    <a:pt x="11770" y="31292"/>
                    <a:pt x="11639" y="31482"/>
                  </a:cubicBezTo>
                  <a:cubicBezTo>
                    <a:pt x="10985" y="32426"/>
                    <a:pt x="10555" y="33555"/>
                    <a:pt x="9478" y="34160"/>
                  </a:cubicBezTo>
                  <a:lnTo>
                    <a:pt x="8429" y="35396"/>
                  </a:lnTo>
                  <a:lnTo>
                    <a:pt x="7389" y="36912"/>
                  </a:lnTo>
                  <a:lnTo>
                    <a:pt x="7207" y="36824"/>
                  </a:lnTo>
                  <a:cubicBezTo>
                    <a:pt x="7268" y="36586"/>
                    <a:pt x="7329" y="36350"/>
                    <a:pt x="7390" y="36112"/>
                  </a:cubicBezTo>
                  <a:lnTo>
                    <a:pt x="7287" y="36029"/>
                  </a:lnTo>
                  <a:lnTo>
                    <a:pt x="6045" y="38061"/>
                  </a:lnTo>
                  <a:lnTo>
                    <a:pt x="5879" y="37968"/>
                  </a:lnTo>
                  <a:cubicBezTo>
                    <a:pt x="5998" y="37644"/>
                    <a:pt x="6116" y="37320"/>
                    <a:pt x="6234" y="36995"/>
                  </a:cubicBezTo>
                  <a:lnTo>
                    <a:pt x="6146" y="36918"/>
                  </a:lnTo>
                  <a:cubicBezTo>
                    <a:pt x="5771" y="37587"/>
                    <a:pt x="5400" y="38258"/>
                    <a:pt x="5019" y="38924"/>
                  </a:cubicBezTo>
                  <a:cubicBezTo>
                    <a:pt x="4860" y="39204"/>
                    <a:pt x="4681" y="39474"/>
                    <a:pt x="4352" y="39671"/>
                  </a:cubicBezTo>
                  <a:lnTo>
                    <a:pt x="4853" y="38443"/>
                  </a:lnTo>
                  <a:lnTo>
                    <a:pt x="4799" y="38402"/>
                  </a:lnTo>
                  <a:cubicBezTo>
                    <a:pt x="4561" y="38761"/>
                    <a:pt x="4336" y="39131"/>
                    <a:pt x="4079" y="39477"/>
                  </a:cubicBezTo>
                  <a:cubicBezTo>
                    <a:pt x="3703" y="39981"/>
                    <a:pt x="3605" y="40678"/>
                    <a:pt x="2877" y="40954"/>
                  </a:cubicBezTo>
                  <a:cubicBezTo>
                    <a:pt x="2614" y="41054"/>
                    <a:pt x="2505" y="41556"/>
                    <a:pt x="2295" y="41933"/>
                  </a:cubicBezTo>
                  <a:cubicBezTo>
                    <a:pt x="2167" y="41120"/>
                    <a:pt x="2551" y="40563"/>
                    <a:pt x="2948" y="40002"/>
                  </a:cubicBezTo>
                  <a:cubicBezTo>
                    <a:pt x="5691" y="36129"/>
                    <a:pt x="8430" y="32255"/>
                    <a:pt x="11167" y="28380"/>
                  </a:cubicBezTo>
                  <a:cubicBezTo>
                    <a:pt x="13262" y="25412"/>
                    <a:pt x="15336" y="22428"/>
                    <a:pt x="17458" y="19478"/>
                  </a:cubicBezTo>
                  <a:cubicBezTo>
                    <a:pt x="18457" y="18089"/>
                    <a:pt x="19545" y="16763"/>
                    <a:pt x="20695" y="15275"/>
                  </a:cubicBezTo>
                  <a:lnTo>
                    <a:pt x="20695" y="15275"/>
                  </a:lnTo>
                  <a:cubicBezTo>
                    <a:pt x="20784" y="15873"/>
                    <a:pt x="20414" y="16150"/>
                    <a:pt x="20231" y="16485"/>
                  </a:cubicBezTo>
                  <a:cubicBezTo>
                    <a:pt x="20045" y="16826"/>
                    <a:pt x="19828" y="17151"/>
                    <a:pt x="19626" y="17483"/>
                  </a:cubicBezTo>
                  <a:lnTo>
                    <a:pt x="19792" y="17592"/>
                  </a:lnTo>
                  <a:cubicBezTo>
                    <a:pt x="20622" y="16365"/>
                    <a:pt x="21519" y="15176"/>
                    <a:pt x="22249" y="13893"/>
                  </a:cubicBezTo>
                  <a:cubicBezTo>
                    <a:pt x="22519" y="13418"/>
                    <a:pt x="22797" y="13099"/>
                    <a:pt x="23376" y="12950"/>
                  </a:cubicBezTo>
                  <a:lnTo>
                    <a:pt x="23376" y="12950"/>
                  </a:lnTo>
                  <a:cubicBezTo>
                    <a:pt x="22942" y="13657"/>
                    <a:pt x="22510" y="14363"/>
                    <a:pt x="22076" y="15069"/>
                  </a:cubicBezTo>
                  <a:lnTo>
                    <a:pt x="22178" y="15154"/>
                  </a:lnTo>
                  <a:cubicBezTo>
                    <a:pt x="22791" y="14315"/>
                    <a:pt x="23401" y="13472"/>
                    <a:pt x="24018" y="12635"/>
                  </a:cubicBezTo>
                  <a:cubicBezTo>
                    <a:pt x="24203" y="12385"/>
                    <a:pt x="24412" y="12153"/>
                    <a:pt x="24610" y="11913"/>
                  </a:cubicBezTo>
                  <a:lnTo>
                    <a:pt x="24822" y="12054"/>
                  </a:lnTo>
                  <a:cubicBezTo>
                    <a:pt x="24666" y="12321"/>
                    <a:pt x="24507" y="12586"/>
                    <a:pt x="24351" y="12853"/>
                  </a:cubicBezTo>
                  <a:cubicBezTo>
                    <a:pt x="24001" y="13455"/>
                    <a:pt x="23652" y="14058"/>
                    <a:pt x="23302" y="14660"/>
                  </a:cubicBezTo>
                  <a:cubicBezTo>
                    <a:pt x="23788" y="14003"/>
                    <a:pt x="24276" y="13348"/>
                    <a:pt x="24765" y="12693"/>
                  </a:cubicBezTo>
                  <a:cubicBezTo>
                    <a:pt x="24950" y="12446"/>
                    <a:pt x="25141" y="12205"/>
                    <a:pt x="25331" y="11961"/>
                  </a:cubicBezTo>
                  <a:lnTo>
                    <a:pt x="25542" y="12102"/>
                  </a:lnTo>
                  <a:lnTo>
                    <a:pt x="24485" y="13994"/>
                  </a:lnTo>
                  <a:cubicBezTo>
                    <a:pt x="24938" y="13473"/>
                    <a:pt x="25414" y="12972"/>
                    <a:pt x="25839" y="12428"/>
                  </a:cubicBezTo>
                  <a:cubicBezTo>
                    <a:pt x="26470" y="11620"/>
                    <a:pt x="27063" y="10781"/>
                    <a:pt x="27723" y="9994"/>
                  </a:cubicBezTo>
                  <a:close/>
                  <a:moveTo>
                    <a:pt x="48005" y="32354"/>
                  </a:moveTo>
                  <a:cubicBezTo>
                    <a:pt x="50659" y="32354"/>
                    <a:pt x="53265" y="32752"/>
                    <a:pt x="55625" y="34143"/>
                  </a:cubicBezTo>
                  <a:cubicBezTo>
                    <a:pt x="56124" y="34437"/>
                    <a:pt x="56783" y="34593"/>
                    <a:pt x="56795" y="35422"/>
                  </a:cubicBezTo>
                  <a:cubicBezTo>
                    <a:pt x="56798" y="35673"/>
                    <a:pt x="57224" y="35910"/>
                    <a:pt x="57440" y="36167"/>
                  </a:cubicBezTo>
                  <a:cubicBezTo>
                    <a:pt x="57630" y="36394"/>
                    <a:pt x="57797" y="36638"/>
                    <a:pt x="57885" y="36962"/>
                  </a:cubicBezTo>
                  <a:lnTo>
                    <a:pt x="56375" y="35667"/>
                  </a:lnTo>
                  <a:lnTo>
                    <a:pt x="56281" y="35782"/>
                  </a:lnTo>
                  <a:lnTo>
                    <a:pt x="56712" y="36324"/>
                  </a:lnTo>
                  <a:lnTo>
                    <a:pt x="56643" y="36460"/>
                  </a:lnTo>
                  <a:cubicBezTo>
                    <a:pt x="55858" y="36161"/>
                    <a:pt x="55071" y="35868"/>
                    <a:pt x="54290" y="35562"/>
                  </a:cubicBezTo>
                  <a:cubicBezTo>
                    <a:pt x="52769" y="34966"/>
                    <a:pt x="51181" y="34678"/>
                    <a:pt x="49560" y="34604"/>
                  </a:cubicBezTo>
                  <a:cubicBezTo>
                    <a:pt x="47953" y="34529"/>
                    <a:pt x="46338" y="34392"/>
                    <a:pt x="44732" y="34392"/>
                  </a:cubicBezTo>
                  <a:cubicBezTo>
                    <a:pt x="44256" y="34392"/>
                    <a:pt x="43781" y="34404"/>
                    <a:pt x="43307" y="34434"/>
                  </a:cubicBezTo>
                  <a:cubicBezTo>
                    <a:pt x="39476" y="34670"/>
                    <a:pt x="35650" y="35036"/>
                    <a:pt x="31839" y="35496"/>
                  </a:cubicBezTo>
                  <a:cubicBezTo>
                    <a:pt x="29045" y="35833"/>
                    <a:pt x="26282" y="36427"/>
                    <a:pt x="23498" y="36862"/>
                  </a:cubicBezTo>
                  <a:cubicBezTo>
                    <a:pt x="22503" y="37017"/>
                    <a:pt x="21485" y="37030"/>
                    <a:pt x="20481" y="37130"/>
                  </a:cubicBezTo>
                  <a:cubicBezTo>
                    <a:pt x="20031" y="37175"/>
                    <a:pt x="19588" y="37274"/>
                    <a:pt x="19142" y="37348"/>
                  </a:cubicBezTo>
                  <a:lnTo>
                    <a:pt x="19177" y="37566"/>
                  </a:lnTo>
                  <a:cubicBezTo>
                    <a:pt x="21108" y="37330"/>
                    <a:pt x="23039" y="37093"/>
                    <a:pt x="24969" y="36850"/>
                  </a:cubicBezTo>
                  <a:cubicBezTo>
                    <a:pt x="26905" y="36608"/>
                    <a:pt x="28850" y="36426"/>
                    <a:pt x="30770" y="36098"/>
                  </a:cubicBezTo>
                  <a:cubicBezTo>
                    <a:pt x="33886" y="35566"/>
                    <a:pt x="37026" y="35837"/>
                    <a:pt x="40151" y="35683"/>
                  </a:cubicBezTo>
                  <a:cubicBezTo>
                    <a:pt x="40661" y="35658"/>
                    <a:pt x="41172" y="35652"/>
                    <a:pt x="41683" y="35652"/>
                  </a:cubicBezTo>
                  <a:cubicBezTo>
                    <a:pt x="42144" y="35652"/>
                    <a:pt x="42604" y="35657"/>
                    <a:pt x="43065" y="35657"/>
                  </a:cubicBezTo>
                  <a:cubicBezTo>
                    <a:pt x="43643" y="35657"/>
                    <a:pt x="44220" y="35649"/>
                    <a:pt x="44796" y="35615"/>
                  </a:cubicBezTo>
                  <a:cubicBezTo>
                    <a:pt x="46766" y="35497"/>
                    <a:pt x="48729" y="35240"/>
                    <a:pt x="50699" y="35101"/>
                  </a:cubicBezTo>
                  <a:cubicBezTo>
                    <a:pt x="50760" y="35096"/>
                    <a:pt x="50822" y="35094"/>
                    <a:pt x="50884" y="35094"/>
                  </a:cubicBezTo>
                  <a:cubicBezTo>
                    <a:pt x="51350" y="35094"/>
                    <a:pt x="51830" y="35213"/>
                    <a:pt x="52291" y="35317"/>
                  </a:cubicBezTo>
                  <a:cubicBezTo>
                    <a:pt x="53536" y="35600"/>
                    <a:pt x="54763" y="35935"/>
                    <a:pt x="55752" y="36867"/>
                  </a:cubicBezTo>
                  <a:cubicBezTo>
                    <a:pt x="55404" y="36752"/>
                    <a:pt x="55062" y="36590"/>
                    <a:pt x="54704" y="36534"/>
                  </a:cubicBezTo>
                  <a:cubicBezTo>
                    <a:pt x="54632" y="36523"/>
                    <a:pt x="54559" y="36518"/>
                    <a:pt x="54485" y="36518"/>
                  </a:cubicBezTo>
                  <a:cubicBezTo>
                    <a:pt x="54228" y="36518"/>
                    <a:pt x="53960" y="36581"/>
                    <a:pt x="53678" y="36680"/>
                  </a:cubicBezTo>
                  <a:cubicBezTo>
                    <a:pt x="54712" y="37069"/>
                    <a:pt x="55270" y="37885"/>
                    <a:pt x="55851" y="38697"/>
                  </a:cubicBezTo>
                  <a:cubicBezTo>
                    <a:pt x="54681" y="38140"/>
                    <a:pt x="53599" y="37422"/>
                    <a:pt x="52300" y="37213"/>
                  </a:cubicBezTo>
                  <a:lnTo>
                    <a:pt x="52300" y="37213"/>
                  </a:lnTo>
                  <a:lnTo>
                    <a:pt x="55605" y="39002"/>
                  </a:lnTo>
                  <a:cubicBezTo>
                    <a:pt x="55584" y="39081"/>
                    <a:pt x="55564" y="39161"/>
                    <a:pt x="55545" y="39241"/>
                  </a:cubicBezTo>
                  <a:cubicBezTo>
                    <a:pt x="55436" y="39251"/>
                    <a:pt x="55304" y="39298"/>
                    <a:pt x="55202" y="39298"/>
                  </a:cubicBezTo>
                  <a:cubicBezTo>
                    <a:pt x="55163" y="39298"/>
                    <a:pt x="55129" y="39291"/>
                    <a:pt x="55102" y="39273"/>
                  </a:cubicBezTo>
                  <a:cubicBezTo>
                    <a:pt x="54521" y="38895"/>
                    <a:pt x="53963" y="38482"/>
                    <a:pt x="53396" y="38081"/>
                  </a:cubicBezTo>
                  <a:lnTo>
                    <a:pt x="53272" y="38240"/>
                  </a:lnTo>
                  <a:lnTo>
                    <a:pt x="55139" y="39728"/>
                  </a:lnTo>
                  <a:cubicBezTo>
                    <a:pt x="55038" y="39762"/>
                    <a:pt x="54948" y="39776"/>
                    <a:pt x="54866" y="39776"/>
                  </a:cubicBezTo>
                  <a:cubicBezTo>
                    <a:pt x="54424" y="39776"/>
                    <a:pt x="54217" y="39355"/>
                    <a:pt x="53879" y="39303"/>
                  </a:cubicBezTo>
                  <a:cubicBezTo>
                    <a:pt x="53465" y="39239"/>
                    <a:pt x="53040" y="39254"/>
                    <a:pt x="52520" y="39230"/>
                  </a:cubicBezTo>
                  <a:lnTo>
                    <a:pt x="52520" y="39230"/>
                  </a:lnTo>
                  <a:lnTo>
                    <a:pt x="54151" y="40413"/>
                  </a:lnTo>
                  <a:cubicBezTo>
                    <a:pt x="54125" y="40451"/>
                    <a:pt x="54100" y="40491"/>
                    <a:pt x="54075" y="40529"/>
                  </a:cubicBezTo>
                  <a:lnTo>
                    <a:pt x="51833" y="39350"/>
                  </a:lnTo>
                  <a:lnTo>
                    <a:pt x="51833" y="39350"/>
                  </a:lnTo>
                  <a:cubicBezTo>
                    <a:pt x="52271" y="39979"/>
                    <a:pt x="53074" y="40110"/>
                    <a:pt x="53461" y="40792"/>
                  </a:cubicBezTo>
                  <a:cubicBezTo>
                    <a:pt x="52334" y="40462"/>
                    <a:pt x="51366" y="39665"/>
                    <a:pt x="50008" y="39665"/>
                  </a:cubicBezTo>
                  <a:cubicBezTo>
                    <a:pt x="49963" y="39665"/>
                    <a:pt x="49918" y="39666"/>
                    <a:pt x="49872" y="39668"/>
                  </a:cubicBezTo>
                  <a:lnTo>
                    <a:pt x="52861" y="40935"/>
                  </a:lnTo>
                  <a:cubicBezTo>
                    <a:pt x="52646" y="41264"/>
                    <a:pt x="52411" y="41387"/>
                    <a:pt x="52184" y="41387"/>
                  </a:cubicBezTo>
                  <a:cubicBezTo>
                    <a:pt x="52063" y="41387"/>
                    <a:pt x="51943" y="41352"/>
                    <a:pt x="51830" y="41294"/>
                  </a:cubicBezTo>
                  <a:cubicBezTo>
                    <a:pt x="50856" y="40789"/>
                    <a:pt x="49808" y="40812"/>
                    <a:pt x="48770" y="40810"/>
                  </a:cubicBezTo>
                  <a:cubicBezTo>
                    <a:pt x="48741" y="40810"/>
                    <a:pt x="48713" y="40810"/>
                    <a:pt x="48684" y="40810"/>
                  </a:cubicBezTo>
                  <a:cubicBezTo>
                    <a:pt x="47468" y="40810"/>
                    <a:pt x="46253" y="40880"/>
                    <a:pt x="45038" y="40903"/>
                  </a:cubicBezTo>
                  <a:cubicBezTo>
                    <a:pt x="42041" y="40963"/>
                    <a:pt x="39041" y="40970"/>
                    <a:pt x="36045" y="41078"/>
                  </a:cubicBezTo>
                  <a:cubicBezTo>
                    <a:pt x="32983" y="41191"/>
                    <a:pt x="29925" y="41391"/>
                    <a:pt x="26865" y="41565"/>
                  </a:cubicBezTo>
                  <a:cubicBezTo>
                    <a:pt x="24746" y="41691"/>
                    <a:pt x="22628" y="41825"/>
                    <a:pt x="20510" y="41970"/>
                  </a:cubicBezTo>
                  <a:cubicBezTo>
                    <a:pt x="19469" y="42041"/>
                    <a:pt x="18432" y="42178"/>
                    <a:pt x="17390" y="42224"/>
                  </a:cubicBezTo>
                  <a:cubicBezTo>
                    <a:pt x="16079" y="42283"/>
                    <a:pt x="14763" y="42241"/>
                    <a:pt x="13453" y="42314"/>
                  </a:cubicBezTo>
                  <a:cubicBezTo>
                    <a:pt x="10494" y="42477"/>
                    <a:pt x="7538" y="42686"/>
                    <a:pt x="4580" y="42871"/>
                  </a:cubicBezTo>
                  <a:cubicBezTo>
                    <a:pt x="4435" y="42880"/>
                    <a:pt x="4290" y="42890"/>
                    <a:pt x="4141" y="42890"/>
                  </a:cubicBezTo>
                  <a:cubicBezTo>
                    <a:pt x="3754" y="42890"/>
                    <a:pt x="3341" y="42823"/>
                    <a:pt x="2853" y="42494"/>
                  </a:cubicBezTo>
                  <a:cubicBezTo>
                    <a:pt x="4481" y="42093"/>
                    <a:pt x="5955" y="42294"/>
                    <a:pt x="7398" y="42001"/>
                  </a:cubicBezTo>
                  <a:lnTo>
                    <a:pt x="6406" y="41914"/>
                  </a:lnTo>
                  <a:lnTo>
                    <a:pt x="6403" y="41878"/>
                  </a:lnTo>
                  <a:lnTo>
                    <a:pt x="9144" y="41745"/>
                  </a:lnTo>
                  <a:lnTo>
                    <a:pt x="9142" y="41556"/>
                  </a:lnTo>
                  <a:lnTo>
                    <a:pt x="3557" y="41540"/>
                  </a:lnTo>
                  <a:cubicBezTo>
                    <a:pt x="3621" y="41163"/>
                    <a:pt x="3822" y="41112"/>
                    <a:pt x="4026" y="41112"/>
                  </a:cubicBezTo>
                  <a:cubicBezTo>
                    <a:pt x="4102" y="41112"/>
                    <a:pt x="4179" y="41119"/>
                    <a:pt x="4249" y="41119"/>
                  </a:cubicBezTo>
                  <a:cubicBezTo>
                    <a:pt x="4263" y="41119"/>
                    <a:pt x="4277" y="41119"/>
                    <a:pt x="4291" y="41118"/>
                  </a:cubicBezTo>
                  <a:cubicBezTo>
                    <a:pt x="6310" y="41005"/>
                    <a:pt x="8330" y="40913"/>
                    <a:pt x="10350" y="40814"/>
                  </a:cubicBezTo>
                  <a:cubicBezTo>
                    <a:pt x="10549" y="40804"/>
                    <a:pt x="10747" y="40794"/>
                    <a:pt x="10944" y="40698"/>
                  </a:cubicBezTo>
                  <a:cubicBezTo>
                    <a:pt x="10469" y="40669"/>
                    <a:pt x="9995" y="40658"/>
                    <a:pt x="9521" y="40658"/>
                  </a:cubicBezTo>
                  <a:cubicBezTo>
                    <a:pt x="7750" y="40658"/>
                    <a:pt x="5975" y="40819"/>
                    <a:pt x="4162" y="40851"/>
                  </a:cubicBezTo>
                  <a:cubicBezTo>
                    <a:pt x="4239" y="40345"/>
                    <a:pt x="4582" y="40285"/>
                    <a:pt x="4948" y="40260"/>
                  </a:cubicBezTo>
                  <a:cubicBezTo>
                    <a:pt x="5957" y="40190"/>
                    <a:pt x="6966" y="40133"/>
                    <a:pt x="7974" y="40049"/>
                  </a:cubicBezTo>
                  <a:cubicBezTo>
                    <a:pt x="8703" y="39989"/>
                    <a:pt x="9429" y="39896"/>
                    <a:pt x="10157" y="39818"/>
                  </a:cubicBezTo>
                  <a:lnTo>
                    <a:pt x="10141" y="39622"/>
                  </a:lnTo>
                  <a:lnTo>
                    <a:pt x="5297" y="39858"/>
                  </a:lnTo>
                  <a:cubicBezTo>
                    <a:pt x="5293" y="39786"/>
                    <a:pt x="5289" y="39716"/>
                    <a:pt x="5285" y="39645"/>
                  </a:cubicBezTo>
                  <a:cubicBezTo>
                    <a:pt x="7217" y="39379"/>
                    <a:pt x="9183" y="39502"/>
                    <a:pt x="11123" y="39162"/>
                  </a:cubicBezTo>
                  <a:lnTo>
                    <a:pt x="11123" y="39162"/>
                  </a:lnTo>
                  <a:lnTo>
                    <a:pt x="5833" y="39202"/>
                  </a:lnTo>
                  <a:lnTo>
                    <a:pt x="5824" y="38980"/>
                  </a:lnTo>
                  <a:cubicBezTo>
                    <a:pt x="7418" y="38739"/>
                    <a:pt x="9038" y="38770"/>
                    <a:pt x="10645" y="38723"/>
                  </a:cubicBezTo>
                  <a:cubicBezTo>
                    <a:pt x="12278" y="38676"/>
                    <a:pt x="13913" y="38723"/>
                    <a:pt x="15546" y="38645"/>
                  </a:cubicBezTo>
                  <a:cubicBezTo>
                    <a:pt x="13954" y="38470"/>
                    <a:pt x="12360" y="38405"/>
                    <a:pt x="10758" y="38405"/>
                  </a:cubicBezTo>
                  <a:cubicBezTo>
                    <a:pt x="9266" y="38405"/>
                    <a:pt x="7767" y="38462"/>
                    <a:pt x="6255" y="38539"/>
                  </a:cubicBezTo>
                  <a:cubicBezTo>
                    <a:pt x="6342" y="38071"/>
                    <a:pt x="6662" y="38100"/>
                    <a:pt x="6934" y="38086"/>
                  </a:cubicBezTo>
                  <a:cubicBezTo>
                    <a:pt x="8347" y="38013"/>
                    <a:pt x="9762" y="37952"/>
                    <a:pt x="11176" y="37886"/>
                  </a:cubicBezTo>
                  <a:cubicBezTo>
                    <a:pt x="11510" y="37870"/>
                    <a:pt x="11844" y="37853"/>
                    <a:pt x="12178" y="37668"/>
                  </a:cubicBezTo>
                  <a:lnTo>
                    <a:pt x="12178" y="37668"/>
                  </a:lnTo>
                  <a:lnTo>
                    <a:pt x="7090" y="37705"/>
                  </a:lnTo>
                  <a:cubicBezTo>
                    <a:pt x="7079" y="37637"/>
                    <a:pt x="7068" y="37568"/>
                    <a:pt x="7056" y="37500"/>
                  </a:cubicBezTo>
                  <a:cubicBezTo>
                    <a:pt x="7457" y="37403"/>
                    <a:pt x="7853" y="37252"/>
                    <a:pt x="8260" y="37219"/>
                  </a:cubicBezTo>
                  <a:cubicBezTo>
                    <a:pt x="9234" y="37139"/>
                    <a:pt x="10212" y="37132"/>
                    <a:pt x="11187" y="37059"/>
                  </a:cubicBezTo>
                  <a:cubicBezTo>
                    <a:pt x="11852" y="37009"/>
                    <a:pt x="12511" y="36890"/>
                    <a:pt x="13152" y="36705"/>
                  </a:cubicBezTo>
                  <a:lnTo>
                    <a:pt x="13152" y="36705"/>
                  </a:lnTo>
                  <a:cubicBezTo>
                    <a:pt x="11920" y="36743"/>
                    <a:pt x="10691" y="36816"/>
                    <a:pt x="9459" y="36816"/>
                  </a:cubicBezTo>
                  <a:cubicBezTo>
                    <a:pt x="8998" y="36816"/>
                    <a:pt x="8536" y="36806"/>
                    <a:pt x="8074" y="36780"/>
                  </a:cubicBezTo>
                  <a:cubicBezTo>
                    <a:pt x="8426" y="36399"/>
                    <a:pt x="8869" y="36380"/>
                    <a:pt x="9296" y="36380"/>
                  </a:cubicBezTo>
                  <a:cubicBezTo>
                    <a:pt x="9342" y="36380"/>
                    <a:pt x="9389" y="36380"/>
                    <a:pt x="9435" y="36380"/>
                  </a:cubicBezTo>
                  <a:cubicBezTo>
                    <a:pt x="9499" y="36380"/>
                    <a:pt x="9561" y="36380"/>
                    <a:pt x="9623" y="36378"/>
                  </a:cubicBezTo>
                  <a:cubicBezTo>
                    <a:pt x="11199" y="36325"/>
                    <a:pt x="12739" y="36007"/>
                    <a:pt x="14298" y="35830"/>
                  </a:cubicBezTo>
                  <a:cubicBezTo>
                    <a:pt x="15733" y="35668"/>
                    <a:pt x="17151" y="35376"/>
                    <a:pt x="18582" y="35162"/>
                  </a:cubicBezTo>
                  <a:cubicBezTo>
                    <a:pt x="18979" y="35102"/>
                    <a:pt x="19388" y="35114"/>
                    <a:pt x="19791" y="35095"/>
                  </a:cubicBezTo>
                  <a:cubicBezTo>
                    <a:pt x="20558" y="35058"/>
                    <a:pt x="21323" y="35026"/>
                    <a:pt x="22089" y="34984"/>
                  </a:cubicBezTo>
                  <a:cubicBezTo>
                    <a:pt x="25656" y="34786"/>
                    <a:pt x="29144" y="34001"/>
                    <a:pt x="32677" y="33553"/>
                  </a:cubicBezTo>
                  <a:cubicBezTo>
                    <a:pt x="34913" y="33268"/>
                    <a:pt x="37157" y="33045"/>
                    <a:pt x="39403" y="32864"/>
                  </a:cubicBezTo>
                  <a:cubicBezTo>
                    <a:pt x="42089" y="32648"/>
                    <a:pt x="44778" y="32411"/>
                    <a:pt x="47468" y="32359"/>
                  </a:cubicBezTo>
                  <a:cubicBezTo>
                    <a:pt x="47648" y="32356"/>
                    <a:pt x="47827" y="32354"/>
                    <a:pt x="48005" y="32354"/>
                  </a:cubicBezTo>
                  <a:close/>
                  <a:moveTo>
                    <a:pt x="64624" y="41437"/>
                  </a:moveTo>
                  <a:lnTo>
                    <a:pt x="64624" y="41437"/>
                  </a:lnTo>
                  <a:cubicBezTo>
                    <a:pt x="64788" y="42170"/>
                    <a:pt x="64528" y="42590"/>
                    <a:pt x="64155" y="42970"/>
                  </a:cubicBezTo>
                  <a:cubicBezTo>
                    <a:pt x="64153" y="42971"/>
                    <a:pt x="64151" y="42972"/>
                    <a:pt x="64148" y="42972"/>
                  </a:cubicBezTo>
                  <a:cubicBezTo>
                    <a:pt x="64122" y="42972"/>
                    <a:pt x="64047" y="42926"/>
                    <a:pt x="63951" y="42885"/>
                  </a:cubicBezTo>
                  <a:lnTo>
                    <a:pt x="64624" y="41437"/>
                  </a:lnTo>
                  <a:close/>
                  <a:moveTo>
                    <a:pt x="52802" y="42193"/>
                  </a:moveTo>
                  <a:cubicBezTo>
                    <a:pt x="53199" y="42266"/>
                    <a:pt x="53459" y="42241"/>
                    <a:pt x="53530" y="42344"/>
                  </a:cubicBezTo>
                  <a:cubicBezTo>
                    <a:pt x="53646" y="42512"/>
                    <a:pt x="53638" y="42765"/>
                    <a:pt x="53682" y="42981"/>
                  </a:cubicBezTo>
                  <a:lnTo>
                    <a:pt x="53520" y="43031"/>
                  </a:lnTo>
                  <a:lnTo>
                    <a:pt x="52802" y="42193"/>
                  </a:lnTo>
                  <a:close/>
                  <a:moveTo>
                    <a:pt x="44222" y="43803"/>
                  </a:moveTo>
                  <a:cubicBezTo>
                    <a:pt x="44450" y="43803"/>
                    <a:pt x="44575" y="44014"/>
                    <a:pt x="44681" y="44251"/>
                  </a:cubicBezTo>
                  <a:cubicBezTo>
                    <a:pt x="44690" y="44272"/>
                    <a:pt x="44570" y="44350"/>
                    <a:pt x="44510" y="44402"/>
                  </a:cubicBezTo>
                  <a:lnTo>
                    <a:pt x="43471" y="44050"/>
                  </a:lnTo>
                  <a:lnTo>
                    <a:pt x="43521" y="43847"/>
                  </a:lnTo>
                  <a:lnTo>
                    <a:pt x="43942" y="43888"/>
                  </a:lnTo>
                  <a:cubicBezTo>
                    <a:pt x="44050" y="43828"/>
                    <a:pt x="44143" y="43803"/>
                    <a:pt x="44222" y="43803"/>
                  </a:cubicBezTo>
                  <a:close/>
                  <a:moveTo>
                    <a:pt x="81248" y="44153"/>
                  </a:moveTo>
                  <a:lnTo>
                    <a:pt x="81248" y="44153"/>
                  </a:lnTo>
                  <a:cubicBezTo>
                    <a:pt x="81237" y="44317"/>
                    <a:pt x="81227" y="44480"/>
                    <a:pt x="81216" y="44642"/>
                  </a:cubicBezTo>
                  <a:lnTo>
                    <a:pt x="81216" y="44642"/>
                  </a:lnTo>
                  <a:cubicBezTo>
                    <a:pt x="81093" y="44556"/>
                    <a:pt x="80967" y="44467"/>
                    <a:pt x="80752" y="44310"/>
                  </a:cubicBezTo>
                  <a:lnTo>
                    <a:pt x="81248" y="44153"/>
                  </a:lnTo>
                  <a:close/>
                  <a:moveTo>
                    <a:pt x="83180" y="44239"/>
                  </a:moveTo>
                  <a:lnTo>
                    <a:pt x="83659" y="44438"/>
                  </a:lnTo>
                  <a:cubicBezTo>
                    <a:pt x="83619" y="44510"/>
                    <a:pt x="83581" y="44580"/>
                    <a:pt x="83542" y="44650"/>
                  </a:cubicBezTo>
                  <a:lnTo>
                    <a:pt x="83102" y="44399"/>
                  </a:lnTo>
                  <a:cubicBezTo>
                    <a:pt x="83128" y="44345"/>
                    <a:pt x="83154" y="44292"/>
                    <a:pt x="83180" y="44239"/>
                  </a:cubicBezTo>
                  <a:close/>
                  <a:moveTo>
                    <a:pt x="81983" y="44490"/>
                  </a:moveTo>
                  <a:lnTo>
                    <a:pt x="81983" y="44490"/>
                  </a:lnTo>
                  <a:cubicBezTo>
                    <a:pt x="81882" y="44783"/>
                    <a:pt x="81775" y="44874"/>
                    <a:pt x="81666" y="44874"/>
                  </a:cubicBezTo>
                  <a:cubicBezTo>
                    <a:pt x="81525" y="44874"/>
                    <a:pt x="81382" y="44721"/>
                    <a:pt x="81247" y="44659"/>
                  </a:cubicBezTo>
                  <a:lnTo>
                    <a:pt x="81247" y="44659"/>
                  </a:lnTo>
                  <a:lnTo>
                    <a:pt x="81983" y="44490"/>
                  </a:lnTo>
                  <a:close/>
                  <a:moveTo>
                    <a:pt x="62245" y="43689"/>
                  </a:moveTo>
                  <a:lnTo>
                    <a:pt x="62985" y="44319"/>
                  </a:lnTo>
                  <a:lnTo>
                    <a:pt x="61640" y="45199"/>
                  </a:lnTo>
                  <a:lnTo>
                    <a:pt x="61376" y="44707"/>
                  </a:lnTo>
                  <a:lnTo>
                    <a:pt x="61918" y="44485"/>
                  </a:lnTo>
                  <a:cubicBezTo>
                    <a:pt x="61914" y="44447"/>
                    <a:pt x="61910" y="44409"/>
                    <a:pt x="61905" y="44370"/>
                  </a:cubicBezTo>
                  <a:lnTo>
                    <a:pt x="61063" y="44364"/>
                  </a:lnTo>
                  <a:cubicBezTo>
                    <a:pt x="61084" y="44313"/>
                    <a:pt x="61090" y="44248"/>
                    <a:pt x="61121" y="44232"/>
                  </a:cubicBezTo>
                  <a:cubicBezTo>
                    <a:pt x="61465" y="44061"/>
                    <a:pt x="61811" y="43897"/>
                    <a:pt x="62245" y="43689"/>
                  </a:cubicBezTo>
                  <a:close/>
                  <a:moveTo>
                    <a:pt x="54615" y="43369"/>
                  </a:moveTo>
                  <a:cubicBezTo>
                    <a:pt x="55180" y="43369"/>
                    <a:pt x="55632" y="43646"/>
                    <a:pt x="55940" y="44160"/>
                  </a:cubicBezTo>
                  <a:cubicBezTo>
                    <a:pt x="56081" y="44396"/>
                    <a:pt x="56321" y="44623"/>
                    <a:pt x="56570" y="44736"/>
                  </a:cubicBezTo>
                  <a:cubicBezTo>
                    <a:pt x="57022" y="44941"/>
                    <a:pt x="57515" y="45055"/>
                    <a:pt x="57998" y="45212"/>
                  </a:cubicBezTo>
                  <a:lnTo>
                    <a:pt x="58862" y="44288"/>
                  </a:lnTo>
                  <a:lnTo>
                    <a:pt x="60608" y="44972"/>
                  </a:lnTo>
                  <a:lnTo>
                    <a:pt x="59718" y="45100"/>
                  </a:lnTo>
                  <a:cubicBezTo>
                    <a:pt x="59721" y="45147"/>
                    <a:pt x="59723" y="45195"/>
                    <a:pt x="59725" y="45243"/>
                  </a:cubicBezTo>
                  <a:lnTo>
                    <a:pt x="60941" y="45272"/>
                  </a:lnTo>
                  <a:cubicBezTo>
                    <a:pt x="60307" y="45377"/>
                    <a:pt x="59684" y="45432"/>
                    <a:pt x="59073" y="45432"/>
                  </a:cubicBezTo>
                  <a:cubicBezTo>
                    <a:pt x="57147" y="45432"/>
                    <a:pt x="55343" y="44879"/>
                    <a:pt x="53684" y="43584"/>
                  </a:cubicBezTo>
                  <a:cubicBezTo>
                    <a:pt x="54020" y="43439"/>
                    <a:pt x="54332" y="43369"/>
                    <a:pt x="54615" y="43369"/>
                  </a:cubicBezTo>
                  <a:close/>
                  <a:moveTo>
                    <a:pt x="121843" y="13364"/>
                  </a:moveTo>
                  <a:lnTo>
                    <a:pt x="121843" y="13364"/>
                  </a:lnTo>
                  <a:cubicBezTo>
                    <a:pt x="122579" y="14054"/>
                    <a:pt x="121701" y="14759"/>
                    <a:pt x="122114" y="15530"/>
                  </a:cubicBezTo>
                  <a:lnTo>
                    <a:pt x="122892" y="14286"/>
                  </a:lnTo>
                  <a:cubicBezTo>
                    <a:pt x="122988" y="14505"/>
                    <a:pt x="123062" y="14677"/>
                    <a:pt x="123138" y="14849"/>
                  </a:cubicBezTo>
                  <a:lnTo>
                    <a:pt x="123156" y="14862"/>
                  </a:lnTo>
                  <a:cubicBezTo>
                    <a:pt x="123177" y="14860"/>
                    <a:pt x="123196" y="14859"/>
                    <a:pt x="123215" y="14859"/>
                  </a:cubicBezTo>
                  <a:cubicBezTo>
                    <a:pt x="123495" y="14859"/>
                    <a:pt x="123547" y="15034"/>
                    <a:pt x="123495" y="15298"/>
                  </a:cubicBezTo>
                  <a:cubicBezTo>
                    <a:pt x="123340" y="16085"/>
                    <a:pt x="123190" y="16873"/>
                    <a:pt x="123037" y="17661"/>
                  </a:cubicBezTo>
                  <a:lnTo>
                    <a:pt x="123112" y="17716"/>
                  </a:lnTo>
                  <a:lnTo>
                    <a:pt x="123836" y="15320"/>
                  </a:lnTo>
                  <a:lnTo>
                    <a:pt x="123991" y="15303"/>
                  </a:lnTo>
                  <a:lnTo>
                    <a:pt x="124176" y="15992"/>
                  </a:lnTo>
                  <a:lnTo>
                    <a:pt x="124237" y="16034"/>
                  </a:lnTo>
                  <a:cubicBezTo>
                    <a:pt x="124323" y="15986"/>
                    <a:pt x="124406" y="15934"/>
                    <a:pt x="124495" y="15891"/>
                  </a:cubicBezTo>
                  <a:cubicBezTo>
                    <a:pt x="124501" y="15888"/>
                    <a:pt x="124508" y="15887"/>
                    <a:pt x="124518" y="15887"/>
                  </a:cubicBezTo>
                  <a:cubicBezTo>
                    <a:pt x="124547" y="15887"/>
                    <a:pt x="124601" y="15897"/>
                    <a:pt x="124734" y="15907"/>
                  </a:cubicBezTo>
                  <a:cubicBezTo>
                    <a:pt x="124601" y="16720"/>
                    <a:pt x="124257" y="17564"/>
                    <a:pt x="124398" y="18317"/>
                  </a:cubicBezTo>
                  <a:cubicBezTo>
                    <a:pt x="124550" y="19123"/>
                    <a:pt x="124521" y="19881"/>
                    <a:pt x="124603" y="20712"/>
                  </a:cubicBezTo>
                  <a:cubicBezTo>
                    <a:pt x="124868" y="19892"/>
                    <a:pt x="125132" y="19071"/>
                    <a:pt x="125396" y="18250"/>
                  </a:cubicBezTo>
                  <a:lnTo>
                    <a:pt x="125533" y="18263"/>
                  </a:lnTo>
                  <a:lnTo>
                    <a:pt x="125478" y="19546"/>
                  </a:lnTo>
                  <a:lnTo>
                    <a:pt x="125678" y="19613"/>
                  </a:lnTo>
                  <a:cubicBezTo>
                    <a:pt x="125832" y="19310"/>
                    <a:pt x="126019" y="19017"/>
                    <a:pt x="126130" y="18698"/>
                  </a:cubicBezTo>
                  <a:cubicBezTo>
                    <a:pt x="126246" y="18358"/>
                    <a:pt x="126291" y="17995"/>
                    <a:pt x="126380" y="17576"/>
                  </a:cubicBezTo>
                  <a:cubicBezTo>
                    <a:pt x="126994" y="18089"/>
                    <a:pt x="126395" y="18651"/>
                    <a:pt x="126574" y="19128"/>
                  </a:cubicBezTo>
                  <a:lnTo>
                    <a:pt x="126640" y="19174"/>
                  </a:lnTo>
                  <a:lnTo>
                    <a:pt x="126640" y="19174"/>
                  </a:lnTo>
                  <a:cubicBezTo>
                    <a:pt x="126822" y="18643"/>
                    <a:pt x="127004" y="18113"/>
                    <a:pt x="127189" y="17576"/>
                  </a:cubicBezTo>
                  <a:cubicBezTo>
                    <a:pt x="127621" y="17719"/>
                    <a:pt x="127426" y="18007"/>
                    <a:pt x="127361" y="18241"/>
                  </a:cubicBezTo>
                  <a:cubicBezTo>
                    <a:pt x="126883" y="19918"/>
                    <a:pt x="126371" y="21586"/>
                    <a:pt x="125918" y="23271"/>
                  </a:cubicBezTo>
                  <a:cubicBezTo>
                    <a:pt x="125325" y="25473"/>
                    <a:pt x="124708" y="27673"/>
                    <a:pt x="124222" y="29901"/>
                  </a:cubicBezTo>
                  <a:cubicBezTo>
                    <a:pt x="123156" y="34789"/>
                    <a:pt x="121912" y="39629"/>
                    <a:pt x="120525" y="44434"/>
                  </a:cubicBezTo>
                  <a:cubicBezTo>
                    <a:pt x="120392" y="44893"/>
                    <a:pt x="120137" y="45318"/>
                    <a:pt x="119939" y="45759"/>
                  </a:cubicBezTo>
                  <a:lnTo>
                    <a:pt x="119718" y="45685"/>
                  </a:lnTo>
                  <a:cubicBezTo>
                    <a:pt x="119824" y="45188"/>
                    <a:pt x="119929" y="44692"/>
                    <a:pt x="120034" y="44195"/>
                  </a:cubicBezTo>
                  <a:lnTo>
                    <a:pt x="119911" y="44151"/>
                  </a:lnTo>
                  <a:cubicBezTo>
                    <a:pt x="119769" y="44487"/>
                    <a:pt x="119628" y="44823"/>
                    <a:pt x="119445" y="45258"/>
                  </a:cubicBezTo>
                  <a:cubicBezTo>
                    <a:pt x="119405" y="44991"/>
                    <a:pt x="119380" y="44835"/>
                    <a:pt x="119356" y="44677"/>
                  </a:cubicBezTo>
                  <a:lnTo>
                    <a:pt x="119279" y="43843"/>
                  </a:lnTo>
                  <a:cubicBezTo>
                    <a:pt x="119388" y="42956"/>
                    <a:pt x="119496" y="42069"/>
                    <a:pt x="119605" y="41184"/>
                  </a:cubicBezTo>
                  <a:lnTo>
                    <a:pt x="119442" y="41154"/>
                  </a:lnTo>
                  <a:cubicBezTo>
                    <a:pt x="119251" y="42059"/>
                    <a:pt x="119059" y="42965"/>
                    <a:pt x="118868" y="43870"/>
                  </a:cubicBezTo>
                  <a:lnTo>
                    <a:pt x="118661" y="43834"/>
                  </a:lnTo>
                  <a:cubicBezTo>
                    <a:pt x="118930" y="41869"/>
                    <a:pt x="119201" y="39903"/>
                    <a:pt x="119470" y="37938"/>
                  </a:cubicBezTo>
                  <a:lnTo>
                    <a:pt x="119248" y="37907"/>
                  </a:lnTo>
                  <a:lnTo>
                    <a:pt x="118412" y="43288"/>
                  </a:lnTo>
                  <a:cubicBezTo>
                    <a:pt x="117826" y="42549"/>
                    <a:pt x="118250" y="41938"/>
                    <a:pt x="118282" y="41350"/>
                  </a:cubicBezTo>
                  <a:cubicBezTo>
                    <a:pt x="118315" y="40759"/>
                    <a:pt x="118435" y="40173"/>
                    <a:pt x="118384" y="39554"/>
                  </a:cubicBezTo>
                  <a:lnTo>
                    <a:pt x="118384" y="39554"/>
                  </a:lnTo>
                  <a:lnTo>
                    <a:pt x="118064" y="40423"/>
                  </a:lnTo>
                  <a:lnTo>
                    <a:pt x="117918" y="40401"/>
                  </a:lnTo>
                  <a:lnTo>
                    <a:pt x="117863" y="39257"/>
                  </a:lnTo>
                  <a:lnTo>
                    <a:pt x="117548" y="39734"/>
                  </a:lnTo>
                  <a:lnTo>
                    <a:pt x="117345" y="39024"/>
                  </a:lnTo>
                  <a:cubicBezTo>
                    <a:pt x="117207" y="39643"/>
                    <a:pt x="117108" y="40080"/>
                    <a:pt x="116988" y="40614"/>
                  </a:cubicBezTo>
                  <a:cubicBezTo>
                    <a:pt x="116930" y="40304"/>
                    <a:pt x="116890" y="40085"/>
                    <a:pt x="116849" y="39867"/>
                  </a:cubicBezTo>
                  <a:lnTo>
                    <a:pt x="116739" y="39852"/>
                  </a:lnTo>
                  <a:cubicBezTo>
                    <a:pt x="116639" y="40409"/>
                    <a:pt x="116539" y="40968"/>
                    <a:pt x="116417" y="41647"/>
                  </a:cubicBezTo>
                  <a:cubicBezTo>
                    <a:pt x="116045" y="41257"/>
                    <a:pt x="116155" y="40886"/>
                    <a:pt x="116205" y="40568"/>
                  </a:cubicBezTo>
                  <a:cubicBezTo>
                    <a:pt x="116459" y="38942"/>
                    <a:pt x="116735" y="37319"/>
                    <a:pt x="117017" y="35697"/>
                  </a:cubicBezTo>
                  <a:cubicBezTo>
                    <a:pt x="118011" y="29965"/>
                    <a:pt x="119494" y="24343"/>
                    <a:pt x="120810" y="18682"/>
                  </a:cubicBezTo>
                  <a:cubicBezTo>
                    <a:pt x="121175" y="17114"/>
                    <a:pt x="121414" y="15516"/>
                    <a:pt x="121710" y="13933"/>
                  </a:cubicBezTo>
                  <a:cubicBezTo>
                    <a:pt x="121740" y="13777"/>
                    <a:pt x="121782" y="13624"/>
                    <a:pt x="121843" y="13364"/>
                  </a:cubicBezTo>
                  <a:close/>
                  <a:moveTo>
                    <a:pt x="90896" y="45206"/>
                  </a:moveTo>
                  <a:cubicBezTo>
                    <a:pt x="91018" y="45206"/>
                    <a:pt x="91150" y="45231"/>
                    <a:pt x="91294" y="45292"/>
                  </a:cubicBezTo>
                  <a:cubicBezTo>
                    <a:pt x="90729" y="45553"/>
                    <a:pt x="90260" y="45859"/>
                    <a:pt x="89717" y="45859"/>
                  </a:cubicBezTo>
                  <a:cubicBezTo>
                    <a:pt x="89598" y="45859"/>
                    <a:pt x="89474" y="45844"/>
                    <a:pt x="89346" y="45811"/>
                  </a:cubicBezTo>
                  <a:lnTo>
                    <a:pt x="89346" y="45811"/>
                  </a:lnTo>
                  <a:cubicBezTo>
                    <a:pt x="89360" y="45812"/>
                    <a:pt x="89374" y="45812"/>
                    <a:pt x="89388" y="45812"/>
                  </a:cubicBezTo>
                  <a:cubicBezTo>
                    <a:pt x="89927" y="45812"/>
                    <a:pt x="90299" y="45206"/>
                    <a:pt x="90896" y="45206"/>
                  </a:cubicBezTo>
                  <a:close/>
                  <a:moveTo>
                    <a:pt x="69030" y="35381"/>
                  </a:moveTo>
                  <a:cubicBezTo>
                    <a:pt x="69285" y="35381"/>
                    <a:pt x="69541" y="35390"/>
                    <a:pt x="69799" y="35410"/>
                  </a:cubicBezTo>
                  <a:cubicBezTo>
                    <a:pt x="72108" y="35582"/>
                    <a:pt x="74436" y="35494"/>
                    <a:pt x="76741" y="35694"/>
                  </a:cubicBezTo>
                  <a:cubicBezTo>
                    <a:pt x="79385" y="35924"/>
                    <a:pt x="82014" y="36343"/>
                    <a:pt x="84648" y="36685"/>
                  </a:cubicBezTo>
                  <a:cubicBezTo>
                    <a:pt x="88283" y="37156"/>
                    <a:pt x="91908" y="37744"/>
                    <a:pt x="95557" y="38051"/>
                  </a:cubicBezTo>
                  <a:cubicBezTo>
                    <a:pt x="97080" y="38177"/>
                    <a:pt x="98510" y="38541"/>
                    <a:pt x="99981" y="38834"/>
                  </a:cubicBezTo>
                  <a:cubicBezTo>
                    <a:pt x="103638" y="39561"/>
                    <a:pt x="107309" y="40217"/>
                    <a:pt x="110979" y="40881"/>
                  </a:cubicBezTo>
                  <a:cubicBezTo>
                    <a:pt x="111174" y="40917"/>
                    <a:pt x="111374" y="40926"/>
                    <a:pt x="111576" y="40926"/>
                  </a:cubicBezTo>
                  <a:cubicBezTo>
                    <a:pt x="111778" y="40926"/>
                    <a:pt x="111982" y="40917"/>
                    <a:pt x="112184" y="40917"/>
                  </a:cubicBezTo>
                  <a:cubicBezTo>
                    <a:pt x="112219" y="40917"/>
                    <a:pt x="112255" y="40917"/>
                    <a:pt x="112290" y="40918"/>
                  </a:cubicBezTo>
                  <a:cubicBezTo>
                    <a:pt x="113123" y="40934"/>
                    <a:pt x="113958" y="40947"/>
                    <a:pt x="114805" y="41115"/>
                  </a:cubicBezTo>
                  <a:lnTo>
                    <a:pt x="113912" y="41248"/>
                  </a:lnTo>
                  <a:lnTo>
                    <a:pt x="113901" y="41367"/>
                  </a:lnTo>
                  <a:lnTo>
                    <a:pt x="114438" y="41470"/>
                  </a:lnTo>
                  <a:lnTo>
                    <a:pt x="114454" y="41570"/>
                  </a:lnTo>
                  <a:lnTo>
                    <a:pt x="113316" y="41624"/>
                  </a:lnTo>
                  <a:cubicBezTo>
                    <a:pt x="114359" y="42073"/>
                    <a:pt x="115570" y="41751"/>
                    <a:pt x="116510" y="42457"/>
                  </a:cubicBezTo>
                  <a:cubicBezTo>
                    <a:pt x="116497" y="42529"/>
                    <a:pt x="116483" y="42603"/>
                    <a:pt x="116471" y="42675"/>
                  </a:cubicBezTo>
                  <a:lnTo>
                    <a:pt x="112467" y="42147"/>
                  </a:lnTo>
                  <a:cubicBezTo>
                    <a:pt x="112456" y="42207"/>
                    <a:pt x="112446" y="42267"/>
                    <a:pt x="112436" y="42326"/>
                  </a:cubicBezTo>
                  <a:cubicBezTo>
                    <a:pt x="112974" y="42427"/>
                    <a:pt x="113510" y="42540"/>
                    <a:pt x="114050" y="42624"/>
                  </a:cubicBezTo>
                  <a:cubicBezTo>
                    <a:pt x="114813" y="42743"/>
                    <a:pt x="115584" y="42819"/>
                    <a:pt x="116344" y="42956"/>
                  </a:cubicBezTo>
                  <a:cubicBezTo>
                    <a:pt x="116635" y="43008"/>
                    <a:pt x="116906" y="43175"/>
                    <a:pt x="117152" y="43412"/>
                  </a:cubicBezTo>
                  <a:cubicBezTo>
                    <a:pt x="116940" y="43432"/>
                    <a:pt x="116729" y="43440"/>
                    <a:pt x="116518" y="43440"/>
                  </a:cubicBezTo>
                  <a:cubicBezTo>
                    <a:pt x="115328" y="43440"/>
                    <a:pt x="114164" y="43172"/>
                    <a:pt x="112981" y="43172"/>
                  </a:cubicBezTo>
                  <a:cubicBezTo>
                    <a:pt x="112721" y="43172"/>
                    <a:pt x="112460" y="43185"/>
                    <a:pt x="112197" y="43216"/>
                  </a:cubicBezTo>
                  <a:lnTo>
                    <a:pt x="117377" y="43935"/>
                  </a:lnTo>
                  <a:lnTo>
                    <a:pt x="117369" y="44069"/>
                  </a:lnTo>
                  <a:lnTo>
                    <a:pt x="111775" y="43691"/>
                  </a:lnTo>
                  <a:cubicBezTo>
                    <a:pt x="111772" y="43742"/>
                    <a:pt x="111771" y="43793"/>
                    <a:pt x="111769" y="43844"/>
                  </a:cubicBezTo>
                  <a:cubicBezTo>
                    <a:pt x="113856" y="44078"/>
                    <a:pt x="115943" y="44317"/>
                    <a:pt x="118029" y="44562"/>
                  </a:cubicBezTo>
                  <a:cubicBezTo>
                    <a:pt x="118065" y="44566"/>
                    <a:pt x="118090" y="44672"/>
                    <a:pt x="118196" y="44884"/>
                  </a:cubicBezTo>
                  <a:lnTo>
                    <a:pt x="113418" y="44428"/>
                  </a:lnTo>
                  <a:cubicBezTo>
                    <a:pt x="113412" y="44497"/>
                    <a:pt x="113406" y="44566"/>
                    <a:pt x="113401" y="44634"/>
                  </a:cubicBezTo>
                  <a:lnTo>
                    <a:pt x="118173" y="45199"/>
                  </a:lnTo>
                  <a:cubicBezTo>
                    <a:pt x="117741" y="45268"/>
                    <a:pt x="117321" y="45293"/>
                    <a:pt x="116909" y="45293"/>
                  </a:cubicBezTo>
                  <a:cubicBezTo>
                    <a:pt x="115806" y="45293"/>
                    <a:pt x="114762" y="45113"/>
                    <a:pt x="113720" y="45113"/>
                  </a:cubicBezTo>
                  <a:cubicBezTo>
                    <a:pt x="113476" y="45113"/>
                    <a:pt x="113233" y="45123"/>
                    <a:pt x="112990" y="45147"/>
                  </a:cubicBezTo>
                  <a:cubicBezTo>
                    <a:pt x="113170" y="45192"/>
                    <a:pt x="113348" y="45260"/>
                    <a:pt x="113530" y="45277"/>
                  </a:cubicBezTo>
                  <a:cubicBezTo>
                    <a:pt x="115001" y="45415"/>
                    <a:pt x="116474" y="45533"/>
                    <a:pt x="117943" y="45687"/>
                  </a:cubicBezTo>
                  <a:cubicBezTo>
                    <a:pt x="118235" y="45718"/>
                    <a:pt x="118513" y="45873"/>
                    <a:pt x="118799" y="45973"/>
                  </a:cubicBezTo>
                  <a:cubicBezTo>
                    <a:pt x="118783" y="46054"/>
                    <a:pt x="118767" y="46136"/>
                    <a:pt x="118751" y="46217"/>
                  </a:cubicBezTo>
                  <a:cubicBezTo>
                    <a:pt x="118006" y="46173"/>
                    <a:pt x="117260" y="46139"/>
                    <a:pt x="116516" y="46085"/>
                  </a:cubicBezTo>
                  <a:cubicBezTo>
                    <a:pt x="114133" y="45907"/>
                    <a:pt x="111745" y="45777"/>
                    <a:pt x="109370" y="45524"/>
                  </a:cubicBezTo>
                  <a:cubicBezTo>
                    <a:pt x="107098" y="45283"/>
                    <a:pt x="104837" y="44940"/>
                    <a:pt x="102579" y="44590"/>
                  </a:cubicBezTo>
                  <a:cubicBezTo>
                    <a:pt x="99054" y="44044"/>
                    <a:pt x="95531" y="43493"/>
                    <a:pt x="92019" y="42871"/>
                  </a:cubicBezTo>
                  <a:cubicBezTo>
                    <a:pt x="89579" y="42440"/>
                    <a:pt x="87123" y="42214"/>
                    <a:pt x="84660" y="41992"/>
                  </a:cubicBezTo>
                  <a:cubicBezTo>
                    <a:pt x="82752" y="41820"/>
                    <a:pt x="80847" y="41594"/>
                    <a:pt x="78946" y="41354"/>
                  </a:cubicBezTo>
                  <a:cubicBezTo>
                    <a:pt x="77723" y="41200"/>
                    <a:pt x="77728" y="41169"/>
                    <a:pt x="77428" y="39824"/>
                  </a:cubicBezTo>
                  <a:cubicBezTo>
                    <a:pt x="77588" y="39816"/>
                    <a:pt x="77741" y="39796"/>
                    <a:pt x="77892" y="39796"/>
                  </a:cubicBezTo>
                  <a:cubicBezTo>
                    <a:pt x="77928" y="39796"/>
                    <a:pt x="77964" y="39797"/>
                    <a:pt x="77999" y="39800"/>
                  </a:cubicBezTo>
                  <a:cubicBezTo>
                    <a:pt x="78099" y="39808"/>
                    <a:pt x="78198" y="39826"/>
                    <a:pt x="78302" y="39826"/>
                  </a:cubicBezTo>
                  <a:cubicBezTo>
                    <a:pt x="78400" y="39826"/>
                    <a:pt x="78503" y="39810"/>
                    <a:pt x="78615" y="39754"/>
                  </a:cubicBezTo>
                  <a:lnTo>
                    <a:pt x="77241" y="39350"/>
                  </a:lnTo>
                  <a:cubicBezTo>
                    <a:pt x="77252" y="39283"/>
                    <a:pt x="77263" y="39215"/>
                    <a:pt x="77275" y="39147"/>
                  </a:cubicBezTo>
                  <a:lnTo>
                    <a:pt x="78749" y="39294"/>
                  </a:lnTo>
                  <a:cubicBezTo>
                    <a:pt x="78682" y="39184"/>
                    <a:pt x="78642" y="39129"/>
                    <a:pt x="78613" y="39069"/>
                  </a:cubicBezTo>
                  <a:cubicBezTo>
                    <a:pt x="78593" y="39022"/>
                    <a:pt x="78586" y="38969"/>
                    <a:pt x="78562" y="38874"/>
                  </a:cubicBezTo>
                  <a:lnTo>
                    <a:pt x="78562" y="38874"/>
                  </a:lnTo>
                  <a:lnTo>
                    <a:pt x="80389" y="39245"/>
                  </a:lnTo>
                  <a:cubicBezTo>
                    <a:pt x="80401" y="39182"/>
                    <a:pt x="80414" y="39117"/>
                    <a:pt x="80426" y="39054"/>
                  </a:cubicBezTo>
                  <a:cubicBezTo>
                    <a:pt x="79624" y="38852"/>
                    <a:pt x="78768" y="38766"/>
                    <a:pt x="78031" y="38424"/>
                  </a:cubicBezTo>
                  <a:cubicBezTo>
                    <a:pt x="77158" y="38019"/>
                    <a:pt x="76265" y="37955"/>
                    <a:pt x="75368" y="37955"/>
                  </a:cubicBezTo>
                  <a:cubicBezTo>
                    <a:pt x="74947" y="37955"/>
                    <a:pt x="74526" y="37969"/>
                    <a:pt x="74105" y="37969"/>
                  </a:cubicBezTo>
                  <a:cubicBezTo>
                    <a:pt x="74084" y="37969"/>
                    <a:pt x="74064" y="37969"/>
                    <a:pt x="74044" y="37969"/>
                  </a:cubicBezTo>
                  <a:cubicBezTo>
                    <a:pt x="73819" y="37968"/>
                    <a:pt x="73594" y="37968"/>
                    <a:pt x="73369" y="37968"/>
                  </a:cubicBezTo>
                  <a:cubicBezTo>
                    <a:pt x="72250" y="37968"/>
                    <a:pt x="71128" y="37983"/>
                    <a:pt x="70020" y="38100"/>
                  </a:cubicBezTo>
                  <a:cubicBezTo>
                    <a:pt x="69186" y="38188"/>
                    <a:pt x="68380" y="38541"/>
                    <a:pt x="67573" y="38877"/>
                  </a:cubicBezTo>
                  <a:cubicBezTo>
                    <a:pt x="67607" y="38879"/>
                    <a:pt x="67641" y="38880"/>
                    <a:pt x="67675" y="38880"/>
                  </a:cubicBezTo>
                  <a:cubicBezTo>
                    <a:pt x="67923" y="38880"/>
                    <a:pt x="68176" y="38833"/>
                    <a:pt x="68415" y="38833"/>
                  </a:cubicBezTo>
                  <a:cubicBezTo>
                    <a:pt x="68721" y="38833"/>
                    <a:pt x="69005" y="38910"/>
                    <a:pt x="69229" y="39263"/>
                  </a:cubicBezTo>
                  <a:lnTo>
                    <a:pt x="68482" y="39469"/>
                  </a:lnTo>
                  <a:cubicBezTo>
                    <a:pt x="68702" y="39552"/>
                    <a:pt x="68933" y="39562"/>
                    <a:pt x="69162" y="39562"/>
                  </a:cubicBezTo>
                  <a:cubicBezTo>
                    <a:pt x="69236" y="39562"/>
                    <a:pt x="69310" y="39561"/>
                    <a:pt x="69383" y="39561"/>
                  </a:cubicBezTo>
                  <a:cubicBezTo>
                    <a:pt x="69873" y="39561"/>
                    <a:pt x="70333" y="39608"/>
                    <a:pt x="70633" y="40336"/>
                  </a:cubicBezTo>
                  <a:lnTo>
                    <a:pt x="65431" y="40295"/>
                  </a:lnTo>
                  <a:cubicBezTo>
                    <a:pt x="65422" y="40264"/>
                    <a:pt x="65413" y="40235"/>
                    <a:pt x="65404" y="40204"/>
                  </a:cubicBezTo>
                  <a:lnTo>
                    <a:pt x="66803" y="39824"/>
                  </a:lnTo>
                  <a:cubicBezTo>
                    <a:pt x="66797" y="39765"/>
                    <a:pt x="66791" y="39707"/>
                    <a:pt x="66786" y="39649"/>
                  </a:cubicBezTo>
                  <a:lnTo>
                    <a:pt x="65127" y="39894"/>
                  </a:lnTo>
                  <a:cubicBezTo>
                    <a:pt x="65113" y="39858"/>
                    <a:pt x="65099" y="39822"/>
                    <a:pt x="65086" y="39785"/>
                  </a:cubicBezTo>
                  <a:lnTo>
                    <a:pt x="66424" y="39062"/>
                  </a:lnTo>
                  <a:cubicBezTo>
                    <a:pt x="66274" y="39030"/>
                    <a:pt x="66133" y="39017"/>
                    <a:pt x="66000" y="39017"/>
                  </a:cubicBezTo>
                  <a:cubicBezTo>
                    <a:pt x="65465" y="39017"/>
                    <a:pt x="65052" y="39221"/>
                    <a:pt x="64617" y="39221"/>
                  </a:cubicBezTo>
                  <a:cubicBezTo>
                    <a:pt x="64533" y="39221"/>
                    <a:pt x="64448" y="39214"/>
                    <a:pt x="64361" y="39195"/>
                  </a:cubicBezTo>
                  <a:lnTo>
                    <a:pt x="66406" y="38392"/>
                  </a:lnTo>
                  <a:lnTo>
                    <a:pt x="66393" y="38269"/>
                  </a:lnTo>
                  <a:lnTo>
                    <a:pt x="64511" y="38361"/>
                  </a:lnTo>
                  <a:cubicBezTo>
                    <a:pt x="64499" y="38306"/>
                    <a:pt x="64488" y="38253"/>
                    <a:pt x="64477" y="38200"/>
                  </a:cubicBezTo>
                  <a:lnTo>
                    <a:pt x="66441" y="37276"/>
                  </a:lnTo>
                  <a:lnTo>
                    <a:pt x="66389" y="37134"/>
                  </a:lnTo>
                  <a:cubicBezTo>
                    <a:pt x="65754" y="37361"/>
                    <a:pt x="65126" y="37608"/>
                    <a:pt x="64483" y="37807"/>
                  </a:cubicBezTo>
                  <a:cubicBezTo>
                    <a:pt x="63997" y="37957"/>
                    <a:pt x="63567" y="38353"/>
                    <a:pt x="62956" y="38353"/>
                  </a:cubicBezTo>
                  <a:cubicBezTo>
                    <a:pt x="62821" y="38353"/>
                    <a:pt x="62678" y="38334"/>
                    <a:pt x="62522" y="38288"/>
                  </a:cubicBezTo>
                  <a:cubicBezTo>
                    <a:pt x="63382" y="37527"/>
                    <a:pt x="64368" y="37288"/>
                    <a:pt x="65232" y="36789"/>
                  </a:cubicBezTo>
                  <a:lnTo>
                    <a:pt x="65232" y="36789"/>
                  </a:lnTo>
                  <a:cubicBezTo>
                    <a:pt x="64111" y="37247"/>
                    <a:pt x="62830" y="36856"/>
                    <a:pt x="61748" y="37525"/>
                  </a:cubicBezTo>
                  <a:cubicBezTo>
                    <a:pt x="62374" y="36833"/>
                    <a:pt x="63186" y="36411"/>
                    <a:pt x="64028" y="36200"/>
                  </a:cubicBezTo>
                  <a:cubicBezTo>
                    <a:pt x="65671" y="35790"/>
                    <a:pt x="67314" y="35381"/>
                    <a:pt x="69030" y="35381"/>
                  </a:cubicBezTo>
                  <a:close/>
                  <a:moveTo>
                    <a:pt x="67244" y="40628"/>
                  </a:moveTo>
                  <a:cubicBezTo>
                    <a:pt x="68607" y="40628"/>
                    <a:pt x="69728" y="40925"/>
                    <a:pt x="70204" y="41467"/>
                  </a:cubicBezTo>
                  <a:cubicBezTo>
                    <a:pt x="69898" y="41679"/>
                    <a:pt x="69559" y="41784"/>
                    <a:pt x="69225" y="41784"/>
                  </a:cubicBezTo>
                  <a:cubicBezTo>
                    <a:pt x="69068" y="41784"/>
                    <a:pt x="68911" y="41760"/>
                    <a:pt x="68760" y="41714"/>
                  </a:cubicBezTo>
                  <a:cubicBezTo>
                    <a:pt x="68424" y="41609"/>
                    <a:pt x="68122" y="41560"/>
                    <a:pt x="67849" y="41560"/>
                  </a:cubicBezTo>
                  <a:cubicBezTo>
                    <a:pt x="66849" y="41560"/>
                    <a:pt x="66229" y="42221"/>
                    <a:pt x="65654" y="43273"/>
                  </a:cubicBezTo>
                  <a:cubicBezTo>
                    <a:pt x="64845" y="44756"/>
                    <a:pt x="63475" y="45725"/>
                    <a:pt x="61818" y="46206"/>
                  </a:cubicBezTo>
                  <a:cubicBezTo>
                    <a:pt x="60855" y="46486"/>
                    <a:pt x="59903" y="46642"/>
                    <a:pt x="58962" y="46642"/>
                  </a:cubicBezTo>
                  <a:cubicBezTo>
                    <a:pt x="57669" y="46642"/>
                    <a:pt x="56399" y="46347"/>
                    <a:pt x="55158" y="45671"/>
                  </a:cubicBezTo>
                  <a:cubicBezTo>
                    <a:pt x="54836" y="45496"/>
                    <a:pt x="54471" y="45400"/>
                    <a:pt x="54131" y="45254"/>
                  </a:cubicBezTo>
                  <a:cubicBezTo>
                    <a:pt x="53332" y="44908"/>
                    <a:pt x="52635" y="44388"/>
                    <a:pt x="52335" y="43573"/>
                  </a:cubicBezTo>
                  <a:cubicBezTo>
                    <a:pt x="52075" y="42864"/>
                    <a:pt x="51577" y="42705"/>
                    <a:pt x="50966" y="42660"/>
                  </a:cubicBezTo>
                  <a:cubicBezTo>
                    <a:pt x="49122" y="42530"/>
                    <a:pt x="47278" y="42354"/>
                    <a:pt x="45431" y="42320"/>
                  </a:cubicBezTo>
                  <a:cubicBezTo>
                    <a:pt x="44917" y="42310"/>
                    <a:pt x="44403" y="42306"/>
                    <a:pt x="43890" y="42306"/>
                  </a:cubicBezTo>
                  <a:cubicBezTo>
                    <a:pt x="40170" y="42306"/>
                    <a:pt x="36457" y="42538"/>
                    <a:pt x="32745" y="42813"/>
                  </a:cubicBezTo>
                  <a:cubicBezTo>
                    <a:pt x="30868" y="42953"/>
                    <a:pt x="28976" y="42910"/>
                    <a:pt x="27093" y="42993"/>
                  </a:cubicBezTo>
                  <a:cubicBezTo>
                    <a:pt x="23931" y="43133"/>
                    <a:pt x="20769" y="43299"/>
                    <a:pt x="17609" y="43469"/>
                  </a:cubicBezTo>
                  <a:cubicBezTo>
                    <a:pt x="15427" y="43587"/>
                    <a:pt x="13241" y="43685"/>
                    <a:pt x="11065" y="43873"/>
                  </a:cubicBezTo>
                  <a:cubicBezTo>
                    <a:pt x="8688" y="44079"/>
                    <a:pt x="6321" y="44393"/>
                    <a:pt x="3947" y="44630"/>
                  </a:cubicBezTo>
                  <a:cubicBezTo>
                    <a:pt x="3554" y="44669"/>
                    <a:pt x="3156" y="44692"/>
                    <a:pt x="2760" y="44692"/>
                  </a:cubicBezTo>
                  <a:cubicBezTo>
                    <a:pt x="2482" y="44692"/>
                    <a:pt x="2206" y="44681"/>
                    <a:pt x="1932" y="44656"/>
                  </a:cubicBezTo>
                  <a:cubicBezTo>
                    <a:pt x="1452" y="44612"/>
                    <a:pt x="988" y="44397"/>
                    <a:pt x="558" y="44271"/>
                  </a:cubicBezTo>
                  <a:cubicBezTo>
                    <a:pt x="433" y="43427"/>
                    <a:pt x="836" y="42957"/>
                    <a:pt x="1256" y="42463"/>
                  </a:cubicBezTo>
                  <a:cubicBezTo>
                    <a:pt x="1306" y="42536"/>
                    <a:pt x="1341" y="42563"/>
                    <a:pt x="1341" y="42591"/>
                  </a:cubicBezTo>
                  <a:cubicBezTo>
                    <a:pt x="1364" y="43964"/>
                    <a:pt x="1515" y="44151"/>
                    <a:pt x="2832" y="44151"/>
                  </a:cubicBezTo>
                  <a:cubicBezTo>
                    <a:pt x="2853" y="44151"/>
                    <a:pt x="2874" y="44151"/>
                    <a:pt x="2895" y="44151"/>
                  </a:cubicBezTo>
                  <a:cubicBezTo>
                    <a:pt x="4746" y="44143"/>
                    <a:pt x="6576" y="43968"/>
                    <a:pt x="8399" y="43595"/>
                  </a:cubicBezTo>
                  <a:cubicBezTo>
                    <a:pt x="9511" y="43366"/>
                    <a:pt x="10680" y="43417"/>
                    <a:pt x="11822" y="43330"/>
                  </a:cubicBezTo>
                  <a:cubicBezTo>
                    <a:pt x="14206" y="43146"/>
                    <a:pt x="16589" y="42934"/>
                    <a:pt x="18975" y="42780"/>
                  </a:cubicBezTo>
                  <a:cubicBezTo>
                    <a:pt x="19079" y="42774"/>
                    <a:pt x="19184" y="42771"/>
                    <a:pt x="19289" y="42771"/>
                  </a:cubicBezTo>
                  <a:cubicBezTo>
                    <a:pt x="19848" y="42771"/>
                    <a:pt x="20413" y="42851"/>
                    <a:pt x="20973" y="42851"/>
                  </a:cubicBezTo>
                  <a:cubicBezTo>
                    <a:pt x="21076" y="42851"/>
                    <a:pt x="21179" y="42848"/>
                    <a:pt x="21281" y="42842"/>
                  </a:cubicBezTo>
                  <a:cubicBezTo>
                    <a:pt x="22658" y="42758"/>
                    <a:pt x="24031" y="42592"/>
                    <a:pt x="25404" y="42457"/>
                  </a:cubicBezTo>
                  <a:cubicBezTo>
                    <a:pt x="26643" y="42334"/>
                    <a:pt x="27881" y="42201"/>
                    <a:pt x="29121" y="42084"/>
                  </a:cubicBezTo>
                  <a:cubicBezTo>
                    <a:pt x="30227" y="41980"/>
                    <a:pt x="31333" y="41844"/>
                    <a:pt x="32442" y="41809"/>
                  </a:cubicBezTo>
                  <a:cubicBezTo>
                    <a:pt x="33073" y="41788"/>
                    <a:pt x="33705" y="41782"/>
                    <a:pt x="34337" y="41782"/>
                  </a:cubicBezTo>
                  <a:cubicBezTo>
                    <a:pt x="35186" y="41782"/>
                    <a:pt x="36035" y="41793"/>
                    <a:pt x="36883" y="41796"/>
                  </a:cubicBezTo>
                  <a:cubicBezTo>
                    <a:pt x="37649" y="41799"/>
                    <a:pt x="38416" y="41830"/>
                    <a:pt x="39182" y="41830"/>
                  </a:cubicBezTo>
                  <a:cubicBezTo>
                    <a:pt x="39290" y="41830"/>
                    <a:pt x="39399" y="41830"/>
                    <a:pt x="39508" y="41828"/>
                  </a:cubicBezTo>
                  <a:cubicBezTo>
                    <a:pt x="41494" y="41801"/>
                    <a:pt x="43481" y="41792"/>
                    <a:pt x="45465" y="41700"/>
                  </a:cubicBezTo>
                  <a:cubicBezTo>
                    <a:pt x="46837" y="41637"/>
                    <a:pt x="48208" y="41485"/>
                    <a:pt x="49570" y="41300"/>
                  </a:cubicBezTo>
                  <a:cubicBezTo>
                    <a:pt x="49686" y="41285"/>
                    <a:pt x="49806" y="41277"/>
                    <a:pt x="49928" y="41277"/>
                  </a:cubicBezTo>
                  <a:cubicBezTo>
                    <a:pt x="50985" y="41277"/>
                    <a:pt x="52243" y="41842"/>
                    <a:pt x="52654" y="42771"/>
                  </a:cubicBezTo>
                  <a:cubicBezTo>
                    <a:pt x="53102" y="43786"/>
                    <a:pt x="53922" y="44333"/>
                    <a:pt x="54803" y="44792"/>
                  </a:cubicBezTo>
                  <a:cubicBezTo>
                    <a:pt x="56225" y="45530"/>
                    <a:pt x="57741" y="45931"/>
                    <a:pt x="59311" y="45931"/>
                  </a:cubicBezTo>
                  <a:cubicBezTo>
                    <a:pt x="59697" y="45931"/>
                    <a:pt x="60087" y="45907"/>
                    <a:pt x="60479" y="45857"/>
                  </a:cubicBezTo>
                  <a:cubicBezTo>
                    <a:pt x="62528" y="45599"/>
                    <a:pt x="64032" y="44464"/>
                    <a:pt x="64922" y="42607"/>
                  </a:cubicBezTo>
                  <a:cubicBezTo>
                    <a:pt x="65184" y="42057"/>
                    <a:pt x="65212" y="41391"/>
                    <a:pt x="65341" y="40804"/>
                  </a:cubicBezTo>
                  <a:cubicBezTo>
                    <a:pt x="65999" y="40686"/>
                    <a:pt x="66645" y="40628"/>
                    <a:pt x="67244" y="40628"/>
                  </a:cubicBezTo>
                  <a:close/>
                  <a:moveTo>
                    <a:pt x="128388" y="17417"/>
                  </a:moveTo>
                  <a:cubicBezTo>
                    <a:pt x="128562" y="17417"/>
                    <a:pt x="128817" y="17471"/>
                    <a:pt x="129197" y="17553"/>
                  </a:cubicBezTo>
                  <a:cubicBezTo>
                    <a:pt x="128989" y="19235"/>
                    <a:pt x="128697" y="20897"/>
                    <a:pt x="127998" y="22470"/>
                  </a:cubicBezTo>
                  <a:lnTo>
                    <a:pt x="128015" y="22444"/>
                  </a:lnTo>
                  <a:lnTo>
                    <a:pt x="128015" y="22444"/>
                  </a:lnTo>
                  <a:cubicBezTo>
                    <a:pt x="127793" y="23358"/>
                    <a:pt x="127627" y="24290"/>
                    <a:pt x="127339" y="25181"/>
                  </a:cubicBezTo>
                  <a:cubicBezTo>
                    <a:pt x="126219" y="28649"/>
                    <a:pt x="125533" y="32218"/>
                    <a:pt x="124763" y="35769"/>
                  </a:cubicBezTo>
                  <a:cubicBezTo>
                    <a:pt x="123944" y="39548"/>
                    <a:pt x="123097" y="43321"/>
                    <a:pt x="122251" y="47095"/>
                  </a:cubicBezTo>
                  <a:cubicBezTo>
                    <a:pt x="122023" y="48111"/>
                    <a:pt x="121810" y="48355"/>
                    <a:pt x="120806" y="48355"/>
                  </a:cubicBezTo>
                  <a:cubicBezTo>
                    <a:pt x="120785" y="48355"/>
                    <a:pt x="120764" y="48355"/>
                    <a:pt x="120742" y="48355"/>
                  </a:cubicBezTo>
                  <a:cubicBezTo>
                    <a:pt x="119399" y="48342"/>
                    <a:pt x="118059" y="48172"/>
                    <a:pt x="116715" y="48125"/>
                  </a:cubicBezTo>
                  <a:cubicBezTo>
                    <a:pt x="111919" y="47958"/>
                    <a:pt x="107234" y="47043"/>
                    <a:pt x="102547" y="46109"/>
                  </a:cubicBezTo>
                  <a:cubicBezTo>
                    <a:pt x="100007" y="45602"/>
                    <a:pt x="97428" y="45295"/>
                    <a:pt x="94890" y="44778"/>
                  </a:cubicBezTo>
                  <a:cubicBezTo>
                    <a:pt x="93300" y="44454"/>
                    <a:pt x="91694" y="44410"/>
                    <a:pt x="90100" y="44204"/>
                  </a:cubicBezTo>
                  <a:cubicBezTo>
                    <a:pt x="88003" y="43932"/>
                    <a:pt x="85876" y="43870"/>
                    <a:pt x="83816" y="43297"/>
                  </a:cubicBezTo>
                  <a:cubicBezTo>
                    <a:pt x="83046" y="43082"/>
                    <a:pt x="82219" y="43081"/>
                    <a:pt x="81428" y="42929"/>
                  </a:cubicBezTo>
                  <a:cubicBezTo>
                    <a:pt x="80911" y="42830"/>
                    <a:pt x="80413" y="42634"/>
                    <a:pt x="79906" y="42481"/>
                  </a:cubicBezTo>
                  <a:cubicBezTo>
                    <a:pt x="79920" y="42411"/>
                    <a:pt x="79935" y="42341"/>
                    <a:pt x="79948" y="42271"/>
                  </a:cubicBezTo>
                  <a:cubicBezTo>
                    <a:pt x="80847" y="42380"/>
                    <a:pt x="81743" y="42505"/>
                    <a:pt x="82643" y="42595"/>
                  </a:cubicBezTo>
                  <a:cubicBezTo>
                    <a:pt x="87500" y="43073"/>
                    <a:pt x="92304" y="43896"/>
                    <a:pt x="97107" y="44738"/>
                  </a:cubicBezTo>
                  <a:cubicBezTo>
                    <a:pt x="100649" y="45360"/>
                    <a:pt x="104199" y="45956"/>
                    <a:pt x="107759" y="46461"/>
                  </a:cubicBezTo>
                  <a:cubicBezTo>
                    <a:pt x="111084" y="46933"/>
                    <a:pt x="114426" y="47294"/>
                    <a:pt x="117765" y="47649"/>
                  </a:cubicBezTo>
                  <a:cubicBezTo>
                    <a:pt x="118018" y="47676"/>
                    <a:pt x="118274" y="47686"/>
                    <a:pt x="118531" y="47686"/>
                  </a:cubicBezTo>
                  <a:cubicBezTo>
                    <a:pt x="119114" y="47686"/>
                    <a:pt x="119703" y="47630"/>
                    <a:pt x="120285" y="47582"/>
                  </a:cubicBezTo>
                  <a:cubicBezTo>
                    <a:pt x="120949" y="47526"/>
                    <a:pt x="121326" y="47143"/>
                    <a:pt x="121526" y="46456"/>
                  </a:cubicBezTo>
                  <a:cubicBezTo>
                    <a:pt x="122626" y="42671"/>
                    <a:pt x="123388" y="38813"/>
                    <a:pt x="124140" y="34947"/>
                  </a:cubicBezTo>
                  <a:cubicBezTo>
                    <a:pt x="124648" y="32341"/>
                    <a:pt x="125333" y="29771"/>
                    <a:pt x="125929" y="27182"/>
                  </a:cubicBezTo>
                  <a:cubicBezTo>
                    <a:pt x="126582" y="24329"/>
                    <a:pt x="127234" y="21476"/>
                    <a:pt x="127885" y="18622"/>
                  </a:cubicBezTo>
                  <a:cubicBezTo>
                    <a:pt x="127908" y="18525"/>
                    <a:pt x="127937" y="18426"/>
                    <a:pt x="127947" y="18328"/>
                  </a:cubicBezTo>
                  <a:cubicBezTo>
                    <a:pt x="128013" y="17643"/>
                    <a:pt x="128035" y="17417"/>
                    <a:pt x="128388" y="17417"/>
                  </a:cubicBezTo>
                  <a:close/>
                  <a:moveTo>
                    <a:pt x="82425" y="44855"/>
                  </a:moveTo>
                  <a:cubicBezTo>
                    <a:pt x="82549" y="44855"/>
                    <a:pt x="82656" y="45005"/>
                    <a:pt x="82896" y="45338"/>
                  </a:cubicBezTo>
                  <a:lnTo>
                    <a:pt x="82965" y="45404"/>
                  </a:lnTo>
                  <a:lnTo>
                    <a:pt x="83741" y="45119"/>
                  </a:lnTo>
                  <a:cubicBezTo>
                    <a:pt x="83773" y="45172"/>
                    <a:pt x="83805" y="45226"/>
                    <a:pt x="83837" y="45280"/>
                  </a:cubicBezTo>
                  <a:lnTo>
                    <a:pt x="82725" y="46340"/>
                  </a:lnTo>
                  <a:lnTo>
                    <a:pt x="82801" y="46415"/>
                  </a:lnTo>
                  <a:cubicBezTo>
                    <a:pt x="83197" y="46142"/>
                    <a:pt x="83587" y="45858"/>
                    <a:pt x="83993" y="45603"/>
                  </a:cubicBezTo>
                  <a:cubicBezTo>
                    <a:pt x="84067" y="45557"/>
                    <a:pt x="84126" y="45536"/>
                    <a:pt x="84172" y="45536"/>
                  </a:cubicBezTo>
                  <a:cubicBezTo>
                    <a:pt x="84289" y="45536"/>
                    <a:pt x="84323" y="45668"/>
                    <a:pt x="84309" y="45842"/>
                  </a:cubicBezTo>
                  <a:lnTo>
                    <a:pt x="84395" y="45931"/>
                  </a:lnTo>
                  <a:cubicBezTo>
                    <a:pt x="84596" y="45840"/>
                    <a:pt x="84845" y="45797"/>
                    <a:pt x="84986" y="45650"/>
                  </a:cubicBezTo>
                  <a:cubicBezTo>
                    <a:pt x="85121" y="45509"/>
                    <a:pt x="85257" y="45444"/>
                    <a:pt x="85370" y="45444"/>
                  </a:cubicBezTo>
                  <a:cubicBezTo>
                    <a:pt x="85515" y="45444"/>
                    <a:pt x="85622" y="45553"/>
                    <a:pt x="85638" y="45753"/>
                  </a:cubicBezTo>
                  <a:cubicBezTo>
                    <a:pt x="85656" y="45957"/>
                    <a:pt x="85705" y="46005"/>
                    <a:pt x="85770" y="46005"/>
                  </a:cubicBezTo>
                  <a:cubicBezTo>
                    <a:pt x="85828" y="46005"/>
                    <a:pt x="85899" y="45968"/>
                    <a:pt x="85971" y="45968"/>
                  </a:cubicBezTo>
                  <a:cubicBezTo>
                    <a:pt x="85979" y="45968"/>
                    <a:pt x="85986" y="45968"/>
                    <a:pt x="85994" y="45969"/>
                  </a:cubicBezTo>
                  <a:cubicBezTo>
                    <a:pt x="86052" y="45976"/>
                    <a:pt x="86085" y="46188"/>
                    <a:pt x="86131" y="46315"/>
                  </a:cubicBezTo>
                  <a:cubicBezTo>
                    <a:pt x="87019" y="46175"/>
                    <a:pt x="87074" y="46148"/>
                    <a:pt x="87421" y="45668"/>
                  </a:cubicBezTo>
                  <a:lnTo>
                    <a:pt x="89251" y="46103"/>
                  </a:lnTo>
                  <a:lnTo>
                    <a:pt x="78575" y="51073"/>
                  </a:lnTo>
                  <a:lnTo>
                    <a:pt x="78480" y="50919"/>
                  </a:lnTo>
                  <a:lnTo>
                    <a:pt x="78937" y="50478"/>
                  </a:lnTo>
                  <a:lnTo>
                    <a:pt x="78488" y="50311"/>
                  </a:lnTo>
                  <a:cubicBezTo>
                    <a:pt x="78563" y="49677"/>
                    <a:pt x="79261" y="49845"/>
                    <a:pt x="79603" y="49390"/>
                  </a:cubicBezTo>
                  <a:lnTo>
                    <a:pt x="79603" y="49390"/>
                  </a:lnTo>
                  <a:lnTo>
                    <a:pt x="78731" y="49569"/>
                  </a:lnTo>
                  <a:lnTo>
                    <a:pt x="78632" y="47517"/>
                  </a:lnTo>
                  <a:cubicBezTo>
                    <a:pt x="78596" y="46780"/>
                    <a:pt x="78560" y="46043"/>
                    <a:pt x="78519" y="45188"/>
                  </a:cubicBezTo>
                  <a:lnTo>
                    <a:pt x="78519" y="45188"/>
                  </a:lnTo>
                  <a:lnTo>
                    <a:pt x="79465" y="45508"/>
                  </a:lnTo>
                  <a:lnTo>
                    <a:pt x="80227" y="45017"/>
                  </a:lnTo>
                  <a:lnTo>
                    <a:pt x="80227" y="45017"/>
                  </a:lnTo>
                  <a:cubicBezTo>
                    <a:pt x="80094" y="45341"/>
                    <a:pt x="80042" y="45471"/>
                    <a:pt x="79986" y="45608"/>
                  </a:cubicBezTo>
                  <a:cubicBezTo>
                    <a:pt x="80027" y="45618"/>
                    <a:pt x="80079" y="45646"/>
                    <a:pt x="80113" y="45646"/>
                  </a:cubicBezTo>
                  <a:cubicBezTo>
                    <a:pt x="80122" y="45646"/>
                    <a:pt x="80129" y="45645"/>
                    <a:pt x="80135" y="45641"/>
                  </a:cubicBezTo>
                  <a:cubicBezTo>
                    <a:pt x="80415" y="45459"/>
                    <a:pt x="80670" y="45226"/>
                    <a:pt x="80969" y="45088"/>
                  </a:cubicBezTo>
                  <a:cubicBezTo>
                    <a:pt x="81025" y="45062"/>
                    <a:pt x="81071" y="45051"/>
                    <a:pt x="81109" y="45051"/>
                  </a:cubicBezTo>
                  <a:cubicBezTo>
                    <a:pt x="81267" y="45051"/>
                    <a:pt x="81281" y="45248"/>
                    <a:pt x="81281" y="45419"/>
                  </a:cubicBezTo>
                  <a:lnTo>
                    <a:pt x="81322" y="45460"/>
                  </a:lnTo>
                  <a:cubicBezTo>
                    <a:pt x="81539" y="45368"/>
                    <a:pt x="81801" y="45326"/>
                    <a:pt x="81965" y="45178"/>
                  </a:cubicBezTo>
                  <a:cubicBezTo>
                    <a:pt x="82197" y="44969"/>
                    <a:pt x="82317" y="44855"/>
                    <a:pt x="82425" y="44855"/>
                  </a:cubicBezTo>
                  <a:close/>
                  <a:moveTo>
                    <a:pt x="92802" y="45360"/>
                  </a:moveTo>
                  <a:cubicBezTo>
                    <a:pt x="93412" y="45360"/>
                    <a:pt x="94049" y="45553"/>
                    <a:pt x="94737" y="45623"/>
                  </a:cubicBezTo>
                  <a:cubicBezTo>
                    <a:pt x="92409" y="46698"/>
                    <a:pt x="90225" y="47721"/>
                    <a:pt x="88029" y="48720"/>
                  </a:cubicBezTo>
                  <a:cubicBezTo>
                    <a:pt x="85704" y="49776"/>
                    <a:pt x="83375" y="50820"/>
                    <a:pt x="81041" y="51853"/>
                  </a:cubicBezTo>
                  <a:cubicBezTo>
                    <a:pt x="80654" y="52024"/>
                    <a:pt x="80288" y="52256"/>
                    <a:pt x="79840" y="52256"/>
                  </a:cubicBezTo>
                  <a:cubicBezTo>
                    <a:pt x="79740" y="52256"/>
                    <a:pt x="79635" y="52245"/>
                    <a:pt x="79525" y="52218"/>
                  </a:cubicBezTo>
                  <a:cubicBezTo>
                    <a:pt x="79053" y="52103"/>
                    <a:pt x="78815" y="51901"/>
                    <a:pt x="78756" y="51288"/>
                  </a:cubicBezTo>
                  <a:cubicBezTo>
                    <a:pt x="80131" y="50722"/>
                    <a:pt x="81466" y="50178"/>
                    <a:pt x="82794" y="49620"/>
                  </a:cubicBezTo>
                  <a:cubicBezTo>
                    <a:pt x="83289" y="49413"/>
                    <a:pt x="83793" y="49208"/>
                    <a:pt x="84254" y="48937"/>
                  </a:cubicBezTo>
                  <a:cubicBezTo>
                    <a:pt x="86701" y="47497"/>
                    <a:pt x="89374" y="46568"/>
                    <a:pt x="91987" y="45508"/>
                  </a:cubicBezTo>
                  <a:cubicBezTo>
                    <a:pt x="92254" y="45400"/>
                    <a:pt x="92525" y="45360"/>
                    <a:pt x="92802" y="45360"/>
                  </a:cubicBezTo>
                  <a:close/>
                  <a:moveTo>
                    <a:pt x="85677" y="56551"/>
                  </a:moveTo>
                  <a:cubicBezTo>
                    <a:pt x="85646" y="56569"/>
                    <a:pt x="85615" y="56587"/>
                    <a:pt x="85583" y="56605"/>
                  </a:cubicBezTo>
                  <a:lnTo>
                    <a:pt x="85583" y="56605"/>
                  </a:lnTo>
                  <a:cubicBezTo>
                    <a:pt x="85620" y="56593"/>
                    <a:pt x="85657" y="56582"/>
                    <a:pt x="85694" y="56571"/>
                  </a:cubicBezTo>
                  <a:lnTo>
                    <a:pt x="85677" y="56551"/>
                  </a:lnTo>
                  <a:close/>
                  <a:moveTo>
                    <a:pt x="73469" y="56557"/>
                  </a:moveTo>
                  <a:lnTo>
                    <a:pt x="73469" y="56557"/>
                  </a:lnTo>
                  <a:cubicBezTo>
                    <a:pt x="73461" y="56608"/>
                    <a:pt x="73452" y="56659"/>
                    <a:pt x="73443" y="56710"/>
                  </a:cubicBezTo>
                  <a:lnTo>
                    <a:pt x="72692" y="56854"/>
                  </a:lnTo>
                  <a:cubicBezTo>
                    <a:pt x="72706" y="56749"/>
                    <a:pt x="72706" y="56658"/>
                    <a:pt x="72720" y="56655"/>
                  </a:cubicBezTo>
                  <a:cubicBezTo>
                    <a:pt x="72968" y="56617"/>
                    <a:pt x="73220" y="56588"/>
                    <a:pt x="73469" y="56557"/>
                  </a:cubicBezTo>
                  <a:close/>
                  <a:moveTo>
                    <a:pt x="79903" y="56879"/>
                  </a:moveTo>
                  <a:cubicBezTo>
                    <a:pt x="79942" y="56879"/>
                    <a:pt x="79983" y="56880"/>
                    <a:pt x="80025" y="56883"/>
                  </a:cubicBezTo>
                  <a:cubicBezTo>
                    <a:pt x="79739" y="57325"/>
                    <a:pt x="79387" y="57293"/>
                    <a:pt x="79047" y="57296"/>
                  </a:cubicBezTo>
                  <a:lnTo>
                    <a:pt x="78545" y="57457"/>
                  </a:lnTo>
                  <a:lnTo>
                    <a:pt x="78545" y="57457"/>
                  </a:lnTo>
                  <a:lnTo>
                    <a:pt x="79039" y="57286"/>
                  </a:lnTo>
                  <a:cubicBezTo>
                    <a:pt x="79249" y="57028"/>
                    <a:pt x="79502" y="56879"/>
                    <a:pt x="79903" y="56879"/>
                  </a:cubicBezTo>
                  <a:close/>
                  <a:moveTo>
                    <a:pt x="50402" y="59492"/>
                  </a:moveTo>
                  <a:lnTo>
                    <a:pt x="50391" y="59506"/>
                  </a:lnTo>
                  <a:lnTo>
                    <a:pt x="50406" y="59497"/>
                  </a:lnTo>
                  <a:lnTo>
                    <a:pt x="50406" y="59497"/>
                  </a:lnTo>
                  <a:cubicBezTo>
                    <a:pt x="50405" y="59495"/>
                    <a:pt x="50404" y="59494"/>
                    <a:pt x="50402" y="59492"/>
                  </a:cubicBezTo>
                  <a:close/>
                  <a:moveTo>
                    <a:pt x="50966" y="59954"/>
                  </a:moveTo>
                  <a:cubicBezTo>
                    <a:pt x="51422" y="60304"/>
                    <a:pt x="51422" y="60304"/>
                    <a:pt x="51229" y="60920"/>
                  </a:cubicBezTo>
                  <a:cubicBezTo>
                    <a:pt x="50751" y="60683"/>
                    <a:pt x="50751" y="60683"/>
                    <a:pt x="50966" y="59954"/>
                  </a:cubicBezTo>
                  <a:close/>
                  <a:moveTo>
                    <a:pt x="93928" y="46676"/>
                  </a:moveTo>
                  <a:cubicBezTo>
                    <a:pt x="94329" y="46676"/>
                    <a:pt x="94732" y="46707"/>
                    <a:pt x="95145" y="46722"/>
                  </a:cubicBezTo>
                  <a:cubicBezTo>
                    <a:pt x="95181" y="47413"/>
                    <a:pt x="94362" y="47425"/>
                    <a:pt x="93904" y="47946"/>
                  </a:cubicBezTo>
                  <a:cubicBezTo>
                    <a:pt x="94029" y="47972"/>
                    <a:pt x="94148" y="47983"/>
                    <a:pt x="94262" y="47983"/>
                  </a:cubicBezTo>
                  <a:cubicBezTo>
                    <a:pt x="94954" y="47983"/>
                    <a:pt x="95446" y="47568"/>
                    <a:pt x="96013" y="47495"/>
                  </a:cubicBezTo>
                  <a:cubicBezTo>
                    <a:pt x="96664" y="47412"/>
                    <a:pt x="97301" y="47210"/>
                    <a:pt x="97992" y="47051"/>
                  </a:cubicBezTo>
                  <a:lnTo>
                    <a:pt x="97992" y="47051"/>
                  </a:lnTo>
                  <a:cubicBezTo>
                    <a:pt x="97924" y="47253"/>
                    <a:pt x="97885" y="47365"/>
                    <a:pt x="97832" y="47522"/>
                  </a:cubicBezTo>
                  <a:lnTo>
                    <a:pt x="98937" y="47172"/>
                  </a:lnTo>
                  <a:lnTo>
                    <a:pt x="99042" y="47388"/>
                  </a:lnTo>
                  <a:cubicBezTo>
                    <a:pt x="98389" y="47767"/>
                    <a:pt x="97754" y="48186"/>
                    <a:pt x="97077" y="48518"/>
                  </a:cubicBezTo>
                  <a:cubicBezTo>
                    <a:pt x="95815" y="49136"/>
                    <a:pt x="94530" y="49704"/>
                    <a:pt x="93255" y="50293"/>
                  </a:cubicBezTo>
                  <a:lnTo>
                    <a:pt x="93323" y="50365"/>
                  </a:lnTo>
                  <a:cubicBezTo>
                    <a:pt x="93668" y="50239"/>
                    <a:pt x="94017" y="50119"/>
                    <a:pt x="94359" y="49987"/>
                  </a:cubicBezTo>
                  <a:cubicBezTo>
                    <a:pt x="96270" y="49246"/>
                    <a:pt x="98176" y="48492"/>
                    <a:pt x="100094" y="47771"/>
                  </a:cubicBezTo>
                  <a:cubicBezTo>
                    <a:pt x="100510" y="47615"/>
                    <a:pt x="100970" y="47575"/>
                    <a:pt x="101409" y="47482"/>
                  </a:cubicBezTo>
                  <a:cubicBezTo>
                    <a:pt x="101428" y="47550"/>
                    <a:pt x="101448" y="47618"/>
                    <a:pt x="101467" y="47686"/>
                  </a:cubicBezTo>
                  <a:lnTo>
                    <a:pt x="94605" y="50412"/>
                  </a:lnTo>
                  <a:lnTo>
                    <a:pt x="94680" y="50624"/>
                  </a:lnTo>
                  <a:cubicBezTo>
                    <a:pt x="94905" y="50551"/>
                    <a:pt x="95135" y="50490"/>
                    <a:pt x="95352" y="50401"/>
                  </a:cubicBezTo>
                  <a:cubicBezTo>
                    <a:pt x="95974" y="50147"/>
                    <a:pt x="96579" y="49848"/>
                    <a:pt x="97214" y="49627"/>
                  </a:cubicBezTo>
                  <a:cubicBezTo>
                    <a:pt x="97820" y="49415"/>
                    <a:pt x="98377" y="49087"/>
                    <a:pt x="99068" y="49087"/>
                  </a:cubicBezTo>
                  <a:cubicBezTo>
                    <a:pt x="99145" y="49087"/>
                    <a:pt x="99223" y="49092"/>
                    <a:pt x="99304" y="49100"/>
                  </a:cubicBezTo>
                  <a:cubicBezTo>
                    <a:pt x="99346" y="49105"/>
                    <a:pt x="99389" y="49107"/>
                    <a:pt x="99432" y="49107"/>
                  </a:cubicBezTo>
                  <a:cubicBezTo>
                    <a:pt x="99923" y="49107"/>
                    <a:pt x="100442" y="48823"/>
                    <a:pt x="100950" y="48697"/>
                  </a:cubicBezTo>
                  <a:cubicBezTo>
                    <a:pt x="101299" y="48610"/>
                    <a:pt x="101656" y="48553"/>
                    <a:pt x="102043" y="48553"/>
                  </a:cubicBezTo>
                  <a:cubicBezTo>
                    <a:pt x="101471" y="49172"/>
                    <a:pt x="100861" y="49706"/>
                    <a:pt x="100081" y="50029"/>
                  </a:cubicBezTo>
                  <a:cubicBezTo>
                    <a:pt x="98341" y="50747"/>
                    <a:pt x="96607" y="51478"/>
                    <a:pt x="94872" y="52207"/>
                  </a:cubicBezTo>
                  <a:cubicBezTo>
                    <a:pt x="94626" y="52311"/>
                    <a:pt x="94388" y="52433"/>
                    <a:pt x="94182" y="52676"/>
                  </a:cubicBezTo>
                  <a:cubicBezTo>
                    <a:pt x="94365" y="52622"/>
                    <a:pt x="94554" y="52582"/>
                    <a:pt x="94729" y="52510"/>
                  </a:cubicBezTo>
                  <a:cubicBezTo>
                    <a:pt x="97904" y="51216"/>
                    <a:pt x="101089" y="49939"/>
                    <a:pt x="104248" y="48607"/>
                  </a:cubicBezTo>
                  <a:cubicBezTo>
                    <a:pt x="104908" y="48327"/>
                    <a:pt x="105576" y="48220"/>
                    <a:pt x="106282" y="48220"/>
                  </a:cubicBezTo>
                  <a:cubicBezTo>
                    <a:pt x="106493" y="48220"/>
                    <a:pt x="106706" y="48229"/>
                    <a:pt x="106924" y="48246"/>
                  </a:cubicBezTo>
                  <a:lnTo>
                    <a:pt x="100708" y="50793"/>
                  </a:lnTo>
                  <a:cubicBezTo>
                    <a:pt x="100728" y="50849"/>
                    <a:pt x="100749" y="50904"/>
                    <a:pt x="100769" y="50960"/>
                  </a:cubicBezTo>
                  <a:cubicBezTo>
                    <a:pt x="101075" y="50859"/>
                    <a:pt x="101385" y="50771"/>
                    <a:pt x="101684" y="50654"/>
                  </a:cubicBezTo>
                  <a:cubicBezTo>
                    <a:pt x="103405" y="49978"/>
                    <a:pt x="105122" y="49287"/>
                    <a:pt x="106847" y="48619"/>
                  </a:cubicBezTo>
                  <a:cubicBezTo>
                    <a:pt x="107165" y="48496"/>
                    <a:pt x="107514" y="48455"/>
                    <a:pt x="107849" y="48376"/>
                  </a:cubicBezTo>
                  <a:cubicBezTo>
                    <a:pt x="107876" y="48454"/>
                    <a:pt x="107903" y="48532"/>
                    <a:pt x="107930" y="48611"/>
                  </a:cubicBezTo>
                  <a:lnTo>
                    <a:pt x="105344" y="49800"/>
                  </a:lnTo>
                  <a:cubicBezTo>
                    <a:pt x="106607" y="49748"/>
                    <a:pt x="107705" y="49082"/>
                    <a:pt x="108968" y="49073"/>
                  </a:cubicBezTo>
                  <a:lnTo>
                    <a:pt x="108968" y="49073"/>
                  </a:lnTo>
                  <a:lnTo>
                    <a:pt x="106767" y="49947"/>
                  </a:lnTo>
                  <a:cubicBezTo>
                    <a:pt x="106896" y="49971"/>
                    <a:pt x="107021" y="49981"/>
                    <a:pt x="107141" y="49981"/>
                  </a:cubicBezTo>
                  <a:cubicBezTo>
                    <a:pt x="108061" y="49981"/>
                    <a:pt x="108748" y="49376"/>
                    <a:pt x="109649" y="49353"/>
                  </a:cubicBezTo>
                  <a:lnTo>
                    <a:pt x="109649" y="49353"/>
                  </a:lnTo>
                  <a:cubicBezTo>
                    <a:pt x="108797" y="50275"/>
                    <a:pt x="107953" y="50978"/>
                    <a:pt x="106859" y="51409"/>
                  </a:cubicBezTo>
                  <a:cubicBezTo>
                    <a:pt x="102298" y="53223"/>
                    <a:pt x="97788" y="55158"/>
                    <a:pt x="93327" y="57215"/>
                  </a:cubicBezTo>
                  <a:cubicBezTo>
                    <a:pt x="90428" y="58551"/>
                    <a:pt x="87440" y="59691"/>
                    <a:pt x="84492" y="60921"/>
                  </a:cubicBezTo>
                  <a:cubicBezTo>
                    <a:pt x="84062" y="61100"/>
                    <a:pt x="83635" y="61288"/>
                    <a:pt x="83211" y="61471"/>
                  </a:cubicBezTo>
                  <a:cubicBezTo>
                    <a:pt x="82788" y="60729"/>
                    <a:pt x="82788" y="60729"/>
                    <a:pt x="83515" y="60227"/>
                  </a:cubicBezTo>
                  <a:cubicBezTo>
                    <a:pt x="83472" y="60175"/>
                    <a:pt x="83416" y="60156"/>
                    <a:pt x="83352" y="60156"/>
                  </a:cubicBezTo>
                  <a:cubicBezTo>
                    <a:pt x="83191" y="60156"/>
                    <a:pt x="82984" y="60272"/>
                    <a:pt x="82826" y="60272"/>
                  </a:cubicBezTo>
                  <a:cubicBezTo>
                    <a:pt x="82684" y="60272"/>
                    <a:pt x="82582" y="60178"/>
                    <a:pt x="82591" y="59819"/>
                  </a:cubicBezTo>
                  <a:lnTo>
                    <a:pt x="84635" y="59006"/>
                  </a:lnTo>
                  <a:cubicBezTo>
                    <a:pt x="84573" y="58997"/>
                    <a:pt x="84511" y="58993"/>
                    <a:pt x="84449" y="58993"/>
                  </a:cubicBezTo>
                  <a:cubicBezTo>
                    <a:pt x="83853" y="58993"/>
                    <a:pt x="83293" y="59394"/>
                    <a:pt x="82718" y="59394"/>
                  </a:cubicBezTo>
                  <a:cubicBezTo>
                    <a:pt x="82554" y="59394"/>
                    <a:pt x="82389" y="59361"/>
                    <a:pt x="82222" y="59278"/>
                  </a:cubicBezTo>
                  <a:lnTo>
                    <a:pt x="82162" y="58916"/>
                  </a:lnTo>
                  <a:lnTo>
                    <a:pt x="85686" y="57534"/>
                  </a:lnTo>
                  <a:cubicBezTo>
                    <a:pt x="85679" y="57498"/>
                    <a:pt x="85672" y="57462"/>
                    <a:pt x="85666" y="57425"/>
                  </a:cubicBezTo>
                  <a:cubicBezTo>
                    <a:pt x="85504" y="57449"/>
                    <a:pt x="85333" y="57448"/>
                    <a:pt x="85181" y="57501"/>
                  </a:cubicBezTo>
                  <a:cubicBezTo>
                    <a:pt x="84357" y="57790"/>
                    <a:pt x="83533" y="58083"/>
                    <a:pt x="82718" y="58395"/>
                  </a:cubicBezTo>
                  <a:cubicBezTo>
                    <a:pt x="82542" y="58462"/>
                    <a:pt x="82373" y="58536"/>
                    <a:pt x="82182" y="58536"/>
                  </a:cubicBezTo>
                  <a:cubicBezTo>
                    <a:pt x="82034" y="58536"/>
                    <a:pt x="81872" y="58491"/>
                    <a:pt x="81684" y="58362"/>
                  </a:cubicBezTo>
                  <a:cubicBezTo>
                    <a:pt x="81929" y="58196"/>
                    <a:pt x="82087" y="58040"/>
                    <a:pt x="82276" y="57968"/>
                  </a:cubicBezTo>
                  <a:cubicBezTo>
                    <a:pt x="83123" y="57641"/>
                    <a:pt x="83983" y="57350"/>
                    <a:pt x="84828" y="57018"/>
                  </a:cubicBezTo>
                  <a:cubicBezTo>
                    <a:pt x="85093" y="56914"/>
                    <a:pt x="85335" y="56751"/>
                    <a:pt x="85583" y="56605"/>
                  </a:cubicBezTo>
                  <a:lnTo>
                    <a:pt x="85583" y="56605"/>
                  </a:lnTo>
                  <a:cubicBezTo>
                    <a:pt x="84600" y="56910"/>
                    <a:pt x="83615" y="57215"/>
                    <a:pt x="82633" y="57525"/>
                  </a:cubicBezTo>
                  <a:cubicBezTo>
                    <a:pt x="82409" y="57595"/>
                    <a:pt x="82194" y="57695"/>
                    <a:pt x="81970" y="57765"/>
                  </a:cubicBezTo>
                  <a:cubicBezTo>
                    <a:pt x="81834" y="57809"/>
                    <a:pt x="81740" y="57838"/>
                    <a:pt x="81662" y="57838"/>
                  </a:cubicBezTo>
                  <a:cubicBezTo>
                    <a:pt x="81491" y="57838"/>
                    <a:pt x="81387" y="57701"/>
                    <a:pt x="81061" y="57273"/>
                  </a:cubicBezTo>
                  <a:lnTo>
                    <a:pt x="84791" y="55664"/>
                  </a:lnTo>
                  <a:cubicBezTo>
                    <a:pt x="84765" y="55600"/>
                    <a:pt x="84739" y="55537"/>
                    <a:pt x="84712" y="55473"/>
                  </a:cubicBezTo>
                  <a:cubicBezTo>
                    <a:pt x="83606" y="55917"/>
                    <a:pt x="82483" y="56326"/>
                    <a:pt x="81400" y="56822"/>
                  </a:cubicBezTo>
                  <a:cubicBezTo>
                    <a:pt x="81216" y="56907"/>
                    <a:pt x="81059" y="56951"/>
                    <a:pt x="80924" y="56951"/>
                  </a:cubicBezTo>
                  <a:cubicBezTo>
                    <a:pt x="80638" y="56951"/>
                    <a:pt x="80446" y="56752"/>
                    <a:pt x="80278" y="56325"/>
                  </a:cubicBezTo>
                  <a:lnTo>
                    <a:pt x="83303" y="55336"/>
                  </a:lnTo>
                  <a:cubicBezTo>
                    <a:pt x="83199" y="55324"/>
                    <a:pt x="83097" y="55318"/>
                    <a:pt x="82997" y="55318"/>
                  </a:cubicBezTo>
                  <a:cubicBezTo>
                    <a:pt x="81970" y="55318"/>
                    <a:pt x="81172" y="55925"/>
                    <a:pt x="80298" y="55925"/>
                  </a:cubicBezTo>
                  <a:cubicBezTo>
                    <a:pt x="80146" y="55925"/>
                    <a:pt x="79991" y="55906"/>
                    <a:pt x="79832" y="55863"/>
                  </a:cubicBezTo>
                  <a:cubicBezTo>
                    <a:pt x="79801" y="55854"/>
                    <a:pt x="79798" y="55745"/>
                    <a:pt x="79751" y="55571"/>
                  </a:cubicBezTo>
                  <a:lnTo>
                    <a:pt x="82740" y="54624"/>
                  </a:lnTo>
                  <a:lnTo>
                    <a:pt x="82694" y="54455"/>
                  </a:lnTo>
                  <a:cubicBezTo>
                    <a:pt x="82004" y="54633"/>
                    <a:pt x="81313" y="54805"/>
                    <a:pt x="80625" y="54990"/>
                  </a:cubicBezTo>
                  <a:cubicBezTo>
                    <a:pt x="80199" y="55105"/>
                    <a:pt x="79871" y="55173"/>
                    <a:pt x="79609" y="55173"/>
                  </a:cubicBezTo>
                  <a:cubicBezTo>
                    <a:pt x="78949" y="55173"/>
                    <a:pt x="78707" y="54741"/>
                    <a:pt x="78378" y="53538"/>
                  </a:cubicBezTo>
                  <a:cubicBezTo>
                    <a:pt x="78790" y="53313"/>
                    <a:pt x="79213" y="53053"/>
                    <a:pt x="79660" y="52844"/>
                  </a:cubicBezTo>
                  <a:cubicBezTo>
                    <a:pt x="80452" y="52475"/>
                    <a:pt x="81261" y="52141"/>
                    <a:pt x="82058" y="51781"/>
                  </a:cubicBezTo>
                  <a:cubicBezTo>
                    <a:pt x="85672" y="50144"/>
                    <a:pt x="89289" y="48513"/>
                    <a:pt x="92907" y="46885"/>
                  </a:cubicBezTo>
                  <a:cubicBezTo>
                    <a:pt x="93146" y="46778"/>
                    <a:pt x="93413" y="46691"/>
                    <a:pt x="93670" y="46680"/>
                  </a:cubicBezTo>
                  <a:cubicBezTo>
                    <a:pt x="93756" y="46677"/>
                    <a:pt x="93842" y="46676"/>
                    <a:pt x="93928" y="46676"/>
                  </a:cubicBezTo>
                  <a:close/>
                  <a:moveTo>
                    <a:pt x="23587" y="62008"/>
                  </a:moveTo>
                  <a:cubicBezTo>
                    <a:pt x="23586" y="62031"/>
                    <a:pt x="23585" y="62053"/>
                    <a:pt x="23584" y="62076"/>
                  </a:cubicBezTo>
                  <a:lnTo>
                    <a:pt x="23584" y="62076"/>
                  </a:lnTo>
                  <a:cubicBezTo>
                    <a:pt x="23590" y="62057"/>
                    <a:pt x="23596" y="62038"/>
                    <a:pt x="23603" y="62020"/>
                  </a:cubicBezTo>
                  <a:lnTo>
                    <a:pt x="23587" y="62008"/>
                  </a:lnTo>
                  <a:close/>
                  <a:moveTo>
                    <a:pt x="112465" y="48999"/>
                  </a:moveTo>
                  <a:lnTo>
                    <a:pt x="112465" y="48999"/>
                  </a:lnTo>
                  <a:cubicBezTo>
                    <a:pt x="112473" y="49740"/>
                    <a:pt x="112136" y="50203"/>
                    <a:pt x="111575" y="50495"/>
                  </a:cubicBezTo>
                  <a:cubicBezTo>
                    <a:pt x="109936" y="51348"/>
                    <a:pt x="108296" y="52204"/>
                    <a:pt x="106635" y="53014"/>
                  </a:cubicBezTo>
                  <a:cubicBezTo>
                    <a:pt x="104975" y="53822"/>
                    <a:pt x="103291" y="54585"/>
                    <a:pt x="101611" y="55352"/>
                  </a:cubicBezTo>
                  <a:cubicBezTo>
                    <a:pt x="100602" y="55812"/>
                    <a:pt x="99576" y="56233"/>
                    <a:pt x="98562" y="56685"/>
                  </a:cubicBezTo>
                  <a:cubicBezTo>
                    <a:pt x="96812" y="57465"/>
                    <a:pt x="95060" y="58243"/>
                    <a:pt x="93318" y="59044"/>
                  </a:cubicBezTo>
                  <a:cubicBezTo>
                    <a:pt x="91149" y="60039"/>
                    <a:pt x="88993" y="61064"/>
                    <a:pt x="86822" y="62056"/>
                  </a:cubicBezTo>
                  <a:cubicBezTo>
                    <a:pt x="86436" y="62232"/>
                    <a:pt x="86008" y="62315"/>
                    <a:pt x="85598" y="62439"/>
                  </a:cubicBezTo>
                  <a:lnTo>
                    <a:pt x="85598" y="62439"/>
                  </a:lnTo>
                  <a:cubicBezTo>
                    <a:pt x="85617" y="62351"/>
                    <a:pt x="85635" y="62258"/>
                    <a:pt x="85667" y="62099"/>
                  </a:cubicBezTo>
                  <a:lnTo>
                    <a:pt x="85667" y="62099"/>
                  </a:lnTo>
                  <a:lnTo>
                    <a:pt x="83617" y="62572"/>
                  </a:lnTo>
                  <a:lnTo>
                    <a:pt x="83568" y="62391"/>
                  </a:lnTo>
                  <a:lnTo>
                    <a:pt x="84962" y="61829"/>
                  </a:lnTo>
                  <a:cubicBezTo>
                    <a:pt x="84952" y="61793"/>
                    <a:pt x="84942" y="61756"/>
                    <a:pt x="84931" y="61719"/>
                  </a:cubicBezTo>
                  <a:lnTo>
                    <a:pt x="83732" y="61931"/>
                  </a:lnTo>
                  <a:cubicBezTo>
                    <a:pt x="83709" y="61856"/>
                    <a:pt x="83686" y="61782"/>
                    <a:pt x="83662" y="61706"/>
                  </a:cubicBezTo>
                  <a:cubicBezTo>
                    <a:pt x="83986" y="61564"/>
                    <a:pt x="84301" y="61394"/>
                    <a:pt x="84635" y="61286"/>
                  </a:cubicBezTo>
                  <a:cubicBezTo>
                    <a:pt x="88383" y="60059"/>
                    <a:pt x="91940" y="58364"/>
                    <a:pt x="95548" y="56800"/>
                  </a:cubicBezTo>
                  <a:cubicBezTo>
                    <a:pt x="96463" y="56404"/>
                    <a:pt x="97429" y="56037"/>
                    <a:pt x="98260" y="55547"/>
                  </a:cubicBezTo>
                  <a:cubicBezTo>
                    <a:pt x="100363" y="54306"/>
                    <a:pt x="102733" y="53744"/>
                    <a:pt x="104883" y="52642"/>
                  </a:cubicBezTo>
                  <a:cubicBezTo>
                    <a:pt x="106314" y="51909"/>
                    <a:pt x="107874" y="51426"/>
                    <a:pt x="109328" y="50729"/>
                  </a:cubicBezTo>
                  <a:cubicBezTo>
                    <a:pt x="110256" y="50284"/>
                    <a:pt x="111094" y="49647"/>
                    <a:pt x="111981" y="49110"/>
                  </a:cubicBezTo>
                  <a:cubicBezTo>
                    <a:pt x="112105" y="49036"/>
                    <a:pt x="112276" y="49040"/>
                    <a:pt x="112465" y="48999"/>
                  </a:cubicBezTo>
                  <a:close/>
                  <a:moveTo>
                    <a:pt x="85532" y="62464"/>
                  </a:moveTo>
                  <a:lnTo>
                    <a:pt x="83730" y="63237"/>
                  </a:lnTo>
                  <a:cubicBezTo>
                    <a:pt x="84085" y="62715"/>
                    <a:pt x="84600" y="62534"/>
                    <a:pt x="85532" y="62464"/>
                  </a:cubicBezTo>
                  <a:close/>
                  <a:moveTo>
                    <a:pt x="38611" y="43630"/>
                  </a:moveTo>
                  <a:lnTo>
                    <a:pt x="38509" y="44268"/>
                  </a:lnTo>
                  <a:lnTo>
                    <a:pt x="38537" y="44291"/>
                  </a:lnTo>
                  <a:cubicBezTo>
                    <a:pt x="38874" y="43870"/>
                    <a:pt x="39229" y="43708"/>
                    <a:pt x="39601" y="43708"/>
                  </a:cubicBezTo>
                  <a:cubicBezTo>
                    <a:pt x="40006" y="43708"/>
                    <a:pt x="40432" y="43901"/>
                    <a:pt x="40875" y="44161"/>
                  </a:cubicBezTo>
                  <a:lnTo>
                    <a:pt x="40743" y="44702"/>
                  </a:lnTo>
                  <a:cubicBezTo>
                    <a:pt x="40646" y="45053"/>
                    <a:pt x="40547" y="45404"/>
                    <a:pt x="40449" y="45754"/>
                  </a:cubicBezTo>
                  <a:cubicBezTo>
                    <a:pt x="40406" y="46008"/>
                    <a:pt x="40363" y="46261"/>
                    <a:pt x="40281" y="46735"/>
                  </a:cubicBezTo>
                  <a:lnTo>
                    <a:pt x="41733" y="44378"/>
                  </a:lnTo>
                  <a:cubicBezTo>
                    <a:pt x="42353" y="44556"/>
                    <a:pt x="42962" y="44695"/>
                    <a:pt x="43544" y="44908"/>
                  </a:cubicBezTo>
                  <a:cubicBezTo>
                    <a:pt x="44043" y="45090"/>
                    <a:pt x="44512" y="45355"/>
                    <a:pt x="45035" y="45602"/>
                  </a:cubicBezTo>
                  <a:lnTo>
                    <a:pt x="44827" y="46137"/>
                  </a:lnTo>
                  <a:lnTo>
                    <a:pt x="44948" y="46241"/>
                  </a:lnTo>
                  <a:cubicBezTo>
                    <a:pt x="45304" y="45909"/>
                    <a:pt x="45486" y="45756"/>
                    <a:pt x="45702" y="45756"/>
                  </a:cubicBezTo>
                  <a:cubicBezTo>
                    <a:pt x="45862" y="45756"/>
                    <a:pt x="46042" y="45840"/>
                    <a:pt x="46326" y="45996"/>
                  </a:cubicBezTo>
                  <a:cubicBezTo>
                    <a:pt x="46824" y="46269"/>
                    <a:pt x="47292" y="46598"/>
                    <a:pt x="47809" y="46924"/>
                  </a:cubicBezTo>
                  <a:lnTo>
                    <a:pt x="47644" y="47797"/>
                  </a:lnTo>
                  <a:lnTo>
                    <a:pt x="47858" y="47970"/>
                  </a:lnTo>
                  <a:cubicBezTo>
                    <a:pt x="47958" y="47696"/>
                    <a:pt x="48057" y="47423"/>
                    <a:pt x="48157" y="47149"/>
                  </a:cubicBezTo>
                  <a:lnTo>
                    <a:pt x="48379" y="47312"/>
                  </a:lnTo>
                  <a:cubicBezTo>
                    <a:pt x="48459" y="48020"/>
                    <a:pt x="47741" y="48484"/>
                    <a:pt x="47805" y="49212"/>
                  </a:cubicBezTo>
                  <a:lnTo>
                    <a:pt x="48797" y="47578"/>
                  </a:lnTo>
                  <a:lnTo>
                    <a:pt x="56167" y="50885"/>
                  </a:lnTo>
                  <a:lnTo>
                    <a:pt x="53967" y="53532"/>
                  </a:lnTo>
                  <a:lnTo>
                    <a:pt x="52347" y="52874"/>
                  </a:lnTo>
                  <a:lnTo>
                    <a:pt x="52286" y="52949"/>
                  </a:lnTo>
                  <a:lnTo>
                    <a:pt x="53708" y="53809"/>
                  </a:lnTo>
                  <a:lnTo>
                    <a:pt x="51439" y="59710"/>
                  </a:lnTo>
                  <a:cubicBezTo>
                    <a:pt x="51109" y="59597"/>
                    <a:pt x="51109" y="59597"/>
                    <a:pt x="51077" y="59105"/>
                  </a:cubicBezTo>
                  <a:lnTo>
                    <a:pt x="50406" y="59497"/>
                  </a:lnTo>
                  <a:lnTo>
                    <a:pt x="50406" y="59497"/>
                  </a:lnTo>
                  <a:cubicBezTo>
                    <a:pt x="50651" y="59813"/>
                    <a:pt x="50691" y="60131"/>
                    <a:pt x="50445" y="60426"/>
                  </a:cubicBezTo>
                  <a:cubicBezTo>
                    <a:pt x="50401" y="60455"/>
                    <a:pt x="50360" y="60467"/>
                    <a:pt x="50321" y="60467"/>
                  </a:cubicBezTo>
                  <a:cubicBezTo>
                    <a:pt x="50133" y="60467"/>
                    <a:pt x="50001" y="60188"/>
                    <a:pt x="49827" y="60188"/>
                  </a:cubicBezTo>
                  <a:cubicBezTo>
                    <a:pt x="49765" y="60188"/>
                    <a:pt x="49696" y="60224"/>
                    <a:pt x="49618" y="60323"/>
                  </a:cubicBezTo>
                  <a:cubicBezTo>
                    <a:pt x="49584" y="61012"/>
                    <a:pt x="49551" y="61700"/>
                    <a:pt x="49517" y="62389"/>
                  </a:cubicBezTo>
                  <a:lnTo>
                    <a:pt x="49630" y="62403"/>
                  </a:lnTo>
                  <a:cubicBezTo>
                    <a:pt x="49738" y="61869"/>
                    <a:pt x="49845" y="61336"/>
                    <a:pt x="49987" y="60634"/>
                  </a:cubicBezTo>
                  <a:lnTo>
                    <a:pt x="49987" y="60634"/>
                  </a:lnTo>
                  <a:cubicBezTo>
                    <a:pt x="50641" y="61430"/>
                    <a:pt x="49927" y="62169"/>
                    <a:pt x="50287" y="62930"/>
                  </a:cubicBezTo>
                  <a:cubicBezTo>
                    <a:pt x="50425" y="62273"/>
                    <a:pt x="50538" y="61734"/>
                    <a:pt x="50652" y="61191"/>
                  </a:cubicBezTo>
                  <a:cubicBezTo>
                    <a:pt x="50661" y="61191"/>
                    <a:pt x="50670" y="61190"/>
                    <a:pt x="50679" y="61190"/>
                  </a:cubicBezTo>
                  <a:cubicBezTo>
                    <a:pt x="51037" y="61190"/>
                    <a:pt x="51193" y="61303"/>
                    <a:pt x="51172" y="61655"/>
                  </a:cubicBezTo>
                  <a:cubicBezTo>
                    <a:pt x="51129" y="62357"/>
                    <a:pt x="51116" y="63060"/>
                    <a:pt x="51085" y="63885"/>
                  </a:cubicBezTo>
                  <a:lnTo>
                    <a:pt x="48959" y="62920"/>
                  </a:lnTo>
                  <a:cubicBezTo>
                    <a:pt x="49015" y="62354"/>
                    <a:pt x="49071" y="61796"/>
                    <a:pt x="49126" y="61239"/>
                  </a:cubicBezTo>
                  <a:lnTo>
                    <a:pt x="49126" y="61239"/>
                  </a:lnTo>
                  <a:cubicBezTo>
                    <a:pt x="48948" y="61693"/>
                    <a:pt x="48771" y="62146"/>
                    <a:pt x="48566" y="62668"/>
                  </a:cubicBezTo>
                  <a:lnTo>
                    <a:pt x="36666" y="56645"/>
                  </a:lnTo>
                  <a:cubicBezTo>
                    <a:pt x="36804" y="55996"/>
                    <a:pt x="36922" y="55448"/>
                    <a:pt x="37038" y="54899"/>
                  </a:cubicBezTo>
                  <a:lnTo>
                    <a:pt x="37005" y="54874"/>
                  </a:lnTo>
                  <a:cubicBezTo>
                    <a:pt x="36795" y="55354"/>
                    <a:pt x="36584" y="55833"/>
                    <a:pt x="36332" y="56410"/>
                  </a:cubicBezTo>
                  <a:lnTo>
                    <a:pt x="21967" y="49688"/>
                  </a:lnTo>
                  <a:lnTo>
                    <a:pt x="22589" y="48551"/>
                  </a:lnTo>
                  <a:lnTo>
                    <a:pt x="22514" y="48485"/>
                  </a:lnTo>
                  <a:cubicBezTo>
                    <a:pt x="22220" y="48830"/>
                    <a:pt x="21925" y="49173"/>
                    <a:pt x="21571" y="49587"/>
                  </a:cubicBezTo>
                  <a:lnTo>
                    <a:pt x="20949" y="49189"/>
                  </a:lnTo>
                  <a:lnTo>
                    <a:pt x="20931" y="49173"/>
                  </a:lnTo>
                  <a:lnTo>
                    <a:pt x="19652" y="48541"/>
                  </a:lnTo>
                  <a:cubicBezTo>
                    <a:pt x="19724" y="48234"/>
                    <a:pt x="19784" y="47985"/>
                    <a:pt x="19844" y="47737"/>
                  </a:cubicBezTo>
                  <a:lnTo>
                    <a:pt x="19754" y="47686"/>
                  </a:lnTo>
                  <a:lnTo>
                    <a:pt x="19383" y="48215"/>
                  </a:lnTo>
                  <a:cubicBezTo>
                    <a:pt x="18309" y="47935"/>
                    <a:pt x="17723" y="47051"/>
                    <a:pt x="17096" y="46261"/>
                  </a:cubicBezTo>
                  <a:cubicBezTo>
                    <a:pt x="16495" y="45506"/>
                    <a:pt x="16825" y="44599"/>
                    <a:pt x="17746" y="44267"/>
                  </a:cubicBezTo>
                  <a:cubicBezTo>
                    <a:pt x="18026" y="44166"/>
                    <a:pt x="18326" y="44080"/>
                    <a:pt x="18620" y="44072"/>
                  </a:cubicBezTo>
                  <a:cubicBezTo>
                    <a:pt x="19634" y="44041"/>
                    <a:pt x="20648" y="44046"/>
                    <a:pt x="21663" y="44039"/>
                  </a:cubicBezTo>
                  <a:cubicBezTo>
                    <a:pt x="21687" y="44062"/>
                    <a:pt x="21710" y="44087"/>
                    <a:pt x="21735" y="44111"/>
                  </a:cubicBezTo>
                  <a:cubicBezTo>
                    <a:pt x="22478" y="44009"/>
                    <a:pt x="23220" y="43877"/>
                    <a:pt x="23966" y="43811"/>
                  </a:cubicBezTo>
                  <a:cubicBezTo>
                    <a:pt x="24802" y="43737"/>
                    <a:pt x="25642" y="43721"/>
                    <a:pt x="26608" y="43675"/>
                  </a:cubicBezTo>
                  <a:lnTo>
                    <a:pt x="26608" y="43675"/>
                  </a:lnTo>
                  <a:cubicBezTo>
                    <a:pt x="26456" y="44019"/>
                    <a:pt x="26345" y="44274"/>
                    <a:pt x="26206" y="44590"/>
                  </a:cubicBezTo>
                  <a:cubicBezTo>
                    <a:pt x="26311" y="44549"/>
                    <a:pt x="26400" y="44540"/>
                    <a:pt x="26446" y="44493"/>
                  </a:cubicBezTo>
                  <a:cubicBezTo>
                    <a:pt x="26631" y="44298"/>
                    <a:pt x="26774" y="44050"/>
                    <a:pt x="26988" y="43901"/>
                  </a:cubicBezTo>
                  <a:cubicBezTo>
                    <a:pt x="27168" y="43778"/>
                    <a:pt x="27425" y="43764"/>
                    <a:pt x="27647" y="43701"/>
                  </a:cubicBezTo>
                  <a:lnTo>
                    <a:pt x="27740" y="43878"/>
                  </a:lnTo>
                  <a:lnTo>
                    <a:pt x="27241" y="44575"/>
                  </a:lnTo>
                  <a:lnTo>
                    <a:pt x="27307" y="44658"/>
                  </a:lnTo>
                  <a:lnTo>
                    <a:pt x="28558" y="43668"/>
                  </a:lnTo>
                  <a:lnTo>
                    <a:pt x="28728" y="43835"/>
                  </a:lnTo>
                  <a:lnTo>
                    <a:pt x="27958" y="44985"/>
                  </a:lnTo>
                  <a:lnTo>
                    <a:pt x="28061" y="45075"/>
                  </a:lnTo>
                  <a:cubicBezTo>
                    <a:pt x="28479" y="44642"/>
                    <a:pt x="28896" y="44210"/>
                    <a:pt x="29313" y="43777"/>
                  </a:cubicBezTo>
                  <a:lnTo>
                    <a:pt x="29432" y="43860"/>
                  </a:lnTo>
                  <a:lnTo>
                    <a:pt x="28847" y="44853"/>
                  </a:lnTo>
                  <a:cubicBezTo>
                    <a:pt x="28986" y="44819"/>
                    <a:pt x="29073" y="44822"/>
                    <a:pt x="29090" y="44789"/>
                  </a:cubicBezTo>
                  <a:cubicBezTo>
                    <a:pt x="29509" y="43971"/>
                    <a:pt x="30183" y="43777"/>
                    <a:pt x="30960" y="43777"/>
                  </a:cubicBezTo>
                  <a:cubicBezTo>
                    <a:pt x="31098" y="43777"/>
                    <a:pt x="31241" y="43783"/>
                    <a:pt x="31385" y="43793"/>
                  </a:cubicBezTo>
                  <a:cubicBezTo>
                    <a:pt x="31514" y="43802"/>
                    <a:pt x="31644" y="43805"/>
                    <a:pt x="31773" y="43805"/>
                  </a:cubicBezTo>
                  <a:cubicBezTo>
                    <a:pt x="32180" y="43805"/>
                    <a:pt x="32589" y="43772"/>
                    <a:pt x="32996" y="43772"/>
                  </a:cubicBezTo>
                  <a:cubicBezTo>
                    <a:pt x="33064" y="43772"/>
                    <a:pt x="33131" y="43773"/>
                    <a:pt x="33198" y="43775"/>
                  </a:cubicBezTo>
                  <a:cubicBezTo>
                    <a:pt x="33336" y="43779"/>
                    <a:pt x="33469" y="43965"/>
                    <a:pt x="33604" y="44068"/>
                  </a:cubicBezTo>
                  <a:lnTo>
                    <a:pt x="33674" y="44127"/>
                  </a:lnTo>
                  <a:cubicBezTo>
                    <a:pt x="33945" y="44023"/>
                    <a:pt x="34175" y="43660"/>
                    <a:pt x="34466" y="43660"/>
                  </a:cubicBezTo>
                  <a:cubicBezTo>
                    <a:pt x="34596" y="43660"/>
                    <a:pt x="34739" y="43733"/>
                    <a:pt x="34902" y="43933"/>
                  </a:cubicBezTo>
                  <a:cubicBezTo>
                    <a:pt x="34907" y="43939"/>
                    <a:pt x="34917" y="43942"/>
                    <a:pt x="34930" y="43942"/>
                  </a:cubicBezTo>
                  <a:cubicBezTo>
                    <a:pt x="34994" y="43942"/>
                    <a:pt x="35140" y="43883"/>
                    <a:pt x="35220" y="43836"/>
                  </a:cubicBezTo>
                  <a:cubicBezTo>
                    <a:pt x="35382" y="43740"/>
                    <a:pt x="35536" y="43693"/>
                    <a:pt x="35682" y="43693"/>
                  </a:cubicBezTo>
                  <a:cubicBezTo>
                    <a:pt x="35895" y="43693"/>
                    <a:pt x="36094" y="43792"/>
                    <a:pt x="36281" y="43983"/>
                  </a:cubicBezTo>
                  <a:lnTo>
                    <a:pt x="36286" y="43988"/>
                  </a:lnTo>
                  <a:cubicBezTo>
                    <a:pt x="36554" y="43833"/>
                    <a:pt x="36824" y="43716"/>
                    <a:pt x="37103" y="43716"/>
                  </a:cubicBezTo>
                  <a:cubicBezTo>
                    <a:pt x="37287" y="43716"/>
                    <a:pt x="37474" y="43767"/>
                    <a:pt x="37667" y="43891"/>
                  </a:cubicBezTo>
                  <a:lnTo>
                    <a:pt x="37712" y="43930"/>
                  </a:lnTo>
                  <a:lnTo>
                    <a:pt x="38611" y="43630"/>
                  </a:lnTo>
                  <a:close/>
                  <a:moveTo>
                    <a:pt x="113173" y="50701"/>
                  </a:moveTo>
                  <a:lnTo>
                    <a:pt x="113307" y="50985"/>
                  </a:lnTo>
                  <a:cubicBezTo>
                    <a:pt x="112675" y="51408"/>
                    <a:pt x="112075" y="51888"/>
                    <a:pt x="111407" y="52241"/>
                  </a:cubicBezTo>
                  <a:cubicBezTo>
                    <a:pt x="109063" y="53489"/>
                    <a:pt x="106714" y="54730"/>
                    <a:pt x="104332" y="55905"/>
                  </a:cubicBezTo>
                  <a:cubicBezTo>
                    <a:pt x="100894" y="57600"/>
                    <a:pt x="97443" y="59275"/>
                    <a:pt x="93963" y="60880"/>
                  </a:cubicBezTo>
                  <a:cubicBezTo>
                    <a:pt x="90667" y="62402"/>
                    <a:pt x="87325" y="63822"/>
                    <a:pt x="84000" y="65283"/>
                  </a:cubicBezTo>
                  <a:cubicBezTo>
                    <a:pt x="83889" y="65332"/>
                    <a:pt x="83758" y="65333"/>
                    <a:pt x="83551" y="65373"/>
                  </a:cubicBezTo>
                  <a:cubicBezTo>
                    <a:pt x="83598" y="64911"/>
                    <a:pt x="83638" y="64522"/>
                    <a:pt x="83682" y="64086"/>
                  </a:cubicBezTo>
                  <a:cubicBezTo>
                    <a:pt x="84397" y="63792"/>
                    <a:pt x="85103" y="63481"/>
                    <a:pt x="85823" y="63209"/>
                  </a:cubicBezTo>
                  <a:cubicBezTo>
                    <a:pt x="88064" y="62359"/>
                    <a:pt x="90099" y="61102"/>
                    <a:pt x="92218" y="60010"/>
                  </a:cubicBezTo>
                  <a:cubicBezTo>
                    <a:pt x="94038" y="59071"/>
                    <a:pt x="95906" y="58210"/>
                    <a:pt x="97794" y="57418"/>
                  </a:cubicBezTo>
                  <a:cubicBezTo>
                    <a:pt x="100336" y="56353"/>
                    <a:pt x="102884" y="55316"/>
                    <a:pt x="105321" y="54020"/>
                  </a:cubicBezTo>
                  <a:cubicBezTo>
                    <a:pt x="105849" y="53741"/>
                    <a:pt x="106450" y="53604"/>
                    <a:pt x="107005" y="53370"/>
                  </a:cubicBezTo>
                  <a:cubicBezTo>
                    <a:pt x="108613" y="52691"/>
                    <a:pt x="110219" y="52008"/>
                    <a:pt x="111823" y="51319"/>
                  </a:cubicBezTo>
                  <a:cubicBezTo>
                    <a:pt x="112278" y="51124"/>
                    <a:pt x="112724" y="50908"/>
                    <a:pt x="113173" y="50701"/>
                  </a:cubicBezTo>
                  <a:close/>
                  <a:moveTo>
                    <a:pt x="56701" y="51100"/>
                  </a:moveTo>
                  <a:lnTo>
                    <a:pt x="59529" y="52203"/>
                  </a:lnTo>
                  <a:cubicBezTo>
                    <a:pt x="59139" y="52682"/>
                    <a:pt x="58813" y="53065"/>
                    <a:pt x="58506" y="53461"/>
                  </a:cubicBezTo>
                  <a:cubicBezTo>
                    <a:pt x="57378" y="54914"/>
                    <a:pt x="56595" y="56541"/>
                    <a:pt x="56076" y="58302"/>
                  </a:cubicBezTo>
                  <a:cubicBezTo>
                    <a:pt x="55705" y="59559"/>
                    <a:pt x="55284" y="60803"/>
                    <a:pt x="54961" y="62073"/>
                  </a:cubicBezTo>
                  <a:cubicBezTo>
                    <a:pt x="54682" y="63170"/>
                    <a:pt x="54510" y="64294"/>
                    <a:pt x="54268" y="65517"/>
                  </a:cubicBezTo>
                  <a:lnTo>
                    <a:pt x="51713" y="64279"/>
                  </a:lnTo>
                  <a:cubicBezTo>
                    <a:pt x="51480" y="63315"/>
                    <a:pt x="51196" y="62406"/>
                    <a:pt x="51769" y="61516"/>
                  </a:cubicBezTo>
                  <a:cubicBezTo>
                    <a:pt x="51586" y="60333"/>
                    <a:pt x="52103" y="59274"/>
                    <a:pt x="52415" y="58198"/>
                  </a:cubicBezTo>
                  <a:cubicBezTo>
                    <a:pt x="53076" y="55918"/>
                    <a:pt x="54101" y="53805"/>
                    <a:pt x="55686" y="52003"/>
                  </a:cubicBezTo>
                  <a:cubicBezTo>
                    <a:pt x="55865" y="51801"/>
                    <a:pt x="56054" y="51610"/>
                    <a:pt x="56253" y="51428"/>
                  </a:cubicBezTo>
                  <a:cubicBezTo>
                    <a:pt x="56375" y="51316"/>
                    <a:pt x="56519" y="51231"/>
                    <a:pt x="56701" y="51100"/>
                  </a:cubicBezTo>
                  <a:close/>
                  <a:moveTo>
                    <a:pt x="70834" y="56786"/>
                  </a:moveTo>
                  <a:cubicBezTo>
                    <a:pt x="71798" y="56786"/>
                    <a:pt x="72469" y="57213"/>
                    <a:pt x="72625" y="58350"/>
                  </a:cubicBezTo>
                  <a:lnTo>
                    <a:pt x="70076" y="58855"/>
                  </a:lnTo>
                  <a:cubicBezTo>
                    <a:pt x="70286" y="58906"/>
                    <a:pt x="70490" y="58926"/>
                    <a:pt x="70689" y="58926"/>
                  </a:cubicBezTo>
                  <a:cubicBezTo>
                    <a:pt x="71316" y="58926"/>
                    <a:pt x="71897" y="58732"/>
                    <a:pt x="72468" y="58732"/>
                  </a:cubicBezTo>
                  <a:cubicBezTo>
                    <a:pt x="72729" y="58732"/>
                    <a:pt x="72987" y="58772"/>
                    <a:pt x="73247" y="58890"/>
                  </a:cubicBezTo>
                  <a:lnTo>
                    <a:pt x="69652" y="59567"/>
                  </a:lnTo>
                  <a:lnTo>
                    <a:pt x="69687" y="59784"/>
                  </a:lnTo>
                  <a:cubicBezTo>
                    <a:pt x="70654" y="59621"/>
                    <a:pt x="71625" y="59481"/>
                    <a:pt x="72586" y="59291"/>
                  </a:cubicBezTo>
                  <a:cubicBezTo>
                    <a:pt x="72814" y="59245"/>
                    <a:pt x="73034" y="59217"/>
                    <a:pt x="73242" y="59217"/>
                  </a:cubicBezTo>
                  <a:cubicBezTo>
                    <a:pt x="73818" y="59217"/>
                    <a:pt x="74305" y="59435"/>
                    <a:pt x="74642" y="60113"/>
                  </a:cubicBezTo>
                  <a:lnTo>
                    <a:pt x="68499" y="61612"/>
                  </a:lnTo>
                  <a:lnTo>
                    <a:pt x="68548" y="61817"/>
                  </a:lnTo>
                  <a:lnTo>
                    <a:pt x="75157" y="60320"/>
                  </a:lnTo>
                  <a:lnTo>
                    <a:pt x="75872" y="61079"/>
                  </a:lnTo>
                  <a:lnTo>
                    <a:pt x="74471" y="61791"/>
                  </a:lnTo>
                  <a:cubicBezTo>
                    <a:pt x="74489" y="61834"/>
                    <a:pt x="74507" y="61877"/>
                    <a:pt x="74524" y="61919"/>
                  </a:cubicBezTo>
                  <a:cubicBezTo>
                    <a:pt x="74833" y="61818"/>
                    <a:pt x="75141" y="61713"/>
                    <a:pt x="75452" y="61615"/>
                  </a:cubicBezTo>
                  <a:cubicBezTo>
                    <a:pt x="75667" y="61548"/>
                    <a:pt x="75811" y="61503"/>
                    <a:pt x="75923" y="61503"/>
                  </a:cubicBezTo>
                  <a:cubicBezTo>
                    <a:pt x="76148" y="61503"/>
                    <a:pt x="76248" y="61682"/>
                    <a:pt x="76548" y="62215"/>
                  </a:cubicBezTo>
                  <a:lnTo>
                    <a:pt x="75071" y="62676"/>
                  </a:lnTo>
                  <a:cubicBezTo>
                    <a:pt x="75081" y="62718"/>
                    <a:pt x="75092" y="62759"/>
                    <a:pt x="75103" y="62800"/>
                  </a:cubicBezTo>
                  <a:lnTo>
                    <a:pt x="76587" y="62648"/>
                  </a:lnTo>
                  <a:cubicBezTo>
                    <a:pt x="76601" y="62716"/>
                    <a:pt x="76615" y="62784"/>
                    <a:pt x="76629" y="62852"/>
                  </a:cubicBezTo>
                  <a:lnTo>
                    <a:pt x="73032" y="63831"/>
                  </a:lnTo>
                  <a:cubicBezTo>
                    <a:pt x="73067" y="63832"/>
                    <a:pt x="73103" y="63833"/>
                    <a:pt x="73138" y="63833"/>
                  </a:cubicBezTo>
                  <a:cubicBezTo>
                    <a:pt x="74276" y="63833"/>
                    <a:pt x="75328" y="63352"/>
                    <a:pt x="76583" y="63344"/>
                  </a:cubicBezTo>
                  <a:lnTo>
                    <a:pt x="76583" y="63344"/>
                  </a:lnTo>
                  <a:cubicBezTo>
                    <a:pt x="76248" y="63836"/>
                    <a:pt x="75817" y="63813"/>
                    <a:pt x="75461" y="63919"/>
                  </a:cubicBezTo>
                  <a:cubicBezTo>
                    <a:pt x="74077" y="64332"/>
                    <a:pt x="72685" y="64723"/>
                    <a:pt x="71300" y="65135"/>
                  </a:cubicBezTo>
                  <a:cubicBezTo>
                    <a:pt x="71012" y="65220"/>
                    <a:pt x="70745" y="65367"/>
                    <a:pt x="70520" y="65567"/>
                  </a:cubicBezTo>
                  <a:lnTo>
                    <a:pt x="76165" y="64007"/>
                  </a:lnTo>
                  <a:lnTo>
                    <a:pt x="76165" y="64007"/>
                  </a:lnTo>
                  <a:cubicBezTo>
                    <a:pt x="76056" y="64623"/>
                    <a:pt x="75762" y="64840"/>
                    <a:pt x="75358" y="65001"/>
                  </a:cubicBezTo>
                  <a:cubicBezTo>
                    <a:pt x="73857" y="65596"/>
                    <a:pt x="72373" y="66234"/>
                    <a:pt x="70870" y="66820"/>
                  </a:cubicBezTo>
                  <a:cubicBezTo>
                    <a:pt x="69367" y="67405"/>
                    <a:pt x="67866" y="68010"/>
                    <a:pt x="66326" y="68475"/>
                  </a:cubicBezTo>
                  <a:cubicBezTo>
                    <a:pt x="66033" y="68563"/>
                    <a:pt x="65693" y="68681"/>
                    <a:pt x="65351" y="68681"/>
                  </a:cubicBezTo>
                  <a:cubicBezTo>
                    <a:pt x="65029" y="68681"/>
                    <a:pt x="64706" y="68577"/>
                    <a:pt x="64418" y="68247"/>
                  </a:cubicBezTo>
                  <a:lnTo>
                    <a:pt x="66587" y="67575"/>
                  </a:lnTo>
                  <a:lnTo>
                    <a:pt x="66553" y="67421"/>
                  </a:lnTo>
                  <a:lnTo>
                    <a:pt x="64146" y="67935"/>
                  </a:lnTo>
                  <a:cubicBezTo>
                    <a:pt x="64169" y="67009"/>
                    <a:pt x="64861" y="67191"/>
                    <a:pt x="65283" y="67030"/>
                  </a:cubicBezTo>
                  <a:cubicBezTo>
                    <a:pt x="65747" y="66855"/>
                    <a:pt x="66233" y="66731"/>
                    <a:pt x="66710" y="66585"/>
                  </a:cubicBezTo>
                  <a:cubicBezTo>
                    <a:pt x="66705" y="66525"/>
                    <a:pt x="66701" y="66465"/>
                    <a:pt x="66696" y="66404"/>
                  </a:cubicBezTo>
                  <a:lnTo>
                    <a:pt x="64203" y="66948"/>
                  </a:lnTo>
                  <a:lnTo>
                    <a:pt x="64135" y="66717"/>
                  </a:lnTo>
                  <a:cubicBezTo>
                    <a:pt x="65034" y="66126"/>
                    <a:pt x="66194" y="66183"/>
                    <a:pt x="67095" y="65548"/>
                  </a:cubicBezTo>
                  <a:lnTo>
                    <a:pt x="67095" y="65548"/>
                  </a:lnTo>
                  <a:lnTo>
                    <a:pt x="64155" y="66269"/>
                  </a:lnTo>
                  <a:cubicBezTo>
                    <a:pt x="64144" y="66026"/>
                    <a:pt x="64135" y="65839"/>
                    <a:pt x="64123" y="65614"/>
                  </a:cubicBezTo>
                  <a:lnTo>
                    <a:pt x="68916" y="64272"/>
                  </a:lnTo>
                  <a:cubicBezTo>
                    <a:pt x="68897" y="64208"/>
                    <a:pt x="68879" y="64144"/>
                    <a:pt x="68861" y="64079"/>
                  </a:cubicBezTo>
                  <a:lnTo>
                    <a:pt x="64238" y="65272"/>
                  </a:lnTo>
                  <a:cubicBezTo>
                    <a:pt x="64042" y="64937"/>
                    <a:pt x="64110" y="64783"/>
                    <a:pt x="64417" y="64703"/>
                  </a:cubicBezTo>
                  <a:cubicBezTo>
                    <a:pt x="65686" y="64375"/>
                    <a:pt x="66952" y="64039"/>
                    <a:pt x="68219" y="63706"/>
                  </a:cubicBezTo>
                  <a:cubicBezTo>
                    <a:pt x="68657" y="63591"/>
                    <a:pt x="69096" y="63477"/>
                    <a:pt x="69513" y="63283"/>
                  </a:cubicBezTo>
                  <a:lnTo>
                    <a:pt x="69513" y="63283"/>
                  </a:lnTo>
                  <a:cubicBezTo>
                    <a:pt x="67739" y="63451"/>
                    <a:pt x="66050" y="63991"/>
                    <a:pt x="64233" y="64472"/>
                  </a:cubicBezTo>
                  <a:cubicBezTo>
                    <a:pt x="64243" y="64148"/>
                    <a:pt x="64251" y="63872"/>
                    <a:pt x="64258" y="63624"/>
                  </a:cubicBezTo>
                  <a:lnTo>
                    <a:pt x="65754" y="63171"/>
                  </a:lnTo>
                  <a:cubicBezTo>
                    <a:pt x="65747" y="63128"/>
                    <a:pt x="65739" y="63085"/>
                    <a:pt x="65731" y="63043"/>
                  </a:cubicBezTo>
                  <a:lnTo>
                    <a:pt x="64423" y="63253"/>
                  </a:lnTo>
                  <a:lnTo>
                    <a:pt x="64328" y="63018"/>
                  </a:lnTo>
                  <a:lnTo>
                    <a:pt x="65726" y="62249"/>
                  </a:lnTo>
                  <a:lnTo>
                    <a:pt x="64495" y="62465"/>
                  </a:lnTo>
                  <a:cubicBezTo>
                    <a:pt x="64511" y="62213"/>
                    <a:pt x="64525" y="62021"/>
                    <a:pt x="64537" y="61828"/>
                  </a:cubicBezTo>
                  <a:cubicBezTo>
                    <a:pt x="64594" y="60906"/>
                    <a:pt x="65044" y="60350"/>
                    <a:pt x="65985" y="60196"/>
                  </a:cubicBezTo>
                  <a:cubicBezTo>
                    <a:pt x="66341" y="60139"/>
                    <a:pt x="66681" y="59981"/>
                    <a:pt x="66993" y="59714"/>
                  </a:cubicBezTo>
                  <a:lnTo>
                    <a:pt x="66993" y="59714"/>
                  </a:lnTo>
                  <a:lnTo>
                    <a:pt x="64918" y="60224"/>
                  </a:lnTo>
                  <a:cubicBezTo>
                    <a:pt x="65427" y="59483"/>
                    <a:pt x="66171" y="59586"/>
                    <a:pt x="66857" y="59058"/>
                  </a:cubicBezTo>
                  <a:lnTo>
                    <a:pt x="66857" y="59058"/>
                  </a:lnTo>
                  <a:cubicBezTo>
                    <a:pt x="66198" y="59208"/>
                    <a:pt x="65765" y="59306"/>
                    <a:pt x="65326" y="59406"/>
                  </a:cubicBezTo>
                  <a:cubicBezTo>
                    <a:pt x="65388" y="58573"/>
                    <a:pt x="65940" y="57958"/>
                    <a:pt x="66750" y="57753"/>
                  </a:cubicBezTo>
                  <a:cubicBezTo>
                    <a:pt x="67790" y="57490"/>
                    <a:pt x="68822" y="57204"/>
                    <a:pt x="69859" y="56934"/>
                  </a:cubicBezTo>
                  <a:cubicBezTo>
                    <a:pt x="70112" y="56868"/>
                    <a:pt x="70374" y="56807"/>
                    <a:pt x="70636" y="56791"/>
                  </a:cubicBezTo>
                  <a:cubicBezTo>
                    <a:pt x="70703" y="56788"/>
                    <a:pt x="70769" y="56786"/>
                    <a:pt x="70834" y="56786"/>
                  </a:cubicBezTo>
                  <a:close/>
                  <a:moveTo>
                    <a:pt x="70142" y="42575"/>
                  </a:moveTo>
                  <a:cubicBezTo>
                    <a:pt x="70159" y="42575"/>
                    <a:pt x="70177" y="42575"/>
                    <a:pt x="70194" y="42577"/>
                  </a:cubicBezTo>
                  <a:cubicBezTo>
                    <a:pt x="72307" y="42739"/>
                    <a:pt x="72250" y="42432"/>
                    <a:pt x="72353" y="44519"/>
                  </a:cubicBezTo>
                  <a:cubicBezTo>
                    <a:pt x="72382" y="45089"/>
                    <a:pt x="72404" y="45660"/>
                    <a:pt x="72415" y="46232"/>
                  </a:cubicBezTo>
                  <a:cubicBezTo>
                    <a:pt x="72417" y="46354"/>
                    <a:pt x="72358" y="46479"/>
                    <a:pt x="72310" y="46672"/>
                  </a:cubicBezTo>
                  <a:lnTo>
                    <a:pt x="71254" y="46293"/>
                  </a:lnTo>
                  <a:lnTo>
                    <a:pt x="71193" y="46367"/>
                  </a:lnTo>
                  <a:lnTo>
                    <a:pt x="72338" y="47211"/>
                  </a:lnTo>
                  <a:lnTo>
                    <a:pt x="72248" y="47391"/>
                  </a:lnTo>
                  <a:lnTo>
                    <a:pt x="71673" y="47384"/>
                  </a:lnTo>
                  <a:lnTo>
                    <a:pt x="72305" y="48038"/>
                  </a:lnTo>
                  <a:lnTo>
                    <a:pt x="72305" y="48038"/>
                  </a:lnTo>
                  <a:lnTo>
                    <a:pt x="71631" y="47960"/>
                  </a:lnTo>
                  <a:cubicBezTo>
                    <a:pt x="71620" y="48001"/>
                    <a:pt x="71579" y="48079"/>
                    <a:pt x="71598" y="48098"/>
                  </a:cubicBezTo>
                  <a:cubicBezTo>
                    <a:pt x="71766" y="48268"/>
                    <a:pt x="71944" y="48426"/>
                    <a:pt x="72118" y="48590"/>
                  </a:cubicBezTo>
                  <a:lnTo>
                    <a:pt x="71996" y="48781"/>
                  </a:lnTo>
                  <a:lnTo>
                    <a:pt x="70630" y="48184"/>
                  </a:lnTo>
                  <a:cubicBezTo>
                    <a:pt x="70611" y="48226"/>
                    <a:pt x="70591" y="48268"/>
                    <a:pt x="70572" y="48311"/>
                  </a:cubicBezTo>
                  <a:cubicBezTo>
                    <a:pt x="71005" y="48600"/>
                    <a:pt x="71438" y="48890"/>
                    <a:pt x="71906" y="49202"/>
                  </a:cubicBezTo>
                  <a:cubicBezTo>
                    <a:pt x="71679" y="50602"/>
                    <a:pt x="71444" y="51988"/>
                    <a:pt x="71234" y="53376"/>
                  </a:cubicBezTo>
                  <a:cubicBezTo>
                    <a:pt x="71175" y="53765"/>
                    <a:pt x="70960" y="53950"/>
                    <a:pt x="70618" y="54085"/>
                  </a:cubicBezTo>
                  <a:cubicBezTo>
                    <a:pt x="69618" y="54480"/>
                    <a:pt x="68625" y="54896"/>
                    <a:pt x="67631" y="55309"/>
                  </a:cubicBezTo>
                  <a:cubicBezTo>
                    <a:pt x="67366" y="55420"/>
                    <a:pt x="67111" y="55553"/>
                    <a:pt x="66880" y="55746"/>
                  </a:cubicBezTo>
                  <a:cubicBezTo>
                    <a:pt x="66974" y="55762"/>
                    <a:pt x="67067" y="55769"/>
                    <a:pt x="67157" y="55769"/>
                  </a:cubicBezTo>
                  <a:cubicBezTo>
                    <a:pt x="67839" y="55769"/>
                    <a:pt x="68399" y="55365"/>
                    <a:pt x="69011" y="55146"/>
                  </a:cubicBezTo>
                  <a:cubicBezTo>
                    <a:pt x="69704" y="54899"/>
                    <a:pt x="70375" y="54590"/>
                    <a:pt x="71133" y="54276"/>
                  </a:cubicBezTo>
                  <a:cubicBezTo>
                    <a:pt x="71179" y="54600"/>
                    <a:pt x="71211" y="54883"/>
                    <a:pt x="71262" y="55163"/>
                  </a:cubicBezTo>
                  <a:cubicBezTo>
                    <a:pt x="71365" y="55729"/>
                    <a:pt x="71104" y="56070"/>
                    <a:pt x="70591" y="56242"/>
                  </a:cubicBezTo>
                  <a:cubicBezTo>
                    <a:pt x="69541" y="56595"/>
                    <a:pt x="68488" y="56944"/>
                    <a:pt x="67432" y="57286"/>
                  </a:cubicBezTo>
                  <a:cubicBezTo>
                    <a:pt x="67324" y="57322"/>
                    <a:pt x="67203" y="57327"/>
                    <a:pt x="67086" y="57327"/>
                  </a:cubicBezTo>
                  <a:cubicBezTo>
                    <a:pt x="67070" y="57327"/>
                    <a:pt x="67053" y="57327"/>
                    <a:pt x="67037" y="57327"/>
                  </a:cubicBezTo>
                  <a:cubicBezTo>
                    <a:pt x="67016" y="57327"/>
                    <a:pt x="66996" y="57327"/>
                    <a:pt x="66975" y="57327"/>
                  </a:cubicBezTo>
                  <a:cubicBezTo>
                    <a:pt x="65663" y="57327"/>
                    <a:pt x="64952" y="57725"/>
                    <a:pt x="64506" y="58997"/>
                  </a:cubicBezTo>
                  <a:cubicBezTo>
                    <a:pt x="63960" y="60550"/>
                    <a:pt x="63503" y="62134"/>
                    <a:pt x="63138" y="63739"/>
                  </a:cubicBezTo>
                  <a:cubicBezTo>
                    <a:pt x="62911" y="64744"/>
                    <a:pt x="62925" y="65803"/>
                    <a:pt x="62837" y="66839"/>
                  </a:cubicBezTo>
                  <a:cubicBezTo>
                    <a:pt x="62826" y="66971"/>
                    <a:pt x="62848" y="67108"/>
                    <a:pt x="62863" y="67242"/>
                  </a:cubicBezTo>
                  <a:cubicBezTo>
                    <a:pt x="63025" y="68667"/>
                    <a:pt x="63527" y="69368"/>
                    <a:pt x="64504" y="69368"/>
                  </a:cubicBezTo>
                  <a:cubicBezTo>
                    <a:pt x="64852" y="69368"/>
                    <a:pt x="65260" y="69279"/>
                    <a:pt x="65735" y="69103"/>
                  </a:cubicBezTo>
                  <a:cubicBezTo>
                    <a:pt x="69292" y="67778"/>
                    <a:pt x="72817" y="66366"/>
                    <a:pt x="76355" y="64991"/>
                  </a:cubicBezTo>
                  <a:cubicBezTo>
                    <a:pt x="76562" y="64911"/>
                    <a:pt x="76773" y="64839"/>
                    <a:pt x="77078" y="64729"/>
                  </a:cubicBezTo>
                  <a:lnTo>
                    <a:pt x="77078" y="64729"/>
                  </a:lnTo>
                  <a:cubicBezTo>
                    <a:pt x="77035" y="65554"/>
                    <a:pt x="76947" y="66164"/>
                    <a:pt x="76167" y="66554"/>
                  </a:cubicBezTo>
                  <a:cubicBezTo>
                    <a:pt x="73454" y="67906"/>
                    <a:pt x="70605" y="68923"/>
                    <a:pt x="67796" y="70032"/>
                  </a:cubicBezTo>
                  <a:cubicBezTo>
                    <a:pt x="67006" y="70343"/>
                    <a:pt x="66196" y="70669"/>
                    <a:pt x="65323" y="70669"/>
                  </a:cubicBezTo>
                  <a:cubicBezTo>
                    <a:pt x="65173" y="70669"/>
                    <a:pt x="65021" y="70659"/>
                    <a:pt x="64867" y="70638"/>
                  </a:cubicBezTo>
                  <a:cubicBezTo>
                    <a:pt x="63770" y="70489"/>
                    <a:pt x="63142" y="70082"/>
                    <a:pt x="62189" y="68800"/>
                  </a:cubicBezTo>
                  <a:lnTo>
                    <a:pt x="62189" y="68800"/>
                  </a:lnTo>
                  <a:cubicBezTo>
                    <a:pt x="62258" y="69191"/>
                    <a:pt x="62300" y="69431"/>
                    <a:pt x="62369" y="69817"/>
                  </a:cubicBezTo>
                  <a:cubicBezTo>
                    <a:pt x="61719" y="69516"/>
                    <a:pt x="61142" y="69279"/>
                    <a:pt x="60595" y="68987"/>
                  </a:cubicBezTo>
                  <a:cubicBezTo>
                    <a:pt x="58902" y="68085"/>
                    <a:pt x="57236" y="67131"/>
                    <a:pt x="55528" y="66261"/>
                  </a:cubicBezTo>
                  <a:cubicBezTo>
                    <a:pt x="54901" y="65942"/>
                    <a:pt x="54705" y="65516"/>
                    <a:pt x="54819" y="64889"/>
                  </a:cubicBezTo>
                  <a:cubicBezTo>
                    <a:pt x="54992" y="63932"/>
                    <a:pt x="55123" y="62962"/>
                    <a:pt x="55386" y="62030"/>
                  </a:cubicBezTo>
                  <a:cubicBezTo>
                    <a:pt x="55870" y="60314"/>
                    <a:pt x="56393" y="58608"/>
                    <a:pt x="56979" y="56925"/>
                  </a:cubicBezTo>
                  <a:cubicBezTo>
                    <a:pt x="57584" y="55186"/>
                    <a:pt x="58657" y="53726"/>
                    <a:pt x="59837" y="52420"/>
                  </a:cubicBezTo>
                  <a:cubicBezTo>
                    <a:pt x="61949" y="53246"/>
                    <a:pt x="63990" y="54023"/>
                    <a:pt x="66012" y="54845"/>
                  </a:cubicBezTo>
                  <a:cubicBezTo>
                    <a:pt x="66323" y="54971"/>
                    <a:pt x="66616" y="55036"/>
                    <a:pt x="66894" y="55036"/>
                  </a:cubicBezTo>
                  <a:cubicBezTo>
                    <a:pt x="67365" y="55036"/>
                    <a:pt x="67795" y="54851"/>
                    <a:pt x="68203" y="54470"/>
                  </a:cubicBezTo>
                  <a:cubicBezTo>
                    <a:pt x="68176" y="54446"/>
                    <a:pt x="68136" y="54405"/>
                    <a:pt x="68126" y="54405"/>
                  </a:cubicBezTo>
                  <a:cubicBezTo>
                    <a:pt x="68126" y="54405"/>
                    <a:pt x="68126" y="54405"/>
                    <a:pt x="68125" y="54405"/>
                  </a:cubicBezTo>
                  <a:cubicBezTo>
                    <a:pt x="67810" y="54633"/>
                    <a:pt x="67499" y="54717"/>
                    <a:pt x="67192" y="54717"/>
                  </a:cubicBezTo>
                  <a:cubicBezTo>
                    <a:pt x="66711" y="54717"/>
                    <a:pt x="66238" y="54511"/>
                    <a:pt x="65765" y="54322"/>
                  </a:cubicBezTo>
                  <a:cubicBezTo>
                    <a:pt x="64267" y="53723"/>
                    <a:pt x="62765" y="53135"/>
                    <a:pt x="61278" y="52511"/>
                  </a:cubicBezTo>
                  <a:cubicBezTo>
                    <a:pt x="57989" y="51132"/>
                    <a:pt x="54681" y="49796"/>
                    <a:pt x="51436" y="48319"/>
                  </a:cubicBezTo>
                  <a:cubicBezTo>
                    <a:pt x="49575" y="47471"/>
                    <a:pt x="47823" y="46380"/>
                    <a:pt x="46024" y="45395"/>
                  </a:cubicBezTo>
                  <a:cubicBezTo>
                    <a:pt x="45911" y="45333"/>
                    <a:pt x="45791" y="45243"/>
                    <a:pt x="45730" y="45135"/>
                  </a:cubicBezTo>
                  <a:cubicBezTo>
                    <a:pt x="45448" y="44635"/>
                    <a:pt x="45186" y="44123"/>
                    <a:pt x="44855" y="43501"/>
                  </a:cubicBezTo>
                  <a:lnTo>
                    <a:pt x="44855" y="43501"/>
                  </a:lnTo>
                  <a:lnTo>
                    <a:pt x="45733" y="43781"/>
                  </a:lnTo>
                  <a:lnTo>
                    <a:pt x="45800" y="43706"/>
                  </a:lnTo>
                  <a:cubicBezTo>
                    <a:pt x="45906" y="43546"/>
                    <a:pt x="46010" y="43492"/>
                    <a:pt x="46114" y="43492"/>
                  </a:cubicBezTo>
                  <a:cubicBezTo>
                    <a:pt x="46325" y="43492"/>
                    <a:pt x="46535" y="43714"/>
                    <a:pt x="46746" y="43714"/>
                  </a:cubicBezTo>
                  <a:cubicBezTo>
                    <a:pt x="46751" y="43714"/>
                    <a:pt x="46756" y="43714"/>
                    <a:pt x="46761" y="43714"/>
                  </a:cubicBezTo>
                  <a:cubicBezTo>
                    <a:pt x="46783" y="43687"/>
                    <a:pt x="46806" y="43660"/>
                    <a:pt x="46828" y="43634"/>
                  </a:cubicBezTo>
                  <a:cubicBezTo>
                    <a:pt x="46968" y="43517"/>
                    <a:pt x="47106" y="43472"/>
                    <a:pt x="47243" y="43472"/>
                  </a:cubicBezTo>
                  <a:cubicBezTo>
                    <a:pt x="47437" y="43472"/>
                    <a:pt x="47628" y="43560"/>
                    <a:pt x="47821" y="43655"/>
                  </a:cubicBezTo>
                  <a:cubicBezTo>
                    <a:pt x="48080" y="43781"/>
                    <a:pt x="48345" y="43898"/>
                    <a:pt x="48608" y="44019"/>
                  </a:cubicBezTo>
                  <a:lnTo>
                    <a:pt x="48654" y="43964"/>
                  </a:lnTo>
                  <a:cubicBezTo>
                    <a:pt x="48548" y="43761"/>
                    <a:pt x="48478" y="43565"/>
                    <a:pt x="48719" y="43565"/>
                  </a:cubicBezTo>
                  <a:cubicBezTo>
                    <a:pt x="48759" y="43565"/>
                    <a:pt x="48808" y="43570"/>
                    <a:pt x="48867" y="43582"/>
                  </a:cubicBezTo>
                  <a:cubicBezTo>
                    <a:pt x="49054" y="43621"/>
                    <a:pt x="49224" y="43740"/>
                    <a:pt x="49403" y="43822"/>
                  </a:cubicBezTo>
                  <a:lnTo>
                    <a:pt x="49744" y="43618"/>
                  </a:lnTo>
                  <a:lnTo>
                    <a:pt x="50911" y="44424"/>
                  </a:lnTo>
                  <a:lnTo>
                    <a:pt x="51416" y="44243"/>
                  </a:lnTo>
                  <a:cubicBezTo>
                    <a:pt x="51979" y="44653"/>
                    <a:pt x="52669" y="45165"/>
                    <a:pt x="53369" y="45666"/>
                  </a:cubicBezTo>
                  <a:cubicBezTo>
                    <a:pt x="53641" y="45861"/>
                    <a:pt x="53913" y="46142"/>
                    <a:pt x="54215" y="46191"/>
                  </a:cubicBezTo>
                  <a:cubicBezTo>
                    <a:pt x="55598" y="46414"/>
                    <a:pt x="56581" y="47378"/>
                    <a:pt x="57747" y="48000"/>
                  </a:cubicBezTo>
                  <a:cubicBezTo>
                    <a:pt x="57922" y="48092"/>
                    <a:pt x="58112" y="48160"/>
                    <a:pt x="58296" y="48240"/>
                  </a:cubicBezTo>
                  <a:lnTo>
                    <a:pt x="58407" y="48106"/>
                  </a:lnTo>
                  <a:lnTo>
                    <a:pt x="57105" y="47261"/>
                  </a:lnTo>
                  <a:cubicBezTo>
                    <a:pt x="57339" y="47249"/>
                    <a:pt x="57491" y="47218"/>
                    <a:pt x="57606" y="47218"/>
                  </a:cubicBezTo>
                  <a:cubicBezTo>
                    <a:pt x="57653" y="47218"/>
                    <a:pt x="57694" y="47223"/>
                    <a:pt x="57731" y="47237"/>
                  </a:cubicBezTo>
                  <a:cubicBezTo>
                    <a:pt x="58230" y="47427"/>
                    <a:pt x="58725" y="47502"/>
                    <a:pt x="59216" y="47502"/>
                  </a:cubicBezTo>
                  <a:cubicBezTo>
                    <a:pt x="59945" y="47502"/>
                    <a:pt x="60668" y="47336"/>
                    <a:pt x="61391" y="47129"/>
                  </a:cubicBezTo>
                  <a:cubicBezTo>
                    <a:pt x="61616" y="47064"/>
                    <a:pt x="61860" y="47052"/>
                    <a:pt x="62075" y="46962"/>
                  </a:cubicBezTo>
                  <a:cubicBezTo>
                    <a:pt x="62346" y="46850"/>
                    <a:pt x="62612" y="46799"/>
                    <a:pt x="62881" y="46799"/>
                  </a:cubicBezTo>
                  <a:cubicBezTo>
                    <a:pt x="63205" y="46799"/>
                    <a:pt x="63532" y="46873"/>
                    <a:pt x="63879" y="47008"/>
                  </a:cubicBezTo>
                  <a:lnTo>
                    <a:pt x="63597" y="46604"/>
                  </a:lnTo>
                  <a:cubicBezTo>
                    <a:pt x="64034" y="46374"/>
                    <a:pt x="64428" y="46020"/>
                    <a:pt x="64910" y="46020"/>
                  </a:cubicBezTo>
                  <a:cubicBezTo>
                    <a:pt x="65126" y="46020"/>
                    <a:pt x="65360" y="46091"/>
                    <a:pt x="65623" y="46275"/>
                  </a:cubicBezTo>
                  <a:cubicBezTo>
                    <a:pt x="65558" y="46201"/>
                    <a:pt x="65497" y="46127"/>
                    <a:pt x="65430" y="46058"/>
                  </a:cubicBezTo>
                  <a:cubicBezTo>
                    <a:pt x="65338" y="45965"/>
                    <a:pt x="65243" y="45876"/>
                    <a:pt x="65017" y="45659"/>
                  </a:cubicBezTo>
                  <a:lnTo>
                    <a:pt x="65017" y="45659"/>
                  </a:lnTo>
                  <a:lnTo>
                    <a:pt x="65823" y="45755"/>
                  </a:lnTo>
                  <a:lnTo>
                    <a:pt x="65620" y="45243"/>
                  </a:lnTo>
                  <a:lnTo>
                    <a:pt x="65620" y="45243"/>
                  </a:lnTo>
                  <a:lnTo>
                    <a:pt x="66698" y="45495"/>
                  </a:lnTo>
                  <a:cubicBezTo>
                    <a:pt x="66428" y="45263"/>
                    <a:pt x="66269" y="45126"/>
                    <a:pt x="66048" y="44935"/>
                  </a:cubicBezTo>
                  <a:cubicBezTo>
                    <a:pt x="66661" y="44375"/>
                    <a:pt x="67014" y="43623"/>
                    <a:pt x="67874" y="43312"/>
                  </a:cubicBezTo>
                  <a:cubicBezTo>
                    <a:pt x="67984" y="43271"/>
                    <a:pt x="68083" y="43261"/>
                    <a:pt x="68175" y="43261"/>
                  </a:cubicBezTo>
                  <a:cubicBezTo>
                    <a:pt x="68274" y="43261"/>
                    <a:pt x="68367" y="43273"/>
                    <a:pt x="68461" y="43273"/>
                  </a:cubicBezTo>
                  <a:cubicBezTo>
                    <a:pt x="68508" y="43273"/>
                    <a:pt x="68555" y="43270"/>
                    <a:pt x="68604" y="43261"/>
                  </a:cubicBezTo>
                  <a:lnTo>
                    <a:pt x="68647" y="43211"/>
                  </a:lnTo>
                  <a:cubicBezTo>
                    <a:pt x="68739" y="43102"/>
                    <a:pt x="69698" y="42629"/>
                    <a:pt x="69893" y="42600"/>
                  </a:cubicBezTo>
                  <a:cubicBezTo>
                    <a:pt x="69975" y="42588"/>
                    <a:pt x="70059" y="42575"/>
                    <a:pt x="70142" y="42575"/>
                  </a:cubicBezTo>
                  <a:close/>
                  <a:moveTo>
                    <a:pt x="73145" y="38578"/>
                  </a:moveTo>
                  <a:cubicBezTo>
                    <a:pt x="73211" y="38578"/>
                    <a:pt x="73277" y="38579"/>
                    <a:pt x="73342" y="38580"/>
                  </a:cubicBezTo>
                  <a:cubicBezTo>
                    <a:pt x="74351" y="38601"/>
                    <a:pt x="75360" y="38646"/>
                    <a:pt x="76445" y="38685"/>
                  </a:cubicBezTo>
                  <a:cubicBezTo>
                    <a:pt x="76501" y="38917"/>
                    <a:pt x="76568" y="39189"/>
                    <a:pt x="76650" y="39525"/>
                  </a:cubicBezTo>
                  <a:lnTo>
                    <a:pt x="75520" y="39662"/>
                  </a:lnTo>
                  <a:cubicBezTo>
                    <a:pt x="75520" y="39707"/>
                    <a:pt x="75518" y="39752"/>
                    <a:pt x="75517" y="39798"/>
                  </a:cubicBezTo>
                  <a:lnTo>
                    <a:pt x="76669" y="39886"/>
                  </a:lnTo>
                  <a:lnTo>
                    <a:pt x="75704" y="40105"/>
                  </a:lnTo>
                  <a:lnTo>
                    <a:pt x="75720" y="40208"/>
                  </a:lnTo>
                  <a:lnTo>
                    <a:pt x="76955" y="40294"/>
                  </a:lnTo>
                  <a:lnTo>
                    <a:pt x="76972" y="40519"/>
                  </a:lnTo>
                  <a:cubicBezTo>
                    <a:pt x="76539" y="40812"/>
                    <a:pt x="75974" y="40615"/>
                    <a:pt x="75431" y="40794"/>
                  </a:cubicBezTo>
                  <a:lnTo>
                    <a:pt x="76387" y="41607"/>
                  </a:lnTo>
                  <a:cubicBezTo>
                    <a:pt x="77537" y="41680"/>
                    <a:pt x="77579" y="41674"/>
                    <a:pt x="77792" y="43095"/>
                  </a:cubicBezTo>
                  <a:cubicBezTo>
                    <a:pt x="78133" y="45360"/>
                    <a:pt x="78334" y="47636"/>
                    <a:pt x="77947" y="50057"/>
                  </a:cubicBezTo>
                  <a:lnTo>
                    <a:pt x="74999" y="50313"/>
                  </a:lnTo>
                  <a:lnTo>
                    <a:pt x="75003" y="50543"/>
                  </a:lnTo>
                  <a:lnTo>
                    <a:pt x="77680" y="50413"/>
                  </a:lnTo>
                  <a:lnTo>
                    <a:pt x="77689" y="50669"/>
                  </a:lnTo>
                  <a:lnTo>
                    <a:pt x="75050" y="50798"/>
                  </a:lnTo>
                  <a:lnTo>
                    <a:pt x="75060" y="51018"/>
                  </a:lnTo>
                  <a:lnTo>
                    <a:pt x="77638" y="50893"/>
                  </a:lnTo>
                  <a:lnTo>
                    <a:pt x="77650" y="51116"/>
                  </a:lnTo>
                  <a:lnTo>
                    <a:pt x="75214" y="51235"/>
                  </a:lnTo>
                  <a:cubicBezTo>
                    <a:pt x="75206" y="51316"/>
                    <a:pt x="75198" y="51398"/>
                    <a:pt x="75190" y="51479"/>
                  </a:cubicBezTo>
                  <a:lnTo>
                    <a:pt x="77763" y="52035"/>
                  </a:lnTo>
                  <a:cubicBezTo>
                    <a:pt x="77577" y="53785"/>
                    <a:pt x="78365" y="55239"/>
                    <a:pt x="79798" y="56550"/>
                  </a:cubicBezTo>
                  <a:lnTo>
                    <a:pt x="76356" y="57867"/>
                  </a:lnTo>
                  <a:lnTo>
                    <a:pt x="76389" y="57970"/>
                  </a:lnTo>
                  <a:lnTo>
                    <a:pt x="77604" y="57774"/>
                  </a:lnTo>
                  <a:lnTo>
                    <a:pt x="77604" y="57774"/>
                  </a:lnTo>
                  <a:cubicBezTo>
                    <a:pt x="77486" y="57888"/>
                    <a:pt x="77359" y="58011"/>
                    <a:pt x="77098" y="58261"/>
                  </a:cubicBezTo>
                  <a:lnTo>
                    <a:pt x="80239" y="57354"/>
                  </a:lnTo>
                  <a:lnTo>
                    <a:pt x="80299" y="57555"/>
                  </a:lnTo>
                  <a:lnTo>
                    <a:pt x="78054" y="58270"/>
                  </a:lnTo>
                  <a:cubicBezTo>
                    <a:pt x="78072" y="58333"/>
                    <a:pt x="78090" y="58396"/>
                    <a:pt x="78108" y="58459"/>
                  </a:cubicBezTo>
                  <a:lnTo>
                    <a:pt x="80419" y="57840"/>
                  </a:lnTo>
                  <a:cubicBezTo>
                    <a:pt x="80435" y="57882"/>
                    <a:pt x="80451" y="57925"/>
                    <a:pt x="80466" y="57968"/>
                  </a:cubicBezTo>
                  <a:lnTo>
                    <a:pt x="79055" y="58553"/>
                  </a:lnTo>
                  <a:cubicBezTo>
                    <a:pt x="79071" y="58604"/>
                    <a:pt x="79088" y="58654"/>
                    <a:pt x="79104" y="58705"/>
                  </a:cubicBezTo>
                  <a:cubicBezTo>
                    <a:pt x="79517" y="58590"/>
                    <a:pt x="79931" y="58481"/>
                    <a:pt x="80342" y="58355"/>
                  </a:cubicBezTo>
                  <a:cubicBezTo>
                    <a:pt x="80455" y="58321"/>
                    <a:pt x="80565" y="58304"/>
                    <a:pt x="80671" y="58304"/>
                  </a:cubicBezTo>
                  <a:cubicBezTo>
                    <a:pt x="80975" y="58304"/>
                    <a:pt x="81238" y="58443"/>
                    <a:pt x="81374" y="58706"/>
                  </a:cubicBezTo>
                  <a:cubicBezTo>
                    <a:pt x="82604" y="61058"/>
                    <a:pt x="83606" y="63471"/>
                    <a:pt x="82923" y="66222"/>
                  </a:cubicBezTo>
                  <a:lnTo>
                    <a:pt x="82935" y="66204"/>
                  </a:lnTo>
                  <a:lnTo>
                    <a:pt x="82935" y="66204"/>
                  </a:lnTo>
                  <a:cubicBezTo>
                    <a:pt x="82874" y="66489"/>
                    <a:pt x="82813" y="66774"/>
                    <a:pt x="82751" y="67060"/>
                  </a:cubicBezTo>
                  <a:lnTo>
                    <a:pt x="82770" y="67035"/>
                  </a:lnTo>
                  <a:lnTo>
                    <a:pt x="82770" y="67035"/>
                  </a:lnTo>
                  <a:cubicBezTo>
                    <a:pt x="82495" y="68453"/>
                    <a:pt x="82219" y="69870"/>
                    <a:pt x="81923" y="71397"/>
                  </a:cubicBezTo>
                  <a:cubicBezTo>
                    <a:pt x="80783" y="70551"/>
                    <a:pt x="81055" y="68927"/>
                    <a:pt x="79863" y="68164"/>
                  </a:cubicBezTo>
                  <a:cubicBezTo>
                    <a:pt x="78951" y="69327"/>
                    <a:pt x="78584" y="70839"/>
                    <a:pt x="77164" y="71686"/>
                  </a:cubicBezTo>
                  <a:cubicBezTo>
                    <a:pt x="77164" y="71366"/>
                    <a:pt x="77139" y="71151"/>
                    <a:pt x="77168" y="70945"/>
                  </a:cubicBezTo>
                  <a:cubicBezTo>
                    <a:pt x="77345" y="69714"/>
                    <a:pt x="77540" y="68488"/>
                    <a:pt x="77716" y="67257"/>
                  </a:cubicBezTo>
                  <a:cubicBezTo>
                    <a:pt x="77811" y="66594"/>
                    <a:pt x="77988" y="66383"/>
                    <a:pt x="78647" y="66255"/>
                  </a:cubicBezTo>
                  <a:cubicBezTo>
                    <a:pt x="79265" y="66133"/>
                    <a:pt x="79885" y="66026"/>
                    <a:pt x="80499" y="65847"/>
                  </a:cubicBezTo>
                  <a:cubicBezTo>
                    <a:pt x="80351" y="65801"/>
                    <a:pt x="80202" y="65783"/>
                    <a:pt x="80052" y="65783"/>
                  </a:cubicBezTo>
                  <a:cubicBezTo>
                    <a:pt x="79513" y="65783"/>
                    <a:pt x="78966" y="66015"/>
                    <a:pt x="78431" y="66015"/>
                  </a:cubicBezTo>
                  <a:cubicBezTo>
                    <a:pt x="78239" y="66015"/>
                    <a:pt x="78048" y="65985"/>
                    <a:pt x="77859" y="65904"/>
                  </a:cubicBezTo>
                  <a:cubicBezTo>
                    <a:pt x="77852" y="65798"/>
                    <a:pt x="77845" y="65694"/>
                    <a:pt x="77839" y="65590"/>
                  </a:cubicBezTo>
                  <a:lnTo>
                    <a:pt x="80930" y="65078"/>
                  </a:lnTo>
                  <a:cubicBezTo>
                    <a:pt x="80923" y="65010"/>
                    <a:pt x="80918" y="64941"/>
                    <a:pt x="80911" y="64873"/>
                  </a:cubicBezTo>
                  <a:cubicBezTo>
                    <a:pt x="80319" y="64942"/>
                    <a:pt x="79726" y="65014"/>
                    <a:pt x="79134" y="65082"/>
                  </a:cubicBezTo>
                  <a:cubicBezTo>
                    <a:pt x="78767" y="65125"/>
                    <a:pt x="78400" y="65181"/>
                    <a:pt x="78032" y="65187"/>
                  </a:cubicBezTo>
                  <a:cubicBezTo>
                    <a:pt x="78032" y="65187"/>
                    <a:pt x="78032" y="65187"/>
                    <a:pt x="78032" y="65187"/>
                  </a:cubicBezTo>
                  <a:cubicBezTo>
                    <a:pt x="77956" y="65187"/>
                    <a:pt x="77877" y="64991"/>
                    <a:pt x="77789" y="64870"/>
                  </a:cubicBezTo>
                  <a:lnTo>
                    <a:pt x="81489" y="64237"/>
                  </a:lnTo>
                  <a:cubicBezTo>
                    <a:pt x="81264" y="64173"/>
                    <a:pt x="81039" y="64150"/>
                    <a:pt x="80815" y="64150"/>
                  </a:cubicBezTo>
                  <a:cubicBezTo>
                    <a:pt x="80135" y="64150"/>
                    <a:pt x="79461" y="64370"/>
                    <a:pt x="78777" y="64370"/>
                  </a:cubicBezTo>
                  <a:cubicBezTo>
                    <a:pt x="78431" y="64370"/>
                    <a:pt x="78083" y="64313"/>
                    <a:pt x="77730" y="64144"/>
                  </a:cubicBezTo>
                  <a:lnTo>
                    <a:pt x="80886" y="63485"/>
                  </a:lnTo>
                  <a:cubicBezTo>
                    <a:pt x="80876" y="63419"/>
                    <a:pt x="80864" y="63355"/>
                    <a:pt x="80854" y="63290"/>
                  </a:cubicBezTo>
                  <a:lnTo>
                    <a:pt x="77807" y="63793"/>
                  </a:lnTo>
                  <a:cubicBezTo>
                    <a:pt x="77505" y="63098"/>
                    <a:pt x="77274" y="62412"/>
                    <a:pt x="76924" y="61793"/>
                  </a:cubicBezTo>
                  <a:cubicBezTo>
                    <a:pt x="76218" y="60543"/>
                    <a:pt x="75178" y="59580"/>
                    <a:pt x="74076" y="58681"/>
                  </a:cubicBezTo>
                  <a:cubicBezTo>
                    <a:pt x="73826" y="58479"/>
                    <a:pt x="73597" y="58250"/>
                    <a:pt x="73265" y="57949"/>
                  </a:cubicBezTo>
                  <a:lnTo>
                    <a:pt x="74807" y="57449"/>
                  </a:lnTo>
                  <a:lnTo>
                    <a:pt x="74375" y="56794"/>
                  </a:lnTo>
                  <a:lnTo>
                    <a:pt x="76036" y="56369"/>
                  </a:lnTo>
                  <a:cubicBezTo>
                    <a:pt x="75538" y="56197"/>
                    <a:pt x="75050" y="56132"/>
                    <a:pt x="74568" y="56132"/>
                  </a:cubicBezTo>
                  <a:cubicBezTo>
                    <a:pt x="73834" y="56132"/>
                    <a:pt x="73111" y="56282"/>
                    <a:pt x="72378" y="56434"/>
                  </a:cubicBezTo>
                  <a:cubicBezTo>
                    <a:pt x="72317" y="56118"/>
                    <a:pt x="72275" y="55899"/>
                    <a:pt x="72219" y="55606"/>
                  </a:cubicBezTo>
                  <a:lnTo>
                    <a:pt x="73493" y="55273"/>
                  </a:lnTo>
                  <a:lnTo>
                    <a:pt x="73482" y="55168"/>
                  </a:lnTo>
                  <a:lnTo>
                    <a:pt x="72364" y="55147"/>
                  </a:lnTo>
                  <a:cubicBezTo>
                    <a:pt x="72355" y="55119"/>
                    <a:pt x="72346" y="55091"/>
                    <a:pt x="72338" y="55062"/>
                  </a:cubicBezTo>
                  <a:lnTo>
                    <a:pt x="73948" y="54699"/>
                  </a:lnTo>
                  <a:cubicBezTo>
                    <a:pt x="73942" y="54658"/>
                    <a:pt x="73938" y="54617"/>
                    <a:pt x="73932" y="54576"/>
                  </a:cubicBezTo>
                  <a:lnTo>
                    <a:pt x="72223" y="54659"/>
                  </a:lnTo>
                  <a:cubicBezTo>
                    <a:pt x="72210" y="54613"/>
                    <a:pt x="72196" y="54567"/>
                    <a:pt x="72182" y="54521"/>
                  </a:cubicBezTo>
                  <a:lnTo>
                    <a:pt x="73110" y="54245"/>
                  </a:lnTo>
                  <a:lnTo>
                    <a:pt x="73105" y="54148"/>
                  </a:lnTo>
                  <a:lnTo>
                    <a:pt x="72083" y="54084"/>
                  </a:lnTo>
                  <a:lnTo>
                    <a:pt x="72061" y="53883"/>
                  </a:lnTo>
                  <a:lnTo>
                    <a:pt x="73809" y="53663"/>
                  </a:lnTo>
                  <a:cubicBezTo>
                    <a:pt x="73805" y="53618"/>
                    <a:pt x="73802" y="53574"/>
                    <a:pt x="73797" y="53530"/>
                  </a:cubicBezTo>
                  <a:lnTo>
                    <a:pt x="72014" y="53502"/>
                  </a:lnTo>
                  <a:cubicBezTo>
                    <a:pt x="72307" y="51894"/>
                    <a:pt x="72227" y="50280"/>
                    <a:pt x="73196" y="48895"/>
                  </a:cubicBezTo>
                  <a:lnTo>
                    <a:pt x="73017" y="48748"/>
                  </a:lnTo>
                  <a:cubicBezTo>
                    <a:pt x="73562" y="48514"/>
                    <a:pt x="74087" y="48287"/>
                    <a:pt x="74730" y="48010"/>
                  </a:cubicBezTo>
                  <a:lnTo>
                    <a:pt x="73121" y="47753"/>
                  </a:lnTo>
                  <a:cubicBezTo>
                    <a:pt x="73165" y="46919"/>
                    <a:pt x="73208" y="46097"/>
                    <a:pt x="73253" y="45244"/>
                  </a:cubicBezTo>
                  <a:lnTo>
                    <a:pt x="74785" y="45365"/>
                  </a:lnTo>
                  <a:cubicBezTo>
                    <a:pt x="74793" y="45316"/>
                    <a:pt x="74799" y="45267"/>
                    <a:pt x="74806" y="45218"/>
                  </a:cubicBezTo>
                  <a:lnTo>
                    <a:pt x="73378" y="44924"/>
                  </a:lnTo>
                  <a:lnTo>
                    <a:pt x="73377" y="44853"/>
                  </a:lnTo>
                  <a:lnTo>
                    <a:pt x="74771" y="44785"/>
                  </a:lnTo>
                  <a:cubicBezTo>
                    <a:pt x="74777" y="44745"/>
                    <a:pt x="74784" y="44707"/>
                    <a:pt x="74790" y="44668"/>
                  </a:cubicBezTo>
                  <a:lnTo>
                    <a:pt x="73297" y="44409"/>
                  </a:lnTo>
                  <a:cubicBezTo>
                    <a:pt x="73305" y="44351"/>
                    <a:pt x="73313" y="44293"/>
                    <a:pt x="73321" y="44236"/>
                  </a:cubicBezTo>
                  <a:lnTo>
                    <a:pt x="75158" y="44337"/>
                  </a:lnTo>
                  <a:cubicBezTo>
                    <a:pt x="75164" y="44277"/>
                    <a:pt x="75169" y="44219"/>
                    <a:pt x="75173" y="44159"/>
                  </a:cubicBezTo>
                  <a:cubicBezTo>
                    <a:pt x="74683" y="44095"/>
                    <a:pt x="74194" y="43997"/>
                    <a:pt x="73701" y="43975"/>
                  </a:cubicBezTo>
                  <a:cubicBezTo>
                    <a:pt x="73130" y="43951"/>
                    <a:pt x="72903" y="43701"/>
                    <a:pt x="73022" y="43023"/>
                  </a:cubicBezTo>
                  <a:lnTo>
                    <a:pt x="73022" y="43023"/>
                  </a:lnTo>
                  <a:lnTo>
                    <a:pt x="74429" y="43032"/>
                  </a:lnTo>
                  <a:lnTo>
                    <a:pt x="75508" y="42227"/>
                  </a:lnTo>
                  <a:lnTo>
                    <a:pt x="73015" y="41936"/>
                  </a:lnTo>
                  <a:cubicBezTo>
                    <a:pt x="73137" y="41574"/>
                    <a:pt x="73256" y="41223"/>
                    <a:pt x="73387" y="40833"/>
                  </a:cubicBezTo>
                  <a:lnTo>
                    <a:pt x="71697" y="40686"/>
                  </a:lnTo>
                  <a:cubicBezTo>
                    <a:pt x="71682" y="40609"/>
                    <a:pt x="71668" y="40533"/>
                    <a:pt x="71654" y="40456"/>
                  </a:cubicBezTo>
                  <a:lnTo>
                    <a:pt x="71654" y="40456"/>
                  </a:lnTo>
                  <a:cubicBezTo>
                    <a:pt x="71796" y="40489"/>
                    <a:pt x="71928" y="40504"/>
                    <a:pt x="72052" y="40504"/>
                  </a:cubicBezTo>
                  <a:cubicBezTo>
                    <a:pt x="72997" y="40504"/>
                    <a:pt x="73463" y="39619"/>
                    <a:pt x="74331" y="39080"/>
                  </a:cubicBezTo>
                  <a:lnTo>
                    <a:pt x="74331" y="39080"/>
                  </a:lnTo>
                  <a:lnTo>
                    <a:pt x="71954" y="39195"/>
                  </a:lnTo>
                  <a:cubicBezTo>
                    <a:pt x="72304" y="38639"/>
                    <a:pt x="72727" y="38578"/>
                    <a:pt x="73145" y="38578"/>
                  </a:cubicBezTo>
                  <a:close/>
                  <a:moveTo>
                    <a:pt x="109142" y="54947"/>
                  </a:moveTo>
                  <a:lnTo>
                    <a:pt x="105744" y="57377"/>
                  </a:lnTo>
                  <a:lnTo>
                    <a:pt x="105831" y="57462"/>
                  </a:lnTo>
                  <a:lnTo>
                    <a:pt x="109655" y="55312"/>
                  </a:lnTo>
                  <a:lnTo>
                    <a:pt x="109734" y="55360"/>
                  </a:lnTo>
                  <a:lnTo>
                    <a:pt x="108632" y="56492"/>
                  </a:lnTo>
                  <a:lnTo>
                    <a:pt x="108705" y="56619"/>
                  </a:lnTo>
                  <a:lnTo>
                    <a:pt x="110471" y="55824"/>
                  </a:lnTo>
                  <a:cubicBezTo>
                    <a:pt x="110578" y="56501"/>
                    <a:pt x="110660" y="57023"/>
                    <a:pt x="110753" y="57616"/>
                  </a:cubicBezTo>
                  <a:lnTo>
                    <a:pt x="109424" y="58586"/>
                  </a:lnTo>
                  <a:lnTo>
                    <a:pt x="109541" y="58704"/>
                  </a:lnTo>
                  <a:lnTo>
                    <a:pt x="110760" y="58047"/>
                  </a:lnTo>
                  <a:cubicBezTo>
                    <a:pt x="110854" y="58274"/>
                    <a:pt x="110947" y="58498"/>
                    <a:pt x="111048" y="58740"/>
                  </a:cubicBezTo>
                  <a:lnTo>
                    <a:pt x="110229" y="59429"/>
                  </a:lnTo>
                  <a:lnTo>
                    <a:pt x="111279" y="59149"/>
                  </a:lnTo>
                  <a:lnTo>
                    <a:pt x="111462" y="60127"/>
                  </a:lnTo>
                  <a:cubicBezTo>
                    <a:pt x="110529" y="60703"/>
                    <a:pt x="109599" y="61306"/>
                    <a:pt x="108644" y="61862"/>
                  </a:cubicBezTo>
                  <a:cubicBezTo>
                    <a:pt x="106113" y="63335"/>
                    <a:pt x="103583" y="64809"/>
                    <a:pt x="101029" y="66240"/>
                  </a:cubicBezTo>
                  <a:cubicBezTo>
                    <a:pt x="99415" y="67145"/>
                    <a:pt x="97756" y="67967"/>
                    <a:pt x="96123" y="68838"/>
                  </a:cubicBezTo>
                  <a:cubicBezTo>
                    <a:pt x="94639" y="69629"/>
                    <a:pt x="93159" y="70430"/>
                    <a:pt x="91683" y="71237"/>
                  </a:cubicBezTo>
                  <a:cubicBezTo>
                    <a:pt x="90265" y="72014"/>
                    <a:pt x="88859" y="72808"/>
                    <a:pt x="87445" y="73587"/>
                  </a:cubicBezTo>
                  <a:cubicBezTo>
                    <a:pt x="84085" y="75438"/>
                    <a:pt x="80739" y="77313"/>
                    <a:pt x="77356" y="79121"/>
                  </a:cubicBezTo>
                  <a:cubicBezTo>
                    <a:pt x="75489" y="80118"/>
                    <a:pt x="73562" y="81005"/>
                    <a:pt x="71654" y="81928"/>
                  </a:cubicBezTo>
                  <a:cubicBezTo>
                    <a:pt x="71446" y="82028"/>
                    <a:pt x="71218" y="82086"/>
                    <a:pt x="70965" y="82086"/>
                  </a:cubicBezTo>
                  <a:cubicBezTo>
                    <a:pt x="70870" y="82086"/>
                    <a:pt x="70771" y="82078"/>
                    <a:pt x="70668" y="82060"/>
                  </a:cubicBezTo>
                  <a:lnTo>
                    <a:pt x="71996" y="81246"/>
                  </a:lnTo>
                  <a:cubicBezTo>
                    <a:pt x="71972" y="81195"/>
                    <a:pt x="71947" y="81144"/>
                    <a:pt x="71922" y="81093"/>
                  </a:cubicBezTo>
                  <a:cubicBezTo>
                    <a:pt x="71393" y="81349"/>
                    <a:pt x="70845" y="81571"/>
                    <a:pt x="70341" y="81869"/>
                  </a:cubicBezTo>
                  <a:cubicBezTo>
                    <a:pt x="69982" y="82081"/>
                    <a:pt x="69641" y="82200"/>
                    <a:pt x="69308" y="82200"/>
                  </a:cubicBezTo>
                  <a:cubicBezTo>
                    <a:pt x="68939" y="82200"/>
                    <a:pt x="68581" y="82054"/>
                    <a:pt x="68223" y="81725"/>
                  </a:cubicBezTo>
                  <a:cubicBezTo>
                    <a:pt x="67930" y="81457"/>
                    <a:pt x="67528" y="81306"/>
                    <a:pt x="67237" y="81038"/>
                  </a:cubicBezTo>
                  <a:cubicBezTo>
                    <a:pt x="66662" y="80504"/>
                    <a:pt x="66694" y="80038"/>
                    <a:pt x="67331" y="79549"/>
                  </a:cubicBezTo>
                  <a:cubicBezTo>
                    <a:pt x="67812" y="79181"/>
                    <a:pt x="68334" y="78868"/>
                    <a:pt x="68832" y="78524"/>
                  </a:cubicBezTo>
                  <a:cubicBezTo>
                    <a:pt x="69068" y="78361"/>
                    <a:pt x="69295" y="78183"/>
                    <a:pt x="69526" y="78012"/>
                  </a:cubicBezTo>
                  <a:lnTo>
                    <a:pt x="69418" y="77804"/>
                  </a:lnTo>
                  <a:lnTo>
                    <a:pt x="66668" y="78839"/>
                  </a:lnTo>
                  <a:cubicBezTo>
                    <a:pt x="66594" y="78440"/>
                    <a:pt x="66524" y="78066"/>
                    <a:pt x="66452" y="77674"/>
                  </a:cubicBezTo>
                  <a:lnTo>
                    <a:pt x="67852" y="76875"/>
                  </a:lnTo>
                  <a:lnTo>
                    <a:pt x="67836" y="76857"/>
                  </a:lnTo>
                  <a:lnTo>
                    <a:pt x="66613" y="77120"/>
                  </a:lnTo>
                  <a:cubicBezTo>
                    <a:pt x="66363" y="76430"/>
                    <a:pt x="66997" y="76420"/>
                    <a:pt x="67243" y="76137"/>
                  </a:cubicBezTo>
                  <a:cubicBezTo>
                    <a:pt x="67215" y="76106"/>
                    <a:pt x="67185" y="76076"/>
                    <a:pt x="67157" y="76045"/>
                  </a:cubicBezTo>
                  <a:lnTo>
                    <a:pt x="66677" y="76068"/>
                  </a:lnTo>
                  <a:cubicBezTo>
                    <a:pt x="66735" y="75318"/>
                    <a:pt x="67378" y="75294"/>
                    <a:pt x="67784" y="75042"/>
                  </a:cubicBezTo>
                  <a:cubicBezTo>
                    <a:pt x="68200" y="74784"/>
                    <a:pt x="68639" y="74565"/>
                    <a:pt x="69068" y="74329"/>
                  </a:cubicBezTo>
                  <a:cubicBezTo>
                    <a:pt x="69038" y="74267"/>
                    <a:pt x="69008" y="74206"/>
                    <a:pt x="68978" y="74144"/>
                  </a:cubicBezTo>
                  <a:lnTo>
                    <a:pt x="66854" y="75166"/>
                  </a:lnTo>
                  <a:cubicBezTo>
                    <a:pt x="67297" y="74160"/>
                    <a:pt x="67562" y="73269"/>
                    <a:pt x="68480" y="72837"/>
                  </a:cubicBezTo>
                  <a:cubicBezTo>
                    <a:pt x="70305" y="71982"/>
                    <a:pt x="72135" y="71137"/>
                    <a:pt x="73970" y="70305"/>
                  </a:cubicBezTo>
                  <a:cubicBezTo>
                    <a:pt x="74611" y="70014"/>
                    <a:pt x="75272" y="69760"/>
                    <a:pt x="75928" y="69502"/>
                  </a:cubicBezTo>
                  <a:cubicBezTo>
                    <a:pt x="76249" y="69375"/>
                    <a:pt x="76581" y="69276"/>
                    <a:pt x="76907" y="69164"/>
                  </a:cubicBezTo>
                  <a:lnTo>
                    <a:pt x="77020" y="69423"/>
                  </a:lnTo>
                  <a:lnTo>
                    <a:pt x="75626" y="70226"/>
                  </a:lnTo>
                  <a:lnTo>
                    <a:pt x="75677" y="70343"/>
                  </a:lnTo>
                  <a:lnTo>
                    <a:pt x="76970" y="69916"/>
                  </a:lnTo>
                  <a:lnTo>
                    <a:pt x="76970" y="69916"/>
                  </a:lnTo>
                  <a:cubicBezTo>
                    <a:pt x="76750" y="70434"/>
                    <a:pt x="76610" y="70766"/>
                    <a:pt x="76453" y="71139"/>
                  </a:cubicBezTo>
                  <a:cubicBezTo>
                    <a:pt x="76715" y="71331"/>
                    <a:pt x="76765" y="71616"/>
                    <a:pt x="76346" y="71876"/>
                  </a:cubicBezTo>
                  <a:cubicBezTo>
                    <a:pt x="75982" y="72102"/>
                    <a:pt x="75603" y="72306"/>
                    <a:pt x="75289" y="72645"/>
                  </a:cubicBezTo>
                  <a:cubicBezTo>
                    <a:pt x="75495" y="72567"/>
                    <a:pt x="75702" y="72492"/>
                    <a:pt x="75906" y="72410"/>
                  </a:cubicBezTo>
                  <a:cubicBezTo>
                    <a:pt x="76074" y="72343"/>
                    <a:pt x="76259" y="72185"/>
                    <a:pt x="76407" y="72185"/>
                  </a:cubicBezTo>
                  <a:cubicBezTo>
                    <a:pt x="76423" y="72185"/>
                    <a:pt x="76438" y="72187"/>
                    <a:pt x="76453" y="72191"/>
                  </a:cubicBezTo>
                  <a:cubicBezTo>
                    <a:pt x="76602" y="72228"/>
                    <a:pt x="76740" y="72246"/>
                    <a:pt x="76868" y="72246"/>
                  </a:cubicBezTo>
                  <a:cubicBezTo>
                    <a:pt x="77677" y="72246"/>
                    <a:pt x="78089" y="71556"/>
                    <a:pt x="78568" y="71005"/>
                  </a:cubicBezTo>
                  <a:cubicBezTo>
                    <a:pt x="78892" y="70634"/>
                    <a:pt x="79148" y="70203"/>
                    <a:pt x="79449" y="69781"/>
                  </a:cubicBezTo>
                  <a:cubicBezTo>
                    <a:pt x="80451" y="70609"/>
                    <a:pt x="80698" y="71943"/>
                    <a:pt x="81851" y="72665"/>
                  </a:cubicBezTo>
                  <a:cubicBezTo>
                    <a:pt x="81993" y="72353"/>
                    <a:pt x="82135" y="72134"/>
                    <a:pt x="82195" y="71895"/>
                  </a:cubicBezTo>
                  <a:cubicBezTo>
                    <a:pt x="82434" y="70949"/>
                    <a:pt x="82692" y="70005"/>
                    <a:pt x="82855" y="69045"/>
                  </a:cubicBezTo>
                  <a:cubicBezTo>
                    <a:pt x="82972" y="68359"/>
                    <a:pt x="83319" y="67997"/>
                    <a:pt x="83960" y="67792"/>
                  </a:cubicBezTo>
                  <a:cubicBezTo>
                    <a:pt x="84596" y="67590"/>
                    <a:pt x="85205" y="67307"/>
                    <a:pt x="85825" y="67060"/>
                  </a:cubicBezTo>
                  <a:cubicBezTo>
                    <a:pt x="85805" y="66997"/>
                    <a:pt x="85785" y="66935"/>
                    <a:pt x="85764" y="66874"/>
                  </a:cubicBezTo>
                  <a:lnTo>
                    <a:pt x="83315" y="67737"/>
                  </a:lnTo>
                  <a:cubicBezTo>
                    <a:pt x="83095" y="67367"/>
                    <a:pt x="83347" y="67264"/>
                    <a:pt x="83607" y="67161"/>
                  </a:cubicBezTo>
                  <a:cubicBezTo>
                    <a:pt x="84733" y="66717"/>
                    <a:pt x="85856" y="66269"/>
                    <a:pt x="86978" y="65820"/>
                  </a:cubicBezTo>
                  <a:cubicBezTo>
                    <a:pt x="87161" y="65746"/>
                    <a:pt x="87337" y="65650"/>
                    <a:pt x="87457" y="65409"/>
                  </a:cubicBezTo>
                  <a:lnTo>
                    <a:pt x="87457" y="65409"/>
                  </a:lnTo>
                  <a:lnTo>
                    <a:pt x="83541" y="66880"/>
                  </a:lnTo>
                  <a:cubicBezTo>
                    <a:pt x="83365" y="66011"/>
                    <a:pt x="83365" y="65955"/>
                    <a:pt x="84102" y="65614"/>
                  </a:cubicBezTo>
                  <a:cubicBezTo>
                    <a:pt x="85963" y="64753"/>
                    <a:pt x="87808" y="63847"/>
                    <a:pt x="89712" y="63091"/>
                  </a:cubicBezTo>
                  <a:cubicBezTo>
                    <a:pt x="94124" y="61338"/>
                    <a:pt x="98400" y="59294"/>
                    <a:pt x="102649" y="57188"/>
                  </a:cubicBezTo>
                  <a:cubicBezTo>
                    <a:pt x="103523" y="56754"/>
                    <a:pt x="104379" y="56267"/>
                    <a:pt x="105292" y="55938"/>
                  </a:cubicBezTo>
                  <a:cubicBezTo>
                    <a:pt x="106533" y="55490"/>
                    <a:pt x="107819" y="55172"/>
                    <a:pt x="109142" y="54947"/>
                  </a:cubicBezTo>
                  <a:close/>
                  <a:moveTo>
                    <a:pt x="12328" y="45072"/>
                  </a:moveTo>
                  <a:cubicBezTo>
                    <a:pt x="12739" y="45072"/>
                    <a:pt x="13166" y="45167"/>
                    <a:pt x="13571" y="45369"/>
                  </a:cubicBezTo>
                  <a:cubicBezTo>
                    <a:pt x="14411" y="45787"/>
                    <a:pt x="15206" y="46298"/>
                    <a:pt x="16024" y="46763"/>
                  </a:cubicBezTo>
                  <a:cubicBezTo>
                    <a:pt x="18182" y="47994"/>
                    <a:pt x="20264" y="49392"/>
                    <a:pt x="22518" y="50416"/>
                  </a:cubicBezTo>
                  <a:cubicBezTo>
                    <a:pt x="26585" y="52266"/>
                    <a:pt x="30646" y="54125"/>
                    <a:pt x="34643" y="56124"/>
                  </a:cubicBezTo>
                  <a:cubicBezTo>
                    <a:pt x="38910" y="58253"/>
                    <a:pt x="43174" y="60388"/>
                    <a:pt x="47437" y="62528"/>
                  </a:cubicBezTo>
                  <a:cubicBezTo>
                    <a:pt x="49088" y="63357"/>
                    <a:pt x="50729" y="64206"/>
                    <a:pt x="52369" y="65054"/>
                  </a:cubicBezTo>
                  <a:cubicBezTo>
                    <a:pt x="52571" y="65159"/>
                    <a:pt x="52743" y="65318"/>
                    <a:pt x="52930" y="65452"/>
                  </a:cubicBezTo>
                  <a:lnTo>
                    <a:pt x="52908" y="65431"/>
                  </a:lnTo>
                  <a:lnTo>
                    <a:pt x="53344" y="65574"/>
                  </a:lnTo>
                  <a:lnTo>
                    <a:pt x="52370" y="67456"/>
                  </a:lnTo>
                  <a:cubicBezTo>
                    <a:pt x="53164" y="67047"/>
                    <a:pt x="53051" y="65959"/>
                    <a:pt x="54086" y="65869"/>
                  </a:cubicBezTo>
                  <a:lnTo>
                    <a:pt x="54086" y="65869"/>
                  </a:lnTo>
                  <a:cubicBezTo>
                    <a:pt x="53754" y="66662"/>
                    <a:pt x="53468" y="67347"/>
                    <a:pt x="53181" y="68031"/>
                  </a:cubicBezTo>
                  <a:lnTo>
                    <a:pt x="53355" y="68114"/>
                  </a:lnTo>
                  <a:lnTo>
                    <a:pt x="54382" y="66104"/>
                  </a:lnTo>
                  <a:lnTo>
                    <a:pt x="57284" y="67653"/>
                  </a:lnTo>
                  <a:cubicBezTo>
                    <a:pt x="56912" y="68441"/>
                    <a:pt x="56567" y="69174"/>
                    <a:pt x="56222" y="69905"/>
                  </a:cubicBezTo>
                  <a:cubicBezTo>
                    <a:pt x="56824" y="69309"/>
                    <a:pt x="57112" y="68510"/>
                    <a:pt x="57621" y="67875"/>
                  </a:cubicBezTo>
                  <a:lnTo>
                    <a:pt x="57892" y="68032"/>
                  </a:lnTo>
                  <a:cubicBezTo>
                    <a:pt x="57633" y="68570"/>
                    <a:pt x="57373" y="69108"/>
                    <a:pt x="57115" y="69646"/>
                  </a:cubicBezTo>
                  <a:lnTo>
                    <a:pt x="57196" y="69715"/>
                  </a:lnTo>
                  <a:lnTo>
                    <a:pt x="58269" y="68231"/>
                  </a:lnTo>
                  <a:lnTo>
                    <a:pt x="58841" y="68514"/>
                  </a:lnTo>
                  <a:cubicBezTo>
                    <a:pt x="58730" y="68824"/>
                    <a:pt x="58629" y="69104"/>
                    <a:pt x="58528" y="69383"/>
                  </a:cubicBezTo>
                  <a:lnTo>
                    <a:pt x="58626" y="69463"/>
                  </a:lnTo>
                  <a:cubicBezTo>
                    <a:pt x="58742" y="69302"/>
                    <a:pt x="58856" y="69138"/>
                    <a:pt x="58976" y="68979"/>
                  </a:cubicBezTo>
                  <a:cubicBezTo>
                    <a:pt x="59087" y="68831"/>
                    <a:pt x="59193" y="68772"/>
                    <a:pt x="59295" y="68772"/>
                  </a:cubicBezTo>
                  <a:cubicBezTo>
                    <a:pt x="59440" y="68772"/>
                    <a:pt x="59580" y="68891"/>
                    <a:pt x="59724" y="69041"/>
                  </a:cubicBezTo>
                  <a:lnTo>
                    <a:pt x="59016" y="70792"/>
                  </a:lnTo>
                  <a:lnTo>
                    <a:pt x="59092" y="70852"/>
                  </a:lnTo>
                  <a:lnTo>
                    <a:pt x="60033" y="69257"/>
                  </a:lnTo>
                  <a:cubicBezTo>
                    <a:pt x="60049" y="69258"/>
                    <a:pt x="60064" y="69258"/>
                    <a:pt x="60077" y="69258"/>
                  </a:cubicBezTo>
                  <a:cubicBezTo>
                    <a:pt x="60095" y="69258"/>
                    <a:pt x="60110" y="69257"/>
                    <a:pt x="60123" y="69257"/>
                  </a:cubicBezTo>
                  <a:cubicBezTo>
                    <a:pt x="60143" y="69257"/>
                    <a:pt x="60157" y="69259"/>
                    <a:pt x="60167" y="69266"/>
                  </a:cubicBezTo>
                  <a:cubicBezTo>
                    <a:pt x="60393" y="69436"/>
                    <a:pt x="60596" y="69659"/>
                    <a:pt x="60847" y="69770"/>
                  </a:cubicBezTo>
                  <a:cubicBezTo>
                    <a:pt x="61163" y="69910"/>
                    <a:pt x="61522" y="69952"/>
                    <a:pt x="61859" y="70048"/>
                  </a:cubicBezTo>
                  <a:cubicBezTo>
                    <a:pt x="62179" y="70139"/>
                    <a:pt x="62493" y="70252"/>
                    <a:pt x="62812" y="70341"/>
                  </a:cubicBezTo>
                  <a:cubicBezTo>
                    <a:pt x="63651" y="70579"/>
                    <a:pt x="64455" y="70872"/>
                    <a:pt x="65028" y="71707"/>
                  </a:cubicBezTo>
                  <a:lnTo>
                    <a:pt x="64583" y="72399"/>
                  </a:lnTo>
                  <a:cubicBezTo>
                    <a:pt x="64551" y="72465"/>
                    <a:pt x="64519" y="72530"/>
                    <a:pt x="64487" y="72596"/>
                  </a:cubicBezTo>
                  <a:cubicBezTo>
                    <a:pt x="64234" y="74050"/>
                    <a:pt x="63913" y="75496"/>
                    <a:pt x="63746" y="76960"/>
                  </a:cubicBezTo>
                  <a:cubicBezTo>
                    <a:pt x="63529" y="78878"/>
                    <a:pt x="63602" y="80790"/>
                    <a:pt x="64416" y="82601"/>
                  </a:cubicBezTo>
                  <a:cubicBezTo>
                    <a:pt x="64469" y="82718"/>
                    <a:pt x="64481" y="82859"/>
                    <a:pt x="64496" y="82990"/>
                  </a:cubicBezTo>
                  <a:cubicBezTo>
                    <a:pt x="64503" y="83052"/>
                    <a:pt x="64471" y="83119"/>
                    <a:pt x="64442" y="83255"/>
                  </a:cubicBezTo>
                  <a:cubicBezTo>
                    <a:pt x="63658" y="83152"/>
                    <a:pt x="63232" y="82722"/>
                    <a:pt x="63170" y="81706"/>
                  </a:cubicBezTo>
                  <a:cubicBezTo>
                    <a:pt x="63025" y="82137"/>
                    <a:pt x="62958" y="82337"/>
                    <a:pt x="62891" y="82536"/>
                  </a:cubicBezTo>
                  <a:lnTo>
                    <a:pt x="62715" y="82556"/>
                  </a:lnTo>
                  <a:cubicBezTo>
                    <a:pt x="62578" y="82168"/>
                    <a:pt x="62441" y="81781"/>
                    <a:pt x="62266" y="81288"/>
                  </a:cubicBezTo>
                  <a:cubicBezTo>
                    <a:pt x="62220" y="81635"/>
                    <a:pt x="62184" y="81897"/>
                    <a:pt x="62138" y="82238"/>
                  </a:cubicBezTo>
                  <a:lnTo>
                    <a:pt x="55590" y="79203"/>
                  </a:lnTo>
                  <a:cubicBezTo>
                    <a:pt x="55742" y="78372"/>
                    <a:pt x="55900" y="77499"/>
                    <a:pt x="56060" y="76627"/>
                  </a:cubicBezTo>
                  <a:lnTo>
                    <a:pt x="55894" y="76580"/>
                  </a:lnTo>
                  <a:cubicBezTo>
                    <a:pt x="55680" y="77392"/>
                    <a:pt x="55465" y="78202"/>
                    <a:pt x="55199" y="79209"/>
                  </a:cubicBezTo>
                  <a:cubicBezTo>
                    <a:pt x="54840" y="78297"/>
                    <a:pt x="55389" y="77618"/>
                    <a:pt x="55130" y="76891"/>
                  </a:cubicBezTo>
                  <a:lnTo>
                    <a:pt x="55130" y="76891"/>
                  </a:lnTo>
                  <a:cubicBezTo>
                    <a:pt x="54984" y="77508"/>
                    <a:pt x="54838" y="78124"/>
                    <a:pt x="54666" y="78851"/>
                  </a:cubicBezTo>
                  <a:cubicBezTo>
                    <a:pt x="52005" y="77798"/>
                    <a:pt x="49401" y="76605"/>
                    <a:pt x="46847" y="75232"/>
                  </a:cubicBezTo>
                  <a:cubicBezTo>
                    <a:pt x="46860" y="74969"/>
                    <a:pt x="46873" y="74712"/>
                    <a:pt x="46885" y="74456"/>
                  </a:cubicBezTo>
                  <a:lnTo>
                    <a:pt x="46865" y="74441"/>
                  </a:lnTo>
                  <a:lnTo>
                    <a:pt x="46413" y="75002"/>
                  </a:lnTo>
                  <a:cubicBezTo>
                    <a:pt x="46293" y="74949"/>
                    <a:pt x="46172" y="74905"/>
                    <a:pt x="46060" y="74844"/>
                  </a:cubicBezTo>
                  <a:cubicBezTo>
                    <a:pt x="45944" y="74781"/>
                    <a:pt x="45838" y="74701"/>
                    <a:pt x="45699" y="74608"/>
                  </a:cubicBezTo>
                  <a:lnTo>
                    <a:pt x="46020" y="73472"/>
                  </a:lnTo>
                  <a:lnTo>
                    <a:pt x="45890" y="73416"/>
                  </a:lnTo>
                  <a:lnTo>
                    <a:pt x="45415" y="74390"/>
                  </a:lnTo>
                  <a:cubicBezTo>
                    <a:pt x="45397" y="74390"/>
                    <a:pt x="45380" y="74391"/>
                    <a:pt x="45362" y="74391"/>
                  </a:cubicBezTo>
                  <a:cubicBezTo>
                    <a:pt x="44812" y="74391"/>
                    <a:pt x="44679" y="74095"/>
                    <a:pt x="44844" y="73582"/>
                  </a:cubicBezTo>
                  <a:cubicBezTo>
                    <a:pt x="44961" y="73213"/>
                    <a:pt x="45081" y="72844"/>
                    <a:pt x="45028" y="72415"/>
                  </a:cubicBezTo>
                  <a:lnTo>
                    <a:pt x="45028" y="72415"/>
                  </a:lnTo>
                  <a:lnTo>
                    <a:pt x="44411" y="73863"/>
                  </a:lnTo>
                  <a:lnTo>
                    <a:pt x="23532" y="63406"/>
                  </a:lnTo>
                  <a:cubicBezTo>
                    <a:pt x="23547" y="63016"/>
                    <a:pt x="23566" y="62549"/>
                    <a:pt x="23584" y="62076"/>
                  </a:cubicBezTo>
                  <a:lnTo>
                    <a:pt x="23584" y="62076"/>
                  </a:lnTo>
                  <a:cubicBezTo>
                    <a:pt x="23450" y="62484"/>
                    <a:pt x="23314" y="62893"/>
                    <a:pt x="23181" y="63296"/>
                  </a:cubicBezTo>
                  <a:cubicBezTo>
                    <a:pt x="23138" y="63297"/>
                    <a:pt x="23092" y="63310"/>
                    <a:pt x="23051" y="63310"/>
                  </a:cubicBezTo>
                  <a:cubicBezTo>
                    <a:pt x="23033" y="63310"/>
                    <a:pt x="23017" y="63307"/>
                    <a:pt x="23002" y="63301"/>
                  </a:cubicBezTo>
                  <a:cubicBezTo>
                    <a:pt x="21791" y="62814"/>
                    <a:pt x="21620" y="62552"/>
                    <a:pt x="21813" y="61257"/>
                  </a:cubicBezTo>
                  <a:cubicBezTo>
                    <a:pt x="21925" y="60511"/>
                    <a:pt x="22116" y="59775"/>
                    <a:pt x="22193" y="59021"/>
                  </a:cubicBezTo>
                  <a:lnTo>
                    <a:pt x="22193" y="59021"/>
                  </a:lnTo>
                  <a:cubicBezTo>
                    <a:pt x="21653" y="60116"/>
                    <a:pt x="21473" y="61279"/>
                    <a:pt x="21580" y="62569"/>
                  </a:cubicBezTo>
                  <a:cubicBezTo>
                    <a:pt x="21337" y="62504"/>
                    <a:pt x="21150" y="62479"/>
                    <a:pt x="20984" y="62405"/>
                  </a:cubicBezTo>
                  <a:cubicBezTo>
                    <a:pt x="19425" y="61704"/>
                    <a:pt x="17869" y="60992"/>
                    <a:pt x="16312" y="60287"/>
                  </a:cubicBezTo>
                  <a:cubicBezTo>
                    <a:pt x="15408" y="59877"/>
                    <a:pt x="15414" y="59879"/>
                    <a:pt x="15515" y="58868"/>
                  </a:cubicBezTo>
                  <a:cubicBezTo>
                    <a:pt x="15546" y="58570"/>
                    <a:pt x="15520" y="58267"/>
                    <a:pt x="15520" y="57966"/>
                  </a:cubicBezTo>
                  <a:lnTo>
                    <a:pt x="15456" y="57920"/>
                  </a:lnTo>
                  <a:cubicBezTo>
                    <a:pt x="15332" y="58481"/>
                    <a:pt x="15207" y="59041"/>
                    <a:pt x="15070" y="59660"/>
                  </a:cubicBezTo>
                  <a:cubicBezTo>
                    <a:pt x="14575" y="59388"/>
                    <a:pt x="14592" y="58999"/>
                    <a:pt x="14615" y="58600"/>
                  </a:cubicBezTo>
                  <a:cubicBezTo>
                    <a:pt x="14645" y="58071"/>
                    <a:pt x="14661" y="57541"/>
                    <a:pt x="14683" y="57011"/>
                  </a:cubicBezTo>
                  <a:lnTo>
                    <a:pt x="14615" y="56960"/>
                  </a:lnTo>
                  <a:cubicBezTo>
                    <a:pt x="14489" y="57701"/>
                    <a:pt x="14364" y="58442"/>
                    <a:pt x="14222" y="59281"/>
                  </a:cubicBezTo>
                  <a:lnTo>
                    <a:pt x="12347" y="58462"/>
                  </a:lnTo>
                  <a:cubicBezTo>
                    <a:pt x="12112" y="57266"/>
                    <a:pt x="12472" y="56137"/>
                    <a:pt x="12616" y="54987"/>
                  </a:cubicBezTo>
                  <a:lnTo>
                    <a:pt x="12616" y="54987"/>
                  </a:lnTo>
                  <a:cubicBezTo>
                    <a:pt x="12017" y="55956"/>
                    <a:pt x="12049" y="57052"/>
                    <a:pt x="11981" y="58125"/>
                  </a:cubicBezTo>
                  <a:cubicBezTo>
                    <a:pt x="11105" y="57997"/>
                    <a:pt x="11009" y="57900"/>
                    <a:pt x="11099" y="57163"/>
                  </a:cubicBezTo>
                  <a:cubicBezTo>
                    <a:pt x="11166" y="56607"/>
                    <a:pt x="11262" y="56054"/>
                    <a:pt x="11346" y="55502"/>
                  </a:cubicBezTo>
                  <a:lnTo>
                    <a:pt x="11150" y="55471"/>
                  </a:lnTo>
                  <a:lnTo>
                    <a:pt x="10721" y="57695"/>
                  </a:lnTo>
                  <a:cubicBezTo>
                    <a:pt x="10694" y="57699"/>
                    <a:pt x="10643" y="57721"/>
                    <a:pt x="10597" y="57721"/>
                  </a:cubicBezTo>
                  <a:cubicBezTo>
                    <a:pt x="10584" y="57721"/>
                    <a:pt x="10572" y="57719"/>
                    <a:pt x="10561" y="57715"/>
                  </a:cubicBezTo>
                  <a:cubicBezTo>
                    <a:pt x="9118" y="57238"/>
                    <a:pt x="9112" y="57239"/>
                    <a:pt x="8789" y="55763"/>
                  </a:cubicBezTo>
                  <a:cubicBezTo>
                    <a:pt x="8696" y="55342"/>
                    <a:pt x="8659" y="54909"/>
                    <a:pt x="8574" y="54323"/>
                  </a:cubicBezTo>
                  <a:lnTo>
                    <a:pt x="8574" y="54323"/>
                  </a:lnTo>
                  <a:cubicBezTo>
                    <a:pt x="8228" y="55285"/>
                    <a:pt x="8771" y="56044"/>
                    <a:pt x="8702" y="56931"/>
                  </a:cubicBezTo>
                  <a:cubicBezTo>
                    <a:pt x="8074" y="56004"/>
                    <a:pt x="8456" y="54997"/>
                    <a:pt x="8028" y="54103"/>
                  </a:cubicBezTo>
                  <a:lnTo>
                    <a:pt x="8028" y="54103"/>
                  </a:lnTo>
                  <a:cubicBezTo>
                    <a:pt x="8031" y="54490"/>
                    <a:pt x="8027" y="54878"/>
                    <a:pt x="8038" y="55264"/>
                  </a:cubicBezTo>
                  <a:cubicBezTo>
                    <a:pt x="8052" y="55699"/>
                    <a:pt x="8079" y="56132"/>
                    <a:pt x="8100" y="56571"/>
                  </a:cubicBezTo>
                  <a:cubicBezTo>
                    <a:pt x="7641" y="56419"/>
                    <a:pt x="7641" y="56419"/>
                    <a:pt x="7283" y="54784"/>
                  </a:cubicBezTo>
                  <a:cubicBezTo>
                    <a:pt x="7266" y="55134"/>
                    <a:pt x="7249" y="55485"/>
                    <a:pt x="7232" y="55836"/>
                  </a:cubicBezTo>
                  <a:lnTo>
                    <a:pt x="7052" y="55913"/>
                  </a:lnTo>
                  <a:cubicBezTo>
                    <a:pt x="6911" y="55682"/>
                    <a:pt x="6734" y="55464"/>
                    <a:pt x="6635" y="55216"/>
                  </a:cubicBezTo>
                  <a:cubicBezTo>
                    <a:pt x="6034" y="53701"/>
                    <a:pt x="5834" y="52082"/>
                    <a:pt x="6286" y="50561"/>
                  </a:cubicBezTo>
                  <a:cubicBezTo>
                    <a:pt x="6714" y="49119"/>
                    <a:pt x="7191" y="47607"/>
                    <a:pt x="8423" y="46535"/>
                  </a:cubicBezTo>
                  <a:cubicBezTo>
                    <a:pt x="8650" y="46338"/>
                    <a:pt x="8859" y="46203"/>
                    <a:pt x="9080" y="46203"/>
                  </a:cubicBezTo>
                  <a:cubicBezTo>
                    <a:pt x="9242" y="46203"/>
                    <a:pt x="9411" y="46275"/>
                    <a:pt x="9597" y="46448"/>
                  </a:cubicBezTo>
                  <a:lnTo>
                    <a:pt x="10322" y="45367"/>
                  </a:lnTo>
                  <a:lnTo>
                    <a:pt x="10446" y="45393"/>
                  </a:lnTo>
                  <a:lnTo>
                    <a:pt x="10395" y="45794"/>
                  </a:lnTo>
                  <a:lnTo>
                    <a:pt x="10495" y="45880"/>
                  </a:lnTo>
                  <a:cubicBezTo>
                    <a:pt x="10941" y="45360"/>
                    <a:pt x="11613" y="45072"/>
                    <a:pt x="12328" y="45072"/>
                  </a:cubicBezTo>
                  <a:close/>
                  <a:moveTo>
                    <a:pt x="112019" y="59085"/>
                  </a:moveTo>
                  <a:cubicBezTo>
                    <a:pt x="112023" y="59085"/>
                    <a:pt x="112027" y="59086"/>
                    <a:pt x="112031" y="59087"/>
                  </a:cubicBezTo>
                  <a:cubicBezTo>
                    <a:pt x="112319" y="59167"/>
                    <a:pt x="112629" y="59220"/>
                    <a:pt x="112888" y="59362"/>
                  </a:cubicBezTo>
                  <a:cubicBezTo>
                    <a:pt x="113659" y="59782"/>
                    <a:pt x="113781" y="60588"/>
                    <a:pt x="113121" y="61154"/>
                  </a:cubicBezTo>
                  <a:cubicBezTo>
                    <a:pt x="112511" y="61678"/>
                    <a:pt x="111866" y="62186"/>
                    <a:pt x="111168" y="62577"/>
                  </a:cubicBezTo>
                  <a:cubicBezTo>
                    <a:pt x="108349" y="64152"/>
                    <a:pt x="105515" y="65694"/>
                    <a:pt x="102574" y="67046"/>
                  </a:cubicBezTo>
                  <a:cubicBezTo>
                    <a:pt x="100625" y="67942"/>
                    <a:pt x="98805" y="69121"/>
                    <a:pt x="96947" y="70210"/>
                  </a:cubicBezTo>
                  <a:cubicBezTo>
                    <a:pt x="95410" y="71113"/>
                    <a:pt x="93921" y="72097"/>
                    <a:pt x="92381" y="72996"/>
                  </a:cubicBezTo>
                  <a:cubicBezTo>
                    <a:pt x="88981" y="74981"/>
                    <a:pt x="85564" y="76925"/>
                    <a:pt x="82023" y="78663"/>
                  </a:cubicBezTo>
                  <a:cubicBezTo>
                    <a:pt x="78491" y="80397"/>
                    <a:pt x="75082" y="82382"/>
                    <a:pt x="71633" y="84280"/>
                  </a:cubicBezTo>
                  <a:cubicBezTo>
                    <a:pt x="70731" y="84776"/>
                    <a:pt x="69800" y="84959"/>
                    <a:pt x="68773" y="85052"/>
                  </a:cubicBezTo>
                  <a:cubicBezTo>
                    <a:pt x="68675" y="85061"/>
                    <a:pt x="68581" y="85065"/>
                    <a:pt x="68490" y="85065"/>
                  </a:cubicBezTo>
                  <a:cubicBezTo>
                    <a:pt x="67471" y="85065"/>
                    <a:pt x="66843" y="84533"/>
                    <a:pt x="66089" y="83902"/>
                  </a:cubicBezTo>
                  <a:cubicBezTo>
                    <a:pt x="64560" y="82620"/>
                    <a:pt x="64196" y="80970"/>
                    <a:pt x="64101" y="79135"/>
                  </a:cubicBezTo>
                  <a:cubicBezTo>
                    <a:pt x="64003" y="77268"/>
                    <a:pt x="64246" y="75452"/>
                    <a:pt x="64659" y="73634"/>
                  </a:cubicBezTo>
                  <a:cubicBezTo>
                    <a:pt x="64955" y="72329"/>
                    <a:pt x="65654" y="71460"/>
                    <a:pt x="66883" y="70987"/>
                  </a:cubicBezTo>
                  <a:cubicBezTo>
                    <a:pt x="69768" y="69874"/>
                    <a:pt x="72650" y="68749"/>
                    <a:pt x="75543" y="67653"/>
                  </a:cubicBezTo>
                  <a:cubicBezTo>
                    <a:pt x="75788" y="67560"/>
                    <a:pt x="75981" y="67511"/>
                    <a:pt x="76135" y="67511"/>
                  </a:cubicBezTo>
                  <a:cubicBezTo>
                    <a:pt x="76492" y="67511"/>
                    <a:pt x="76642" y="67777"/>
                    <a:pt x="76760" y="68381"/>
                  </a:cubicBezTo>
                  <a:cubicBezTo>
                    <a:pt x="76615" y="68869"/>
                    <a:pt x="76146" y="68835"/>
                    <a:pt x="75790" y="68983"/>
                  </a:cubicBezTo>
                  <a:cubicBezTo>
                    <a:pt x="75231" y="69266"/>
                    <a:pt x="74676" y="69561"/>
                    <a:pt x="74110" y="69828"/>
                  </a:cubicBezTo>
                  <a:cubicBezTo>
                    <a:pt x="72015" y="70819"/>
                    <a:pt x="69909" y="71787"/>
                    <a:pt x="67819" y="72791"/>
                  </a:cubicBezTo>
                  <a:cubicBezTo>
                    <a:pt x="66726" y="73315"/>
                    <a:pt x="66167" y="74216"/>
                    <a:pt x="66074" y="75434"/>
                  </a:cubicBezTo>
                  <a:cubicBezTo>
                    <a:pt x="65976" y="76705"/>
                    <a:pt x="65820" y="77973"/>
                    <a:pt x="65718" y="79244"/>
                  </a:cubicBezTo>
                  <a:cubicBezTo>
                    <a:pt x="65624" y="80412"/>
                    <a:pt x="66163" y="81408"/>
                    <a:pt x="66723" y="82354"/>
                  </a:cubicBezTo>
                  <a:cubicBezTo>
                    <a:pt x="67152" y="83078"/>
                    <a:pt x="67929" y="83503"/>
                    <a:pt x="68741" y="83503"/>
                  </a:cubicBezTo>
                  <a:cubicBezTo>
                    <a:pt x="68980" y="83503"/>
                    <a:pt x="69222" y="83466"/>
                    <a:pt x="69459" y="83390"/>
                  </a:cubicBezTo>
                  <a:cubicBezTo>
                    <a:pt x="71008" y="82888"/>
                    <a:pt x="72563" y="82362"/>
                    <a:pt x="74037" y="81679"/>
                  </a:cubicBezTo>
                  <a:cubicBezTo>
                    <a:pt x="75837" y="80848"/>
                    <a:pt x="77560" y="79850"/>
                    <a:pt x="79308" y="78910"/>
                  </a:cubicBezTo>
                  <a:cubicBezTo>
                    <a:pt x="79894" y="78595"/>
                    <a:pt x="80487" y="78318"/>
                    <a:pt x="80923" y="77744"/>
                  </a:cubicBezTo>
                  <a:cubicBezTo>
                    <a:pt x="81187" y="77398"/>
                    <a:pt x="81701" y="77236"/>
                    <a:pt x="82111" y="77008"/>
                  </a:cubicBezTo>
                  <a:cubicBezTo>
                    <a:pt x="85965" y="74871"/>
                    <a:pt x="89812" y="72722"/>
                    <a:pt x="93678" y="70608"/>
                  </a:cubicBezTo>
                  <a:cubicBezTo>
                    <a:pt x="95657" y="69526"/>
                    <a:pt x="97672" y="68514"/>
                    <a:pt x="99663" y="67457"/>
                  </a:cubicBezTo>
                  <a:cubicBezTo>
                    <a:pt x="100525" y="67001"/>
                    <a:pt x="101392" y="66549"/>
                    <a:pt x="102218" y="66032"/>
                  </a:cubicBezTo>
                  <a:cubicBezTo>
                    <a:pt x="104811" y="64404"/>
                    <a:pt x="107698" y="63349"/>
                    <a:pt x="110345" y="61829"/>
                  </a:cubicBezTo>
                  <a:cubicBezTo>
                    <a:pt x="110432" y="61779"/>
                    <a:pt x="110521" y="61712"/>
                    <a:pt x="110616" y="61697"/>
                  </a:cubicBezTo>
                  <a:cubicBezTo>
                    <a:pt x="111727" y="61536"/>
                    <a:pt x="112365" y="60928"/>
                    <a:pt x="112412" y="59702"/>
                  </a:cubicBezTo>
                  <a:lnTo>
                    <a:pt x="111805" y="59198"/>
                  </a:lnTo>
                  <a:cubicBezTo>
                    <a:pt x="111916" y="59140"/>
                    <a:pt x="111977" y="59085"/>
                    <a:pt x="112019" y="59085"/>
                  </a:cubicBezTo>
                  <a:close/>
                  <a:moveTo>
                    <a:pt x="86187" y="0"/>
                  </a:moveTo>
                  <a:cubicBezTo>
                    <a:pt x="84496" y="0"/>
                    <a:pt x="82818" y="190"/>
                    <a:pt x="81147" y="684"/>
                  </a:cubicBezTo>
                  <a:cubicBezTo>
                    <a:pt x="80577" y="853"/>
                    <a:pt x="80020" y="1129"/>
                    <a:pt x="79512" y="1446"/>
                  </a:cubicBezTo>
                  <a:cubicBezTo>
                    <a:pt x="77423" y="2750"/>
                    <a:pt x="75786" y="4524"/>
                    <a:pt x="74336" y="6493"/>
                  </a:cubicBezTo>
                  <a:cubicBezTo>
                    <a:pt x="74090" y="6828"/>
                    <a:pt x="73730" y="7078"/>
                    <a:pt x="73419" y="7364"/>
                  </a:cubicBezTo>
                  <a:lnTo>
                    <a:pt x="73419" y="7364"/>
                  </a:lnTo>
                  <a:cubicBezTo>
                    <a:pt x="73210" y="6231"/>
                    <a:pt x="72409" y="5461"/>
                    <a:pt x="71563" y="4866"/>
                  </a:cubicBezTo>
                  <a:cubicBezTo>
                    <a:pt x="69645" y="3520"/>
                    <a:pt x="67499" y="2582"/>
                    <a:pt x="65158" y="2292"/>
                  </a:cubicBezTo>
                  <a:cubicBezTo>
                    <a:pt x="63561" y="2094"/>
                    <a:pt x="61933" y="2147"/>
                    <a:pt x="60322" y="2045"/>
                  </a:cubicBezTo>
                  <a:cubicBezTo>
                    <a:pt x="59743" y="2009"/>
                    <a:pt x="59166" y="1992"/>
                    <a:pt x="58590" y="1992"/>
                  </a:cubicBezTo>
                  <a:cubicBezTo>
                    <a:pt x="55556" y="1992"/>
                    <a:pt x="52558" y="2454"/>
                    <a:pt x="49569" y="2915"/>
                  </a:cubicBezTo>
                  <a:cubicBezTo>
                    <a:pt x="45745" y="3505"/>
                    <a:pt x="41949" y="4275"/>
                    <a:pt x="38139" y="4953"/>
                  </a:cubicBezTo>
                  <a:cubicBezTo>
                    <a:pt x="36286" y="5284"/>
                    <a:pt x="34425" y="5576"/>
                    <a:pt x="32573" y="5914"/>
                  </a:cubicBezTo>
                  <a:cubicBezTo>
                    <a:pt x="32339" y="5957"/>
                    <a:pt x="32126" y="6154"/>
                    <a:pt x="31919" y="6302"/>
                  </a:cubicBezTo>
                  <a:cubicBezTo>
                    <a:pt x="31708" y="6453"/>
                    <a:pt x="31522" y="6766"/>
                    <a:pt x="31319" y="6772"/>
                  </a:cubicBezTo>
                  <a:cubicBezTo>
                    <a:pt x="30682" y="6791"/>
                    <a:pt x="30251" y="7138"/>
                    <a:pt x="29826" y="7522"/>
                  </a:cubicBezTo>
                  <a:cubicBezTo>
                    <a:pt x="29330" y="7971"/>
                    <a:pt x="28894" y="8498"/>
                    <a:pt x="28355" y="8884"/>
                  </a:cubicBezTo>
                  <a:cubicBezTo>
                    <a:pt x="26549" y="10177"/>
                    <a:pt x="24717" y="11432"/>
                    <a:pt x="22880" y="12682"/>
                  </a:cubicBezTo>
                  <a:cubicBezTo>
                    <a:pt x="21841" y="13390"/>
                    <a:pt x="20761" y="14015"/>
                    <a:pt x="20197" y="15248"/>
                  </a:cubicBezTo>
                  <a:cubicBezTo>
                    <a:pt x="19922" y="15848"/>
                    <a:pt x="19440" y="16356"/>
                    <a:pt x="19030" y="16891"/>
                  </a:cubicBezTo>
                  <a:cubicBezTo>
                    <a:pt x="18374" y="17746"/>
                    <a:pt x="17668" y="18563"/>
                    <a:pt x="17042" y="19440"/>
                  </a:cubicBezTo>
                  <a:cubicBezTo>
                    <a:pt x="14792" y="22592"/>
                    <a:pt x="12569" y="25763"/>
                    <a:pt x="10332" y="28925"/>
                  </a:cubicBezTo>
                  <a:cubicBezTo>
                    <a:pt x="7177" y="33375"/>
                    <a:pt x="4025" y="37829"/>
                    <a:pt x="877" y="42284"/>
                  </a:cubicBezTo>
                  <a:cubicBezTo>
                    <a:pt x="646" y="42613"/>
                    <a:pt x="422" y="42957"/>
                    <a:pt x="263" y="43325"/>
                  </a:cubicBezTo>
                  <a:cubicBezTo>
                    <a:pt x="0" y="43939"/>
                    <a:pt x="142" y="44376"/>
                    <a:pt x="754" y="44625"/>
                  </a:cubicBezTo>
                  <a:cubicBezTo>
                    <a:pt x="1243" y="44824"/>
                    <a:pt x="1789" y="45015"/>
                    <a:pt x="2305" y="45015"/>
                  </a:cubicBezTo>
                  <a:cubicBezTo>
                    <a:pt x="2334" y="45015"/>
                    <a:pt x="2362" y="45015"/>
                    <a:pt x="2390" y="45013"/>
                  </a:cubicBezTo>
                  <a:cubicBezTo>
                    <a:pt x="3967" y="44950"/>
                    <a:pt x="5540" y="44768"/>
                    <a:pt x="7115" y="44641"/>
                  </a:cubicBezTo>
                  <a:cubicBezTo>
                    <a:pt x="7628" y="44600"/>
                    <a:pt x="8143" y="44589"/>
                    <a:pt x="8518" y="44571"/>
                  </a:cubicBezTo>
                  <a:lnTo>
                    <a:pt x="8518" y="44571"/>
                  </a:lnTo>
                  <a:cubicBezTo>
                    <a:pt x="8234" y="44958"/>
                    <a:pt x="7941" y="45367"/>
                    <a:pt x="7637" y="45768"/>
                  </a:cubicBezTo>
                  <a:cubicBezTo>
                    <a:pt x="5645" y="48402"/>
                    <a:pt x="5375" y="51367"/>
                    <a:pt x="5928" y="54501"/>
                  </a:cubicBezTo>
                  <a:cubicBezTo>
                    <a:pt x="6109" y="55521"/>
                    <a:pt x="6604" y="56317"/>
                    <a:pt x="7482" y="56865"/>
                  </a:cubicBezTo>
                  <a:cubicBezTo>
                    <a:pt x="7765" y="57044"/>
                    <a:pt x="8062" y="57199"/>
                    <a:pt x="8371" y="57328"/>
                  </a:cubicBezTo>
                  <a:cubicBezTo>
                    <a:pt x="9491" y="57791"/>
                    <a:pt x="10635" y="58200"/>
                    <a:pt x="11739" y="58696"/>
                  </a:cubicBezTo>
                  <a:cubicBezTo>
                    <a:pt x="15054" y="60184"/>
                    <a:pt x="18343" y="61738"/>
                    <a:pt x="21668" y="63205"/>
                  </a:cubicBezTo>
                  <a:cubicBezTo>
                    <a:pt x="29065" y="66472"/>
                    <a:pt x="36251" y="70165"/>
                    <a:pt x="43404" y="73921"/>
                  </a:cubicBezTo>
                  <a:cubicBezTo>
                    <a:pt x="47013" y="75815"/>
                    <a:pt x="50652" y="77637"/>
                    <a:pt x="54420" y="79201"/>
                  </a:cubicBezTo>
                  <a:cubicBezTo>
                    <a:pt x="58492" y="80892"/>
                    <a:pt x="62514" y="82695"/>
                    <a:pt x="66367" y="84856"/>
                  </a:cubicBezTo>
                  <a:cubicBezTo>
                    <a:pt x="67019" y="85221"/>
                    <a:pt x="67815" y="85498"/>
                    <a:pt x="68548" y="85507"/>
                  </a:cubicBezTo>
                  <a:cubicBezTo>
                    <a:pt x="68569" y="85508"/>
                    <a:pt x="68591" y="85508"/>
                    <a:pt x="68613" y="85508"/>
                  </a:cubicBezTo>
                  <a:cubicBezTo>
                    <a:pt x="69685" y="85508"/>
                    <a:pt x="70723" y="85182"/>
                    <a:pt x="71697" y="84626"/>
                  </a:cubicBezTo>
                  <a:cubicBezTo>
                    <a:pt x="73742" y="83459"/>
                    <a:pt x="75824" y="82357"/>
                    <a:pt x="77904" y="81252"/>
                  </a:cubicBezTo>
                  <a:cubicBezTo>
                    <a:pt x="83135" y="78474"/>
                    <a:pt x="88478" y="75907"/>
                    <a:pt x="93531" y="72802"/>
                  </a:cubicBezTo>
                  <a:cubicBezTo>
                    <a:pt x="94678" y="72098"/>
                    <a:pt x="95817" y="71380"/>
                    <a:pt x="96978" y="70700"/>
                  </a:cubicBezTo>
                  <a:cubicBezTo>
                    <a:pt x="98866" y="69596"/>
                    <a:pt x="100705" y="68381"/>
                    <a:pt x="102680" y="67463"/>
                  </a:cubicBezTo>
                  <a:cubicBezTo>
                    <a:pt x="105584" y="66113"/>
                    <a:pt x="108401" y="64610"/>
                    <a:pt x="111184" y="63039"/>
                  </a:cubicBezTo>
                  <a:cubicBezTo>
                    <a:pt x="111997" y="62579"/>
                    <a:pt x="112752" y="61994"/>
                    <a:pt x="113469" y="61390"/>
                  </a:cubicBezTo>
                  <a:cubicBezTo>
                    <a:pt x="114161" y="60809"/>
                    <a:pt x="114207" y="60502"/>
                    <a:pt x="113773" y="59721"/>
                  </a:cubicBezTo>
                  <a:cubicBezTo>
                    <a:pt x="113593" y="59398"/>
                    <a:pt x="113252" y="59103"/>
                    <a:pt x="112914" y="58945"/>
                  </a:cubicBezTo>
                  <a:cubicBezTo>
                    <a:pt x="112501" y="58754"/>
                    <a:pt x="112014" y="58720"/>
                    <a:pt x="111459" y="58596"/>
                  </a:cubicBezTo>
                  <a:cubicBezTo>
                    <a:pt x="111407" y="58271"/>
                    <a:pt x="111315" y="57919"/>
                    <a:pt x="111300" y="57563"/>
                  </a:cubicBezTo>
                  <a:cubicBezTo>
                    <a:pt x="111241" y="56061"/>
                    <a:pt x="111675" y="54638"/>
                    <a:pt x="112000" y="53194"/>
                  </a:cubicBezTo>
                  <a:cubicBezTo>
                    <a:pt x="112127" y="52636"/>
                    <a:pt x="112321" y="52207"/>
                    <a:pt x="112817" y="51888"/>
                  </a:cubicBezTo>
                  <a:cubicBezTo>
                    <a:pt x="113148" y="51674"/>
                    <a:pt x="113438" y="51366"/>
                    <a:pt x="113683" y="51050"/>
                  </a:cubicBezTo>
                  <a:cubicBezTo>
                    <a:pt x="114145" y="50453"/>
                    <a:pt x="114100" y="50114"/>
                    <a:pt x="113568" y="49554"/>
                  </a:cubicBezTo>
                  <a:cubicBezTo>
                    <a:pt x="113456" y="49437"/>
                    <a:pt x="113339" y="49323"/>
                    <a:pt x="113198" y="49183"/>
                  </a:cubicBezTo>
                  <a:lnTo>
                    <a:pt x="113472" y="48379"/>
                  </a:lnTo>
                  <a:cubicBezTo>
                    <a:pt x="114201" y="48409"/>
                    <a:pt x="114837" y="48436"/>
                    <a:pt x="115474" y="48464"/>
                  </a:cubicBezTo>
                  <a:cubicBezTo>
                    <a:pt x="116146" y="48493"/>
                    <a:pt x="116818" y="48513"/>
                    <a:pt x="117489" y="48561"/>
                  </a:cubicBezTo>
                  <a:cubicBezTo>
                    <a:pt x="118395" y="48627"/>
                    <a:pt x="119298" y="48779"/>
                    <a:pt x="120203" y="48781"/>
                  </a:cubicBezTo>
                  <a:cubicBezTo>
                    <a:pt x="120209" y="48781"/>
                    <a:pt x="120215" y="48781"/>
                    <a:pt x="120221" y="48781"/>
                  </a:cubicBezTo>
                  <a:cubicBezTo>
                    <a:pt x="121726" y="48781"/>
                    <a:pt x="122436" y="48345"/>
                    <a:pt x="122641" y="46965"/>
                  </a:cubicBezTo>
                  <a:cubicBezTo>
                    <a:pt x="122651" y="46899"/>
                    <a:pt x="122665" y="46832"/>
                    <a:pt x="122681" y="46766"/>
                  </a:cubicBezTo>
                  <a:cubicBezTo>
                    <a:pt x="123006" y="45427"/>
                    <a:pt x="123196" y="44033"/>
                    <a:pt x="123696" y="42761"/>
                  </a:cubicBezTo>
                  <a:cubicBezTo>
                    <a:pt x="124184" y="41521"/>
                    <a:pt x="124481" y="40262"/>
                    <a:pt x="124674" y="38970"/>
                  </a:cubicBezTo>
                  <a:cubicBezTo>
                    <a:pt x="125346" y="34471"/>
                    <a:pt x="126304" y="30039"/>
                    <a:pt x="127585" y="25670"/>
                  </a:cubicBezTo>
                  <a:cubicBezTo>
                    <a:pt x="128303" y="23220"/>
                    <a:pt x="128876" y="20725"/>
                    <a:pt x="129473" y="18241"/>
                  </a:cubicBezTo>
                  <a:cubicBezTo>
                    <a:pt x="129695" y="17312"/>
                    <a:pt x="129414" y="17011"/>
                    <a:pt x="128488" y="17011"/>
                  </a:cubicBezTo>
                  <a:cubicBezTo>
                    <a:pt x="128478" y="17011"/>
                    <a:pt x="128467" y="17011"/>
                    <a:pt x="128457" y="17011"/>
                  </a:cubicBezTo>
                  <a:cubicBezTo>
                    <a:pt x="128322" y="17012"/>
                    <a:pt x="128183" y="17010"/>
                    <a:pt x="128055" y="17046"/>
                  </a:cubicBezTo>
                  <a:cubicBezTo>
                    <a:pt x="127947" y="17077"/>
                    <a:pt x="127844" y="17090"/>
                    <a:pt x="127744" y="17090"/>
                  </a:cubicBezTo>
                  <a:cubicBezTo>
                    <a:pt x="127419" y="17090"/>
                    <a:pt x="127131" y="16947"/>
                    <a:pt x="126819" y="16789"/>
                  </a:cubicBezTo>
                  <a:cubicBezTo>
                    <a:pt x="124951" y="15841"/>
                    <a:pt x="123536" y="14342"/>
                    <a:pt x="122039" y="12942"/>
                  </a:cubicBezTo>
                  <a:cubicBezTo>
                    <a:pt x="121723" y="12647"/>
                    <a:pt x="121356" y="12344"/>
                    <a:pt x="121189" y="11967"/>
                  </a:cubicBezTo>
                  <a:cubicBezTo>
                    <a:pt x="120730" y="10920"/>
                    <a:pt x="119966" y="10135"/>
                    <a:pt x="119158" y="9376"/>
                  </a:cubicBezTo>
                  <a:cubicBezTo>
                    <a:pt x="118995" y="9222"/>
                    <a:pt x="118792" y="9023"/>
                    <a:pt x="118596" y="9008"/>
                  </a:cubicBezTo>
                  <a:cubicBezTo>
                    <a:pt x="118021" y="8964"/>
                    <a:pt x="117950" y="8571"/>
                    <a:pt x="117931" y="8159"/>
                  </a:cubicBezTo>
                  <a:cubicBezTo>
                    <a:pt x="117489" y="8047"/>
                    <a:pt x="117091" y="7970"/>
                    <a:pt x="116708" y="7849"/>
                  </a:cubicBezTo>
                  <a:cubicBezTo>
                    <a:pt x="112892" y="6643"/>
                    <a:pt x="109090" y="5394"/>
                    <a:pt x="105261" y="4229"/>
                  </a:cubicBezTo>
                  <a:cubicBezTo>
                    <a:pt x="100309" y="2721"/>
                    <a:pt x="95422" y="998"/>
                    <a:pt x="90243" y="303"/>
                  </a:cubicBezTo>
                  <a:cubicBezTo>
                    <a:pt x="88879" y="120"/>
                    <a:pt x="87529" y="0"/>
                    <a:pt x="86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29">
              <a:extLst>
                <a:ext uri="{FF2B5EF4-FFF2-40B4-BE49-F238E27FC236}">
                  <a16:creationId xmlns:a16="http://schemas.microsoft.com/office/drawing/2014/main" id="{E09E9155-28FB-C94E-E788-AE109249E07A}"/>
                </a:ext>
              </a:extLst>
            </p:cNvPr>
            <p:cNvSpPr/>
            <p:nvPr/>
          </p:nvSpPr>
          <p:spPr>
            <a:xfrm>
              <a:off x="3733525" y="3291775"/>
              <a:ext cx="100750" cy="37700"/>
            </a:xfrm>
            <a:custGeom>
              <a:avLst/>
              <a:gdLst/>
              <a:ahLst/>
              <a:cxnLst/>
              <a:rect l="l" t="t" r="r" b="b"/>
              <a:pathLst>
                <a:path w="4030" h="1508" extrusionOk="0">
                  <a:moveTo>
                    <a:pt x="4030" y="0"/>
                  </a:moveTo>
                  <a:cubicBezTo>
                    <a:pt x="2690" y="462"/>
                    <a:pt x="1351" y="928"/>
                    <a:pt x="14" y="1398"/>
                  </a:cubicBezTo>
                  <a:cubicBezTo>
                    <a:pt x="1" y="1402"/>
                    <a:pt x="12" y="1479"/>
                    <a:pt x="12" y="1507"/>
                  </a:cubicBezTo>
                  <a:lnTo>
                    <a:pt x="3059" y="602"/>
                  </a:lnTo>
                  <a:cubicBezTo>
                    <a:pt x="3416" y="454"/>
                    <a:pt x="3885" y="488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29">
              <a:extLst>
                <a:ext uri="{FF2B5EF4-FFF2-40B4-BE49-F238E27FC236}">
                  <a16:creationId xmlns:a16="http://schemas.microsoft.com/office/drawing/2014/main" id="{0959066D-4058-2836-8A46-F67E5B4C770A}"/>
                </a:ext>
              </a:extLst>
            </p:cNvPr>
            <p:cNvSpPr/>
            <p:nvPr/>
          </p:nvSpPr>
          <p:spPr>
            <a:xfrm>
              <a:off x="2125975" y="2422900"/>
              <a:ext cx="26275" cy="44275"/>
            </a:xfrm>
            <a:custGeom>
              <a:avLst/>
              <a:gdLst/>
              <a:ahLst/>
              <a:cxnLst/>
              <a:rect l="l" t="t" r="r" b="b"/>
              <a:pathLst>
                <a:path w="1051" h="1771" extrusionOk="0">
                  <a:moveTo>
                    <a:pt x="963" y="0"/>
                  </a:moveTo>
                  <a:lnTo>
                    <a:pt x="1" y="1770"/>
                  </a:lnTo>
                  <a:lnTo>
                    <a:pt x="1050" y="534"/>
                  </a:lnTo>
                  <a:cubicBezTo>
                    <a:pt x="1031" y="416"/>
                    <a:pt x="1012" y="299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29">
              <a:extLst>
                <a:ext uri="{FF2B5EF4-FFF2-40B4-BE49-F238E27FC236}">
                  <a16:creationId xmlns:a16="http://schemas.microsoft.com/office/drawing/2014/main" id="{19A185EA-5F5B-CDAE-9C1A-849D27B77686}"/>
                </a:ext>
              </a:extLst>
            </p:cNvPr>
            <p:cNvSpPr/>
            <p:nvPr/>
          </p:nvSpPr>
          <p:spPr>
            <a:xfrm>
              <a:off x="2451225" y="2010150"/>
              <a:ext cx="19850" cy="25025"/>
            </a:xfrm>
            <a:custGeom>
              <a:avLst/>
              <a:gdLst/>
              <a:ahLst/>
              <a:cxnLst/>
              <a:rect l="l" t="t" r="r" b="b"/>
              <a:pathLst>
                <a:path w="794" h="1001" extrusionOk="0">
                  <a:moveTo>
                    <a:pt x="793" y="0"/>
                  </a:moveTo>
                  <a:lnTo>
                    <a:pt x="1" y="882"/>
                  </a:lnTo>
                  <a:lnTo>
                    <a:pt x="130" y="1000"/>
                  </a:lnTo>
                  <a:lnTo>
                    <a:pt x="433" y="808"/>
                  </a:lnTo>
                  <a:cubicBezTo>
                    <a:pt x="553" y="685"/>
                    <a:pt x="673" y="562"/>
                    <a:pt x="793" y="438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29">
              <a:extLst>
                <a:ext uri="{FF2B5EF4-FFF2-40B4-BE49-F238E27FC236}">
                  <a16:creationId xmlns:a16="http://schemas.microsoft.com/office/drawing/2014/main" id="{D543F524-9BF8-4782-50A4-515A10993C6B}"/>
                </a:ext>
              </a:extLst>
            </p:cNvPr>
            <p:cNvSpPr/>
            <p:nvPr/>
          </p:nvSpPr>
          <p:spPr>
            <a:xfrm>
              <a:off x="3013825" y="2677300"/>
              <a:ext cx="18700" cy="15025"/>
            </a:xfrm>
            <a:custGeom>
              <a:avLst/>
              <a:gdLst/>
              <a:ahLst/>
              <a:cxnLst/>
              <a:rect l="l" t="t" r="r" b="b"/>
              <a:pathLst>
                <a:path w="748" h="601" extrusionOk="0">
                  <a:moveTo>
                    <a:pt x="280" y="1"/>
                  </a:moveTo>
                  <a:cubicBezTo>
                    <a:pt x="201" y="1"/>
                    <a:pt x="108" y="26"/>
                    <a:pt x="0" y="86"/>
                  </a:cubicBezTo>
                  <a:lnTo>
                    <a:pt x="568" y="600"/>
                  </a:lnTo>
                  <a:cubicBezTo>
                    <a:pt x="628" y="548"/>
                    <a:pt x="748" y="470"/>
                    <a:pt x="739" y="449"/>
                  </a:cubicBezTo>
                  <a:cubicBezTo>
                    <a:pt x="633" y="212"/>
                    <a:pt x="50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29">
              <a:extLst>
                <a:ext uri="{FF2B5EF4-FFF2-40B4-BE49-F238E27FC236}">
                  <a16:creationId xmlns:a16="http://schemas.microsoft.com/office/drawing/2014/main" id="{C13057DA-A9FA-99AF-7A05-DADF34DD58C2}"/>
                </a:ext>
              </a:extLst>
            </p:cNvPr>
            <p:cNvSpPr/>
            <p:nvPr/>
          </p:nvSpPr>
          <p:spPr>
            <a:xfrm>
              <a:off x="2921250" y="2699800"/>
              <a:ext cx="12625" cy="26350"/>
            </a:xfrm>
            <a:custGeom>
              <a:avLst/>
              <a:gdLst/>
              <a:ahLst/>
              <a:cxnLst/>
              <a:rect l="l" t="t" r="r" b="b"/>
              <a:pathLst>
                <a:path w="505" h="1054" extrusionOk="0">
                  <a:moveTo>
                    <a:pt x="504" y="0"/>
                  </a:moveTo>
                  <a:lnTo>
                    <a:pt x="504" y="0"/>
                  </a:lnTo>
                  <a:cubicBezTo>
                    <a:pt x="338" y="278"/>
                    <a:pt x="163" y="552"/>
                    <a:pt x="16" y="838"/>
                  </a:cubicBezTo>
                  <a:cubicBezTo>
                    <a:pt x="0" y="869"/>
                    <a:pt x="142" y="980"/>
                    <a:pt x="210" y="1053"/>
                  </a:cubicBezTo>
                  <a:cubicBezTo>
                    <a:pt x="308" y="702"/>
                    <a:pt x="407" y="351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29">
              <a:extLst>
                <a:ext uri="{FF2B5EF4-FFF2-40B4-BE49-F238E27FC236}">
                  <a16:creationId xmlns:a16="http://schemas.microsoft.com/office/drawing/2014/main" id="{B1AE016C-4F66-6286-ABB7-65C20B7FDD6A}"/>
                </a:ext>
              </a:extLst>
            </p:cNvPr>
            <p:cNvSpPr/>
            <p:nvPr/>
          </p:nvSpPr>
          <p:spPr>
            <a:xfrm>
              <a:off x="3150325" y="2672700"/>
              <a:ext cx="23000" cy="17650"/>
            </a:xfrm>
            <a:custGeom>
              <a:avLst/>
              <a:gdLst/>
              <a:ahLst/>
              <a:cxnLst/>
              <a:rect l="l" t="t" r="r" b="b"/>
              <a:pathLst>
                <a:path w="920" h="706" extrusionOk="0">
                  <a:moveTo>
                    <a:pt x="342" y="0"/>
                  </a:moveTo>
                  <a:lnTo>
                    <a:pt x="1" y="204"/>
                  </a:lnTo>
                  <a:lnTo>
                    <a:pt x="920" y="706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29">
              <a:extLst>
                <a:ext uri="{FF2B5EF4-FFF2-40B4-BE49-F238E27FC236}">
                  <a16:creationId xmlns:a16="http://schemas.microsoft.com/office/drawing/2014/main" id="{AB780A4B-1CFC-B9F3-6398-286740806C51}"/>
                </a:ext>
              </a:extLst>
            </p:cNvPr>
            <p:cNvSpPr/>
            <p:nvPr/>
          </p:nvSpPr>
          <p:spPr>
            <a:xfrm>
              <a:off x="4897225" y="2664000"/>
              <a:ext cx="10575" cy="35200"/>
            </a:xfrm>
            <a:custGeom>
              <a:avLst/>
              <a:gdLst/>
              <a:ahLst/>
              <a:cxnLst/>
              <a:rect l="l" t="t" r="r" b="b"/>
              <a:pathLst>
                <a:path w="423" h="1408" extrusionOk="0">
                  <a:moveTo>
                    <a:pt x="351" y="1"/>
                  </a:moveTo>
                  <a:lnTo>
                    <a:pt x="1" y="573"/>
                  </a:lnTo>
                  <a:lnTo>
                    <a:pt x="77" y="1407"/>
                  </a:lnTo>
                  <a:cubicBezTo>
                    <a:pt x="319" y="1000"/>
                    <a:pt x="422" y="569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29">
              <a:extLst>
                <a:ext uri="{FF2B5EF4-FFF2-40B4-BE49-F238E27FC236}">
                  <a16:creationId xmlns:a16="http://schemas.microsoft.com/office/drawing/2014/main" id="{1265922F-93C3-F969-84C2-06846587C38F}"/>
                </a:ext>
              </a:extLst>
            </p:cNvPr>
            <p:cNvSpPr/>
            <p:nvPr/>
          </p:nvSpPr>
          <p:spPr>
            <a:xfrm>
              <a:off x="3620350" y="1886125"/>
              <a:ext cx="35050" cy="64150"/>
            </a:xfrm>
            <a:custGeom>
              <a:avLst/>
              <a:gdLst/>
              <a:ahLst/>
              <a:cxnLst/>
              <a:rect l="l" t="t" r="r" b="b"/>
              <a:pathLst>
                <a:path w="1402" h="2566" extrusionOk="0">
                  <a:moveTo>
                    <a:pt x="1307" y="0"/>
                  </a:moveTo>
                  <a:lnTo>
                    <a:pt x="0" y="2479"/>
                  </a:lnTo>
                  <a:lnTo>
                    <a:pt x="101" y="2565"/>
                  </a:lnTo>
                  <a:lnTo>
                    <a:pt x="1401" y="76"/>
                  </a:lnTo>
                  <a:cubicBezTo>
                    <a:pt x="1370" y="50"/>
                    <a:pt x="1339" y="25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29">
              <a:extLst>
                <a:ext uri="{FF2B5EF4-FFF2-40B4-BE49-F238E27FC236}">
                  <a16:creationId xmlns:a16="http://schemas.microsoft.com/office/drawing/2014/main" id="{65FA1A8C-4117-B74B-A133-BC3A98246398}"/>
                </a:ext>
              </a:extLst>
            </p:cNvPr>
            <p:cNvSpPr/>
            <p:nvPr/>
          </p:nvSpPr>
          <p:spPr>
            <a:xfrm>
              <a:off x="2709250" y="2310150"/>
              <a:ext cx="24625" cy="55500"/>
            </a:xfrm>
            <a:custGeom>
              <a:avLst/>
              <a:gdLst/>
              <a:ahLst/>
              <a:cxnLst/>
              <a:rect l="l" t="t" r="r" b="b"/>
              <a:pathLst>
                <a:path w="985" h="2220" extrusionOk="0">
                  <a:moveTo>
                    <a:pt x="984" y="0"/>
                  </a:moveTo>
                  <a:cubicBezTo>
                    <a:pt x="426" y="643"/>
                    <a:pt x="0" y="1342"/>
                    <a:pt x="0" y="2219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29">
              <a:extLst>
                <a:ext uri="{FF2B5EF4-FFF2-40B4-BE49-F238E27FC236}">
                  <a16:creationId xmlns:a16="http://schemas.microsoft.com/office/drawing/2014/main" id="{4463623F-A064-F67F-C180-E9EE989C6B9C}"/>
                </a:ext>
              </a:extLst>
            </p:cNvPr>
            <p:cNvSpPr/>
            <p:nvPr/>
          </p:nvSpPr>
          <p:spPr>
            <a:xfrm>
              <a:off x="3471800" y="2139625"/>
              <a:ext cx="28725" cy="53175"/>
            </a:xfrm>
            <a:custGeom>
              <a:avLst/>
              <a:gdLst/>
              <a:ahLst/>
              <a:cxnLst/>
              <a:rect l="l" t="t" r="r" b="b"/>
              <a:pathLst>
                <a:path w="1149" h="2127" extrusionOk="0">
                  <a:moveTo>
                    <a:pt x="910" y="1"/>
                  </a:moveTo>
                  <a:lnTo>
                    <a:pt x="1" y="2041"/>
                  </a:lnTo>
                  <a:lnTo>
                    <a:pt x="192" y="2126"/>
                  </a:lnTo>
                  <a:cubicBezTo>
                    <a:pt x="511" y="1450"/>
                    <a:pt x="831" y="773"/>
                    <a:pt x="1149" y="97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29">
              <a:extLst>
                <a:ext uri="{FF2B5EF4-FFF2-40B4-BE49-F238E27FC236}">
                  <a16:creationId xmlns:a16="http://schemas.microsoft.com/office/drawing/2014/main" id="{833C0B31-13D9-E1D8-9B03-625D33149515}"/>
                </a:ext>
              </a:extLst>
            </p:cNvPr>
            <p:cNvSpPr/>
            <p:nvPr/>
          </p:nvSpPr>
          <p:spPr>
            <a:xfrm>
              <a:off x="2729200" y="2299575"/>
              <a:ext cx="24400" cy="50025"/>
            </a:xfrm>
            <a:custGeom>
              <a:avLst/>
              <a:gdLst/>
              <a:ahLst/>
              <a:cxnLst/>
              <a:rect l="l" t="t" r="r" b="b"/>
              <a:pathLst>
                <a:path w="976" h="2001" extrusionOk="0">
                  <a:moveTo>
                    <a:pt x="783" y="1"/>
                  </a:moveTo>
                  <a:cubicBezTo>
                    <a:pt x="521" y="640"/>
                    <a:pt x="261" y="1281"/>
                    <a:pt x="0" y="1922"/>
                  </a:cubicBezTo>
                  <a:lnTo>
                    <a:pt x="201" y="2000"/>
                  </a:lnTo>
                  <a:lnTo>
                    <a:pt x="975" y="75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29">
              <a:extLst>
                <a:ext uri="{FF2B5EF4-FFF2-40B4-BE49-F238E27FC236}">
                  <a16:creationId xmlns:a16="http://schemas.microsoft.com/office/drawing/2014/main" id="{FD976F96-10E5-3F7A-70B5-269E01527CC3}"/>
                </a:ext>
              </a:extLst>
            </p:cNvPr>
            <p:cNvSpPr/>
            <p:nvPr/>
          </p:nvSpPr>
          <p:spPr>
            <a:xfrm>
              <a:off x="3365200" y="2372700"/>
              <a:ext cx="23875" cy="46225"/>
            </a:xfrm>
            <a:custGeom>
              <a:avLst/>
              <a:gdLst/>
              <a:ahLst/>
              <a:cxnLst/>
              <a:rect l="l" t="t" r="r" b="b"/>
              <a:pathLst>
                <a:path w="955" h="1849" extrusionOk="0">
                  <a:moveTo>
                    <a:pt x="761" y="1"/>
                  </a:moveTo>
                  <a:lnTo>
                    <a:pt x="0" y="1770"/>
                  </a:lnTo>
                  <a:lnTo>
                    <a:pt x="213" y="1849"/>
                  </a:lnTo>
                  <a:lnTo>
                    <a:pt x="955" y="80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29">
              <a:extLst>
                <a:ext uri="{FF2B5EF4-FFF2-40B4-BE49-F238E27FC236}">
                  <a16:creationId xmlns:a16="http://schemas.microsoft.com/office/drawing/2014/main" id="{026946CC-34C0-A6D7-9AA1-CABD90396742}"/>
                </a:ext>
              </a:extLst>
            </p:cNvPr>
            <p:cNvSpPr/>
            <p:nvPr/>
          </p:nvSpPr>
          <p:spPr>
            <a:xfrm>
              <a:off x="3382850" y="1687775"/>
              <a:ext cx="19725" cy="46300"/>
            </a:xfrm>
            <a:custGeom>
              <a:avLst/>
              <a:gdLst/>
              <a:ahLst/>
              <a:cxnLst/>
              <a:rect l="l" t="t" r="r" b="b"/>
              <a:pathLst>
                <a:path w="789" h="1852" extrusionOk="0">
                  <a:moveTo>
                    <a:pt x="764" y="1"/>
                  </a:moveTo>
                  <a:lnTo>
                    <a:pt x="764" y="1"/>
                  </a:lnTo>
                  <a:cubicBezTo>
                    <a:pt x="509" y="600"/>
                    <a:pt x="256" y="1198"/>
                    <a:pt x="1" y="1796"/>
                  </a:cubicBezTo>
                  <a:lnTo>
                    <a:pt x="71" y="1851"/>
                  </a:lnTo>
                  <a:cubicBezTo>
                    <a:pt x="493" y="1318"/>
                    <a:pt x="789" y="730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29">
              <a:extLst>
                <a:ext uri="{FF2B5EF4-FFF2-40B4-BE49-F238E27FC236}">
                  <a16:creationId xmlns:a16="http://schemas.microsoft.com/office/drawing/2014/main" id="{4BD3CFAC-697E-9A37-E384-53FB4228E4ED}"/>
                </a:ext>
              </a:extLst>
            </p:cNvPr>
            <p:cNvSpPr/>
            <p:nvPr/>
          </p:nvSpPr>
          <p:spPr>
            <a:xfrm>
              <a:off x="3619625" y="1871700"/>
              <a:ext cx="19250" cy="36375"/>
            </a:xfrm>
            <a:custGeom>
              <a:avLst/>
              <a:gdLst/>
              <a:ahLst/>
              <a:cxnLst/>
              <a:rect l="l" t="t" r="r" b="b"/>
              <a:pathLst>
                <a:path w="770" h="1455" extrusionOk="0">
                  <a:moveTo>
                    <a:pt x="601" y="1"/>
                  </a:moveTo>
                  <a:lnTo>
                    <a:pt x="1" y="1318"/>
                  </a:lnTo>
                  <a:lnTo>
                    <a:pt x="204" y="1455"/>
                  </a:lnTo>
                  <a:cubicBezTo>
                    <a:pt x="393" y="994"/>
                    <a:pt x="582" y="532"/>
                    <a:pt x="770" y="71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29">
              <a:extLst>
                <a:ext uri="{FF2B5EF4-FFF2-40B4-BE49-F238E27FC236}">
                  <a16:creationId xmlns:a16="http://schemas.microsoft.com/office/drawing/2014/main" id="{0EFA5E91-B41F-6B2A-5DDC-242FE4B7CB83}"/>
                </a:ext>
              </a:extLst>
            </p:cNvPr>
            <p:cNvSpPr/>
            <p:nvPr/>
          </p:nvSpPr>
          <p:spPr>
            <a:xfrm>
              <a:off x="2351200" y="2229700"/>
              <a:ext cx="25950" cy="35450"/>
            </a:xfrm>
            <a:custGeom>
              <a:avLst/>
              <a:gdLst/>
              <a:ahLst/>
              <a:cxnLst/>
              <a:rect l="l" t="t" r="r" b="b"/>
              <a:pathLst>
                <a:path w="1038" h="1418" extrusionOk="0">
                  <a:moveTo>
                    <a:pt x="820" y="1"/>
                  </a:moveTo>
                  <a:lnTo>
                    <a:pt x="1" y="1377"/>
                  </a:lnTo>
                  <a:lnTo>
                    <a:pt x="53" y="1418"/>
                  </a:lnTo>
                  <a:cubicBezTo>
                    <a:pt x="380" y="994"/>
                    <a:pt x="709" y="571"/>
                    <a:pt x="1037" y="148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29">
              <a:extLst>
                <a:ext uri="{FF2B5EF4-FFF2-40B4-BE49-F238E27FC236}">
                  <a16:creationId xmlns:a16="http://schemas.microsoft.com/office/drawing/2014/main" id="{A518682D-BEC9-1DD0-49FE-CD9A6817981B}"/>
                </a:ext>
              </a:extLst>
            </p:cNvPr>
            <p:cNvSpPr/>
            <p:nvPr/>
          </p:nvSpPr>
          <p:spPr>
            <a:xfrm>
              <a:off x="3341100" y="1768500"/>
              <a:ext cx="24800" cy="43625"/>
            </a:xfrm>
            <a:custGeom>
              <a:avLst/>
              <a:gdLst/>
              <a:ahLst/>
              <a:cxnLst/>
              <a:rect l="l" t="t" r="r" b="b"/>
              <a:pathLst>
                <a:path w="992" h="1745" extrusionOk="0">
                  <a:moveTo>
                    <a:pt x="905" y="0"/>
                  </a:moveTo>
                  <a:lnTo>
                    <a:pt x="1" y="1685"/>
                  </a:lnTo>
                  <a:lnTo>
                    <a:pt x="73" y="1744"/>
                  </a:lnTo>
                  <a:lnTo>
                    <a:pt x="991" y="68"/>
                  </a:lnTo>
                  <a:cubicBezTo>
                    <a:pt x="963" y="46"/>
                    <a:pt x="934" y="23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29">
              <a:extLst>
                <a:ext uri="{FF2B5EF4-FFF2-40B4-BE49-F238E27FC236}">
                  <a16:creationId xmlns:a16="http://schemas.microsoft.com/office/drawing/2014/main" id="{8B8AD73E-7E02-D38C-4489-EED3BE84B5E7}"/>
                </a:ext>
              </a:extLst>
            </p:cNvPr>
            <p:cNvSpPr/>
            <p:nvPr/>
          </p:nvSpPr>
          <p:spPr>
            <a:xfrm>
              <a:off x="2839125" y="1743050"/>
              <a:ext cx="19700" cy="40700"/>
            </a:xfrm>
            <a:custGeom>
              <a:avLst/>
              <a:gdLst/>
              <a:ahLst/>
              <a:cxnLst/>
              <a:rect l="l" t="t" r="r" b="b"/>
              <a:pathLst>
                <a:path w="788" h="1628" extrusionOk="0">
                  <a:moveTo>
                    <a:pt x="713" y="0"/>
                  </a:moveTo>
                  <a:cubicBezTo>
                    <a:pt x="308" y="460"/>
                    <a:pt x="16" y="974"/>
                    <a:pt x="0" y="1627"/>
                  </a:cubicBezTo>
                  <a:lnTo>
                    <a:pt x="787" y="60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29">
              <a:extLst>
                <a:ext uri="{FF2B5EF4-FFF2-40B4-BE49-F238E27FC236}">
                  <a16:creationId xmlns:a16="http://schemas.microsoft.com/office/drawing/2014/main" id="{14726B95-AAEA-96E9-2197-02C0CD1F2AAC}"/>
                </a:ext>
              </a:extLst>
            </p:cNvPr>
            <p:cNvSpPr/>
            <p:nvPr/>
          </p:nvSpPr>
          <p:spPr>
            <a:xfrm>
              <a:off x="2817850" y="1733525"/>
              <a:ext cx="25425" cy="36500"/>
            </a:xfrm>
            <a:custGeom>
              <a:avLst/>
              <a:gdLst/>
              <a:ahLst/>
              <a:cxnLst/>
              <a:rect l="l" t="t" r="r" b="b"/>
              <a:pathLst>
                <a:path w="1017" h="1460" extrusionOk="0">
                  <a:moveTo>
                    <a:pt x="932" y="1"/>
                  </a:moveTo>
                  <a:lnTo>
                    <a:pt x="1" y="1318"/>
                  </a:lnTo>
                  <a:lnTo>
                    <a:pt x="226" y="1459"/>
                  </a:lnTo>
                  <a:lnTo>
                    <a:pt x="1017" y="70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29">
              <a:extLst>
                <a:ext uri="{FF2B5EF4-FFF2-40B4-BE49-F238E27FC236}">
                  <a16:creationId xmlns:a16="http://schemas.microsoft.com/office/drawing/2014/main" id="{DB6F2BAF-8521-2F76-0A3D-8331C3D02B2A}"/>
                </a:ext>
              </a:extLst>
            </p:cNvPr>
            <p:cNvSpPr/>
            <p:nvPr/>
          </p:nvSpPr>
          <p:spPr>
            <a:xfrm>
              <a:off x="3393000" y="1705600"/>
              <a:ext cx="20425" cy="36225"/>
            </a:xfrm>
            <a:custGeom>
              <a:avLst/>
              <a:gdLst/>
              <a:ahLst/>
              <a:cxnLst/>
              <a:rect l="l" t="t" r="r" b="b"/>
              <a:pathLst>
                <a:path w="817" h="1449" extrusionOk="0">
                  <a:moveTo>
                    <a:pt x="740" y="0"/>
                  </a:moveTo>
                  <a:lnTo>
                    <a:pt x="0" y="1337"/>
                  </a:lnTo>
                  <a:lnTo>
                    <a:pt x="235" y="1448"/>
                  </a:lnTo>
                  <a:cubicBezTo>
                    <a:pt x="428" y="985"/>
                    <a:pt x="622" y="522"/>
                    <a:pt x="817" y="60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29">
              <a:extLst>
                <a:ext uri="{FF2B5EF4-FFF2-40B4-BE49-F238E27FC236}">
                  <a16:creationId xmlns:a16="http://schemas.microsoft.com/office/drawing/2014/main" id="{E4740FE5-F85F-A0F0-88F5-B1E74ABFF971}"/>
                </a:ext>
              </a:extLst>
            </p:cNvPr>
            <p:cNvSpPr/>
            <p:nvPr/>
          </p:nvSpPr>
          <p:spPr>
            <a:xfrm>
              <a:off x="3363725" y="1732650"/>
              <a:ext cx="20925" cy="37550"/>
            </a:xfrm>
            <a:custGeom>
              <a:avLst/>
              <a:gdLst/>
              <a:ahLst/>
              <a:cxnLst/>
              <a:rect l="l" t="t" r="r" b="b"/>
              <a:pathLst>
                <a:path w="837" h="1502" extrusionOk="0">
                  <a:moveTo>
                    <a:pt x="766" y="1"/>
                  </a:moveTo>
                  <a:cubicBezTo>
                    <a:pt x="511" y="479"/>
                    <a:pt x="255" y="956"/>
                    <a:pt x="0" y="1434"/>
                  </a:cubicBezTo>
                  <a:cubicBezTo>
                    <a:pt x="29" y="1457"/>
                    <a:pt x="57" y="1480"/>
                    <a:pt x="86" y="1501"/>
                  </a:cubicBezTo>
                  <a:lnTo>
                    <a:pt x="836" y="5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29">
              <a:extLst>
                <a:ext uri="{FF2B5EF4-FFF2-40B4-BE49-F238E27FC236}">
                  <a16:creationId xmlns:a16="http://schemas.microsoft.com/office/drawing/2014/main" id="{E6107506-A28E-8935-B183-ADB53562062C}"/>
                </a:ext>
              </a:extLst>
            </p:cNvPr>
            <p:cNvSpPr/>
            <p:nvPr/>
          </p:nvSpPr>
          <p:spPr>
            <a:xfrm>
              <a:off x="3588750" y="1974675"/>
              <a:ext cx="20300" cy="35475"/>
            </a:xfrm>
            <a:custGeom>
              <a:avLst/>
              <a:gdLst/>
              <a:ahLst/>
              <a:cxnLst/>
              <a:rect l="l" t="t" r="r" b="b"/>
              <a:pathLst>
                <a:path w="812" h="1419" extrusionOk="0">
                  <a:moveTo>
                    <a:pt x="732" y="0"/>
                  </a:moveTo>
                  <a:lnTo>
                    <a:pt x="1" y="1320"/>
                  </a:lnTo>
                  <a:lnTo>
                    <a:pt x="207" y="1418"/>
                  </a:lnTo>
                  <a:lnTo>
                    <a:pt x="811" y="66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29">
              <a:extLst>
                <a:ext uri="{FF2B5EF4-FFF2-40B4-BE49-F238E27FC236}">
                  <a16:creationId xmlns:a16="http://schemas.microsoft.com/office/drawing/2014/main" id="{DE551025-AF5D-0195-FA8E-0EB54C2AA779}"/>
                </a:ext>
              </a:extLst>
            </p:cNvPr>
            <p:cNvSpPr/>
            <p:nvPr/>
          </p:nvSpPr>
          <p:spPr>
            <a:xfrm>
              <a:off x="3503100" y="2095075"/>
              <a:ext cx="17800" cy="31250"/>
            </a:xfrm>
            <a:custGeom>
              <a:avLst/>
              <a:gdLst/>
              <a:ahLst/>
              <a:cxnLst/>
              <a:rect l="l" t="t" r="r" b="b"/>
              <a:pathLst>
                <a:path w="712" h="1250" extrusionOk="0">
                  <a:moveTo>
                    <a:pt x="522" y="0"/>
                  </a:moveTo>
                  <a:cubicBezTo>
                    <a:pt x="348" y="371"/>
                    <a:pt x="174" y="741"/>
                    <a:pt x="0" y="1110"/>
                  </a:cubicBezTo>
                  <a:lnTo>
                    <a:pt x="199" y="1249"/>
                  </a:lnTo>
                  <a:lnTo>
                    <a:pt x="711" y="8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29">
              <a:extLst>
                <a:ext uri="{FF2B5EF4-FFF2-40B4-BE49-F238E27FC236}">
                  <a16:creationId xmlns:a16="http://schemas.microsoft.com/office/drawing/2014/main" id="{7D083190-6ABB-2FE2-15BE-FD467544CCBD}"/>
                </a:ext>
              </a:extLst>
            </p:cNvPr>
            <p:cNvSpPr/>
            <p:nvPr/>
          </p:nvSpPr>
          <p:spPr>
            <a:xfrm>
              <a:off x="3444825" y="2217700"/>
              <a:ext cx="18475" cy="30575"/>
            </a:xfrm>
            <a:custGeom>
              <a:avLst/>
              <a:gdLst/>
              <a:ahLst/>
              <a:cxnLst/>
              <a:rect l="l" t="t" r="r" b="b"/>
              <a:pathLst>
                <a:path w="739" h="1223" extrusionOk="0">
                  <a:moveTo>
                    <a:pt x="538" y="1"/>
                  </a:moveTo>
                  <a:lnTo>
                    <a:pt x="1" y="1142"/>
                  </a:lnTo>
                  <a:lnTo>
                    <a:pt x="183" y="1223"/>
                  </a:lnTo>
                  <a:lnTo>
                    <a:pt x="739" y="9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29">
              <a:extLst>
                <a:ext uri="{FF2B5EF4-FFF2-40B4-BE49-F238E27FC236}">
                  <a16:creationId xmlns:a16="http://schemas.microsoft.com/office/drawing/2014/main" id="{01CD67AB-7CA3-6CDC-9676-1797428D3864}"/>
                </a:ext>
              </a:extLst>
            </p:cNvPr>
            <p:cNvSpPr/>
            <p:nvPr/>
          </p:nvSpPr>
          <p:spPr>
            <a:xfrm>
              <a:off x="3263650" y="2271925"/>
              <a:ext cx="17075" cy="32225"/>
            </a:xfrm>
            <a:custGeom>
              <a:avLst/>
              <a:gdLst/>
              <a:ahLst/>
              <a:cxnLst/>
              <a:rect l="l" t="t" r="r" b="b"/>
              <a:pathLst>
                <a:path w="683" h="1289" extrusionOk="0">
                  <a:moveTo>
                    <a:pt x="592" y="0"/>
                  </a:moveTo>
                  <a:lnTo>
                    <a:pt x="0" y="1201"/>
                  </a:lnTo>
                  <a:lnTo>
                    <a:pt x="199" y="1289"/>
                  </a:lnTo>
                  <a:cubicBezTo>
                    <a:pt x="382" y="881"/>
                    <a:pt x="682" y="523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29">
              <a:extLst>
                <a:ext uri="{FF2B5EF4-FFF2-40B4-BE49-F238E27FC236}">
                  <a16:creationId xmlns:a16="http://schemas.microsoft.com/office/drawing/2014/main" id="{A8FA00DF-E415-B4D5-10DC-9584C4B1977C}"/>
                </a:ext>
              </a:extLst>
            </p:cNvPr>
            <p:cNvSpPr/>
            <p:nvPr/>
          </p:nvSpPr>
          <p:spPr>
            <a:xfrm>
              <a:off x="3258150" y="2332650"/>
              <a:ext cx="17925" cy="30575"/>
            </a:xfrm>
            <a:custGeom>
              <a:avLst/>
              <a:gdLst/>
              <a:ahLst/>
              <a:cxnLst/>
              <a:rect l="l" t="t" r="r" b="b"/>
              <a:pathLst>
                <a:path w="717" h="1223" extrusionOk="0">
                  <a:moveTo>
                    <a:pt x="534" y="0"/>
                  </a:moveTo>
                  <a:cubicBezTo>
                    <a:pt x="356" y="373"/>
                    <a:pt x="179" y="745"/>
                    <a:pt x="1" y="1118"/>
                  </a:cubicBezTo>
                  <a:lnTo>
                    <a:pt x="214" y="1222"/>
                  </a:lnTo>
                  <a:lnTo>
                    <a:pt x="716" y="80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29">
              <a:extLst>
                <a:ext uri="{FF2B5EF4-FFF2-40B4-BE49-F238E27FC236}">
                  <a16:creationId xmlns:a16="http://schemas.microsoft.com/office/drawing/2014/main" id="{CFAAB01E-F15A-671A-BA11-CC9436D2E382}"/>
                </a:ext>
              </a:extLst>
            </p:cNvPr>
            <p:cNvSpPr/>
            <p:nvPr/>
          </p:nvSpPr>
          <p:spPr>
            <a:xfrm>
              <a:off x="3118725" y="1678075"/>
              <a:ext cx="15675" cy="25900"/>
            </a:xfrm>
            <a:custGeom>
              <a:avLst/>
              <a:gdLst/>
              <a:ahLst/>
              <a:cxnLst/>
              <a:rect l="l" t="t" r="r" b="b"/>
              <a:pathLst>
                <a:path w="627" h="1036" extrusionOk="0">
                  <a:moveTo>
                    <a:pt x="448" y="0"/>
                  </a:moveTo>
                  <a:cubicBezTo>
                    <a:pt x="299" y="314"/>
                    <a:pt x="150" y="629"/>
                    <a:pt x="1" y="943"/>
                  </a:cubicBezTo>
                  <a:lnTo>
                    <a:pt x="191" y="1035"/>
                  </a:lnTo>
                  <a:cubicBezTo>
                    <a:pt x="336" y="715"/>
                    <a:pt x="482" y="393"/>
                    <a:pt x="627" y="7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29">
              <a:extLst>
                <a:ext uri="{FF2B5EF4-FFF2-40B4-BE49-F238E27FC236}">
                  <a16:creationId xmlns:a16="http://schemas.microsoft.com/office/drawing/2014/main" id="{571218FE-6B74-FC54-D33A-4DC3B6B088F2}"/>
                </a:ext>
              </a:extLst>
            </p:cNvPr>
            <p:cNvSpPr/>
            <p:nvPr/>
          </p:nvSpPr>
          <p:spPr>
            <a:xfrm>
              <a:off x="2712850" y="1766675"/>
              <a:ext cx="19225" cy="24625"/>
            </a:xfrm>
            <a:custGeom>
              <a:avLst/>
              <a:gdLst/>
              <a:ahLst/>
              <a:cxnLst/>
              <a:rect l="l" t="t" r="r" b="b"/>
              <a:pathLst>
                <a:path w="769" h="985" extrusionOk="0">
                  <a:moveTo>
                    <a:pt x="603" y="1"/>
                  </a:moveTo>
                  <a:lnTo>
                    <a:pt x="40" y="954"/>
                  </a:lnTo>
                  <a:lnTo>
                    <a:pt x="40" y="954"/>
                  </a:lnTo>
                  <a:cubicBezTo>
                    <a:pt x="448" y="799"/>
                    <a:pt x="601" y="451"/>
                    <a:pt x="769" y="113"/>
                  </a:cubicBezTo>
                  <a:lnTo>
                    <a:pt x="603" y="1"/>
                  </a:lnTo>
                  <a:close/>
                  <a:moveTo>
                    <a:pt x="40" y="954"/>
                  </a:moveTo>
                  <a:lnTo>
                    <a:pt x="40" y="954"/>
                  </a:lnTo>
                  <a:cubicBezTo>
                    <a:pt x="27" y="959"/>
                    <a:pt x="14" y="963"/>
                    <a:pt x="1" y="968"/>
                  </a:cubicBezTo>
                  <a:lnTo>
                    <a:pt x="21" y="985"/>
                  </a:lnTo>
                  <a:lnTo>
                    <a:pt x="40" y="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29">
              <a:extLst>
                <a:ext uri="{FF2B5EF4-FFF2-40B4-BE49-F238E27FC236}">
                  <a16:creationId xmlns:a16="http://schemas.microsoft.com/office/drawing/2014/main" id="{73628F48-089F-CA31-32A4-B1D60F505DB9}"/>
                </a:ext>
              </a:extLst>
            </p:cNvPr>
            <p:cNvSpPr/>
            <p:nvPr/>
          </p:nvSpPr>
          <p:spPr>
            <a:xfrm>
              <a:off x="2738050" y="2269300"/>
              <a:ext cx="14450" cy="24650"/>
            </a:xfrm>
            <a:custGeom>
              <a:avLst/>
              <a:gdLst/>
              <a:ahLst/>
              <a:cxnLst/>
              <a:rect l="l" t="t" r="r" b="b"/>
              <a:pathLst>
                <a:path w="578" h="986" extrusionOk="0">
                  <a:moveTo>
                    <a:pt x="397" y="0"/>
                  </a:moveTo>
                  <a:lnTo>
                    <a:pt x="1" y="939"/>
                  </a:lnTo>
                  <a:lnTo>
                    <a:pt x="194" y="985"/>
                  </a:lnTo>
                  <a:cubicBezTo>
                    <a:pt x="322" y="679"/>
                    <a:pt x="449" y="375"/>
                    <a:pt x="577" y="69"/>
                  </a:cubicBezTo>
                  <a:lnTo>
                    <a:pt x="3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29">
              <a:extLst>
                <a:ext uri="{FF2B5EF4-FFF2-40B4-BE49-F238E27FC236}">
                  <a16:creationId xmlns:a16="http://schemas.microsoft.com/office/drawing/2014/main" id="{97A19400-D3F0-C345-DF14-5F562396D377}"/>
                </a:ext>
              </a:extLst>
            </p:cNvPr>
            <p:cNvSpPr/>
            <p:nvPr/>
          </p:nvSpPr>
          <p:spPr>
            <a:xfrm>
              <a:off x="2213750" y="2443875"/>
              <a:ext cx="19975" cy="25900"/>
            </a:xfrm>
            <a:custGeom>
              <a:avLst/>
              <a:gdLst/>
              <a:ahLst/>
              <a:cxnLst/>
              <a:rect l="l" t="t" r="r" b="b"/>
              <a:pathLst>
                <a:path w="799" h="1036" extrusionOk="0">
                  <a:moveTo>
                    <a:pt x="603" y="0"/>
                  </a:moveTo>
                  <a:cubicBezTo>
                    <a:pt x="401" y="317"/>
                    <a:pt x="201" y="635"/>
                    <a:pt x="0" y="952"/>
                  </a:cubicBezTo>
                  <a:lnTo>
                    <a:pt x="96" y="1035"/>
                  </a:lnTo>
                  <a:lnTo>
                    <a:pt x="798" y="13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29">
              <a:extLst>
                <a:ext uri="{FF2B5EF4-FFF2-40B4-BE49-F238E27FC236}">
                  <a16:creationId xmlns:a16="http://schemas.microsoft.com/office/drawing/2014/main" id="{722605E9-58B4-FAD4-92BE-C13F9603398F}"/>
                </a:ext>
              </a:extLst>
            </p:cNvPr>
            <p:cNvSpPr/>
            <p:nvPr/>
          </p:nvSpPr>
          <p:spPr>
            <a:xfrm>
              <a:off x="2510225" y="2393925"/>
              <a:ext cx="10375" cy="30300"/>
            </a:xfrm>
            <a:custGeom>
              <a:avLst/>
              <a:gdLst/>
              <a:ahLst/>
              <a:cxnLst/>
              <a:rect l="l" t="t" r="r" b="b"/>
              <a:pathLst>
                <a:path w="415" h="1212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22" y="388"/>
                    <a:pt x="62" y="775"/>
                    <a:pt x="0" y="1162"/>
                  </a:cubicBezTo>
                  <a:lnTo>
                    <a:pt x="70" y="1211"/>
                  </a:lnTo>
                  <a:cubicBezTo>
                    <a:pt x="287" y="835"/>
                    <a:pt x="415" y="446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29">
              <a:extLst>
                <a:ext uri="{FF2B5EF4-FFF2-40B4-BE49-F238E27FC236}">
                  <a16:creationId xmlns:a16="http://schemas.microsoft.com/office/drawing/2014/main" id="{62DE6F60-5D4C-2F9F-47FA-6ABD3230002C}"/>
                </a:ext>
              </a:extLst>
            </p:cNvPr>
            <p:cNvSpPr/>
            <p:nvPr/>
          </p:nvSpPr>
          <p:spPr>
            <a:xfrm>
              <a:off x="2336000" y="2232850"/>
              <a:ext cx="19450" cy="27625"/>
            </a:xfrm>
            <a:custGeom>
              <a:avLst/>
              <a:gdLst/>
              <a:ahLst/>
              <a:cxnLst/>
              <a:rect l="l" t="t" r="r" b="b"/>
              <a:pathLst>
                <a:path w="778" h="1105" extrusionOk="0">
                  <a:moveTo>
                    <a:pt x="718" y="1"/>
                  </a:moveTo>
                  <a:lnTo>
                    <a:pt x="1" y="1084"/>
                  </a:lnTo>
                  <a:lnTo>
                    <a:pt x="27" y="1105"/>
                  </a:lnTo>
                  <a:cubicBezTo>
                    <a:pt x="277" y="753"/>
                    <a:pt x="527" y="400"/>
                    <a:pt x="778" y="48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29">
              <a:extLst>
                <a:ext uri="{FF2B5EF4-FFF2-40B4-BE49-F238E27FC236}">
                  <a16:creationId xmlns:a16="http://schemas.microsoft.com/office/drawing/2014/main" id="{A8BA4E88-5EE9-E095-98BC-4992C8883E3A}"/>
                </a:ext>
              </a:extLst>
            </p:cNvPr>
            <p:cNvSpPr/>
            <p:nvPr/>
          </p:nvSpPr>
          <p:spPr>
            <a:xfrm>
              <a:off x="3243075" y="2329000"/>
              <a:ext cx="12950" cy="25750"/>
            </a:xfrm>
            <a:custGeom>
              <a:avLst/>
              <a:gdLst/>
              <a:ahLst/>
              <a:cxnLst/>
              <a:rect l="l" t="t" r="r" b="b"/>
              <a:pathLst>
                <a:path w="518" h="1030" extrusionOk="0">
                  <a:moveTo>
                    <a:pt x="348" y="0"/>
                  </a:moveTo>
                  <a:lnTo>
                    <a:pt x="0" y="963"/>
                  </a:lnTo>
                  <a:lnTo>
                    <a:pt x="211" y="1030"/>
                  </a:lnTo>
                  <a:cubicBezTo>
                    <a:pt x="313" y="705"/>
                    <a:pt x="415" y="381"/>
                    <a:pt x="518" y="56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29">
              <a:extLst>
                <a:ext uri="{FF2B5EF4-FFF2-40B4-BE49-F238E27FC236}">
                  <a16:creationId xmlns:a16="http://schemas.microsoft.com/office/drawing/2014/main" id="{EC0E81E9-65C3-7C86-C227-584862C38870}"/>
                </a:ext>
              </a:extLst>
            </p:cNvPr>
            <p:cNvSpPr/>
            <p:nvPr/>
          </p:nvSpPr>
          <p:spPr>
            <a:xfrm>
              <a:off x="3709725" y="1747725"/>
              <a:ext cx="14050" cy="23650"/>
            </a:xfrm>
            <a:custGeom>
              <a:avLst/>
              <a:gdLst/>
              <a:ahLst/>
              <a:cxnLst/>
              <a:rect l="l" t="t" r="r" b="b"/>
              <a:pathLst>
                <a:path w="562" h="946" extrusionOk="0">
                  <a:moveTo>
                    <a:pt x="381" y="0"/>
                  </a:moveTo>
                  <a:lnTo>
                    <a:pt x="0" y="872"/>
                  </a:lnTo>
                  <a:lnTo>
                    <a:pt x="188" y="946"/>
                  </a:lnTo>
                  <a:lnTo>
                    <a:pt x="562" y="6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29">
              <a:extLst>
                <a:ext uri="{FF2B5EF4-FFF2-40B4-BE49-F238E27FC236}">
                  <a16:creationId xmlns:a16="http://schemas.microsoft.com/office/drawing/2014/main" id="{5DB53D36-7499-B3BB-D2D8-6F5244B8EB1A}"/>
                </a:ext>
              </a:extLst>
            </p:cNvPr>
            <p:cNvSpPr/>
            <p:nvPr/>
          </p:nvSpPr>
          <p:spPr>
            <a:xfrm>
              <a:off x="2307925" y="2280775"/>
              <a:ext cx="14275" cy="19725"/>
            </a:xfrm>
            <a:custGeom>
              <a:avLst/>
              <a:gdLst/>
              <a:ahLst/>
              <a:cxnLst/>
              <a:rect l="l" t="t" r="r" b="b"/>
              <a:pathLst>
                <a:path w="571" h="789" extrusionOk="0">
                  <a:moveTo>
                    <a:pt x="551" y="1"/>
                  </a:moveTo>
                  <a:cubicBezTo>
                    <a:pt x="546" y="11"/>
                    <a:pt x="542" y="21"/>
                    <a:pt x="537" y="31"/>
                  </a:cubicBezTo>
                  <a:lnTo>
                    <a:pt x="537" y="31"/>
                  </a:lnTo>
                  <a:cubicBezTo>
                    <a:pt x="548" y="26"/>
                    <a:pt x="559" y="22"/>
                    <a:pt x="570" y="18"/>
                  </a:cubicBezTo>
                  <a:lnTo>
                    <a:pt x="551" y="1"/>
                  </a:lnTo>
                  <a:close/>
                  <a:moveTo>
                    <a:pt x="537" y="31"/>
                  </a:moveTo>
                  <a:cubicBezTo>
                    <a:pt x="219" y="162"/>
                    <a:pt x="0" y="354"/>
                    <a:pt x="200" y="789"/>
                  </a:cubicBezTo>
                  <a:cubicBezTo>
                    <a:pt x="312" y="536"/>
                    <a:pt x="425" y="283"/>
                    <a:pt x="53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29">
              <a:extLst>
                <a:ext uri="{FF2B5EF4-FFF2-40B4-BE49-F238E27FC236}">
                  <a16:creationId xmlns:a16="http://schemas.microsoft.com/office/drawing/2014/main" id="{0B1282BC-B5A3-5966-8709-8F1C5A8986FA}"/>
                </a:ext>
              </a:extLst>
            </p:cNvPr>
            <p:cNvSpPr/>
            <p:nvPr/>
          </p:nvSpPr>
          <p:spPr>
            <a:xfrm>
              <a:off x="3607050" y="1948100"/>
              <a:ext cx="15850" cy="28250"/>
            </a:xfrm>
            <a:custGeom>
              <a:avLst/>
              <a:gdLst/>
              <a:ahLst/>
              <a:cxnLst/>
              <a:rect l="l" t="t" r="r" b="b"/>
              <a:pathLst>
                <a:path w="634" h="1130" extrusionOk="0">
                  <a:moveTo>
                    <a:pt x="532" y="0"/>
                  </a:moveTo>
                  <a:cubicBezTo>
                    <a:pt x="355" y="354"/>
                    <a:pt x="178" y="709"/>
                    <a:pt x="0" y="1063"/>
                  </a:cubicBezTo>
                  <a:lnTo>
                    <a:pt x="79" y="1129"/>
                  </a:lnTo>
                  <a:lnTo>
                    <a:pt x="633" y="86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29">
              <a:extLst>
                <a:ext uri="{FF2B5EF4-FFF2-40B4-BE49-F238E27FC236}">
                  <a16:creationId xmlns:a16="http://schemas.microsoft.com/office/drawing/2014/main" id="{6992BDA8-465C-C1D6-8DBF-AACCF712AD6F}"/>
                </a:ext>
              </a:extLst>
            </p:cNvPr>
            <p:cNvSpPr/>
            <p:nvPr/>
          </p:nvSpPr>
          <p:spPr>
            <a:xfrm>
              <a:off x="3653025" y="1863925"/>
              <a:ext cx="14950" cy="24125"/>
            </a:xfrm>
            <a:custGeom>
              <a:avLst/>
              <a:gdLst/>
              <a:ahLst/>
              <a:cxnLst/>
              <a:rect l="l" t="t" r="r" b="b"/>
              <a:pathLst>
                <a:path w="598" h="965" extrusionOk="0">
                  <a:moveTo>
                    <a:pt x="395" y="0"/>
                  </a:moveTo>
                  <a:cubicBezTo>
                    <a:pt x="264" y="297"/>
                    <a:pt x="131" y="593"/>
                    <a:pt x="0" y="888"/>
                  </a:cubicBezTo>
                  <a:lnTo>
                    <a:pt x="94" y="964"/>
                  </a:lnTo>
                  <a:cubicBezTo>
                    <a:pt x="262" y="678"/>
                    <a:pt x="430" y="390"/>
                    <a:pt x="598" y="104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29">
              <a:extLst>
                <a:ext uri="{FF2B5EF4-FFF2-40B4-BE49-F238E27FC236}">
                  <a16:creationId xmlns:a16="http://schemas.microsoft.com/office/drawing/2014/main" id="{A528E43F-D256-82E7-6E47-ACE9950E4874}"/>
                </a:ext>
              </a:extLst>
            </p:cNvPr>
            <p:cNvSpPr/>
            <p:nvPr/>
          </p:nvSpPr>
          <p:spPr>
            <a:xfrm>
              <a:off x="3329475" y="1810625"/>
              <a:ext cx="13475" cy="24975"/>
            </a:xfrm>
            <a:custGeom>
              <a:avLst/>
              <a:gdLst/>
              <a:ahLst/>
              <a:cxnLst/>
              <a:rect l="l" t="t" r="r" b="b"/>
              <a:pathLst>
                <a:path w="539" h="999" extrusionOk="0">
                  <a:moveTo>
                    <a:pt x="466" y="0"/>
                  </a:moveTo>
                  <a:cubicBezTo>
                    <a:pt x="196" y="267"/>
                    <a:pt x="0" y="566"/>
                    <a:pt x="103" y="999"/>
                  </a:cubicBezTo>
                  <a:cubicBezTo>
                    <a:pt x="248" y="685"/>
                    <a:pt x="393" y="372"/>
                    <a:pt x="538" y="58"/>
                  </a:cubicBez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29">
              <a:extLst>
                <a:ext uri="{FF2B5EF4-FFF2-40B4-BE49-F238E27FC236}">
                  <a16:creationId xmlns:a16="http://schemas.microsoft.com/office/drawing/2014/main" id="{B80B6F3B-9231-A5DE-7E88-B39D954ED2BE}"/>
                </a:ext>
              </a:extLst>
            </p:cNvPr>
            <p:cNvSpPr/>
            <p:nvPr/>
          </p:nvSpPr>
          <p:spPr>
            <a:xfrm>
              <a:off x="3698175" y="1732225"/>
              <a:ext cx="12775" cy="19725"/>
            </a:xfrm>
            <a:custGeom>
              <a:avLst/>
              <a:gdLst/>
              <a:ahLst/>
              <a:cxnLst/>
              <a:rect l="l" t="t" r="r" b="b"/>
              <a:pathLst>
                <a:path w="511" h="789" extrusionOk="0">
                  <a:moveTo>
                    <a:pt x="310" y="1"/>
                  </a:moveTo>
                  <a:cubicBezTo>
                    <a:pt x="207" y="241"/>
                    <a:pt x="104" y="481"/>
                    <a:pt x="0" y="721"/>
                  </a:cubicBezTo>
                  <a:lnTo>
                    <a:pt x="139" y="789"/>
                  </a:lnTo>
                  <a:cubicBezTo>
                    <a:pt x="263" y="560"/>
                    <a:pt x="387" y="331"/>
                    <a:pt x="511" y="103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29">
              <a:extLst>
                <a:ext uri="{FF2B5EF4-FFF2-40B4-BE49-F238E27FC236}">
                  <a16:creationId xmlns:a16="http://schemas.microsoft.com/office/drawing/2014/main" id="{3C785F77-E7A8-B57C-3015-D09E7A82757C}"/>
                </a:ext>
              </a:extLst>
            </p:cNvPr>
            <p:cNvSpPr/>
            <p:nvPr/>
          </p:nvSpPr>
          <p:spPr>
            <a:xfrm>
              <a:off x="3129575" y="1702875"/>
              <a:ext cx="14175" cy="20650"/>
            </a:xfrm>
            <a:custGeom>
              <a:avLst/>
              <a:gdLst/>
              <a:ahLst/>
              <a:cxnLst/>
              <a:rect l="l" t="t" r="r" b="b"/>
              <a:pathLst>
                <a:path w="567" h="826" extrusionOk="0">
                  <a:moveTo>
                    <a:pt x="413" y="0"/>
                  </a:moveTo>
                  <a:cubicBezTo>
                    <a:pt x="412" y="0"/>
                    <a:pt x="412" y="0"/>
                    <a:pt x="412" y="0"/>
                  </a:cubicBezTo>
                  <a:cubicBezTo>
                    <a:pt x="270" y="247"/>
                    <a:pt x="135" y="498"/>
                    <a:pt x="0" y="748"/>
                  </a:cubicBezTo>
                  <a:lnTo>
                    <a:pt x="167" y="826"/>
                  </a:lnTo>
                  <a:cubicBezTo>
                    <a:pt x="299" y="573"/>
                    <a:pt x="432" y="321"/>
                    <a:pt x="567" y="66"/>
                  </a:cubicBezTo>
                  <a:cubicBezTo>
                    <a:pt x="495" y="35"/>
                    <a:pt x="422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29">
              <a:extLst>
                <a:ext uri="{FF2B5EF4-FFF2-40B4-BE49-F238E27FC236}">
                  <a16:creationId xmlns:a16="http://schemas.microsoft.com/office/drawing/2014/main" id="{EC2C1A60-2E29-A15B-8417-CDE9383FEB30}"/>
                </a:ext>
              </a:extLst>
            </p:cNvPr>
            <p:cNvSpPr/>
            <p:nvPr/>
          </p:nvSpPr>
          <p:spPr>
            <a:xfrm>
              <a:off x="2353925" y="2214425"/>
              <a:ext cx="15100" cy="19650"/>
            </a:xfrm>
            <a:custGeom>
              <a:avLst/>
              <a:gdLst/>
              <a:ahLst/>
              <a:cxnLst/>
              <a:rect l="l" t="t" r="r" b="b"/>
              <a:pathLst>
                <a:path w="604" h="786" extrusionOk="0">
                  <a:moveTo>
                    <a:pt x="407" y="0"/>
                  </a:moveTo>
                  <a:lnTo>
                    <a:pt x="1" y="738"/>
                  </a:lnTo>
                  <a:lnTo>
                    <a:pt x="59" y="785"/>
                  </a:lnTo>
                  <a:cubicBezTo>
                    <a:pt x="241" y="564"/>
                    <a:pt x="422" y="344"/>
                    <a:pt x="603" y="123"/>
                  </a:cubicBezTo>
                  <a:lnTo>
                    <a:pt x="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29">
              <a:extLst>
                <a:ext uri="{FF2B5EF4-FFF2-40B4-BE49-F238E27FC236}">
                  <a16:creationId xmlns:a16="http://schemas.microsoft.com/office/drawing/2014/main" id="{65F8C207-899B-4C9F-87E0-E9220DEF8E7F}"/>
                </a:ext>
              </a:extLst>
            </p:cNvPr>
            <p:cNvSpPr/>
            <p:nvPr/>
          </p:nvSpPr>
          <p:spPr>
            <a:xfrm>
              <a:off x="2336850" y="2264100"/>
              <a:ext cx="15675" cy="21650"/>
            </a:xfrm>
            <a:custGeom>
              <a:avLst/>
              <a:gdLst/>
              <a:ahLst/>
              <a:cxnLst/>
              <a:rect l="l" t="t" r="r" b="b"/>
              <a:pathLst>
                <a:path w="627" h="866" extrusionOk="0">
                  <a:moveTo>
                    <a:pt x="575" y="1"/>
                  </a:moveTo>
                  <a:lnTo>
                    <a:pt x="1" y="832"/>
                  </a:lnTo>
                  <a:lnTo>
                    <a:pt x="42" y="866"/>
                  </a:lnTo>
                  <a:cubicBezTo>
                    <a:pt x="236" y="591"/>
                    <a:pt x="431" y="317"/>
                    <a:pt x="627" y="42"/>
                  </a:cubicBezTo>
                  <a:cubicBezTo>
                    <a:pt x="626" y="42"/>
                    <a:pt x="575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29">
              <a:extLst>
                <a:ext uri="{FF2B5EF4-FFF2-40B4-BE49-F238E27FC236}">
                  <a16:creationId xmlns:a16="http://schemas.microsoft.com/office/drawing/2014/main" id="{CB1A5231-677D-305C-9143-31EFB596C123}"/>
                </a:ext>
              </a:extLst>
            </p:cNvPr>
            <p:cNvSpPr/>
            <p:nvPr/>
          </p:nvSpPr>
          <p:spPr>
            <a:xfrm>
              <a:off x="2795675" y="1787850"/>
              <a:ext cx="12975" cy="17750"/>
            </a:xfrm>
            <a:custGeom>
              <a:avLst/>
              <a:gdLst/>
              <a:ahLst/>
              <a:cxnLst/>
              <a:rect l="l" t="t" r="r" b="b"/>
              <a:pathLst>
                <a:path w="519" h="710" extrusionOk="0">
                  <a:moveTo>
                    <a:pt x="378" y="1"/>
                  </a:moveTo>
                  <a:lnTo>
                    <a:pt x="0" y="622"/>
                  </a:lnTo>
                  <a:lnTo>
                    <a:pt x="147" y="710"/>
                  </a:lnTo>
                  <a:lnTo>
                    <a:pt x="519" y="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29">
              <a:extLst>
                <a:ext uri="{FF2B5EF4-FFF2-40B4-BE49-F238E27FC236}">
                  <a16:creationId xmlns:a16="http://schemas.microsoft.com/office/drawing/2014/main" id="{B93FA46A-5603-12D7-753B-14CF4B86003A}"/>
                </a:ext>
              </a:extLst>
            </p:cNvPr>
            <p:cNvSpPr/>
            <p:nvPr/>
          </p:nvSpPr>
          <p:spPr>
            <a:xfrm>
              <a:off x="2702950" y="1790850"/>
              <a:ext cx="10450" cy="19625"/>
            </a:xfrm>
            <a:custGeom>
              <a:avLst/>
              <a:gdLst/>
              <a:ahLst/>
              <a:cxnLst/>
              <a:rect l="l" t="t" r="r" b="b"/>
              <a:pathLst>
                <a:path w="418" h="785" extrusionOk="0">
                  <a:moveTo>
                    <a:pt x="397" y="1"/>
                  </a:moveTo>
                  <a:lnTo>
                    <a:pt x="385" y="31"/>
                  </a:lnTo>
                  <a:lnTo>
                    <a:pt x="385" y="31"/>
                  </a:lnTo>
                  <a:cubicBezTo>
                    <a:pt x="395" y="27"/>
                    <a:pt x="406" y="22"/>
                    <a:pt x="417" y="18"/>
                  </a:cubicBezTo>
                  <a:lnTo>
                    <a:pt x="397" y="1"/>
                  </a:lnTo>
                  <a:close/>
                  <a:moveTo>
                    <a:pt x="385" y="31"/>
                  </a:moveTo>
                  <a:cubicBezTo>
                    <a:pt x="78" y="166"/>
                    <a:pt x="0" y="434"/>
                    <a:pt x="82" y="784"/>
                  </a:cubicBezTo>
                  <a:lnTo>
                    <a:pt x="385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29">
              <a:extLst>
                <a:ext uri="{FF2B5EF4-FFF2-40B4-BE49-F238E27FC236}">
                  <a16:creationId xmlns:a16="http://schemas.microsoft.com/office/drawing/2014/main" id="{582601F1-80D7-FBE3-0676-E37B13B1EB77}"/>
                </a:ext>
              </a:extLst>
            </p:cNvPr>
            <p:cNvSpPr/>
            <p:nvPr/>
          </p:nvSpPr>
          <p:spPr>
            <a:xfrm>
              <a:off x="2727150" y="1784875"/>
              <a:ext cx="11100" cy="19275"/>
            </a:xfrm>
            <a:custGeom>
              <a:avLst/>
              <a:gdLst/>
              <a:ahLst/>
              <a:cxnLst/>
              <a:rect l="l" t="t" r="r" b="b"/>
              <a:pathLst>
                <a:path w="444" h="771" extrusionOk="0">
                  <a:moveTo>
                    <a:pt x="442" y="1"/>
                  </a:moveTo>
                  <a:lnTo>
                    <a:pt x="442" y="2"/>
                  </a:lnTo>
                  <a:lnTo>
                    <a:pt x="442" y="2"/>
                  </a:lnTo>
                  <a:cubicBezTo>
                    <a:pt x="443" y="1"/>
                    <a:pt x="443" y="1"/>
                    <a:pt x="444" y="1"/>
                  </a:cubicBezTo>
                  <a:close/>
                  <a:moveTo>
                    <a:pt x="442" y="2"/>
                  </a:moveTo>
                  <a:lnTo>
                    <a:pt x="442" y="2"/>
                  </a:lnTo>
                  <a:cubicBezTo>
                    <a:pt x="125" y="145"/>
                    <a:pt x="1" y="398"/>
                    <a:pt x="104" y="771"/>
                  </a:cubicBezTo>
                  <a:lnTo>
                    <a:pt x="442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29">
              <a:extLst>
                <a:ext uri="{FF2B5EF4-FFF2-40B4-BE49-F238E27FC236}">
                  <a16:creationId xmlns:a16="http://schemas.microsoft.com/office/drawing/2014/main" id="{63CD638E-8A4E-F7A0-18A5-9E94CCF0DE0C}"/>
                </a:ext>
              </a:extLst>
            </p:cNvPr>
            <p:cNvSpPr/>
            <p:nvPr/>
          </p:nvSpPr>
          <p:spPr>
            <a:xfrm>
              <a:off x="3087700" y="1761400"/>
              <a:ext cx="8475" cy="16775"/>
            </a:xfrm>
            <a:custGeom>
              <a:avLst/>
              <a:gdLst/>
              <a:ahLst/>
              <a:cxnLst/>
              <a:rect l="l" t="t" r="r" b="b"/>
              <a:pathLst>
                <a:path w="339" h="671" extrusionOk="0">
                  <a:moveTo>
                    <a:pt x="299" y="0"/>
                  </a:moveTo>
                  <a:cubicBezTo>
                    <a:pt x="242" y="35"/>
                    <a:pt x="205" y="45"/>
                    <a:pt x="197" y="67"/>
                  </a:cubicBezTo>
                  <a:cubicBezTo>
                    <a:pt x="129" y="242"/>
                    <a:pt x="64" y="420"/>
                    <a:pt x="6" y="599"/>
                  </a:cubicBezTo>
                  <a:cubicBezTo>
                    <a:pt x="1" y="614"/>
                    <a:pt x="45" y="645"/>
                    <a:pt x="66" y="670"/>
                  </a:cubicBezTo>
                  <a:cubicBezTo>
                    <a:pt x="148" y="541"/>
                    <a:pt x="245" y="419"/>
                    <a:pt x="306" y="281"/>
                  </a:cubicBezTo>
                  <a:cubicBezTo>
                    <a:pt x="338" y="208"/>
                    <a:pt x="303" y="108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29">
              <a:extLst>
                <a:ext uri="{FF2B5EF4-FFF2-40B4-BE49-F238E27FC236}">
                  <a16:creationId xmlns:a16="http://schemas.microsoft.com/office/drawing/2014/main" id="{8A1B8517-EF67-50AB-4F42-F167C0E6A079}"/>
                </a:ext>
              </a:extLst>
            </p:cNvPr>
            <p:cNvSpPr/>
            <p:nvPr/>
          </p:nvSpPr>
          <p:spPr>
            <a:xfrm>
              <a:off x="3112100" y="1749250"/>
              <a:ext cx="9000" cy="16725"/>
            </a:xfrm>
            <a:custGeom>
              <a:avLst/>
              <a:gdLst/>
              <a:ahLst/>
              <a:cxnLst/>
              <a:rect l="l" t="t" r="r" b="b"/>
              <a:pathLst>
                <a:path w="360" h="669" extrusionOk="0">
                  <a:moveTo>
                    <a:pt x="234" y="0"/>
                  </a:moveTo>
                  <a:cubicBezTo>
                    <a:pt x="157" y="207"/>
                    <a:pt x="79" y="415"/>
                    <a:pt x="1" y="622"/>
                  </a:cubicBezTo>
                  <a:lnTo>
                    <a:pt x="131" y="668"/>
                  </a:lnTo>
                  <a:lnTo>
                    <a:pt x="360" y="4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29">
              <a:extLst>
                <a:ext uri="{FF2B5EF4-FFF2-40B4-BE49-F238E27FC236}">
                  <a16:creationId xmlns:a16="http://schemas.microsoft.com/office/drawing/2014/main" id="{695E0F82-D74A-605E-4A6D-AB4FE1320CB7}"/>
                </a:ext>
              </a:extLst>
            </p:cNvPr>
            <p:cNvSpPr/>
            <p:nvPr/>
          </p:nvSpPr>
          <p:spPr>
            <a:xfrm>
              <a:off x="3372925" y="2418825"/>
              <a:ext cx="9225" cy="18300"/>
            </a:xfrm>
            <a:custGeom>
              <a:avLst/>
              <a:gdLst/>
              <a:ahLst/>
              <a:cxnLst/>
              <a:rect l="l" t="t" r="r" b="b"/>
              <a:pathLst>
                <a:path w="369" h="732" extrusionOk="0">
                  <a:moveTo>
                    <a:pt x="197" y="0"/>
                  </a:moveTo>
                  <a:cubicBezTo>
                    <a:pt x="132" y="230"/>
                    <a:pt x="66" y="460"/>
                    <a:pt x="0" y="690"/>
                  </a:cubicBezTo>
                  <a:lnTo>
                    <a:pt x="135" y="732"/>
                  </a:lnTo>
                  <a:cubicBezTo>
                    <a:pt x="213" y="525"/>
                    <a:pt x="290" y="316"/>
                    <a:pt x="368" y="109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29">
              <a:extLst>
                <a:ext uri="{FF2B5EF4-FFF2-40B4-BE49-F238E27FC236}">
                  <a16:creationId xmlns:a16="http://schemas.microsoft.com/office/drawing/2014/main" id="{FCD36ECF-7217-7FFF-634B-C8F201C6FF8A}"/>
                </a:ext>
              </a:extLst>
            </p:cNvPr>
            <p:cNvSpPr/>
            <p:nvPr/>
          </p:nvSpPr>
          <p:spPr>
            <a:xfrm>
              <a:off x="2738200" y="1765275"/>
              <a:ext cx="10550" cy="19625"/>
            </a:xfrm>
            <a:custGeom>
              <a:avLst/>
              <a:gdLst/>
              <a:ahLst/>
              <a:cxnLst/>
              <a:rect l="l" t="t" r="r" b="b"/>
              <a:pathLst>
                <a:path w="422" h="785" extrusionOk="0">
                  <a:moveTo>
                    <a:pt x="339" y="0"/>
                  </a:moveTo>
                  <a:lnTo>
                    <a:pt x="339" y="0"/>
                  </a:lnTo>
                  <a:cubicBezTo>
                    <a:pt x="226" y="262"/>
                    <a:pt x="114" y="523"/>
                    <a:pt x="2" y="784"/>
                  </a:cubicBezTo>
                  <a:lnTo>
                    <a:pt x="2" y="784"/>
                  </a:lnTo>
                  <a:cubicBezTo>
                    <a:pt x="334" y="645"/>
                    <a:pt x="422" y="365"/>
                    <a:pt x="339" y="0"/>
                  </a:cubicBezTo>
                  <a:close/>
                  <a:moveTo>
                    <a:pt x="2" y="784"/>
                  </a:moveTo>
                  <a:cubicBezTo>
                    <a:pt x="1" y="785"/>
                    <a:pt x="1" y="785"/>
                    <a:pt x="0" y="785"/>
                  </a:cubicBezTo>
                  <a:lnTo>
                    <a:pt x="2" y="785"/>
                  </a:lnTo>
                  <a:cubicBezTo>
                    <a:pt x="2" y="785"/>
                    <a:pt x="2" y="785"/>
                    <a:pt x="2" y="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29">
              <a:extLst>
                <a:ext uri="{FF2B5EF4-FFF2-40B4-BE49-F238E27FC236}">
                  <a16:creationId xmlns:a16="http://schemas.microsoft.com/office/drawing/2014/main" id="{1E845CD4-2E7D-ECD5-656E-7C280BA89272}"/>
                </a:ext>
              </a:extLst>
            </p:cNvPr>
            <p:cNvSpPr/>
            <p:nvPr/>
          </p:nvSpPr>
          <p:spPr>
            <a:xfrm>
              <a:off x="2312025" y="2306100"/>
              <a:ext cx="11350" cy="19425"/>
            </a:xfrm>
            <a:custGeom>
              <a:avLst/>
              <a:gdLst/>
              <a:ahLst/>
              <a:cxnLst/>
              <a:rect l="l" t="t" r="r" b="b"/>
              <a:pathLst>
                <a:path w="454" h="777" extrusionOk="0">
                  <a:moveTo>
                    <a:pt x="440" y="0"/>
                  </a:moveTo>
                  <a:cubicBezTo>
                    <a:pt x="437" y="7"/>
                    <a:pt x="434" y="13"/>
                    <a:pt x="431" y="20"/>
                  </a:cubicBezTo>
                  <a:lnTo>
                    <a:pt x="431" y="20"/>
                  </a:lnTo>
                  <a:cubicBezTo>
                    <a:pt x="439" y="16"/>
                    <a:pt x="446" y="13"/>
                    <a:pt x="454" y="10"/>
                  </a:cubicBezTo>
                  <a:lnTo>
                    <a:pt x="440" y="0"/>
                  </a:lnTo>
                  <a:close/>
                  <a:moveTo>
                    <a:pt x="431" y="20"/>
                  </a:moveTo>
                  <a:lnTo>
                    <a:pt x="431" y="20"/>
                  </a:lnTo>
                  <a:cubicBezTo>
                    <a:pt x="116" y="156"/>
                    <a:pt x="0" y="411"/>
                    <a:pt x="87" y="777"/>
                  </a:cubicBezTo>
                  <a:cubicBezTo>
                    <a:pt x="202" y="524"/>
                    <a:pt x="316" y="272"/>
                    <a:pt x="4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29">
              <a:extLst>
                <a:ext uri="{FF2B5EF4-FFF2-40B4-BE49-F238E27FC236}">
                  <a16:creationId xmlns:a16="http://schemas.microsoft.com/office/drawing/2014/main" id="{33676A34-9CA0-2A1D-0E70-402B8F01E702}"/>
                </a:ext>
              </a:extLst>
            </p:cNvPr>
            <p:cNvSpPr/>
            <p:nvPr/>
          </p:nvSpPr>
          <p:spPr>
            <a:xfrm>
              <a:off x="2323025" y="2284875"/>
              <a:ext cx="14875" cy="21500"/>
            </a:xfrm>
            <a:custGeom>
              <a:avLst/>
              <a:gdLst/>
              <a:ahLst/>
              <a:cxnLst/>
              <a:rect l="l" t="t" r="r" b="b"/>
              <a:pathLst>
                <a:path w="595" h="860" extrusionOk="0">
                  <a:moveTo>
                    <a:pt x="554" y="1"/>
                  </a:moveTo>
                  <a:lnTo>
                    <a:pt x="139" y="659"/>
                  </a:lnTo>
                  <a:lnTo>
                    <a:pt x="595" y="35"/>
                  </a:lnTo>
                  <a:lnTo>
                    <a:pt x="554" y="1"/>
                  </a:lnTo>
                  <a:close/>
                  <a:moveTo>
                    <a:pt x="139" y="659"/>
                  </a:moveTo>
                  <a:lnTo>
                    <a:pt x="0" y="849"/>
                  </a:lnTo>
                  <a:lnTo>
                    <a:pt x="13" y="859"/>
                  </a:lnTo>
                  <a:lnTo>
                    <a:pt x="139" y="6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29">
              <a:extLst>
                <a:ext uri="{FF2B5EF4-FFF2-40B4-BE49-F238E27FC236}">
                  <a16:creationId xmlns:a16="http://schemas.microsoft.com/office/drawing/2014/main" id="{D7C05A41-5144-655B-DB04-CC7284A857DE}"/>
                </a:ext>
              </a:extLst>
            </p:cNvPr>
            <p:cNvSpPr/>
            <p:nvPr/>
          </p:nvSpPr>
          <p:spPr>
            <a:xfrm>
              <a:off x="3411475" y="1688175"/>
              <a:ext cx="12600" cy="18950"/>
            </a:xfrm>
            <a:custGeom>
              <a:avLst/>
              <a:gdLst/>
              <a:ahLst/>
              <a:cxnLst/>
              <a:rect l="l" t="t" r="r" b="b"/>
              <a:pathLst>
                <a:path w="504" h="758" extrusionOk="0">
                  <a:moveTo>
                    <a:pt x="313" y="1"/>
                  </a:moveTo>
                  <a:cubicBezTo>
                    <a:pt x="208" y="233"/>
                    <a:pt x="105" y="465"/>
                    <a:pt x="1" y="697"/>
                  </a:cubicBezTo>
                  <a:lnTo>
                    <a:pt x="78" y="757"/>
                  </a:lnTo>
                  <a:cubicBezTo>
                    <a:pt x="219" y="536"/>
                    <a:pt x="362" y="315"/>
                    <a:pt x="503" y="95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29">
              <a:extLst>
                <a:ext uri="{FF2B5EF4-FFF2-40B4-BE49-F238E27FC236}">
                  <a16:creationId xmlns:a16="http://schemas.microsoft.com/office/drawing/2014/main" id="{FCA8616D-BD2D-128B-A4B1-2D9C1E5E20D7}"/>
                </a:ext>
              </a:extLst>
            </p:cNvPr>
            <p:cNvSpPr/>
            <p:nvPr/>
          </p:nvSpPr>
          <p:spPr>
            <a:xfrm>
              <a:off x="2321650" y="2259950"/>
              <a:ext cx="15025" cy="21275"/>
            </a:xfrm>
            <a:custGeom>
              <a:avLst/>
              <a:gdLst/>
              <a:ahLst/>
              <a:cxnLst/>
              <a:rect l="l" t="t" r="r" b="b"/>
              <a:pathLst>
                <a:path w="601" h="851" extrusionOk="0">
                  <a:moveTo>
                    <a:pt x="574" y="0"/>
                  </a:moveTo>
                  <a:lnTo>
                    <a:pt x="266" y="475"/>
                  </a:lnTo>
                  <a:lnTo>
                    <a:pt x="266" y="475"/>
                  </a:lnTo>
                  <a:cubicBezTo>
                    <a:pt x="378" y="324"/>
                    <a:pt x="489" y="172"/>
                    <a:pt x="601" y="21"/>
                  </a:cubicBezTo>
                  <a:lnTo>
                    <a:pt x="574" y="0"/>
                  </a:lnTo>
                  <a:close/>
                  <a:moveTo>
                    <a:pt x="266" y="475"/>
                  </a:moveTo>
                  <a:cubicBezTo>
                    <a:pt x="178" y="594"/>
                    <a:pt x="89" y="714"/>
                    <a:pt x="1" y="834"/>
                  </a:cubicBezTo>
                  <a:lnTo>
                    <a:pt x="22" y="851"/>
                  </a:lnTo>
                  <a:lnTo>
                    <a:pt x="266" y="4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29">
              <a:extLst>
                <a:ext uri="{FF2B5EF4-FFF2-40B4-BE49-F238E27FC236}">
                  <a16:creationId xmlns:a16="http://schemas.microsoft.com/office/drawing/2014/main" id="{8EF08966-0E40-AB41-3C59-D702E07AA124}"/>
                </a:ext>
              </a:extLst>
            </p:cNvPr>
            <p:cNvSpPr/>
            <p:nvPr/>
          </p:nvSpPr>
          <p:spPr>
            <a:xfrm>
              <a:off x="4703625" y="1986725"/>
              <a:ext cx="48475" cy="154625"/>
            </a:xfrm>
            <a:custGeom>
              <a:avLst/>
              <a:gdLst/>
              <a:ahLst/>
              <a:cxnLst/>
              <a:rect l="l" t="t" r="r" b="b"/>
              <a:pathLst>
                <a:path w="1939" h="6185" extrusionOk="0">
                  <a:moveTo>
                    <a:pt x="1703" y="1"/>
                  </a:moveTo>
                  <a:lnTo>
                    <a:pt x="1" y="6124"/>
                  </a:lnTo>
                  <a:lnTo>
                    <a:pt x="218" y="6185"/>
                  </a:lnTo>
                  <a:lnTo>
                    <a:pt x="1938" y="65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29">
              <a:extLst>
                <a:ext uri="{FF2B5EF4-FFF2-40B4-BE49-F238E27FC236}">
                  <a16:creationId xmlns:a16="http://schemas.microsoft.com/office/drawing/2014/main" id="{B2E51025-5036-51DB-904C-5FC0688AF016}"/>
                </a:ext>
              </a:extLst>
            </p:cNvPr>
            <p:cNvSpPr/>
            <p:nvPr/>
          </p:nvSpPr>
          <p:spPr>
            <a:xfrm>
              <a:off x="3615225" y="2036850"/>
              <a:ext cx="37725" cy="77725"/>
            </a:xfrm>
            <a:custGeom>
              <a:avLst/>
              <a:gdLst/>
              <a:ahLst/>
              <a:cxnLst/>
              <a:rect l="l" t="t" r="r" b="b"/>
              <a:pathLst>
                <a:path w="1509" h="3109" extrusionOk="0">
                  <a:moveTo>
                    <a:pt x="1291" y="0"/>
                  </a:moveTo>
                  <a:cubicBezTo>
                    <a:pt x="861" y="1007"/>
                    <a:pt x="431" y="2015"/>
                    <a:pt x="0" y="3021"/>
                  </a:cubicBezTo>
                  <a:lnTo>
                    <a:pt x="204" y="3108"/>
                  </a:lnTo>
                  <a:lnTo>
                    <a:pt x="1509" y="94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29">
              <a:extLst>
                <a:ext uri="{FF2B5EF4-FFF2-40B4-BE49-F238E27FC236}">
                  <a16:creationId xmlns:a16="http://schemas.microsoft.com/office/drawing/2014/main" id="{711F9ED8-1428-EF1D-0D5E-EB5336BA7659}"/>
                </a:ext>
              </a:extLst>
            </p:cNvPr>
            <p:cNvSpPr/>
            <p:nvPr/>
          </p:nvSpPr>
          <p:spPr>
            <a:xfrm>
              <a:off x="4701925" y="2023000"/>
              <a:ext cx="23225" cy="68000"/>
            </a:xfrm>
            <a:custGeom>
              <a:avLst/>
              <a:gdLst/>
              <a:ahLst/>
              <a:cxnLst/>
              <a:rect l="l" t="t" r="r" b="b"/>
              <a:pathLst>
                <a:path w="929" h="2720" extrusionOk="0">
                  <a:moveTo>
                    <a:pt x="708" y="0"/>
                  </a:moveTo>
                  <a:cubicBezTo>
                    <a:pt x="472" y="889"/>
                    <a:pt x="236" y="1778"/>
                    <a:pt x="1" y="2667"/>
                  </a:cubicBezTo>
                  <a:lnTo>
                    <a:pt x="192" y="2719"/>
                  </a:lnTo>
                  <a:lnTo>
                    <a:pt x="928" y="7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29">
              <a:extLst>
                <a:ext uri="{FF2B5EF4-FFF2-40B4-BE49-F238E27FC236}">
                  <a16:creationId xmlns:a16="http://schemas.microsoft.com/office/drawing/2014/main" id="{718C8AF0-2CEB-A98B-4CA3-6BDCB8D0CD99}"/>
                </a:ext>
              </a:extLst>
            </p:cNvPr>
            <p:cNvSpPr/>
            <p:nvPr/>
          </p:nvSpPr>
          <p:spPr>
            <a:xfrm>
              <a:off x="3654450" y="1970375"/>
              <a:ext cx="25350" cy="50900"/>
            </a:xfrm>
            <a:custGeom>
              <a:avLst/>
              <a:gdLst/>
              <a:ahLst/>
              <a:cxnLst/>
              <a:rect l="l" t="t" r="r" b="b"/>
              <a:pathLst>
                <a:path w="1014" h="2036" extrusionOk="0">
                  <a:moveTo>
                    <a:pt x="807" y="0"/>
                  </a:moveTo>
                  <a:cubicBezTo>
                    <a:pt x="539" y="640"/>
                    <a:pt x="269" y="1280"/>
                    <a:pt x="1" y="1920"/>
                  </a:cubicBezTo>
                  <a:lnTo>
                    <a:pt x="219" y="2035"/>
                  </a:lnTo>
                  <a:lnTo>
                    <a:pt x="1013" y="82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29">
              <a:extLst>
                <a:ext uri="{FF2B5EF4-FFF2-40B4-BE49-F238E27FC236}">
                  <a16:creationId xmlns:a16="http://schemas.microsoft.com/office/drawing/2014/main" id="{C017D62C-C0CA-1673-D801-7BF94B6B7ABF}"/>
                </a:ext>
              </a:extLst>
            </p:cNvPr>
            <p:cNvSpPr/>
            <p:nvPr/>
          </p:nvSpPr>
          <p:spPr>
            <a:xfrm>
              <a:off x="4781900" y="1795875"/>
              <a:ext cx="17550" cy="49650"/>
            </a:xfrm>
            <a:custGeom>
              <a:avLst/>
              <a:gdLst/>
              <a:ahLst/>
              <a:cxnLst/>
              <a:rect l="l" t="t" r="r" b="b"/>
              <a:pathLst>
                <a:path w="702" h="1986" extrusionOk="0">
                  <a:moveTo>
                    <a:pt x="671" y="0"/>
                  </a:moveTo>
                  <a:cubicBezTo>
                    <a:pt x="233" y="577"/>
                    <a:pt x="1" y="1236"/>
                    <a:pt x="6" y="1985"/>
                  </a:cubicBezTo>
                  <a:cubicBezTo>
                    <a:pt x="237" y="1331"/>
                    <a:pt x="469" y="677"/>
                    <a:pt x="702" y="23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29">
              <a:extLst>
                <a:ext uri="{FF2B5EF4-FFF2-40B4-BE49-F238E27FC236}">
                  <a16:creationId xmlns:a16="http://schemas.microsoft.com/office/drawing/2014/main" id="{4C8D035B-A15F-795A-747E-6E70ACCA238C}"/>
                </a:ext>
              </a:extLst>
            </p:cNvPr>
            <p:cNvSpPr/>
            <p:nvPr/>
          </p:nvSpPr>
          <p:spPr>
            <a:xfrm>
              <a:off x="4336100" y="2356800"/>
              <a:ext cx="17075" cy="39450"/>
            </a:xfrm>
            <a:custGeom>
              <a:avLst/>
              <a:gdLst/>
              <a:ahLst/>
              <a:cxnLst/>
              <a:rect l="l" t="t" r="r" b="b"/>
              <a:pathLst>
                <a:path w="683" h="1578" extrusionOk="0">
                  <a:moveTo>
                    <a:pt x="632" y="0"/>
                  </a:moveTo>
                  <a:lnTo>
                    <a:pt x="0" y="1578"/>
                  </a:lnTo>
                  <a:cubicBezTo>
                    <a:pt x="629" y="853"/>
                    <a:pt x="683" y="691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29">
              <a:extLst>
                <a:ext uri="{FF2B5EF4-FFF2-40B4-BE49-F238E27FC236}">
                  <a16:creationId xmlns:a16="http://schemas.microsoft.com/office/drawing/2014/main" id="{229A16E0-A547-E2E3-7CDD-C95E47CFD6C1}"/>
                </a:ext>
              </a:extLst>
            </p:cNvPr>
            <p:cNvSpPr/>
            <p:nvPr/>
          </p:nvSpPr>
          <p:spPr>
            <a:xfrm>
              <a:off x="3946750" y="1638450"/>
              <a:ext cx="14625" cy="33525"/>
            </a:xfrm>
            <a:custGeom>
              <a:avLst/>
              <a:gdLst/>
              <a:ahLst/>
              <a:cxnLst/>
              <a:rect l="l" t="t" r="r" b="b"/>
              <a:pathLst>
                <a:path w="585" h="1341" extrusionOk="0">
                  <a:moveTo>
                    <a:pt x="410" y="0"/>
                  </a:moveTo>
                  <a:cubicBezTo>
                    <a:pt x="275" y="422"/>
                    <a:pt x="138" y="845"/>
                    <a:pt x="1" y="1268"/>
                  </a:cubicBezTo>
                  <a:lnTo>
                    <a:pt x="227" y="1341"/>
                  </a:lnTo>
                  <a:cubicBezTo>
                    <a:pt x="347" y="909"/>
                    <a:pt x="466" y="478"/>
                    <a:pt x="585" y="47"/>
                  </a:cubicBezTo>
                  <a:lnTo>
                    <a:pt x="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29">
              <a:extLst>
                <a:ext uri="{FF2B5EF4-FFF2-40B4-BE49-F238E27FC236}">
                  <a16:creationId xmlns:a16="http://schemas.microsoft.com/office/drawing/2014/main" id="{04581835-1CF4-750E-B15E-32707DD8727F}"/>
                </a:ext>
              </a:extLst>
            </p:cNvPr>
            <p:cNvSpPr/>
            <p:nvPr/>
          </p:nvSpPr>
          <p:spPr>
            <a:xfrm>
              <a:off x="4129600" y="1654275"/>
              <a:ext cx="15225" cy="34175"/>
            </a:xfrm>
            <a:custGeom>
              <a:avLst/>
              <a:gdLst/>
              <a:ahLst/>
              <a:cxnLst/>
              <a:rect l="l" t="t" r="r" b="b"/>
              <a:pathLst>
                <a:path w="609" h="1367" extrusionOk="0">
                  <a:moveTo>
                    <a:pt x="415" y="0"/>
                  </a:moveTo>
                  <a:cubicBezTo>
                    <a:pt x="277" y="436"/>
                    <a:pt x="139" y="872"/>
                    <a:pt x="1" y="1307"/>
                  </a:cubicBezTo>
                  <a:lnTo>
                    <a:pt x="200" y="1367"/>
                  </a:lnTo>
                  <a:cubicBezTo>
                    <a:pt x="336" y="931"/>
                    <a:pt x="472" y="494"/>
                    <a:pt x="609" y="58"/>
                  </a:cubicBezTo>
                  <a:lnTo>
                    <a:pt x="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29">
              <a:extLst>
                <a:ext uri="{FF2B5EF4-FFF2-40B4-BE49-F238E27FC236}">
                  <a16:creationId xmlns:a16="http://schemas.microsoft.com/office/drawing/2014/main" id="{D50F8ADA-4E80-83F4-2D64-365D0ED21E3D}"/>
                </a:ext>
              </a:extLst>
            </p:cNvPr>
            <p:cNvSpPr/>
            <p:nvPr/>
          </p:nvSpPr>
          <p:spPr>
            <a:xfrm>
              <a:off x="3944300" y="1669575"/>
              <a:ext cx="18575" cy="35500"/>
            </a:xfrm>
            <a:custGeom>
              <a:avLst/>
              <a:gdLst/>
              <a:ahLst/>
              <a:cxnLst/>
              <a:rect l="l" t="t" r="r" b="b"/>
              <a:pathLst>
                <a:path w="743" h="1420" extrusionOk="0">
                  <a:moveTo>
                    <a:pt x="727" y="1"/>
                  </a:moveTo>
                  <a:lnTo>
                    <a:pt x="697" y="82"/>
                  </a:lnTo>
                  <a:lnTo>
                    <a:pt x="697" y="82"/>
                  </a:lnTo>
                  <a:cubicBezTo>
                    <a:pt x="712" y="59"/>
                    <a:pt x="727" y="35"/>
                    <a:pt x="743" y="12"/>
                  </a:cubicBezTo>
                  <a:lnTo>
                    <a:pt x="727" y="1"/>
                  </a:lnTo>
                  <a:close/>
                  <a:moveTo>
                    <a:pt x="697" y="82"/>
                  </a:moveTo>
                  <a:cubicBezTo>
                    <a:pt x="594" y="239"/>
                    <a:pt x="495" y="400"/>
                    <a:pt x="378" y="545"/>
                  </a:cubicBezTo>
                  <a:cubicBezTo>
                    <a:pt x="266" y="688"/>
                    <a:pt x="127" y="808"/>
                    <a:pt x="0" y="938"/>
                  </a:cubicBezTo>
                  <a:lnTo>
                    <a:pt x="195" y="1420"/>
                  </a:lnTo>
                  <a:lnTo>
                    <a:pt x="69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29">
              <a:extLst>
                <a:ext uri="{FF2B5EF4-FFF2-40B4-BE49-F238E27FC236}">
                  <a16:creationId xmlns:a16="http://schemas.microsoft.com/office/drawing/2014/main" id="{CD6E0CE7-B04B-AA56-0F3A-B6D5EB41C161}"/>
                </a:ext>
              </a:extLst>
            </p:cNvPr>
            <p:cNvSpPr/>
            <p:nvPr/>
          </p:nvSpPr>
          <p:spPr>
            <a:xfrm>
              <a:off x="4009000" y="1641400"/>
              <a:ext cx="13125" cy="32725"/>
            </a:xfrm>
            <a:custGeom>
              <a:avLst/>
              <a:gdLst/>
              <a:ahLst/>
              <a:cxnLst/>
              <a:rect l="l" t="t" r="r" b="b"/>
              <a:pathLst>
                <a:path w="525" h="1309" extrusionOk="0">
                  <a:moveTo>
                    <a:pt x="518" y="1"/>
                  </a:moveTo>
                  <a:lnTo>
                    <a:pt x="1" y="1233"/>
                  </a:lnTo>
                  <a:lnTo>
                    <a:pt x="253" y="1309"/>
                  </a:lnTo>
                  <a:cubicBezTo>
                    <a:pt x="344" y="875"/>
                    <a:pt x="434" y="440"/>
                    <a:pt x="525" y="7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29">
              <a:extLst>
                <a:ext uri="{FF2B5EF4-FFF2-40B4-BE49-F238E27FC236}">
                  <a16:creationId xmlns:a16="http://schemas.microsoft.com/office/drawing/2014/main" id="{85E36152-3E94-B65E-DB2E-A51D504E6931}"/>
                </a:ext>
              </a:extLst>
            </p:cNvPr>
            <p:cNvSpPr/>
            <p:nvPr/>
          </p:nvSpPr>
          <p:spPr>
            <a:xfrm>
              <a:off x="4646750" y="2388150"/>
              <a:ext cx="11600" cy="32950"/>
            </a:xfrm>
            <a:custGeom>
              <a:avLst/>
              <a:gdLst/>
              <a:ahLst/>
              <a:cxnLst/>
              <a:rect l="l" t="t" r="r" b="b"/>
              <a:pathLst>
                <a:path w="464" h="1318" extrusionOk="0">
                  <a:moveTo>
                    <a:pt x="364" y="1"/>
                  </a:moveTo>
                  <a:lnTo>
                    <a:pt x="364" y="1"/>
                  </a:lnTo>
                  <a:cubicBezTo>
                    <a:pt x="254" y="425"/>
                    <a:pt x="143" y="849"/>
                    <a:pt x="33" y="1273"/>
                  </a:cubicBezTo>
                  <a:lnTo>
                    <a:pt x="33" y="1273"/>
                  </a:lnTo>
                  <a:cubicBezTo>
                    <a:pt x="398" y="936"/>
                    <a:pt x="463" y="495"/>
                    <a:pt x="364" y="1"/>
                  </a:cubicBezTo>
                  <a:close/>
                  <a:moveTo>
                    <a:pt x="33" y="1273"/>
                  </a:moveTo>
                  <a:lnTo>
                    <a:pt x="33" y="1273"/>
                  </a:lnTo>
                  <a:cubicBezTo>
                    <a:pt x="22" y="1283"/>
                    <a:pt x="12" y="1293"/>
                    <a:pt x="1" y="1302"/>
                  </a:cubicBezTo>
                  <a:lnTo>
                    <a:pt x="21" y="1318"/>
                  </a:lnTo>
                  <a:cubicBezTo>
                    <a:pt x="25" y="1303"/>
                    <a:pt x="29" y="1288"/>
                    <a:pt x="33" y="12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29">
              <a:extLst>
                <a:ext uri="{FF2B5EF4-FFF2-40B4-BE49-F238E27FC236}">
                  <a16:creationId xmlns:a16="http://schemas.microsoft.com/office/drawing/2014/main" id="{670ED7DF-771E-65F0-37FE-69E29084B841}"/>
                </a:ext>
              </a:extLst>
            </p:cNvPr>
            <p:cNvSpPr/>
            <p:nvPr/>
          </p:nvSpPr>
          <p:spPr>
            <a:xfrm>
              <a:off x="3784050" y="2254075"/>
              <a:ext cx="11675" cy="26475"/>
            </a:xfrm>
            <a:custGeom>
              <a:avLst/>
              <a:gdLst/>
              <a:ahLst/>
              <a:cxnLst/>
              <a:rect l="l" t="t" r="r" b="b"/>
              <a:pathLst>
                <a:path w="467" h="1059" extrusionOk="0">
                  <a:moveTo>
                    <a:pt x="449" y="1"/>
                  </a:moveTo>
                  <a:lnTo>
                    <a:pt x="449" y="1"/>
                  </a:lnTo>
                  <a:cubicBezTo>
                    <a:pt x="269" y="427"/>
                    <a:pt x="136" y="743"/>
                    <a:pt x="1" y="1059"/>
                  </a:cubicBezTo>
                  <a:cubicBezTo>
                    <a:pt x="466" y="599"/>
                    <a:pt x="466" y="599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29">
              <a:extLst>
                <a:ext uri="{FF2B5EF4-FFF2-40B4-BE49-F238E27FC236}">
                  <a16:creationId xmlns:a16="http://schemas.microsoft.com/office/drawing/2014/main" id="{B1532464-8458-CA98-749C-5C0823916C01}"/>
                </a:ext>
              </a:extLst>
            </p:cNvPr>
            <p:cNvSpPr/>
            <p:nvPr/>
          </p:nvSpPr>
          <p:spPr>
            <a:xfrm>
              <a:off x="3931100" y="1693025"/>
              <a:ext cx="18075" cy="20400"/>
            </a:xfrm>
            <a:custGeom>
              <a:avLst/>
              <a:gdLst/>
              <a:ahLst/>
              <a:cxnLst/>
              <a:rect l="l" t="t" r="r" b="b"/>
              <a:pathLst>
                <a:path w="723" h="816" extrusionOk="0">
                  <a:moveTo>
                    <a:pt x="528" y="0"/>
                  </a:moveTo>
                  <a:cubicBezTo>
                    <a:pt x="385" y="220"/>
                    <a:pt x="244" y="440"/>
                    <a:pt x="0" y="816"/>
                  </a:cubicBezTo>
                  <a:lnTo>
                    <a:pt x="723" y="482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29">
              <a:extLst>
                <a:ext uri="{FF2B5EF4-FFF2-40B4-BE49-F238E27FC236}">
                  <a16:creationId xmlns:a16="http://schemas.microsoft.com/office/drawing/2014/main" id="{101A61A9-93FA-EBA5-F42E-E4D9FB72D46A}"/>
                </a:ext>
              </a:extLst>
            </p:cNvPr>
            <p:cNvSpPr/>
            <p:nvPr/>
          </p:nvSpPr>
          <p:spPr>
            <a:xfrm>
              <a:off x="4588775" y="2448175"/>
              <a:ext cx="9675" cy="26450"/>
            </a:xfrm>
            <a:custGeom>
              <a:avLst/>
              <a:gdLst/>
              <a:ahLst/>
              <a:cxnLst/>
              <a:rect l="l" t="t" r="r" b="b"/>
              <a:pathLst>
                <a:path w="387" h="1058" extrusionOk="0">
                  <a:moveTo>
                    <a:pt x="155" y="1"/>
                  </a:moveTo>
                  <a:lnTo>
                    <a:pt x="23" y="989"/>
                  </a:lnTo>
                  <a:lnTo>
                    <a:pt x="387" y="56"/>
                  </a:lnTo>
                  <a:lnTo>
                    <a:pt x="155" y="1"/>
                  </a:lnTo>
                  <a:close/>
                  <a:moveTo>
                    <a:pt x="23" y="989"/>
                  </a:moveTo>
                  <a:lnTo>
                    <a:pt x="1" y="1047"/>
                  </a:lnTo>
                  <a:lnTo>
                    <a:pt x="14" y="1057"/>
                  </a:lnTo>
                  <a:lnTo>
                    <a:pt x="23" y="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29">
              <a:extLst>
                <a:ext uri="{FF2B5EF4-FFF2-40B4-BE49-F238E27FC236}">
                  <a16:creationId xmlns:a16="http://schemas.microsoft.com/office/drawing/2014/main" id="{601AF0CD-4A97-A6E9-5CAD-33BD00513D08}"/>
                </a:ext>
              </a:extLst>
            </p:cNvPr>
            <p:cNvSpPr/>
            <p:nvPr/>
          </p:nvSpPr>
          <p:spPr>
            <a:xfrm>
              <a:off x="3528425" y="2288775"/>
              <a:ext cx="13925" cy="23150"/>
            </a:xfrm>
            <a:custGeom>
              <a:avLst/>
              <a:gdLst/>
              <a:ahLst/>
              <a:cxnLst/>
              <a:rect l="l" t="t" r="r" b="b"/>
              <a:pathLst>
                <a:path w="557" h="926" extrusionOk="0">
                  <a:moveTo>
                    <a:pt x="380" y="0"/>
                  </a:moveTo>
                  <a:lnTo>
                    <a:pt x="0" y="855"/>
                  </a:lnTo>
                  <a:lnTo>
                    <a:pt x="166" y="925"/>
                  </a:lnTo>
                  <a:cubicBezTo>
                    <a:pt x="296" y="643"/>
                    <a:pt x="426" y="360"/>
                    <a:pt x="556" y="77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29">
              <a:extLst>
                <a:ext uri="{FF2B5EF4-FFF2-40B4-BE49-F238E27FC236}">
                  <a16:creationId xmlns:a16="http://schemas.microsoft.com/office/drawing/2014/main" id="{28AC142A-F8F6-B4A0-C391-2C7363CD41FE}"/>
                </a:ext>
              </a:extLst>
            </p:cNvPr>
            <p:cNvSpPr/>
            <p:nvPr/>
          </p:nvSpPr>
          <p:spPr>
            <a:xfrm>
              <a:off x="4549050" y="1754725"/>
              <a:ext cx="10125" cy="18975"/>
            </a:xfrm>
            <a:custGeom>
              <a:avLst/>
              <a:gdLst/>
              <a:ahLst/>
              <a:cxnLst/>
              <a:rect l="l" t="t" r="r" b="b"/>
              <a:pathLst>
                <a:path w="405" h="759" extrusionOk="0">
                  <a:moveTo>
                    <a:pt x="251" y="1"/>
                  </a:moveTo>
                  <a:lnTo>
                    <a:pt x="1" y="689"/>
                  </a:lnTo>
                  <a:lnTo>
                    <a:pt x="179" y="758"/>
                  </a:lnTo>
                  <a:cubicBezTo>
                    <a:pt x="253" y="522"/>
                    <a:pt x="328" y="285"/>
                    <a:pt x="404" y="50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29">
              <a:extLst>
                <a:ext uri="{FF2B5EF4-FFF2-40B4-BE49-F238E27FC236}">
                  <a16:creationId xmlns:a16="http://schemas.microsoft.com/office/drawing/2014/main" id="{9226063E-1D3B-2B0E-9850-9CCEBE0A063A}"/>
                </a:ext>
              </a:extLst>
            </p:cNvPr>
            <p:cNvSpPr/>
            <p:nvPr/>
          </p:nvSpPr>
          <p:spPr>
            <a:xfrm>
              <a:off x="3718475" y="2257975"/>
              <a:ext cx="9300" cy="21675"/>
            </a:xfrm>
            <a:custGeom>
              <a:avLst/>
              <a:gdLst/>
              <a:ahLst/>
              <a:cxnLst/>
              <a:rect l="l" t="t" r="r" b="b"/>
              <a:pathLst>
                <a:path w="372" h="867" extrusionOk="0">
                  <a:moveTo>
                    <a:pt x="196" y="0"/>
                  </a:moveTo>
                  <a:lnTo>
                    <a:pt x="0" y="832"/>
                  </a:lnTo>
                  <a:lnTo>
                    <a:pt x="174" y="866"/>
                  </a:lnTo>
                  <a:cubicBezTo>
                    <a:pt x="239" y="588"/>
                    <a:pt x="305" y="309"/>
                    <a:pt x="372" y="3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29">
              <a:extLst>
                <a:ext uri="{FF2B5EF4-FFF2-40B4-BE49-F238E27FC236}">
                  <a16:creationId xmlns:a16="http://schemas.microsoft.com/office/drawing/2014/main" id="{6B5AA660-0D1C-1FC9-9D87-D9E313896DB6}"/>
                </a:ext>
              </a:extLst>
            </p:cNvPr>
            <p:cNvSpPr/>
            <p:nvPr/>
          </p:nvSpPr>
          <p:spPr>
            <a:xfrm>
              <a:off x="3662325" y="2036000"/>
              <a:ext cx="10025" cy="20400"/>
            </a:xfrm>
            <a:custGeom>
              <a:avLst/>
              <a:gdLst/>
              <a:ahLst/>
              <a:cxnLst/>
              <a:rect l="l" t="t" r="r" b="b"/>
              <a:pathLst>
                <a:path w="401" h="816" extrusionOk="0">
                  <a:moveTo>
                    <a:pt x="218" y="0"/>
                  </a:moveTo>
                  <a:cubicBezTo>
                    <a:pt x="146" y="257"/>
                    <a:pt x="73" y="515"/>
                    <a:pt x="1" y="772"/>
                  </a:cubicBezTo>
                  <a:lnTo>
                    <a:pt x="141" y="815"/>
                  </a:lnTo>
                  <a:cubicBezTo>
                    <a:pt x="228" y="581"/>
                    <a:pt x="314" y="347"/>
                    <a:pt x="400" y="11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29">
              <a:extLst>
                <a:ext uri="{FF2B5EF4-FFF2-40B4-BE49-F238E27FC236}">
                  <a16:creationId xmlns:a16="http://schemas.microsoft.com/office/drawing/2014/main" id="{4F335887-6EE7-1502-3D33-6EC37C748C4D}"/>
                </a:ext>
              </a:extLst>
            </p:cNvPr>
            <p:cNvSpPr/>
            <p:nvPr/>
          </p:nvSpPr>
          <p:spPr>
            <a:xfrm>
              <a:off x="4653775" y="2307225"/>
              <a:ext cx="8350" cy="17525"/>
            </a:xfrm>
            <a:custGeom>
              <a:avLst/>
              <a:gdLst/>
              <a:ahLst/>
              <a:cxnLst/>
              <a:rect l="l" t="t" r="r" b="b"/>
              <a:pathLst>
                <a:path w="334" h="701" extrusionOk="0">
                  <a:moveTo>
                    <a:pt x="199" y="0"/>
                  </a:moveTo>
                  <a:cubicBezTo>
                    <a:pt x="140" y="115"/>
                    <a:pt x="62" y="223"/>
                    <a:pt x="30" y="344"/>
                  </a:cubicBezTo>
                  <a:cubicBezTo>
                    <a:pt x="1" y="454"/>
                    <a:pt x="22" y="578"/>
                    <a:pt x="22" y="697"/>
                  </a:cubicBezTo>
                  <a:lnTo>
                    <a:pt x="121" y="700"/>
                  </a:lnTo>
                  <a:lnTo>
                    <a:pt x="333" y="89"/>
                  </a:lnTo>
                  <a:cubicBezTo>
                    <a:pt x="288" y="59"/>
                    <a:pt x="243" y="3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29">
              <a:extLst>
                <a:ext uri="{FF2B5EF4-FFF2-40B4-BE49-F238E27FC236}">
                  <a16:creationId xmlns:a16="http://schemas.microsoft.com/office/drawing/2014/main" id="{1EE1C7B5-A137-C527-51EF-6EDBE670E73E}"/>
                </a:ext>
              </a:extLst>
            </p:cNvPr>
            <p:cNvSpPr/>
            <p:nvPr/>
          </p:nvSpPr>
          <p:spPr>
            <a:xfrm>
              <a:off x="4638250" y="2420725"/>
              <a:ext cx="9050" cy="23075"/>
            </a:xfrm>
            <a:custGeom>
              <a:avLst/>
              <a:gdLst/>
              <a:ahLst/>
              <a:cxnLst/>
              <a:rect l="l" t="t" r="r" b="b"/>
              <a:pathLst>
                <a:path w="362" h="923" extrusionOk="0">
                  <a:moveTo>
                    <a:pt x="341" y="0"/>
                  </a:moveTo>
                  <a:cubicBezTo>
                    <a:pt x="339" y="12"/>
                    <a:pt x="337" y="25"/>
                    <a:pt x="335" y="37"/>
                  </a:cubicBezTo>
                  <a:lnTo>
                    <a:pt x="335" y="37"/>
                  </a:lnTo>
                  <a:cubicBezTo>
                    <a:pt x="343" y="29"/>
                    <a:pt x="352" y="22"/>
                    <a:pt x="361" y="15"/>
                  </a:cubicBezTo>
                  <a:lnTo>
                    <a:pt x="341" y="0"/>
                  </a:lnTo>
                  <a:close/>
                  <a:moveTo>
                    <a:pt x="335" y="37"/>
                  </a:moveTo>
                  <a:lnTo>
                    <a:pt x="335" y="37"/>
                  </a:lnTo>
                  <a:cubicBezTo>
                    <a:pt x="63" y="273"/>
                    <a:pt x="0" y="567"/>
                    <a:pt x="196" y="923"/>
                  </a:cubicBezTo>
                  <a:cubicBezTo>
                    <a:pt x="243" y="627"/>
                    <a:pt x="288" y="332"/>
                    <a:pt x="33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29">
              <a:extLst>
                <a:ext uri="{FF2B5EF4-FFF2-40B4-BE49-F238E27FC236}">
                  <a16:creationId xmlns:a16="http://schemas.microsoft.com/office/drawing/2014/main" id="{2DE3F969-85F8-6E8C-09A9-20B03769F48E}"/>
                </a:ext>
              </a:extLst>
            </p:cNvPr>
            <p:cNvSpPr/>
            <p:nvPr/>
          </p:nvSpPr>
          <p:spPr>
            <a:xfrm>
              <a:off x="4543125" y="1716675"/>
              <a:ext cx="9200" cy="23225"/>
            </a:xfrm>
            <a:custGeom>
              <a:avLst/>
              <a:gdLst/>
              <a:ahLst/>
              <a:cxnLst/>
              <a:rect l="l" t="t" r="r" b="b"/>
              <a:pathLst>
                <a:path w="368" h="929" extrusionOk="0">
                  <a:moveTo>
                    <a:pt x="348" y="1"/>
                  </a:moveTo>
                  <a:cubicBezTo>
                    <a:pt x="346" y="13"/>
                    <a:pt x="344" y="24"/>
                    <a:pt x="343" y="36"/>
                  </a:cubicBezTo>
                  <a:lnTo>
                    <a:pt x="343" y="36"/>
                  </a:lnTo>
                  <a:cubicBezTo>
                    <a:pt x="351" y="29"/>
                    <a:pt x="359" y="22"/>
                    <a:pt x="367" y="15"/>
                  </a:cubicBezTo>
                  <a:lnTo>
                    <a:pt x="348" y="1"/>
                  </a:lnTo>
                  <a:close/>
                  <a:moveTo>
                    <a:pt x="343" y="36"/>
                  </a:moveTo>
                  <a:cubicBezTo>
                    <a:pt x="72" y="275"/>
                    <a:pt x="1" y="569"/>
                    <a:pt x="208" y="928"/>
                  </a:cubicBezTo>
                  <a:cubicBezTo>
                    <a:pt x="253" y="631"/>
                    <a:pt x="298" y="333"/>
                    <a:pt x="343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29">
              <a:extLst>
                <a:ext uri="{FF2B5EF4-FFF2-40B4-BE49-F238E27FC236}">
                  <a16:creationId xmlns:a16="http://schemas.microsoft.com/office/drawing/2014/main" id="{F3EC96A4-5BA9-965B-416B-6402139EED2B}"/>
                </a:ext>
              </a:extLst>
            </p:cNvPr>
            <p:cNvSpPr/>
            <p:nvPr/>
          </p:nvSpPr>
          <p:spPr>
            <a:xfrm>
              <a:off x="3677050" y="2001025"/>
              <a:ext cx="8400" cy="17975"/>
            </a:xfrm>
            <a:custGeom>
              <a:avLst/>
              <a:gdLst/>
              <a:ahLst/>
              <a:cxnLst/>
              <a:rect l="l" t="t" r="r" b="b"/>
              <a:pathLst>
                <a:path w="336" h="719" extrusionOk="0">
                  <a:moveTo>
                    <a:pt x="208" y="1"/>
                  </a:moveTo>
                  <a:cubicBezTo>
                    <a:pt x="148" y="113"/>
                    <a:pt x="66" y="219"/>
                    <a:pt x="32" y="339"/>
                  </a:cubicBezTo>
                  <a:cubicBezTo>
                    <a:pt x="0" y="455"/>
                    <a:pt x="19" y="585"/>
                    <a:pt x="14" y="708"/>
                  </a:cubicBezTo>
                  <a:lnTo>
                    <a:pt x="113" y="719"/>
                  </a:lnTo>
                  <a:cubicBezTo>
                    <a:pt x="187" y="514"/>
                    <a:pt x="262" y="309"/>
                    <a:pt x="336" y="104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29">
              <a:extLst>
                <a:ext uri="{FF2B5EF4-FFF2-40B4-BE49-F238E27FC236}">
                  <a16:creationId xmlns:a16="http://schemas.microsoft.com/office/drawing/2014/main" id="{E68E6809-9CCB-B091-E2FB-9533AD50E3BB}"/>
                </a:ext>
              </a:extLst>
            </p:cNvPr>
            <p:cNvSpPr/>
            <p:nvPr/>
          </p:nvSpPr>
          <p:spPr>
            <a:xfrm>
              <a:off x="4141300" y="1683825"/>
              <a:ext cx="9050" cy="19375"/>
            </a:xfrm>
            <a:custGeom>
              <a:avLst/>
              <a:gdLst/>
              <a:ahLst/>
              <a:cxnLst/>
              <a:rect l="l" t="t" r="r" b="b"/>
              <a:pathLst>
                <a:path w="362" h="775" extrusionOk="0">
                  <a:moveTo>
                    <a:pt x="209" y="0"/>
                  </a:moveTo>
                  <a:cubicBezTo>
                    <a:pt x="138" y="238"/>
                    <a:pt x="69" y="475"/>
                    <a:pt x="0" y="711"/>
                  </a:cubicBezTo>
                  <a:lnTo>
                    <a:pt x="178" y="775"/>
                  </a:lnTo>
                  <a:lnTo>
                    <a:pt x="361" y="37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29">
              <a:extLst>
                <a:ext uri="{FF2B5EF4-FFF2-40B4-BE49-F238E27FC236}">
                  <a16:creationId xmlns:a16="http://schemas.microsoft.com/office/drawing/2014/main" id="{EC9EDE45-A783-D245-2127-3E6B29E391A8}"/>
                </a:ext>
              </a:extLst>
            </p:cNvPr>
            <p:cNvSpPr/>
            <p:nvPr/>
          </p:nvSpPr>
          <p:spPr>
            <a:xfrm>
              <a:off x="4191425" y="1673225"/>
              <a:ext cx="9650" cy="19075"/>
            </a:xfrm>
            <a:custGeom>
              <a:avLst/>
              <a:gdLst/>
              <a:ahLst/>
              <a:cxnLst/>
              <a:rect l="l" t="t" r="r" b="b"/>
              <a:pathLst>
                <a:path w="386" h="763" extrusionOk="0">
                  <a:moveTo>
                    <a:pt x="365" y="1"/>
                  </a:moveTo>
                  <a:cubicBezTo>
                    <a:pt x="360" y="26"/>
                    <a:pt x="356" y="52"/>
                    <a:pt x="351" y="77"/>
                  </a:cubicBezTo>
                  <a:lnTo>
                    <a:pt x="351" y="77"/>
                  </a:lnTo>
                  <a:lnTo>
                    <a:pt x="386" y="17"/>
                  </a:lnTo>
                  <a:lnTo>
                    <a:pt x="365" y="1"/>
                  </a:lnTo>
                  <a:close/>
                  <a:moveTo>
                    <a:pt x="351" y="77"/>
                  </a:moveTo>
                  <a:lnTo>
                    <a:pt x="1" y="684"/>
                  </a:lnTo>
                  <a:lnTo>
                    <a:pt x="218" y="763"/>
                  </a:lnTo>
                  <a:cubicBezTo>
                    <a:pt x="262" y="535"/>
                    <a:pt x="307" y="306"/>
                    <a:pt x="351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29">
              <a:extLst>
                <a:ext uri="{FF2B5EF4-FFF2-40B4-BE49-F238E27FC236}">
                  <a16:creationId xmlns:a16="http://schemas.microsoft.com/office/drawing/2014/main" id="{6E3269EC-4311-A1FC-E86A-0BB32BEC21C4}"/>
                </a:ext>
              </a:extLst>
            </p:cNvPr>
            <p:cNvSpPr/>
            <p:nvPr/>
          </p:nvSpPr>
          <p:spPr>
            <a:xfrm>
              <a:off x="4669350" y="2343475"/>
              <a:ext cx="8600" cy="16475"/>
            </a:xfrm>
            <a:custGeom>
              <a:avLst/>
              <a:gdLst/>
              <a:ahLst/>
              <a:cxnLst/>
              <a:rect l="l" t="t" r="r" b="b"/>
              <a:pathLst>
                <a:path w="344" h="659" extrusionOk="0">
                  <a:moveTo>
                    <a:pt x="208" y="1"/>
                  </a:moveTo>
                  <a:lnTo>
                    <a:pt x="0" y="616"/>
                  </a:lnTo>
                  <a:lnTo>
                    <a:pt x="187" y="659"/>
                  </a:lnTo>
                  <a:lnTo>
                    <a:pt x="343" y="3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29">
              <a:extLst>
                <a:ext uri="{FF2B5EF4-FFF2-40B4-BE49-F238E27FC236}">
                  <a16:creationId xmlns:a16="http://schemas.microsoft.com/office/drawing/2014/main" id="{F194BDA2-7B96-F9C6-F1BC-7A658E2947C8}"/>
                </a:ext>
              </a:extLst>
            </p:cNvPr>
            <p:cNvSpPr/>
            <p:nvPr/>
          </p:nvSpPr>
          <p:spPr>
            <a:xfrm>
              <a:off x="4200575" y="1647475"/>
              <a:ext cx="9225" cy="26175"/>
            </a:xfrm>
            <a:custGeom>
              <a:avLst/>
              <a:gdLst/>
              <a:ahLst/>
              <a:cxnLst/>
              <a:rect l="l" t="t" r="r" b="b"/>
              <a:pathLst>
                <a:path w="369" h="1047" extrusionOk="0">
                  <a:moveTo>
                    <a:pt x="357" y="0"/>
                  </a:moveTo>
                  <a:cubicBezTo>
                    <a:pt x="319" y="119"/>
                    <a:pt x="281" y="239"/>
                    <a:pt x="242" y="358"/>
                  </a:cubicBezTo>
                  <a:lnTo>
                    <a:pt x="242" y="358"/>
                  </a:lnTo>
                  <a:cubicBezTo>
                    <a:pt x="284" y="241"/>
                    <a:pt x="326" y="125"/>
                    <a:pt x="368" y="8"/>
                  </a:cubicBezTo>
                  <a:lnTo>
                    <a:pt x="357" y="0"/>
                  </a:lnTo>
                  <a:close/>
                  <a:moveTo>
                    <a:pt x="242" y="358"/>
                  </a:moveTo>
                  <a:cubicBezTo>
                    <a:pt x="161" y="582"/>
                    <a:pt x="81" y="806"/>
                    <a:pt x="0" y="1031"/>
                  </a:cubicBezTo>
                  <a:cubicBezTo>
                    <a:pt x="0" y="1031"/>
                    <a:pt x="21" y="1047"/>
                    <a:pt x="21" y="1047"/>
                  </a:cubicBezTo>
                  <a:cubicBezTo>
                    <a:pt x="95" y="817"/>
                    <a:pt x="168" y="587"/>
                    <a:pt x="242" y="3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29">
              <a:extLst>
                <a:ext uri="{FF2B5EF4-FFF2-40B4-BE49-F238E27FC236}">
                  <a16:creationId xmlns:a16="http://schemas.microsoft.com/office/drawing/2014/main" id="{1E687176-3044-D30C-7FFB-75914498E84C}"/>
                </a:ext>
              </a:extLst>
            </p:cNvPr>
            <p:cNvSpPr/>
            <p:nvPr/>
          </p:nvSpPr>
          <p:spPr>
            <a:xfrm>
              <a:off x="3962475" y="1647000"/>
              <a:ext cx="9500" cy="22900"/>
            </a:xfrm>
            <a:custGeom>
              <a:avLst/>
              <a:gdLst/>
              <a:ahLst/>
              <a:cxnLst/>
              <a:rect l="l" t="t" r="r" b="b"/>
              <a:pathLst>
                <a:path w="380" h="916" extrusionOk="0">
                  <a:moveTo>
                    <a:pt x="172" y="0"/>
                  </a:moveTo>
                  <a:lnTo>
                    <a:pt x="172" y="0"/>
                  </a:lnTo>
                  <a:cubicBezTo>
                    <a:pt x="122" y="296"/>
                    <a:pt x="71" y="593"/>
                    <a:pt x="20" y="889"/>
                  </a:cubicBezTo>
                  <a:lnTo>
                    <a:pt x="20" y="889"/>
                  </a:lnTo>
                  <a:cubicBezTo>
                    <a:pt x="321" y="660"/>
                    <a:pt x="379" y="363"/>
                    <a:pt x="172" y="0"/>
                  </a:cubicBezTo>
                  <a:close/>
                  <a:moveTo>
                    <a:pt x="20" y="889"/>
                  </a:moveTo>
                  <a:cubicBezTo>
                    <a:pt x="14" y="894"/>
                    <a:pt x="7" y="899"/>
                    <a:pt x="0" y="904"/>
                  </a:cubicBezTo>
                  <a:lnTo>
                    <a:pt x="16" y="915"/>
                  </a:lnTo>
                  <a:cubicBezTo>
                    <a:pt x="17" y="906"/>
                    <a:pt x="19" y="897"/>
                    <a:pt x="20" y="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29">
              <a:extLst>
                <a:ext uri="{FF2B5EF4-FFF2-40B4-BE49-F238E27FC236}">
                  <a16:creationId xmlns:a16="http://schemas.microsoft.com/office/drawing/2014/main" id="{287B8F6E-DC54-32FC-FC6A-D84323B71FDB}"/>
                </a:ext>
              </a:extLst>
            </p:cNvPr>
            <p:cNvSpPr/>
            <p:nvPr/>
          </p:nvSpPr>
          <p:spPr>
            <a:xfrm>
              <a:off x="3149750" y="3344025"/>
              <a:ext cx="125075" cy="59175"/>
            </a:xfrm>
            <a:custGeom>
              <a:avLst/>
              <a:gdLst/>
              <a:ahLst/>
              <a:cxnLst/>
              <a:rect l="l" t="t" r="r" b="b"/>
              <a:pathLst>
                <a:path w="5003" h="2367" extrusionOk="0">
                  <a:moveTo>
                    <a:pt x="90" y="1"/>
                  </a:moveTo>
                  <a:lnTo>
                    <a:pt x="1" y="208"/>
                  </a:lnTo>
                  <a:lnTo>
                    <a:pt x="4914" y="2366"/>
                  </a:lnTo>
                  <a:lnTo>
                    <a:pt x="5003" y="216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29">
              <a:extLst>
                <a:ext uri="{FF2B5EF4-FFF2-40B4-BE49-F238E27FC236}">
                  <a16:creationId xmlns:a16="http://schemas.microsoft.com/office/drawing/2014/main" id="{5BB5A7DD-E194-C873-01D7-0FF9062A3C04}"/>
                </a:ext>
              </a:extLst>
            </p:cNvPr>
            <p:cNvSpPr/>
            <p:nvPr/>
          </p:nvSpPr>
          <p:spPr>
            <a:xfrm>
              <a:off x="3144125" y="3324050"/>
              <a:ext cx="81450" cy="36525"/>
            </a:xfrm>
            <a:custGeom>
              <a:avLst/>
              <a:gdLst/>
              <a:ahLst/>
              <a:cxnLst/>
              <a:rect l="l" t="t" r="r" b="b"/>
              <a:pathLst>
                <a:path w="3258" h="1461" extrusionOk="0">
                  <a:moveTo>
                    <a:pt x="1" y="0"/>
                  </a:moveTo>
                  <a:lnTo>
                    <a:pt x="3257" y="1461"/>
                  </a:lnTo>
                  <a:cubicBezTo>
                    <a:pt x="2273" y="742"/>
                    <a:pt x="1188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29">
              <a:extLst>
                <a:ext uri="{FF2B5EF4-FFF2-40B4-BE49-F238E27FC236}">
                  <a16:creationId xmlns:a16="http://schemas.microsoft.com/office/drawing/2014/main" id="{A8215409-1B4B-A43F-4196-57E8A1CDBCF9}"/>
                </a:ext>
              </a:extLst>
            </p:cNvPr>
            <p:cNvSpPr/>
            <p:nvPr/>
          </p:nvSpPr>
          <p:spPr>
            <a:xfrm>
              <a:off x="2882000" y="3214250"/>
              <a:ext cx="77350" cy="37625"/>
            </a:xfrm>
            <a:custGeom>
              <a:avLst/>
              <a:gdLst/>
              <a:ahLst/>
              <a:cxnLst/>
              <a:rect l="l" t="t" r="r" b="b"/>
              <a:pathLst>
                <a:path w="3094" h="1505" extrusionOk="0">
                  <a:moveTo>
                    <a:pt x="88" y="1"/>
                  </a:moveTo>
                  <a:cubicBezTo>
                    <a:pt x="59" y="70"/>
                    <a:pt x="30" y="138"/>
                    <a:pt x="1" y="206"/>
                  </a:cubicBezTo>
                  <a:lnTo>
                    <a:pt x="3014" y="1505"/>
                  </a:lnTo>
                  <a:cubicBezTo>
                    <a:pt x="3041" y="1442"/>
                    <a:pt x="3067" y="1381"/>
                    <a:pt x="3093" y="1319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29">
              <a:extLst>
                <a:ext uri="{FF2B5EF4-FFF2-40B4-BE49-F238E27FC236}">
                  <a16:creationId xmlns:a16="http://schemas.microsoft.com/office/drawing/2014/main" id="{1DCF2D76-86C6-7277-C307-BAA811C6488A}"/>
                </a:ext>
              </a:extLst>
            </p:cNvPr>
            <p:cNvSpPr/>
            <p:nvPr/>
          </p:nvSpPr>
          <p:spPr>
            <a:xfrm>
              <a:off x="2659700" y="3224450"/>
              <a:ext cx="64275" cy="29375"/>
            </a:xfrm>
            <a:custGeom>
              <a:avLst/>
              <a:gdLst/>
              <a:ahLst/>
              <a:cxnLst/>
              <a:rect l="l" t="t" r="r" b="b"/>
              <a:pathLst>
                <a:path w="2571" h="1175" extrusionOk="0">
                  <a:moveTo>
                    <a:pt x="0" y="0"/>
                  </a:moveTo>
                  <a:lnTo>
                    <a:pt x="2571" y="1175"/>
                  </a:lnTo>
                  <a:cubicBezTo>
                    <a:pt x="1688" y="417"/>
                    <a:pt x="776" y="3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29">
              <a:extLst>
                <a:ext uri="{FF2B5EF4-FFF2-40B4-BE49-F238E27FC236}">
                  <a16:creationId xmlns:a16="http://schemas.microsoft.com/office/drawing/2014/main" id="{79A8514F-A379-7F32-4BE3-DE5ED323945A}"/>
                </a:ext>
              </a:extLst>
            </p:cNvPr>
            <p:cNvSpPr/>
            <p:nvPr/>
          </p:nvSpPr>
          <p:spPr>
            <a:xfrm>
              <a:off x="2214775" y="2770200"/>
              <a:ext cx="25850" cy="60350"/>
            </a:xfrm>
            <a:custGeom>
              <a:avLst/>
              <a:gdLst/>
              <a:ahLst/>
              <a:cxnLst/>
              <a:rect l="l" t="t" r="r" b="b"/>
              <a:pathLst>
                <a:path w="1034" h="2414" extrusionOk="0">
                  <a:moveTo>
                    <a:pt x="953" y="0"/>
                  </a:moveTo>
                  <a:cubicBezTo>
                    <a:pt x="257" y="1001"/>
                    <a:pt x="1" y="1631"/>
                    <a:pt x="10" y="2413"/>
                  </a:cubicBezTo>
                  <a:cubicBezTo>
                    <a:pt x="372" y="1583"/>
                    <a:pt x="703" y="826"/>
                    <a:pt x="1034" y="69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29">
              <a:extLst>
                <a:ext uri="{FF2B5EF4-FFF2-40B4-BE49-F238E27FC236}">
                  <a16:creationId xmlns:a16="http://schemas.microsoft.com/office/drawing/2014/main" id="{79471D57-8EA9-4382-43D7-1923306A835B}"/>
                </a:ext>
              </a:extLst>
            </p:cNvPr>
            <p:cNvSpPr/>
            <p:nvPr/>
          </p:nvSpPr>
          <p:spPr>
            <a:xfrm>
              <a:off x="2314900" y="3024300"/>
              <a:ext cx="15000" cy="51425"/>
            </a:xfrm>
            <a:custGeom>
              <a:avLst/>
              <a:gdLst/>
              <a:ahLst/>
              <a:cxnLst/>
              <a:rect l="l" t="t" r="r" b="b"/>
              <a:pathLst>
                <a:path w="600" h="2057" extrusionOk="0">
                  <a:moveTo>
                    <a:pt x="352" y="1"/>
                  </a:moveTo>
                  <a:lnTo>
                    <a:pt x="0" y="2023"/>
                  </a:lnTo>
                  <a:lnTo>
                    <a:pt x="196" y="2057"/>
                  </a:lnTo>
                  <a:cubicBezTo>
                    <a:pt x="331" y="1390"/>
                    <a:pt x="465" y="724"/>
                    <a:pt x="599" y="57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29">
              <a:extLst>
                <a:ext uri="{FF2B5EF4-FFF2-40B4-BE49-F238E27FC236}">
                  <a16:creationId xmlns:a16="http://schemas.microsoft.com/office/drawing/2014/main" id="{233CA05F-596D-D378-0EBB-CFE7F055FBBB}"/>
                </a:ext>
              </a:extLst>
            </p:cNvPr>
            <p:cNvSpPr/>
            <p:nvPr/>
          </p:nvSpPr>
          <p:spPr>
            <a:xfrm>
              <a:off x="3371725" y="3352000"/>
              <a:ext cx="20850" cy="50150"/>
            </a:xfrm>
            <a:custGeom>
              <a:avLst/>
              <a:gdLst/>
              <a:ahLst/>
              <a:cxnLst/>
              <a:rect l="l" t="t" r="r" b="b"/>
              <a:pathLst>
                <a:path w="834" h="2006" extrusionOk="0">
                  <a:moveTo>
                    <a:pt x="757" y="1"/>
                  </a:moveTo>
                  <a:cubicBezTo>
                    <a:pt x="143" y="922"/>
                    <a:pt x="19" y="1226"/>
                    <a:pt x="1" y="2005"/>
                  </a:cubicBezTo>
                  <a:lnTo>
                    <a:pt x="833" y="62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29">
              <a:extLst>
                <a:ext uri="{FF2B5EF4-FFF2-40B4-BE49-F238E27FC236}">
                  <a16:creationId xmlns:a16="http://schemas.microsoft.com/office/drawing/2014/main" id="{65CCCEBA-DE53-218C-942F-D1D1AE58121C}"/>
                </a:ext>
              </a:extLst>
            </p:cNvPr>
            <p:cNvSpPr/>
            <p:nvPr/>
          </p:nvSpPr>
          <p:spPr>
            <a:xfrm>
              <a:off x="2505275" y="3000175"/>
              <a:ext cx="43925" cy="24625"/>
            </a:xfrm>
            <a:custGeom>
              <a:avLst/>
              <a:gdLst/>
              <a:ahLst/>
              <a:cxnLst/>
              <a:rect l="l" t="t" r="r" b="b"/>
              <a:pathLst>
                <a:path w="1757" h="985" extrusionOk="0">
                  <a:moveTo>
                    <a:pt x="94" y="1"/>
                  </a:moveTo>
                  <a:lnTo>
                    <a:pt x="0" y="208"/>
                  </a:lnTo>
                  <a:lnTo>
                    <a:pt x="1671" y="985"/>
                  </a:lnTo>
                  <a:cubicBezTo>
                    <a:pt x="1700" y="921"/>
                    <a:pt x="1728" y="859"/>
                    <a:pt x="1757" y="79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29">
              <a:extLst>
                <a:ext uri="{FF2B5EF4-FFF2-40B4-BE49-F238E27FC236}">
                  <a16:creationId xmlns:a16="http://schemas.microsoft.com/office/drawing/2014/main" id="{EC7515B8-9A52-FCA9-0F6B-71E07C5AEB16}"/>
                </a:ext>
              </a:extLst>
            </p:cNvPr>
            <p:cNvSpPr/>
            <p:nvPr/>
          </p:nvSpPr>
          <p:spPr>
            <a:xfrm>
              <a:off x="2299125" y="2812650"/>
              <a:ext cx="43450" cy="19675"/>
            </a:xfrm>
            <a:custGeom>
              <a:avLst/>
              <a:gdLst/>
              <a:ahLst/>
              <a:cxnLst/>
              <a:rect l="l" t="t" r="r" b="b"/>
              <a:pathLst>
                <a:path w="1738" h="787" extrusionOk="0">
                  <a:moveTo>
                    <a:pt x="89" y="1"/>
                  </a:moveTo>
                  <a:lnTo>
                    <a:pt x="0" y="204"/>
                  </a:lnTo>
                  <a:cubicBezTo>
                    <a:pt x="527" y="408"/>
                    <a:pt x="981" y="786"/>
                    <a:pt x="1598" y="786"/>
                  </a:cubicBezTo>
                  <a:cubicBezTo>
                    <a:pt x="1643" y="786"/>
                    <a:pt x="1690" y="784"/>
                    <a:pt x="1737" y="780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29">
              <a:extLst>
                <a:ext uri="{FF2B5EF4-FFF2-40B4-BE49-F238E27FC236}">
                  <a16:creationId xmlns:a16="http://schemas.microsoft.com/office/drawing/2014/main" id="{6067EC29-93C8-EB36-CB1A-C416E5C247AF}"/>
                </a:ext>
              </a:extLst>
            </p:cNvPr>
            <p:cNvSpPr/>
            <p:nvPr/>
          </p:nvSpPr>
          <p:spPr>
            <a:xfrm>
              <a:off x="2102600" y="2832725"/>
              <a:ext cx="13725" cy="46575"/>
            </a:xfrm>
            <a:custGeom>
              <a:avLst/>
              <a:gdLst/>
              <a:ahLst/>
              <a:cxnLst/>
              <a:rect l="l" t="t" r="r" b="b"/>
              <a:pathLst>
                <a:path w="549" h="1863" extrusionOk="0">
                  <a:moveTo>
                    <a:pt x="341" y="1"/>
                  </a:moveTo>
                  <a:cubicBezTo>
                    <a:pt x="228" y="610"/>
                    <a:pt x="114" y="1219"/>
                    <a:pt x="0" y="1828"/>
                  </a:cubicBezTo>
                  <a:lnTo>
                    <a:pt x="187" y="1862"/>
                  </a:lnTo>
                  <a:cubicBezTo>
                    <a:pt x="308" y="1258"/>
                    <a:pt x="428" y="654"/>
                    <a:pt x="548" y="51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29">
              <a:extLst>
                <a:ext uri="{FF2B5EF4-FFF2-40B4-BE49-F238E27FC236}">
                  <a16:creationId xmlns:a16="http://schemas.microsoft.com/office/drawing/2014/main" id="{378A773C-95B0-7D71-9582-09AFE7E1F36B}"/>
                </a:ext>
              </a:extLst>
            </p:cNvPr>
            <p:cNvSpPr/>
            <p:nvPr/>
          </p:nvSpPr>
          <p:spPr>
            <a:xfrm>
              <a:off x="3360750" y="3316825"/>
              <a:ext cx="20175" cy="46500"/>
            </a:xfrm>
            <a:custGeom>
              <a:avLst/>
              <a:gdLst/>
              <a:ahLst/>
              <a:cxnLst/>
              <a:rect l="l" t="t" r="r" b="b"/>
              <a:pathLst>
                <a:path w="807" h="1860" extrusionOk="0">
                  <a:moveTo>
                    <a:pt x="709" y="0"/>
                  </a:moveTo>
                  <a:cubicBezTo>
                    <a:pt x="310" y="546"/>
                    <a:pt x="0" y="1131"/>
                    <a:pt x="20" y="1860"/>
                  </a:cubicBezTo>
                  <a:lnTo>
                    <a:pt x="807" y="8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29">
              <a:extLst>
                <a:ext uri="{FF2B5EF4-FFF2-40B4-BE49-F238E27FC236}">
                  <a16:creationId xmlns:a16="http://schemas.microsoft.com/office/drawing/2014/main" id="{026DDAEE-78C0-C39D-E997-EB714D700C6B}"/>
                </a:ext>
              </a:extLst>
            </p:cNvPr>
            <p:cNvSpPr/>
            <p:nvPr/>
          </p:nvSpPr>
          <p:spPr>
            <a:xfrm>
              <a:off x="2616050" y="3092950"/>
              <a:ext cx="40975" cy="21975"/>
            </a:xfrm>
            <a:custGeom>
              <a:avLst/>
              <a:gdLst/>
              <a:ahLst/>
              <a:cxnLst/>
              <a:rect l="l" t="t" r="r" b="b"/>
              <a:pathLst>
                <a:path w="1639" h="879" extrusionOk="0">
                  <a:moveTo>
                    <a:pt x="207" y="1"/>
                  </a:moveTo>
                  <a:cubicBezTo>
                    <a:pt x="151" y="1"/>
                    <a:pt x="90" y="12"/>
                    <a:pt x="34" y="12"/>
                  </a:cubicBezTo>
                  <a:cubicBezTo>
                    <a:pt x="23" y="48"/>
                    <a:pt x="12" y="87"/>
                    <a:pt x="0" y="125"/>
                  </a:cubicBezTo>
                  <a:lnTo>
                    <a:pt x="1639" y="878"/>
                  </a:lnTo>
                  <a:cubicBezTo>
                    <a:pt x="1245" y="476"/>
                    <a:pt x="775" y="239"/>
                    <a:pt x="299" y="18"/>
                  </a:cubicBezTo>
                  <a:cubicBezTo>
                    <a:pt x="272" y="5"/>
                    <a:pt x="24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29">
              <a:extLst>
                <a:ext uri="{FF2B5EF4-FFF2-40B4-BE49-F238E27FC236}">
                  <a16:creationId xmlns:a16="http://schemas.microsoft.com/office/drawing/2014/main" id="{AB438E7A-E7FF-04D9-B9D1-A67639AB1D3C}"/>
                </a:ext>
              </a:extLst>
            </p:cNvPr>
            <p:cNvSpPr/>
            <p:nvPr/>
          </p:nvSpPr>
          <p:spPr>
            <a:xfrm>
              <a:off x="2347200" y="2815175"/>
              <a:ext cx="41650" cy="19850"/>
            </a:xfrm>
            <a:custGeom>
              <a:avLst/>
              <a:gdLst/>
              <a:ahLst/>
              <a:cxnLst/>
              <a:rect l="l" t="t" r="r" b="b"/>
              <a:pathLst>
                <a:path w="1666" h="794" extrusionOk="0">
                  <a:moveTo>
                    <a:pt x="66" y="1"/>
                  </a:moveTo>
                  <a:lnTo>
                    <a:pt x="0" y="80"/>
                  </a:lnTo>
                  <a:cubicBezTo>
                    <a:pt x="475" y="450"/>
                    <a:pt x="962" y="794"/>
                    <a:pt x="1618" y="794"/>
                  </a:cubicBezTo>
                  <a:cubicBezTo>
                    <a:pt x="1634" y="794"/>
                    <a:pt x="1650" y="794"/>
                    <a:pt x="1666" y="793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29">
              <a:extLst>
                <a:ext uri="{FF2B5EF4-FFF2-40B4-BE49-F238E27FC236}">
                  <a16:creationId xmlns:a16="http://schemas.microsoft.com/office/drawing/2014/main" id="{2632A10A-8C90-2F28-7917-1602252FA18F}"/>
                </a:ext>
              </a:extLst>
            </p:cNvPr>
            <p:cNvSpPr/>
            <p:nvPr/>
          </p:nvSpPr>
          <p:spPr>
            <a:xfrm>
              <a:off x="2498900" y="3030700"/>
              <a:ext cx="42025" cy="25200"/>
            </a:xfrm>
            <a:custGeom>
              <a:avLst/>
              <a:gdLst/>
              <a:ahLst/>
              <a:cxnLst/>
              <a:rect l="l" t="t" r="r" b="b"/>
              <a:pathLst>
                <a:path w="1681" h="1008" extrusionOk="0">
                  <a:moveTo>
                    <a:pt x="79" y="0"/>
                  </a:moveTo>
                  <a:lnTo>
                    <a:pt x="0" y="100"/>
                  </a:lnTo>
                  <a:lnTo>
                    <a:pt x="1564" y="1007"/>
                  </a:lnTo>
                  <a:lnTo>
                    <a:pt x="1681" y="785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29">
              <a:extLst>
                <a:ext uri="{FF2B5EF4-FFF2-40B4-BE49-F238E27FC236}">
                  <a16:creationId xmlns:a16="http://schemas.microsoft.com/office/drawing/2014/main" id="{A7A6AB8E-B42E-B2E6-9773-78500BA5BF27}"/>
                </a:ext>
              </a:extLst>
            </p:cNvPr>
            <p:cNvSpPr/>
            <p:nvPr/>
          </p:nvSpPr>
          <p:spPr>
            <a:xfrm>
              <a:off x="2587075" y="2931875"/>
              <a:ext cx="20050" cy="37050"/>
            </a:xfrm>
            <a:custGeom>
              <a:avLst/>
              <a:gdLst/>
              <a:ahLst/>
              <a:cxnLst/>
              <a:rect l="l" t="t" r="r" b="b"/>
              <a:pathLst>
                <a:path w="802" h="1482" extrusionOk="0">
                  <a:moveTo>
                    <a:pt x="609" y="0"/>
                  </a:moveTo>
                  <a:cubicBezTo>
                    <a:pt x="406" y="450"/>
                    <a:pt x="204" y="899"/>
                    <a:pt x="1" y="1349"/>
                  </a:cubicBezTo>
                  <a:lnTo>
                    <a:pt x="187" y="1481"/>
                  </a:lnTo>
                  <a:lnTo>
                    <a:pt x="801" y="83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29">
              <a:extLst>
                <a:ext uri="{FF2B5EF4-FFF2-40B4-BE49-F238E27FC236}">
                  <a16:creationId xmlns:a16="http://schemas.microsoft.com/office/drawing/2014/main" id="{44B931C9-51D9-6E2A-2792-9290DEDBDEF6}"/>
                </a:ext>
              </a:extLst>
            </p:cNvPr>
            <p:cNvSpPr/>
            <p:nvPr/>
          </p:nvSpPr>
          <p:spPr>
            <a:xfrm>
              <a:off x="3431825" y="3338175"/>
              <a:ext cx="16525" cy="34650"/>
            </a:xfrm>
            <a:custGeom>
              <a:avLst/>
              <a:gdLst/>
              <a:ahLst/>
              <a:cxnLst/>
              <a:rect l="l" t="t" r="r" b="b"/>
              <a:pathLst>
                <a:path w="661" h="1386" extrusionOk="0">
                  <a:moveTo>
                    <a:pt x="427" y="0"/>
                  </a:moveTo>
                  <a:lnTo>
                    <a:pt x="1" y="1323"/>
                  </a:lnTo>
                  <a:lnTo>
                    <a:pt x="197" y="1385"/>
                  </a:lnTo>
                  <a:cubicBezTo>
                    <a:pt x="352" y="957"/>
                    <a:pt x="506" y="529"/>
                    <a:pt x="661" y="101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29">
              <a:extLst>
                <a:ext uri="{FF2B5EF4-FFF2-40B4-BE49-F238E27FC236}">
                  <a16:creationId xmlns:a16="http://schemas.microsoft.com/office/drawing/2014/main" id="{9486195C-4C97-0CEB-D129-B62BEA1BE4F1}"/>
                </a:ext>
              </a:extLst>
            </p:cNvPr>
            <p:cNvSpPr/>
            <p:nvPr/>
          </p:nvSpPr>
          <p:spPr>
            <a:xfrm>
              <a:off x="2767300" y="3001275"/>
              <a:ext cx="26600" cy="28400"/>
            </a:xfrm>
            <a:custGeom>
              <a:avLst/>
              <a:gdLst/>
              <a:ahLst/>
              <a:cxnLst/>
              <a:rect l="l" t="t" r="r" b="b"/>
              <a:pathLst>
                <a:path w="1064" h="1136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487" y="173"/>
                    <a:pt x="185" y="568"/>
                    <a:pt x="1" y="1062"/>
                  </a:cubicBezTo>
                  <a:lnTo>
                    <a:pt x="90" y="1136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29">
              <a:extLst>
                <a:ext uri="{FF2B5EF4-FFF2-40B4-BE49-F238E27FC236}">
                  <a16:creationId xmlns:a16="http://schemas.microsoft.com/office/drawing/2014/main" id="{9454DD0F-1338-B7DB-BBA4-CDAC0C2180FE}"/>
                </a:ext>
              </a:extLst>
            </p:cNvPr>
            <p:cNvSpPr/>
            <p:nvPr/>
          </p:nvSpPr>
          <p:spPr>
            <a:xfrm>
              <a:off x="3217300" y="3218025"/>
              <a:ext cx="21225" cy="37725"/>
            </a:xfrm>
            <a:custGeom>
              <a:avLst/>
              <a:gdLst/>
              <a:ahLst/>
              <a:cxnLst/>
              <a:rect l="l" t="t" r="r" b="b"/>
              <a:pathLst>
                <a:path w="849" h="1509" extrusionOk="0">
                  <a:moveTo>
                    <a:pt x="827" y="0"/>
                  </a:moveTo>
                  <a:lnTo>
                    <a:pt x="795" y="59"/>
                  </a:lnTo>
                  <a:lnTo>
                    <a:pt x="795" y="59"/>
                  </a:lnTo>
                  <a:cubicBezTo>
                    <a:pt x="813" y="46"/>
                    <a:pt x="831" y="34"/>
                    <a:pt x="849" y="21"/>
                  </a:cubicBezTo>
                  <a:cubicBezTo>
                    <a:pt x="849" y="21"/>
                    <a:pt x="827" y="0"/>
                    <a:pt x="827" y="0"/>
                  </a:cubicBezTo>
                  <a:close/>
                  <a:moveTo>
                    <a:pt x="795" y="59"/>
                  </a:moveTo>
                  <a:cubicBezTo>
                    <a:pt x="167" y="506"/>
                    <a:pt x="81" y="665"/>
                    <a:pt x="1" y="1509"/>
                  </a:cubicBezTo>
                  <a:lnTo>
                    <a:pt x="795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29">
              <a:extLst>
                <a:ext uri="{FF2B5EF4-FFF2-40B4-BE49-F238E27FC236}">
                  <a16:creationId xmlns:a16="http://schemas.microsoft.com/office/drawing/2014/main" id="{C5B9A4DD-39E8-E03B-048A-7331B6037B95}"/>
                </a:ext>
              </a:extLst>
            </p:cNvPr>
            <p:cNvSpPr/>
            <p:nvPr/>
          </p:nvSpPr>
          <p:spPr>
            <a:xfrm>
              <a:off x="2160825" y="2727075"/>
              <a:ext cx="16850" cy="38550"/>
            </a:xfrm>
            <a:custGeom>
              <a:avLst/>
              <a:gdLst/>
              <a:ahLst/>
              <a:cxnLst/>
              <a:rect l="l" t="t" r="r" b="b"/>
              <a:pathLst>
                <a:path w="674" h="1542" extrusionOk="0">
                  <a:moveTo>
                    <a:pt x="573" y="1"/>
                  </a:moveTo>
                  <a:cubicBezTo>
                    <a:pt x="211" y="440"/>
                    <a:pt x="1" y="938"/>
                    <a:pt x="51" y="1542"/>
                  </a:cubicBezTo>
                  <a:lnTo>
                    <a:pt x="673" y="87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29">
              <a:extLst>
                <a:ext uri="{FF2B5EF4-FFF2-40B4-BE49-F238E27FC236}">
                  <a16:creationId xmlns:a16="http://schemas.microsoft.com/office/drawing/2014/main" id="{5BB5E6A6-BE09-5128-432D-0A46C6F338C5}"/>
                </a:ext>
              </a:extLst>
            </p:cNvPr>
            <p:cNvSpPr/>
            <p:nvPr/>
          </p:nvSpPr>
          <p:spPr>
            <a:xfrm>
              <a:off x="3008525" y="3223450"/>
              <a:ext cx="12500" cy="41425"/>
            </a:xfrm>
            <a:custGeom>
              <a:avLst/>
              <a:gdLst/>
              <a:ahLst/>
              <a:cxnLst/>
              <a:rect l="l" t="t" r="r" b="b"/>
              <a:pathLst>
                <a:path w="500" h="1657" extrusionOk="0">
                  <a:moveTo>
                    <a:pt x="466" y="1"/>
                  </a:moveTo>
                  <a:cubicBezTo>
                    <a:pt x="109" y="490"/>
                    <a:pt x="0" y="1043"/>
                    <a:pt x="134" y="1656"/>
                  </a:cubicBezTo>
                  <a:cubicBezTo>
                    <a:pt x="256" y="1113"/>
                    <a:pt x="378" y="569"/>
                    <a:pt x="500" y="26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29">
              <a:extLst>
                <a:ext uri="{FF2B5EF4-FFF2-40B4-BE49-F238E27FC236}">
                  <a16:creationId xmlns:a16="http://schemas.microsoft.com/office/drawing/2014/main" id="{59A8F1AE-3942-B43E-0BB5-D01F6A7EF3E0}"/>
                </a:ext>
              </a:extLst>
            </p:cNvPr>
            <p:cNvSpPr/>
            <p:nvPr/>
          </p:nvSpPr>
          <p:spPr>
            <a:xfrm>
              <a:off x="2483375" y="3084125"/>
              <a:ext cx="13825" cy="34950"/>
            </a:xfrm>
            <a:custGeom>
              <a:avLst/>
              <a:gdLst/>
              <a:ahLst/>
              <a:cxnLst/>
              <a:rect l="l" t="t" r="r" b="b"/>
              <a:pathLst>
                <a:path w="553" h="1398" extrusionOk="0">
                  <a:moveTo>
                    <a:pt x="329" y="0"/>
                  </a:moveTo>
                  <a:lnTo>
                    <a:pt x="1" y="1352"/>
                  </a:lnTo>
                  <a:lnTo>
                    <a:pt x="184" y="1398"/>
                  </a:lnTo>
                  <a:lnTo>
                    <a:pt x="552" y="10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29">
              <a:extLst>
                <a:ext uri="{FF2B5EF4-FFF2-40B4-BE49-F238E27FC236}">
                  <a16:creationId xmlns:a16="http://schemas.microsoft.com/office/drawing/2014/main" id="{0AFDBDD3-DBA4-5EC8-2681-FBAC9C213B28}"/>
                </a:ext>
              </a:extLst>
            </p:cNvPr>
            <p:cNvSpPr/>
            <p:nvPr/>
          </p:nvSpPr>
          <p:spPr>
            <a:xfrm>
              <a:off x="2740475" y="3256925"/>
              <a:ext cx="33900" cy="20325"/>
            </a:xfrm>
            <a:custGeom>
              <a:avLst/>
              <a:gdLst/>
              <a:ahLst/>
              <a:cxnLst/>
              <a:rect l="l" t="t" r="r" b="b"/>
              <a:pathLst>
                <a:path w="1356" h="813" extrusionOk="0">
                  <a:moveTo>
                    <a:pt x="142" y="0"/>
                  </a:moveTo>
                  <a:lnTo>
                    <a:pt x="0" y="191"/>
                  </a:lnTo>
                  <a:lnTo>
                    <a:pt x="1264" y="812"/>
                  </a:lnTo>
                  <a:lnTo>
                    <a:pt x="1355" y="61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29">
              <a:extLst>
                <a:ext uri="{FF2B5EF4-FFF2-40B4-BE49-F238E27FC236}">
                  <a16:creationId xmlns:a16="http://schemas.microsoft.com/office/drawing/2014/main" id="{F8E8E54B-5289-A3E6-0781-C799DEEC2E9C}"/>
                </a:ext>
              </a:extLst>
            </p:cNvPr>
            <p:cNvSpPr/>
            <p:nvPr/>
          </p:nvSpPr>
          <p:spPr>
            <a:xfrm>
              <a:off x="2773450" y="3057825"/>
              <a:ext cx="11575" cy="23500"/>
            </a:xfrm>
            <a:custGeom>
              <a:avLst/>
              <a:gdLst/>
              <a:ahLst/>
              <a:cxnLst/>
              <a:rect l="l" t="t" r="r" b="b"/>
              <a:pathLst>
                <a:path w="463" h="940" extrusionOk="0">
                  <a:moveTo>
                    <a:pt x="462" y="0"/>
                  </a:moveTo>
                  <a:lnTo>
                    <a:pt x="462" y="0"/>
                  </a:lnTo>
                  <a:cubicBezTo>
                    <a:pt x="0" y="394"/>
                    <a:pt x="13" y="400"/>
                    <a:pt x="17" y="939"/>
                  </a:cubicBezTo>
                  <a:cubicBezTo>
                    <a:pt x="184" y="587"/>
                    <a:pt x="323" y="294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29">
              <a:extLst>
                <a:ext uri="{FF2B5EF4-FFF2-40B4-BE49-F238E27FC236}">
                  <a16:creationId xmlns:a16="http://schemas.microsoft.com/office/drawing/2014/main" id="{D075F2BD-DAAD-E154-AECE-DDC772C8C76B}"/>
                </a:ext>
              </a:extLst>
            </p:cNvPr>
            <p:cNvSpPr/>
            <p:nvPr/>
          </p:nvSpPr>
          <p:spPr>
            <a:xfrm>
              <a:off x="2735950" y="3058725"/>
              <a:ext cx="14625" cy="31925"/>
            </a:xfrm>
            <a:custGeom>
              <a:avLst/>
              <a:gdLst/>
              <a:ahLst/>
              <a:cxnLst/>
              <a:rect l="l" t="t" r="r" b="b"/>
              <a:pathLst>
                <a:path w="585" h="1277" extrusionOk="0">
                  <a:moveTo>
                    <a:pt x="483" y="1"/>
                  </a:moveTo>
                  <a:cubicBezTo>
                    <a:pt x="188" y="367"/>
                    <a:pt x="1" y="769"/>
                    <a:pt x="123" y="1277"/>
                  </a:cubicBezTo>
                  <a:cubicBezTo>
                    <a:pt x="277" y="878"/>
                    <a:pt x="430" y="480"/>
                    <a:pt x="584" y="81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29">
              <a:extLst>
                <a:ext uri="{FF2B5EF4-FFF2-40B4-BE49-F238E27FC236}">
                  <a16:creationId xmlns:a16="http://schemas.microsoft.com/office/drawing/2014/main" id="{B830EB68-CA53-3A72-655D-AC613E844ECD}"/>
                </a:ext>
              </a:extLst>
            </p:cNvPr>
            <p:cNvSpPr/>
            <p:nvPr/>
          </p:nvSpPr>
          <p:spPr>
            <a:xfrm>
              <a:off x="3036600" y="3215125"/>
              <a:ext cx="15175" cy="30075"/>
            </a:xfrm>
            <a:custGeom>
              <a:avLst/>
              <a:gdLst/>
              <a:ahLst/>
              <a:cxnLst/>
              <a:rect l="l" t="t" r="r" b="b"/>
              <a:pathLst>
                <a:path w="607" h="1203" extrusionOk="0">
                  <a:moveTo>
                    <a:pt x="408" y="1"/>
                  </a:moveTo>
                  <a:lnTo>
                    <a:pt x="1" y="1140"/>
                  </a:lnTo>
                  <a:lnTo>
                    <a:pt x="190" y="1202"/>
                  </a:lnTo>
                  <a:lnTo>
                    <a:pt x="607" y="6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29">
              <a:extLst>
                <a:ext uri="{FF2B5EF4-FFF2-40B4-BE49-F238E27FC236}">
                  <a16:creationId xmlns:a16="http://schemas.microsoft.com/office/drawing/2014/main" id="{A8C2D2D2-5650-0D6E-42E8-CE788EDF1571}"/>
                </a:ext>
              </a:extLst>
            </p:cNvPr>
            <p:cNvSpPr/>
            <p:nvPr/>
          </p:nvSpPr>
          <p:spPr>
            <a:xfrm>
              <a:off x="3020150" y="3190475"/>
              <a:ext cx="15850" cy="33625"/>
            </a:xfrm>
            <a:custGeom>
              <a:avLst/>
              <a:gdLst/>
              <a:ahLst/>
              <a:cxnLst/>
              <a:rect l="l" t="t" r="r" b="b"/>
              <a:pathLst>
                <a:path w="634" h="1345" extrusionOk="0">
                  <a:moveTo>
                    <a:pt x="379" y="1"/>
                  </a:moveTo>
                  <a:cubicBezTo>
                    <a:pt x="253" y="440"/>
                    <a:pt x="127" y="879"/>
                    <a:pt x="1" y="1320"/>
                  </a:cubicBezTo>
                  <a:lnTo>
                    <a:pt x="35" y="1345"/>
                  </a:lnTo>
                  <a:lnTo>
                    <a:pt x="634" y="9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29">
              <a:extLst>
                <a:ext uri="{FF2B5EF4-FFF2-40B4-BE49-F238E27FC236}">
                  <a16:creationId xmlns:a16="http://schemas.microsoft.com/office/drawing/2014/main" id="{F2272B58-77A0-0439-E8FB-13203287E21B}"/>
                </a:ext>
              </a:extLst>
            </p:cNvPr>
            <p:cNvSpPr/>
            <p:nvPr/>
          </p:nvSpPr>
          <p:spPr>
            <a:xfrm>
              <a:off x="2748025" y="3027800"/>
              <a:ext cx="21525" cy="32950"/>
            </a:xfrm>
            <a:custGeom>
              <a:avLst/>
              <a:gdLst/>
              <a:ahLst/>
              <a:cxnLst/>
              <a:rect l="l" t="t" r="r" b="b"/>
              <a:pathLst>
                <a:path w="861" h="1318" extrusionOk="0">
                  <a:moveTo>
                    <a:pt x="772" y="1"/>
                  </a:moveTo>
                  <a:cubicBezTo>
                    <a:pt x="514" y="413"/>
                    <a:pt x="257" y="825"/>
                    <a:pt x="0" y="1238"/>
                  </a:cubicBezTo>
                  <a:lnTo>
                    <a:pt x="101" y="1318"/>
                  </a:lnTo>
                  <a:lnTo>
                    <a:pt x="861" y="75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29">
              <a:extLst>
                <a:ext uri="{FF2B5EF4-FFF2-40B4-BE49-F238E27FC236}">
                  <a16:creationId xmlns:a16="http://schemas.microsoft.com/office/drawing/2014/main" id="{DF19B6C8-2BC7-9C71-6DF9-BB63CA5983FD}"/>
                </a:ext>
              </a:extLst>
            </p:cNvPr>
            <p:cNvSpPr/>
            <p:nvPr/>
          </p:nvSpPr>
          <p:spPr>
            <a:xfrm>
              <a:off x="2238600" y="2746250"/>
              <a:ext cx="19475" cy="25675"/>
            </a:xfrm>
            <a:custGeom>
              <a:avLst/>
              <a:gdLst/>
              <a:ahLst/>
              <a:cxnLst/>
              <a:rect l="l" t="t" r="r" b="b"/>
              <a:pathLst>
                <a:path w="779" h="1027" extrusionOk="0">
                  <a:moveTo>
                    <a:pt x="578" y="0"/>
                  </a:moveTo>
                  <a:lnTo>
                    <a:pt x="0" y="958"/>
                  </a:lnTo>
                  <a:lnTo>
                    <a:pt x="81" y="1026"/>
                  </a:lnTo>
                  <a:lnTo>
                    <a:pt x="778" y="137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29">
              <a:extLst>
                <a:ext uri="{FF2B5EF4-FFF2-40B4-BE49-F238E27FC236}">
                  <a16:creationId xmlns:a16="http://schemas.microsoft.com/office/drawing/2014/main" id="{56C746F9-FFA3-6FE3-59D0-337107B78CF8}"/>
                </a:ext>
              </a:extLst>
            </p:cNvPr>
            <p:cNvSpPr/>
            <p:nvPr/>
          </p:nvSpPr>
          <p:spPr>
            <a:xfrm>
              <a:off x="2091950" y="2838025"/>
              <a:ext cx="9150" cy="31175"/>
            </a:xfrm>
            <a:custGeom>
              <a:avLst/>
              <a:gdLst/>
              <a:ahLst/>
              <a:cxnLst/>
              <a:rect l="l" t="t" r="r" b="b"/>
              <a:pathLst>
                <a:path w="366" h="1247" extrusionOk="0">
                  <a:moveTo>
                    <a:pt x="168" y="0"/>
                  </a:moveTo>
                  <a:lnTo>
                    <a:pt x="27" y="1204"/>
                  </a:lnTo>
                  <a:lnTo>
                    <a:pt x="27" y="1204"/>
                  </a:lnTo>
                  <a:cubicBezTo>
                    <a:pt x="353" y="861"/>
                    <a:pt x="366" y="448"/>
                    <a:pt x="168" y="0"/>
                  </a:cubicBezTo>
                  <a:close/>
                  <a:moveTo>
                    <a:pt x="27" y="1204"/>
                  </a:moveTo>
                  <a:lnTo>
                    <a:pt x="27" y="1204"/>
                  </a:lnTo>
                  <a:cubicBezTo>
                    <a:pt x="18" y="1213"/>
                    <a:pt x="10" y="1222"/>
                    <a:pt x="1" y="1231"/>
                  </a:cubicBezTo>
                  <a:lnTo>
                    <a:pt x="22" y="1246"/>
                  </a:lnTo>
                  <a:lnTo>
                    <a:pt x="27" y="12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29">
              <a:extLst>
                <a:ext uri="{FF2B5EF4-FFF2-40B4-BE49-F238E27FC236}">
                  <a16:creationId xmlns:a16="http://schemas.microsoft.com/office/drawing/2014/main" id="{E8AB6D2F-018F-E658-A87B-48CAA431FD72}"/>
                </a:ext>
              </a:extLst>
            </p:cNvPr>
            <p:cNvSpPr/>
            <p:nvPr/>
          </p:nvSpPr>
          <p:spPr>
            <a:xfrm>
              <a:off x="2280600" y="2979525"/>
              <a:ext cx="11250" cy="28025"/>
            </a:xfrm>
            <a:custGeom>
              <a:avLst/>
              <a:gdLst/>
              <a:ahLst/>
              <a:cxnLst/>
              <a:rect l="l" t="t" r="r" b="b"/>
              <a:pathLst>
                <a:path w="450" h="1121" extrusionOk="0">
                  <a:moveTo>
                    <a:pt x="201" y="0"/>
                  </a:moveTo>
                  <a:cubicBezTo>
                    <a:pt x="134" y="357"/>
                    <a:pt x="68" y="714"/>
                    <a:pt x="1" y="1070"/>
                  </a:cubicBezTo>
                  <a:lnTo>
                    <a:pt x="69" y="1120"/>
                  </a:lnTo>
                  <a:cubicBezTo>
                    <a:pt x="196" y="769"/>
                    <a:pt x="322" y="419"/>
                    <a:pt x="449" y="6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29">
              <a:extLst>
                <a:ext uri="{FF2B5EF4-FFF2-40B4-BE49-F238E27FC236}">
                  <a16:creationId xmlns:a16="http://schemas.microsoft.com/office/drawing/2014/main" id="{51488A03-FDE0-2D8E-84B2-FAE85BD243BD}"/>
                </a:ext>
              </a:extLst>
            </p:cNvPr>
            <p:cNvSpPr/>
            <p:nvPr/>
          </p:nvSpPr>
          <p:spPr>
            <a:xfrm>
              <a:off x="2083425" y="2868800"/>
              <a:ext cx="9100" cy="32200"/>
            </a:xfrm>
            <a:custGeom>
              <a:avLst/>
              <a:gdLst/>
              <a:ahLst/>
              <a:cxnLst/>
              <a:rect l="l" t="t" r="r" b="b"/>
              <a:pathLst>
                <a:path w="364" h="1288" extrusionOk="0">
                  <a:moveTo>
                    <a:pt x="342" y="0"/>
                  </a:moveTo>
                  <a:lnTo>
                    <a:pt x="335" y="110"/>
                  </a:lnTo>
                  <a:lnTo>
                    <a:pt x="335" y="110"/>
                  </a:lnTo>
                  <a:cubicBezTo>
                    <a:pt x="345" y="78"/>
                    <a:pt x="354" y="47"/>
                    <a:pt x="363" y="15"/>
                  </a:cubicBezTo>
                  <a:lnTo>
                    <a:pt x="342" y="0"/>
                  </a:lnTo>
                  <a:close/>
                  <a:moveTo>
                    <a:pt x="335" y="110"/>
                  </a:moveTo>
                  <a:lnTo>
                    <a:pt x="335" y="110"/>
                  </a:lnTo>
                  <a:cubicBezTo>
                    <a:pt x="223" y="489"/>
                    <a:pt x="112" y="869"/>
                    <a:pt x="1" y="1248"/>
                  </a:cubicBezTo>
                  <a:lnTo>
                    <a:pt x="267" y="1288"/>
                  </a:lnTo>
                  <a:lnTo>
                    <a:pt x="335" y="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29">
              <a:extLst>
                <a:ext uri="{FF2B5EF4-FFF2-40B4-BE49-F238E27FC236}">
                  <a16:creationId xmlns:a16="http://schemas.microsoft.com/office/drawing/2014/main" id="{CF334AC0-DE87-70D6-32A8-8CD7D978FAE7}"/>
                </a:ext>
              </a:extLst>
            </p:cNvPr>
            <p:cNvSpPr/>
            <p:nvPr/>
          </p:nvSpPr>
          <p:spPr>
            <a:xfrm>
              <a:off x="2301675" y="3001325"/>
              <a:ext cx="11100" cy="30100"/>
            </a:xfrm>
            <a:custGeom>
              <a:avLst/>
              <a:gdLst/>
              <a:ahLst/>
              <a:cxnLst/>
              <a:rect l="l" t="t" r="r" b="b"/>
              <a:pathLst>
                <a:path w="444" h="1204" extrusionOk="0">
                  <a:moveTo>
                    <a:pt x="194" y="0"/>
                  </a:moveTo>
                  <a:lnTo>
                    <a:pt x="0" y="1158"/>
                  </a:lnTo>
                  <a:lnTo>
                    <a:pt x="64" y="1204"/>
                  </a:lnTo>
                  <a:cubicBezTo>
                    <a:pt x="190" y="822"/>
                    <a:pt x="317" y="441"/>
                    <a:pt x="443" y="58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29">
              <a:extLst>
                <a:ext uri="{FF2B5EF4-FFF2-40B4-BE49-F238E27FC236}">
                  <a16:creationId xmlns:a16="http://schemas.microsoft.com/office/drawing/2014/main" id="{C566FAA2-9312-CC29-D265-B18507114FD2}"/>
                </a:ext>
              </a:extLst>
            </p:cNvPr>
            <p:cNvSpPr/>
            <p:nvPr/>
          </p:nvSpPr>
          <p:spPr>
            <a:xfrm>
              <a:off x="2577300" y="3072175"/>
              <a:ext cx="26225" cy="15875"/>
            </a:xfrm>
            <a:custGeom>
              <a:avLst/>
              <a:gdLst/>
              <a:ahLst/>
              <a:cxnLst/>
              <a:rect l="l" t="t" r="r" b="b"/>
              <a:pathLst>
                <a:path w="1049" h="635" extrusionOk="0">
                  <a:moveTo>
                    <a:pt x="73" y="0"/>
                  </a:moveTo>
                  <a:lnTo>
                    <a:pt x="0" y="88"/>
                  </a:lnTo>
                  <a:lnTo>
                    <a:pt x="952" y="635"/>
                  </a:lnTo>
                  <a:cubicBezTo>
                    <a:pt x="985" y="568"/>
                    <a:pt x="1017" y="501"/>
                    <a:pt x="1049" y="434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29">
              <a:extLst>
                <a:ext uri="{FF2B5EF4-FFF2-40B4-BE49-F238E27FC236}">
                  <a16:creationId xmlns:a16="http://schemas.microsoft.com/office/drawing/2014/main" id="{766F6CC1-4CFC-FFC2-5076-F7A0EC1BD5A4}"/>
                </a:ext>
              </a:extLst>
            </p:cNvPr>
            <p:cNvSpPr/>
            <p:nvPr/>
          </p:nvSpPr>
          <p:spPr>
            <a:xfrm>
              <a:off x="2473400" y="2984350"/>
              <a:ext cx="19325" cy="12600"/>
            </a:xfrm>
            <a:custGeom>
              <a:avLst/>
              <a:gdLst/>
              <a:ahLst/>
              <a:cxnLst/>
              <a:rect l="l" t="t" r="r" b="b"/>
              <a:pathLst>
                <a:path w="773" h="504" extrusionOk="0">
                  <a:moveTo>
                    <a:pt x="70" y="1"/>
                  </a:moveTo>
                  <a:lnTo>
                    <a:pt x="0" y="148"/>
                  </a:lnTo>
                  <a:lnTo>
                    <a:pt x="647" y="504"/>
                  </a:lnTo>
                  <a:lnTo>
                    <a:pt x="773" y="3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29">
              <a:extLst>
                <a:ext uri="{FF2B5EF4-FFF2-40B4-BE49-F238E27FC236}">
                  <a16:creationId xmlns:a16="http://schemas.microsoft.com/office/drawing/2014/main" id="{C22EA822-A9B0-0BBF-B1AD-2F2A95DDDADF}"/>
                </a:ext>
              </a:extLst>
            </p:cNvPr>
            <p:cNvSpPr/>
            <p:nvPr/>
          </p:nvSpPr>
          <p:spPr>
            <a:xfrm>
              <a:off x="2423000" y="2993075"/>
              <a:ext cx="26275" cy="11500"/>
            </a:xfrm>
            <a:custGeom>
              <a:avLst/>
              <a:gdLst/>
              <a:ahLst/>
              <a:cxnLst/>
              <a:rect l="l" t="t" r="r" b="b"/>
              <a:pathLst>
                <a:path w="1051" h="460" extrusionOk="0">
                  <a:moveTo>
                    <a:pt x="253" y="1"/>
                  </a:moveTo>
                  <a:cubicBezTo>
                    <a:pt x="173" y="1"/>
                    <a:pt x="90" y="12"/>
                    <a:pt x="1" y="36"/>
                  </a:cubicBezTo>
                  <a:lnTo>
                    <a:pt x="981" y="459"/>
                  </a:lnTo>
                  <a:lnTo>
                    <a:pt x="1050" y="372"/>
                  </a:lnTo>
                  <a:cubicBezTo>
                    <a:pt x="814" y="173"/>
                    <a:pt x="568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29">
              <a:extLst>
                <a:ext uri="{FF2B5EF4-FFF2-40B4-BE49-F238E27FC236}">
                  <a16:creationId xmlns:a16="http://schemas.microsoft.com/office/drawing/2014/main" id="{E087A516-AA68-2E73-8164-BFAC941B6E06}"/>
                </a:ext>
              </a:extLst>
            </p:cNvPr>
            <p:cNvSpPr/>
            <p:nvPr/>
          </p:nvSpPr>
          <p:spPr>
            <a:xfrm>
              <a:off x="2355150" y="2844775"/>
              <a:ext cx="25750" cy="10675"/>
            </a:xfrm>
            <a:custGeom>
              <a:avLst/>
              <a:gdLst/>
              <a:ahLst/>
              <a:cxnLst/>
              <a:rect l="l" t="t" r="r" b="b"/>
              <a:pathLst>
                <a:path w="1030" h="427" extrusionOk="0">
                  <a:moveTo>
                    <a:pt x="269" y="0"/>
                  </a:moveTo>
                  <a:cubicBezTo>
                    <a:pt x="184" y="0"/>
                    <a:pt x="95" y="12"/>
                    <a:pt x="0" y="39"/>
                  </a:cubicBezTo>
                  <a:lnTo>
                    <a:pt x="996" y="427"/>
                  </a:lnTo>
                  <a:lnTo>
                    <a:pt x="1030" y="384"/>
                  </a:lnTo>
                  <a:cubicBezTo>
                    <a:pt x="816" y="160"/>
                    <a:pt x="57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29">
              <a:extLst>
                <a:ext uri="{FF2B5EF4-FFF2-40B4-BE49-F238E27FC236}">
                  <a16:creationId xmlns:a16="http://schemas.microsoft.com/office/drawing/2014/main" id="{74FE666D-ABF3-EC4A-EEFB-9ACDDC0A8E30}"/>
                </a:ext>
              </a:extLst>
            </p:cNvPr>
            <p:cNvSpPr/>
            <p:nvPr/>
          </p:nvSpPr>
          <p:spPr>
            <a:xfrm>
              <a:off x="2380050" y="2854350"/>
              <a:ext cx="24725" cy="15300"/>
            </a:xfrm>
            <a:custGeom>
              <a:avLst/>
              <a:gdLst/>
              <a:ahLst/>
              <a:cxnLst/>
              <a:rect l="l" t="t" r="r" b="b"/>
              <a:pathLst>
                <a:path w="989" h="612" extrusionOk="0">
                  <a:moveTo>
                    <a:pt x="34" y="1"/>
                  </a:moveTo>
                  <a:lnTo>
                    <a:pt x="1" y="44"/>
                  </a:lnTo>
                  <a:cubicBezTo>
                    <a:pt x="295" y="232"/>
                    <a:pt x="591" y="421"/>
                    <a:pt x="886" y="611"/>
                  </a:cubicBezTo>
                  <a:lnTo>
                    <a:pt x="988" y="41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29">
              <a:extLst>
                <a:ext uri="{FF2B5EF4-FFF2-40B4-BE49-F238E27FC236}">
                  <a16:creationId xmlns:a16="http://schemas.microsoft.com/office/drawing/2014/main" id="{909EAADE-8847-0452-4331-6ADCB2ED93DF}"/>
                </a:ext>
              </a:extLst>
            </p:cNvPr>
            <p:cNvSpPr/>
            <p:nvPr/>
          </p:nvSpPr>
          <p:spPr>
            <a:xfrm>
              <a:off x="2447525" y="3002350"/>
              <a:ext cx="27625" cy="16450"/>
            </a:xfrm>
            <a:custGeom>
              <a:avLst/>
              <a:gdLst/>
              <a:ahLst/>
              <a:cxnLst/>
              <a:rect l="l" t="t" r="r" b="b"/>
              <a:pathLst>
                <a:path w="1105" h="658" extrusionOk="0">
                  <a:moveTo>
                    <a:pt x="69" y="1"/>
                  </a:moveTo>
                  <a:lnTo>
                    <a:pt x="0" y="88"/>
                  </a:lnTo>
                  <a:lnTo>
                    <a:pt x="1027" y="658"/>
                  </a:lnTo>
                  <a:cubicBezTo>
                    <a:pt x="1053" y="627"/>
                    <a:pt x="1078" y="597"/>
                    <a:pt x="1104" y="566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29">
              <a:extLst>
                <a:ext uri="{FF2B5EF4-FFF2-40B4-BE49-F238E27FC236}">
                  <a16:creationId xmlns:a16="http://schemas.microsoft.com/office/drawing/2014/main" id="{E11E49B0-B15F-D912-0202-BAC97298115E}"/>
                </a:ext>
              </a:extLst>
            </p:cNvPr>
            <p:cNvSpPr/>
            <p:nvPr/>
          </p:nvSpPr>
          <p:spPr>
            <a:xfrm>
              <a:off x="2323325" y="2805625"/>
              <a:ext cx="25525" cy="11550"/>
            </a:xfrm>
            <a:custGeom>
              <a:avLst/>
              <a:gdLst/>
              <a:ahLst/>
              <a:cxnLst/>
              <a:rect l="l" t="t" r="r" b="b"/>
              <a:pathLst>
                <a:path w="1021" h="462" extrusionOk="0">
                  <a:moveTo>
                    <a:pt x="237" y="0"/>
                  </a:moveTo>
                  <a:cubicBezTo>
                    <a:pt x="162" y="0"/>
                    <a:pt x="84" y="10"/>
                    <a:pt x="1" y="32"/>
                  </a:cubicBezTo>
                  <a:lnTo>
                    <a:pt x="956" y="462"/>
                  </a:lnTo>
                  <a:lnTo>
                    <a:pt x="1021" y="383"/>
                  </a:lnTo>
                  <a:cubicBezTo>
                    <a:pt x="792" y="180"/>
                    <a:pt x="55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29">
              <a:extLst>
                <a:ext uri="{FF2B5EF4-FFF2-40B4-BE49-F238E27FC236}">
                  <a16:creationId xmlns:a16="http://schemas.microsoft.com/office/drawing/2014/main" id="{C1D65CB9-1704-A193-47D6-2A476B1B47DE}"/>
                </a:ext>
              </a:extLst>
            </p:cNvPr>
            <p:cNvSpPr/>
            <p:nvPr/>
          </p:nvSpPr>
          <p:spPr>
            <a:xfrm>
              <a:off x="2846375" y="3221650"/>
              <a:ext cx="23425" cy="14900"/>
            </a:xfrm>
            <a:custGeom>
              <a:avLst/>
              <a:gdLst/>
              <a:ahLst/>
              <a:cxnLst/>
              <a:rect l="l" t="t" r="r" b="b"/>
              <a:pathLst>
                <a:path w="937" h="596" extrusionOk="0">
                  <a:moveTo>
                    <a:pt x="113" y="0"/>
                  </a:moveTo>
                  <a:lnTo>
                    <a:pt x="0" y="205"/>
                  </a:lnTo>
                  <a:lnTo>
                    <a:pt x="921" y="596"/>
                  </a:lnTo>
                  <a:lnTo>
                    <a:pt x="937" y="57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29">
              <a:extLst>
                <a:ext uri="{FF2B5EF4-FFF2-40B4-BE49-F238E27FC236}">
                  <a16:creationId xmlns:a16="http://schemas.microsoft.com/office/drawing/2014/main" id="{9CA78E46-0DBF-AFEE-0CC6-01CA72E510FB}"/>
                </a:ext>
              </a:extLst>
            </p:cNvPr>
            <p:cNvSpPr/>
            <p:nvPr/>
          </p:nvSpPr>
          <p:spPr>
            <a:xfrm>
              <a:off x="2473200" y="3016500"/>
              <a:ext cx="27675" cy="16725"/>
            </a:xfrm>
            <a:custGeom>
              <a:avLst/>
              <a:gdLst/>
              <a:ahLst/>
              <a:cxnLst/>
              <a:rect l="l" t="t" r="r" b="b"/>
              <a:pathLst>
                <a:path w="1107" h="669" extrusionOk="0">
                  <a:moveTo>
                    <a:pt x="77" y="0"/>
                  </a:moveTo>
                  <a:cubicBezTo>
                    <a:pt x="51" y="31"/>
                    <a:pt x="26" y="61"/>
                    <a:pt x="0" y="92"/>
                  </a:cubicBezTo>
                  <a:lnTo>
                    <a:pt x="1028" y="668"/>
                  </a:lnTo>
                  <a:lnTo>
                    <a:pt x="1107" y="56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29">
              <a:extLst>
                <a:ext uri="{FF2B5EF4-FFF2-40B4-BE49-F238E27FC236}">
                  <a16:creationId xmlns:a16="http://schemas.microsoft.com/office/drawing/2014/main" id="{FC4ED20F-FBFD-79DC-A34C-92AFCCF9BC1E}"/>
                </a:ext>
              </a:extLst>
            </p:cNvPr>
            <p:cNvSpPr/>
            <p:nvPr/>
          </p:nvSpPr>
          <p:spPr>
            <a:xfrm>
              <a:off x="3043025" y="3143975"/>
              <a:ext cx="13800" cy="22175"/>
            </a:xfrm>
            <a:custGeom>
              <a:avLst/>
              <a:gdLst/>
              <a:ahLst/>
              <a:cxnLst/>
              <a:rect l="l" t="t" r="r" b="b"/>
              <a:pathLst>
                <a:path w="552" h="887" extrusionOk="0">
                  <a:moveTo>
                    <a:pt x="365" y="0"/>
                  </a:moveTo>
                  <a:lnTo>
                    <a:pt x="1" y="812"/>
                  </a:lnTo>
                  <a:lnTo>
                    <a:pt x="157" y="887"/>
                  </a:lnTo>
                  <a:lnTo>
                    <a:pt x="551" y="112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29">
              <a:extLst>
                <a:ext uri="{FF2B5EF4-FFF2-40B4-BE49-F238E27FC236}">
                  <a16:creationId xmlns:a16="http://schemas.microsoft.com/office/drawing/2014/main" id="{CF7C42E2-3F5B-62C1-507D-269E6DF3E120}"/>
                </a:ext>
              </a:extLst>
            </p:cNvPr>
            <p:cNvSpPr/>
            <p:nvPr/>
          </p:nvSpPr>
          <p:spPr>
            <a:xfrm>
              <a:off x="2628450" y="2956975"/>
              <a:ext cx="10700" cy="20025"/>
            </a:xfrm>
            <a:custGeom>
              <a:avLst/>
              <a:gdLst/>
              <a:ahLst/>
              <a:cxnLst/>
              <a:rect l="l" t="t" r="r" b="b"/>
              <a:pathLst>
                <a:path w="428" h="801" extrusionOk="0">
                  <a:moveTo>
                    <a:pt x="272" y="1"/>
                  </a:moveTo>
                  <a:lnTo>
                    <a:pt x="0" y="746"/>
                  </a:lnTo>
                  <a:lnTo>
                    <a:pt x="202" y="800"/>
                  </a:lnTo>
                  <a:lnTo>
                    <a:pt x="427" y="49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29">
              <a:extLst>
                <a:ext uri="{FF2B5EF4-FFF2-40B4-BE49-F238E27FC236}">
                  <a16:creationId xmlns:a16="http://schemas.microsoft.com/office/drawing/2014/main" id="{6EFB4C31-9D14-A111-61BE-14B541A0D88A}"/>
                </a:ext>
              </a:extLst>
            </p:cNvPr>
            <p:cNvSpPr/>
            <p:nvPr/>
          </p:nvSpPr>
          <p:spPr>
            <a:xfrm>
              <a:off x="2790950" y="3066475"/>
              <a:ext cx="15925" cy="25600"/>
            </a:xfrm>
            <a:custGeom>
              <a:avLst/>
              <a:gdLst/>
              <a:ahLst/>
              <a:cxnLst/>
              <a:rect l="l" t="t" r="r" b="b"/>
              <a:pathLst>
                <a:path w="637" h="1024" extrusionOk="0">
                  <a:moveTo>
                    <a:pt x="545" y="1"/>
                  </a:moveTo>
                  <a:lnTo>
                    <a:pt x="0" y="927"/>
                  </a:lnTo>
                  <a:lnTo>
                    <a:pt x="197" y="1023"/>
                  </a:lnTo>
                  <a:cubicBezTo>
                    <a:pt x="343" y="709"/>
                    <a:pt x="489" y="393"/>
                    <a:pt x="636" y="78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29">
              <a:extLst>
                <a:ext uri="{FF2B5EF4-FFF2-40B4-BE49-F238E27FC236}">
                  <a16:creationId xmlns:a16="http://schemas.microsoft.com/office/drawing/2014/main" id="{6CE867DC-DD3F-2AAE-F7ED-8ABF7D932775}"/>
                </a:ext>
              </a:extLst>
            </p:cNvPr>
            <p:cNvSpPr/>
            <p:nvPr/>
          </p:nvSpPr>
          <p:spPr>
            <a:xfrm>
              <a:off x="2869375" y="3236000"/>
              <a:ext cx="24550" cy="10700"/>
            </a:xfrm>
            <a:custGeom>
              <a:avLst/>
              <a:gdLst/>
              <a:ahLst/>
              <a:cxnLst/>
              <a:rect l="l" t="t" r="r" b="b"/>
              <a:pathLst>
                <a:path w="982" h="428" extrusionOk="0">
                  <a:moveTo>
                    <a:pt x="18" y="0"/>
                  </a:moveTo>
                  <a:lnTo>
                    <a:pt x="1" y="21"/>
                  </a:lnTo>
                  <a:cubicBezTo>
                    <a:pt x="199" y="258"/>
                    <a:pt x="430" y="428"/>
                    <a:pt x="737" y="428"/>
                  </a:cubicBezTo>
                  <a:cubicBezTo>
                    <a:pt x="813" y="428"/>
                    <a:pt x="895" y="417"/>
                    <a:pt x="981" y="39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29">
              <a:extLst>
                <a:ext uri="{FF2B5EF4-FFF2-40B4-BE49-F238E27FC236}">
                  <a16:creationId xmlns:a16="http://schemas.microsoft.com/office/drawing/2014/main" id="{4F9EA7B3-BBEE-7AB2-48A9-5F2A7D02F1F8}"/>
                </a:ext>
              </a:extLst>
            </p:cNvPr>
            <p:cNvSpPr/>
            <p:nvPr/>
          </p:nvSpPr>
          <p:spPr>
            <a:xfrm>
              <a:off x="2759725" y="3250525"/>
              <a:ext cx="25500" cy="10775"/>
            </a:xfrm>
            <a:custGeom>
              <a:avLst/>
              <a:gdLst/>
              <a:ahLst/>
              <a:cxnLst/>
              <a:rect l="l" t="t" r="r" b="b"/>
              <a:pathLst>
                <a:path w="1020" h="431" extrusionOk="0">
                  <a:moveTo>
                    <a:pt x="247" y="1"/>
                  </a:moveTo>
                  <a:cubicBezTo>
                    <a:pt x="169" y="1"/>
                    <a:pt x="87" y="11"/>
                    <a:pt x="0" y="32"/>
                  </a:cubicBezTo>
                  <a:lnTo>
                    <a:pt x="980" y="431"/>
                  </a:lnTo>
                  <a:lnTo>
                    <a:pt x="1019" y="381"/>
                  </a:lnTo>
                  <a:cubicBezTo>
                    <a:pt x="802" y="159"/>
                    <a:pt x="558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29">
              <a:extLst>
                <a:ext uri="{FF2B5EF4-FFF2-40B4-BE49-F238E27FC236}">
                  <a16:creationId xmlns:a16="http://schemas.microsoft.com/office/drawing/2014/main" id="{907DCFE1-36A8-2C97-524B-BD47C3638C61}"/>
                </a:ext>
              </a:extLst>
            </p:cNvPr>
            <p:cNvSpPr/>
            <p:nvPr/>
          </p:nvSpPr>
          <p:spPr>
            <a:xfrm>
              <a:off x="2521925" y="3137375"/>
              <a:ext cx="9425" cy="21150"/>
            </a:xfrm>
            <a:custGeom>
              <a:avLst/>
              <a:gdLst/>
              <a:ahLst/>
              <a:cxnLst/>
              <a:rect l="l" t="t" r="r" b="b"/>
              <a:pathLst>
                <a:path w="377" h="846" extrusionOk="0">
                  <a:moveTo>
                    <a:pt x="177" y="0"/>
                  </a:moveTo>
                  <a:lnTo>
                    <a:pt x="0" y="809"/>
                  </a:lnTo>
                  <a:lnTo>
                    <a:pt x="193" y="845"/>
                  </a:lnTo>
                  <a:cubicBezTo>
                    <a:pt x="254" y="576"/>
                    <a:pt x="315" y="307"/>
                    <a:pt x="376" y="39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29">
              <a:extLst>
                <a:ext uri="{FF2B5EF4-FFF2-40B4-BE49-F238E27FC236}">
                  <a16:creationId xmlns:a16="http://schemas.microsoft.com/office/drawing/2014/main" id="{25B52A6C-175F-A3C6-A188-9E8EF2E3ABB0}"/>
                </a:ext>
              </a:extLst>
            </p:cNvPr>
            <p:cNvSpPr/>
            <p:nvPr/>
          </p:nvSpPr>
          <p:spPr>
            <a:xfrm>
              <a:off x="2784200" y="3260025"/>
              <a:ext cx="25200" cy="14900"/>
            </a:xfrm>
            <a:custGeom>
              <a:avLst/>
              <a:gdLst/>
              <a:ahLst/>
              <a:cxnLst/>
              <a:rect l="l" t="t" r="r" b="b"/>
              <a:pathLst>
                <a:path w="1008" h="596" extrusionOk="0">
                  <a:moveTo>
                    <a:pt x="40" y="1"/>
                  </a:moveTo>
                  <a:lnTo>
                    <a:pt x="1" y="51"/>
                  </a:lnTo>
                  <a:lnTo>
                    <a:pt x="913" y="595"/>
                  </a:lnTo>
                  <a:cubicBezTo>
                    <a:pt x="944" y="530"/>
                    <a:pt x="976" y="464"/>
                    <a:pt x="1007" y="398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29">
              <a:extLst>
                <a:ext uri="{FF2B5EF4-FFF2-40B4-BE49-F238E27FC236}">
                  <a16:creationId xmlns:a16="http://schemas.microsoft.com/office/drawing/2014/main" id="{D6599DC7-BD4A-41FF-A8A8-E547BE414007}"/>
                </a:ext>
              </a:extLst>
            </p:cNvPr>
            <p:cNvSpPr/>
            <p:nvPr/>
          </p:nvSpPr>
          <p:spPr>
            <a:xfrm>
              <a:off x="2504900" y="3108175"/>
              <a:ext cx="9075" cy="24625"/>
            </a:xfrm>
            <a:custGeom>
              <a:avLst/>
              <a:gdLst/>
              <a:ahLst/>
              <a:cxnLst/>
              <a:rect l="l" t="t" r="r" b="b"/>
              <a:pathLst>
                <a:path w="363" h="985" extrusionOk="0">
                  <a:moveTo>
                    <a:pt x="110" y="1"/>
                  </a:moveTo>
                  <a:lnTo>
                    <a:pt x="24" y="912"/>
                  </a:lnTo>
                  <a:lnTo>
                    <a:pt x="363" y="56"/>
                  </a:lnTo>
                  <a:lnTo>
                    <a:pt x="110" y="1"/>
                  </a:lnTo>
                  <a:close/>
                  <a:moveTo>
                    <a:pt x="24" y="912"/>
                  </a:moveTo>
                  <a:lnTo>
                    <a:pt x="1" y="972"/>
                  </a:lnTo>
                  <a:lnTo>
                    <a:pt x="18" y="985"/>
                  </a:lnTo>
                  <a:lnTo>
                    <a:pt x="24" y="9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29">
              <a:extLst>
                <a:ext uri="{FF2B5EF4-FFF2-40B4-BE49-F238E27FC236}">
                  <a16:creationId xmlns:a16="http://schemas.microsoft.com/office/drawing/2014/main" id="{9914F6FF-B1E3-2EAF-248A-EBF30928ACED}"/>
                </a:ext>
              </a:extLst>
            </p:cNvPr>
            <p:cNvSpPr/>
            <p:nvPr/>
          </p:nvSpPr>
          <p:spPr>
            <a:xfrm>
              <a:off x="2786900" y="3280450"/>
              <a:ext cx="23750" cy="14525"/>
            </a:xfrm>
            <a:custGeom>
              <a:avLst/>
              <a:gdLst/>
              <a:ahLst/>
              <a:cxnLst/>
              <a:rect l="l" t="t" r="r" b="b"/>
              <a:pathLst>
                <a:path w="950" h="581" extrusionOk="0">
                  <a:moveTo>
                    <a:pt x="130" y="0"/>
                  </a:moveTo>
                  <a:lnTo>
                    <a:pt x="0" y="174"/>
                  </a:lnTo>
                  <a:lnTo>
                    <a:pt x="875" y="580"/>
                  </a:lnTo>
                  <a:cubicBezTo>
                    <a:pt x="900" y="526"/>
                    <a:pt x="924" y="473"/>
                    <a:pt x="949" y="41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29">
              <a:extLst>
                <a:ext uri="{FF2B5EF4-FFF2-40B4-BE49-F238E27FC236}">
                  <a16:creationId xmlns:a16="http://schemas.microsoft.com/office/drawing/2014/main" id="{392939A7-6CFF-482E-A55B-95F28451D4FE}"/>
                </a:ext>
              </a:extLst>
            </p:cNvPr>
            <p:cNvSpPr/>
            <p:nvPr/>
          </p:nvSpPr>
          <p:spPr>
            <a:xfrm>
              <a:off x="2823600" y="3279550"/>
              <a:ext cx="20450" cy="12800"/>
            </a:xfrm>
            <a:custGeom>
              <a:avLst/>
              <a:gdLst/>
              <a:ahLst/>
              <a:cxnLst/>
              <a:rect l="l" t="t" r="r" b="b"/>
              <a:pathLst>
                <a:path w="818" h="512" extrusionOk="0">
                  <a:moveTo>
                    <a:pt x="72" y="0"/>
                  </a:moveTo>
                  <a:cubicBezTo>
                    <a:pt x="48" y="56"/>
                    <a:pt x="25" y="111"/>
                    <a:pt x="1" y="168"/>
                  </a:cubicBezTo>
                  <a:lnTo>
                    <a:pt x="763" y="512"/>
                  </a:lnTo>
                  <a:cubicBezTo>
                    <a:pt x="781" y="454"/>
                    <a:pt x="799" y="396"/>
                    <a:pt x="817" y="33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29">
              <a:extLst>
                <a:ext uri="{FF2B5EF4-FFF2-40B4-BE49-F238E27FC236}">
                  <a16:creationId xmlns:a16="http://schemas.microsoft.com/office/drawing/2014/main" id="{6E419E49-49A3-810D-01EF-EF28CFAEF4B4}"/>
                </a:ext>
              </a:extLst>
            </p:cNvPr>
            <p:cNvSpPr/>
            <p:nvPr/>
          </p:nvSpPr>
          <p:spPr>
            <a:xfrm>
              <a:off x="2940725" y="3273475"/>
              <a:ext cx="20150" cy="14100"/>
            </a:xfrm>
            <a:custGeom>
              <a:avLst/>
              <a:gdLst/>
              <a:ahLst/>
              <a:cxnLst/>
              <a:rect l="l" t="t" r="r" b="b"/>
              <a:pathLst>
                <a:path w="806" h="564" extrusionOk="0">
                  <a:moveTo>
                    <a:pt x="64" y="1"/>
                  </a:moveTo>
                  <a:cubicBezTo>
                    <a:pt x="36" y="80"/>
                    <a:pt x="0" y="159"/>
                    <a:pt x="7" y="163"/>
                  </a:cubicBezTo>
                  <a:cubicBezTo>
                    <a:pt x="250" y="301"/>
                    <a:pt x="495" y="431"/>
                    <a:pt x="741" y="564"/>
                  </a:cubicBezTo>
                  <a:lnTo>
                    <a:pt x="806" y="43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29">
              <a:extLst>
                <a:ext uri="{FF2B5EF4-FFF2-40B4-BE49-F238E27FC236}">
                  <a16:creationId xmlns:a16="http://schemas.microsoft.com/office/drawing/2014/main" id="{867A55DF-C594-7114-D349-66FA6CED479D}"/>
                </a:ext>
              </a:extLst>
            </p:cNvPr>
            <p:cNvSpPr/>
            <p:nvPr/>
          </p:nvSpPr>
          <p:spPr>
            <a:xfrm>
              <a:off x="2823325" y="3299125"/>
              <a:ext cx="22900" cy="14200"/>
            </a:xfrm>
            <a:custGeom>
              <a:avLst/>
              <a:gdLst/>
              <a:ahLst/>
              <a:cxnLst/>
              <a:rect l="l" t="t" r="r" b="b"/>
              <a:pathLst>
                <a:path w="916" h="568" extrusionOk="0">
                  <a:moveTo>
                    <a:pt x="94" y="1"/>
                  </a:moveTo>
                  <a:lnTo>
                    <a:pt x="0" y="188"/>
                  </a:lnTo>
                  <a:lnTo>
                    <a:pt x="851" y="568"/>
                  </a:lnTo>
                  <a:lnTo>
                    <a:pt x="915" y="42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29">
              <a:extLst>
                <a:ext uri="{FF2B5EF4-FFF2-40B4-BE49-F238E27FC236}">
                  <a16:creationId xmlns:a16="http://schemas.microsoft.com/office/drawing/2014/main" id="{3142F7CD-E763-8748-FBA5-613358DF6373}"/>
                </a:ext>
              </a:extLst>
            </p:cNvPr>
            <p:cNvSpPr/>
            <p:nvPr/>
          </p:nvSpPr>
          <p:spPr>
            <a:xfrm>
              <a:off x="2866725" y="3323200"/>
              <a:ext cx="20300" cy="13050"/>
            </a:xfrm>
            <a:custGeom>
              <a:avLst/>
              <a:gdLst/>
              <a:ahLst/>
              <a:cxnLst/>
              <a:rect l="l" t="t" r="r" b="b"/>
              <a:pathLst>
                <a:path w="812" h="522" extrusionOk="0">
                  <a:moveTo>
                    <a:pt x="83" y="0"/>
                  </a:moveTo>
                  <a:lnTo>
                    <a:pt x="0" y="162"/>
                  </a:lnTo>
                  <a:lnTo>
                    <a:pt x="742" y="521"/>
                  </a:lnTo>
                  <a:lnTo>
                    <a:pt x="811" y="38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29">
              <a:extLst>
                <a:ext uri="{FF2B5EF4-FFF2-40B4-BE49-F238E27FC236}">
                  <a16:creationId xmlns:a16="http://schemas.microsoft.com/office/drawing/2014/main" id="{BD350278-5BA0-0034-F285-5E1C5A61D86E}"/>
                </a:ext>
              </a:extLst>
            </p:cNvPr>
            <p:cNvSpPr/>
            <p:nvPr/>
          </p:nvSpPr>
          <p:spPr>
            <a:xfrm>
              <a:off x="3332575" y="3323400"/>
              <a:ext cx="12600" cy="21125"/>
            </a:xfrm>
            <a:custGeom>
              <a:avLst/>
              <a:gdLst/>
              <a:ahLst/>
              <a:cxnLst/>
              <a:rect l="l" t="t" r="r" b="b"/>
              <a:pathLst>
                <a:path w="504" h="845" extrusionOk="0">
                  <a:moveTo>
                    <a:pt x="422" y="0"/>
                  </a:moveTo>
                  <a:cubicBezTo>
                    <a:pt x="282" y="252"/>
                    <a:pt x="141" y="504"/>
                    <a:pt x="1" y="757"/>
                  </a:cubicBezTo>
                  <a:lnTo>
                    <a:pt x="192" y="845"/>
                  </a:lnTo>
                  <a:lnTo>
                    <a:pt x="504" y="68"/>
                  </a:lnTo>
                  <a:lnTo>
                    <a:pt x="4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29">
              <a:extLst>
                <a:ext uri="{FF2B5EF4-FFF2-40B4-BE49-F238E27FC236}">
                  <a16:creationId xmlns:a16="http://schemas.microsoft.com/office/drawing/2014/main" id="{D10341AD-DC48-6817-E617-5A1E1C51420F}"/>
                </a:ext>
              </a:extLst>
            </p:cNvPr>
            <p:cNvSpPr/>
            <p:nvPr/>
          </p:nvSpPr>
          <p:spPr>
            <a:xfrm>
              <a:off x="2552725" y="3062750"/>
              <a:ext cx="26375" cy="11625"/>
            </a:xfrm>
            <a:custGeom>
              <a:avLst/>
              <a:gdLst/>
              <a:ahLst/>
              <a:cxnLst/>
              <a:rect l="l" t="t" r="r" b="b"/>
              <a:pathLst>
                <a:path w="1055" h="465" extrusionOk="0">
                  <a:moveTo>
                    <a:pt x="250" y="0"/>
                  </a:moveTo>
                  <a:cubicBezTo>
                    <a:pt x="171" y="0"/>
                    <a:pt x="88" y="11"/>
                    <a:pt x="0" y="35"/>
                  </a:cubicBezTo>
                  <a:lnTo>
                    <a:pt x="983" y="465"/>
                  </a:lnTo>
                  <a:cubicBezTo>
                    <a:pt x="1007" y="436"/>
                    <a:pt x="1031" y="407"/>
                    <a:pt x="1054" y="377"/>
                  </a:cubicBezTo>
                  <a:cubicBezTo>
                    <a:pt x="814" y="182"/>
                    <a:pt x="569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29">
              <a:extLst>
                <a:ext uri="{FF2B5EF4-FFF2-40B4-BE49-F238E27FC236}">
                  <a16:creationId xmlns:a16="http://schemas.microsoft.com/office/drawing/2014/main" id="{E8701C9D-7577-A53A-5B6D-778F7A781B2E}"/>
                </a:ext>
              </a:extLst>
            </p:cNvPr>
            <p:cNvSpPr/>
            <p:nvPr/>
          </p:nvSpPr>
          <p:spPr>
            <a:xfrm>
              <a:off x="2231950" y="2820200"/>
              <a:ext cx="10500" cy="18025"/>
            </a:xfrm>
            <a:custGeom>
              <a:avLst/>
              <a:gdLst/>
              <a:ahLst/>
              <a:cxnLst/>
              <a:rect l="l" t="t" r="r" b="b"/>
              <a:pathLst>
                <a:path w="420" h="721" extrusionOk="0">
                  <a:moveTo>
                    <a:pt x="249" y="0"/>
                  </a:moveTo>
                  <a:cubicBezTo>
                    <a:pt x="167" y="222"/>
                    <a:pt x="84" y="444"/>
                    <a:pt x="0" y="666"/>
                  </a:cubicBezTo>
                  <a:lnTo>
                    <a:pt x="146" y="720"/>
                  </a:lnTo>
                  <a:cubicBezTo>
                    <a:pt x="237" y="503"/>
                    <a:pt x="327" y="284"/>
                    <a:pt x="419" y="65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29">
              <a:extLst>
                <a:ext uri="{FF2B5EF4-FFF2-40B4-BE49-F238E27FC236}">
                  <a16:creationId xmlns:a16="http://schemas.microsoft.com/office/drawing/2014/main" id="{29671F84-EDEC-2143-AAAE-7F7EF0448B4F}"/>
                </a:ext>
              </a:extLst>
            </p:cNvPr>
            <p:cNvSpPr/>
            <p:nvPr/>
          </p:nvSpPr>
          <p:spPr>
            <a:xfrm>
              <a:off x="3120775" y="3329325"/>
              <a:ext cx="15875" cy="10775"/>
            </a:xfrm>
            <a:custGeom>
              <a:avLst/>
              <a:gdLst/>
              <a:ahLst/>
              <a:cxnLst/>
              <a:rect l="l" t="t" r="r" b="b"/>
              <a:pathLst>
                <a:path w="635" h="431" extrusionOk="0">
                  <a:moveTo>
                    <a:pt x="121" y="1"/>
                  </a:moveTo>
                  <a:cubicBezTo>
                    <a:pt x="81" y="61"/>
                    <a:pt x="40" y="120"/>
                    <a:pt x="0" y="180"/>
                  </a:cubicBezTo>
                  <a:lnTo>
                    <a:pt x="569" y="430"/>
                  </a:lnTo>
                  <a:lnTo>
                    <a:pt x="634" y="304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29">
              <a:extLst>
                <a:ext uri="{FF2B5EF4-FFF2-40B4-BE49-F238E27FC236}">
                  <a16:creationId xmlns:a16="http://schemas.microsoft.com/office/drawing/2014/main" id="{5E1679EC-9B92-2F65-3F86-020AD055CB99}"/>
                </a:ext>
              </a:extLst>
            </p:cNvPr>
            <p:cNvSpPr/>
            <p:nvPr/>
          </p:nvSpPr>
          <p:spPr>
            <a:xfrm>
              <a:off x="2608575" y="2962825"/>
              <a:ext cx="10050" cy="18975"/>
            </a:xfrm>
            <a:custGeom>
              <a:avLst/>
              <a:gdLst/>
              <a:ahLst/>
              <a:cxnLst/>
              <a:rect l="l" t="t" r="r" b="b"/>
              <a:pathLst>
                <a:path w="402" h="759" extrusionOk="0">
                  <a:moveTo>
                    <a:pt x="240" y="0"/>
                  </a:moveTo>
                  <a:lnTo>
                    <a:pt x="0" y="707"/>
                  </a:lnTo>
                  <a:lnTo>
                    <a:pt x="158" y="759"/>
                  </a:lnTo>
                  <a:cubicBezTo>
                    <a:pt x="239" y="524"/>
                    <a:pt x="320" y="289"/>
                    <a:pt x="401" y="54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29">
              <a:extLst>
                <a:ext uri="{FF2B5EF4-FFF2-40B4-BE49-F238E27FC236}">
                  <a16:creationId xmlns:a16="http://schemas.microsoft.com/office/drawing/2014/main" id="{3660FCF7-6897-3764-CFBB-B815049E2F4E}"/>
                </a:ext>
              </a:extLst>
            </p:cNvPr>
            <p:cNvSpPr/>
            <p:nvPr/>
          </p:nvSpPr>
          <p:spPr>
            <a:xfrm>
              <a:off x="2804550" y="3047550"/>
              <a:ext cx="15075" cy="20875"/>
            </a:xfrm>
            <a:custGeom>
              <a:avLst/>
              <a:gdLst/>
              <a:ahLst/>
              <a:cxnLst/>
              <a:rect l="l" t="t" r="r" b="b"/>
              <a:pathLst>
                <a:path w="603" h="835" extrusionOk="0">
                  <a:moveTo>
                    <a:pt x="399" y="0"/>
                  </a:moveTo>
                  <a:cubicBezTo>
                    <a:pt x="267" y="253"/>
                    <a:pt x="134" y="505"/>
                    <a:pt x="1" y="758"/>
                  </a:cubicBezTo>
                  <a:lnTo>
                    <a:pt x="92" y="835"/>
                  </a:lnTo>
                  <a:lnTo>
                    <a:pt x="602" y="113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29">
              <a:extLst>
                <a:ext uri="{FF2B5EF4-FFF2-40B4-BE49-F238E27FC236}">
                  <a16:creationId xmlns:a16="http://schemas.microsoft.com/office/drawing/2014/main" id="{91A381AF-90F4-9592-70E8-6DD3A43CAFE5}"/>
                </a:ext>
              </a:extLst>
            </p:cNvPr>
            <p:cNvSpPr/>
            <p:nvPr/>
          </p:nvSpPr>
          <p:spPr>
            <a:xfrm>
              <a:off x="2793875" y="3018550"/>
              <a:ext cx="13575" cy="17775"/>
            </a:xfrm>
            <a:custGeom>
              <a:avLst/>
              <a:gdLst/>
              <a:ahLst/>
              <a:cxnLst/>
              <a:rect l="l" t="t" r="r" b="b"/>
              <a:pathLst>
                <a:path w="543" h="711" extrusionOk="0">
                  <a:moveTo>
                    <a:pt x="391" y="1"/>
                  </a:moveTo>
                  <a:lnTo>
                    <a:pt x="1" y="623"/>
                  </a:lnTo>
                  <a:lnTo>
                    <a:pt x="139" y="711"/>
                  </a:lnTo>
                  <a:cubicBezTo>
                    <a:pt x="273" y="506"/>
                    <a:pt x="407" y="301"/>
                    <a:pt x="542" y="96"/>
                  </a:cubicBezTo>
                  <a:lnTo>
                    <a:pt x="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29">
              <a:extLst>
                <a:ext uri="{FF2B5EF4-FFF2-40B4-BE49-F238E27FC236}">
                  <a16:creationId xmlns:a16="http://schemas.microsoft.com/office/drawing/2014/main" id="{117A395E-6AE4-8DE9-238A-039D9EACEA0B}"/>
                </a:ext>
              </a:extLst>
            </p:cNvPr>
            <p:cNvSpPr/>
            <p:nvPr/>
          </p:nvSpPr>
          <p:spPr>
            <a:xfrm>
              <a:off x="2754275" y="2811000"/>
              <a:ext cx="51550" cy="116850"/>
            </a:xfrm>
            <a:custGeom>
              <a:avLst/>
              <a:gdLst/>
              <a:ahLst/>
              <a:cxnLst/>
              <a:rect l="l" t="t" r="r" b="b"/>
              <a:pathLst>
                <a:path w="2062" h="4674" extrusionOk="0">
                  <a:moveTo>
                    <a:pt x="80" y="0"/>
                  </a:moveTo>
                  <a:cubicBezTo>
                    <a:pt x="54" y="56"/>
                    <a:pt x="28" y="111"/>
                    <a:pt x="1" y="167"/>
                  </a:cubicBezTo>
                  <a:lnTo>
                    <a:pt x="1663" y="1057"/>
                  </a:lnTo>
                  <a:cubicBezTo>
                    <a:pt x="1487" y="1447"/>
                    <a:pt x="1312" y="1771"/>
                    <a:pt x="1193" y="2114"/>
                  </a:cubicBezTo>
                  <a:cubicBezTo>
                    <a:pt x="902" y="2960"/>
                    <a:pt x="637" y="3814"/>
                    <a:pt x="362" y="4665"/>
                  </a:cubicBezTo>
                  <a:lnTo>
                    <a:pt x="372" y="4673"/>
                  </a:lnTo>
                  <a:cubicBezTo>
                    <a:pt x="567" y="4223"/>
                    <a:pt x="754" y="3769"/>
                    <a:pt x="955" y="3321"/>
                  </a:cubicBezTo>
                  <a:cubicBezTo>
                    <a:pt x="1313" y="2530"/>
                    <a:pt x="1681" y="1742"/>
                    <a:pt x="2062" y="913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29">
              <a:extLst>
                <a:ext uri="{FF2B5EF4-FFF2-40B4-BE49-F238E27FC236}">
                  <a16:creationId xmlns:a16="http://schemas.microsoft.com/office/drawing/2014/main" id="{9D638E0C-EA8A-6271-9069-4918B6F6C3B1}"/>
                </a:ext>
              </a:extLst>
            </p:cNvPr>
            <p:cNvSpPr/>
            <p:nvPr/>
          </p:nvSpPr>
          <p:spPr>
            <a:xfrm>
              <a:off x="2567000" y="2806450"/>
              <a:ext cx="29050" cy="55600"/>
            </a:xfrm>
            <a:custGeom>
              <a:avLst/>
              <a:gdLst/>
              <a:ahLst/>
              <a:cxnLst/>
              <a:rect l="l" t="t" r="r" b="b"/>
              <a:pathLst>
                <a:path w="1162" h="2224" extrusionOk="0">
                  <a:moveTo>
                    <a:pt x="933" y="1"/>
                  </a:moveTo>
                  <a:lnTo>
                    <a:pt x="1" y="2143"/>
                  </a:lnTo>
                  <a:lnTo>
                    <a:pt x="193" y="2224"/>
                  </a:lnTo>
                  <a:cubicBezTo>
                    <a:pt x="516" y="1514"/>
                    <a:pt x="839" y="803"/>
                    <a:pt x="1162" y="93"/>
                  </a:cubicBez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29">
              <a:extLst>
                <a:ext uri="{FF2B5EF4-FFF2-40B4-BE49-F238E27FC236}">
                  <a16:creationId xmlns:a16="http://schemas.microsoft.com/office/drawing/2014/main" id="{F68FE11D-88A0-CFFD-0C16-E2274244626A}"/>
                </a:ext>
              </a:extLst>
            </p:cNvPr>
            <p:cNvSpPr/>
            <p:nvPr/>
          </p:nvSpPr>
          <p:spPr>
            <a:xfrm>
              <a:off x="2794400" y="2901325"/>
              <a:ext cx="28400" cy="57300"/>
            </a:xfrm>
            <a:custGeom>
              <a:avLst/>
              <a:gdLst/>
              <a:ahLst/>
              <a:cxnLst/>
              <a:rect l="l" t="t" r="r" b="b"/>
              <a:pathLst>
                <a:path w="1136" h="2292" extrusionOk="0">
                  <a:moveTo>
                    <a:pt x="937" y="0"/>
                  </a:moveTo>
                  <a:lnTo>
                    <a:pt x="0" y="2180"/>
                  </a:lnTo>
                  <a:lnTo>
                    <a:pt x="206" y="2291"/>
                  </a:lnTo>
                  <a:cubicBezTo>
                    <a:pt x="515" y="1554"/>
                    <a:pt x="826" y="818"/>
                    <a:pt x="1136" y="81"/>
                  </a:cubicBez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29">
              <a:extLst>
                <a:ext uri="{FF2B5EF4-FFF2-40B4-BE49-F238E27FC236}">
                  <a16:creationId xmlns:a16="http://schemas.microsoft.com/office/drawing/2014/main" id="{E828C062-8EE0-A4BC-AF5C-F640887388FF}"/>
                </a:ext>
              </a:extLst>
            </p:cNvPr>
            <p:cNvSpPr/>
            <p:nvPr/>
          </p:nvSpPr>
          <p:spPr>
            <a:xfrm>
              <a:off x="2591275" y="2816400"/>
              <a:ext cx="24550" cy="45875"/>
            </a:xfrm>
            <a:custGeom>
              <a:avLst/>
              <a:gdLst/>
              <a:ahLst/>
              <a:cxnLst/>
              <a:rect l="l" t="t" r="r" b="b"/>
              <a:pathLst>
                <a:path w="982" h="1835" extrusionOk="0">
                  <a:moveTo>
                    <a:pt x="793" y="0"/>
                  </a:moveTo>
                  <a:lnTo>
                    <a:pt x="0" y="1706"/>
                  </a:lnTo>
                  <a:lnTo>
                    <a:pt x="205" y="1835"/>
                  </a:lnTo>
                  <a:cubicBezTo>
                    <a:pt x="464" y="1252"/>
                    <a:pt x="723" y="668"/>
                    <a:pt x="981" y="86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29">
              <a:extLst>
                <a:ext uri="{FF2B5EF4-FFF2-40B4-BE49-F238E27FC236}">
                  <a16:creationId xmlns:a16="http://schemas.microsoft.com/office/drawing/2014/main" id="{378893A3-47A2-1E4A-A7FD-A3CD1596CE30}"/>
                </a:ext>
              </a:extLst>
            </p:cNvPr>
            <p:cNvSpPr/>
            <p:nvPr/>
          </p:nvSpPr>
          <p:spPr>
            <a:xfrm>
              <a:off x="3177225" y="2887025"/>
              <a:ext cx="46725" cy="18975"/>
            </a:xfrm>
            <a:custGeom>
              <a:avLst/>
              <a:gdLst/>
              <a:ahLst/>
              <a:cxnLst/>
              <a:rect l="l" t="t" r="r" b="b"/>
              <a:pathLst>
                <a:path w="1869" h="759" extrusionOk="0">
                  <a:moveTo>
                    <a:pt x="107" y="0"/>
                  </a:moveTo>
                  <a:cubicBezTo>
                    <a:pt x="72" y="0"/>
                    <a:pt x="36" y="1"/>
                    <a:pt x="0" y="3"/>
                  </a:cubicBezTo>
                  <a:lnTo>
                    <a:pt x="1808" y="758"/>
                  </a:lnTo>
                  <a:cubicBezTo>
                    <a:pt x="1808" y="758"/>
                    <a:pt x="1869" y="683"/>
                    <a:pt x="1869" y="683"/>
                  </a:cubicBezTo>
                  <a:cubicBezTo>
                    <a:pt x="1341" y="316"/>
                    <a:pt x="791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29">
              <a:extLst>
                <a:ext uri="{FF2B5EF4-FFF2-40B4-BE49-F238E27FC236}">
                  <a16:creationId xmlns:a16="http://schemas.microsoft.com/office/drawing/2014/main" id="{33973908-9F14-20E5-DDE5-F178B97729D9}"/>
                </a:ext>
              </a:extLst>
            </p:cNvPr>
            <p:cNvSpPr/>
            <p:nvPr/>
          </p:nvSpPr>
          <p:spPr>
            <a:xfrm>
              <a:off x="2935650" y="2922850"/>
              <a:ext cx="21175" cy="39175"/>
            </a:xfrm>
            <a:custGeom>
              <a:avLst/>
              <a:gdLst/>
              <a:ahLst/>
              <a:cxnLst/>
              <a:rect l="l" t="t" r="r" b="b"/>
              <a:pathLst>
                <a:path w="847" h="1567" extrusionOk="0">
                  <a:moveTo>
                    <a:pt x="641" y="0"/>
                  </a:moveTo>
                  <a:cubicBezTo>
                    <a:pt x="428" y="494"/>
                    <a:pt x="215" y="989"/>
                    <a:pt x="1" y="1484"/>
                  </a:cubicBezTo>
                  <a:lnTo>
                    <a:pt x="206" y="1566"/>
                  </a:lnTo>
                  <a:lnTo>
                    <a:pt x="847" y="77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29">
              <a:extLst>
                <a:ext uri="{FF2B5EF4-FFF2-40B4-BE49-F238E27FC236}">
                  <a16:creationId xmlns:a16="http://schemas.microsoft.com/office/drawing/2014/main" id="{6628AD52-9FDC-088B-A0EF-D5343A251983}"/>
                </a:ext>
              </a:extLst>
            </p:cNvPr>
            <p:cNvSpPr/>
            <p:nvPr/>
          </p:nvSpPr>
          <p:spPr>
            <a:xfrm>
              <a:off x="2891200" y="2916550"/>
              <a:ext cx="19875" cy="40450"/>
            </a:xfrm>
            <a:custGeom>
              <a:avLst/>
              <a:gdLst/>
              <a:ahLst/>
              <a:cxnLst/>
              <a:rect l="l" t="t" r="r" b="b"/>
              <a:pathLst>
                <a:path w="795" h="1618" extrusionOk="0">
                  <a:moveTo>
                    <a:pt x="795" y="1"/>
                  </a:moveTo>
                  <a:lnTo>
                    <a:pt x="795" y="1"/>
                  </a:lnTo>
                  <a:cubicBezTo>
                    <a:pt x="129" y="750"/>
                    <a:pt x="114" y="789"/>
                    <a:pt x="1" y="1609"/>
                  </a:cubicBezTo>
                  <a:lnTo>
                    <a:pt x="12" y="1618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29">
              <a:extLst>
                <a:ext uri="{FF2B5EF4-FFF2-40B4-BE49-F238E27FC236}">
                  <a16:creationId xmlns:a16="http://schemas.microsoft.com/office/drawing/2014/main" id="{7800DD10-4232-E883-3244-93E563EBFF92}"/>
                </a:ext>
              </a:extLst>
            </p:cNvPr>
            <p:cNvSpPr/>
            <p:nvPr/>
          </p:nvSpPr>
          <p:spPr>
            <a:xfrm>
              <a:off x="2746525" y="2865450"/>
              <a:ext cx="20025" cy="45125"/>
            </a:xfrm>
            <a:custGeom>
              <a:avLst/>
              <a:gdLst/>
              <a:ahLst/>
              <a:cxnLst/>
              <a:rect l="l" t="t" r="r" b="b"/>
              <a:pathLst>
                <a:path w="801" h="1805" extrusionOk="0">
                  <a:moveTo>
                    <a:pt x="604" y="1"/>
                  </a:moveTo>
                  <a:lnTo>
                    <a:pt x="0" y="1690"/>
                  </a:lnTo>
                  <a:lnTo>
                    <a:pt x="211" y="1805"/>
                  </a:lnTo>
                  <a:lnTo>
                    <a:pt x="801" y="6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29">
              <a:extLst>
                <a:ext uri="{FF2B5EF4-FFF2-40B4-BE49-F238E27FC236}">
                  <a16:creationId xmlns:a16="http://schemas.microsoft.com/office/drawing/2014/main" id="{DF41102B-D2FF-AB86-6786-73785236240E}"/>
                </a:ext>
              </a:extLst>
            </p:cNvPr>
            <p:cNvSpPr/>
            <p:nvPr/>
          </p:nvSpPr>
          <p:spPr>
            <a:xfrm>
              <a:off x="2438550" y="2771000"/>
              <a:ext cx="27050" cy="40950"/>
            </a:xfrm>
            <a:custGeom>
              <a:avLst/>
              <a:gdLst/>
              <a:ahLst/>
              <a:cxnLst/>
              <a:rect l="l" t="t" r="r" b="b"/>
              <a:pathLst>
                <a:path w="1082" h="1638" extrusionOk="0">
                  <a:moveTo>
                    <a:pt x="906" y="0"/>
                  </a:moveTo>
                  <a:lnTo>
                    <a:pt x="0" y="1623"/>
                  </a:lnTo>
                  <a:lnTo>
                    <a:pt x="20" y="1637"/>
                  </a:lnTo>
                  <a:cubicBezTo>
                    <a:pt x="483" y="1196"/>
                    <a:pt x="859" y="699"/>
                    <a:pt x="1082" y="105"/>
                  </a:cubicBez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29">
              <a:extLst>
                <a:ext uri="{FF2B5EF4-FFF2-40B4-BE49-F238E27FC236}">
                  <a16:creationId xmlns:a16="http://schemas.microsoft.com/office/drawing/2014/main" id="{B9F97CD7-5196-1048-FF3C-C59AC7B97141}"/>
                </a:ext>
              </a:extLst>
            </p:cNvPr>
            <p:cNvSpPr/>
            <p:nvPr/>
          </p:nvSpPr>
          <p:spPr>
            <a:xfrm>
              <a:off x="2911575" y="2927400"/>
              <a:ext cx="20450" cy="44150"/>
            </a:xfrm>
            <a:custGeom>
              <a:avLst/>
              <a:gdLst/>
              <a:ahLst/>
              <a:cxnLst/>
              <a:rect l="l" t="t" r="r" b="b"/>
              <a:pathLst>
                <a:path w="818" h="1766" extrusionOk="0">
                  <a:moveTo>
                    <a:pt x="550" y="0"/>
                  </a:moveTo>
                  <a:cubicBezTo>
                    <a:pt x="367" y="575"/>
                    <a:pt x="184" y="1150"/>
                    <a:pt x="0" y="1724"/>
                  </a:cubicBezTo>
                  <a:lnTo>
                    <a:pt x="53" y="1766"/>
                  </a:lnTo>
                  <a:lnTo>
                    <a:pt x="818" y="10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29">
              <a:extLst>
                <a:ext uri="{FF2B5EF4-FFF2-40B4-BE49-F238E27FC236}">
                  <a16:creationId xmlns:a16="http://schemas.microsoft.com/office/drawing/2014/main" id="{E15BF0E7-C857-8476-D7B4-10AA5C773AD5}"/>
                </a:ext>
              </a:extLst>
            </p:cNvPr>
            <p:cNvSpPr/>
            <p:nvPr/>
          </p:nvSpPr>
          <p:spPr>
            <a:xfrm>
              <a:off x="2685250" y="2779125"/>
              <a:ext cx="34900" cy="19800"/>
            </a:xfrm>
            <a:custGeom>
              <a:avLst/>
              <a:gdLst/>
              <a:ahLst/>
              <a:cxnLst/>
              <a:rect l="l" t="t" r="r" b="b"/>
              <a:pathLst>
                <a:path w="1396" h="792" extrusionOk="0">
                  <a:moveTo>
                    <a:pt x="102" y="0"/>
                  </a:moveTo>
                  <a:cubicBezTo>
                    <a:pt x="68" y="69"/>
                    <a:pt x="34" y="137"/>
                    <a:pt x="1" y="205"/>
                  </a:cubicBezTo>
                  <a:lnTo>
                    <a:pt x="1314" y="792"/>
                  </a:lnTo>
                  <a:lnTo>
                    <a:pt x="1396" y="60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29">
              <a:extLst>
                <a:ext uri="{FF2B5EF4-FFF2-40B4-BE49-F238E27FC236}">
                  <a16:creationId xmlns:a16="http://schemas.microsoft.com/office/drawing/2014/main" id="{6A680B2E-491E-A8FA-CA6A-F18FF15C127C}"/>
                </a:ext>
              </a:extLst>
            </p:cNvPr>
            <p:cNvSpPr/>
            <p:nvPr/>
          </p:nvSpPr>
          <p:spPr>
            <a:xfrm>
              <a:off x="2806825" y="2939625"/>
              <a:ext cx="18300" cy="36075"/>
            </a:xfrm>
            <a:custGeom>
              <a:avLst/>
              <a:gdLst/>
              <a:ahLst/>
              <a:cxnLst/>
              <a:rect l="l" t="t" r="r" b="b"/>
              <a:pathLst>
                <a:path w="732" h="1443" extrusionOk="0">
                  <a:moveTo>
                    <a:pt x="706" y="1"/>
                  </a:moveTo>
                  <a:cubicBezTo>
                    <a:pt x="470" y="482"/>
                    <a:pt x="235" y="962"/>
                    <a:pt x="0" y="1442"/>
                  </a:cubicBezTo>
                  <a:cubicBezTo>
                    <a:pt x="467" y="1059"/>
                    <a:pt x="732" y="594"/>
                    <a:pt x="726" y="16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29">
              <a:extLst>
                <a:ext uri="{FF2B5EF4-FFF2-40B4-BE49-F238E27FC236}">
                  <a16:creationId xmlns:a16="http://schemas.microsoft.com/office/drawing/2014/main" id="{E0B4825D-D21B-5C6C-F10E-2A58465A9D8A}"/>
                </a:ext>
              </a:extLst>
            </p:cNvPr>
            <p:cNvSpPr/>
            <p:nvPr/>
          </p:nvSpPr>
          <p:spPr>
            <a:xfrm>
              <a:off x="2430400" y="2683200"/>
              <a:ext cx="28275" cy="30250"/>
            </a:xfrm>
            <a:custGeom>
              <a:avLst/>
              <a:gdLst/>
              <a:ahLst/>
              <a:cxnLst/>
              <a:rect l="l" t="t" r="r" b="b"/>
              <a:pathLst>
                <a:path w="1131" h="1210" extrusionOk="0">
                  <a:moveTo>
                    <a:pt x="1059" y="1"/>
                  </a:moveTo>
                  <a:lnTo>
                    <a:pt x="0" y="1024"/>
                  </a:lnTo>
                  <a:lnTo>
                    <a:pt x="206" y="1210"/>
                  </a:lnTo>
                  <a:lnTo>
                    <a:pt x="1130" y="73"/>
                  </a:lnTo>
                  <a:cubicBezTo>
                    <a:pt x="1106" y="49"/>
                    <a:pt x="1083" y="24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29">
              <a:extLst>
                <a:ext uri="{FF2B5EF4-FFF2-40B4-BE49-F238E27FC236}">
                  <a16:creationId xmlns:a16="http://schemas.microsoft.com/office/drawing/2014/main" id="{49575EE9-B75F-A064-DC04-3529583680DB}"/>
                </a:ext>
              </a:extLst>
            </p:cNvPr>
            <p:cNvSpPr/>
            <p:nvPr/>
          </p:nvSpPr>
          <p:spPr>
            <a:xfrm>
              <a:off x="2789625" y="2793925"/>
              <a:ext cx="32250" cy="15200"/>
            </a:xfrm>
            <a:custGeom>
              <a:avLst/>
              <a:gdLst/>
              <a:ahLst/>
              <a:cxnLst/>
              <a:rect l="l" t="t" r="r" b="b"/>
              <a:pathLst>
                <a:path w="1290" h="608" extrusionOk="0">
                  <a:moveTo>
                    <a:pt x="77" y="0"/>
                  </a:moveTo>
                  <a:lnTo>
                    <a:pt x="1" y="200"/>
                  </a:lnTo>
                  <a:cubicBezTo>
                    <a:pt x="358" y="396"/>
                    <a:pt x="711" y="607"/>
                    <a:pt x="1144" y="607"/>
                  </a:cubicBezTo>
                  <a:cubicBezTo>
                    <a:pt x="1191" y="607"/>
                    <a:pt x="1240" y="605"/>
                    <a:pt x="1290" y="59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29">
              <a:extLst>
                <a:ext uri="{FF2B5EF4-FFF2-40B4-BE49-F238E27FC236}">
                  <a16:creationId xmlns:a16="http://schemas.microsoft.com/office/drawing/2014/main" id="{7C5B2033-C1EE-38C6-3F7E-88A3CB60CA1A}"/>
                </a:ext>
              </a:extLst>
            </p:cNvPr>
            <p:cNvSpPr/>
            <p:nvPr/>
          </p:nvSpPr>
          <p:spPr>
            <a:xfrm>
              <a:off x="2835825" y="2817025"/>
              <a:ext cx="33000" cy="15600"/>
            </a:xfrm>
            <a:custGeom>
              <a:avLst/>
              <a:gdLst/>
              <a:ahLst/>
              <a:cxnLst/>
              <a:rect l="l" t="t" r="r" b="b"/>
              <a:pathLst>
                <a:path w="1320" h="624" extrusionOk="0">
                  <a:moveTo>
                    <a:pt x="105" y="0"/>
                  </a:moveTo>
                  <a:lnTo>
                    <a:pt x="1" y="183"/>
                  </a:lnTo>
                  <a:cubicBezTo>
                    <a:pt x="361" y="372"/>
                    <a:pt x="695" y="624"/>
                    <a:pt x="1130" y="624"/>
                  </a:cubicBezTo>
                  <a:cubicBezTo>
                    <a:pt x="1191" y="624"/>
                    <a:pt x="1254" y="619"/>
                    <a:pt x="1319" y="608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29">
              <a:extLst>
                <a:ext uri="{FF2B5EF4-FFF2-40B4-BE49-F238E27FC236}">
                  <a16:creationId xmlns:a16="http://schemas.microsoft.com/office/drawing/2014/main" id="{8CF9AEED-57CB-D33A-3375-C808166F3306}"/>
                </a:ext>
              </a:extLst>
            </p:cNvPr>
            <p:cNvSpPr/>
            <p:nvPr/>
          </p:nvSpPr>
          <p:spPr>
            <a:xfrm>
              <a:off x="3122100" y="2855000"/>
              <a:ext cx="31900" cy="18300"/>
            </a:xfrm>
            <a:custGeom>
              <a:avLst/>
              <a:gdLst/>
              <a:ahLst/>
              <a:cxnLst/>
              <a:rect l="l" t="t" r="r" b="b"/>
              <a:pathLst>
                <a:path w="1276" h="732" extrusionOk="0">
                  <a:moveTo>
                    <a:pt x="93" y="1"/>
                  </a:moveTo>
                  <a:cubicBezTo>
                    <a:pt x="63" y="61"/>
                    <a:pt x="32" y="121"/>
                    <a:pt x="1" y="181"/>
                  </a:cubicBezTo>
                  <a:lnTo>
                    <a:pt x="1202" y="731"/>
                  </a:lnTo>
                  <a:cubicBezTo>
                    <a:pt x="1227" y="676"/>
                    <a:pt x="1251" y="620"/>
                    <a:pt x="1276" y="565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29">
              <a:extLst>
                <a:ext uri="{FF2B5EF4-FFF2-40B4-BE49-F238E27FC236}">
                  <a16:creationId xmlns:a16="http://schemas.microsoft.com/office/drawing/2014/main" id="{8CCCCE82-0291-D9F0-6995-EEA1E47D9F46}"/>
                </a:ext>
              </a:extLst>
            </p:cNvPr>
            <p:cNvSpPr/>
            <p:nvPr/>
          </p:nvSpPr>
          <p:spPr>
            <a:xfrm>
              <a:off x="3202525" y="2870150"/>
              <a:ext cx="33525" cy="20275"/>
            </a:xfrm>
            <a:custGeom>
              <a:avLst/>
              <a:gdLst/>
              <a:ahLst/>
              <a:cxnLst/>
              <a:rect l="l" t="t" r="r" b="b"/>
              <a:pathLst>
                <a:path w="1341" h="811" extrusionOk="0">
                  <a:moveTo>
                    <a:pt x="86" y="1"/>
                  </a:moveTo>
                  <a:cubicBezTo>
                    <a:pt x="57" y="64"/>
                    <a:pt x="29" y="126"/>
                    <a:pt x="1" y="190"/>
                  </a:cubicBezTo>
                  <a:lnTo>
                    <a:pt x="1251" y="810"/>
                  </a:lnTo>
                  <a:cubicBezTo>
                    <a:pt x="1280" y="745"/>
                    <a:pt x="1310" y="678"/>
                    <a:pt x="1340" y="612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29">
              <a:extLst>
                <a:ext uri="{FF2B5EF4-FFF2-40B4-BE49-F238E27FC236}">
                  <a16:creationId xmlns:a16="http://schemas.microsoft.com/office/drawing/2014/main" id="{9905BFF8-89C0-66F9-ACCA-780E155FB1D2}"/>
                </a:ext>
              </a:extLst>
            </p:cNvPr>
            <p:cNvSpPr/>
            <p:nvPr/>
          </p:nvSpPr>
          <p:spPr>
            <a:xfrm>
              <a:off x="2999325" y="2974625"/>
              <a:ext cx="15700" cy="33200"/>
            </a:xfrm>
            <a:custGeom>
              <a:avLst/>
              <a:gdLst/>
              <a:ahLst/>
              <a:cxnLst/>
              <a:rect l="l" t="t" r="r" b="b"/>
              <a:pathLst>
                <a:path w="628" h="1328" extrusionOk="0">
                  <a:moveTo>
                    <a:pt x="400" y="0"/>
                  </a:moveTo>
                  <a:cubicBezTo>
                    <a:pt x="267" y="428"/>
                    <a:pt x="134" y="855"/>
                    <a:pt x="0" y="1283"/>
                  </a:cubicBezTo>
                  <a:lnTo>
                    <a:pt x="59" y="1327"/>
                  </a:lnTo>
                  <a:lnTo>
                    <a:pt x="628" y="87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29">
              <a:extLst>
                <a:ext uri="{FF2B5EF4-FFF2-40B4-BE49-F238E27FC236}">
                  <a16:creationId xmlns:a16="http://schemas.microsoft.com/office/drawing/2014/main" id="{40E3589E-9EB7-345B-2A14-10E6AE7FD0BD}"/>
                </a:ext>
              </a:extLst>
            </p:cNvPr>
            <p:cNvSpPr/>
            <p:nvPr/>
          </p:nvSpPr>
          <p:spPr>
            <a:xfrm>
              <a:off x="2988250" y="3006700"/>
              <a:ext cx="12575" cy="38925"/>
            </a:xfrm>
            <a:custGeom>
              <a:avLst/>
              <a:gdLst/>
              <a:ahLst/>
              <a:cxnLst/>
              <a:rect l="l" t="t" r="r" b="b"/>
              <a:pathLst>
                <a:path w="503" h="1557" extrusionOk="0">
                  <a:moveTo>
                    <a:pt x="445" y="0"/>
                  </a:moveTo>
                  <a:cubicBezTo>
                    <a:pt x="125" y="462"/>
                    <a:pt x="1" y="974"/>
                    <a:pt x="151" y="1556"/>
                  </a:cubicBezTo>
                  <a:cubicBezTo>
                    <a:pt x="268" y="1052"/>
                    <a:pt x="385" y="548"/>
                    <a:pt x="502" y="44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29">
              <a:extLst>
                <a:ext uri="{FF2B5EF4-FFF2-40B4-BE49-F238E27FC236}">
                  <a16:creationId xmlns:a16="http://schemas.microsoft.com/office/drawing/2014/main" id="{9522C18A-CCEC-7DC7-B33A-12F01930A731}"/>
                </a:ext>
              </a:extLst>
            </p:cNvPr>
            <p:cNvSpPr/>
            <p:nvPr/>
          </p:nvSpPr>
          <p:spPr>
            <a:xfrm>
              <a:off x="3129850" y="3075925"/>
              <a:ext cx="26475" cy="28300"/>
            </a:xfrm>
            <a:custGeom>
              <a:avLst/>
              <a:gdLst/>
              <a:ahLst/>
              <a:cxnLst/>
              <a:rect l="l" t="t" r="r" b="b"/>
              <a:pathLst>
                <a:path w="1059" h="1132" extrusionOk="0">
                  <a:moveTo>
                    <a:pt x="12" y="34"/>
                  </a:moveTo>
                  <a:lnTo>
                    <a:pt x="1" y="47"/>
                  </a:lnTo>
                  <a:cubicBezTo>
                    <a:pt x="11" y="50"/>
                    <a:pt x="21" y="53"/>
                    <a:pt x="30" y="55"/>
                  </a:cubicBezTo>
                  <a:lnTo>
                    <a:pt x="30" y="55"/>
                  </a:lnTo>
                  <a:cubicBezTo>
                    <a:pt x="24" y="48"/>
                    <a:pt x="18" y="41"/>
                    <a:pt x="12" y="34"/>
                  </a:cubicBezTo>
                  <a:close/>
                  <a:moveTo>
                    <a:pt x="30" y="55"/>
                  </a:moveTo>
                  <a:lnTo>
                    <a:pt x="30" y="55"/>
                  </a:lnTo>
                  <a:cubicBezTo>
                    <a:pt x="314" y="371"/>
                    <a:pt x="783" y="577"/>
                    <a:pt x="661" y="1131"/>
                  </a:cubicBezTo>
                  <a:cubicBezTo>
                    <a:pt x="795" y="954"/>
                    <a:pt x="927" y="777"/>
                    <a:pt x="1058" y="600"/>
                  </a:cubicBezTo>
                  <a:cubicBezTo>
                    <a:pt x="935" y="0"/>
                    <a:pt x="421" y="145"/>
                    <a:pt x="3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29">
              <a:extLst>
                <a:ext uri="{FF2B5EF4-FFF2-40B4-BE49-F238E27FC236}">
                  <a16:creationId xmlns:a16="http://schemas.microsoft.com/office/drawing/2014/main" id="{BBA5A9D3-9B80-1A63-46EA-BE865141B0A8}"/>
                </a:ext>
              </a:extLst>
            </p:cNvPr>
            <p:cNvSpPr/>
            <p:nvPr/>
          </p:nvSpPr>
          <p:spPr>
            <a:xfrm>
              <a:off x="2898950" y="2970525"/>
              <a:ext cx="13975" cy="33450"/>
            </a:xfrm>
            <a:custGeom>
              <a:avLst/>
              <a:gdLst/>
              <a:ahLst/>
              <a:cxnLst/>
              <a:rect l="l" t="t" r="r" b="b"/>
              <a:pathLst>
                <a:path w="559" h="1338" extrusionOk="0">
                  <a:moveTo>
                    <a:pt x="505" y="0"/>
                  </a:moveTo>
                  <a:cubicBezTo>
                    <a:pt x="193" y="385"/>
                    <a:pt x="71" y="824"/>
                    <a:pt x="0" y="1278"/>
                  </a:cubicBezTo>
                  <a:lnTo>
                    <a:pt x="204" y="1337"/>
                  </a:lnTo>
                  <a:cubicBezTo>
                    <a:pt x="322" y="905"/>
                    <a:pt x="441" y="472"/>
                    <a:pt x="558" y="4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29">
              <a:extLst>
                <a:ext uri="{FF2B5EF4-FFF2-40B4-BE49-F238E27FC236}">
                  <a16:creationId xmlns:a16="http://schemas.microsoft.com/office/drawing/2014/main" id="{0BDCF064-A119-C252-77A1-373949DD5DE0}"/>
                </a:ext>
              </a:extLst>
            </p:cNvPr>
            <p:cNvSpPr/>
            <p:nvPr/>
          </p:nvSpPr>
          <p:spPr>
            <a:xfrm>
              <a:off x="2824450" y="2906475"/>
              <a:ext cx="12075" cy="33600"/>
            </a:xfrm>
            <a:custGeom>
              <a:avLst/>
              <a:gdLst/>
              <a:ahLst/>
              <a:cxnLst/>
              <a:rect l="l" t="t" r="r" b="b"/>
              <a:pathLst>
                <a:path w="483" h="1344" extrusionOk="0">
                  <a:moveTo>
                    <a:pt x="356" y="1"/>
                  </a:moveTo>
                  <a:lnTo>
                    <a:pt x="1" y="1328"/>
                  </a:lnTo>
                  <a:lnTo>
                    <a:pt x="21" y="1344"/>
                  </a:lnTo>
                  <a:cubicBezTo>
                    <a:pt x="368" y="970"/>
                    <a:pt x="482" y="523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29">
              <a:extLst>
                <a:ext uri="{FF2B5EF4-FFF2-40B4-BE49-F238E27FC236}">
                  <a16:creationId xmlns:a16="http://schemas.microsoft.com/office/drawing/2014/main" id="{BEA4881B-CA45-4571-7928-885E727AFB50}"/>
                </a:ext>
              </a:extLst>
            </p:cNvPr>
            <p:cNvSpPr/>
            <p:nvPr/>
          </p:nvSpPr>
          <p:spPr>
            <a:xfrm>
              <a:off x="2921300" y="2977975"/>
              <a:ext cx="12900" cy="26925"/>
            </a:xfrm>
            <a:custGeom>
              <a:avLst/>
              <a:gdLst/>
              <a:ahLst/>
              <a:cxnLst/>
              <a:rect l="l" t="t" r="r" b="b"/>
              <a:pathLst>
                <a:path w="516" h="1077" extrusionOk="0">
                  <a:moveTo>
                    <a:pt x="313" y="1"/>
                  </a:moveTo>
                  <a:cubicBezTo>
                    <a:pt x="209" y="342"/>
                    <a:pt x="105" y="682"/>
                    <a:pt x="1" y="1021"/>
                  </a:cubicBezTo>
                  <a:lnTo>
                    <a:pt x="170" y="1077"/>
                  </a:lnTo>
                  <a:cubicBezTo>
                    <a:pt x="286" y="761"/>
                    <a:pt x="400" y="444"/>
                    <a:pt x="516" y="128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29">
              <a:extLst>
                <a:ext uri="{FF2B5EF4-FFF2-40B4-BE49-F238E27FC236}">
                  <a16:creationId xmlns:a16="http://schemas.microsoft.com/office/drawing/2014/main" id="{F8420232-7874-E18D-B91B-2358ABE58BAB}"/>
                </a:ext>
              </a:extLst>
            </p:cNvPr>
            <p:cNvSpPr/>
            <p:nvPr/>
          </p:nvSpPr>
          <p:spPr>
            <a:xfrm>
              <a:off x="2399175" y="2692475"/>
              <a:ext cx="23125" cy="23925"/>
            </a:xfrm>
            <a:custGeom>
              <a:avLst/>
              <a:gdLst/>
              <a:ahLst/>
              <a:cxnLst/>
              <a:rect l="l" t="t" r="r" b="b"/>
              <a:pathLst>
                <a:path w="925" h="957" extrusionOk="0">
                  <a:moveTo>
                    <a:pt x="825" y="1"/>
                  </a:moveTo>
                  <a:lnTo>
                    <a:pt x="0" y="830"/>
                  </a:lnTo>
                  <a:lnTo>
                    <a:pt x="148" y="957"/>
                  </a:lnTo>
                  <a:lnTo>
                    <a:pt x="924" y="84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29">
              <a:extLst>
                <a:ext uri="{FF2B5EF4-FFF2-40B4-BE49-F238E27FC236}">
                  <a16:creationId xmlns:a16="http://schemas.microsoft.com/office/drawing/2014/main" id="{46466726-05E4-3B35-3B67-761E7775B52A}"/>
                </a:ext>
              </a:extLst>
            </p:cNvPr>
            <p:cNvSpPr/>
            <p:nvPr/>
          </p:nvSpPr>
          <p:spPr>
            <a:xfrm>
              <a:off x="2840400" y="2921075"/>
              <a:ext cx="12450" cy="33675"/>
            </a:xfrm>
            <a:custGeom>
              <a:avLst/>
              <a:gdLst/>
              <a:ahLst/>
              <a:cxnLst/>
              <a:rect l="l" t="t" r="r" b="b"/>
              <a:pathLst>
                <a:path w="498" h="1347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441"/>
                    <a:pt x="120" y="881"/>
                    <a:pt x="0" y="1321"/>
                  </a:cubicBezTo>
                  <a:lnTo>
                    <a:pt x="33" y="1346"/>
                  </a:lnTo>
                  <a:cubicBezTo>
                    <a:pt x="355" y="965"/>
                    <a:pt x="497" y="527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29">
              <a:extLst>
                <a:ext uri="{FF2B5EF4-FFF2-40B4-BE49-F238E27FC236}">
                  <a16:creationId xmlns:a16="http://schemas.microsoft.com/office/drawing/2014/main" id="{FB192493-27B5-F681-7DB6-D3C74A5CF62D}"/>
                </a:ext>
              </a:extLst>
            </p:cNvPr>
            <p:cNvSpPr/>
            <p:nvPr/>
          </p:nvSpPr>
          <p:spPr>
            <a:xfrm>
              <a:off x="2607175" y="2839575"/>
              <a:ext cx="16175" cy="32100"/>
            </a:xfrm>
            <a:custGeom>
              <a:avLst/>
              <a:gdLst/>
              <a:ahLst/>
              <a:cxnLst/>
              <a:rect l="l" t="t" r="r" b="b"/>
              <a:pathLst>
                <a:path w="647" h="1284" extrusionOk="0">
                  <a:moveTo>
                    <a:pt x="433" y="1"/>
                  </a:moveTo>
                  <a:cubicBezTo>
                    <a:pt x="290" y="405"/>
                    <a:pt x="146" y="809"/>
                    <a:pt x="1" y="1214"/>
                  </a:cubicBezTo>
                  <a:lnTo>
                    <a:pt x="210" y="1284"/>
                  </a:lnTo>
                  <a:lnTo>
                    <a:pt x="646" y="73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29">
              <a:extLst>
                <a:ext uri="{FF2B5EF4-FFF2-40B4-BE49-F238E27FC236}">
                  <a16:creationId xmlns:a16="http://schemas.microsoft.com/office/drawing/2014/main" id="{92789BC0-B7A9-3D44-7C06-B618B146F049}"/>
                </a:ext>
              </a:extLst>
            </p:cNvPr>
            <p:cNvSpPr/>
            <p:nvPr/>
          </p:nvSpPr>
          <p:spPr>
            <a:xfrm>
              <a:off x="2735200" y="2856025"/>
              <a:ext cx="15025" cy="29875"/>
            </a:xfrm>
            <a:custGeom>
              <a:avLst/>
              <a:gdLst/>
              <a:ahLst/>
              <a:cxnLst/>
              <a:rect l="l" t="t" r="r" b="b"/>
              <a:pathLst>
                <a:path w="601" h="1195" extrusionOk="0">
                  <a:moveTo>
                    <a:pt x="422" y="1"/>
                  </a:moveTo>
                  <a:lnTo>
                    <a:pt x="0" y="1127"/>
                  </a:lnTo>
                  <a:lnTo>
                    <a:pt x="193" y="1194"/>
                  </a:lnTo>
                  <a:lnTo>
                    <a:pt x="601" y="62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29">
              <a:extLst>
                <a:ext uri="{FF2B5EF4-FFF2-40B4-BE49-F238E27FC236}">
                  <a16:creationId xmlns:a16="http://schemas.microsoft.com/office/drawing/2014/main" id="{4BBF7F9B-9D07-AC40-9E05-40FA43EB008F}"/>
                </a:ext>
              </a:extLst>
            </p:cNvPr>
            <p:cNvSpPr/>
            <p:nvPr/>
          </p:nvSpPr>
          <p:spPr>
            <a:xfrm>
              <a:off x="3021325" y="2735675"/>
              <a:ext cx="17650" cy="32275"/>
            </a:xfrm>
            <a:custGeom>
              <a:avLst/>
              <a:gdLst/>
              <a:ahLst/>
              <a:cxnLst/>
              <a:rect l="l" t="t" r="r" b="b"/>
              <a:pathLst>
                <a:path w="706" h="1291" extrusionOk="0">
                  <a:moveTo>
                    <a:pt x="585" y="1"/>
                  </a:moveTo>
                  <a:cubicBezTo>
                    <a:pt x="266" y="361"/>
                    <a:pt x="0" y="746"/>
                    <a:pt x="64" y="1291"/>
                  </a:cubicBezTo>
                  <a:lnTo>
                    <a:pt x="706" y="104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29">
              <a:extLst>
                <a:ext uri="{FF2B5EF4-FFF2-40B4-BE49-F238E27FC236}">
                  <a16:creationId xmlns:a16="http://schemas.microsoft.com/office/drawing/2014/main" id="{301AFB91-D693-717F-7C0D-D6022B1E264B}"/>
                </a:ext>
              </a:extLst>
            </p:cNvPr>
            <p:cNvSpPr/>
            <p:nvPr/>
          </p:nvSpPr>
          <p:spPr>
            <a:xfrm>
              <a:off x="3148225" y="3055100"/>
              <a:ext cx="27150" cy="14800"/>
            </a:xfrm>
            <a:custGeom>
              <a:avLst/>
              <a:gdLst/>
              <a:ahLst/>
              <a:cxnLst/>
              <a:rect l="l" t="t" r="r" b="b"/>
              <a:pathLst>
                <a:path w="1086" h="592" extrusionOk="0">
                  <a:moveTo>
                    <a:pt x="80" y="1"/>
                  </a:moveTo>
                  <a:lnTo>
                    <a:pt x="1" y="184"/>
                  </a:lnTo>
                  <a:lnTo>
                    <a:pt x="1060" y="568"/>
                  </a:lnTo>
                  <a:lnTo>
                    <a:pt x="1060" y="568"/>
                  </a:lnTo>
                  <a:cubicBezTo>
                    <a:pt x="821" y="179"/>
                    <a:pt x="447" y="96"/>
                    <a:pt x="80" y="1"/>
                  </a:cubicBezTo>
                  <a:close/>
                  <a:moveTo>
                    <a:pt x="1060" y="568"/>
                  </a:moveTo>
                  <a:cubicBezTo>
                    <a:pt x="1065" y="575"/>
                    <a:pt x="1069" y="583"/>
                    <a:pt x="1074" y="592"/>
                  </a:cubicBezTo>
                  <a:lnTo>
                    <a:pt x="1074" y="592"/>
                  </a:lnTo>
                  <a:cubicBezTo>
                    <a:pt x="1074" y="590"/>
                    <a:pt x="1086" y="577"/>
                    <a:pt x="1086" y="577"/>
                  </a:cubicBezTo>
                  <a:lnTo>
                    <a:pt x="1060" y="568"/>
                  </a:lnTo>
                  <a:close/>
                  <a:moveTo>
                    <a:pt x="1074" y="592"/>
                  </a:moveTo>
                  <a:cubicBezTo>
                    <a:pt x="1074" y="592"/>
                    <a:pt x="1074" y="592"/>
                    <a:pt x="1074" y="592"/>
                  </a:cubicBezTo>
                  <a:cubicBezTo>
                    <a:pt x="1074" y="592"/>
                    <a:pt x="1074" y="592"/>
                    <a:pt x="1074" y="5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29">
              <a:extLst>
                <a:ext uri="{FF2B5EF4-FFF2-40B4-BE49-F238E27FC236}">
                  <a16:creationId xmlns:a16="http://schemas.microsoft.com/office/drawing/2014/main" id="{CC6EA1C0-BB66-A76F-9E61-7C0A92CE443D}"/>
                </a:ext>
              </a:extLst>
            </p:cNvPr>
            <p:cNvSpPr/>
            <p:nvPr/>
          </p:nvSpPr>
          <p:spPr>
            <a:xfrm>
              <a:off x="3005600" y="3013600"/>
              <a:ext cx="16375" cy="31525"/>
            </a:xfrm>
            <a:custGeom>
              <a:avLst/>
              <a:gdLst/>
              <a:ahLst/>
              <a:cxnLst/>
              <a:rect l="l" t="t" r="r" b="b"/>
              <a:pathLst>
                <a:path w="655" h="1261" extrusionOk="0">
                  <a:moveTo>
                    <a:pt x="441" y="1"/>
                  </a:moveTo>
                  <a:lnTo>
                    <a:pt x="1" y="1190"/>
                  </a:lnTo>
                  <a:lnTo>
                    <a:pt x="205" y="1261"/>
                  </a:lnTo>
                  <a:lnTo>
                    <a:pt x="654" y="74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29">
              <a:extLst>
                <a:ext uri="{FF2B5EF4-FFF2-40B4-BE49-F238E27FC236}">
                  <a16:creationId xmlns:a16="http://schemas.microsoft.com/office/drawing/2014/main" id="{6B4C8814-8F14-3B9C-F82D-286032188FE3}"/>
                </a:ext>
              </a:extLst>
            </p:cNvPr>
            <p:cNvSpPr/>
            <p:nvPr/>
          </p:nvSpPr>
          <p:spPr>
            <a:xfrm>
              <a:off x="2763300" y="2690450"/>
              <a:ext cx="18525" cy="23200"/>
            </a:xfrm>
            <a:custGeom>
              <a:avLst/>
              <a:gdLst/>
              <a:ahLst/>
              <a:cxnLst/>
              <a:rect l="l" t="t" r="r" b="b"/>
              <a:pathLst>
                <a:path w="741" h="928" extrusionOk="0">
                  <a:moveTo>
                    <a:pt x="569" y="0"/>
                  </a:moveTo>
                  <a:lnTo>
                    <a:pt x="1" y="830"/>
                  </a:lnTo>
                  <a:lnTo>
                    <a:pt x="150" y="928"/>
                  </a:lnTo>
                  <a:lnTo>
                    <a:pt x="740" y="15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29">
              <a:extLst>
                <a:ext uri="{FF2B5EF4-FFF2-40B4-BE49-F238E27FC236}">
                  <a16:creationId xmlns:a16="http://schemas.microsoft.com/office/drawing/2014/main" id="{98A847B5-6343-8B67-D375-DEB63F035B06}"/>
                </a:ext>
              </a:extLst>
            </p:cNvPr>
            <p:cNvSpPr/>
            <p:nvPr/>
          </p:nvSpPr>
          <p:spPr>
            <a:xfrm>
              <a:off x="2838375" y="2679525"/>
              <a:ext cx="19750" cy="26975"/>
            </a:xfrm>
            <a:custGeom>
              <a:avLst/>
              <a:gdLst/>
              <a:ahLst/>
              <a:cxnLst/>
              <a:rect l="l" t="t" r="r" b="b"/>
              <a:pathLst>
                <a:path w="790" h="1079" extrusionOk="0">
                  <a:moveTo>
                    <a:pt x="743" y="0"/>
                  </a:moveTo>
                  <a:cubicBezTo>
                    <a:pt x="576" y="250"/>
                    <a:pt x="409" y="500"/>
                    <a:pt x="241" y="749"/>
                  </a:cubicBezTo>
                  <a:lnTo>
                    <a:pt x="241" y="749"/>
                  </a:lnTo>
                  <a:cubicBezTo>
                    <a:pt x="424" y="512"/>
                    <a:pt x="606" y="276"/>
                    <a:pt x="789" y="39"/>
                  </a:cubicBezTo>
                  <a:lnTo>
                    <a:pt x="743" y="0"/>
                  </a:lnTo>
                  <a:close/>
                  <a:moveTo>
                    <a:pt x="241" y="749"/>
                  </a:moveTo>
                  <a:cubicBezTo>
                    <a:pt x="161" y="853"/>
                    <a:pt x="81" y="957"/>
                    <a:pt x="1" y="1061"/>
                  </a:cubicBezTo>
                  <a:lnTo>
                    <a:pt x="21" y="1078"/>
                  </a:lnTo>
                  <a:cubicBezTo>
                    <a:pt x="95" y="969"/>
                    <a:pt x="168" y="859"/>
                    <a:pt x="241" y="7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29">
              <a:extLst>
                <a:ext uri="{FF2B5EF4-FFF2-40B4-BE49-F238E27FC236}">
                  <a16:creationId xmlns:a16="http://schemas.microsoft.com/office/drawing/2014/main" id="{8965C9B7-5787-5BD1-2447-8FEEB8C72C31}"/>
                </a:ext>
              </a:extLst>
            </p:cNvPr>
            <p:cNvSpPr/>
            <p:nvPr/>
          </p:nvSpPr>
          <p:spPr>
            <a:xfrm>
              <a:off x="2936000" y="2893025"/>
              <a:ext cx="17475" cy="18525"/>
            </a:xfrm>
            <a:custGeom>
              <a:avLst/>
              <a:gdLst/>
              <a:ahLst/>
              <a:cxnLst/>
              <a:rect l="l" t="t" r="r" b="b"/>
              <a:pathLst>
                <a:path w="699" h="741" extrusionOk="0">
                  <a:moveTo>
                    <a:pt x="0" y="1"/>
                  </a:moveTo>
                  <a:cubicBezTo>
                    <a:pt x="15" y="300"/>
                    <a:pt x="25" y="511"/>
                    <a:pt x="37" y="740"/>
                  </a:cubicBezTo>
                  <a:lnTo>
                    <a:pt x="699" y="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29">
              <a:extLst>
                <a:ext uri="{FF2B5EF4-FFF2-40B4-BE49-F238E27FC236}">
                  <a16:creationId xmlns:a16="http://schemas.microsoft.com/office/drawing/2014/main" id="{1AA664E3-CF8E-2AAC-858E-85B68035486B}"/>
                </a:ext>
              </a:extLst>
            </p:cNvPr>
            <p:cNvSpPr/>
            <p:nvPr/>
          </p:nvSpPr>
          <p:spPr>
            <a:xfrm>
              <a:off x="2881625" y="2956775"/>
              <a:ext cx="9900" cy="26850"/>
            </a:xfrm>
            <a:custGeom>
              <a:avLst/>
              <a:gdLst/>
              <a:ahLst/>
              <a:cxnLst/>
              <a:rect l="l" t="t" r="r" b="b"/>
              <a:pathLst>
                <a:path w="396" h="1074" extrusionOk="0">
                  <a:moveTo>
                    <a:pt x="384" y="1"/>
                  </a:moveTo>
                  <a:cubicBezTo>
                    <a:pt x="109" y="313"/>
                    <a:pt x="0" y="660"/>
                    <a:pt x="231" y="1073"/>
                  </a:cubicBezTo>
                  <a:lnTo>
                    <a:pt x="395" y="9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29">
              <a:extLst>
                <a:ext uri="{FF2B5EF4-FFF2-40B4-BE49-F238E27FC236}">
                  <a16:creationId xmlns:a16="http://schemas.microsoft.com/office/drawing/2014/main" id="{6FD68D80-9783-7C2B-AB63-2011799B64C2}"/>
                </a:ext>
              </a:extLst>
            </p:cNvPr>
            <p:cNvSpPr/>
            <p:nvPr/>
          </p:nvSpPr>
          <p:spPr>
            <a:xfrm>
              <a:off x="2570300" y="2793500"/>
              <a:ext cx="13275" cy="20625"/>
            </a:xfrm>
            <a:custGeom>
              <a:avLst/>
              <a:gdLst/>
              <a:ahLst/>
              <a:cxnLst/>
              <a:rect l="l" t="t" r="r" b="b"/>
              <a:pathLst>
                <a:path w="531" h="825" extrusionOk="0">
                  <a:moveTo>
                    <a:pt x="334" y="0"/>
                  </a:moveTo>
                  <a:cubicBezTo>
                    <a:pt x="223" y="251"/>
                    <a:pt x="111" y="502"/>
                    <a:pt x="0" y="753"/>
                  </a:cubicBezTo>
                  <a:lnTo>
                    <a:pt x="176" y="825"/>
                  </a:lnTo>
                  <a:cubicBezTo>
                    <a:pt x="294" y="574"/>
                    <a:pt x="413" y="324"/>
                    <a:pt x="530" y="73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29">
              <a:extLst>
                <a:ext uri="{FF2B5EF4-FFF2-40B4-BE49-F238E27FC236}">
                  <a16:creationId xmlns:a16="http://schemas.microsoft.com/office/drawing/2014/main" id="{A6B39C5C-D47A-D2A4-32BC-2884FA634911}"/>
                </a:ext>
              </a:extLst>
            </p:cNvPr>
            <p:cNvSpPr/>
            <p:nvPr/>
          </p:nvSpPr>
          <p:spPr>
            <a:xfrm>
              <a:off x="2753425" y="2776675"/>
              <a:ext cx="22525" cy="13975"/>
            </a:xfrm>
            <a:custGeom>
              <a:avLst/>
              <a:gdLst/>
              <a:ahLst/>
              <a:cxnLst/>
              <a:rect l="l" t="t" r="r" b="b"/>
              <a:pathLst>
                <a:path w="901" h="559" extrusionOk="0">
                  <a:moveTo>
                    <a:pt x="80" y="1"/>
                  </a:moveTo>
                  <a:lnTo>
                    <a:pt x="1" y="166"/>
                  </a:lnTo>
                  <a:lnTo>
                    <a:pt x="772" y="559"/>
                  </a:lnTo>
                  <a:lnTo>
                    <a:pt x="901" y="392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29">
              <a:extLst>
                <a:ext uri="{FF2B5EF4-FFF2-40B4-BE49-F238E27FC236}">
                  <a16:creationId xmlns:a16="http://schemas.microsoft.com/office/drawing/2014/main" id="{5A90EDBA-AE4F-690C-800E-62707A15896B}"/>
                </a:ext>
              </a:extLst>
            </p:cNvPr>
            <p:cNvSpPr/>
            <p:nvPr/>
          </p:nvSpPr>
          <p:spPr>
            <a:xfrm>
              <a:off x="2892900" y="2845650"/>
              <a:ext cx="22700" cy="13500"/>
            </a:xfrm>
            <a:custGeom>
              <a:avLst/>
              <a:gdLst/>
              <a:ahLst/>
              <a:cxnLst/>
              <a:rect l="l" t="t" r="r" b="b"/>
              <a:pathLst>
                <a:path w="908" h="540" extrusionOk="0">
                  <a:moveTo>
                    <a:pt x="76" y="0"/>
                  </a:moveTo>
                  <a:lnTo>
                    <a:pt x="1" y="163"/>
                  </a:lnTo>
                  <a:lnTo>
                    <a:pt x="786" y="539"/>
                  </a:lnTo>
                  <a:lnTo>
                    <a:pt x="908" y="37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29">
              <a:extLst>
                <a:ext uri="{FF2B5EF4-FFF2-40B4-BE49-F238E27FC236}">
                  <a16:creationId xmlns:a16="http://schemas.microsoft.com/office/drawing/2014/main" id="{0E5EA964-1583-783A-9539-587F6B98B91E}"/>
                </a:ext>
              </a:extLst>
            </p:cNvPr>
            <p:cNvSpPr/>
            <p:nvPr/>
          </p:nvSpPr>
          <p:spPr>
            <a:xfrm>
              <a:off x="2471775" y="2687750"/>
              <a:ext cx="15850" cy="16600"/>
            </a:xfrm>
            <a:custGeom>
              <a:avLst/>
              <a:gdLst/>
              <a:ahLst/>
              <a:cxnLst/>
              <a:rect l="l" t="t" r="r" b="b"/>
              <a:pathLst>
                <a:path w="634" h="664" extrusionOk="0">
                  <a:moveTo>
                    <a:pt x="510" y="1"/>
                  </a:moveTo>
                  <a:lnTo>
                    <a:pt x="1" y="533"/>
                  </a:lnTo>
                  <a:cubicBezTo>
                    <a:pt x="61" y="576"/>
                    <a:pt x="121" y="620"/>
                    <a:pt x="181" y="663"/>
                  </a:cubicBezTo>
                  <a:lnTo>
                    <a:pt x="634" y="10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29">
              <a:extLst>
                <a:ext uri="{FF2B5EF4-FFF2-40B4-BE49-F238E27FC236}">
                  <a16:creationId xmlns:a16="http://schemas.microsoft.com/office/drawing/2014/main" id="{BBCA90BC-4C36-F90A-B93B-F9BD32FF5039}"/>
                </a:ext>
              </a:extLst>
            </p:cNvPr>
            <p:cNvSpPr/>
            <p:nvPr/>
          </p:nvSpPr>
          <p:spPr>
            <a:xfrm>
              <a:off x="3106125" y="3067100"/>
              <a:ext cx="24050" cy="10025"/>
            </a:xfrm>
            <a:custGeom>
              <a:avLst/>
              <a:gdLst/>
              <a:ahLst/>
              <a:cxnLst/>
              <a:rect l="l" t="t" r="r" b="b"/>
              <a:pathLst>
                <a:path w="962" h="401" extrusionOk="0">
                  <a:moveTo>
                    <a:pt x="250" y="1"/>
                  </a:moveTo>
                  <a:cubicBezTo>
                    <a:pt x="171" y="1"/>
                    <a:pt x="88" y="10"/>
                    <a:pt x="1" y="27"/>
                  </a:cubicBezTo>
                  <a:lnTo>
                    <a:pt x="937" y="378"/>
                  </a:lnTo>
                  <a:lnTo>
                    <a:pt x="937" y="378"/>
                  </a:lnTo>
                  <a:cubicBezTo>
                    <a:pt x="772" y="118"/>
                    <a:pt x="538" y="1"/>
                    <a:pt x="250" y="1"/>
                  </a:cubicBezTo>
                  <a:close/>
                  <a:moveTo>
                    <a:pt x="937" y="378"/>
                  </a:moveTo>
                  <a:cubicBezTo>
                    <a:pt x="942" y="385"/>
                    <a:pt x="946" y="393"/>
                    <a:pt x="951" y="400"/>
                  </a:cubicBezTo>
                  <a:lnTo>
                    <a:pt x="951" y="400"/>
                  </a:lnTo>
                  <a:cubicBezTo>
                    <a:pt x="951" y="399"/>
                    <a:pt x="961" y="387"/>
                    <a:pt x="961" y="387"/>
                  </a:cubicBezTo>
                  <a:lnTo>
                    <a:pt x="937" y="378"/>
                  </a:lnTo>
                  <a:close/>
                  <a:moveTo>
                    <a:pt x="951" y="400"/>
                  </a:moveTo>
                  <a:cubicBezTo>
                    <a:pt x="951" y="400"/>
                    <a:pt x="951" y="400"/>
                    <a:pt x="951" y="400"/>
                  </a:cubicBezTo>
                  <a:cubicBezTo>
                    <a:pt x="951" y="400"/>
                    <a:pt x="951" y="400"/>
                    <a:pt x="951" y="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29">
              <a:extLst>
                <a:ext uri="{FF2B5EF4-FFF2-40B4-BE49-F238E27FC236}">
                  <a16:creationId xmlns:a16="http://schemas.microsoft.com/office/drawing/2014/main" id="{DAE0DD47-CE99-C102-2208-680C8C68B893}"/>
                </a:ext>
              </a:extLst>
            </p:cNvPr>
            <p:cNvSpPr/>
            <p:nvPr/>
          </p:nvSpPr>
          <p:spPr>
            <a:xfrm>
              <a:off x="2479850" y="2800775"/>
              <a:ext cx="13875" cy="18325"/>
            </a:xfrm>
            <a:custGeom>
              <a:avLst/>
              <a:gdLst/>
              <a:ahLst/>
              <a:cxnLst/>
              <a:rect l="l" t="t" r="r" b="b"/>
              <a:pathLst>
                <a:path w="555" h="733" extrusionOk="0">
                  <a:moveTo>
                    <a:pt x="417" y="0"/>
                  </a:moveTo>
                  <a:lnTo>
                    <a:pt x="0" y="641"/>
                  </a:lnTo>
                  <a:lnTo>
                    <a:pt x="149" y="733"/>
                  </a:lnTo>
                  <a:lnTo>
                    <a:pt x="554" y="85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29">
              <a:extLst>
                <a:ext uri="{FF2B5EF4-FFF2-40B4-BE49-F238E27FC236}">
                  <a16:creationId xmlns:a16="http://schemas.microsoft.com/office/drawing/2014/main" id="{F11B9F83-FB67-55F9-DFD3-D31E185E95B4}"/>
                </a:ext>
              </a:extLst>
            </p:cNvPr>
            <p:cNvSpPr/>
            <p:nvPr/>
          </p:nvSpPr>
          <p:spPr>
            <a:xfrm>
              <a:off x="2825525" y="2706050"/>
              <a:ext cx="13400" cy="18175"/>
            </a:xfrm>
            <a:custGeom>
              <a:avLst/>
              <a:gdLst/>
              <a:ahLst/>
              <a:cxnLst/>
              <a:rect l="l" t="t" r="r" b="b"/>
              <a:pathLst>
                <a:path w="536" h="727" extrusionOk="0">
                  <a:moveTo>
                    <a:pt x="515" y="0"/>
                  </a:moveTo>
                  <a:cubicBezTo>
                    <a:pt x="504" y="25"/>
                    <a:pt x="493" y="50"/>
                    <a:pt x="483" y="75"/>
                  </a:cubicBezTo>
                  <a:lnTo>
                    <a:pt x="483" y="75"/>
                  </a:lnTo>
                  <a:cubicBezTo>
                    <a:pt x="500" y="56"/>
                    <a:pt x="518" y="36"/>
                    <a:pt x="535" y="17"/>
                  </a:cubicBezTo>
                  <a:lnTo>
                    <a:pt x="515" y="0"/>
                  </a:lnTo>
                  <a:close/>
                  <a:moveTo>
                    <a:pt x="483" y="75"/>
                  </a:moveTo>
                  <a:lnTo>
                    <a:pt x="483" y="75"/>
                  </a:lnTo>
                  <a:cubicBezTo>
                    <a:pt x="321" y="250"/>
                    <a:pt x="161" y="425"/>
                    <a:pt x="1" y="601"/>
                  </a:cubicBezTo>
                  <a:lnTo>
                    <a:pt x="198" y="726"/>
                  </a:lnTo>
                  <a:cubicBezTo>
                    <a:pt x="292" y="509"/>
                    <a:pt x="388" y="292"/>
                    <a:pt x="483" y="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29">
              <a:extLst>
                <a:ext uri="{FF2B5EF4-FFF2-40B4-BE49-F238E27FC236}">
                  <a16:creationId xmlns:a16="http://schemas.microsoft.com/office/drawing/2014/main" id="{F530D235-5A45-7B9C-D169-D5FD0FB94CA6}"/>
                </a:ext>
              </a:extLst>
            </p:cNvPr>
            <p:cNvSpPr/>
            <p:nvPr/>
          </p:nvSpPr>
          <p:spPr>
            <a:xfrm>
              <a:off x="2793950" y="2701950"/>
              <a:ext cx="14575" cy="19975"/>
            </a:xfrm>
            <a:custGeom>
              <a:avLst/>
              <a:gdLst/>
              <a:ahLst/>
              <a:cxnLst/>
              <a:rect l="l" t="t" r="r" b="b"/>
              <a:pathLst>
                <a:path w="583" h="799" extrusionOk="0">
                  <a:moveTo>
                    <a:pt x="528" y="0"/>
                  </a:moveTo>
                  <a:lnTo>
                    <a:pt x="0" y="689"/>
                  </a:lnTo>
                  <a:lnTo>
                    <a:pt x="179" y="798"/>
                  </a:lnTo>
                  <a:lnTo>
                    <a:pt x="582" y="44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29">
              <a:extLst>
                <a:ext uri="{FF2B5EF4-FFF2-40B4-BE49-F238E27FC236}">
                  <a16:creationId xmlns:a16="http://schemas.microsoft.com/office/drawing/2014/main" id="{8591A77C-EB92-22BB-F617-57AF93127759}"/>
                </a:ext>
              </a:extLst>
            </p:cNvPr>
            <p:cNvSpPr/>
            <p:nvPr/>
          </p:nvSpPr>
          <p:spPr>
            <a:xfrm>
              <a:off x="2863700" y="2688950"/>
              <a:ext cx="15025" cy="19700"/>
            </a:xfrm>
            <a:custGeom>
              <a:avLst/>
              <a:gdLst/>
              <a:ahLst/>
              <a:cxnLst/>
              <a:rect l="l" t="t" r="r" b="b"/>
              <a:pathLst>
                <a:path w="601" h="788" extrusionOk="0">
                  <a:moveTo>
                    <a:pt x="572" y="0"/>
                  </a:moveTo>
                  <a:cubicBezTo>
                    <a:pt x="382" y="218"/>
                    <a:pt x="192" y="435"/>
                    <a:pt x="0" y="653"/>
                  </a:cubicBezTo>
                  <a:lnTo>
                    <a:pt x="188" y="787"/>
                  </a:lnTo>
                  <a:cubicBezTo>
                    <a:pt x="325" y="533"/>
                    <a:pt x="463" y="278"/>
                    <a:pt x="600" y="23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29">
              <a:extLst>
                <a:ext uri="{FF2B5EF4-FFF2-40B4-BE49-F238E27FC236}">
                  <a16:creationId xmlns:a16="http://schemas.microsoft.com/office/drawing/2014/main" id="{A9739DDD-1DA1-B06A-1802-186690CB0B85}"/>
                </a:ext>
              </a:extLst>
            </p:cNvPr>
            <p:cNvSpPr/>
            <p:nvPr/>
          </p:nvSpPr>
          <p:spPr>
            <a:xfrm>
              <a:off x="2478125" y="2775075"/>
              <a:ext cx="13475" cy="20975"/>
            </a:xfrm>
            <a:custGeom>
              <a:avLst/>
              <a:gdLst/>
              <a:ahLst/>
              <a:cxnLst/>
              <a:rect l="l" t="t" r="r" b="b"/>
              <a:pathLst>
                <a:path w="539" h="839" extrusionOk="0">
                  <a:moveTo>
                    <a:pt x="409" y="0"/>
                  </a:moveTo>
                  <a:lnTo>
                    <a:pt x="0" y="771"/>
                  </a:lnTo>
                  <a:lnTo>
                    <a:pt x="75" y="838"/>
                  </a:lnTo>
                  <a:cubicBezTo>
                    <a:pt x="305" y="617"/>
                    <a:pt x="538" y="399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29">
              <a:extLst>
                <a:ext uri="{FF2B5EF4-FFF2-40B4-BE49-F238E27FC236}">
                  <a16:creationId xmlns:a16="http://schemas.microsoft.com/office/drawing/2014/main" id="{DF48AAF9-CB5A-CD90-8468-2C45A90B7E4A}"/>
                </a:ext>
              </a:extLst>
            </p:cNvPr>
            <p:cNvSpPr/>
            <p:nvPr/>
          </p:nvSpPr>
          <p:spPr>
            <a:xfrm>
              <a:off x="2807125" y="2681825"/>
              <a:ext cx="15325" cy="21250"/>
            </a:xfrm>
            <a:custGeom>
              <a:avLst/>
              <a:gdLst/>
              <a:ahLst/>
              <a:cxnLst/>
              <a:rect l="l" t="t" r="r" b="b"/>
              <a:pathLst>
                <a:path w="613" h="850" extrusionOk="0">
                  <a:moveTo>
                    <a:pt x="607" y="0"/>
                  </a:moveTo>
                  <a:lnTo>
                    <a:pt x="1" y="805"/>
                  </a:lnTo>
                  <a:lnTo>
                    <a:pt x="55" y="849"/>
                  </a:lnTo>
                  <a:cubicBezTo>
                    <a:pt x="241" y="567"/>
                    <a:pt x="427" y="287"/>
                    <a:pt x="612" y="5"/>
                  </a:cubicBez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29">
              <a:extLst>
                <a:ext uri="{FF2B5EF4-FFF2-40B4-BE49-F238E27FC236}">
                  <a16:creationId xmlns:a16="http://schemas.microsoft.com/office/drawing/2014/main" id="{342CA83A-3765-7F14-2C2D-66974235BA34}"/>
                </a:ext>
              </a:extLst>
            </p:cNvPr>
            <p:cNvSpPr/>
            <p:nvPr/>
          </p:nvSpPr>
          <p:spPr>
            <a:xfrm>
              <a:off x="2743150" y="2683925"/>
              <a:ext cx="13975" cy="24700"/>
            </a:xfrm>
            <a:custGeom>
              <a:avLst/>
              <a:gdLst/>
              <a:ahLst/>
              <a:cxnLst/>
              <a:rect l="l" t="t" r="r" b="b"/>
              <a:pathLst>
                <a:path w="559" h="988" extrusionOk="0">
                  <a:moveTo>
                    <a:pt x="490" y="1"/>
                  </a:moveTo>
                  <a:cubicBezTo>
                    <a:pt x="263" y="216"/>
                    <a:pt x="1" y="413"/>
                    <a:pt x="47" y="987"/>
                  </a:cubicBezTo>
                  <a:lnTo>
                    <a:pt x="559" y="60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29">
              <a:extLst>
                <a:ext uri="{FF2B5EF4-FFF2-40B4-BE49-F238E27FC236}">
                  <a16:creationId xmlns:a16="http://schemas.microsoft.com/office/drawing/2014/main" id="{0CDED5EA-EAC2-CCB5-94C5-C4C38D83E269}"/>
                </a:ext>
              </a:extLst>
            </p:cNvPr>
            <p:cNvSpPr/>
            <p:nvPr/>
          </p:nvSpPr>
          <p:spPr>
            <a:xfrm>
              <a:off x="2755250" y="2927600"/>
              <a:ext cx="8375" cy="23200"/>
            </a:xfrm>
            <a:custGeom>
              <a:avLst/>
              <a:gdLst/>
              <a:ahLst/>
              <a:cxnLst/>
              <a:rect l="l" t="t" r="r" b="b"/>
              <a:pathLst>
                <a:path w="335" h="928" extrusionOk="0">
                  <a:moveTo>
                    <a:pt x="322" y="0"/>
                  </a:moveTo>
                  <a:cubicBezTo>
                    <a:pt x="215" y="276"/>
                    <a:pt x="108" y="551"/>
                    <a:pt x="0" y="825"/>
                  </a:cubicBezTo>
                  <a:lnTo>
                    <a:pt x="186" y="928"/>
                  </a:lnTo>
                  <a:cubicBezTo>
                    <a:pt x="223" y="847"/>
                    <a:pt x="283" y="769"/>
                    <a:pt x="293" y="685"/>
                  </a:cubicBezTo>
                  <a:cubicBezTo>
                    <a:pt x="318" y="461"/>
                    <a:pt x="322" y="235"/>
                    <a:pt x="334" y="8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29">
              <a:extLst>
                <a:ext uri="{FF2B5EF4-FFF2-40B4-BE49-F238E27FC236}">
                  <a16:creationId xmlns:a16="http://schemas.microsoft.com/office/drawing/2014/main" id="{9CEEB881-AA5B-0B50-9957-F191D231C837}"/>
                </a:ext>
              </a:extLst>
            </p:cNvPr>
            <p:cNvSpPr/>
            <p:nvPr/>
          </p:nvSpPr>
          <p:spPr>
            <a:xfrm>
              <a:off x="4038850" y="3356625"/>
              <a:ext cx="78575" cy="44050"/>
            </a:xfrm>
            <a:custGeom>
              <a:avLst/>
              <a:gdLst/>
              <a:ahLst/>
              <a:cxnLst/>
              <a:rect l="l" t="t" r="r" b="b"/>
              <a:pathLst>
                <a:path w="3143" h="1762" extrusionOk="0">
                  <a:moveTo>
                    <a:pt x="3143" y="1"/>
                  </a:moveTo>
                  <a:lnTo>
                    <a:pt x="3143" y="1"/>
                  </a:lnTo>
                  <a:cubicBezTo>
                    <a:pt x="2086" y="217"/>
                    <a:pt x="635" y="1047"/>
                    <a:pt x="0" y="1761"/>
                  </a:cubicBezTo>
                  <a:lnTo>
                    <a:pt x="3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29">
              <a:extLst>
                <a:ext uri="{FF2B5EF4-FFF2-40B4-BE49-F238E27FC236}">
                  <a16:creationId xmlns:a16="http://schemas.microsoft.com/office/drawing/2014/main" id="{BB2BE6B3-017E-B451-F88E-6C99B33DC107}"/>
                </a:ext>
              </a:extLst>
            </p:cNvPr>
            <p:cNvSpPr/>
            <p:nvPr/>
          </p:nvSpPr>
          <p:spPr>
            <a:xfrm>
              <a:off x="4307325" y="3208550"/>
              <a:ext cx="72725" cy="44175"/>
            </a:xfrm>
            <a:custGeom>
              <a:avLst/>
              <a:gdLst/>
              <a:ahLst/>
              <a:cxnLst/>
              <a:rect l="l" t="t" r="r" b="b"/>
              <a:pathLst>
                <a:path w="2909" h="1767" extrusionOk="0">
                  <a:moveTo>
                    <a:pt x="2798" y="0"/>
                  </a:moveTo>
                  <a:lnTo>
                    <a:pt x="1" y="1581"/>
                  </a:lnTo>
                  <a:lnTo>
                    <a:pt x="105" y="1767"/>
                  </a:lnTo>
                  <a:lnTo>
                    <a:pt x="2909" y="198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29">
              <a:extLst>
                <a:ext uri="{FF2B5EF4-FFF2-40B4-BE49-F238E27FC236}">
                  <a16:creationId xmlns:a16="http://schemas.microsoft.com/office/drawing/2014/main" id="{537FB4F8-FB24-60E3-5C67-117148FA3D73}"/>
                </a:ext>
              </a:extLst>
            </p:cNvPr>
            <p:cNvSpPr/>
            <p:nvPr/>
          </p:nvSpPr>
          <p:spPr>
            <a:xfrm>
              <a:off x="4590175" y="3046900"/>
              <a:ext cx="63625" cy="41450"/>
            </a:xfrm>
            <a:custGeom>
              <a:avLst/>
              <a:gdLst/>
              <a:ahLst/>
              <a:cxnLst/>
              <a:rect l="l" t="t" r="r" b="b"/>
              <a:pathLst>
                <a:path w="2545" h="1658" extrusionOk="0">
                  <a:moveTo>
                    <a:pt x="2428" y="0"/>
                  </a:moveTo>
                  <a:cubicBezTo>
                    <a:pt x="2137" y="159"/>
                    <a:pt x="1846" y="313"/>
                    <a:pt x="1556" y="477"/>
                  </a:cubicBezTo>
                  <a:cubicBezTo>
                    <a:pt x="1267" y="641"/>
                    <a:pt x="979" y="808"/>
                    <a:pt x="698" y="986"/>
                  </a:cubicBezTo>
                  <a:cubicBezTo>
                    <a:pt x="459" y="1139"/>
                    <a:pt x="232" y="1311"/>
                    <a:pt x="0" y="1475"/>
                  </a:cubicBezTo>
                  <a:lnTo>
                    <a:pt x="136" y="1658"/>
                  </a:lnTo>
                  <a:lnTo>
                    <a:pt x="2545" y="118"/>
                  </a:lnTo>
                  <a:lnTo>
                    <a:pt x="24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29">
              <a:extLst>
                <a:ext uri="{FF2B5EF4-FFF2-40B4-BE49-F238E27FC236}">
                  <a16:creationId xmlns:a16="http://schemas.microsoft.com/office/drawing/2014/main" id="{09F68F8D-D8A2-6112-B116-3E59588AE313}"/>
                </a:ext>
              </a:extLst>
            </p:cNvPr>
            <p:cNvSpPr/>
            <p:nvPr/>
          </p:nvSpPr>
          <p:spPr>
            <a:xfrm>
              <a:off x="4584175" y="3083475"/>
              <a:ext cx="57675" cy="34250"/>
            </a:xfrm>
            <a:custGeom>
              <a:avLst/>
              <a:gdLst/>
              <a:ahLst/>
              <a:cxnLst/>
              <a:rect l="l" t="t" r="r" b="b"/>
              <a:pathLst>
                <a:path w="2307" h="1370" extrusionOk="0">
                  <a:moveTo>
                    <a:pt x="2204" y="0"/>
                  </a:moveTo>
                  <a:lnTo>
                    <a:pt x="0" y="1185"/>
                  </a:lnTo>
                  <a:lnTo>
                    <a:pt x="97" y="1369"/>
                  </a:lnTo>
                  <a:lnTo>
                    <a:pt x="2307" y="197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29">
              <a:extLst>
                <a:ext uri="{FF2B5EF4-FFF2-40B4-BE49-F238E27FC236}">
                  <a16:creationId xmlns:a16="http://schemas.microsoft.com/office/drawing/2014/main" id="{D8F8B15A-0094-DB3F-24D0-642550EC15D1}"/>
                </a:ext>
              </a:extLst>
            </p:cNvPr>
            <p:cNvSpPr/>
            <p:nvPr/>
          </p:nvSpPr>
          <p:spPr>
            <a:xfrm>
              <a:off x="4324975" y="3232825"/>
              <a:ext cx="55125" cy="34375"/>
            </a:xfrm>
            <a:custGeom>
              <a:avLst/>
              <a:gdLst/>
              <a:ahLst/>
              <a:cxnLst/>
              <a:rect l="l" t="t" r="r" b="b"/>
              <a:pathLst>
                <a:path w="2205" h="1375" extrusionOk="0">
                  <a:moveTo>
                    <a:pt x="2092" y="1"/>
                  </a:moveTo>
                  <a:lnTo>
                    <a:pt x="0" y="1190"/>
                  </a:lnTo>
                  <a:lnTo>
                    <a:pt x="103" y="1374"/>
                  </a:lnTo>
                  <a:lnTo>
                    <a:pt x="2205" y="201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29">
              <a:extLst>
                <a:ext uri="{FF2B5EF4-FFF2-40B4-BE49-F238E27FC236}">
                  <a16:creationId xmlns:a16="http://schemas.microsoft.com/office/drawing/2014/main" id="{D179D653-3E66-22FB-DDD4-1D837FCEB502}"/>
                </a:ext>
              </a:extLst>
            </p:cNvPr>
            <p:cNvSpPr/>
            <p:nvPr/>
          </p:nvSpPr>
          <p:spPr>
            <a:xfrm>
              <a:off x="4343625" y="3095050"/>
              <a:ext cx="45175" cy="28950"/>
            </a:xfrm>
            <a:custGeom>
              <a:avLst/>
              <a:gdLst/>
              <a:ahLst/>
              <a:cxnLst/>
              <a:rect l="l" t="t" r="r" b="b"/>
              <a:pathLst>
                <a:path w="1807" h="1158" extrusionOk="0">
                  <a:moveTo>
                    <a:pt x="1692" y="0"/>
                  </a:moveTo>
                  <a:lnTo>
                    <a:pt x="0" y="972"/>
                  </a:lnTo>
                  <a:lnTo>
                    <a:pt x="106" y="1158"/>
                  </a:lnTo>
                  <a:lnTo>
                    <a:pt x="1806" y="201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29">
              <a:extLst>
                <a:ext uri="{FF2B5EF4-FFF2-40B4-BE49-F238E27FC236}">
                  <a16:creationId xmlns:a16="http://schemas.microsoft.com/office/drawing/2014/main" id="{71CF860A-9B0E-007B-59EE-F6E15B70CF17}"/>
                </a:ext>
              </a:extLst>
            </p:cNvPr>
            <p:cNvSpPr/>
            <p:nvPr/>
          </p:nvSpPr>
          <p:spPr>
            <a:xfrm>
              <a:off x="4532875" y="3091425"/>
              <a:ext cx="45000" cy="29350"/>
            </a:xfrm>
            <a:custGeom>
              <a:avLst/>
              <a:gdLst/>
              <a:ahLst/>
              <a:cxnLst/>
              <a:rect l="l" t="t" r="r" b="b"/>
              <a:pathLst>
                <a:path w="1800" h="1174" extrusionOk="0">
                  <a:moveTo>
                    <a:pt x="1647" y="0"/>
                  </a:moveTo>
                  <a:lnTo>
                    <a:pt x="0" y="991"/>
                  </a:lnTo>
                  <a:lnTo>
                    <a:pt x="107" y="1174"/>
                  </a:lnTo>
                  <a:lnTo>
                    <a:pt x="1800" y="218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29">
              <a:extLst>
                <a:ext uri="{FF2B5EF4-FFF2-40B4-BE49-F238E27FC236}">
                  <a16:creationId xmlns:a16="http://schemas.microsoft.com/office/drawing/2014/main" id="{860C4A48-0A9C-3AAF-5AF0-8695033F304B}"/>
                </a:ext>
              </a:extLst>
            </p:cNvPr>
            <p:cNvSpPr/>
            <p:nvPr/>
          </p:nvSpPr>
          <p:spPr>
            <a:xfrm>
              <a:off x="4476250" y="3160375"/>
              <a:ext cx="41075" cy="25900"/>
            </a:xfrm>
            <a:custGeom>
              <a:avLst/>
              <a:gdLst/>
              <a:ahLst/>
              <a:cxnLst/>
              <a:rect l="l" t="t" r="r" b="b"/>
              <a:pathLst>
                <a:path w="1643" h="1036" extrusionOk="0">
                  <a:moveTo>
                    <a:pt x="1539" y="1"/>
                  </a:moveTo>
                  <a:lnTo>
                    <a:pt x="0" y="851"/>
                  </a:lnTo>
                  <a:cubicBezTo>
                    <a:pt x="41" y="912"/>
                    <a:pt x="83" y="974"/>
                    <a:pt x="124" y="1036"/>
                  </a:cubicBezTo>
                  <a:lnTo>
                    <a:pt x="1642" y="172"/>
                  </a:lnTo>
                  <a:cubicBezTo>
                    <a:pt x="1608" y="115"/>
                    <a:pt x="1573" y="58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29">
              <a:extLst>
                <a:ext uri="{FF2B5EF4-FFF2-40B4-BE49-F238E27FC236}">
                  <a16:creationId xmlns:a16="http://schemas.microsoft.com/office/drawing/2014/main" id="{53B51971-E8FA-1B06-BFAA-8C208AF16DBF}"/>
                </a:ext>
              </a:extLst>
            </p:cNvPr>
            <p:cNvSpPr/>
            <p:nvPr/>
          </p:nvSpPr>
          <p:spPr>
            <a:xfrm>
              <a:off x="4400000" y="3108700"/>
              <a:ext cx="41625" cy="28500"/>
            </a:xfrm>
            <a:custGeom>
              <a:avLst/>
              <a:gdLst/>
              <a:ahLst/>
              <a:cxnLst/>
              <a:rect l="l" t="t" r="r" b="b"/>
              <a:pathLst>
                <a:path w="1665" h="1140" extrusionOk="0">
                  <a:moveTo>
                    <a:pt x="1553" y="0"/>
                  </a:moveTo>
                  <a:lnTo>
                    <a:pt x="1" y="945"/>
                  </a:lnTo>
                  <a:lnTo>
                    <a:pt x="122" y="1139"/>
                  </a:lnTo>
                  <a:lnTo>
                    <a:pt x="1664" y="180"/>
                  </a:lnTo>
                  <a:cubicBezTo>
                    <a:pt x="1627" y="120"/>
                    <a:pt x="1591" y="61"/>
                    <a:pt x="1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29">
              <a:extLst>
                <a:ext uri="{FF2B5EF4-FFF2-40B4-BE49-F238E27FC236}">
                  <a16:creationId xmlns:a16="http://schemas.microsoft.com/office/drawing/2014/main" id="{B00B296B-74B5-099D-D390-4F462D735250}"/>
                </a:ext>
              </a:extLst>
            </p:cNvPr>
            <p:cNvSpPr/>
            <p:nvPr/>
          </p:nvSpPr>
          <p:spPr>
            <a:xfrm>
              <a:off x="4343300" y="3120700"/>
              <a:ext cx="38650" cy="29175"/>
            </a:xfrm>
            <a:custGeom>
              <a:avLst/>
              <a:gdLst/>
              <a:ahLst/>
              <a:cxnLst/>
              <a:rect l="l" t="t" r="r" b="b"/>
              <a:pathLst>
                <a:path w="1546" h="1167" extrusionOk="0">
                  <a:moveTo>
                    <a:pt x="1545" y="0"/>
                  </a:moveTo>
                  <a:lnTo>
                    <a:pt x="82" y="1117"/>
                  </a:lnTo>
                  <a:lnTo>
                    <a:pt x="82" y="1117"/>
                  </a:lnTo>
                  <a:cubicBezTo>
                    <a:pt x="912" y="809"/>
                    <a:pt x="1138" y="651"/>
                    <a:pt x="1545" y="0"/>
                  </a:cubicBezTo>
                  <a:close/>
                  <a:moveTo>
                    <a:pt x="82" y="1117"/>
                  </a:moveTo>
                  <a:cubicBezTo>
                    <a:pt x="56" y="1127"/>
                    <a:pt x="29" y="1137"/>
                    <a:pt x="1" y="1147"/>
                  </a:cubicBezTo>
                  <a:lnTo>
                    <a:pt x="18" y="1167"/>
                  </a:lnTo>
                  <a:lnTo>
                    <a:pt x="82" y="11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29">
              <a:extLst>
                <a:ext uri="{FF2B5EF4-FFF2-40B4-BE49-F238E27FC236}">
                  <a16:creationId xmlns:a16="http://schemas.microsoft.com/office/drawing/2014/main" id="{53C61875-A45D-9D80-90BB-87BDC33B83A5}"/>
                </a:ext>
              </a:extLst>
            </p:cNvPr>
            <p:cNvSpPr/>
            <p:nvPr/>
          </p:nvSpPr>
          <p:spPr>
            <a:xfrm>
              <a:off x="4394575" y="3204350"/>
              <a:ext cx="40025" cy="25075"/>
            </a:xfrm>
            <a:custGeom>
              <a:avLst/>
              <a:gdLst/>
              <a:ahLst/>
              <a:cxnLst/>
              <a:rect l="l" t="t" r="r" b="b"/>
              <a:pathLst>
                <a:path w="1601" h="1003" extrusionOk="0">
                  <a:moveTo>
                    <a:pt x="1511" y="0"/>
                  </a:moveTo>
                  <a:lnTo>
                    <a:pt x="1" y="760"/>
                  </a:lnTo>
                  <a:cubicBezTo>
                    <a:pt x="36" y="841"/>
                    <a:pt x="72" y="922"/>
                    <a:pt x="108" y="1003"/>
                  </a:cubicBezTo>
                  <a:lnTo>
                    <a:pt x="1601" y="184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29">
              <a:extLst>
                <a:ext uri="{FF2B5EF4-FFF2-40B4-BE49-F238E27FC236}">
                  <a16:creationId xmlns:a16="http://schemas.microsoft.com/office/drawing/2014/main" id="{EE16DAF6-7480-36CE-D4A9-E876AF012F6F}"/>
                </a:ext>
              </a:extLst>
            </p:cNvPr>
            <p:cNvSpPr/>
            <p:nvPr/>
          </p:nvSpPr>
          <p:spPr>
            <a:xfrm>
              <a:off x="4063250" y="3328200"/>
              <a:ext cx="35925" cy="22750"/>
            </a:xfrm>
            <a:custGeom>
              <a:avLst/>
              <a:gdLst/>
              <a:ahLst/>
              <a:cxnLst/>
              <a:rect l="l" t="t" r="r" b="b"/>
              <a:pathLst>
                <a:path w="1437" h="910" extrusionOk="0">
                  <a:moveTo>
                    <a:pt x="1419" y="1"/>
                  </a:moveTo>
                  <a:lnTo>
                    <a:pt x="1390" y="19"/>
                  </a:lnTo>
                  <a:lnTo>
                    <a:pt x="1390" y="19"/>
                  </a:lnTo>
                  <a:cubicBezTo>
                    <a:pt x="1403" y="19"/>
                    <a:pt x="1415" y="19"/>
                    <a:pt x="1428" y="19"/>
                  </a:cubicBezTo>
                  <a:cubicBezTo>
                    <a:pt x="1431" y="19"/>
                    <a:pt x="1433" y="19"/>
                    <a:pt x="1436" y="19"/>
                  </a:cubicBezTo>
                  <a:lnTo>
                    <a:pt x="1419" y="1"/>
                  </a:lnTo>
                  <a:close/>
                  <a:moveTo>
                    <a:pt x="1390" y="19"/>
                  </a:moveTo>
                  <a:cubicBezTo>
                    <a:pt x="781" y="35"/>
                    <a:pt x="366" y="428"/>
                    <a:pt x="0" y="910"/>
                  </a:cubicBezTo>
                  <a:lnTo>
                    <a:pt x="1390" y="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29">
              <a:extLst>
                <a:ext uri="{FF2B5EF4-FFF2-40B4-BE49-F238E27FC236}">
                  <a16:creationId xmlns:a16="http://schemas.microsoft.com/office/drawing/2014/main" id="{6055A111-6EFD-920A-3006-46D9D18C5EFA}"/>
                </a:ext>
              </a:extLst>
            </p:cNvPr>
            <p:cNvSpPr/>
            <p:nvPr/>
          </p:nvSpPr>
          <p:spPr>
            <a:xfrm>
              <a:off x="4353375" y="3141275"/>
              <a:ext cx="34550" cy="23625"/>
            </a:xfrm>
            <a:custGeom>
              <a:avLst/>
              <a:gdLst/>
              <a:ahLst/>
              <a:cxnLst/>
              <a:rect l="l" t="t" r="r" b="b"/>
              <a:pathLst>
                <a:path w="1382" h="945" extrusionOk="0">
                  <a:moveTo>
                    <a:pt x="1247" y="1"/>
                  </a:moveTo>
                  <a:lnTo>
                    <a:pt x="1" y="883"/>
                  </a:lnTo>
                  <a:lnTo>
                    <a:pt x="62" y="945"/>
                  </a:lnTo>
                  <a:lnTo>
                    <a:pt x="1381" y="217"/>
                  </a:lnTo>
                  <a:cubicBezTo>
                    <a:pt x="1336" y="144"/>
                    <a:pt x="1291" y="73"/>
                    <a:pt x="1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29">
              <a:extLst>
                <a:ext uri="{FF2B5EF4-FFF2-40B4-BE49-F238E27FC236}">
                  <a16:creationId xmlns:a16="http://schemas.microsoft.com/office/drawing/2014/main" id="{6C3606CA-F35B-E380-37EB-18989507DACE}"/>
                </a:ext>
              </a:extLst>
            </p:cNvPr>
            <p:cNvSpPr/>
            <p:nvPr/>
          </p:nvSpPr>
          <p:spPr>
            <a:xfrm>
              <a:off x="4575475" y="3029050"/>
              <a:ext cx="36600" cy="18775"/>
            </a:xfrm>
            <a:custGeom>
              <a:avLst/>
              <a:gdLst/>
              <a:ahLst/>
              <a:cxnLst/>
              <a:rect l="l" t="t" r="r" b="b"/>
              <a:pathLst>
                <a:path w="1464" h="751" extrusionOk="0">
                  <a:moveTo>
                    <a:pt x="1373" y="1"/>
                  </a:moveTo>
                  <a:lnTo>
                    <a:pt x="0" y="685"/>
                  </a:lnTo>
                  <a:lnTo>
                    <a:pt x="59" y="750"/>
                  </a:lnTo>
                  <a:lnTo>
                    <a:pt x="1463" y="97"/>
                  </a:lnTo>
                  <a:cubicBezTo>
                    <a:pt x="1434" y="65"/>
                    <a:pt x="1403" y="32"/>
                    <a:pt x="1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29">
              <a:extLst>
                <a:ext uri="{FF2B5EF4-FFF2-40B4-BE49-F238E27FC236}">
                  <a16:creationId xmlns:a16="http://schemas.microsoft.com/office/drawing/2014/main" id="{BA8F96D6-AEC8-CB1E-DD0E-D71A1AE4DC98}"/>
                </a:ext>
              </a:extLst>
            </p:cNvPr>
            <p:cNvSpPr/>
            <p:nvPr/>
          </p:nvSpPr>
          <p:spPr>
            <a:xfrm>
              <a:off x="4609825" y="3012250"/>
              <a:ext cx="36875" cy="19250"/>
            </a:xfrm>
            <a:custGeom>
              <a:avLst/>
              <a:gdLst/>
              <a:ahLst/>
              <a:cxnLst/>
              <a:rect l="l" t="t" r="r" b="b"/>
              <a:pathLst>
                <a:path w="1475" h="770" extrusionOk="0">
                  <a:moveTo>
                    <a:pt x="1387" y="0"/>
                  </a:moveTo>
                  <a:lnTo>
                    <a:pt x="0" y="673"/>
                  </a:lnTo>
                  <a:cubicBezTo>
                    <a:pt x="31" y="706"/>
                    <a:pt x="60" y="737"/>
                    <a:pt x="91" y="769"/>
                  </a:cubicBezTo>
                  <a:lnTo>
                    <a:pt x="1474" y="95"/>
                  </a:lnTo>
                  <a:cubicBezTo>
                    <a:pt x="1446" y="64"/>
                    <a:pt x="1417" y="32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29">
              <a:extLst>
                <a:ext uri="{FF2B5EF4-FFF2-40B4-BE49-F238E27FC236}">
                  <a16:creationId xmlns:a16="http://schemas.microsoft.com/office/drawing/2014/main" id="{757459CD-C74A-806E-2CA3-146BCAC86FDE}"/>
                </a:ext>
              </a:extLst>
            </p:cNvPr>
            <p:cNvSpPr/>
            <p:nvPr/>
          </p:nvSpPr>
          <p:spPr>
            <a:xfrm>
              <a:off x="4207250" y="3205425"/>
              <a:ext cx="21875" cy="16650"/>
            </a:xfrm>
            <a:custGeom>
              <a:avLst/>
              <a:gdLst/>
              <a:ahLst/>
              <a:cxnLst/>
              <a:rect l="l" t="t" r="r" b="b"/>
              <a:pathLst>
                <a:path w="875" h="666" extrusionOk="0">
                  <a:moveTo>
                    <a:pt x="716" y="0"/>
                  </a:moveTo>
                  <a:lnTo>
                    <a:pt x="1" y="523"/>
                  </a:lnTo>
                  <a:lnTo>
                    <a:pt x="108" y="665"/>
                  </a:lnTo>
                  <a:lnTo>
                    <a:pt x="875" y="16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29">
              <a:extLst>
                <a:ext uri="{FF2B5EF4-FFF2-40B4-BE49-F238E27FC236}">
                  <a16:creationId xmlns:a16="http://schemas.microsoft.com/office/drawing/2014/main" id="{7C1F5E41-DDB6-E9A0-8452-3C444738E8C8}"/>
                </a:ext>
              </a:extLst>
            </p:cNvPr>
            <p:cNvSpPr/>
            <p:nvPr/>
          </p:nvSpPr>
          <p:spPr>
            <a:xfrm>
              <a:off x="4536825" y="3016650"/>
              <a:ext cx="24275" cy="17375"/>
            </a:xfrm>
            <a:custGeom>
              <a:avLst/>
              <a:gdLst/>
              <a:ahLst/>
              <a:cxnLst/>
              <a:rect l="l" t="t" r="r" b="b"/>
              <a:pathLst>
                <a:path w="971" h="695" extrusionOk="0">
                  <a:moveTo>
                    <a:pt x="882" y="1"/>
                  </a:moveTo>
                  <a:lnTo>
                    <a:pt x="1" y="527"/>
                  </a:lnTo>
                  <a:lnTo>
                    <a:pt x="122" y="695"/>
                  </a:lnTo>
                  <a:lnTo>
                    <a:pt x="970" y="86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29">
              <a:extLst>
                <a:ext uri="{FF2B5EF4-FFF2-40B4-BE49-F238E27FC236}">
                  <a16:creationId xmlns:a16="http://schemas.microsoft.com/office/drawing/2014/main" id="{9ECDF8AD-7E99-7602-D9D6-E7EA9C242E67}"/>
                </a:ext>
              </a:extLst>
            </p:cNvPr>
            <p:cNvSpPr/>
            <p:nvPr/>
          </p:nvSpPr>
          <p:spPr>
            <a:xfrm>
              <a:off x="4331250" y="3163325"/>
              <a:ext cx="23700" cy="17325"/>
            </a:xfrm>
            <a:custGeom>
              <a:avLst/>
              <a:gdLst/>
              <a:ahLst/>
              <a:cxnLst/>
              <a:rect l="l" t="t" r="r" b="b"/>
              <a:pathLst>
                <a:path w="948" h="693" extrusionOk="0">
                  <a:moveTo>
                    <a:pt x="886" y="1"/>
                  </a:moveTo>
                  <a:lnTo>
                    <a:pt x="0" y="522"/>
                  </a:lnTo>
                  <a:cubicBezTo>
                    <a:pt x="43" y="578"/>
                    <a:pt x="85" y="635"/>
                    <a:pt x="127" y="693"/>
                  </a:cubicBezTo>
                  <a:lnTo>
                    <a:pt x="947" y="63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29">
              <a:extLst>
                <a:ext uri="{FF2B5EF4-FFF2-40B4-BE49-F238E27FC236}">
                  <a16:creationId xmlns:a16="http://schemas.microsoft.com/office/drawing/2014/main" id="{416FE206-1162-F664-CA32-3F48ACA12976}"/>
                </a:ext>
              </a:extLst>
            </p:cNvPr>
            <p:cNvSpPr/>
            <p:nvPr/>
          </p:nvSpPr>
          <p:spPr>
            <a:xfrm>
              <a:off x="4322925" y="3149375"/>
              <a:ext cx="20825" cy="12225"/>
            </a:xfrm>
            <a:custGeom>
              <a:avLst/>
              <a:gdLst/>
              <a:ahLst/>
              <a:cxnLst/>
              <a:rect l="l" t="t" r="r" b="b"/>
              <a:pathLst>
                <a:path w="833" h="489" extrusionOk="0">
                  <a:moveTo>
                    <a:pt x="816" y="0"/>
                  </a:moveTo>
                  <a:lnTo>
                    <a:pt x="755" y="42"/>
                  </a:lnTo>
                  <a:lnTo>
                    <a:pt x="755" y="42"/>
                  </a:lnTo>
                  <a:lnTo>
                    <a:pt x="833" y="19"/>
                  </a:lnTo>
                  <a:lnTo>
                    <a:pt x="816" y="0"/>
                  </a:lnTo>
                  <a:close/>
                  <a:moveTo>
                    <a:pt x="755" y="42"/>
                  </a:moveTo>
                  <a:lnTo>
                    <a:pt x="1" y="271"/>
                  </a:lnTo>
                  <a:cubicBezTo>
                    <a:pt x="35" y="344"/>
                    <a:pt x="70" y="416"/>
                    <a:pt x="105" y="488"/>
                  </a:cubicBezTo>
                  <a:lnTo>
                    <a:pt x="755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29">
              <a:extLst>
                <a:ext uri="{FF2B5EF4-FFF2-40B4-BE49-F238E27FC236}">
                  <a16:creationId xmlns:a16="http://schemas.microsoft.com/office/drawing/2014/main" id="{ACAEB062-08F3-FB5D-FCAF-8AD469768827}"/>
                </a:ext>
              </a:extLst>
            </p:cNvPr>
            <p:cNvSpPr/>
            <p:nvPr/>
          </p:nvSpPr>
          <p:spPr>
            <a:xfrm>
              <a:off x="4644500" y="3000750"/>
              <a:ext cx="23000" cy="13900"/>
            </a:xfrm>
            <a:custGeom>
              <a:avLst/>
              <a:gdLst/>
              <a:ahLst/>
              <a:cxnLst/>
              <a:rect l="l" t="t" r="r" b="b"/>
              <a:pathLst>
                <a:path w="920" h="556" extrusionOk="0">
                  <a:moveTo>
                    <a:pt x="812" y="0"/>
                  </a:moveTo>
                  <a:lnTo>
                    <a:pt x="0" y="460"/>
                  </a:lnTo>
                  <a:cubicBezTo>
                    <a:pt x="30" y="492"/>
                    <a:pt x="59" y="524"/>
                    <a:pt x="87" y="555"/>
                  </a:cubicBezTo>
                  <a:lnTo>
                    <a:pt x="920" y="218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29">
              <a:extLst>
                <a:ext uri="{FF2B5EF4-FFF2-40B4-BE49-F238E27FC236}">
                  <a16:creationId xmlns:a16="http://schemas.microsoft.com/office/drawing/2014/main" id="{32136DD3-908A-8182-2E42-23DB7BEAC3F3}"/>
                </a:ext>
              </a:extLst>
            </p:cNvPr>
            <p:cNvSpPr/>
            <p:nvPr/>
          </p:nvSpPr>
          <p:spPr>
            <a:xfrm>
              <a:off x="4098725" y="3315925"/>
              <a:ext cx="21075" cy="12750"/>
            </a:xfrm>
            <a:custGeom>
              <a:avLst/>
              <a:gdLst/>
              <a:ahLst/>
              <a:cxnLst/>
              <a:rect l="l" t="t" r="r" b="b"/>
              <a:pathLst>
                <a:path w="843" h="510" extrusionOk="0">
                  <a:moveTo>
                    <a:pt x="732" y="0"/>
                  </a:moveTo>
                  <a:lnTo>
                    <a:pt x="80" y="465"/>
                  </a:lnTo>
                  <a:lnTo>
                    <a:pt x="80" y="465"/>
                  </a:lnTo>
                  <a:lnTo>
                    <a:pt x="843" y="211"/>
                  </a:lnTo>
                  <a:lnTo>
                    <a:pt x="732" y="0"/>
                  </a:lnTo>
                  <a:close/>
                  <a:moveTo>
                    <a:pt x="80" y="465"/>
                  </a:moveTo>
                  <a:lnTo>
                    <a:pt x="0" y="492"/>
                  </a:lnTo>
                  <a:lnTo>
                    <a:pt x="17" y="510"/>
                  </a:lnTo>
                  <a:lnTo>
                    <a:pt x="80" y="4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29">
              <a:extLst>
                <a:ext uri="{FF2B5EF4-FFF2-40B4-BE49-F238E27FC236}">
                  <a16:creationId xmlns:a16="http://schemas.microsoft.com/office/drawing/2014/main" id="{91FAAC94-6345-5289-DCF2-74F5460286A5}"/>
                </a:ext>
              </a:extLst>
            </p:cNvPr>
            <p:cNvSpPr/>
            <p:nvPr/>
          </p:nvSpPr>
          <p:spPr>
            <a:xfrm>
              <a:off x="4551375" y="3046150"/>
              <a:ext cx="25625" cy="12425"/>
            </a:xfrm>
            <a:custGeom>
              <a:avLst/>
              <a:gdLst/>
              <a:ahLst/>
              <a:cxnLst/>
              <a:rect l="l" t="t" r="r" b="b"/>
              <a:pathLst>
                <a:path w="1025" h="497" extrusionOk="0">
                  <a:moveTo>
                    <a:pt x="964" y="1"/>
                  </a:moveTo>
                  <a:lnTo>
                    <a:pt x="197" y="402"/>
                  </a:lnTo>
                  <a:lnTo>
                    <a:pt x="197" y="402"/>
                  </a:lnTo>
                  <a:lnTo>
                    <a:pt x="1024" y="66"/>
                  </a:lnTo>
                  <a:lnTo>
                    <a:pt x="964" y="1"/>
                  </a:lnTo>
                  <a:close/>
                  <a:moveTo>
                    <a:pt x="197" y="402"/>
                  </a:moveTo>
                  <a:lnTo>
                    <a:pt x="1" y="481"/>
                  </a:lnTo>
                  <a:lnTo>
                    <a:pt x="14" y="497"/>
                  </a:lnTo>
                  <a:lnTo>
                    <a:pt x="197" y="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29">
              <a:extLst>
                <a:ext uri="{FF2B5EF4-FFF2-40B4-BE49-F238E27FC236}">
                  <a16:creationId xmlns:a16="http://schemas.microsoft.com/office/drawing/2014/main" id="{2F5B883B-401A-7FAA-E0D9-256EF8BBBDB5}"/>
                </a:ext>
              </a:extLst>
            </p:cNvPr>
            <p:cNvSpPr/>
            <p:nvPr/>
          </p:nvSpPr>
          <p:spPr>
            <a:xfrm>
              <a:off x="4397800" y="3105100"/>
              <a:ext cx="16675" cy="11350"/>
            </a:xfrm>
            <a:custGeom>
              <a:avLst/>
              <a:gdLst/>
              <a:ahLst/>
              <a:cxnLst/>
              <a:rect l="l" t="t" r="r" b="b"/>
              <a:pathLst>
                <a:path w="667" h="454" extrusionOk="0">
                  <a:moveTo>
                    <a:pt x="594" y="0"/>
                  </a:moveTo>
                  <a:lnTo>
                    <a:pt x="1" y="320"/>
                  </a:lnTo>
                  <a:lnTo>
                    <a:pt x="70" y="453"/>
                  </a:lnTo>
                  <a:lnTo>
                    <a:pt x="666" y="142"/>
                  </a:lnTo>
                  <a:cubicBezTo>
                    <a:pt x="643" y="94"/>
                    <a:pt x="618" y="47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29">
              <a:extLst>
                <a:ext uri="{FF2B5EF4-FFF2-40B4-BE49-F238E27FC236}">
                  <a16:creationId xmlns:a16="http://schemas.microsoft.com/office/drawing/2014/main" id="{F558C077-9A0D-79C1-0327-843F52056592}"/>
                </a:ext>
              </a:extLst>
            </p:cNvPr>
            <p:cNvSpPr/>
            <p:nvPr/>
          </p:nvSpPr>
          <p:spPr>
            <a:xfrm>
              <a:off x="4530750" y="3058150"/>
              <a:ext cx="21000" cy="12625"/>
            </a:xfrm>
            <a:custGeom>
              <a:avLst/>
              <a:gdLst/>
              <a:ahLst/>
              <a:cxnLst/>
              <a:rect l="l" t="t" r="r" b="b"/>
              <a:pathLst>
                <a:path w="840" h="505" extrusionOk="0">
                  <a:moveTo>
                    <a:pt x="826" y="1"/>
                  </a:moveTo>
                  <a:lnTo>
                    <a:pt x="774" y="37"/>
                  </a:lnTo>
                  <a:lnTo>
                    <a:pt x="774" y="37"/>
                  </a:lnTo>
                  <a:lnTo>
                    <a:pt x="839" y="17"/>
                  </a:lnTo>
                  <a:lnTo>
                    <a:pt x="826" y="1"/>
                  </a:lnTo>
                  <a:close/>
                  <a:moveTo>
                    <a:pt x="774" y="37"/>
                  </a:moveTo>
                  <a:lnTo>
                    <a:pt x="0" y="282"/>
                  </a:lnTo>
                  <a:lnTo>
                    <a:pt x="114" y="505"/>
                  </a:lnTo>
                  <a:lnTo>
                    <a:pt x="774" y="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29">
              <a:extLst>
                <a:ext uri="{FF2B5EF4-FFF2-40B4-BE49-F238E27FC236}">
                  <a16:creationId xmlns:a16="http://schemas.microsoft.com/office/drawing/2014/main" id="{5DFC765A-9D90-9910-9318-8C9D402654DA}"/>
                </a:ext>
              </a:extLst>
            </p:cNvPr>
            <p:cNvSpPr/>
            <p:nvPr/>
          </p:nvSpPr>
          <p:spPr>
            <a:xfrm>
              <a:off x="2278400" y="2569225"/>
              <a:ext cx="426125" cy="40525"/>
            </a:xfrm>
            <a:custGeom>
              <a:avLst/>
              <a:gdLst/>
              <a:ahLst/>
              <a:cxnLst/>
              <a:rect l="l" t="t" r="r" b="b"/>
              <a:pathLst>
                <a:path w="17045" h="1621" extrusionOk="0">
                  <a:moveTo>
                    <a:pt x="17036" y="1"/>
                  </a:moveTo>
                  <a:lnTo>
                    <a:pt x="0" y="1528"/>
                  </a:lnTo>
                  <a:cubicBezTo>
                    <a:pt x="558" y="1590"/>
                    <a:pt x="1114" y="1620"/>
                    <a:pt x="1668" y="1620"/>
                  </a:cubicBezTo>
                  <a:cubicBezTo>
                    <a:pt x="2222" y="1620"/>
                    <a:pt x="2773" y="1590"/>
                    <a:pt x="3322" y="1534"/>
                  </a:cubicBezTo>
                  <a:cubicBezTo>
                    <a:pt x="4758" y="1385"/>
                    <a:pt x="6180" y="1102"/>
                    <a:pt x="7617" y="973"/>
                  </a:cubicBezTo>
                  <a:cubicBezTo>
                    <a:pt x="9126" y="837"/>
                    <a:pt x="10647" y="851"/>
                    <a:pt x="12159" y="734"/>
                  </a:cubicBezTo>
                  <a:cubicBezTo>
                    <a:pt x="13790" y="609"/>
                    <a:pt x="15417" y="407"/>
                    <a:pt x="17045" y="239"/>
                  </a:cubicBezTo>
                  <a:cubicBezTo>
                    <a:pt x="17042" y="159"/>
                    <a:pt x="17039" y="80"/>
                    <a:pt x="17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29">
              <a:extLst>
                <a:ext uri="{FF2B5EF4-FFF2-40B4-BE49-F238E27FC236}">
                  <a16:creationId xmlns:a16="http://schemas.microsoft.com/office/drawing/2014/main" id="{FD325532-B99E-778C-4987-E2765D50FDD1}"/>
                </a:ext>
              </a:extLst>
            </p:cNvPr>
            <p:cNvSpPr/>
            <p:nvPr/>
          </p:nvSpPr>
          <p:spPr>
            <a:xfrm>
              <a:off x="2570750" y="2443775"/>
              <a:ext cx="138475" cy="31325"/>
            </a:xfrm>
            <a:custGeom>
              <a:avLst/>
              <a:gdLst/>
              <a:ahLst/>
              <a:cxnLst/>
              <a:rect l="l" t="t" r="r" b="b"/>
              <a:pathLst>
                <a:path w="5539" h="1253" extrusionOk="0">
                  <a:moveTo>
                    <a:pt x="3362" y="317"/>
                  </a:moveTo>
                  <a:lnTo>
                    <a:pt x="3416" y="466"/>
                  </a:lnTo>
                  <a:lnTo>
                    <a:pt x="2480" y="513"/>
                  </a:lnTo>
                  <a:cubicBezTo>
                    <a:pt x="2475" y="487"/>
                    <a:pt x="2470" y="461"/>
                    <a:pt x="2464" y="435"/>
                  </a:cubicBezTo>
                  <a:lnTo>
                    <a:pt x="3362" y="317"/>
                  </a:lnTo>
                  <a:close/>
                  <a:moveTo>
                    <a:pt x="3302" y="1"/>
                  </a:moveTo>
                  <a:cubicBezTo>
                    <a:pt x="2724" y="1"/>
                    <a:pt x="2165" y="218"/>
                    <a:pt x="1646" y="377"/>
                  </a:cubicBezTo>
                  <a:cubicBezTo>
                    <a:pt x="1109" y="541"/>
                    <a:pt x="547" y="909"/>
                    <a:pt x="0" y="1252"/>
                  </a:cubicBezTo>
                  <a:lnTo>
                    <a:pt x="5539" y="440"/>
                  </a:lnTo>
                  <a:cubicBezTo>
                    <a:pt x="5526" y="376"/>
                    <a:pt x="5514" y="312"/>
                    <a:pt x="5502" y="250"/>
                  </a:cubicBezTo>
                  <a:cubicBezTo>
                    <a:pt x="5231" y="263"/>
                    <a:pt x="4917" y="349"/>
                    <a:pt x="4654" y="349"/>
                  </a:cubicBezTo>
                  <a:cubicBezTo>
                    <a:pt x="4533" y="349"/>
                    <a:pt x="4423" y="331"/>
                    <a:pt x="4333" y="278"/>
                  </a:cubicBezTo>
                  <a:cubicBezTo>
                    <a:pt x="3985" y="75"/>
                    <a:pt x="3640" y="1"/>
                    <a:pt x="3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29">
              <a:extLst>
                <a:ext uri="{FF2B5EF4-FFF2-40B4-BE49-F238E27FC236}">
                  <a16:creationId xmlns:a16="http://schemas.microsoft.com/office/drawing/2014/main" id="{F64B438C-3DA4-EEB9-692E-932D8C93AF60}"/>
                </a:ext>
              </a:extLst>
            </p:cNvPr>
            <p:cNvSpPr/>
            <p:nvPr/>
          </p:nvSpPr>
          <p:spPr>
            <a:xfrm>
              <a:off x="2907125" y="2494500"/>
              <a:ext cx="204700" cy="11525"/>
            </a:xfrm>
            <a:custGeom>
              <a:avLst/>
              <a:gdLst/>
              <a:ahLst/>
              <a:cxnLst/>
              <a:rect l="l" t="t" r="r" b="b"/>
              <a:pathLst>
                <a:path w="8188" h="461" extrusionOk="0">
                  <a:moveTo>
                    <a:pt x="8187" y="0"/>
                  </a:moveTo>
                  <a:lnTo>
                    <a:pt x="0" y="195"/>
                  </a:lnTo>
                  <a:lnTo>
                    <a:pt x="6" y="461"/>
                  </a:lnTo>
                  <a:lnTo>
                    <a:pt x="8174" y="262"/>
                  </a:lnTo>
                  <a:cubicBezTo>
                    <a:pt x="8178" y="174"/>
                    <a:pt x="8183" y="87"/>
                    <a:pt x="8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29">
              <a:extLst>
                <a:ext uri="{FF2B5EF4-FFF2-40B4-BE49-F238E27FC236}">
                  <a16:creationId xmlns:a16="http://schemas.microsoft.com/office/drawing/2014/main" id="{9B6EBEB1-9C54-F8EA-08C4-9AF9D5575C58}"/>
                </a:ext>
              </a:extLst>
            </p:cNvPr>
            <p:cNvSpPr/>
            <p:nvPr/>
          </p:nvSpPr>
          <p:spPr>
            <a:xfrm>
              <a:off x="2816125" y="2575875"/>
              <a:ext cx="134675" cy="12550"/>
            </a:xfrm>
            <a:custGeom>
              <a:avLst/>
              <a:gdLst/>
              <a:ahLst/>
              <a:cxnLst/>
              <a:rect l="l" t="t" r="r" b="b"/>
              <a:pathLst>
                <a:path w="5387" h="502" extrusionOk="0">
                  <a:moveTo>
                    <a:pt x="5386" y="1"/>
                  </a:moveTo>
                  <a:lnTo>
                    <a:pt x="5386" y="1"/>
                  </a:lnTo>
                  <a:cubicBezTo>
                    <a:pt x="4484" y="44"/>
                    <a:pt x="3580" y="67"/>
                    <a:pt x="2680" y="138"/>
                  </a:cubicBezTo>
                  <a:cubicBezTo>
                    <a:pt x="1784" y="207"/>
                    <a:pt x="869" y="132"/>
                    <a:pt x="1" y="455"/>
                  </a:cubicBezTo>
                  <a:cubicBezTo>
                    <a:pt x="1796" y="430"/>
                    <a:pt x="3595" y="501"/>
                    <a:pt x="5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29">
              <a:extLst>
                <a:ext uri="{FF2B5EF4-FFF2-40B4-BE49-F238E27FC236}">
                  <a16:creationId xmlns:a16="http://schemas.microsoft.com/office/drawing/2014/main" id="{8B010715-C244-0055-936D-1ED962E11DD5}"/>
                </a:ext>
              </a:extLst>
            </p:cNvPr>
            <p:cNvSpPr/>
            <p:nvPr/>
          </p:nvSpPr>
          <p:spPr>
            <a:xfrm>
              <a:off x="2362900" y="2465950"/>
              <a:ext cx="169425" cy="19425"/>
            </a:xfrm>
            <a:custGeom>
              <a:avLst/>
              <a:gdLst/>
              <a:ahLst/>
              <a:cxnLst/>
              <a:rect l="l" t="t" r="r" b="b"/>
              <a:pathLst>
                <a:path w="6777" h="777" extrusionOk="0">
                  <a:moveTo>
                    <a:pt x="5564" y="288"/>
                  </a:moveTo>
                  <a:lnTo>
                    <a:pt x="5564" y="288"/>
                  </a:lnTo>
                  <a:lnTo>
                    <a:pt x="5564" y="288"/>
                  </a:lnTo>
                  <a:lnTo>
                    <a:pt x="5545" y="293"/>
                  </a:lnTo>
                  <a:lnTo>
                    <a:pt x="5545" y="293"/>
                  </a:lnTo>
                  <a:lnTo>
                    <a:pt x="5564" y="288"/>
                  </a:lnTo>
                  <a:close/>
                  <a:moveTo>
                    <a:pt x="6777" y="1"/>
                  </a:moveTo>
                  <a:cubicBezTo>
                    <a:pt x="4488" y="89"/>
                    <a:pt x="2217" y="189"/>
                    <a:pt x="1" y="776"/>
                  </a:cubicBezTo>
                  <a:lnTo>
                    <a:pt x="5564" y="288"/>
                  </a:lnTo>
                  <a:lnTo>
                    <a:pt x="5564" y="288"/>
                  </a:lnTo>
                  <a:lnTo>
                    <a:pt x="6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29">
              <a:extLst>
                <a:ext uri="{FF2B5EF4-FFF2-40B4-BE49-F238E27FC236}">
                  <a16:creationId xmlns:a16="http://schemas.microsoft.com/office/drawing/2014/main" id="{2103DE34-66FE-DA4A-B065-3D87C544E9AF}"/>
                </a:ext>
              </a:extLst>
            </p:cNvPr>
            <p:cNvSpPr/>
            <p:nvPr/>
          </p:nvSpPr>
          <p:spPr>
            <a:xfrm>
              <a:off x="3030350" y="2427450"/>
              <a:ext cx="148775" cy="6775"/>
            </a:xfrm>
            <a:custGeom>
              <a:avLst/>
              <a:gdLst/>
              <a:ahLst/>
              <a:cxnLst/>
              <a:rect l="l" t="t" r="r" b="b"/>
              <a:pathLst>
                <a:path w="5951" h="271" extrusionOk="0">
                  <a:moveTo>
                    <a:pt x="2850" y="1"/>
                  </a:moveTo>
                  <a:cubicBezTo>
                    <a:pt x="1709" y="1"/>
                    <a:pt x="570" y="71"/>
                    <a:pt x="1" y="221"/>
                  </a:cubicBezTo>
                  <a:lnTo>
                    <a:pt x="5950" y="270"/>
                  </a:lnTo>
                  <a:cubicBezTo>
                    <a:pt x="5504" y="96"/>
                    <a:pt x="4175" y="1"/>
                    <a:pt x="2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29">
              <a:extLst>
                <a:ext uri="{FF2B5EF4-FFF2-40B4-BE49-F238E27FC236}">
                  <a16:creationId xmlns:a16="http://schemas.microsoft.com/office/drawing/2014/main" id="{DFAD9C93-CB5E-FCE4-0DCD-01152EF07543}"/>
                </a:ext>
              </a:extLst>
            </p:cNvPr>
            <p:cNvSpPr/>
            <p:nvPr/>
          </p:nvSpPr>
          <p:spPr>
            <a:xfrm>
              <a:off x="2380800" y="2473175"/>
              <a:ext cx="121150" cy="24775"/>
            </a:xfrm>
            <a:custGeom>
              <a:avLst/>
              <a:gdLst/>
              <a:ahLst/>
              <a:cxnLst/>
              <a:rect l="l" t="t" r="r" b="b"/>
              <a:pathLst>
                <a:path w="4846" h="991" extrusionOk="0">
                  <a:moveTo>
                    <a:pt x="4845" y="0"/>
                  </a:moveTo>
                  <a:cubicBezTo>
                    <a:pt x="4844" y="0"/>
                    <a:pt x="4830" y="4"/>
                    <a:pt x="4830" y="4"/>
                  </a:cubicBezTo>
                  <a:cubicBezTo>
                    <a:pt x="4829" y="5"/>
                    <a:pt x="4828" y="7"/>
                    <a:pt x="4827" y="8"/>
                  </a:cubicBezTo>
                  <a:lnTo>
                    <a:pt x="4827" y="8"/>
                  </a:lnTo>
                  <a:cubicBezTo>
                    <a:pt x="4833" y="6"/>
                    <a:pt x="4839" y="3"/>
                    <a:pt x="4845" y="0"/>
                  </a:cubicBezTo>
                  <a:cubicBezTo>
                    <a:pt x="4845" y="0"/>
                    <a:pt x="4845" y="0"/>
                    <a:pt x="4845" y="0"/>
                  </a:cubicBezTo>
                  <a:close/>
                  <a:moveTo>
                    <a:pt x="4827" y="8"/>
                  </a:moveTo>
                  <a:lnTo>
                    <a:pt x="4827" y="8"/>
                  </a:lnTo>
                  <a:cubicBezTo>
                    <a:pt x="4619" y="104"/>
                    <a:pt x="4422" y="244"/>
                    <a:pt x="4208" y="273"/>
                  </a:cubicBezTo>
                  <a:cubicBezTo>
                    <a:pt x="3217" y="409"/>
                    <a:pt x="2220" y="498"/>
                    <a:pt x="1229" y="632"/>
                  </a:cubicBezTo>
                  <a:cubicBezTo>
                    <a:pt x="809" y="689"/>
                    <a:pt x="351" y="656"/>
                    <a:pt x="0" y="990"/>
                  </a:cubicBezTo>
                  <a:cubicBezTo>
                    <a:pt x="1526" y="858"/>
                    <a:pt x="3036" y="655"/>
                    <a:pt x="4541" y="418"/>
                  </a:cubicBezTo>
                  <a:cubicBezTo>
                    <a:pt x="4655" y="400"/>
                    <a:pt x="4733" y="153"/>
                    <a:pt x="4827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29">
              <a:extLst>
                <a:ext uri="{FF2B5EF4-FFF2-40B4-BE49-F238E27FC236}">
                  <a16:creationId xmlns:a16="http://schemas.microsoft.com/office/drawing/2014/main" id="{7EC438E9-5BD3-E4E0-D61F-C07C2B251C10}"/>
                </a:ext>
              </a:extLst>
            </p:cNvPr>
            <p:cNvSpPr/>
            <p:nvPr/>
          </p:nvSpPr>
          <p:spPr>
            <a:xfrm>
              <a:off x="2943700" y="2510150"/>
              <a:ext cx="118750" cy="13375"/>
            </a:xfrm>
            <a:custGeom>
              <a:avLst/>
              <a:gdLst/>
              <a:ahLst/>
              <a:cxnLst/>
              <a:rect l="l" t="t" r="r" b="b"/>
              <a:pathLst>
                <a:path w="4750" h="535" extrusionOk="0">
                  <a:moveTo>
                    <a:pt x="3514" y="1"/>
                  </a:moveTo>
                  <a:cubicBezTo>
                    <a:pt x="2195" y="1"/>
                    <a:pt x="593" y="216"/>
                    <a:pt x="0" y="535"/>
                  </a:cubicBezTo>
                  <a:lnTo>
                    <a:pt x="4750" y="86"/>
                  </a:lnTo>
                  <a:cubicBezTo>
                    <a:pt x="4411" y="27"/>
                    <a:pt x="3980" y="1"/>
                    <a:pt x="3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29">
              <a:extLst>
                <a:ext uri="{FF2B5EF4-FFF2-40B4-BE49-F238E27FC236}">
                  <a16:creationId xmlns:a16="http://schemas.microsoft.com/office/drawing/2014/main" id="{40DAF9AD-9AD0-228B-F550-7054EDC62149}"/>
                </a:ext>
              </a:extLst>
            </p:cNvPr>
            <p:cNvSpPr/>
            <p:nvPr/>
          </p:nvSpPr>
          <p:spPr>
            <a:xfrm>
              <a:off x="2543375" y="2517250"/>
              <a:ext cx="117500" cy="26550"/>
            </a:xfrm>
            <a:custGeom>
              <a:avLst/>
              <a:gdLst/>
              <a:ahLst/>
              <a:cxnLst/>
              <a:rect l="l" t="t" r="r" b="b"/>
              <a:pathLst>
                <a:path w="4700" h="1062" extrusionOk="0">
                  <a:moveTo>
                    <a:pt x="4659" y="1"/>
                  </a:moveTo>
                  <a:lnTo>
                    <a:pt x="0" y="836"/>
                  </a:lnTo>
                  <a:lnTo>
                    <a:pt x="28" y="1062"/>
                  </a:lnTo>
                  <a:lnTo>
                    <a:pt x="4700" y="227"/>
                  </a:lnTo>
                  <a:cubicBezTo>
                    <a:pt x="4686" y="152"/>
                    <a:pt x="4673" y="76"/>
                    <a:pt x="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29">
              <a:extLst>
                <a:ext uri="{FF2B5EF4-FFF2-40B4-BE49-F238E27FC236}">
                  <a16:creationId xmlns:a16="http://schemas.microsoft.com/office/drawing/2014/main" id="{EFA46210-8CFE-7AB8-1683-520EF16C2F37}"/>
                </a:ext>
              </a:extLst>
            </p:cNvPr>
            <p:cNvSpPr/>
            <p:nvPr/>
          </p:nvSpPr>
          <p:spPr>
            <a:xfrm>
              <a:off x="2849150" y="2553650"/>
              <a:ext cx="76450" cy="7900"/>
            </a:xfrm>
            <a:custGeom>
              <a:avLst/>
              <a:gdLst/>
              <a:ahLst/>
              <a:cxnLst/>
              <a:rect l="l" t="t" r="r" b="b"/>
              <a:pathLst>
                <a:path w="3058" h="316" extrusionOk="0">
                  <a:moveTo>
                    <a:pt x="1702" y="0"/>
                  </a:moveTo>
                  <a:cubicBezTo>
                    <a:pt x="1041" y="0"/>
                    <a:pt x="428" y="116"/>
                    <a:pt x="0" y="316"/>
                  </a:cubicBezTo>
                  <a:lnTo>
                    <a:pt x="3058" y="167"/>
                  </a:lnTo>
                  <a:cubicBezTo>
                    <a:pt x="2611" y="53"/>
                    <a:pt x="2146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29">
              <a:extLst>
                <a:ext uri="{FF2B5EF4-FFF2-40B4-BE49-F238E27FC236}">
                  <a16:creationId xmlns:a16="http://schemas.microsoft.com/office/drawing/2014/main" id="{52A55F46-F981-C156-BD08-CA5A73DD0C16}"/>
                </a:ext>
              </a:extLst>
            </p:cNvPr>
            <p:cNvSpPr/>
            <p:nvPr/>
          </p:nvSpPr>
          <p:spPr>
            <a:xfrm>
              <a:off x="2549125" y="2539025"/>
              <a:ext cx="83750" cy="17300"/>
            </a:xfrm>
            <a:custGeom>
              <a:avLst/>
              <a:gdLst/>
              <a:ahLst/>
              <a:cxnLst/>
              <a:rect l="l" t="t" r="r" b="b"/>
              <a:pathLst>
                <a:path w="3350" h="692" extrusionOk="0">
                  <a:moveTo>
                    <a:pt x="3317" y="0"/>
                  </a:moveTo>
                  <a:lnTo>
                    <a:pt x="0" y="461"/>
                  </a:lnTo>
                  <a:cubicBezTo>
                    <a:pt x="16" y="538"/>
                    <a:pt x="32" y="615"/>
                    <a:pt x="48" y="691"/>
                  </a:cubicBezTo>
                  <a:lnTo>
                    <a:pt x="3350" y="223"/>
                  </a:lnTo>
                  <a:cubicBezTo>
                    <a:pt x="3340" y="149"/>
                    <a:pt x="3328" y="75"/>
                    <a:pt x="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29">
              <a:extLst>
                <a:ext uri="{FF2B5EF4-FFF2-40B4-BE49-F238E27FC236}">
                  <a16:creationId xmlns:a16="http://schemas.microsoft.com/office/drawing/2014/main" id="{E1E4003A-E5D5-08D2-2F20-B0ABDB37FD06}"/>
                </a:ext>
              </a:extLst>
            </p:cNvPr>
            <p:cNvSpPr/>
            <p:nvPr/>
          </p:nvSpPr>
          <p:spPr>
            <a:xfrm>
              <a:off x="2719175" y="2505450"/>
              <a:ext cx="83175" cy="14775"/>
            </a:xfrm>
            <a:custGeom>
              <a:avLst/>
              <a:gdLst/>
              <a:ahLst/>
              <a:cxnLst/>
              <a:rect l="l" t="t" r="r" b="b"/>
              <a:pathLst>
                <a:path w="3327" h="591" extrusionOk="0">
                  <a:moveTo>
                    <a:pt x="3083" y="0"/>
                  </a:moveTo>
                  <a:cubicBezTo>
                    <a:pt x="2016" y="0"/>
                    <a:pt x="964" y="70"/>
                    <a:pt x="0" y="590"/>
                  </a:cubicBezTo>
                  <a:lnTo>
                    <a:pt x="3326" y="1"/>
                  </a:lnTo>
                  <a:cubicBezTo>
                    <a:pt x="3245" y="1"/>
                    <a:pt x="3164" y="0"/>
                    <a:pt x="3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29">
              <a:extLst>
                <a:ext uri="{FF2B5EF4-FFF2-40B4-BE49-F238E27FC236}">
                  <a16:creationId xmlns:a16="http://schemas.microsoft.com/office/drawing/2014/main" id="{7AD8A7FB-6FFA-8C79-B2CA-1077B51059CA}"/>
                </a:ext>
              </a:extLst>
            </p:cNvPr>
            <p:cNvSpPr/>
            <p:nvPr/>
          </p:nvSpPr>
          <p:spPr>
            <a:xfrm>
              <a:off x="2756150" y="2432575"/>
              <a:ext cx="104000" cy="8175"/>
            </a:xfrm>
            <a:custGeom>
              <a:avLst/>
              <a:gdLst/>
              <a:ahLst/>
              <a:cxnLst/>
              <a:rect l="l" t="t" r="r" b="b"/>
              <a:pathLst>
                <a:path w="4160" h="327" extrusionOk="0">
                  <a:moveTo>
                    <a:pt x="4155" y="1"/>
                  </a:moveTo>
                  <a:lnTo>
                    <a:pt x="1" y="202"/>
                  </a:lnTo>
                  <a:cubicBezTo>
                    <a:pt x="1" y="244"/>
                    <a:pt x="1" y="285"/>
                    <a:pt x="0" y="327"/>
                  </a:cubicBezTo>
                  <a:lnTo>
                    <a:pt x="4160" y="124"/>
                  </a:lnTo>
                  <a:cubicBezTo>
                    <a:pt x="4158" y="83"/>
                    <a:pt x="4157" y="41"/>
                    <a:pt x="4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29">
              <a:extLst>
                <a:ext uri="{FF2B5EF4-FFF2-40B4-BE49-F238E27FC236}">
                  <a16:creationId xmlns:a16="http://schemas.microsoft.com/office/drawing/2014/main" id="{713FC88E-8627-F1A0-89C9-6793B75FA36B}"/>
                </a:ext>
              </a:extLst>
            </p:cNvPr>
            <p:cNvSpPr/>
            <p:nvPr/>
          </p:nvSpPr>
          <p:spPr>
            <a:xfrm>
              <a:off x="3078925" y="2411825"/>
              <a:ext cx="67500" cy="7125"/>
            </a:xfrm>
            <a:custGeom>
              <a:avLst/>
              <a:gdLst/>
              <a:ahLst/>
              <a:cxnLst/>
              <a:rect l="l" t="t" r="r" b="b"/>
              <a:pathLst>
                <a:path w="2700" h="285" extrusionOk="0">
                  <a:moveTo>
                    <a:pt x="1671" y="0"/>
                  </a:moveTo>
                  <a:cubicBezTo>
                    <a:pt x="1149" y="0"/>
                    <a:pt x="607" y="107"/>
                    <a:pt x="1" y="285"/>
                  </a:cubicBezTo>
                  <a:lnTo>
                    <a:pt x="2699" y="153"/>
                  </a:lnTo>
                  <a:cubicBezTo>
                    <a:pt x="2357" y="48"/>
                    <a:pt x="2018" y="0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29">
              <a:extLst>
                <a:ext uri="{FF2B5EF4-FFF2-40B4-BE49-F238E27FC236}">
                  <a16:creationId xmlns:a16="http://schemas.microsoft.com/office/drawing/2014/main" id="{843D76A2-0500-307E-8D32-A1EFFF78D691}"/>
                </a:ext>
              </a:extLst>
            </p:cNvPr>
            <p:cNvSpPr/>
            <p:nvPr/>
          </p:nvSpPr>
          <p:spPr>
            <a:xfrm>
              <a:off x="3147175" y="2475800"/>
              <a:ext cx="73800" cy="11500"/>
            </a:xfrm>
            <a:custGeom>
              <a:avLst/>
              <a:gdLst/>
              <a:ahLst/>
              <a:cxnLst/>
              <a:rect l="l" t="t" r="r" b="b"/>
              <a:pathLst>
                <a:path w="2952" h="460" extrusionOk="0">
                  <a:moveTo>
                    <a:pt x="29" y="1"/>
                  </a:moveTo>
                  <a:cubicBezTo>
                    <a:pt x="20" y="86"/>
                    <a:pt x="11" y="171"/>
                    <a:pt x="1" y="255"/>
                  </a:cubicBezTo>
                  <a:lnTo>
                    <a:pt x="2935" y="459"/>
                  </a:lnTo>
                  <a:cubicBezTo>
                    <a:pt x="2940" y="387"/>
                    <a:pt x="2946" y="313"/>
                    <a:pt x="2952" y="24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29">
              <a:extLst>
                <a:ext uri="{FF2B5EF4-FFF2-40B4-BE49-F238E27FC236}">
                  <a16:creationId xmlns:a16="http://schemas.microsoft.com/office/drawing/2014/main" id="{A166E2A0-5025-C396-BCB6-EACCD647F024}"/>
                </a:ext>
              </a:extLst>
            </p:cNvPr>
            <p:cNvSpPr/>
            <p:nvPr/>
          </p:nvSpPr>
          <p:spPr>
            <a:xfrm>
              <a:off x="3032125" y="2572475"/>
              <a:ext cx="80575" cy="10100"/>
            </a:xfrm>
            <a:custGeom>
              <a:avLst/>
              <a:gdLst/>
              <a:ahLst/>
              <a:cxnLst/>
              <a:rect l="l" t="t" r="r" b="b"/>
              <a:pathLst>
                <a:path w="3223" h="404" extrusionOk="0">
                  <a:moveTo>
                    <a:pt x="2103" y="0"/>
                  </a:moveTo>
                  <a:cubicBezTo>
                    <a:pt x="1388" y="0"/>
                    <a:pt x="686" y="128"/>
                    <a:pt x="1" y="404"/>
                  </a:cubicBezTo>
                  <a:lnTo>
                    <a:pt x="3222" y="99"/>
                  </a:lnTo>
                  <a:cubicBezTo>
                    <a:pt x="2846" y="34"/>
                    <a:pt x="2473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29">
              <a:extLst>
                <a:ext uri="{FF2B5EF4-FFF2-40B4-BE49-F238E27FC236}">
                  <a16:creationId xmlns:a16="http://schemas.microsoft.com/office/drawing/2014/main" id="{70F5A267-F8BB-5500-E63C-2EC1DFCF338B}"/>
                </a:ext>
              </a:extLst>
            </p:cNvPr>
            <p:cNvSpPr/>
            <p:nvPr/>
          </p:nvSpPr>
          <p:spPr>
            <a:xfrm>
              <a:off x="2315450" y="2581900"/>
              <a:ext cx="59050" cy="13025"/>
            </a:xfrm>
            <a:custGeom>
              <a:avLst/>
              <a:gdLst/>
              <a:ahLst/>
              <a:cxnLst/>
              <a:rect l="l" t="t" r="r" b="b"/>
              <a:pathLst>
                <a:path w="2362" h="521" extrusionOk="0">
                  <a:moveTo>
                    <a:pt x="2362" y="1"/>
                  </a:moveTo>
                  <a:lnTo>
                    <a:pt x="2362" y="1"/>
                  </a:lnTo>
                  <a:cubicBezTo>
                    <a:pt x="1553" y="27"/>
                    <a:pt x="746" y="68"/>
                    <a:pt x="1" y="521"/>
                  </a:cubicBezTo>
                  <a:lnTo>
                    <a:pt x="2339" y="197"/>
                  </a:lnTo>
                  <a:cubicBezTo>
                    <a:pt x="2347" y="131"/>
                    <a:pt x="2355" y="67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29">
              <a:extLst>
                <a:ext uri="{FF2B5EF4-FFF2-40B4-BE49-F238E27FC236}">
                  <a16:creationId xmlns:a16="http://schemas.microsoft.com/office/drawing/2014/main" id="{F77518A7-49AA-A5A7-250B-41AEB3257BD8}"/>
                </a:ext>
              </a:extLst>
            </p:cNvPr>
            <p:cNvSpPr/>
            <p:nvPr/>
          </p:nvSpPr>
          <p:spPr>
            <a:xfrm>
              <a:off x="3210000" y="2437075"/>
              <a:ext cx="64425" cy="16950"/>
            </a:xfrm>
            <a:custGeom>
              <a:avLst/>
              <a:gdLst/>
              <a:ahLst/>
              <a:cxnLst/>
              <a:rect l="l" t="t" r="r" b="b"/>
              <a:pathLst>
                <a:path w="2577" h="678" extrusionOk="0">
                  <a:moveTo>
                    <a:pt x="489" y="1"/>
                  </a:moveTo>
                  <a:cubicBezTo>
                    <a:pt x="329" y="1"/>
                    <a:pt x="167" y="14"/>
                    <a:pt x="1" y="46"/>
                  </a:cubicBezTo>
                  <a:lnTo>
                    <a:pt x="2545" y="678"/>
                  </a:lnTo>
                  <a:lnTo>
                    <a:pt x="2577" y="476"/>
                  </a:lnTo>
                  <a:cubicBezTo>
                    <a:pt x="1888" y="287"/>
                    <a:pt x="1217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29">
              <a:extLst>
                <a:ext uri="{FF2B5EF4-FFF2-40B4-BE49-F238E27FC236}">
                  <a16:creationId xmlns:a16="http://schemas.microsoft.com/office/drawing/2014/main" id="{93061651-4074-4C5D-4A05-458F5BCF33C8}"/>
                </a:ext>
              </a:extLst>
            </p:cNvPr>
            <p:cNvSpPr/>
            <p:nvPr/>
          </p:nvSpPr>
          <p:spPr>
            <a:xfrm>
              <a:off x="3144925" y="2533675"/>
              <a:ext cx="62175" cy="9600"/>
            </a:xfrm>
            <a:custGeom>
              <a:avLst/>
              <a:gdLst/>
              <a:ahLst/>
              <a:cxnLst/>
              <a:rect l="l" t="t" r="r" b="b"/>
              <a:pathLst>
                <a:path w="2487" h="384" extrusionOk="0">
                  <a:moveTo>
                    <a:pt x="964" y="0"/>
                  </a:moveTo>
                  <a:cubicBezTo>
                    <a:pt x="649" y="0"/>
                    <a:pt x="328" y="56"/>
                    <a:pt x="0" y="189"/>
                  </a:cubicBezTo>
                  <a:lnTo>
                    <a:pt x="2487" y="383"/>
                  </a:lnTo>
                  <a:cubicBezTo>
                    <a:pt x="2008" y="162"/>
                    <a:pt x="1497" y="0"/>
                    <a:pt x="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29">
              <a:extLst>
                <a:ext uri="{FF2B5EF4-FFF2-40B4-BE49-F238E27FC236}">
                  <a16:creationId xmlns:a16="http://schemas.microsoft.com/office/drawing/2014/main" id="{2369AED4-3F78-396C-E777-79BFF46E45B9}"/>
                </a:ext>
              </a:extLst>
            </p:cNvPr>
            <p:cNvSpPr/>
            <p:nvPr/>
          </p:nvSpPr>
          <p:spPr>
            <a:xfrm>
              <a:off x="2922150" y="2406350"/>
              <a:ext cx="63400" cy="5775"/>
            </a:xfrm>
            <a:custGeom>
              <a:avLst/>
              <a:gdLst/>
              <a:ahLst/>
              <a:cxnLst/>
              <a:rect l="l" t="t" r="r" b="b"/>
              <a:pathLst>
                <a:path w="2536" h="231" extrusionOk="0">
                  <a:moveTo>
                    <a:pt x="2536" y="1"/>
                  </a:moveTo>
                  <a:lnTo>
                    <a:pt x="1" y="124"/>
                  </a:lnTo>
                  <a:cubicBezTo>
                    <a:pt x="348" y="196"/>
                    <a:pt x="688" y="230"/>
                    <a:pt x="1023" y="230"/>
                  </a:cubicBezTo>
                  <a:cubicBezTo>
                    <a:pt x="1537" y="230"/>
                    <a:pt x="2039" y="150"/>
                    <a:pt x="2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29">
              <a:extLst>
                <a:ext uri="{FF2B5EF4-FFF2-40B4-BE49-F238E27FC236}">
                  <a16:creationId xmlns:a16="http://schemas.microsoft.com/office/drawing/2014/main" id="{613EEFB4-2980-8C52-F91A-1704B06979A3}"/>
                </a:ext>
              </a:extLst>
            </p:cNvPr>
            <p:cNvSpPr/>
            <p:nvPr/>
          </p:nvSpPr>
          <p:spPr>
            <a:xfrm>
              <a:off x="3153725" y="2492850"/>
              <a:ext cx="38125" cy="5100"/>
            </a:xfrm>
            <a:custGeom>
              <a:avLst/>
              <a:gdLst/>
              <a:ahLst/>
              <a:cxnLst/>
              <a:rect l="l" t="t" r="r" b="b"/>
              <a:pathLst>
                <a:path w="1525" h="204" extrusionOk="0">
                  <a:moveTo>
                    <a:pt x="1519" y="0"/>
                  </a:moveTo>
                  <a:lnTo>
                    <a:pt x="0" y="74"/>
                  </a:lnTo>
                  <a:cubicBezTo>
                    <a:pt x="11" y="117"/>
                    <a:pt x="21" y="160"/>
                    <a:pt x="31" y="203"/>
                  </a:cubicBezTo>
                  <a:lnTo>
                    <a:pt x="1525" y="131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29">
              <a:extLst>
                <a:ext uri="{FF2B5EF4-FFF2-40B4-BE49-F238E27FC236}">
                  <a16:creationId xmlns:a16="http://schemas.microsoft.com/office/drawing/2014/main" id="{A131245A-0E7F-4AFE-A6E7-F8BF4225D8E3}"/>
                </a:ext>
              </a:extLst>
            </p:cNvPr>
            <p:cNvSpPr/>
            <p:nvPr/>
          </p:nvSpPr>
          <p:spPr>
            <a:xfrm>
              <a:off x="3070425" y="2553450"/>
              <a:ext cx="33525" cy="5475"/>
            </a:xfrm>
            <a:custGeom>
              <a:avLst/>
              <a:gdLst/>
              <a:ahLst/>
              <a:cxnLst/>
              <a:rect l="l" t="t" r="r" b="b"/>
              <a:pathLst>
                <a:path w="1341" h="219" extrusionOk="0">
                  <a:moveTo>
                    <a:pt x="1322" y="1"/>
                  </a:moveTo>
                  <a:lnTo>
                    <a:pt x="3" y="65"/>
                  </a:lnTo>
                  <a:lnTo>
                    <a:pt x="1" y="157"/>
                  </a:lnTo>
                  <a:lnTo>
                    <a:pt x="1341" y="218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29">
              <a:extLst>
                <a:ext uri="{FF2B5EF4-FFF2-40B4-BE49-F238E27FC236}">
                  <a16:creationId xmlns:a16="http://schemas.microsoft.com/office/drawing/2014/main" id="{4B738A0B-279F-8067-792C-0BBCC910AE57}"/>
                </a:ext>
              </a:extLst>
            </p:cNvPr>
            <p:cNvSpPr/>
            <p:nvPr/>
          </p:nvSpPr>
          <p:spPr>
            <a:xfrm>
              <a:off x="3152400" y="2588425"/>
              <a:ext cx="35725" cy="8950"/>
            </a:xfrm>
            <a:custGeom>
              <a:avLst/>
              <a:gdLst/>
              <a:ahLst/>
              <a:cxnLst/>
              <a:rect l="l" t="t" r="r" b="b"/>
              <a:pathLst>
                <a:path w="1429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395" y="235"/>
                    <a:pt x="813" y="302"/>
                    <a:pt x="1233" y="357"/>
                  </a:cubicBezTo>
                  <a:cubicBezTo>
                    <a:pt x="1237" y="357"/>
                    <a:pt x="1241" y="358"/>
                    <a:pt x="1244" y="358"/>
                  </a:cubicBezTo>
                  <a:cubicBezTo>
                    <a:pt x="1297" y="358"/>
                    <a:pt x="1356" y="315"/>
                    <a:pt x="1413" y="294"/>
                  </a:cubicBezTo>
                  <a:cubicBezTo>
                    <a:pt x="1418" y="249"/>
                    <a:pt x="1424" y="206"/>
                    <a:pt x="1428" y="1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29">
              <a:extLst>
                <a:ext uri="{FF2B5EF4-FFF2-40B4-BE49-F238E27FC236}">
                  <a16:creationId xmlns:a16="http://schemas.microsoft.com/office/drawing/2014/main" id="{1E2AEA7E-EE28-6320-7552-B26EE32B1A82}"/>
                </a:ext>
              </a:extLst>
            </p:cNvPr>
            <p:cNvSpPr/>
            <p:nvPr/>
          </p:nvSpPr>
          <p:spPr>
            <a:xfrm>
              <a:off x="3306650" y="2462075"/>
              <a:ext cx="18025" cy="14750"/>
            </a:xfrm>
            <a:custGeom>
              <a:avLst/>
              <a:gdLst/>
              <a:ahLst/>
              <a:cxnLst/>
              <a:rect l="l" t="t" r="r" b="b"/>
              <a:pathLst>
                <a:path w="721" h="590" extrusionOk="0">
                  <a:moveTo>
                    <a:pt x="109" y="1"/>
                  </a:moveTo>
                  <a:lnTo>
                    <a:pt x="0" y="168"/>
                  </a:lnTo>
                  <a:lnTo>
                    <a:pt x="626" y="589"/>
                  </a:lnTo>
                  <a:lnTo>
                    <a:pt x="721" y="47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29">
              <a:extLst>
                <a:ext uri="{FF2B5EF4-FFF2-40B4-BE49-F238E27FC236}">
                  <a16:creationId xmlns:a16="http://schemas.microsoft.com/office/drawing/2014/main" id="{E0ECD283-B334-80D3-6394-725DDF7D0BE1}"/>
                </a:ext>
              </a:extLst>
            </p:cNvPr>
            <p:cNvSpPr/>
            <p:nvPr/>
          </p:nvSpPr>
          <p:spPr>
            <a:xfrm>
              <a:off x="3372650" y="2784900"/>
              <a:ext cx="247825" cy="122025"/>
            </a:xfrm>
            <a:custGeom>
              <a:avLst/>
              <a:gdLst/>
              <a:ahLst/>
              <a:cxnLst/>
              <a:rect l="l" t="t" r="r" b="b"/>
              <a:pathLst>
                <a:path w="9913" h="4881" extrusionOk="0">
                  <a:moveTo>
                    <a:pt x="112" y="0"/>
                  </a:moveTo>
                  <a:lnTo>
                    <a:pt x="0" y="134"/>
                  </a:lnTo>
                  <a:cubicBezTo>
                    <a:pt x="3040" y="1945"/>
                    <a:pt x="6231" y="3454"/>
                    <a:pt x="9470" y="4867"/>
                  </a:cubicBezTo>
                  <a:cubicBezTo>
                    <a:pt x="9492" y="4877"/>
                    <a:pt x="9516" y="4880"/>
                    <a:pt x="9547" y="4880"/>
                  </a:cubicBezTo>
                  <a:cubicBezTo>
                    <a:pt x="9619" y="4880"/>
                    <a:pt x="9725" y="4860"/>
                    <a:pt x="9913" y="4850"/>
                  </a:cubicBezTo>
                  <a:cubicBezTo>
                    <a:pt x="8403" y="4124"/>
                    <a:pt x="7042" y="3487"/>
                    <a:pt x="5697" y="2819"/>
                  </a:cubicBezTo>
                  <a:cubicBezTo>
                    <a:pt x="3829" y="1891"/>
                    <a:pt x="1973" y="94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29">
              <a:extLst>
                <a:ext uri="{FF2B5EF4-FFF2-40B4-BE49-F238E27FC236}">
                  <a16:creationId xmlns:a16="http://schemas.microsoft.com/office/drawing/2014/main" id="{1D11F8C3-E602-60CE-64CC-1204EFE66044}"/>
                </a:ext>
              </a:extLst>
            </p:cNvPr>
            <p:cNvSpPr/>
            <p:nvPr/>
          </p:nvSpPr>
          <p:spPr>
            <a:xfrm>
              <a:off x="3447950" y="3089175"/>
              <a:ext cx="28575" cy="133425"/>
            </a:xfrm>
            <a:custGeom>
              <a:avLst/>
              <a:gdLst/>
              <a:ahLst/>
              <a:cxnLst/>
              <a:rect l="l" t="t" r="r" b="b"/>
              <a:pathLst>
                <a:path w="1143" h="5337" extrusionOk="0">
                  <a:moveTo>
                    <a:pt x="1011" y="1"/>
                  </a:moveTo>
                  <a:cubicBezTo>
                    <a:pt x="0" y="1673"/>
                    <a:pt x="132" y="3506"/>
                    <a:pt x="238" y="5337"/>
                  </a:cubicBezTo>
                  <a:cubicBezTo>
                    <a:pt x="341" y="3559"/>
                    <a:pt x="622" y="1813"/>
                    <a:pt x="1143" y="107"/>
                  </a:cubicBezTo>
                  <a:cubicBezTo>
                    <a:pt x="1099" y="72"/>
                    <a:pt x="1056" y="36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29">
              <a:extLst>
                <a:ext uri="{FF2B5EF4-FFF2-40B4-BE49-F238E27FC236}">
                  <a16:creationId xmlns:a16="http://schemas.microsoft.com/office/drawing/2014/main" id="{A4393F64-5E12-9448-F0A8-F4FCA76BFF0F}"/>
                </a:ext>
              </a:extLst>
            </p:cNvPr>
            <p:cNvSpPr/>
            <p:nvPr/>
          </p:nvSpPr>
          <p:spPr>
            <a:xfrm>
              <a:off x="3504450" y="2829425"/>
              <a:ext cx="133450" cy="61750"/>
            </a:xfrm>
            <a:custGeom>
              <a:avLst/>
              <a:gdLst/>
              <a:ahLst/>
              <a:cxnLst/>
              <a:rect l="l" t="t" r="r" b="b"/>
              <a:pathLst>
                <a:path w="5338" h="2470" extrusionOk="0">
                  <a:moveTo>
                    <a:pt x="102" y="0"/>
                  </a:moveTo>
                  <a:cubicBezTo>
                    <a:pt x="68" y="75"/>
                    <a:pt x="34" y="150"/>
                    <a:pt x="0" y="224"/>
                  </a:cubicBezTo>
                  <a:cubicBezTo>
                    <a:pt x="1229" y="785"/>
                    <a:pt x="2452" y="1358"/>
                    <a:pt x="3689" y="1899"/>
                  </a:cubicBezTo>
                  <a:cubicBezTo>
                    <a:pt x="4206" y="2125"/>
                    <a:pt x="4753" y="2282"/>
                    <a:pt x="5286" y="2470"/>
                  </a:cubicBezTo>
                  <a:lnTo>
                    <a:pt x="5337" y="240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29">
              <a:extLst>
                <a:ext uri="{FF2B5EF4-FFF2-40B4-BE49-F238E27FC236}">
                  <a16:creationId xmlns:a16="http://schemas.microsoft.com/office/drawing/2014/main" id="{1F47691F-A43B-6EC9-3F64-327F85A5B607}"/>
                </a:ext>
              </a:extLst>
            </p:cNvPr>
            <p:cNvSpPr/>
            <p:nvPr/>
          </p:nvSpPr>
          <p:spPr>
            <a:xfrm>
              <a:off x="3763750" y="3226300"/>
              <a:ext cx="64725" cy="36850"/>
            </a:xfrm>
            <a:custGeom>
              <a:avLst/>
              <a:gdLst/>
              <a:ahLst/>
              <a:cxnLst/>
              <a:rect l="l" t="t" r="r" b="b"/>
              <a:pathLst>
                <a:path w="2589" h="1474" extrusionOk="0">
                  <a:moveTo>
                    <a:pt x="2567" y="0"/>
                  </a:moveTo>
                  <a:cubicBezTo>
                    <a:pt x="1653" y="305"/>
                    <a:pt x="513" y="168"/>
                    <a:pt x="1" y="1473"/>
                  </a:cubicBezTo>
                  <a:lnTo>
                    <a:pt x="2588" y="217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29">
              <a:extLst>
                <a:ext uri="{FF2B5EF4-FFF2-40B4-BE49-F238E27FC236}">
                  <a16:creationId xmlns:a16="http://schemas.microsoft.com/office/drawing/2014/main" id="{541CD170-A22C-1B32-A08D-B250EAF203DB}"/>
                </a:ext>
              </a:extLst>
            </p:cNvPr>
            <p:cNvSpPr/>
            <p:nvPr/>
          </p:nvSpPr>
          <p:spPr>
            <a:xfrm>
              <a:off x="3358475" y="3039075"/>
              <a:ext cx="81250" cy="33125"/>
            </a:xfrm>
            <a:custGeom>
              <a:avLst/>
              <a:gdLst/>
              <a:ahLst/>
              <a:cxnLst/>
              <a:rect l="l" t="t" r="r" b="b"/>
              <a:pathLst>
                <a:path w="3250" h="1325" extrusionOk="0">
                  <a:moveTo>
                    <a:pt x="1" y="1"/>
                  </a:moveTo>
                  <a:lnTo>
                    <a:pt x="3177" y="1324"/>
                  </a:lnTo>
                  <a:cubicBezTo>
                    <a:pt x="3201" y="1263"/>
                    <a:pt x="3226" y="1202"/>
                    <a:pt x="3250" y="1141"/>
                  </a:cubicBezTo>
                  <a:cubicBezTo>
                    <a:pt x="2186" y="708"/>
                    <a:pt x="1193" y="1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29">
              <a:extLst>
                <a:ext uri="{FF2B5EF4-FFF2-40B4-BE49-F238E27FC236}">
                  <a16:creationId xmlns:a16="http://schemas.microsoft.com/office/drawing/2014/main" id="{6F46A22C-D5FA-FBE0-3722-12603C61647F}"/>
                </a:ext>
              </a:extLst>
            </p:cNvPr>
            <p:cNvSpPr/>
            <p:nvPr/>
          </p:nvSpPr>
          <p:spPr>
            <a:xfrm>
              <a:off x="3295775" y="2771450"/>
              <a:ext cx="72925" cy="47150"/>
            </a:xfrm>
            <a:custGeom>
              <a:avLst/>
              <a:gdLst/>
              <a:ahLst/>
              <a:cxnLst/>
              <a:rect l="l" t="t" r="r" b="b"/>
              <a:pathLst>
                <a:path w="2917" h="1886" extrusionOk="0">
                  <a:moveTo>
                    <a:pt x="114" y="0"/>
                  </a:moveTo>
                  <a:lnTo>
                    <a:pt x="1" y="189"/>
                  </a:lnTo>
                  <a:lnTo>
                    <a:pt x="2800" y="1886"/>
                  </a:lnTo>
                  <a:lnTo>
                    <a:pt x="2917" y="166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29">
              <a:extLst>
                <a:ext uri="{FF2B5EF4-FFF2-40B4-BE49-F238E27FC236}">
                  <a16:creationId xmlns:a16="http://schemas.microsoft.com/office/drawing/2014/main" id="{C746E581-589D-2E37-BC8B-29A6A1EE5102}"/>
                </a:ext>
              </a:extLst>
            </p:cNvPr>
            <p:cNvSpPr/>
            <p:nvPr/>
          </p:nvSpPr>
          <p:spPr>
            <a:xfrm>
              <a:off x="3473225" y="3020175"/>
              <a:ext cx="43325" cy="71700"/>
            </a:xfrm>
            <a:custGeom>
              <a:avLst/>
              <a:gdLst/>
              <a:ahLst/>
              <a:cxnLst/>
              <a:rect l="l" t="t" r="r" b="b"/>
              <a:pathLst>
                <a:path w="1733" h="2868" extrusionOk="0">
                  <a:moveTo>
                    <a:pt x="1733" y="0"/>
                  </a:moveTo>
                  <a:cubicBezTo>
                    <a:pt x="835" y="739"/>
                    <a:pt x="339" y="1704"/>
                    <a:pt x="0" y="2761"/>
                  </a:cubicBezTo>
                  <a:cubicBezTo>
                    <a:pt x="45" y="2796"/>
                    <a:pt x="89" y="2832"/>
                    <a:pt x="132" y="2867"/>
                  </a:cubicBezTo>
                  <a:cubicBezTo>
                    <a:pt x="391" y="2366"/>
                    <a:pt x="638" y="1857"/>
                    <a:pt x="913" y="1364"/>
                  </a:cubicBezTo>
                  <a:cubicBezTo>
                    <a:pt x="1171" y="900"/>
                    <a:pt x="1458" y="454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29">
              <a:extLst>
                <a:ext uri="{FF2B5EF4-FFF2-40B4-BE49-F238E27FC236}">
                  <a16:creationId xmlns:a16="http://schemas.microsoft.com/office/drawing/2014/main" id="{761D1733-DECC-834A-90CC-AAAAD659589E}"/>
                </a:ext>
              </a:extLst>
            </p:cNvPr>
            <p:cNvSpPr/>
            <p:nvPr/>
          </p:nvSpPr>
          <p:spPr>
            <a:xfrm>
              <a:off x="3400550" y="3185275"/>
              <a:ext cx="13675" cy="94300"/>
            </a:xfrm>
            <a:custGeom>
              <a:avLst/>
              <a:gdLst/>
              <a:ahLst/>
              <a:cxnLst/>
              <a:rect l="l" t="t" r="r" b="b"/>
              <a:pathLst>
                <a:path w="547" h="3772" extrusionOk="0">
                  <a:moveTo>
                    <a:pt x="363" y="0"/>
                  </a:moveTo>
                  <a:cubicBezTo>
                    <a:pt x="1" y="1356"/>
                    <a:pt x="198" y="2563"/>
                    <a:pt x="328" y="3771"/>
                  </a:cubicBezTo>
                  <a:lnTo>
                    <a:pt x="546" y="3767"/>
                  </a:lnTo>
                  <a:cubicBezTo>
                    <a:pt x="487" y="2561"/>
                    <a:pt x="429" y="1355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29">
              <a:extLst>
                <a:ext uri="{FF2B5EF4-FFF2-40B4-BE49-F238E27FC236}">
                  <a16:creationId xmlns:a16="http://schemas.microsoft.com/office/drawing/2014/main" id="{EA24242F-B7E4-A2CC-CF4F-82CAD8034CD8}"/>
                </a:ext>
              </a:extLst>
            </p:cNvPr>
            <p:cNvSpPr/>
            <p:nvPr/>
          </p:nvSpPr>
          <p:spPr>
            <a:xfrm>
              <a:off x="3249075" y="2778400"/>
              <a:ext cx="59550" cy="31925"/>
            </a:xfrm>
            <a:custGeom>
              <a:avLst/>
              <a:gdLst/>
              <a:ahLst/>
              <a:cxnLst/>
              <a:rect l="l" t="t" r="r" b="b"/>
              <a:pathLst>
                <a:path w="2382" h="1277" extrusionOk="0">
                  <a:moveTo>
                    <a:pt x="0" y="1"/>
                  </a:moveTo>
                  <a:cubicBezTo>
                    <a:pt x="622" y="684"/>
                    <a:pt x="1459" y="930"/>
                    <a:pt x="2247" y="1277"/>
                  </a:cubicBezTo>
                  <a:cubicBezTo>
                    <a:pt x="2292" y="1218"/>
                    <a:pt x="2336" y="1160"/>
                    <a:pt x="2382" y="1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29">
              <a:extLst>
                <a:ext uri="{FF2B5EF4-FFF2-40B4-BE49-F238E27FC236}">
                  <a16:creationId xmlns:a16="http://schemas.microsoft.com/office/drawing/2014/main" id="{589149E6-2E51-14C9-834A-58C40D5D6F48}"/>
                </a:ext>
              </a:extLst>
            </p:cNvPr>
            <p:cNvSpPr/>
            <p:nvPr/>
          </p:nvSpPr>
          <p:spPr>
            <a:xfrm>
              <a:off x="3492200" y="2950525"/>
              <a:ext cx="27675" cy="34850"/>
            </a:xfrm>
            <a:custGeom>
              <a:avLst/>
              <a:gdLst/>
              <a:ahLst/>
              <a:cxnLst/>
              <a:rect l="l" t="t" r="r" b="b"/>
              <a:pathLst>
                <a:path w="1107" h="1394" extrusionOk="0">
                  <a:moveTo>
                    <a:pt x="793" y="1"/>
                  </a:moveTo>
                  <a:cubicBezTo>
                    <a:pt x="0" y="219"/>
                    <a:pt x="294" y="939"/>
                    <a:pt x="49" y="1393"/>
                  </a:cubicBezTo>
                  <a:cubicBezTo>
                    <a:pt x="429" y="1005"/>
                    <a:pt x="1106" y="763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29">
              <a:extLst>
                <a:ext uri="{FF2B5EF4-FFF2-40B4-BE49-F238E27FC236}">
                  <a16:creationId xmlns:a16="http://schemas.microsoft.com/office/drawing/2014/main" id="{B6E67C9E-EA15-E0D1-2512-31A82EA4B155}"/>
                </a:ext>
              </a:extLst>
            </p:cNvPr>
            <p:cNvSpPr/>
            <p:nvPr/>
          </p:nvSpPr>
          <p:spPr>
            <a:xfrm>
              <a:off x="3338450" y="3154750"/>
              <a:ext cx="9425" cy="53625"/>
            </a:xfrm>
            <a:custGeom>
              <a:avLst/>
              <a:gdLst/>
              <a:ahLst/>
              <a:cxnLst/>
              <a:rect l="l" t="t" r="r" b="b"/>
              <a:pathLst>
                <a:path w="377" h="2145" extrusionOk="0">
                  <a:moveTo>
                    <a:pt x="135" y="1"/>
                  </a:moveTo>
                  <a:cubicBezTo>
                    <a:pt x="97" y="696"/>
                    <a:pt x="60" y="1391"/>
                    <a:pt x="23" y="2086"/>
                  </a:cubicBezTo>
                  <a:lnTo>
                    <a:pt x="23" y="2086"/>
                  </a:lnTo>
                  <a:cubicBezTo>
                    <a:pt x="348" y="1424"/>
                    <a:pt x="376" y="728"/>
                    <a:pt x="332" y="22"/>
                  </a:cubicBezTo>
                  <a:lnTo>
                    <a:pt x="135" y="1"/>
                  </a:lnTo>
                  <a:close/>
                  <a:moveTo>
                    <a:pt x="23" y="2086"/>
                  </a:moveTo>
                  <a:lnTo>
                    <a:pt x="23" y="2086"/>
                  </a:lnTo>
                  <a:cubicBezTo>
                    <a:pt x="15" y="2101"/>
                    <a:pt x="8" y="2116"/>
                    <a:pt x="0" y="2131"/>
                  </a:cubicBezTo>
                  <a:lnTo>
                    <a:pt x="19" y="2144"/>
                  </a:lnTo>
                  <a:cubicBezTo>
                    <a:pt x="20" y="2125"/>
                    <a:pt x="21" y="2105"/>
                    <a:pt x="23" y="2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29">
              <a:extLst>
                <a:ext uri="{FF2B5EF4-FFF2-40B4-BE49-F238E27FC236}">
                  <a16:creationId xmlns:a16="http://schemas.microsoft.com/office/drawing/2014/main" id="{A5BA6DF5-874A-52DA-979A-0DEE4D4ACEEC}"/>
                </a:ext>
              </a:extLst>
            </p:cNvPr>
            <p:cNvSpPr/>
            <p:nvPr/>
          </p:nvSpPr>
          <p:spPr>
            <a:xfrm>
              <a:off x="3523225" y="2984025"/>
              <a:ext cx="38775" cy="28950"/>
            </a:xfrm>
            <a:custGeom>
              <a:avLst/>
              <a:gdLst/>
              <a:ahLst/>
              <a:cxnLst/>
              <a:rect l="l" t="t" r="r" b="b"/>
              <a:pathLst>
                <a:path w="1551" h="1158" extrusionOk="0">
                  <a:moveTo>
                    <a:pt x="1550" y="0"/>
                  </a:moveTo>
                  <a:lnTo>
                    <a:pt x="1550" y="0"/>
                  </a:lnTo>
                  <a:cubicBezTo>
                    <a:pt x="600" y="287"/>
                    <a:pt x="526" y="344"/>
                    <a:pt x="0" y="1157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29">
              <a:extLst>
                <a:ext uri="{FF2B5EF4-FFF2-40B4-BE49-F238E27FC236}">
                  <a16:creationId xmlns:a16="http://schemas.microsoft.com/office/drawing/2014/main" id="{78CA3AA9-4474-6F3B-586C-B728FB49E010}"/>
                </a:ext>
              </a:extLst>
            </p:cNvPr>
            <p:cNvSpPr/>
            <p:nvPr/>
          </p:nvSpPr>
          <p:spPr>
            <a:xfrm>
              <a:off x="3320050" y="3179175"/>
              <a:ext cx="8700" cy="43825"/>
            </a:xfrm>
            <a:custGeom>
              <a:avLst/>
              <a:gdLst/>
              <a:ahLst/>
              <a:cxnLst/>
              <a:rect l="l" t="t" r="r" b="b"/>
              <a:pathLst>
                <a:path w="348" h="1753" extrusionOk="0">
                  <a:moveTo>
                    <a:pt x="131" y="1"/>
                  </a:moveTo>
                  <a:lnTo>
                    <a:pt x="0" y="1740"/>
                  </a:lnTo>
                  <a:lnTo>
                    <a:pt x="178" y="1753"/>
                  </a:lnTo>
                  <a:cubicBezTo>
                    <a:pt x="235" y="1176"/>
                    <a:pt x="291" y="600"/>
                    <a:pt x="348" y="2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29">
              <a:extLst>
                <a:ext uri="{FF2B5EF4-FFF2-40B4-BE49-F238E27FC236}">
                  <a16:creationId xmlns:a16="http://schemas.microsoft.com/office/drawing/2014/main" id="{9F0D6118-8EB0-C368-577D-37CDBE4B3D31}"/>
                </a:ext>
              </a:extLst>
            </p:cNvPr>
            <p:cNvSpPr/>
            <p:nvPr/>
          </p:nvSpPr>
          <p:spPr>
            <a:xfrm>
              <a:off x="3653500" y="2913650"/>
              <a:ext cx="30625" cy="18450"/>
            </a:xfrm>
            <a:custGeom>
              <a:avLst/>
              <a:gdLst/>
              <a:ahLst/>
              <a:cxnLst/>
              <a:rect l="l" t="t" r="r" b="b"/>
              <a:pathLst>
                <a:path w="1225" h="738" extrusionOk="0">
                  <a:moveTo>
                    <a:pt x="1146" y="0"/>
                  </a:moveTo>
                  <a:lnTo>
                    <a:pt x="0" y="523"/>
                  </a:lnTo>
                  <a:cubicBezTo>
                    <a:pt x="20" y="595"/>
                    <a:pt x="40" y="666"/>
                    <a:pt x="59" y="737"/>
                  </a:cubicBezTo>
                  <a:lnTo>
                    <a:pt x="1224" y="163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29">
              <a:extLst>
                <a:ext uri="{FF2B5EF4-FFF2-40B4-BE49-F238E27FC236}">
                  <a16:creationId xmlns:a16="http://schemas.microsoft.com/office/drawing/2014/main" id="{420E09AC-1481-941F-C6A9-3342E573BE6E}"/>
                </a:ext>
              </a:extLst>
            </p:cNvPr>
            <p:cNvSpPr/>
            <p:nvPr/>
          </p:nvSpPr>
          <p:spPr>
            <a:xfrm>
              <a:off x="3321350" y="2813075"/>
              <a:ext cx="32900" cy="15925"/>
            </a:xfrm>
            <a:custGeom>
              <a:avLst/>
              <a:gdLst/>
              <a:ahLst/>
              <a:cxnLst/>
              <a:rect l="l" t="t" r="r" b="b"/>
              <a:pathLst>
                <a:path w="1316" h="637" extrusionOk="0">
                  <a:moveTo>
                    <a:pt x="109" y="1"/>
                  </a:moveTo>
                  <a:lnTo>
                    <a:pt x="0" y="262"/>
                  </a:lnTo>
                  <a:cubicBezTo>
                    <a:pt x="392" y="316"/>
                    <a:pt x="683" y="637"/>
                    <a:pt x="1097" y="637"/>
                  </a:cubicBezTo>
                  <a:cubicBezTo>
                    <a:pt x="1166" y="637"/>
                    <a:pt x="1239" y="628"/>
                    <a:pt x="1316" y="607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29">
              <a:extLst>
                <a:ext uri="{FF2B5EF4-FFF2-40B4-BE49-F238E27FC236}">
                  <a16:creationId xmlns:a16="http://schemas.microsoft.com/office/drawing/2014/main" id="{9D553BF7-F2D6-872C-7CBB-5262487CA976}"/>
                </a:ext>
              </a:extLst>
            </p:cNvPr>
            <p:cNvSpPr/>
            <p:nvPr/>
          </p:nvSpPr>
          <p:spPr>
            <a:xfrm>
              <a:off x="3423300" y="3251425"/>
              <a:ext cx="4475" cy="36450"/>
            </a:xfrm>
            <a:custGeom>
              <a:avLst/>
              <a:gdLst/>
              <a:ahLst/>
              <a:cxnLst/>
              <a:rect l="l" t="t" r="r" b="b"/>
              <a:pathLst>
                <a:path w="179" h="1458" extrusionOk="0">
                  <a:moveTo>
                    <a:pt x="110" y="1"/>
                  </a:moveTo>
                  <a:lnTo>
                    <a:pt x="1" y="14"/>
                  </a:lnTo>
                  <a:cubicBezTo>
                    <a:pt x="25" y="495"/>
                    <a:pt x="49" y="977"/>
                    <a:pt x="71" y="1458"/>
                  </a:cubicBezTo>
                  <a:lnTo>
                    <a:pt x="179" y="1418"/>
                  </a:lnTo>
                  <a:cubicBezTo>
                    <a:pt x="155" y="945"/>
                    <a:pt x="132" y="473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29">
              <a:extLst>
                <a:ext uri="{FF2B5EF4-FFF2-40B4-BE49-F238E27FC236}">
                  <a16:creationId xmlns:a16="http://schemas.microsoft.com/office/drawing/2014/main" id="{A5FFAB9D-A04D-BC5E-875A-E9466D24D5A3}"/>
                </a:ext>
              </a:extLst>
            </p:cNvPr>
            <p:cNvSpPr/>
            <p:nvPr/>
          </p:nvSpPr>
          <p:spPr>
            <a:xfrm>
              <a:off x="3636600" y="2889500"/>
              <a:ext cx="26575" cy="12475"/>
            </a:xfrm>
            <a:custGeom>
              <a:avLst/>
              <a:gdLst/>
              <a:ahLst/>
              <a:cxnLst/>
              <a:rect l="l" t="t" r="r" b="b"/>
              <a:pathLst>
                <a:path w="1063" h="499" extrusionOk="0">
                  <a:moveTo>
                    <a:pt x="51" y="0"/>
                  </a:moveTo>
                  <a:lnTo>
                    <a:pt x="0" y="67"/>
                  </a:lnTo>
                  <a:lnTo>
                    <a:pt x="988" y="498"/>
                  </a:lnTo>
                  <a:lnTo>
                    <a:pt x="1062" y="278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29">
              <a:extLst>
                <a:ext uri="{FF2B5EF4-FFF2-40B4-BE49-F238E27FC236}">
                  <a16:creationId xmlns:a16="http://schemas.microsoft.com/office/drawing/2014/main" id="{9285DE80-404B-1664-A2B3-71AAE9569EC9}"/>
                </a:ext>
              </a:extLst>
            </p:cNvPr>
            <p:cNvSpPr/>
            <p:nvPr/>
          </p:nvSpPr>
          <p:spPr>
            <a:xfrm>
              <a:off x="3058600" y="2674900"/>
              <a:ext cx="25700" cy="19225"/>
            </a:xfrm>
            <a:custGeom>
              <a:avLst/>
              <a:gdLst/>
              <a:ahLst/>
              <a:cxnLst/>
              <a:rect l="l" t="t" r="r" b="b"/>
              <a:pathLst>
                <a:path w="1028" h="769" extrusionOk="0">
                  <a:moveTo>
                    <a:pt x="67" y="1"/>
                  </a:moveTo>
                  <a:lnTo>
                    <a:pt x="1" y="77"/>
                  </a:lnTo>
                  <a:lnTo>
                    <a:pt x="900" y="768"/>
                  </a:lnTo>
                  <a:cubicBezTo>
                    <a:pt x="942" y="705"/>
                    <a:pt x="985" y="643"/>
                    <a:pt x="1028" y="57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29">
              <a:extLst>
                <a:ext uri="{FF2B5EF4-FFF2-40B4-BE49-F238E27FC236}">
                  <a16:creationId xmlns:a16="http://schemas.microsoft.com/office/drawing/2014/main" id="{8080077A-1B5A-D89E-43EF-4B92D1B339DC}"/>
                </a:ext>
              </a:extLst>
            </p:cNvPr>
            <p:cNvSpPr/>
            <p:nvPr/>
          </p:nvSpPr>
          <p:spPr>
            <a:xfrm>
              <a:off x="3521200" y="2963825"/>
              <a:ext cx="21500" cy="17950"/>
            </a:xfrm>
            <a:custGeom>
              <a:avLst/>
              <a:gdLst/>
              <a:ahLst/>
              <a:cxnLst/>
              <a:rect l="l" t="t" r="r" b="b"/>
              <a:pathLst>
                <a:path w="860" h="718" extrusionOk="0">
                  <a:moveTo>
                    <a:pt x="722" y="1"/>
                  </a:moveTo>
                  <a:lnTo>
                    <a:pt x="1" y="572"/>
                  </a:lnTo>
                  <a:lnTo>
                    <a:pt x="116" y="718"/>
                  </a:lnTo>
                  <a:lnTo>
                    <a:pt x="859" y="174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29">
              <a:extLst>
                <a:ext uri="{FF2B5EF4-FFF2-40B4-BE49-F238E27FC236}">
                  <a16:creationId xmlns:a16="http://schemas.microsoft.com/office/drawing/2014/main" id="{49AE0FAF-5B77-F8F8-41CB-41D3E11969BD}"/>
                </a:ext>
              </a:extLst>
            </p:cNvPr>
            <p:cNvSpPr/>
            <p:nvPr/>
          </p:nvSpPr>
          <p:spPr>
            <a:xfrm>
              <a:off x="3623075" y="2672875"/>
              <a:ext cx="23250" cy="14700"/>
            </a:xfrm>
            <a:custGeom>
              <a:avLst/>
              <a:gdLst/>
              <a:ahLst/>
              <a:cxnLst/>
              <a:rect l="l" t="t" r="r" b="b"/>
              <a:pathLst>
                <a:path w="930" h="588" extrusionOk="0">
                  <a:moveTo>
                    <a:pt x="85" y="0"/>
                  </a:moveTo>
                  <a:lnTo>
                    <a:pt x="0" y="173"/>
                  </a:lnTo>
                  <a:lnTo>
                    <a:pt x="845" y="588"/>
                  </a:lnTo>
                  <a:lnTo>
                    <a:pt x="930" y="4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29">
              <a:extLst>
                <a:ext uri="{FF2B5EF4-FFF2-40B4-BE49-F238E27FC236}">
                  <a16:creationId xmlns:a16="http://schemas.microsoft.com/office/drawing/2014/main" id="{547664BB-58B6-D9B8-0C23-2F11F49D1AF8}"/>
                </a:ext>
              </a:extLst>
            </p:cNvPr>
            <p:cNvSpPr/>
            <p:nvPr/>
          </p:nvSpPr>
          <p:spPr>
            <a:xfrm>
              <a:off x="3670900" y="2726275"/>
              <a:ext cx="25800" cy="15150"/>
            </a:xfrm>
            <a:custGeom>
              <a:avLst/>
              <a:gdLst/>
              <a:ahLst/>
              <a:cxnLst/>
              <a:rect l="l" t="t" r="r" b="b"/>
              <a:pathLst>
                <a:path w="1032" h="606" extrusionOk="0">
                  <a:moveTo>
                    <a:pt x="92" y="1"/>
                  </a:moveTo>
                  <a:cubicBezTo>
                    <a:pt x="62" y="66"/>
                    <a:pt x="31" y="130"/>
                    <a:pt x="1" y="196"/>
                  </a:cubicBezTo>
                  <a:lnTo>
                    <a:pt x="970" y="606"/>
                  </a:lnTo>
                  <a:lnTo>
                    <a:pt x="1031" y="53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29">
              <a:extLst>
                <a:ext uri="{FF2B5EF4-FFF2-40B4-BE49-F238E27FC236}">
                  <a16:creationId xmlns:a16="http://schemas.microsoft.com/office/drawing/2014/main" id="{CDFD1CFF-C467-9B3B-323D-C1D34CE384CD}"/>
                </a:ext>
              </a:extLst>
            </p:cNvPr>
            <p:cNvSpPr/>
            <p:nvPr/>
          </p:nvSpPr>
          <p:spPr>
            <a:xfrm>
              <a:off x="3630450" y="2662475"/>
              <a:ext cx="25375" cy="14600"/>
            </a:xfrm>
            <a:custGeom>
              <a:avLst/>
              <a:gdLst/>
              <a:ahLst/>
              <a:cxnLst/>
              <a:rect l="l" t="t" r="r" b="b"/>
              <a:pathLst>
                <a:path w="1015" h="584" extrusionOk="0">
                  <a:moveTo>
                    <a:pt x="42" y="1"/>
                  </a:moveTo>
                  <a:lnTo>
                    <a:pt x="1" y="52"/>
                  </a:lnTo>
                  <a:cubicBezTo>
                    <a:pt x="307" y="228"/>
                    <a:pt x="614" y="406"/>
                    <a:pt x="920" y="584"/>
                  </a:cubicBezTo>
                  <a:cubicBezTo>
                    <a:pt x="952" y="515"/>
                    <a:pt x="983" y="447"/>
                    <a:pt x="1014" y="378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29">
              <a:extLst>
                <a:ext uri="{FF2B5EF4-FFF2-40B4-BE49-F238E27FC236}">
                  <a16:creationId xmlns:a16="http://schemas.microsoft.com/office/drawing/2014/main" id="{00EAEB3A-F9D8-1A8D-8139-644E3A9D7BA0}"/>
                </a:ext>
              </a:extLst>
            </p:cNvPr>
            <p:cNvSpPr/>
            <p:nvPr/>
          </p:nvSpPr>
          <p:spPr>
            <a:xfrm>
              <a:off x="3387950" y="2826200"/>
              <a:ext cx="22800" cy="14625"/>
            </a:xfrm>
            <a:custGeom>
              <a:avLst/>
              <a:gdLst/>
              <a:ahLst/>
              <a:cxnLst/>
              <a:rect l="l" t="t" r="r" b="b"/>
              <a:pathLst>
                <a:path w="912" h="585" extrusionOk="0">
                  <a:moveTo>
                    <a:pt x="74" y="0"/>
                  </a:moveTo>
                  <a:lnTo>
                    <a:pt x="1" y="165"/>
                  </a:lnTo>
                  <a:lnTo>
                    <a:pt x="826" y="584"/>
                  </a:lnTo>
                  <a:lnTo>
                    <a:pt x="911" y="4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29">
              <a:extLst>
                <a:ext uri="{FF2B5EF4-FFF2-40B4-BE49-F238E27FC236}">
                  <a16:creationId xmlns:a16="http://schemas.microsoft.com/office/drawing/2014/main" id="{C296714E-F408-37E1-53E0-9C1D77FBBFFC}"/>
                </a:ext>
              </a:extLst>
            </p:cNvPr>
            <p:cNvSpPr/>
            <p:nvPr/>
          </p:nvSpPr>
          <p:spPr>
            <a:xfrm>
              <a:off x="3659925" y="2691750"/>
              <a:ext cx="22275" cy="13675"/>
            </a:xfrm>
            <a:custGeom>
              <a:avLst/>
              <a:gdLst/>
              <a:ahLst/>
              <a:cxnLst/>
              <a:rect l="l" t="t" r="r" b="b"/>
              <a:pathLst>
                <a:path w="891" h="547" extrusionOk="0">
                  <a:moveTo>
                    <a:pt x="72" y="0"/>
                  </a:moveTo>
                  <a:cubicBezTo>
                    <a:pt x="48" y="55"/>
                    <a:pt x="24" y="109"/>
                    <a:pt x="0" y="164"/>
                  </a:cubicBezTo>
                  <a:lnTo>
                    <a:pt x="770" y="546"/>
                  </a:lnTo>
                  <a:lnTo>
                    <a:pt x="890" y="3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29">
              <a:extLst>
                <a:ext uri="{FF2B5EF4-FFF2-40B4-BE49-F238E27FC236}">
                  <a16:creationId xmlns:a16="http://schemas.microsoft.com/office/drawing/2014/main" id="{4B6A11B5-B7E7-BA11-FC5B-0096E5F9062A}"/>
                </a:ext>
              </a:extLst>
            </p:cNvPr>
            <p:cNvSpPr/>
            <p:nvPr/>
          </p:nvSpPr>
          <p:spPr>
            <a:xfrm>
              <a:off x="3360725" y="3212175"/>
              <a:ext cx="3875" cy="18350"/>
            </a:xfrm>
            <a:custGeom>
              <a:avLst/>
              <a:gdLst/>
              <a:ahLst/>
              <a:cxnLst/>
              <a:rect l="l" t="t" r="r" b="b"/>
              <a:pathLst>
                <a:path w="155" h="734" extrusionOk="0">
                  <a:moveTo>
                    <a:pt x="154" y="0"/>
                  </a:moveTo>
                  <a:lnTo>
                    <a:pt x="0" y="36"/>
                  </a:lnTo>
                  <a:lnTo>
                    <a:pt x="34" y="734"/>
                  </a:lnTo>
                  <a:lnTo>
                    <a:pt x="154" y="7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29">
              <a:extLst>
                <a:ext uri="{FF2B5EF4-FFF2-40B4-BE49-F238E27FC236}">
                  <a16:creationId xmlns:a16="http://schemas.microsoft.com/office/drawing/2014/main" id="{9C57BCAF-A9DD-C602-CE38-5783989B90BD}"/>
                </a:ext>
              </a:extLst>
            </p:cNvPr>
            <p:cNvSpPr/>
            <p:nvPr/>
          </p:nvSpPr>
          <p:spPr>
            <a:xfrm>
              <a:off x="3130475" y="2681325"/>
              <a:ext cx="20000" cy="14450"/>
            </a:xfrm>
            <a:custGeom>
              <a:avLst/>
              <a:gdLst/>
              <a:ahLst/>
              <a:cxnLst/>
              <a:rect l="l" t="t" r="r" b="b"/>
              <a:pathLst>
                <a:path w="800" h="578" extrusionOk="0">
                  <a:moveTo>
                    <a:pt x="47" y="1"/>
                  </a:moveTo>
                  <a:lnTo>
                    <a:pt x="1" y="57"/>
                  </a:lnTo>
                  <a:lnTo>
                    <a:pt x="686" y="577"/>
                  </a:lnTo>
                  <a:cubicBezTo>
                    <a:pt x="724" y="511"/>
                    <a:pt x="762" y="446"/>
                    <a:pt x="799" y="379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29">
              <a:extLst>
                <a:ext uri="{FF2B5EF4-FFF2-40B4-BE49-F238E27FC236}">
                  <a16:creationId xmlns:a16="http://schemas.microsoft.com/office/drawing/2014/main" id="{19F07BAC-D8EC-AB8F-ABD4-E1384DC1606B}"/>
                </a:ext>
              </a:extLst>
            </p:cNvPr>
            <p:cNvSpPr/>
            <p:nvPr/>
          </p:nvSpPr>
          <p:spPr>
            <a:xfrm>
              <a:off x="3331875" y="3208000"/>
              <a:ext cx="7875" cy="26250"/>
            </a:xfrm>
            <a:custGeom>
              <a:avLst/>
              <a:gdLst/>
              <a:ahLst/>
              <a:cxnLst/>
              <a:rect l="l" t="t" r="r" b="b"/>
              <a:pathLst>
                <a:path w="315" h="1050" extrusionOk="0">
                  <a:moveTo>
                    <a:pt x="263" y="1"/>
                  </a:moveTo>
                  <a:lnTo>
                    <a:pt x="265" y="35"/>
                  </a:lnTo>
                  <a:lnTo>
                    <a:pt x="265" y="35"/>
                  </a:lnTo>
                  <a:cubicBezTo>
                    <a:pt x="271" y="28"/>
                    <a:pt x="276" y="21"/>
                    <a:pt x="282" y="14"/>
                  </a:cubicBezTo>
                  <a:lnTo>
                    <a:pt x="263" y="1"/>
                  </a:lnTo>
                  <a:close/>
                  <a:moveTo>
                    <a:pt x="265" y="35"/>
                  </a:moveTo>
                  <a:lnTo>
                    <a:pt x="265" y="35"/>
                  </a:lnTo>
                  <a:cubicBezTo>
                    <a:pt x="1" y="365"/>
                    <a:pt x="86" y="707"/>
                    <a:pt x="314" y="1049"/>
                  </a:cubicBezTo>
                  <a:lnTo>
                    <a:pt x="265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29">
              <a:extLst>
                <a:ext uri="{FF2B5EF4-FFF2-40B4-BE49-F238E27FC236}">
                  <a16:creationId xmlns:a16="http://schemas.microsoft.com/office/drawing/2014/main" id="{AA0F1620-E85F-DF4E-03A1-0771C60629E4}"/>
                </a:ext>
              </a:extLst>
            </p:cNvPr>
            <p:cNvSpPr/>
            <p:nvPr/>
          </p:nvSpPr>
          <p:spPr>
            <a:xfrm>
              <a:off x="3084300" y="2673100"/>
              <a:ext cx="20500" cy="15175"/>
            </a:xfrm>
            <a:custGeom>
              <a:avLst/>
              <a:gdLst/>
              <a:ahLst/>
              <a:cxnLst/>
              <a:rect l="l" t="t" r="r" b="b"/>
              <a:pathLst>
                <a:path w="820" h="607" extrusionOk="0">
                  <a:moveTo>
                    <a:pt x="68" y="0"/>
                  </a:moveTo>
                  <a:cubicBezTo>
                    <a:pt x="45" y="27"/>
                    <a:pt x="23" y="53"/>
                    <a:pt x="1" y="81"/>
                  </a:cubicBezTo>
                  <a:lnTo>
                    <a:pt x="704" y="606"/>
                  </a:lnTo>
                  <a:lnTo>
                    <a:pt x="820" y="40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29">
              <a:extLst>
                <a:ext uri="{FF2B5EF4-FFF2-40B4-BE49-F238E27FC236}">
                  <a16:creationId xmlns:a16="http://schemas.microsoft.com/office/drawing/2014/main" id="{A28B2487-C8EA-3A48-D951-E982B02D636E}"/>
                </a:ext>
              </a:extLst>
            </p:cNvPr>
            <p:cNvSpPr/>
            <p:nvPr/>
          </p:nvSpPr>
          <p:spPr>
            <a:xfrm>
              <a:off x="3490125" y="3004250"/>
              <a:ext cx="11250" cy="14075"/>
            </a:xfrm>
            <a:custGeom>
              <a:avLst/>
              <a:gdLst/>
              <a:ahLst/>
              <a:cxnLst/>
              <a:rect l="l" t="t" r="r" b="b"/>
              <a:pathLst>
                <a:path w="450" h="563" extrusionOk="0">
                  <a:moveTo>
                    <a:pt x="324" y="1"/>
                  </a:moveTo>
                  <a:cubicBezTo>
                    <a:pt x="217" y="160"/>
                    <a:pt x="109" y="319"/>
                    <a:pt x="0" y="479"/>
                  </a:cubicBezTo>
                  <a:lnTo>
                    <a:pt x="129" y="562"/>
                  </a:lnTo>
                  <a:lnTo>
                    <a:pt x="450" y="8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29">
              <a:extLst>
                <a:ext uri="{FF2B5EF4-FFF2-40B4-BE49-F238E27FC236}">
                  <a16:creationId xmlns:a16="http://schemas.microsoft.com/office/drawing/2014/main" id="{E637E914-F19B-3ED3-870E-528C6640C19F}"/>
                </a:ext>
              </a:extLst>
            </p:cNvPr>
            <p:cNvSpPr/>
            <p:nvPr/>
          </p:nvSpPr>
          <p:spPr>
            <a:xfrm>
              <a:off x="3579925" y="2506550"/>
              <a:ext cx="235950" cy="18425"/>
            </a:xfrm>
            <a:custGeom>
              <a:avLst/>
              <a:gdLst/>
              <a:ahLst/>
              <a:cxnLst/>
              <a:rect l="l" t="t" r="r" b="b"/>
              <a:pathLst>
                <a:path w="9438" h="737" extrusionOk="0">
                  <a:moveTo>
                    <a:pt x="9437" y="31"/>
                  </a:moveTo>
                  <a:lnTo>
                    <a:pt x="9437" y="31"/>
                  </a:lnTo>
                  <a:cubicBezTo>
                    <a:pt x="6276" y="54"/>
                    <a:pt x="3109" y="0"/>
                    <a:pt x="0" y="737"/>
                  </a:cubicBezTo>
                  <a:lnTo>
                    <a:pt x="9409" y="279"/>
                  </a:lnTo>
                  <a:lnTo>
                    <a:pt x="9437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29">
              <a:extLst>
                <a:ext uri="{FF2B5EF4-FFF2-40B4-BE49-F238E27FC236}">
                  <a16:creationId xmlns:a16="http://schemas.microsoft.com/office/drawing/2014/main" id="{581CFF2F-6AE9-A44D-5BCB-337189D6ED24}"/>
                </a:ext>
              </a:extLst>
            </p:cNvPr>
            <p:cNvSpPr/>
            <p:nvPr/>
          </p:nvSpPr>
          <p:spPr>
            <a:xfrm>
              <a:off x="4065175" y="2614700"/>
              <a:ext cx="237475" cy="30925"/>
            </a:xfrm>
            <a:custGeom>
              <a:avLst/>
              <a:gdLst/>
              <a:ahLst/>
              <a:cxnLst/>
              <a:rect l="l" t="t" r="r" b="b"/>
              <a:pathLst>
                <a:path w="9499" h="1237" extrusionOk="0">
                  <a:moveTo>
                    <a:pt x="507" y="0"/>
                  </a:moveTo>
                  <a:cubicBezTo>
                    <a:pt x="299" y="0"/>
                    <a:pt x="127" y="8"/>
                    <a:pt x="0" y="24"/>
                  </a:cubicBezTo>
                  <a:lnTo>
                    <a:pt x="9499" y="1237"/>
                  </a:lnTo>
                  <a:cubicBezTo>
                    <a:pt x="8392" y="763"/>
                    <a:pt x="2603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29">
              <a:extLst>
                <a:ext uri="{FF2B5EF4-FFF2-40B4-BE49-F238E27FC236}">
                  <a16:creationId xmlns:a16="http://schemas.microsoft.com/office/drawing/2014/main" id="{44508AC4-7824-42C0-489B-5094EF92C56F}"/>
                </a:ext>
              </a:extLst>
            </p:cNvPr>
            <p:cNvSpPr/>
            <p:nvPr/>
          </p:nvSpPr>
          <p:spPr>
            <a:xfrm>
              <a:off x="4383075" y="2592975"/>
              <a:ext cx="241275" cy="35650"/>
            </a:xfrm>
            <a:custGeom>
              <a:avLst/>
              <a:gdLst/>
              <a:ahLst/>
              <a:cxnLst/>
              <a:rect l="l" t="t" r="r" b="b"/>
              <a:pathLst>
                <a:path w="9651" h="1426" extrusionOk="0">
                  <a:moveTo>
                    <a:pt x="1" y="1"/>
                  </a:moveTo>
                  <a:cubicBezTo>
                    <a:pt x="3213" y="506"/>
                    <a:pt x="6391" y="1251"/>
                    <a:pt x="9651" y="1425"/>
                  </a:cubicBezTo>
                  <a:cubicBezTo>
                    <a:pt x="6433" y="961"/>
                    <a:pt x="3255" y="21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29">
              <a:extLst>
                <a:ext uri="{FF2B5EF4-FFF2-40B4-BE49-F238E27FC236}">
                  <a16:creationId xmlns:a16="http://schemas.microsoft.com/office/drawing/2014/main" id="{7BD803D4-04CC-DC80-227B-A5FFE3F0FFA5}"/>
                </a:ext>
              </a:extLst>
            </p:cNvPr>
            <p:cNvSpPr/>
            <p:nvPr/>
          </p:nvSpPr>
          <p:spPr>
            <a:xfrm>
              <a:off x="3977075" y="2506825"/>
              <a:ext cx="173775" cy="29775"/>
            </a:xfrm>
            <a:custGeom>
              <a:avLst/>
              <a:gdLst/>
              <a:ahLst/>
              <a:cxnLst/>
              <a:rect l="l" t="t" r="r" b="b"/>
              <a:pathLst>
                <a:path w="6951" h="1191" extrusionOk="0">
                  <a:moveTo>
                    <a:pt x="47" y="1"/>
                  </a:moveTo>
                  <a:lnTo>
                    <a:pt x="0" y="273"/>
                  </a:lnTo>
                  <a:lnTo>
                    <a:pt x="6921" y="1191"/>
                  </a:lnTo>
                  <a:lnTo>
                    <a:pt x="6951" y="96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29">
              <a:extLst>
                <a:ext uri="{FF2B5EF4-FFF2-40B4-BE49-F238E27FC236}">
                  <a16:creationId xmlns:a16="http://schemas.microsoft.com/office/drawing/2014/main" id="{2AB9FC5D-6FD5-0B02-E52D-D201E5F8499E}"/>
                </a:ext>
              </a:extLst>
            </p:cNvPr>
            <p:cNvSpPr/>
            <p:nvPr/>
          </p:nvSpPr>
          <p:spPr>
            <a:xfrm>
              <a:off x="4113925" y="2587900"/>
              <a:ext cx="143775" cy="23750"/>
            </a:xfrm>
            <a:custGeom>
              <a:avLst/>
              <a:gdLst/>
              <a:ahLst/>
              <a:cxnLst/>
              <a:rect l="l" t="t" r="r" b="b"/>
              <a:pathLst>
                <a:path w="5751" h="950" extrusionOk="0">
                  <a:moveTo>
                    <a:pt x="6" y="1"/>
                  </a:moveTo>
                  <a:cubicBezTo>
                    <a:pt x="4" y="84"/>
                    <a:pt x="1" y="166"/>
                    <a:pt x="0" y="249"/>
                  </a:cubicBezTo>
                  <a:lnTo>
                    <a:pt x="5721" y="950"/>
                  </a:lnTo>
                  <a:cubicBezTo>
                    <a:pt x="5731" y="866"/>
                    <a:pt x="5741" y="781"/>
                    <a:pt x="5750" y="696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29">
              <a:extLst>
                <a:ext uri="{FF2B5EF4-FFF2-40B4-BE49-F238E27FC236}">
                  <a16:creationId xmlns:a16="http://schemas.microsoft.com/office/drawing/2014/main" id="{3B2B2EEE-EBCC-C415-3FEE-F92F14D7CF52}"/>
                </a:ext>
              </a:extLst>
            </p:cNvPr>
            <p:cNvSpPr/>
            <p:nvPr/>
          </p:nvSpPr>
          <p:spPr>
            <a:xfrm>
              <a:off x="4434750" y="2623800"/>
              <a:ext cx="119950" cy="23975"/>
            </a:xfrm>
            <a:custGeom>
              <a:avLst/>
              <a:gdLst/>
              <a:ahLst/>
              <a:cxnLst/>
              <a:rect l="l" t="t" r="r" b="b"/>
              <a:pathLst>
                <a:path w="4798" h="959" extrusionOk="0">
                  <a:moveTo>
                    <a:pt x="28" y="1"/>
                  </a:moveTo>
                  <a:lnTo>
                    <a:pt x="0" y="236"/>
                  </a:lnTo>
                  <a:lnTo>
                    <a:pt x="4764" y="959"/>
                  </a:lnTo>
                  <a:lnTo>
                    <a:pt x="4797" y="74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29">
              <a:extLst>
                <a:ext uri="{FF2B5EF4-FFF2-40B4-BE49-F238E27FC236}">
                  <a16:creationId xmlns:a16="http://schemas.microsoft.com/office/drawing/2014/main" id="{1371E201-1C68-A13D-EC8E-A98E52418EE4}"/>
                </a:ext>
              </a:extLst>
            </p:cNvPr>
            <p:cNvSpPr/>
            <p:nvPr/>
          </p:nvSpPr>
          <p:spPr>
            <a:xfrm>
              <a:off x="3925925" y="2571050"/>
              <a:ext cx="99275" cy="8275"/>
            </a:xfrm>
            <a:custGeom>
              <a:avLst/>
              <a:gdLst/>
              <a:ahLst/>
              <a:cxnLst/>
              <a:rect l="l" t="t" r="r" b="b"/>
              <a:pathLst>
                <a:path w="3971" h="331" extrusionOk="0">
                  <a:moveTo>
                    <a:pt x="25" y="0"/>
                  </a:moveTo>
                  <a:lnTo>
                    <a:pt x="0" y="264"/>
                  </a:lnTo>
                  <a:lnTo>
                    <a:pt x="3967" y="331"/>
                  </a:lnTo>
                  <a:cubicBezTo>
                    <a:pt x="3968" y="263"/>
                    <a:pt x="3969" y="195"/>
                    <a:pt x="3970" y="12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29">
              <a:extLst>
                <a:ext uri="{FF2B5EF4-FFF2-40B4-BE49-F238E27FC236}">
                  <a16:creationId xmlns:a16="http://schemas.microsoft.com/office/drawing/2014/main" id="{806678FC-D49E-7167-804D-07C80E532696}"/>
                </a:ext>
              </a:extLst>
            </p:cNvPr>
            <p:cNvSpPr/>
            <p:nvPr/>
          </p:nvSpPr>
          <p:spPr>
            <a:xfrm>
              <a:off x="3902375" y="2588550"/>
              <a:ext cx="103700" cy="7075"/>
            </a:xfrm>
            <a:custGeom>
              <a:avLst/>
              <a:gdLst/>
              <a:ahLst/>
              <a:cxnLst/>
              <a:rect l="l" t="t" r="r" b="b"/>
              <a:pathLst>
                <a:path w="4148" h="283" extrusionOk="0">
                  <a:moveTo>
                    <a:pt x="1577" y="1"/>
                  </a:moveTo>
                  <a:cubicBezTo>
                    <a:pt x="1052" y="1"/>
                    <a:pt x="527" y="55"/>
                    <a:pt x="0" y="198"/>
                  </a:cubicBezTo>
                  <a:lnTo>
                    <a:pt x="4148" y="283"/>
                  </a:lnTo>
                  <a:cubicBezTo>
                    <a:pt x="3291" y="146"/>
                    <a:pt x="2435" y="1"/>
                    <a:pt x="1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29">
              <a:extLst>
                <a:ext uri="{FF2B5EF4-FFF2-40B4-BE49-F238E27FC236}">
                  <a16:creationId xmlns:a16="http://schemas.microsoft.com/office/drawing/2014/main" id="{F01E7468-E37D-274C-510E-796E67D8B877}"/>
                </a:ext>
              </a:extLst>
            </p:cNvPr>
            <p:cNvSpPr/>
            <p:nvPr/>
          </p:nvSpPr>
          <p:spPr>
            <a:xfrm>
              <a:off x="3848925" y="2513000"/>
              <a:ext cx="104000" cy="18725"/>
            </a:xfrm>
            <a:custGeom>
              <a:avLst/>
              <a:gdLst/>
              <a:ahLst/>
              <a:cxnLst/>
              <a:rect l="l" t="t" r="r" b="b"/>
              <a:pathLst>
                <a:path w="4160" h="749" extrusionOk="0">
                  <a:moveTo>
                    <a:pt x="17" y="1"/>
                  </a:moveTo>
                  <a:cubicBezTo>
                    <a:pt x="11" y="79"/>
                    <a:pt x="6" y="157"/>
                    <a:pt x="0" y="235"/>
                  </a:cubicBezTo>
                  <a:lnTo>
                    <a:pt x="4134" y="748"/>
                  </a:lnTo>
                  <a:cubicBezTo>
                    <a:pt x="4142" y="672"/>
                    <a:pt x="4151" y="596"/>
                    <a:pt x="4159" y="52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29">
              <a:extLst>
                <a:ext uri="{FF2B5EF4-FFF2-40B4-BE49-F238E27FC236}">
                  <a16:creationId xmlns:a16="http://schemas.microsoft.com/office/drawing/2014/main" id="{7509AB11-1C3C-F28E-07B8-E9EADD32E90A}"/>
                </a:ext>
              </a:extLst>
            </p:cNvPr>
            <p:cNvSpPr/>
            <p:nvPr/>
          </p:nvSpPr>
          <p:spPr>
            <a:xfrm>
              <a:off x="3996800" y="2538825"/>
              <a:ext cx="93700" cy="10875"/>
            </a:xfrm>
            <a:custGeom>
              <a:avLst/>
              <a:gdLst/>
              <a:ahLst/>
              <a:cxnLst/>
              <a:rect l="l" t="t" r="r" b="b"/>
              <a:pathLst>
                <a:path w="3748" h="435" extrusionOk="0">
                  <a:moveTo>
                    <a:pt x="1148" y="0"/>
                  </a:moveTo>
                  <a:cubicBezTo>
                    <a:pt x="768" y="0"/>
                    <a:pt x="386" y="39"/>
                    <a:pt x="1" y="129"/>
                  </a:cubicBezTo>
                  <a:lnTo>
                    <a:pt x="3748" y="434"/>
                  </a:lnTo>
                  <a:cubicBezTo>
                    <a:pt x="2879" y="201"/>
                    <a:pt x="2017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29">
              <a:extLst>
                <a:ext uri="{FF2B5EF4-FFF2-40B4-BE49-F238E27FC236}">
                  <a16:creationId xmlns:a16="http://schemas.microsoft.com/office/drawing/2014/main" id="{CE9DAD38-6380-988B-4C3A-F4634D034EC9}"/>
                </a:ext>
              </a:extLst>
            </p:cNvPr>
            <p:cNvSpPr/>
            <p:nvPr/>
          </p:nvSpPr>
          <p:spPr>
            <a:xfrm>
              <a:off x="3653775" y="2493775"/>
              <a:ext cx="75525" cy="10175"/>
            </a:xfrm>
            <a:custGeom>
              <a:avLst/>
              <a:gdLst/>
              <a:ahLst/>
              <a:cxnLst/>
              <a:rect l="l" t="t" r="r" b="b"/>
              <a:pathLst>
                <a:path w="3021" h="407" extrusionOk="0">
                  <a:moveTo>
                    <a:pt x="2133" y="1"/>
                  </a:moveTo>
                  <a:cubicBezTo>
                    <a:pt x="1465" y="1"/>
                    <a:pt x="774" y="81"/>
                    <a:pt x="1" y="406"/>
                  </a:cubicBezTo>
                  <a:lnTo>
                    <a:pt x="3021" y="259"/>
                  </a:lnTo>
                  <a:cubicBezTo>
                    <a:pt x="3012" y="184"/>
                    <a:pt x="3003" y="108"/>
                    <a:pt x="2994" y="32"/>
                  </a:cubicBezTo>
                  <a:cubicBezTo>
                    <a:pt x="2708" y="16"/>
                    <a:pt x="2423" y="1"/>
                    <a:pt x="2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29">
              <a:extLst>
                <a:ext uri="{FF2B5EF4-FFF2-40B4-BE49-F238E27FC236}">
                  <a16:creationId xmlns:a16="http://schemas.microsoft.com/office/drawing/2014/main" id="{1F1E4A66-82C4-EA64-8619-9958983C9BC1}"/>
                </a:ext>
              </a:extLst>
            </p:cNvPr>
            <p:cNvSpPr/>
            <p:nvPr/>
          </p:nvSpPr>
          <p:spPr>
            <a:xfrm>
              <a:off x="4338225" y="2647075"/>
              <a:ext cx="78225" cy="13500"/>
            </a:xfrm>
            <a:custGeom>
              <a:avLst/>
              <a:gdLst/>
              <a:ahLst/>
              <a:cxnLst/>
              <a:rect l="l" t="t" r="r" b="b"/>
              <a:pathLst>
                <a:path w="3129" h="540" extrusionOk="0">
                  <a:moveTo>
                    <a:pt x="15" y="1"/>
                  </a:moveTo>
                  <a:cubicBezTo>
                    <a:pt x="10" y="81"/>
                    <a:pt x="6" y="163"/>
                    <a:pt x="0" y="243"/>
                  </a:cubicBezTo>
                  <a:lnTo>
                    <a:pt x="3107" y="540"/>
                  </a:lnTo>
                  <a:cubicBezTo>
                    <a:pt x="3115" y="463"/>
                    <a:pt x="3122" y="386"/>
                    <a:pt x="3129" y="309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29">
              <a:extLst>
                <a:ext uri="{FF2B5EF4-FFF2-40B4-BE49-F238E27FC236}">
                  <a16:creationId xmlns:a16="http://schemas.microsoft.com/office/drawing/2014/main" id="{45C9CEBC-1630-6A21-1A7A-2D700F3717E1}"/>
                </a:ext>
              </a:extLst>
            </p:cNvPr>
            <p:cNvSpPr/>
            <p:nvPr/>
          </p:nvSpPr>
          <p:spPr>
            <a:xfrm>
              <a:off x="3854800" y="2501750"/>
              <a:ext cx="73100" cy="10325"/>
            </a:xfrm>
            <a:custGeom>
              <a:avLst/>
              <a:gdLst/>
              <a:ahLst/>
              <a:cxnLst/>
              <a:rect l="l" t="t" r="r" b="b"/>
              <a:pathLst>
                <a:path w="2924" h="413" extrusionOk="0">
                  <a:moveTo>
                    <a:pt x="963" y="0"/>
                  </a:moveTo>
                  <a:cubicBezTo>
                    <a:pt x="645" y="0"/>
                    <a:pt x="324" y="30"/>
                    <a:pt x="1" y="86"/>
                  </a:cubicBezTo>
                  <a:lnTo>
                    <a:pt x="2923" y="412"/>
                  </a:lnTo>
                  <a:cubicBezTo>
                    <a:pt x="2285" y="130"/>
                    <a:pt x="1631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29">
              <a:extLst>
                <a:ext uri="{FF2B5EF4-FFF2-40B4-BE49-F238E27FC236}">
                  <a16:creationId xmlns:a16="http://schemas.microsoft.com/office/drawing/2014/main" id="{1AFA68FE-1501-78B8-5C91-7053E42EF572}"/>
                </a:ext>
              </a:extLst>
            </p:cNvPr>
            <p:cNvSpPr/>
            <p:nvPr/>
          </p:nvSpPr>
          <p:spPr>
            <a:xfrm>
              <a:off x="4219650" y="2577075"/>
              <a:ext cx="64350" cy="15950"/>
            </a:xfrm>
            <a:custGeom>
              <a:avLst/>
              <a:gdLst/>
              <a:ahLst/>
              <a:cxnLst/>
              <a:rect l="l" t="t" r="r" b="b"/>
              <a:pathLst>
                <a:path w="2574" h="638" extrusionOk="0">
                  <a:moveTo>
                    <a:pt x="32" y="0"/>
                  </a:moveTo>
                  <a:cubicBezTo>
                    <a:pt x="22" y="70"/>
                    <a:pt x="12" y="141"/>
                    <a:pt x="1" y="211"/>
                  </a:cubicBezTo>
                  <a:lnTo>
                    <a:pt x="2520" y="638"/>
                  </a:lnTo>
                  <a:cubicBezTo>
                    <a:pt x="2538" y="556"/>
                    <a:pt x="2556" y="474"/>
                    <a:pt x="2573" y="39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29">
              <a:extLst>
                <a:ext uri="{FF2B5EF4-FFF2-40B4-BE49-F238E27FC236}">
                  <a16:creationId xmlns:a16="http://schemas.microsoft.com/office/drawing/2014/main" id="{DAFAAC43-1837-66DD-C755-A2A38AD35E6C}"/>
                </a:ext>
              </a:extLst>
            </p:cNvPr>
            <p:cNvSpPr/>
            <p:nvPr/>
          </p:nvSpPr>
          <p:spPr>
            <a:xfrm>
              <a:off x="4288475" y="2553375"/>
              <a:ext cx="68125" cy="7125"/>
            </a:xfrm>
            <a:custGeom>
              <a:avLst/>
              <a:gdLst/>
              <a:ahLst/>
              <a:cxnLst/>
              <a:rect l="l" t="t" r="r" b="b"/>
              <a:pathLst>
                <a:path w="2725" h="285" extrusionOk="0">
                  <a:moveTo>
                    <a:pt x="1466" y="0"/>
                  </a:moveTo>
                  <a:cubicBezTo>
                    <a:pt x="980" y="0"/>
                    <a:pt x="490" y="96"/>
                    <a:pt x="0" y="184"/>
                  </a:cubicBezTo>
                  <a:lnTo>
                    <a:pt x="2725" y="285"/>
                  </a:lnTo>
                  <a:cubicBezTo>
                    <a:pt x="2309" y="73"/>
                    <a:pt x="1889" y="0"/>
                    <a:pt x="1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29">
              <a:extLst>
                <a:ext uri="{FF2B5EF4-FFF2-40B4-BE49-F238E27FC236}">
                  <a16:creationId xmlns:a16="http://schemas.microsoft.com/office/drawing/2014/main" id="{81C34C38-5CF5-C0EB-A3AB-1397F46BB71A}"/>
                </a:ext>
              </a:extLst>
            </p:cNvPr>
            <p:cNvSpPr/>
            <p:nvPr/>
          </p:nvSpPr>
          <p:spPr>
            <a:xfrm>
              <a:off x="4601125" y="2675225"/>
              <a:ext cx="55925" cy="8375"/>
            </a:xfrm>
            <a:custGeom>
              <a:avLst/>
              <a:gdLst/>
              <a:ahLst/>
              <a:cxnLst/>
              <a:rect l="l" t="t" r="r" b="b"/>
              <a:pathLst>
                <a:path w="2237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7"/>
                    <a:pt x="13" y="154"/>
                    <a:pt x="20" y="232"/>
                  </a:cubicBezTo>
                  <a:cubicBezTo>
                    <a:pt x="60" y="230"/>
                    <a:pt x="101" y="229"/>
                    <a:pt x="142" y="229"/>
                  </a:cubicBezTo>
                  <a:cubicBezTo>
                    <a:pt x="566" y="229"/>
                    <a:pt x="988" y="334"/>
                    <a:pt x="1413" y="334"/>
                  </a:cubicBezTo>
                  <a:cubicBezTo>
                    <a:pt x="1686" y="334"/>
                    <a:pt x="1961" y="291"/>
                    <a:pt x="2237" y="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29">
              <a:extLst>
                <a:ext uri="{FF2B5EF4-FFF2-40B4-BE49-F238E27FC236}">
                  <a16:creationId xmlns:a16="http://schemas.microsoft.com/office/drawing/2014/main" id="{DC810550-E02D-968F-2DE0-D777DBE8FD3D}"/>
                </a:ext>
              </a:extLst>
            </p:cNvPr>
            <p:cNvSpPr/>
            <p:nvPr/>
          </p:nvSpPr>
          <p:spPr>
            <a:xfrm>
              <a:off x="4601325" y="2695600"/>
              <a:ext cx="55000" cy="9450"/>
            </a:xfrm>
            <a:custGeom>
              <a:avLst/>
              <a:gdLst/>
              <a:ahLst/>
              <a:cxnLst/>
              <a:rect l="l" t="t" r="r" b="b"/>
              <a:pathLst>
                <a:path w="2200" h="378" extrusionOk="0">
                  <a:moveTo>
                    <a:pt x="13" y="0"/>
                  </a:moveTo>
                  <a:cubicBezTo>
                    <a:pt x="8" y="63"/>
                    <a:pt x="5" y="124"/>
                    <a:pt x="0" y="185"/>
                  </a:cubicBezTo>
                  <a:lnTo>
                    <a:pt x="2154" y="378"/>
                  </a:lnTo>
                  <a:cubicBezTo>
                    <a:pt x="2169" y="304"/>
                    <a:pt x="2185" y="232"/>
                    <a:pt x="2199" y="159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29">
              <a:extLst>
                <a:ext uri="{FF2B5EF4-FFF2-40B4-BE49-F238E27FC236}">
                  <a16:creationId xmlns:a16="http://schemas.microsoft.com/office/drawing/2014/main" id="{675750B1-D0AE-F91D-05B6-24F0E76FE7A9}"/>
                </a:ext>
              </a:extLst>
            </p:cNvPr>
            <p:cNvSpPr/>
            <p:nvPr/>
          </p:nvSpPr>
          <p:spPr>
            <a:xfrm>
              <a:off x="4369550" y="2637700"/>
              <a:ext cx="47850" cy="9600"/>
            </a:xfrm>
            <a:custGeom>
              <a:avLst/>
              <a:gdLst/>
              <a:ahLst/>
              <a:cxnLst/>
              <a:rect l="l" t="t" r="r" b="b"/>
              <a:pathLst>
                <a:path w="1914" h="384" extrusionOk="0">
                  <a:moveTo>
                    <a:pt x="660" y="0"/>
                  </a:moveTo>
                  <a:cubicBezTo>
                    <a:pt x="462" y="0"/>
                    <a:pt x="268" y="46"/>
                    <a:pt x="1" y="125"/>
                  </a:cubicBezTo>
                  <a:lnTo>
                    <a:pt x="1913" y="384"/>
                  </a:lnTo>
                  <a:cubicBezTo>
                    <a:pt x="1289" y="112"/>
                    <a:pt x="970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29">
              <a:extLst>
                <a:ext uri="{FF2B5EF4-FFF2-40B4-BE49-F238E27FC236}">
                  <a16:creationId xmlns:a16="http://schemas.microsoft.com/office/drawing/2014/main" id="{AFA60A18-545F-6C06-4474-A4741709EA24}"/>
                </a:ext>
              </a:extLst>
            </p:cNvPr>
            <p:cNvSpPr/>
            <p:nvPr/>
          </p:nvSpPr>
          <p:spPr>
            <a:xfrm>
              <a:off x="3584725" y="2486650"/>
              <a:ext cx="50625" cy="9750"/>
            </a:xfrm>
            <a:custGeom>
              <a:avLst/>
              <a:gdLst/>
              <a:ahLst/>
              <a:cxnLst/>
              <a:rect l="l" t="t" r="r" b="b"/>
              <a:pathLst>
                <a:path w="2025" h="390" extrusionOk="0">
                  <a:moveTo>
                    <a:pt x="1090" y="1"/>
                  </a:moveTo>
                  <a:cubicBezTo>
                    <a:pt x="698" y="1"/>
                    <a:pt x="326" y="86"/>
                    <a:pt x="1" y="390"/>
                  </a:cubicBezTo>
                  <a:lnTo>
                    <a:pt x="2024" y="94"/>
                  </a:lnTo>
                  <a:cubicBezTo>
                    <a:pt x="1710" y="52"/>
                    <a:pt x="1394" y="1"/>
                    <a:pt x="1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29">
              <a:extLst>
                <a:ext uri="{FF2B5EF4-FFF2-40B4-BE49-F238E27FC236}">
                  <a16:creationId xmlns:a16="http://schemas.microsoft.com/office/drawing/2014/main" id="{963BC182-90D8-6BF3-D10A-F6E4074AD91D}"/>
                </a:ext>
              </a:extLst>
            </p:cNvPr>
            <p:cNvSpPr/>
            <p:nvPr/>
          </p:nvSpPr>
          <p:spPr>
            <a:xfrm>
              <a:off x="4322925" y="2572075"/>
              <a:ext cx="33200" cy="5275"/>
            </a:xfrm>
            <a:custGeom>
              <a:avLst/>
              <a:gdLst/>
              <a:ahLst/>
              <a:cxnLst/>
              <a:rect l="l" t="t" r="r" b="b"/>
              <a:pathLst>
                <a:path w="1328" h="211" extrusionOk="0">
                  <a:moveTo>
                    <a:pt x="8" y="1"/>
                  </a:moveTo>
                  <a:cubicBezTo>
                    <a:pt x="6" y="69"/>
                    <a:pt x="4" y="137"/>
                    <a:pt x="1" y="205"/>
                  </a:cubicBezTo>
                  <a:lnTo>
                    <a:pt x="1325" y="210"/>
                  </a:lnTo>
                  <a:cubicBezTo>
                    <a:pt x="1325" y="149"/>
                    <a:pt x="1327" y="88"/>
                    <a:pt x="1328" y="2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29">
              <a:extLst>
                <a:ext uri="{FF2B5EF4-FFF2-40B4-BE49-F238E27FC236}">
                  <a16:creationId xmlns:a16="http://schemas.microsoft.com/office/drawing/2014/main" id="{CFA80964-7A5E-7717-DFAD-D459FD99F223}"/>
                </a:ext>
              </a:extLst>
            </p:cNvPr>
            <p:cNvSpPr/>
            <p:nvPr/>
          </p:nvSpPr>
          <p:spPr>
            <a:xfrm>
              <a:off x="4155000" y="2971450"/>
              <a:ext cx="123825" cy="50950"/>
            </a:xfrm>
            <a:custGeom>
              <a:avLst/>
              <a:gdLst/>
              <a:ahLst/>
              <a:cxnLst/>
              <a:rect l="l" t="t" r="r" b="b"/>
              <a:pathLst>
                <a:path w="4953" h="2038" extrusionOk="0">
                  <a:moveTo>
                    <a:pt x="4952" y="0"/>
                  </a:moveTo>
                  <a:lnTo>
                    <a:pt x="4952" y="0"/>
                  </a:lnTo>
                  <a:cubicBezTo>
                    <a:pt x="3282" y="562"/>
                    <a:pt x="1664" y="1252"/>
                    <a:pt x="48" y="1945"/>
                  </a:cubicBezTo>
                  <a:cubicBezTo>
                    <a:pt x="32" y="1951"/>
                    <a:pt x="28" y="1984"/>
                    <a:pt x="23" y="2013"/>
                  </a:cubicBezTo>
                  <a:lnTo>
                    <a:pt x="23" y="2013"/>
                  </a:lnTo>
                  <a:cubicBezTo>
                    <a:pt x="1750" y="1547"/>
                    <a:pt x="3351" y="774"/>
                    <a:pt x="4952" y="0"/>
                  </a:cubicBezTo>
                  <a:close/>
                  <a:moveTo>
                    <a:pt x="23" y="2013"/>
                  </a:moveTo>
                  <a:cubicBezTo>
                    <a:pt x="15" y="2015"/>
                    <a:pt x="8" y="2017"/>
                    <a:pt x="0" y="2019"/>
                  </a:cubicBezTo>
                  <a:lnTo>
                    <a:pt x="17" y="2038"/>
                  </a:lnTo>
                  <a:cubicBezTo>
                    <a:pt x="19" y="2030"/>
                    <a:pt x="21" y="2022"/>
                    <a:pt x="23" y="2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29">
              <a:extLst>
                <a:ext uri="{FF2B5EF4-FFF2-40B4-BE49-F238E27FC236}">
                  <a16:creationId xmlns:a16="http://schemas.microsoft.com/office/drawing/2014/main" id="{33C71478-92FC-3C81-4EF1-16C10CCEFFBA}"/>
                </a:ext>
              </a:extLst>
            </p:cNvPr>
            <p:cNvSpPr/>
            <p:nvPr/>
          </p:nvSpPr>
          <p:spPr>
            <a:xfrm>
              <a:off x="4075850" y="2802025"/>
              <a:ext cx="115800" cy="52075"/>
            </a:xfrm>
            <a:custGeom>
              <a:avLst/>
              <a:gdLst/>
              <a:ahLst/>
              <a:cxnLst/>
              <a:rect l="l" t="t" r="r" b="b"/>
              <a:pathLst>
                <a:path w="4632" h="2083" extrusionOk="0">
                  <a:moveTo>
                    <a:pt x="4539" y="0"/>
                  </a:moveTo>
                  <a:cubicBezTo>
                    <a:pt x="3022" y="630"/>
                    <a:pt x="1460" y="1145"/>
                    <a:pt x="33" y="1986"/>
                  </a:cubicBezTo>
                  <a:cubicBezTo>
                    <a:pt x="19" y="1994"/>
                    <a:pt x="20" y="2026"/>
                    <a:pt x="19" y="2056"/>
                  </a:cubicBezTo>
                  <a:lnTo>
                    <a:pt x="19" y="2056"/>
                  </a:lnTo>
                  <a:lnTo>
                    <a:pt x="4632" y="222"/>
                  </a:lnTo>
                  <a:lnTo>
                    <a:pt x="4539" y="0"/>
                  </a:lnTo>
                  <a:close/>
                  <a:moveTo>
                    <a:pt x="19" y="2056"/>
                  </a:moveTo>
                  <a:lnTo>
                    <a:pt x="0" y="2063"/>
                  </a:lnTo>
                  <a:lnTo>
                    <a:pt x="17" y="2083"/>
                  </a:lnTo>
                  <a:cubicBezTo>
                    <a:pt x="18" y="2075"/>
                    <a:pt x="19" y="2065"/>
                    <a:pt x="19" y="2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29">
              <a:extLst>
                <a:ext uri="{FF2B5EF4-FFF2-40B4-BE49-F238E27FC236}">
                  <a16:creationId xmlns:a16="http://schemas.microsoft.com/office/drawing/2014/main" id="{F3D15EA0-DB44-83F6-10FD-D016B4CA0AB1}"/>
                </a:ext>
              </a:extLst>
            </p:cNvPr>
            <p:cNvSpPr/>
            <p:nvPr/>
          </p:nvSpPr>
          <p:spPr>
            <a:xfrm>
              <a:off x="4085450" y="2853900"/>
              <a:ext cx="77150" cy="38750"/>
            </a:xfrm>
            <a:custGeom>
              <a:avLst/>
              <a:gdLst/>
              <a:ahLst/>
              <a:cxnLst/>
              <a:rect l="l" t="t" r="r" b="b"/>
              <a:pathLst>
                <a:path w="3086" h="1550" extrusionOk="0">
                  <a:moveTo>
                    <a:pt x="3021" y="1"/>
                  </a:moveTo>
                  <a:lnTo>
                    <a:pt x="0" y="1414"/>
                  </a:lnTo>
                  <a:cubicBezTo>
                    <a:pt x="22" y="1459"/>
                    <a:pt x="42" y="1505"/>
                    <a:pt x="62" y="1550"/>
                  </a:cubicBezTo>
                  <a:lnTo>
                    <a:pt x="1503" y="1253"/>
                  </a:lnTo>
                  <a:lnTo>
                    <a:pt x="2383" y="807"/>
                  </a:lnTo>
                  <a:lnTo>
                    <a:pt x="3086" y="114"/>
                  </a:lnTo>
                  <a:cubicBezTo>
                    <a:pt x="3064" y="77"/>
                    <a:pt x="3043" y="39"/>
                    <a:pt x="3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29">
              <a:extLst>
                <a:ext uri="{FF2B5EF4-FFF2-40B4-BE49-F238E27FC236}">
                  <a16:creationId xmlns:a16="http://schemas.microsoft.com/office/drawing/2014/main" id="{C01FD3A0-4CF1-A1FA-7E2C-02D8721046AB}"/>
                </a:ext>
              </a:extLst>
            </p:cNvPr>
            <p:cNvSpPr/>
            <p:nvPr/>
          </p:nvSpPr>
          <p:spPr>
            <a:xfrm>
              <a:off x="4198025" y="2949425"/>
              <a:ext cx="67550" cy="35850"/>
            </a:xfrm>
            <a:custGeom>
              <a:avLst/>
              <a:gdLst/>
              <a:ahLst/>
              <a:cxnLst/>
              <a:rect l="l" t="t" r="r" b="b"/>
              <a:pathLst>
                <a:path w="2702" h="1434" extrusionOk="0">
                  <a:moveTo>
                    <a:pt x="2570" y="0"/>
                  </a:moveTo>
                  <a:lnTo>
                    <a:pt x="1" y="1374"/>
                  </a:lnTo>
                  <a:lnTo>
                    <a:pt x="57" y="1434"/>
                  </a:lnTo>
                  <a:lnTo>
                    <a:pt x="2701" y="267"/>
                  </a:lnTo>
                  <a:lnTo>
                    <a:pt x="2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29">
              <a:extLst>
                <a:ext uri="{FF2B5EF4-FFF2-40B4-BE49-F238E27FC236}">
                  <a16:creationId xmlns:a16="http://schemas.microsoft.com/office/drawing/2014/main" id="{292C57DE-405B-4973-577E-C73FF0B39017}"/>
                </a:ext>
              </a:extLst>
            </p:cNvPr>
            <p:cNvSpPr/>
            <p:nvPr/>
          </p:nvSpPr>
          <p:spPr>
            <a:xfrm>
              <a:off x="4123000" y="2869075"/>
              <a:ext cx="40625" cy="16300"/>
            </a:xfrm>
            <a:custGeom>
              <a:avLst/>
              <a:gdLst/>
              <a:ahLst/>
              <a:cxnLst/>
              <a:rect l="l" t="t" r="r" b="b"/>
              <a:pathLst>
                <a:path w="1625" h="652" extrusionOk="0">
                  <a:moveTo>
                    <a:pt x="1625" y="1"/>
                  </a:moveTo>
                  <a:lnTo>
                    <a:pt x="881" y="201"/>
                  </a:lnTo>
                  <a:lnTo>
                    <a:pt x="1" y="646"/>
                  </a:lnTo>
                  <a:cubicBezTo>
                    <a:pt x="48" y="650"/>
                    <a:pt x="94" y="652"/>
                    <a:pt x="140" y="652"/>
                  </a:cubicBezTo>
                  <a:cubicBezTo>
                    <a:pt x="711" y="652"/>
                    <a:pt x="1181" y="372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29">
              <a:extLst>
                <a:ext uri="{FF2B5EF4-FFF2-40B4-BE49-F238E27FC236}">
                  <a16:creationId xmlns:a16="http://schemas.microsoft.com/office/drawing/2014/main" id="{2DCFD89D-26B2-3736-FDF7-161B3AD7897A}"/>
                </a:ext>
              </a:extLst>
            </p:cNvPr>
            <p:cNvSpPr/>
            <p:nvPr/>
          </p:nvSpPr>
          <p:spPr>
            <a:xfrm>
              <a:off x="4434100" y="2878725"/>
              <a:ext cx="28950" cy="19400"/>
            </a:xfrm>
            <a:custGeom>
              <a:avLst/>
              <a:gdLst/>
              <a:ahLst/>
              <a:cxnLst/>
              <a:rect l="l" t="t" r="r" b="b"/>
              <a:pathLst>
                <a:path w="1158" h="776" extrusionOk="0">
                  <a:moveTo>
                    <a:pt x="1043" y="1"/>
                  </a:moveTo>
                  <a:lnTo>
                    <a:pt x="0" y="586"/>
                  </a:lnTo>
                  <a:lnTo>
                    <a:pt x="105" y="775"/>
                  </a:lnTo>
                  <a:lnTo>
                    <a:pt x="1158" y="21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29">
              <a:extLst>
                <a:ext uri="{FF2B5EF4-FFF2-40B4-BE49-F238E27FC236}">
                  <a16:creationId xmlns:a16="http://schemas.microsoft.com/office/drawing/2014/main" id="{3376846E-FF06-CCE6-9E4E-42B227C1EE34}"/>
                </a:ext>
              </a:extLst>
            </p:cNvPr>
            <p:cNvSpPr/>
            <p:nvPr/>
          </p:nvSpPr>
          <p:spPr>
            <a:xfrm>
              <a:off x="4148700" y="2936425"/>
              <a:ext cx="29200" cy="19325"/>
            </a:xfrm>
            <a:custGeom>
              <a:avLst/>
              <a:gdLst/>
              <a:ahLst/>
              <a:cxnLst/>
              <a:rect l="l" t="t" r="r" b="b"/>
              <a:pathLst>
                <a:path w="1168" h="773" extrusionOk="0">
                  <a:moveTo>
                    <a:pt x="1078" y="1"/>
                  </a:moveTo>
                  <a:lnTo>
                    <a:pt x="1" y="578"/>
                  </a:lnTo>
                  <a:cubicBezTo>
                    <a:pt x="30" y="643"/>
                    <a:pt x="61" y="707"/>
                    <a:pt x="92" y="773"/>
                  </a:cubicBezTo>
                  <a:lnTo>
                    <a:pt x="1167" y="163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29">
              <a:extLst>
                <a:ext uri="{FF2B5EF4-FFF2-40B4-BE49-F238E27FC236}">
                  <a16:creationId xmlns:a16="http://schemas.microsoft.com/office/drawing/2014/main" id="{6D2C3500-AD0D-C9A7-CA08-6F353B40C342}"/>
                </a:ext>
              </a:extLst>
            </p:cNvPr>
            <p:cNvSpPr/>
            <p:nvPr/>
          </p:nvSpPr>
          <p:spPr>
            <a:xfrm>
              <a:off x="4387875" y="2902825"/>
              <a:ext cx="31975" cy="16725"/>
            </a:xfrm>
            <a:custGeom>
              <a:avLst/>
              <a:gdLst/>
              <a:ahLst/>
              <a:cxnLst/>
              <a:rect l="l" t="t" r="r" b="b"/>
              <a:pathLst>
                <a:path w="1279" h="669" extrusionOk="0">
                  <a:moveTo>
                    <a:pt x="1194" y="1"/>
                  </a:moveTo>
                  <a:cubicBezTo>
                    <a:pt x="768" y="167"/>
                    <a:pt x="312" y="267"/>
                    <a:pt x="0" y="669"/>
                  </a:cubicBezTo>
                  <a:lnTo>
                    <a:pt x="1" y="669"/>
                  </a:lnTo>
                  <a:lnTo>
                    <a:pt x="1279" y="187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29">
              <a:extLst>
                <a:ext uri="{FF2B5EF4-FFF2-40B4-BE49-F238E27FC236}">
                  <a16:creationId xmlns:a16="http://schemas.microsoft.com/office/drawing/2014/main" id="{B5B5AE44-5286-F798-3F75-6D8ABDF3A98F}"/>
                </a:ext>
              </a:extLst>
            </p:cNvPr>
            <p:cNvSpPr/>
            <p:nvPr/>
          </p:nvSpPr>
          <p:spPr>
            <a:xfrm>
              <a:off x="4379550" y="2887700"/>
              <a:ext cx="29025" cy="17450"/>
            </a:xfrm>
            <a:custGeom>
              <a:avLst/>
              <a:gdLst/>
              <a:ahLst/>
              <a:cxnLst/>
              <a:rect l="l" t="t" r="r" b="b"/>
              <a:pathLst>
                <a:path w="1161" h="698" extrusionOk="0">
                  <a:moveTo>
                    <a:pt x="1073" y="1"/>
                  </a:moveTo>
                  <a:lnTo>
                    <a:pt x="0" y="535"/>
                  </a:lnTo>
                  <a:lnTo>
                    <a:pt x="137" y="697"/>
                  </a:lnTo>
                  <a:lnTo>
                    <a:pt x="1161" y="176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29">
              <a:extLst>
                <a:ext uri="{FF2B5EF4-FFF2-40B4-BE49-F238E27FC236}">
                  <a16:creationId xmlns:a16="http://schemas.microsoft.com/office/drawing/2014/main" id="{EB65A472-5710-1192-90A8-C95FC7344CD5}"/>
                </a:ext>
              </a:extLst>
            </p:cNvPr>
            <p:cNvSpPr/>
            <p:nvPr/>
          </p:nvSpPr>
          <p:spPr>
            <a:xfrm>
              <a:off x="4128175" y="2935600"/>
              <a:ext cx="23525" cy="15200"/>
            </a:xfrm>
            <a:custGeom>
              <a:avLst/>
              <a:gdLst/>
              <a:ahLst/>
              <a:cxnLst/>
              <a:rect l="l" t="t" r="r" b="b"/>
              <a:pathLst>
                <a:path w="941" h="608" extrusionOk="0">
                  <a:moveTo>
                    <a:pt x="854" y="1"/>
                  </a:moveTo>
                  <a:lnTo>
                    <a:pt x="1" y="455"/>
                  </a:lnTo>
                  <a:lnTo>
                    <a:pt x="138" y="608"/>
                  </a:lnTo>
                  <a:lnTo>
                    <a:pt x="941" y="150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29">
              <a:extLst>
                <a:ext uri="{FF2B5EF4-FFF2-40B4-BE49-F238E27FC236}">
                  <a16:creationId xmlns:a16="http://schemas.microsoft.com/office/drawing/2014/main" id="{ED50E104-3A9C-8B79-330D-5AEE40DA5B33}"/>
                </a:ext>
              </a:extLst>
            </p:cNvPr>
            <p:cNvSpPr/>
            <p:nvPr/>
          </p:nvSpPr>
          <p:spPr>
            <a:xfrm>
              <a:off x="4135425" y="3021925"/>
              <a:ext cx="20000" cy="11200"/>
            </a:xfrm>
            <a:custGeom>
              <a:avLst/>
              <a:gdLst/>
              <a:ahLst/>
              <a:cxnLst/>
              <a:rect l="l" t="t" r="r" b="b"/>
              <a:pathLst>
                <a:path w="800" h="448" extrusionOk="0">
                  <a:moveTo>
                    <a:pt x="783" y="0"/>
                  </a:moveTo>
                  <a:lnTo>
                    <a:pt x="720" y="41"/>
                  </a:lnTo>
                  <a:lnTo>
                    <a:pt x="720" y="41"/>
                  </a:lnTo>
                  <a:lnTo>
                    <a:pt x="799" y="19"/>
                  </a:lnTo>
                  <a:lnTo>
                    <a:pt x="783" y="0"/>
                  </a:lnTo>
                  <a:close/>
                  <a:moveTo>
                    <a:pt x="720" y="41"/>
                  </a:moveTo>
                  <a:lnTo>
                    <a:pt x="1" y="243"/>
                  </a:lnTo>
                  <a:cubicBezTo>
                    <a:pt x="28" y="312"/>
                    <a:pt x="56" y="380"/>
                    <a:pt x="83" y="448"/>
                  </a:cubicBezTo>
                  <a:lnTo>
                    <a:pt x="720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29">
              <a:extLst>
                <a:ext uri="{FF2B5EF4-FFF2-40B4-BE49-F238E27FC236}">
                  <a16:creationId xmlns:a16="http://schemas.microsoft.com/office/drawing/2014/main" id="{B79B1378-08EF-5A29-05CA-3B2CBB144F3D}"/>
                </a:ext>
              </a:extLst>
            </p:cNvPr>
            <p:cNvSpPr/>
            <p:nvPr/>
          </p:nvSpPr>
          <p:spPr>
            <a:xfrm>
              <a:off x="4177200" y="2983750"/>
              <a:ext cx="22275" cy="13025"/>
            </a:xfrm>
            <a:custGeom>
              <a:avLst/>
              <a:gdLst/>
              <a:ahLst/>
              <a:cxnLst/>
              <a:rect l="l" t="t" r="r" b="b"/>
              <a:pathLst>
                <a:path w="891" h="521" extrusionOk="0">
                  <a:moveTo>
                    <a:pt x="835" y="1"/>
                  </a:moveTo>
                  <a:lnTo>
                    <a:pt x="0" y="306"/>
                  </a:lnTo>
                  <a:lnTo>
                    <a:pt x="100" y="521"/>
                  </a:lnTo>
                  <a:lnTo>
                    <a:pt x="890" y="61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29">
              <a:extLst>
                <a:ext uri="{FF2B5EF4-FFF2-40B4-BE49-F238E27FC236}">
                  <a16:creationId xmlns:a16="http://schemas.microsoft.com/office/drawing/2014/main" id="{8457B463-50A8-66FB-A583-3F001BEA4ADA}"/>
                </a:ext>
              </a:extLst>
            </p:cNvPr>
            <p:cNvSpPr/>
            <p:nvPr/>
          </p:nvSpPr>
          <p:spPr>
            <a:xfrm>
              <a:off x="4225900" y="2839575"/>
              <a:ext cx="22450" cy="13050"/>
            </a:xfrm>
            <a:custGeom>
              <a:avLst/>
              <a:gdLst/>
              <a:ahLst/>
              <a:cxnLst/>
              <a:rect l="l" t="t" r="r" b="b"/>
              <a:pathLst>
                <a:path w="898" h="522" extrusionOk="0">
                  <a:moveTo>
                    <a:pt x="830" y="1"/>
                  </a:moveTo>
                  <a:lnTo>
                    <a:pt x="1" y="309"/>
                  </a:lnTo>
                  <a:cubicBezTo>
                    <a:pt x="34" y="380"/>
                    <a:pt x="67" y="450"/>
                    <a:pt x="98" y="522"/>
                  </a:cubicBezTo>
                  <a:lnTo>
                    <a:pt x="898" y="72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29">
              <a:extLst>
                <a:ext uri="{FF2B5EF4-FFF2-40B4-BE49-F238E27FC236}">
                  <a16:creationId xmlns:a16="http://schemas.microsoft.com/office/drawing/2014/main" id="{4D209F82-9C3B-6A8B-26D2-EA08F6B97E89}"/>
                </a:ext>
              </a:extLst>
            </p:cNvPr>
            <p:cNvSpPr/>
            <p:nvPr/>
          </p:nvSpPr>
          <p:spPr>
            <a:xfrm>
              <a:off x="4054675" y="2853600"/>
              <a:ext cx="21600" cy="12175"/>
            </a:xfrm>
            <a:custGeom>
              <a:avLst/>
              <a:gdLst/>
              <a:ahLst/>
              <a:cxnLst/>
              <a:rect l="l" t="t" r="r" b="b"/>
              <a:pathLst>
                <a:path w="864" h="487" extrusionOk="0">
                  <a:moveTo>
                    <a:pt x="847" y="0"/>
                  </a:moveTo>
                  <a:lnTo>
                    <a:pt x="785" y="41"/>
                  </a:lnTo>
                  <a:lnTo>
                    <a:pt x="785" y="41"/>
                  </a:lnTo>
                  <a:lnTo>
                    <a:pt x="863" y="20"/>
                  </a:lnTo>
                  <a:lnTo>
                    <a:pt x="847" y="0"/>
                  </a:lnTo>
                  <a:close/>
                  <a:moveTo>
                    <a:pt x="785" y="41"/>
                  </a:moveTo>
                  <a:lnTo>
                    <a:pt x="0" y="255"/>
                  </a:lnTo>
                  <a:lnTo>
                    <a:pt x="100" y="486"/>
                  </a:lnTo>
                  <a:lnTo>
                    <a:pt x="785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29">
              <a:extLst>
                <a:ext uri="{FF2B5EF4-FFF2-40B4-BE49-F238E27FC236}">
                  <a16:creationId xmlns:a16="http://schemas.microsoft.com/office/drawing/2014/main" id="{63B592D7-F690-8354-23E0-82EB6C0737D4}"/>
                </a:ext>
              </a:extLst>
            </p:cNvPr>
            <p:cNvSpPr/>
            <p:nvPr/>
          </p:nvSpPr>
          <p:spPr>
            <a:xfrm>
              <a:off x="4057175" y="2985225"/>
              <a:ext cx="19400" cy="11325"/>
            </a:xfrm>
            <a:custGeom>
              <a:avLst/>
              <a:gdLst/>
              <a:ahLst/>
              <a:cxnLst/>
              <a:rect l="l" t="t" r="r" b="b"/>
              <a:pathLst>
                <a:path w="776" h="453" extrusionOk="0">
                  <a:moveTo>
                    <a:pt x="688" y="1"/>
                  </a:moveTo>
                  <a:lnTo>
                    <a:pt x="81" y="410"/>
                  </a:lnTo>
                  <a:lnTo>
                    <a:pt x="81" y="410"/>
                  </a:lnTo>
                  <a:lnTo>
                    <a:pt x="775" y="207"/>
                  </a:lnTo>
                  <a:lnTo>
                    <a:pt x="688" y="1"/>
                  </a:lnTo>
                  <a:close/>
                  <a:moveTo>
                    <a:pt x="81" y="410"/>
                  </a:moveTo>
                  <a:lnTo>
                    <a:pt x="1" y="433"/>
                  </a:lnTo>
                  <a:lnTo>
                    <a:pt x="18" y="453"/>
                  </a:lnTo>
                  <a:lnTo>
                    <a:pt x="81" y="4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29">
              <a:extLst>
                <a:ext uri="{FF2B5EF4-FFF2-40B4-BE49-F238E27FC236}">
                  <a16:creationId xmlns:a16="http://schemas.microsoft.com/office/drawing/2014/main" id="{95EBB269-157E-3D48-8F92-175648737354}"/>
                </a:ext>
              </a:extLst>
            </p:cNvPr>
            <p:cNvSpPr/>
            <p:nvPr/>
          </p:nvSpPr>
          <p:spPr>
            <a:xfrm>
              <a:off x="4367225" y="2919525"/>
              <a:ext cx="20675" cy="12375"/>
            </a:xfrm>
            <a:custGeom>
              <a:avLst/>
              <a:gdLst/>
              <a:ahLst/>
              <a:cxnLst/>
              <a:rect l="l" t="t" r="r" b="b"/>
              <a:pathLst>
                <a:path w="827" h="495" extrusionOk="0">
                  <a:moveTo>
                    <a:pt x="826" y="1"/>
                  </a:moveTo>
                  <a:lnTo>
                    <a:pt x="1" y="274"/>
                  </a:lnTo>
                  <a:cubicBezTo>
                    <a:pt x="38" y="347"/>
                    <a:pt x="74" y="421"/>
                    <a:pt x="112" y="494"/>
                  </a:cubicBezTo>
                  <a:lnTo>
                    <a:pt x="826" y="2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29">
              <a:extLst>
                <a:ext uri="{FF2B5EF4-FFF2-40B4-BE49-F238E27FC236}">
                  <a16:creationId xmlns:a16="http://schemas.microsoft.com/office/drawing/2014/main" id="{D22772DB-9996-44EC-87B7-AE82F27B4031}"/>
                </a:ext>
              </a:extLst>
            </p:cNvPr>
            <p:cNvSpPr/>
            <p:nvPr/>
          </p:nvSpPr>
          <p:spPr>
            <a:xfrm>
              <a:off x="3903900" y="3234725"/>
              <a:ext cx="84800" cy="22825"/>
            </a:xfrm>
            <a:custGeom>
              <a:avLst/>
              <a:gdLst/>
              <a:ahLst/>
              <a:cxnLst/>
              <a:rect l="l" t="t" r="r" b="b"/>
              <a:pathLst>
                <a:path w="3392" h="913" extrusionOk="0">
                  <a:moveTo>
                    <a:pt x="3239" y="0"/>
                  </a:moveTo>
                  <a:cubicBezTo>
                    <a:pt x="3238" y="0"/>
                    <a:pt x="3237" y="0"/>
                    <a:pt x="3236" y="1"/>
                  </a:cubicBezTo>
                  <a:cubicBezTo>
                    <a:pt x="2097" y="66"/>
                    <a:pt x="1026" y="400"/>
                    <a:pt x="0" y="912"/>
                  </a:cubicBezTo>
                  <a:lnTo>
                    <a:pt x="3366" y="112"/>
                  </a:lnTo>
                  <a:lnTo>
                    <a:pt x="3366" y="112"/>
                  </a:lnTo>
                  <a:cubicBezTo>
                    <a:pt x="3370" y="116"/>
                    <a:pt x="3374" y="120"/>
                    <a:pt x="3378" y="124"/>
                  </a:cubicBezTo>
                  <a:cubicBezTo>
                    <a:pt x="3378" y="124"/>
                    <a:pt x="3392" y="106"/>
                    <a:pt x="3392" y="106"/>
                  </a:cubicBezTo>
                  <a:lnTo>
                    <a:pt x="3392" y="106"/>
                  </a:lnTo>
                  <a:lnTo>
                    <a:pt x="3366" y="112"/>
                  </a:lnTo>
                  <a:lnTo>
                    <a:pt x="3366" y="112"/>
                  </a:lnTo>
                  <a:cubicBezTo>
                    <a:pt x="3323" y="68"/>
                    <a:pt x="3279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29">
              <a:extLst>
                <a:ext uri="{FF2B5EF4-FFF2-40B4-BE49-F238E27FC236}">
                  <a16:creationId xmlns:a16="http://schemas.microsoft.com/office/drawing/2014/main" id="{01BB4F88-C197-9705-12C6-F47E18712266}"/>
                </a:ext>
              </a:extLst>
            </p:cNvPr>
            <p:cNvSpPr/>
            <p:nvPr/>
          </p:nvSpPr>
          <p:spPr>
            <a:xfrm>
              <a:off x="3917875" y="3252250"/>
              <a:ext cx="66675" cy="14775"/>
            </a:xfrm>
            <a:custGeom>
              <a:avLst/>
              <a:gdLst/>
              <a:ahLst/>
              <a:cxnLst/>
              <a:rect l="l" t="t" r="r" b="b"/>
              <a:pathLst>
                <a:path w="2667" h="591" extrusionOk="0">
                  <a:moveTo>
                    <a:pt x="2300" y="1"/>
                  </a:moveTo>
                  <a:cubicBezTo>
                    <a:pt x="2295" y="1"/>
                    <a:pt x="2291" y="1"/>
                    <a:pt x="2287" y="2"/>
                  </a:cubicBezTo>
                  <a:cubicBezTo>
                    <a:pt x="1521" y="117"/>
                    <a:pt x="762" y="272"/>
                    <a:pt x="1" y="415"/>
                  </a:cubicBezTo>
                  <a:lnTo>
                    <a:pt x="30" y="590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632" y="248"/>
                    <a:pt x="2639" y="254"/>
                    <a:pt x="2647" y="260"/>
                  </a:cubicBezTo>
                  <a:cubicBezTo>
                    <a:pt x="2647" y="260"/>
                    <a:pt x="2647" y="260"/>
                    <a:pt x="2647" y="260"/>
                  </a:cubicBezTo>
                  <a:cubicBezTo>
                    <a:pt x="2649" y="260"/>
                    <a:pt x="2666" y="236"/>
                    <a:pt x="2666" y="236"/>
                  </a:cubicBezTo>
                  <a:lnTo>
                    <a:pt x="2666" y="236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515" y="151"/>
                    <a:pt x="2396" y="1"/>
                    <a:pt x="2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29">
              <a:extLst>
                <a:ext uri="{FF2B5EF4-FFF2-40B4-BE49-F238E27FC236}">
                  <a16:creationId xmlns:a16="http://schemas.microsoft.com/office/drawing/2014/main" id="{9955007E-1F58-8284-79A0-8B5EF5F4EC7C}"/>
                </a:ext>
              </a:extLst>
            </p:cNvPr>
            <p:cNvSpPr/>
            <p:nvPr/>
          </p:nvSpPr>
          <p:spPr>
            <a:xfrm>
              <a:off x="3932275" y="3267650"/>
              <a:ext cx="39300" cy="18700"/>
            </a:xfrm>
            <a:custGeom>
              <a:avLst/>
              <a:gdLst/>
              <a:ahLst/>
              <a:cxnLst/>
              <a:rect l="l" t="t" r="r" b="b"/>
              <a:pathLst>
                <a:path w="1572" h="748" extrusionOk="0">
                  <a:moveTo>
                    <a:pt x="1501" y="0"/>
                  </a:moveTo>
                  <a:lnTo>
                    <a:pt x="1" y="560"/>
                  </a:lnTo>
                  <a:cubicBezTo>
                    <a:pt x="22" y="622"/>
                    <a:pt x="44" y="686"/>
                    <a:pt x="65" y="748"/>
                  </a:cubicBezTo>
                  <a:lnTo>
                    <a:pt x="1572" y="2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29">
              <a:extLst>
                <a:ext uri="{FF2B5EF4-FFF2-40B4-BE49-F238E27FC236}">
                  <a16:creationId xmlns:a16="http://schemas.microsoft.com/office/drawing/2014/main" id="{55A31A5A-C769-03CE-CC70-FA2A6F855EF0}"/>
                </a:ext>
              </a:extLst>
            </p:cNvPr>
            <p:cNvSpPr/>
            <p:nvPr/>
          </p:nvSpPr>
          <p:spPr>
            <a:xfrm>
              <a:off x="4963700" y="2188150"/>
              <a:ext cx="18450" cy="85925"/>
            </a:xfrm>
            <a:custGeom>
              <a:avLst/>
              <a:gdLst/>
              <a:ahLst/>
              <a:cxnLst/>
              <a:rect l="l" t="t" r="r" b="b"/>
              <a:pathLst>
                <a:path w="738" h="3437" extrusionOk="0">
                  <a:moveTo>
                    <a:pt x="738" y="1"/>
                  </a:moveTo>
                  <a:lnTo>
                    <a:pt x="738" y="1"/>
                  </a:lnTo>
                  <a:cubicBezTo>
                    <a:pt x="399" y="1113"/>
                    <a:pt x="4" y="2214"/>
                    <a:pt x="14" y="3401"/>
                  </a:cubicBezTo>
                  <a:lnTo>
                    <a:pt x="14" y="3401"/>
                  </a:lnTo>
                  <a:cubicBezTo>
                    <a:pt x="566" y="2336"/>
                    <a:pt x="545" y="1144"/>
                    <a:pt x="738" y="1"/>
                  </a:cubicBezTo>
                  <a:close/>
                  <a:moveTo>
                    <a:pt x="14" y="3401"/>
                  </a:moveTo>
                  <a:cubicBezTo>
                    <a:pt x="10" y="3409"/>
                    <a:pt x="5" y="3418"/>
                    <a:pt x="1" y="3426"/>
                  </a:cubicBezTo>
                  <a:lnTo>
                    <a:pt x="14" y="3436"/>
                  </a:lnTo>
                  <a:cubicBezTo>
                    <a:pt x="14" y="3424"/>
                    <a:pt x="14" y="3413"/>
                    <a:pt x="14" y="3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29">
              <a:extLst>
                <a:ext uri="{FF2B5EF4-FFF2-40B4-BE49-F238E27FC236}">
                  <a16:creationId xmlns:a16="http://schemas.microsoft.com/office/drawing/2014/main" id="{2D89CDDF-91E9-8D11-3BCF-711ACA767B1D}"/>
                </a:ext>
              </a:extLst>
            </p:cNvPr>
            <p:cNvSpPr/>
            <p:nvPr/>
          </p:nvSpPr>
          <p:spPr>
            <a:xfrm>
              <a:off x="5000025" y="2234050"/>
              <a:ext cx="24150" cy="79925"/>
            </a:xfrm>
            <a:custGeom>
              <a:avLst/>
              <a:gdLst/>
              <a:ahLst/>
              <a:cxnLst/>
              <a:rect l="l" t="t" r="r" b="b"/>
              <a:pathLst>
                <a:path w="966" h="3197" extrusionOk="0">
                  <a:moveTo>
                    <a:pt x="724" y="0"/>
                  </a:moveTo>
                  <a:cubicBezTo>
                    <a:pt x="483" y="1049"/>
                    <a:pt x="242" y="2098"/>
                    <a:pt x="1" y="3147"/>
                  </a:cubicBezTo>
                  <a:lnTo>
                    <a:pt x="219" y="3197"/>
                  </a:lnTo>
                  <a:cubicBezTo>
                    <a:pt x="467" y="2160"/>
                    <a:pt x="716" y="1122"/>
                    <a:pt x="965" y="85"/>
                  </a:cubicBez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29">
              <a:extLst>
                <a:ext uri="{FF2B5EF4-FFF2-40B4-BE49-F238E27FC236}">
                  <a16:creationId xmlns:a16="http://schemas.microsoft.com/office/drawing/2014/main" id="{5BDF9012-1A69-F450-6883-D20FCAA642DF}"/>
                </a:ext>
              </a:extLst>
            </p:cNvPr>
            <p:cNvSpPr/>
            <p:nvPr/>
          </p:nvSpPr>
          <p:spPr>
            <a:xfrm>
              <a:off x="4971100" y="2060375"/>
              <a:ext cx="12925" cy="59800"/>
            </a:xfrm>
            <a:custGeom>
              <a:avLst/>
              <a:gdLst/>
              <a:ahLst/>
              <a:cxnLst/>
              <a:rect l="l" t="t" r="r" b="b"/>
              <a:pathLst>
                <a:path w="517" h="2392" extrusionOk="0">
                  <a:moveTo>
                    <a:pt x="509" y="0"/>
                  </a:moveTo>
                  <a:lnTo>
                    <a:pt x="505" y="30"/>
                  </a:lnTo>
                  <a:lnTo>
                    <a:pt x="505" y="30"/>
                  </a:lnTo>
                  <a:cubicBezTo>
                    <a:pt x="509" y="22"/>
                    <a:pt x="513" y="13"/>
                    <a:pt x="517" y="5"/>
                  </a:cubicBezTo>
                  <a:lnTo>
                    <a:pt x="509" y="0"/>
                  </a:lnTo>
                  <a:close/>
                  <a:moveTo>
                    <a:pt x="505" y="30"/>
                  </a:moveTo>
                  <a:lnTo>
                    <a:pt x="505" y="30"/>
                  </a:lnTo>
                  <a:cubicBezTo>
                    <a:pt x="109" y="890"/>
                    <a:pt x="0" y="1535"/>
                    <a:pt x="197" y="2392"/>
                  </a:cubicBezTo>
                  <a:lnTo>
                    <a:pt x="505" y="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29">
              <a:extLst>
                <a:ext uri="{FF2B5EF4-FFF2-40B4-BE49-F238E27FC236}">
                  <a16:creationId xmlns:a16="http://schemas.microsoft.com/office/drawing/2014/main" id="{9B8298CC-F8F4-0789-728F-894675400104}"/>
                </a:ext>
              </a:extLst>
            </p:cNvPr>
            <p:cNvSpPr/>
            <p:nvPr/>
          </p:nvSpPr>
          <p:spPr>
            <a:xfrm>
              <a:off x="4928525" y="2366050"/>
              <a:ext cx="15950" cy="40900"/>
            </a:xfrm>
            <a:custGeom>
              <a:avLst/>
              <a:gdLst/>
              <a:ahLst/>
              <a:cxnLst/>
              <a:rect l="l" t="t" r="r" b="b"/>
              <a:pathLst>
                <a:path w="638" h="1636" extrusionOk="0">
                  <a:moveTo>
                    <a:pt x="425" y="0"/>
                  </a:moveTo>
                  <a:lnTo>
                    <a:pt x="0" y="1584"/>
                  </a:lnTo>
                  <a:lnTo>
                    <a:pt x="206" y="1636"/>
                  </a:lnTo>
                  <a:lnTo>
                    <a:pt x="638" y="72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29">
              <a:extLst>
                <a:ext uri="{FF2B5EF4-FFF2-40B4-BE49-F238E27FC236}">
                  <a16:creationId xmlns:a16="http://schemas.microsoft.com/office/drawing/2014/main" id="{C78C99CE-DE4D-E728-DCC6-BDCEEFAE84C7}"/>
                </a:ext>
              </a:extLst>
            </p:cNvPr>
            <p:cNvSpPr/>
            <p:nvPr/>
          </p:nvSpPr>
          <p:spPr>
            <a:xfrm>
              <a:off x="4873800" y="2383250"/>
              <a:ext cx="15725" cy="41900"/>
            </a:xfrm>
            <a:custGeom>
              <a:avLst/>
              <a:gdLst/>
              <a:ahLst/>
              <a:cxnLst/>
              <a:rect l="l" t="t" r="r" b="b"/>
              <a:pathLst>
                <a:path w="629" h="1676" extrusionOk="0">
                  <a:moveTo>
                    <a:pt x="435" y="1"/>
                  </a:moveTo>
                  <a:cubicBezTo>
                    <a:pt x="168" y="516"/>
                    <a:pt x="1" y="1060"/>
                    <a:pt x="52" y="1660"/>
                  </a:cubicBezTo>
                  <a:lnTo>
                    <a:pt x="52" y="1660"/>
                  </a:lnTo>
                  <a:cubicBezTo>
                    <a:pt x="244" y="1127"/>
                    <a:pt x="437" y="593"/>
                    <a:pt x="629" y="59"/>
                  </a:cubicBezTo>
                  <a:lnTo>
                    <a:pt x="435" y="1"/>
                  </a:lnTo>
                  <a:close/>
                  <a:moveTo>
                    <a:pt x="52" y="1660"/>
                  </a:moveTo>
                  <a:lnTo>
                    <a:pt x="52" y="1660"/>
                  </a:lnTo>
                  <a:cubicBezTo>
                    <a:pt x="51" y="1664"/>
                    <a:pt x="49" y="1668"/>
                    <a:pt x="48" y="1672"/>
                  </a:cubicBezTo>
                  <a:lnTo>
                    <a:pt x="54" y="1676"/>
                  </a:lnTo>
                  <a:cubicBezTo>
                    <a:pt x="53" y="1671"/>
                    <a:pt x="53" y="1666"/>
                    <a:pt x="52" y="16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29">
              <a:extLst>
                <a:ext uri="{FF2B5EF4-FFF2-40B4-BE49-F238E27FC236}">
                  <a16:creationId xmlns:a16="http://schemas.microsoft.com/office/drawing/2014/main" id="{A2770C89-ACF2-B5C4-7EDC-7E59DCC97090}"/>
                </a:ext>
              </a:extLst>
            </p:cNvPr>
            <p:cNvSpPr/>
            <p:nvPr/>
          </p:nvSpPr>
          <p:spPr>
            <a:xfrm>
              <a:off x="5012325" y="1982025"/>
              <a:ext cx="8850" cy="40550"/>
            </a:xfrm>
            <a:custGeom>
              <a:avLst/>
              <a:gdLst/>
              <a:ahLst/>
              <a:cxnLst/>
              <a:rect l="l" t="t" r="r" b="b"/>
              <a:pathLst>
                <a:path w="354" h="1622" extrusionOk="0">
                  <a:moveTo>
                    <a:pt x="294" y="1"/>
                  </a:moveTo>
                  <a:cubicBezTo>
                    <a:pt x="63" y="521"/>
                    <a:pt x="0" y="1056"/>
                    <a:pt x="3" y="1599"/>
                  </a:cubicBezTo>
                  <a:lnTo>
                    <a:pt x="214" y="1621"/>
                  </a:lnTo>
                  <a:cubicBezTo>
                    <a:pt x="261" y="1095"/>
                    <a:pt x="307" y="569"/>
                    <a:pt x="353" y="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29">
              <a:extLst>
                <a:ext uri="{FF2B5EF4-FFF2-40B4-BE49-F238E27FC236}">
                  <a16:creationId xmlns:a16="http://schemas.microsoft.com/office/drawing/2014/main" id="{E48F1DF8-3A03-4811-808E-D7BDC22C258A}"/>
                </a:ext>
              </a:extLst>
            </p:cNvPr>
            <p:cNvSpPr/>
            <p:nvPr/>
          </p:nvSpPr>
          <p:spPr>
            <a:xfrm>
              <a:off x="4992325" y="2203475"/>
              <a:ext cx="8825" cy="38750"/>
            </a:xfrm>
            <a:custGeom>
              <a:avLst/>
              <a:gdLst/>
              <a:ahLst/>
              <a:cxnLst/>
              <a:rect l="l" t="t" r="r" b="b"/>
              <a:pathLst>
                <a:path w="353" h="1550" extrusionOk="0">
                  <a:moveTo>
                    <a:pt x="132" y="0"/>
                  </a:moveTo>
                  <a:cubicBezTo>
                    <a:pt x="96" y="500"/>
                    <a:pt x="61" y="999"/>
                    <a:pt x="26" y="1499"/>
                  </a:cubicBezTo>
                  <a:lnTo>
                    <a:pt x="26" y="1499"/>
                  </a:lnTo>
                  <a:cubicBezTo>
                    <a:pt x="330" y="1035"/>
                    <a:pt x="348" y="531"/>
                    <a:pt x="353" y="26"/>
                  </a:cubicBezTo>
                  <a:lnTo>
                    <a:pt x="132" y="0"/>
                  </a:lnTo>
                  <a:close/>
                  <a:moveTo>
                    <a:pt x="26" y="1499"/>
                  </a:moveTo>
                  <a:cubicBezTo>
                    <a:pt x="18" y="1511"/>
                    <a:pt x="9" y="1523"/>
                    <a:pt x="1" y="1536"/>
                  </a:cubicBezTo>
                  <a:lnTo>
                    <a:pt x="22" y="1549"/>
                  </a:lnTo>
                  <a:cubicBezTo>
                    <a:pt x="23" y="1532"/>
                    <a:pt x="25" y="1516"/>
                    <a:pt x="26" y="1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29">
              <a:extLst>
                <a:ext uri="{FF2B5EF4-FFF2-40B4-BE49-F238E27FC236}">
                  <a16:creationId xmlns:a16="http://schemas.microsoft.com/office/drawing/2014/main" id="{2DBA12D1-DF47-6236-4EE1-C7FF05216239}"/>
                </a:ext>
              </a:extLst>
            </p:cNvPr>
            <p:cNvSpPr/>
            <p:nvPr/>
          </p:nvSpPr>
          <p:spPr>
            <a:xfrm>
              <a:off x="4984150" y="2241850"/>
              <a:ext cx="8750" cy="40375"/>
            </a:xfrm>
            <a:custGeom>
              <a:avLst/>
              <a:gdLst/>
              <a:ahLst/>
              <a:cxnLst/>
              <a:rect l="l" t="t" r="r" b="b"/>
              <a:pathLst>
                <a:path w="350" h="1615" extrusionOk="0">
                  <a:moveTo>
                    <a:pt x="328" y="1"/>
                  </a:moveTo>
                  <a:lnTo>
                    <a:pt x="324" y="58"/>
                  </a:lnTo>
                  <a:lnTo>
                    <a:pt x="324" y="58"/>
                  </a:lnTo>
                  <a:cubicBezTo>
                    <a:pt x="332" y="43"/>
                    <a:pt x="340" y="29"/>
                    <a:pt x="349" y="14"/>
                  </a:cubicBezTo>
                  <a:lnTo>
                    <a:pt x="328" y="1"/>
                  </a:lnTo>
                  <a:close/>
                  <a:moveTo>
                    <a:pt x="324" y="58"/>
                  </a:moveTo>
                  <a:cubicBezTo>
                    <a:pt x="47" y="539"/>
                    <a:pt x="1" y="1058"/>
                    <a:pt x="13" y="1588"/>
                  </a:cubicBezTo>
                  <a:lnTo>
                    <a:pt x="213" y="1614"/>
                  </a:lnTo>
                  <a:lnTo>
                    <a:pt x="324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29">
              <a:extLst>
                <a:ext uri="{FF2B5EF4-FFF2-40B4-BE49-F238E27FC236}">
                  <a16:creationId xmlns:a16="http://schemas.microsoft.com/office/drawing/2014/main" id="{7005FC61-B0D0-662B-B452-E7E2AADA9DD3}"/>
                </a:ext>
              </a:extLst>
            </p:cNvPr>
            <p:cNvSpPr/>
            <p:nvPr/>
          </p:nvSpPr>
          <p:spPr>
            <a:xfrm>
              <a:off x="4865300" y="2425025"/>
              <a:ext cx="9850" cy="31725"/>
            </a:xfrm>
            <a:custGeom>
              <a:avLst/>
              <a:gdLst/>
              <a:ahLst/>
              <a:cxnLst/>
              <a:rect l="l" t="t" r="r" b="b"/>
              <a:pathLst>
                <a:path w="394" h="1269" extrusionOk="0">
                  <a:moveTo>
                    <a:pt x="388" y="0"/>
                  </a:moveTo>
                  <a:cubicBezTo>
                    <a:pt x="387" y="5"/>
                    <a:pt x="387" y="10"/>
                    <a:pt x="386" y="14"/>
                  </a:cubicBezTo>
                  <a:lnTo>
                    <a:pt x="386" y="14"/>
                  </a:lnTo>
                  <a:cubicBezTo>
                    <a:pt x="389" y="11"/>
                    <a:pt x="391" y="8"/>
                    <a:pt x="394" y="5"/>
                  </a:cubicBezTo>
                  <a:lnTo>
                    <a:pt x="388" y="0"/>
                  </a:lnTo>
                  <a:close/>
                  <a:moveTo>
                    <a:pt x="386" y="14"/>
                  </a:moveTo>
                  <a:cubicBezTo>
                    <a:pt x="104" y="390"/>
                    <a:pt x="0" y="799"/>
                    <a:pt x="248" y="1268"/>
                  </a:cubicBezTo>
                  <a:cubicBezTo>
                    <a:pt x="293" y="851"/>
                    <a:pt x="340" y="433"/>
                    <a:pt x="386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29">
              <a:extLst>
                <a:ext uri="{FF2B5EF4-FFF2-40B4-BE49-F238E27FC236}">
                  <a16:creationId xmlns:a16="http://schemas.microsoft.com/office/drawing/2014/main" id="{66CB34A8-A863-40A5-09D5-F5CF6EA14C17}"/>
                </a:ext>
              </a:extLst>
            </p:cNvPr>
            <p:cNvSpPr/>
            <p:nvPr/>
          </p:nvSpPr>
          <p:spPr>
            <a:xfrm>
              <a:off x="4946875" y="2309750"/>
              <a:ext cx="8825" cy="31875"/>
            </a:xfrm>
            <a:custGeom>
              <a:avLst/>
              <a:gdLst/>
              <a:ahLst/>
              <a:cxnLst/>
              <a:rect l="l" t="t" r="r" b="b"/>
              <a:pathLst>
                <a:path w="353" h="1275" extrusionOk="0">
                  <a:moveTo>
                    <a:pt x="341" y="0"/>
                  </a:moveTo>
                  <a:cubicBezTo>
                    <a:pt x="340" y="8"/>
                    <a:pt x="339" y="16"/>
                    <a:pt x="338" y="24"/>
                  </a:cubicBezTo>
                  <a:lnTo>
                    <a:pt x="338" y="24"/>
                  </a:lnTo>
                  <a:cubicBezTo>
                    <a:pt x="343" y="18"/>
                    <a:pt x="347" y="13"/>
                    <a:pt x="352" y="7"/>
                  </a:cubicBezTo>
                  <a:lnTo>
                    <a:pt x="341" y="0"/>
                  </a:lnTo>
                  <a:close/>
                  <a:moveTo>
                    <a:pt x="338" y="24"/>
                  </a:moveTo>
                  <a:lnTo>
                    <a:pt x="338" y="24"/>
                  </a:lnTo>
                  <a:cubicBezTo>
                    <a:pt x="43" y="389"/>
                    <a:pt x="1" y="809"/>
                    <a:pt x="196" y="1274"/>
                  </a:cubicBezTo>
                  <a:cubicBezTo>
                    <a:pt x="244" y="857"/>
                    <a:pt x="290" y="441"/>
                    <a:pt x="338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29">
              <a:extLst>
                <a:ext uri="{FF2B5EF4-FFF2-40B4-BE49-F238E27FC236}">
                  <a16:creationId xmlns:a16="http://schemas.microsoft.com/office/drawing/2014/main" id="{B5AB741A-2E47-D43A-77BD-4DE7983CB7D6}"/>
                </a:ext>
              </a:extLst>
            </p:cNvPr>
            <p:cNvSpPr/>
            <p:nvPr/>
          </p:nvSpPr>
          <p:spPr>
            <a:xfrm>
              <a:off x="4955375" y="2273825"/>
              <a:ext cx="10725" cy="36100"/>
            </a:xfrm>
            <a:custGeom>
              <a:avLst/>
              <a:gdLst/>
              <a:ahLst/>
              <a:cxnLst/>
              <a:rect l="l" t="t" r="r" b="b"/>
              <a:pathLst>
                <a:path w="429" h="1444" extrusionOk="0">
                  <a:moveTo>
                    <a:pt x="334" y="0"/>
                  </a:moveTo>
                  <a:lnTo>
                    <a:pt x="334" y="0"/>
                  </a:lnTo>
                  <a:cubicBezTo>
                    <a:pt x="336" y="13"/>
                    <a:pt x="339" y="25"/>
                    <a:pt x="341" y="38"/>
                  </a:cubicBezTo>
                  <a:lnTo>
                    <a:pt x="341" y="38"/>
                  </a:lnTo>
                  <a:lnTo>
                    <a:pt x="347" y="9"/>
                  </a:lnTo>
                  <a:lnTo>
                    <a:pt x="334" y="0"/>
                  </a:lnTo>
                  <a:close/>
                  <a:moveTo>
                    <a:pt x="341" y="38"/>
                  </a:moveTo>
                  <a:lnTo>
                    <a:pt x="20" y="1409"/>
                  </a:lnTo>
                  <a:lnTo>
                    <a:pt x="20" y="1409"/>
                  </a:lnTo>
                  <a:cubicBezTo>
                    <a:pt x="305" y="992"/>
                    <a:pt x="429" y="539"/>
                    <a:pt x="341" y="38"/>
                  </a:cubicBezTo>
                  <a:close/>
                  <a:moveTo>
                    <a:pt x="20" y="1409"/>
                  </a:moveTo>
                  <a:cubicBezTo>
                    <a:pt x="14" y="1418"/>
                    <a:pt x="7" y="1428"/>
                    <a:pt x="1" y="1437"/>
                  </a:cubicBezTo>
                  <a:lnTo>
                    <a:pt x="12" y="1444"/>
                  </a:lnTo>
                  <a:lnTo>
                    <a:pt x="20" y="14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29">
              <a:extLst>
                <a:ext uri="{FF2B5EF4-FFF2-40B4-BE49-F238E27FC236}">
                  <a16:creationId xmlns:a16="http://schemas.microsoft.com/office/drawing/2014/main" id="{98CD29D6-01DF-C8F4-82C9-5401AE21F4AB}"/>
                </a:ext>
              </a:extLst>
            </p:cNvPr>
            <p:cNvSpPr/>
            <p:nvPr/>
          </p:nvSpPr>
          <p:spPr>
            <a:xfrm>
              <a:off x="4955450" y="2394150"/>
              <a:ext cx="10000" cy="27875"/>
            </a:xfrm>
            <a:custGeom>
              <a:avLst/>
              <a:gdLst/>
              <a:ahLst/>
              <a:cxnLst/>
              <a:rect l="l" t="t" r="r" b="b"/>
              <a:pathLst>
                <a:path w="400" h="1115" extrusionOk="0">
                  <a:moveTo>
                    <a:pt x="214" y="1"/>
                  </a:moveTo>
                  <a:lnTo>
                    <a:pt x="0" y="1083"/>
                  </a:lnTo>
                  <a:lnTo>
                    <a:pt x="173" y="1114"/>
                  </a:lnTo>
                  <a:cubicBezTo>
                    <a:pt x="249" y="754"/>
                    <a:pt x="325" y="394"/>
                    <a:pt x="400" y="35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29">
              <a:extLst>
                <a:ext uri="{FF2B5EF4-FFF2-40B4-BE49-F238E27FC236}">
                  <a16:creationId xmlns:a16="http://schemas.microsoft.com/office/drawing/2014/main" id="{E9FF679B-8342-1CB0-0ECA-BDE217D97BCA}"/>
                </a:ext>
              </a:extLst>
            </p:cNvPr>
            <p:cNvSpPr/>
            <p:nvPr/>
          </p:nvSpPr>
          <p:spPr>
            <a:xfrm>
              <a:off x="4983800" y="2023750"/>
              <a:ext cx="9250" cy="36750"/>
            </a:xfrm>
            <a:custGeom>
              <a:avLst/>
              <a:gdLst/>
              <a:ahLst/>
              <a:cxnLst/>
              <a:rect l="l" t="t" r="r" b="b"/>
              <a:pathLst>
                <a:path w="370" h="1470" extrusionOk="0">
                  <a:moveTo>
                    <a:pt x="296" y="1"/>
                  </a:moveTo>
                  <a:cubicBezTo>
                    <a:pt x="208" y="450"/>
                    <a:pt x="120" y="900"/>
                    <a:pt x="31" y="1349"/>
                  </a:cubicBezTo>
                  <a:lnTo>
                    <a:pt x="31" y="1349"/>
                  </a:lnTo>
                  <a:cubicBezTo>
                    <a:pt x="145" y="918"/>
                    <a:pt x="258" y="487"/>
                    <a:pt x="370" y="56"/>
                  </a:cubicBezTo>
                  <a:lnTo>
                    <a:pt x="296" y="1"/>
                  </a:lnTo>
                  <a:close/>
                  <a:moveTo>
                    <a:pt x="31" y="1349"/>
                  </a:moveTo>
                  <a:cubicBezTo>
                    <a:pt x="21" y="1387"/>
                    <a:pt x="11" y="1426"/>
                    <a:pt x="1" y="1465"/>
                  </a:cubicBezTo>
                  <a:lnTo>
                    <a:pt x="8" y="1470"/>
                  </a:lnTo>
                  <a:cubicBezTo>
                    <a:pt x="16" y="1429"/>
                    <a:pt x="23" y="1389"/>
                    <a:pt x="31" y="13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29">
              <a:extLst>
                <a:ext uri="{FF2B5EF4-FFF2-40B4-BE49-F238E27FC236}">
                  <a16:creationId xmlns:a16="http://schemas.microsoft.com/office/drawing/2014/main" id="{EC8C30F1-ACB6-66BD-512D-6B2DB01A2F1C}"/>
                </a:ext>
              </a:extLst>
            </p:cNvPr>
            <p:cNvSpPr/>
            <p:nvPr/>
          </p:nvSpPr>
          <p:spPr>
            <a:xfrm>
              <a:off x="4985375" y="1953500"/>
              <a:ext cx="10600" cy="36025"/>
            </a:xfrm>
            <a:custGeom>
              <a:avLst/>
              <a:gdLst/>
              <a:ahLst/>
              <a:cxnLst/>
              <a:rect l="l" t="t" r="r" b="b"/>
              <a:pathLst>
                <a:path w="424" h="1441" extrusionOk="0">
                  <a:moveTo>
                    <a:pt x="333" y="0"/>
                  </a:moveTo>
                  <a:cubicBezTo>
                    <a:pt x="226" y="472"/>
                    <a:pt x="120" y="944"/>
                    <a:pt x="15" y="1415"/>
                  </a:cubicBezTo>
                  <a:lnTo>
                    <a:pt x="15" y="1415"/>
                  </a:lnTo>
                  <a:cubicBezTo>
                    <a:pt x="340" y="1001"/>
                    <a:pt x="424" y="526"/>
                    <a:pt x="351" y="13"/>
                  </a:cubicBezTo>
                  <a:lnTo>
                    <a:pt x="333" y="0"/>
                  </a:lnTo>
                  <a:close/>
                  <a:moveTo>
                    <a:pt x="15" y="1415"/>
                  </a:moveTo>
                  <a:lnTo>
                    <a:pt x="15" y="1415"/>
                  </a:lnTo>
                  <a:cubicBezTo>
                    <a:pt x="10" y="1422"/>
                    <a:pt x="5" y="1428"/>
                    <a:pt x="0" y="1434"/>
                  </a:cubicBezTo>
                  <a:lnTo>
                    <a:pt x="9" y="1441"/>
                  </a:lnTo>
                  <a:cubicBezTo>
                    <a:pt x="11" y="1432"/>
                    <a:pt x="13" y="1424"/>
                    <a:pt x="15" y="14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29">
              <a:extLst>
                <a:ext uri="{FF2B5EF4-FFF2-40B4-BE49-F238E27FC236}">
                  <a16:creationId xmlns:a16="http://schemas.microsoft.com/office/drawing/2014/main" id="{89279816-45D6-8BF1-54FB-A5A1D0D8C8C0}"/>
                </a:ext>
              </a:extLst>
            </p:cNvPr>
            <p:cNvSpPr/>
            <p:nvPr/>
          </p:nvSpPr>
          <p:spPr>
            <a:xfrm>
              <a:off x="4861725" y="2537400"/>
              <a:ext cx="6350" cy="25700"/>
            </a:xfrm>
            <a:custGeom>
              <a:avLst/>
              <a:gdLst/>
              <a:ahLst/>
              <a:cxnLst/>
              <a:rect l="l" t="t" r="r" b="b"/>
              <a:pathLst>
                <a:path w="254" h="1028" extrusionOk="0">
                  <a:moveTo>
                    <a:pt x="8" y="1"/>
                  </a:moveTo>
                  <a:cubicBezTo>
                    <a:pt x="11" y="315"/>
                    <a:pt x="15" y="631"/>
                    <a:pt x="18" y="946"/>
                  </a:cubicBezTo>
                  <a:lnTo>
                    <a:pt x="18" y="946"/>
                  </a:lnTo>
                  <a:cubicBezTo>
                    <a:pt x="96" y="637"/>
                    <a:pt x="174" y="328"/>
                    <a:pt x="254" y="18"/>
                  </a:cubicBezTo>
                  <a:lnTo>
                    <a:pt x="8" y="1"/>
                  </a:lnTo>
                  <a:close/>
                  <a:moveTo>
                    <a:pt x="18" y="946"/>
                  </a:moveTo>
                  <a:lnTo>
                    <a:pt x="18" y="946"/>
                  </a:lnTo>
                  <a:cubicBezTo>
                    <a:pt x="13" y="969"/>
                    <a:pt x="7" y="991"/>
                    <a:pt x="1" y="1014"/>
                  </a:cubicBezTo>
                  <a:lnTo>
                    <a:pt x="19" y="1028"/>
                  </a:lnTo>
                  <a:cubicBezTo>
                    <a:pt x="19" y="1001"/>
                    <a:pt x="19" y="973"/>
                    <a:pt x="18" y="9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29">
              <a:extLst>
                <a:ext uri="{FF2B5EF4-FFF2-40B4-BE49-F238E27FC236}">
                  <a16:creationId xmlns:a16="http://schemas.microsoft.com/office/drawing/2014/main" id="{AA87B872-1840-9094-36A1-6EBE76331030}"/>
                </a:ext>
              </a:extLst>
            </p:cNvPr>
            <p:cNvSpPr/>
            <p:nvPr/>
          </p:nvSpPr>
          <p:spPr>
            <a:xfrm>
              <a:off x="5070925" y="2060450"/>
              <a:ext cx="10350" cy="24900"/>
            </a:xfrm>
            <a:custGeom>
              <a:avLst/>
              <a:gdLst/>
              <a:ahLst/>
              <a:cxnLst/>
              <a:rect l="l" t="t" r="r" b="b"/>
              <a:pathLst>
                <a:path w="414" h="996" extrusionOk="0">
                  <a:moveTo>
                    <a:pt x="348" y="0"/>
                  </a:moveTo>
                  <a:cubicBezTo>
                    <a:pt x="232" y="314"/>
                    <a:pt x="117" y="628"/>
                    <a:pt x="0" y="943"/>
                  </a:cubicBezTo>
                  <a:lnTo>
                    <a:pt x="222" y="996"/>
                  </a:lnTo>
                  <a:lnTo>
                    <a:pt x="413" y="47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29">
              <a:extLst>
                <a:ext uri="{FF2B5EF4-FFF2-40B4-BE49-F238E27FC236}">
                  <a16:creationId xmlns:a16="http://schemas.microsoft.com/office/drawing/2014/main" id="{1D5B1C49-F445-B836-292B-B0CA70EB6DE4}"/>
                </a:ext>
              </a:extLst>
            </p:cNvPr>
            <p:cNvSpPr/>
            <p:nvPr/>
          </p:nvSpPr>
          <p:spPr>
            <a:xfrm>
              <a:off x="4977975" y="1989325"/>
              <a:ext cx="7650" cy="20225"/>
            </a:xfrm>
            <a:custGeom>
              <a:avLst/>
              <a:gdLst/>
              <a:ahLst/>
              <a:cxnLst/>
              <a:rect l="l" t="t" r="r" b="b"/>
              <a:pathLst>
                <a:path w="306" h="809" extrusionOk="0">
                  <a:moveTo>
                    <a:pt x="296" y="1"/>
                  </a:moveTo>
                  <a:lnTo>
                    <a:pt x="294" y="35"/>
                  </a:lnTo>
                  <a:lnTo>
                    <a:pt x="305" y="8"/>
                  </a:lnTo>
                  <a:lnTo>
                    <a:pt x="296" y="1"/>
                  </a:lnTo>
                  <a:close/>
                  <a:moveTo>
                    <a:pt x="294" y="35"/>
                  </a:moveTo>
                  <a:lnTo>
                    <a:pt x="1" y="763"/>
                  </a:lnTo>
                  <a:lnTo>
                    <a:pt x="251" y="808"/>
                  </a:lnTo>
                  <a:lnTo>
                    <a:pt x="294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29">
              <a:extLst>
                <a:ext uri="{FF2B5EF4-FFF2-40B4-BE49-F238E27FC236}">
                  <a16:creationId xmlns:a16="http://schemas.microsoft.com/office/drawing/2014/main" id="{916425F5-625F-9A96-F86C-7ED666BC2103}"/>
                </a:ext>
              </a:extLst>
            </p:cNvPr>
            <p:cNvSpPr/>
            <p:nvPr/>
          </p:nvSpPr>
          <p:spPr>
            <a:xfrm>
              <a:off x="4881400" y="2432350"/>
              <a:ext cx="9350" cy="20275"/>
            </a:xfrm>
            <a:custGeom>
              <a:avLst/>
              <a:gdLst/>
              <a:ahLst/>
              <a:cxnLst/>
              <a:rect l="l" t="t" r="r" b="b"/>
              <a:pathLst>
                <a:path w="374" h="811" extrusionOk="0">
                  <a:moveTo>
                    <a:pt x="200" y="1"/>
                  </a:moveTo>
                  <a:lnTo>
                    <a:pt x="1" y="772"/>
                  </a:lnTo>
                  <a:lnTo>
                    <a:pt x="138" y="810"/>
                  </a:lnTo>
                  <a:lnTo>
                    <a:pt x="374" y="110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29">
              <a:extLst>
                <a:ext uri="{FF2B5EF4-FFF2-40B4-BE49-F238E27FC236}">
                  <a16:creationId xmlns:a16="http://schemas.microsoft.com/office/drawing/2014/main" id="{CE185054-F4CB-645C-92A7-2822464E81CE}"/>
                </a:ext>
              </a:extLst>
            </p:cNvPr>
            <p:cNvSpPr/>
            <p:nvPr/>
          </p:nvSpPr>
          <p:spPr>
            <a:xfrm>
              <a:off x="3752275" y="3279375"/>
              <a:ext cx="62500" cy="31125"/>
            </a:xfrm>
            <a:custGeom>
              <a:avLst/>
              <a:gdLst/>
              <a:ahLst/>
              <a:cxnLst/>
              <a:rect l="l" t="t" r="r" b="b"/>
              <a:pathLst>
                <a:path w="2500" h="1245" extrusionOk="0">
                  <a:moveTo>
                    <a:pt x="2422" y="0"/>
                  </a:moveTo>
                  <a:lnTo>
                    <a:pt x="0" y="1062"/>
                  </a:lnTo>
                  <a:cubicBezTo>
                    <a:pt x="26" y="1122"/>
                    <a:pt x="51" y="1184"/>
                    <a:pt x="76" y="1245"/>
                  </a:cubicBezTo>
                  <a:lnTo>
                    <a:pt x="2499" y="240"/>
                  </a:lnTo>
                  <a:cubicBezTo>
                    <a:pt x="2473" y="160"/>
                    <a:pt x="2448" y="80"/>
                    <a:pt x="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29">
              <a:extLst>
                <a:ext uri="{FF2B5EF4-FFF2-40B4-BE49-F238E27FC236}">
                  <a16:creationId xmlns:a16="http://schemas.microsoft.com/office/drawing/2014/main" id="{7E58FEEA-4E55-0FF3-76D3-E0CE0F3872C7}"/>
                </a:ext>
              </a:extLst>
            </p:cNvPr>
            <p:cNvSpPr/>
            <p:nvPr/>
          </p:nvSpPr>
          <p:spPr>
            <a:xfrm>
              <a:off x="4347425" y="2503725"/>
              <a:ext cx="197500" cy="51325"/>
            </a:xfrm>
            <a:custGeom>
              <a:avLst/>
              <a:gdLst/>
              <a:ahLst/>
              <a:cxnLst/>
              <a:rect l="l" t="t" r="r" b="b"/>
              <a:pathLst>
                <a:path w="7900" h="2053" extrusionOk="0">
                  <a:moveTo>
                    <a:pt x="0" y="0"/>
                  </a:moveTo>
                  <a:lnTo>
                    <a:pt x="0" y="0"/>
                  </a:lnTo>
                  <a:cubicBezTo>
                    <a:pt x="2567" y="959"/>
                    <a:pt x="5226" y="1533"/>
                    <a:pt x="7899" y="2052"/>
                  </a:cubicBezTo>
                  <a:cubicBezTo>
                    <a:pt x="6627" y="1545"/>
                    <a:pt x="5356" y="1011"/>
                    <a:pt x="4037" y="681"/>
                  </a:cubicBezTo>
                  <a:cubicBezTo>
                    <a:pt x="2718" y="350"/>
                    <a:pt x="1348" y="2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29">
              <a:extLst>
                <a:ext uri="{FF2B5EF4-FFF2-40B4-BE49-F238E27FC236}">
                  <a16:creationId xmlns:a16="http://schemas.microsoft.com/office/drawing/2014/main" id="{9BFA7658-BADC-09E0-E61F-B6F192655F33}"/>
                </a:ext>
              </a:extLst>
            </p:cNvPr>
            <p:cNvSpPr/>
            <p:nvPr/>
          </p:nvSpPr>
          <p:spPr>
            <a:xfrm>
              <a:off x="3699850" y="2383725"/>
              <a:ext cx="162150" cy="13775"/>
            </a:xfrm>
            <a:custGeom>
              <a:avLst/>
              <a:gdLst/>
              <a:ahLst/>
              <a:cxnLst/>
              <a:rect l="l" t="t" r="r" b="b"/>
              <a:pathLst>
                <a:path w="6486" h="551" extrusionOk="0">
                  <a:moveTo>
                    <a:pt x="2015" y="1"/>
                  </a:moveTo>
                  <a:cubicBezTo>
                    <a:pt x="1358" y="1"/>
                    <a:pt x="688" y="48"/>
                    <a:pt x="0" y="160"/>
                  </a:cubicBezTo>
                  <a:lnTo>
                    <a:pt x="6485" y="550"/>
                  </a:lnTo>
                  <a:cubicBezTo>
                    <a:pt x="5018" y="258"/>
                    <a:pt x="3551" y="1"/>
                    <a:pt x="2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29">
              <a:extLst>
                <a:ext uri="{FF2B5EF4-FFF2-40B4-BE49-F238E27FC236}">
                  <a16:creationId xmlns:a16="http://schemas.microsoft.com/office/drawing/2014/main" id="{BF35B445-4CB6-542D-5E9B-A40582931833}"/>
                </a:ext>
              </a:extLst>
            </p:cNvPr>
            <p:cNvSpPr/>
            <p:nvPr/>
          </p:nvSpPr>
          <p:spPr>
            <a:xfrm>
              <a:off x="3734300" y="2364375"/>
              <a:ext cx="79200" cy="9625"/>
            </a:xfrm>
            <a:custGeom>
              <a:avLst/>
              <a:gdLst/>
              <a:ahLst/>
              <a:cxnLst/>
              <a:rect l="l" t="t" r="r" b="b"/>
              <a:pathLst>
                <a:path w="3168" h="385" extrusionOk="0">
                  <a:moveTo>
                    <a:pt x="11" y="1"/>
                  </a:moveTo>
                  <a:cubicBezTo>
                    <a:pt x="8" y="72"/>
                    <a:pt x="5" y="142"/>
                    <a:pt x="0" y="214"/>
                  </a:cubicBezTo>
                  <a:lnTo>
                    <a:pt x="3142" y="385"/>
                  </a:lnTo>
                  <a:cubicBezTo>
                    <a:pt x="3152" y="296"/>
                    <a:pt x="3159" y="208"/>
                    <a:pt x="3167" y="120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29">
              <a:extLst>
                <a:ext uri="{FF2B5EF4-FFF2-40B4-BE49-F238E27FC236}">
                  <a16:creationId xmlns:a16="http://schemas.microsoft.com/office/drawing/2014/main" id="{2A14955D-03C1-A189-2844-5F1B2BCDC138}"/>
                </a:ext>
              </a:extLst>
            </p:cNvPr>
            <p:cNvSpPr/>
            <p:nvPr/>
          </p:nvSpPr>
          <p:spPr>
            <a:xfrm>
              <a:off x="3991850" y="2407900"/>
              <a:ext cx="75125" cy="20650"/>
            </a:xfrm>
            <a:custGeom>
              <a:avLst/>
              <a:gdLst/>
              <a:ahLst/>
              <a:cxnLst/>
              <a:rect l="l" t="t" r="r" b="b"/>
              <a:pathLst>
                <a:path w="3005" h="826" extrusionOk="0">
                  <a:moveTo>
                    <a:pt x="43" y="0"/>
                  </a:moveTo>
                  <a:lnTo>
                    <a:pt x="0" y="195"/>
                  </a:lnTo>
                  <a:lnTo>
                    <a:pt x="2880" y="826"/>
                  </a:lnTo>
                  <a:cubicBezTo>
                    <a:pt x="2922" y="757"/>
                    <a:pt x="2964" y="687"/>
                    <a:pt x="3005" y="620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29">
              <a:extLst>
                <a:ext uri="{FF2B5EF4-FFF2-40B4-BE49-F238E27FC236}">
                  <a16:creationId xmlns:a16="http://schemas.microsoft.com/office/drawing/2014/main" id="{7844790C-E390-FD39-CF90-DA5770B54EB9}"/>
                </a:ext>
              </a:extLst>
            </p:cNvPr>
            <p:cNvSpPr/>
            <p:nvPr/>
          </p:nvSpPr>
          <p:spPr>
            <a:xfrm>
              <a:off x="3598350" y="2384150"/>
              <a:ext cx="71300" cy="17925"/>
            </a:xfrm>
            <a:custGeom>
              <a:avLst/>
              <a:gdLst/>
              <a:ahLst/>
              <a:cxnLst/>
              <a:rect l="l" t="t" r="r" b="b"/>
              <a:pathLst>
                <a:path w="2852" h="717" extrusionOk="0">
                  <a:moveTo>
                    <a:pt x="2825" y="0"/>
                  </a:moveTo>
                  <a:lnTo>
                    <a:pt x="730" y="281"/>
                  </a:lnTo>
                  <a:lnTo>
                    <a:pt x="753" y="261"/>
                  </a:lnTo>
                  <a:lnTo>
                    <a:pt x="753" y="261"/>
                  </a:lnTo>
                  <a:lnTo>
                    <a:pt x="0" y="717"/>
                  </a:lnTo>
                  <a:lnTo>
                    <a:pt x="2852" y="193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29">
              <a:extLst>
                <a:ext uri="{FF2B5EF4-FFF2-40B4-BE49-F238E27FC236}">
                  <a16:creationId xmlns:a16="http://schemas.microsoft.com/office/drawing/2014/main" id="{FB16A9FD-4C5D-165B-A9A0-7EF08E96D44E}"/>
                </a:ext>
              </a:extLst>
            </p:cNvPr>
            <p:cNvSpPr/>
            <p:nvPr/>
          </p:nvSpPr>
          <p:spPr>
            <a:xfrm>
              <a:off x="4118500" y="2439600"/>
              <a:ext cx="71600" cy="24775"/>
            </a:xfrm>
            <a:custGeom>
              <a:avLst/>
              <a:gdLst/>
              <a:ahLst/>
              <a:cxnLst/>
              <a:rect l="l" t="t" r="r" b="b"/>
              <a:pathLst>
                <a:path w="2864" h="991" extrusionOk="0">
                  <a:moveTo>
                    <a:pt x="56" y="0"/>
                  </a:moveTo>
                  <a:cubicBezTo>
                    <a:pt x="38" y="68"/>
                    <a:pt x="19" y="136"/>
                    <a:pt x="1" y="204"/>
                  </a:cubicBezTo>
                  <a:lnTo>
                    <a:pt x="2804" y="990"/>
                  </a:lnTo>
                  <a:cubicBezTo>
                    <a:pt x="2825" y="918"/>
                    <a:pt x="2844" y="845"/>
                    <a:pt x="2863" y="774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29">
              <a:extLst>
                <a:ext uri="{FF2B5EF4-FFF2-40B4-BE49-F238E27FC236}">
                  <a16:creationId xmlns:a16="http://schemas.microsoft.com/office/drawing/2014/main" id="{0B7F66F4-CEB5-09B5-AF21-B01CAB1AEA6F}"/>
                </a:ext>
              </a:extLst>
            </p:cNvPr>
            <p:cNvSpPr/>
            <p:nvPr/>
          </p:nvSpPr>
          <p:spPr>
            <a:xfrm>
              <a:off x="3602775" y="2371475"/>
              <a:ext cx="56725" cy="19675"/>
            </a:xfrm>
            <a:custGeom>
              <a:avLst/>
              <a:gdLst/>
              <a:ahLst/>
              <a:cxnLst/>
              <a:rect l="l" t="t" r="r" b="b"/>
              <a:pathLst>
                <a:path w="2269" h="787" extrusionOk="0">
                  <a:moveTo>
                    <a:pt x="2227" y="1"/>
                  </a:moveTo>
                  <a:lnTo>
                    <a:pt x="0" y="539"/>
                  </a:lnTo>
                  <a:lnTo>
                    <a:pt x="576" y="768"/>
                  </a:lnTo>
                  <a:lnTo>
                    <a:pt x="554" y="787"/>
                  </a:lnTo>
                  <a:cubicBezTo>
                    <a:pt x="1126" y="572"/>
                    <a:pt x="1696" y="358"/>
                    <a:pt x="2268" y="144"/>
                  </a:cubicBezTo>
                  <a:cubicBezTo>
                    <a:pt x="2255" y="96"/>
                    <a:pt x="2241" y="48"/>
                    <a:pt x="2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29">
              <a:extLst>
                <a:ext uri="{FF2B5EF4-FFF2-40B4-BE49-F238E27FC236}">
                  <a16:creationId xmlns:a16="http://schemas.microsoft.com/office/drawing/2014/main" id="{5CDE55FA-25E8-F6DD-1EFA-4F087ADB01F4}"/>
                </a:ext>
              </a:extLst>
            </p:cNvPr>
            <p:cNvSpPr/>
            <p:nvPr/>
          </p:nvSpPr>
          <p:spPr>
            <a:xfrm>
              <a:off x="4235275" y="2477925"/>
              <a:ext cx="52875" cy="16250"/>
            </a:xfrm>
            <a:custGeom>
              <a:avLst/>
              <a:gdLst/>
              <a:ahLst/>
              <a:cxnLst/>
              <a:rect l="l" t="t" r="r" b="b"/>
              <a:pathLst>
                <a:path w="2115" h="650" extrusionOk="0">
                  <a:moveTo>
                    <a:pt x="29" y="1"/>
                  </a:moveTo>
                  <a:lnTo>
                    <a:pt x="1" y="140"/>
                  </a:lnTo>
                  <a:lnTo>
                    <a:pt x="2065" y="649"/>
                  </a:lnTo>
                  <a:lnTo>
                    <a:pt x="2115" y="500"/>
                  </a:lnTo>
                  <a:lnTo>
                    <a:pt x="1818" y="259"/>
                  </a:lnTo>
                  <a:lnTo>
                    <a:pt x="1312" y="1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29">
              <a:extLst>
                <a:ext uri="{FF2B5EF4-FFF2-40B4-BE49-F238E27FC236}">
                  <a16:creationId xmlns:a16="http://schemas.microsoft.com/office/drawing/2014/main" id="{E49D3ADC-9BCA-B69D-DEC6-4A39B42FFD7A}"/>
                </a:ext>
              </a:extLst>
            </p:cNvPr>
            <p:cNvSpPr/>
            <p:nvPr/>
          </p:nvSpPr>
          <p:spPr>
            <a:xfrm>
              <a:off x="3519800" y="2399475"/>
              <a:ext cx="42875" cy="19125"/>
            </a:xfrm>
            <a:custGeom>
              <a:avLst/>
              <a:gdLst/>
              <a:ahLst/>
              <a:cxnLst/>
              <a:rect l="l" t="t" r="r" b="b"/>
              <a:pathLst>
                <a:path w="1715" h="765" extrusionOk="0">
                  <a:moveTo>
                    <a:pt x="1715" y="1"/>
                  </a:moveTo>
                  <a:lnTo>
                    <a:pt x="1715" y="1"/>
                  </a:lnTo>
                  <a:cubicBezTo>
                    <a:pt x="1033" y="48"/>
                    <a:pt x="396" y="160"/>
                    <a:pt x="0" y="764"/>
                  </a:cubicBezTo>
                  <a:lnTo>
                    <a:pt x="864" y="556"/>
                  </a:lnTo>
                  <a:lnTo>
                    <a:pt x="1109" y="410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29">
              <a:extLst>
                <a:ext uri="{FF2B5EF4-FFF2-40B4-BE49-F238E27FC236}">
                  <a16:creationId xmlns:a16="http://schemas.microsoft.com/office/drawing/2014/main" id="{423F6628-81DF-A155-D6BB-EC5C2DFD2A33}"/>
                </a:ext>
              </a:extLst>
            </p:cNvPr>
            <p:cNvSpPr/>
            <p:nvPr/>
          </p:nvSpPr>
          <p:spPr>
            <a:xfrm>
              <a:off x="3528025" y="2408575"/>
              <a:ext cx="28950" cy="16375"/>
            </a:xfrm>
            <a:custGeom>
              <a:avLst/>
              <a:gdLst/>
              <a:ahLst/>
              <a:cxnLst/>
              <a:rect l="l" t="t" r="r" b="b"/>
              <a:pathLst>
                <a:path w="1158" h="655" extrusionOk="0">
                  <a:moveTo>
                    <a:pt x="1158" y="0"/>
                  </a:moveTo>
                  <a:lnTo>
                    <a:pt x="780" y="46"/>
                  </a:lnTo>
                  <a:lnTo>
                    <a:pt x="535" y="192"/>
                  </a:lnTo>
                  <a:lnTo>
                    <a:pt x="1" y="655"/>
                  </a:lnTo>
                  <a:cubicBezTo>
                    <a:pt x="493" y="642"/>
                    <a:pt x="844" y="368"/>
                    <a:pt x="1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29">
              <a:extLst>
                <a:ext uri="{FF2B5EF4-FFF2-40B4-BE49-F238E27FC236}">
                  <a16:creationId xmlns:a16="http://schemas.microsoft.com/office/drawing/2014/main" id="{909055F7-3DEA-B84D-D9C2-5F0E49623C7C}"/>
                </a:ext>
              </a:extLst>
            </p:cNvPr>
            <p:cNvSpPr/>
            <p:nvPr/>
          </p:nvSpPr>
          <p:spPr>
            <a:xfrm>
              <a:off x="4268050" y="2476000"/>
              <a:ext cx="26750" cy="8400"/>
            </a:xfrm>
            <a:custGeom>
              <a:avLst/>
              <a:gdLst/>
              <a:ahLst/>
              <a:cxnLst/>
              <a:rect l="l" t="t" r="r" b="b"/>
              <a:pathLst>
                <a:path w="1070" h="336" extrusionOk="0">
                  <a:moveTo>
                    <a:pt x="365" y="0"/>
                  </a:moveTo>
                  <a:cubicBezTo>
                    <a:pt x="240" y="0"/>
                    <a:pt x="158" y="66"/>
                    <a:pt x="1" y="194"/>
                  </a:cubicBezTo>
                  <a:lnTo>
                    <a:pt x="507" y="336"/>
                  </a:lnTo>
                  <a:lnTo>
                    <a:pt x="1070" y="240"/>
                  </a:lnTo>
                  <a:cubicBezTo>
                    <a:pt x="685" y="78"/>
                    <a:pt x="49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29">
              <a:extLst>
                <a:ext uri="{FF2B5EF4-FFF2-40B4-BE49-F238E27FC236}">
                  <a16:creationId xmlns:a16="http://schemas.microsoft.com/office/drawing/2014/main" id="{B8F65167-0951-FFB5-FCD3-A1DFF52CB50F}"/>
                </a:ext>
              </a:extLst>
            </p:cNvPr>
            <p:cNvSpPr/>
            <p:nvPr/>
          </p:nvSpPr>
          <p:spPr>
            <a:xfrm>
              <a:off x="3631675" y="3080450"/>
              <a:ext cx="125675" cy="27100"/>
            </a:xfrm>
            <a:custGeom>
              <a:avLst/>
              <a:gdLst/>
              <a:ahLst/>
              <a:cxnLst/>
              <a:rect l="l" t="t" r="r" b="b"/>
              <a:pathLst>
                <a:path w="5027" h="1084" extrusionOk="0">
                  <a:moveTo>
                    <a:pt x="5027" y="0"/>
                  </a:moveTo>
                  <a:cubicBezTo>
                    <a:pt x="3276" y="15"/>
                    <a:pt x="1603" y="387"/>
                    <a:pt x="0" y="1084"/>
                  </a:cubicBezTo>
                  <a:lnTo>
                    <a:pt x="50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29">
              <a:extLst>
                <a:ext uri="{FF2B5EF4-FFF2-40B4-BE49-F238E27FC236}">
                  <a16:creationId xmlns:a16="http://schemas.microsoft.com/office/drawing/2014/main" id="{58C3688D-4941-B082-C37C-82BBE034DD83}"/>
                </a:ext>
              </a:extLst>
            </p:cNvPr>
            <p:cNvSpPr/>
            <p:nvPr/>
          </p:nvSpPr>
          <p:spPr>
            <a:xfrm>
              <a:off x="2253600" y="2210300"/>
              <a:ext cx="29575" cy="39425"/>
            </a:xfrm>
            <a:custGeom>
              <a:avLst/>
              <a:gdLst/>
              <a:ahLst/>
              <a:cxnLst/>
              <a:rect l="l" t="t" r="r" b="b"/>
              <a:pathLst>
                <a:path w="1183" h="1577" extrusionOk="0">
                  <a:moveTo>
                    <a:pt x="973" y="0"/>
                  </a:moveTo>
                  <a:lnTo>
                    <a:pt x="0" y="1507"/>
                  </a:lnTo>
                  <a:cubicBezTo>
                    <a:pt x="28" y="1530"/>
                    <a:pt x="56" y="1553"/>
                    <a:pt x="83" y="1576"/>
                  </a:cubicBezTo>
                  <a:lnTo>
                    <a:pt x="1183" y="146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29">
              <a:extLst>
                <a:ext uri="{FF2B5EF4-FFF2-40B4-BE49-F238E27FC236}">
                  <a16:creationId xmlns:a16="http://schemas.microsoft.com/office/drawing/2014/main" id="{5F067492-617A-6A44-42AD-5D4DC50E75F5}"/>
                </a:ext>
              </a:extLst>
            </p:cNvPr>
            <p:cNvSpPr/>
            <p:nvPr/>
          </p:nvSpPr>
          <p:spPr>
            <a:xfrm>
              <a:off x="2264350" y="2225775"/>
              <a:ext cx="25925" cy="38850"/>
            </a:xfrm>
            <a:custGeom>
              <a:avLst/>
              <a:gdLst/>
              <a:ahLst/>
              <a:cxnLst/>
              <a:rect l="l" t="t" r="r" b="b"/>
              <a:pathLst>
                <a:path w="1037" h="1554" extrusionOk="0">
                  <a:moveTo>
                    <a:pt x="929" y="1"/>
                  </a:moveTo>
                  <a:lnTo>
                    <a:pt x="1" y="1473"/>
                  </a:lnTo>
                  <a:lnTo>
                    <a:pt x="100" y="1553"/>
                  </a:lnTo>
                  <a:cubicBezTo>
                    <a:pt x="412" y="1066"/>
                    <a:pt x="724" y="578"/>
                    <a:pt x="1037" y="91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29">
              <a:extLst>
                <a:ext uri="{FF2B5EF4-FFF2-40B4-BE49-F238E27FC236}">
                  <a16:creationId xmlns:a16="http://schemas.microsoft.com/office/drawing/2014/main" id="{73C11793-D81A-F9D3-B330-075ABA45DB3D}"/>
                </a:ext>
              </a:extLst>
            </p:cNvPr>
            <p:cNvSpPr/>
            <p:nvPr/>
          </p:nvSpPr>
          <p:spPr>
            <a:xfrm>
              <a:off x="2240375" y="2262575"/>
              <a:ext cx="26500" cy="38050"/>
            </a:xfrm>
            <a:custGeom>
              <a:avLst/>
              <a:gdLst/>
              <a:ahLst/>
              <a:cxnLst/>
              <a:rect l="l" t="t" r="r" b="b"/>
              <a:pathLst>
                <a:path w="1060" h="1522" extrusionOk="0">
                  <a:moveTo>
                    <a:pt x="960" y="1"/>
                  </a:moveTo>
                  <a:lnTo>
                    <a:pt x="1" y="1452"/>
                  </a:lnTo>
                  <a:cubicBezTo>
                    <a:pt x="30" y="1475"/>
                    <a:pt x="60" y="1499"/>
                    <a:pt x="88" y="1521"/>
                  </a:cubicBezTo>
                  <a:lnTo>
                    <a:pt x="1059" y="8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29">
              <a:extLst>
                <a:ext uri="{FF2B5EF4-FFF2-40B4-BE49-F238E27FC236}">
                  <a16:creationId xmlns:a16="http://schemas.microsoft.com/office/drawing/2014/main" id="{F9DE82E4-8985-B50F-5C77-8803A44D7F78}"/>
                </a:ext>
              </a:extLst>
            </p:cNvPr>
            <p:cNvSpPr/>
            <p:nvPr/>
          </p:nvSpPr>
          <p:spPr>
            <a:xfrm>
              <a:off x="2435375" y="1980125"/>
              <a:ext cx="20150" cy="36125"/>
            </a:xfrm>
            <a:custGeom>
              <a:avLst/>
              <a:gdLst/>
              <a:ahLst/>
              <a:cxnLst/>
              <a:rect l="l" t="t" r="r" b="b"/>
              <a:pathLst>
                <a:path w="806" h="1445" extrusionOk="0">
                  <a:moveTo>
                    <a:pt x="713" y="1"/>
                  </a:moveTo>
                  <a:cubicBezTo>
                    <a:pt x="314" y="392"/>
                    <a:pt x="50" y="857"/>
                    <a:pt x="0" y="1445"/>
                  </a:cubicBezTo>
                  <a:lnTo>
                    <a:pt x="806" y="80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29">
              <a:extLst>
                <a:ext uri="{FF2B5EF4-FFF2-40B4-BE49-F238E27FC236}">
                  <a16:creationId xmlns:a16="http://schemas.microsoft.com/office/drawing/2014/main" id="{8E31FBA3-5AB1-32CE-1120-7BE5A30AE855}"/>
                </a:ext>
              </a:extLst>
            </p:cNvPr>
            <p:cNvSpPr/>
            <p:nvPr/>
          </p:nvSpPr>
          <p:spPr>
            <a:xfrm>
              <a:off x="2350225" y="2116250"/>
              <a:ext cx="24625" cy="29925"/>
            </a:xfrm>
            <a:custGeom>
              <a:avLst/>
              <a:gdLst/>
              <a:ahLst/>
              <a:cxnLst/>
              <a:rect l="l" t="t" r="r" b="b"/>
              <a:pathLst>
                <a:path w="985" h="1197" extrusionOk="0">
                  <a:moveTo>
                    <a:pt x="971" y="0"/>
                  </a:moveTo>
                  <a:cubicBezTo>
                    <a:pt x="955" y="26"/>
                    <a:pt x="939" y="51"/>
                    <a:pt x="923" y="77"/>
                  </a:cubicBezTo>
                  <a:lnTo>
                    <a:pt x="923" y="77"/>
                  </a:lnTo>
                  <a:lnTo>
                    <a:pt x="984" y="13"/>
                  </a:lnTo>
                  <a:lnTo>
                    <a:pt x="971" y="0"/>
                  </a:lnTo>
                  <a:close/>
                  <a:moveTo>
                    <a:pt x="923" y="77"/>
                  </a:moveTo>
                  <a:lnTo>
                    <a:pt x="0" y="1031"/>
                  </a:lnTo>
                  <a:lnTo>
                    <a:pt x="215" y="1196"/>
                  </a:lnTo>
                  <a:cubicBezTo>
                    <a:pt x="451" y="823"/>
                    <a:pt x="687" y="450"/>
                    <a:pt x="92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29">
              <a:extLst>
                <a:ext uri="{FF2B5EF4-FFF2-40B4-BE49-F238E27FC236}">
                  <a16:creationId xmlns:a16="http://schemas.microsoft.com/office/drawing/2014/main" id="{05F36A84-1BAC-283F-995A-CE839C7CD0C8}"/>
                </a:ext>
              </a:extLst>
            </p:cNvPr>
            <p:cNvSpPr/>
            <p:nvPr/>
          </p:nvSpPr>
          <p:spPr>
            <a:xfrm>
              <a:off x="2359125" y="2082125"/>
              <a:ext cx="23725" cy="28225"/>
            </a:xfrm>
            <a:custGeom>
              <a:avLst/>
              <a:gdLst/>
              <a:ahLst/>
              <a:cxnLst/>
              <a:rect l="l" t="t" r="r" b="b"/>
              <a:pathLst>
                <a:path w="949" h="1129" extrusionOk="0">
                  <a:moveTo>
                    <a:pt x="783" y="1"/>
                  </a:moveTo>
                  <a:lnTo>
                    <a:pt x="1" y="1013"/>
                  </a:lnTo>
                  <a:lnTo>
                    <a:pt x="154" y="1129"/>
                  </a:lnTo>
                  <a:lnTo>
                    <a:pt x="949" y="158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29">
              <a:extLst>
                <a:ext uri="{FF2B5EF4-FFF2-40B4-BE49-F238E27FC236}">
                  <a16:creationId xmlns:a16="http://schemas.microsoft.com/office/drawing/2014/main" id="{72F15B82-6025-92EE-57A4-C649717670E1}"/>
                </a:ext>
              </a:extLst>
            </p:cNvPr>
            <p:cNvSpPr/>
            <p:nvPr/>
          </p:nvSpPr>
          <p:spPr>
            <a:xfrm>
              <a:off x="2287550" y="2198450"/>
              <a:ext cx="16725" cy="29625"/>
            </a:xfrm>
            <a:custGeom>
              <a:avLst/>
              <a:gdLst/>
              <a:ahLst/>
              <a:cxnLst/>
              <a:rect l="l" t="t" r="r" b="b"/>
              <a:pathLst>
                <a:path w="669" h="1185" extrusionOk="0">
                  <a:moveTo>
                    <a:pt x="633" y="1"/>
                  </a:moveTo>
                  <a:lnTo>
                    <a:pt x="0" y="1094"/>
                  </a:lnTo>
                  <a:cubicBezTo>
                    <a:pt x="36" y="1123"/>
                    <a:pt x="73" y="1154"/>
                    <a:pt x="109" y="1184"/>
                  </a:cubicBezTo>
                  <a:cubicBezTo>
                    <a:pt x="428" y="866"/>
                    <a:pt x="668" y="508"/>
                    <a:pt x="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29">
              <a:extLst>
                <a:ext uri="{FF2B5EF4-FFF2-40B4-BE49-F238E27FC236}">
                  <a16:creationId xmlns:a16="http://schemas.microsoft.com/office/drawing/2014/main" id="{9A490439-874A-9F4D-A199-0D4BA60F0691}"/>
                </a:ext>
              </a:extLst>
            </p:cNvPr>
            <p:cNvSpPr/>
            <p:nvPr/>
          </p:nvSpPr>
          <p:spPr>
            <a:xfrm>
              <a:off x="2374475" y="2091075"/>
              <a:ext cx="18325" cy="25500"/>
            </a:xfrm>
            <a:custGeom>
              <a:avLst/>
              <a:gdLst/>
              <a:ahLst/>
              <a:cxnLst/>
              <a:rect l="l" t="t" r="r" b="b"/>
              <a:pathLst>
                <a:path w="733" h="1020" extrusionOk="0">
                  <a:moveTo>
                    <a:pt x="562" y="1"/>
                  </a:moveTo>
                  <a:lnTo>
                    <a:pt x="26" y="997"/>
                  </a:lnTo>
                  <a:lnTo>
                    <a:pt x="26" y="997"/>
                  </a:lnTo>
                  <a:cubicBezTo>
                    <a:pt x="446" y="826"/>
                    <a:pt x="603" y="475"/>
                    <a:pt x="732" y="106"/>
                  </a:cubicBezTo>
                  <a:lnTo>
                    <a:pt x="562" y="1"/>
                  </a:lnTo>
                  <a:close/>
                  <a:moveTo>
                    <a:pt x="26" y="997"/>
                  </a:moveTo>
                  <a:cubicBezTo>
                    <a:pt x="18" y="1001"/>
                    <a:pt x="9" y="1004"/>
                    <a:pt x="1" y="1007"/>
                  </a:cubicBezTo>
                  <a:cubicBezTo>
                    <a:pt x="1" y="1007"/>
                    <a:pt x="14" y="1020"/>
                    <a:pt x="14" y="1020"/>
                  </a:cubicBezTo>
                  <a:lnTo>
                    <a:pt x="26" y="9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29">
              <a:extLst>
                <a:ext uri="{FF2B5EF4-FFF2-40B4-BE49-F238E27FC236}">
                  <a16:creationId xmlns:a16="http://schemas.microsoft.com/office/drawing/2014/main" id="{6EB10029-2E1D-6D4E-D063-1514C72BA9E4}"/>
                </a:ext>
              </a:extLst>
            </p:cNvPr>
            <p:cNvSpPr/>
            <p:nvPr/>
          </p:nvSpPr>
          <p:spPr>
            <a:xfrm>
              <a:off x="2035250" y="2520175"/>
              <a:ext cx="14525" cy="23175"/>
            </a:xfrm>
            <a:custGeom>
              <a:avLst/>
              <a:gdLst/>
              <a:ahLst/>
              <a:cxnLst/>
              <a:rect l="l" t="t" r="r" b="b"/>
              <a:pathLst>
                <a:path w="581" h="927" extrusionOk="0">
                  <a:moveTo>
                    <a:pt x="374" y="0"/>
                  </a:moveTo>
                  <a:lnTo>
                    <a:pt x="0" y="883"/>
                  </a:lnTo>
                  <a:lnTo>
                    <a:pt x="54" y="926"/>
                  </a:lnTo>
                  <a:lnTo>
                    <a:pt x="580" y="101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29">
              <a:extLst>
                <a:ext uri="{FF2B5EF4-FFF2-40B4-BE49-F238E27FC236}">
                  <a16:creationId xmlns:a16="http://schemas.microsoft.com/office/drawing/2014/main" id="{89AAC4E9-A3E6-11E6-C269-163131C6B2FB}"/>
                </a:ext>
              </a:extLst>
            </p:cNvPr>
            <p:cNvSpPr/>
            <p:nvPr/>
          </p:nvSpPr>
          <p:spPr>
            <a:xfrm>
              <a:off x="2068875" y="2479375"/>
              <a:ext cx="15250" cy="27775"/>
            </a:xfrm>
            <a:custGeom>
              <a:avLst/>
              <a:gdLst/>
              <a:ahLst/>
              <a:cxnLst/>
              <a:rect l="l" t="t" r="r" b="b"/>
              <a:pathLst>
                <a:path w="610" h="1111" extrusionOk="0">
                  <a:moveTo>
                    <a:pt x="566" y="0"/>
                  </a:moveTo>
                  <a:cubicBezTo>
                    <a:pt x="378" y="345"/>
                    <a:pt x="190" y="689"/>
                    <a:pt x="1" y="1033"/>
                  </a:cubicBezTo>
                  <a:lnTo>
                    <a:pt x="90" y="1110"/>
                  </a:lnTo>
                  <a:cubicBezTo>
                    <a:pt x="263" y="752"/>
                    <a:pt x="437" y="393"/>
                    <a:pt x="610" y="35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29">
              <a:extLst>
                <a:ext uri="{FF2B5EF4-FFF2-40B4-BE49-F238E27FC236}">
                  <a16:creationId xmlns:a16="http://schemas.microsoft.com/office/drawing/2014/main" id="{F9457988-DAEF-9F89-A5D0-7243A4B0D876}"/>
                </a:ext>
              </a:extLst>
            </p:cNvPr>
            <p:cNvSpPr/>
            <p:nvPr/>
          </p:nvSpPr>
          <p:spPr>
            <a:xfrm>
              <a:off x="2097450" y="2459325"/>
              <a:ext cx="14550" cy="25725"/>
            </a:xfrm>
            <a:custGeom>
              <a:avLst/>
              <a:gdLst/>
              <a:ahLst/>
              <a:cxnLst/>
              <a:rect l="l" t="t" r="r" b="b"/>
              <a:pathLst>
                <a:path w="582" h="1029" extrusionOk="0">
                  <a:moveTo>
                    <a:pt x="462" y="1"/>
                  </a:moveTo>
                  <a:lnTo>
                    <a:pt x="0" y="946"/>
                  </a:lnTo>
                  <a:lnTo>
                    <a:pt x="103" y="1029"/>
                  </a:lnTo>
                  <a:cubicBezTo>
                    <a:pt x="368" y="748"/>
                    <a:pt x="581" y="448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29">
              <a:extLst>
                <a:ext uri="{FF2B5EF4-FFF2-40B4-BE49-F238E27FC236}">
                  <a16:creationId xmlns:a16="http://schemas.microsoft.com/office/drawing/2014/main" id="{54892E30-D88B-1B4C-F4E9-2B7BC473FDFF}"/>
                </a:ext>
              </a:extLst>
            </p:cNvPr>
            <p:cNvSpPr/>
            <p:nvPr/>
          </p:nvSpPr>
          <p:spPr>
            <a:xfrm>
              <a:off x="2083000" y="2456325"/>
              <a:ext cx="15025" cy="23950"/>
            </a:xfrm>
            <a:custGeom>
              <a:avLst/>
              <a:gdLst/>
              <a:ahLst/>
              <a:cxnLst/>
              <a:rect l="l" t="t" r="r" b="b"/>
              <a:pathLst>
                <a:path w="601" h="958" extrusionOk="0">
                  <a:moveTo>
                    <a:pt x="399" y="1"/>
                  </a:moveTo>
                  <a:cubicBezTo>
                    <a:pt x="267" y="308"/>
                    <a:pt x="133" y="614"/>
                    <a:pt x="1" y="922"/>
                  </a:cubicBezTo>
                  <a:lnTo>
                    <a:pt x="45" y="957"/>
                  </a:lnTo>
                  <a:lnTo>
                    <a:pt x="601" y="10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29">
              <a:extLst>
                <a:ext uri="{FF2B5EF4-FFF2-40B4-BE49-F238E27FC236}">
                  <a16:creationId xmlns:a16="http://schemas.microsoft.com/office/drawing/2014/main" id="{FED6B7CD-BE0F-9DB1-3AC9-88D799F1C731}"/>
                </a:ext>
              </a:extLst>
            </p:cNvPr>
            <p:cNvSpPr/>
            <p:nvPr/>
          </p:nvSpPr>
          <p:spPr>
            <a:xfrm>
              <a:off x="2239075" y="2247975"/>
              <a:ext cx="16625" cy="22375"/>
            </a:xfrm>
            <a:custGeom>
              <a:avLst/>
              <a:gdLst/>
              <a:ahLst/>
              <a:cxnLst/>
              <a:rect l="l" t="t" r="r" b="b"/>
              <a:pathLst>
                <a:path w="665" h="895" extrusionOk="0">
                  <a:moveTo>
                    <a:pt x="580" y="0"/>
                  </a:moveTo>
                  <a:cubicBezTo>
                    <a:pt x="387" y="276"/>
                    <a:pt x="193" y="551"/>
                    <a:pt x="1" y="826"/>
                  </a:cubicBezTo>
                  <a:lnTo>
                    <a:pt x="81" y="895"/>
                  </a:lnTo>
                  <a:cubicBezTo>
                    <a:pt x="276" y="620"/>
                    <a:pt x="469" y="345"/>
                    <a:pt x="664" y="69"/>
                  </a:cubicBezTo>
                  <a:cubicBezTo>
                    <a:pt x="637" y="47"/>
                    <a:pt x="609" y="24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29">
              <a:extLst>
                <a:ext uri="{FF2B5EF4-FFF2-40B4-BE49-F238E27FC236}">
                  <a16:creationId xmlns:a16="http://schemas.microsoft.com/office/drawing/2014/main" id="{81DFE735-1453-7348-C476-7F20E135E4D0}"/>
                </a:ext>
              </a:extLst>
            </p:cNvPr>
            <p:cNvSpPr/>
            <p:nvPr/>
          </p:nvSpPr>
          <p:spPr>
            <a:xfrm>
              <a:off x="2315450" y="2129450"/>
              <a:ext cx="12175" cy="14300"/>
            </a:xfrm>
            <a:custGeom>
              <a:avLst/>
              <a:gdLst/>
              <a:ahLst/>
              <a:cxnLst/>
              <a:rect l="l" t="t" r="r" b="b"/>
              <a:pathLst>
                <a:path w="487" h="572" extrusionOk="0">
                  <a:moveTo>
                    <a:pt x="326" y="0"/>
                  </a:moveTo>
                  <a:cubicBezTo>
                    <a:pt x="217" y="162"/>
                    <a:pt x="109" y="323"/>
                    <a:pt x="1" y="485"/>
                  </a:cubicBezTo>
                  <a:lnTo>
                    <a:pt x="114" y="572"/>
                  </a:lnTo>
                  <a:lnTo>
                    <a:pt x="487" y="10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29">
              <a:extLst>
                <a:ext uri="{FF2B5EF4-FFF2-40B4-BE49-F238E27FC236}">
                  <a16:creationId xmlns:a16="http://schemas.microsoft.com/office/drawing/2014/main" id="{3B8FEAAF-A073-D979-63DB-80314A9C153C}"/>
                </a:ext>
              </a:extLst>
            </p:cNvPr>
            <p:cNvSpPr/>
            <p:nvPr/>
          </p:nvSpPr>
          <p:spPr>
            <a:xfrm>
              <a:off x="2470550" y="1987075"/>
              <a:ext cx="15575" cy="23800"/>
            </a:xfrm>
            <a:custGeom>
              <a:avLst/>
              <a:gdLst/>
              <a:ahLst/>
              <a:cxnLst/>
              <a:rect l="l" t="t" r="r" b="b"/>
              <a:pathLst>
                <a:path w="623" h="952" extrusionOk="0">
                  <a:moveTo>
                    <a:pt x="580" y="0"/>
                  </a:moveTo>
                  <a:lnTo>
                    <a:pt x="23" y="598"/>
                  </a:lnTo>
                  <a:cubicBezTo>
                    <a:pt x="15" y="716"/>
                    <a:pt x="8" y="834"/>
                    <a:pt x="1" y="952"/>
                  </a:cubicBezTo>
                  <a:cubicBezTo>
                    <a:pt x="346" y="727"/>
                    <a:pt x="623" y="462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29">
              <a:extLst>
                <a:ext uri="{FF2B5EF4-FFF2-40B4-BE49-F238E27FC236}">
                  <a16:creationId xmlns:a16="http://schemas.microsoft.com/office/drawing/2014/main" id="{529073E5-E9B7-9A9A-8390-BD4CC3E5DED9}"/>
                </a:ext>
              </a:extLst>
            </p:cNvPr>
            <p:cNvSpPr/>
            <p:nvPr/>
          </p:nvSpPr>
          <p:spPr>
            <a:xfrm>
              <a:off x="2453175" y="1959000"/>
              <a:ext cx="16525" cy="23150"/>
            </a:xfrm>
            <a:custGeom>
              <a:avLst/>
              <a:gdLst/>
              <a:ahLst/>
              <a:cxnLst/>
              <a:rect l="l" t="t" r="r" b="b"/>
              <a:pathLst>
                <a:path w="661" h="926" extrusionOk="0">
                  <a:moveTo>
                    <a:pt x="559" y="0"/>
                  </a:moveTo>
                  <a:lnTo>
                    <a:pt x="1" y="846"/>
                  </a:lnTo>
                  <a:lnTo>
                    <a:pt x="94" y="925"/>
                  </a:lnTo>
                  <a:lnTo>
                    <a:pt x="661" y="84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29">
              <a:extLst>
                <a:ext uri="{FF2B5EF4-FFF2-40B4-BE49-F238E27FC236}">
                  <a16:creationId xmlns:a16="http://schemas.microsoft.com/office/drawing/2014/main" id="{B25585CD-8F80-F2AF-0A61-B34BE6069841}"/>
                </a:ext>
              </a:extLst>
            </p:cNvPr>
            <p:cNvSpPr/>
            <p:nvPr/>
          </p:nvSpPr>
          <p:spPr>
            <a:xfrm>
              <a:off x="2483750" y="1948050"/>
              <a:ext cx="14675" cy="22400"/>
            </a:xfrm>
            <a:custGeom>
              <a:avLst/>
              <a:gdLst/>
              <a:ahLst/>
              <a:cxnLst/>
              <a:rect l="l" t="t" r="r" b="b"/>
              <a:pathLst>
                <a:path w="587" h="896" extrusionOk="0">
                  <a:moveTo>
                    <a:pt x="586" y="1"/>
                  </a:moveTo>
                  <a:cubicBezTo>
                    <a:pt x="390" y="299"/>
                    <a:pt x="195" y="598"/>
                    <a:pt x="1" y="895"/>
                  </a:cubicBezTo>
                  <a:cubicBezTo>
                    <a:pt x="195" y="598"/>
                    <a:pt x="391" y="299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29">
              <a:extLst>
                <a:ext uri="{FF2B5EF4-FFF2-40B4-BE49-F238E27FC236}">
                  <a16:creationId xmlns:a16="http://schemas.microsoft.com/office/drawing/2014/main" id="{92D26EE1-2489-030D-D8BB-79F9539120BE}"/>
                </a:ext>
              </a:extLst>
            </p:cNvPr>
            <p:cNvSpPr/>
            <p:nvPr/>
          </p:nvSpPr>
          <p:spPr>
            <a:xfrm>
              <a:off x="2211325" y="2289500"/>
              <a:ext cx="15525" cy="22350"/>
            </a:xfrm>
            <a:custGeom>
              <a:avLst/>
              <a:gdLst/>
              <a:ahLst/>
              <a:cxnLst/>
              <a:rect l="l" t="t" r="r" b="b"/>
              <a:pathLst>
                <a:path w="621" h="894" extrusionOk="0">
                  <a:moveTo>
                    <a:pt x="536" y="1"/>
                  </a:moveTo>
                  <a:cubicBezTo>
                    <a:pt x="358" y="288"/>
                    <a:pt x="179" y="575"/>
                    <a:pt x="1" y="861"/>
                  </a:cubicBezTo>
                  <a:lnTo>
                    <a:pt x="39" y="894"/>
                  </a:lnTo>
                  <a:lnTo>
                    <a:pt x="620" y="6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29">
              <a:extLst>
                <a:ext uri="{FF2B5EF4-FFF2-40B4-BE49-F238E27FC236}">
                  <a16:creationId xmlns:a16="http://schemas.microsoft.com/office/drawing/2014/main" id="{CA43686C-A5FB-C859-E06C-7F8CCBC36953}"/>
                </a:ext>
              </a:extLst>
            </p:cNvPr>
            <p:cNvSpPr/>
            <p:nvPr/>
          </p:nvSpPr>
          <p:spPr>
            <a:xfrm>
              <a:off x="2224725" y="2268600"/>
              <a:ext cx="16425" cy="22575"/>
            </a:xfrm>
            <a:custGeom>
              <a:avLst/>
              <a:gdLst/>
              <a:ahLst/>
              <a:cxnLst/>
              <a:rect l="l" t="t" r="r" b="b"/>
              <a:pathLst>
                <a:path w="657" h="903" extrusionOk="0">
                  <a:moveTo>
                    <a:pt x="575" y="1"/>
                  </a:moveTo>
                  <a:lnTo>
                    <a:pt x="0" y="837"/>
                  </a:lnTo>
                  <a:lnTo>
                    <a:pt x="84" y="902"/>
                  </a:lnTo>
                  <a:lnTo>
                    <a:pt x="656" y="70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29">
              <a:extLst>
                <a:ext uri="{FF2B5EF4-FFF2-40B4-BE49-F238E27FC236}">
                  <a16:creationId xmlns:a16="http://schemas.microsoft.com/office/drawing/2014/main" id="{DD346071-360C-A749-E8B1-C7B0C36E57BC}"/>
                </a:ext>
              </a:extLst>
            </p:cNvPr>
            <p:cNvSpPr/>
            <p:nvPr/>
          </p:nvSpPr>
          <p:spPr>
            <a:xfrm>
              <a:off x="2198300" y="2311050"/>
              <a:ext cx="14050" cy="19700"/>
            </a:xfrm>
            <a:custGeom>
              <a:avLst/>
              <a:gdLst/>
              <a:ahLst/>
              <a:cxnLst/>
              <a:rect l="l" t="t" r="r" b="b"/>
              <a:pathLst>
                <a:path w="562" h="788" extrusionOk="0">
                  <a:moveTo>
                    <a:pt x="523" y="0"/>
                  </a:moveTo>
                  <a:cubicBezTo>
                    <a:pt x="349" y="224"/>
                    <a:pt x="174" y="449"/>
                    <a:pt x="1" y="674"/>
                  </a:cubicBezTo>
                  <a:lnTo>
                    <a:pt x="196" y="787"/>
                  </a:lnTo>
                  <a:lnTo>
                    <a:pt x="561" y="32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29">
              <a:extLst>
                <a:ext uri="{FF2B5EF4-FFF2-40B4-BE49-F238E27FC236}">
                  <a16:creationId xmlns:a16="http://schemas.microsoft.com/office/drawing/2014/main" id="{01751D56-A949-6F76-2308-F56406914B53}"/>
                </a:ext>
              </a:extLst>
            </p:cNvPr>
            <p:cNvSpPr/>
            <p:nvPr/>
          </p:nvSpPr>
          <p:spPr>
            <a:xfrm>
              <a:off x="4806550" y="2206425"/>
              <a:ext cx="19700" cy="78550"/>
            </a:xfrm>
            <a:custGeom>
              <a:avLst/>
              <a:gdLst/>
              <a:ahLst/>
              <a:cxnLst/>
              <a:rect l="l" t="t" r="r" b="b"/>
              <a:pathLst>
                <a:path w="788" h="3142" extrusionOk="0">
                  <a:moveTo>
                    <a:pt x="576" y="0"/>
                  </a:moveTo>
                  <a:lnTo>
                    <a:pt x="1" y="3028"/>
                  </a:lnTo>
                  <a:lnTo>
                    <a:pt x="204" y="3141"/>
                  </a:lnTo>
                  <a:lnTo>
                    <a:pt x="788" y="40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29">
              <a:extLst>
                <a:ext uri="{FF2B5EF4-FFF2-40B4-BE49-F238E27FC236}">
                  <a16:creationId xmlns:a16="http://schemas.microsoft.com/office/drawing/2014/main" id="{074C584C-3D17-8B24-4451-8AC8D0588F6A}"/>
                </a:ext>
              </a:extLst>
            </p:cNvPr>
            <p:cNvSpPr/>
            <p:nvPr/>
          </p:nvSpPr>
          <p:spPr>
            <a:xfrm>
              <a:off x="4843250" y="2037750"/>
              <a:ext cx="19550" cy="71150"/>
            </a:xfrm>
            <a:custGeom>
              <a:avLst/>
              <a:gdLst/>
              <a:ahLst/>
              <a:cxnLst/>
              <a:rect l="l" t="t" r="r" b="b"/>
              <a:pathLst>
                <a:path w="782" h="2846" extrusionOk="0">
                  <a:moveTo>
                    <a:pt x="561" y="0"/>
                  </a:moveTo>
                  <a:cubicBezTo>
                    <a:pt x="374" y="929"/>
                    <a:pt x="187" y="1859"/>
                    <a:pt x="1" y="2787"/>
                  </a:cubicBezTo>
                  <a:lnTo>
                    <a:pt x="241" y="2846"/>
                  </a:lnTo>
                  <a:cubicBezTo>
                    <a:pt x="421" y="1911"/>
                    <a:pt x="602" y="976"/>
                    <a:pt x="782" y="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29">
              <a:extLst>
                <a:ext uri="{FF2B5EF4-FFF2-40B4-BE49-F238E27FC236}">
                  <a16:creationId xmlns:a16="http://schemas.microsoft.com/office/drawing/2014/main" id="{85D2B2FA-FD9F-E5B0-B85E-14B572C5F138}"/>
                </a:ext>
              </a:extLst>
            </p:cNvPr>
            <p:cNvSpPr/>
            <p:nvPr/>
          </p:nvSpPr>
          <p:spPr>
            <a:xfrm>
              <a:off x="4863300" y="2061725"/>
              <a:ext cx="10300" cy="34975"/>
            </a:xfrm>
            <a:custGeom>
              <a:avLst/>
              <a:gdLst/>
              <a:ahLst/>
              <a:cxnLst/>
              <a:rect l="l" t="t" r="r" b="b"/>
              <a:pathLst>
                <a:path w="412" h="1399" extrusionOk="0">
                  <a:moveTo>
                    <a:pt x="197" y="0"/>
                  </a:moveTo>
                  <a:lnTo>
                    <a:pt x="0" y="1373"/>
                  </a:lnTo>
                  <a:lnTo>
                    <a:pt x="194" y="1399"/>
                  </a:lnTo>
                  <a:cubicBezTo>
                    <a:pt x="266" y="935"/>
                    <a:pt x="339" y="471"/>
                    <a:pt x="411" y="8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29">
              <a:extLst>
                <a:ext uri="{FF2B5EF4-FFF2-40B4-BE49-F238E27FC236}">
                  <a16:creationId xmlns:a16="http://schemas.microsoft.com/office/drawing/2014/main" id="{C2A480F3-6043-61CE-DE4E-6AB8C572261B}"/>
                </a:ext>
              </a:extLst>
            </p:cNvPr>
            <p:cNvSpPr/>
            <p:nvPr/>
          </p:nvSpPr>
          <p:spPr>
            <a:xfrm>
              <a:off x="4826275" y="2236025"/>
              <a:ext cx="10100" cy="29950"/>
            </a:xfrm>
            <a:custGeom>
              <a:avLst/>
              <a:gdLst/>
              <a:ahLst/>
              <a:cxnLst/>
              <a:rect l="l" t="t" r="r" b="b"/>
              <a:pathLst>
                <a:path w="404" h="1198" extrusionOk="0">
                  <a:moveTo>
                    <a:pt x="221" y="0"/>
                  </a:moveTo>
                  <a:lnTo>
                    <a:pt x="0" y="1136"/>
                  </a:lnTo>
                  <a:lnTo>
                    <a:pt x="197" y="1197"/>
                  </a:lnTo>
                  <a:lnTo>
                    <a:pt x="403" y="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29">
              <a:extLst>
                <a:ext uri="{FF2B5EF4-FFF2-40B4-BE49-F238E27FC236}">
                  <a16:creationId xmlns:a16="http://schemas.microsoft.com/office/drawing/2014/main" id="{225D577F-886E-6C37-F49A-76337B026181}"/>
                </a:ext>
              </a:extLst>
            </p:cNvPr>
            <p:cNvSpPr/>
            <p:nvPr/>
          </p:nvSpPr>
          <p:spPr>
            <a:xfrm>
              <a:off x="5099175" y="2135925"/>
              <a:ext cx="16500" cy="35675"/>
            </a:xfrm>
            <a:custGeom>
              <a:avLst/>
              <a:gdLst/>
              <a:ahLst/>
              <a:cxnLst/>
              <a:rect l="l" t="t" r="r" b="b"/>
              <a:pathLst>
                <a:path w="660" h="1427" extrusionOk="0">
                  <a:moveTo>
                    <a:pt x="365" y="0"/>
                  </a:moveTo>
                  <a:lnTo>
                    <a:pt x="0" y="1384"/>
                  </a:lnTo>
                  <a:lnTo>
                    <a:pt x="134" y="1426"/>
                  </a:lnTo>
                  <a:cubicBezTo>
                    <a:pt x="309" y="1050"/>
                    <a:pt x="484" y="674"/>
                    <a:pt x="659" y="297"/>
                  </a:cubicBezTo>
                  <a:lnTo>
                    <a:pt x="659" y="297"/>
                  </a:lnTo>
                  <a:lnTo>
                    <a:pt x="641" y="325"/>
                  </a:lnTo>
                  <a:cubicBezTo>
                    <a:pt x="581" y="255"/>
                    <a:pt x="521" y="1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29">
              <a:extLst>
                <a:ext uri="{FF2B5EF4-FFF2-40B4-BE49-F238E27FC236}">
                  <a16:creationId xmlns:a16="http://schemas.microsoft.com/office/drawing/2014/main" id="{2C5D3872-E9CF-DB27-D2BA-5304260EE3BD}"/>
                </a:ext>
              </a:extLst>
            </p:cNvPr>
            <p:cNvSpPr/>
            <p:nvPr/>
          </p:nvSpPr>
          <p:spPr>
            <a:xfrm>
              <a:off x="5124825" y="2032250"/>
              <a:ext cx="4150" cy="16050"/>
            </a:xfrm>
            <a:custGeom>
              <a:avLst/>
              <a:gdLst/>
              <a:ahLst/>
              <a:cxnLst/>
              <a:rect l="l" t="t" r="r" b="b"/>
              <a:pathLst>
                <a:path w="166" h="642" extrusionOk="0">
                  <a:moveTo>
                    <a:pt x="136" y="1"/>
                  </a:moveTo>
                  <a:lnTo>
                    <a:pt x="13" y="4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165" y="618"/>
                  </a:lnTo>
                  <a:cubicBezTo>
                    <a:pt x="155" y="412"/>
                    <a:pt x="146" y="206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29">
              <a:extLst>
                <a:ext uri="{FF2B5EF4-FFF2-40B4-BE49-F238E27FC236}">
                  <a16:creationId xmlns:a16="http://schemas.microsoft.com/office/drawing/2014/main" id="{65372906-FAFD-7A44-AD26-0F4819A30B28}"/>
                </a:ext>
              </a:extLst>
            </p:cNvPr>
            <p:cNvSpPr/>
            <p:nvPr/>
          </p:nvSpPr>
          <p:spPr>
            <a:xfrm>
              <a:off x="3261825" y="3141125"/>
              <a:ext cx="13800" cy="67325"/>
            </a:xfrm>
            <a:custGeom>
              <a:avLst/>
              <a:gdLst/>
              <a:ahLst/>
              <a:cxnLst/>
              <a:rect l="l" t="t" r="r" b="b"/>
              <a:pathLst>
                <a:path w="552" h="2693" extrusionOk="0">
                  <a:moveTo>
                    <a:pt x="335" y="1"/>
                  </a:moveTo>
                  <a:lnTo>
                    <a:pt x="1" y="2629"/>
                  </a:lnTo>
                  <a:lnTo>
                    <a:pt x="255" y="2693"/>
                  </a:lnTo>
                  <a:cubicBezTo>
                    <a:pt x="353" y="1804"/>
                    <a:pt x="453" y="915"/>
                    <a:pt x="551" y="2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29">
              <a:extLst>
                <a:ext uri="{FF2B5EF4-FFF2-40B4-BE49-F238E27FC236}">
                  <a16:creationId xmlns:a16="http://schemas.microsoft.com/office/drawing/2014/main" id="{6FCC4AE9-F859-D5FA-0AB9-3FB5ADDF653D}"/>
                </a:ext>
              </a:extLst>
            </p:cNvPr>
            <p:cNvSpPr/>
            <p:nvPr/>
          </p:nvSpPr>
          <p:spPr>
            <a:xfrm>
              <a:off x="3300275" y="2934600"/>
              <a:ext cx="20550" cy="44625"/>
            </a:xfrm>
            <a:custGeom>
              <a:avLst/>
              <a:gdLst/>
              <a:ahLst/>
              <a:cxnLst/>
              <a:rect l="l" t="t" r="r" b="b"/>
              <a:pathLst>
                <a:path w="822" h="1785" extrusionOk="0">
                  <a:moveTo>
                    <a:pt x="822" y="0"/>
                  </a:moveTo>
                  <a:lnTo>
                    <a:pt x="822" y="0"/>
                  </a:lnTo>
                  <a:cubicBezTo>
                    <a:pt x="326" y="502"/>
                    <a:pt x="1" y="1069"/>
                    <a:pt x="44" y="1785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29">
              <a:extLst>
                <a:ext uri="{FF2B5EF4-FFF2-40B4-BE49-F238E27FC236}">
                  <a16:creationId xmlns:a16="http://schemas.microsoft.com/office/drawing/2014/main" id="{6B2F0719-FA20-3DB5-DB64-7909237CEA45}"/>
                </a:ext>
              </a:extLst>
            </p:cNvPr>
            <p:cNvSpPr/>
            <p:nvPr/>
          </p:nvSpPr>
          <p:spPr>
            <a:xfrm>
              <a:off x="3317350" y="2947125"/>
              <a:ext cx="19750" cy="36850"/>
            </a:xfrm>
            <a:custGeom>
              <a:avLst/>
              <a:gdLst/>
              <a:ahLst/>
              <a:cxnLst/>
              <a:rect l="l" t="t" r="r" b="b"/>
              <a:pathLst>
                <a:path w="790" h="1474" extrusionOk="0">
                  <a:moveTo>
                    <a:pt x="578" y="1"/>
                  </a:moveTo>
                  <a:cubicBezTo>
                    <a:pt x="386" y="467"/>
                    <a:pt x="192" y="934"/>
                    <a:pt x="1" y="1400"/>
                  </a:cubicBezTo>
                  <a:lnTo>
                    <a:pt x="181" y="1474"/>
                  </a:lnTo>
                  <a:cubicBezTo>
                    <a:pt x="383" y="1011"/>
                    <a:pt x="586" y="548"/>
                    <a:pt x="790" y="84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29">
              <a:extLst>
                <a:ext uri="{FF2B5EF4-FFF2-40B4-BE49-F238E27FC236}">
                  <a16:creationId xmlns:a16="http://schemas.microsoft.com/office/drawing/2014/main" id="{EF378FB8-10EE-8FC7-97EA-3E4BFE365453}"/>
                </a:ext>
              </a:extLst>
            </p:cNvPr>
            <p:cNvSpPr/>
            <p:nvPr/>
          </p:nvSpPr>
          <p:spPr>
            <a:xfrm>
              <a:off x="3250925" y="3168950"/>
              <a:ext cx="5050" cy="27925"/>
            </a:xfrm>
            <a:custGeom>
              <a:avLst/>
              <a:gdLst/>
              <a:ahLst/>
              <a:cxnLst/>
              <a:rect l="l" t="t" r="r" b="b"/>
              <a:pathLst>
                <a:path w="202" h="1117" extrusionOk="0">
                  <a:moveTo>
                    <a:pt x="147" y="1"/>
                  </a:moveTo>
                  <a:lnTo>
                    <a:pt x="29" y="2"/>
                  </a:lnTo>
                  <a:cubicBezTo>
                    <a:pt x="20" y="350"/>
                    <a:pt x="10" y="697"/>
                    <a:pt x="1" y="1045"/>
                  </a:cubicBezTo>
                  <a:lnTo>
                    <a:pt x="201" y="1116"/>
                  </a:lnTo>
                  <a:cubicBezTo>
                    <a:pt x="183" y="745"/>
                    <a:pt x="165" y="372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29">
              <a:extLst>
                <a:ext uri="{FF2B5EF4-FFF2-40B4-BE49-F238E27FC236}">
                  <a16:creationId xmlns:a16="http://schemas.microsoft.com/office/drawing/2014/main" id="{843A03B7-4100-E084-3260-5B1538A3FCC1}"/>
                </a:ext>
              </a:extLst>
            </p:cNvPr>
            <p:cNvSpPr/>
            <p:nvPr/>
          </p:nvSpPr>
          <p:spPr>
            <a:xfrm>
              <a:off x="3340650" y="2917325"/>
              <a:ext cx="10975" cy="16600"/>
            </a:xfrm>
            <a:custGeom>
              <a:avLst/>
              <a:gdLst/>
              <a:ahLst/>
              <a:cxnLst/>
              <a:rect l="l" t="t" r="r" b="b"/>
              <a:pathLst>
                <a:path w="439" h="664" extrusionOk="0">
                  <a:moveTo>
                    <a:pt x="304" y="0"/>
                  </a:moveTo>
                  <a:lnTo>
                    <a:pt x="0" y="594"/>
                  </a:lnTo>
                  <a:lnTo>
                    <a:pt x="139" y="664"/>
                  </a:lnTo>
                  <a:cubicBezTo>
                    <a:pt x="239" y="465"/>
                    <a:pt x="339" y="266"/>
                    <a:pt x="439" y="68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29">
              <a:extLst>
                <a:ext uri="{FF2B5EF4-FFF2-40B4-BE49-F238E27FC236}">
                  <a16:creationId xmlns:a16="http://schemas.microsoft.com/office/drawing/2014/main" id="{4B415AC4-E05A-58EA-CE24-019BCC58928D}"/>
                </a:ext>
              </a:extLst>
            </p:cNvPr>
            <p:cNvSpPr/>
            <p:nvPr/>
          </p:nvSpPr>
          <p:spPr>
            <a:xfrm>
              <a:off x="4098600" y="2391550"/>
              <a:ext cx="45125" cy="15325"/>
            </a:xfrm>
            <a:custGeom>
              <a:avLst/>
              <a:gdLst/>
              <a:ahLst/>
              <a:cxnLst/>
              <a:rect l="l" t="t" r="r" b="b"/>
              <a:pathLst>
                <a:path w="1805" h="613" extrusionOk="0">
                  <a:moveTo>
                    <a:pt x="36" y="1"/>
                  </a:moveTo>
                  <a:lnTo>
                    <a:pt x="1" y="184"/>
                  </a:lnTo>
                  <a:lnTo>
                    <a:pt x="1786" y="612"/>
                  </a:lnTo>
                  <a:lnTo>
                    <a:pt x="1804" y="38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29">
              <a:extLst>
                <a:ext uri="{FF2B5EF4-FFF2-40B4-BE49-F238E27FC236}">
                  <a16:creationId xmlns:a16="http://schemas.microsoft.com/office/drawing/2014/main" id="{4000BCA6-40FD-42FD-348D-F940043C2B77}"/>
                </a:ext>
              </a:extLst>
            </p:cNvPr>
            <p:cNvSpPr/>
            <p:nvPr/>
          </p:nvSpPr>
          <p:spPr>
            <a:xfrm>
              <a:off x="4344575" y="2960825"/>
              <a:ext cx="76975" cy="37350"/>
            </a:xfrm>
            <a:custGeom>
              <a:avLst/>
              <a:gdLst/>
              <a:ahLst/>
              <a:cxnLst/>
              <a:rect l="l" t="t" r="r" b="b"/>
              <a:pathLst>
                <a:path w="3079" h="1494" extrusionOk="0">
                  <a:moveTo>
                    <a:pt x="2986" y="1"/>
                  </a:moveTo>
                  <a:lnTo>
                    <a:pt x="1" y="1258"/>
                  </a:lnTo>
                  <a:cubicBezTo>
                    <a:pt x="28" y="1336"/>
                    <a:pt x="56" y="1415"/>
                    <a:pt x="85" y="1493"/>
                  </a:cubicBezTo>
                  <a:lnTo>
                    <a:pt x="3079" y="219"/>
                  </a:lnTo>
                  <a:lnTo>
                    <a:pt x="29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29">
              <a:extLst>
                <a:ext uri="{FF2B5EF4-FFF2-40B4-BE49-F238E27FC236}">
                  <a16:creationId xmlns:a16="http://schemas.microsoft.com/office/drawing/2014/main" id="{7AB269AB-0A9F-7D5D-5F11-247DF48A25FD}"/>
                </a:ext>
              </a:extLst>
            </p:cNvPr>
            <p:cNvSpPr/>
            <p:nvPr/>
          </p:nvSpPr>
          <p:spPr>
            <a:xfrm>
              <a:off x="4133675" y="3075800"/>
              <a:ext cx="38925" cy="16500"/>
            </a:xfrm>
            <a:custGeom>
              <a:avLst/>
              <a:gdLst/>
              <a:ahLst/>
              <a:cxnLst/>
              <a:rect l="l" t="t" r="r" b="b"/>
              <a:pathLst>
                <a:path w="1557" h="660" extrusionOk="0">
                  <a:moveTo>
                    <a:pt x="1034" y="1"/>
                  </a:moveTo>
                  <a:cubicBezTo>
                    <a:pt x="642" y="1"/>
                    <a:pt x="330" y="218"/>
                    <a:pt x="1" y="409"/>
                  </a:cubicBezTo>
                  <a:cubicBezTo>
                    <a:pt x="210" y="590"/>
                    <a:pt x="394" y="660"/>
                    <a:pt x="564" y="660"/>
                  </a:cubicBezTo>
                  <a:cubicBezTo>
                    <a:pt x="912" y="660"/>
                    <a:pt x="1206" y="368"/>
                    <a:pt x="1557" y="124"/>
                  </a:cubicBezTo>
                  <a:cubicBezTo>
                    <a:pt x="1365" y="36"/>
                    <a:pt x="119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29">
              <a:extLst>
                <a:ext uri="{FF2B5EF4-FFF2-40B4-BE49-F238E27FC236}">
                  <a16:creationId xmlns:a16="http://schemas.microsoft.com/office/drawing/2014/main" id="{40C98A5E-5078-3034-45FB-3E5E7139AB16}"/>
                </a:ext>
              </a:extLst>
            </p:cNvPr>
            <p:cNvSpPr/>
            <p:nvPr/>
          </p:nvSpPr>
          <p:spPr>
            <a:xfrm>
              <a:off x="4538425" y="2886975"/>
              <a:ext cx="51000" cy="25425"/>
            </a:xfrm>
            <a:custGeom>
              <a:avLst/>
              <a:gdLst/>
              <a:ahLst/>
              <a:cxnLst/>
              <a:rect l="l" t="t" r="r" b="b"/>
              <a:pathLst>
                <a:path w="2040" h="1017" extrusionOk="0">
                  <a:moveTo>
                    <a:pt x="1923" y="0"/>
                  </a:moveTo>
                  <a:lnTo>
                    <a:pt x="0" y="830"/>
                  </a:lnTo>
                  <a:lnTo>
                    <a:pt x="79" y="1016"/>
                  </a:lnTo>
                  <a:lnTo>
                    <a:pt x="2040" y="226"/>
                  </a:lnTo>
                  <a:cubicBezTo>
                    <a:pt x="2001" y="151"/>
                    <a:pt x="1963" y="75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29">
              <a:extLst>
                <a:ext uri="{FF2B5EF4-FFF2-40B4-BE49-F238E27FC236}">
                  <a16:creationId xmlns:a16="http://schemas.microsoft.com/office/drawing/2014/main" id="{3AC43ECA-3306-A8F1-CFB1-5FF753DA4CA2}"/>
                </a:ext>
              </a:extLst>
            </p:cNvPr>
            <p:cNvSpPr/>
            <p:nvPr/>
          </p:nvSpPr>
          <p:spPr>
            <a:xfrm>
              <a:off x="3902550" y="2812525"/>
              <a:ext cx="50875" cy="24075"/>
            </a:xfrm>
            <a:custGeom>
              <a:avLst/>
              <a:gdLst/>
              <a:ahLst/>
              <a:cxnLst/>
              <a:rect l="l" t="t" r="r" b="b"/>
              <a:pathLst>
                <a:path w="2035" h="963" extrusionOk="0">
                  <a:moveTo>
                    <a:pt x="1960" y="0"/>
                  </a:moveTo>
                  <a:lnTo>
                    <a:pt x="1" y="766"/>
                  </a:lnTo>
                  <a:cubicBezTo>
                    <a:pt x="33" y="831"/>
                    <a:pt x="65" y="897"/>
                    <a:pt x="98" y="963"/>
                  </a:cubicBezTo>
                  <a:lnTo>
                    <a:pt x="2035" y="187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29">
              <a:extLst>
                <a:ext uri="{FF2B5EF4-FFF2-40B4-BE49-F238E27FC236}">
                  <a16:creationId xmlns:a16="http://schemas.microsoft.com/office/drawing/2014/main" id="{759AC96B-FFE1-993B-D04E-761036927668}"/>
                </a:ext>
              </a:extLst>
            </p:cNvPr>
            <p:cNvSpPr/>
            <p:nvPr/>
          </p:nvSpPr>
          <p:spPr>
            <a:xfrm>
              <a:off x="3991800" y="2728300"/>
              <a:ext cx="33400" cy="28250"/>
            </a:xfrm>
            <a:custGeom>
              <a:avLst/>
              <a:gdLst/>
              <a:ahLst/>
              <a:cxnLst/>
              <a:rect l="l" t="t" r="r" b="b"/>
              <a:pathLst>
                <a:path w="1336" h="1130" extrusionOk="0">
                  <a:moveTo>
                    <a:pt x="1249" y="0"/>
                  </a:moveTo>
                  <a:lnTo>
                    <a:pt x="0" y="949"/>
                  </a:lnTo>
                  <a:cubicBezTo>
                    <a:pt x="52" y="1009"/>
                    <a:pt x="105" y="1069"/>
                    <a:pt x="158" y="1129"/>
                  </a:cubicBezTo>
                  <a:lnTo>
                    <a:pt x="1335" y="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29">
              <a:extLst>
                <a:ext uri="{FF2B5EF4-FFF2-40B4-BE49-F238E27FC236}">
                  <a16:creationId xmlns:a16="http://schemas.microsoft.com/office/drawing/2014/main" id="{06D599F3-45FF-2DB0-9ECC-DB3D246A6388}"/>
                </a:ext>
              </a:extLst>
            </p:cNvPr>
            <p:cNvSpPr/>
            <p:nvPr/>
          </p:nvSpPr>
          <p:spPr>
            <a:xfrm>
              <a:off x="3963825" y="2740725"/>
              <a:ext cx="21500" cy="17700"/>
            </a:xfrm>
            <a:custGeom>
              <a:avLst/>
              <a:gdLst/>
              <a:ahLst/>
              <a:cxnLst/>
              <a:rect l="l" t="t" r="r" b="b"/>
              <a:pathLst>
                <a:path w="860" h="708" extrusionOk="0">
                  <a:moveTo>
                    <a:pt x="783" y="1"/>
                  </a:moveTo>
                  <a:lnTo>
                    <a:pt x="0" y="640"/>
                  </a:lnTo>
                  <a:lnTo>
                    <a:pt x="66" y="707"/>
                  </a:lnTo>
                  <a:cubicBezTo>
                    <a:pt x="331" y="498"/>
                    <a:pt x="595" y="287"/>
                    <a:pt x="860" y="76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29">
              <a:extLst>
                <a:ext uri="{FF2B5EF4-FFF2-40B4-BE49-F238E27FC236}">
                  <a16:creationId xmlns:a16="http://schemas.microsoft.com/office/drawing/2014/main" id="{8A31ADE3-704D-0F89-ED78-1655B0B81B64}"/>
                </a:ext>
              </a:extLst>
            </p:cNvPr>
            <p:cNvSpPr/>
            <p:nvPr/>
          </p:nvSpPr>
          <p:spPr>
            <a:xfrm>
              <a:off x="3947200" y="2756725"/>
              <a:ext cx="18300" cy="17375"/>
            </a:xfrm>
            <a:custGeom>
              <a:avLst/>
              <a:gdLst/>
              <a:ahLst/>
              <a:cxnLst/>
              <a:rect l="l" t="t" r="r" b="b"/>
              <a:pathLst>
                <a:path w="732" h="695" extrusionOk="0">
                  <a:moveTo>
                    <a:pt x="667" y="0"/>
                  </a:moveTo>
                  <a:lnTo>
                    <a:pt x="1" y="538"/>
                  </a:lnTo>
                  <a:lnTo>
                    <a:pt x="142" y="694"/>
                  </a:lnTo>
                  <a:lnTo>
                    <a:pt x="731" y="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29">
              <a:extLst>
                <a:ext uri="{FF2B5EF4-FFF2-40B4-BE49-F238E27FC236}">
                  <a16:creationId xmlns:a16="http://schemas.microsoft.com/office/drawing/2014/main" id="{10BB552A-8512-21EC-EDE6-E8E66494F59C}"/>
                </a:ext>
              </a:extLst>
            </p:cNvPr>
            <p:cNvSpPr/>
            <p:nvPr/>
          </p:nvSpPr>
          <p:spPr>
            <a:xfrm>
              <a:off x="4014300" y="2774525"/>
              <a:ext cx="18275" cy="12050"/>
            </a:xfrm>
            <a:custGeom>
              <a:avLst/>
              <a:gdLst/>
              <a:ahLst/>
              <a:cxnLst/>
              <a:rect l="l" t="t" r="r" b="b"/>
              <a:pathLst>
                <a:path w="731" h="482" extrusionOk="0">
                  <a:moveTo>
                    <a:pt x="655" y="1"/>
                  </a:moveTo>
                  <a:lnTo>
                    <a:pt x="0" y="326"/>
                  </a:lnTo>
                  <a:lnTo>
                    <a:pt x="132" y="482"/>
                  </a:lnTo>
                  <a:lnTo>
                    <a:pt x="731" y="132"/>
                  </a:lnTo>
                  <a:cubicBezTo>
                    <a:pt x="706" y="88"/>
                    <a:pt x="681" y="45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29">
              <a:extLst>
                <a:ext uri="{FF2B5EF4-FFF2-40B4-BE49-F238E27FC236}">
                  <a16:creationId xmlns:a16="http://schemas.microsoft.com/office/drawing/2014/main" id="{404EE589-7398-E72C-C1C0-C083E27BAFA7}"/>
                </a:ext>
              </a:extLst>
            </p:cNvPr>
            <p:cNvSpPr/>
            <p:nvPr/>
          </p:nvSpPr>
          <p:spPr>
            <a:xfrm>
              <a:off x="3930300" y="2717700"/>
              <a:ext cx="18050" cy="16125"/>
            </a:xfrm>
            <a:custGeom>
              <a:avLst/>
              <a:gdLst/>
              <a:ahLst/>
              <a:cxnLst/>
              <a:rect l="l" t="t" r="r" b="b"/>
              <a:pathLst>
                <a:path w="722" h="645" extrusionOk="0">
                  <a:moveTo>
                    <a:pt x="680" y="1"/>
                  </a:moveTo>
                  <a:lnTo>
                    <a:pt x="1" y="478"/>
                  </a:lnTo>
                  <a:lnTo>
                    <a:pt x="142" y="644"/>
                  </a:lnTo>
                  <a:lnTo>
                    <a:pt x="722" y="4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29">
              <a:extLst>
                <a:ext uri="{FF2B5EF4-FFF2-40B4-BE49-F238E27FC236}">
                  <a16:creationId xmlns:a16="http://schemas.microsoft.com/office/drawing/2014/main" id="{5971BC19-AA55-EE8B-7233-58447F796AD4}"/>
                </a:ext>
              </a:extLst>
            </p:cNvPr>
            <p:cNvSpPr/>
            <p:nvPr/>
          </p:nvSpPr>
          <p:spPr>
            <a:xfrm>
              <a:off x="3969550" y="2715700"/>
              <a:ext cx="19850" cy="16925"/>
            </a:xfrm>
            <a:custGeom>
              <a:avLst/>
              <a:gdLst/>
              <a:ahLst/>
              <a:cxnLst/>
              <a:rect l="l" t="t" r="r" b="b"/>
              <a:pathLst>
                <a:path w="794" h="677" extrusionOk="0">
                  <a:moveTo>
                    <a:pt x="725" y="0"/>
                  </a:moveTo>
                  <a:lnTo>
                    <a:pt x="0" y="494"/>
                  </a:lnTo>
                  <a:lnTo>
                    <a:pt x="146" y="677"/>
                  </a:lnTo>
                  <a:lnTo>
                    <a:pt x="794" y="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29">
              <a:extLst>
                <a:ext uri="{FF2B5EF4-FFF2-40B4-BE49-F238E27FC236}">
                  <a16:creationId xmlns:a16="http://schemas.microsoft.com/office/drawing/2014/main" id="{E6E853B3-AFC8-5893-F543-A2BA3D96402D}"/>
                </a:ext>
              </a:extLst>
            </p:cNvPr>
            <p:cNvSpPr/>
            <p:nvPr/>
          </p:nvSpPr>
          <p:spPr>
            <a:xfrm>
              <a:off x="4081300" y="2778925"/>
              <a:ext cx="43425" cy="24300"/>
            </a:xfrm>
            <a:custGeom>
              <a:avLst/>
              <a:gdLst/>
              <a:ahLst/>
              <a:cxnLst/>
              <a:rect l="l" t="t" r="r" b="b"/>
              <a:pathLst>
                <a:path w="1737" h="972" extrusionOk="0">
                  <a:moveTo>
                    <a:pt x="1660" y="0"/>
                  </a:moveTo>
                  <a:lnTo>
                    <a:pt x="1" y="795"/>
                  </a:lnTo>
                  <a:lnTo>
                    <a:pt x="81" y="972"/>
                  </a:lnTo>
                  <a:lnTo>
                    <a:pt x="1737" y="219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29">
              <a:extLst>
                <a:ext uri="{FF2B5EF4-FFF2-40B4-BE49-F238E27FC236}">
                  <a16:creationId xmlns:a16="http://schemas.microsoft.com/office/drawing/2014/main" id="{775C1EAC-4165-DA91-B62D-272449D7E4E2}"/>
                </a:ext>
              </a:extLst>
            </p:cNvPr>
            <p:cNvSpPr/>
            <p:nvPr/>
          </p:nvSpPr>
          <p:spPr>
            <a:xfrm>
              <a:off x="4071175" y="2775575"/>
              <a:ext cx="28475" cy="18450"/>
            </a:xfrm>
            <a:custGeom>
              <a:avLst/>
              <a:gdLst/>
              <a:ahLst/>
              <a:cxnLst/>
              <a:rect l="l" t="t" r="r" b="b"/>
              <a:pathLst>
                <a:path w="1139" h="738" extrusionOk="0">
                  <a:moveTo>
                    <a:pt x="1038" y="0"/>
                  </a:moveTo>
                  <a:lnTo>
                    <a:pt x="0" y="550"/>
                  </a:lnTo>
                  <a:cubicBezTo>
                    <a:pt x="33" y="612"/>
                    <a:pt x="67" y="675"/>
                    <a:pt x="100" y="738"/>
                  </a:cubicBezTo>
                  <a:lnTo>
                    <a:pt x="1138" y="192"/>
                  </a:lnTo>
                  <a:cubicBezTo>
                    <a:pt x="1104" y="128"/>
                    <a:pt x="1070" y="65"/>
                    <a:pt x="1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29">
              <a:extLst>
                <a:ext uri="{FF2B5EF4-FFF2-40B4-BE49-F238E27FC236}">
                  <a16:creationId xmlns:a16="http://schemas.microsoft.com/office/drawing/2014/main" id="{95C5AF40-AD11-3F92-ABE4-49800DC5D50C}"/>
                </a:ext>
              </a:extLst>
            </p:cNvPr>
            <p:cNvSpPr/>
            <p:nvPr/>
          </p:nvSpPr>
          <p:spPr>
            <a:xfrm>
              <a:off x="3285225" y="2680075"/>
              <a:ext cx="22125" cy="12950"/>
            </a:xfrm>
            <a:custGeom>
              <a:avLst/>
              <a:gdLst/>
              <a:ahLst/>
              <a:cxnLst/>
              <a:rect l="l" t="t" r="r" b="b"/>
              <a:pathLst>
                <a:path w="885" h="518" extrusionOk="0">
                  <a:moveTo>
                    <a:pt x="73" y="1"/>
                  </a:moveTo>
                  <a:lnTo>
                    <a:pt x="0" y="174"/>
                  </a:lnTo>
                  <a:lnTo>
                    <a:pt x="784" y="517"/>
                  </a:lnTo>
                  <a:lnTo>
                    <a:pt x="885" y="34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29">
              <a:extLst>
                <a:ext uri="{FF2B5EF4-FFF2-40B4-BE49-F238E27FC236}">
                  <a16:creationId xmlns:a16="http://schemas.microsoft.com/office/drawing/2014/main" id="{BA21B58C-A443-DB0C-D766-6F530B0A744F}"/>
                </a:ext>
              </a:extLst>
            </p:cNvPr>
            <p:cNvSpPr/>
            <p:nvPr/>
          </p:nvSpPr>
          <p:spPr>
            <a:xfrm>
              <a:off x="2486925" y="1957675"/>
              <a:ext cx="22100" cy="26925"/>
            </a:xfrm>
            <a:custGeom>
              <a:avLst/>
              <a:gdLst/>
              <a:ahLst/>
              <a:cxnLst/>
              <a:rect l="l" t="t" r="r" b="b"/>
              <a:pathLst>
                <a:path w="884" h="1077" extrusionOk="0">
                  <a:moveTo>
                    <a:pt x="884" y="1"/>
                  </a:moveTo>
                  <a:lnTo>
                    <a:pt x="0" y="1077"/>
                  </a:lnTo>
                  <a:cubicBezTo>
                    <a:pt x="520" y="903"/>
                    <a:pt x="731" y="475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29">
              <a:extLst>
                <a:ext uri="{FF2B5EF4-FFF2-40B4-BE49-F238E27FC236}">
                  <a16:creationId xmlns:a16="http://schemas.microsoft.com/office/drawing/2014/main" id="{4DED4363-3FC1-ECC0-4D58-2DF9210F9F84}"/>
                </a:ext>
              </a:extLst>
            </p:cNvPr>
            <p:cNvSpPr/>
            <p:nvPr/>
          </p:nvSpPr>
          <p:spPr>
            <a:xfrm>
              <a:off x="2508450" y="1931425"/>
              <a:ext cx="19525" cy="26975"/>
            </a:xfrm>
            <a:custGeom>
              <a:avLst/>
              <a:gdLst/>
              <a:ahLst/>
              <a:cxnLst/>
              <a:rect l="l" t="t" r="r" b="b"/>
              <a:pathLst>
                <a:path w="781" h="1079" extrusionOk="0">
                  <a:moveTo>
                    <a:pt x="0" y="1078"/>
                  </a:moveTo>
                  <a:lnTo>
                    <a:pt x="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29">
              <a:extLst>
                <a:ext uri="{FF2B5EF4-FFF2-40B4-BE49-F238E27FC236}">
                  <a16:creationId xmlns:a16="http://schemas.microsoft.com/office/drawing/2014/main" id="{3D3BC89D-762D-AF91-2941-6019733456F4}"/>
                </a:ext>
              </a:extLst>
            </p:cNvPr>
            <p:cNvSpPr/>
            <p:nvPr/>
          </p:nvSpPr>
          <p:spPr>
            <a:xfrm>
              <a:off x="4652200" y="2973575"/>
              <a:ext cx="692750" cy="771625"/>
            </a:xfrm>
            <a:custGeom>
              <a:avLst/>
              <a:gdLst/>
              <a:ahLst/>
              <a:cxnLst/>
              <a:rect l="l" t="t" r="r" b="b"/>
              <a:pathLst>
                <a:path w="27710" h="30865" extrusionOk="0">
                  <a:moveTo>
                    <a:pt x="15616" y="0"/>
                  </a:moveTo>
                  <a:cubicBezTo>
                    <a:pt x="15612" y="22"/>
                    <a:pt x="15607" y="44"/>
                    <a:pt x="15603" y="65"/>
                  </a:cubicBezTo>
                  <a:lnTo>
                    <a:pt x="15603" y="65"/>
                  </a:lnTo>
                  <a:cubicBezTo>
                    <a:pt x="15614" y="50"/>
                    <a:pt x="15625" y="34"/>
                    <a:pt x="15636" y="18"/>
                  </a:cubicBezTo>
                  <a:lnTo>
                    <a:pt x="15616" y="0"/>
                  </a:lnTo>
                  <a:close/>
                  <a:moveTo>
                    <a:pt x="18802" y="1791"/>
                  </a:moveTo>
                  <a:lnTo>
                    <a:pt x="18793" y="1800"/>
                  </a:lnTo>
                  <a:cubicBezTo>
                    <a:pt x="18795" y="1802"/>
                    <a:pt x="18798" y="1804"/>
                    <a:pt x="18800" y="1806"/>
                  </a:cubicBezTo>
                  <a:lnTo>
                    <a:pt x="18800" y="1806"/>
                  </a:lnTo>
                  <a:cubicBezTo>
                    <a:pt x="18801" y="1801"/>
                    <a:pt x="18801" y="1796"/>
                    <a:pt x="18802" y="1791"/>
                  </a:cubicBezTo>
                  <a:close/>
                  <a:moveTo>
                    <a:pt x="17492" y="3862"/>
                  </a:moveTo>
                  <a:cubicBezTo>
                    <a:pt x="16641" y="4070"/>
                    <a:pt x="15790" y="4169"/>
                    <a:pt x="14938" y="4169"/>
                  </a:cubicBezTo>
                  <a:cubicBezTo>
                    <a:pt x="14060" y="4169"/>
                    <a:pt x="13181" y="4063"/>
                    <a:pt x="12302" y="3862"/>
                  </a:cubicBezTo>
                  <a:close/>
                  <a:moveTo>
                    <a:pt x="12671" y="5243"/>
                  </a:moveTo>
                  <a:cubicBezTo>
                    <a:pt x="12984" y="6331"/>
                    <a:pt x="12828" y="7199"/>
                    <a:pt x="12522" y="8104"/>
                  </a:cubicBezTo>
                  <a:cubicBezTo>
                    <a:pt x="12077" y="7452"/>
                    <a:pt x="12117" y="6088"/>
                    <a:pt x="12671" y="5243"/>
                  </a:cubicBezTo>
                  <a:close/>
                  <a:moveTo>
                    <a:pt x="17503" y="5385"/>
                  </a:moveTo>
                  <a:lnTo>
                    <a:pt x="17503" y="5385"/>
                  </a:lnTo>
                  <a:cubicBezTo>
                    <a:pt x="17778" y="6698"/>
                    <a:pt x="18015" y="8021"/>
                    <a:pt x="18338" y="9322"/>
                  </a:cubicBezTo>
                  <a:cubicBezTo>
                    <a:pt x="18815" y="11249"/>
                    <a:pt x="19625" y="12999"/>
                    <a:pt x="21247" y="14264"/>
                  </a:cubicBezTo>
                  <a:cubicBezTo>
                    <a:pt x="21428" y="14404"/>
                    <a:pt x="21572" y="14592"/>
                    <a:pt x="21727" y="14764"/>
                  </a:cubicBezTo>
                  <a:cubicBezTo>
                    <a:pt x="21792" y="14836"/>
                    <a:pt x="21840" y="14922"/>
                    <a:pt x="21897" y="15003"/>
                  </a:cubicBezTo>
                  <a:cubicBezTo>
                    <a:pt x="21841" y="15026"/>
                    <a:pt x="21768" y="15074"/>
                    <a:pt x="21734" y="15074"/>
                  </a:cubicBezTo>
                  <a:cubicBezTo>
                    <a:pt x="21729" y="15074"/>
                    <a:pt x="21725" y="15073"/>
                    <a:pt x="21721" y="15070"/>
                  </a:cubicBezTo>
                  <a:cubicBezTo>
                    <a:pt x="20615" y="14181"/>
                    <a:pt x="19549" y="13272"/>
                    <a:pt x="18945" y="11920"/>
                  </a:cubicBezTo>
                  <a:cubicBezTo>
                    <a:pt x="18018" y="9845"/>
                    <a:pt x="17470" y="7698"/>
                    <a:pt x="17503" y="5385"/>
                  </a:cubicBezTo>
                  <a:close/>
                  <a:moveTo>
                    <a:pt x="12113" y="9063"/>
                  </a:moveTo>
                  <a:lnTo>
                    <a:pt x="12360" y="9171"/>
                  </a:lnTo>
                  <a:cubicBezTo>
                    <a:pt x="11849" y="11581"/>
                    <a:pt x="10564" y="13590"/>
                    <a:pt x="9110" y="15513"/>
                  </a:cubicBezTo>
                  <a:lnTo>
                    <a:pt x="8895" y="15424"/>
                  </a:lnTo>
                  <a:cubicBezTo>
                    <a:pt x="8949" y="15231"/>
                    <a:pt x="8965" y="15013"/>
                    <a:pt x="9064" y="14847"/>
                  </a:cubicBezTo>
                  <a:cubicBezTo>
                    <a:pt x="9453" y="14197"/>
                    <a:pt x="9850" y="13549"/>
                    <a:pt x="10279" y="12925"/>
                  </a:cubicBezTo>
                  <a:cubicBezTo>
                    <a:pt x="11032" y="11829"/>
                    <a:pt x="11659" y="10682"/>
                    <a:pt x="11912" y="9357"/>
                  </a:cubicBezTo>
                  <a:cubicBezTo>
                    <a:pt x="11932" y="9250"/>
                    <a:pt x="12044" y="9160"/>
                    <a:pt x="12113" y="9063"/>
                  </a:cubicBezTo>
                  <a:close/>
                  <a:moveTo>
                    <a:pt x="8395" y="17469"/>
                  </a:moveTo>
                  <a:cubicBezTo>
                    <a:pt x="8409" y="17469"/>
                    <a:pt x="8424" y="17470"/>
                    <a:pt x="8439" y="17471"/>
                  </a:cubicBezTo>
                  <a:cubicBezTo>
                    <a:pt x="8772" y="17491"/>
                    <a:pt x="8888" y="17770"/>
                    <a:pt x="8812" y="18040"/>
                  </a:cubicBezTo>
                  <a:cubicBezTo>
                    <a:pt x="8756" y="18250"/>
                    <a:pt x="8558" y="18421"/>
                    <a:pt x="8314" y="18758"/>
                  </a:cubicBezTo>
                  <a:cubicBezTo>
                    <a:pt x="8122" y="18404"/>
                    <a:pt x="7961" y="18235"/>
                    <a:pt x="7945" y="18050"/>
                  </a:cubicBezTo>
                  <a:cubicBezTo>
                    <a:pt x="7916" y="17744"/>
                    <a:pt x="8045" y="17469"/>
                    <a:pt x="8395" y="17469"/>
                  </a:cubicBezTo>
                  <a:close/>
                  <a:moveTo>
                    <a:pt x="4613" y="16899"/>
                  </a:moveTo>
                  <a:cubicBezTo>
                    <a:pt x="3035" y="20098"/>
                    <a:pt x="3727" y="23244"/>
                    <a:pt x="4492" y="26420"/>
                  </a:cubicBezTo>
                  <a:cubicBezTo>
                    <a:pt x="3551" y="25421"/>
                    <a:pt x="2713" y="23496"/>
                    <a:pt x="2717" y="22095"/>
                  </a:cubicBezTo>
                  <a:cubicBezTo>
                    <a:pt x="2719" y="20982"/>
                    <a:pt x="2846" y="19868"/>
                    <a:pt x="2938" y="18757"/>
                  </a:cubicBezTo>
                  <a:cubicBezTo>
                    <a:pt x="3017" y="17783"/>
                    <a:pt x="3445" y="17082"/>
                    <a:pt x="4613" y="16899"/>
                  </a:cubicBezTo>
                  <a:close/>
                  <a:moveTo>
                    <a:pt x="25124" y="17517"/>
                  </a:moveTo>
                  <a:cubicBezTo>
                    <a:pt x="26823" y="20622"/>
                    <a:pt x="26104" y="25665"/>
                    <a:pt x="23516" y="27346"/>
                  </a:cubicBezTo>
                  <a:cubicBezTo>
                    <a:pt x="23618" y="27051"/>
                    <a:pt x="23660" y="26848"/>
                    <a:pt x="23753" y="26672"/>
                  </a:cubicBezTo>
                  <a:cubicBezTo>
                    <a:pt x="24692" y="24905"/>
                    <a:pt x="25390" y="23060"/>
                    <a:pt x="25423" y="21033"/>
                  </a:cubicBezTo>
                  <a:cubicBezTo>
                    <a:pt x="25437" y="20184"/>
                    <a:pt x="25329" y="19331"/>
                    <a:pt x="25261" y="18481"/>
                  </a:cubicBezTo>
                  <a:cubicBezTo>
                    <a:pt x="25236" y="18158"/>
                    <a:pt x="25172" y="17839"/>
                    <a:pt x="25124" y="17517"/>
                  </a:cubicBezTo>
                  <a:close/>
                  <a:moveTo>
                    <a:pt x="15603" y="65"/>
                  </a:moveTo>
                  <a:lnTo>
                    <a:pt x="15603" y="65"/>
                  </a:lnTo>
                  <a:cubicBezTo>
                    <a:pt x="15087" y="767"/>
                    <a:pt x="14314" y="739"/>
                    <a:pt x="13548" y="811"/>
                  </a:cubicBezTo>
                  <a:cubicBezTo>
                    <a:pt x="12958" y="865"/>
                    <a:pt x="12377" y="997"/>
                    <a:pt x="11822" y="1202"/>
                  </a:cubicBezTo>
                  <a:cubicBezTo>
                    <a:pt x="10996" y="1511"/>
                    <a:pt x="10685" y="2433"/>
                    <a:pt x="11026" y="3251"/>
                  </a:cubicBezTo>
                  <a:cubicBezTo>
                    <a:pt x="11146" y="3542"/>
                    <a:pt x="11279" y="3873"/>
                    <a:pt x="11254" y="4172"/>
                  </a:cubicBezTo>
                  <a:cubicBezTo>
                    <a:pt x="11131" y="5617"/>
                    <a:pt x="10988" y="7062"/>
                    <a:pt x="10794" y="8500"/>
                  </a:cubicBezTo>
                  <a:cubicBezTo>
                    <a:pt x="10638" y="9647"/>
                    <a:pt x="10145" y="10656"/>
                    <a:pt x="9237" y="11406"/>
                  </a:cubicBezTo>
                  <a:cubicBezTo>
                    <a:pt x="8219" y="12245"/>
                    <a:pt x="7178" y="13058"/>
                    <a:pt x="6135" y="13865"/>
                  </a:cubicBezTo>
                  <a:cubicBezTo>
                    <a:pt x="5456" y="14391"/>
                    <a:pt x="4758" y="14893"/>
                    <a:pt x="4059" y="15390"/>
                  </a:cubicBezTo>
                  <a:cubicBezTo>
                    <a:pt x="1187" y="17432"/>
                    <a:pt x="0" y="22509"/>
                    <a:pt x="2430" y="25812"/>
                  </a:cubicBezTo>
                  <a:cubicBezTo>
                    <a:pt x="3037" y="26635"/>
                    <a:pt x="3679" y="27433"/>
                    <a:pt x="4325" y="28228"/>
                  </a:cubicBezTo>
                  <a:cubicBezTo>
                    <a:pt x="4947" y="28995"/>
                    <a:pt x="5771" y="29491"/>
                    <a:pt x="6705" y="29767"/>
                  </a:cubicBezTo>
                  <a:cubicBezTo>
                    <a:pt x="9081" y="30471"/>
                    <a:pt x="11510" y="30864"/>
                    <a:pt x="13983" y="30864"/>
                  </a:cubicBezTo>
                  <a:cubicBezTo>
                    <a:pt x="14131" y="30864"/>
                    <a:pt x="14278" y="30863"/>
                    <a:pt x="14425" y="30860"/>
                  </a:cubicBezTo>
                  <a:cubicBezTo>
                    <a:pt x="15976" y="30830"/>
                    <a:pt x="17527" y="30710"/>
                    <a:pt x="19074" y="30576"/>
                  </a:cubicBezTo>
                  <a:cubicBezTo>
                    <a:pt x="21557" y="30359"/>
                    <a:pt x="23773" y="29613"/>
                    <a:pt x="25326" y="27460"/>
                  </a:cubicBezTo>
                  <a:cubicBezTo>
                    <a:pt x="26541" y="25774"/>
                    <a:pt x="27556" y="24084"/>
                    <a:pt x="27626" y="21889"/>
                  </a:cubicBezTo>
                  <a:cubicBezTo>
                    <a:pt x="27709" y="19241"/>
                    <a:pt x="26686" y="17215"/>
                    <a:pt x="24676" y="15607"/>
                  </a:cubicBezTo>
                  <a:cubicBezTo>
                    <a:pt x="23747" y="14864"/>
                    <a:pt x="22754" y="14197"/>
                    <a:pt x="21863" y="13412"/>
                  </a:cubicBezTo>
                  <a:cubicBezTo>
                    <a:pt x="20690" y="12379"/>
                    <a:pt x="19725" y="11193"/>
                    <a:pt x="19213" y="9654"/>
                  </a:cubicBezTo>
                  <a:cubicBezTo>
                    <a:pt x="18714" y="8152"/>
                    <a:pt x="18569" y="6627"/>
                    <a:pt x="18579" y="5068"/>
                  </a:cubicBezTo>
                  <a:cubicBezTo>
                    <a:pt x="18584" y="4478"/>
                    <a:pt x="18587" y="3915"/>
                    <a:pt x="18865" y="3339"/>
                  </a:cubicBezTo>
                  <a:cubicBezTo>
                    <a:pt x="19082" y="2890"/>
                    <a:pt x="19299" y="2292"/>
                    <a:pt x="18800" y="1806"/>
                  </a:cubicBezTo>
                  <a:lnTo>
                    <a:pt x="18800" y="1806"/>
                  </a:lnTo>
                  <a:cubicBezTo>
                    <a:pt x="18723" y="2315"/>
                    <a:pt x="18328" y="2466"/>
                    <a:pt x="17908" y="2578"/>
                  </a:cubicBezTo>
                  <a:cubicBezTo>
                    <a:pt x="16933" y="2837"/>
                    <a:pt x="15950" y="2987"/>
                    <a:pt x="14959" y="2987"/>
                  </a:cubicBezTo>
                  <a:cubicBezTo>
                    <a:pt x="14416" y="2987"/>
                    <a:pt x="13872" y="2942"/>
                    <a:pt x="13325" y="2846"/>
                  </a:cubicBezTo>
                  <a:cubicBezTo>
                    <a:pt x="12656" y="2729"/>
                    <a:pt x="11995" y="2561"/>
                    <a:pt x="11114" y="2369"/>
                  </a:cubicBezTo>
                  <a:cubicBezTo>
                    <a:pt x="11416" y="2023"/>
                    <a:pt x="11553" y="1760"/>
                    <a:pt x="11769" y="1635"/>
                  </a:cubicBezTo>
                  <a:cubicBezTo>
                    <a:pt x="12566" y="1176"/>
                    <a:pt x="13452" y="1071"/>
                    <a:pt x="14351" y="1071"/>
                  </a:cubicBezTo>
                  <a:cubicBezTo>
                    <a:pt x="14410" y="1071"/>
                    <a:pt x="14470" y="1072"/>
                    <a:pt x="14530" y="1073"/>
                  </a:cubicBezTo>
                  <a:cubicBezTo>
                    <a:pt x="14612" y="1074"/>
                    <a:pt x="14692" y="1237"/>
                    <a:pt x="14773" y="1325"/>
                  </a:cubicBezTo>
                  <a:cubicBezTo>
                    <a:pt x="15214" y="1010"/>
                    <a:pt x="15491" y="590"/>
                    <a:pt x="15603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29">
              <a:extLst>
                <a:ext uri="{FF2B5EF4-FFF2-40B4-BE49-F238E27FC236}">
                  <a16:creationId xmlns:a16="http://schemas.microsoft.com/office/drawing/2014/main" id="{E4651A53-4842-B920-92CF-07D9CBE639B6}"/>
                </a:ext>
              </a:extLst>
            </p:cNvPr>
            <p:cNvSpPr/>
            <p:nvPr/>
          </p:nvSpPr>
          <p:spPr>
            <a:xfrm>
              <a:off x="4973700" y="1459225"/>
              <a:ext cx="982450" cy="1580125"/>
            </a:xfrm>
            <a:custGeom>
              <a:avLst/>
              <a:gdLst/>
              <a:ahLst/>
              <a:cxnLst/>
              <a:rect l="l" t="t" r="r" b="b"/>
              <a:pathLst>
                <a:path w="39298" h="63205" extrusionOk="0">
                  <a:moveTo>
                    <a:pt x="38465" y="420"/>
                  </a:moveTo>
                  <a:cubicBezTo>
                    <a:pt x="38471" y="430"/>
                    <a:pt x="38478" y="440"/>
                    <a:pt x="38484" y="450"/>
                  </a:cubicBezTo>
                  <a:lnTo>
                    <a:pt x="38506" y="430"/>
                  </a:lnTo>
                  <a:cubicBezTo>
                    <a:pt x="38492" y="427"/>
                    <a:pt x="38478" y="424"/>
                    <a:pt x="38465" y="420"/>
                  </a:cubicBezTo>
                  <a:close/>
                  <a:moveTo>
                    <a:pt x="39275" y="8373"/>
                  </a:moveTo>
                  <a:cubicBezTo>
                    <a:pt x="39264" y="8395"/>
                    <a:pt x="39253" y="8418"/>
                    <a:pt x="39242" y="8441"/>
                  </a:cubicBezTo>
                  <a:lnTo>
                    <a:pt x="39242" y="8441"/>
                  </a:lnTo>
                  <a:cubicBezTo>
                    <a:pt x="39260" y="8422"/>
                    <a:pt x="39279" y="8403"/>
                    <a:pt x="39297" y="8384"/>
                  </a:cubicBezTo>
                  <a:lnTo>
                    <a:pt x="39275" y="8373"/>
                  </a:lnTo>
                  <a:close/>
                  <a:moveTo>
                    <a:pt x="36281" y="13145"/>
                  </a:moveTo>
                  <a:lnTo>
                    <a:pt x="36410" y="13285"/>
                  </a:lnTo>
                  <a:lnTo>
                    <a:pt x="35613" y="13900"/>
                  </a:lnTo>
                  <a:cubicBezTo>
                    <a:pt x="35739" y="13671"/>
                    <a:pt x="35791" y="13517"/>
                    <a:pt x="35893" y="13410"/>
                  </a:cubicBezTo>
                  <a:cubicBezTo>
                    <a:pt x="35998" y="13299"/>
                    <a:pt x="36149" y="13231"/>
                    <a:pt x="36281" y="13145"/>
                  </a:cubicBezTo>
                  <a:close/>
                  <a:moveTo>
                    <a:pt x="32153" y="13953"/>
                  </a:moveTo>
                  <a:cubicBezTo>
                    <a:pt x="32238" y="13953"/>
                    <a:pt x="32343" y="13977"/>
                    <a:pt x="32474" y="14031"/>
                  </a:cubicBezTo>
                  <a:lnTo>
                    <a:pt x="31879" y="14466"/>
                  </a:lnTo>
                  <a:cubicBezTo>
                    <a:pt x="31839" y="14399"/>
                    <a:pt x="31783" y="14346"/>
                    <a:pt x="31792" y="14311"/>
                  </a:cubicBezTo>
                  <a:cubicBezTo>
                    <a:pt x="31847" y="14112"/>
                    <a:pt x="31934" y="13953"/>
                    <a:pt x="32153" y="13953"/>
                  </a:cubicBezTo>
                  <a:close/>
                  <a:moveTo>
                    <a:pt x="30989" y="16108"/>
                  </a:moveTo>
                  <a:cubicBezTo>
                    <a:pt x="31025" y="16164"/>
                    <a:pt x="31062" y="16219"/>
                    <a:pt x="31098" y="16275"/>
                  </a:cubicBezTo>
                  <a:lnTo>
                    <a:pt x="30663" y="16584"/>
                  </a:lnTo>
                  <a:cubicBezTo>
                    <a:pt x="30628" y="16540"/>
                    <a:pt x="30592" y="16495"/>
                    <a:pt x="30555" y="16451"/>
                  </a:cubicBezTo>
                  <a:lnTo>
                    <a:pt x="30989" y="16108"/>
                  </a:lnTo>
                  <a:close/>
                  <a:moveTo>
                    <a:pt x="25851" y="18307"/>
                  </a:moveTo>
                  <a:lnTo>
                    <a:pt x="25851" y="18307"/>
                  </a:lnTo>
                  <a:cubicBezTo>
                    <a:pt x="25611" y="19552"/>
                    <a:pt x="26503" y="20695"/>
                    <a:pt x="25762" y="21808"/>
                  </a:cubicBezTo>
                  <a:lnTo>
                    <a:pt x="25505" y="21821"/>
                  </a:lnTo>
                  <a:cubicBezTo>
                    <a:pt x="25434" y="20744"/>
                    <a:pt x="25362" y="19667"/>
                    <a:pt x="25290" y="18568"/>
                  </a:cubicBezTo>
                  <a:lnTo>
                    <a:pt x="25851" y="18307"/>
                  </a:lnTo>
                  <a:close/>
                  <a:moveTo>
                    <a:pt x="24938" y="18651"/>
                  </a:moveTo>
                  <a:cubicBezTo>
                    <a:pt x="25027" y="19660"/>
                    <a:pt x="25120" y="20669"/>
                    <a:pt x="25204" y="21677"/>
                  </a:cubicBezTo>
                  <a:cubicBezTo>
                    <a:pt x="25212" y="21770"/>
                    <a:pt x="25168" y="21865"/>
                    <a:pt x="25025" y="21965"/>
                  </a:cubicBezTo>
                  <a:lnTo>
                    <a:pt x="24802" y="18662"/>
                  </a:lnTo>
                  <a:lnTo>
                    <a:pt x="24938" y="18651"/>
                  </a:lnTo>
                  <a:close/>
                  <a:moveTo>
                    <a:pt x="37496" y="12709"/>
                  </a:moveTo>
                  <a:lnTo>
                    <a:pt x="37496" y="12709"/>
                  </a:lnTo>
                  <a:cubicBezTo>
                    <a:pt x="37322" y="13455"/>
                    <a:pt x="36787" y="13703"/>
                    <a:pt x="36443" y="14088"/>
                  </a:cubicBezTo>
                  <a:cubicBezTo>
                    <a:pt x="36098" y="14473"/>
                    <a:pt x="35703" y="14812"/>
                    <a:pt x="35329" y="15170"/>
                  </a:cubicBezTo>
                  <a:lnTo>
                    <a:pt x="35471" y="15332"/>
                  </a:lnTo>
                  <a:lnTo>
                    <a:pt x="37575" y="13488"/>
                  </a:lnTo>
                  <a:lnTo>
                    <a:pt x="37575" y="13488"/>
                  </a:lnTo>
                  <a:cubicBezTo>
                    <a:pt x="37557" y="14243"/>
                    <a:pt x="37026" y="14488"/>
                    <a:pt x="36713" y="14862"/>
                  </a:cubicBezTo>
                  <a:cubicBezTo>
                    <a:pt x="36398" y="15241"/>
                    <a:pt x="36047" y="15587"/>
                    <a:pt x="35776" y="16036"/>
                  </a:cubicBezTo>
                  <a:lnTo>
                    <a:pt x="37410" y="14648"/>
                  </a:lnTo>
                  <a:lnTo>
                    <a:pt x="37410" y="14648"/>
                  </a:lnTo>
                  <a:cubicBezTo>
                    <a:pt x="37677" y="15106"/>
                    <a:pt x="37378" y="15368"/>
                    <a:pt x="37119" y="15604"/>
                  </a:cubicBezTo>
                  <a:cubicBezTo>
                    <a:pt x="36338" y="16316"/>
                    <a:pt x="35541" y="17012"/>
                    <a:pt x="34746" y="17708"/>
                  </a:cubicBezTo>
                  <a:cubicBezTo>
                    <a:pt x="34499" y="17924"/>
                    <a:pt x="34237" y="18124"/>
                    <a:pt x="34041" y="18460"/>
                  </a:cubicBezTo>
                  <a:lnTo>
                    <a:pt x="34655" y="18179"/>
                  </a:lnTo>
                  <a:lnTo>
                    <a:pt x="35334" y="18673"/>
                  </a:lnTo>
                  <a:cubicBezTo>
                    <a:pt x="35466" y="18931"/>
                    <a:pt x="31719" y="22232"/>
                    <a:pt x="30551" y="22523"/>
                  </a:cubicBezTo>
                  <a:lnTo>
                    <a:pt x="31905" y="21229"/>
                  </a:lnTo>
                  <a:lnTo>
                    <a:pt x="31905" y="21229"/>
                  </a:lnTo>
                  <a:cubicBezTo>
                    <a:pt x="30632" y="21842"/>
                    <a:pt x="29705" y="23012"/>
                    <a:pt x="28107" y="23465"/>
                  </a:cubicBezTo>
                  <a:lnTo>
                    <a:pt x="29105" y="22588"/>
                  </a:lnTo>
                  <a:lnTo>
                    <a:pt x="29005" y="22443"/>
                  </a:lnTo>
                  <a:lnTo>
                    <a:pt x="26909" y="23935"/>
                  </a:lnTo>
                  <a:cubicBezTo>
                    <a:pt x="26882" y="23287"/>
                    <a:pt x="27189" y="22970"/>
                    <a:pt x="27622" y="22691"/>
                  </a:cubicBezTo>
                  <a:cubicBezTo>
                    <a:pt x="28441" y="22162"/>
                    <a:pt x="29237" y="21597"/>
                    <a:pt x="30238" y="20913"/>
                  </a:cubicBezTo>
                  <a:lnTo>
                    <a:pt x="30238" y="20913"/>
                  </a:lnTo>
                  <a:lnTo>
                    <a:pt x="29259" y="21085"/>
                  </a:lnTo>
                  <a:lnTo>
                    <a:pt x="30444" y="20227"/>
                  </a:lnTo>
                  <a:lnTo>
                    <a:pt x="30408" y="20129"/>
                  </a:lnTo>
                  <a:lnTo>
                    <a:pt x="29409" y="20535"/>
                  </a:lnTo>
                  <a:cubicBezTo>
                    <a:pt x="29118" y="20746"/>
                    <a:pt x="28826" y="20955"/>
                    <a:pt x="28540" y="21172"/>
                  </a:cubicBezTo>
                  <a:cubicBezTo>
                    <a:pt x="28185" y="21438"/>
                    <a:pt x="27732" y="21614"/>
                    <a:pt x="27724" y="22186"/>
                  </a:cubicBezTo>
                  <a:cubicBezTo>
                    <a:pt x="27722" y="22287"/>
                    <a:pt x="27454" y="22385"/>
                    <a:pt x="27176" y="22576"/>
                  </a:cubicBezTo>
                  <a:cubicBezTo>
                    <a:pt x="27485" y="21280"/>
                    <a:pt x="28436" y="20892"/>
                    <a:pt x="29317" y="20433"/>
                  </a:cubicBezTo>
                  <a:lnTo>
                    <a:pt x="30323" y="19598"/>
                  </a:lnTo>
                  <a:lnTo>
                    <a:pt x="30239" y="19470"/>
                  </a:lnTo>
                  <a:lnTo>
                    <a:pt x="28525" y="20489"/>
                  </a:lnTo>
                  <a:lnTo>
                    <a:pt x="28403" y="20331"/>
                  </a:lnTo>
                  <a:lnTo>
                    <a:pt x="29246" y="19669"/>
                  </a:lnTo>
                  <a:cubicBezTo>
                    <a:pt x="28740" y="19023"/>
                    <a:pt x="29463" y="18641"/>
                    <a:pt x="29532" y="18185"/>
                  </a:cubicBezTo>
                  <a:cubicBezTo>
                    <a:pt x="31362" y="17528"/>
                    <a:pt x="32725" y="16272"/>
                    <a:pt x="34128" y="15173"/>
                  </a:cubicBezTo>
                  <a:cubicBezTo>
                    <a:pt x="34146" y="15167"/>
                    <a:pt x="34163" y="15164"/>
                    <a:pt x="34179" y="15164"/>
                  </a:cubicBezTo>
                  <a:cubicBezTo>
                    <a:pt x="34328" y="15164"/>
                    <a:pt x="34370" y="15403"/>
                    <a:pt x="34501" y="15403"/>
                  </a:cubicBezTo>
                  <a:cubicBezTo>
                    <a:pt x="34544" y="15403"/>
                    <a:pt x="34596" y="15378"/>
                    <a:pt x="34665" y="15311"/>
                  </a:cubicBezTo>
                  <a:cubicBezTo>
                    <a:pt x="35231" y="14757"/>
                    <a:pt x="35823" y="14229"/>
                    <a:pt x="36407" y="13693"/>
                  </a:cubicBezTo>
                  <a:cubicBezTo>
                    <a:pt x="36722" y="13403"/>
                    <a:pt x="37043" y="13119"/>
                    <a:pt x="37496" y="12709"/>
                  </a:cubicBezTo>
                  <a:close/>
                  <a:moveTo>
                    <a:pt x="24399" y="19092"/>
                  </a:moveTo>
                  <a:lnTo>
                    <a:pt x="24399" y="19092"/>
                  </a:lnTo>
                  <a:cubicBezTo>
                    <a:pt x="24754" y="20487"/>
                    <a:pt x="24388" y="21982"/>
                    <a:pt x="25178" y="23364"/>
                  </a:cubicBezTo>
                  <a:lnTo>
                    <a:pt x="24506" y="24369"/>
                  </a:lnTo>
                  <a:lnTo>
                    <a:pt x="24317" y="24347"/>
                  </a:lnTo>
                  <a:cubicBezTo>
                    <a:pt x="24272" y="23681"/>
                    <a:pt x="24228" y="23014"/>
                    <a:pt x="24180" y="22349"/>
                  </a:cubicBezTo>
                  <a:cubicBezTo>
                    <a:pt x="24151" y="21922"/>
                    <a:pt x="24203" y="21464"/>
                    <a:pt x="24065" y="21075"/>
                  </a:cubicBezTo>
                  <a:cubicBezTo>
                    <a:pt x="23794" y="20317"/>
                    <a:pt x="24220" y="19743"/>
                    <a:pt x="24399" y="19092"/>
                  </a:cubicBezTo>
                  <a:close/>
                  <a:moveTo>
                    <a:pt x="23642" y="21276"/>
                  </a:moveTo>
                  <a:lnTo>
                    <a:pt x="23723" y="21279"/>
                  </a:lnTo>
                  <a:cubicBezTo>
                    <a:pt x="23851" y="22473"/>
                    <a:pt x="24002" y="23666"/>
                    <a:pt x="24087" y="24864"/>
                  </a:cubicBezTo>
                  <a:cubicBezTo>
                    <a:pt x="24104" y="25101"/>
                    <a:pt x="23866" y="25356"/>
                    <a:pt x="23745" y="25603"/>
                  </a:cubicBezTo>
                  <a:cubicBezTo>
                    <a:pt x="23711" y="25578"/>
                    <a:pt x="23676" y="25552"/>
                    <a:pt x="23642" y="25527"/>
                  </a:cubicBezTo>
                  <a:lnTo>
                    <a:pt x="23642" y="21276"/>
                  </a:lnTo>
                  <a:close/>
                  <a:moveTo>
                    <a:pt x="25525" y="27799"/>
                  </a:moveTo>
                  <a:lnTo>
                    <a:pt x="25625" y="28013"/>
                  </a:lnTo>
                  <a:lnTo>
                    <a:pt x="24502" y="28383"/>
                  </a:lnTo>
                  <a:lnTo>
                    <a:pt x="24502" y="28383"/>
                  </a:lnTo>
                  <a:cubicBezTo>
                    <a:pt x="24844" y="28188"/>
                    <a:pt x="25185" y="27994"/>
                    <a:pt x="25525" y="27799"/>
                  </a:cubicBezTo>
                  <a:close/>
                  <a:moveTo>
                    <a:pt x="22740" y="21881"/>
                  </a:moveTo>
                  <a:cubicBezTo>
                    <a:pt x="22808" y="22203"/>
                    <a:pt x="22905" y="22521"/>
                    <a:pt x="22938" y="22847"/>
                  </a:cubicBezTo>
                  <a:cubicBezTo>
                    <a:pt x="23043" y="23865"/>
                    <a:pt x="23115" y="24886"/>
                    <a:pt x="23216" y="25905"/>
                  </a:cubicBezTo>
                  <a:cubicBezTo>
                    <a:pt x="23287" y="26604"/>
                    <a:pt x="22873" y="27060"/>
                    <a:pt x="22355" y="27730"/>
                  </a:cubicBezTo>
                  <a:cubicBezTo>
                    <a:pt x="22282" y="27009"/>
                    <a:pt x="22229" y="26480"/>
                    <a:pt x="22168" y="25862"/>
                  </a:cubicBezTo>
                  <a:cubicBezTo>
                    <a:pt x="21436" y="26781"/>
                    <a:pt x="21913" y="27752"/>
                    <a:pt x="21794" y="28666"/>
                  </a:cubicBezTo>
                  <a:cubicBezTo>
                    <a:pt x="20990" y="27632"/>
                    <a:pt x="21167" y="24762"/>
                    <a:pt x="22123" y="23376"/>
                  </a:cubicBezTo>
                  <a:cubicBezTo>
                    <a:pt x="22222" y="24065"/>
                    <a:pt x="22318" y="24731"/>
                    <a:pt x="22415" y="25398"/>
                  </a:cubicBezTo>
                  <a:cubicBezTo>
                    <a:pt x="22650" y="24233"/>
                    <a:pt x="22128" y="23047"/>
                    <a:pt x="22740" y="21881"/>
                  </a:cubicBezTo>
                  <a:close/>
                  <a:moveTo>
                    <a:pt x="24345" y="28449"/>
                  </a:moveTo>
                  <a:lnTo>
                    <a:pt x="23675" y="28860"/>
                  </a:lnTo>
                  <a:cubicBezTo>
                    <a:pt x="23642" y="28774"/>
                    <a:pt x="23609" y="28688"/>
                    <a:pt x="23577" y="28602"/>
                  </a:cubicBezTo>
                  <a:lnTo>
                    <a:pt x="24345" y="28449"/>
                  </a:lnTo>
                  <a:close/>
                  <a:moveTo>
                    <a:pt x="20242" y="23474"/>
                  </a:moveTo>
                  <a:lnTo>
                    <a:pt x="20242" y="23474"/>
                  </a:lnTo>
                  <a:cubicBezTo>
                    <a:pt x="20347" y="23534"/>
                    <a:pt x="20516" y="23609"/>
                    <a:pt x="20508" y="23643"/>
                  </a:cubicBezTo>
                  <a:cubicBezTo>
                    <a:pt x="20202" y="24950"/>
                    <a:pt x="20818" y="26142"/>
                    <a:pt x="20958" y="27392"/>
                  </a:cubicBezTo>
                  <a:cubicBezTo>
                    <a:pt x="21057" y="28264"/>
                    <a:pt x="21196" y="29143"/>
                    <a:pt x="20674" y="29996"/>
                  </a:cubicBezTo>
                  <a:cubicBezTo>
                    <a:pt x="20545" y="28950"/>
                    <a:pt x="20416" y="27905"/>
                    <a:pt x="20286" y="26860"/>
                  </a:cubicBezTo>
                  <a:lnTo>
                    <a:pt x="20119" y="26874"/>
                  </a:lnTo>
                  <a:cubicBezTo>
                    <a:pt x="20159" y="27744"/>
                    <a:pt x="20199" y="28615"/>
                    <a:pt x="20238" y="29486"/>
                  </a:cubicBezTo>
                  <a:lnTo>
                    <a:pt x="20116" y="29508"/>
                  </a:lnTo>
                  <a:cubicBezTo>
                    <a:pt x="20063" y="29382"/>
                    <a:pt x="20008" y="29256"/>
                    <a:pt x="19954" y="29129"/>
                  </a:cubicBezTo>
                  <a:cubicBezTo>
                    <a:pt x="19914" y="29167"/>
                    <a:pt x="19837" y="29209"/>
                    <a:pt x="19841" y="29241"/>
                  </a:cubicBezTo>
                  <a:cubicBezTo>
                    <a:pt x="19886" y="29666"/>
                    <a:pt x="19905" y="30099"/>
                    <a:pt x="20004" y="30512"/>
                  </a:cubicBezTo>
                  <a:cubicBezTo>
                    <a:pt x="20167" y="31198"/>
                    <a:pt x="20073" y="31812"/>
                    <a:pt x="19638" y="32375"/>
                  </a:cubicBezTo>
                  <a:cubicBezTo>
                    <a:pt x="19585" y="32325"/>
                    <a:pt x="19507" y="32286"/>
                    <a:pt x="19507" y="32248"/>
                  </a:cubicBezTo>
                  <a:cubicBezTo>
                    <a:pt x="19537" y="30305"/>
                    <a:pt x="19544" y="28362"/>
                    <a:pt x="19629" y="26422"/>
                  </a:cubicBezTo>
                  <a:cubicBezTo>
                    <a:pt x="19657" y="25773"/>
                    <a:pt x="19891" y="25133"/>
                    <a:pt x="20029" y="24490"/>
                  </a:cubicBezTo>
                  <a:cubicBezTo>
                    <a:pt x="20102" y="24152"/>
                    <a:pt x="20171" y="23813"/>
                    <a:pt x="20242" y="23474"/>
                  </a:cubicBezTo>
                  <a:close/>
                  <a:moveTo>
                    <a:pt x="15007" y="32269"/>
                  </a:moveTo>
                  <a:lnTo>
                    <a:pt x="15007" y="32922"/>
                  </a:lnTo>
                  <a:lnTo>
                    <a:pt x="14940" y="32922"/>
                  </a:lnTo>
                  <a:lnTo>
                    <a:pt x="14940" y="32269"/>
                  </a:lnTo>
                  <a:close/>
                  <a:moveTo>
                    <a:pt x="19030" y="27461"/>
                  </a:moveTo>
                  <a:cubicBezTo>
                    <a:pt x="19030" y="28215"/>
                    <a:pt x="19127" y="28987"/>
                    <a:pt x="19005" y="29722"/>
                  </a:cubicBezTo>
                  <a:cubicBezTo>
                    <a:pt x="18847" y="30681"/>
                    <a:pt x="19016" y="31588"/>
                    <a:pt x="19150" y="32514"/>
                  </a:cubicBezTo>
                  <a:cubicBezTo>
                    <a:pt x="19176" y="32692"/>
                    <a:pt x="19153" y="32877"/>
                    <a:pt x="19153" y="33060"/>
                  </a:cubicBezTo>
                  <a:cubicBezTo>
                    <a:pt x="17980" y="31221"/>
                    <a:pt x="18393" y="29344"/>
                    <a:pt x="18830" y="27467"/>
                  </a:cubicBezTo>
                  <a:lnTo>
                    <a:pt x="19030" y="27461"/>
                  </a:lnTo>
                  <a:close/>
                  <a:moveTo>
                    <a:pt x="17728" y="31761"/>
                  </a:moveTo>
                  <a:cubicBezTo>
                    <a:pt x="17859" y="33052"/>
                    <a:pt x="17852" y="34335"/>
                    <a:pt x="17617" y="35603"/>
                  </a:cubicBezTo>
                  <a:lnTo>
                    <a:pt x="17418" y="35591"/>
                  </a:lnTo>
                  <a:cubicBezTo>
                    <a:pt x="17521" y="34313"/>
                    <a:pt x="17625" y="33037"/>
                    <a:pt x="17728" y="31761"/>
                  </a:cubicBezTo>
                  <a:close/>
                  <a:moveTo>
                    <a:pt x="17403" y="29686"/>
                  </a:moveTo>
                  <a:lnTo>
                    <a:pt x="17403" y="29686"/>
                  </a:lnTo>
                  <a:cubicBezTo>
                    <a:pt x="17243" y="31745"/>
                    <a:pt x="17082" y="33802"/>
                    <a:pt x="16922" y="35860"/>
                  </a:cubicBezTo>
                  <a:lnTo>
                    <a:pt x="16922" y="35860"/>
                  </a:lnTo>
                  <a:cubicBezTo>
                    <a:pt x="16904" y="35575"/>
                    <a:pt x="16886" y="35290"/>
                    <a:pt x="16867" y="35004"/>
                  </a:cubicBezTo>
                  <a:lnTo>
                    <a:pt x="16742" y="34987"/>
                  </a:lnTo>
                  <a:lnTo>
                    <a:pt x="16537" y="35815"/>
                  </a:lnTo>
                  <a:cubicBezTo>
                    <a:pt x="16310" y="33644"/>
                    <a:pt x="16674" y="31641"/>
                    <a:pt x="17403" y="29686"/>
                  </a:cubicBezTo>
                  <a:close/>
                  <a:moveTo>
                    <a:pt x="30005" y="35459"/>
                  </a:moveTo>
                  <a:lnTo>
                    <a:pt x="30098" y="35609"/>
                  </a:lnTo>
                  <a:lnTo>
                    <a:pt x="29555" y="35981"/>
                  </a:lnTo>
                  <a:lnTo>
                    <a:pt x="29417" y="35824"/>
                  </a:lnTo>
                  <a:lnTo>
                    <a:pt x="30005" y="35459"/>
                  </a:lnTo>
                  <a:close/>
                  <a:moveTo>
                    <a:pt x="28364" y="38798"/>
                  </a:moveTo>
                  <a:lnTo>
                    <a:pt x="27347" y="39512"/>
                  </a:lnTo>
                  <a:cubicBezTo>
                    <a:pt x="27489" y="39179"/>
                    <a:pt x="27545" y="39048"/>
                    <a:pt x="27596" y="38929"/>
                  </a:cubicBezTo>
                  <a:lnTo>
                    <a:pt x="27596" y="38929"/>
                  </a:lnTo>
                  <a:lnTo>
                    <a:pt x="28364" y="38798"/>
                  </a:lnTo>
                  <a:close/>
                  <a:moveTo>
                    <a:pt x="16012" y="31256"/>
                  </a:moveTo>
                  <a:lnTo>
                    <a:pt x="16012" y="31256"/>
                  </a:lnTo>
                  <a:cubicBezTo>
                    <a:pt x="15940" y="33497"/>
                    <a:pt x="15867" y="35738"/>
                    <a:pt x="15793" y="38059"/>
                  </a:cubicBezTo>
                  <a:lnTo>
                    <a:pt x="15514" y="37349"/>
                  </a:lnTo>
                  <a:cubicBezTo>
                    <a:pt x="15461" y="37887"/>
                    <a:pt x="15426" y="38227"/>
                    <a:pt x="15392" y="38567"/>
                  </a:cubicBezTo>
                  <a:cubicBezTo>
                    <a:pt x="15268" y="38112"/>
                    <a:pt x="15145" y="37657"/>
                    <a:pt x="15021" y="37203"/>
                  </a:cubicBezTo>
                  <a:lnTo>
                    <a:pt x="14882" y="37224"/>
                  </a:lnTo>
                  <a:cubicBezTo>
                    <a:pt x="14973" y="38013"/>
                    <a:pt x="15063" y="38801"/>
                    <a:pt x="15154" y="39590"/>
                  </a:cubicBezTo>
                  <a:lnTo>
                    <a:pt x="14939" y="39637"/>
                  </a:lnTo>
                  <a:cubicBezTo>
                    <a:pt x="14867" y="39451"/>
                    <a:pt x="14744" y="39267"/>
                    <a:pt x="14735" y="39080"/>
                  </a:cubicBezTo>
                  <a:cubicBezTo>
                    <a:pt x="14673" y="37923"/>
                    <a:pt x="14630" y="36767"/>
                    <a:pt x="14606" y="35610"/>
                  </a:cubicBezTo>
                  <a:cubicBezTo>
                    <a:pt x="14601" y="35398"/>
                    <a:pt x="14689" y="35172"/>
                    <a:pt x="14778" y="34971"/>
                  </a:cubicBezTo>
                  <a:cubicBezTo>
                    <a:pt x="14901" y="34697"/>
                    <a:pt x="15068" y="34441"/>
                    <a:pt x="15198" y="34208"/>
                  </a:cubicBezTo>
                  <a:lnTo>
                    <a:pt x="15198" y="34209"/>
                  </a:lnTo>
                  <a:cubicBezTo>
                    <a:pt x="15230" y="34414"/>
                    <a:pt x="15271" y="34684"/>
                    <a:pt x="15311" y="34954"/>
                  </a:cubicBezTo>
                  <a:cubicBezTo>
                    <a:pt x="15623" y="33713"/>
                    <a:pt x="15288" y="32413"/>
                    <a:pt x="16012" y="31256"/>
                  </a:cubicBezTo>
                  <a:close/>
                  <a:moveTo>
                    <a:pt x="23536" y="40524"/>
                  </a:moveTo>
                  <a:lnTo>
                    <a:pt x="16015" y="42827"/>
                  </a:lnTo>
                  <a:cubicBezTo>
                    <a:pt x="18246" y="41173"/>
                    <a:pt x="20879" y="40774"/>
                    <a:pt x="23536" y="40524"/>
                  </a:cubicBezTo>
                  <a:close/>
                  <a:moveTo>
                    <a:pt x="26881" y="39673"/>
                  </a:moveTo>
                  <a:cubicBezTo>
                    <a:pt x="27069" y="39673"/>
                    <a:pt x="27160" y="39835"/>
                    <a:pt x="27177" y="40105"/>
                  </a:cubicBezTo>
                  <a:cubicBezTo>
                    <a:pt x="27358" y="40250"/>
                    <a:pt x="27396" y="40365"/>
                    <a:pt x="27225" y="40588"/>
                  </a:cubicBezTo>
                  <a:cubicBezTo>
                    <a:pt x="26548" y="41481"/>
                    <a:pt x="25717" y="42177"/>
                    <a:pt x="24651" y="42516"/>
                  </a:cubicBezTo>
                  <a:cubicBezTo>
                    <a:pt x="22895" y="43078"/>
                    <a:pt x="21139" y="43667"/>
                    <a:pt x="19346" y="44085"/>
                  </a:cubicBezTo>
                  <a:cubicBezTo>
                    <a:pt x="17269" y="44568"/>
                    <a:pt x="15095" y="44698"/>
                    <a:pt x="13306" y="46076"/>
                  </a:cubicBezTo>
                  <a:cubicBezTo>
                    <a:pt x="13825" y="45274"/>
                    <a:pt x="14580" y="44746"/>
                    <a:pt x="15906" y="44330"/>
                  </a:cubicBezTo>
                  <a:cubicBezTo>
                    <a:pt x="17321" y="43888"/>
                    <a:pt x="18759" y="43520"/>
                    <a:pt x="20187" y="43119"/>
                  </a:cubicBezTo>
                  <a:cubicBezTo>
                    <a:pt x="21393" y="42779"/>
                    <a:pt x="22602" y="42448"/>
                    <a:pt x="23803" y="42093"/>
                  </a:cubicBezTo>
                  <a:cubicBezTo>
                    <a:pt x="24166" y="41989"/>
                    <a:pt x="24504" y="41804"/>
                    <a:pt x="24788" y="41554"/>
                  </a:cubicBezTo>
                  <a:lnTo>
                    <a:pt x="24788" y="41554"/>
                  </a:lnTo>
                  <a:lnTo>
                    <a:pt x="14747" y="44217"/>
                  </a:lnTo>
                  <a:cubicBezTo>
                    <a:pt x="15406" y="43567"/>
                    <a:pt x="16197" y="43214"/>
                    <a:pt x="17011" y="42939"/>
                  </a:cubicBezTo>
                  <a:cubicBezTo>
                    <a:pt x="18291" y="42507"/>
                    <a:pt x="19598" y="42155"/>
                    <a:pt x="20884" y="41738"/>
                  </a:cubicBezTo>
                  <a:cubicBezTo>
                    <a:pt x="22231" y="41301"/>
                    <a:pt x="23564" y="40820"/>
                    <a:pt x="24909" y="40374"/>
                  </a:cubicBezTo>
                  <a:cubicBezTo>
                    <a:pt x="25340" y="40231"/>
                    <a:pt x="25788" y="40143"/>
                    <a:pt x="26227" y="40030"/>
                  </a:cubicBezTo>
                  <a:cubicBezTo>
                    <a:pt x="26356" y="39936"/>
                    <a:pt x="26475" y="39822"/>
                    <a:pt x="26616" y="39751"/>
                  </a:cubicBezTo>
                  <a:cubicBezTo>
                    <a:pt x="26720" y="39698"/>
                    <a:pt x="26808" y="39673"/>
                    <a:pt x="26881" y="39673"/>
                  </a:cubicBezTo>
                  <a:close/>
                  <a:moveTo>
                    <a:pt x="9011" y="45376"/>
                  </a:moveTo>
                  <a:cubicBezTo>
                    <a:pt x="9048" y="46107"/>
                    <a:pt x="9086" y="46837"/>
                    <a:pt x="9122" y="47568"/>
                  </a:cubicBezTo>
                  <a:lnTo>
                    <a:pt x="8901" y="47568"/>
                  </a:lnTo>
                  <a:cubicBezTo>
                    <a:pt x="8937" y="46838"/>
                    <a:pt x="8974" y="46106"/>
                    <a:pt x="9011" y="45376"/>
                  </a:cubicBezTo>
                  <a:close/>
                  <a:moveTo>
                    <a:pt x="24581" y="43272"/>
                  </a:moveTo>
                  <a:cubicBezTo>
                    <a:pt x="24672" y="43272"/>
                    <a:pt x="24763" y="43275"/>
                    <a:pt x="24856" y="43282"/>
                  </a:cubicBezTo>
                  <a:lnTo>
                    <a:pt x="22146" y="44376"/>
                  </a:lnTo>
                  <a:lnTo>
                    <a:pt x="22262" y="44566"/>
                  </a:lnTo>
                  <a:lnTo>
                    <a:pt x="25276" y="43477"/>
                  </a:lnTo>
                  <a:lnTo>
                    <a:pt x="25276" y="43477"/>
                  </a:lnTo>
                  <a:cubicBezTo>
                    <a:pt x="24522" y="44192"/>
                    <a:pt x="23488" y="44305"/>
                    <a:pt x="22658" y="44914"/>
                  </a:cubicBezTo>
                  <a:lnTo>
                    <a:pt x="24502" y="44401"/>
                  </a:lnTo>
                  <a:lnTo>
                    <a:pt x="24556" y="44505"/>
                  </a:lnTo>
                  <a:cubicBezTo>
                    <a:pt x="23582" y="45237"/>
                    <a:pt x="22608" y="45971"/>
                    <a:pt x="21553" y="46766"/>
                  </a:cubicBezTo>
                  <a:lnTo>
                    <a:pt x="22576" y="46661"/>
                  </a:lnTo>
                  <a:lnTo>
                    <a:pt x="22576" y="46661"/>
                  </a:lnTo>
                  <a:cubicBezTo>
                    <a:pt x="21722" y="47151"/>
                    <a:pt x="20440" y="47471"/>
                    <a:pt x="19542" y="47471"/>
                  </a:cubicBezTo>
                  <a:cubicBezTo>
                    <a:pt x="19440" y="47471"/>
                    <a:pt x="19342" y="47467"/>
                    <a:pt x="19251" y="47458"/>
                  </a:cubicBezTo>
                  <a:cubicBezTo>
                    <a:pt x="19123" y="47446"/>
                    <a:pt x="18992" y="47437"/>
                    <a:pt x="18863" y="47437"/>
                  </a:cubicBezTo>
                  <a:cubicBezTo>
                    <a:pt x="18795" y="47437"/>
                    <a:pt x="18727" y="47440"/>
                    <a:pt x="18660" y="47446"/>
                  </a:cubicBezTo>
                  <a:cubicBezTo>
                    <a:pt x="17393" y="47558"/>
                    <a:pt x="16127" y="47718"/>
                    <a:pt x="14857" y="47773"/>
                  </a:cubicBezTo>
                  <a:cubicBezTo>
                    <a:pt x="14844" y="47773"/>
                    <a:pt x="14831" y="47774"/>
                    <a:pt x="14818" y="47774"/>
                  </a:cubicBezTo>
                  <a:cubicBezTo>
                    <a:pt x="14419" y="47774"/>
                    <a:pt x="14009" y="47529"/>
                    <a:pt x="13548" y="47384"/>
                  </a:cubicBezTo>
                  <a:lnTo>
                    <a:pt x="14010" y="46746"/>
                  </a:lnTo>
                  <a:lnTo>
                    <a:pt x="13920" y="46621"/>
                  </a:lnTo>
                  <a:lnTo>
                    <a:pt x="12192" y="47626"/>
                  </a:lnTo>
                  <a:lnTo>
                    <a:pt x="12083" y="47496"/>
                  </a:lnTo>
                  <a:cubicBezTo>
                    <a:pt x="12311" y="47304"/>
                    <a:pt x="12521" y="47089"/>
                    <a:pt x="12767" y="46924"/>
                  </a:cubicBezTo>
                  <a:cubicBezTo>
                    <a:pt x="14314" y="45882"/>
                    <a:pt x="15955" y="45124"/>
                    <a:pt x="17834" y="44807"/>
                  </a:cubicBezTo>
                  <a:cubicBezTo>
                    <a:pt x="19583" y="44513"/>
                    <a:pt x="21283" y="43949"/>
                    <a:pt x="23008" y="43512"/>
                  </a:cubicBezTo>
                  <a:cubicBezTo>
                    <a:pt x="23517" y="43382"/>
                    <a:pt x="24031" y="43272"/>
                    <a:pt x="24581" y="43272"/>
                  </a:cubicBezTo>
                  <a:close/>
                  <a:moveTo>
                    <a:pt x="13425" y="34174"/>
                  </a:moveTo>
                  <a:cubicBezTo>
                    <a:pt x="13476" y="34211"/>
                    <a:pt x="13560" y="34239"/>
                    <a:pt x="13572" y="34284"/>
                  </a:cubicBezTo>
                  <a:cubicBezTo>
                    <a:pt x="13805" y="35171"/>
                    <a:pt x="14095" y="36047"/>
                    <a:pt x="14240" y="36948"/>
                  </a:cubicBezTo>
                  <a:cubicBezTo>
                    <a:pt x="14408" y="37988"/>
                    <a:pt x="14437" y="39049"/>
                    <a:pt x="14546" y="40099"/>
                  </a:cubicBezTo>
                  <a:cubicBezTo>
                    <a:pt x="14596" y="40587"/>
                    <a:pt x="14308" y="40873"/>
                    <a:pt x="13883" y="41381"/>
                  </a:cubicBezTo>
                  <a:cubicBezTo>
                    <a:pt x="13795" y="39475"/>
                    <a:pt x="13716" y="37784"/>
                    <a:pt x="13637" y="36092"/>
                  </a:cubicBezTo>
                  <a:lnTo>
                    <a:pt x="13511" y="36095"/>
                  </a:lnTo>
                  <a:lnTo>
                    <a:pt x="13511" y="41779"/>
                  </a:lnTo>
                  <a:lnTo>
                    <a:pt x="13369" y="41798"/>
                  </a:lnTo>
                  <a:lnTo>
                    <a:pt x="13132" y="41191"/>
                  </a:lnTo>
                  <a:cubicBezTo>
                    <a:pt x="13004" y="41839"/>
                    <a:pt x="12901" y="42354"/>
                    <a:pt x="12799" y="42871"/>
                  </a:cubicBezTo>
                  <a:lnTo>
                    <a:pt x="12711" y="42865"/>
                  </a:lnTo>
                  <a:cubicBezTo>
                    <a:pt x="12614" y="41393"/>
                    <a:pt x="12518" y="39921"/>
                    <a:pt x="12420" y="38449"/>
                  </a:cubicBezTo>
                  <a:lnTo>
                    <a:pt x="12262" y="38444"/>
                  </a:lnTo>
                  <a:cubicBezTo>
                    <a:pt x="12229" y="39355"/>
                    <a:pt x="12163" y="40266"/>
                    <a:pt x="12172" y="41177"/>
                  </a:cubicBezTo>
                  <a:cubicBezTo>
                    <a:pt x="12179" y="41903"/>
                    <a:pt x="12305" y="42627"/>
                    <a:pt x="12320" y="43353"/>
                  </a:cubicBezTo>
                  <a:cubicBezTo>
                    <a:pt x="12325" y="43710"/>
                    <a:pt x="12197" y="44069"/>
                    <a:pt x="11937" y="44425"/>
                  </a:cubicBezTo>
                  <a:cubicBezTo>
                    <a:pt x="11826" y="44208"/>
                    <a:pt x="11714" y="43992"/>
                    <a:pt x="11606" y="43786"/>
                  </a:cubicBezTo>
                  <a:cubicBezTo>
                    <a:pt x="11210" y="44046"/>
                    <a:pt x="11139" y="44379"/>
                    <a:pt x="11259" y="44835"/>
                  </a:cubicBezTo>
                  <a:cubicBezTo>
                    <a:pt x="11520" y="45825"/>
                    <a:pt x="10744" y="46463"/>
                    <a:pt x="10253" y="47225"/>
                  </a:cubicBezTo>
                  <a:cubicBezTo>
                    <a:pt x="10405" y="46013"/>
                    <a:pt x="10555" y="44801"/>
                    <a:pt x="10706" y="43590"/>
                  </a:cubicBezTo>
                  <a:lnTo>
                    <a:pt x="10519" y="43556"/>
                  </a:lnTo>
                  <a:lnTo>
                    <a:pt x="9519" y="48777"/>
                  </a:lnTo>
                  <a:lnTo>
                    <a:pt x="9519" y="43890"/>
                  </a:lnTo>
                  <a:cubicBezTo>
                    <a:pt x="9425" y="44155"/>
                    <a:pt x="9330" y="44419"/>
                    <a:pt x="9246" y="44655"/>
                  </a:cubicBezTo>
                  <a:cubicBezTo>
                    <a:pt x="8992" y="43761"/>
                    <a:pt x="9026" y="42453"/>
                    <a:pt x="9332" y="41721"/>
                  </a:cubicBezTo>
                  <a:cubicBezTo>
                    <a:pt x="9411" y="41411"/>
                    <a:pt x="9488" y="41101"/>
                    <a:pt x="9626" y="40545"/>
                  </a:cubicBezTo>
                  <a:lnTo>
                    <a:pt x="10122" y="42145"/>
                  </a:lnTo>
                  <a:lnTo>
                    <a:pt x="10247" y="42121"/>
                  </a:lnTo>
                  <a:cubicBezTo>
                    <a:pt x="10211" y="41396"/>
                    <a:pt x="10181" y="40671"/>
                    <a:pt x="10134" y="39946"/>
                  </a:cubicBezTo>
                  <a:cubicBezTo>
                    <a:pt x="10088" y="39200"/>
                    <a:pt x="10220" y="38518"/>
                    <a:pt x="10848" y="37872"/>
                  </a:cubicBezTo>
                  <a:cubicBezTo>
                    <a:pt x="11021" y="39623"/>
                    <a:pt x="11003" y="41320"/>
                    <a:pt x="11582" y="42923"/>
                  </a:cubicBezTo>
                  <a:cubicBezTo>
                    <a:pt x="11392" y="40827"/>
                    <a:pt x="11157" y="38736"/>
                    <a:pt x="11330" y="36545"/>
                  </a:cubicBezTo>
                  <a:lnTo>
                    <a:pt x="11330" y="36545"/>
                  </a:lnTo>
                  <a:cubicBezTo>
                    <a:pt x="11885" y="36895"/>
                    <a:pt x="11545" y="37451"/>
                    <a:pt x="11773" y="37845"/>
                  </a:cubicBezTo>
                  <a:cubicBezTo>
                    <a:pt x="12063" y="37109"/>
                    <a:pt x="12166" y="36394"/>
                    <a:pt x="12046" y="35607"/>
                  </a:cubicBezTo>
                  <a:cubicBezTo>
                    <a:pt x="11993" y="35267"/>
                    <a:pt x="12299" y="34873"/>
                    <a:pt x="12443" y="34504"/>
                  </a:cubicBezTo>
                  <a:lnTo>
                    <a:pt x="12692" y="34572"/>
                  </a:lnTo>
                  <a:cubicBezTo>
                    <a:pt x="12631" y="35266"/>
                    <a:pt x="12571" y="35961"/>
                    <a:pt x="12511" y="36656"/>
                  </a:cubicBezTo>
                  <a:lnTo>
                    <a:pt x="12604" y="36677"/>
                  </a:lnTo>
                  <a:lnTo>
                    <a:pt x="13425" y="34174"/>
                  </a:lnTo>
                  <a:close/>
                  <a:moveTo>
                    <a:pt x="7548" y="42697"/>
                  </a:moveTo>
                  <a:cubicBezTo>
                    <a:pt x="7664" y="42947"/>
                    <a:pt x="7710" y="43027"/>
                    <a:pt x="7740" y="43112"/>
                  </a:cubicBezTo>
                  <a:cubicBezTo>
                    <a:pt x="7783" y="43231"/>
                    <a:pt x="7815" y="43354"/>
                    <a:pt x="7924" y="43712"/>
                  </a:cubicBezTo>
                  <a:cubicBezTo>
                    <a:pt x="7969" y="43284"/>
                    <a:pt x="7989" y="43085"/>
                    <a:pt x="8028" y="42729"/>
                  </a:cubicBezTo>
                  <a:cubicBezTo>
                    <a:pt x="8397" y="43721"/>
                    <a:pt x="8703" y="44542"/>
                    <a:pt x="9010" y="45364"/>
                  </a:cubicBezTo>
                  <a:lnTo>
                    <a:pt x="9010" y="45364"/>
                  </a:lnTo>
                  <a:cubicBezTo>
                    <a:pt x="8556" y="45865"/>
                    <a:pt x="8646" y="46521"/>
                    <a:pt x="8531" y="47122"/>
                  </a:cubicBezTo>
                  <a:cubicBezTo>
                    <a:pt x="8449" y="47552"/>
                    <a:pt x="8372" y="47982"/>
                    <a:pt x="8257" y="48614"/>
                  </a:cubicBezTo>
                  <a:cubicBezTo>
                    <a:pt x="8146" y="47250"/>
                    <a:pt x="8053" y="46109"/>
                    <a:pt x="7959" y="44969"/>
                  </a:cubicBezTo>
                  <a:lnTo>
                    <a:pt x="7727" y="44970"/>
                  </a:lnTo>
                  <a:lnTo>
                    <a:pt x="7727" y="49052"/>
                  </a:lnTo>
                  <a:lnTo>
                    <a:pt x="7524" y="49051"/>
                  </a:lnTo>
                  <a:cubicBezTo>
                    <a:pt x="7123" y="47006"/>
                    <a:pt x="7294" y="44954"/>
                    <a:pt x="7548" y="42697"/>
                  </a:cubicBezTo>
                  <a:close/>
                  <a:moveTo>
                    <a:pt x="4948" y="52845"/>
                  </a:moveTo>
                  <a:lnTo>
                    <a:pt x="4926" y="52861"/>
                  </a:lnTo>
                  <a:lnTo>
                    <a:pt x="4961" y="52981"/>
                  </a:lnTo>
                  <a:lnTo>
                    <a:pt x="4961" y="52981"/>
                  </a:lnTo>
                  <a:cubicBezTo>
                    <a:pt x="4957" y="52935"/>
                    <a:pt x="4952" y="52890"/>
                    <a:pt x="4948" y="52845"/>
                  </a:cubicBezTo>
                  <a:close/>
                  <a:moveTo>
                    <a:pt x="4066" y="54925"/>
                  </a:moveTo>
                  <a:lnTo>
                    <a:pt x="4053" y="54942"/>
                  </a:lnTo>
                  <a:cubicBezTo>
                    <a:pt x="4059" y="54951"/>
                    <a:pt x="4065" y="54960"/>
                    <a:pt x="4071" y="54969"/>
                  </a:cubicBezTo>
                  <a:lnTo>
                    <a:pt x="4071" y="54969"/>
                  </a:lnTo>
                  <a:cubicBezTo>
                    <a:pt x="4069" y="54954"/>
                    <a:pt x="4067" y="54940"/>
                    <a:pt x="4066" y="54925"/>
                  </a:cubicBezTo>
                  <a:close/>
                  <a:moveTo>
                    <a:pt x="22778" y="47675"/>
                  </a:moveTo>
                  <a:lnTo>
                    <a:pt x="22778" y="47675"/>
                  </a:lnTo>
                  <a:cubicBezTo>
                    <a:pt x="21798" y="48453"/>
                    <a:pt x="20729" y="48525"/>
                    <a:pt x="19827" y="49073"/>
                  </a:cubicBezTo>
                  <a:lnTo>
                    <a:pt x="21488" y="48782"/>
                  </a:lnTo>
                  <a:lnTo>
                    <a:pt x="21488" y="48782"/>
                  </a:lnTo>
                  <a:lnTo>
                    <a:pt x="20970" y="49338"/>
                  </a:lnTo>
                  <a:lnTo>
                    <a:pt x="22215" y="48932"/>
                  </a:lnTo>
                  <a:lnTo>
                    <a:pt x="22215" y="48932"/>
                  </a:lnTo>
                  <a:cubicBezTo>
                    <a:pt x="21517" y="50472"/>
                    <a:pt x="19882" y="51922"/>
                    <a:pt x="17797" y="52811"/>
                  </a:cubicBezTo>
                  <a:lnTo>
                    <a:pt x="18727" y="51950"/>
                  </a:lnTo>
                  <a:lnTo>
                    <a:pt x="18727" y="51950"/>
                  </a:lnTo>
                  <a:cubicBezTo>
                    <a:pt x="15773" y="53466"/>
                    <a:pt x="12796" y="54856"/>
                    <a:pt x="9512" y="55425"/>
                  </a:cubicBezTo>
                  <a:lnTo>
                    <a:pt x="9425" y="55234"/>
                  </a:lnTo>
                  <a:lnTo>
                    <a:pt x="11990" y="53959"/>
                  </a:lnTo>
                  <a:lnTo>
                    <a:pt x="8508" y="54435"/>
                  </a:lnTo>
                  <a:cubicBezTo>
                    <a:pt x="9078" y="53737"/>
                    <a:pt x="9534" y="53191"/>
                    <a:pt x="9967" y="52626"/>
                  </a:cubicBezTo>
                  <a:cubicBezTo>
                    <a:pt x="10007" y="52573"/>
                    <a:pt x="9893" y="52402"/>
                    <a:pt x="9853" y="52292"/>
                  </a:cubicBezTo>
                  <a:cubicBezTo>
                    <a:pt x="9969" y="51935"/>
                    <a:pt x="10733" y="51932"/>
                    <a:pt x="10399" y="51287"/>
                  </a:cubicBezTo>
                  <a:cubicBezTo>
                    <a:pt x="10378" y="51245"/>
                    <a:pt x="10670" y="51030"/>
                    <a:pt x="10825" y="50908"/>
                  </a:cubicBezTo>
                  <a:cubicBezTo>
                    <a:pt x="12564" y="49557"/>
                    <a:pt x="14531" y="48778"/>
                    <a:pt x="16717" y="48508"/>
                  </a:cubicBezTo>
                  <a:cubicBezTo>
                    <a:pt x="17993" y="48349"/>
                    <a:pt x="19261" y="48120"/>
                    <a:pt x="20581" y="47915"/>
                  </a:cubicBezTo>
                  <a:lnTo>
                    <a:pt x="20581" y="47915"/>
                  </a:lnTo>
                  <a:lnTo>
                    <a:pt x="20366" y="48333"/>
                  </a:lnTo>
                  <a:lnTo>
                    <a:pt x="22778" y="47675"/>
                  </a:lnTo>
                  <a:close/>
                  <a:moveTo>
                    <a:pt x="9247" y="57939"/>
                  </a:moveTo>
                  <a:cubicBezTo>
                    <a:pt x="9233" y="57949"/>
                    <a:pt x="9218" y="57959"/>
                    <a:pt x="9204" y="57970"/>
                  </a:cubicBezTo>
                  <a:lnTo>
                    <a:pt x="9204" y="57970"/>
                  </a:lnTo>
                  <a:lnTo>
                    <a:pt x="9266" y="57957"/>
                  </a:lnTo>
                  <a:lnTo>
                    <a:pt x="9247" y="57939"/>
                  </a:lnTo>
                  <a:close/>
                  <a:moveTo>
                    <a:pt x="2791" y="60542"/>
                  </a:moveTo>
                  <a:lnTo>
                    <a:pt x="2758" y="60577"/>
                  </a:lnTo>
                  <a:lnTo>
                    <a:pt x="2777" y="60595"/>
                  </a:lnTo>
                  <a:lnTo>
                    <a:pt x="2791" y="60542"/>
                  </a:lnTo>
                  <a:close/>
                  <a:moveTo>
                    <a:pt x="5935" y="62367"/>
                  </a:moveTo>
                  <a:cubicBezTo>
                    <a:pt x="5935" y="62370"/>
                    <a:pt x="5934" y="62372"/>
                    <a:pt x="5934" y="62375"/>
                  </a:cubicBezTo>
                  <a:lnTo>
                    <a:pt x="5942" y="62368"/>
                  </a:lnTo>
                  <a:cubicBezTo>
                    <a:pt x="5940" y="62368"/>
                    <a:pt x="5937" y="62367"/>
                    <a:pt x="5935" y="62367"/>
                  </a:cubicBezTo>
                  <a:close/>
                  <a:moveTo>
                    <a:pt x="37698" y="1"/>
                  </a:moveTo>
                  <a:cubicBezTo>
                    <a:pt x="37492" y="1"/>
                    <a:pt x="37281" y="59"/>
                    <a:pt x="37082" y="144"/>
                  </a:cubicBezTo>
                  <a:cubicBezTo>
                    <a:pt x="36424" y="424"/>
                    <a:pt x="35747" y="743"/>
                    <a:pt x="35205" y="1197"/>
                  </a:cubicBezTo>
                  <a:cubicBezTo>
                    <a:pt x="33958" y="2244"/>
                    <a:pt x="32939" y="3498"/>
                    <a:pt x="32227" y="4986"/>
                  </a:cubicBezTo>
                  <a:cubicBezTo>
                    <a:pt x="31488" y="6530"/>
                    <a:pt x="30760" y="8083"/>
                    <a:pt x="29955" y="9594"/>
                  </a:cubicBezTo>
                  <a:cubicBezTo>
                    <a:pt x="29074" y="11248"/>
                    <a:pt x="28134" y="12874"/>
                    <a:pt x="27170" y="14482"/>
                  </a:cubicBezTo>
                  <a:cubicBezTo>
                    <a:pt x="26768" y="15153"/>
                    <a:pt x="26473" y="15803"/>
                    <a:pt x="26527" y="16610"/>
                  </a:cubicBezTo>
                  <a:cubicBezTo>
                    <a:pt x="26577" y="17351"/>
                    <a:pt x="26538" y="18099"/>
                    <a:pt x="26538" y="18844"/>
                  </a:cubicBezTo>
                  <a:lnTo>
                    <a:pt x="26424" y="18861"/>
                  </a:lnTo>
                  <a:lnTo>
                    <a:pt x="25981" y="17644"/>
                  </a:lnTo>
                  <a:cubicBezTo>
                    <a:pt x="25748" y="17754"/>
                    <a:pt x="25530" y="17935"/>
                    <a:pt x="25388" y="17935"/>
                  </a:cubicBezTo>
                  <a:cubicBezTo>
                    <a:pt x="25371" y="17935"/>
                    <a:pt x="25355" y="17933"/>
                    <a:pt x="25340" y="17927"/>
                  </a:cubicBezTo>
                  <a:cubicBezTo>
                    <a:pt x="25217" y="17878"/>
                    <a:pt x="25111" y="17857"/>
                    <a:pt x="25019" y="17857"/>
                  </a:cubicBezTo>
                  <a:cubicBezTo>
                    <a:pt x="24691" y="17857"/>
                    <a:pt x="24527" y="18128"/>
                    <a:pt x="24328" y="18423"/>
                  </a:cubicBezTo>
                  <a:cubicBezTo>
                    <a:pt x="23573" y="19544"/>
                    <a:pt x="22796" y="20648"/>
                    <a:pt x="22016" y="21752"/>
                  </a:cubicBezTo>
                  <a:cubicBezTo>
                    <a:pt x="21637" y="22290"/>
                    <a:pt x="21243" y="22812"/>
                    <a:pt x="20568" y="23036"/>
                  </a:cubicBezTo>
                  <a:cubicBezTo>
                    <a:pt x="20424" y="23085"/>
                    <a:pt x="20337" y="23307"/>
                    <a:pt x="20226" y="23453"/>
                  </a:cubicBezTo>
                  <a:lnTo>
                    <a:pt x="20226" y="23453"/>
                  </a:lnTo>
                  <a:cubicBezTo>
                    <a:pt x="19002" y="24485"/>
                    <a:pt x="18101" y="25708"/>
                    <a:pt x="17818" y="27337"/>
                  </a:cubicBezTo>
                  <a:cubicBezTo>
                    <a:pt x="17749" y="27739"/>
                    <a:pt x="17568" y="28145"/>
                    <a:pt x="17346" y="28492"/>
                  </a:cubicBezTo>
                  <a:cubicBezTo>
                    <a:pt x="16908" y="29179"/>
                    <a:pt x="16405" y="29826"/>
                    <a:pt x="15928" y="30489"/>
                  </a:cubicBezTo>
                  <a:cubicBezTo>
                    <a:pt x="15720" y="30780"/>
                    <a:pt x="15572" y="31200"/>
                    <a:pt x="15289" y="31335"/>
                  </a:cubicBezTo>
                  <a:cubicBezTo>
                    <a:pt x="14438" y="31741"/>
                    <a:pt x="13980" y="32387"/>
                    <a:pt x="13823" y="33341"/>
                  </a:cubicBezTo>
                  <a:cubicBezTo>
                    <a:pt x="13647" y="33249"/>
                    <a:pt x="13491" y="33208"/>
                    <a:pt x="13351" y="33208"/>
                  </a:cubicBezTo>
                  <a:cubicBezTo>
                    <a:pt x="13047" y="33208"/>
                    <a:pt x="12814" y="33398"/>
                    <a:pt x="12597" y="33674"/>
                  </a:cubicBezTo>
                  <a:cubicBezTo>
                    <a:pt x="11234" y="35407"/>
                    <a:pt x="10481" y="37467"/>
                    <a:pt x="9557" y="39429"/>
                  </a:cubicBezTo>
                  <a:cubicBezTo>
                    <a:pt x="9215" y="40156"/>
                    <a:pt x="9103" y="40992"/>
                    <a:pt x="8885" y="41778"/>
                  </a:cubicBezTo>
                  <a:lnTo>
                    <a:pt x="8704" y="41785"/>
                  </a:lnTo>
                  <a:cubicBezTo>
                    <a:pt x="8516" y="41114"/>
                    <a:pt x="8329" y="40443"/>
                    <a:pt x="8096" y="39608"/>
                  </a:cubicBezTo>
                  <a:cubicBezTo>
                    <a:pt x="7907" y="39949"/>
                    <a:pt x="7792" y="40108"/>
                    <a:pt x="7724" y="40285"/>
                  </a:cubicBezTo>
                  <a:cubicBezTo>
                    <a:pt x="7129" y="41837"/>
                    <a:pt x="6820" y="43452"/>
                    <a:pt x="6702" y="45103"/>
                  </a:cubicBezTo>
                  <a:cubicBezTo>
                    <a:pt x="6581" y="46801"/>
                    <a:pt x="6564" y="48500"/>
                    <a:pt x="6744" y="50197"/>
                  </a:cubicBezTo>
                  <a:cubicBezTo>
                    <a:pt x="6760" y="50344"/>
                    <a:pt x="6721" y="50496"/>
                    <a:pt x="6703" y="50691"/>
                  </a:cubicBezTo>
                  <a:cubicBezTo>
                    <a:pt x="6549" y="50580"/>
                    <a:pt x="6469" y="50522"/>
                    <a:pt x="6298" y="50399"/>
                  </a:cubicBezTo>
                  <a:lnTo>
                    <a:pt x="6298" y="50399"/>
                  </a:lnTo>
                  <a:cubicBezTo>
                    <a:pt x="6385" y="50795"/>
                    <a:pt x="6475" y="51076"/>
                    <a:pt x="6496" y="51362"/>
                  </a:cubicBezTo>
                  <a:cubicBezTo>
                    <a:pt x="6503" y="51471"/>
                    <a:pt x="6346" y="51591"/>
                    <a:pt x="6264" y="51707"/>
                  </a:cubicBezTo>
                  <a:cubicBezTo>
                    <a:pt x="6353" y="52267"/>
                    <a:pt x="6443" y="52829"/>
                    <a:pt x="6533" y="53389"/>
                  </a:cubicBezTo>
                  <a:cubicBezTo>
                    <a:pt x="6158" y="52866"/>
                    <a:pt x="6159" y="52294"/>
                    <a:pt x="6261" y="51710"/>
                  </a:cubicBezTo>
                  <a:cubicBezTo>
                    <a:pt x="6313" y="50883"/>
                    <a:pt x="5957" y="50227"/>
                    <a:pt x="5323" y="49512"/>
                  </a:cubicBezTo>
                  <a:lnTo>
                    <a:pt x="5323" y="49512"/>
                  </a:lnTo>
                  <a:cubicBezTo>
                    <a:pt x="5530" y="50386"/>
                    <a:pt x="5719" y="51111"/>
                    <a:pt x="5873" y="51844"/>
                  </a:cubicBezTo>
                  <a:cubicBezTo>
                    <a:pt x="6121" y="53019"/>
                    <a:pt x="6121" y="53522"/>
                    <a:pt x="5895" y="54125"/>
                  </a:cubicBezTo>
                  <a:cubicBezTo>
                    <a:pt x="5694" y="53209"/>
                    <a:pt x="5504" y="52343"/>
                    <a:pt x="5315" y="51476"/>
                  </a:cubicBezTo>
                  <a:lnTo>
                    <a:pt x="5315" y="51476"/>
                  </a:lnTo>
                  <a:cubicBezTo>
                    <a:pt x="5301" y="52593"/>
                    <a:pt x="5710" y="53657"/>
                    <a:pt x="5533" y="54948"/>
                  </a:cubicBezTo>
                  <a:lnTo>
                    <a:pt x="4961" y="52981"/>
                  </a:lnTo>
                  <a:lnTo>
                    <a:pt x="4961" y="52981"/>
                  </a:lnTo>
                  <a:cubicBezTo>
                    <a:pt x="4998" y="53359"/>
                    <a:pt x="5034" y="53736"/>
                    <a:pt x="5077" y="54113"/>
                  </a:cubicBezTo>
                  <a:cubicBezTo>
                    <a:pt x="5183" y="55060"/>
                    <a:pt x="5169" y="55977"/>
                    <a:pt x="4417" y="56738"/>
                  </a:cubicBezTo>
                  <a:cubicBezTo>
                    <a:pt x="4328" y="56283"/>
                    <a:pt x="4352" y="55831"/>
                    <a:pt x="4316" y="55383"/>
                  </a:cubicBezTo>
                  <a:cubicBezTo>
                    <a:pt x="4304" y="55240"/>
                    <a:pt x="4164" y="55107"/>
                    <a:pt x="4071" y="54969"/>
                  </a:cubicBezTo>
                  <a:lnTo>
                    <a:pt x="4071" y="54969"/>
                  </a:lnTo>
                  <a:cubicBezTo>
                    <a:pt x="4279" y="56758"/>
                    <a:pt x="4239" y="57567"/>
                    <a:pt x="3798" y="58382"/>
                  </a:cubicBezTo>
                  <a:lnTo>
                    <a:pt x="3798" y="55774"/>
                  </a:lnTo>
                  <a:lnTo>
                    <a:pt x="3556" y="55776"/>
                  </a:lnTo>
                  <a:lnTo>
                    <a:pt x="3556" y="59024"/>
                  </a:lnTo>
                  <a:lnTo>
                    <a:pt x="3430" y="59015"/>
                  </a:lnTo>
                  <a:lnTo>
                    <a:pt x="3271" y="58705"/>
                  </a:lnTo>
                  <a:lnTo>
                    <a:pt x="2791" y="60542"/>
                  </a:lnTo>
                  <a:lnTo>
                    <a:pt x="3711" y="59568"/>
                  </a:lnTo>
                  <a:cubicBezTo>
                    <a:pt x="4009" y="58955"/>
                    <a:pt x="4287" y="58332"/>
                    <a:pt x="4607" y="57733"/>
                  </a:cubicBezTo>
                  <a:cubicBezTo>
                    <a:pt x="5588" y="55906"/>
                    <a:pt x="6549" y="54067"/>
                    <a:pt x="7587" y="52271"/>
                  </a:cubicBezTo>
                  <a:cubicBezTo>
                    <a:pt x="8241" y="51142"/>
                    <a:pt x="9047" y="50102"/>
                    <a:pt x="9731" y="48989"/>
                  </a:cubicBezTo>
                  <a:cubicBezTo>
                    <a:pt x="10456" y="47808"/>
                    <a:pt x="11092" y="46572"/>
                    <a:pt x="11815" y="45389"/>
                  </a:cubicBezTo>
                  <a:cubicBezTo>
                    <a:pt x="13050" y="43363"/>
                    <a:pt x="14309" y="41352"/>
                    <a:pt x="15591" y="39356"/>
                  </a:cubicBezTo>
                  <a:cubicBezTo>
                    <a:pt x="16105" y="38555"/>
                    <a:pt x="16829" y="37871"/>
                    <a:pt x="17248" y="37030"/>
                  </a:cubicBezTo>
                  <a:cubicBezTo>
                    <a:pt x="18319" y="34876"/>
                    <a:pt x="19914" y="33047"/>
                    <a:pt x="20937" y="30871"/>
                  </a:cubicBezTo>
                  <a:cubicBezTo>
                    <a:pt x="21254" y="30194"/>
                    <a:pt x="21775" y="29645"/>
                    <a:pt x="22069" y="28935"/>
                  </a:cubicBezTo>
                  <a:cubicBezTo>
                    <a:pt x="22368" y="28211"/>
                    <a:pt x="22874" y="27572"/>
                    <a:pt x="23295" y="26899"/>
                  </a:cubicBezTo>
                  <a:cubicBezTo>
                    <a:pt x="23731" y="26198"/>
                    <a:pt x="24174" y="25501"/>
                    <a:pt x="24610" y="24799"/>
                  </a:cubicBezTo>
                  <a:cubicBezTo>
                    <a:pt x="25029" y="24125"/>
                    <a:pt x="25440" y="23446"/>
                    <a:pt x="25858" y="22772"/>
                  </a:cubicBezTo>
                  <a:cubicBezTo>
                    <a:pt x="26277" y="22098"/>
                    <a:pt x="26671" y="21406"/>
                    <a:pt x="27128" y="20759"/>
                  </a:cubicBezTo>
                  <a:cubicBezTo>
                    <a:pt x="29053" y="18024"/>
                    <a:pt x="30461" y="14993"/>
                    <a:pt x="32141" y="12116"/>
                  </a:cubicBezTo>
                  <a:cubicBezTo>
                    <a:pt x="32423" y="11634"/>
                    <a:pt x="32698" y="11148"/>
                    <a:pt x="33117" y="10711"/>
                  </a:cubicBezTo>
                  <a:lnTo>
                    <a:pt x="33117" y="10711"/>
                  </a:lnTo>
                  <a:cubicBezTo>
                    <a:pt x="33066" y="10897"/>
                    <a:pt x="33042" y="11098"/>
                    <a:pt x="32957" y="11268"/>
                  </a:cubicBezTo>
                  <a:cubicBezTo>
                    <a:pt x="32457" y="12273"/>
                    <a:pt x="31982" y="13294"/>
                    <a:pt x="31425" y="14269"/>
                  </a:cubicBezTo>
                  <a:cubicBezTo>
                    <a:pt x="29048" y="18428"/>
                    <a:pt x="26658" y="22581"/>
                    <a:pt x="24254" y="26725"/>
                  </a:cubicBezTo>
                  <a:cubicBezTo>
                    <a:pt x="22933" y="29002"/>
                    <a:pt x="21601" y="31272"/>
                    <a:pt x="20229" y="33517"/>
                  </a:cubicBezTo>
                  <a:cubicBezTo>
                    <a:pt x="19370" y="34924"/>
                    <a:pt x="18416" y="36272"/>
                    <a:pt x="17526" y="37660"/>
                  </a:cubicBezTo>
                  <a:cubicBezTo>
                    <a:pt x="16097" y="39885"/>
                    <a:pt x="14661" y="42105"/>
                    <a:pt x="13273" y="44356"/>
                  </a:cubicBezTo>
                  <a:cubicBezTo>
                    <a:pt x="11851" y="46662"/>
                    <a:pt x="10449" y="48981"/>
                    <a:pt x="9101" y="51331"/>
                  </a:cubicBezTo>
                  <a:cubicBezTo>
                    <a:pt x="8017" y="53222"/>
                    <a:pt x="7035" y="55171"/>
                    <a:pt x="5987" y="57083"/>
                  </a:cubicBezTo>
                  <a:cubicBezTo>
                    <a:pt x="5776" y="57468"/>
                    <a:pt x="5662" y="57955"/>
                    <a:pt x="5105" y="58077"/>
                  </a:cubicBezTo>
                  <a:cubicBezTo>
                    <a:pt x="4973" y="58106"/>
                    <a:pt x="4831" y="58381"/>
                    <a:pt x="4805" y="58559"/>
                  </a:cubicBezTo>
                  <a:cubicBezTo>
                    <a:pt x="4668" y="59523"/>
                    <a:pt x="4034" y="60203"/>
                    <a:pt x="3490" y="60938"/>
                  </a:cubicBezTo>
                  <a:lnTo>
                    <a:pt x="3194" y="61504"/>
                  </a:lnTo>
                  <a:cubicBezTo>
                    <a:pt x="2833" y="62508"/>
                    <a:pt x="2716" y="62700"/>
                    <a:pt x="2046" y="62700"/>
                  </a:cubicBezTo>
                  <a:cubicBezTo>
                    <a:pt x="1938" y="62700"/>
                    <a:pt x="1815" y="62695"/>
                    <a:pt x="1675" y="62687"/>
                  </a:cubicBezTo>
                  <a:cubicBezTo>
                    <a:pt x="1712" y="62502"/>
                    <a:pt x="1749" y="62316"/>
                    <a:pt x="1786" y="62131"/>
                  </a:cubicBezTo>
                  <a:lnTo>
                    <a:pt x="1786" y="62131"/>
                  </a:lnTo>
                  <a:lnTo>
                    <a:pt x="1" y="62529"/>
                  </a:lnTo>
                  <a:cubicBezTo>
                    <a:pt x="551" y="62982"/>
                    <a:pt x="1435" y="63205"/>
                    <a:pt x="2341" y="63205"/>
                  </a:cubicBezTo>
                  <a:cubicBezTo>
                    <a:pt x="3049" y="63205"/>
                    <a:pt x="3769" y="63069"/>
                    <a:pt x="4353" y="62799"/>
                  </a:cubicBezTo>
                  <a:cubicBezTo>
                    <a:pt x="4171" y="62341"/>
                    <a:pt x="4171" y="62341"/>
                    <a:pt x="3565" y="62019"/>
                  </a:cubicBezTo>
                  <a:cubicBezTo>
                    <a:pt x="3765" y="61941"/>
                    <a:pt x="3955" y="61910"/>
                    <a:pt x="4137" y="61910"/>
                  </a:cubicBezTo>
                  <a:cubicBezTo>
                    <a:pt x="4784" y="61910"/>
                    <a:pt x="5338" y="62301"/>
                    <a:pt x="5935" y="62367"/>
                  </a:cubicBezTo>
                  <a:lnTo>
                    <a:pt x="5935" y="62367"/>
                  </a:lnTo>
                  <a:cubicBezTo>
                    <a:pt x="5963" y="61965"/>
                    <a:pt x="5627" y="61908"/>
                    <a:pt x="5369" y="61811"/>
                  </a:cubicBezTo>
                  <a:cubicBezTo>
                    <a:pt x="5037" y="61685"/>
                    <a:pt x="4686" y="61610"/>
                    <a:pt x="4331" y="61512"/>
                  </a:cubicBezTo>
                  <a:cubicBezTo>
                    <a:pt x="4831" y="60908"/>
                    <a:pt x="5045" y="60070"/>
                    <a:pt x="5941" y="59833"/>
                  </a:cubicBezTo>
                  <a:lnTo>
                    <a:pt x="5323" y="59700"/>
                  </a:lnTo>
                  <a:cubicBezTo>
                    <a:pt x="6283" y="58895"/>
                    <a:pt x="6282" y="58892"/>
                    <a:pt x="7445" y="58567"/>
                  </a:cubicBezTo>
                  <a:cubicBezTo>
                    <a:pt x="7916" y="58434"/>
                    <a:pt x="8396" y="58330"/>
                    <a:pt x="8864" y="58190"/>
                  </a:cubicBezTo>
                  <a:cubicBezTo>
                    <a:pt x="8988" y="58152"/>
                    <a:pt x="9094" y="58051"/>
                    <a:pt x="9204" y="57970"/>
                  </a:cubicBezTo>
                  <a:lnTo>
                    <a:pt x="9204" y="57970"/>
                  </a:lnTo>
                  <a:lnTo>
                    <a:pt x="6360" y="58547"/>
                  </a:lnTo>
                  <a:cubicBezTo>
                    <a:pt x="6659" y="58194"/>
                    <a:pt x="6993" y="57920"/>
                    <a:pt x="7376" y="57769"/>
                  </a:cubicBezTo>
                  <a:cubicBezTo>
                    <a:pt x="8491" y="57327"/>
                    <a:pt x="9641" y="57061"/>
                    <a:pt x="10850" y="57061"/>
                  </a:cubicBezTo>
                  <a:cubicBezTo>
                    <a:pt x="10944" y="57061"/>
                    <a:pt x="11039" y="57063"/>
                    <a:pt x="11134" y="57066"/>
                  </a:cubicBezTo>
                  <a:cubicBezTo>
                    <a:pt x="11224" y="57069"/>
                    <a:pt x="11315" y="57071"/>
                    <a:pt x="11407" y="57071"/>
                  </a:cubicBezTo>
                  <a:cubicBezTo>
                    <a:pt x="11971" y="57071"/>
                    <a:pt x="12551" y="57011"/>
                    <a:pt x="13084" y="56857"/>
                  </a:cubicBezTo>
                  <a:cubicBezTo>
                    <a:pt x="15793" y="56071"/>
                    <a:pt x="18309" y="54861"/>
                    <a:pt x="20637" y="53266"/>
                  </a:cubicBezTo>
                  <a:cubicBezTo>
                    <a:pt x="20913" y="53076"/>
                    <a:pt x="21165" y="52847"/>
                    <a:pt x="21427" y="52636"/>
                  </a:cubicBezTo>
                  <a:lnTo>
                    <a:pt x="21343" y="52541"/>
                  </a:lnTo>
                  <a:lnTo>
                    <a:pt x="14283" y="55684"/>
                  </a:lnTo>
                  <a:cubicBezTo>
                    <a:pt x="14309" y="55378"/>
                    <a:pt x="14321" y="55252"/>
                    <a:pt x="14332" y="55126"/>
                  </a:cubicBezTo>
                  <a:lnTo>
                    <a:pt x="14332" y="55126"/>
                  </a:lnTo>
                  <a:cubicBezTo>
                    <a:pt x="12534" y="56157"/>
                    <a:pt x="10495" y="56206"/>
                    <a:pt x="8519" y="56529"/>
                  </a:cubicBezTo>
                  <a:cubicBezTo>
                    <a:pt x="10934" y="55659"/>
                    <a:pt x="13546" y="55397"/>
                    <a:pt x="15827" y="54132"/>
                  </a:cubicBezTo>
                  <a:lnTo>
                    <a:pt x="15827" y="54132"/>
                  </a:lnTo>
                  <a:cubicBezTo>
                    <a:pt x="15408" y="54474"/>
                    <a:pt x="14989" y="54816"/>
                    <a:pt x="14567" y="55157"/>
                  </a:cubicBezTo>
                  <a:cubicBezTo>
                    <a:pt x="15665" y="54624"/>
                    <a:pt x="16743" y="54044"/>
                    <a:pt x="17864" y="53566"/>
                  </a:cubicBezTo>
                  <a:cubicBezTo>
                    <a:pt x="20141" y="52597"/>
                    <a:pt x="21639" y="50855"/>
                    <a:pt x="22809" y="48759"/>
                  </a:cubicBezTo>
                  <a:cubicBezTo>
                    <a:pt x="22951" y="48502"/>
                    <a:pt x="23085" y="48212"/>
                    <a:pt x="23300" y="48029"/>
                  </a:cubicBezTo>
                  <a:cubicBezTo>
                    <a:pt x="24879" y="46682"/>
                    <a:pt x="25361" y="44755"/>
                    <a:pt x="25950" y="42916"/>
                  </a:cubicBezTo>
                  <a:cubicBezTo>
                    <a:pt x="26132" y="42345"/>
                    <a:pt x="26353" y="41946"/>
                    <a:pt x="26789" y="41572"/>
                  </a:cubicBezTo>
                  <a:cubicBezTo>
                    <a:pt x="27699" y="40793"/>
                    <a:pt x="28578" y="39953"/>
                    <a:pt x="28707" y="38673"/>
                  </a:cubicBezTo>
                  <a:cubicBezTo>
                    <a:pt x="28768" y="38063"/>
                    <a:pt x="29028" y="37627"/>
                    <a:pt x="29434" y="37212"/>
                  </a:cubicBezTo>
                  <a:cubicBezTo>
                    <a:pt x="30267" y="36363"/>
                    <a:pt x="30633" y="35268"/>
                    <a:pt x="30979" y="34166"/>
                  </a:cubicBezTo>
                  <a:lnTo>
                    <a:pt x="30979" y="34166"/>
                  </a:lnTo>
                  <a:cubicBezTo>
                    <a:pt x="29918" y="35332"/>
                    <a:pt x="28526" y="35967"/>
                    <a:pt x="27097" y="36511"/>
                  </a:cubicBezTo>
                  <a:cubicBezTo>
                    <a:pt x="26119" y="36884"/>
                    <a:pt x="25106" y="37173"/>
                    <a:pt x="24099" y="37460"/>
                  </a:cubicBezTo>
                  <a:cubicBezTo>
                    <a:pt x="23642" y="37590"/>
                    <a:pt x="23160" y="37628"/>
                    <a:pt x="22690" y="37707"/>
                  </a:cubicBezTo>
                  <a:lnTo>
                    <a:pt x="25822" y="37482"/>
                  </a:lnTo>
                  <a:lnTo>
                    <a:pt x="25822" y="37482"/>
                  </a:lnTo>
                  <a:lnTo>
                    <a:pt x="24722" y="37854"/>
                  </a:lnTo>
                  <a:cubicBezTo>
                    <a:pt x="24732" y="37903"/>
                    <a:pt x="24741" y="37951"/>
                    <a:pt x="24751" y="37999"/>
                  </a:cubicBezTo>
                  <a:cubicBezTo>
                    <a:pt x="25243" y="37877"/>
                    <a:pt x="25742" y="37772"/>
                    <a:pt x="26229" y="37627"/>
                  </a:cubicBezTo>
                  <a:cubicBezTo>
                    <a:pt x="26765" y="37468"/>
                    <a:pt x="27299" y="37290"/>
                    <a:pt x="27821" y="37088"/>
                  </a:cubicBezTo>
                  <a:cubicBezTo>
                    <a:pt x="28326" y="36892"/>
                    <a:pt x="28815" y="36654"/>
                    <a:pt x="29348" y="36528"/>
                  </a:cubicBezTo>
                  <a:lnTo>
                    <a:pt x="29348" y="36528"/>
                  </a:lnTo>
                  <a:cubicBezTo>
                    <a:pt x="28088" y="37734"/>
                    <a:pt x="26386" y="37885"/>
                    <a:pt x="24732" y="38441"/>
                  </a:cubicBezTo>
                  <a:lnTo>
                    <a:pt x="25211" y="38663"/>
                  </a:lnTo>
                  <a:lnTo>
                    <a:pt x="23678" y="39218"/>
                  </a:lnTo>
                  <a:cubicBezTo>
                    <a:pt x="23982" y="39273"/>
                    <a:pt x="24278" y="39298"/>
                    <a:pt x="24567" y="39298"/>
                  </a:cubicBezTo>
                  <a:cubicBezTo>
                    <a:pt x="25438" y="39298"/>
                    <a:pt x="26250" y="39071"/>
                    <a:pt x="27050" y="38766"/>
                  </a:cubicBezTo>
                  <a:cubicBezTo>
                    <a:pt x="27147" y="38728"/>
                    <a:pt x="27253" y="38683"/>
                    <a:pt x="27345" y="38683"/>
                  </a:cubicBezTo>
                  <a:cubicBezTo>
                    <a:pt x="27447" y="38683"/>
                    <a:pt x="27533" y="38737"/>
                    <a:pt x="27577" y="38916"/>
                  </a:cubicBezTo>
                  <a:lnTo>
                    <a:pt x="27577" y="38916"/>
                  </a:lnTo>
                  <a:cubicBezTo>
                    <a:pt x="26801" y="39236"/>
                    <a:pt x="26029" y="39566"/>
                    <a:pt x="25247" y="39870"/>
                  </a:cubicBezTo>
                  <a:cubicBezTo>
                    <a:pt x="24977" y="39975"/>
                    <a:pt x="24683" y="40075"/>
                    <a:pt x="24400" y="40075"/>
                  </a:cubicBezTo>
                  <a:cubicBezTo>
                    <a:pt x="24391" y="40075"/>
                    <a:pt x="24382" y="40075"/>
                    <a:pt x="24373" y="40075"/>
                  </a:cubicBezTo>
                  <a:cubicBezTo>
                    <a:pt x="21643" y="40075"/>
                    <a:pt x="19032" y="40585"/>
                    <a:pt x="16577" y="41815"/>
                  </a:cubicBezTo>
                  <a:cubicBezTo>
                    <a:pt x="16559" y="41824"/>
                    <a:pt x="16538" y="41827"/>
                    <a:pt x="16511" y="41827"/>
                  </a:cubicBezTo>
                  <a:cubicBezTo>
                    <a:pt x="16464" y="41827"/>
                    <a:pt x="16398" y="41819"/>
                    <a:pt x="16299" y="41819"/>
                  </a:cubicBezTo>
                  <a:cubicBezTo>
                    <a:pt x="16539" y="41593"/>
                    <a:pt x="16723" y="41392"/>
                    <a:pt x="16934" y="41225"/>
                  </a:cubicBezTo>
                  <a:cubicBezTo>
                    <a:pt x="18618" y="39896"/>
                    <a:pt x="20359" y="38661"/>
                    <a:pt x="22401" y="37922"/>
                  </a:cubicBezTo>
                  <a:cubicBezTo>
                    <a:pt x="22517" y="37880"/>
                    <a:pt x="22607" y="37769"/>
                    <a:pt x="22711" y="37689"/>
                  </a:cubicBezTo>
                  <a:lnTo>
                    <a:pt x="22711" y="37689"/>
                  </a:lnTo>
                  <a:cubicBezTo>
                    <a:pt x="21667" y="38052"/>
                    <a:pt x="20622" y="38417"/>
                    <a:pt x="19604" y="38773"/>
                  </a:cubicBezTo>
                  <a:lnTo>
                    <a:pt x="19768" y="38411"/>
                  </a:lnTo>
                  <a:lnTo>
                    <a:pt x="19677" y="38319"/>
                  </a:lnTo>
                  <a:lnTo>
                    <a:pt x="16948" y="40351"/>
                  </a:lnTo>
                  <a:cubicBezTo>
                    <a:pt x="16873" y="39745"/>
                    <a:pt x="17166" y="39442"/>
                    <a:pt x="17576" y="39202"/>
                  </a:cubicBezTo>
                  <a:cubicBezTo>
                    <a:pt x="18216" y="38825"/>
                    <a:pt x="18856" y="38447"/>
                    <a:pt x="19431" y="37937"/>
                  </a:cubicBezTo>
                  <a:lnTo>
                    <a:pt x="19431" y="37937"/>
                  </a:lnTo>
                  <a:lnTo>
                    <a:pt x="18355" y="38383"/>
                  </a:lnTo>
                  <a:cubicBezTo>
                    <a:pt x="18471" y="37722"/>
                    <a:pt x="19076" y="37693"/>
                    <a:pt x="19583" y="37337"/>
                  </a:cubicBezTo>
                  <a:lnTo>
                    <a:pt x="18610" y="37337"/>
                  </a:lnTo>
                  <a:cubicBezTo>
                    <a:pt x="19186" y="36721"/>
                    <a:pt x="19831" y="36526"/>
                    <a:pt x="20472" y="36346"/>
                  </a:cubicBezTo>
                  <a:cubicBezTo>
                    <a:pt x="21647" y="36015"/>
                    <a:pt x="22831" y="35717"/>
                    <a:pt x="24006" y="35389"/>
                  </a:cubicBezTo>
                  <a:cubicBezTo>
                    <a:pt x="24414" y="35275"/>
                    <a:pt x="24810" y="35112"/>
                    <a:pt x="25175" y="34833"/>
                  </a:cubicBezTo>
                  <a:lnTo>
                    <a:pt x="25175" y="34833"/>
                  </a:lnTo>
                  <a:cubicBezTo>
                    <a:pt x="24995" y="34870"/>
                    <a:pt x="24815" y="34904"/>
                    <a:pt x="24638" y="34949"/>
                  </a:cubicBezTo>
                  <a:cubicBezTo>
                    <a:pt x="23130" y="35318"/>
                    <a:pt x="21623" y="35685"/>
                    <a:pt x="20116" y="36049"/>
                  </a:cubicBezTo>
                  <a:cubicBezTo>
                    <a:pt x="20007" y="36076"/>
                    <a:pt x="19893" y="36118"/>
                    <a:pt x="19783" y="36118"/>
                  </a:cubicBezTo>
                  <a:cubicBezTo>
                    <a:pt x="19647" y="36118"/>
                    <a:pt x="19519" y="36053"/>
                    <a:pt x="19421" y="35813"/>
                  </a:cubicBezTo>
                  <a:cubicBezTo>
                    <a:pt x="19578" y="35732"/>
                    <a:pt x="19725" y="35622"/>
                    <a:pt x="19888" y="35580"/>
                  </a:cubicBezTo>
                  <a:cubicBezTo>
                    <a:pt x="21453" y="35176"/>
                    <a:pt x="23027" y="34800"/>
                    <a:pt x="24588" y="34380"/>
                  </a:cubicBezTo>
                  <a:cubicBezTo>
                    <a:pt x="25153" y="34228"/>
                    <a:pt x="25693" y="33982"/>
                    <a:pt x="26207" y="33667"/>
                  </a:cubicBezTo>
                  <a:lnTo>
                    <a:pt x="26207" y="33667"/>
                  </a:lnTo>
                  <a:lnTo>
                    <a:pt x="19766" y="35232"/>
                  </a:lnTo>
                  <a:lnTo>
                    <a:pt x="19668" y="35003"/>
                  </a:lnTo>
                  <a:cubicBezTo>
                    <a:pt x="19861" y="34906"/>
                    <a:pt x="20045" y="34773"/>
                    <a:pt x="20250" y="34716"/>
                  </a:cubicBezTo>
                  <a:cubicBezTo>
                    <a:pt x="21871" y="34268"/>
                    <a:pt x="23496" y="33833"/>
                    <a:pt x="25120" y="33395"/>
                  </a:cubicBezTo>
                  <a:cubicBezTo>
                    <a:pt x="25436" y="33309"/>
                    <a:pt x="25752" y="33224"/>
                    <a:pt x="26051" y="33062"/>
                  </a:cubicBezTo>
                  <a:lnTo>
                    <a:pt x="26051" y="33062"/>
                  </a:lnTo>
                  <a:cubicBezTo>
                    <a:pt x="24067" y="33232"/>
                    <a:pt x="22171" y="33845"/>
                    <a:pt x="20198" y="34331"/>
                  </a:cubicBezTo>
                  <a:cubicBezTo>
                    <a:pt x="20298" y="33745"/>
                    <a:pt x="20735" y="33688"/>
                    <a:pt x="21091" y="33594"/>
                  </a:cubicBezTo>
                  <a:cubicBezTo>
                    <a:pt x="22653" y="33179"/>
                    <a:pt x="24223" y="32795"/>
                    <a:pt x="25790" y="32400"/>
                  </a:cubicBezTo>
                  <a:cubicBezTo>
                    <a:pt x="26136" y="32311"/>
                    <a:pt x="26482" y="32226"/>
                    <a:pt x="26814" y="32076"/>
                  </a:cubicBezTo>
                  <a:lnTo>
                    <a:pt x="26814" y="32076"/>
                  </a:lnTo>
                  <a:cubicBezTo>
                    <a:pt x="24878" y="32178"/>
                    <a:pt x="23023" y="32711"/>
                    <a:pt x="21132" y="33086"/>
                  </a:cubicBezTo>
                  <a:cubicBezTo>
                    <a:pt x="23059" y="32209"/>
                    <a:pt x="25146" y="31821"/>
                    <a:pt x="27106" y="30964"/>
                  </a:cubicBezTo>
                  <a:lnTo>
                    <a:pt x="27106" y="30964"/>
                  </a:lnTo>
                  <a:lnTo>
                    <a:pt x="22265" y="31725"/>
                  </a:lnTo>
                  <a:lnTo>
                    <a:pt x="22205" y="31504"/>
                  </a:lnTo>
                  <a:cubicBezTo>
                    <a:pt x="22887" y="31237"/>
                    <a:pt x="23575" y="30988"/>
                    <a:pt x="24246" y="30697"/>
                  </a:cubicBezTo>
                  <a:cubicBezTo>
                    <a:pt x="24719" y="30493"/>
                    <a:pt x="25169" y="30233"/>
                    <a:pt x="25628" y="29998"/>
                  </a:cubicBezTo>
                  <a:lnTo>
                    <a:pt x="24986" y="29930"/>
                  </a:lnTo>
                  <a:lnTo>
                    <a:pt x="25970" y="29540"/>
                  </a:lnTo>
                  <a:lnTo>
                    <a:pt x="26995" y="28969"/>
                  </a:lnTo>
                  <a:cubicBezTo>
                    <a:pt x="26980" y="28929"/>
                    <a:pt x="26966" y="28889"/>
                    <a:pt x="26951" y="28850"/>
                  </a:cubicBezTo>
                  <a:cubicBezTo>
                    <a:pt x="25549" y="29368"/>
                    <a:pt x="24147" y="29887"/>
                    <a:pt x="22744" y="30405"/>
                  </a:cubicBezTo>
                  <a:cubicBezTo>
                    <a:pt x="22719" y="30344"/>
                    <a:pt x="22693" y="30282"/>
                    <a:pt x="22668" y="30221"/>
                  </a:cubicBezTo>
                  <a:cubicBezTo>
                    <a:pt x="24612" y="29329"/>
                    <a:pt x="26721" y="28782"/>
                    <a:pt x="28466" y="27458"/>
                  </a:cubicBezTo>
                  <a:lnTo>
                    <a:pt x="28466" y="27458"/>
                  </a:lnTo>
                  <a:lnTo>
                    <a:pt x="24624" y="29058"/>
                  </a:lnTo>
                  <a:cubicBezTo>
                    <a:pt x="24601" y="29007"/>
                    <a:pt x="24579" y="28957"/>
                    <a:pt x="24556" y="28907"/>
                  </a:cubicBezTo>
                  <a:cubicBezTo>
                    <a:pt x="25609" y="28352"/>
                    <a:pt x="26662" y="27798"/>
                    <a:pt x="27715" y="27243"/>
                  </a:cubicBezTo>
                  <a:lnTo>
                    <a:pt x="27656" y="27098"/>
                  </a:lnTo>
                  <a:lnTo>
                    <a:pt x="26672" y="27438"/>
                  </a:lnTo>
                  <a:cubicBezTo>
                    <a:pt x="26686" y="27288"/>
                    <a:pt x="26695" y="27187"/>
                    <a:pt x="26711" y="27013"/>
                  </a:cubicBezTo>
                  <a:lnTo>
                    <a:pt x="26711" y="27013"/>
                  </a:lnTo>
                  <a:lnTo>
                    <a:pt x="24405" y="27887"/>
                  </a:lnTo>
                  <a:cubicBezTo>
                    <a:pt x="24181" y="27398"/>
                    <a:pt x="24316" y="27208"/>
                    <a:pt x="24702" y="27050"/>
                  </a:cubicBezTo>
                  <a:cubicBezTo>
                    <a:pt x="26764" y="26207"/>
                    <a:pt x="28624" y="24987"/>
                    <a:pt x="30382" y="23658"/>
                  </a:cubicBezTo>
                  <a:cubicBezTo>
                    <a:pt x="31528" y="22790"/>
                    <a:pt x="32765" y="22131"/>
                    <a:pt x="34005" y="21451"/>
                  </a:cubicBezTo>
                  <a:cubicBezTo>
                    <a:pt x="34287" y="21297"/>
                    <a:pt x="34592" y="21188"/>
                    <a:pt x="34889" y="21057"/>
                  </a:cubicBezTo>
                  <a:lnTo>
                    <a:pt x="34889" y="21057"/>
                  </a:lnTo>
                  <a:cubicBezTo>
                    <a:pt x="35100" y="21636"/>
                    <a:pt x="34947" y="22149"/>
                    <a:pt x="34462" y="22458"/>
                  </a:cubicBezTo>
                  <a:cubicBezTo>
                    <a:pt x="33711" y="22937"/>
                    <a:pt x="32938" y="23382"/>
                    <a:pt x="32175" y="23842"/>
                  </a:cubicBezTo>
                  <a:cubicBezTo>
                    <a:pt x="31905" y="24004"/>
                    <a:pt x="31636" y="24167"/>
                    <a:pt x="31403" y="24396"/>
                  </a:cubicBezTo>
                  <a:cubicBezTo>
                    <a:pt x="32718" y="24053"/>
                    <a:pt x="33744" y="23146"/>
                    <a:pt x="34950" y="22595"/>
                  </a:cubicBezTo>
                  <a:lnTo>
                    <a:pt x="35136" y="22703"/>
                  </a:lnTo>
                  <a:cubicBezTo>
                    <a:pt x="35459" y="22143"/>
                    <a:pt x="35829" y="21604"/>
                    <a:pt x="36090" y="21016"/>
                  </a:cubicBezTo>
                  <a:cubicBezTo>
                    <a:pt x="36270" y="20614"/>
                    <a:pt x="36109" y="20361"/>
                    <a:pt x="35758" y="20361"/>
                  </a:cubicBezTo>
                  <a:cubicBezTo>
                    <a:pt x="35683" y="20361"/>
                    <a:pt x="35600" y="20372"/>
                    <a:pt x="35509" y="20396"/>
                  </a:cubicBezTo>
                  <a:cubicBezTo>
                    <a:pt x="35312" y="20450"/>
                    <a:pt x="35123" y="20538"/>
                    <a:pt x="34793" y="20661"/>
                  </a:cubicBezTo>
                  <a:cubicBezTo>
                    <a:pt x="37774" y="17137"/>
                    <a:pt x="38558" y="14607"/>
                    <a:pt x="37510" y="11931"/>
                  </a:cubicBezTo>
                  <a:lnTo>
                    <a:pt x="37510" y="11931"/>
                  </a:lnTo>
                  <a:lnTo>
                    <a:pt x="36302" y="12678"/>
                  </a:lnTo>
                  <a:cubicBezTo>
                    <a:pt x="36394" y="12380"/>
                    <a:pt x="36561" y="12161"/>
                    <a:pt x="36738" y="11948"/>
                  </a:cubicBezTo>
                  <a:cubicBezTo>
                    <a:pt x="37371" y="11188"/>
                    <a:pt x="38035" y="10453"/>
                    <a:pt x="38627" y="9665"/>
                  </a:cubicBezTo>
                  <a:cubicBezTo>
                    <a:pt x="38897" y="9305"/>
                    <a:pt x="39047" y="8856"/>
                    <a:pt x="39242" y="8441"/>
                  </a:cubicBezTo>
                  <a:lnTo>
                    <a:pt x="39242" y="8441"/>
                  </a:lnTo>
                  <a:cubicBezTo>
                    <a:pt x="38457" y="9241"/>
                    <a:pt x="37471" y="9936"/>
                    <a:pt x="36975" y="10888"/>
                  </a:cubicBezTo>
                  <a:cubicBezTo>
                    <a:pt x="36334" y="12115"/>
                    <a:pt x="35169" y="12934"/>
                    <a:pt x="34668" y="14241"/>
                  </a:cubicBezTo>
                  <a:cubicBezTo>
                    <a:pt x="34548" y="14554"/>
                    <a:pt x="34083" y="14735"/>
                    <a:pt x="33777" y="14977"/>
                  </a:cubicBezTo>
                  <a:lnTo>
                    <a:pt x="32777" y="15768"/>
                  </a:lnTo>
                  <a:lnTo>
                    <a:pt x="31501" y="16747"/>
                  </a:lnTo>
                  <a:lnTo>
                    <a:pt x="31359" y="16544"/>
                  </a:lnTo>
                  <a:lnTo>
                    <a:pt x="32692" y="15677"/>
                  </a:lnTo>
                  <a:lnTo>
                    <a:pt x="33690" y="14883"/>
                  </a:lnTo>
                  <a:cubicBezTo>
                    <a:pt x="33830" y="14621"/>
                    <a:pt x="33971" y="14360"/>
                    <a:pt x="34112" y="14099"/>
                  </a:cubicBezTo>
                  <a:lnTo>
                    <a:pt x="33938" y="13936"/>
                  </a:lnTo>
                  <a:lnTo>
                    <a:pt x="31145" y="15699"/>
                  </a:lnTo>
                  <a:cubicBezTo>
                    <a:pt x="31178" y="15264"/>
                    <a:pt x="31306" y="15062"/>
                    <a:pt x="31597" y="14902"/>
                  </a:cubicBezTo>
                  <a:cubicBezTo>
                    <a:pt x="32444" y="14437"/>
                    <a:pt x="33395" y="14089"/>
                    <a:pt x="33755" y="13039"/>
                  </a:cubicBezTo>
                  <a:cubicBezTo>
                    <a:pt x="33810" y="12883"/>
                    <a:pt x="34036" y="12747"/>
                    <a:pt x="34213" y="12678"/>
                  </a:cubicBezTo>
                  <a:cubicBezTo>
                    <a:pt x="34880" y="12417"/>
                    <a:pt x="34864" y="11680"/>
                    <a:pt x="35248" y="11224"/>
                  </a:cubicBezTo>
                  <a:cubicBezTo>
                    <a:pt x="35316" y="11145"/>
                    <a:pt x="35276" y="10833"/>
                    <a:pt x="35215" y="10810"/>
                  </a:cubicBezTo>
                  <a:cubicBezTo>
                    <a:pt x="34616" y="10573"/>
                    <a:pt x="35321" y="10459"/>
                    <a:pt x="35213" y="10179"/>
                  </a:cubicBezTo>
                  <a:lnTo>
                    <a:pt x="35213" y="10179"/>
                  </a:lnTo>
                  <a:lnTo>
                    <a:pt x="33469" y="11251"/>
                  </a:lnTo>
                  <a:cubicBezTo>
                    <a:pt x="34140" y="10290"/>
                    <a:pt x="35254" y="9896"/>
                    <a:pt x="35981" y="8980"/>
                  </a:cubicBezTo>
                  <a:lnTo>
                    <a:pt x="35981" y="8980"/>
                  </a:lnTo>
                  <a:lnTo>
                    <a:pt x="33797" y="10287"/>
                  </a:lnTo>
                  <a:cubicBezTo>
                    <a:pt x="34000" y="9387"/>
                    <a:pt x="34333" y="8745"/>
                    <a:pt x="35126" y="8472"/>
                  </a:cubicBezTo>
                  <a:cubicBezTo>
                    <a:pt x="35930" y="8197"/>
                    <a:pt x="36198" y="7366"/>
                    <a:pt x="36743" y="6978"/>
                  </a:cubicBezTo>
                  <a:cubicBezTo>
                    <a:pt x="36372" y="5865"/>
                    <a:pt x="37502" y="5773"/>
                    <a:pt x="37964" y="5009"/>
                  </a:cubicBezTo>
                  <a:lnTo>
                    <a:pt x="37964" y="5009"/>
                  </a:lnTo>
                  <a:lnTo>
                    <a:pt x="35541" y="6355"/>
                  </a:lnTo>
                  <a:cubicBezTo>
                    <a:pt x="35577" y="5254"/>
                    <a:pt x="36303" y="4516"/>
                    <a:pt x="36657" y="3635"/>
                  </a:cubicBezTo>
                  <a:cubicBezTo>
                    <a:pt x="37006" y="2762"/>
                    <a:pt x="37456" y="1930"/>
                    <a:pt x="37816" y="1053"/>
                  </a:cubicBezTo>
                  <a:lnTo>
                    <a:pt x="37816" y="1053"/>
                  </a:lnTo>
                  <a:cubicBezTo>
                    <a:pt x="36959" y="1827"/>
                    <a:pt x="36694" y="2966"/>
                    <a:pt x="36004" y="3891"/>
                  </a:cubicBezTo>
                  <a:cubicBezTo>
                    <a:pt x="35974" y="3448"/>
                    <a:pt x="35943" y="3005"/>
                    <a:pt x="35909" y="2524"/>
                  </a:cubicBezTo>
                  <a:cubicBezTo>
                    <a:pt x="35457" y="3150"/>
                    <a:pt x="35372" y="3618"/>
                    <a:pt x="35524" y="4517"/>
                  </a:cubicBezTo>
                  <a:cubicBezTo>
                    <a:pt x="35643" y="5225"/>
                    <a:pt x="35496" y="5459"/>
                    <a:pt x="34809" y="5674"/>
                  </a:cubicBezTo>
                  <a:lnTo>
                    <a:pt x="34407" y="7450"/>
                  </a:lnTo>
                  <a:lnTo>
                    <a:pt x="34204" y="7436"/>
                  </a:lnTo>
                  <a:cubicBezTo>
                    <a:pt x="34147" y="7245"/>
                    <a:pt x="34091" y="7052"/>
                    <a:pt x="34034" y="6861"/>
                  </a:cubicBezTo>
                  <a:lnTo>
                    <a:pt x="33929" y="6853"/>
                  </a:lnTo>
                  <a:lnTo>
                    <a:pt x="33929" y="8203"/>
                  </a:lnTo>
                  <a:lnTo>
                    <a:pt x="33723" y="8226"/>
                  </a:lnTo>
                  <a:lnTo>
                    <a:pt x="33473" y="7311"/>
                  </a:lnTo>
                  <a:lnTo>
                    <a:pt x="32962" y="6989"/>
                  </a:lnTo>
                  <a:lnTo>
                    <a:pt x="33110" y="8767"/>
                  </a:lnTo>
                  <a:lnTo>
                    <a:pt x="33033" y="8786"/>
                  </a:lnTo>
                  <a:lnTo>
                    <a:pt x="32605" y="7201"/>
                  </a:lnTo>
                  <a:cubicBezTo>
                    <a:pt x="32551" y="7638"/>
                    <a:pt x="32521" y="7875"/>
                    <a:pt x="32491" y="8119"/>
                  </a:cubicBezTo>
                  <a:cubicBezTo>
                    <a:pt x="32435" y="8094"/>
                    <a:pt x="32401" y="8087"/>
                    <a:pt x="32383" y="8067"/>
                  </a:cubicBezTo>
                  <a:cubicBezTo>
                    <a:pt x="32363" y="8044"/>
                    <a:pt x="32359" y="8006"/>
                    <a:pt x="32343" y="7978"/>
                  </a:cubicBezTo>
                  <a:cubicBezTo>
                    <a:pt x="32313" y="7926"/>
                    <a:pt x="32279" y="7876"/>
                    <a:pt x="32246" y="7825"/>
                  </a:cubicBezTo>
                  <a:cubicBezTo>
                    <a:pt x="32207" y="7870"/>
                    <a:pt x="32130" y="7922"/>
                    <a:pt x="32136" y="7961"/>
                  </a:cubicBezTo>
                  <a:cubicBezTo>
                    <a:pt x="32243" y="8645"/>
                    <a:pt x="32344" y="9329"/>
                    <a:pt x="32479" y="10007"/>
                  </a:cubicBezTo>
                  <a:cubicBezTo>
                    <a:pt x="32582" y="10521"/>
                    <a:pt x="32590" y="10992"/>
                    <a:pt x="32142" y="11360"/>
                  </a:cubicBezTo>
                  <a:lnTo>
                    <a:pt x="31921" y="11717"/>
                  </a:lnTo>
                  <a:cubicBezTo>
                    <a:pt x="31294" y="10958"/>
                    <a:pt x="31490" y="10009"/>
                    <a:pt x="30923" y="9298"/>
                  </a:cubicBezTo>
                  <a:lnTo>
                    <a:pt x="30923" y="9298"/>
                  </a:lnTo>
                  <a:cubicBezTo>
                    <a:pt x="30986" y="10104"/>
                    <a:pt x="31049" y="10912"/>
                    <a:pt x="31110" y="11710"/>
                  </a:cubicBezTo>
                  <a:cubicBezTo>
                    <a:pt x="31068" y="11721"/>
                    <a:pt x="31040" y="11736"/>
                    <a:pt x="31021" y="11736"/>
                  </a:cubicBezTo>
                  <a:cubicBezTo>
                    <a:pt x="31018" y="11736"/>
                    <a:pt x="31015" y="11735"/>
                    <a:pt x="31012" y="11734"/>
                  </a:cubicBezTo>
                  <a:cubicBezTo>
                    <a:pt x="30983" y="11720"/>
                    <a:pt x="30969" y="11677"/>
                    <a:pt x="30940" y="11668"/>
                  </a:cubicBezTo>
                  <a:cubicBezTo>
                    <a:pt x="30893" y="11653"/>
                    <a:pt x="30840" y="11654"/>
                    <a:pt x="30789" y="11649"/>
                  </a:cubicBezTo>
                  <a:cubicBezTo>
                    <a:pt x="30783" y="11713"/>
                    <a:pt x="30757" y="11785"/>
                    <a:pt x="30775" y="11842"/>
                  </a:cubicBezTo>
                  <a:cubicBezTo>
                    <a:pt x="31326" y="13613"/>
                    <a:pt x="30211" y="14907"/>
                    <a:pt x="29490" y="16310"/>
                  </a:cubicBezTo>
                  <a:cubicBezTo>
                    <a:pt x="29441" y="16403"/>
                    <a:pt x="29275" y="16434"/>
                    <a:pt x="29164" y="16494"/>
                  </a:cubicBezTo>
                  <a:lnTo>
                    <a:pt x="28470" y="16922"/>
                  </a:lnTo>
                  <a:cubicBezTo>
                    <a:pt x="28419" y="16673"/>
                    <a:pt x="28371" y="16440"/>
                    <a:pt x="28302" y="16107"/>
                  </a:cubicBezTo>
                  <a:cubicBezTo>
                    <a:pt x="28217" y="16232"/>
                    <a:pt x="28160" y="16276"/>
                    <a:pt x="28160" y="16321"/>
                  </a:cubicBezTo>
                  <a:cubicBezTo>
                    <a:pt x="28155" y="16870"/>
                    <a:pt x="28157" y="17418"/>
                    <a:pt x="28066" y="17973"/>
                  </a:cubicBezTo>
                  <a:cubicBezTo>
                    <a:pt x="27957" y="17300"/>
                    <a:pt x="27846" y="16629"/>
                    <a:pt x="27736" y="15957"/>
                  </a:cubicBezTo>
                  <a:lnTo>
                    <a:pt x="27568" y="15973"/>
                  </a:lnTo>
                  <a:cubicBezTo>
                    <a:pt x="27627" y="16820"/>
                    <a:pt x="27686" y="17667"/>
                    <a:pt x="27745" y="18514"/>
                  </a:cubicBezTo>
                  <a:lnTo>
                    <a:pt x="27627" y="18537"/>
                  </a:lnTo>
                  <a:cubicBezTo>
                    <a:pt x="27510" y="18081"/>
                    <a:pt x="27394" y="17624"/>
                    <a:pt x="27278" y="17168"/>
                  </a:cubicBezTo>
                  <a:cubicBezTo>
                    <a:pt x="27237" y="17175"/>
                    <a:pt x="27197" y="17183"/>
                    <a:pt x="27156" y="17190"/>
                  </a:cubicBezTo>
                  <a:cubicBezTo>
                    <a:pt x="27219" y="17992"/>
                    <a:pt x="27284" y="18795"/>
                    <a:pt x="27347" y="19598"/>
                  </a:cubicBezTo>
                  <a:cubicBezTo>
                    <a:pt x="26685" y="16510"/>
                    <a:pt x="26742" y="15854"/>
                    <a:pt x="27701" y="14807"/>
                  </a:cubicBezTo>
                  <a:lnTo>
                    <a:pt x="27876" y="15039"/>
                  </a:lnTo>
                  <a:lnTo>
                    <a:pt x="28036" y="14523"/>
                  </a:lnTo>
                  <a:lnTo>
                    <a:pt x="28268" y="14818"/>
                  </a:lnTo>
                  <a:lnTo>
                    <a:pt x="28440" y="14610"/>
                  </a:lnTo>
                  <a:cubicBezTo>
                    <a:pt x="28737" y="15062"/>
                    <a:pt x="28531" y="15714"/>
                    <a:pt x="29105" y="15997"/>
                  </a:cubicBezTo>
                  <a:cubicBezTo>
                    <a:pt x="29069" y="15835"/>
                    <a:pt x="28960" y="15649"/>
                    <a:pt x="29006" y="15518"/>
                  </a:cubicBezTo>
                  <a:cubicBezTo>
                    <a:pt x="29328" y="14595"/>
                    <a:pt x="28943" y="13733"/>
                    <a:pt x="28895" y="12819"/>
                  </a:cubicBezTo>
                  <a:lnTo>
                    <a:pt x="28895" y="12819"/>
                  </a:lnTo>
                  <a:lnTo>
                    <a:pt x="29431" y="14368"/>
                  </a:lnTo>
                  <a:lnTo>
                    <a:pt x="29587" y="14334"/>
                  </a:lnTo>
                  <a:cubicBezTo>
                    <a:pt x="29458" y="13726"/>
                    <a:pt x="29330" y="13117"/>
                    <a:pt x="29202" y="12508"/>
                  </a:cubicBezTo>
                  <a:lnTo>
                    <a:pt x="29320" y="12477"/>
                  </a:lnTo>
                  <a:lnTo>
                    <a:pt x="29827" y="13837"/>
                  </a:lnTo>
                  <a:lnTo>
                    <a:pt x="29968" y="13809"/>
                  </a:lnTo>
                  <a:lnTo>
                    <a:pt x="29486" y="11597"/>
                  </a:lnTo>
                  <a:lnTo>
                    <a:pt x="29619" y="11557"/>
                  </a:lnTo>
                  <a:cubicBezTo>
                    <a:pt x="29773" y="12024"/>
                    <a:pt x="29927" y="12490"/>
                    <a:pt x="30082" y="12957"/>
                  </a:cubicBezTo>
                  <a:lnTo>
                    <a:pt x="30310" y="12897"/>
                  </a:lnTo>
                  <a:cubicBezTo>
                    <a:pt x="30241" y="12106"/>
                    <a:pt x="30097" y="11312"/>
                    <a:pt x="30123" y="10525"/>
                  </a:cubicBezTo>
                  <a:cubicBezTo>
                    <a:pt x="30149" y="9731"/>
                    <a:pt x="30499" y="9002"/>
                    <a:pt x="31042" y="8171"/>
                  </a:cubicBezTo>
                  <a:cubicBezTo>
                    <a:pt x="31239" y="8873"/>
                    <a:pt x="31372" y="9451"/>
                    <a:pt x="31564" y="10007"/>
                  </a:cubicBezTo>
                  <a:cubicBezTo>
                    <a:pt x="31687" y="10362"/>
                    <a:pt x="31896" y="10689"/>
                    <a:pt x="32066" y="11028"/>
                  </a:cubicBezTo>
                  <a:cubicBezTo>
                    <a:pt x="31879" y="10194"/>
                    <a:pt x="31751" y="9341"/>
                    <a:pt x="31487" y="8532"/>
                  </a:cubicBezTo>
                  <a:cubicBezTo>
                    <a:pt x="31261" y="7837"/>
                    <a:pt x="31343" y="7253"/>
                    <a:pt x="31716" y="6657"/>
                  </a:cubicBezTo>
                  <a:cubicBezTo>
                    <a:pt x="31941" y="6298"/>
                    <a:pt x="32123" y="5912"/>
                    <a:pt x="32327" y="5532"/>
                  </a:cubicBezTo>
                  <a:lnTo>
                    <a:pt x="32697" y="5723"/>
                  </a:lnTo>
                  <a:cubicBezTo>
                    <a:pt x="32811" y="5236"/>
                    <a:pt x="32924" y="4754"/>
                    <a:pt x="33037" y="4272"/>
                  </a:cubicBezTo>
                  <a:lnTo>
                    <a:pt x="33178" y="4258"/>
                  </a:lnTo>
                  <a:lnTo>
                    <a:pt x="33584" y="5602"/>
                  </a:lnTo>
                  <a:lnTo>
                    <a:pt x="33763" y="5575"/>
                  </a:lnTo>
                  <a:cubicBezTo>
                    <a:pt x="33711" y="5262"/>
                    <a:pt x="33650" y="4952"/>
                    <a:pt x="33608" y="4638"/>
                  </a:cubicBezTo>
                  <a:cubicBezTo>
                    <a:pt x="33564" y="4319"/>
                    <a:pt x="33538" y="3997"/>
                    <a:pt x="33621" y="3647"/>
                  </a:cubicBezTo>
                  <a:cubicBezTo>
                    <a:pt x="33747" y="4031"/>
                    <a:pt x="33873" y="4415"/>
                    <a:pt x="34000" y="4799"/>
                  </a:cubicBezTo>
                  <a:lnTo>
                    <a:pt x="34225" y="4778"/>
                  </a:lnTo>
                  <a:cubicBezTo>
                    <a:pt x="34294" y="4500"/>
                    <a:pt x="34364" y="4223"/>
                    <a:pt x="34430" y="3952"/>
                  </a:cubicBezTo>
                  <a:cubicBezTo>
                    <a:pt x="34469" y="4232"/>
                    <a:pt x="34508" y="4517"/>
                    <a:pt x="34548" y="4804"/>
                  </a:cubicBezTo>
                  <a:lnTo>
                    <a:pt x="34682" y="4809"/>
                  </a:lnTo>
                  <a:cubicBezTo>
                    <a:pt x="34727" y="4483"/>
                    <a:pt x="34772" y="4156"/>
                    <a:pt x="34815" y="3859"/>
                  </a:cubicBezTo>
                  <a:cubicBezTo>
                    <a:pt x="34856" y="3945"/>
                    <a:pt x="34914" y="4065"/>
                    <a:pt x="34970" y="4184"/>
                  </a:cubicBezTo>
                  <a:lnTo>
                    <a:pt x="35110" y="4160"/>
                  </a:lnTo>
                  <a:cubicBezTo>
                    <a:pt x="35074" y="3749"/>
                    <a:pt x="35061" y="3336"/>
                    <a:pt x="34999" y="2929"/>
                  </a:cubicBezTo>
                  <a:cubicBezTo>
                    <a:pt x="34837" y="1861"/>
                    <a:pt x="34919" y="1679"/>
                    <a:pt x="36004" y="1020"/>
                  </a:cubicBezTo>
                  <a:cubicBezTo>
                    <a:pt x="36051" y="1315"/>
                    <a:pt x="36095" y="1584"/>
                    <a:pt x="36137" y="1853"/>
                  </a:cubicBezTo>
                  <a:lnTo>
                    <a:pt x="36319" y="1859"/>
                  </a:lnTo>
                  <a:cubicBezTo>
                    <a:pt x="36344" y="1505"/>
                    <a:pt x="36369" y="1152"/>
                    <a:pt x="36394" y="798"/>
                  </a:cubicBezTo>
                  <a:cubicBezTo>
                    <a:pt x="36583" y="792"/>
                    <a:pt x="37232" y="516"/>
                    <a:pt x="37333" y="445"/>
                  </a:cubicBezTo>
                  <a:cubicBezTo>
                    <a:pt x="37450" y="363"/>
                    <a:pt x="37598" y="265"/>
                    <a:pt x="37729" y="265"/>
                  </a:cubicBezTo>
                  <a:cubicBezTo>
                    <a:pt x="37734" y="265"/>
                    <a:pt x="37739" y="265"/>
                    <a:pt x="37744" y="265"/>
                  </a:cubicBezTo>
                  <a:cubicBezTo>
                    <a:pt x="37986" y="280"/>
                    <a:pt x="38225" y="361"/>
                    <a:pt x="38465" y="420"/>
                  </a:cubicBezTo>
                  <a:lnTo>
                    <a:pt x="38465" y="420"/>
                  </a:lnTo>
                  <a:cubicBezTo>
                    <a:pt x="38253" y="112"/>
                    <a:pt x="37981" y="1"/>
                    <a:pt x="37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29">
              <a:extLst>
                <a:ext uri="{FF2B5EF4-FFF2-40B4-BE49-F238E27FC236}">
                  <a16:creationId xmlns:a16="http://schemas.microsoft.com/office/drawing/2014/main" id="{694F9EBB-796B-BB44-96CA-D9451CEBCFF1}"/>
                </a:ext>
              </a:extLst>
            </p:cNvPr>
            <p:cNvSpPr/>
            <p:nvPr/>
          </p:nvSpPr>
          <p:spPr>
            <a:xfrm>
              <a:off x="5655350" y="2085075"/>
              <a:ext cx="167800" cy="130825"/>
            </a:xfrm>
            <a:custGeom>
              <a:avLst/>
              <a:gdLst/>
              <a:ahLst/>
              <a:cxnLst/>
              <a:rect l="l" t="t" r="r" b="b"/>
              <a:pathLst>
                <a:path w="6712" h="5233" extrusionOk="0">
                  <a:moveTo>
                    <a:pt x="6676" y="1"/>
                  </a:moveTo>
                  <a:lnTo>
                    <a:pt x="6676" y="1"/>
                  </a:lnTo>
                  <a:cubicBezTo>
                    <a:pt x="5949" y="614"/>
                    <a:pt x="5271" y="1303"/>
                    <a:pt x="4479" y="1818"/>
                  </a:cubicBezTo>
                  <a:cubicBezTo>
                    <a:pt x="3715" y="2315"/>
                    <a:pt x="2834" y="2633"/>
                    <a:pt x="2004" y="3031"/>
                  </a:cubicBezTo>
                  <a:cubicBezTo>
                    <a:pt x="2021" y="3068"/>
                    <a:pt x="2037" y="3106"/>
                    <a:pt x="2053" y="3143"/>
                  </a:cubicBezTo>
                  <a:lnTo>
                    <a:pt x="2928" y="3035"/>
                  </a:lnTo>
                  <a:cubicBezTo>
                    <a:pt x="2938" y="3077"/>
                    <a:pt x="2948" y="3119"/>
                    <a:pt x="2960" y="3162"/>
                  </a:cubicBezTo>
                  <a:lnTo>
                    <a:pt x="1" y="4449"/>
                  </a:lnTo>
                  <a:cubicBezTo>
                    <a:pt x="26" y="4507"/>
                    <a:pt x="51" y="4568"/>
                    <a:pt x="75" y="4626"/>
                  </a:cubicBezTo>
                  <a:cubicBezTo>
                    <a:pt x="2173" y="3949"/>
                    <a:pt x="4140" y="2937"/>
                    <a:pt x="6171" y="2005"/>
                  </a:cubicBezTo>
                  <a:lnTo>
                    <a:pt x="6171" y="2005"/>
                  </a:lnTo>
                  <a:cubicBezTo>
                    <a:pt x="6278" y="2608"/>
                    <a:pt x="5945" y="2795"/>
                    <a:pt x="5568" y="2955"/>
                  </a:cubicBezTo>
                  <a:cubicBezTo>
                    <a:pt x="4142" y="3559"/>
                    <a:pt x="2716" y="4164"/>
                    <a:pt x="1291" y="4774"/>
                  </a:cubicBezTo>
                  <a:cubicBezTo>
                    <a:pt x="1094" y="4857"/>
                    <a:pt x="903" y="4962"/>
                    <a:pt x="710" y="5057"/>
                  </a:cubicBezTo>
                  <a:lnTo>
                    <a:pt x="788" y="5232"/>
                  </a:lnTo>
                  <a:lnTo>
                    <a:pt x="5766" y="3232"/>
                  </a:lnTo>
                  <a:cubicBezTo>
                    <a:pt x="5812" y="3419"/>
                    <a:pt x="5835" y="3514"/>
                    <a:pt x="5859" y="3610"/>
                  </a:cubicBezTo>
                  <a:cubicBezTo>
                    <a:pt x="6050" y="3201"/>
                    <a:pt x="6248" y="2795"/>
                    <a:pt x="6434" y="2384"/>
                  </a:cubicBezTo>
                  <a:cubicBezTo>
                    <a:pt x="6699" y="1801"/>
                    <a:pt x="6711" y="1258"/>
                    <a:pt x="6116" y="907"/>
                  </a:cubicBezTo>
                  <a:cubicBezTo>
                    <a:pt x="6335" y="553"/>
                    <a:pt x="6505" y="277"/>
                    <a:pt x="6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29">
              <a:extLst>
                <a:ext uri="{FF2B5EF4-FFF2-40B4-BE49-F238E27FC236}">
                  <a16:creationId xmlns:a16="http://schemas.microsoft.com/office/drawing/2014/main" id="{343F3694-4E6C-68AF-1C82-C9DA4CA53658}"/>
                </a:ext>
              </a:extLst>
            </p:cNvPr>
            <p:cNvSpPr/>
            <p:nvPr/>
          </p:nvSpPr>
          <p:spPr>
            <a:xfrm>
              <a:off x="5622750" y="2286075"/>
              <a:ext cx="134775" cy="66400"/>
            </a:xfrm>
            <a:custGeom>
              <a:avLst/>
              <a:gdLst/>
              <a:ahLst/>
              <a:cxnLst/>
              <a:rect l="l" t="t" r="r" b="b"/>
              <a:pathLst>
                <a:path w="5391" h="2656" extrusionOk="0">
                  <a:moveTo>
                    <a:pt x="5391" y="1"/>
                  </a:moveTo>
                  <a:cubicBezTo>
                    <a:pt x="5204" y="172"/>
                    <a:pt x="5044" y="398"/>
                    <a:pt x="4825" y="503"/>
                  </a:cubicBezTo>
                  <a:cubicBezTo>
                    <a:pt x="3817" y="989"/>
                    <a:pt x="2800" y="1454"/>
                    <a:pt x="1774" y="1901"/>
                  </a:cubicBezTo>
                  <a:cubicBezTo>
                    <a:pt x="1194" y="2153"/>
                    <a:pt x="593" y="2355"/>
                    <a:pt x="0" y="2579"/>
                  </a:cubicBezTo>
                  <a:cubicBezTo>
                    <a:pt x="123" y="2632"/>
                    <a:pt x="237" y="2655"/>
                    <a:pt x="342" y="2655"/>
                  </a:cubicBezTo>
                  <a:cubicBezTo>
                    <a:pt x="434" y="2655"/>
                    <a:pt x="521" y="2638"/>
                    <a:pt x="602" y="2607"/>
                  </a:cubicBezTo>
                  <a:cubicBezTo>
                    <a:pt x="1865" y="2132"/>
                    <a:pt x="3121" y="1637"/>
                    <a:pt x="4387" y="1167"/>
                  </a:cubicBezTo>
                  <a:cubicBezTo>
                    <a:pt x="4481" y="1133"/>
                    <a:pt x="4585" y="1126"/>
                    <a:pt x="4692" y="1126"/>
                  </a:cubicBezTo>
                  <a:cubicBezTo>
                    <a:pt x="4757" y="1126"/>
                    <a:pt x="4823" y="1128"/>
                    <a:pt x="4888" y="1128"/>
                  </a:cubicBezTo>
                  <a:cubicBezTo>
                    <a:pt x="4920" y="1128"/>
                    <a:pt x="4952" y="1128"/>
                    <a:pt x="4984" y="1126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29">
              <a:extLst>
                <a:ext uri="{FF2B5EF4-FFF2-40B4-BE49-F238E27FC236}">
                  <a16:creationId xmlns:a16="http://schemas.microsoft.com/office/drawing/2014/main" id="{80F21860-74FB-EAFC-9676-ADB88AE40509}"/>
                </a:ext>
              </a:extLst>
            </p:cNvPr>
            <p:cNvSpPr/>
            <p:nvPr/>
          </p:nvSpPr>
          <p:spPr>
            <a:xfrm>
              <a:off x="5732350" y="2024125"/>
              <a:ext cx="119750" cy="73350"/>
            </a:xfrm>
            <a:custGeom>
              <a:avLst/>
              <a:gdLst/>
              <a:ahLst/>
              <a:cxnLst/>
              <a:rect l="l" t="t" r="r" b="b"/>
              <a:pathLst>
                <a:path w="4790" h="2934" extrusionOk="0">
                  <a:moveTo>
                    <a:pt x="4604" y="1"/>
                  </a:moveTo>
                  <a:cubicBezTo>
                    <a:pt x="4238" y="351"/>
                    <a:pt x="3919" y="779"/>
                    <a:pt x="3494" y="1033"/>
                  </a:cubicBezTo>
                  <a:cubicBezTo>
                    <a:pt x="2570" y="1588"/>
                    <a:pt x="1591" y="2051"/>
                    <a:pt x="636" y="2556"/>
                  </a:cubicBezTo>
                  <a:cubicBezTo>
                    <a:pt x="419" y="2672"/>
                    <a:pt x="213" y="2808"/>
                    <a:pt x="1" y="2933"/>
                  </a:cubicBezTo>
                  <a:cubicBezTo>
                    <a:pt x="1228" y="2527"/>
                    <a:pt x="2361" y="1953"/>
                    <a:pt x="3499" y="1391"/>
                  </a:cubicBezTo>
                  <a:cubicBezTo>
                    <a:pt x="3641" y="1321"/>
                    <a:pt x="3775" y="1153"/>
                    <a:pt x="3935" y="1153"/>
                  </a:cubicBezTo>
                  <a:cubicBezTo>
                    <a:pt x="4008" y="1153"/>
                    <a:pt x="4086" y="1187"/>
                    <a:pt x="4173" y="1280"/>
                  </a:cubicBezTo>
                  <a:lnTo>
                    <a:pt x="4790" y="108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29">
              <a:extLst>
                <a:ext uri="{FF2B5EF4-FFF2-40B4-BE49-F238E27FC236}">
                  <a16:creationId xmlns:a16="http://schemas.microsoft.com/office/drawing/2014/main" id="{163DD482-2ADE-B030-729E-6D6E22B54BEC}"/>
                </a:ext>
              </a:extLst>
            </p:cNvPr>
            <p:cNvSpPr/>
            <p:nvPr/>
          </p:nvSpPr>
          <p:spPr>
            <a:xfrm>
              <a:off x="5710175" y="2174350"/>
              <a:ext cx="92100" cy="51475"/>
            </a:xfrm>
            <a:custGeom>
              <a:avLst/>
              <a:gdLst/>
              <a:ahLst/>
              <a:cxnLst/>
              <a:rect l="l" t="t" r="r" b="b"/>
              <a:pathLst>
                <a:path w="3684" h="2059" extrusionOk="0">
                  <a:moveTo>
                    <a:pt x="3684" y="0"/>
                  </a:moveTo>
                  <a:cubicBezTo>
                    <a:pt x="3089" y="333"/>
                    <a:pt x="2505" y="687"/>
                    <a:pt x="1897" y="993"/>
                  </a:cubicBezTo>
                  <a:cubicBezTo>
                    <a:pt x="1276" y="1306"/>
                    <a:pt x="633" y="1571"/>
                    <a:pt x="0" y="1856"/>
                  </a:cubicBezTo>
                  <a:lnTo>
                    <a:pt x="89" y="2059"/>
                  </a:lnTo>
                  <a:cubicBezTo>
                    <a:pt x="949" y="1692"/>
                    <a:pt x="1804" y="1312"/>
                    <a:pt x="2674" y="967"/>
                  </a:cubicBezTo>
                  <a:cubicBezTo>
                    <a:pt x="2921" y="869"/>
                    <a:pt x="3209" y="871"/>
                    <a:pt x="3478" y="828"/>
                  </a:cubicBezTo>
                  <a:cubicBezTo>
                    <a:pt x="3547" y="551"/>
                    <a:pt x="3615" y="275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29">
              <a:extLst>
                <a:ext uri="{FF2B5EF4-FFF2-40B4-BE49-F238E27FC236}">
                  <a16:creationId xmlns:a16="http://schemas.microsoft.com/office/drawing/2014/main" id="{87308DBB-8AAD-91F6-BAE2-499347963B9B}"/>
                </a:ext>
              </a:extLst>
            </p:cNvPr>
            <p:cNvSpPr/>
            <p:nvPr/>
          </p:nvSpPr>
          <p:spPr>
            <a:xfrm>
              <a:off x="5739125" y="2245075"/>
              <a:ext cx="38500" cy="36875"/>
            </a:xfrm>
            <a:custGeom>
              <a:avLst/>
              <a:gdLst/>
              <a:ahLst/>
              <a:cxnLst/>
              <a:rect l="l" t="t" r="r" b="b"/>
              <a:pathLst>
                <a:path w="1540" h="1475" extrusionOk="0">
                  <a:moveTo>
                    <a:pt x="1540" y="1"/>
                  </a:moveTo>
                  <a:lnTo>
                    <a:pt x="839" y="165"/>
                  </a:lnTo>
                  <a:lnTo>
                    <a:pt x="1" y="448"/>
                  </a:lnTo>
                  <a:cubicBezTo>
                    <a:pt x="2" y="535"/>
                    <a:pt x="3" y="621"/>
                    <a:pt x="5" y="707"/>
                  </a:cubicBezTo>
                  <a:lnTo>
                    <a:pt x="887" y="1002"/>
                  </a:lnTo>
                  <a:cubicBezTo>
                    <a:pt x="899" y="1155"/>
                    <a:pt x="911" y="1314"/>
                    <a:pt x="923" y="1474"/>
                  </a:cubicBezTo>
                  <a:cubicBezTo>
                    <a:pt x="1128" y="983"/>
                    <a:pt x="1335" y="492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29">
              <a:extLst>
                <a:ext uri="{FF2B5EF4-FFF2-40B4-BE49-F238E27FC236}">
                  <a16:creationId xmlns:a16="http://schemas.microsoft.com/office/drawing/2014/main" id="{D6225EA2-1633-2E91-0916-DF7F86F011CA}"/>
                </a:ext>
              </a:extLst>
            </p:cNvPr>
            <p:cNvSpPr/>
            <p:nvPr/>
          </p:nvSpPr>
          <p:spPr>
            <a:xfrm>
              <a:off x="5006700" y="2863675"/>
              <a:ext cx="40075" cy="25575"/>
            </a:xfrm>
            <a:custGeom>
              <a:avLst/>
              <a:gdLst/>
              <a:ahLst/>
              <a:cxnLst/>
              <a:rect l="l" t="t" r="r" b="b"/>
              <a:pathLst>
                <a:path w="1603" h="1023" extrusionOk="0">
                  <a:moveTo>
                    <a:pt x="27" y="564"/>
                  </a:moveTo>
                  <a:cubicBezTo>
                    <a:pt x="18" y="570"/>
                    <a:pt x="10" y="576"/>
                    <a:pt x="1" y="581"/>
                  </a:cubicBezTo>
                  <a:lnTo>
                    <a:pt x="21" y="599"/>
                  </a:lnTo>
                  <a:cubicBezTo>
                    <a:pt x="23" y="588"/>
                    <a:pt x="25" y="576"/>
                    <a:pt x="27" y="564"/>
                  </a:cubicBezTo>
                  <a:close/>
                  <a:moveTo>
                    <a:pt x="621" y="1"/>
                  </a:moveTo>
                  <a:cubicBezTo>
                    <a:pt x="289" y="1"/>
                    <a:pt x="91" y="207"/>
                    <a:pt x="27" y="564"/>
                  </a:cubicBezTo>
                  <a:lnTo>
                    <a:pt x="27" y="564"/>
                  </a:lnTo>
                  <a:cubicBezTo>
                    <a:pt x="373" y="338"/>
                    <a:pt x="580" y="210"/>
                    <a:pt x="756" y="210"/>
                  </a:cubicBezTo>
                  <a:cubicBezTo>
                    <a:pt x="1000" y="210"/>
                    <a:pt x="1185" y="455"/>
                    <a:pt x="1602" y="1023"/>
                  </a:cubicBezTo>
                  <a:cubicBezTo>
                    <a:pt x="1494" y="552"/>
                    <a:pt x="1338" y="105"/>
                    <a:pt x="766" y="13"/>
                  </a:cubicBezTo>
                  <a:cubicBezTo>
                    <a:pt x="715" y="5"/>
                    <a:pt x="667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29">
              <a:extLst>
                <a:ext uri="{FF2B5EF4-FFF2-40B4-BE49-F238E27FC236}">
                  <a16:creationId xmlns:a16="http://schemas.microsoft.com/office/drawing/2014/main" id="{FB0A110D-933C-A628-7A63-FA0F4393EA28}"/>
                </a:ext>
              </a:extLst>
            </p:cNvPr>
            <p:cNvSpPr/>
            <p:nvPr/>
          </p:nvSpPr>
          <p:spPr>
            <a:xfrm>
              <a:off x="5031900" y="2705975"/>
              <a:ext cx="45850" cy="24800"/>
            </a:xfrm>
            <a:custGeom>
              <a:avLst/>
              <a:gdLst/>
              <a:ahLst/>
              <a:cxnLst/>
              <a:rect l="l" t="t" r="r" b="b"/>
              <a:pathLst>
                <a:path w="1834" h="992" extrusionOk="0">
                  <a:moveTo>
                    <a:pt x="733" y="1"/>
                  </a:moveTo>
                  <a:cubicBezTo>
                    <a:pt x="535" y="1"/>
                    <a:pt x="297" y="38"/>
                    <a:pt x="1" y="103"/>
                  </a:cubicBezTo>
                  <a:cubicBezTo>
                    <a:pt x="96" y="85"/>
                    <a:pt x="186" y="77"/>
                    <a:pt x="273" y="77"/>
                  </a:cubicBezTo>
                  <a:cubicBezTo>
                    <a:pt x="923" y="77"/>
                    <a:pt x="1338" y="543"/>
                    <a:pt x="1791" y="938"/>
                  </a:cubicBezTo>
                  <a:lnTo>
                    <a:pt x="1791" y="938"/>
                  </a:lnTo>
                  <a:cubicBezTo>
                    <a:pt x="1502" y="262"/>
                    <a:pt x="1261" y="1"/>
                    <a:pt x="733" y="1"/>
                  </a:cubicBezTo>
                  <a:close/>
                  <a:moveTo>
                    <a:pt x="1791" y="938"/>
                  </a:moveTo>
                  <a:cubicBezTo>
                    <a:pt x="1798" y="955"/>
                    <a:pt x="1806" y="973"/>
                    <a:pt x="1814" y="992"/>
                  </a:cubicBezTo>
                  <a:lnTo>
                    <a:pt x="1834" y="975"/>
                  </a:lnTo>
                  <a:cubicBezTo>
                    <a:pt x="1820" y="963"/>
                    <a:pt x="1805" y="950"/>
                    <a:pt x="1791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29">
              <a:extLst>
                <a:ext uri="{FF2B5EF4-FFF2-40B4-BE49-F238E27FC236}">
                  <a16:creationId xmlns:a16="http://schemas.microsoft.com/office/drawing/2014/main" id="{98F3D8E9-0E1B-37B8-C2DA-D5C22845E744}"/>
                </a:ext>
              </a:extLst>
            </p:cNvPr>
            <p:cNvSpPr/>
            <p:nvPr/>
          </p:nvSpPr>
          <p:spPr>
            <a:xfrm>
              <a:off x="5077225" y="2730375"/>
              <a:ext cx="20375" cy="50375"/>
            </a:xfrm>
            <a:custGeom>
              <a:avLst/>
              <a:gdLst/>
              <a:ahLst/>
              <a:cxnLst/>
              <a:rect l="l" t="t" r="r" b="b"/>
              <a:pathLst>
                <a:path w="815" h="2015" extrusionOk="0">
                  <a:moveTo>
                    <a:pt x="21" y="0"/>
                  </a:moveTo>
                  <a:lnTo>
                    <a:pt x="1" y="16"/>
                  </a:lnTo>
                  <a:cubicBezTo>
                    <a:pt x="15" y="29"/>
                    <a:pt x="29" y="43"/>
                    <a:pt x="43" y="57"/>
                  </a:cubicBezTo>
                  <a:lnTo>
                    <a:pt x="43" y="57"/>
                  </a:lnTo>
                  <a:cubicBezTo>
                    <a:pt x="36" y="38"/>
                    <a:pt x="28" y="19"/>
                    <a:pt x="21" y="0"/>
                  </a:cubicBezTo>
                  <a:close/>
                  <a:moveTo>
                    <a:pt x="43" y="57"/>
                  </a:moveTo>
                  <a:lnTo>
                    <a:pt x="43" y="57"/>
                  </a:lnTo>
                  <a:cubicBezTo>
                    <a:pt x="291" y="690"/>
                    <a:pt x="539" y="1323"/>
                    <a:pt x="788" y="1957"/>
                  </a:cubicBezTo>
                  <a:lnTo>
                    <a:pt x="788" y="1957"/>
                  </a:lnTo>
                  <a:cubicBezTo>
                    <a:pt x="814" y="1215"/>
                    <a:pt x="577" y="578"/>
                    <a:pt x="43" y="57"/>
                  </a:cubicBezTo>
                  <a:close/>
                  <a:moveTo>
                    <a:pt x="788" y="1957"/>
                  </a:moveTo>
                  <a:cubicBezTo>
                    <a:pt x="787" y="1976"/>
                    <a:pt x="786" y="1995"/>
                    <a:pt x="785" y="2015"/>
                  </a:cubicBezTo>
                  <a:lnTo>
                    <a:pt x="805" y="2000"/>
                  </a:lnTo>
                  <a:cubicBezTo>
                    <a:pt x="799" y="1986"/>
                    <a:pt x="793" y="1971"/>
                    <a:pt x="788" y="1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29">
              <a:extLst>
                <a:ext uri="{FF2B5EF4-FFF2-40B4-BE49-F238E27FC236}">
                  <a16:creationId xmlns:a16="http://schemas.microsoft.com/office/drawing/2014/main" id="{9E653D3C-2F5B-6F3B-869F-456BB8C48F7C}"/>
                </a:ext>
              </a:extLst>
            </p:cNvPr>
            <p:cNvSpPr/>
            <p:nvPr/>
          </p:nvSpPr>
          <p:spPr>
            <a:xfrm>
              <a:off x="5001200" y="2878200"/>
              <a:ext cx="26425" cy="29350"/>
            </a:xfrm>
            <a:custGeom>
              <a:avLst/>
              <a:gdLst/>
              <a:ahLst/>
              <a:cxnLst/>
              <a:rect l="l" t="t" r="r" b="b"/>
              <a:pathLst>
                <a:path w="1057" h="1174" extrusionOk="0">
                  <a:moveTo>
                    <a:pt x="220" y="0"/>
                  </a:moveTo>
                  <a:cubicBezTo>
                    <a:pt x="223" y="22"/>
                    <a:pt x="226" y="43"/>
                    <a:pt x="230" y="64"/>
                  </a:cubicBezTo>
                  <a:lnTo>
                    <a:pt x="230" y="64"/>
                  </a:lnTo>
                  <a:cubicBezTo>
                    <a:pt x="234" y="49"/>
                    <a:pt x="238" y="34"/>
                    <a:pt x="242" y="18"/>
                  </a:cubicBezTo>
                  <a:lnTo>
                    <a:pt x="220" y="0"/>
                  </a:lnTo>
                  <a:close/>
                  <a:moveTo>
                    <a:pt x="230" y="64"/>
                  </a:moveTo>
                  <a:cubicBezTo>
                    <a:pt x="1" y="888"/>
                    <a:pt x="73" y="1174"/>
                    <a:pt x="631" y="1174"/>
                  </a:cubicBezTo>
                  <a:cubicBezTo>
                    <a:pt x="750" y="1174"/>
                    <a:pt x="891" y="1161"/>
                    <a:pt x="1057" y="1137"/>
                  </a:cubicBezTo>
                  <a:cubicBezTo>
                    <a:pt x="378" y="932"/>
                    <a:pt x="362" y="927"/>
                    <a:pt x="230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29">
              <a:extLst>
                <a:ext uri="{FF2B5EF4-FFF2-40B4-BE49-F238E27FC236}">
                  <a16:creationId xmlns:a16="http://schemas.microsoft.com/office/drawing/2014/main" id="{1CF640CD-E4DC-3553-5882-5F824D4E5E82}"/>
                </a:ext>
              </a:extLst>
            </p:cNvPr>
            <p:cNvSpPr/>
            <p:nvPr/>
          </p:nvSpPr>
          <p:spPr>
            <a:xfrm>
              <a:off x="5775725" y="2194250"/>
              <a:ext cx="21700" cy="28050"/>
            </a:xfrm>
            <a:custGeom>
              <a:avLst/>
              <a:gdLst/>
              <a:ahLst/>
              <a:cxnLst/>
              <a:rect l="l" t="t" r="r" b="b"/>
              <a:pathLst>
                <a:path w="868" h="1122" extrusionOk="0">
                  <a:moveTo>
                    <a:pt x="867" y="0"/>
                  </a:moveTo>
                  <a:lnTo>
                    <a:pt x="44" y="559"/>
                  </a:lnTo>
                  <a:lnTo>
                    <a:pt x="44" y="559"/>
                  </a:lnTo>
                  <a:cubicBezTo>
                    <a:pt x="30" y="553"/>
                    <a:pt x="15" y="548"/>
                    <a:pt x="1" y="544"/>
                  </a:cubicBezTo>
                  <a:lnTo>
                    <a:pt x="1" y="544"/>
                  </a:lnTo>
                  <a:lnTo>
                    <a:pt x="26" y="571"/>
                  </a:lnTo>
                  <a:lnTo>
                    <a:pt x="44" y="559"/>
                  </a:lnTo>
                  <a:lnTo>
                    <a:pt x="44" y="559"/>
                  </a:lnTo>
                  <a:cubicBezTo>
                    <a:pt x="299" y="654"/>
                    <a:pt x="469" y="814"/>
                    <a:pt x="450" y="1121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29">
              <a:extLst>
                <a:ext uri="{FF2B5EF4-FFF2-40B4-BE49-F238E27FC236}">
                  <a16:creationId xmlns:a16="http://schemas.microsoft.com/office/drawing/2014/main" id="{E80C4345-4279-7C4D-A75E-2FD83C2668BC}"/>
                </a:ext>
              </a:extLst>
            </p:cNvPr>
            <p:cNvSpPr/>
            <p:nvPr/>
          </p:nvSpPr>
          <p:spPr>
            <a:xfrm>
              <a:off x="5760075" y="2226500"/>
              <a:ext cx="22250" cy="22725"/>
            </a:xfrm>
            <a:custGeom>
              <a:avLst/>
              <a:gdLst/>
              <a:ahLst/>
              <a:cxnLst/>
              <a:rect l="l" t="t" r="r" b="b"/>
              <a:pathLst>
                <a:path w="890" h="909" extrusionOk="0">
                  <a:moveTo>
                    <a:pt x="889" y="1"/>
                  </a:moveTo>
                  <a:cubicBezTo>
                    <a:pt x="625" y="175"/>
                    <a:pt x="345" y="333"/>
                    <a:pt x="101" y="534"/>
                  </a:cubicBezTo>
                  <a:cubicBezTo>
                    <a:pt x="20" y="601"/>
                    <a:pt x="32" y="780"/>
                    <a:pt x="1" y="908"/>
                  </a:cubicBezTo>
                  <a:lnTo>
                    <a:pt x="702" y="744"/>
                  </a:lnTo>
                  <a:cubicBezTo>
                    <a:pt x="764" y="496"/>
                    <a:pt x="827" y="249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29">
              <a:extLst>
                <a:ext uri="{FF2B5EF4-FFF2-40B4-BE49-F238E27FC236}">
                  <a16:creationId xmlns:a16="http://schemas.microsoft.com/office/drawing/2014/main" id="{7D522FDE-4767-BC7A-1072-61EAEC11187B}"/>
                </a:ext>
              </a:extLst>
            </p:cNvPr>
            <p:cNvSpPr/>
            <p:nvPr/>
          </p:nvSpPr>
          <p:spPr>
            <a:xfrm>
              <a:off x="5072925" y="2802175"/>
              <a:ext cx="4600" cy="30550"/>
            </a:xfrm>
            <a:custGeom>
              <a:avLst/>
              <a:gdLst/>
              <a:ahLst/>
              <a:cxnLst/>
              <a:rect l="l" t="t" r="r" b="b"/>
              <a:pathLst>
                <a:path w="184" h="1222" extrusionOk="0">
                  <a:moveTo>
                    <a:pt x="0" y="1"/>
                  </a:moveTo>
                  <a:lnTo>
                    <a:pt x="91" y="1159"/>
                  </a:lnTo>
                  <a:lnTo>
                    <a:pt x="91" y="1159"/>
                  </a:lnTo>
                  <a:cubicBezTo>
                    <a:pt x="124" y="771"/>
                    <a:pt x="154" y="387"/>
                    <a:pt x="184" y="3"/>
                  </a:cubicBezTo>
                  <a:lnTo>
                    <a:pt x="0" y="1"/>
                  </a:lnTo>
                  <a:close/>
                  <a:moveTo>
                    <a:pt x="91" y="1159"/>
                  </a:moveTo>
                  <a:lnTo>
                    <a:pt x="91" y="1159"/>
                  </a:lnTo>
                  <a:cubicBezTo>
                    <a:pt x="89" y="1180"/>
                    <a:pt x="87" y="1200"/>
                    <a:pt x="85" y="1220"/>
                  </a:cubicBezTo>
                  <a:lnTo>
                    <a:pt x="85" y="1220"/>
                  </a:lnTo>
                  <a:cubicBezTo>
                    <a:pt x="88" y="1218"/>
                    <a:pt x="94" y="1208"/>
                    <a:pt x="94" y="1208"/>
                  </a:cubicBezTo>
                  <a:lnTo>
                    <a:pt x="91" y="1159"/>
                  </a:lnTo>
                  <a:close/>
                  <a:moveTo>
                    <a:pt x="85" y="1220"/>
                  </a:moveTo>
                  <a:lnTo>
                    <a:pt x="85" y="1220"/>
                  </a:lnTo>
                  <a:cubicBezTo>
                    <a:pt x="85" y="1221"/>
                    <a:pt x="85" y="1221"/>
                    <a:pt x="85" y="1221"/>
                  </a:cubicBezTo>
                  <a:cubicBezTo>
                    <a:pt x="85" y="1221"/>
                    <a:pt x="85" y="1221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29">
              <a:extLst>
                <a:ext uri="{FF2B5EF4-FFF2-40B4-BE49-F238E27FC236}">
                  <a16:creationId xmlns:a16="http://schemas.microsoft.com/office/drawing/2014/main" id="{C4A3F0B9-9CBA-EBDE-0D33-F58887F6B637}"/>
                </a:ext>
              </a:extLst>
            </p:cNvPr>
            <p:cNvSpPr/>
            <p:nvPr/>
          </p:nvSpPr>
          <p:spPr>
            <a:xfrm>
              <a:off x="5204925" y="2903900"/>
              <a:ext cx="22300" cy="5150"/>
            </a:xfrm>
            <a:custGeom>
              <a:avLst/>
              <a:gdLst/>
              <a:ahLst/>
              <a:cxnLst/>
              <a:rect l="l" t="t" r="r" b="b"/>
              <a:pathLst>
                <a:path w="892" h="206" extrusionOk="0">
                  <a:moveTo>
                    <a:pt x="878" y="1"/>
                  </a:moveTo>
                  <a:lnTo>
                    <a:pt x="75" y="158"/>
                  </a:lnTo>
                  <a:lnTo>
                    <a:pt x="75" y="158"/>
                  </a:lnTo>
                  <a:cubicBezTo>
                    <a:pt x="50" y="156"/>
                    <a:pt x="25" y="155"/>
                    <a:pt x="1" y="153"/>
                  </a:cubicBezTo>
                  <a:lnTo>
                    <a:pt x="1" y="153"/>
                  </a:lnTo>
                  <a:lnTo>
                    <a:pt x="17" y="169"/>
                  </a:lnTo>
                  <a:lnTo>
                    <a:pt x="75" y="158"/>
                  </a:lnTo>
                  <a:lnTo>
                    <a:pt x="75" y="158"/>
                  </a:lnTo>
                  <a:cubicBezTo>
                    <a:pt x="348" y="174"/>
                    <a:pt x="620" y="190"/>
                    <a:pt x="892" y="205"/>
                  </a:cubicBezTo>
                  <a:cubicBezTo>
                    <a:pt x="887" y="138"/>
                    <a:pt x="883" y="68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29">
              <a:extLst>
                <a:ext uri="{FF2B5EF4-FFF2-40B4-BE49-F238E27FC236}">
                  <a16:creationId xmlns:a16="http://schemas.microsoft.com/office/drawing/2014/main" id="{1BAA8A22-19ED-77ED-B1AA-AFF452B234B3}"/>
                </a:ext>
              </a:extLst>
            </p:cNvPr>
            <p:cNvSpPr/>
            <p:nvPr/>
          </p:nvSpPr>
          <p:spPr>
            <a:xfrm>
              <a:off x="5013850" y="2717800"/>
              <a:ext cx="7750" cy="21800"/>
            </a:xfrm>
            <a:custGeom>
              <a:avLst/>
              <a:gdLst/>
              <a:ahLst/>
              <a:cxnLst/>
              <a:rect l="l" t="t" r="r" b="b"/>
              <a:pathLst>
                <a:path w="310" h="872" extrusionOk="0">
                  <a:moveTo>
                    <a:pt x="224" y="0"/>
                  </a:moveTo>
                  <a:cubicBezTo>
                    <a:pt x="159" y="90"/>
                    <a:pt x="63" y="170"/>
                    <a:pt x="34" y="269"/>
                  </a:cubicBezTo>
                  <a:cubicBezTo>
                    <a:pt x="0" y="385"/>
                    <a:pt x="26" y="518"/>
                    <a:pt x="26" y="871"/>
                  </a:cubicBezTo>
                  <a:cubicBezTo>
                    <a:pt x="172" y="444"/>
                    <a:pt x="241" y="246"/>
                    <a:pt x="309" y="48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29">
              <a:extLst>
                <a:ext uri="{FF2B5EF4-FFF2-40B4-BE49-F238E27FC236}">
                  <a16:creationId xmlns:a16="http://schemas.microsoft.com/office/drawing/2014/main" id="{5E14A5C0-AE42-49BF-CF65-06E4006CBF4F}"/>
                </a:ext>
              </a:extLst>
            </p:cNvPr>
            <p:cNvSpPr/>
            <p:nvPr/>
          </p:nvSpPr>
          <p:spPr>
            <a:xfrm>
              <a:off x="5166675" y="2930175"/>
              <a:ext cx="16425" cy="3775"/>
            </a:xfrm>
            <a:custGeom>
              <a:avLst/>
              <a:gdLst/>
              <a:ahLst/>
              <a:cxnLst/>
              <a:rect l="l" t="t" r="r" b="b"/>
              <a:pathLst>
                <a:path w="657" h="151" extrusionOk="0">
                  <a:moveTo>
                    <a:pt x="1" y="0"/>
                  </a:moveTo>
                  <a:lnTo>
                    <a:pt x="12" y="151"/>
                  </a:lnTo>
                  <a:lnTo>
                    <a:pt x="657" y="86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29">
              <a:extLst>
                <a:ext uri="{FF2B5EF4-FFF2-40B4-BE49-F238E27FC236}">
                  <a16:creationId xmlns:a16="http://schemas.microsoft.com/office/drawing/2014/main" id="{0234FF08-61F5-16C2-0A6A-D627BD48FB6D}"/>
                </a:ext>
              </a:extLst>
            </p:cNvPr>
            <p:cNvSpPr/>
            <p:nvPr/>
          </p:nvSpPr>
          <p:spPr>
            <a:xfrm>
              <a:off x="5041675" y="2968300"/>
              <a:ext cx="21100" cy="33050"/>
            </a:xfrm>
            <a:custGeom>
              <a:avLst/>
              <a:gdLst/>
              <a:ahLst/>
              <a:cxnLst/>
              <a:rect l="l" t="t" r="r" b="b"/>
              <a:pathLst>
                <a:path w="844" h="1322" extrusionOk="0">
                  <a:moveTo>
                    <a:pt x="844" y="1"/>
                  </a:moveTo>
                  <a:lnTo>
                    <a:pt x="0" y="1321"/>
                  </a:lnTo>
                  <a:lnTo>
                    <a:pt x="475" y="1140"/>
                  </a:lnTo>
                  <a:cubicBezTo>
                    <a:pt x="573" y="951"/>
                    <a:pt x="673" y="763"/>
                    <a:pt x="773" y="574"/>
                  </a:cubicBezTo>
                  <a:cubicBezTo>
                    <a:pt x="796" y="382"/>
                    <a:pt x="820" y="192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29">
              <a:extLst>
                <a:ext uri="{FF2B5EF4-FFF2-40B4-BE49-F238E27FC236}">
                  <a16:creationId xmlns:a16="http://schemas.microsoft.com/office/drawing/2014/main" id="{57B33D78-3833-EDA6-F940-0762BCC6746B}"/>
                </a:ext>
              </a:extLst>
            </p:cNvPr>
            <p:cNvSpPr/>
            <p:nvPr/>
          </p:nvSpPr>
          <p:spPr>
            <a:xfrm>
              <a:off x="5629375" y="2451050"/>
              <a:ext cx="23775" cy="10825"/>
            </a:xfrm>
            <a:custGeom>
              <a:avLst/>
              <a:gdLst/>
              <a:ahLst/>
              <a:cxnLst/>
              <a:rect l="l" t="t" r="r" b="b"/>
              <a:pathLst>
                <a:path w="951" h="433" extrusionOk="0">
                  <a:moveTo>
                    <a:pt x="655" y="1"/>
                  </a:moveTo>
                  <a:cubicBezTo>
                    <a:pt x="582" y="1"/>
                    <a:pt x="493" y="26"/>
                    <a:pt x="389" y="79"/>
                  </a:cubicBezTo>
                  <a:cubicBezTo>
                    <a:pt x="248" y="150"/>
                    <a:pt x="129" y="263"/>
                    <a:pt x="0" y="357"/>
                  </a:cubicBezTo>
                  <a:lnTo>
                    <a:pt x="950" y="432"/>
                  </a:lnTo>
                  <a:cubicBezTo>
                    <a:pt x="933" y="163"/>
                    <a:pt x="842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29">
              <a:extLst>
                <a:ext uri="{FF2B5EF4-FFF2-40B4-BE49-F238E27FC236}">
                  <a16:creationId xmlns:a16="http://schemas.microsoft.com/office/drawing/2014/main" id="{A42271C4-166A-CDFB-7573-9EF89D1E41BA}"/>
                </a:ext>
              </a:extLst>
            </p:cNvPr>
            <p:cNvSpPr/>
            <p:nvPr/>
          </p:nvSpPr>
          <p:spPr>
            <a:xfrm>
              <a:off x="5677000" y="2283050"/>
              <a:ext cx="58100" cy="31550"/>
            </a:xfrm>
            <a:custGeom>
              <a:avLst/>
              <a:gdLst/>
              <a:ahLst/>
              <a:cxnLst/>
              <a:rect l="l" t="t" r="r" b="b"/>
              <a:pathLst>
                <a:path w="2324" h="1262" extrusionOk="0">
                  <a:moveTo>
                    <a:pt x="2238" y="0"/>
                  </a:moveTo>
                  <a:cubicBezTo>
                    <a:pt x="1870" y="176"/>
                    <a:pt x="1502" y="351"/>
                    <a:pt x="1134" y="530"/>
                  </a:cubicBezTo>
                  <a:cubicBezTo>
                    <a:pt x="755" y="714"/>
                    <a:pt x="378" y="902"/>
                    <a:pt x="0" y="1087"/>
                  </a:cubicBezTo>
                  <a:lnTo>
                    <a:pt x="87" y="1262"/>
                  </a:lnTo>
                  <a:lnTo>
                    <a:pt x="2324" y="195"/>
                  </a:lnTo>
                  <a:cubicBezTo>
                    <a:pt x="2295" y="129"/>
                    <a:pt x="2267" y="65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29">
              <a:extLst>
                <a:ext uri="{FF2B5EF4-FFF2-40B4-BE49-F238E27FC236}">
                  <a16:creationId xmlns:a16="http://schemas.microsoft.com/office/drawing/2014/main" id="{7970C511-32A9-2F45-315E-99599EB80A9D}"/>
                </a:ext>
              </a:extLst>
            </p:cNvPr>
            <p:cNvSpPr/>
            <p:nvPr/>
          </p:nvSpPr>
          <p:spPr>
            <a:xfrm>
              <a:off x="5515450" y="2379925"/>
              <a:ext cx="37275" cy="10975"/>
            </a:xfrm>
            <a:custGeom>
              <a:avLst/>
              <a:gdLst/>
              <a:ahLst/>
              <a:cxnLst/>
              <a:rect l="l" t="t" r="r" b="b"/>
              <a:pathLst>
                <a:path w="1491" h="439" extrusionOk="0">
                  <a:moveTo>
                    <a:pt x="1491" y="0"/>
                  </a:moveTo>
                  <a:lnTo>
                    <a:pt x="471" y="150"/>
                  </a:lnTo>
                  <a:lnTo>
                    <a:pt x="1" y="312"/>
                  </a:lnTo>
                  <a:cubicBezTo>
                    <a:pt x="211" y="394"/>
                    <a:pt x="376" y="439"/>
                    <a:pt x="535" y="439"/>
                  </a:cubicBezTo>
                  <a:cubicBezTo>
                    <a:pt x="807" y="439"/>
                    <a:pt x="1060" y="306"/>
                    <a:pt x="1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29">
              <a:extLst>
                <a:ext uri="{FF2B5EF4-FFF2-40B4-BE49-F238E27FC236}">
                  <a16:creationId xmlns:a16="http://schemas.microsoft.com/office/drawing/2014/main" id="{13F7E3E7-09B5-9E70-7ED5-9DE2987CD95F}"/>
                </a:ext>
              </a:extLst>
            </p:cNvPr>
            <p:cNvSpPr/>
            <p:nvPr/>
          </p:nvSpPr>
          <p:spPr>
            <a:xfrm>
              <a:off x="5582275" y="2368450"/>
              <a:ext cx="35900" cy="11325"/>
            </a:xfrm>
            <a:custGeom>
              <a:avLst/>
              <a:gdLst/>
              <a:ahLst/>
              <a:cxnLst/>
              <a:rect l="l" t="t" r="r" b="b"/>
              <a:pathLst>
                <a:path w="1436" h="453" extrusionOk="0">
                  <a:moveTo>
                    <a:pt x="1408" y="1"/>
                  </a:moveTo>
                  <a:lnTo>
                    <a:pt x="1" y="276"/>
                  </a:lnTo>
                  <a:cubicBezTo>
                    <a:pt x="0" y="335"/>
                    <a:pt x="0" y="394"/>
                    <a:pt x="0" y="453"/>
                  </a:cubicBezTo>
                  <a:lnTo>
                    <a:pt x="1436" y="152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29">
              <a:extLst>
                <a:ext uri="{FF2B5EF4-FFF2-40B4-BE49-F238E27FC236}">
                  <a16:creationId xmlns:a16="http://schemas.microsoft.com/office/drawing/2014/main" id="{C059DFBD-9942-0720-2566-35E598DC459D}"/>
                </a:ext>
              </a:extLst>
            </p:cNvPr>
            <p:cNvSpPr/>
            <p:nvPr/>
          </p:nvSpPr>
          <p:spPr>
            <a:xfrm>
              <a:off x="5500250" y="2373075"/>
              <a:ext cx="35725" cy="14625"/>
            </a:xfrm>
            <a:custGeom>
              <a:avLst/>
              <a:gdLst/>
              <a:ahLst/>
              <a:cxnLst/>
              <a:rect l="l" t="t" r="r" b="b"/>
              <a:pathLst>
                <a:path w="1429" h="585" extrusionOk="0">
                  <a:moveTo>
                    <a:pt x="1358" y="0"/>
                  </a:moveTo>
                  <a:lnTo>
                    <a:pt x="1" y="487"/>
                  </a:lnTo>
                  <a:lnTo>
                    <a:pt x="28" y="585"/>
                  </a:lnTo>
                  <a:lnTo>
                    <a:pt x="609" y="585"/>
                  </a:lnTo>
                  <a:lnTo>
                    <a:pt x="1079" y="424"/>
                  </a:lnTo>
                  <a:lnTo>
                    <a:pt x="1429" y="91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29">
              <a:extLst>
                <a:ext uri="{FF2B5EF4-FFF2-40B4-BE49-F238E27FC236}">
                  <a16:creationId xmlns:a16="http://schemas.microsoft.com/office/drawing/2014/main" id="{2907BE8F-7784-B93E-5BC4-1120753421BE}"/>
                </a:ext>
              </a:extLst>
            </p:cNvPr>
            <p:cNvSpPr/>
            <p:nvPr/>
          </p:nvSpPr>
          <p:spPr>
            <a:xfrm>
              <a:off x="5661000" y="2279475"/>
              <a:ext cx="29625" cy="18100"/>
            </a:xfrm>
            <a:custGeom>
              <a:avLst/>
              <a:gdLst/>
              <a:ahLst/>
              <a:cxnLst/>
              <a:rect l="l" t="t" r="r" b="b"/>
              <a:pathLst>
                <a:path w="1185" h="724" extrusionOk="0">
                  <a:moveTo>
                    <a:pt x="1086" y="1"/>
                  </a:moveTo>
                  <a:lnTo>
                    <a:pt x="0" y="587"/>
                  </a:lnTo>
                  <a:lnTo>
                    <a:pt x="74" y="723"/>
                  </a:lnTo>
                  <a:lnTo>
                    <a:pt x="1185" y="165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29">
              <a:extLst>
                <a:ext uri="{FF2B5EF4-FFF2-40B4-BE49-F238E27FC236}">
                  <a16:creationId xmlns:a16="http://schemas.microsoft.com/office/drawing/2014/main" id="{33A5CB02-F015-D9E3-DEF5-DF1046B1A1CF}"/>
                </a:ext>
              </a:extLst>
            </p:cNvPr>
            <p:cNvSpPr/>
            <p:nvPr/>
          </p:nvSpPr>
          <p:spPr>
            <a:xfrm>
              <a:off x="5755300" y="2089975"/>
              <a:ext cx="32675" cy="19525"/>
            </a:xfrm>
            <a:custGeom>
              <a:avLst/>
              <a:gdLst/>
              <a:ahLst/>
              <a:cxnLst/>
              <a:rect l="l" t="t" r="r" b="b"/>
              <a:pathLst>
                <a:path w="1307" h="781" extrusionOk="0">
                  <a:moveTo>
                    <a:pt x="1257" y="1"/>
                  </a:moveTo>
                  <a:lnTo>
                    <a:pt x="0" y="590"/>
                  </a:lnTo>
                  <a:lnTo>
                    <a:pt x="99" y="781"/>
                  </a:lnTo>
                  <a:lnTo>
                    <a:pt x="1307" y="58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29">
              <a:extLst>
                <a:ext uri="{FF2B5EF4-FFF2-40B4-BE49-F238E27FC236}">
                  <a16:creationId xmlns:a16="http://schemas.microsoft.com/office/drawing/2014/main" id="{48E5546E-DD3D-1D21-6048-1DC66A0148A3}"/>
                </a:ext>
              </a:extLst>
            </p:cNvPr>
            <p:cNvSpPr/>
            <p:nvPr/>
          </p:nvSpPr>
          <p:spPr>
            <a:xfrm>
              <a:off x="5752425" y="2207850"/>
              <a:ext cx="23975" cy="18075"/>
            </a:xfrm>
            <a:custGeom>
              <a:avLst/>
              <a:gdLst/>
              <a:ahLst/>
              <a:cxnLst/>
              <a:rect l="l" t="t" r="r" b="b"/>
              <a:pathLst>
                <a:path w="959" h="723" extrusionOk="0">
                  <a:moveTo>
                    <a:pt x="933" y="1"/>
                  </a:moveTo>
                  <a:cubicBezTo>
                    <a:pt x="931" y="17"/>
                    <a:pt x="928" y="32"/>
                    <a:pt x="925" y="47"/>
                  </a:cubicBezTo>
                  <a:lnTo>
                    <a:pt x="925" y="47"/>
                  </a:lnTo>
                  <a:cubicBezTo>
                    <a:pt x="936" y="41"/>
                    <a:pt x="948" y="35"/>
                    <a:pt x="959" y="29"/>
                  </a:cubicBezTo>
                  <a:cubicBezTo>
                    <a:pt x="958" y="27"/>
                    <a:pt x="933" y="1"/>
                    <a:pt x="933" y="1"/>
                  </a:cubicBezTo>
                  <a:close/>
                  <a:moveTo>
                    <a:pt x="925" y="47"/>
                  </a:moveTo>
                  <a:lnTo>
                    <a:pt x="925" y="47"/>
                  </a:lnTo>
                  <a:cubicBezTo>
                    <a:pt x="617" y="211"/>
                    <a:pt x="309" y="374"/>
                    <a:pt x="1" y="538"/>
                  </a:cubicBezTo>
                  <a:lnTo>
                    <a:pt x="117" y="722"/>
                  </a:lnTo>
                  <a:cubicBezTo>
                    <a:pt x="313" y="385"/>
                    <a:pt x="828" y="534"/>
                    <a:pt x="925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29">
              <a:extLst>
                <a:ext uri="{FF2B5EF4-FFF2-40B4-BE49-F238E27FC236}">
                  <a16:creationId xmlns:a16="http://schemas.microsoft.com/office/drawing/2014/main" id="{75D5AF8F-885B-B14A-6C54-F31B489403A1}"/>
                </a:ext>
              </a:extLst>
            </p:cNvPr>
            <p:cNvSpPr/>
            <p:nvPr/>
          </p:nvSpPr>
          <p:spPr>
            <a:xfrm>
              <a:off x="5786725" y="2074625"/>
              <a:ext cx="24625" cy="16825"/>
            </a:xfrm>
            <a:custGeom>
              <a:avLst/>
              <a:gdLst/>
              <a:ahLst/>
              <a:cxnLst/>
              <a:rect l="l" t="t" r="r" b="b"/>
              <a:pathLst>
                <a:path w="985" h="673" extrusionOk="0">
                  <a:moveTo>
                    <a:pt x="865" y="1"/>
                  </a:moveTo>
                  <a:lnTo>
                    <a:pt x="0" y="615"/>
                  </a:lnTo>
                  <a:lnTo>
                    <a:pt x="50" y="672"/>
                  </a:lnTo>
                  <a:lnTo>
                    <a:pt x="984" y="200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29">
              <a:extLst>
                <a:ext uri="{FF2B5EF4-FFF2-40B4-BE49-F238E27FC236}">
                  <a16:creationId xmlns:a16="http://schemas.microsoft.com/office/drawing/2014/main" id="{E3E643B7-5263-5BAB-DB32-89FE01F1F3F3}"/>
                </a:ext>
              </a:extLst>
            </p:cNvPr>
            <p:cNvSpPr/>
            <p:nvPr/>
          </p:nvSpPr>
          <p:spPr>
            <a:xfrm>
              <a:off x="5769200" y="2026575"/>
              <a:ext cx="19800" cy="13875"/>
            </a:xfrm>
            <a:custGeom>
              <a:avLst/>
              <a:gdLst/>
              <a:ahLst/>
              <a:cxnLst/>
              <a:rect l="l" t="t" r="r" b="b"/>
              <a:pathLst>
                <a:path w="792" h="555" extrusionOk="0">
                  <a:moveTo>
                    <a:pt x="719" y="0"/>
                  </a:moveTo>
                  <a:lnTo>
                    <a:pt x="0" y="424"/>
                  </a:lnTo>
                  <a:lnTo>
                    <a:pt x="127" y="555"/>
                  </a:lnTo>
                  <a:lnTo>
                    <a:pt x="792" y="11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29">
              <a:extLst>
                <a:ext uri="{FF2B5EF4-FFF2-40B4-BE49-F238E27FC236}">
                  <a16:creationId xmlns:a16="http://schemas.microsoft.com/office/drawing/2014/main" id="{6B8757F0-1F06-819C-6AE7-AACEEAEE1999}"/>
                </a:ext>
              </a:extLst>
            </p:cNvPr>
            <p:cNvSpPr/>
            <p:nvPr/>
          </p:nvSpPr>
          <p:spPr>
            <a:xfrm>
              <a:off x="5280075" y="2682350"/>
              <a:ext cx="136500" cy="56850"/>
            </a:xfrm>
            <a:custGeom>
              <a:avLst/>
              <a:gdLst/>
              <a:ahLst/>
              <a:cxnLst/>
              <a:rect l="l" t="t" r="r" b="b"/>
              <a:pathLst>
                <a:path w="5460" h="2274" extrusionOk="0">
                  <a:moveTo>
                    <a:pt x="5459" y="1"/>
                  </a:moveTo>
                  <a:lnTo>
                    <a:pt x="5459" y="1"/>
                  </a:lnTo>
                  <a:cubicBezTo>
                    <a:pt x="3502" y="416"/>
                    <a:pt x="1695" y="1195"/>
                    <a:pt x="0" y="2273"/>
                  </a:cubicBezTo>
                  <a:cubicBezTo>
                    <a:pt x="989" y="1996"/>
                    <a:pt x="2013" y="1804"/>
                    <a:pt x="2956" y="1416"/>
                  </a:cubicBezTo>
                  <a:cubicBezTo>
                    <a:pt x="3835" y="1054"/>
                    <a:pt x="4628" y="48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29">
              <a:extLst>
                <a:ext uri="{FF2B5EF4-FFF2-40B4-BE49-F238E27FC236}">
                  <a16:creationId xmlns:a16="http://schemas.microsoft.com/office/drawing/2014/main" id="{26241607-3976-9E77-A87D-0B8DB4F9D152}"/>
                </a:ext>
              </a:extLst>
            </p:cNvPr>
            <p:cNvSpPr/>
            <p:nvPr/>
          </p:nvSpPr>
          <p:spPr>
            <a:xfrm>
              <a:off x="5396450" y="2700375"/>
              <a:ext cx="57375" cy="42075"/>
            </a:xfrm>
            <a:custGeom>
              <a:avLst/>
              <a:gdLst/>
              <a:ahLst/>
              <a:cxnLst/>
              <a:rect l="l" t="t" r="r" b="b"/>
              <a:pathLst>
                <a:path w="2295" h="1683" extrusionOk="0">
                  <a:moveTo>
                    <a:pt x="2294" y="1"/>
                  </a:moveTo>
                  <a:lnTo>
                    <a:pt x="0" y="1682"/>
                  </a:lnTo>
                  <a:cubicBezTo>
                    <a:pt x="968" y="1405"/>
                    <a:pt x="1710" y="813"/>
                    <a:pt x="2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29">
              <a:extLst>
                <a:ext uri="{FF2B5EF4-FFF2-40B4-BE49-F238E27FC236}">
                  <a16:creationId xmlns:a16="http://schemas.microsoft.com/office/drawing/2014/main" id="{89956D4F-7B29-860A-2DAB-055741BE0086}"/>
                </a:ext>
              </a:extLst>
            </p:cNvPr>
            <p:cNvSpPr/>
            <p:nvPr/>
          </p:nvSpPr>
          <p:spPr>
            <a:xfrm>
              <a:off x="5379450" y="2729600"/>
              <a:ext cx="66300" cy="41175"/>
            </a:xfrm>
            <a:custGeom>
              <a:avLst/>
              <a:gdLst/>
              <a:ahLst/>
              <a:cxnLst/>
              <a:rect l="l" t="t" r="r" b="b"/>
              <a:pathLst>
                <a:path w="2652" h="1647" extrusionOk="0">
                  <a:moveTo>
                    <a:pt x="2574" y="0"/>
                  </a:moveTo>
                  <a:lnTo>
                    <a:pt x="1" y="1593"/>
                  </a:lnTo>
                  <a:lnTo>
                    <a:pt x="48" y="1647"/>
                  </a:lnTo>
                  <a:lnTo>
                    <a:pt x="2652" y="85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29">
              <a:extLst>
                <a:ext uri="{FF2B5EF4-FFF2-40B4-BE49-F238E27FC236}">
                  <a16:creationId xmlns:a16="http://schemas.microsoft.com/office/drawing/2014/main" id="{9A500A21-87F2-9A67-AC7A-25B27E99C980}"/>
                </a:ext>
              </a:extLst>
            </p:cNvPr>
            <p:cNvSpPr/>
            <p:nvPr/>
          </p:nvSpPr>
          <p:spPr>
            <a:xfrm>
              <a:off x="5288725" y="2729450"/>
              <a:ext cx="63900" cy="31825"/>
            </a:xfrm>
            <a:custGeom>
              <a:avLst/>
              <a:gdLst/>
              <a:ahLst/>
              <a:cxnLst/>
              <a:rect l="l" t="t" r="r" b="b"/>
              <a:pathLst>
                <a:path w="2556" h="1273" extrusionOk="0">
                  <a:moveTo>
                    <a:pt x="2460" y="1"/>
                  </a:moveTo>
                  <a:lnTo>
                    <a:pt x="1" y="1082"/>
                  </a:lnTo>
                  <a:lnTo>
                    <a:pt x="82" y="1272"/>
                  </a:lnTo>
                  <a:lnTo>
                    <a:pt x="2555" y="221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29">
              <a:extLst>
                <a:ext uri="{FF2B5EF4-FFF2-40B4-BE49-F238E27FC236}">
                  <a16:creationId xmlns:a16="http://schemas.microsoft.com/office/drawing/2014/main" id="{9D8892B5-E41B-E5CC-5125-59A37980333D}"/>
                </a:ext>
              </a:extLst>
            </p:cNvPr>
            <p:cNvSpPr/>
            <p:nvPr/>
          </p:nvSpPr>
          <p:spPr>
            <a:xfrm>
              <a:off x="5357950" y="2769400"/>
              <a:ext cx="22725" cy="15875"/>
            </a:xfrm>
            <a:custGeom>
              <a:avLst/>
              <a:gdLst/>
              <a:ahLst/>
              <a:cxnLst/>
              <a:rect l="l" t="t" r="r" b="b"/>
              <a:pathLst>
                <a:path w="909" h="635" extrusionOk="0">
                  <a:moveTo>
                    <a:pt x="861" y="1"/>
                  </a:moveTo>
                  <a:lnTo>
                    <a:pt x="0" y="465"/>
                  </a:lnTo>
                  <a:cubicBezTo>
                    <a:pt x="35" y="522"/>
                    <a:pt x="70" y="578"/>
                    <a:pt x="106" y="635"/>
                  </a:cubicBezTo>
                  <a:lnTo>
                    <a:pt x="908" y="55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29">
              <a:extLst>
                <a:ext uri="{FF2B5EF4-FFF2-40B4-BE49-F238E27FC236}">
                  <a16:creationId xmlns:a16="http://schemas.microsoft.com/office/drawing/2014/main" id="{D0BBC187-229E-6946-FCBD-E40357F87077}"/>
                </a:ext>
              </a:extLst>
            </p:cNvPr>
            <p:cNvSpPr/>
            <p:nvPr/>
          </p:nvSpPr>
          <p:spPr>
            <a:xfrm>
              <a:off x="5443775" y="2715575"/>
              <a:ext cx="20100" cy="16200"/>
            </a:xfrm>
            <a:custGeom>
              <a:avLst/>
              <a:gdLst/>
              <a:ahLst/>
              <a:cxnLst/>
              <a:rect l="l" t="t" r="r" b="b"/>
              <a:pathLst>
                <a:path w="804" h="648" extrusionOk="0">
                  <a:moveTo>
                    <a:pt x="678" y="1"/>
                  </a:moveTo>
                  <a:lnTo>
                    <a:pt x="1" y="561"/>
                  </a:lnTo>
                  <a:lnTo>
                    <a:pt x="79" y="648"/>
                  </a:lnTo>
                  <a:lnTo>
                    <a:pt x="803" y="171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29">
              <a:extLst>
                <a:ext uri="{FF2B5EF4-FFF2-40B4-BE49-F238E27FC236}">
                  <a16:creationId xmlns:a16="http://schemas.microsoft.com/office/drawing/2014/main" id="{C71D91B0-0D29-4C87-A08C-4B6EC0A84C5E}"/>
                </a:ext>
              </a:extLst>
            </p:cNvPr>
            <p:cNvSpPr/>
            <p:nvPr/>
          </p:nvSpPr>
          <p:spPr>
            <a:xfrm>
              <a:off x="5737550" y="1885750"/>
              <a:ext cx="54850" cy="41975"/>
            </a:xfrm>
            <a:custGeom>
              <a:avLst/>
              <a:gdLst/>
              <a:ahLst/>
              <a:cxnLst/>
              <a:rect l="l" t="t" r="r" b="b"/>
              <a:pathLst>
                <a:path w="2194" h="1679" extrusionOk="0">
                  <a:moveTo>
                    <a:pt x="2045" y="1"/>
                  </a:moveTo>
                  <a:lnTo>
                    <a:pt x="0" y="1487"/>
                  </a:lnTo>
                  <a:lnTo>
                    <a:pt x="134" y="1679"/>
                  </a:lnTo>
                  <a:lnTo>
                    <a:pt x="2194" y="211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29">
              <a:extLst>
                <a:ext uri="{FF2B5EF4-FFF2-40B4-BE49-F238E27FC236}">
                  <a16:creationId xmlns:a16="http://schemas.microsoft.com/office/drawing/2014/main" id="{F2CBFE2E-6091-2BD4-DAF3-4846921E4A27}"/>
                </a:ext>
              </a:extLst>
            </p:cNvPr>
            <p:cNvSpPr/>
            <p:nvPr/>
          </p:nvSpPr>
          <p:spPr>
            <a:xfrm>
              <a:off x="5285700" y="2399500"/>
              <a:ext cx="20425" cy="35900"/>
            </a:xfrm>
            <a:custGeom>
              <a:avLst/>
              <a:gdLst/>
              <a:ahLst/>
              <a:cxnLst/>
              <a:rect l="l" t="t" r="r" b="b"/>
              <a:pathLst>
                <a:path w="817" h="1436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298"/>
                    <a:pt x="291" y="822"/>
                    <a:pt x="216" y="1436"/>
                  </a:cubicBezTo>
                  <a:cubicBezTo>
                    <a:pt x="385" y="1179"/>
                    <a:pt x="448" y="1087"/>
                    <a:pt x="517" y="983"/>
                  </a:cubicBezTo>
                  <a:cubicBezTo>
                    <a:pt x="579" y="1112"/>
                    <a:pt x="638" y="1234"/>
                    <a:pt x="702" y="1368"/>
                  </a:cubicBezTo>
                  <a:cubicBezTo>
                    <a:pt x="748" y="1298"/>
                    <a:pt x="808" y="1248"/>
                    <a:pt x="809" y="1197"/>
                  </a:cubicBezTo>
                  <a:cubicBezTo>
                    <a:pt x="817" y="840"/>
                    <a:pt x="813" y="483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29">
              <a:extLst>
                <a:ext uri="{FF2B5EF4-FFF2-40B4-BE49-F238E27FC236}">
                  <a16:creationId xmlns:a16="http://schemas.microsoft.com/office/drawing/2014/main" id="{D6EBD01A-F351-7417-F044-3DCB75063EF8}"/>
                </a:ext>
              </a:extLst>
            </p:cNvPr>
            <p:cNvSpPr/>
            <p:nvPr/>
          </p:nvSpPr>
          <p:spPr>
            <a:xfrm>
              <a:off x="5206300" y="2501900"/>
              <a:ext cx="10425" cy="55425"/>
            </a:xfrm>
            <a:custGeom>
              <a:avLst/>
              <a:gdLst/>
              <a:ahLst/>
              <a:cxnLst/>
              <a:rect l="l" t="t" r="r" b="b"/>
              <a:pathLst>
                <a:path w="417" h="2217" extrusionOk="0">
                  <a:moveTo>
                    <a:pt x="0" y="1"/>
                  </a:moveTo>
                  <a:lnTo>
                    <a:pt x="198" y="2217"/>
                  </a:lnTo>
                  <a:cubicBezTo>
                    <a:pt x="417" y="1638"/>
                    <a:pt x="333" y="70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29">
              <a:extLst>
                <a:ext uri="{FF2B5EF4-FFF2-40B4-BE49-F238E27FC236}">
                  <a16:creationId xmlns:a16="http://schemas.microsoft.com/office/drawing/2014/main" id="{D203F077-0D01-960B-5345-99959CA3D1EA}"/>
                </a:ext>
              </a:extLst>
            </p:cNvPr>
            <p:cNvSpPr/>
            <p:nvPr/>
          </p:nvSpPr>
          <p:spPr>
            <a:xfrm>
              <a:off x="5232450" y="2442525"/>
              <a:ext cx="3025" cy="34675"/>
            </a:xfrm>
            <a:custGeom>
              <a:avLst/>
              <a:gdLst/>
              <a:ahLst/>
              <a:cxnLst/>
              <a:rect l="l" t="t" r="r" b="b"/>
              <a:pathLst>
                <a:path w="121" h="1387" extrusionOk="0">
                  <a:moveTo>
                    <a:pt x="120" y="0"/>
                  </a:moveTo>
                  <a:lnTo>
                    <a:pt x="0" y="34"/>
                  </a:lnTo>
                  <a:lnTo>
                    <a:pt x="0" y="1386"/>
                  </a:lnTo>
                  <a:lnTo>
                    <a:pt x="120" y="138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29">
              <a:extLst>
                <a:ext uri="{FF2B5EF4-FFF2-40B4-BE49-F238E27FC236}">
                  <a16:creationId xmlns:a16="http://schemas.microsoft.com/office/drawing/2014/main" id="{87E7C6E0-C4D1-BED6-76CE-9C396616A9AA}"/>
                </a:ext>
              </a:extLst>
            </p:cNvPr>
            <p:cNvSpPr/>
            <p:nvPr/>
          </p:nvSpPr>
          <p:spPr>
            <a:xfrm>
              <a:off x="5267175" y="2464475"/>
              <a:ext cx="2475" cy="25275"/>
            </a:xfrm>
            <a:custGeom>
              <a:avLst/>
              <a:gdLst/>
              <a:ahLst/>
              <a:cxnLst/>
              <a:rect l="l" t="t" r="r" b="b"/>
              <a:pathLst>
                <a:path w="99" h="1011" extrusionOk="0">
                  <a:moveTo>
                    <a:pt x="1" y="1"/>
                  </a:moveTo>
                  <a:lnTo>
                    <a:pt x="1" y="992"/>
                  </a:lnTo>
                  <a:lnTo>
                    <a:pt x="98" y="101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29">
              <a:extLst>
                <a:ext uri="{FF2B5EF4-FFF2-40B4-BE49-F238E27FC236}">
                  <a16:creationId xmlns:a16="http://schemas.microsoft.com/office/drawing/2014/main" id="{EA073AC1-94AB-C98A-4858-C71840607A2E}"/>
                </a:ext>
              </a:extLst>
            </p:cNvPr>
            <p:cNvSpPr/>
            <p:nvPr/>
          </p:nvSpPr>
          <p:spPr>
            <a:xfrm>
              <a:off x="5325775" y="2428475"/>
              <a:ext cx="4575" cy="16275"/>
            </a:xfrm>
            <a:custGeom>
              <a:avLst/>
              <a:gdLst/>
              <a:ahLst/>
              <a:cxnLst/>
              <a:rect l="l" t="t" r="r" b="b"/>
              <a:pathLst>
                <a:path w="183" h="651" extrusionOk="0">
                  <a:moveTo>
                    <a:pt x="141" y="0"/>
                  </a:moveTo>
                  <a:lnTo>
                    <a:pt x="1" y="11"/>
                  </a:lnTo>
                  <a:cubicBezTo>
                    <a:pt x="11" y="223"/>
                    <a:pt x="22" y="436"/>
                    <a:pt x="33" y="650"/>
                  </a:cubicBezTo>
                  <a:lnTo>
                    <a:pt x="182" y="607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29">
              <a:extLst>
                <a:ext uri="{FF2B5EF4-FFF2-40B4-BE49-F238E27FC236}">
                  <a16:creationId xmlns:a16="http://schemas.microsoft.com/office/drawing/2014/main" id="{8D3032B7-97BE-200A-BA83-79EB85A9713E}"/>
                </a:ext>
              </a:extLst>
            </p:cNvPr>
            <p:cNvSpPr/>
            <p:nvPr/>
          </p:nvSpPr>
          <p:spPr>
            <a:xfrm>
              <a:off x="5359025" y="2612050"/>
              <a:ext cx="136575" cy="32875"/>
            </a:xfrm>
            <a:custGeom>
              <a:avLst/>
              <a:gdLst/>
              <a:ahLst/>
              <a:cxnLst/>
              <a:rect l="l" t="t" r="r" b="b"/>
              <a:pathLst>
                <a:path w="5463" h="1315" extrusionOk="0">
                  <a:moveTo>
                    <a:pt x="5420" y="1"/>
                  </a:moveTo>
                  <a:cubicBezTo>
                    <a:pt x="3609" y="411"/>
                    <a:pt x="1736" y="527"/>
                    <a:pt x="0" y="1314"/>
                  </a:cubicBezTo>
                  <a:lnTo>
                    <a:pt x="5463" y="208"/>
                  </a:lnTo>
                  <a:cubicBezTo>
                    <a:pt x="5448" y="139"/>
                    <a:pt x="5435" y="70"/>
                    <a:pt x="5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29">
              <a:extLst>
                <a:ext uri="{FF2B5EF4-FFF2-40B4-BE49-F238E27FC236}">
                  <a16:creationId xmlns:a16="http://schemas.microsoft.com/office/drawing/2014/main" id="{7AE5F34B-1A0A-8BA7-440D-D38650DA523F}"/>
                </a:ext>
              </a:extLst>
            </p:cNvPr>
            <p:cNvSpPr/>
            <p:nvPr/>
          </p:nvSpPr>
          <p:spPr>
            <a:xfrm>
              <a:off x="5421225" y="2596600"/>
              <a:ext cx="77675" cy="20475"/>
            </a:xfrm>
            <a:custGeom>
              <a:avLst/>
              <a:gdLst/>
              <a:ahLst/>
              <a:cxnLst/>
              <a:rect l="l" t="t" r="r" b="b"/>
              <a:pathLst>
                <a:path w="3107" h="819" extrusionOk="0">
                  <a:moveTo>
                    <a:pt x="3063" y="1"/>
                  </a:moveTo>
                  <a:lnTo>
                    <a:pt x="0" y="655"/>
                  </a:lnTo>
                  <a:cubicBezTo>
                    <a:pt x="11" y="709"/>
                    <a:pt x="24" y="764"/>
                    <a:pt x="35" y="818"/>
                  </a:cubicBezTo>
                  <a:lnTo>
                    <a:pt x="3106" y="202"/>
                  </a:lnTo>
                  <a:cubicBezTo>
                    <a:pt x="3091" y="134"/>
                    <a:pt x="3078" y="67"/>
                    <a:pt x="3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29">
              <a:extLst>
                <a:ext uri="{FF2B5EF4-FFF2-40B4-BE49-F238E27FC236}">
                  <a16:creationId xmlns:a16="http://schemas.microsoft.com/office/drawing/2014/main" id="{1272EB4C-0BB8-9C18-397C-9BB4B2345E5E}"/>
                </a:ext>
              </a:extLst>
            </p:cNvPr>
            <p:cNvSpPr/>
            <p:nvPr/>
          </p:nvSpPr>
          <p:spPr>
            <a:xfrm>
              <a:off x="5506075" y="2429375"/>
              <a:ext cx="39225" cy="29550"/>
            </a:xfrm>
            <a:custGeom>
              <a:avLst/>
              <a:gdLst/>
              <a:ahLst/>
              <a:cxnLst/>
              <a:rect l="l" t="t" r="r" b="b"/>
              <a:pathLst>
                <a:path w="1569" h="1182" extrusionOk="0">
                  <a:moveTo>
                    <a:pt x="1466" y="1"/>
                  </a:moveTo>
                  <a:lnTo>
                    <a:pt x="1466" y="1"/>
                  </a:lnTo>
                  <a:cubicBezTo>
                    <a:pt x="26" y="520"/>
                    <a:pt x="1" y="540"/>
                    <a:pt x="45" y="1182"/>
                  </a:cubicBezTo>
                  <a:lnTo>
                    <a:pt x="1568" y="631"/>
                  </a:lnTo>
                  <a:lnTo>
                    <a:pt x="1031" y="465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337415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>
          <a:extLst>
            <a:ext uri="{FF2B5EF4-FFF2-40B4-BE49-F238E27FC236}">
              <a16:creationId xmlns:a16="http://schemas.microsoft.com/office/drawing/2014/main" id="{570A4458-40AC-B271-9E0A-F284E504C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p129">
            <a:extLst>
              <a:ext uri="{FF2B5EF4-FFF2-40B4-BE49-F238E27FC236}">
                <a16:creationId xmlns:a16="http://schemas.microsoft.com/office/drawing/2014/main" id="{715C8336-4E92-2813-1E8D-B2ADA50DB5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Onomatopoeia</a:t>
            </a:r>
            <a:br>
              <a:rPr lang="en-US" dirty="0"/>
            </a:br>
            <a:br>
              <a:rPr lang="en-US" dirty="0"/>
            </a:b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C6016E1-D5A1-7457-FD7B-8EDB821692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1154465"/>
              </p:ext>
            </p:extLst>
          </p:nvPr>
        </p:nvGraphicFramePr>
        <p:xfrm>
          <a:off x="369672" y="1303354"/>
          <a:ext cx="6556387" cy="3244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659" name="Google Shape;4659;p129">
            <a:extLst>
              <a:ext uri="{FF2B5EF4-FFF2-40B4-BE49-F238E27FC236}">
                <a16:creationId xmlns:a16="http://schemas.microsoft.com/office/drawing/2014/main" id="{0000D2BB-3268-1588-1A91-6541AFF812BF}"/>
              </a:ext>
            </a:extLst>
          </p:cNvPr>
          <p:cNvSpPr/>
          <p:nvPr/>
        </p:nvSpPr>
        <p:spPr>
          <a:xfrm>
            <a:off x="4889659" y="3301655"/>
            <a:ext cx="16838" cy="15855"/>
          </a:xfrm>
          <a:custGeom>
            <a:avLst/>
            <a:gdLst/>
            <a:ahLst/>
            <a:cxnLst/>
            <a:rect l="l" t="t" r="r" b="b"/>
            <a:pathLst>
              <a:path w="788" h="742" extrusionOk="0">
                <a:moveTo>
                  <a:pt x="788" y="1"/>
                </a:moveTo>
                <a:lnTo>
                  <a:pt x="1" y="647"/>
                </a:lnTo>
                <a:lnTo>
                  <a:pt x="90" y="741"/>
                </a:lnTo>
                <a:lnTo>
                  <a:pt x="428" y="665"/>
                </a:lnTo>
                <a:cubicBezTo>
                  <a:pt x="548" y="443"/>
                  <a:pt x="668" y="223"/>
                  <a:pt x="7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0" name="Google Shape;4660;p129">
            <a:extLst>
              <a:ext uri="{FF2B5EF4-FFF2-40B4-BE49-F238E27FC236}">
                <a16:creationId xmlns:a16="http://schemas.microsoft.com/office/drawing/2014/main" id="{8E702288-DA8D-D724-F3C0-D899909D0D3F}"/>
              </a:ext>
            </a:extLst>
          </p:cNvPr>
          <p:cNvSpPr/>
          <p:nvPr/>
        </p:nvSpPr>
        <p:spPr>
          <a:xfrm>
            <a:off x="4875343" y="3315480"/>
            <a:ext cx="16261" cy="13205"/>
          </a:xfrm>
          <a:custGeom>
            <a:avLst/>
            <a:gdLst/>
            <a:ahLst/>
            <a:cxnLst/>
            <a:rect l="l" t="t" r="r" b="b"/>
            <a:pathLst>
              <a:path w="761" h="618" extrusionOk="0">
                <a:moveTo>
                  <a:pt x="671" y="0"/>
                </a:moveTo>
                <a:lnTo>
                  <a:pt x="1" y="450"/>
                </a:lnTo>
                <a:lnTo>
                  <a:pt x="129" y="617"/>
                </a:lnTo>
                <a:lnTo>
                  <a:pt x="760" y="94"/>
                </a:lnTo>
                <a:lnTo>
                  <a:pt x="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1" name="Google Shape;4661;p129">
            <a:extLst>
              <a:ext uri="{FF2B5EF4-FFF2-40B4-BE49-F238E27FC236}">
                <a16:creationId xmlns:a16="http://schemas.microsoft.com/office/drawing/2014/main" id="{71C3291B-812B-0E98-5BAA-982A86AC6D33}"/>
              </a:ext>
            </a:extLst>
          </p:cNvPr>
          <p:cNvSpPr/>
          <p:nvPr/>
        </p:nvSpPr>
        <p:spPr>
          <a:xfrm>
            <a:off x="4817929" y="3348835"/>
            <a:ext cx="2585" cy="32842"/>
          </a:xfrm>
          <a:custGeom>
            <a:avLst/>
            <a:gdLst/>
            <a:ahLst/>
            <a:cxnLst/>
            <a:rect l="l" t="t" r="r" b="b"/>
            <a:pathLst>
              <a:path w="121" h="1537" extrusionOk="0">
                <a:moveTo>
                  <a:pt x="121" y="1"/>
                </a:moveTo>
                <a:lnTo>
                  <a:pt x="0" y="3"/>
                </a:lnTo>
                <a:lnTo>
                  <a:pt x="0" y="1536"/>
                </a:lnTo>
                <a:lnTo>
                  <a:pt x="121" y="1533"/>
                </a:lnTo>
                <a:lnTo>
                  <a:pt x="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2" name="Google Shape;4662;p129">
            <a:extLst>
              <a:ext uri="{FF2B5EF4-FFF2-40B4-BE49-F238E27FC236}">
                <a16:creationId xmlns:a16="http://schemas.microsoft.com/office/drawing/2014/main" id="{29263CEE-E067-E077-3F5B-73B78F61AE71}"/>
              </a:ext>
            </a:extLst>
          </p:cNvPr>
          <p:cNvGrpSpPr/>
          <p:nvPr/>
        </p:nvGrpSpPr>
        <p:grpSpPr>
          <a:xfrm>
            <a:off x="7149724" y="2741849"/>
            <a:ext cx="1994276" cy="1724788"/>
            <a:chOff x="1745450" y="238200"/>
            <a:chExt cx="4226775" cy="3507000"/>
          </a:xfrm>
        </p:grpSpPr>
        <p:sp>
          <p:nvSpPr>
            <p:cNvPr id="4663" name="Google Shape;4663;p129">
              <a:extLst>
                <a:ext uri="{FF2B5EF4-FFF2-40B4-BE49-F238E27FC236}">
                  <a16:creationId xmlns:a16="http://schemas.microsoft.com/office/drawing/2014/main" id="{4D1B7D60-0499-DB16-5C4E-D8F2902B2C98}"/>
                </a:ext>
              </a:extLst>
            </p:cNvPr>
            <p:cNvSpPr/>
            <p:nvPr/>
          </p:nvSpPr>
          <p:spPr>
            <a:xfrm>
              <a:off x="5895525" y="1470000"/>
              <a:ext cx="76700" cy="222300"/>
            </a:xfrm>
            <a:custGeom>
              <a:avLst/>
              <a:gdLst/>
              <a:ahLst/>
              <a:cxnLst/>
              <a:rect l="l" t="t" r="r" b="b"/>
              <a:pathLst>
                <a:path w="3068" h="8892" extrusionOk="0">
                  <a:moveTo>
                    <a:pt x="1632" y="0"/>
                  </a:moveTo>
                  <a:lnTo>
                    <a:pt x="1610" y="19"/>
                  </a:lnTo>
                  <a:cubicBezTo>
                    <a:pt x="1614" y="19"/>
                    <a:pt x="1617" y="19"/>
                    <a:pt x="1621" y="19"/>
                  </a:cubicBezTo>
                  <a:lnTo>
                    <a:pt x="1621" y="19"/>
                  </a:lnTo>
                  <a:cubicBezTo>
                    <a:pt x="1625" y="13"/>
                    <a:pt x="1628" y="7"/>
                    <a:pt x="1632" y="0"/>
                  </a:cubicBezTo>
                  <a:close/>
                  <a:moveTo>
                    <a:pt x="2419" y="7897"/>
                  </a:moveTo>
                  <a:cubicBezTo>
                    <a:pt x="2414" y="7912"/>
                    <a:pt x="2408" y="7927"/>
                    <a:pt x="2403" y="7942"/>
                  </a:cubicBezTo>
                  <a:lnTo>
                    <a:pt x="2425" y="7954"/>
                  </a:lnTo>
                  <a:lnTo>
                    <a:pt x="2419" y="7897"/>
                  </a:lnTo>
                  <a:close/>
                  <a:moveTo>
                    <a:pt x="1621" y="19"/>
                  </a:moveTo>
                  <a:cubicBezTo>
                    <a:pt x="1588" y="72"/>
                    <a:pt x="1537" y="128"/>
                    <a:pt x="1544" y="174"/>
                  </a:cubicBezTo>
                  <a:cubicBezTo>
                    <a:pt x="1750" y="1418"/>
                    <a:pt x="874" y="2320"/>
                    <a:pt x="526" y="3387"/>
                  </a:cubicBezTo>
                  <a:cubicBezTo>
                    <a:pt x="424" y="3698"/>
                    <a:pt x="298" y="4000"/>
                    <a:pt x="126" y="4457"/>
                  </a:cubicBezTo>
                  <a:lnTo>
                    <a:pt x="2129" y="2989"/>
                  </a:lnTo>
                  <a:lnTo>
                    <a:pt x="2261" y="3070"/>
                  </a:lnTo>
                  <a:cubicBezTo>
                    <a:pt x="2071" y="3510"/>
                    <a:pt x="1880" y="3948"/>
                    <a:pt x="1625" y="4532"/>
                  </a:cubicBezTo>
                  <a:lnTo>
                    <a:pt x="2453" y="4163"/>
                  </a:lnTo>
                  <a:lnTo>
                    <a:pt x="2453" y="4163"/>
                  </a:lnTo>
                  <a:cubicBezTo>
                    <a:pt x="2323" y="5114"/>
                    <a:pt x="1486" y="5360"/>
                    <a:pt x="1047" y="5936"/>
                  </a:cubicBezTo>
                  <a:cubicBezTo>
                    <a:pt x="1048" y="6278"/>
                    <a:pt x="1353" y="6650"/>
                    <a:pt x="928" y="6999"/>
                  </a:cubicBezTo>
                  <a:cubicBezTo>
                    <a:pt x="786" y="7115"/>
                    <a:pt x="853" y="7462"/>
                    <a:pt x="727" y="7632"/>
                  </a:cubicBezTo>
                  <a:cubicBezTo>
                    <a:pt x="556" y="7863"/>
                    <a:pt x="268" y="8006"/>
                    <a:pt x="78" y="8229"/>
                  </a:cubicBezTo>
                  <a:cubicBezTo>
                    <a:pt x="1" y="8320"/>
                    <a:pt x="51" y="8520"/>
                    <a:pt x="30" y="8892"/>
                  </a:cubicBezTo>
                  <a:lnTo>
                    <a:pt x="2328" y="7055"/>
                  </a:lnTo>
                  <a:lnTo>
                    <a:pt x="2419" y="7897"/>
                  </a:lnTo>
                  <a:lnTo>
                    <a:pt x="2419" y="7897"/>
                  </a:lnTo>
                  <a:cubicBezTo>
                    <a:pt x="2768" y="6956"/>
                    <a:pt x="3068" y="5972"/>
                    <a:pt x="2809" y="4991"/>
                  </a:cubicBezTo>
                  <a:cubicBezTo>
                    <a:pt x="2552" y="4014"/>
                    <a:pt x="2534" y="3062"/>
                    <a:pt x="2585" y="2076"/>
                  </a:cubicBezTo>
                  <a:cubicBezTo>
                    <a:pt x="2607" y="1662"/>
                    <a:pt x="2508" y="1220"/>
                    <a:pt x="2363" y="826"/>
                  </a:cubicBezTo>
                  <a:cubicBezTo>
                    <a:pt x="2237" y="484"/>
                    <a:pt x="2126" y="45"/>
                    <a:pt x="162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29">
              <a:extLst>
                <a:ext uri="{FF2B5EF4-FFF2-40B4-BE49-F238E27FC236}">
                  <a16:creationId xmlns:a16="http://schemas.microsoft.com/office/drawing/2014/main" id="{7FE26E3B-365E-AD75-8620-77F3DA6E8E09}"/>
                </a:ext>
              </a:extLst>
            </p:cNvPr>
            <p:cNvSpPr/>
            <p:nvPr/>
          </p:nvSpPr>
          <p:spPr>
            <a:xfrm>
              <a:off x="1745450" y="238200"/>
              <a:ext cx="643325" cy="2685350"/>
            </a:xfrm>
            <a:custGeom>
              <a:avLst/>
              <a:gdLst/>
              <a:ahLst/>
              <a:cxnLst/>
              <a:rect l="l" t="t" r="r" b="b"/>
              <a:pathLst>
                <a:path w="25733" h="107414" extrusionOk="0">
                  <a:moveTo>
                    <a:pt x="20047" y="12764"/>
                  </a:moveTo>
                  <a:cubicBezTo>
                    <a:pt x="20692" y="12764"/>
                    <a:pt x="21026" y="13103"/>
                    <a:pt x="21101" y="13771"/>
                  </a:cubicBezTo>
                  <a:cubicBezTo>
                    <a:pt x="21137" y="14083"/>
                    <a:pt x="21157" y="14417"/>
                    <a:pt x="21084" y="14717"/>
                  </a:cubicBezTo>
                  <a:cubicBezTo>
                    <a:pt x="20837" y="15743"/>
                    <a:pt x="20743" y="16777"/>
                    <a:pt x="20774" y="17827"/>
                  </a:cubicBezTo>
                  <a:cubicBezTo>
                    <a:pt x="20776" y="17907"/>
                    <a:pt x="20721" y="17987"/>
                    <a:pt x="20654" y="18175"/>
                  </a:cubicBezTo>
                  <a:cubicBezTo>
                    <a:pt x="20522" y="17909"/>
                    <a:pt x="20439" y="17738"/>
                    <a:pt x="20336" y="17531"/>
                  </a:cubicBezTo>
                  <a:lnTo>
                    <a:pt x="20336" y="17531"/>
                  </a:lnTo>
                  <a:cubicBezTo>
                    <a:pt x="19764" y="18518"/>
                    <a:pt x="20245" y="19431"/>
                    <a:pt x="20366" y="20323"/>
                  </a:cubicBezTo>
                  <a:cubicBezTo>
                    <a:pt x="20124" y="20396"/>
                    <a:pt x="19877" y="20407"/>
                    <a:pt x="19732" y="20530"/>
                  </a:cubicBezTo>
                  <a:cubicBezTo>
                    <a:pt x="19587" y="20654"/>
                    <a:pt x="19542" y="20894"/>
                    <a:pt x="19279" y="21091"/>
                  </a:cubicBezTo>
                  <a:lnTo>
                    <a:pt x="18882" y="19381"/>
                  </a:lnTo>
                  <a:cubicBezTo>
                    <a:pt x="18386" y="19396"/>
                    <a:pt x="18307" y="19694"/>
                    <a:pt x="18283" y="19973"/>
                  </a:cubicBezTo>
                  <a:cubicBezTo>
                    <a:pt x="18178" y="21137"/>
                    <a:pt x="18098" y="22305"/>
                    <a:pt x="18010" y="23471"/>
                  </a:cubicBezTo>
                  <a:cubicBezTo>
                    <a:pt x="17962" y="24101"/>
                    <a:pt x="17953" y="24736"/>
                    <a:pt x="17857" y="25359"/>
                  </a:cubicBezTo>
                  <a:cubicBezTo>
                    <a:pt x="17807" y="25680"/>
                    <a:pt x="17604" y="25978"/>
                    <a:pt x="17464" y="26302"/>
                  </a:cubicBezTo>
                  <a:cubicBezTo>
                    <a:pt x="16851" y="26193"/>
                    <a:pt x="16576" y="25836"/>
                    <a:pt x="16573" y="25372"/>
                  </a:cubicBezTo>
                  <a:cubicBezTo>
                    <a:pt x="16560" y="23993"/>
                    <a:pt x="16090" y="22646"/>
                    <a:pt x="16385" y="21239"/>
                  </a:cubicBezTo>
                  <a:cubicBezTo>
                    <a:pt x="16576" y="20323"/>
                    <a:pt x="16600" y="19372"/>
                    <a:pt x="16699" y="18436"/>
                  </a:cubicBezTo>
                  <a:lnTo>
                    <a:pt x="16474" y="18404"/>
                  </a:lnTo>
                  <a:cubicBezTo>
                    <a:pt x="16331" y="19247"/>
                    <a:pt x="16164" y="20088"/>
                    <a:pt x="16052" y="20936"/>
                  </a:cubicBezTo>
                  <a:cubicBezTo>
                    <a:pt x="15882" y="22224"/>
                    <a:pt x="15696" y="23524"/>
                    <a:pt x="15994" y="24812"/>
                  </a:cubicBezTo>
                  <a:cubicBezTo>
                    <a:pt x="16117" y="25351"/>
                    <a:pt x="16321" y="25916"/>
                    <a:pt x="16645" y="26352"/>
                  </a:cubicBezTo>
                  <a:cubicBezTo>
                    <a:pt x="16836" y="26609"/>
                    <a:pt x="17070" y="26734"/>
                    <a:pt x="17295" y="26734"/>
                  </a:cubicBezTo>
                  <a:cubicBezTo>
                    <a:pt x="17576" y="26734"/>
                    <a:pt x="17842" y="26540"/>
                    <a:pt x="17989" y="26169"/>
                  </a:cubicBezTo>
                  <a:cubicBezTo>
                    <a:pt x="18217" y="25593"/>
                    <a:pt x="18327" y="24950"/>
                    <a:pt x="18370" y="24328"/>
                  </a:cubicBezTo>
                  <a:cubicBezTo>
                    <a:pt x="18457" y="23099"/>
                    <a:pt x="18460" y="21862"/>
                    <a:pt x="18503" y="20518"/>
                  </a:cubicBezTo>
                  <a:lnTo>
                    <a:pt x="19264" y="21704"/>
                  </a:lnTo>
                  <a:cubicBezTo>
                    <a:pt x="19597" y="21560"/>
                    <a:pt x="19890" y="21327"/>
                    <a:pt x="20097" y="21327"/>
                  </a:cubicBezTo>
                  <a:cubicBezTo>
                    <a:pt x="20123" y="21327"/>
                    <a:pt x="20147" y="21331"/>
                    <a:pt x="20170" y="21339"/>
                  </a:cubicBezTo>
                  <a:cubicBezTo>
                    <a:pt x="20616" y="21492"/>
                    <a:pt x="20350" y="21948"/>
                    <a:pt x="20328" y="22256"/>
                  </a:cubicBezTo>
                  <a:cubicBezTo>
                    <a:pt x="20062" y="25888"/>
                    <a:pt x="19763" y="29517"/>
                    <a:pt x="19492" y="33147"/>
                  </a:cubicBezTo>
                  <a:cubicBezTo>
                    <a:pt x="19372" y="34759"/>
                    <a:pt x="19253" y="36372"/>
                    <a:pt x="19205" y="37987"/>
                  </a:cubicBezTo>
                  <a:cubicBezTo>
                    <a:pt x="19114" y="41122"/>
                    <a:pt x="19075" y="44258"/>
                    <a:pt x="19010" y="47394"/>
                  </a:cubicBezTo>
                  <a:cubicBezTo>
                    <a:pt x="18971" y="49228"/>
                    <a:pt x="18953" y="51063"/>
                    <a:pt x="18868" y="52894"/>
                  </a:cubicBezTo>
                  <a:cubicBezTo>
                    <a:pt x="18819" y="53927"/>
                    <a:pt x="18657" y="54955"/>
                    <a:pt x="18546" y="55984"/>
                  </a:cubicBezTo>
                  <a:lnTo>
                    <a:pt x="18332" y="55974"/>
                  </a:lnTo>
                  <a:lnTo>
                    <a:pt x="18332" y="51461"/>
                  </a:lnTo>
                  <a:lnTo>
                    <a:pt x="18107" y="51464"/>
                  </a:lnTo>
                  <a:cubicBezTo>
                    <a:pt x="18107" y="53070"/>
                    <a:pt x="18056" y="54680"/>
                    <a:pt x="18129" y="56283"/>
                  </a:cubicBezTo>
                  <a:cubicBezTo>
                    <a:pt x="18166" y="57119"/>
                    <a:pt x="17883" y="57729"/>
                    <a:pt x="17188" y="58482"/>
                  </a:cubicBezTo>
                  <a:lnTo>
                    <a:pt x="17188" y="56080"/>
                  </a:lnTo>
                  <a:lnTo>
                    <a:pt x="16924" y="56084"/>
                  </a:lnTo>
                  <a:cubicBezTo>
                    <a:pt x="16924" y="56828"/>
                    <a:pt x="16932" y="57571"/>
                    <a:pt x="16923" y="58314"/>
                  </a:cubicBezTo>
                  <a:cubicBezTo>
                    <a:pt x="16909" y="59358"/>
                    <a:pt x="16284" y="59989"/>
                    <a:pt x="15359" y="59989"/>
                  </a:cubicBezTo>
                  <a:cubicBezTo>
                    <a:pt x="15176" y="59989"/>
                    <a:pt x="14981" y="59964"/>
                    <a:pt x="14777" y="59913"/>
                  </a:cubicBezTo>
                  <a:cubicBezTo>
                    <a:pt x="14394" y="59818"/>
                    <a:pt x="14156" y="59646"/>
                    <a:pt x="14187" y="59199"/>
                  </a:cubicBezTo>
                  <a:cubicBezTo>
                    <a:pt x="14208" y="58890"/>
                    <a:pt x="14161" y="58576"/>
                    <a:pt x="14143" y="58245"/>
                  </a:cubicBezTo>
                  <a:lnTo>
                    <a:pt x="13413" y="58560"/>
                  </a:lnTo>
                  <a:cubicBezTo>
                    <a:pt x="13383" y="58177"/>
                    <a:pt x="13349" y="57751"/>
                    <a:pt x="13315" y="57324"/>
                  </a:cubicBezTo>
                  <a:lnTo>
                    <a:pt x="13190" y="57324"/>
                  </a:lnTo>
                  <a:cubicBezTo>
                    <a:pt x="13121" y="58286"/>
                    <a:pt x="13052" y="59249"/>
                    <a:pt x="12982" y="60236"/>
                  </a:cubicBezTo>
                  <a:lnTo>
                    <a:pt x="11085" y="60236"/>
                  </a:lnTo>
                  <a:lnTo>
                    <a:pt x="11085" y="57421"/>
                  </a:lnTo>
                  <a:lnTo>
                    <a:pt x="10949" y="57410"/>
                  </a:lnTo>
                  <a:cubicBezTo>
                    <a:pt x="10885" y="58215"/>
                    <a:pt x="10820" y="59020"/>
                    <a:pt x="10755" y="59825"/>
                  </a:cubicBezTo>
                  <a:lnTo>
                    <a:pt x="10541" y="59817"/>
                  </a:lnTo>
                  <a:lnTo>
                    <a:pt x="10541" y="55862"/>
                  </a:lnTo>
                  <a:lnTo>
                    <a:pt x="10302" y="55864"/>
                  </a:lnTo>
                  <a:lnTo>
                    <a:pt x="10302" y="60016"/>
                  </a:lnTo>
                  <a:cubicBezTo>
                    <a:pt x="9666" y="59723"/>
                    <a:pt x="9425" y="59316"/>
                    <a:pt x="9383" y="58850"/>
                  </a:cubicBezTo>
                  <a:cubicBezTo>
                    <a:pt x="9306" y="58003"/>
                    <a:pt x="9310" y="57149"/>
                    <a:pt x="9284" y="56298"/>
                  </a:cubicBezTo>
                  <a:cubicBezTo>
                    <a:pt x="9264" y="55667"/>
                    <a:pt x="9227" y="55035"/>
                    <a:pt x="9243" y="54406"/>
                  </a:cubicBezTo>
                  <a:cubicBezTo>
                    <a:pt x="9263" y="53617"/>
                    <a:pt x="9341" y="52830"/>
                    <a:pt x="9374" y="52041"/>
                  </a:cubicBezTo>
                  <a:cubicBezTo>
                    <a:pt x="9467" y="49826"/>
                    <a:pt x="9496" y="47607"/>
                    <a:pt x="9652" y="45395"/>
                  </a:cubicBezTo>
                  <a:cubicBezTo>
                    <a:pt x="9831" y="42834"/>
                    <a:pt x="9944" y="40275"/>
                    <a:pt x="9963" y="37705"/>
                  </a:cubicBezTo>
                  <a:cubicBezTo>
                    <a:pt x="9988" y="34416"/>
                    <a:pt x="10092" y="31126"/>
                    <a:pt x="10209" y="27840"/>
                  </a:cubicBezTo>
                  <a:cubicBezTo>
                    <a:pt x="10295" y="25403"/>
                    <a:pt x="10460" y="22971"/>
                    <a:pt x="10582" y="20536"/>
                  </a:cubicBezTo>
                  <a:cubicBezTo>
                    <a:pt x="10610" y="19981"/>
                    <a:pt x="10825" y="19515"/>
                    <a:pt x="11194" y="18908"/>
                  </a:cubicBezTo>
                  <a:lnTo>
                    <a:pt x="11194" y="18908"/>
                  </a:lnTo>
                  <a:cubicBezTo>
                    <a:pt x="11146" y="19724"/>
                    <a:pt x="11070" y="20350"/>
                    <a:pt x="11086" y="20975"/>
                  </a:cubicBezTo>
                  <a:cubicBezTo>
                    <a:pt x="11098" y="21444"/>
                    <a:pt x="11162" y="21932"/>
                    <a:pt x="11322" y="22368"/>
                  </a:cubicBezTo>
                  <a:cubicBezTo>
                    <a:pt x="11414" y="22623"/>
                    <a:pt x="11722" y="22932"/>
                    <a:pt x="11966" y="22963"/>
                  </a:cubicBezTo>
                  <a:cubicBezTo>
                    <a:pt x="11982" y="22965"/>
                    <a:pt x="11999" y="22966"/>
                    <a:pt x="12016" y="22966"/>
                  </a:cubicBezTo>
                  <a:cubicBezTo>
                    <a:pt x="12264" y="22966"/>
                    <a:pt x="12639" y="22759"/>
                    <a:pt x="12734" y="22553"/>
                  </a:cubicBezTo>
                  <a:cubicBezTo>
                    <a:pt x="12951" y="22080"/>
                    <a:pt x="13148" y="21525"/>
                    <a:pt x="13110" y="21022"/>
                  </a:cubicBezTo>
                  <a:cubicBezTo>
                    <a:pt x="13014" y="19745"/>
                    <a:pt x="13045" y="18507"/>
                    <a:pt x="13555" y="17301"/>
                  </a:cubicBezTo>
                  <a:lnTo>
                    <a:pt x="13555" y="17301"/>
                  </a:lnTo>
                  <a:cubicBezTo>
                    <a:pt x="12931" y="17772"/>
                    <a:pt x="12767" y="18445"/>
                    <a:pt x="12738" y="19158"/>
                  </a:cubicBezTo>
                  <a:cubicBezTo>
                    <a:pt x="12710" y="19886"/>
                    <a:pt x="12741" y="20616"/>
                    <a:pt x="12732" y="21346"/>
                  </a:cubicBezTo>
                  <a:cubicBezTo>
                    <a:pt x="12725" y="21869"/>
                    <a:pt x="12623" y="22356"/>
                    <a:pt x="12056" y="22637"/>
                  </a:cubicBezTo>
                  <a:cubicBezTo>
                    <a:pt x="11605" y="22454"/>
                    <a:pt x="11515" y="22035"/>
                    <a:pt x="11515" y="21636"/>
                  </a:cubicBezTo>
                  <a:cubicBezTo>
                    <a:pt x="11517" y="20817"/>
                    <a:pt x="11582" y="19997"/>
                    <a:pt x="11623" y="19178"/>
                  </a:cubicBezTo>
                  <a:cubicBezTo>
                    <a:pt x="11639" y="18851"/>
                    <a:pt x="11657" y="18523"/>
                    <a:pt x="11671" y="18269"/>
                  </a:cubicBezTo>
                  <a:cubicBezTo>
                    <a:pt x="11583" y="18206"/>
                    <a:pt x="11507" y="18182"/>
                    <a:pt x="11439" y="18182"/>
                  </a:cubicBezTo>
                  <a:cubicBezTo>
                    <a:pt x="11176" y="18182"/>
                    <a:pt x="11036" y="18558"/>
                    <a:pt x="10804" y="18558"/>
                  </a:cubicBezTo>
                  <a:cubicBezTo>
                    <a:pt x="10729" y="18558"/>
                    <a:pt x="10644" y="18519"/>
                    <a:pt x="10542" y="18414"/>
                  </a:cubicBezTo>
                  <a:cubicBezTo>
                    <a:pt x="10454" y="18793"/>
                    <a:pt x="10373" y="19155"/>
                    <a:pt x="10276" y="19581"/>
                  </a:cubicBezTo>
                  <a:cubicBezTo>
                    <a:pt x="9910" y="19304"/>
                    <a:pt x="10026" y="19012"/>
                    <a:pt x="10106" y="18725"/>
                  </a:cubicBezTo>
                  <a:cubicBezTo>
                    <a:pt x="10401" y="17659"/>
                    <a:pt x="10698" y="16592"/>
                    <a:pt x="10993" y="15525"/>
                  </a:cubicBezTo>
                  <a:cubicBezTo>
                    <a:pt x="11027" y="15403"/>
                    <a:pt x="11102" y="15280"/>
                    <a:pt x="11094" y="15162"/>
                  </a:cubicBezTo>
                  <a:cubicBezTo>
                    <a:pt x="11007" y="14019"/>
                    <a:pt x="11325" y="13726"/>
                    <a:pt x="12863" y="13404"/>
                  </a:cubicBezTo>
                  <a:cubicBezTo>
                    <a:pt x="13716" y="13225"/>
                    <a:pt x="14601" y="13204"/>
                    <a:pt x="15496" y="13109"/>
                  </a:cubicBezTo>
                  <a:lnTo>
                    <a:pt x="15496" y="13109"/>
                  </a:lnTo>
                  <a:cubicBezTo>
                    <a:pt x="15635" y="13388"/>
                    <a:pt x="15559" y="13685"/>
                    <a:pt x="15285" y="13685"/>
                  </a:cubicBezTo>
                  <a:cubicBezTo>
                    <a:pt x="15258" y="13685"/>
                    <a:pt x="15228" y="13682"/>
                    <a:pt x="15197" y="13676"/>
                  </a:cubicBezTo>
                  <a:cubicBezTo>
                    <a:pt x="15072" y="13651"/>
                    <a:pt x="14954" y="13639"/>
                    <a:pt x="14843" y="13639"/>
                  </a:cubicBezTo>
                  <a:cubicBezTo>
                    <a:pt x="13899" y="13639"/>
                    <a:pt x="13394" y="14471"/>
                    <a:pt x="12612" y="14902"/>
                  </a:cubicBezTo>
                  <a:cubicBezTo>
                    <a:pt x="12698" y="14958"/>
                    <a:pt x="12751" y="15012"/>
                    <a:pt x="12780" y="15012"/>
                  </a:cubicBezTo>
                  <a:cubicBezTo>
                    <a:pt x="12783" y="15012"/>
                    <a:pt x="12785" y="15012"/>
                    <a:pt x="12787" y="15011"/>
                  </a:cubicBezTo>
                  <a:cubicBezTo>
                    <a:pt x="13800" y="14601"/>
                    <a:pt x="14822" y="14361"/>
                    <a:pt x="15894" y="14361"/>
                  </a:cubicBezTo>
                  <a:cubicBezTo>
                    <a:pt x="16244" y="14361"/>
                    <a:pt x="16599" y="14387"/>
                    <a:pt x="16961" y="14440"/>
                  </a:cubicBezTo>
                  <a:cubicBezTo>
                    <a:pt x="17127" y="14465"/>
                    <a:pt x="17292" y="14478"/>
                    <a:pt x="17457" y="14478"/>
                  </a:cubicBezTo>
                  <a:cubicBezTo>
                    <a:pt x="18252" y="14478"/>
                    <a:pt x="19033" y="14182"/>
                    <a:pt x="19763" y="13512"/>
                  </a:cubicBezTo>
                  <a:lnTo>
                    <a:pt x="19763" y="13512"/>
                  </a:lnTo>
                  <a:cubicBezTo>
                    <a:pt x="19040" y="13644"/>
                    <a:pt x="18476" y="13811"/>
                    <a:pt x="17907" y="13835"/>
                  </a:cubicBezTo>
                  <a:cubicBezTo>
                    <a:pt x="17853" y="13837"/>
                    <a:pt x="17799" y="13838"/>
                    <a:pt x="17746" y="13838"/>
                  </a:cubicBezTo>
                  <a:cubicBezTo>
                    <a:pt x="17210" y="13838"/>
                    <a:pt x="16665" y="13737"/>
                    <a:pt x="16073" y="13682"/>
                  </a:cubicBezTo>
                  <a:cubicBezTo>
                    <a:pt x="16069" y="13583"/>
                    <a:pt x="16062" y="13435"/>
                    <a:pt x="16052" y="13224"/>
                  </a:cubicBezTo>
                  <a:cubicBezTo>
                    <a:pt x="16292" y="13213"/>
                    <a:pt x="16522" y="13110"/>
                    <a:pt x="16745" y="13110"/>
                  </a:cubicBezTo>
                  <a:cubicBezTo>
                    <a:pt x="16932" y="13110"/>
                    <a:pt x="17114" y="13183"/>
                    <a:pt x="17291" y="13446"/>
                  </a:cubicBezTo>
                  <a:cubicBezTo>
                    <a:pt x="17314" y="13481"/>
                    <a:pt x="17369" y="13494"/>
                    <a:pt x="17445" y="13494"/>
                  </a:cubicBezTo>
                  <a:cubicBezTo>
                    <a:pt x="17654" y="13494"/>
                    <a:pt x="18016" y="13391"/>
                    <a:pt x="18262" y="13352"/>
                  </a:cubicBezTo>
                  <a:cubicBezTo>
                    <a:pt x="18278" y="13349"/>
                    <a:pt x="18263" y="13161"/>
                    <a:pt x="18263" y="12977"/>
                  </a:cubicBezTo>
                  <a:cubicBezTo>
                    <a:pt x="18801" y="12908"/>
                    <a:pt x="19387" y="12787"/>
                    <a:pt x="19977" y="12766"/>
                  </a:cubicBezTo>
                  <a:cubicBezTo>
                    <a:pt x="20000" y="12765"/>
                    <a:pt x="20024" y="12764"/>
                    <a:pt x="20047" y="12764"/>
                  </a:cubicBezTo>
                  <a:close/>
                  <a:moveTo>
                    <a:pt x="8922" y="74104"/>
                  </a:moveTo>
                  <a:lnTo>
                    <a:pt x="10972" y="74868"/>
                  </a:lnTo>
                  <a:lnTo>
                    <a:pt x="10450" y="75977"/>
                  </a:lnTo>
                  <a:lnTo>
                    <a:pt x="10594" y="76053"/>
                  </a:lnTo>
                  <a:lnTo>
                    <a:pt x="11352" y="74966"/>
                  </a:lnTo>
                  <a:cubicBezTo>
                    <a:pt x="12018" y="74995"/>
                    <a:pt x="12628" y="75047"/>
                    <a:pt x="13234" y="75047"/>
                  </a:cubicBezTo>
                  <a:cubicBezTo>
                    <a:pt x="13286" y="75047"/>
                    <a:pt x="13338" y="75046"/>
                    <a:pt x="13391" y="75045"/>
                  </a:cubicBezTo>
                  <a:cubicBezTo>
                    <a:pt x="13396" y="75045"/>
                    <a:pt x="13402" y="75045"/>
                    <a:pt x="13407" y="75045"/>
                  </a:cubicBezTo>
                  <a:cubicBezTo>
                    <a:pt x="13742" y="75045"/>
                    <a:pt x="13906" y="75218"/>
                    <a:pt x="14063" y="75455"/>
                  </a:cubicBezTo>
                  <a:cubicBezTo>
                    <a:pt x="14103" y="75421"/>
                    <a:pt x="14143" y="75386"/>
                    <a:pt x="14183" y="75352"/>
                  </a:cubicBezTo>
                  <a:cubicBezTo>
                    <a:pt x="14179" y="75220"/>
                    <a:pt x="14176" y="75082"/>
                    <a:pt x="14262" y="75082"/>
                  </a:cubicBezTo>
                  <a:cubicBezTo>
                    <a:pt x="14300" y="75082"/>
                    <a:pt x="14356" y="75110"/>
                    <a:pt x="14438" y="75178"/>
                  </a:cubicBezTo>
                  <a:cubicBezTo>
                    <a:pt x="14522" y="75248"/>
                    <a:pt x="14569" y="75362"/>
                    <a:pt x="14634" y="75455"/>
                  </a:cubicBezTo>
                  <a:lnTo>
                    <a:pt x="14740" y="75367"/>
                  </a:lnTo>
                  <a:cubicBezTo>
                    <a:pt x="14779" y="75088"/>
                    <a:pt x="14881" y="74982"/>
                    <a:pt x="15010" y="74982"/>
                  </a:cubicBezTo>
                  <a:cubicBezTo>
                    <a:pt x="15119" y="74982"/>
                    <a:pt x="15248" y="75058"/>
                    <a:pt x="15375" y="75171"/>
                  </a:cubicBezTo>
                  <a:cubicBezTo>
                    <a:pt x="15526" y="75308"/>
                    <a:pt x="15593" y="75538"/>
                    <a:pt x="15812" y="75690"/>
                  </a:cubicBezTo>
                  <a:cubicBezTo>
                    <a:pt x="15775" y="75492"/>
                    <a:pt x="15739" y="75293"/>
                    <a:pt x="15696" y="75057"/>
                  </a:cubicBezTo>
                  <a:cubicBezTo>
                    <a:pt x="16309" y="74848"/>
                    <a:pt x="16919" y="74609"/>
                    <a:pt x="17551" y="74445"/>
                  </a:cubicBezTo>
                  <a:cubicBezTo>
                    <a:pt x="17601" y="74432"/>
                    <a:pt x="17656" y="74426"/>
                    <a:pt x="17713" y="74426"/>
                  </a:cubicBezTo>
                  <a:cubicBezTo>
                    <a:pt x="17901" y="74426"/>
                    <a:pt x="18113" y="74491"/>
                    <a:pt x="18266" y="74582"/>
                  </a:cubicBezTo>
                  <a:cubicBezTo>
                    <a:pt x="18698" y="74840"/>
                    <a:pt x="19118" y="75135"/>
                    <a:pt x="19493" y="75470"/>
                  </a:cubicBezTo>
                  <a:cubicBezTo>
                    <a:pt x="19999" y="75923"/>
                    <a:pt x="19932" y="76478"/>
                    <a:pt x="19366" y="76885"/>
                  </a:cubicBezTo>
                  <a:cubicBezTo>
                    <a:pt x="19032" y="77127"/>
                    <a:pt x="18688" y="77352"/>
                    <a:pt x="18349" y="77588"/>
                  </a:cubicBezTo>
                  <a:cubicBezTo>
                    <a:pt x="17275" y="78333"/>
                    <a:pt x="16482" y="79278"/>
                    <a:pt x="16139" y="80575"/>
                  </a:cubicBezTo>
                  <a:cubicBezTo>
                    <a:pt x="15699" y="82238"/>
                    <a:pt x="14776" y="82492"/>
                    <a:pt x="13509" y="82492"/>
                  </a:cubicBezTo>
                  <a:cubicBezTo>
                    <a:pt x="13383" y="82492"/>
                    <a:pt x="13253" y="82489"/>
                    <a:pt x="13120" y="82485"/>
                  </a:cubicBezTo>
                  <a:cubicBezTo>
                    <a:pt x="13024" y="82484"/>
                    <a:pt x="12930" y="82470"/>
                    <a:pt x="12838" y="82445"/>
                  </a:cubicBezTo>
                  <a:cubicBezTo>
                    <a:pt x="11104" y="81944"/>
                    <a:pt x="11081" y="82385"/>
                    <a:pt x="10353" y="80292"/>
                  </a:cubicBezTo>
                  <a:cubicBezTo>
                    <a:pt x="10228" y="79934"/>
                    <a:pt x="10114" y="79571"/>
                    <a:pt x="10003" y="79209"/>
                  </a:cubicBezTo>
                  <a:cubicBezTo>
                    <a:pt x="9652" y="78069"/>
                    <a:pt x="8962" y="77178"/>
                    <a:pt x="7954" y="76564"/>
                  </a:cubicBezTo>
                  <a:cubicBezTo>
                    <a:pt x="7263" y="76144"/>
                    <a:pt x="7013" y="75670"/>
                    <a:pt x="7847" y="74912"/>
                  </a:cubicBezTo>
                  <a:cubicBezTo>
                    <a:pt x="8192" y="74597"/>
                    <a:pt x="8596" y="74347"/>
                    <a:pt x="8922" y="74104"/>
                  </a:cubicBezTo>
                  <a:close/>
                  <a:moveTo>
                    <a:pt x="10656" y="97401"/>
                  </a:moveTo>
                  <a:lnTo>
                    <a:pt x="11686" y="97893"/>
                  </a:lnTo>
                  <a:lnTo>
                    <a:pt x="11686" y="99732"/>
                  </a:lnTo>
                  <a:lnTo>
                    <a:pt x="11808" y="99748"/>
                  </a:lnTo>
                  <a:cubicBezTo>
                    <a:pt x="11906" y="99162"/>
                    <a:pt x="12004" y="98576"/>
                    <a:pt x="12101" y="97990"/>
                  </a:cubicBezTo>
                  <a:lnTo>
                    <a:pt x="12229" y="98004"/>
                  </a:lnTo>
                  <a:lnTo>
                    <a:pt x="12229" y="100085"/>
                  </a:lnTo>
                  <a:lnTo>
                    <a:pt x="12349" y="100098"/>
                  </a:lnTo>
                  <a:cubicBezTo>
                    <a:pt x="12440" y="99442"/>
                    <a:pt x="12529" y="98786"/>
                    <a:pt x="12614" y="98176"/>
                  </a:cubicBezTo>
                  <a:cubicBezTo>
                    <a:pt x="13165" y="97986"/>
                    <a:pt x="13656" y="97862"/>
                    <a:pt x="14105" y="97651"/>
                  </a:cubicBezTo>
                  <a:cubicBezTo>
                    <a:pt x="14378" y="97523"/>
                    <a:pt x="14655" y="97463"/>
                    <a:pt x="14922" y="97463"/>
                  </a:cubicBezTo>
                  <a:cubicBezTo>
                    <a:pt x="15305" y="97463"/>
                    <a:pt x="15666" y="97586"/>
                    <a:pt x="15958" y="97807"/>
                  </a:cubicBezTo>
                  <a:cubicBezTo>
                    <a:pt x="16946" y="98557"/>
                    <a:pt x="18091" y="98889"/>
                    <a:pt x="19208" y="99315"/>
                  </a:cubicBezTo>
                  <a:cubicBezTo>
                    <a:pt x="20148" y="99672"/>
                    <a:pt x="21109" y="99945"/>
                    <a:pt x="22009" y="100437"/>
                  </a:cubicBezTo>
                  <a:cubicBezTo>
                    <a:pt x="22772" y="100853"/>
                    <a:pt x="23673" y="101019"/>
                    <a:pt x="24511" y="101300"/>
                  </a:cubicBezTo>
                  <a:cubicBezTo>
                    <a:pt x="24650" y="101347"/>
                    <a:pt x="24781" y="101418"/>
                    <a:pt x="25048" y="101537"/>
                  </a:cubicBezTo>
                  <a:cubicBezTo>
                    <a:pt x="23914" y="102201"/>
                    <a:pt x="22755" y="102408"/>
                    <a:pt x="21658" y="102729"/>
                  </a:cubicBezTo>
                  <a:cubicBezTo>
                    <a:pt x="20556" y="103049"/>
                    <a:pt x="19392" y="103160"/>
                    <a:pt x="18207" y="103373"/>
                  </a:cubicBezTo>
                  <a:cubicBezTo>
                    <a:pt x="18025" y="103083"/>
                    <a:pt x="17850" y="102799"/>
                    <a:pt x="17673" y="102516"/>
                  </a:cubicBezTo>
                  <a:lnTo>
                    <a:pt x="17567" y="102544"/>
                  </a:lnTo>
                  <a:cubicBezTo>
                    <a:pt x="17634" y="102853"/>
                    <a:pt x="17702" y="103162"/>
                    <a:pt x="17768" y="103471"/>
                  </a:cubicBezTo>
                  <a:lnTo>
                    <a:pt x="17643" y="103527"/>
                  </a:lnTo>
                  <a:lnTo>
                    <a:pt x="16935" y="102298"/>
                  </a:lnTo>
                  <a:lnTo>
                    <a:pt x="16792" y="102369"/>
                  </a:lnTo>
                  <a:lnTo>
                    <a:pt x="17200" y="103517"/>
                  </a:lnTo>
                  <a:cubicBezTo>
                    <a:pt x="16384" y="103020"/>
                    <a:pt x="16509" y="102171"/>
                    <a:pt x="15922" y="101554"/>
                  </a:cubicBezTo>
                  <a:lnTo>
                    <a:pt x="15922" y="101554"/>
                  </a:lnTo>
                  <a:cubicBezTo>
                    <a:pt x="16008" y="102332"/>
                    <a:pt x="16350" y="102876"/>
                    <a:pt x="16518" y="103466"/>
                  </a:cubicBezTo>
                  <a:cubicBezTo>
                    <a:pt x="16090" y="103705"/>
                    <a:pt x="15779" y="103835"/>
                    <a:pt x="15514" y="103835"/>
                  </a:cubicBezTo>
                  <a:cubicBezTo>
                    <a:pt x="15094" y="103835"/>
                    <a:pt x="14790" y="103509"/>
                    <a:pt x="14317" y="102775"/>
                  </a:cubicBezTo>
                  <a:lnTo>
                    <a:pt x="14317" y="102775"/>
                  </a:lnTo>
                  <a:cubicBezTo>
                    <a:pt x="14415" y="103122"/>
                    <a:pt x="14513" y="103467"/>
                    <a:pt x="14643" y="103928"/>
                  </a:cubicBezTo>
                  <a:cubicBezTo>
                    <a:pt x="14035" y="103816"/>
                    <a:pt x="14205" y="103170"/>
                    <a:pt x="13798" y="102914"/>
                  </a:cubicBezTo>
                  <a:lnTo>
                    <a:pt x="13798" y="102914"/>
                  </a:lnTo>
                  <a:cubicBezTo>
                    <a:pt x="13831" y="103247"/>
                    <a:pt x="13858" y="103527"/>
                    <a:pt x="13887" y="103808"/>
                  </a:cubicBezTo>
                  <a:lnTo>
                    <a:pt x="13744" y="103852"/>
                  </a:lnTo>
                  <a:lnTo>
                    <a:pt x="13365" y="102732"/>
                  </a:lnTo>
                  <a:lnTo>
                    <a:pt x="13274" y="102752"/>
                  </a:lnTo>
                  <a:cubicBezTo>
                    <a:pt x="13293" y="103092"/>
                    <a:pt x="13313" y="103431"/>
                    <a:pt x="13341" y="103911"/>
                  </a:cubicBezTo>
                  <a:lnTo>
                    <a:pt x="10688" y="103774"/>
                  </a:lnTo>
                  <a:lnTo>
                    <a:pt x="11304" y="102199"/>
                  </a:lnTo>
                  <a:lnTo>
                    <a:pt x="11137" y="102127"/>
                  </a:lnTo>
                  <a:cubicBezTo>
                    <a:pt x="10966" y="102450"/>
                    <a:pt x="10773" y="102763"/>
                    <a:pt x="10631" y="103098"/>
                  </a:cubicBezTo>
                  <a:cubicBezTo>
                    <a:pt x="10435" y="103560"/>
                    <a:pt x="10137" y="103828"/>
                    <a:pt x="9676" y="103828"/>
                  </a:cubicBezTo>
                  <a:cubicBezTo>
                    <a:pt x="9606" y="103828"/>
                    <a:pt x="9532" y="103822"/>
                    <a:pt x="9455" y="103809"/>
                  </a:cubicBezTo>
                  <a:cubicBezTo>
                    <a:pt x="9122" y="103756"/>
                    <a:pt x="8793" y="103680"/>
                    <a:pt x="8463" y="103614"/>
                  </a:cubicBezTo>
                  <a:lnTo>
                    <a:pt x="8355" y="103516"/>
                  </a:lnTo>
                  <a:cubicBezTo>
                    <a:pt x="8181" y="103674"/>
                    <a:pt x="8009" y="103728"/>
                    <a:pt x="7833" y="103728"/>
                  </a:cubicBezTo>
                  <a:cubicBezTo>
                    <a:pt x="7562" y="103728"/>
                    <a:pt x="7282" y="103601"/>
                    <a:pt x="6970" y="103531"/>
                  </a:cubicBezTo>
                  <a:lnTo>
                    <a:pt x="9775" y="100159"/>
                  </a:lnTo>
                  <a:lnTo>
                    <a:pt x="9609" y="100019"/>
                  </a:lnTo>
                  <a:cubicBezTo>
                    <a:pt x="9065" y="100641"/>
                    <a:pt x="8520" y="101262"/>
                    <a:pt x="7976" y="101884"/>
                  </a:cubicBezTo>
                  <a:cubicBezTo>
                    <a:pt x="7643" y="102265"/>
                    <a:pt x="7285" y="102629"/>
                    <a:pt x="6981" y="103033"/>
                  </a:cubicBezTo>
                  <a:cubicBezTo>
                    <a:pt x="6720" y="103383"/>
                    <a:pt x="6431" y="103515"/>
                    <a:pt x="6065" y="103515"/>
                  </a:cubicBezTo>
                  <a:cubicBezTo>
                    <a:pt x="5939" y="103515"/>
                    <a:pt x="5804" y="103499"/>
                    <a:pt x="5658" y="103471"/>
                  </a:cubicBezTo>
                  <a:cubicBezTo>
                    <a:pt x="4380" y="103228"/>
                    <a:pt x="3155" y="102842"/>
                    <a:pt x="1697" y="102352"/>
                  </a:cubicBezTo>
                  <a:cubicBezTo>
                    <a:pt x="5043" y="101053"/>
                    <a:pt x="8255" y="99952"/>
                    <a:pt x="10656" y="97401"/>
                  </a:cubicBezTo>
                  <a:close/>
                  <a:moveTo>
                    <a:pt x="22615" y="103387"/>
                  </a:moveTo>
                  <a:lnTo>
                    <a:pt x="22615" y="104070"/>
                  </a:lnTo>
                  <a:lnTo>
                    <a:pt x="22575" y="104107"/>
                  </a:lnTo>
                  <a:lnTo>
                    <a:pt x="22575" y="103387"/>
                  </a:lnTo>
                  <a:close/>
                  <a:moveTo>
                    <a:pt x="22254" y="103154"/>
                  </a:moveTo>
                  <a:lnTo>
                    <a:pt x="22254" y="104237"/>
                  </a:lnTo>
                  <a:lnTo>
                    <a:pt x="22155" y="104257"/>
                  </a:lnTo>
                  <a:cubicBezTo>
                    <a:pt x="22100" y="103892"/>
                    <a:pt x="22045" y="103525"/>
                    <a:pt x="21991" y="103160"/>
                  </a:cubicBezTo>
                  <a:lnTo>
                    <a:pt x="22254" y="103154"/>
                  </a:lnTo>
                  <a:close/>
                  <a:moveTo>
                    <a:pt x="24958" y="102204"/>
                  </a:moveTo>
                  <a:cubicBezTo>
                    <a:pt x="25082" y="103637"/>
                    <a:pt x="24762" y="104183"/>
                    <a:pt x="23619" y="104403"/>
                  </a:cubicBezTo>
                  <a:cubicBezTo>
                    <a:pt x="23584" y="104135"/>
                    <a:pt x="23565" y="103871"/>
                    <a:pt x="23514" y="103614"/>
                  </a:cubicBezTo>
                  <a:cubicBezTo>
                    <a:pt x="23461" y="103353"/>
                    <a:pt x="23376" y="103098"/>
                    <a:pt x="23288" y="102771"/>
                  </a:cubicBezTo>
                  <a:lnTo>
                    <a:pt x="24958" y="102204"/>
                  </a:lnTo>
                  <a:close/>
                  <a:moveTo>
                    <a:pt x="21658" y="103359"/>
                  </a:moveTo>
                  <a:cubicBezTo>
                    <a:pt x="21735" y="103801"/>
                    <a:pt x="21812" y="104244"/>
                    <a:pt x="21890" y="104685"/>
                  </a:cubicBezTo>
                  <a:lnTo>
                    <a:pt x="21651" y="104714"/>
                  </a:lnTo>
                  <a:lnTo>
                    <a:pt x="21488" y="103390"/>
                  </a:lnTo>
                  <a:lnTo>
                    <a:pt x="21658" y="103359"/>
                  </a:lnTo>
                  <a:close/>
                  <a:moveTo>
                    <a:pt x="21146" y="103437"/>
                  </a:moveTo>
                  <a:lnTo>
                    <a:pt x="21378" y="104884"/>
                  </a:lnTo>
                  <a:lnTo>
                    <a:pt x="21241" y="104907"/>
                  </a:lnTo>
                  <a:lnTo>
                    <a:pt x="20969" y="103520"/>
                  </a:lnTo>
                  <a:lnTo>
                    <a:pt x="21146" y="103437"/>
                  </a:lnTo>
                  <a:close/>
                  <a:moveTo>
                    <a:pt x="8308" y="104075"/>
                  </a:moveTo>
                  <a:lnTo>
                    <a:pt x="8308" y="104075"/>
                  </a:lnTo>
                  <a:cubicBezTo>
                    <a:pt x="8785" y="104577"/>
                    <a:pt x="8786" y="104595"/>
                    <a:pt x="8473" y="106537"/>
                  </a:cubicBezTo>
                  <a:cubicBezTo>
                    <a:pt x="8422" y="105775"/>
                    <a:pt x="8371" y="105012"/>
                    <a:pt x="8308" y="104075"/>
                  </a:cubicBezTo>
                  <a:close/>
                  <a:moveTo>
                    <a:pt x="1468" y="102615"/>
                  </a:moveTo>
                  <a:lnTo>
                    <a:pt x="3010" y="103186"/>
                  </a:lnTo>
                  <a:cubicBezTo>
                    <a:pt x="3112" y="103887"/>
                    <a:pt x="3207" y="104536"/>
                    <a:pt x="3301" y="105186"/>
                  </a:cubicBezTo>
                  <a:lnTo>
                    <a:pt x="3446" y="105173"/>
                  </a:lnTo>
                  <a:cubicBezTo>
                    <a:pt x="3421" y="104588"/>
                    <a:pt x="3395" y="104001"/>
                    <a:pt x="3368" y="103394"/>
                  </a:cubicBezTo>
                  <a:cubicBezTo>
                    <a:pt x="3437" y="103384"/>
                    <a:pt x="3499" y="103379"/>
                    <a:pt x="3553" y="103379"/>
                  </a:cubicBezTo>
                  <a:cubicBezTo>
                    <a:pt x="4028" y="103379"/>
                    <a:pt x="3970" y="103762"/>
                    <a:pt x="3985" y="104090"/>
                  </a:cubicBezTo>
                  <a:cubicBezTo>
                    <a:pt x="4003" y="104463"/>
                    <a:pt x="4029" y="104837"/>
                    <a:pt x="4225" y="105220"/>
                  </a:cubicBezTo>
                  <a:lnTo>
                    <a:pt x="4225" y="103683"/>
                  </a:lnTo>
                  <a:cubicBezTo>
                    <a:pt x="4321" y="103659"/>
                    <a:pt x="4400" y="103647"/>
                    <a:pt x="4466" y="103647"/>
                  </a:cubicBezTo>
                  <a:cubicBezTo>
                    <a:pt x="4727" y="103647"/>
                    <a:pt x="4779" y="103825"/>
                    <a:pt x="4778" y="104063"/>
                  </a:cubicBezTo>
                  <a:cubicBezTo>
                    <a:pt x="4776" y="104530"/>
                    <a:pt x="4777" y="104999"/>
                    <a:pt x="4848" y="105472"/>
                  </a:cubicBezTo>
                  <a:cubicBezTo>
                    <a:pt x="5205" y="104964"/>
                    <a:pt x="4735" y="104254"/>
                    <a:pt x="5469" y="103628"/>
                  </a:cubicBezTo>
                  <a:cubicBezTo>
                    <a:pt x="5524" y="104371"/>
                    <a:pt x="5565" y="104916"/>
                    <a:pt x="5606" y="105462"/>
                  </a:cubicBezTo>
                  <a:lnTo>
                    <a:pt x="5725" y="105463"/>
                  </a:lnTo>
                  <a:cubicBezTo>
                    <a:pt x="5780" y="104978"/>
                    <a:pt x="5837" y="104492"/>
                    <a:pt x="5900" y="103939"/>
                  </a:cubicBezTo>
                  <a:cubicBezTo>
                    <a:pt x="6527" y="103977"/>
                    <a:pt x="7094" y="103996"/>
                    <a:pt x="7655" y="104055"/>
                  </a:cubicBezTo>
                  <a:cubicBezTo>
                    <a:pt x="7781" y="104067"/>
                    <a:pt x="7963" y="104194"/>
                    <a:pt x="7997" y="104306"/>
                  </a:cubicBezTo>
                  <a:cubicBezTo>
                    <a:pt x="8045" y="104462"/>
                    <a:pt x="8000" y="104497"/>
                    <a:pt x="7931" y="104497"/>
                  </a:cubicBezTo>
                  <a:cubicBezTo>
                    <a:pt x="7875" y="104497"/>
                    <a:pt x="7803" y="104474"/>
                    <a:pt x="7753" y="104474"/>
                  </a:cubicBezTo>
                  <a:cubicBezTo>
                    <a:pt x="7726" y="104474"/>
                    <a:pt x="7705" y="104481"/>
                    <a:pt x="7696" y="104501"/>
                  </a:cubicBezTo>
                  <a:cubicBezTo>
                    <a:pt x="7571" y="104775"/>
                    <a:pt x="7440" y="105060"/>
                    <a:pt x="7400" y="105352"/>
                  </a:cubicBezTo>
                  <a:cubicBezTo>
                    <a:pt x="7349" y="105720"/>
                    <a:pt x="7388" y="106101"/>
                    <a:pt x="7388" y="106556"/>
                  </a:cubicBezTo>
                  <a:cubicBezTo>
                    <a:pt x="5461" y="106318"/>
                    <a:pt x="3656" y="105968"/>
                    <a:pt x="1934" y="105061"/>
                  </a:cubicBezTo>
                  <a:lnTo>
                    <a:pt x="1934" y="103556"/>
                  </a:lnTo>
                  <a:lnTo>
                    <a:pt x="1796" y="103544"/>
                  </a:lnTo>
                  <a:lnTo>
                    <a:pt x="1588" y="104901"/>
                  </a:lnTo>
                  <a:cubicBezTo>
                    <a:pt x="1427" y="104808"/>
                    <a:pt x="1285" y="104761"/>
                    <a:pt x="1288" y="104723"/>
                  </a:cubicBezTo>
                  <a:cubicBezTo>
                    <a:pt x="1334" y="104051"/>
                    <a:pt x="1399" y="103380"/>
                    <a:pt x="1468" y="102615"/>
                  </a:cubicBezTo>
                  <a:close/>
                  <a:moveTo>
                    <a:pt x="9134" y="104283"/>
                  </a:moveTo>
                  <a:lnTo>
                    <a:pt x="9134" y="104285"/>
                  </a:lnTo>
                  <a:cubicBezTo>
                    <a:pt x="9450" y="105090"/>
                    <a:pt x="9376" y="105905"/>
                    <a:pt x="9202" y="106723"/>
                  </a:cubicBezTo>
                  <a:cubicBezTo>
                    <a:pt x="8834" y="105919"/>
                    <a:pt x="9021" y="105101"/>
                    <a:pt x="9134" y="104283"/>
                  </a:cubicBezTo>
                  <a:close/>
                  <a:moveTo>
                    <a:pt x="12873" y="104268"/>
                  </a:moveTo>
                  <a:cubicBezTo>
                    <a:pt x="13118" y="104268"/>
                    <a:pt x="13283" y="104366"/>
                    <a:pt x="13319" y="104690"/>
                  </a:cubicBezTo>
                  <a:cubicBezTo>
                    <a:pt x="13397" y="105399"/>
                    <a:pt x="13425" y="106113"/>
                    <a:pt x="13474" y="106827"/>
                  </a:cubicBezTo>
                  <a:lnTo>
                    <a:pt x="13256" y="106855"/>
                  </a:lnTo>
                  <a:lnTo>
                    <a:pt x="12908" y="104886"/>
                  </a:lnTo>
                  <a:lnTo>
                    <a:pt x="12745" y="104902"/>
                  </a:lnTo>
                  <a:lnTo>
                    <a:pt x="12852" y="106803"/>
                  </a:lnTo>
                  <a:cubicBezTo>
                    <a:pt x="12437" y="105982"/>
                    <a:pt x="12856" y="105126"/>
                    <a:pt x="12472" y="104321"/>
                  </a:cubicBezTo>
                  <a:cubicBezTo>
                    <a:pt x="12621" y="104290"/>
                    <a:pt x="12756" y="104268"/>
                    <a:pt x="12873" y="104268"/>
                  </a:cubicBezTo>
                  <a:close/>
                  <a:moveTo>
                    <a:pt x="20633" y="103384"/>
                  </a:moveTo>
                  <a:cubicBezTo>
                    <a:pt x="20758" y="104059"/>
                    <a:pt x="20867" y="104641"/>
                    <a:pt x="20999" y="105352"/>
                  </a:cubicBezTo>
                  <a:lnTo>
                    <a:pt x="17292" y="106562"/>
                  </a:lnTo>
                  <a:cubicBezTo>
                    <a:pt x="16693" y="105981"/>
                    <a:pt x="17014" y="105064"/>
                    <a:pt x="16399" y="104434"/>
                  </a:cubicBezTo>
                  <a:lnTo>
                    <a:pt x="16398" y="104434"/>
                  </a:lnTo>
                  <a:cubicBezTo>
                    <a:pt x="15996" y="105175"/>
                    <a:pt x="16594" y="105866"/>
                    <a:pt x="16256" y="106584"/>
                  </a:cubicBezTo>
                  <a:cubicBezTo>
                    <a:pt x="15856" y="105912"/>
                    <a:pt x="16182" y="105176"/>
                    <a:pt x="15838" y="104551"/>
                  </a:cubicBezTo>
                  <a:lnTo>
                    <a:pt x="15838" y="106719"/>
                  </a:lnTo>
                  <a:cubicBezTo>
                    <a:pt x="15452" y="106527"/>
                    <a:pt x="15452" y="106527"/>
                    <a:pt x="15109" y="104545"/>
                  </a:cubicBezTo>
                  <a:lnTo>
                    <a:pt x="15109" y="106755"/>
                  </a:lnTo>
                  <a:lnTo>
                    <a:pt x="13828" y="107000"/>
                  </a:lnTo>
                  <a:cubicBezTo>
                    <a:pt x="13741" y="106086"/>
                    <a:pt x="13664" y="105284"/>
                    <a:pt x="13579" y="104395"/>
                  </a:cubicBezTo>
                  <a:lnTo>
                    <a:pt x="18373" y="103799"/>
                  </a:lnTo>
                  <a:cubicBezTo>
                    <a:pt x="18563" y="104412"/>
                    <a:pt x="18752" y="105026"/>
                    <a:pt x="18942" y="105638"/>
                  </a:cubicBezTo>
                  <a:lnTo>
                    <a:pt x="19098" y="105615"/>
                  </a:lnTo>
                  <a:cubicBezTo>
                    <a:pt x="19007" y="105026"/>
                    <a:pt x="18917" y="104436"/>
                    <a:pt x="18811" y="103753"/>
                  </a:cubicBezTo>
                  <a:lnTo>
                    <a:pt x="20633" y="103384"/>
                  </a:lnTo>
                  <a:close/>
                  <a:moveTo>
                    <a:pt x="11600" y="104237"/>
                  </a:moveTo>
                  <a:cubicBezTo>
                    <a:pt x="11676" y="105127"/>
                    <a:pt x="11753" y="106019"/>
                    <a:pt x="11843" y="107063"/>
                  </a:cubicBezTo>
                  <a:cubicBezTo>
                    <a:pt x="11085" y="106781"/>
                    <a:pt x="11256" y="106255"/>
                    <a:pt x="11168" y="105881"/>
                  </a:cubicBezTo>
                  <a:cubicBezTo>
                    <a:pt x="11078" y="105498"/>
                    <a:pt x="11117" y="105086"/>
                    <a:pt x="10944" y="104693"/>
                  </a:cubicBezTo>
                  <a:lnTo>
                    <a:pt x="10944" y="106890"/>
                  </a:lnTo>
                  <a:cubicBezTo>
                    <a:pt x="10772" y="106904"/>
                    <a:pt x="10600" y="106941"/>
                    <a:pt x="10431" y="106941"/>
                  </a:cubicBezTo>
                  <a:cubicBezTo>
                    <a:pt x="10395" y="106941"/>
                    <a:pt x="10360" y="106939"/>
                    <a:pt x="10325" y="106935"/>
                  </a:cubicBezTo>
                  <a:cubicBezTo>
                    <a:pt x="9709" y="106873"/>
                    <a:pt x="9644" y="106807"/>
                    <a:pt x="9624" y="106171"/>
                  </a:cubicBezTo>
                  <a:cubicBezTo>
                    <a:pt x="9604" y="105547"/>
                    <a:pt x="9620" y="104921"/>
                    <a:pt x="9620" y="104237"/>
                  </a:cubicBezTo>
                  <a:close/>
                  <a:moveTo>
                    <a:pt x="12274" y="104287"/>
                  </a:moveTo>
                  <a:lnTo>
                    <a:pt x="12274" y="104288"/>
                  </a:lnTo>
                  <a:cubicBezTo>
                    <a:pt x="12325" y="105145"/>
                    <a:pt x="12376" y="106002"/>
                    <a:pt x="12440" y="107067"/>
                  </a:cubicBezTo>
                  <a:cubicBezTo>
                    <a:pt x="12045" y="106387"/>
                    <a:pt x="11902" y="105083"/>
                    <a:pt x="12042" y="104314"/>
                  </a:cubicBezTo>
                  <a:lnTo>
                    <a:pt x="12274" y="104287"/>
                  </a:lnTo>
                  <a:close/>
                  <a:moveTo>
                    <a:pt x="17854" y="0"/>
                  </a:moveTo>
                  <a:cubicBezTo>
                    <a:pt x="17560" y="0"/>
                    <a:pt x="17416" y="425"/>
                    <a:pt x="17209" y="641"/>
                  </a:cubicBezTo>
                  <a:cubicBezTo>
                    <a:pt x="17166" y="687"/>
                    <a:pt x="17140" y="749"/>
                    <a:pt x="17100" y="798"/>
                  </a:cubicBezTo>
                  <a:cubicBezTo>
                    <a:pt x="16243" y="1847"/>
                    <a:pt x="15846" y="3130"/>
                    <a:pt x="15276" y="4328"/>
                  </a:cubicBezTo>
                  <a:cubicBezTo>
                    <a:pt x="14908" y="5106"/>
                    <a:pt x="14711" y="5899"/>
                    <a:pt x="14858" y="6719"/>
                  </a:cubicBezTo>
                  <a:cubicBezTo>
                    <a:pt x="14974" y="7362"/>
                    <a:pt x="14928" y="7971"/>
                    <a:pt x="14808" y="8586"/>
                  </a:cubicBezTo>
                  <a:cubicBezTo>
                    <a:pt x="14619" y="9554"/>
                    <a:pt x="14785" y="10415"/>
                    <a:pt x="15524" y="11106"/>
                  </a:cubicBezTo>
                  <a:cubicBezTo>
                    <a:pt x="15794" y="11357"/>
                    <a:pt x="15856" y="11619"/>
                    <a:pt x="15738" y="11955"/>
                  </a:cubicBezTo>
                  <a:cubicBezTo>
                    <a:pt x="15657" y="12188"/>
                    <a:pt x="15597" y="12431"/>
                    <a:pt x="15506" y="12742"/>
                  </a:cubicBezTo>
                  <a:cubicBezTo>
                    <a:pt x="14873" y="12813"/>
                    <a:pt x="14247" y="12868"/>
                    <a:pt x="13627" y="12959"/>
                  </a:cubicBezTo>
                  <a:cubicBezTo>
                    <a:pt x="13099" y="13037"/>
                    <a:pt x="12577" y="13159"/>
                    <a:pt x="12051" y="13261"/>
                  </a:cubicBezTo>
                  <a:cubicBezTo>
                    <a:pt x="11112" y="13442"/>
                    <a:pt x="10817" y="14106"/>
                    <a:pt x="10682" y="14965"/>
                  </a:cubicBezTo>
                  <a:cubicBezTo>
                    <a:pt x="10552" y="15803"/>
                    <a:pt x="10323" y="16626"/>
                    <a:pt x="10120" y="17453"/>
                  </a:cubicBezTo>
                  <a:cubicBezTo>
                    <a:pt x="9999" y="17943"/>
                    <a:pt x="9789" y="18420"/>
                    <a:pt x="9731" y="18917"/>
                  </a:cubicBezTo>
                  <a:cubicBezTo>
                    <a:pt x="9694" y="19226"/>
                    <a:pt x="9763" y="19672"/>
                    <a:pt x="9966" y="19859"/>
                  </a:cubicBezTo>
                  <a:cubicBezTo>
                    <a:pt x="10282" y="20150"/>
                    <a:pt x="10283" y="20435"/>
                    <a:pt x="10262" y="20784"/>
                  </a:cubicBezTo>
                  <a:cubicBezTo>
                    <a:pt x="10124" y="22964"/>
                    <a:pt x="9988" y="25144"/>
                    <a:pt x="9857" y="27324"/>
                  </a:cubicBezTo>
                  <a:cubicBezTo>
                    <a:pt x="9799" y="28270"/>
                    <a:pt x="9815" y="29227"/>
                    <a:pt x="9682" y="30164"/>
                  </a:cubicBezTo>
                  <a:cubicBezTo>
                    <a:pt x="9462" y="31731"/>
                    <a:pt x="9268" y="33288"/>
                    <a:pt x="9328" y="34880"/>
                  </a:cubicBezTo>
                  <a:cubicBezTo>
                    <a:pt x="9385" y="36367"/>
                    <a:pt x="9363" y="37861"/>
                    <a:pt x="9276" y="39348"/>
                  </a:cubicBezTo>
                  <a:cubicBezTo>
                    <a:pt x="9148" y="41528"/>
                    <a:pt x="8891" y="43701"/>
                    <a:pt x="8764" y="45881"/>
                  </a:cubicBezTo>
                  <a:cubicBezTo>
                    <a:pt x="8665" y="47557"/>
                    <a:pt x="8594" y="49243"/>
                    <a:pt x="8668" y="50917"/>
                  </a:cubicBezTo>
                  <a:cubicBezTo>
                    <a:pt x="8771" y="53266"/>
                    <a:pt x="8709" y="55605"/>
                    <a:pt x="8521" y="57944"/>
                  </a:cubicBezTo>
                  <a:cubicBezTo>
                    <a:pt x="8501" y="58183"/>
                    <a:pt x="8390" y="58414"/>
                    <a:pt x="8331" y="58612"/>
                  </a:cubicBezTo>
                  <a:cubicBezTo>
                    <a:pt x="7498" y="58842"/>
                    <a:pt x="6727" y="59027"/>
                    <a:pt x="5974" y="59271"/>
                  </a:cubicBezTo>
                  <a:cubicBezTo>
                    <a:pt x="5062" y="59566"/>
                    <a:pt x="4942" y="59922"/>
                    <a:pt x="5405" y="60749"/>
                  </a:cubicBezTo>
                  <a:cubicBezTo>
                    <a:pt x="5544" y="60997"/>
                    <a:pt x="5715" y="61235"/>
                    <a:pt x="5815" y="61499"/>
                  </a:cubicBezTo>
                  <a:cubicBezTo>
                    <a:pt x="6185" y="62471"/>
                    <a:pt x="6722" y="63431"/>
                    <a:pt x="6839" y="64436"/>
                  </a:cubicBezTo>
                  <a:cubicBezTo>
                    <a:pt x="6995" y="65777"/>
                    <a:pt x="6817" y="67155"/>
                    <a:pt x="6786" y="68517"/>
                  </a:cubicBezTo>
                  <a:cubicBezTo>
                    <a:pt x="6777" y="68894"/>
                    <a:pt x="6753" y="69274"/>
                    <a:pt x="6781" y="69650"/>
                  </a:cubicBezTo>
                  <a:cubicBezTo>
                    <a:pt x="6901" y="71237"/>
                    <a:pt x="7431" y="72661"/>
                    <a:pt x="8578" y="73860"/>
                  </a:cubicBezTo>
                  <a:cubicBezTo>
                    <a:pt x="8269" y="74100"/>
                    <a:pt x="7992" y="74304"/>
                    <a:pt x="7727" y="74522"/>
                  </a:cubicBezTo>
                  <a:cubicBezTo>
                    <a:pt x="6617" y="75438"/>
                    <a:pt x="6650" y="76230"/>
                    <a:pt x="7770" y="76931"/>
                  </a:cubicBezTo>
                  <a:cubicBezTo>
                    <a:pt x="8792" y="77571"/>
                    <a:pt x="9353" y="78541"/>
                    <a:pt x="9708" y="79660"/>
                  </a:cubicBezTo>
                  <a:cubicBezTo>
                    <a:pt x="9957" y="80441"/>
                    <a:pt x="10226" y="81217"/>
                    <a:pt x="10512" y="82076"/>
                  </a:cubicBezTo>
                  <a:cubicBezTo>
                    <a:pt x="9570" y="83475"/>
                    <a:pt x="9258" y="84928"/>
                    <a:pt x="10828" y="86286"/>
                  </a:cubicBezTo>
                  <a:cubicBezTo>
                    <a:pt x="10423" y="88053"/>
                    <a:pt x="10049" y="89817"/>
                    <a:pt x="9609" y="91563"/>
                  </a:cubicBezTo>
                  <a:cubicBezTo>
                    <a:pt x="9177" y="93276"/>
                    <a:pt x="9318" y="94889"/>
                    <a:pt x="10227" y="96419"/>
                  </a:cubicBezTo>
                  <a:cubicBezTo>
                    <a:pt x="10306" y="96552"/>
                    <a:pt x="10350" y="96704"/>
                    <a:pt x="10417" y="96865"/>
                  </a:cubicBezTo>
                  <a:cubicBezTo>
                    <a:pt x="9730" y="97857"/>
                    <a:pt x="8890" y="98644"/>
                    <a:pt x="7855" y="99241"/>
                  </a:cubicBezTo>
                  <a:cubicBezTo>
                    <a:pt x="5760" y="100447"/>
                    <a:pt x="3544" y="101369"/>
                    <a:pt x="1235" y="102067"/>
                  </a:cubicBezTo>
                  <a:cubicBezTo>
                    <a:pt x="722" y="102224"/>
                    <a:pt x="408" y="102494"/>
                    <a:pt x="280" y="103004"/>
                  </a:cubicBezTo>
                  <a:cubicBezTo>
                    <a:pt x="205" y="103303"/>
                    <a:pt x="122" y="103601"/>
                    <a:pt x="0" y="104051"/>
                  </a:cubicBezTo>
                  <a:lnTo>
                    <a:pt x="521" y="103627"/>
                  </a:lnTo>
                  <a:lnTo>
                    <a:pt x="650" y="103682"/>
                  </a:lnTo>
                  <a:cubicBezTo>
                    <a:pt x="535" y="103954"/>
                    <a:pt x="418" y="104226"/>
                    <a:pt x="279" y="104553"/>
                  </a:cubicBezTo>
                  <a:cubicBezTo>
                    <a:pt x="1155" y="105224"/>
                    <a:pt x="2233" y="105688"/>
                    <a:pt x="3342" y="106049"/>
                  </a:cubicBezTo>
                  <a:cubicBezTo>
                    <a:pt x="6224" y="106986"/>
                    <a:pt x="9205" y="107342"/>
                    <a:pt x="12223" y="107408"/>
                  </a:cubicBezTo>
                  <a:cubicBezTo>
                    <a:pt x="12412" y="107412"/>
                    <a:pt x="12601" y="107414"/>
                    <a:pt x="12790" y="107414"/>
                  </a:cubicBezTo>
                  <a:cubicBezTo>
                    <a:pt x="14463" y="107414"/>
                    <a:pt x="16125" y="107246"/>
                    <a:pt x="17749" y="106821"/>
                  </a:cubicBezTo>
                  <a:cubicBezTo>
                    <a:pt x="19248" y="106429"/>
                    <a:pt x="20734" y="105977"/>
                    <a:pt x="22211" y="105505"/>
                  </a:cubicBezTo>
                  <a:cubicBezTo>
                    <a:pt x="22962" y="105265"/>
                    <a:pt x="23674" y="104906"/>
                    <a:pt x="24414" y="104632"/>
                  </a:cubicBezTo>
                  <a:cubicBezTo>
                    <a:pt x="25022" y="104408"/>
                    <a:pt x="25265" y="103928"/>
                    <a:pt x="25395" y="103358"/>
                  </a:cubicBezTo>
                  <a:cubicBezTo>
                    <a:pt x="25493" y="102928"/>
                    <a:pt x="25565" y="102491"/>
                    <a:pt x="25645" y="102056"/>
                  </a:cubicBezTo>
                  <a:cubicBezTo>
                    <a:pt x="25732" y="101582"/>
                    <a:pt x="25496" y="101066"/>
                    <a:pt x="25055" y="100899"/>
                  </a:cubicBezTo>
                  <a:cubicBezTo>
                    <a:pt x="23668" y="100371"/>
                    <a:pt x="22266" y="99882"/>
                    <a:pt x="20879" y="99352"/>
                  </a:cubicBezTo>
                  <a:cubicBezTo>
                    <a:pt x="19430" y="98798"/>
                    <a:pt x="17984" y="98238"/>
                    <a:pt x="16553" y="97634"/>
                  </a:cubicBezTo>
                  <a:cubicBezTo>
                    <a:pt x="15765" y="97301"/>
                    <a:pt x="15700" y="97029"/>
                    <a:pt x="16055" y="96248"/>
                  </a:cubicBezTo>
                  <a:cubicBezTo>
                    <a:pt x="16438" y="95409"/>
                    <a:pt x="16739" y="94562"/>
                    <a:pt x="16814" y="93620"/>
                  </a:cubicBezTo>
                  <a:cubicBezTo>
                    <a:pt x="17003" y="91258"/>
                    <a:pt x="16341" y="89039"/>
                    <a:pt x="15760" y="86805"/>
                  </a:cubicBezTo>
                  <a:cubicBezTo>
                    <a:pt x="15749" y="86765"/>
                    <a:pt x="15661" y="86749"/>
                    <a:pt x="15558" y="86695"/>
                  </a:cubicBezTo>
                  <a:lnTo>
                    <a:pt x="15558" y="86695"/>
                  </a:lnTo>
                  <a:cubicBezTo>
                    <a:pt x="15359" y="87244"/>
                    <a:pt x="15602" y="87747"/>
                    <a:pt x="15714" y="88236"/>
                  </a:cubicBezTo>
                  <a:cubicBezTo>
                    <a:pt x="16120" y="90000"/>
                    <a:pt x="16572" y="91756"/>
                    <a:pt x="16356" y="93587"/>
                  </a:cubicBezTo>
                  <a:cubicBezTo>
                    <a:pt x="16163" y="95237"/>
                    <a:pt x="15241" y="96399"/>
                    <a:pt x="13763" y="97080"/>
                  </a:cubicBezTo>
                  <a:cubicBezTo>
                    <a:pt x="13431" y="97234"/>
                    <a:pt x="13063" y="97305"/>
                    <a:pt x="12695" y="97305"/>
                  </a:cubicBezTo>
                  <a:cubicBezTo>
                    <a:pt x="11832" y="97305"/>
                    <a:pt x="10974" y="96914"/>
                    <a:pt x="10612" y="96281"/>
                  </a:cubicBezTo>
                  <a:cubicBezTo>
                    <a:pt x="9919" y="95068"/>
                    <a:pt x="9560" y="93787"/>
                    <a:pt x="9875" y="92361"/>
                  </a:cubicBezTo>
                  <a:cubicBezTo>
                    <a:pt x="10270" y="90569"/>
                    <a:pt x="10597" y="88763"/>
                    <a:pt x="10976" y="86968"/>
                  </a:cubicBezTo>
                  <a:cubicBezTo>
                    <a:pt x="11027" y="86724"/>
                    <a:pt x="11207" y="86506"/>
                    <a:pt x="11324" y="86283"/>
                  </a:cubicBezTo>
                  <a:cubicBezTo>
                    <a:pt x="9869" y="84676"/>
                    <a:pt x="9775" y="83889"/>
                    <a:pt x="10890" y="82305"/>
                  </a:cubicBezTo>
                  <a:lnTo>
                    <a:pt x="10890" y="82305"/>
                  </a:lnTo>
                  <a:cubicBezTo>
                    <a:pt x="11438" y="82472"/>
                    <a:pt x="12000" y="82676"/>
                    <a:pt x="12579" y="82809"/>
                  </a:cubicBezTo>
                  <a:cubicBezTo>
                    <a:pt x="12912" y="82885"/>
                    <a:pt x="13265" y="82950"/>
                    <a:pt x="13608" y="82950"/>
                  </a:cubicBezTo>
                  <a:cubicBezTo>
                    <a:pt x="13701" y="82950"/>
                    <a:pt x="13793" y="82945"/>
                    <a:pt x="13883" y="82935"/>
                  </a:cubicBezTo>
                  <a:cubicBezTo>
                    <a:pt x="14468" y="82867"/>
                    <a:pt x="15036" y="82670"/>
                    <a:pt x="15651" y="82518"/>
                  </a:cubicBezTo>
                  <a:cubicBezTo>
                    <a:pt x="16060" y="82904"/>
                    <a:pt x="16462" y="83303"/>
                    <a:pt x="16670" y="83918"/>
                  </a:cubicBezTo>
                  <a:cubicBezTo>
                    <a:pt x="17011" y="84921"/>
                    <a:pt x="16177" y="85528"/>
                    <a:pt x="15856" y="86502"/>
                  </a:cubicBezTo>
                  <a:cubicBezTo>
                    <a:pt x="16629" y="85994"/>
                    <a:pt x="17029" y="85417"/>
                    <a:pt x="17145" y="84743"/>
                  </a:cubicBezTo>
                  <a:cubicBezTo>
                    <a:pt x="17332" y="83639"/>
                    <a:pt x="16652" y="82850"/>
                    <a:pt x="15965" y="82230"/>
                  </a:cubicBezTo>
                  <a:cubicBezTo>
                    <a:pt x="16219" y="81591"/>
                    <a:pt x="16462" y="81073"/>
                    <a:pt x="16632" y="80533"/>
                  </a:cubicBezTo>
                  <a:cubicBezTo>
                    <a:pt x="16927" y="79588"/>
                    <a:pt x="17460" y="78828"/>
                    <a:pt x="18246" y="78241"/>
                  </a:cubicBezTo>
                  <a:cubicBezTo>
                    <a:pt x="18755" y="77862"/>
                    <a:pt x="19285" y="77513"/>
                    <a:pt x="19785" y="77123"/>
                  </a:cubicBezTo>
                  <a:cubicBezTo>
                    <a:pt x="20356" y="76679"/>
                    <a:pt x="20466" y="76145"/>
                    <a:pt x="20069" y="75538"/>
                  </a:cubicBezTo>
                  <a:cubicBezTo>
                    <a:pt x="19887" y="75258"/>
                    <a:pt x="19586" y="75052"/>
                    <a:pt x="19322" y="74831"/>
                  </a:cubicBezTo>
                  <a:cubicBezTo>
                    <a:pt x="19116" y="74658"/>
                    <a:pt x="18886" y="74513"/>
                    <a:pt x="18705" y="74383"/>
                  </a:cubicBezTo>
                  <a:cubicBezTo>
                    <a:pt x="19160" y="73708"/>
                    <a:pt x="19673" y="73155"/>
                    <a:pt x="19943" y="72503"/>
                  </a:cubicBezTo>
                  <a:cubicBezTo>
                    <a:pt x="20475" y="71215"/>
                    <a:pt x="20802" y="69861"/>
                    <a:pt x="20803" y="68440"/>
                  </a:cubicBezTo>
                  <a:cubicBezTo>
                    <a:pt x="20804" y="66095"/>
                    <a:pt x="21046" y="63774"/>
                    <a:pt x="21572" y="61485"/>
                  </a:cubicBezTo>
                  <a:lnTo>
                    <a:pt x="21572" y="61485"/>
                  </a:lnTo>
                  <a:cubicBezTo>
                    <a:pt x="21361" y="61886"/>
                    <a:pt x="21030" y="62266"/>
                    <a:pt x="20962" y="62691"/>
                  </a:cubicBezTo>
                  <a:cubicBezTo>
                    <a:pt x="20613" y="64845"/>
                    <a:pt x="20411" y="67015"/>
                    <a:pt x="20299" y="69200"/>
                  </a:cubicBezTo>
                  <a:cubicBezTo>
                    <a:pt x="20242" y="70339"/>
                    <a:pt x="19790" y="71469"/>
                    <a:pt x="19427" y="72576"/>
                  </a:cubicBezTo>
                  <a:cubicBezTo>
                    <a:pt x="19293" y="72989"/>
                    <a:pt x="18910" y="73322"/>
                    <a:pt x="18475" y="73608"/>
                  </a:cubicBezTo>
                  <a:lnTo>
                    <a:pt x="18475" y="72833"/>
                  </a:lnTo>
                  <a:cubicBezTo>
                    <a:pt x="17617" y="74364"/>
                    <a:pt x="16295" y="74484"/>
                    <a:pt x="14893" y="74548"/>
                  </a:cubicBezTo>
                  <a:cubicBezTo>
                    <a:pt x="14794" y="74245"/>
                    <a:pt x="14708" y="73985"/>
                    <a:pt x="14571" y="73568"/>
                  </a:cubicBezTo>
                  <a:cubicBezTo>
                    <a:pt x="14499" y="74001"/>
                    <a:pt x="14452" y="74292"/>
                    <a:pt x="14370" y="74794"/>
                  </a:cubicBezTo>
                  <a:cubicBezTo>
                    <a:pt x="13763" y="73885"/>
                    <a:pt x="14148" y="73014"/>
                    <a:pt x="13806" y="72270"/>
                  </a:cubicBezTo>
                  <a:lnTo>
                    <a:pt x="13806" y="72270"/>
                  </a:lnTo>
                  <a:lnTo>
                    <a:pt x="13806" y="74590"/>
                  </a:lnTo>
                  <a:cubicBezTo>
                    <a:pt x="13516" y="74609"/>
                    <a:pt x="13230" y="74620"/>
                    <a:pt x="12947" y="74620"/>
                  </a:cubicBezTo>
                  <a:cubicBezTo>
                    <a:pt x="11542" y="74620"/>
                    <a:pt x="10232" y="74357"/>
                    <a:pt x="9031" y="73599"/>
                  </a:cubicBezTo>
                  <a:cubicBezTo>
                    <a:pt x="8177" y="73060"/>
                    <a:pt x="7818" y="72151"/>
                    <a:pt x="7518" y="71250"/>
                  </a:cubicBezTo>
                  <a:cubicBezTo>
                    <a:pt x="7166" y="70190"/>
                    <a:pt x="7104" y="69103"/>
                    <a:pt x="7231" y="67971"/>
                  </a:cubicBezTo>
                  <a:cubicBezTo>
                    <a:pt x="7361" y="66813"/>
                    <a:pt x="7381" y="65624"/>
                    <a:pt x="7278" y="64463"/>
                  </a:cubicBezTo>
                  <a:cubicBezTo>
                    <a:pt x="7164" y="63187"/>
                    <a:pt x="6493" y="62073"/>
                    <a:pt x="5894" y="60957"/>
                  </a:cubicBezTo>
                  <a:cubicBezTo>
                    <a:pt x="5732" y="60656"/>
                    <a:pt x="5535" y="60374"/>
                    <a:pt x="5364" y="60099"/>
                  </a:cubicBezTo>
                  <a:cubicBezTo>
                    <a:pt x="5898" y="59568"/>
                    <a:pt x="6918" y="59185"/>
                    <a:pt x="7859" y="59185"/>
                  </a:cubicBezTo>
                  <a:cubicBezTo>
                    <a:pt x="7997" y="59185"/>
                    <a:pt x="8134" y="59193"/>
                    <a:pt x="8267" y="59210"/>
                  </a:cubicBezTo>
                  <a:lnTo>
                    <a:pt x="6429" y="59907"/>
                  </a:lnTo>
                  <a:cubicBezTo>
                    <a:pt x="6850" y="60358"/>
                    <a:pt x="7470" y="60493"/>
                    <a:pt x="8067" y="60516"/>
                  </a:cubicBezTo>
                  <a:cubicBezTo>
                    <a:pt x="11136" y="60627"/>
                    <a:pt x="14206" y="60734"/>
                    <a:pt x="17276" y="60757"/>
                  </a:cubicBezTo>
                  <a:cubicBezTo>
                    <a:pt x="17291" y="60757"/>
                    <a:pt x="17306" y="60757"/>
                    <a:pt x="17321" y="60757"/>
                  </a:cubicBezTo>
                  <a:cubicBezTo>
                    <a:pt x="18703" y="60757"/>
                    <a:pt x="20027" y="60301"/>
                    <a:pt x="21332" y="59857"/>
                  </a:cubicBezTo>
                  <a:cubicBezTo>
                    <a:pt x="21411" y="59830"/>
                    <a:pt x="21468" y="59737"/>
                    <a:pt x="21578" y="59633"/>
                  </a:cubicBezTo>
                  <a:cubicBezTo>
                    <a:pt x="21029" y="58971"/>
                    <a:pt x="20208" y="59129"/>
                    <a:pt x="19498" y="58924"/>
                  </a:cubicBezTo>
                  <a:cubicBezTo>
                    <a:pt x="19692" y="58797"/>
                    <a:pt x="19948" y="58734"/>
                    <a:pt x="20263" y="58734"/>
                  </a:cubicBezTo>
                  <a:cubicBezTo>
                    <a:pt x="20809" y="58734"/>
                    <a:pt x="21533" y="58924"/>
                    <a:pt x="22418" y="59302"/>
                  </a:cubicBezTo>
                  <a:cubicBezTo>
                    <a:pt x="22308" y="59602"/>
                    <a:pt x="22204" y="59912"/>
                    <a:pt x="22084" y="60217"/>
                  </a:cubicBezTo>
                  <a:cubicBezTo>
                    <a:pt x="21913" y="60649"/>
                    <a:pt x="21731" y="61077"/>
                    <a:pt x="21554" y="61507"/>
                  </a:cubicBezTo>
                  <a:cubicBezTo>
                    <a:pt x="21855" y="61039"/>
                    <a:pt x="22195" y="60589"/>
                    <a:pt x="22449" y="60097"/>
                  </a:cubicBezTo>
                  <a:cubicBezTo>
                    <a:pt x="22909" y="59203"/>
                    <a:pt x="22797" y="58964"/>
                    <a:pt x="21797" y="58713"/>
                  </a:cubicBezTo>
                  <a:cubicBezTo>
                    <a:pt x="21039" y="58522"/>
                    <a:pt x="20263" y="58399"/>
                    <a:pt x="19466" y="58241"/>
                  </a:cubicBezTo>
                  <a:cubicBezTo>
                    <a:pt x="19434" y="57616"/>
                    <a:pt x="19381" y="57051"/>
                    <a:pt x="19382" y="56487"/>
                  </a:cubicBezTo>
                  <a:cubicBezTo>
                    <a:pt x="19387" y="54268"/>
                    <a:pt x="19308" y="52045"/>
                    <a:pt x="19445" y="49834"/>
                  </a:cubicBezTo>
                  <a:cubicBezTo>
                    <a:pt x="19679" y="46072"/>
                    <a:pt x="20184" y="42328"/>
                    <a:pt x="20103" y="38545"/>
                  </a:cubicBezTo>
                  <a:cubicBezTo>
                    <a:pt x="20063" y="36612"/>
                    <a:pt x="20012" y="34675"/>
                    <a:pt x="20091" y="32745"/>
                  </a:cubicBezTo>
                  <a:cubicBezTo>
                    <a:pt x="20202" y="30024"/>
                    <a:pt x="20423" y="27309"/>
                    <a:pt x="20606" y="24591"/>
                  </a:cubicBezTo>
                  <a:cubicBezTo>
                    <a:pt x="20803" y="21751"/>
                    <a:pt x="21004" y="18912"/>
                    <a:pt x="21206" y="16072"/>
                  </a:cubicBezTo>
                  <a:cubicBezTo>
                    <a:pt x="21219" y="15884"/>
                    <a:pt x="21273" y="15699"/>
                    <a:pt x="21291" y="15509"/>
                  </a:cubicBezTo>
                  <a:cubicBezTo>
                    <a:pt x="21341" y="14974"/>
                    <a:pt x="21418" y="14438"/>
                    <a:pt x="21420" y="13903"/>
                  </a:cubicBezTo>
                  <a:cubicBezTo>
                    <a:pt x="21425" y="12826"/>
                    <a:pt x="21010" y="12351"/>
                    <a:pt x="20010" y="12351"/>
                  </a:cubicBezTo>
                  <a:cubicBezTo>
                    <a:pt x="19936" y="12351"/>
                    <a:pt x="19859" y="12354"/>
                    <a:pt x="19778" y="12359"/>
                  </a:cubicBezTo>
                  <a:cubicBezTo>
                    <a:pt x="19214" y="12395"/>
                    <a:pt x="18656" y="12541"/>
                    <a:pt x="18100" y="12662"/>
                  </a:cubicBezTo>
                  <a:cubicBezTo>
                    <a:pt x="17747" y="12738"/>
                    <a:pt x="17397" y="12766"/>
                    <a:pt x="17050" y="12766"/>
                  </a:cubicBezTo>
                  <a:cubicBezTo>
                    <a:pt x="16730" y="12766"/>
                    <a:pt x="16412" y="12742"/>
                    <a:pt x="16096" y="12712"/>
                  </a:cubicBezTo>
                  <a:cubicBezTo>
                    <a:pt x="16031" y="11898"/>
                    <a:pt x="16793" y="11322"/>
                    <a:pt x="16444" y="10537"/>
                  </a:cubicBezTo>
                  <a:lnTo>
                    <a:pt x="16444" y="10537"/>
                  </a:lnTo>
                  <a:lnTo>
                    <a:pt x="15604" y="10681"/>
                  </a:lnTo>
                  <a:cubicBezTo>
                    <a:pt x="14902" y="9943"/>
                    <a:pt x="15089" y="9080"/>
                    <a:pt x="15155" y="8232"/>
                  </a:cubicBezTo>
                  <a:cubicBezTo>
                    <a:pt x="15189" y="7801"/>
                    <a:pt x="15221" y="7357"/>
                    <a:pt x="15154" y="6936"/>
                  </a:cubicBezTo>
                  <a:cubicBezTo>
                    <a:pt x="15032" y="6157"/>
                    <a:pt x="15109" y="5426"/>
                    <a:pt x="15432" y="4709"/>
                  </a:cubicBezTo>
                  <a:cubicBezTo>
                    <a:pt x="15666" y="4190"/>
                    <a:pt x="15865" y="3657"/>
                    <a:pt x="16091" y="3135"/>
                  </a:cubicBezTo>
                  <a:cubicBezTo>
                    <a:pt x="16543" y="2099"/>
                    <a:pt x="17092" y="1126"/>
                    <a:pt x="17930" y="286"/>
                  </a:cubicBezTo>
                  <a:cubicBezTo>
                    <a:pt x="18279" y="836"/>
                    <a:pt x="18312" y="1351"/>
                    <a:pt x="18198" y="1894"/>
                  </a:cubicBezTo>
                  <a:cubicBezTo>
                    <a:pt x="18080" y="2450"/>
                    <a:pt x="17995" y="3015"/>
                    <a:pt x="17851" y="3565"/>
                  </a:cubicBezTo>
                  <a:cubicBezTo>
                    <a:pt x="17657" y="4306"/>
                    <a:pt x="17728" y="5009"/>
                    <a:pt x="18046" y="5694"/>
                  </a:cubicBezTo>
                  <a:cubicBezTo>
                    <a:pt x="18532" y="6735"/>
                    <a:pt x="18198" y="7815"/>
                    <a:pt x="18196" y="8878"/>
                  </a:cubicBezTo>
                  <a:cubicBezTo>
                    <a:pt x="18196" y="9045"/>
                    <a:pt x="18048" y="9228"/>
                    <a:pt x="17932" y="9374"/>
                  </a:cubicBezTo>
                  <a:cubicBezTo>
                    <a:pt x="17617" y="9768"/>
                    <a:pt x="17282" y="10145"/>
                    <a:pt x="16955" y="10530"/>
                  </a:cubicBezTo>
                  <a:lnTo>
                    <a:pt x="16976" y="10511"/>
                  </a:lnTo>
                  <a:cubicBezTo>
                    <a:pt x="17070" y="10531"/>
                    <a:pt x="17209" y="10588"/>
                    <a:pt x="17282" y="10588"/>
                  </a:cubicBezTo>
                  <a:cubicBezTo>
                    <a:pt x="17301" y="10588"/>
                    <a:pt x="17315" y="10584"/>
                    <a:pt x="17323" y="10575"/>
                  </a:cubicBezTo>
                  <a:cubicBezTo>
                    <a:pt x="18005" y="9786"/>
                    <a:pt x="18774" y="9032"/>
                    <a:pt x="18523" y="7826"/>
                  </a:cubicBezTo>
                  <a:cubicBezTo>
                    <a:pt x="18478" y="7619"/>
                    <a:pt x="18577" y="7385"/>
                    <a:pt x="18563" y="7166"/>
                  </a:cubicBezTo>
                  <a:cubicBezTo>
                    <a:pt x="18537" y="6728"/>
                    <a:pt x="18587" y="6241"/>
                    <a:pt x="18413" y="5863"/>
                  </a:cubicBezTo>
                  <a:cubicBezTo>
                    <a:pt x="17955" y="4873"/>
                    <a:pt x="18045" y="3907"/>
                    <a:pt x="18276" y="2900"/>
                  </a:cubicBezTo>
                  <a:cubicBezTo>
                    <a:pt x="18415" y="2289"/>
                    <a:pt x="18495" y="1648"/>
                    <a:pt x="18480" y="1024"/>
                  </a:cubicBezTo>
                  <a:cubicBezTo>
                    <a:pt x="18472" y="684"/>
                    <a:pt x="18296" y="183"/>
                    <a:pt x="18041" y="51"/>
                  </a:cubicBezTo>
                  <a:cubicBezTo>
                    <a:pt x="17973" y="16"/>
                    <a:pt x="17911" y="0"/>
                    <a:pt x="17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29">
              <a:extLst>
                <a:ext uri="{FF2B5EF4-FFF2-40B4-BE49-F238E27FC236}">
                  <a16:creationId xmlns:a16="http://schemas.microsoft.com/office/drawing/2014/main" id="{31D6284E-FC97-05AD-E373-4B3C4C2E5D3B}"/>
                </a:ext>
              </a:extLst>
            </p:cNvPr>
            <p:cNvSpPr/>
            <p:nvPr/>
          </p:nvSpPr>
          <p:spPr>
            <a:xfrm>
              <a:off x="2060950" y="2406925"/>
              <a:ext cx="61225" cy="12175"/>
            </a:xfrm>
            <a:custGeom>
              <a:avLst/>
              <a:gdLst/>
              <a:ahLst/>
              <a:cxnLst/>
              <a:rect l="l" t="t" r="r" b="b"/>
              <a:pathLst>
                <a:path w="2449" h="487" extrusionOk="0">
                  <a:moveTo>
                    <a:pt x="1" y="1"/>
                  </a:moveTo>
                  <a:cubicBezTo>
                    <a:pt x="592" y="330"/>
                    <a:pt x="1058" y="486"/>
                    <a:pt x="1444" y="486"/>
                  </a:cubicBezTo>
                  <a:cubicBezTo>
                    <a:pt x="1847" y="486"/>
                    <a:pt x="2164" y="318"/>
                    <a:pt x="2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29">
              <a:extLst>
                <a:ext uri="{FF2B5EF4-FFF2-40B4-BE49-F238E27FC236}">
                  <a16:creationId xmlns:a16="http://schemas.microsoft.com/office/drawing/2014/main" id="{B5F659A6-0EE0-A0C1-A4EB-44909C8BB7FF}"/>
                </a:ext>
              </a:extLst>
            </p:cNvPr>
            <p:cNvSpPr/>
            <p:nvPr/>
          </p:nvSpPr>
          <p:spPr>
            <a:xfrm>
              <a:off x="2021700" y="2431850"/>
              <a:ext cx="23250" cy="55450"/>
            </a:xfrm>
            <a:custGeom>
              <a:avLst/>
              <a:gdLst/>
              <a:ahLst/>
              <a:cxnLst/>
              <a:rect l="l" t="t" r="r" b="b"/>
              <a:pathLst>
                <a:path w="930" h="2218" extrusionOk="0">
                  <a:moveTo>
                    <a:pt x="391" y="0"/>
                  </a:moveTo>
                  <a:lnTo>
                    <a:pt x="272" y="13"/>
                  </a:lnTo>
                  <a:lnTo>
                    <a:pt x="0" y="2217"/>
                  </a:lnTo>
                  <a:cubicBezTo>
                    <a:pt x="923" y="1102"/>
                    <a:pt x="930" y="1079"/>
                    <a:pt x="622" y="326"/>
                  </a:cubicBezTo>
                  <a:lnTo>
                    <a:pt x="622" y="326"/>
                  </a:lnTo>
                  <a:cubicBezTo>
                    <a:pt x="590" y="591"/>
                    <a:pt x="566" y="795"/>
                    <a:pt x="542" y="998"/>
                  </a:cubicBezTo>
                  <a:lnTo>
                    <a:pt x="492" y="994"/>
                  </a:lnTo>
                  <a:cubicBezTo>
                    <a:pt x="458" y="663"/>
                    <a:pt x="425" y="331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29">
              <a:extLst>
                <a:ext uri="{FF2B5EF4-FFF2-40B4-BE49-F238E27FC236}">
                  <a16:creationId xmlns:a16="http://schemas.microsoft.com/office/drawing/2014/main" id="{C3811CD1-3A63-214F-B2F6-CE847CFB83B0}"/>
                </a:ext>
              </a:extLst>
            </p:cNvPr>
            <p:cNvSpPr/>
            <p:nvPr/>
          </p:nvSpPr>
          <p:spPr>
            <a:xfrm>
              <a:off x="2110125" y="2483100"/>
              <a:ext cx="13400" cy="73100"/>
            </a:xfrm>
            <a:custGeom>
              <a:avLst/>
              <a:gdLst/>
              <a:ahLst/>
              <a:cxnLst/>
              <a:rect l="l" t="t" r="r" b="b"/>
              <a:pathLst>
                <a:path w="536" h="2924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975"/>
                    <a:pt x="244" y="1949"/>
                    <a:pt x="365" y="2924"/>
                  </a:cubicBezTo>
                  <a:cubicBezTo>
                    <a:pt x="535" y="1894"/>
                    <a:pt x="486" y="9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29">
              <a:extLst>
                <a:ext uri="{FF2B5EF4-FFF2-40B4-BE49-F238E27FC236}">
                  <a16:creationId xmlns:a16="http://schemas.microsoft.com/office/drawing/2014/main" id="{3B1DAD8A-2A15-0438-477D-A2DDECD3B8A0}"/>
                </a:ext>
              </a:extLst>
            </p:cNvPr>
            <p:cNvSpPr/>
            <p:nvPr/>
          </p:nvSpPr>
          <p:spPr>
            <a:xfrm>
              <a:off x="2010675" y="2562075"/>
              <a:ext cx="21625" cy="51775"/>
            </a:xfrm>
            <a:custGeom>
              <a:avLst/>
              <a:gdLst/>
              <a:ahLst/>
              <a:cxnLst/>
              <a:rect l="l" t="t" r="r" b="b"/>
              <a:pathLst>
                <a:path w="865" h="2071" extrusionOk="0">
                  <a:moveTo>
                    <a:pt x="234" y="0"/>
                  </a:moveTo>
                  <a:lnTo>
                    <a:pt x="1" y="82"/>
                  </a:lnTo>
                  <a:cubicBezTo>
                    <a:pt x="224" y="744"/>
                    <a:pt x="448" y="1408"/>
                    <a:pt x="671" y="2070"/>
                  </a:cubicBezTo>
                  <a:lnTo>
                    <a:pt x="865" y="2008"/>
                  </a:lnTo>
                  <a:cubicBezTo>
                    <a:pt x="655" y="1339"/>
                    <a:pt x="444" y="669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29">
              <a:extLst>
                <a:ext uri="{FF2B5EF4-FFF2-40B4-BE49-F238E27FC236}">
                  <a16:creationId xmlns:a16="http://schemas.microsoft.com/office/drawing/2014/main" id="{459C00B9-0406-855A-B4BF-C24DF03CDD75}"/>
                </a:ext>
              </a:extLst>
            </p:cNvPr>
            <p:cNvSpPr/>
            <p:nvPr/>
          </p:nvSpPr>
          <p:spPr>
            <a:xfrm>
              <a:off x="2007450" y="2322900"/>
              <a:ext cx="13875" cy="44300"/>
            </a:xfrm>
            <a:custGeom>
              <a:avLst/>
              <a:gdLst/>
              <a:ahLst/>
              <a:cxnLst/>
              <a:rect l="l" t="t" r="r" b="b"/>
              <a:pathLst>
                <a:path w="555" h="1772" extrusionOk="0">
                  <a:moveTo>
                    <a:pt x="346" y="1"/>
                  </a:moveTo>
                  <a:cubicBezTo>
                    <a:pt x="1" y="625"/>
                    <a:pt x="71" y="1166"/>
                    <a:pt x="554" y="1772"/>
                  </a:cubicBezTo>
                  <a:cubicBezTo>
                    <a:pt x="485" y="1184"/>
                    <a:pt x="418" y="609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29">
              <a:extLst>
                <a:ext uri="{FF2B5EF4-FFF2-40B4-BE49-F238E27FC236}">
                  <a16:creationId xmlns:a16="http://schemas.microsoft.com/office/drawing/2014/main" id="{2BC750FE-C361-2715-BE89-9066C733A6A0}"/>
                </a:ext>
              </a:extLst>
            </p:cNvPr>
            <p:cNvSpPr/>
            <p:nvPr/>
          </p:nvSpPr>
          <p:spPr>
            <a:xfrm>
              <a:off x="2069875" y="2391325"/>
              <a:ext cx="33225" cy="7350"/>
            </a:xfrm>
            <a:custGeom>
              <a:avLst/>
              <a:gdLst/>
              <a:ahLst/>
              <a:cxnLst/>
              <a:rect l="l" t="t" r="r" b="b"/>
              <a:pathLst>
                <a:path w="1329" h="294" extrusionOk="0">
                  <a:moveTo>
                    <a:pt x="0" y="1"/>
                  </a:moveTo>
                  <a:cubicBezTo>
                    <a:pt x="296" y="209"/>
                    <a:pt x="552" y="294"/>
                    <a:pt x="792" y="294"/>
                  </a:cubicBezTo>
                  <a:cubicBezTo>
                    <a:pt x="964" y="294"/>
                    <a:pt x="1128" y="250"/>
                    <a:pt x="1292" y="178"/>
                  </a:cubicBezTo>
                  <a:cubicBezTo>
                    <a:pt x="1313" y="111"/>
                    <a:pt x="1329" y="80"/>
                    <a:pt x="1328" y="51"/>
                  </a:cubicBezTo>
                  <a:cubicBezTo>
                    <a:pt x="1326" y="34"/>
                    <a:pt x="1298" y="3"/>
                    <a:pt x="1282" y="3"/>
                  </a:cubicBezTo>
                  <a:cubicBezTo>
                    <a:pt x="903" y="1"/>
                    <a:pt x="5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29">
              <a:extLst>
                <a:ext uri="{FF2B5EF4-FFF2-40B4-BE49-F238E27FC236}">
                  <a16:creationId xmlns:a16="http://schemas.microsoft.com/office/drawing/2014/main" id="{1593799F-2D2F-CA55-9946-862EC6265BFF}"/>
                </a:ext>
              </a:extLst>
            </p:cNvPr>
            <p:cNvSpPr/>
            <p:nvPr/>
          </p:nvSpPr>
          <p:spPr>
            <a:xfrm>
              <a:off x="2132975" y="2319800"/>
              <a:ext cx="11650" cy="52400"/>
            </a:xfrm>
            <a:custGeom>
              <a:avLst/>
              <a:gdLst/>
              <a:ahLst/>
              <a:cxnLst/>
              <a:rect l="l" t="t" r="r" b="b"/>
              <a:pathLst>
                <a:path w="466" h="2096" extrusionOk="0">
                  <a:moveTo>
                    <a:pt x="164" y="0"/>
                  </a:moveTo>
                  <a:lnTo>
                    <a:pt x="164" y="0"/>
                  </a:lnTo>
                  <a:cubicBezTo>
                    <a:pt x="114" y="634"/>
                    <a:pt x="65" y="1268"/>
                    <a:pt x="0" y="2095"/>
                  </a:cubicBezTo>
                  <a:cubicBezTo>
                    <a:pt x="466" y="1294"/>
                    <a:pt x="439" y="641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29">
              <a:extLst>
                <a:ext uri="{FF2B5EF4-FFF2-40B4-BE49-F238E27FC236}">
                  <a16:creationId xmlns:a16="http://schemas.microsoft.com/office/drawing/2014/main" id="{710F4903-C8DA-09B5-C4B9-889CB41E80BA}"/>
                </a:ext>
              </a:extLst>
            </p:cNvPr>
            <p:cNvSpPr/>
            <p:nvPr/>
          </p:nvSpPr>
          <p:spPr>
            <a:xfrm>
              <a:off x="1997475" y="2539075"/>
              <a:ext cx="11650" cy="47400"/>
            </a:xfrm>
            <a:custGeom>
              <a:avLst/>
              <a:gdLst/>
              <a:ahLst/>
              <a:cxnLst/>
              <a:rect l="l" t="t" r="r" b="b"/>
              <a:pathLst>
                <a:path w="466" h="1896" extrusionOk="0">
                  <a:moveTo>
                    <a:pt x="229" y="1"/>
                  </a:moveTo>
                  <a:lnTo>
                    <a:pt x="1" y="29"/>
                  </a:lnTo>
                  <a:lnTo>
                    <a:pt x="239" y="1895"/>
                  </a:lnTo>
                  <a:lnTo>
                    <a:pt x="465" y="1867"/>
                  </a:lnTo>
                  <a:cubicBezTo>
                    <a:pt x="386" y="1244"/>
                    <a:pt x="308" y="622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29">
              <a:extLst>
                <a:ext uri="{FF2B5EF4-FFF2-40B4-BE49-F238E27FC236}">
                  <a16:creationId xmlns:a16="http://schemas.microsoft.com/office/drawing/2014/main" id="{B8050E57-4C7A-EF76-D1F0-8D24B6E257A2}"/>
                </a:ext>
              </a:extLst>
            </p:cNvPr>
            <p:cNvSpPr/>
            <p:nvPr/>
          </p:nvSpPr>
          <p:spPr>
            <a:xfrm>
              <a:off x="2023300" y="2335200"/>
              <a:ext cx="9350" cy="21100"/>
            </a:xfrm>
            <a:custGeom>
              <a:avLst/>
              <a:gdLst/>
              <a:ahLst/>
              <a:cxnLst/>
              <a:rect l="l" t="t" r="r" b="b"/>
              <a:pathLst>
                <a:path w="374" h="844" extrusionOk="0">
                  <a:moveTo>
                    <a:pt x="114" y="0"/>
                  </a:moveTo>
                  <a:lnTo>
                    <a:pt x="1" y="70"/>
                  </a:lnTo>
                  <a:lnTo>
                    <a:pt x="214" y="844"/>
                  </a:lnTo>
                  <a:lnTo>
                    <a:pt x="343" y="829"/>
                  </a:lnTo>
                  <a:cubicBezTo>
                    <a:pt x="343" y="683"/>
                    <a:pt x="373" y="528"/>
                    <a:pt x="335" y="392"/>
                  </a:cubicBezTo>
                  <a:cubicBezTo>
                    <a:pt x="295" y="252"/>
                    <a:pt x="190" y="13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29">
              <a:extLst>
                <a:ext uri="{FF2B5EF4-FFF2-40B4-BE49-F238E27FC236}">
                  <a16:creationId xmlns:a16="http://schemas.microsoft.com/office/drawing/2014/main" id="{94DF3E65-648E-472C-8A5A-8FB91632B258}"/>
                </a:ext>
              </a:extLst>
            </p:cNvPr>
            <p:cNvSpPr/>
            <p:nvPr/>
          </p:nvSpPr>
          <p:spPr>
            <a:xfrm>
              <a:off x="2126550" y="2508100"/>
              <a:ext cx="6425" cy="22400"/>
            </a:xfrm>
            <a:custGeom>
              <a:avLst/>
              <a:gdLst/>
              <a:ahLst/>
              <a:cxnLst/>
              <a:rect l="l" t="t" r="r" b="b"/>
              <a:pathLst>
                <a:path w="257" h="896" extrusionOk="0">
                  <a:moveTo>
                    <a:pt x="204" y="1"/>
                  </a:moveTo>
                  <a:lnTo>
                    <a:pt x="0" y="26"/>
                  </a:lnTo>
                  <a:cubicBezTo>
                    <a:pt x="16" y="316"/>
                    <a:pt x="33" y="605"/>
                    <a:pt x="50" y="895"/>
                  </a:cubicBezTo>
                  <a:lnTo>
                    <a:pt x="256" y="878"/>
                  </a:lnTo>
                  <a:cubicBezTo>
                    <a:pt x="239" y="586"/>
                    <a:pt x="222" y="293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29">
              <a:extLst>
                <a:ext uri="{FF2B5EF4-FFF2-40B4-BE49-F238E27FC236}">
                  <a16:creationId xmlns:a16="http://schemas.microsoft.com/office/drawing/2014/main" id="{99AD564D-E00C-21DE-E6D0-02CF3F0BF621}"/>
                </a:ext>
              </a:extLst>
            </p:cNvPr>
            <p:cNvSpPr/>
            <p:nvPr/>
          </p:nvSpPr>
          <p:spPr>
            <a:xfrm>
              <a:off x="2057750" y="814325"/>
              <a:ext cx="51375" cy="168625"/>
            </a:xfrm>
            <a:custGeom>
              <a:avLst/>
              <a:gdLst/>
              <a:ahLst/>
              <a:cxnLst/>
              <a:rect l="l" t="t" r="r" b="b"/>
              <a:pathLst>
                <a:path w="2055" h="6745" extrusionOk="0">
                  <a:moveTo>
                    <a:pt x="1399" y="0"/>
                  </a:moveTo>
                  <a:cubicBezTo>
                    <a:pt x="1225" y="327"/>
                    <a:pt x="1157" y="639"/>
                    <a:pt x="1182" y="945"/>
                  </a:cubicBezTo>
                  <a:cubicBezTo>
                    <a:pt x="1285" y="2205"/>
                    <a:pt x="1405" y="3463"/>
                    <a:pt x="1542" y="4719"/>
                  </a:cubicBezTo>
                  <a:cubicBezTo>
                    <a:pt x="1599" y="5246"/>
                    <a:pt x="1754" y="5770"/>
                    <a:pt x="1449" y="6265"/>
                  </a:cubicBezTo>
                  <a:cubicBezTo>
                    <a:pt x="819" y="6123"/>
                    <a:pt x="749" y="6086"/>
                    <a:pt x="590" y="5648"/>
                  </a:cubicBezTo>
                  <a:cubicBezTo>
                    <a:pt x="323" y="4915"/>
                    <a:pt x="295" y="4161"/>
                    <a:pt x="439" y="3399"/>
                  </a:cubicBezTo>
                  <a:cubicBezTo>
                    <a:pt x="625" y="2412"/>
                    <a:pt x="816" y="1427"/>
                    <a:pt x="1004" y="441"/>
                  </a:cubicBezTo>
                  <a:lnTo>
                    <a:pt x="779" y="382"/>
                  </a:lnTo>
                  <a:cubicBezTo>
                    <a:pt x="408" y="1702"/>
                    <a:pt x="1" y="3020"/>
                    <a:pt x="30" y="4420"/>
                  </a:cubicBezTo>
                  <a:cubicBezTo>
                    <a:pt x="43" y="4893"/>
                    <a:pt x="123" y="5363"/>
                    <a:pt x="270" y="5813"/>
                  </a:cubicBezTo>
                  <a:cubicBezTo>
                    <a:pt x="361" y="6093"/>
                    <a:pt x="584" y="6372"/>
                    <a:pt x="823" y="6551"/>
                  </a:cubicBezTo>
                  <a:cubicBezTo>
                    <a:pt x="996" y="6681"/>
                    <a:pt x="1170" y="6744"/>
                    <a:pt x="1327" y="6744"/>
                  </a:cubicBezTo>
                  <a:cubicBezTo>
                    <a:pt x="1604" y="6744"/>
                    <a:pt x="1831" y="6551"/>
                    <a:pt x="1921" y="6187"/>
                  </a:cubicBezTo>
                  <a:cubicBezTo>
                    <a:pt x="2024" y="5771"/>
                    <a:pt x="2055" y="5297"/>
                    <a:pt x="1965" y="4882"/>
                  </a:cubicBezTo>
                  <a:cubicBezTo>
                    <a:pt x="1654" y="3450"/>
                    <a:pt x="1489" y="2008"/>
                    <a:pt x="1497" y="544"/>
                  </a:cubicBezTo>
                  <a:cubicBezTo>
                    <a:pt x="1498" y="363"/>
                    <a:pt x="1433" y="182"/>
                    <a:pt x="1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29">
              <a:extLst>
                <a:ext uri="{FF2B5EF4-FFF2-40B4-BE49-F238E27FC236}">
                  <a16:creationId xmlns:a16="http://schemas.microsoft.com/office/drawing/2014/main" id="{F407202C-BC5D-2014-56B6-0C39E7E0CD2B}"/>
                </a:ext>
              </a:extLst>
            </p:cNvPr>
            <p:cNvSpPr/>
            <p:nvPr/>
          </p:nvSpPr>
          <p:spPr>
            <a:xfrm>
              <a:off x="2117175" y="939925"/>
              <a:ext cx="40350" cy="131475"/>
            </a:xfrm>
            <a:custGeom>
              <a:avLst/>
              <a:gdLst/>
              <a:ahLst/>
              <a:cxnLst/>
              <a:rect l="l" t="t" r="r" b="b"/>
              <a:pathLst>
                <a:path w="1614" h="5259" extrusionOk="0">
                  <a:moveTo>
                    <a:pt x="914" y="1210"/>
                  </a:moveTo>
                  <a:lnTo>
                    <a:pt x="914" y="1210"/>
                  </a:lnTo>
                  <a:cubicBezTo>
                    <a:pt x="1396" y="2284"/>
                    <a:pt x="1361" y="4193"/>
                    <a:pt x="827" y="4886"/>
                  </a:cubicBezTo>
                  <a:lnTo>
                    <a:pt x="827" y="4885"/>
                  </a:lnTo>
                  <a:cubicBezTo>
                    <a:pt x="311" y="3627"/>
                    <a:pt x="635" y="2455"/>
                    <a:pt x="914" y="1210"/>
                  </a:cubicBezTo>
                  <a:close/>
                  <a:moveTo>
                    <a:pt x="1213" y="1"/>
                  </a:moveTo>
                  <a:lnTo>
                    <a:pt x="970" y="2"/>
                  </a:lnTo>
                  <a:cubicBezTo>
                    <a:pt x="466" y="1443"/>
                    <a:pt x="1" y="2893"/>
                    <a:pt x="262" y="4476"/>
                  </a:cubicBezTo>
                  <a:cubicBezTo>
                    <a:pt x="283" y="4598"/>
                    <a:pt x="317" y="4748"/>
                    <a:pt x="400" y="4824"/>
                  </a:cubicBezTo>
                  <a:cubicBezTo>
                    <a:pt x="596" y="5000"/>
                    <a:pt x="815" y="5235"/>
                    <a:pt x="1043" y="5258"/>
                  </a:cubicBezTo>
                  <a:cubicBezTo>
                    <a:pt x="1047" y="5259"/>
                    <a:pt x="1050" y="5259"/>
                    <a:pt x="1053" y="5259"/>
                  </a:cubicBezTo>
                  <a:cubicBezTo>
                    <a:pt x="1192" y="5259"/>
                    <a:pt x="1421" y="4956"/>
                    <a:pt x="1499" y="4752"/>
                  </a:cubicBezTo>
                  <a:cubicBezTo>
                    <a:pt x="1597" y="4495"/>
                    <a:pt x="1613" y="4192"/>
                    <a:pt x="1602" y="3911"/>
                  </a:cubicBezTo>
                  <a:cubicBezTo>
                    <a:pt x="1566" y="3059"/>
                    <a:pt x="1513" y="2208"/>
                    <a:pt x="1436" y="1359"/>
                  </a:cubicBezTo>
                  <a:cubicBezTo>
                    <a:pt x="1396" y="902"/>
                    <a:pt x="1290" y="454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29">
              <a:extLst>
                <a:ext uri="{FF2B5EF4-FFF2-40B4-BE49-F238E27FC236}">
                  <a16:creationId xmlns:a16="http://schemas.microsoft.com/office/drawing/2014/main" id="{93D5FB40-A01E-737E-4DB5-16BF07686B3B}"/>
                </a:ext>
              </a:extLst>
            </p:cNvPr>
            <p:cNvSpPr/>
            <p:nvPr/>
          </p:nvSpPr>
          <p:spPr>
            <a:xfrm>
              <a:off x="2061000" y="1302650"/>
              <a:ext cx="40275" cy="127475"/>
            </a:xfrm>
            <a:custGeom>
              <a:avLst/>
              <a:gdLst/>
              <a:ahLst/>
              <a:cxnLst/>
              <a:rect l="l" t="t" r="r" b="b"/>
              <a:pathLst>
                <a:path w="1611" h="5099" extrusionOk="0">
                  <a:moveTo>
                    <a:pt x="857" y="1215"/>
                  </a:moveTo>
                  <a:cubicBezTo>
                    <a:pt x="1037" y="2494"/>
                    <a:pt x="1610" y="3592"/>
                    <a:pt x="1054" y="4766"/>
                  </a:cubicBezTo>
                  <a:cubicBezTo>
                    <a:pt x="268" y="4185"/>
                    <a:pt x="175" y="2809"/>
                    <a:pt x="857" y="1215"/>
                  </a:cubicBezTo>
                  <a:close/>
                  <a:moveTo>
                    <a:pt x="1029" y="1"/>
                  </a:moveTo>
                  <a:cubicBezTo>
                    <a:pt x="909" y="122"/>
                    <a:pt x="738" y="220"/>
                    <a:pt x="684" y="362"/>
                  </a:cubicBezTo>
                  <a:cubicBezTo>
                    <a:pt x="246" y="1521"/>
                    <a:pt x="1" y="2716"/>
                    <a:pt x="132" y="3962"/>
                  </a:cubicBezTo>
                  <a:cubicBezTo>
                    <a:pt x="154" y="4176"/>
                    <a:pt x="196" y="4427"/>
                    <a:pt x="324" y="4581"/>
                  </a:cubicBezTo>
                  <a:cubicBezTo>
                    <a:pt x="508" y="4801"/>
                    <a:pt x="769" y="5074"/>
                    <a:pt x="1018" y="5097"/>
                  </a:cubicBezTo>
                  <a:cubicBezTo>
                    <a:pt x="1032" y="5098"/>
                    <a:pt x="1047" y="5099"/>
                    <a:pt x="1061" y="5099"/>
                  </a:cubicBezTo>
                  <a:cubicBezTo>
                    <a:pt x="1385" y="5099"/>
                    <a:pt x="1536" y="4752"/>
                    <a:pt x="1543" y="4433"/>
                  </a:cubicBezTo>
                  <a:cubicBezTo>
                    <a:pt x="1558" y="3840"/>
                    <a:pt x="1577" y="3237"/>
                    <a:pt x="1502" y="2651"/>
                  </a:cubicBezTo>
                  <a:cubicBezTo>
                    <a:pt x="1392" y="1783"/>
                    <a:pt x="1199" y="925"/>
                    <a:pt x="1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29">
              <a:extLst>
                <a:ext uri="{FF2B5EF4-FFF2-40B4-BE49-F238E27FC236}">
                  <a16:creationId xmlns:a16="http://schemas.microsoft.com/office/drawing/2014/main" id="{268396FD-5C50-0AEB-1F81-C03E6B7B21B9}"/>
                </a:ext>
              </a:extLst>
            </p:cNvPr>
            <p:cNvSpPr/>
            <p:nvPr/>
          </p:nvSpPr>
          <p:spPr>
            <a:xfrm>
              <a:off x="2193975" y="1249150"/>
              <a:ext cx="12175" cy="146200"/>
            </a:xfrm>
            <a:custGeom>
              <a:avLst/>
              <a:gdLst/>
              <a:ahLst/>
              <a:cxnLst/>
              <a:rect l="l" t="t" r="r" b="b"/>
              <a:pathLst>
                <a:path w="487" h="5848" extrusionOk="0">
                  <a:moveTo>
                    <a:pt x="235" y="1"/>
                  </a:moveTo>
                  <a:cubicBezTo>
                    <a:pt x="157" y="1950"/>
                    <a:pt x="79" y="3898"/>
                    <a:pt x="1" y="5847"/>
                  </a:cubicBezTo>
                  <a:cubicBezTo>
                    <a:pt x="383" y="3910"/>
                    <a:pt x="486" y="196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29">
              <a:extLst>
                <a:ext uri="{FF2B5EF4-FFF2-40B4-BE49-F238E27FC236}">
                  <a16:creationId xmlns:a16="http://schemas.microsoft.com/office/drawing/2014/main" id="{4DB02047-40D5-E581-C529-0AB60485833C}"/>
                </a:ext>
              </a:extLst>
            </p:cNvPr>
            <p:cNvSpPr/>
            <p:nvPr/>
          </p:nvSpPr>
          <p:spPr>
            <a:xfrm>
              <a:off x="2005275" y="1197300"/>
              <a:ext cx="13625" cy="130575"/>
            </a:xfrm>
            <a:custGeom>
              <a:avLst/>
              <a:gdLst/>
              <a:ahLst/>
              <a:cxnLst/>
              <a:rect l="l" t="t" r="r" b="b"/>
              <a:pathLst>
                <a:path w="545" h="5223" extrusionOk="0">
                  <a:moveTo>
                    <a:pt x="545" y="0"/>
                  </a:moveTo>
                  <a:lnTo>
                    <a:pt x="545" y="0"/>
                  </a:lnTo>
                  <a:cubicBezTo>
                    <a:pt x="93" y="1560"/>
                    <a:pt x="0" y="4463"/>
                    <a:pt x="256" y="5223"/>
                  </a:cubicBezTo>
                  <a:cubicBezTo>
                    <a:pt x="354" y="3453"/>
                    <a:pt x="450" y="1727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29">
              <a:extLst>
                <a:ext uri="{FF2B5EF4-FFF2-40B4-BE49-F238E27FC236}">
                  <a16:creationId xmlns:a16="http://schemas.microsoft.com/office/drawing/2014/main" id="{B4384FB9-0D66-6DA1-702C-211A74B8E563}"/>
                </a:ext>
              </a:extLst>
            </p:cNvPr>
            <p:cNvSpPr/>
            <p:nvPr/>
          </p:nvSpPr>
          <p:spPr>
            <a:xfrm>
              <a:off x="2120625" y="1592550"/>
              <a:ext cx="11875" cy="116750"/>
            </a:xfrm>
            <a:custGeom>
              <a:avLst/>
              <a:gdLst/>
              <a:ahLst/>
              <a:cxnLst/>
              <a:rect l="l" t="t" r="r" b="b"/>
              <a:pathLst>
                <a:path w="475" h="4670" extrusionOk="0">
                  <a:moveTo>
                    <a:pt x="243" y="1"/>
                  </a:moveTo>
                  <a:lnTo>
                    <a:pt x="1" y="42"/>
                  </a:lnTo>
                  <a:cubicBezTo>
                    <a:pt x="79" y="1585"/>
                    <a:pt x="158" y="3127"/>
                    <a:pt x="236" y="4669"/>
                  </a:cubicBezTo>
                  <a:lnTo>
                    <a:pt x="474" y="465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29">
              <a:extLst>
                <a:ext uri="{FF2B5EF4-FFF2-40B4-BE49-F238E27FC236}">
                  <a16:creationId xmlns:a16="http://schemas.microsoft.com/office/drawing/2014/main" id="{2C487B2B-BC12-5D4E-4000-69967ADCEC0C}"/>
                </a:ext>
              </a:extLst>
            </p:cNvPr>
            <p:cNvSpPr/>
            <p:nvPr/>
          </p:nvSpPr>
          <p:spPr>
            <a:xfrm>
              <a:off x="2005825" y="998725"/>
              <a:ext cx="6150" cy="103150"/>
            </a:xfrm>
            <a:custGeom>
              <a:avLst/>
              <a:gdLst/>
              <a:ahLst/>
              <a:cxnLst/>
              <a:rect l="l" t="t" r="r" b="b"/>
              <a:pathLst>
                <a:path w="246" h="4126" extrusionOk="0">
                  <a:moveTo>
                    <a:pt x="246" y="1"/>
                  </a:moveTo>
                  <a:lnTo>
                    <a:pt x="54" y="37"/>
                  </a:lnTo>
                  <a:cubicBezTo>
                    <a:pt x="46" y="1401"/>
                    <a:pt x="1" y="2767"/>
                    <a:pt x="246" y="412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29">
              <a:extLst>
                <a:ext uri="{FF2B5EF4-FFF2-40B4-BE49-F238E27FC236}">
                  <a16:creationId xmlns:a16="http://schemas.microsoft.com/office/drawing/2014/main" id="{E82AD2A4-AAA5-7229-82A9-A00AB5849B8D}"/>
                </a:ext>
              </a:extLst>
            </p:cNvPr>
            <p:cNvSpPr/>
            <p:nvPr/>
          </p:nvSpPr>
          <p:spPr>
            <a:xfrm>
              <a:off x="2223475" y="825375"/>
              <a:ext cx="13550" cy="79875"/>
            </a:xfrm>
            <a:custGeom>
              <a:avLst/>
              <a:gdLst/>
              <a:ahLst/>
              <a:cxnLst/>
              <a:rect l="l" t="t" r="r" b="b"/>
              <a:pathLst>
                <a:path w="542" h="3195" extrusionOk="0">
                  <a:moveTo>
                    <a:pt x="542" y="0"/>
                  </a:moveTo>
                  <a:lnTo>
                    <a:pt x="542" y="0"/>
                  </a:lnTo>
                  <a:cubicBezTo>
                    <a:pt x="26" y="1462"/>
                    <a:pt x="1" y="1955"/>
                    <a:pt x="302" y="3194"/>
                  </a:cubicBezTo>
                  <a:cubicBezTo>
                    <a:pt x="388" y="2055"/>
                    <a:pt x="465" y="1028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29">
              <a:extLst>
                <a:ext uri="{FF2B5EF4-FFF2-40B4-BE49-F238E27FC236}">
                  <a16:creationId xmlns:a16="http://schemas.microsoft.com/office/drawing/2014/main" id="{0AE05D05-BA57-4180-3FE5-4261A2F7C14C}"/>
                </a:ext>
              </a:extLst>
            </p:cNvPr>
            <p:cNvSpPr/>
            <p:nvPr/>
          </p:nvSpPr>
          <p:spPr>
            <a:xfrm>
              <a:off x="2023025" y="1224350"/>
              <a:ext cx="3700" cy="78100"/>
            </a:xfrm>
            <a:custGeom>
              <a:avLst/>
              <a:gdLst/>
              <a:ahLst/>
              <a:cxnLst/>
              <a:rect l="l" t="t" r="r" b="b"/>
              <a:pathLst>
                <a:path w="148" h="3124" extrusionOk="0">
                  <a:moveTo>
                    <a:pt x="0" y="1"/>
                  </a:moveTo>
                  <a:lnTo>
                    <a:pt x="0" y="3120"/>
                  </a:lnTo>
                  <a:lnTo>
                    <a:pt x="148" y="3124"/>
                  </a:lnTo>
                  <a:lnTo>
                    <a:pt x="148" y="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29">
              <a:extLst>
                <a:ext uri="{FF2B5EF4-FFF2-40B4-BE49-F238E27FC236}">
                  <a16:creationId xmlns:a16="http://schemas.microsoft.com/office/drawing/2014/main" id="{70135E78-7834-98AC-6ADA-6B2A7DCA9D8B}"/>
                </a:ext>
              </a:extLst>
            </p:cNvPr>
            <p:cNvSpPr/>
            <p:nvPr/>
          </p:nvSpPr>
          <p:spPr>
            <a:xfrm>
              <a:off x="2136025" y="1604100"/>
              <a:ext cx="10525" cy="69600"/>
            </a:xfrm>
            <a:custGeom>
              <a:avLst/>
              <a:gdLst/>
              <a:ahLst/>
              <a:cxnLst/>
              <a:rect l="l" t="t" r="r" b="b"/>
              <a:pathLst>
                <a:path w="421" h="2784" extrusionOk="0">
                  <a:moveTo>
                    <a:pt x="222" y="1"/>
                  </a:moveTo>
                  <a:lnTo>
                    <a:pt x="1" y="16"/>
                  </a:lnTo>
                  <a:cubicBezTo>
                    <a:pt x="73" y="939"/>
                    <a:pt x="146" y="1862"/>
                    <a:pt x="217" y="2784"/>
                  </a:cubicBezTo>
                  <a:lnTo>
                    <a:pt x="421" y="2770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29">
              <a:extLst>
                <a:ext uri="{FF2B5EF4-FFF2-40B4-BE49-F238E27FC236}">
                  <a16:creationId xmlns:a16="http://schemas.microsoft.com/office/drawing/2014/main" id="{D0911FD1-FD85-B6B7-1381-A075F9A1ADCB}"/>
                </a:ext>
              </a:extLst>
            </p:cNvPr>
            <p:cNvSpPr/>
            <p:nvPr/>
          </p:nvSpPr>
          <p:spPr>
            <a:xfrm>
              <a:off x="2185975" y="1257300"/>
              <a:ext cx="6775" cy="70800"/>
            </a:xfrm>
            <a:custGeom>
              <a:avLst/>
              <a:gdLst/>
              <a:ahLst/>
              <a:cxnLst/>
              <a:rect l="l" t="t" r="r" b="b"/>
              <a:pathLst>
                <a:path w="271" h="2832" extrusionOk="0">
                  <a:moveTo>
                    <a:pt x="271" y="1"/>
                  </a:moveTo>
                  <a:cubicBezTo>
                    <a:pt x="0" y="901"/>
                    <a:pt x="21" y="2082"/>
                    <a:pt x="271" y="2832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29">
              <a:extLst>
                <a:ext uri="{FF2B5EF4-FFF2-40B4-BE49-F238E27FC236}">
                  <a16:creationId xmlns:a16="http://schemas.microsoft.com/office/drawing/2014/main" id="{E49B3CFA-8A93-80D7-18F4-F9ED8E1469E9}"/>
                </a:ext>
              </a:extLst>
            </p:cNvPr>
            <p:cNvSpPr/>
            <p:nvPr/>
          </p:nvSpPr>
          <p:spPr>
            <a:xfrm>
              <a:off x="2179775" y="1510375"/>
              <a:ext cx="3100" cy="66625"/>
            </a:xfrm>
            <a:custGeom>
              <a:avLst/>
              <a:gdLst/>
              <a:ahLst/>
              <a:cxnLst/>
              <a:rect l="l" t="t" r="r" b="b"/>
              <a:pathLst>
                <a:path w="124" h="2665" extrusionOk="0">
                  <a:moveTo>
                    <a:pt x="0" y="0"/>
                  </a:moveTo>
                  <a:lnTo>
                    <a:pt x="0" y="2665"/>
                  </a:lnTo>
                  <a:lnTo>
                    <a:pt x="124" y="2665"/>
                  </a:lnTo>
                  <a:lnTo>
                    <a:pt x="12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29">
              <a:extLst>
                <a:ext uri="{FF2B5EF4-FFF2-40B4-BE49-F238E27FC236}">
                  <a16:creationId xmlns:a16="http://schemas.microsoft.com/office/drawing/2014/main" id="{ABECAC99-0E77-06C4-0061-2C7CE0F0B281}"/>
                </a:ext>
              </a:extLst>
            </p:cNvPr>
            <p:cNvSpPr/>
            <p:nvPr/>
          </p:nvSpPr>
          <p:spPr>
            <a:xfrm>
              <a:off x="2023650" y="1019775"/>
              <a:ext cx="7800" cy="62325"/>
            </a:xfrm>
            <a:custGeom>
              <a:avLst/>
              <a:gdLst/>
              <a:ahLst/>
              <a:cxnLst/>
              <a:rect l="l" t="t" r="r" b="b"/>
              <a:pathLst>
                <a:path w="312" h="2493" extrusionOk="0">
                  <a:moveTo>
                    <a:pt x="312" y="0"/>
                  </a:moveTo>
                  <a:cubicBezTo>
                    <a:pt x="162" y="837"/>
                    <a:pt x="0" y="1667"/>
                    <a:pt x="312" y="2492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29">
              <a:extLst>
                <a:ext uri="{FF2B5EF4-FFF2-40B4-BE49-F238E27FC236}">
                  <a16:creationId xmlns:a16="http://schemas.microsoft.com/office/drawing/2014/main" id="{AA6E61EB-1A7F-C883-6DB6-D3B8D94D2932}"/>
                </a:ext>
              </a:extLst>
            </p:cNvPr>
            <p:cNvSpPr/>
            <p:nvPr/>
          </p:nvSpPr>
          <p:spPr>
            <a:xfrm>
              <a:off x="2217925" y="976625"/>
              <a:ext cx="3000" cy="64425"/>
            </a:xfrm>
            <a:custGeom>
              <a:avLst/>
              <a:gdLst/>
              <a:ahLst/>
              <a:cxnLst/>
              <a:rect l="l" t="t" r="r" b="b"/>
              <a:pathLst>
                <a:path w="120" h="2577" extrusionOk="0">
                  <a:moveTo>
                    <a:pt x="1" y="0"/>
                  </a:moveTo>
                  <a:lnTo>
                    <a:pt x="1" y="2577"/>
                  </a:lnTo>
                  <a:lnTo>
                    <a:pt x="120" y="2577"/>
                  </a:lnTo>
                  <a:lnTo>
                    <a:pt x="12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29">
              <a:extLst>
                <a:ext uri="{FF2B5EF4-FFF2-40B4-BE49-F238E27FC236}">
                  <a16:creationId xmlns:a16="http://schemas.microsoft.com/office/drawing/2014/main" id="{4BA5430E-0833-C72D-5481-40D85DFC8CC6}"/>
                </a:ext>
              </a:extLst>
            </p:cNvPr>
            <p:cNvSpPr/>
            <p:nvPr/>
          </p:nvSpPr>
          <p:spPr>
            <a:xfrm>
              <a:off x="2204900" y="970375"/>
              <a:ext cx="2750" cy="60650"/>
            </a:xfrm>
            <a:custGeom>
              <a:avLst/>
              <a:gdLst/>
              <a:ahLst/>
              <a:cxnLst/>
              <a:rect l="l" t="t" r="r" b="b"/>
              <a:pathLst>
                <a:path w="110" h="2426" extrusionOk="0">
                  <a:moveTo>
                    <a:pt x="1" y="0"/>
                  </a:moveTo>
                  <a:lnTo>
                    <a:pt x="1" y="2426"/>
                  </a:lnTo>
                  <a:lnTo>
                    <a:pt x="110" y="2425"/>
                  </a:lnTo>
                  <a:lnTo>
                    <a:pt x="110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29">
              <a:extLst>
                <a:ext uri="{FF2B5EF4-FFF2-40B4-BE49-F238E27FC236}">
                  <a16:creationId xmlns:a16="http://schemas.microsoft.com/office/drawing/2014/main" id="{A6D5058A-203A-A95C-1A18-3521769A3102}"/>
                </a:ext>
              </a:extLst>
            </p:cNvPr>
            <p:cNvSpPr/>
            <p:nvPr/>
          </p:nvSpPr>
          <p:spPr>
            <a:xfrm>
              <a:off x="2217125" y="826125"/>
              <a:ext cx="9225" cy="45575"/>
            </a:xfrm>
            <a:custGeom>
              <a:avLst/>
              <a:gdLst/>
              <a:ahLst/>
              <a:cxnLst/>
              <a:rect l="l" t="t" r="r" b="b"/>
              <a:pathLst>
                <a:path w="369" h="1823" extrusionOk="0">
                  <a:moveTo>
                    <a:pt x="156" y="1"/>
                  </a:moveTo>
                  <a:cubicBezTo>
                    <a:pt x="104" y="603"/>
                    <a:pt x="52" y="1204"/>
                    <a:pt x="1" y="1807"/>
                  </a:cubicBezTo>
                  <a:lnTo>
                    <a:pt x="197" y="1823"/>
                  </a:lnTo>
                  <a:lnTo>
                    <a:pt x="369" y="1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29">
              <a:extLst>
                <a:ext uri="{FF2B5EF4-FFF2-40B4-BE49-F238E27FC236}">
                  <a16:creationId xmlns:a16="http://schemas.microsoft.com/office/drawing/2014/main" id="{367F7032-C882-BD25-7A55-A1EFB78E752C}"/>
                </a:ext>
              </a:extLst>
            </p:cNvPr>
            <p:cNvSpPr/>
            <p:nvPr/>
          </p:nvSpPr>
          <p:spPr>
            <a:xfrm>
              <a:off x="2024050" y="820775"/>
              <a:ext cx="2850" cy="43025"/>
            </a:xfrm>
            <a:custGeom>
              <a:avLst/>
              <a:gdLst/>
              <a:ahLst/>
              <a:cxnLst/>
              <a:rect l="l" t="t" r="r" b="b"/>
              <a:pathLst>
                <a:path w="114" h="1721" extrusionOk="0">
                  <a:moveTo>
                    <a:pt x="0" y="1"/>
                  </a:moveTo>
                  <a:lnTo>
                    <a:pt x="0" y="1720"/>
                  </a:lnTo>
                  <a:lnTo>
                    <a:pt x="113" y="1721"/>
                  </a:lnTo>
                  <a:lnTo>
                    <a:pt x="113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29">
              <a:extLst>
                <a:ext uri="{FF2B5EF4-FFF2-40B4-BE49-F238E27FC236}">
                  <a16:creationId xmlns:a16="http://schemas.microsoft.com/office/drawing/2014/main" id="{89A354D9-BF94-A513-F741-A9F295AEC78C}"/>
                </a:ext>
              </a:extLst>
            </p:cNvPr>
            <p:cNvSpPr/>
            <p:nvPr/>
          </p:nvSpPr>
          <p:spPr>
            <a:xfrm>
              <a:off x="2045100" y="1597925"/>
              <a:ext cx="7025" cy="33575"/>
            </a:xfrm>
            <a:custGeom>
              <a:avLst/>
              <a:gdLst/>
              <a:ahLst/>
              <a:cxnLst/>
              <a:rect l="l" t="t" r="r" b="b"/>
              <a:pathLst>
                <a:path w="281" h="1343" extrusionOk="0">
                  <a:moveTo>
                    <a:pt x="213" y="1"/>
                  </a:moveTo>
                  <a:lnTo>
                    <a:pt x="1" y="12"/>
                  </a:lnTo>
                  <a:lnTo>
                    <a:pt x="64" y="1343"/>
                  </a:lnTo>
                  <a:lnTo>
                    <a:pt x="280" y="1343"/>
                  </a:lnTo>
                  <a:cubicBezTo>
                    <a:pt x="258" y="895"/>
                    <a:pt x="235" y="448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29">
              <a:extLst>
                <a:ext uri="{FF2B5EF4-FFF2-40B4-BE49-F238E27FC236}">
                  <a16:creationId xmlns:a16="http://schemas.microsoft.com/office/drawing/2014/main" id="{2BB71444-C715-3ED7-989B-FF869AE7D92D}"/>
                </a:ext>
              </a:extLst>
            </p:cNvPr>
            <p:cNvSpPr/>
            <p:nvPr/>
          </p:nvSpPr>
          <p:spPr>
            <a:xfrm>
              <a:off x="2165925" y="826925"/>
              <a:ext cx="2750" cy="28775"/>
            </a:xfrm>
            <a:custGeom>
              <a:avLst/>
              <a:gdLst/>
              <a:ahLst/>
              <a:cxnLst/>
              <a:rect l="l" t="t" r="r" b="b"/>
              <a:pathLst>
                <a:path w="110" h="1151" extrusionOk="0">
                  <a:moveTo>
                    <a:pt x="109" y="0"/>
                  </a:moveTo>
                  <a:lnTo>
                    <a:pt x="1" y="4"/>
                  </a:lnTo>
                  <a:lnTo>
                    <a:pt x="1" y="1151"/>
                  </a:lnTo>
                  <a:lnTo>
                    <a:pt x="109" y="114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29">
              <a:extLst>
                <a:ext uri="{FF2B5EF4-FFF2-40B4-BE49-F238E27FC236}">
                  <a16:creationId xmlns:a16="http://schemas.microsoft.com/office/drawing/2014/main" id="{591463EF-0319-225A-73D3-DFB765F5E004}"/>
                </a:ext>
              </a:extLst>
            </p:cNvPr>
            <p:cNvSpPr/>
            <p:nvPr/>
          </p:nvSpPr>
          <p:spPr>
            <a:xfrm>
              <a:off x="1946700" y="1988000"/>
              <a:ext cx="43475" cy="81325"/>
            </a:xfrm>
            <a:custGeom>
              <a:avLst/>
              <a:gdLst/>
              <a:ahLst/>
              <a:cxnLst/>
              <a:rect l="l" t="t" r="r" b="b"/>
              <a:pathLst>
                <a:path w="1739" h="3253" extrusionOk="0">
                  <a:moveTo>
                    <a:pt x="41" y="1"/>
                  </a:moveTo>
                  <a:cubicBezTo>
                    <a:pt x="0" y="1010"/>
                    <a:pt x="815" y="2595"/>
                    <a:pt x="1739" y="3253"/>
                  </a:cubicBezTo>
                  <a:cubicBezTo>
                    <a:pt x="1178" y="2179"/>
                    <a:pt x="586" y="1044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29">
              <a:extLst>
                <a:ext uri="{FF2B5EF4-FFF2-40B4-BE49-F238E27FC236}">
                  <a16:creationId xmlns:a16="http://schemas.microsoft.com/office/drawing/2014/main" id="{B1892B4A-5160-BDDF-36F4-C7D850B2D0C1}"/>
                </a:ext>
              </a:extLst>
            </p:cNvPr>
            <p:cNvSpPr/>
            <p:nvPr/>
          </p:nvSpPr>
          <p:spPr>
            <a:xfrm>
              <a:off x="2181175" y="1806975"/>
              <a:ext cx="13150" cy="108800"/>
            </a:xfrm>
            <a:custGeom>
              <a:avLst/>
              <a:gdLst/>
              <a:ahLst/>
              <a:cxnLst/>
              <a:rect l="l" t="t" r="r" b="b"/>
              <a:pathLst>
                <a:path w="526" h="4352" extrusionOk="0">
                  <a:moveTo>
                    <a:pt x="210" y="0"/>
                  </a:moveTo>
                  <a:cubicBezTo>
                    <a:pt x="1" y="996"/>
                    <a:pt x="110" y="2990"/>
                    <a:pt x="525" y="4352"/>
                  </a:cubicBezTo>
                  <a:cubicBezTo>
                    <a:pt x="456" y="3037"/>
                    <a:pt x="388" y="1724"/>
                    <a:pt x="315" y="409"/>
                  </a:cubicBezTo>
                  <a:cubicBezTo>
                    <a:pt x="308" y="300"/>
                    <a:pt x="260" y="194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29">
              <a:extLst>
                <a:ext uri="{FF2B5EF4-FFF2-40B4-BE49-F238E27FC236}">
                  <a16:creationId xmlns:a16="http://schemas.microsoft.com/office/drawing/2014/main" id="{8DB23571-83ED-1233-EBC0-A05AFA5AB628}"/>
                </a:ext>
              </a:extLst>
            </p:cNvPr>
            <p:cNvSpPr/>
            <p:nvPr/>
          </p:nvSpPr>
          <p:spPr>
            <a:xfrm>
              <a:off x="2174650" y="1753375"/>
              <a:ext cx="78275" cy="15700"/>
            </a:xfrm>
            <a:custGeom>
              <a:avLst/>
              <a:gdLst/>
              <a:ahLst/>
              <a:cxnLst/>
              <a:rect l="l" t="t" r="r" b="b"/>
              <a:pathLst>
                <a:path w="3131" h="628" extrusionOk="0">
                  <a:moveTo>
                    <a:pt x="3130" y="1"/>
                  </a:moveTo>
                  <a:lnTo>
                    <a:pt x="0" y="585"/>
                  </a:lnTo>
                  <a:cubicBezTo>
                    <a:pt x="247" y="613"/>
                    <a:pt x="491" y="628"/>
                    <a:pt x="733" y="628"/>
                  </a:cubicBezTo>
                  <a:cubicBezTo>
                    <a:pt x="1574" y="628"/>
                    <a:pt x="2379" y="447"/>
                    <a:pt x="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29">
              <a:extLst>
                <a:ext uri="{FF2B5EF4-FFF2-40B4-BE49-F238E27FC236}">
                  <a16:creationId xmlns:a16="http://schemas.microsoft.com/office/drawing/2014/main" id="{BD2D30A5-3222-B1BF-470D-3D2A4BA93750}"/>
                </a:ext>
              </a:extLst>
            </p:cNvPr>
            <p:cNvSpPr/>
            <p:nvPr/>
          </p:nvSpPr>
          <p:spPr>
            <a:xfrm>
              <a:off x="2253675" y="1757450"/>
              <a:ext cx="21550" cy="36625"/>
            </a:xfrm>
            <a:custGeom>
              <a:avLst/>
              <a:gdLst/>
              <a:ahLst/>
              <a:cxnLst/>
              <a:rect l="l" t="t" r="r" b="b"/>
              <a:pathLst>
                <a:path w="862" h="1465" extrusionOk="0">
                  <a:moveTo>
                    <a:pt x="861" y="1"/>
                  </a:moveTo>
                  <a:cubicBezTo>
                    <a:pt x="1" y="211"/>
                    <a:pt x="144" y="918"/>
                    <a:pt x="20" y="1465"/>
                  </a:cubicBezTo>
                  <a:cubicBezTo>
                    <a:pt x="564" y="1161"/>
                    <a:pt x="751" y="656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29">
              <a:extLst>
                <a:ext uri="{FF2B5EF4-FFF2-40B4-BE49-F238E27FC236}">
                  <a16:creationId xmlns:a16="http://schemas.microsoft.com/office/drawing/2014/main" id="{B6C9BCD7-FE57-B040-0B29-AFD2567683BC}"/>
                </a:ext>
              </a:extLst>
            </p:cNvPr>
            <p:cNvSpPr/>
            <p:nvPr/>
          </p:nvSpPr>
          <p:spPr>
            <a:xfrm>
              <a:off x="2212525" y="1978775"/>
              <a:ext cx="25300" cy="70400"/>
            </a:xfrm>
            <a:custGeom>
              <a:avLst/>
              <a:gdLst/>
              <a:ahLst/>
              <a:cxnLst/>
              <a:rect l="l" t="t" r="r" b="b"/>
              <a:pathLst>
                <a:path w="1012" h="2816" extrusionOk="0">
                  <a:moveTo>
                    <a:pt x="756" y="1"/>
                  </a:moveTo>
                  <a:lnTo>
                    <a:pt x="0" y="2756"/>
                  </a:lnTo>
                  <a:lnTo>
                    <a:pt x="227" y="2816"/>
                  </a:lnTo>
                  <a:lnTo>
                    <a:pt x="1012" y="5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29">
              <a:extLst>
                <a:ext uri="{FF2B5EF4-FFF2-40B4-BE49-F238E27FC236}">
                  <a16:creationId xmlns:a16="http://schemas.microsoft.com/office/drawing/2014/main" id="{2447C13E-B638-CE5B-E8F2-81CBB2F0A2A3}"/>
                </a:ext>
              </a:extLst>
            </p:cNvPr>
            <p:cNvSpPr/>
            <p:nvPr/>
          </p:nvSpPr>
          <p:spPr>
            <a:xfrm>
              <a:off x="1909125" y="1754875"/>
              <a:ext cx="50425" cy="12700"/>
            </a:xfrm>
            <a:custGeom>
              <a:avLst/>
              <a:gdLst/>
              <a:ahLst/>
              <a:cxnLst/>
              <a:rect l="l" t="t" r="r" b="b"/>
              <a:pathLst>
                <a:path w="2017" h="508" extrusionOk="0">
                  <a:moveTo>
                    <a:pt x="32" y="1"/>
                  </a:moveTo>
                  <a:cubicBezTo>
                    <a:pt x="22" y="76"/>
                    <a:pt x="11" y="153"/>
                    <a:pt x="1" y="230"/>
                  </a:cubicBezTo>
                  <a:lnTo>
                    <a:pt x="1989" y="508"/>
                  </a:lnTo>
                  <a:lnTo>
                    <a:pt x="2016" y="25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29">
              <a:extLst>
                <a:ext uri="{FF2B5EF4-FFF2-40B4-BE49-F238E27FC236}">
                  <a16:creationId xmlns:a16="http://schemas.microsoft.com/office/drawing/2014/main" id="{DC2EF8AF-0FD4-17DD-CE5F-A771B9624D52}"/>
                </a:ext>
              </a:extLst>
            </p:cNvPr>
            <p:cNvSpPr/>
            <p:nvPr/>
          </p:nvSpPr>
          <p:spPr>
            <a:xfrm>
              <a:off x="2015950" y="2000400"/>
              <a:ext cx="20425" cy="66975"/>
            </a:xfrm>
            <a:custGeom>
              <a:avLst/>
              <a:gdLst/>
              <a:ahLst/>
              <a:cxnLst/>
              <a:rect l="l" t="t" r="r" b="b"/>
              <a:pathLst>
                <a:path w="817" h="267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982"/>
                    <a:pt x="287" y="1859"/>
                    <a:pt x="817" y="2679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29">
              <a:extLst>
                <a:ext uri="{FF2B5EF4-FFF2-40B4-BE49-F238E27FC236}">
                  <a16:creationId xmlns:a16="http://schemas.microsoft.com/office/drawing/2014/main" id="{04AFF1CD-FC49-C5EF-9D10-97A358313C5D}"/>
                </a:ext>
              </a:extLst>
            </p:cNvPr>
            <p:cNvSpPr/>
            <p:nvPr/>
          </p:nvSpPr>
          <p:spPr>
            <a:xfrm>
              <a:off x="2132750" y="1822900"/>
              <a:ext cx="3250" cy="80025"/>
            </a:xfrm>
            <a:custGeom>
              <a:avLst/>
              <a:gdLst/>
              <a:ahLst/>
              <a:cxnLst/>
              <a:rect l="l" t="t" r="r" b="b"/>
              <a:pathLst>
                <a:path w="130" h="3201" extrusionOk="0">
                  <a:moveTo>
                    <a:pt x="129" y="1"/>
                  </a:moveTo>
                  <a:lnTo>
                    <a:pt x="0" y="3"/>
                  </a:lnTo>
                  <a:lnTo>
                    <a:pt x="0" y="3201"/>
                  </a:lnTo>
                  <a:lnTo>
                    <a:pt x="129" y="319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29">
              <a:extLst>
                <a:ext uri="{FF2B5EF4-FFF2-40B4-BE49-F238E27FC236}">
                  <a16:creationId xmlns:a16="http://schemas.microsoft.com/office/drawing/2014/main" id="{E2CBEB4D-F442-E2F3-D8B1-4BD60341020D}"/>
                </a:ext>
              </a:extLst>
            </p:cNvPr>
            <p:cNvSpPr/>
            <p:nvPr/>
          </p:nvSpPr>
          <p:spPr>
            <a:xfrm>
              <a:off x="2168775" y="1982025"/>
              <a:ext cx="15275" cy="63750"/>
            </a:xfrm>
            <a:custGeom>
              <a:avLst/>
              <a:gdLst/>
              <a:ahLst/>
              <a:cxnLst/>
              <a:rect l="l" t="t" r="r" b="b"/>
              <a:pathLst>
                <a:path w="611" h="255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83" y="850"/>
                    <a:pt x="93" y="1700"/>
                    <a:pt x="1" y="2550"/>
                  </a:cubicBezTo>
                  <a:lnTo>
                    <a:pt x="236" y="2543"/>
                  </a:lnTo>
                  <a:cubicBezTo>
                    <a:pt x="219" y="1694"/>
                    <a:pt x="610" y="868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29">
              <a:extLst>
                <a:ext uri="{FF2B5EF4-FFF2-40B4-BE49-F238E27FC236}">
                  <a16:creationId xmlns:a16="http://schemas.microsoft.com/office/drawing/2014/main" id="{BD572707-6319-9F00-AF6A-F898CA700EF4}"/>
                </a:ext>
              </a:extLst>
            </p:cNvPr>
            <p:cNvSpPr/>
            <p:nvPr/>
          </p:nvSpPr>
          <p:spPr>
            <a:xfrm>
              <a:off x="2203650" y="1823550"/>
              <a:ext cx="3200" cy="69400"/>
            </a:xfrm>
            <a:custGeom>
              <a:avLst/>
              <a:gdLst/>
              <a:ahLst/>
              <a:cxnLst/>
              <a:rect l="l" t="t" r="r" b="b"/>
              <a:pathLst>
                <a:path w="128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28" y="2775"/>
                  </a:lnTo>
                  <a:lnTo>
                    <a:pt x="128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29">
              <a:extLst>
                <a:ext uri="{FF2B5EF4-FFF2-40B4-BE49-F238E27FC236}">
                  <a16:creationId xmlns:a16="http://schemas.microsoft.com/office/drawing/2014/main" id="{83F84999-FEDE-D204-A803-51FB749B839C}"/>
                </a:ext>
              </a:extLst>
            </p:cNvPr>
            <p:cNvSpPr/>
            <p:nvPr/>
          </p:nvSpPr>
          <p:spPr>
            <a:xfrm>
              <a:off x="1931550" y="1796975"/>
              <a:ext cx="21525" cy="51350"/>
            </a:xfrm>
            <a:custGeom>
              <a:avLst/>
              <a:gdLst/>
              <a:ahLst/>
              <a:cxnLst/>
              <a:rect l="l" t="t" r="r" b="b"/>
              <a:pathLst>
                <a:path w="861" h="2054" extrusionOk="0">
                  <a:moveTo>
                    <a:pt x="206" y="0"/>
                  </a:moveTo>
                  <a:lnTo>
                    <a:pt x="1" y="65"/>
                  </a:lnTo>
                  <a:lnTo>
                    <a:pt x="638" y="2053"/>
                  </a:lnTo>
                  <a:lnTo>
                    <a:pt x="860" y="1970"/>
                  </a:lnTo>
                  <a:cubicBezTo>
                    <a:pt x="643" y="1313"/>
                    <a:pt x="424" y="657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29">
              <a:extLst>
                <a:ext uri="{FF2B5EF4-FFF2-40B4-BE49-F238E27FC236}">
                  <a16:creationId xmlns:a16="http://schemas.microsoft.com/office/drawing/2014/main" id="{9D9E3B86-1DB2-8201-06B8-776A7B5CED9C}"/>
                </a:ext>
              </a:extLst>
            </p:cNvPr>
            <p:cNvSpPr/>
            <p:nvPr/>
          </p:nvSpPr>
          <p:spPr>
            <a:xfrm>
              <a:off x="2142400" y="1828575"/>
              <a:ext cx="2575" cy="54875"/>
            </a:xfrm>
            <a:custGeom>
              <a:avLst/>
              <a:gdLst/>
              <a:ahLst/>
              <a:cxnLst/>
              <a:rect l="l" t="t" r="r" b="b"/>
              <a:pathLst>
                <a:path w="103" h="2195" extrusionOk="0">
                  <a:moveTo>
                    <a:pt x="102" y="0"/>
                  </a:moveTo>
                  <a:lnTo>
                    <a:pt x="1" y="7"/>
                  </a:lnTo>
                  <a:lnTo>
                    <a:pt x="1" y="2195"/>
                  </a:lnTo>
                  <a:lnTo>
                    <a:pt x="102" y="219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29">
              <a:extLst>
                <a:ext uri="{FF2B5EF4-FFF2-40B4-BE49-F238E27FC236}">
                  <a16:creationId xmlns:a16="http://schemas.microsoft.com/office/drawing/2014/main" id="{0BEA7FD8-37B0-3527-4D13-5D8C7AFDAACA}"/>
                </a:ext>
              </a:extLst>
            </p:cNvPr>
            <p:cNvSpPr/>
            <p:nvPr/>
          </p:nvSpPr>
          <p:spPr>
            <a:xfrm>
              <a:off x="2028575" y="1806050"/>
              <a:ext cx="2925" cy="55125"/>
            </a:xfrm>
            <a:custGeom>
              <a:avLst/>
              <a:gdLst/>
              <a:ahLst/>
              <a:cxnLst/>
              <a:rect l="l" t="t" r="r" b="b"/>
              <a:pathLst>
                <a:path w="117" h="2205" extrusionOk="0">
                  <a:moveTo>
                    <a:pt x="117" y="1"/>
                  </a:moveTo>
                  <a:lnTo>
                    <a:pt x="0" y="2"/>
                  </a:lnTo>
                  <a:lnTo>
                    <a:pt x="0" y="2205"/>
                  </a:lnTo>
                  <a:lnTo>
                    <a:pt x="117" y="2203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29">
              <a:extLst>
                <a:ext uri="{FF2B5EF4-FFF2-40B4-BE49-F238E27FC236}">
                  <a16:creationId xmlns:a16="http://schemas.microsoft.com/office/drawing/2014/main" id="{94D84AC4-B54E-295D-1C3E-66AD1B408EB2}"/>
                </a:ext>
              </a:extLst>
            </p:cNvPr>
            <p:cNvSpPr/>
            <p:nvPr/>
          </p:nvSpPr>
          <p:spPr>
            <a:xfrm>
              <a:off x="2034625" y="2019375"/>
              <a:ext cx="17400" cy="42350"/>
            </a:xfrm>
            <a:custGeom>
              <a:avLst/>
              <a:gdLst/>
              <a:ahLst/>
              <a:cxnLst/>
              <a:rect l="l" t="t" r="r" b="b"/>
              <a:pathLst>
                <a:path w="696" h="1694" extrusionOk="0">
                  <a:moveTo>
                    <a:pt x="227" y="0"/>
                  </a:moveTo>
                  <a:lnTo>
                    <a:pt x="1" y="95"/>
                  </a:lnTo>
                  <a:cubicBezTo>
                    <a:pt x="165" y="629"/>
                    <a:pt x="328" y="1161"/>
                    <a:pt x="492" y="1693"/>
                  </a:cubicBezTo>
                  <a:lnTo>
                    <a:pt x="696" y="1636"/>
                  </a:lnTo>
                  <a:cubicBezTo>
                    <a:pt x="540" y="1091"/>
                    <a:pt x="383" y="545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29">
              <a:extLst>
                <a:ext uri="{FF2B5EF4-FFF2-40B4-BE49-F238E27FC236}">
                  <a16:creationId xmlns:a16="http://schemas.microsoft.com/office/drawing/2014/main" id="{78175574-F298-2479-F701-D43CBB95BB63}"/>
                </a:ext>
              </a:extLst>
            </p:cNvPr>
            <p:cNvSpPr/>
            <p:nvPr/>
          </p:nvSpPr>
          <p:spPr>
            <a:xfrm>
              <a:off x="2041100" y="1767000"/>
              <a:ext cx="47200" cy="2675"/>
            </a:xfrm>
            <a:custGeom>
              <a:avLst/>
              <a:gdLst/>
              <a:ahLst/>
              <a:cxnLst/>
              <a:rect l="l" t="t" r="r" b="b"/>
              <a:pathLst>
                <a:path w="1888" h="107" extrusionOk="0">
                  <a:moveTo>
                    <a:pt x="46" y="0"/>
                  </a:moveTo>
                  <a:lnTo>
                    <a:pt x="1" y="107"/>
                  </a:lnTo>
                  <a:lnTo>
                    <a:pt x="1887" y="107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29">
              <a:extLst>
                <a:ext uri="{FF2B5EF4-FFF2-40B4-BE49-F238E27FC236}">
                  <a16:creationId xmlns:a16="http://schemas.microsoft.com/office/drawing/2014/main" id="{E2A3210C-6170-93B8-E67E-313AB3620C84}"/>
                </a:ext>
              </a:extLst>
            </p:cNvPr>
            <p:cNvSpPr/>
            <p:nvPr/>
          </p:nvSpPr>
          <p:spPr>
            <a:xfrm>
              <a:off x="2152325" y="2007250"/>
              <a:ext cx="2750" cy="44925"/>
            </a:xfrm>
            <a:custGeom>
              <a:avLst/>
              <a:gdLst/>
              <a:ahLst/>
              <a:cxnLst/>
              <a:rect l="l" t="t" r="r" b="b"/>
              <a:pathLst>
                <a:path w="110" h="1797" extrusionOk="0">
                  <a:moveTo>
                    <a:pt x="110" y="1"/>
                  </a:moveTo>
                  <a:lnTo>
                    <a:pt x="1" y="2"/>
                  </a:lnTo>
                  <a:lnTo>
                    <a:pt x="1" y="1797"/>
                  </a:lnTo>
                  <a:lnTo>
                    <a:pt x="110" y="1797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29">
              <a:extLst>
                <a:ext uri="{FF2B5EF4-FFF2-40B4-BE49-F238E27FC236}">
                  <a16:creationId xmlns:a16="http://schemas.microsoft.com/office/drawing/2014/main" id="{B5B5258A-201E-55A6-6C74-649A8CAD4207}"/>
                </a:ext>
              </a:extLst>
            </p:cNvPr>
            <p:cNvSpPr/>
            <p:nvPr/>
          </p:nvSpPr>
          <p:spPr>
            <a:xfrm>
              <a:off x="2207175" y="1984250"/>
              <a:ext cx="13375" cy="35425"/>
            </a:xfrm>
            <a:custGeom>
              <a:avLst/>
              <a:gdLst/>
              <a:ahLst/>
              <a:cxnLst/>
              <a:rect l="l" t="t" r="r" b="b"/>
              <a:pathLst>
                <a:path w="535" h="1417" extrusionOk="0">
                  <a:moveTo>
                    <a:pt x="221" y="0"/>
                  </a:moveTo>
                  <a:lnTo>
                    <a:pt x="0" y="1417"/>
                  </a:lnTo>
                  <a:cubicBezTo>
                    <a:pt x="281" y="973"/>
                    <a:pt x="535" y="522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29">
              <a:extLst>
                <a:ext uri="{FF2B5EF4-FFF2-40B4-BE49-F238E27FC236}">
                  <a16:creationId xmlns:a16="http://schemas.microsoft.com/office/drawing/2014/main" id="{6D387203-10CC-9CF7-8A77-8B4915CF185F}"/>
                </a:ext>
              </a:extLst>
            </p:cNvPr>
            <p:cNvSpPr/>
            <p:nvPr/>
          </p:nvSpPr>
          <p:spPr>
            <a:xfrm>
              <a:off x="1963750" y="2000075"/>
              <a:ext cx="16750" cy="26875"/>
            </a:xfrm>
            <a:custGeom>
              <a:avLst/>
              <a:gdLst/>
              <a:ahLst/>
              <a:cxnLst/>
              <a:rect l="l" t="t" r="r" b="b"/>
              <a:pathLst>
                <a:path w="670" h="1075" extrusionOk="0">
                  <a:moveTo>
                    <a:pt x="203" y="0"/>
                  </a:moveTo>
                  <a:lnTo>
                    <a:pt x="0" y="94"/>
                  </a:lnTo>
                  <a:cubicBezTo>
                    <a:pt x="150" y="421"/>
                    <a:pt x="300" y="749"/>
                    <a:pt x="450" y="1075"/>
                  </a:cubicBezTo>
                  <a:lnTo>
                    <a:pt x="669" y="97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29">
              <a:extLst>
                <a:ext uri="{FF2B5EF4-FFF2-40B4-BE49-F238E27FC236}">
                  <a16:creationId xmlns:a16="http://schemas.microsoft.com/office/drawing/2014/main" id="{3870AC22-EBA8-6B86-6B01-E596461278AA}"/>
                </a:ext>
              </a:extLst>
            </p:cNvPr>
            <p:cNvSpPr/>
            <p:nvPr/>
          </p:nvSpPr>
          <p:spPr>
            <a:xfrm>
              <a:off x="1983575" y="1761425"/>
              <a:ext cx="19775" cy="9350"/>
            </a:xfrm>
            <a:custGeom>
              <a:avLst/>
              <a:gdLst/>
              <a:ahLst/>
              <a:cxnLst/>
              <a:rect l="l" t="t" r="r" b="b"/>
              <a:pathLst>
                <a:path w="791" h="374" extrusionOk="0">
                  <a:moveTo>
                    <a:pt x="747" y="0"/>
                  </a:moveTo>
                  <a:lnTo>
                    <a:pt x="1" y="130"/>
                  </a:lnTo>
                  <a:cubicBezTo>
                    <a:pt x="20" y="211"/>
                    <a:pt x="39" y="292"/>
                    <a:pt x="59" y="374"/>
                  </a:cubicBezTo>
                  <a:lnTo>
                    <a:pt x="790" y="163"/>
                  </a:lnTo>
                  <a:cubicBezTo>
                    <a:pt x="775" y="109"/>
                    <a:pt x="762" y="55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29">
              <a:extLst>
                <a:ext uri="{FF2B5EF4-FFF2-40B4-BE49-F238E27FC236}">
                  <a16:creationId xmlns:a16="http://schemas.microsoft.com/office/drawing/2014/main" id="{5052E4BD-1873-4965-56B6-3CFD1C1A8105}"/>
                </a:ext>
              </a:extLst>
            </p:cNvPr>
            <p:cNvSpPr/>
            <p:nvPr/>
          </p:nvSpPr>
          <p:spPr>
            <a:xfrm>
              <a:off x="2035325" y="1806475"/>
              <a:ext cx="7150" cy="35475"/>
            </a:xfrm>
            <a:custGeom>
              <a:avLst/>
              <a:gdLst/>
              <a:ahLst/>
              <a:cxnLst/>
              <a:rect l="l" t="t" r="r" b="b"/>
              <a:pathLst>
                <a:path w="286" h="1419" extrusionOk="0">
                  <a:moveTo>
                    <a:pt x="269" y="1"/>
                  </a:moveTo>
                  <a:lnTo>
                    <a:pt x="269" y="1"/>
                  </a:lnTo>
                  <a:cubicBezTo>
                    <a:pt x="6" y="849"/>
                    <a:pt x="1" y="865"/>
                    <a:pt x="269" y="1375"/>
                  </a:cubicBezTo>
                  <a:lnTo>
                    <a:pt x="269" y="1375"/>
                  </a:lnTo>
                  <a:lnTo>
                    <a:pt x="269" y="1"/>
                  </a:lnTo>
                  <a:close/>
                  <a:moveTo>
                    <a:pt x="269" y="1375"/>
                  </a:moveTo>
                  <a:lnTo>
                    <a:pt x="269" y="1419"/>
                  </a:lnTo>
                  <a:lnTo>
                    <a:pt x="285" y="1405"/>
                  </a:lnTo>
                  <a:cubicBezTo>
                    <a:pt x="280" y="1395"/>
                    <a:pt x="274" y="1385"/>
                    <a:pt x="269" y="1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29">
              <a:extLst>
                <a:ext uri="{FF2B5EF4-FFF2-40B4-BE49-F238E27FC236}">
                  <a16:creationId xmlns:a16="http://schemas.microsoft.com/office/drawing/2014/main" id="{355C50E4-156A-1156-2622-E33C573E5D94}"/>
                </a:ext>
              </a:extLst>
            </p:cNvPr>
            <p:cNvSpPr/>
            <p:nvPr/>
          </p:nvSpPr>
          <p:spPr>
            <a:xfrm>
              <a:off x="2040950" y="1841600"/>
              <a:ext cx="6225" cy="25800"/>
            </a:xfrm>
            <a:custGeom>
              <a:avLst/>
              <a:gdLst/>
              <a:ahLst/>
              <a:cxnLst/>
              <a:rect l="l" t="t" r="r" b="b"/>
              <a:pathLst>
                <a:path w="249" h="1032" extrusionOk="0">
                  <a:moveTo>
                    <a:pt x="59" y="0"/>
                  </a:moveTo>
                  <a:lnTo>
                    <a:pt x="44" y="12"/>
                  </a:lnTo>
                  <a:lnTo>
                    <a:pt x="55" y="67"/>
                  </a:lnTo>
                  <a:lnTo>
                    <a:pt x="55" y="67"/>
                  </a:lnTo>
                  <a:cubicBezTo>
                    <a:pt x="56" y="44"/>
                    <a:pt x="58" y="22"/>
                    <a:pt x="59" y="0"/>
                  </a:cubicBezTo>
                  <a:close/>
                  <a:moveTo>
                    <a:pt x="55" y="67"/>
                  </a:moveTo>
                  <a:cubicBezTo>
                    <a:pt x="37" y="388"/>
                    <a:pt x="18" y="710"/>
                    <a:pt x="0" y="1032"/>
                  </a:cubicBezTo>
                  <a:lnTo>
                    <a:pt x="248" y="1015"/>
                  </a:lnTo>
                  <a:lnTo>
                    <a:pt x="55" y="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29">
              <a:extLst>
                <a:ext uri="{FF2B5EF4-FFF2-40B4-BE49-F238E27FC236}">
                  <a16:creationId xmlns:a16="http://schemas.microsoft.com/office/drawing/2014/main" id="{D94F327A-67C7-184C-A450-2D5EC2A644F4}"/>
                </a:ext>
              </a:extLst>
            </p:cNvPr>
            <p:cNvSpPr/>
            <p:nvPr/>
          </p:nvSpPr>
          <p:spPr>
            <a:xfrm>
              <a:off x="2175725" y="2722550"/>
              <a:ext cx="107000" cy="76375"/>
            </a:xfrm>
            <a:custGeom>
              <a:avLst/>
              <a:gdLst/>
              <a:ahLst/>
              <a:cxnLst/>
              <a:rect l="l" t="t" r="r" b="b"/>
              <a:pathLst>
                <a:path w="4280" h="3055" extrusionOk="0">
                  <a:moveTo>
                    <a:pt x="138" y="0"/>
                  </a:moveTo>
                  <a:cubicBezTo>
                    <a:pt x="59" y="0"/>
                    <a:pt x="13" y="78"/>
                    <a:pt x="0" y="280"/>
                  </a:cubicBezTo>
                  <a:lnTo>
                    <a:pt x="483" y="747"/>
                  </a:lnTo>
                  <a:cubicBezTo>
                    <a:pt x="1324" y="1285"/>
                    <a:pt x="2164" y="1826"/>
                    <a:pt x="3009" y="2358"/>
                  </a:cubicBezTo>
                  <a:cubicBezTo>
                    <a:pt x="3393" y="2599"/>
                    <a:pt x="3788" y="2822"/>
                    <a:pt x="4178" y="3055"/>
                  </a:cubicBezTo>
                  <a:lnTo>
                    <a:pt x="4280" y="2886"/>
                  </a:lnTo>
                  <a:cubicBezTo>
                    <a:pt x="3982" y="2687"/>
                    <a:pt x="3678" y="2494"/>
                    <a:pt x="3386" y="2286"/>
                  </a:cubicBezTo>
                  <a:cubicBezTo>
                    <a:pt x="2390" y="1575"/>
                    <a:pt x="1393" y="865"/>
                    <a:pt x="408" y="139"/>
                  </a:cubicBezTo>
                  <a:cubicBezTo>
                    <a:pt x="296" y="56"/>
                    <a:pt x="20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29">
              <a:extLst>
                <a:ext uri="{FF2B5EF4-FFF2-40B4-BE49-F238E27FC236}">
                  <a16:creationId xmlns:a16="http://schemas.microsoft.com/office/drawing/2014/main" id="{5AF93C80-06E5-0F08-62EE-21AAF122618A}"/>
                </a:ext>
              </a:extLst>
            </p:cNvPr>
            <p:cNvSpPr/>
            <p:nvPr/>
          </p:nvSpPr>
          <p:spPr>
            <a:xfrm>
              <a:off x="2220850" y="2733875"/>
              <a:ext cx="76625" cy="50350"/>
            </a:xfrm>
            <a:custGeom>
              <a:avLst/>
              <a:gdLst/>
              <a:ahLst/>
              <a:cxnLst/>
              <a:rect l="l" t="t" r="r" b="b"/>
              <a:pathLst>
                <a:path w="3065" h="2014" extrusionOk="0">
                  <a:moveTo>
                    <a:pt x="0" y="0"/>
                  </a:moveTo>
                  <a:lnTo>
                    <a:pt x="0" y="0"/>
                  </a:lnTo>
                  <a:cubicBezTo>
                    <a:pt x="476" y="722"/>
                    <a:pt x="1955" y="1683"/>
                    <a:pt x="3065" y="2014"/>
                  </a:cubicBezTo>
                  <a:cubicBezTo>
                    <a:pt x="2991" y="1807"/>
                    <a:pt x="2981" y="1562"/>
                    <a:pt x="2870" y="1500"/>
                  </a:cubicBezTo>
                  <a:cubicBezTo>
                    <a:pt x="2391" y="1235"/>
                    <a:pt x="2069" y="741"/>
                    <a:pt x="1394" y="741"/>
                  </a:cubicBezTo>
                  <a:cubicBezTo>
                    <a:pt x="1373" y="741"/>
                    <a:pt x="1352" y="741"/>
                    <a:pt x="1330" y="742"/>
                  </a:cubicBezTo>
                  <a:cubicBezTo>
                    <a:pt x="1322" y="743"/>
                    <a:pt x="1314" y="743"/>
                    <a:pt x="1307" y="743"/>
                  </a:cubicBezTo>
                  <a:cubicBezTo>
                    <a:pt x="908" y="743"/>
                    <a:pt x="487" y="2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29">
              <a:extLst>
                <a:ext uri="{FF2B5EF4-FFF2-40B4-BE49-F238E27FC236}">
                  <a16:creationId xmlns:a16="http://schemas.microsoft.com/office/drawing/2014/main" id="{7EC32B87-A679-42D9-B2A5-D8CEFE2CCE18}"/>
                </a:ext>
              </a:extLst>
            </p:cNvPr>
            <p:cNvSpPr/>
            <p:nvPr/>
          </p:nvSpPr>
          <p:spPr>
            <a:xfrm>
              <a:off x="2148350" y="2706550"/>
              <a:ext cx="98675" cy="84750"/>
            </a:xfrm>
            <a:custGeom>
              <a:avLst/>
              <a:gdLst/>
              <a:ahLst/>
              <a:cxnLst/>
              <a:rect l="l" t="t" r="r" b="b"/>
              <a:pathLst>
                <a:path w="3947" h="3390" extrusionOk="0">
                  <a:moveTo>
                    <a:pt x="0" y="1"/>
                  </a:moveTo>
                  <a:cubicBezTo>
                    <a:pt x="514" y="1175"/>
                    <a:pt x="3032" y="3264"/>
                    <a:pt x="3947" y="3390"/>
                  </a:cubicBezTo>
                  <a:lnTo>
                    <a:pt x="1577" y="1387"/>
                  </a:lnTo>
                  <a:lnTo>
                    <a:pt x="1095" y="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29">
              <a:extLst>
                <a:ext uri="{FF2B5EF4-FFF2-40B4-BE49-F238E27FC236}">
                  <a16:creationId xmlns:a16="http://schemas.microsoft.com/office/drawing/2014/main" id="{F3FE6325-7206-7971-F163-9D3D4561EE51}"/>
                </a:ext>
              </a:extLst>
            </p:cNvPr>
            <p:cNvSpPr/>
            <p:nvPr/>
          </p:nvSpPr>
          <p:spPr>
            <a:xfrm>
              <a:off x="1892750" y="2742350"/>
              <a:ext cx="53625" cy="60225"/>
            </a:xfrm>
            <a:custGeom>
              <a:avLst/>
              <a:gdLst/>
              <a:ahLst/>
              <a:cxnLst/>
              <a:rect l="l" t="t" r="r" b="b"/>
              <a:pathLst>
                <a:path w="2145" h="2409" extrusionOk="0">
                  <a:moveTo>
                    <a:pt x="2145" y="0"/>
                  </a:moveTo>
                  <a:lnTo>
                    <a:pt x="803" y="1006"/>
                  </a:lnTo>
                  <a:cubicBezTo>
                    <a:pt x="683" y="1228"/>
                    <a:pt x="563" y="1449"/>
                    <a:pt x="444" y="1670"/>
                  </a:cubicBezTo>
                  <a:lnTo>
                    <a:pt x="0" y="2287"/>
                  </a:lnTo>
                  <a:lnTo>
                    <a:pt x="135" y="2409"/>
                  </a:lnTo>
                  <a:lnTo>
                    <a:pt x="1394" y="1229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29">
              <a:extLst>
                <a:ext uri="{FF2B5EF4-FFF2-40B4-BE49-F238E27FC236}">
                  <a16:creationId xmlns:a16="http://schemas.microsoft.com/office/drawing/2014/main" id="{6A2949B3-384F-F848-0D88-E07629F8C908}"/>
                </a:ext>
              </a:extLst>
            </p:cNvPr>
            <p:cNvSpPr/>
            <p:nvPr/>
          </p:nvSpPr>
          <p:spPr>
            <a:xfrm>
              <a:off x="2073175" y="2704825"/>
              <a:ext cx="12525" cy="63075"/>
            </a:xfrm>
            <a:custGeom>
              <a:avLst/>
              <a:gdLst/>
              <a:ahLst/>
              <a:cxnLst/>
              <a:rect l="l" t="t" r="r" b="b"/>
              <a:pathLst>
                <a:path w="501" h="2523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841"/>
                    <a:pt x="188" y="1682"/>
                    <a:pt x="281" y="2522"/>
                  </a:cubicBezTo>
                  <a:lnTo>
                    <a:pt x="500" y="2500"/>
                  </a:lnTo>
                  <a:cubicBezTo>
                    <a:pt x="412" y="1672"/>
                    <a:pt x="325" y="845"/>
                    <a:pt x="236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29">
              <a:extLst>
                <a:ext uri="{FF2B5EF4-FFF2-40B4-BE49-F238E27FC236}">
                  <a16:creationId xmlns:a16="http://schemas.microsoft.com/office/drawing/2014/main" id="{6EA8A8FC-2D97-4B58-4E36-E94731600295}"/>
                </a:ext>
              </a:extLst>
            </p:cNvPr>
            <p:cNvSpPr/>
            <p:nvPr/>
          </p:nvSpPr>
          <p:spPr>
            <a:xfrm>
              <a:off x="2102575" y="2707950"/>
              <a:ext cx="20375" cy="53150"/>
            </a:xfrm>
            <a:custGeom>
              <a:avLst/>
              <a:gdLst/>
              <a:ahLst/>
              <a:cxnLst/>
              <a:rect l="l" t="t" r="r" b="b"/>
              <a:pathLst>
                <a:path w="815" h="2126" extrusionOk="0">
                  <a:moveTo>
                    <a:pt x="181" y="0"/>
                  </a:moveTo>
                  <a:lnTo>
                    <a:pt x="0" y="53"/>
                  </a:lnTo>
                  <a:cubicBezTo>
                    <a:pt x="136" y="783"/>
                    <a:pt x="274" y="1513"/>
                    <a:pt x="814" y="2126"/>
                  </a:cubicBezTo>
                  <a:cubicBezTo>
                    <a:pt x="603" y="1417"/>
                    <a:pt x="392" y="70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29">
              <a:extLst>
                <a:ext uri="{FF2B5EF4-FFF2-40B4-BE49-F238E27FC236}">
                  <a16:creationId xmlns:a16="http://schemas.microsoft.com/office/drawing/2014/main" id="{6D97747B-F668-A7CD-97C1-B416DDD7604F}"/>
                </a:ext>
              </a:extLst>
            </p:cNvPr>
            <p:cNvSpPr/>
            <p:nvPr/>
          </p:nvSpPr>
          <p:spPr>
            <a:xfrm>
              <a:off x="1954325" y="2790075"/>
              <a:ext cx="25825" cy="38475"/>
            </a:xfrm>
            <a:custGeom>
              <a:avLst/>
              <a:gdLst/>
              <a:ahLst/>
              <a:cxnLst/>
              <a:rect l="l" t="t" r="r" b="b"/>
              <a:pathLst>
                <a:path w="1033" h="1539" extrusionOk="0">
                  <a:moveTo>
                    <a:pt x="1033" y="0"/>
                  </a:moveTo>
                  <a:lnTo>
                    <a:pt x="0" y="1441"/>
                  </a:lnTo>
                  <a:lnTo>
                    <a:pt x="108" y="1538"/>
                  </a:lnTo>
                  <a:cubicBezTo>
                    <a:pt x="565" y="1126"/>
                    <a:pt x="950" y="666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29">
              <a:extLst>
                <a:ext uri="{FF2B5EF4-FFF2-40B4-BE49-F238E27FC236}">
                  <a16:creationId xmlns:a16="http://schemas.microsoft.com/office/drawing/2014/main" id="{201911A2-A4D6-CC46-D579-7FFA90202F6A}"/>
                </a:ext>
              </a:extLst>
            </p:cNvPr>
            <p:cNvSpPr/>
            <p:nvPr/>
          </p:nvSpPr>
          <p:spPr>
            <a:xfrm>
              <a:off x="1927600" y="2742350"/>
              <a:ext cx="28975" cy="30725"/>
            </a:xfrm>
            <a:custGeom>
              <a:avLst/>
              <a:gdLst/>
              <a:ahLst/>
              <a:cxnLst/>
              <a:rect l="l" t="t" r="r" b="b"/>
              <a:pathLst>
                <a:path w="1159" h="1229" extrusionOk="0">
                  <a:moveTo>
                    <a:pt x="751" y="0"/>
                  </a:moveTo>
                  <a:lnTo>
                    <a:pt x="0" y="1229"/>
                  </a:lnTo>
                  <a:lnTo>
                    <a:pt x="0" y="1229"/>
                  </a:lnTo>
                  <a:lnTo>
                    <a:pt x="1158" y="236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29">
              <a:extLst>
                <a:ext uri="{FF2B5EF4-FFF2-40B4-BE49-F238E27FC236}">
                  <a16:creationId xmlns:a16="http://schemas.microsoft.com/office/drawing/2014/main" id="{066987E4-7E4F-9052-324F-DAA94C0E81F9}"/>
                </a:ext>
              </a:extLst>
            </p:cNvPr>
            <p:cNvSpPr/>
            <p:nvPr/>
          </p:nvSpPr>
          <p:spPr>
            <a:xfrm>
              <a:off x="2027175" y="2805750"/>
              <a:ext cx="14600" cy="22325"/>
            </a:xfrm>
            <a:custGeom>
              <a:avLst/>
              <a:gdLst/>
              <a:ahLst/>
              <a:cxnLst/>
              <a:rect l="l" t="t" r="r" b="b"/>
              <a:pathLst>
                <a:path w="584" h="893" extrusionOk="0">
                  <a:moveTo>
                    <a:pt x="584" y="1"/>
                  </a:moveTo>
                  <a:lnTo>
                    <a:pt x="584" y="1"/>
                  </a:lnTo>
                  <a:cubicBezTo>
                    <a:pt x="249" y="155"/>
                    <a:pt x="1" y="389"/>
                    <a:pt x="113" y="893"/>
                  </a:cubicBezTo>
                  <a:cubicBezTo>
                    <a:pt x="242" y="699"/>
                    <a:pt x="320" y="605"/>
                    <a:pt x="372" y="500"/>
                  </a:cubicBezTo>
                  <a:cubicBezTo>
                    <a:pt x="453" y="338"/>
                    <a:pt x="514" y="167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29">
              <a:extLst>
                <a:ext uri="{FF2B5EF4-FFF2-40B4-BE49-F238E27FC236}">
                  <a16:creationId xmlns:a16="http://schemas.microsoft.com/office/drawing/2014/main" id="{AFFA6341-8AE2-7AE3-211B-FEC58052CEA8}"/>
                </a:ext>
              </a:extLst>
            </p:cNvPr>
            <p:cNvSpPr/>
            <p:nvPr/>
          </p:nvSpPr>
          <p:spPr>
            <a:xfrm>
              <a:off x="1893125" y="2767475"/>
              <a:ext cx="19700" cy="18550"/>
            </a:xfrm>
            <a:custGeom>
              <a:avLst/>
              <a:gdLst/>
              <a:ahLst/>
              <a:cxnLst/>
              <a:rect l="l" t="t" r="r" b="b"/>
              <a:pathLst>
                <a:path w="788" h="742" extrusionOk="0">
                  <a:moveTo>
                    <a:pt x="788" y="1"/>
                  </a:moveTo>
                  <a:lnTo>
                    <a:pt x="1" y="647"/>
                  </a:lnTo>
                  <a:lnTo>
                    <a:pt x="90" y="741"/>
                  </a:lnTo>
                  <a:lnTo>
                    <a:pt x="428" y="665"/>
                  </a:lnTo>
                  <a:cubicBezTo>
                    <a:pt x="548" y="443"/>
                    <a:pt x="668" y="223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29">
              <a:extLst>
                <a:ext uri="{FF2B5EF4-FFF2-40B4-BE49-F238E27FC236}">
                  <a16:creationId xmlns:a16="http://schemas.microsoft.com/office/drawing/2014/main" id="{C950BDAC-ADBB-DA41-FFEC-FDA931469E67}"/>
                </a:ext>
              </a:extLst>
            </p:cNvPr>
            <p:cNvSpPr/>
            <p:nvPr/>
          </p:nvSpPr>
          <p:spPr>
            <a:xfrm>
              <a:off x="1876375" y="2783650"/>
              <a:ext cx="19025" cy="15450"/>
            </a:xfrm>
            <a:custGeom>
              <a:avLst/>
              <a:gdLst/>
              <a:ahLst/>
              <a:cxnLst/>
              <a:rect l="l" t="t" r="r" b="b"/>
              <a:pathLst>
                <a:path w="761" h="618" extrusionOk="0">
                  <a:moveTo>
                    <a:pt x="671" y="0"/>
                  </a:moveTo>
                  <a:lnTo>
                    <a:pt x="1" y="450"/>
                  </a:lnTo>
                  <a:lnTo>
                    <a:pt x="129" y="617"/>
                  </a:lnTo>
                  <a:lnTo>
                    <a:pt x="760" y="94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29">
              <a:extLst>
                <a:ext uri="{FF2B5EF4-FFF2-40B4-BE49-F238E27FC236}">
                  <a16:creationId xmlns:a16="http://schemas.microsoft.com/office/drawing/2014/main" id="{8CD1F972-CD61-78EA-E081-DC45FEA48CC6}"/>
                </a:ext>
              </a:extLst>
            </p:cNvPr>
            <p:cNvSpPr/>
            <p:nvPr/>
          </p:nvSpPr>
          <p:spPr>
            <a:xfrm>
              <a:off x="2026925" y="2166750"/>
              <a:ext cx="154425" cy="60050"/>
            </a:xfrm>
            <a:custGeom>
              <a:avLst/>
              <a:gdLst/>
              <a:ahLst/>
              <a:cxnLst/>
              <a:rect l="l" t="t" r="r" b="b"/>
              <a:pathLst>
                <a:path w="6177" h="2402" extrusionOk="0">
                  <a:moveTo>
                    <a:pt x="6177" y="1"/>
                  </a:moveTo>
                  <a:lnTo>
                    <a:pt x="6177" y="1"/>
                  </a:lnTo>
                  <a:cubicBezTo>
                    <a:pt x="6133" y="10"/>
                    <a:pt x="6091" y="20"/>
                    <a:pt x="6050" y="32"/>
                  </a:cubicBezTo>
                  <a:lnTo>
                    <a:pt x="6050" y="32"/>
                  </a:lnTo>
                  <a:cubicBezTo>
                    <a:pt x="6092" y="22"/>
                    <a:pt x="6134" y="11"/>
                    <a:pt x="6177" y="1"/>
                  </a:cubicBezTo>
                  <a:close/>
                  <a:moveTo>
                    <a:pt x="4437" y="563"/>
                  </a:moveTo>
                  <a:lnTo>
                    <a:pt x="4640" y="678"/>
                  </a:lnTo>
                  <a:lnTo>
                    <a:pt x="4184" y="1433"/>
                  </a:lnTo>
                  <a:lnTo>
                    <a:pt x="4001" y="1295"/>
                  </a:lnTo>
                  <a:lnTo>
                    <a:pt x="4437" y="563"/>
                  </a:lnTo>
                  <a:close/>
                  <a:moveTo>
                    <a:pt x="6050" y="32"/>
                  </a:moveTo>
                  <a:lnTo>
                    <a:pt x="6050" y="32"/>
                  </a:lnTo>
                  <a:cubicBezTo>
                    <a:pt x="5112" y="256"/>
                    <a:pt x="4177" y="345"/>
                    <a:pt x="3244" y="345"/>
                  </a:cubicBezTo>
                  <a:cubicBezTo>
                    <a:pt x="2166" y="345"/>
                    <a:pt x="1091" y="226"/>
                    <a:pt x="13" y="63"/>
                  </a:cubicBezTo>
                  <a:lnTo>
                    <a:pt x="1" y="303"/>
                  </a:lnTo>
                  <a:lnTo>
                    <a:pt x="3201" y="724"/>
                  </a:lnTo>
                  <a:cubicBezTo>
                    <a:pt x="3066" y="1240"/>
                    <a:pt x="2957" y="1655"/>
                    <a:pt x="2850" y="2069"/>
                  </a:cubicBezTo>
                  <a:cubicBezTo>
                    <a:pt x="3384" y="1698"/>
                    <a:pt x="3218" y="917"/>
                    <a:pt x="3981" y="530"/>
                  </a:cubicBezTo>
                  <a:lnTo>
                    <a:pt x="3981" y="530"/>
                  </a:lnTo>
                  <a:cubicBezTo>
                    <a:pt x="3765" y="1236"/>
                    <a:pt x="3371" y="1811"/>
                    <a:pt x="3885" y="2401"/>
                  </a:cubicBezTo>
                  <a:cubicBezTo>
                    <a:pt x="4552" y="1581"/>
                    <a:pt x="4823" y="371"/>
                    <a:pt x="6050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29">
              <a:extLst>
                <a:ext uri="{FF2B5EF4-FFF2-40B4-BE49-F238E27FC236}">
                  <a16:creationId xmlns:a16="http://schemas.microsoft.com/office/drawing/2014/main" id="{6D718BF9-6264-E9A7-251A-1B44D182D3C2}"/>
                </a:ext>
              </a:extLst>
            </p:cNvPr>
            <p:cNvSpPr/>
            <p:nvPr/>
          </p:nvSpPr>
          <p:spPr>
            <a:xfrm>
              <a:off x="2019375" y="2222825"/>
              <a:ext cx="22600" cy="49050"/>
            </a:xfrm>
            <a:custGeom>
              <a:avLst/>
              <a:gdLst/>
              <a:ahLst/>
              <a:cxnLst/>
              <a:rect l="l" t="t" r="r" b="b"/>
              <a:pathLst>
                <a:path w="904" h="1962" extrusionOk="0">
                  <a:moveTo>
                    <a:pt x="42" y="1"/>
                  </a:moveTo>
                  <a:lnTo>
                    <a:pt x="42" y="1"/>
                  </a:lnTo>
                  <a:cubicBezTo>
                    <a:pt x="0" y="694"/>
                    <a:pt x="258" y="1286"/>
                    <a:pt x="596" y="1844"/>
                  </a:cubicBezTo>
                  <a:cubicBezTo>
                    <a:pt x="642" y="1921"/>
                    <a:pt x="698" y="1962"/>
                    <a:pt x="751" y="1962"/>
                  </a:cubicBezTo>
                  <a:cubicBezTo>
                    <a:pt x="815" y="1962"/>
                    <a:pt x="875" y="1901"/>
                    <a:pt x="904" y="1771"/>
                  </a:cubicBezTo>
                  <a:lnTo>
                    <a:pt x="716" y="1357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29">
              <a:extLst>
                <a:ext uri="{FF2B5EF4-FFF2-40B4-BE49-F238E27FC236}">
                  <a16:creationId xmlns:a16="http://schemas.microsoft.com/office/drawing/2014/main" id="{92DC47EF-B6FE-0FA1-16C7-6BA5F67EA55B}"/>
                </a:ext>
              </a:extLst>
            </p:cNvPr>
            <p:cNvSpPr/>
            <p:nvPr/>
          </p:nvSpPr>
          <p:spPr>
            <a:xfrm>
              <a:off x="2036350" y="2241875"/>
              <a:ext cx="16450" cy="25225"/>
            </a:xfrm>
            <a:custGeom>
              <a:avLst/>
              <a:gdLst/>
              <a:ahLst/>
              <a:cxnLst/>
              <a:rect l="l" t="t" r="r" b="b"/>
              <a:pathLst>
                <a:path w="658" h="1009" extrusionOk="0">
                  <a:moveTo>
                    <a:pt x="1" y="1"/>
                  </a:moveTo>
                  <a:lnTo>
                    <a:pt x="37" y="595"/>
                  </a:lnTo>
                  <a:cubicBezTo>
                    <a:pt x="100" y="734"/>
                    <a:pt x="163" y="872"/>
                    <a:pt x="225" y="1009"/>
                  </a:cubicBezTo>
                  <a:cubicBezTo>
                    <a:pt x="657" y="600"/>
                    <a:pt x="158" y="33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29">
              <a:extLst>
                <a:ext uri="{FF2B5EF4-FFF2-40B4-BE49-F238E27FC236}">
                  <a16:creationId xmlns:a16="http://schemas.microsoft.com/office/drawing/2014/main" id="{5EE4A0BD-9FCA-B880-DA6F-6D0C983CDEAA}"/>
                </a:ext>
              </a:extLst>
            </p:cNvPr>
            <p:cNvSpPr/>
            <p:nvPr/>
          </p:nvSpPr>
          <p:spPr>
            <a:xfrm>
              <a:off x="2179550" y="2113300"/>
              <a:ext cx="19525" cy="17725"/>
            </a:xfrm>
            <a:custGeom>
              <a:avLst/>
              <a:gdLst/>
              <a:ahLst/>
              <a:cxnLst/>
              <a:rect l="l" t="t" r="r" b="b"/>
              <a:pathLst>
                <a:path w="781" h="709" extrusionOk="0">
                  <a:moveTo>
                    <a:pt x="116" y="1"/>
                  </a:moveTo>
                  <a:lnTo>
                    <a:pt x="0" y="144"/>
                  </a:lnTo>
                  <a:lnTo>
                    <a:pt x="655" y="708"/>
                  </a:lnTo>
                  <a:cubicBezTo>
                    <a:pt x="697" y="648"/>
                    <a:pt x="739" y="587"/>
                    <a:pt x="780" y="527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29">
              <a:extLst>
                <a:ext uri="{FF2B5EF4-FFF2-40B4-BE49-F238E27FC236}">
                  <a16:creationId xmlns:a16="http://schemas.microsoft.com/office/drawing/2014/main" id="{8CCED25E-28DC-1206-20F8-64C7DEEBBF55}"/>
                </a:ext>
              </a:extLst>
            </p:cNvPr>
            <p:cNvSpPr/>
            <p:nvPr/>
          </p:nvSpPr>
          <p:spPr>
            <a:xfrm>
              <a:off x="2097025" y="2121975"/>
              <a:ext cx="12725" cy="23000"/>
            </a:xfrm>
            <a:custGeom>
              <a:avLst/>
              <a:gdLst/>
              <a:ahLst/>
              <a:cxnLst/>
              <a:rect l="l" t="t" r="r" b="b"/>
              <a:pathLst>
                <a:path w="509" h="920" extrusionOk="0">
                  <a:moveTo>
                    <a:pt x="119" y="0"/>
                  </a:moveTo>
                  <a:cubicBezTo>
                    <a:pt x="80" y="35"/>
                    <a:pt x="40" y="70"/>
                    <a:pt x="0" y="104"/>
                  </a:cubicBezTo>
                  <a:lnTo>
                    <a:pt x="319" y="920"/>
                  </a:lnTo>
                  <a:lnTo>
                    <a:pt x="509" y="844"/>
                  </a:lnTo>
                  <a:cubicBezTo>
                    <a:pt x="379" y="562"/>
                    <a:pt x="249" y="281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29">
              <a:extLst>
                <a:ext uri="{FF2B5EF4-FFF2-40B4-BE49-F238E27FC236}">
                  <a16:creationId xmlns:a16="http://schemas.microsoft.com/office/drawing/2014/main" id="{ADE48E4A-7AF5-6802-6438-5B58526D3EE5}"/>
                </a:ext>
              </a:extLst>
            </p:cNvPr>
            <p:cNvSpPr/>
            <p:nvPr/>
          </p:nvSpPr>
          <p:spPr>
            <a:xfrm>
              <a:off x="2026650" y="2119075"/>
              <a:ext cx="13075" cy="16725"/>
            </a:xfrm>
            <a:custGeom>
              <a:avLst/>
              <a:gdLst/>
              <a:ahLst/>
              <a:cxnLst/>
              <a:rect l="l" t="t" r="r" b="b"/>
              <a:pathLst>
                <a:path w="523" h="669" extrusionOk="0">
                  <a:moveTo>
                    <a:pt x="367" y="1"/>
                  </a:moveTo>
                  <a:cubicBezTo>
                    <a:pt x="245" y="193"/>
                    <a:pt x="123" y="386"/>
                    <a:pt x="0" y="579"/>
                  </a:cubicBezTo>
                  <a:lnTo>
                    <a:pt x="143" y="669"/>
                  </a:lnTo>
                  <a:lnTo>
                    <a:pt x="522" y="99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29">
              <a:extLst>
                <a:ext uri="{FF2B5EF4-FFF2-40B4-BE49-F238E27FC236}">
                  <a16:creationId xmlns:a16="http://schemas.microsoft.com/office/drawing/2014/main" id="{F4BF847A-53C9-F109-BEEF-40BCE2DF1436}"/>
                </a:ext>
              </a:extLst>
            </p:cNvPr>
            <p:cNvSpPr/>
            <p:nvPr/>
          </p:nvSpPr>
          <p:spPr>
            <a:xfrm>
              <a:off x="2111250" y="2122325"/>
              <a:ext cx="12850" cy="21550"/>
            </a:xfrm>
            <a:custGeom>
              <a:avLst/>
              <a:gdLst/>
              <a:ahLst/>
              <a:cxnLst/>
              <a:rect l="l" t="t" r="r" b="b"/>
              <a:pathLst>
                <a:path w="514" h="862" extrusionOk="0">
                  <a:moveTo>
                    <a:pt x="107" y="1"/>
                  </a:moveTo>
                  <a:lnTo>
                    <a:pt x="1" y="90"/>
                  </a:lnTo>
                  <a:cubicBezTo>
                    <a:pt x="102" y="347"/>
                    <a:pt x="202" y="604"/>
                    <a:pt x="304" y="861"/>
                  </a:cubicBezTo>
                  <a:lnTo>
                    <a:pt x="514" y="761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29">
              <a:extLst>
                <a:ext uri="{FF2B5EF4-FFF2-40B4-BE49-F238E27FC236}">
                  <a16:creationId xmlns:a16="http://schemas.microsoft.com/office/drawing/2014/main" id="{140244CD-9286-19E6-10B2-22836DE245DE}"/>
                </a:ext>
              </a:extLst>
            </p:cNvPr>
            <p:cNvSpPr/>
            <p:nvPr/>
          </p:nvSpPr>
          <p:spPr>
            <a:xfrm>
              <a:off x="2199500" y="2843850"/>
              <a:ext cx="11775" cy="35925"/>
            </a:xfrm>
            <a:custGeom>
              <a:avLst/>
              <a:gdLst/>
              <a:ahLst/>
              <a:cxnLst/>
              <a:rect l="l" t="t" r="r" b="b"/>
              <a:pathLst>
                <a:path w="471" h="1437" extrusionOk="0">
                  <a:moveTo>
                    <a:pt x="1" y="1"/>
                  </a:moveTo>
                  <a:lnTo>
                    <a:pt x="173" y="1437"/>
                  </a:lnTo>
                  <a:cubicBezTo>
                    <a:pt x="312" y="933"/>
                    <a:pt x="470" y="4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29">
              <a:extLst>
                <a:ext uri="{FF2B5EF4-FFF2-40B4-BE49-F238E27FC236}">
                  <a16:creationId xmlns:a16="http://schemas.microsoft.com/office/drawing/2014/main" id="{4B329FFA-785D-2034-106F-4077E05BD91B}"/>
                </a:ext>
              </a:extLst>
            </p:cNvPr>
            <p:cNvSpPr/>
            <p:nvPr/>
          </p:nvSpPr>
          <p:spPr>
            <a:xfrm>
              <a:off x="2231450" y="2844850"/>
              <a:ext cx="10650" cy="25225"/>
            </a:xfrm>
            <a:custGeom>
              <a:avLst/>
              <a:gdLst/>
              <a:ahLst/>
              <a:cxnLst/>
              <a:rect l="l" t="t" r="r" b="b"/>
              <a:pathLst>
                <a:path w="426" h="1009" extrusionOk="0">
                  <a:moveTo>
                    <a:pt x="197" y="0"/>
                  </a:moveTo>
                  <a:lnTo>
                    <a:pt x="1" y="43"/>
                  </a:lnTo>
                  <a:lnTo>
                    <a:pt x="197" y="1008"/>
                  </a:lnTo>
                  <a:lnTo>
                    <a:pt x="426" y="991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29">
              <a:extLst>
                <a:ext uri="{FF2B5EF4-FFF2-40B4-BE49-F238E27FC236}">
                  <a16:creationId xmlns:a16="http://schemas.microsoft.com/office/drawing/2014/main" id="{473CBE35-6130-8AF8-654B-732A4DB1CD6C}"/>
                </a:ext>
              </a:extLst>
            </p:cNvPr>
            <p:cNvSpPr/>
            <p:nvPr/>
          </p:nvSpPr>
          <p:spPr>
            <a:xfrm>
              <a:off x="1809200" y="2822675"/>
              <a:ext cx="3025" cy="38425"/>
            </a:xfrm>
            <a:custGeom>
              <a:avLst/>
              <a:gdLst/>
              <a:ahLst/>
              <a:cxnLst/>
              <a:rect l="l" t="t" r="r" b="b"/>
              <a:pathLst>
                <a:path w="121" h="1537" extrusionOk="0">
                  <a:moveTo>
                    <a:pt x="121" y="1"/>
                  </a:moveTo>
                  <a:lnTo>
                    <a:pt x="0" y="3"/>
                  </a:lnTo>
                  <a:lnTo>
                    <a:pt x="0" y="1536"/>
                  </a:lnTo>
                  <a:lnTo>
                    <a:pt x="121" y="1533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29">
              <a:extLst>
                <a:ext uri="{FF2B5EF4-FFF2-40B4-BE49-F238E27FC236}">
                  <a16:creationId xmlns:a16="http://schemas.microsoft.com/office/drawing/2014/main" id="{5CE0AA6C-E481-084F-6773-4C0BE813DC29}"/>
                </a:ext>
              </a:extLst>
            </p:cNvPr>
            <p:cNvSpPr/>
            <p:nvPr/>
          </p:nvSpPr>
          <p:spPr>
            <a:xfrm>
              <a:off x="1915275" y="1582250"/>
              <a:ext cx="3242425" cy="2137700"/>
            </a:xfrm>
            <a:custGeom>
              <a:avLst/>
              <a:gdLst/>
              <a:ahLst/>
              <a:cxnLst/>
              <a:rect l="l" t="t" r="r" b="b"/>
              <a:pathLst>
                <a:path w="129697" h="85508" extrusionOk="0">
                  <a:moveTo>
                    <a:pt x="86185" y="0"/>
                  </a:moveTo>
                  <a:cubicBezTo>
                    <a:pt x="84494" y="0"/>
                    <a:pt x="82817" y="191"/>
                    <a:pt x="81146" y="684"/>
                  </a:cubicBezTo>
                  <a:cubicBezTo>
                    <a:pt x="80576" y="853"/>
                    <a:pt x="80020" y="1129"/>
                    <a:pt x="79511" y="1448"/>
                  </a:cubicBezTo>
                  <a:cubicBezTo>
                    <a:pt x="77422" y="2750"/>
                    <a:pt x="75786" y="4524"/>
                    <a:pt x="74335" y="6493"/>
                  </a:cubicBezTo>
                  <a:cubicBezTo>
                    <a:pt x="74091" y="6827"/>
                    <a:pt x="73729" y="7078"/>
                    <a:pt x="73418" y="7364"/>
                  </a:cubicBezTo>
                  <a:lnTo>
                    <a:pt x="73426" y="7397"/>
                  </a:lnTo>
                  <a:lnTo>
                    <a:pt x="73404" y="7378"/>
                  </a:lnTo>
                  <a:cubicBezTo>
                    <a:pt x="73409" y="7373"/>
                    <a:pt x="73414" y="7369"/>
                    <a:pt x="73418" y="7363"/>
                  </a:cubicBezTo>
                  <a:cubicBezTo>
                    <a:pt x="73210" y="6232"/>
                    <a:pt x="72409" y="5462"/>
                    <a:pt x="71564" y="4867"/>
                  </a:cubicBezTo>
                  <a:cubicBezTo>
                    <a:pt x="69646" y="3522"/>
                    <a:pt x="67499" y="2583"/>
                    <a:pt x="65158" y="2293"/>
                  </a:cubicBezTo>
                  <a:cubicBezTo>
                    <a:pt x="63562" y="2096"/>
                    <a:pt x="61934" y="2150"/>
                    <a:pt x="60322" y="2048"/>
                  </a:cubicBezTo>
                  <a:cubicBezTo>
                    <a:pt x="59741" y="2011"/>
                    <a:pt x="59162" y="1994"/>
                    <a:pt x="58583" y="1994"/>
                  </a:cubicBezTo>
                  <a:cubicBezTo>
                    <a:pt x="55552" y="1994"/>
                    <a:pt x="52555" y="2456"/>
                    <a:pt x="49570" y="2917"/>
                  </a:cubicBezTo>
                  <a:cubicBezTo>
                    <a:pt x="45745" y="3506"/>
                    <a:pt x="41950" y="4275"/>
                    <a:pt x="38141" y="4954"/>
                  </a:cubicBezTo>
                  <a:cubicBezTo>
                    <a:pt x="36286" y="5285"/>
                    <a:pt x="34426" y="5578"/>
                    <a:pt x="32573" y="5915"/>
                  </a:cubicBezTo>
                  <a:cubicBezTo>
                    <a:pt x="32340" y="5958"/>
                    <a:pt x="32126" y="6156"/>
                    <a:pt x="31919" y="6303"/>
                  </a:cubicBezTo>
                  <a:cubicBezTo>
                    <a:pt x="31708" y="6455"/>
                    <a:pt x="31523" y="6769"/>
                    <a:pt x="31320" y="6774"/>
                  </a:cubicBezTo>
                  <a:cubicBezTo>
                    <a:pt x="30682" y="6792"/>
                    <a:pt x="30251" y="7138"/>
                    <a:pt x="29826" y="7523"/>
                  </a:cubicBezTo>
                  <a:cubicBezTo>
                    <a:pt x="29330" y="7971"/>
                    <a:pt x="28894" y="8500"/>
                    <a:pt x="28356" y="8886"/>
                  </a:cubicBezTo>
                  <a:cubicBezTo>
                    <a:pt x="26550" y="10178"/>
                    <a:pt x="24718" y="11433"/>
                    <a:pt x="22881" y="12682"/>
                  </a:cubicBezTo>
                  <a:cubicBezTo>
                    <a:pt x="21842" y="13390"/>
                    <a:pt x="20761" y="14016"/>
                    <a:pt x="20199" y="15250"/>
                  </a:cubicBezTo>
                  <a:cubicBezTo>
                    <a:pt x="19922" y="15850"/>
                    <a:pt x="19441" y="16358"/>
                    <a:pt x="19031" y="16892"/>
                  </a:cubicBezTo>
                  <a:cubicBezTo>
                    <a:pt x="18374" y="17748"/>
                    <a:pt x="17668" y="18566"/>
                    <a:pt x="17043" y="19442"/>
                  </a:cubicBezTo>
                  <a:cubicBezTo>
                    <a:pt x="14792" y="22594"/>
                    <a:pt x="12570" y="25763"/>
                    <a:pt x="10333" y="28926"/>
                  </a:cubicBezTo>
                  <a:cubicBezTo>
                    <a:pt x="7179" y="33376"/>
                    <a:pt x="4026" y="37830"/>
                    <a:pt x="878" y="42284"/>
                  </a:cubicBezTo>
                  <a:cubicBezTo>
                    <a:pt x="645" y="42614"/>
                    <a:pt x="423" y="42958"/>
                    <a:pt x="264" y="43326"/>
                  </a:cubicBezTo>
                  <a:cubicBezTo>
                    <a:pt x="0" y="43940"/>
                    <a:pt x="142" y="44377"/>
                    <a:pt x="755" y="44626"/>
                  </a:cubicBezTo>
                  <a:cubicBezTo>
                    <a:pt x="1247" y="44826"/>
                    <a:pt x="1794" y="45017"/>
                    <a:pt x="2313" y="45017"/>
                  </a:cubicBezTo>
                  <a:cubicBezTo>
                    <a:pt x="2339" y="45017"/>
                    <a:pt x="2364" y="45017"/>
                    <a:pt x="2390" y="45016"/>
                  </a:cubicBezTo>
                  <a:cubicBezTo>
                    <a:pt x="3968" y="44950"/>
                    <a:pt x="5540" y="44768"/>
                    <a:pt x="7115" y="44641"/>
                  </a:cubicBezTo>
                  <a:cubicBezTo>
                    <a:pt x="7627" y="44601"/>
                    <a:pt x="8143" y="44589"/>
                    <a:pt x="8519" y="44571"/>
                  </a:cubicBezTo>
                  <a:lnTo>
                    <a:pt x="8519" y="44571"/>
                  </a:lnTo>
                  <a:cubicBezTo>
                    <a:pt x="8234" y="44958"/>
                    <a:pt x="7942" y="45368"/>
                    <a:pt x="7638" y="45769"/>
                  </a:cubicBezTo>
                  <a:cubicBezTo>
                    <a:pt x="5647" y="48402"/>
                    <a:pt x="5375" y="51368"/>
                    <a:pt x="5928" y="54502"/>
                  </a:cubicBezTo>
                  <a:cubicBezTo>
                    <a:pt x="6110" y="55521"/>
                    <a:pt x="6604" y="56318"/>
                    <a:pt x="7482" y="56866"/>
                  </a:cubicBezTo>
                  <a:cubicBezTo>
                    <a:pt x="7765" y="57044"/>
                    <a:pt x="8063" y="57199"/>
                    <a:pt x="8371" y="57329"/>
                  </a:cubicBezTo>
                  <a:cubicBezTo>
                    <a:pt x="9491" y="57790"/>
                    <a:pt x="10636" y="58199"/>
                    <a:pt x="11740" y="58695"/>
                  </a:cubicBezTo>
                  <a:cubicBezTo>
                    <a:pt x="15054" y="60184"/>
                    <a:pt x="18343" y="61736"/>
                    <a:pt x="21668" y="63206"/>
                  </a:cubicBezTo>
                  <a:cubicBezTo>
                    <a:pt x="29065" y="66472"/>
                    <a:pt x="36251" y="70165"/>
                    <a:pt x="43405" y="73921"/>
                  </a:cubicBezTo>
                  <a:cubicBezTo>
                    <a:pt x="47014" y="75815"/>
                    <a:pt x="50654" y="77637"/>
                    <a:pt x="54421" y="79200"/>
                  </a:cubicBezTo>
                  <a:cubicBezTo>
                    <a:pt x="58494" y="80892"/>
                    <a:pt x="62514" y="82693"/>
                    <a:pt x="66369" y="84856"/>
                  </a:cubicBezTo>
                  <a:cubicBezTo>
                    <a:pt x="67019" y="85221"/>
                    <a:pt x="67816" y="85501"/>
                    <a:pt x="68548" y="85507"/>
                  </a:cubicBezTo>
                  <a:cubicBezTo>
                    <a:pt x="68570" y="85508"/>
                    <a:pt x="68592" y="85508"/>
                    <a:pt x="68613" y="85508"/>
                  </a:cubicBezTo>
                  <a:cubicBezTo>
                    <a:pt x="69686" y="85508"/>
                    <a:pt x="70725" y="85183"/>
                    <a:pt x="71698" y="84626"/>
                  </a:cubicBezTo>
                  <a:cubicBezTo>
                    <a:pt x="73744" y="83460"/>
                    <a:pt x="75826" y="82357"/>
                    <a:pt x="77905" y="81253"/>
                  </a:cubicBezTo>
                  <a:cubicBezTo>
                    <a:pt x="83136" y="78474"/>
                    <a:pt x="88478" y="75907"/>
                    <a:pt x="93532" y="72803"/>
                  </a:cubicBezTo>
                  <a:cubicBezTo>
                    <a:pt x="94678" y="72098"/>
                    <a:pt x="95816" y="71380"/>
                    <a:pt x="96978" y="70700"/>
                  </a:cubicBezTo>
                  <a:cubicBezTo>
                    <a:pt x="98866" y="69596"/>
                    <a:pt x="100705" y="68382"/>
                    <a:pt x="102681" y="67464"/>
                  </a:cubicBezTo>
                  <a:cubicBezTo>
                    <a:pt x="105584" y="66113"/>
                    <a:pt x="108401" y="64612"/>
                    <a:pt x="111184" y="63038"/>
                  </a:cubicBezTo>
                  <a:cubicBezTo>
                    <a:pt x="111998" y="62579"/>
                    <a:pt x="112751" y="61992"/>
                    <a:pt x="113470" y="61390"/>
                  </a:cubicBezTo>
                  <a:cubicBezTo>
                    <a:pt x="114160" y="60809"/>
                    <a:pt x="114206" y="60502"/>
                    <a:pt x="113772" y="59722"/>
                  </a:cubicBezTo>
                  <a:cubicBezTo>
                    <a:pt x="113594" y="59398"/>
                    <a:pt x="113252" y="59103"/>
                    <a:pt x="112915" y="58945"/>
                  </a:cubicBezTo>
                  <a:cubicBezTo>
                    <a:pt x="112501" y="58754"/>
                    <a:pt x="112013" y="58721"/>
                    <a:pt x="111459" y="58596"/>
                  </a:cubicBezTo>
                  <a:cubicBezTo>
                    <a:pt x="111407" y="58273"/>
                    <a:pt x="111315" y="57920"/>
                    <a:pt x="111301" y="57563"/>
                  </a:cubicBezTo>
                  <a:cubicBezTo>
                    <a:pt x="111241" y="56062"/>
                    <a:pt x="111675" y="54638"/>
                    <a:pt x="112000" y="53195"/>
                  </a:cubicBezTo>
                  <a:cubicBezTo>
                    <a:pt x="112127" y="52636"/>
                    <a:pt x="112319" y="52209"/>
                    <a:pt x="112817" y="51889"/>
                  </a:cubicBezTo>
                  <a:cubicBezTo>
                    <a:pt x="113149" y="51675"/>
                    <a:pt x="113439" y="51366"/>
                    <a:pt x="113684" y="51051"/>
                  </a:cubicBezTo>
                  <a:cubicBezTo>
                    <a:pt x="114145" y="50453"/>
                    <a:pt x="114100" y="50116"/>
                    <a:pt x="113568" y="49555"/>
                  </a:cubicBezTo>
                  <a:cubicBezTo>
                    <a:pt x="113456" y="49438"/>
                    <a:pt x="113340" y="49324"/>
                    <a:pt x="113199" y="49183"/>
                  </a:cubicBezTo>
                  <a:cubicBezTo>
                    <a:pt x="113298" y="48891"/>
                    <a:pt x="113391" y="48621"/>
                    <a:pt x="113473" y="48379"/>
                  </a:cubicBezTo>
                  <a:cubicBezTo>
                    <a:pt x="114201" y="48411"/>
                    <a:pt x="114839" y="48436"/>
                    <a:pt x="115475" y="48464"/>
                  </a:cubicBezTo>
                  <a:cubicBezTo>
                    <a:pt x="116147" y="48496"/>
                    <a:pt x="116819" y="48515"/>
                    <a:pt x="117490" y="48564"/>
                  </a:cubicBezTo>
                  <a:cubicBezTo>
                    <a:pt x="118395" y="48629"/>
                    <a:pt x="119298" y="48780"/>
                    <a:pt x="120203" y="48782"/>
                  </a:cubicBezTo>
                  <a:cubicBezTo>
                    <a:pt x="120211" y="48782"/>
                    <a:pt x="120219" y="48782"/>
                    <a:pt x="120226" y="48782"/>
                  </a:cubicBezTo>
                  <a:cubicBezTo>
                    <a:pt x="121727" y="48782"/>
                    <a:pt x="122436" y="48346"/>
                    <a:pt x="122642" y="46966"/>
                  </a:cubicBezTo>
                  <a:cubicBezTo>
                    <a:pt x="122652" y="46900"/>
                    <a:pt x="122666" y="46834"/>
                    <a:pt x="122681" y="46769"/>
                  </a:cubicBezTo>
                  <a:cubicBezTo>
                    <a:pt x="123006" y="45428"/>
                    <a:pt x="123196" y="44034"/>
                    <a:pt x="123696" y="42762"/>
                  </a:cubicBezTo>
                  <a:cubicBezTo>
                    <a:pt x="124183" y="41522"/>
                    <a:pt x="124481" y="40263"/>
                    <a:pt x="124674" y="38971"/>
                  </a:cubicBezTo>
                  <a:cubicBezTo>
                    <a:pt x="125346" y="34472"/>
                    <a:pt x="126303" y="30040"/>
                    <a:pt x="127585" y="25672"/>
                  </a:cubicBezTo>
                  <a:cubicBezTo>
                    <a:pt x="128303" y="23221"/>
                    <a:pt x="128876" y="20727"/>
                    <a:pt x="129474" y="18243"/>
                  </a:cubicBezTo>
                  <a:cubicBezTo>
                    <a:pt x="129697" y="17313"/>
                    <a:pt x="129413" y="17012"/>
                    <a:pt x="128484" y="17012"/>
                  </a:cubicBezTo>
                  <a:cubicBezTo>
                    <a:pt x="128476" y="17012"/>
                    <a:pt x="128467" y="17012"/>
                    <a:pt x="128458" y="17012"/>
                  </a:cubicBezTo>
                  <a:cubicBezTo>
                    <a:pt x="128322" y="17012"/>
                    <a:pt x="128183" y="17012"/>
                    <a:pt x="128055" y="17048"/>
                  </a:cubicBezTo>
                  <a:cubicBezTo>
                    <a:pt x="127948" y="17078"/>
                    <a:pt x="127846" y="17091"/>
                    <a:pt x="127748" y="17091"/>
                  </a:cubicBezTo>
                  <a:cubicBezTo>
                    <a:pt x="127421" y="17091"/>
                    <a:pt x="127132" y="16948"/>
                    <a:pt x="126819" y="16790"/>
                  </a:cubicBezTo>
                  <a:cubicBezTo>
                    <a:pt x="124951" y="15842"/>
                    <a:pt x="123536" y="14343"/>
                    <a:pt x="122039" y="12943"/>
                  </a:cubicBezTo>
                  <a:cubicBezTo>
                    <a:pt x="121724" y="12649"/>
                    <a:pt x="121356" y="12346"/>
                    <a:pt x="121189" y="11970"/>
                  </a:cubicBezTo>
                  <a:cubicBezTo>
                    <a:pt x="120728" y="10921"/>
                    <a:pt x="119966" y="10136"/>
                    <a:pt x="119159" y="9376"/>
                  </a:cubicBezTo>
                  <a:cubicBezTo>
                    <a:pt x="118994" y="9224"/>
                    <a:pt x="118793" y="9023"/>
                    <a:pt x="118595" y="9008"/>
                  </a:cubicBezTo>
                  <a:cubicBezTo>
                    <a:pt x="118022" y="8964"/>
                    <a:pt x="117948" y="8571"/>
                    <a:pt x="117933" y="8159"/>
                  </a:cubicBezTo>
                  <a:cubicBezTo>
                    <a:pt x="117489" y="8048"/>
                    <a:pt x="117091" y="7970"/>
                    <a:pt x="116710" y="7850"/>
                  </a:cubicBezTo>
                  <a:cubicBezTo>
                    <a:pt x="112892" y="6643"/>
                    <a:pt x="109090" y="5395"/>
                    <a:pt x="105261" y="4230"/>
                  </a:cubicBezTo>
                  <a:cubicBezTo>
                    <a:pt x="100309" y="2723"/>
                    <a:pt x="95422" y="998"/>
                    <a:pt x="90244" y="304"/>
                  </a:cubicBezTo>
                  <a:cubicBezTo>
                    <a:pt x="88879" y="120"/>
                    <a:pt x="87527" y="0"/>
                    <a:pt x="86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29">
              <a:extLst>
                <a:ext uri="{FF2B5EF4-FFF2-40B4-BE49-F238E27FC236}">
                  <a16:creationId xmlns:a16="http://schemas.microsoft.com/office/drawing/2014/main" id="{1BB53FAB-E06C-6112-187C-BAC35FFD2430}"/>
                </a:ext>
              </a:extLst>
            </p:cNvPr>
            <p:cNvSpPr/>
            <p:nvPr/>
          </p:nvSpPr>
          <p:spPr>
            <a:xfrm>
              <a:off x="1915275" y="1582250"/>
              <a:ext cx="3242400" cy="2137700"/>
            </a:xfrm>
            <a:custGeom>
              <a:avLst/>
              <a:gdLst/>
              <a:ahLst/>
              <a:cxnLst/>
              <a:rect l="l" t="t" r="r" b="b"/>
              <a:pathLst>
                <a:path w="129696" h="85508" extrusionOk="0">
                  <a:moveTo>
                    <a:pt x="105485" y="5356"/>
                  </a:moveTo>
                  <a:lnTo>
                    <a:pt x="105462" y="5377"/>
                  </a:lnTo>
                  <a:lnTo>
                    <a:pt x="105482" y="5392"/>
                  </a:lnTo>
                  <a:cubicBezTo>
                    <a:pt x="105483" y="5380"/>
                    <a:pt x="105484" y="5368"/>
                    <a:pt x="105485" y="5356"/>
                  </a:cubicBezTo>
                  <a:close/>
                  <a:moveTo>
                    <a:pt x="119786" y="10747"/>
                  </a:moveTo>
                  <a:lnTo>
                    <a:pt x="119923" y="10765"/>
                  </a:lnTo>
                  <a:lnTo>
                    <a:pt x="119961" y="11547"/>
                  </a:lnTo>
                  <a:lnTo>
                    <a:pt x="119520" y="11808"/>
                  </a:lnTo>
                  <a:lnTo>
                    <a:pt x="119520" y="11808"/>
                  </a:lnTo>
                  <a:lnTo>
                    <a:pt x="119786" y="10747"/>
                  </a:lnTo>
                  <a:close/>
                  <a:moveTo>
                    <a:pt x="126640" y="19174"/>
                  </a:moveTo>
                  <a:lnTo>
                    <a:pt x="126640" y="19174"/>
                  </a:lnTo>
                  <a:cubicBezTo>
                    <a:pt x="126640" y="19174"/>
                    <a:pt x="126639" y="19175"/>
                    <a:pt x="126639" y="19175"/>
                  </a:cubicBezTo>
                  <a:lnTo>
                    <a:pt x="126641" y="19175"/>
                  </a:lnTo>
                  <a:lnTo>
                    <a:pt x="126640" y="19174"/>
                  </a:lnTo>
                  <a:close/>
                  <a:moveTo>
                    <a:pt x="69673" y="29184"/>
                  </a:moveTo>
                  <a:lnTo>
                    <a:pt x="69688" y="29316"/>
                  </a:lnTo>
                  <a:lnTo>
                    <a:pt x="68869" y="29356"/>
                  </a:lnTo>
                  <a:cubicBezTo>
                    <a:pt x="68866" y="29337"/>
                    <a:pt x="68862" y="29316"/>
                    <a:pt x="68859" y="29297"/>
                  </a:cubicBezTo>
                  <a:lnTo>
                    <a:pt x="69673" y="29184"/>
                  </a:lnTo>
                  <a:close/>
                  <a:moveTo>
                    <a:pt x="86143" y="301"/>
                  </a:moveTo>
                  <a:cubicBezTo>
                    <a:pt x="88096" y="301"/>
                    <a:pt x="90055" y="734"/>
                    <a:pt x="92087" y="1058"/>
                  </a:cubicBezTo>
                  <a:lnTo>
                    <a:pt x="91769" y="2609"/>
                  </a:lnTo>
                  <a:lnTo>
                    <a:pt x="91780" y="2617"/>
                  </a:lnTo>
                  <a:lnTo>
                    <a:pt x="92480" y="1231"/>
                  </a:lnTo>
                  <a:cubicBezTo>
                    <a:pt x="92642" y="1199"/>
                    <a:pt x="92806" y="1185"/>
                    <a:pt x="92971" y="1185"/>
                  </a:cubicBezTo>
                  <a:cubicBezTo>
                    <a:pt x="93500" y="1185"/>
                    <a:pt x="94044" y="1329"/>
                    <a:pt x="94575" y="1481"/>
                  </a:cubicBezTo>
                  <a:cubicBezTo>
                    <a:pt x="97639" y="2360"/>
                    <a:pt x="100694" y="3267"/>
                    <a:pt x="103754" y="4164"/>
                  </a:cubicBezTo>
                  <a:cubicBezTo>
                    <a:pt x="104109" y="4268"/>
                    <a:pt x="104460" y="4392"/>
                    <a:pt x="104820" y="4468"/>
                  </a:cubicBezTo>
                  <a:cubicBezTo>
                    <a:pt x="105326" y="4574"/>
                    <a:pt x="105523" y="4874"/>
                    <a:pt x="105485" y="5356"/>
                  </a:cubicBezTo>
                  <a:lnTo>
                    <a:pt x="105485" y="5356"/>
                  </a:lnTo>
                  <a:lnTo>
                    <a:pt x="106038" y="4860"/>
                  </a:lnTo>
                  <a:lnTo>
                    <a:pt x="106237" y="4958"/>
                  </a:lnTo>
                  <a:lnTo>
                    <a:pt x="105920" y="6206"/>
                  </a:lnTo>
                  <a:lnTo>
                    <a:pt x="106047" y="6258"/>
                  </a:lnTo>
                  <a:cubicBezTo>
                    <a:pt x="106222" y="5899"/>
                    <a:pt x="106396" y="5541"/>
                    <a:pt x="106621" y="5078"/>
                  </a:cubicBezTo>
                  <a:cubicBezTo>
                    <a:pt x="107817" y="5481"/>
                    <a:pt x="109002" y="5908"/>
                    <a:pt x="110203" y="6277"/>
                  </a:cubicBezTo>
                  <a:cubicBezTo>
                    <a:pt x="111383" y="6639"/>
                    <a:pt x="112581" y="6944"/>
                    <a:pt x="113813" y="7285"/>
                  </a:cubicBezTo>
                  <a:cubicBezTo>
                    <a:pt x="113770" y="7609"/>
                    <a:pt x="113733" y="7894"/>
                    <a:pt x="113692" y="8208"/>
                  </a:cubicBezTo>
                  <a:cubicBezTo>
                    <a:pt x="113707" y="8207"/>
                    <a:pt x="113723" y="8207"/>
                    <a:pt x="113737" y="8207"/>
                  </a:cubicBezTo>
                  <a:cubicBezTo>
                    <a:pt x="113765" y="8207"/>
                    <a:pt x="113790" y="8208"/>
                    <a:pt x="113811" y="8208"/>
                  </a:cubicBezTo>
                  <a:cubicBezTo>
                    <a:pt x="113840" y="8208"/>
                    <a:pt x="113860" y="8206"/>
                    <a:pt x="113864" y="8196"/>
                  </a:cubicBezTo>
                  <a:cubicBezTo>
                    <a:pt x="113969" y="7955"/>
                    <a:pt x="114064" y="7710"/>
                    <a:pt x="114172" y="7438"/>
                  </a:cubicBezTo>
                  <a:lnTo>
                    <a:pt x="115351" y="7817"/>
                  </a:lnTo>
                  <a:cubicBezTo>
                    <a:pt x="115345" y="8087"/>
                    <a:pt x="115341" y="8317"/>
                    <a:pt x="115336" y="8545"/>
                  </a:cubicBezTo>
                  <a:lnTo>
                    <a:pt x="115367" y="8568"/>
                  </a:lnTo>
                  <a:cubicBezTo>
                    <a:pt x="115504" y="8389"/>
                    <a:pt x="115641" y="8210"/>
                    <a:pt x="115855" y="7930"/>
                  </a:cubicBezTo>
                  <a:lnTo>
                    <a:pt x="116018" y="8631"/>
                  </a:lnTo>
                  <a:lnTo>
                    <a:pt x="116445" y="8181"/>
                  </a:lnTo>
                  <a:lnTo>
                    <a:pt x="117522" y="8503"/>
                  </a:lnTo>
                  <a:cubicBezTo>
                    <a:pt x="117306" y="9168"/>
                    <a:pt x="117137" y="9807"/>
                    <a:pt x="116895" y="10417"/>
                  </a:cubicBezTo>
                  <a:cubicBezTo>
                    <a:pt x="115765" y="13274"/>
                    <a:pt x="114966" y="16219"/>
                    <a:pt x="114392" y="19234"/>
                  </a:cubicBezTo>
                  <a:cubicBezTo>
                    <a:pt x="114197" y="20255"/>
                    <a:pt x="113889" y="21256"/>
                    <a:pt x="113617" y="22262"/>
                  </a:cubicBezTo>
                  <a:cubicBezTo>
                    <a:pt x="113123" y="24080"/>
                    <a:pt x="112621" y="25896"/>
                    <a:pt x="112118" y="27712"/>
                  </a:cubicBezTo>
                  <a:cubicBezTo>
                    <a:pt x="111449" y="30145"/>
                    <a:pt x="110774" y="32577"/>
                    <a:pt x="110091" y="35007"/>
                  </a:cubicBezTo>
                  <a:cubicBezTo>
                    <a:pt x="109984" y="35386"/>
                    <a:pt x="109824" y="35752"/>
                    <a:pt x="109662" y="36195"/>
                  </a:cubicBezTo>
                  <a:cubicBezTo>
                    <a:pt x="109565" y="36199"/>
                    <a:pt x="109468" y="36202"/>
                    <a:pt x="109372" y="36202"/>
                  </a:cubicBezTo>
                  <a:cubicBezTo>
                    <a:pt x="108527" y="36202"/>
                    <a:pt x="107722" y="36016"/>
                    <a:pt x="106940" y="35685"/>
                  </a:cubicBezTo>
                  <a:lnTo>
                    <a:pt x="106940" y="35685"/>
                  </a:lnTo>
                  <a:lnTo>
                    <a:pt x="106954" y="35694"/>
                  </a:lnTo>
                  <a:lnTo>
                    <a:pt x="106489" y="35623"/>
                  </a:lnTo>
                  <a:cubicBezTo>
                    <a:pt x="106621" y="35146"/>
                    <a:pt x="106749" y="34686"/>
                    <a:pt x="106876" y="34226"/>
                  </a:cubicBezTo>
                  <a:lnTo>
                    <a:pt x="106745" y="34183"/>
                  </a:lnTo>
                  <a:lnTo>
                    <a:pt x="106112" y="35496"/>
                  </a:lnTo>
                  <a:cubicBezTo>
                    <a:pt x="104591" y="35220"/>
                    <a:pt x="103114" y="34896"/>
                    <a:pt x="101621" y="34712"/>
                  </a:cubicBezTo>
                  <a:cubicBezTo>
                    <a:pt x="101185" y="34659"/>
                    <a:pt x="101160" y="34111"/>
                    <a:pt x="100784" y="34111"/>
                  </a:cubicBezTo>
                  <a:cubicBezTo>
                    <a:pt x="100743" y="34111"/>
                    <a:pt x="100699" y="34117"/>
                    <a:pt x="100649" y="34131"/>
                  </a:cubicBezTo>
                  <a:cubicBezTo>
                    <a:pt x="100665" y="33870"/>
                    <a:pt x="100668" y="33606"/>
                    <a:pt x="100700" y="33347"/>
                  </a:cubicBezTo>
                  <a:cubicBezTo>
                    <a:pt x="100753" y="32915"/>
                    <a:pt x="100827" y="32486"/>
                    <a:pt x="100888" y="32055"/>
                  </a:cubicBezTo>
                  <a:cubicBezTo>
                    <a:pt x="100892" y="32030"/>
                    <a:pt x="100859" y="31998"/>
                    <a:pt x="100759" y="31827"/>
                  </a:cubicBezTo>
                  <a:cubicBezTo>
                    <a:pt x="100572" y="32659"/>
                    <a:pt x="100410" y="33375"/>
                    <a:pt x="100240" y="34129"/>
                  </a:cubicBezTo>
                  <a:cubicBezTo>
                    <a:pt x="100180" y="34138"/>
                    <a:pt x="100124" y="34143"/>
                    <a:pt x="100072" y="34143"/>
                  </a:cubicBezTo>
                  <a:cubicBezTo>
                    <a:pt x="99812" y="34143"/>
                    <a:pt x="99667" y="34018"/>
                    <a:pt x="99732" y="33659"/>
                  </a:cubicBezTo>
                  <a:cubicBezTo>
                    <a:pt x="99852" y="32998"/>
                    <a:pt x="99990" y="32340"/>
                    <a:pt x="100105" y="31679"/>
                  </a:cubicBezTo>
                  <a:cubicBezTo>
                    <a:pt x="100149" y="31437"/>
                    <a:pt x="100129" y="31188"/>
                    <a:pt x="100049" y="30956"/>
                  </a:cubicBezTo>
                  <a:cubicBezTo>
                    <a:pt x="99202" y="31673"/>
                    <a:pt x="99040" y="32752"/>
                    <a:pt x="98452" y="33589"/>
                  </a:cubicBezTo>
                  <a:cubicBezTo>
                    <a:pt x="98319" y="33698"/>
                    <a:pt x="98193" y="33738"/>
                    <a:pt x="98070" y="33738"/>
                  </a:cubicBezTo>
                  <a:cubicBezTo>
                    <a:pt x="97703" y="33738"/>
                    <a:pt x="97368" y="33374"/>
                    <a:pt x="96967" y="33374"/>
                  </a:cubicBezTo>
                  <a:cubicBezTo>
                    <a:pt x="96966" y="33374"/>
                    <a:pt x="96965" y="33374"/>
                    <a:pt x="96963" y="33374"/>
                  </a:cubicBezTo>
                  <a:cubicBezTo>
                    <a:pt x="96953" y="33374"/>
                    <a:pt x="96943" y="33374"/>
                    <a:pt x="96933" y="33374"/>
                  </a:cubicBezTo>
                  <a:cubicBezTo>
                    <a:pt x="96393" y="33374"/>
                    <a:pt x="95751" y="33315"/>
                    <a:pt x="95173" y="33117"/>
                  </a:cubicBezTo>
                  <a:cubicBezTo>
                    <a:pt x="94605" y="32921"/>
                    <a:pt x="93995" y="32845"/>
                    <a:pt x="93404" y="32712"/>
                  </a:cubicBezTo>
                  <a:cubicBezTo>
                    <a:pt x="92781" y="32574"/>
                    <a:pt x="92159" y="32432"/>
                    <a:pt x="91537" y="32284"/>
                  </a:cubicBezTo>
                  <a:cubicBezTo>
                    <a:pt x="90952" y="32146"/>
                    <a:pt x="90367" y="32001"/>
                    <a:pt x="89746" y="31850"/>
                  </a:cubicBezTo>
                  <a:cubicBezTo>
                    <a:pt x="89803" y="31529"/>
                    <a:pt x="89849" y="31279"/>
                    <a:pt x="89937" y="30787"/>
                  </a:cubicBezTo>
                  <a:lnTo>
                    <a:pt x="89937" y="30787"/>
                  </a:lnTo>
                  <a:lnTo>
                    <a:pt x="89289" y="31793"/>
                  </a:lnTo>
                  <a:cubicBezTo>
                    <a:pt x="89182" y="31526"/>
                    <a:pt x="89126" y="31389"/>
                    <a:pt x="89030" y="31151"/>
                  </a:cubicBezTo>
                  <a:cubicBezTo>
                    <a:pt x="88882" y="31425"/>
                    <a:pt x="88708" y="31506"/>
                    <a:pt x="88521" y="31506"/>
                  </a:cubicBezTo>
                  <a:cubicBezTo>
                    <a:pt x="88328" y="31506"/>
                    <a:pt x="88122" y="31420"/>
                    <a:pt x="87920" y="31372"/>
                  </a:cubicBezTo>
                  <a:cubicBezTo>
                    <a:pt x="85662" y="30836"/>
                    <a:pt x="83414" y="30253"/>
                    <a:pt x="81144" y="29777"/>
                  </a:cubicBezTo>
                  <a:cubicBezTo>
                    <a:pt x="78118" y="29143"/>
                    <a:pt x="75057" y="28708"/>
                    <a:pt x="71963" y="28708"/>
                  </a:cubicBezTo>
                  <a:cubicBezTo>
                    <a:pt x="71719" y="28708"/>
                    <a:pt x="71474" y="28711"/>
                    <a:pt x="71229" y="28716"/>
                  </a:cubicBezTo>
                  <a:cubicBezTo>
                    <a:pt x="67741" y="28796"/>
                    <a:pt x="64564" y="29870"/>
                    <a:pt x="61751" y="31964"/>
                  </a:cubicBezTo>
                  <a:cubicBezTo>
                    <a:pt x="61672" y="32023"/>
                    <a:pt x="61586" y="32074"/>
                    <a:pt x="61294" y="32264"/>
                  </a:cubicBezTo>
                  <a:cubicBezTo>
                    <a:pt x="61449" y="31798"/>
                    <a:pt x="61518" y="31503"/>
                    <a:pt x="61640" y="31232"/>
                  </a:cubicBezTo>
                  <a:cubicBezTo>
                    <a:pt x="63651" y="26783"/>
                    <a:pt x="65898" y="22455"/>
                    <a:pt x="68280" y="18192"/>
                  </a:cubicBezTo>
                  <a:cubicBezTo>
                    <a:pt x="70020" y="15079"/>
                    <a:pt x="71554" y="11852"/>
                    <a:pt x="73240" y="8709"/>
                  </a:cubicBezTo>
                  <a:cubicBezTo>
                    <a:pt x="73753" y="7756"/>
                    <a:pt x="74466" y="6910"/>
                    <a:pt x="75212" y="6099"/>
                  </a:cubicBezTo>
                  <a:lnTo>
                    <a:pt x="75212" y="6099"/>
                  </a:lnTo>
                  <a:cubicBezTo>
                    <a:pt x="75204" y="6307"/>
                    <a:pt x="75195" y="6513"/>
                    <a:pt x="75187" y="6720"/>
                  </a:cubicBezTo>
                  <a:cubicBezTo>
                    <a:pt x="75521" y="6001"/>
                    <a:pt x="76308" y="5559"/>
                    <a:pt x="76342" y="4710"/>
                  </a:cubicBezTo>
                  <a:cubicBezTo>
                    <a:pt x="76345" y="4626"/>
                    <a:pt x="76438" y="4537"/>
                    <a:pt x="76505" y="4464"/>
                  </a:cubicBezTo>
                  <a:cubicBezTo>
                    <a:pt x="78494" y="2293"/>
                    <a:pt x="80748" y="621"/>
                    <a:pt x="83855" y="552"/>
                  </a:cubicBezTo>
                  <a:cubicBezTo>
                    <a:pt x="83858" y="552"/>
                    <a:pt x="83860" y="552"/>
                    <a:pt x="83863" y="552"/>
                  </a:cubicBezTo>
                  <a:cubicBezTo>
                    <a:pt x="83925" y="552"/>
                    <a:pt x="83992" y="577"/>
                    <a:pt x="84129" y="604"/>
                  </a:cubicBezTo>
                  <a:cubicBezTo>
                    <a:pt x="84040" y="1000"/>
                    <a:pt x="83950" y="1395"/>
                    <a:pt x="83862" y="1792"/>
                  </a:cubicBezTo>
                  <a:lnTo>
                    <a:pt x="83976" y="1823"/>
                  </a:lnTo>
                  <a:lnTo>
                    <a:pt x="84564" y="490"/>
                  </a:lnTo>
                  <a:lnTo>
                    <a:pt x="84701" y="530"/>
                  </a:lnTo>
                  <a:lnTo>
                    <a:pt x="84267" y="2368"/>
                  </a:lnTo>
                  <a:lnTo>
                    <a:pt x="84274" y="2373"/>
                  </a:lnTo>
                  <a:lnTo>
                    <a:pt x="85201" y="337"/>
                  </a:lnTo>
                  <a:cubicBezTo>
                    <a:pt x="85515" y="312"/>
                    <a:pt x="85829" y="301"/>
                    <a:pt x="86143" y="301"/>
                  </a:cubicBezTo>
                  <a:close/>
                  <a:moveTo>
                    <a:pt x="60397" y="2387"/>
                  </a:moveTo>
                  <a:cubicBezTo>
                    <a:pt x="61000" y="2387"/>
                    <a:pt x="61605" y="2395"/>
                    <a:pt x="62210" y="2412"/>
                  </a:cubicBezTo>
                  <a:cubicBezTo>
                    <a:pt x="64995" y="2490"/>
                    <a:pt x="67583" y="3068"/>
                    <a:pt x="70058" y="4331"/>
                  </a:cubicBezTo>
                  <a:cubicBezTo>
                    <a:pt x="71334" y="4983"/>
                    <a:pt x="72288" y="5923"/>
                    <a:pt x="73086" y="7069"/>
                  </a:cubicBezTo>
                  <a:cubicBezTo>
                    <a:pt x="73168" y="7187"/>
                    <a:pt x="73295" y="7277"/>
                    <a:pt x="73405" y="7377"/>
                  </a:cubicBezTo>
                  <a:lnTo>
                    <a:pt x="73405" y="7377"/>
                  </a:lnTo>
                  <a:cubicBezTo>
                    <a:pt x="73405" y="7377"/>
                    <a:pt x="73405" y="7377"/>
                    <a:pt x="73404" y="7378"/>
                  </a:cubicBezTo>
                  <a:cubicBezTo>
                    <a:pt x="72143" y="9906"/>
                    <a:pt x="70930" y="12459"/>
                    <a:pt x="69609" y="14957"/>
                  </a:cubicBezTo>
                  <a:cubicBezTo>
                    <a:pt x="67990" y="18022"/>
                    <a:pt x="66210" y="21004"/>
                    <a:pt x="64636" y="24092"/>
                  </a:cubicBezTo>
                  <a:cubicBezTo>
                    <a:pt x="63308" y="26696"/>
                    <a:pt x="62154" y="29391"/>
                    <a:pt x="60965" y="32065"/>
                  </a:cubicBezTo>
                  <a:cubicBezTo>
                    <a:pt x="60273" y="33620"/>
                    <a:pt x="59365" y="35093"/>
                    <a:pt x="59167" y="37000"/>
                  </a:cubicBezTo>
                  <a:cubicBezTo>
                    <a:pt x="58253" y="34861"/>
                    <a:pt x="56539" y="33845"/>
                    <a:pt x="54750" y="33024"/>
                  </a:cubicBezTo>
                  <a:cubicBezTo>
                    <a:pt x="53016" y="32229"/>
                    <a:pt x="51174" y="31670"/>
                    <a:pt x="49294" y="30977"/>
                  </a:cubicBezTo>
                  <a:cubicBezTo>
                    <a:pt x="49312" y="30837"/>
                    <a:pt x="49348" y="30556"/>
                    <a:pt x="49388" y="30250"/>
                  </a:cubicBezTo>
                  <a:lnTo>
                    <a:pt x="49388" y="30250"/>
                  </a:lnTo>
                  <a:cubicBezTo>
                    <a:pt x="48972" y="30389"/>
                    <a:pt x="49152" y="31030"/>
                    <a:pt x="48565" y="31030"/>
                  </a:cubicBezTo>
                  <a:cubicBezTo>
                    <a:pt x="48559" y="31030"/>
                    <a:pt x="48553" y="31030"/>
                    <a:pt x="48548" y="31030"/>
                  </a:cubicBezTo>
                  <a:cubicBezTo>
                    <a:pt x="48518" y="29959"/>
                    <a:pt x="49225" y="29018"/>
                    <a:pt x="49049" y="27819"/>
                  </a:cubicBezTo>
                  <a:lnTo>
                    <a:pt x="49049" y="27819"/>
                  </a:lnTo>
                  <a:cubicBezTo>
                    <a:pt x="48020" y="28722"/>
                    <a:pt x="47707" y="30011"/>
                    <a:pt x="46953" y="30721"/>
                  </a:cubicBezTo>
                  <a:cubicBezTo>
                    <a:pt x="44880" y="30793"/>
                    <a:pt x="42968" y="30869"/>
                    <a:pt x="41056" y="30914"/>
                  </a:cubicBezTo>
                  <a:cubicBezTo>
                    <a:pt x="41052" y="30914"/>
                    <a:pt x="41048" y="30914"/>
                    <a:pt x="41044" y="30914"/>
                  </a:cubicBezTo>
                  <a:cubicBezTo>
                    <a:pt x="40814" y="30914"/>
                    <a:pt x="40579" y="30760"/>
                    <a:pt x="40298" y="30662"/>
                  </a:cubicBezTo>
                  <a:lnTo>
                    <a:pt x="39868" y="31089"/>
                  </a:lnTo>
                  <a:cubicBezTo>
                    <a:pt x="39800" y="30930"/>
                    <a:pt x="39718" y="30833"/>
                    <a:pt x="39740" y="30774"/>
                  </a:cubicBezTo>
                  <a:cubicBezTo>
                    <a:pt x="39909" y="30336"/>
                    <a:pt x="40097" y="29905"/>
                    <a:pt x="40278" y="29472"/>
                  </a:cubicBezTo>
                  <a:cubicBezTo>
                    <a:pt x="40401" y="29175"/>
                    <a:pt x="40522" y="28877"/>
                    <a:pt x="40482" y="28494"/>
                  </a:cubicBezTo>
                  <a:lnTo>
                    <a:pt x="40482" y="28494"/>
                  </a:lnTo>
                  <a:lnTo>
                    <a:pt x="38730" y="31084"/>
                  </a:lnTo>
                  <a:lnTo>
                    <a:pt x="38586" y="31040"/>
                  </a:lnTo>
                  <a:cubicBezTo>
                    <a:pt x="38599" y="30819"/>
                    <a:pt x="38610" y="30598"/>
                    <a:pt x="38622" y="30376"/>
                  </a:cubicBezTo>
                  <a:lnTo>
                    <a:pt x="38622" y="30376"/>
                  </a:lnTo>
                  <a:cubicBezTo>
                    <a:pt x="38215" y="31189"/>
                    <a:pt x="37517" y="31408"/>
                    <a:pt x="36711" y="31497"/>
                  </a:cubicBezTo>
                  <a:cubicBezTo>
                    <a:pt x="32689" y="31942"/>
                    <a:pt x="28774" y="32957"/>
                    <a:pt x="24815" y="33745"/>
                  </a:cubicBezTo>
                  <a:cubicBezTo>
                    <a:pt x="24749" y="33758"/>
                    <a:pt x="24681" y="33764"/>
                    <a:pt x="24612" y="33764"/>
                  </a:cubicBezTo>
                  <a:cubicBezTo>
                    <a:pt x="24369" y="33764"/>
                    <a:pt x="24113" y="33699"/>
                    <a:pt x="23868" y="33678"/>
                  </a:cubicBezTo>
                  <a:lnTo>
                    <a:pt x="23798" y="33629"/>
                  </a:lnTo>
                  <a:lnTo>
                    <a:pt x="23318" y="34092"/>
                  </a:lnTo>
                  <a:lnTo>
                    <a:pt x="23101" y="33997"/>
                  </a:lnTo>
                  <a:lnTo>
                    <a:pt x="23101" y="31545"/>
                  </a:lnTo>
                  <a:cubicBezTo>
                    <a:pt x="22184" y="32338"/>
                    <a:pt x="22255" y="33477"/>
                    <a:pt x="21650" y="34240"/>
                  </a:cubicBezTo>
                  <a:cubicBezTo>
                    <a:pt x="20008" y="34514"/>
                    <a:pt x="18361" y="34807"/>
                    <a:pt x="16706" y="35060"/>
                  </a:cubicBezTo>
                  <a:cubicBezTo>
                    <a:pt x="15379" y="35264"/>
                    <a:pt x="14045" y="35428"/>
                    <a:pt x="12711" y="35588"/>
                  </a:cubicBezTo>
                  <a:cubicBezTo>
                    <a:pt x="12682" y="35591"/>
                    <a:pt x="12652" y="35593"/>
                    <a:pt x="12623" y="35593"/>
                  </a:cubicBezTo>
                  <a:cubicBezTo>
                    <a:pt x="12431" y="35593"/>
                    <a:pt x="12230" y="35528"/>
                    <a:pt x="12035" y="35500"/>
                  </a:cubicBezTo>
                  <a:lnTo>
                    <a:pt x="11939" y="35417"/>
                  </a:lnTo>
                  <a:lnTo>
                    <a:pt x="11384" y="35711"/>
                  </a:lnTo>
                  <a:lnTo>
                    <a:pt x="11280" y="35596"/>
                  </a:lnTo>
                  <a:lnTo>
                    <a:pt x="12215" y="34249"/>
                  </a:lnTo>
                  <a:lnTo>
                    <a:pt x="12215" y="34249"/>
                  </a:lnTo>
                  <a:cubicBezTo>
                    <a:pt x="11343" y="34608"/>
                    <a:pt x="11205" y="35773"/>
                    <a:pt x="10217" y="35773"/>
                  </a:cubicBezTo>
                  <a:cubicBezTo>
                    <a:pt x="10129" y="35773"/>
                    <a:pt x="10033" y="35764"/>
                    <a:pt x="9930" y="35744"/>
                  </a:cubicBezTo>
                  <a:cubicBezTo>
                    <a:pt x="9962" y="35532"/>
                    <a:pt x="9933" y="35289"/>
                    <a:pt x="10034" y="35131"/>
                  </a:cubicBezTo>
                  <a:cubicBezTo>
                    <a:pt x="10928" y="33746"/>
                    <a:pt x="11841" y="32374"/>
                    <a:pt x="12759" y="31005"/>
                  </a:cubicBezTo>
                  <a:cubicBezTo>
                    <a:pt x="13246" y="30278"/>
                    <a:pt x="13779" y="29580"/>
                    <a:pt x="14247" y="28842"/>
                  </a:cubicBezTo>
                  <a:cubicBezTo>
                    <a:pt x="15332" y="27133"/>
                    <a:pt x="16583" y="25559"/>
                    <a:pt x="17869" y="23997"/>
                  </a:cubicBezTo>
                  <a:cubicBezTo>
                    <a:pt x="19860" y="21582"/>
                    <a:pt x="21672" y="19021"/>
                    <a:pt x="23644" y="16592"/>
                  </a:cubicBezTo>
                  <a:cubicBezTo>
                    <a:pt x="25555" y="14240"/>
                    <a:pt x="27576" y="11980"/>
                    <a:pt x="29540" y="9672"/>
                  </a:cubicBezTo>
                  <a:cubicBezTo>
                    <a:pt x="30325" y="8750"/>
                    <a:pt x="31077" y="7799"/>
                    <a:pt x="31870" y="6883"/>
                  </a:cubicBezTo>
                  <a:cubicBezTo>
                    <a:pt x="32077" y="6645"/>
                    <a:pt x="32356" y="6370"/>
                    <a:pt x="32641" y="6314"/>
                  </a:cubicBezTo>
                  <a:cubicBezTo>
                    <a:pt x="34119" y="6028"/>
                    <a:pt x="35609" y="5808"/>
                    <a:pt x="37134" y="5558"/>
                  </a:cubicBezTo>
                  <a:lnTo>
                    <a:pt x="37134" y="5558"/>
                  </a:lnTo>
                  <a:cubicBezTo>
                    <a:pt x="37099" y="5732"/>
                    <a:pt x="37068" y="5891"/>
                    <a:pt x="37035" y="6049"/>
                  </a:cubicBezTo>
                  <a:lnTo>
                    <a:pt x="37120" y="6119"/>
                  </a:lnTo>
                  <a:lnTo>
                    <a:pt x="37873" y="5378"/>
                  </a:lnTo>
                  <a:lnTo>
                    <a:pt x="38046" y="5508"/>
                  </a:lnTo>
                  <a:cubicBezTo>
                    <a:pt x="37920" y="5815"/>
                    <a:pt x="37793" y="6122"/>
                    <a:pt x="37667" y="6430"/>
                  </a:cubicBezTo>
                  <a:lnTo>
                    <a:pt x="37741" y="6490"/>
                  </a:lnTo>
                  <a:cubicBezTo>
                    <a:pt x="38254" y="5464"/>
                    <a:pt x="39139" y="5148"/>
                    <a:pt x="40228" y="4974"/>
                  </a:cubicBezTo>
                  <a:cubicBezTo>
                    <a:pt x="43610" y="4430"/>
                    <a:pt x="46969" y="3733"/>
                    <a:pt x="50350" y="3187"/>
                  </a:cubicBezTo>
                  <a:cubicBezTo>
                    <a:pt x="53675" y="2653"/>
                    <a:pt x="57024" y="2387"/>
                    <a:pt x="60397" y="2387"/>
                  </a:cubicBezTo>
                  <a:close/>
                  <a:moveTo>
                    <a:pt x="57598" y="35906"/>
                  </a:moveTo>
                  <a:lnTo>
                    <a:pt x="57598" y="35906"/>
                  </a:lnTo>
                  <a:cubicBezTo>
                    <a:pt x="58190" y="36087"/>
                    <a:pt x="58190" y="36087"/>
                    <a:pt x="58482" y="37017"/>
                  </a:cubicBezTo>
                  <a:lnTo>
                    <a:pt x="57598" y="35906"/>
                  </a:lnTo>
                  <a:close/>
                  <a:moveTo>
                    <a:pt x="71174" y="29094"/>
                  </a:moveTo>
                  <a:cubicBezTo>
                    <a:pt x="71196" y="29094"/>
                    <a:pt x="71217" y="29094"/>
                    <a:pt x="71239" y="29096"/>
                  </a:cubicBezTo>
                  <a:cubicBezTo>
                    <a:pt x="73352" y="29217"/>
                    <a:pt x="75471" y="29292"/>
                    <a:pt x="77571" y="29533"/>
                  </a:cubicBezTo>
                  <a:cubicBezTo>
                    <a:pt x="79304" y="29732"/>
                    <a:pt x="81014" y="30136"/>
                    <a:pt x="82732" y="30458"/>
                  </a:cubicBezTo>
                  <a:cubicBezTo>
                    <a:pt x="82962" y="30502"/>
                    <a:pt x="83179" y="30594"/>
                    <a:pt x="83370" y="30727"/>
                  </a:cubicBezTo>
                  <a:cubicBezTo>
                    <a:pt x="79764" y="30222"/>
                    <a:pt x="76166" y="29657"/>
                    <a:pt x="72509" y="29589"/>
                  </a:cubicBezTo>
                  <a:lnTo>
                    <a:pt x="72509" y="29589"/>
                  </a:lnTo>
                  <a:cubicBezTo>
                    <a:pt x="73304" y="29672"/>
                    <a:pt x="74101" y="29732"/>
                    <a:pt x="74891" y="29842"/>
                  </a:cubicBezTo>
                  <a:cubicBezTo>
                    <a:pt x="77748" y="30243"/>
                    <a:pt x="80604" y="30661"/>
                    <a:pt x="83460" y="31073"/>
                  </a:cubicBezTo>
                  <a:cubicBezTo>
                    <a:pt x="83588" y="31091"/>
                    <a:pt x="83731" y="31145"/>
                    <a:pt x="83853" y="31145"/>
                  </a:cubicBezTo>
                  <a:cubicBezTo>
                    <a:pt x="83889" y="31145"/>
                    <a:pt x="83924" y="31140"/>
                    <a:pt x="83956" y="31128"/>
                  </a:cubicBezTo>
                  <a:cubicBezTo>
                    <a:pt x="84207" y="31033"/>
                    <a:pt x="84452" y="30995"/>
                    <a:pt x="84692" y="30995"/>
                  </a:cubicBezTo>
                  <a:cubicBezTo>
                    <a:pt x="85346" y="30995"/>
                    <a:pt x="85964" y="31275"/>
                    <a:pt x="86589" y="31442"/>
                  </a:cubicBezTo>
                  <a:cubicBezTo>
                    <a:pt x="87451" y="31672"/>
                    <a:pt x="88339" y="31771"/>
                    <a:pt x="89154" y="32253"/>
                  </a:cubicBezTo>
                  <a:cubicBezTo>
                    <a:pt x="89770" y="32615"/>
                    <a:pt x="90591" y="32611"/>
                    <a:pt x="91266" y="32898"/>
                  </a:cubicBezTo>
                  <a:cubicBezTo>
                    <a:pt x="93476" y="33843"/>
                    <a:pt x="95822" y="34237"/>
                    <a:pt x="98150" y="34713"/>
                  </a:cubicBezTo>
                  <a:cubicBezTo>
                    <a:pt x="98281" y="34739"/>
                    <a:pt x="98413" y="34765"/>
                    <a:pt x="98544" y="34795"/>
                  </a:cubicBezTo>
                  <a:cubicBezTo>
                    <a:pt x="101160" y="35380"/>
                    <a:pt x="103773" y="35982"/>
                    <a:pt x="106395" y="36544"/>
                  </a:cubicBezTo>
                  <a:cubicBezTo>
                    <a:pt x="107313" y="36741"/>
                    <a:pt x="108250" y="36862"/>
                    <a:pt x="109182" y="36983"/>
                  </a:cubicBezTo>
                  <a:cubicBezTo>
                    <a:pt x="109335" y="37003"/>
                    <a:pt x="109464" y="37014"/>
                    <a:pt x="109576" y="37014"/>
                  </a:cubicBezTo>
                  <a:cubicBezTo>
                    <a:pt x="110091" y="37014"/>
                    <a:pt x="110214" y="36778"/>
                    <a:pt x="110407" y="36091"/>
                  </a:cubicBezTo>
                  <a:cubicBezTo>
                    <a:pt x="110818" y="34634"/>
                    <a:pt x="111301" y="33198"/>
                    <a:pt x="111750" y="31752"/>
                  </a:cubicBezTo>
                  <a:cubicBezTo>
                    <a:pt x="111968" y="31049"/>
                    <a:pt x="112174" y="30342"/>
                    <a:pt x="112387" y="29638"/>
                  </a:cubicBezTo>
                  <a:lnTo>
                    <a:pt x="112387" y="29638"/>
                  </a:lnTo>
                  <a:cubicBezTo>
                    <a:pt x="112127" y="32017"/>
                    <a:pt x="111705" y="34328"/>
                    <a:pt x="110993" y="36574"/>
                  </a:cubicBezTo>
                  <a:cubicBezTo>
                    <a:pt x="110716" y="37446"/>
                    <a:pt x="110443" y="37749"/>
                    <a:pt x="109818" y="37749"/>
                  </a:cubicBezTo>
                  <a:cubicBezTo>
                    <a:pt x="109601" y="37749"/>
                    <a:pt x="109340" y="37712"/>
                    <a:pt x="109022" y="37650"/>
                  </a:cubicBezTo>
                  <a:cubicBezTo>
                    <a:pt x="106481" y="37154"/>
                    <a:pt x="103923" y="36743"/>
                    <a:pt x="101390" y="36208"/>
                  </a:cubicBezTo>
                  <a:cubicBezTo>
                    <a:pt x="99056" y="35716"/>
                    <a:pt x="96764" y="35002"/>
                    <a:pt x="94419" y="34577"/>
                  </a:cubicBezTo>
                  <a:cubicBezTo>
                    <a:pt x="91333" y="34017"/>
                    <a:pt x="88336" y="33127"/>
                    <a:pt x="85293" y="32408"/>
                  </a:cubicBezTo>
                  <a:cubicBezTo>
                    <a:pt x="83006" y="31867"/>
                    <a:pt x="80680" y="31479"/>
                    <a:pt x="78367" y="31047"/>
                  </a:cubicBezTo>
                  <a:cubicBezTo>
                    <a:pt x="77046" y="30799"/>
                    <a:pt x="75722" y="30541"/>
                    <a:pt x="74387" y="30390"/>
                  </a:cubicBezTo>
                  <a:cubicBezTo>
                    <a:pt x="73087" y="30243"/>
                    <a:pt x="71773" y="30213"/>
                    <a:pt x="70464" y="30158"/>
                  </a:cubicBezTo>
                  <a:cubicBezTo>
                    <a:pt x="69496" y="30117"/>
                    <a:pt x="68528" y="30122"/>
                    <a:pt x="67560" y="30096"/>
                  </a:cubicBezTo>
                  <a:cubicBezTo>
                    <a:pt x="67404" y="30091"/>
                    <a:pt x="67249" y="30033"/>
                    <a:pt x="67087" y="29923"/>
                  </a:cubicBezTo>
                  <a:cubicBezTo>
                    <a:pt x="67244" y="29831"/>
                    <a:pt x="67355" y="29573"/>
                    <a:pt x="67527" y="29573"/>
                  </a:cubicBezTo>
                  <a:cubicBezTo>
                    <a:pt x="67606" y="29573"/>
                    <a:pt x="67697" y="29627"/>
                    <a:pt x="67810" y="29773"/>
                  </a:cubicBezTo>
                  <a:cubicBezTo>
                    <a:pt x="68618" y="29645"/>
                    <a:pt x="69464" y="29620"/>
                    <a:pt x="70216" y="29343"/>
                  </a:cubicBezTo>
                  <a:cubicBezTo>
                    <a:pt x="70540" y="29223"/>
                    <a:pt x="70852" y="29094"/>
                    <a:pt x="71174" y="29094"/>
                  </a:cubicBezTo>
                  <a:close/>
                  <a:moveTo>
                    <a:pt x="118261" y="9314"/>
                  </a:moveTo>
                  <a:cubicBezTo>
                    <a:pt x="118281" y="9314"/>
                    <a:pt x="118301" y="9317"/>
                    <a:pt x="118318" y="9322"/>
                  </a:cubicBezTo>
                  <a:cubicBezTo>
                    <a:pt x="118453" y="9366"/>
                    <a:pt x="118600" y="9601"/>
                    <a:pt x="118609" y="9760"/>
                  </a:cubicBezTo>
                  <a:cubicBezTo>
                    <a:pt x="118623" y="10021"/>
                    <a:pt x="118541" y="10290"/>
                    <a:pt x="118482" y="10553"/>
                  </a:cubicBezTo>
                  <a:cubicBezTo>
                    <a:pt x="118102" y="12225"/>
                    <a:pt x="117694" y="13891"/>
                    <a:pt x="117340" y="15569"/>
                  </a:cubicBezTo>
                  <a:cubicBezTo>
                    <a:pt x="116542" y="19354"/>
                    <a:pt x="115807" y="23152"/>
                    <a:pt x="114978" y="26928"/>
                  </a:cubicBezTo>
                  <a:cubicBezTo>
                    <a:pt x="114264" y="30182"/>
                    <a:pt x="113457" y="33413"/>
                    <a:pt x="112682" y="36653"/>
                  </a:cubicBezTo>
                  <a:cubicBezTo>
                    <a:pt x="112590" y="37038"/>
                    <a:pt x="112442" y="37411"/>
                    <a:pt x="112310" y="37816"/>
                  </a:cubicBezTo>
                  <a:lnTo>
                    <a:pt x="111068" y="37733"/>
                  </a:lnTo>
                  <a:cubicBezTo>
                    <a:pt x="111123" y="37482"/>
                    <a:pt x="111167" y="37271"/>
                    <a:pt x="111215" y="37062"/>
                  </a:cubicBezTo>
                  <a:cubicBezTo>
                    <a:pt x="111734" y="34801"/>
                    <a:pt x="112262" y="32543"/>
                    <a:pt x="112767" y="30279"/>
                  </a:cubicBezTo>
                  <a:cubicBezTo>
                    <a:pt x="113281" y="27980"/>
                    <a:pt x="113775" y="25678"/>
                    <a:pt x="114274" y="23376"/>
                  </a:cubicBezTo>
                  <a:cubicBezTo>
                    <a:pt x="114866" y="20649"/>
                    <a:pt x="115411" y="17910"/>
                    <a:pt x="116062" y="15196"/>
                  </a:cubicBezTo>
                  <a:cubicBezTo>
                    <a:pt x="116462" y="13532"/>
                    <a:pt x="117019" y="11905"/>
                    <a:pt x="117516" y="10265"/>
                  </a:cubicBezTo>
                  <a:cubicBezTo>
                    <a:pt x="117593" y="10008"/>
                    <a:pt x="117689" y="9743"/>
                    <a:pt x="117844" y="9532"/>
                  </a:cubicBezTo>
                  <a:cubicBezTo>
                    <a:pt x="117925" y="9422"/>
                    <a:pt x="118125" y="9314"/>
                    <a:pt x="118261" y="9314"/>
                  </a:cubicBezTo>
                  <a:close/>
                  <a:moveTo>
                    <a:pt x="55569" y="37154"/>
                  </a:moveTo>
                  <a:lnTo>
                    <a:pt x="56600" y="37723"/>
                  </a:lnTo>
                  <a:lnTo>
                    <a:pt x="56458" y="37919"/>
                  </a:lnTo>
                  <a:lnTo>
                    <a:pt x="55477" y="37327"/>
                  </a:lnTo>
                  <a:cubicBezTo>
                    <a:pt x="55507" y="37269"/>
                    <a:pt x="55539" y="37211"/>
                    <a:pt x="55569" y="37154"/>
                  </a:cubicBezTo>
                  <a:close/>
                  <a:moveTo>
                    <a:pt x="62847" y="37394"/>
                  </a:moveTo>
                  <a:lnTo>
                    <a:pt x="62847" y="37394"/>
                  </a:lnTo>
                  <a:cubicBezTo>
                    <a:pt x="62511" y="37770"/>
                    <a:pt x="62182" y="38156"/>
                    <a:pt x="61660" y="38156"/>
                  </a:cubicBezTo>
                  <a:cubicBezTo>
                    <a:pt x="61577" y="38156"/>
                    <a:pt x="61488" y="38147"/>
                    <a:pt x="61394" y="38125"/>
                  </a:cubicBezTo>
                  <a:lnTo>
                    <a:pt x="62847" y="37394"/>
                  </a:lnTo>
                  <a:close/>
                  <a:moveTo>
                    <a:pt x="117861" y="39220"/>
                  </a:moveTo>
                  <a:lnTo>
                    <a:pt x="117863" y="39257"/>
                  </a:lnTo>
                  <a:lnTo>
                    <a:pt x="117878" y="39234"/>
                  </a:lnTo>
                  <a:lnTo>
                    <a:pt x="117861" y="39220"/>
                  </a:lnTo>
                  <a:close/>
                  <a:moveTo>
                    <a:pt x="119123" y="9869"/>
                  </a:moveTo>
                  <a:cubicBezTo>
                    <a:pt x="119612" y="10013"/>
                    <a:pt x="119490" y="10415"/>
                    <a:pt x="119426" y="10747"/>
                  </a:cubicBezTo>
                  <a:cubicBezTo>
                    <a:pt x="119273" y="11538"/>
                    <a:pt x="119079" y="12322"/>
                    <a:pt x="118911" y="13111"/>
                  </a:cubicBezTo>
                  <a:cubicBezTo>
                    <a:pt x="118857" y="13367"/>
                    <a:pt x="118833" y="13628"/>
                    <a:pt x="118784" y="13968"/>
                  </a:cubicBezTo>
                  <a:cubicBezTo>
                    <a:pt x="119839" y="13401"/>
                    <a:pt x="119810" y="12427"/>
                    <a:pt x="119982" y="11547"/>
                  </a:cubicBezTo>
                  <a:lnTo>
                    <a:pt x="119982" y="11547"/>
                  </a:lnTo>
                  <a:cubicBezTo>
                    <a:pt x="120079" y="11491"/>
                    <a:pt x="120180" y="11432"/>
                    <a:pt x="120341" y="11341"/>
                  </a:cubicBezTo>
                  <a:lnTo>
                    <a:pt x="120341" y="11341"/>
                  </a:lnTo>
                  <a:cubicBezTo>
                    <a:pt x="120282" y="11784"/>
                    <a:pt x="120231" y="12170"/>
                    <a:pt x="120171" y="12618"/>
                  </a:cubicBezTo>
                  <a:lnTo>
                    <a:pt x="120711" y="12375"/>
                  </a:lnTo>
                  <a:lnTo>
                    <a:pt x="120711" y="12375"/>
                  </a:lnTo>
                  <a:cubicBezTo>
                    <a:pt x="118622" y="21358"/>
                    <a:pt x="116559" y="30226"/>
                    <a:pt x="114485" y="39091"/>
                  </a:cubicBezTo>
                  <a:cubicBezTo>
                    <a:pt x="114455" y="39219"/>
                    <a:pt x="114269" y="39312"/>
                    <a:pt x="114012" y="39562"/>
                  </a:cubicBezTo>
                  <a:cubicBezTo>
                    <a:pt x="114163" y="38838"/>
                    <a:pt x="114274" y="38301"/>
                    <a:pt x="114385" y="37765"/>
                  </a:cubicBezTo>
                  <a:lnTo>
                    <a:pt x="114204" y="37713"/>
                  </a:lnTo>
                  <a:lnTo>
                    <a:pt x="113713" y="39215"/>
                  </a:lnTo>
                  <a:lnTo>
                    <a:pt x="113626" y="39202"/>
                  </a:lnTo>
                  <a:cubicBezTo>
                    <a:pt x="113668" y="38842"/>
                    <a:pt x="113710" y="38481"/>
                    <a:pt x="113752" y="38120"/>
                  </a:cubicBezTo>
                  <a:lnTo>
                    <a:pt x="113648" y="38094"/>
                  </a:lnTo>
                  <a:lnTo>
                    <a:pt x="113280" y="38821"/>
                  </a:lnTo>
                  <a:lnTo>
                    <a:pt x="113155" y="38779"/>
                  </a:lnTo>
                  <a:cubicBezTo>
                    <a:pt x="113213" y="38439"/>
                    <a:pt x="113272" y="38100"/>
                    <a:pt x="113329" y="37761"/>
                  </a:cubicBezTo>
                  <a:lnTo>
                    <a:pt x="113217" y="37724"/>
                  </a:lnTo>
                  <a:lnTo>
                    <a:pt x="112851" y="38433"/>
                  </a:lnTo>
                  <a:cubicBezTo>
                    <a:pt x="112770" y="38369"/>
                    <a:pt x="112639" y="38312"/>
                    <a:pt x="112639" y="38255"/>
                  </a:cubicBezTo>
                  <a:cubicBezTo>
                    <a:pt x="112639" y="38064"/>
                    <a:pt x="112660" y="37865"/>
                    <a:pt x="112717" y="37682"/>
                  </a:cubicBezTo>
                  <a:cubicBezTo>
                    <a:pt x="113941" y="33792"/>
                    <a:pt x="114862" y="29823"/>
                    <a:pt x="115540" y="25811"/>
                  </a:cubicBezTo>
                  <a:cubicBezTo>
                    <a:pt x="116439" y="20498"/>
                    <a:pt x="117817" y="15295"/>
                    <a:pt x="118963" y="10040"/>
                  </a:cubicBezTo>
                  <a:cubicBezTo>
                    <a:pt x="118974" y="9987"/>
                    <a:pt x="119048" y="9946"/>
                    <a:pt x="119123" y="9869"/>
                  </a:cubicBezTo>
                  <a:close/>
                  <a:moveTo>
                    <a:pt x="121171" y="15505"/>
                  </a:moveTo>
                  <a:lnTo>
                    <a:pt x="121171" y="15505"/>
                  </a:lnTo>
                  <a:cubicBezTo>
                    <a:pt x="120651" y="17757"/>
                    <a:pt x="120175" y="20022"/>
                    <a:pt x="119602" y="22261"/>
                  </a:cubicBezTo>
                  <a:cubicBezTo>
                    <a:pt x="118169" y="27861"/>
                    <a:pt x="117015" y="33519"/>
                    <a:pt x="116034" y="39213"/>
                  </a:cubicBezTo>
                  <a:cubicBezTo>
                    <a:pt x="115886" y="40068"/>
                    <a:pt x="115752" y="40324"/>
                    <a:pt x="115152" y="40324"/>
                  </a:cubicBezTo>
                  <a:cubicBezTo>
                    <a:pt x="115006" y="40324"/>
                    <a:pt x="114833" y="40309"/>
                    <a:pt x="114625" y="40284"/>
                  </a:cubicBezTo>
                  <a:cubicBezTo>
                    <a:pt x="116557" y="31959"/>
                    <a:pt x="118096" y="23544"/>
                    <a:pt x="121171" y="15505"/>
                  </a:cubicBezTo>
                  <a:close/>
                  <a:moveTo>
                    <a:pt x="72110" y="30519"/>
                  </a:moveTo>
                  <a:cubicBezTo>
                    <a:pt x="73189" y="30519"/>
                    <a:pt x="74255" y="30669"/>
                    <a:pt x="75313" y="30838"/>
                  </a:cubicBezTo>
                  <a:cubicBezTo>
                    <a:pt x="78067" y="31278"/>
                    <a:pt x="80818" y="31750"/>
                    <a:pt x="83546" y="32326"/>
                  </a:cubicBezTo>
                  <a:cubicBezTo>
                    <a:pt x="85649" y="32770"/>
                    <a:pt x="87704" y="33427"/>
                    <a:pt x="89795" y="33929"/>
                  </a:cubicBezTo>
                  <a:cubicBezTo>
                    <a:pt x="92377" y="34548"/>
                    <a:pt x="94973" y="35105"/>
                    <a:pt x="97563" y="35686"/>
                  </a:cubicBezTo>
                  <a:cubicBezTo>
                    <a:pt x="99990" y="36230"/>
                    <a:pt x="102412" y="36792"/>
                    <a:pt x="104846" y="37302"/>
                  </a:cubicBezTo>
                  <a:cubicBezTo>
                    <a:pt x="106357" y="37618"/>
                    <a:pt x="107881" y="37890"/>
                    <a:pt x="109409" y="38104"/>
                  </a:cubicBezTo>
                  <a:cubicBezTo>
                    <a:pt x="109697" y="38144"/>
                    <a:pt x="109989" y="38157"/>
                    <a:pt x="110283" y="38157"/>
                  </a:cubicBezTo>
                  <a:cubicBezTo>
                    <a:pt x="110724" y="38157"/>
                    <a:pt x="111168" y="38128"/>
                    <a:pt x="111607" y="38121"/>
                  </a:cubicBezTo>
                  <a:cubicBezTo>
                    <a:pt x="111620" y="38121"/>
                    <a:pt x="111632" y="38120"/>
                    <a:pt x="111644" y="38120"/>
                  </a:cubicBezTo>
                  <a:cubicBezTo>
                    <a:pt x="112018" y="38120"/>
                    <a:pt x="112277" y="38210"/>
                    <a:pt x="112207" y="38731"/>
                  </a:cubicBezTo>
                  <a:lnTo>
                    <a:pt x="109905" y="38843"/>
                  </a:lnTo>
                  <a:cubicBezTo>
                    <a:pt x="110863" y="39374"/>
                    <a:pt x="111789" y="38825"/>
                    <a:pt x="112738" y="39413"/>
                  </a:cubicBezTo>
                  <a:lnTo>
                    <a:pt x="111138" y="39569"/>
                  </a:lnTo>
                  <a:cubicBezTo>
                    <a:pt x="111139" y="39610"/>
                    <a:pt x="111139" y="39652"/>
                    <a:pt x="111139" y="39694"/>
                  </a:cubicBezTo>
                  <a:lnTo>
                    <a:pt x="111890" y="39771"/>
                  </a:lnTo>
                  <a:cubicBezTo>
                    <a:pt x="111861" y="39834"/>
                    <a:pt x="111840" y="39926"/>
                    <a:pt x="111816" y="39927"/>
                  </a:cubicBezTo>
                  <a:cubicBezTo>
                    <a:pt x="111283" y="39961"/>
                    <a:pt x="110752" y="39985"/>
                    <a:pt x="110205" y="40104"/>
                  </a:cubicBezTo>
                  <a:lnTo>
                    <a:pt x="111761" y="40328"/>
                  </a:lnTo>
                  <a:lnTo>
                    <a:pt x="111757" y="40445"/>
                  </a:lnTo>
                  <a:cubicBezTo>
                    <a:pt x="111575" y="40455"/>
                    <a:pt x="111390" y="40489"/>
                    <a:pt x="111210" y="40489"/>
                  </a:cubicBezTo>
                  <a:cubicBezTo>
                    <a:pt x="111147" y="40489"/>
                    <a:pt x="111085" y="40485"/>
                    <a:pt x="111024" y="40474"/>
                  </a:cubicBezTo>
                  <a:cubicBezTo>
                    <a:pt x="108476" y="40028"/>
                    <a:pt x="105932" y="39566"/>
                    <a:pt x="103385" y="39106"/>
                  </a:cubicBezTo>
                  <a:cubicBezTo>
                    <a:pt x="98383" y="38203"/>
                    <a:pt x="93534" y="36662"/>
                    <a:pt x="88579" y="35560"/>
                  </a:cubicBezTo>
                  <a:cubicBezTo>
                    <a:pt x="85988" y="34984"/>
                    <a:pt x="83444" y="34188"/>
                    <a:pt x="80843" y="33669"/>
                  </a:cubicBezTo>
                  <a:cubicBezTo>
                    <a:pt x="78473" y="33197"/>
                    <a:pt x="76067" y="32964"/>
                    <a:pt x="73648" y="32964"/>
                  </a:cubicBezTo>
                  <a:cubicBezTo>
                    <a:pt x="73100" y="32964"/>
                    <a:pt x="72552" y="32976"/>
                    <a:pt x="72004" y="33000"/>
                  </a:cubicBezTo>
                  <a:cubicBezTo>
                    <a:pt x="70929" y="33048"/>
                    <a:pt x="69845" y="33033"/>
                    <a:pt x="68782" y="33167"/>
                  </a:cubicBezTo>
                  <a:cubicBezTo>
                    <a:pt x="66000" y="33516"/>
                    <a:pt x="63567" y="34624"/>
                    <a:pt x="61542" y="36606"/>
                  </a:cubicBezTo>
                  <a:cubicBezTo>
                    <a:pt x="61145" y="36993"/>
                    <a:pt x="60594" y="37220"/>
                    <a:pt x="60114" y="37522"/>
                  </a:cubicBezTo>
                  <a:lnTo>
                    <a:pt x="59960" y="37368"/>
                  </a:lnTo>
                  <a:lnTo>
                    <a:pt x="62090" y="34939"/>
                  </a:lnTo>
                  <a:lnTo>
                    <a:pt x="62090" y="34939"/>
                  </a:lnTo>
                  <a:cubicBezTo>
                    <a:pt x="61133" y="35352"/>
                    <a:pt x="60636" y="36265"/>
                    <a:pt x="59757" y="37042"/>
                  </a:cubicBezTo>
                  <a:cubicBezTo>
                    <a:pt x="59757" y="36700"/>
                    <a:pt x="59697" y="36478"/>
                    <a:pt x="59767" y="36310"/>
                  </a:cubicBezTo>
                  <a:cubicBezTo>
                    <a:pt x="60628" y="34245"/>
                    <a:pt x="62109" y="32793"/>
                    <a:pt x="64209" y="32029"/>
                  </a:cubicBezTo>
                  <a:cubicBezTo>
                    <a:pt x="66432" y="31220"/>
                    <a:pt x="68743" y="30799"/>
                    <a:pt x="71095" y="30567"/>
                  </a:cubicBezTo>
                  <a:cubicBezTo>
                    <a:pt x="71435" y="30533"/>
                    <a:pt x="71773" y="30519"/>
                    <a:pt x="72110" y="30519"/>
                  </a:cubicBezTo>
                  <a:close/>
                  <a:moveTo>
                    <a:pt x="27723" y="9994"/>
                  </a:moveTo>
                  <a:lnTo>
                    <a:pt x="27723" y="9994"/>
                  </a:lnTo>
                  <a:cubicBezTo>
                    <a:pt x="27684" y="10853"/>
                    <a:pt x="24712" y="14876"/>
                    <a:pt x="22231" y="17554"/>
                  </a:cubicBezTo>
                  <a:cubicBezTo>
                    <a:pt x="22111" y="17678"/>
                    <a:pt x="21992" y="17800"/>
                    <a:pt x="21871" y="17924"/>
                  </a:cubicBezTo>
                  <a:cubicBezTo>
                    <a:pt x="21668" y="18267"/>
                    <a:pt x="21499" y="18637"/>
                    <a:pt x="21255" y="18948"/>
                  </a:cubicBezTo>
                  <a:cubicBezTo>
                    <a:pt x="19657" y="20991"/>
                    <a:pt x="18028" y="23007"/>
                    <a:pt x="16445" y="25060"/>
                  </a:cubicBezTo>
                  <a:cubicBezTo>
                    <a:pt x="15602" y="26151"/>
                    <a:pt x="14832" y="27299"/>
                    <a:pt x="14032" y="28423"/>
                  </a:cubicBezTo>
                  <a:cubicBezTo>
                    <a:pt x="13723" y="28858"/>
                    <a:pt x="13418" y="29297"/>
                    <a:pt x="13111" y="29734"/>
                  </a:cubicBezTo>
                  <a:lnTo>
                    <a:pt x="12906" y="29670"/>
                  </a:lnTo>
                  <a:cubicBezTo>
                    <a:pt x="12968" y="29358"/>
                    <a:pt x="13031" y="29047"/>
                    <a:pt x="13093" y="28736"/>
                  </a:cubicBezTo>
                  <a:cubicBezTo>
                    <a:pt x="13064" y="28712"/>
                    <a:pt x="13034" y="28689"/>
                    <a:pt x="13006" y="28666"/>
                  </a:cubicBezTo>
                  <a:cubicBezTo>
                    <a:pt x="12511" y="29327"/>
                    <a:pt x="11895" y="29917"/>
                    <a:pt x="11926" y="30851"/>
                  </a:cubicBezTo>
                  <a:cubicBezTo>
                    <a:pt x="11932" y="31059"/>
                    <a:pt x="11770" y="31292"/>
                    <a:pt x="11639" y="31482"/>
                  </a:cubicBezTo>
                  <a:cubicBezTo>
                    <a:pt x="10985" y="32426"/>
                    <a:pt x="10555" y="33555"/>
                    <a:pt x="9478" y="34160"/>
                  </a:cubicBezTo>
                  <a:lnTo>
                    <a:pt x="8429" y="35396"/>
                  </a:lnTo>
                  <a:lnTo>
                    <a:pt x="7389" y="36912"/>
                  </a:lnTo>
                  <a:lnTo>
                    <a:pt x="7207" y="36824"/>
                  </a:lnTo>
                  <a:cubicBezTo>
                    <a:pt x="7268" y="36586"/>
                    <a:pt x="7329" y="36350"/>
                    <a:pt x="7390" y="36112"/>
                  </a:cubicBezTo>
                  <a:lnTo>
                    <a:pt x="7287" y="36029"/>
                  </a:lnTo>
                  <a:lnTo>
                    <a:pt x="6045" y="38061"/>
                  </a:lnTo>
                  <a:lnTo>
                    <a:pt x="5879" y="37968"/>
                  </a:lnTo>
                  <a:cubicBezTo>
                    <a:pt x="5998" y="37644"/>
                    <a:pt x="6116" y="37320"/>
                    <a:pt x="6234" y="36995"/>
                  </a:cubicBezTo>
                  <a:lnTo>
                    <a:pt x="6146" y="36918"/>
                  </a:lnTo>
                  <a:cubicBezTo>
                    <a:pt x="5771" y="37587"/>
                    <a:pt x="5400" y="38258"/>
                    <a:pt x="5019" y="38924"/>
                  </a:cubicBezTo>
                  <a:cubicBezTo>
                    <a:pt x="4860" y="39204"/>
                    <a:pt x="4681" y="39474"/>
                    <a:pt x="4352" y="39671"/>
                  </a:cubicBezTo>
                  <a:lnTo>
                    <a:pt x="4853" y="38443"/>
                  </a:lnTo>
                  <a:lnTo>
                    <a:pt x="4799" y="38402"/>
                  </a:lnTo>
                  <a:cubicBezTo>
                    <a:pt x="4561" y="38761"/>
                    <a:pt x="4336" y="39131"/>
                    <a:pt x="4079" y="39477"/>
                  </a:cubicBezTo>
                  <a:cubicBezTo>
                    <a:pt x="3703" y="39981"/>
                    <a:pt x="3605" y="40678"/>
                    <a:pt x="2877" y="40954"/>
                  </a:cubicBezTo>
                  <a:cubicBezTo>
                    <a:pt x="2614" y="41054"/>
                    <a:pt x="2505" y="41556"/>
                    <a:pt x="2295" y="41933"/>
                  </a:cubicBezTo>
                  <a:cubicBezTo>
                    <a:pt x="2167" y="41120"/>
                    <a:pt x="2551" y="40563"/>
                    <a:pt x="2948" y="40002"/>
                  </a:cubicBezTo>
                  <a:cubicBezTo>
                    <a:pt x="5691" y="36129"/>
                    <a:pt x="8430" y="32255"/>
                    <a:pt x="11167" y="28380"/>
                  </a:cubicBezTo>
                  <a:cubicBezTo>
                    <a:pt x="13262" y="25412"/>
                    <a:pt x="15336" y="22428"/>
                    <a:pt x="17458" y="19478"/>
                  </a:cubicBezTo>
                  <a:cubicBezTo>
                    <a:pt x="18457" y="18089"/>
                    <a:pt x="19545" y="16763"/>
                    <a:pt x="20695" y="15275"/>
                  </a:cubicBezTo>
                  <a:lnTo>
                    <a:pt x="20695" y="15275"/>
                  </a:lnTo>
                  <a:cubicBezTo>
                    <a:pt x="20784" y="15873"/>
                    <a:pt x="20414" y="16150"/>
                    <a:pt x="20231" y="16485"/>
                  </a:cubicBezTo>
                  <a:cubicBezTo>
                    <a:pt x="20045" y="16826"/>
                    <a:pt x="19828" y="17151"/>
                    <a:pt x="19626" y="17483"/>
                  </a:cubicBezTo>
                  <a:lnTo>
                    <a:pt x="19792" y="17592"/>
                  </a:lnTo>
                  <a:cubicBezTo>
                    <a:pt x="20622" y="16365"/>
                    <a:pt x="21519" y="15176"/>
                    <a:pt x="22249" y="13893"/>
                  </a:cubicBezTo>
                  <a:cubicBezTo>
                    <a:pt x="22519" y="13418"/>
                    <a:pt x="22797" y="13099"/>
                    <a:pt x="23376" y="12950"/>
                  </a:cubicBezTo>
                  <a:lnTo>
                    <a:pt x="23376" y="12950"/>
                  </a:lnTo>
                  <a:cubicBezTo>
                    <a:pt x="22942" y="13657"/>
                    <a:pt x="22510" y="14363"/>
                    <a:pt x="22076" y="15069"/>
                  </a:cubicBezTo>
                  <a:lnTo>
                    <a:pt x="22178" y="15154"/>
                  </a:lnTo>
                  <a:cubicBezTo>
                    <a:pt x="22791" y="14315"/>
                    <a:pt x="23401" y="13472"/>
                    <a:pt x="24018" y="12635"/>
                  </a:cubicBezTo>
                  <a:cubicBezTo>
                    <a:pt x="24203" y="12385"/>
                    <a:pt x="24412" y="12153"/>
                    <a:pt x="24610" y="11913"/>
                  </a:cubicBezTo>
                  <a:lnTo>
                    <a:pt x="24822" y="12054"/>
                  </a:lnTo>
                  <a:cubicBezTo>
                    <a:pt x="24666" y="12321"/>
                    <a:pt x="24507" y="12586"/>
                    <a:pt x="24351" y="12853"/>
                  </a:cubicBezTo>
                  <a:cubicBezTo>
                    <a:pt x="24001" y="13455"/>
                    <a:pt x="23652" y="14058"/>
                    <a:pt x="23302" y="14660"/>
                  </a:cubicBezTo>
                  <a:cubicBezTo>
                    <a:pt x="23788" y="14003"/>
                    <a:pt x="24276" y="13348"/>
                    <a:pt x="24765" y="12693"/>
                  </a:cubicBezTo>
                  <a:cubicBezTo>
                    <a:pt x="24950" y="12446"/>
                    <a:pt x="25141" y="12205"/>
                    <a:pt x="25331" y="11961"/>
                  </a:cubicBezTo>
                  <a:lnTo>
                    <a:pt x="25542" y="12102"/>
                  </a:lnTo>
                  <a:lnTo>
                    <a:pt x="24485" y="13994"/>
                  </a:lnTo>
                  <a:cubicBezTo>
                    <a:pt x="24938" y="13473"/>
                    <a:pt x="25414" y="12972"/>
                    <a:pt x="25839" y="12428"/>
                  </a:cubicBezTo>
                  <a:cubicBezTo>
                    <a:pt x="26470" y="11620"/>
                    <a:pt x="27063" y="10781"/>
                    <a:pt x="27723" y="9994"/>
                  </a:cubicBezTo>
                  <a:close/>
                  <a:moveTo>
                    <a:pt x="48005" y="32354"/>
                  </a:moveTo>
                  <a:cubicBezTo>
                    <a:pt x="50659" y="32354"/>
                    <a:pt x="53265" y="32752"/>
                    <a:pt x="55625" y="34143"/>
                  </a:cubicBezTo>
                  <a:cubicBezTo>
                    <a:pt x="56124" y="34437"/>
                    <a:pt x="56783" y="34593"/>
                    <a:pt x="56795" y="35422"/>
                  </a:cubicBezTo>
                  <a:cubicBezTo>
                    <a:pt x="56798" y="35673"/>
                    <a:pt x="57224" y="35910"/>
                    <a:pt x="57440" y="36167"/>
                  </a:cubicBezTo>
                  <a:cubicBezTo>
                    <a:pt x="57630" y="36394"/>
                    <a:pt x="57797" y="36638"/>
                    <a:pt x="57885" y="36962"/>
                  </a:cubicBezTo>
                  <a:lnTo>
                    <a:pt x="56375" y="35667"/>
                  </a:lnTo>
                  <a:lnTo>
                    <a:pt x="56281" y="35782"/>
                  </a:lnTo>
                  <a:lnTo>
                    <a:pt x="56712" y="36324"/>
                  </a:lnTo>
                  <a:lnTo>
                    <a:pt x="56643" y="36460"/>
                  </a:lnTo>
                  <a:cubicBezTo>
                    <a:pt x="55858" y="36161"/>
                    <a:pt x="55071" y="35868"/>
                    <a:pt x="54290" y="35562"/>
                  </a:cubicBezTo>
                  <a:cubicBezTo>
                    <a:pt x="52769" y="34966"/>
                    <a:pt x="51181" y="34678"/>
                    <a:pt x="49560" y="34604"/>
                  </a:cubicBezTo>
                  <a:cubicBezTo>
                    <a:pt x="47953" y="34529"/>
                    <a:pt x="46338" y="34392"/>
                    <a:pt x="44732" y="34392"/>
                  </a:cubicBezTo>
                  <a:cubicBezTo>
                    <a:pt x="44256" y="34392"/>
                    <a:pt x="43781" y="34404"/>
                    <a:pt x="43307" y="34434"/>
                  </a:cubicBezTo>
                  <a:cubicBezTo>
                    <a:pt x="39476" y="34670"/>
                    <a:pt x="35650" y="35036"/>
                    <a:pt x="31839" y="35496"/>
                  </a:cubicBezTo>
                  <a:cubicBezTo>
                    <a:pt x="29045" y="35833"/>
                    <a:pt x="26282" y="36427"/>
                    <a:pt x="23498" y="36862"/>
                  </a:cubicBezTo>
                  <a:cubicBezTo>
                    <a:pt x="22503" y="37017"/>
                    <a:pt x="21485" y="37030"/>
                    <a:pt x="20481" y="37130"/>
                  </a:cubicBezTo>
                  <a:cubicBezTo>
                    <a:pt x="20031" y="37175"/>
                    <a:pt x="19588" y="37274"/>
                    <a:pt x="19142" y="37348"/>
                  </a:cubicBezTo>
                  <a:lnTo>
                    <a:pt x="19177" y="37566"/>
                  </a:lnTo>
                  <a:cubicBezTo>
                    <a:pt x="21108" y="37330"/>
                    <a:pt x="23039" y="37093"/>
                    <a:pt x="24969" y="36850"/>
                  </a:cubicBezTo>
                  <a:cubicBezTo>
                    <a:pt x="26905" y="36608"/>
                    <a:pt x="28850" y="36426"/>
                    <a:pt x="30770" y="36098"/>
                  </a:cubicBezTo>
                  <a:cubicBezTo>
                    <a:pt x="33886" y="35566"/>
                    <a:pt x="37026" y="35837"/>
                    <a:pt x="40151" y="35683"/>
                  </a:cubicBezTo>
                  <a:cubicBezTo>
                    <a:pt x="40661" y="35658"/>
                    <a:pt x="41172" y="35652"/>
                    <a:pt x="41683" y="35652"/>
                  </a:cubicBezTo>
                  <a:cubicBezTo>
                    <a:pt x="42144" y="35652"/>
                    <a:pt x="42604" y="35657"/>
                    <a:pt x="43065" y="35657"/>
                  </a:cubicBezTo>
                  <a:cubicBezTo>
                    <a:pt x="43643" y="35657"/>
                    <a:pt x="44220" y="35649"/>
                    <a:pt x="44796" y="35615"/>
                  </a:cubicBezTo>
                  <a:cubicBezTo>
                    <a:pt x="46766" y="35497"/>
                    <a:pt x="48729" y="35240"/>
                    <a:pt x="50699" y="35101"/>
                  </a:cubicBezTo>
                  <a:cubicBezTo>
                    <a:pt x="50760" y="35096"/>
                    <a:pt x="50822" y="35094"/>
                    <a:pt x="50884" y="35094"/>
                  </a:cubicBezTo>
                  <a:cubicBezTo>
                    <a:pt x="51350" y="35094"/>
                    <a:pt x="51830" y="35213"/>
                    <a:pt x="52291" y="35317"/>
                  </a:cubicBezTo>
                  <a:cubicBezTo>
                    <a:pt x="53536" y="35600"/>
                    <a:pt x="54763" y="35935"/>
                    <a:pt x="55752" y="36867"/>
                  </a:cubicBezTo>
                  <a:cubicBezTo>
                    <a:pt x="55404" y="36752"/>
                    <a:pt x="55062" y="36590"/>
                    <a:pt x="54704" y="36534"/>
                  </a:cubicBezTo>
                  <a:cubicBezTo>
                    <a:pt x="54632" y="36523"/>
                    <a:pt x="54559" y="36518"/>
                    <a:pt x="54485" y="36518"/>
                  </a:cubicBezTo>
                  <a:cubicBezTo>
                    <a:pt x="54228" y="36518"/>
                    <a:pt x="53960" y="36581"/>
                    <a:pt x="53678" y="36680"/>
                  </a:cubicBezTo>
                  <a:cubicBezTo>
                    <a:pt x="54712" y="37069"/>
                    <a:pt x="55270" y="37885"/>
                    <a:pt x="55851" y="38697"/>
                  </a:cubicBezTo>
                  <a:cubicBezTo>
                    <a:pt x="54681" y="38140"/>
                    <a:pt x="53599" y="37422"/>
                    <a:pt x="52300" y="37213"/>
                  </a:cubicBezTo>
                  <a:lnTo>
                    <a:pt x="52300" y="37213"/>
                  </a:lnTo>
                  <a:lnTo>
                    <a:pt x="55605" y="39002"/>
                  </a:lnTo>
                  <a:cubicBezTo>
                    <a:pt x="55584" y="39081"/>
                    <a:pt x="55564" y="39161"/>
                    <a:pt x="55545" y="39241"/>
                  </a:cubicBezTo>
                  <a:cubicBezTo>
                    <a:pt x="55436" y="39251"/>
                    <a:pt x="55304" y="39298"/>
                    <a:pt x="55202" y="39298"/>
                  </a:cubicBezTo>
                  <a:cubicBezTo>
                    <a:pt x="55163" y="39298"/>
                    <a:pt x="55129" y="39291"/>
                    <a:pt x="55102" y="39273"/>
                  </a:cubicBezTo>
                  <a:cubicBezTo>
                    <a:pt x="54521" y="38895"/>
                    <a:pt x="53963" y="38482"/>
                    <a:pt x="53396" y="38081"/>
                  </a:cubicBezTo>
                  <a:lnTo>
                    <a:pt x="53272" y="38240"/>
                  </a:lnTo>
                  <a:lnTo>
                    <a:pt x="55139" y="39728"/>
                  </a:lnTo>
                  <a:cubicBezTo>
                    <a:pt x="55038" y="39762"/>
                    <a:pt x="54948" y="39776"/>
                    <a:pt x="54866" y="39776"/>
                  </a:cubicBezTo>
                  <a:cubicBezTo>
                    <a:pt x="54424" y="39776"/>
                    <a:pt x="54217" y="39355"/>
                    <a:pt x="53879" y="39303"/>
                  </a:cubicBezTo>
                  <a:cubicBezTo>
                    <a:pt x="53465" y="39239"/>
                    <a:pt x="53040" y="39254"/>
                    <a:pt x="52520" y="39230"/>
                  </a:cubicBezTo>
                  <a:lnTo>
                    <a:pt x="52520" y="39230"/>
                  </a:lnTo>
                  <a:lnTo>
                    <a:pt x="54151" y="40413"/>
                  </a:lnTo>
                  <a:cubicBezTo>
                    <a:pt x="54125" y="40451"/>
                    <a:pt x="54100" y="40491"/>
                    <a:pt x="54075" y="40529"/>
                  </a:cubicBezTo>
                  <a:lnTo>
                    <a:pt x="51833" y="39350"/>
                  </a:lnTo>
                  <a:lnTo>
                    <a:pt x="51833" y="39350"/>
                  </a:lnTo>
                  <a:cubicBezTo>
                    <a:pt x="52271" y="39979"/>
                    <a:pt x="53074" y="40110"/>
                    <a:pt x="53461" y="40792"/>
                  </a:cubicBezTo>
                  <a:cubicBezTo>
                    <a:pt x="52334" y="40462"/>
                    <a:pt x="51366" y="39665"/>
                    <a:pt x="50008" y="39665"/>
                  </a:cubicBezTo>
                  <a:cubicBezTo>
                    <a:pt x="49963" y="39665"/>
                    <a:pt x="49918" y="39666"/>
                    <a:pt x="49872" y="39668"/>
                  </a:cubicBezTo>
                  <a:lnTo>
                    <a:pt x="52861" y="40935"/>
                  </a:lnTo>
                  <a:cubicBezTo>
                    <a:pt x="52646" y="41264"/>
                    <a:pt x="52411" y="41387"/>
                    <a:pt x="52184" y="41387"/>
                  </a:cubicBezTo>
                  <a:cubicBezTo>
                    <a:pt x="52063" y="41387"/>
                    <a:pt x="51943" y="41352"/>
                    <a:pt x="51830" y="41294"/>
                  </a:cubicBezTo>
                  <a:cubicBezTo>
                    <a:pt x="50856" y="40789"/>
                    <a:pt x="49808" y="40812"/>
                    <a:pt x="48770" y="40810"/>
                  </a:cubicBezTo>
                  <a:cubicBezTo>
                    <a:pt x="48741" y="40810"/>
                    <a:pt x="48713" y="40810"/>
                    <a:pt x="48684" y="40810"/>
                  </a:cubicBezTo>
                  <a:cubicBezTo>
                    <a:pt x="47468" y="40810"/>
                    <a:pt x="46253" y="40880"/>
                    <a:pt x="45038" y="40903"/>
                  </a:cubicBezTo>
                  <a:cubicBezTo>
                    <a:pt x="42041" y="40963"/>
                    <a:pt x="39041" y="40970"/>
                    <a:pt x="36045" y="41078"/>
                  </a:cubicBezTo>
                  <a:cubicBezTo>
                    <a:pt x="32983" y="41191"/>
                    <a:pt x="29925" y="41391"/>
                    <a:pt x="26865" y="41565"/>
                  </a:cubicBezTo>
                  <a:cubicBezTo>
                    <a:pt x="24746" y="41691"/>
                    <a:pt x="22628" y="41825"/>
                    <a:pt x="20510" y="41970"/>
                  </a:cubicBezTo>
                  <a:cubicBezTo>
                    <a:pt x="19469" y="42041"/>
                    <a:pt x="18432" y="42178"/>
                    <a:pt x="17390" y="42224"/>
                  </a:cubicBezTo>
                  <a:cubicBezTo>
                    <a:pt x="16079" y="42283"/>
                    <a:pt x="14763" y="42241"/>
                    <a:pt x="13453" y="42314"/>
                  </a:cubicBezTo>
                  <a:cubicBezTo>
                    <a:pt x="10494" y="42477"/>
                    <a:pt x="7538" y="42686"/>
                    <a:pt x="4580" y="42871"/>
                  </a:cubicBezTo>
                  <a:cubicBezTo>
                    <a:pt x="4435" y="42880"/>
                    <a:pt x="4290" y="42890"/>
                    <a:pt x="4141" y="42890"/>
                  </a:cubicBezTo>
                  <a:cubicBezTo>
                    <a:pt x="3754" y="42890"/>
                    <a:pt x="3341" y="42823"/>
                    <a:pt x="2853" y="42494"/>
                  </a:cubicBezTo>
                  <a:cubicBezTo>
                    <a:pt x="4481" y="42093"/>
                    <a:pt x="5955" y="42294"/>
                    <a:pt x="7398" y="42001"/>
                  </a:cubicBezTo>
                  <a:lnTo>
                    <a:pt x="6406" y="41914"/>
                  </a:lnTo>
                  <a:lnTo>
                    <a:pt x="6403" y="41878"/>
                  </a:lnTo>
                  <a:lnTo>
                    <a:pt x="9144" y="41745"/>
                  </a:lnTo>
                  <a:lnTo>
                    <a:pt x="9142" y="41556"/>
                  </a:lnTo>
                  <a:lnTo>
                    <a:pt x="3557" y="41540"/>
                  </a:lnTo>
                  <a:cubicBezTo>
                    <a:pt x="3621" y="41163"/>
                    <a:pt x="3822" y="41112"/>
                    <a:pt x="4026" y="41112"/>
                  </a:cubicBezTo>
                  <a:cubicBezTo>
                    <a:pt x="4102" y="41112"/>
                    <a:pt x="4179" y="41119"/>
                    <a:pt x="4249" y="41119"/>
                  </a:cubicBezTo>
                  <a:cubicBezTo>
                    <a:pt x="4263" y="41119"/>
                    <a:pt x="4277" y="41119"/>
                    <a:pt x="4291" y="41118"/>
                  </a:cubicBezTo>
                  <a:cubicBezTo>
                    <a:pt x="6310" y="41005"/>
                    <a:pt x="8330" y="40913"/>
                    <a:pt x="10350" y="40814"/>
                  </a:cubicBezTo>
                  <a:cubicBezTo>
                    <a:pt x="10549" y="40804"/>
                    <a:pt x="10747" y="40794"/>
                    <a:pt x="10944" y="40698"/>
                  </a:cubicBezTo>
                  <a:cubicBezTo>
                    <a:pt x="10469" y="40669"/>
                    <a:pt x="9995" y="40658"/>
                    <a:pt x="9521" y="40658"/>
                  </a:cubicBezTo>
                  <a:cubicBezTo>
                    <a:pt x="7750" y="40658"/>
                    <a:pt x="5975" y="40819"/>
                    <a:pt x="4162" y="40851"/>
                  </a:cubicBezTo>
                  <a:cubicBezTo>
                    <a:pt x="4239" y="40345"/>
                    <a:pt x="4582" y="40285"/>
                    <a:pt x="4948" y="40260"/>
                  </a:cubicBezTo>
                  <a:cubicBezTo>
                    <a:pt x="5957" y="40190"/>
                    <a:pt x="6966" y="40133"/>
                    <a:pt x="7974" y="40049"/>
                  </a:cubicBezTo>
                  <a:cubicBezTo>
                    <a:pt x="8703" y="39989"/>
                    <a:pt x="9429" y="39896"/>
                    <a:pt x="10157" y="39818"/>
                  </a:cubicBezTo>
                  <a:lnTo>
                    <a:pt x="10141" y="39622"/>
                  </a:lnTo>
                  <a:lnTo>
                    <a:pt x="5297" y="39858"/>
                  </a:lnTo>
                  <a:cubicBezTo>
                    <a:pt x="5293" y="39786"/>
                    <a:pt x="5289" y="39716"/>
                    <a:pt x="5285" y="39645"/>
                  </a:cubicBezTo>
                  <a:cubicBezTo>
                    <a:pt x="7217" y="39379"/>
                    <a:pt x="9183" y="39502"/>
                    <a:pt x="11123" y="39162"/>
                  </a:cubicBezTo>
                  <a:lnTo>
                    <a:pt x="11123" y="39162"/>
                  </a:lnTo>
                  <a:lnTo>
                    <a:pt x="5833" y="39202"/>
                  </a:lnTo>
                  <a:lnTo>
                    <a:pt x="5824" y="38980"/>
                  </a:lnTo>
                  <a:cubicBezTo>
                    <a:pt x="7418" y="38739"/>
                    <a:pt x="9038" y="38770"/>
                    <a:pt x="10645" y="38723"/>
                  </a:cubicBezTo>
                  <a:cubicBezTo>
                    <a:pt x="12278" y="38676"/>
                    <a:pt x="13913" y="38723"/>
                    <a:pt x="15546" y="38645"/>
                  </a:cubicBezTo>
                  <a:cubicBezTo>
                    <a:pt x="13954" y="38470"/>
                    <a:pt x="12360" y="38405"/>
                    <a:pt x="10758" y="38405"/>
                  </a:cubicBezTo>
                  <a:cubicBezTo>
                    <a:pt x="9266" y="38405"/>
                    <a:pt x="7767" y="38462"/>
                    <a:pt x="6255" y="38539"/>
                  </a:cubicBezTo>
                  <a:cubicBezTo>
                    <a:pt x="6342" y="38071"/>
                    <a:pt x="6662" y="38100"/>
                    <a:pt x="6934" y="38086"/>
                  </a:cubicBezTo>
                  <a:cubicBezTo>
                    <a:pt x="8347" y="38013"/>
                    <a:pt x="9762" y="37952"/>
                    <a:pt x="11176" y="37886"/>
                  </a:cubicBezTo>
                  <a:cubicBezTo>
                    <a:pt x="11510" y="37870"/>
                    <a:pt x="11844" y="37853"/>
                    <a:pt x="12178" y="37668"/>
                  </a:cubicBezTo>
                  <a:lnTo>
                    <a:pt x="12178" y="37668"/>
                  </a:lnTo>
                  <a:lnTo>
                    <a:pt x="7090" y="37705"/>
                  </a:lnTo>
                  <a:cubicBezTo>
                    <a:pt x="7079" y="37637"/>
                    <a:pt x="7068" y="37568"/>
                    <a:pt x="7056" y="37500"/>
                  </a:cubicBezTo>
                  <a:cubicBezTo>
                    <a:pt x="7457" y="37403"/>
                    <a:pt x="7853" y="37252"/>
                    <a:pt x="8260" y="37219"/>
                  </a:cubicBezTo>
                  <a:cubicBezTo>
                    <a:pt x="9234" y="37139"/>
                    <a:pt x="10212" y="37132"/>
                    <a:pt x="11187" y="37059"/>
                  </a:cubicBezTo>
                  <a:cubicBezTo>
                    <a:pt x="11852" y="37009"/>
                    <a:pt x="12511" y="36890"/>
                    <a:pt x="13152" y="36705"/>
                  </a:cubicBezTo>
                  <a:lnTo>
                    <a:pt x="13152" y="36705"/>
                  </a:lnTo>
                  <a:cubicBezTo>
                    <a:pt x="11920" y="36743"/>
                    <a:pt x="10691" y="36816"/>
                    <a:pt x="9459" y="36816"/>
                  </a:cubicBezTo>
                  <a:cubicBezTo>
                    <a:pt x="8998" y="36816"/>
                    <a:pt x="8536" y="36806"/>
                    <a:pt x="8074" y="36780"/>
                  </a:cubicBezTo>
                  <a:cubicBezTo>
                    <a:pt x="8426" y="36399"/>
                    <a:pt x="8869" y="36380"/>
                    <a:pt x="9296" y="36380"/>
                  </a:cubicBezTo>
                  <a:cubicBezTo>
                    <a:pt x="9342" y="36380"/>
                    <a:pt x="9389" y="36380"/>
                    <a:pt x="9435" y="36380"/>
                  </a:cubicBezTo>
                  <a:cubicBezTo>
                    <a:pt x="9499" y="36380"/>
                    <a:pt x="9561" y="36380"/>
                    <a:pt x="9623" y="36378"/>
                  </a:cubicBezTo>
                  <a:cubicBezTo>
                    <a:pt x="11199" y="36325"/>
                    <a:pt x="12739" y="36007"/>
                    <a:pt x="14298" y="35830"/>
                  </a:cubicBezTo>
                  <a:cubicBezTo>
                    <a:pt x="15733" y="35668"/>
                    <a:pt x="17151" y="35376"/>
                    <a:pt x="18582" y="35162"/>
                  </a:cubicBezTo>
                  <a:cubicBezTo>
                    <a:pt x="18979" y="35102"/>
                    <a:pt x="19388" y="35114"/>
                    <a:pt x="19791" y="35095"/>
                  </a:cubicBezTo>
                  <a:cubicBezTo>
                    <a:pt x="20558" y="35058"/>
                    <a:pt x="21323" y="35026"/>
                    <a:pt x="22089" y="34984"/>
                  </a:cubicBezTo>
                  <a:cubicBezTo>
                    <a:pt x="25656" y="34786"/>
                    <a:pt x="29144" y="34001"/>
                    <a:pt x="32677" y="33553"/>
                  </a:cubicBezTo>
                  <a:cubicBezTo>
                    <a:pt x="34913" y="33268"/>
                    <a:pt x="37157" y="33045"/>
                    <a:pt x="39403" y="32864"/>
                  </a:cubicBezTo>
                  <a:cubicBezTo>
                    <a:pt x="42089" y="32648"/>
                    <a:pt x="44778" y="32411"/>
                    <a:pt x="47468" y="32359"/>
                  </a:cubicBezTo>
                  <a:cubicBezTo>
                    <a:pt x="47648" y="32356"/>
                    <a:pt x="47827" y="32354"/>
                    <a:pt x="48005" y="32354"/>
                  </a:cubicBezTo>
                  <a:close/>
                  <a:moveTo>
                    <a:pt x="64624" y="41437"/>
                  </a:moveTo>
                  <a:lnTo>
                    <a:pt x="64624" y="41437"/>
                  </a:lnTo>
                  <a:cubicBezTo>
                    <a:pt x="64788" y="42170"/>
                    <a:pt x="64528" y="42590"/>
                    <a:pt x="64155" y="42970"/>
                  </a:cubicBezTo>
                  <a:cubicBezTo>
                    <a:pt x="64153" y="42971"/>
                    <a:pt x="64151" y="42972"/>
                    <a:pt x="64148" y="42972"/>
                  </a:cubicBezTo>
                  <a:cubicBezTo>
                    <a:pt x="64122" y="42972"/>
                    <a:pt x="64047" y="42926"/>
                    <a:pt x="63951" y="42885"/>
                  </a:cubicBezTo>
                  <a:lnTo>
                    <a:pt x="64624" y="41437"/>
                  </a:lnTo>
                  <a:close/>
                  <a:moveTo>
                    <a:pt x="52802" y="42193"/>
                  </a:moveTo>
                  <a:cubicBezTo>
                    <a:pt x="53199" y="42266"/>
                    <a:pt x="53459" y="42241"/>
                    <a:pt x="53530" y="42344"/>
                  </a:cubicBezTo>
                  <a:cubicBezTo>
                    <a:pt x="53646" y="42512"/>
                    <a:pt x="53638" y="42765"/>
                    <a:pt x="53682" y="42981"/>
                  </a:cubicBezTo>
                  <a:lnTo>
                    <a:pt x="53520" y="43031"/>
                  </a:lnTo>
                  <a:lnTo>
                    <a:pt x="52802" y="42193"/>
                  </a:lnTo>
                  <a:close/>
                  <a:moveTo>
                    <a:pt x="44222" y="43803"/>
                  </a:moveTo>
                  <a:cubicBezTo>
                    <a:pt x="44450" y="43803"/>
                    <a:pt x="44575" y="44014"/>
                    <a:pt x="44681" y="44251"/>
                  </a:cubicBezTo>
                  <a:cubicBezTo>
                    <a:pt x="44690" y="44272"/>
                    <a:pt x="44570" y="44350"/>
                    <a:pt x="44510" y="44402"/>
                  </a:cubicBezTo>
                  <a:lnTo>
                    <a:pt x="43471" y="44050"/>
                  </a:lnTo>
                  <a:lnTo>
                    <a:pt x="43521" y="43847"/>
                  </a:lnTo>
                  <a:lnTo>
                    <a:pt x="43942" y="43888"/>
                  </a:lnTo>
                  <a:cubicBezTo>
                    <a:pt x="44050" y="43828"/>
                    <a:pt x="44143" y="43803"/>
                    <a:pt x="44222" y="43803"/>
                  </a:cubicBezTo>
                  <a:close/>
                  <a:moveTo>
                    <a:pt x="81248" y="44153"/>
                  </a:moveTo>
                  <a:lnTo>
                    <a:pt x="81248" y="44153"/>
                  </a:lnTo>
                  <a:cubicBezTo>
                    <a:pt x="81237" y="44317"/>
                    <a:pt x="81227" y="44480"/>
                    <a:pt x="81216" y="44642"/>
                  </a:cubicBezTo>
                  <a:lnTo>
                    <a:pt x="81216" y="44642"/>
                  </a:lnTo>
                  <a:cubicBezTo>
                    <a:pt x="81093" y="44556"/>
                    <a:pt x="80967" y="44467"/>
                    <a:pt x="80752" y="44310"/>
                  </a:cubicBezTo>
                  <a:lnTo>
                    <a:pt x="81248" y="44153"/>
                  </a:lnTo>
                  <a:close/>
                  <a:moveTo>
                    <a:pt x="83180" y="44239"/>
                  </a:moveTo>
                  <a:lnTo>
                    <a:pt x="83659" y="44438"/>
                  </a:lnTo>
                  <a:cubicBezTo>
                    <a:pt x="83619" y="44510"/>
                    <a:pt x="83581" y="44580"/>
                    <a:pt x="83542" y="44650"/>
                  </a:cubicBezTo>
                  <a:lnTo>
                    <a:pt x="83102" y="44399"/>
                  </a:lnTo>
                  <a:cubicBezTo>
                    <a:pt x="83128" y="44345"/>
                    <a:pt x="83154" y="44292"/>
                    <a:pt x="83180" y="44239"/>
                  </a:cubicBezTo>
                  <a:close/>
                  <a:moveTo>
                    <a:pt x="81983" y="44490"/>
                  </a:moveTo>
                  <a:lnTo>
                    <a:pt x="81983" y="44490"/>
                  </a:lnTo>
                  <a:cubicBezTo>
                    <a:pt x="81882" y="44783"/>
                    <a:pt x="81775" y="44874"/>
                    <a:pt x="81666" y="44874"/>
                  </a:cubicBezTo>
                  <a:cubicBezTo>
                    <a:pt x="81525" y="44874"/>
                    <a:pt x="81382" y="44721"/>
                    <a:pt x="81247" y="44659"/>
                  </a:cubicBezTo>
                  <a:lnTo>
                    <a:pt x="81247" y="44659"/>
                  </a:lnTo>
                  <a:lnTo>
                    <a:pt x="81983" y="44490"/>
                  </a:lnTo>
                  <a:close/>
                  <a:moveTo>
                    <a:pt x="62245" y="43689"/>
                  </a:moveTo>
                  <a:lnTo>
                    <a:pt x="62985" y="44319"/>
                  </a:lnTo>
                  <a:lnTo>
                    <a:pt x="61640" y="45199"/>
                  </a:lnTo>
                  <a:lnTo>
                    <a:pt x="61376" y="44707"/>
                  </a:lnTo>
                  <a:lnTo>
                    <a:pt x="61918" y="44485"/>
                  </a:lnTo>
                  <a:cubicBezTo>
                    <a:pt x="61914" y="44447"/>
                    <a:pt x="61910" y="44409"/>
                    <a:pt x="61905" y="44370"/>
                  </a:cubicBezTo>
                  <a:lnTo>
                    <a:pt x="61063" y="44364"/>
                  </a:lnTo>
                  <a:cubicBezTo>
                    <a:pt x="61084" y="44313"/>
                    <a:pt x="61090" y="44248"/>
                    <a:pt x="61121" y="44232"/>
                  </a:cubicBezTo>
                  <a:cubicBezTo>
                    <a:pt x="61465" y="44061"/>
                    <a:pt x="61811" y="43897"/>
                    <a:pt x="62245" y="43689"/>
                  </a:cubicBezTo>
                  <a:close/>
                  <a:moveTo>
                    <a:pt x="54615" y="43369"/>
                  </a:moveTo>
                  <a:cubicBezTo>
                    <a:pt x="55180" y="43369"/>
                    <a:pt x="55632" y="43646"/>
                    <a:pt x="55940" y="44160"/>
                  </a:cubicBezTo>
                  <a:cubicBezTo>
                    <a:pt x="56081" y="44396"/>
                    <a:pt x="56321" y="44623"/>
                    <a:pt x="56570" y="44736"/>
                  </a:cubicBezTo>
                  <a:cubicBezTo>
                    <a:pt x="57022" y="44941"/>
                    <a:pt x="57515" y="45055"/>
                    <a:pt x="57998" y="45212"/>
                  </a:cubicBezTo>
                  <a:lnTo>
                    <a:pt x="58862" y="44288"/>
                  </a:lnTo>
                  <a:lnTo>
                    <a:pt x="60608" y="44972"/>
                  </a:lnTo>
                  <a:lnTo>
                    <a:pt x="59718" y="45100"/>
                  </a:lnTo>
                  <a:cubicBezTo>
                    <a:pt x="59721" y="45147"/>
                    <a:pt x="59723" y="45195"/>
                    <a:pt x="59725" y="45243"/>
                  </a:cubicBezTo>
                  <a:lnTo>
                    <a:pt x="60941" y="45272"/>
                  </a:lnTo>
                  <a:cubicBezTo>
                    <a:pt x="60307" y="45377"/>
                    <a:pt x="59684" y="45432"/>
                    <a:pt x="59073" y="45432"/>
                  </a:cubicBezTo>
                  <a:cubicBezTo>
                    <a:pt x="57147" y="45432"/>
                    <a:pt x="55343" y="44879"/>
                    <a:pt x="53684" y="43584"/>
                  </a:cubicBezTo>
                  <a:cubicBezTo>
                    <a:pt x="54020" y="43439"/>
                    <a:pt x="54332" y="43369"/>
                    <a:pt x="54615" y="43369"/>
                  </a:cubicBezTo>
                  <a:close/>
                  <a:moveTo>
                    <a:pt x="121843" y="13364"/>
                  </a:moveTo>
                  <a:lnTo>
                    <a:pt x="121843" y="13364"/>
                  </a:lnTo>
                  <a:cubicBezTo>
                    <a:pt x="122579" y="14054"/>
                    <a:pt x="121701" y="14759"/>
                    <a:pt x="122114" y="15530"/>
                  </a:cubicBezTo>
                  <a:lnTo>
                    <a:pt x="122892" y="14286"/>
                  </a:lnTo>
                  <a:cubicBezTo>
                    <a:pt x="122988" y="14505"/>
                    <a:pt x="123062" y="14677"/>
                    <a:pt x="123138" y="14849"/>
                  </a:cubicBezTo>
                  <a:lnTo>
                    <a:pt x="123156" y="14862"/>
                  </a:lnTo>
                  <a:cubicBezTo>
                    <a:pt x="123177" y="14860"/>
                    <a:pt x="123196" y="14859"/>
                    <a:pt x="123215" y="14859"/>
                  </a:cubicBezTo>
                  <a:cubicBezTo>
                    <a:pt x="123495" y="14859"/>
                    <a:pt x="123547" y="15034"/>
                    <a:pt x="123495" y="15298"/>
                  </a:cubicBezTo>
                  <a:cubicBezTo>
                    <a:pt x="123340" y="16085"/>
                    <a:pt x="123190" y="16873"/>
                    <a:pt x="123037" y="17661"/>
                  </a:cubicBezTo>
                  <a:lnTo>
                    <a:pt x="123112" y="17716"/>
                  </a:lnTo>
                  <a:lnTo>
                    <a:pt x="123836" y="15320"/>
                  </a:lnTo>
                  <a:lnTo>
                    <a:pt x="123991" y="15303"/>
                  </a:lnTo>
                  <a:lnTo>
                    <a:pt x="124176" y="15992"/>
                  </a:lnTo>
                  <a:lnTo>
                    <a:pt x="124237" y="16034"/>
                  </a:lnTo>
                  <a:cubicBezTo>
                    <a:pt x="124323" y="15986"/>
                    <a:pt x="124406" y="15934"/>
                    <a:pt x="124495" y="15891"/>
                  </a:cubicBezTo>
                  <a:cubicBezTo>
                    <a:pt x="124501" y="15888"/>
                    <a:pt x="124508" y="15887"/>
                    <a:pt x="124518" y="15887"/>
                  </a:cubicBezTo>
                  <a:cubicBezTo>
                    <a:pt x="124547" y="15887"/>
                    <a:pt x="124601" y="15897"/>
                    <a:pt x="124734" y="15907"/>
                  </a:cubicBezTo>
                  <a:cubicBezTo>
                    <a:pt x="124601" y="16720"/>
                    <a:pt x="124257" y="17564"/>
                    <a:pt x="124398" y="18317"/>
                  </a:cubicBezTo>
                  <a:cubicBezTo>
                    <a:pt x="124550" y="19123"/>
                    <a:pt x="124521" y="19881"/>
                    <a:pt x="124603" y="20712"/>
                  </a:cubicBezTo>
                  <a:cubicBezTo>
                    <a:pt x="124868" y="19892"/>
                    <a:pt x="125132" y="19071"/>
                    <a:pt x="125396" y="18250"/>
                  </a:cubicBezTo>
                  <a:lnTo>
                    <a:pt x="125533" y="18263"/>
                  </a:lnTo>
                  <a:lnTo>
                    <a:pt x="125478" y="19546"/>
                  </a:lnTo>
                  <a:lnTo>
                    <a:pt x="125678" y="19613"/>
                  </a:lnTo>
                  <a:cubicBezTo>
                    <a:pt x="125832" y="19310"/>
                    <a:pt x="126019" y="19017"/>
                    <a:pt x="126130" y="18698"/>
                  </a:cubicBezTo>
                  <a:cubicBezTo>
                    <a:pt x="126246" y="18358"/>
                    <a:pt x="126291" y="17995"/>
                    <a:pt x="126380" y="17576"/>
                  </a:cubicBezTo>
                  <a:cubicBezTo>
                    <a:pt x="126994" y="18089"/>
                    <a:pt x="126395" y="18651"/>
                    <a:pt x="126574" y="19128"/>
                  </a:cubicBezTo>
                  <a:lnTo>
                    <a:pt x="126640" y="19174"/>
                  </a:lnTo>
                  <a:lnTo>
                    <a:pt x="126640" y="19174"/>
                  </a:lnTo>
                  <a:cubicBezTo>
                    <a:pt x="126822" y="18643"/>
                    <a:pt x="127004" y="18113"/>
                    <a:pt x="127189" y="17576"/>
                  </a:cubicBezTo>
                  <a:cubicBezTo>
                    <a:pt x="127621" y="17719"/>
                    <a:pt x="127426" y="18007"/>
                    <a:pt x="127361" y="18241"/>
                  </a:cubicBezTo>
                  <a:cubicBezTo>
                    <a:pt x="126883" y="19918"/>
                    <a:pt x="126371" y="21586"/>
                    <a:pt x="125918" y="23271"/>
                  </a:cubicBezTo>
                  <a:cubicBezTo>
                    <a:pt x="125325" y="25473"/>
                    <a:pt x="124708" y="27673"/>
                    <a:pt x="124222" y="29901"/>
                  </a:cubicBezTo>
                  <a:cubicBezTo>
                    <a:pt x="123156" y="34789"/>
                    <a:pt x="121912" y="39629"/>
                    <a:pt x="120525" y="44434"/>
                  </a:cubicBezTo>
                  <a:cubicBezTo>
                    <a:pt x="120392" y="44893"/>
                    <a:pt x="120137" y="45318"/>
                    <a:pt x="119939" y="45759"/>
                  </a:cubicBezTo>
                  <a:lnTo>
                    <a:pt x="119718" y="45685"/>
                  </a:lnTo>
                  <a:cubicBezTo>
                    <a:pt x="119824" y="45188"/>
                    <a:pt x="119929" y="44692"/>
                    <a:pt x="120034" y="44195"/>
                  </a:cubicBezTo>
                  <a:lnTo>
                    <a:pt x="119911" y="44151"/>
                  </a:lnTo>
                  <a:cubicBezTo>
                    <a:pt x="119769" y="44487"/>
                    <a:pt x="119628" y="44823"/>
                    <a:pt x="119445" y="45258"/>
                  </a:cubicBezTo>
                  <a:cubicBezTo>
                    <a:pt x="119405" y="44991"/>
                    <a:pt x="119380" y="44835"/>
                    <a:pt x="119356" y="44677"/>
                  </a:cubicBezTo>
                  <a:lnTo>
                    <a:pt x="119279" y="43843"/>
                  </a:lnTo>
                  <a:cubicBezTo>
                    <a:pt x="119388" y="42956"/>
                    <a:pt x="119496" y="42069"/>
                    <a:pt x="119605" y="41184"/>
                  </a:cubicBezTo>
                  <a:lnTo>
                    <a:pt x="119442" y="41154"/>
                  </a:lnTo>
                  <a:cubicBezTo>
                    <a:pt x="119251" y="42059"/>
                    <a:pt x="119059" y="42965"/>
                    <a:pt x="118868" y="43870"/>
                  </a:cubicBezTo>
                  <a:lnTo>
                    <a:pt x="118661" y="43834"/>
                  </a:lnTo>
                  <a:cubicBezTo>
                    <a:pt x="118930" y="41869"/>
                    <a:pt x="119201" y="39903"/>
                    <a:pt x="119470" y="37938"/>
                  </a:cubicBezTo>
                  <a:lnTo>
                    <a:pt x="119248" y="37907"/>
                  </a:lnTo>
                  <a:lnTo>
                    <a:pt x="118412" y="43288"/>
                  </a:lnTo>
                  <a:cubicBezTo>
                    <a:pt x="117826" y="42549"/>
                    <a:pt x="118250" y="41938"/>
                    <a:pt x="118282" y="41350"/>
                  </a:cubicBezTo>
                  <a:cubicBezTo>
                    <a:pt x="118315" y="40759"/>
                    <a:pt x="118435" y="40173"/>
                    <a:pt x="118384" y="39554"/>
                  </a:cubicBezTo>
                  <a:lnTo>
                    <a:pt x="118384" y="39554"/>
                  </a:lnTo>
                  <a:lnTo>
                    <a:pt x="118064" y="40423"/>
                  </a:lnTo>
                  <a:lnTo>
                    <a:pt x="117918" y="40401"/>
                  </a:lnTo>
                  <a:lnTo>
                    <a:pt x="117863" y="39257"/>
                  </a:lnTo>
                  <a:lnTo>
                    <a:pt x="117548" y="39734"/>
                  </a:lnTo>
                  <a:lnTo>
                    <a:pt x="117345" y="39024"/>
                  </a:lnTo>
                  <a:cubicBezTo>
                    <a:pt x="117207" y="39643"/>
                    <a:pt x="117108" y="40080"/>
                    <a:pt x="116988" y="40614"/>
                  </a:cubicBezTo>
                  <a:cubicBezTo>
                    <a:pt x="116930" y="40304"/>
                    <a:pt x="116890" y="40085"/>
                    <a:pt x="116849" y="39867"/>
                  </a:cubicBezTo>
                  <a:lnTo>
                    <a:pt x="116739" y="39852"/>
                  </a:lnTo>
                  <a:cubicBezTo>
                    <a:pt x="116639" y="40409"/>
                    <a:pt x="116539" y="40968"/>
                    <a:pt x="116417" y="41647"/>
                  </a:cubicBezTo>
                  <a:cubicBezTo>
                    <a:pt x="116045" y="41257"/>
                    <a:pt x="116155" y="40886"/>
                    <a:pt x="116205" y="40568"/>
                  </a:cubicBezTo>
                  <a:cubicBezTo>
                    <a:pt x="116459" y="38942"/>
                    <a:pt x="116735" y="37319"/>
                    <a:pt x="117017" y="35697"/>
                  </a:cubicBezTo>
                  <a:cubicBezTo>
                    <a:pt x="118011" y="29965"/>
                    <a:pt x="119494" y="24343"/>
                    <a:pt x="120810" y="18682"/>
                  </a:cubicBezTo>
                  <a:cubicBezTo>
                    <a:pt x="121175" y="17114"/>
                    <a:pt x="121414" y="15516"/>
                    <a:pt x="121710" y="13933"/>
                  </a:cubicBezTo>
                  <a:cubicBezTo>
                    <a:pt x="121740" y="13777"/>
                    <a:pt x="121782" y="13624"/>
                    <a:pt x="121843" y="13364"/>
                  </a:cubicBezTo>
                  <a:close/>
                  <a:moveTo>
                    <a:pt x="90896" y="45206"/>
                  </a:moveTo>
                  <a:cubicBezTo>
                    <a:pt x="91018" y="45206"/>
                    <a:pt x="91150" y="45231"/>
                    <a:pt x="91294" y="45292"/>
                  </a:cubicBezTo>
                  <a:cubicBezTo>
                    <a:pt x="90729" y="45553"/>
                    <a:pt x="90260" y="45859"/>
                    <a:pt x="89717" y="45859"/>
                  </a:cubicBezTo>
                  <a:cubicBezTo>
                    <a:pt x="89598" y="45859"/>
                    <a:pt x="89474" y="45844"/>
                    <a:pt x="89346" y="45811"/>
                  </a:cubicBezTo>
                  <a:lnTo>
                    <a:pt x="89346" y="45811"/>
                  </a:lnTo>
                  <a:cubicBezTo>
                    <a:pt x="89360" y="45812"/>
                    <a:pt x="89374" y="45812"/>
                    <a:pt x="89388" y="45812"/>
                  </a:cubicBezTo>
                  <a:cubicBezTo>
                    <a:pt x="89927" y="45812"/>
                    <a:pt x="90299" y="45206"/>
                    <a:pt x="90896" y="45206"/>
                  </a:cubicBezTo>
                  <a:close/>
                  <a:moveTo>
                    <a:pt x="69030" y="35381"/>
                  </a:moveTo>
                  <a:cubicBezTo>
                    <a:pt x="69285" y="35381"/>
                    <a:pt x="69541" y="35390"/>
                    <a:pt x="69799" y="35410"/>
                  </a:cubicBezTo>
                  <a:cubicBezTo>
                    <a:pt x="72108" y="35582"/>
                    <a:pt x="74436" y="35494"/>
                    <a:pt x="76741" y="35694"/>
                  </a:cubicBezTo>
                  <a:cubicBezTo>
                    <a:pt x="79385" y="35924"/>
                    <a:pt x="82014" y="36343"/>
                    <a:pt x="84648" y="36685"/>
                  </a:cubicBezTo>
                  <a:cubicBezTo>
                    <a:pt x="88283" y="37156"/>
                    <a:pt x="91908" y="37744"/>
                    <a:pt x="95557" y="38051"/>
                  </a:cubicBezTo>
                  <a:cubicBezTo>
                    <a:pt x="97080" y="38177"/>
                    <a:pt x="98510" y="38541"/>
                    <a:pt x="99981" y="38834"/>
                  </a:cubicBezTo>
                  <a:cubicBezTo>
                    <a:pt x="103638" y="39561"/>
                    <a:pt x="107309" y="40217"/>
                    <a:pt x="110979" y="40881"/>
                  </a:cubicBezTo>
                  <a:cubicBezTo>
                    <a:pt x="111174" y="40917"/>
                    <a:pt x="111374" y="40926"/>
                    <a:pt x="111576" y="40926"/>
                  </a:cubicBezTo>
                  <a:cubicBezTo>
                    <a:pt x="111778" y="40926"/>
                    <a:pt x="111982" y="40917"/>
                    <a:pt x="112184" y="40917"/>
                  </a:cubicBezTo>
                  <a:cubicBezTo>
                    <a:pt x="112219" y="40917"/>
                    <a:pt x="112255" y="40917"/>
                    <a:pt x="112290" y="40918"/>
                  </a:cubicBezTo>
                  <a:cubicBezTo>
                    <a:pt x="113123" y="40934"/>
                    <a:pt x="113958" y="40947"/>
                    <a:pt x="114805" y="41115"/>
                  </a:cubicBezTo>
                  <a:lnTo>
                    <a:pt x="113912" y="41248"/>
                  </a:lnTo>
                  <a:lnTo>
                    <a:pt x="113901" y="41367"/>
                  </a:lnTo>
                  <a:lnTo>
                    <a:pt x="114438" y="41470"/>
                  </a:lnTo>
                  <a:lnTo>
                    <a:pt x="114454" y="41570"/>
                  </a:lnTo>
                  <a:lnTo>
                    <a:pt x="113316" y="41624"/>
                  </a:lnTo>
                  <a:cubicBezTo>
                    <a:pt x="114359" y="42073"/>
                    <a:pt x="115570" y="41751"/>
                    <a:pt x="116510" y="42457"/>
                  </a:cubicBezTo>
                  <a:cubicBezTo>
                    <a:pt x="116497" y="42529"/>
                    <a:pt x="116483" y="42603"/>
                    <a:pt x="116471" y="42675"/>
                  </a:cubicBezTo>
                  <a:lnTo>
                    <a:pt x="112467" y="42147"/>
                  </a:lnTo>
                  <a:cubicBezTo>
                    <a:pt x="112456" y="42207"/>
                    <a:pt x="112446" y="42267"/>
                    <a:pt x="112436" y="42326"/>
                  </a:cubicBezTo>
                  <a:cubicBezTo>
                    <a:pt x="112974" y="42427"/>
                    <a:pt x="113510" y="42540"/>
                    <a:pt x="114050" y="42624"/>
                  </a:cubicBezTo>
                  <a:cubicBezTo>
                    <a:pt x="114813" y="42743"/>
                    <a:pt x="115584" y="42819"/>
                    <a:pt x="116344" y="42956"/>
                  </a:cubicBezTo>
                  <a:cubicBezTo>
                    <a:pt x="116635" y="43008"/>
                    <a:pt x="116906" y="43175"/>
                    <a:pt x="117152" y="43412"/>
                  </a:cubicBezTo>
                  <a:cubicBezTo>
                    <a:pt x="116940" y="43432"/>
                    <a:pt x="116729" y="43440"/>
                    <a:pt x="116518" y="43440"/>
                  </a:cubicBezTo>
                  <a:cubicBezTo>
                    <a:pt x="115328" y="43440"/>
                    <a:pt x="114164" y="43172"/>
                    <a:pt x="112981" y="43172"/>
                  </a:cubicBezTo>
                  <a:cubicBezTo>
                    <a:pt x="112721" y="43172"/>
                    <a:pt x="112460" y="43185"/>
                    <a:pt x="112197" y="43216"/>
                  </a:cubicBezTo>
                  <a:lnTo>
                    <a:pt x="117377" y="43935"/>
                  </a:lnTo>
                  <a:lnTo>
                    <a:pt x="117369" y="44069"/>
                  </a:lnTo>
                  <a:lnTo>
                    <a:pt x="111775" y="43691"/>
                  </a:lnTo>
                  <a:cubicBezTo>
                    <a:pt x="111772" y="43742"/>
                    <a:pt x="111771" y="43793"/>
                    <a:pt x="111769" y="43844"/>
                  </a:cubicBezTo>
                  <a:cubicBezTo>
                    <a:pt x="113856" y="44078"/>
                    <a:pt x="115943" y="44317"/>
                    <a:pt x="118029" y="44562"/>
                  </a:cubicBezTo>
                  <a:cubicBezTo>
                    <a:pt x="118065" y="44566"/>
                    <a:pt x="118090" y="44672"/>
                    <a:pt x="118196" y="44884"/>
                  </a:cubicBezTo>
                  <a:lnTo>
                    <a:pt x="113418" y="44428"/>
                  </a:lnTo>
                  <a:cubicBezTo>
                    <a:pt x="113412" y="44497"/>
                    <a:pt x="113406" y="44566"/>
                    <a:pt x="113401" y="44634"/>
                  </a:cubicBezTo>
                  <a:lnTo>
                    <a:pt x="118173" y="45199"/>
                  </a:lnTo>
                  <a:cubicBezTo>
                    <a:pt x="117741" y="45268"/>
                    <a:pt x="117321" y="45293"/>
                    <a:pt x="116909" y="45293"/>
                  </a:cubicBezTo>
                  <a:cubicBezTo>
                    <a:pt x="115806" y="45293"/>
                    <a:pt x="114762" y="45113"/>
                    <a:pt x="113720" y="45113"/>
                  </a:cubicBezTo>
                  <a:cubicBezTo>
                    <a:pt x="113476" y="45113"/>
                    <a:pt x="113233" y="45123"/>
                    <a:pt x="112990" y="45147"/>
                  </a:cubicBezTo>
                  <a:cubicBezTo>
                    <a:pt x="113170" y="45192"/>
                    <a:pt x="113348" y="45260"/>
                    <a:pt x="113530" y="45277"/>
                  </a:cubicBezTo>
                  <a:cubicBezTo>
                    <a:pt x="115001" y="45415"/>
                    <a:pt x="116474" y="45533"/>
                    <a:pt x="117943" y="45687"/>
                  </a:cubicBezTo>
                  <a:cubicBezTo>
                    <a:pt x="118235" y="45718"/>
                    <a:pt x="118513" y="45873"/>
                    <a:pt x="118799" y="45973"/>
                  </a:cubicBezTo>
                  <a:cubicBezTo>
                    <a:pt x="118783" y="46054"/>
                    <a:pt x="118767" y="46136"/>
                    <a:pt x="118751" y="46217"/>
                  </a:cubicBezTo>
                  <a:cubicBezTo>
                    <a:pt x="118006" y="46173"/>
                    <a:pt x="117260" y="46139"/>
                    <a:pt x="116516" y="46085"/>
                  </a:cubicBezTo>
                  <a:cubicBezTo>
                    <a:pt x="114133" y="45907"/>
                    <a:pt x="111745" y="45777"/>
                    <a:pt x="109370" y="45524"/>
                  </a:cubicBezTo>
                  <a:cubicBezTo>
                    <a:pt x="107098" y="45283"/>
                    <a:pt x="104837" y="44940"/>
                    <a:pt x="102579" y="44590"/>
                  </a:cubicBezTo>
                  <a:cubicBezTo>
                    <a:pt x="99054" y="44044"/>
                    <a:pt x="95531" y="43493"/>
                    <a:pt x="92019" y="42871"/>
                  </a:cubicBezTo>
                  <a:cubicBezTo>
                    <a:pt x="89579" y="42440"/>
                    <a:pt x="87123" y="42214"/>
                    <a:pt x="84660" y="41992"/>
                  </a:cubicBezTo>
                  <a:cubicBezTo>
                    <a:pt x="82752" y="41820"/>
                    <a:pt x="80847" y="41594"/>
                    <a:pt x="78946" y="41354"/>
                  </a:cubicBezTo>
                  <a:cubicBezTo>
                    <a:pt x="77723" y="41200"/>
                    <a:pt x="77728" y="41169"/>
                    <a:pt x="77428" y="39824"/>
                  </a:cubicBezTo>
                  <a:cubicBezTo>
                    <a:pt x="77588" y="39816"/>
                    <a:pt x="77741" y="39796"/>
                    <a:pt x="77892" y="39796"/>
                  </a:cubicBezTo>
                  <a:cubicBezTo>
                    <a:pt x="77928" y="39796"/>
                    <a:pt x="77964" y="39797"/>
                    <a:pt x="77999" y="39800"/>
                  </a:cubicBezTo>
                  <a:cubicBezTo>
                    <a:pt x="78099" y="39808"/>
                    <a:pt x="78198" y="39826"/>
                    <a:pt x="78302" y="39826"/>
                  </a:cubicBezTo>
                  <a:cubicBezTo>
                    <a:pt x="78400" y="39826"/>
                    <a:pt x="78503" y="39810"/>
                    <a:pt x="78615" y="39754"/>
                  </a:cubicBezTo>
                  <a:lnTo>
                    <a:pt x="77241" y="39350"/>
                  </a:lnTo>
                  <a:cubicBezTo>
                    <a:pt x="77252" y="39283"/>
                    <a:pt x="77263" y="39215"/>
                    <a:pt x="77275" y="39147"/>
                  </a:cubicBezTo>
                  <a:lnTo>
                    <a:pt x="78749" y="39294"/>
                  </a:lnTo>
                  <a:cubicBezTo>
                    <a:pt x="78682" y="39184"/>
                    <a:pt x="78642" y="39129"/>
                    <a:pt x="78613" y="39069"/>
                  </a:cubicBezTo>
                  <a:cubicBezTo>
                    <a:pt x="78593" y="39022"/>
                    <a:pt x="78586" y="38969"/>
                    <a:pt x="78562" y="38874"/>
                  </a:cubicBezTo>
                  <a:lnTo>
                    <a:pt x="78562" y="38874"/>
                  </a:lnTo>
                  <a:lnTo>
                    <a:pt x="80389" y="39245"/>
                  </a:lnTo>
                  <a:cubicBezTo>
                    <a:pt x="80401" y="39182"/>
                    <a:pt x="80414" y="39117"/>
                    <a:pt x="80426" y="39054"/>
                  </a:cubicBezTo>
                  <a:cubicBezTo>
                    <a:pt x="79624" y="38852"/>
                    <a:pt x="78768" y="38766"/>
                    <a:pt x="78031" y="38424"/>
                  </a:cubicBezTo>
                  <a:cubicBezTo>
                    <a:pt x="77158" y="38019"/>
                    <a:pt x="76265" y="37955"/>
                    <a:pt x="75368" y="37955"/>
                  </a:cubicBezTo>
                  <a:cubicBezTo>
                    <a:pt x="74947" y="37955"/>
                    <a:pt x="74526" y="37969"/>
                    <a:pt x="74105" y="37969"/>
                  </a:cubicBezTo>
                  <a:cubicBezTo>
                    <a:pt x="74084" y="37969"/>
                    <a:pt x="74064" y="37969"/>
                    <a:pt x="74044" y="37969"/>
                  </a:cubicBezTo>
                  <a:cubicBezTo>
                    <a:pt x="73819" y="37968"/>
                    <a:pt x="73594" y="37968"/>
                    <a:pt x="73369" y="37968"/>
                  </a:cubicBezTo>
                  <a:cubicBezTo>
                    <a:pt x="72250" y="37968"/>
                    <a:pt x="71128" y="37983"/>
                    <a:pt x="70020" y="38100"/>
                  </a:cubicBezTo>
                  <a:cubicBezTo>
                    <a:pt x="69186" y="38188"/>
                    <a:pt x="68380" y="38541"/>
                    <a:pt x="67573" y="38877"/>
                  </a:cubicBezTo>
                  <a:cubicBezTo>
                    <a:pt x="67607" y="38879"/>
                    <a:pt x="67641" y="38880"/>
                    <a:pt x="67675" y="38880"/>
                  </a:cubicBezTo>
                  <a:cubicBezTo>
                    <a:pt x="67923" y="38880"/>
                    <a:pt x="68176" y="38833"/>
                    <a:pt x="68415" y="38833"/>
                  </a:cubicBezTo>
                  <a:cubicBezTo>
                    <a:pt x="68721" y="38833"/>
                    <a:pt x="69005" y="38910"/>
                    <a:pt x="69229" y="39263"/>
                  </a:cubicBezTo>
                  <a:lnTo>
                    <a:pt x="68482" y="39469"/>
                  </a:lnTo>
                  <a:cubicBezTo>
                    <a:pt x="68702" y="39552"/>
                    <a:pt x="68933" y="39562"/>
                    <a:pt x="69162" y="39562"/>
                  </a:cubicBezTo>
                  <a:cubicBezTo>
                    <a:pt x="69236" y="39562"/>
                    <a:pt x="69310" y="39561"/>
                    <a:pt x="69383" y="39561"/>
                  </a:cubicBezTo>
                  <a:cubicBezTo>
                    <a:pt x="69873" y="39561"/>
                    <a:pt x="70333" y="39608"/>
                    <a:pt x="70633" y="40336"/>
                  </a:cubicBezTo>
                  <a:lnTo>
                    <a:pt x="65431" y="40295"/>
                  </a:lnTo>
                  <a:cubicBezTo>
                    <a:pt x="65422" y="40264"/>
                    <a:pt x="65413" y="40235"/>
                    <a:pt x="65404" y="40204"/>
                  </a:cubicBezTo>
                  <a:lnTo>
                    <a:pt x="66803" y="39824"/>
                  </a:lnTo>
                  <a:cubicBezTo>
                    <a:pt x="66797" y="39765"/>
                    <a:pt x="66791" y="39707"/>
                    <a:pt x="66786" y="39649"/>
                  </a:cubicBezTo>
                  <a:lnTo>
                    <a:pt x="65127" y="39894"/>
                  </a:lnTo>
                  <a:cubicBezTo>
                    <a:pt x="65113" y="39858"/>
                    <a:pt x="65099" y="39822"/>
                    <a:pt x="65086" y="39785"/>
                  </a:cubicBezTo>
                  <a:lnTo>
                    <a:pt x="66424" y="39062"/>
                  </a:lnTo>
                  <a:cubicBezTo>
                    <a:pt x="66274" y="39030"/>
                    <a:pt x="66133" y="39017"/>
                    <a:pt x="66000" y="39017"/>
                  </a:cubicBezTo>
                  <a:cubicBezTo>
                    <a:pt x="65465" y="39017"/>
                    <a:pt x="65052" y="39221"/>
                    <a:pt x="64617" y="39221"/>
                  </a:cubicBezTo>
                  <a:cubicBezTo>
                    <a:pt x="64533" y="39221"/>
                    <a:pt x="64448" y="39214"/>
                    <a:pt x="64361" y="39195"/>
                  </a:cubicBezTo>
                  <a:lnTo>
                    <a:pt x="66406" y="38392"/>
                  </a:lnTo>
                  <a:lnTo>
                    <a:pt x="66393" y="38269"/>
                  </a:lnTo>
                  <a:lnTo>
                    <a:pt x="64511" y="38361"/>
                  </a:lnTo>
                  <a:cubicBezTo>
                    <a:pt x="64499" y="38306"/>
                    <a:pt x="64488" y="38253"/>
                    <a:pt x="64477" y="38200"/>
                  </a:cubicBezTo>
                  <a:lnTo>
                    <a:pt x="66441" y="37276"/>
                  </a:lnTo>
                  <a:lnTo>
                    <a:pt x="66389" y="37134"/>
                  </a:lnTo>
                  <a:cubicBezTo>
                    <a:pt x="65754" y="37361"/>
                    <a:pt x="65126" y="37608"/>
                    <a:pt x="64483" y="37807"/>
                  </a:cubicBezTo>
                  <a:cubicBezTo>
                    <a:pt x="63997" y="37957"/>
                    <a:pt x="63567" y="38353"/>
                    <a:pt x="62956" y="38353"/>
                  </a:cubicBezTo>
                  <a:cubicBezTo>
                    <a:pt x="62821" y="38353"/>
                    <a:pt x="62678" y="38334"/>
                    <a:pt x="62522" y="38288"/>
                  </a:cubicBezTo>
                  <a:cubicBezTo>
                    <a:pt x="63382" y="37527"/>
                    <a:pt x="64368" y="37288"/>
                    <a:pt x="65232" y="36789"/>
                  </a:cubicBezTo>
                  <a:lnTo>
                    <a:pt x="65232" y="36789"/>
                  </a:lnTo>
                  <a:cubicBezTo>
                    <a:pt x="64111" y="37247"/>
                    <a:pt x="62830" y="36856"/>
                    <a:pt x="61748" y="37525"/>
                  </a:cubicBezTo>
                  <a:cubicBezTo>
                    <a:pt x="62374" y="36833"/>
                    <a:pt x="63186" y="36411"/>
                    <a:pt x="64028" y="36200"/>
                  </a:cubicBezTo>
                  <a:cubicBezTo>
                    <a:pt x="65671" y="35790"/>
                    <a:pt x="67314" y="35381"/>
                    <a:pt x="69030" y="35381"/>
                  </a:cubicBezTo>
                  <a:close/>
                  <a:moveTo>
                    <a:pt x="67244" y="40628"/>
                  </a:moveTo>
                  <a:cubicBezTo>
                    <a:pt x="68607" y="40628"/>
                    <a:pt x="69728" y="40925"/>
                    <a:pt x="70204" y="41467"/>
                  </a:cubicBezTo>
                  <a:cubicBezTo>
                    <a:pt x="69898" y="41679"/>
                    <a:pt x="69559" y="41784"/>
                    <a:pt x="69225" y="41784"/>
                  </a:cubicBezTo>
                  <a:cubicBezTo>
                    <a:pt x="69068" y="41784"/>
                    <a:pt x="68911" y="41760"/>
                    <a:pt x="68760" y="41714"/>
                  </a:cubicBezTo>
                  <a:cubicBezTo>
                    <a:pt x="68424" y="41609"/>
                    <a:pt x="68122" y="41560"/>
                    <a:pt x="67849" y="41560"/>
                  </a:cubicBezTo>
                  <a:cubicBezTo>
                    <a:pt x="66849" y="41560"/>
                    <a:pt x="66229" y="42221"/>
                    <a:pt x="65654" y="43273"/>
                  </a:cubicBezTo>
                  <a:cubicBezTo>
                    <a:pt x="64845" y="44756"/>
                    <a:pt x="63475" y="45725"/>
                    <a:pt x="61818" y="46206"/>
                  </a:cubicBezTo>
                  <a:cubicBezTo>
                    <a:pt x="60855" y="46486"/>
                    <a:pt x="59903" y="46642"/>
                    <a:pt x="58962" y="46642"/>
                  </a:cubicBezTo>
                  <a:cubicBezTo>
                    <a:pt x="57669" y="46642"/>
                    <a:pt x="56399" y="46347"/>
                    <a:pt x="55158" y="45671"/>
                  </a:cubicBezTo>
                  <a:cubicBezTo>
                    <a:pt x="54836" y="45496"/>
                    <a:pt x="54471" y="45400"/>
                    <a:pt x="54131" y="45254"/>
                  </a:cubicBezTo>
                  <a:cubicBezTo>
                    <a:pt x="53332" y="44908"/>
                    <a:pt x="52635" y="44388"/>
                    <a:pt x="52335" y="43573"/>
                  </a:cubicBezTo>
                  <a:cubicBezTo>
                    <a:pt x="52075" y="42864"/>
                    <a:pt x="51577" y="42705"/>
                    <a:pt x="50966" y="42660"/>
                  </a:cubicBezTo>
                  <a:cubicBezTo>
                    <a:pt x="49122" y="42530"/>
                    <a:pt x="47278" y="42354"/>
                    <a:pt x="45431" y="42320"/>
                  </a:cubicBezTo>
                  <a:cubicBezTo>
                    <a:pt x="44917" y="42310"/>
                    <a:pt x="44403" y="42306"/>
                    <a:pt x="43890" y="42306"/>
                  </a:cubicBezTo>
                  <a:cubicBezTo>
                    <a:pt x="40170" y="42306"/>
                    <a:pt x="36457" y="42538"/>
                    <a:pt x="32745" y="42813"/>
                  </a:cubicBezTo>
                  <a:cubicBezTo>
                    <a:pt x="30868" y="42953"/>
                    <a:pt x="28976" y="42910"/>
                    <a:pt x="27093" y="42993"/>
                  </a:cubicBezTo>
                  <a:cubicBezTo>
                    <a:pt x="23931" y="43133"/>
                    <a:pt x="20769" y="43299"/>
                    <a:pt x="17609" y="43469"/>
                  </a:cubicBezTo>
                  <a:cubicBezTo>
                    <a:pt x="15427" y="43587"/>
                    <a:pt x="13241" y="43685"/>
                    <a:pt x="11065" y="43873"/>
                  </a:cubicBezTo>
                  <a:cubicBezTo>
                    <a:pt x="8688" y="44079"/>
                    <a:pt x="6321" y="44393"/>
                    <a:pt x="3947" y="44630"/>
                  </a:cubicBezTo>
                  <a:cubicBezTo>
                    <a:pt x="3554" y="44669"/>
                    <a:pt x="3156" y="44692"/>
                    <a:pt x="2760" y="44692"/>
                  </a:cubicBezTo>
                  <a:cubicBezTo>
                    <a:pt x="2482" y="44692"/>
                    <a:pt x="2206" y="44681"/>
                    <a:pt x="1932" y="44656"/>
                  </a:cubicBezTo>
                  <a:cubicBezTo>
                    <a:pt x="1452" y="44612"/>
                    <a:pt x="988" y="44397"/>
                    <a:pt x="558" y="44271"/>
                  </a:cubicBezTo>
                  <a:cubicBezTo>
                    <a:pt x="433" y="43427"/>
                    <a:pt x="836" y="42957"/>
                    <a:pt x="1256" y="42463"/>
                  </a:cubicBezTo>
                  <a:cubicBezTo>
                    <a:pt x="1306" y="42536"/>
                    <a:pt x="1341" y="42563"/>
                    <a:pt x="1341" y="42591"/>
                  </a:cubicBezTo>
                  <a:cubicBezTo>
                    <a:pt x="1364" y="43964"/>
                    <a:pt x="1515" y="44151"/>
                    <a:pt x="2832" y="44151"/>
                  </a:cubicBezTo>
                  <a:cubicBezTo>
                    <a:pt x="2853" y="44151"/>
                    <a:pt x="2874" y="44151"/>
                    <a:pt x="2895" y="44151"/>
                  </a:cubicBezTo>
                  <a:cubicBezTo>
                    <a:pt x="4746" y="44143"/>
                    <a:pt x="6576" y="43968"/>
                    <a:pt x="8399" y="43595"/>
                  </a:cubicBezTo>
                  <a:cubicBezTo>
                    <a:pt x="9511" y="43366"/>
                    <a:pt x="10680" y="43417"/>
                    <a:pt x="11822" y="43330"/>
                  </a:cubicBezTo>
                  <a:cubicBezTo>
                    <a:pt x="14206" y="43146"/>
                    <a:pt x="16589" y="42934"/>
                    <a:pt x="18975" y="42780"/>
                  </a:cubicBezTo>
                  <a:cubicBezTo>
                    <a:pt x="19079" y="42774"/>
                    <a:pt x="19184" y="42771"/>
                    <a:pt x="19289" y="42771"/>
                  </a:cubicBezTo>
                  <a:cubicBezTo>
                    <a:pt x="19848" y="42771"/>
                    <a:pt x="20413" y="42851"/>
                    <a:pt x="20973" y="42851"/>
                  </a:cubicBezTo>
                  <a:cubicBezTo>
                    <a:pt x="21076" y="42851"/>
                    <a:pt x="21179" y="42848"/>
                    <a:pt x="21281" y="42842"/>
                  </a:cubicBezTo>
                  <a:cubicBezTo>
                    <a:pt x="22658" y="42758"/>
                    <a:pt x="24031" y="42592"/>
                    <a:pt x="25404" y="42457"/>
                  </a:cubicBezTo>
                  <a:cubicBezTo>
                    <a:pt x="26643" y="42334"/>
                    <a:pt x="27881" y="42201"/>
                    <a:pt x="29121" y="42084"/>
                  </a:cubicBezTo>
                  <a:cubicBezTo>
                    <a:pt x="30227" y="41980"/>
                    <a:pt x="31333" y="41844"/>
                    <a:pt x="32442" y="41809"/>
                  </a:cubicBezTo>
                  <a:cubicBezTo>
                    <a:pt x="33073" y="41788"/>
                    <a:pt x="33705" y="41782"/>
                    <a:pt x="34337" y="41782"/>
                  </a:cubicBezTo>
                  <a:cubicBezTo>
                    <a:pt x="35186" y="41782"/>
                    <a:pt x="36035" y="41793"/>
                    <a:pt x="36883" y="41796"/>
                  </a:cubicBezTo>
                  <a:cubicBezTo>
                    <a:pt x="37649" y="41799"/>
                    <a:pt x="38416" y="41830"/>
                    <a:pt x="39182" y="41830"/>
                  </a:cubicBezTo>
                  <a:cubicBezTo>
                    <a:pt x="39290" y="41830"/>
                    <a:pt x="39399" y="41830"/>
                    <a:pt x="39508" y="41828"/>
                  </a:cubicBezTo>
                  <a:cubicBezTo>
                    <a:pt x="41494" y="41801"/>
                    <a:pt x="43481" y="41792"/>
                    <a:pt x="45465" y="41700"/>
                  </a:cubicBezTo>
                  <a:cubicBezTo>
                    <a:pt x="46837" y="41637"/>
                    <a:pt x="48208" y="41485"/>
                    <a:pt x="49570" y="41300"/>
                  </a:cubicBezTo>
                  <a:cubicBezTo>
                    <a:pt x="49686" y="41285"/>
                    <a:pt x="49806" y="41277"/>
                    <a:pt x="49928" y="41277"/>
                  </a:cubicBezTo>
                  <a:cubicBezTo>
                    <a:pt x="50985" y="41277"/>
                    <a:pt x="52243" y="41842"/>
                    <a:pt x="52654" y="42771"/>
                  </a:cubicBezTo>
                  <a:cubicBezTo>
                    <a:pt x="53102" y="43786"/>
                    <a:pt x="53922" y="44333"/>
                    <a:pt x="54803" y="44792"/>
                  </a:cubicBezTo>
                  <a:cubicBezTo>
                    <a:pt x="56225" y="45530"/>
                    <a:pt x="57741" y="45931"/>
                    <a:pt x="59311" y="45931"/>
                  </a:cubicBezTo>
                  <a:cubicBezTo>
                    <a:pt x="59697" y="45931"/>
                    <a:pt x="60087" y="45907"/>
                    <a:pt x="60479" y="45857"/>
                  </a:cubicBezTo>
                  <a:cubicBezTo>
                    <a:pt x="62528" y="45599"/>
                    <a:pt x="64032" y="44464"/>
                    <a:pt x="64922" y="42607"/>
                  </a:cubicBezTo>
                  <a:cubicBezTo>
                    <a:pt x="65184" y="42057"/>
                    <a:pt x="65212" y="41391"/>
                    <a:pt x="65341" y="40804"/>
                  </a:cubicBezTo>
                  <a:cubicBezTo>
                    <a:pt x="65999" y="40686"/>
                    <a:pt x="66645" y="40628"/>
                    <a:pt x="67244" y="40628"/>
                  </a:cubicBezTo>
                  <a:close/>
                  <a:moveTo>
                    <a:pt x="128388" y="17417"/>
                  </a:moveTo>
                  <a:cubicBezTo>
                    <a:pt x="128562" y="17417"/>
                    <a:pt x="128817" y="17471"/>
                    <a:pt x="129197" y="17553"/>
                  </a:cubicBezTo>
                  <a:cubicBezTo>
                    <a:pt x="128989" y="19235"/>
                    <a:pt x="128697" y="20897"/>
                    <a:pt x="127998" y="22470"/>
                  </a:cubicBezTo>
                  <a:lnTo>
                    <a:pt x="128015" y="22444"/>
                  </a:lnTo>
                  <a:lnTo>
                    <a:pt x="128015" y="22444"/>
                  </a:lnTo>
                  <a:cubicBezTo>
                    <a:pt x="127793" y="23358"/>
                    <a:pt x="127627" y="24290"/>
                    <a:pt x="127339" y="25181"/>
                  </a:cubicBezTo>
                  <a:cubicBezTo>
                    <a:pt x="126219" y="28649"/>
                    <a:pt x="125533" y="32218"/>
                    <a:pt x="124763" y="35769"/>
                  </a:cubicBezTo>
                  <a:cubicBezTo>
                    <a:pt x="123944" y="39548"/>
                    <a:pt x="123097" y="43321"/>
                    <a:pt x="122251" y="47095"/>
                  </a:cubicBezTo>
                  <a:cubicBezTo>
                    <a:pt x="122023" y="48111"/>
                    <a:pt x="121810" y="48355"/>
                    <a:pt x="120806" y="48355"/>
                  </a:cubicBezTo>
                  <a:cubicBezTo>
                    <a:pt x="120785" y="48355"/>
                    <a:pt x="120764" y="48355"/>
                    <a:pt x="120742" y="48355"/>
                  </a:cubicBezTo>
                  <a:cubicBezTo>
                    <a:pt x="119399" y="48342"/>
                    <a:pt x="118059" y="48172"/>
                    <a:pt x="116715" y="48125"/>
                  </a:cubicBezTo>
                  <a:cubicBezTo>
                    <a:pt x="111919" y="47958"/>
                    <a:pt x="107234" y="47043"/>
                    <a:pt x="102547" y="46109"/>
                  </a:cubicBezTo>
                  <a:cubicBezTo>
                    <a:pt x="100007" y="45602"/>
                    <a:pt x="97428" y="45295"/>
                    <a:pt x="94890" y="44778"/>
                  </a:cubicBezTo>
                  <a:cubicBezTo>
                    <a:pt x="93300" y="44454"/>
                    <a:pt x="91694" y="44410"/>
                    <a:pt x="90100" y="44204"/>
                  </a:cubicBezTo>
                  <a:cubicBezTo>
                    <a:pt x="88003" y="43932"/>
                    <a:pt x="85876" y="43870"/>
                    <a:pt x="83816" y="43297"/>
                  </a:cubicBezTo>
                  <a:cubicBezTo>
                    <a:pt x="83046" y="43082"/>
                    <a:pt x="82219" y="43081"/>
                    <a:pt x="81428" y="42929"/>
                  </a:cubicBezTo>
                  <a:cubicBezTo>
                    <a:pt x="80911" y="42830"/>
                    <a:pt x="80413" y="42634"/>
                    <a:pt x="79906" y="42481"/>
                  </a:cubicBezTo>
                  <a:cubicBezTo>
                    <a:pt x="79920" y="42411"/>
                    <a:pt x="79935" y="42341"/>
                    <a:pt x="79948" y="42271"/>
                  </a:cubicBezTo>
                  <a:cubicBezTo>
                    <a:pt x="80847" y="42380"/>
                    <a:pt x="81743" y="42505"/>
                    <a:pt x="82643" y="42595"/>
                  </a:cubicBezTo>
                  <a:cubicBezTo>
                    <a:pt x="87500" y="43073"/>
                    <a:pt x="92304" y="43896"/>
                    <a:pt x="97107" y="44738"/>
                  </a:cubicBezTo>
                  <a:cubicBezTo>
                    <a:pt x="100649" y="45360"/>
                    <a:pt x="104199" y="45956"/>
                    <a:pt x="107759" y="46461"/>
                  </a:cubicBezTo>
                  <a:cubicBezTo>
                    <a:pt x="111084" y="46933"/>
                    <a:pt x="114426" y="47294"/>
                    <a:pt x="117765" y="47649"/>
                  </a:cubicBezTo>
                  <a:cubicBezTo>
                    <a:pt x="118018" y="47676"/>
                    <a:pt x="118274" y="47686"/>
                    <a:pt x="118531" y="47686"/>
                  </a:cubicBezTo>
                  <a:cubicBezTo>
                    <a:pt x="119114" y="47686"/>
                    <a:pt x="119703" y="47630"/>
                    <a:pt x="120285" y="47582"/>
                  </a:cubicBezTo>
                  <a:cubicBezTo>
                    <a:pt x="120949" y="47526"/>
                    <a:pt x="121326" y="47143"/>
                    <a:pt x="121526" y="46456"/>
                  </a:cubicBezTo>
                  <a:cubicBezTo>
                    <a:pt x="122626" y="42671"/>
                    <a:pt x="123388" y="38813"/>
                    <a:pt x="124140" y="34947"/>
                  </a:cubicBezTo>
                  <a:cubicBezTo>
                    <a:pt x="124648" y="32341"/>
                    <a:pt x="125333" y="29771"/>
                    <a:pt x="125929" y="27182"/>
                  </a:cubicBezTo>
                  <a:cubicBezTo>
                    <a:pt x="126582" y="24329"/>
                    <a:pt x="127234" y="21476"/>
                    <a:pt x="127885" y="18622"/>
                  </a:cubicBezTo>
                  <a:cubicBezTo>
                    <a:pt x="127908" y="18525"/>
                    <a:pt x="127937" y="18426"/>
                    <a:pt x="127947" y="18328"/>
                  </a:cubicBezTo>
                  <a:cubicBezTo>
                    <a:pt x="128013" y="17643"/>
                    <a:pt x="128035" y="17417"/>
                    <a:pt x="128388" y="17417"/>
                  </a:cubicBezTo>
                  <a:close/>
                  <a:moveTo>
                    <a:pt x="82425" y="44855"/>
                  </a:moveTo>
                  <a:cubicBezTo>
                    <a:pt x="82549" y="44855"/>
                    <a:pt x="82656" y="45005"/>
                    <a:pt x="82896" y="45338"/>
                  </a:cubicBezTo>
                  <a:lnTo>
                    <a:pt x="82965" y="45404"/>
                  </a:lnTo>
                  <a:lnTo>
                    <a:pt x="83741" y="45119"/>
                  </a:lnTo>
                  <a:cubicBezTo>
                    <a:pt x="83773" y="45172"/>
                    <a:pt x="83805" y="45226"/>
                    <a:pt x="83837" y="45280"/>
                  </a:cubicBezTo>
                  <a:lnTo>
                    <a:pt x="82725" y="46340"/>
                  </a:lnTo>
                  <a:lnTo>
                    <a:pt x="82801" y="46415"/>
                  </a:lnTo>
                  <a:cubicBezTo>
                    <a:pt x="83197" y="46142"/>
                    <a:pt x="83587" y="45858"/>
                    <a:pt x="83993" y="45603"/>
                  </a:cubicBezTo>
                  <a:cubicBezTo>
                    <a:pt x="84067" y="45557"/>
                    <a:pt x="84126" y="45536"/>
                    <a:pt x="84172" y="45536"/>
                  </a:cubicBezTo>
                  <a:cubicBezTo>
                    <a:pt x="84289" y="45536"/>
                    <a:pt x="84323" y="45668"/>
                    <a:pt x="84309" y="45842"/>
                  </a:cubicBezTo>
                  <a:lnTo>
                    <a:pt x="84395" y="45931"/>
                  </a:lnTo>
                  <a:cubicBezTo>
                    <a:pt x="84596" y="45840"/>
                    <a:pt x="84845" y="45797"/>
                    <a:pt x="84986" y="45650"/>
                  </a:cubicBezTo>
                  <a:cubicBezTo>
                    <a:pt x="85121" y="45509"/>
                    <a:pt x="85257" y="45444"/>
                    <a:pt x="85370" y="45444"/>
                  </a:cubicBezTo>
                  <a:cubicBezTo>
                    <a:pt x="85515" y="45444"/>
                    <a:pt x="85622" y="45553"/>
                    <a:pt x="85638" y="45753"/>
                  </a:cubicBezTo>
                  <a:cubicBezTo>
                    <a:pt x="85656" y="45957"/>
                    <a:pt x="85705" y="46005"/>
                    <a:pt x="85770" y="46005"/>
                  </a:cubicBezTo>
                  <a:cubicBezTo>
                    <a:pt x="85828" y="46005"/>
                    <a:pt x="85899" y="45968"/>
                    <a:pt x="85971" y="45968"/>
                  </a:cubicBezTo>
                  <a:cubicBezTo>
                    <a:pt x="85979" y="45968"/>
                    <a:pt x="85986" y="45968"/>
                    <a:pt x="85994" y="45969"/>
                  </a:cubicBezTo>
                  <a:cubicBezTo>
                    <a:pt x="86052" y="45976"/>
                    <a:pt x="86085" y="46188"/>
                    <a:pt x="86131" y="46315"/>
                  </a:cubicBezTo>
                  <a:cubicBezTo>
                    <a:pt x="87019" y="46175"/>
                    <a:pt x="87074" y="46148"/>
                    <a:pt x="87421" y="45668"/>
                  </a:cubicBezTo>
                  <a:lnTo>
                    <a:pt x="89251" y="46103"/>
                  </a:lnTo>
                  <a:lnTo>
                    <a:pt x="78575" y="51073"/>
                  </a:lnTo>
                  <a:lnTo>
                    <a:pt x="78480" y="50919"/>
                  </a:lnTo>
                  <a:lnTo>
                    <a:pt x="78937" y="50478"/>
                  </a:lnTo>
                  <a:lnTo>
                    <a:pt x="78488" y="50311"/>
                  </a:lnTo>
                  <a:cubicBezTo>
                    <a:pt x="78563" y="49677"/>
                    <a:pt x="79261" y="49845"/>
                    <a:pt x="79603" y="49390"/>
                  </a:cubicBezTo>
                  <a:lnTo>
                    <a:pt x="79603" y="49390"/>
                  </a:lnTo>
                  <a:lnTo>
                    <a:pt x="78731" y="49569"/>
                  </a:lnTo>
                  <a:lnTo>
                    <a:pt x="78632" y="47517"/>
                  </a:lnTo>
                  <a:cubicBezTo>
                    <a:pt x="78596" y="46780"/>
                    <a:pt x="78560" y="46043"/>
                    <a:pt x="78519" y="45188"/>
                  </a:cubicBezTo>
                  <a:lnTo>
                    <a:pt x="78519" y="45188"/>
                  </a:lnTo>
                  <a:lnTo>
                    <a:pt x="79465" y="45508"/>
                  </a:lnTo>
                  <a:lnTo>
                    <a:pt x="80227" y="45017"/>
                  </a:lnTo>
                  <a:lnTo>
                    <a:pt x="80227" y="45017"/>
                  </a:lnTo>
                  <a:cubicBezTo>
                    <a:pt x="80094" y="45341"/>
                    <a:pt x="80042" y="45471"/>
                    <a:pt x="79986" y="45608"/>
                  </a:cubicBezTo>
                  <a:cubicBezTo>
                    <a:pt x="80027" y="45618"/>
                    <a:pt x="80079" y="45646"/>
                    <a:pt x="80113" y="45646"/>
                  </a:cubicBezTo>
                  <a:cubicBezTo>
                    <a:pt x="80122" y="45646"/>
                    <a:pt x="80129" y="45645"/>
                    <a:pt x="80135" y="45641"/>
                  </a:cubicBezTo>
                  <a:cubicBezTo>
                    <a:pt x="80415" y="45459"/>
                    <a:pt x="80670" y="45226"/>
                    <a:pt x="80969" y="45088"/>
                  </a:cubicBezTo>
                  <a:cubicBezTo>
                    <a:pt x="81025" y="45062"/>
                    <a:pt x="81071" y="45051"/>
                    <a:pt x="81109" y="45051"/>
                  </a:cubicBezTo>
                  <a:cubicBezTo>
                    <a:pt x="81267" y="45051"/>
                    <a:pt x="81281" y="45248"/>
                    <a:pt x="81281" y="45419"/>
                  </a:cubicBezTo>
                  <a:lnTo>
                    <a:pt x="81322" y="45460"/>
                  </a:lnTo>
                  <a:cubicBezTo>
                    <a:pt x="81539" y="45368"/>
                    <a:pt x="81801" y="45326"/>
                    <a:pt x="81965" y="45178"/>
                  </a:cubicBezTo>
                  <a:cubicBezTo>
                    <a:pt x="82197" y="44969"/>
                    <a:pt x="82317" y="44855"/>
                    <a:pt x="82425" y="44855"/>
                  </a:cubicBezTo>
                  <a:close/>
                  <a:moveTo>
                    <a:pt x="92802" y="45360"/>
                  </a:moveTo>
                  <a:cubicBezTo>
                    <a:pt x="93412" y="45360"/>
                    <a:pt x="94049" y="45553"/>
                    <a:pt x="94737" y="45623"/>
                  </a:cubicBezTo>
                  <a:cubicBezTo>
                    <a:pt x="92409" y="46698"/>
                    <a:pt x="90225" y="47721"/>
                    <a:pt x="88029" y="48720"/>
                  </a:cubicBezTo>
                  <a:cubicBezTo>
                    <a:pt x="85704" y="49776"/>
                    <a:pt x="83375" y="50820"/>
                    <a:pt x="81041" y="51853"/>
                  </a:cubicBezTo>
                  <a:cubicBezTo>
                    <a:pt x="80654" y="52024"/>
                    <a:pt x="80288" y="52256"/>
                    <a:pt x="79840" y="52256"/>
                  </a:cubicBezTo>
                  <a:cubicBezTo>
                    <a:pt x="79740" y="52256"/>
                    <a:pt x="79635" y="52245"/>
                    <a:pt x="79525" y="52218"/>
                  </a:cubicBezTo>
                  <a:cubicBezTo>
                    <a:pt x="79053" y="52103"/>
                    <a:pt x="78815" y="51901"/>
                    <a:pt x="78756" y="51288"/>
                  </a:cubicBezTo>
                  <a:cubicBezTo>
                    <a:pt x="80131" y="50722"/>
                    <a:pt x="81466" y="50178"/>
                    <a:pt x="82794" y="49620"/>
                  </a:cubicBezTo>
                  <a:cubicBezTo>
                    <a:pt x="83289" y="49413"/>
                    <a:pt x="83793" y="49208"/>
                    <a:pt x="84254" y="48937"/>
                  </a:cubicBezTo>
                  <a:cubicBezTo>
                    <a:pt x="86701" y="47497"/>
                    <a:pt x="89374" y="46568"/>
                    <a:pt x="91987" y="45508"/>
                  </a:cubicBezTo>
                  <a:cubicBezTo>
                    <a:pt x="92254" y="45400"/>
                    <a:pt x="92525" y="45360"/>
                    <a:pt x="92802" y="45360"/>
                  </a:cubicBezTo>
                  <a:close/>
                  <a:moveTo>
                    <a:pt x="85677" y="56551"/>
                  </a:moveTo>
                  <a:cubicBezTo>
                    <a:pt x="85646" y="56569"/>
                    <a:pt x="85615" y="56587"/>
                    <a:pt x="85583" y="56605"/>
                  </a:cubicBezTo>
                  <a:lnTo>
                    <a:pt x="85583" y="56605"/>
                  </a:lnTo>
                  <a:cubicBezTo>
                    <a:pt x="85620" y="56593"/>
                    <a:pt x="85657" y="56582"/>
                    <a:pt x="85694" y="56571"/>
                  </a:cubicBezTo>
                  <a:lnTo>
                    <a:pt x="85677" y="56551"/>
                  </a:lnTo>
                  <a:close/>
                  <a:moveTo>
                    <a:pt x="73469" y="56557"/>
                  </a:moveTo>
                  <a:lnTo>
                    <a:pt x="73469" y="56557"/>
                  </a:lnTo>
                  <a:cubicBezTo>
                    <a:pt x="73461" y="56608"/>
                    <a:pt x="73452" y="56659"/>
                    <a:pt x="73443" y="56710"/>
                  </a:cubicBezTo>
                  <a:lnTo>
                    <a:pt x="72692" y="56854"/>
                  </a:lnTo>
                  <a:cubicBezTo>
                    <a:pt x="72706" y="56749"/>
                    <a:pt x="72706" y="56658"/>
                    <a:pt x="72720" y="56655"/>
                  </a:cubicBezTo>
                  <a:cubicBezTo>
                    <a:pt x="72968" y="56617"/>
                    <a:pt x="73220" y="56588"/>
                    <a:pt x="73469" y="56557"/>
                  </a:cubicBezTo>
                  <a:close/>
                  <a:moveTo>
                    <a:pt x="79903" y="56879"/>
                  </a:moveTo>
                  <a:cubicBezTo>
                    <a:pt x="79942" y="56879"/>
                    <a:pt x="79983" y="56880"/>
                    <a:pt x="80025" y="56883"/>
                  </a:cubicBezTo>
                  <a:cubicBezTo>
                    <a:pt x="79739" y="57325"/>
                    <a:pt x="79387" y="57293"/>
                    <a:pt x="79047" y="57296"/>
                  </a:cubicBezTo>
                  <a:lnTo>
                    <a:pt x="78545" y="57457"/>
                  </a:lnTo>
                  <a:lnTo>
                    <a:pt x="78545" y="57457"/>
                  </a:lnTo>
                  <a:lnTo>
                    <a:pt x="79039" y="57286"/>
                  </a:lnTo>
                  <a:cubicBezTo>
                    <a:pt x="79249" y="57028"/>
                    <a:pt x="79502" y="56879"/>
                    <a:pt x="79903" y="56879"/>
                  </a:cubicBezTo>
                  <a:close/>
                  <a:moveTo>
                    <a:pt x="50402" y="59492"/>
                  </a:moveTo>
                  <a:lnTo>
                    <a:pt x="50391" y="59506"/>
                  </a:lnTo>
                  <a:lnTo>
                    <a:pt x="50406" y="59497"/>
                  </a:lnTo>
                  <a:lnTo>
                    <a:pt x="50406" y="59497"/>
                  </a:lnTo>
                  <a:cubicBezTo>
                    <a:pt x="50405" y="59495"/>
                    <a:pt x="50404" y="59494"/>
                    <a:pt x="50402" y="59492"/>
                  </a:cubicBezTo>
                  <a:close/>
                  <a:moveTo>
                    <a:pt x="50966" y="59954"/>
                  </a:moveTo>
                  <a:cubicBezTo>
                    <a:pt x="51422" y="60304"/>
                    <a:pt x="51422" y="60304"/>
                    <a:pt x="51229" y="60920"/>
                  </a:cubicBezTo>
                  <a:cubicBezTo>
                    <a:pt x="50751" y="60683"/>
                    <a:pt x="50751" y="60683"/>
                    <a:pt x="50966" y="59954"/>
                  </a:cubicBezTo>
                  <a:close/>
                  <a:moveTo>
                    <a:pt x="93928" y="46676"/>
                  </a:moveTo>
                  <a:cubicBezTo>
                    <a:pt x="94329" y="46676"/>
                    <a:pt x="94732" y="46707"/>
                    <a:pt x="95145" y="46722"/>
                  </a:cubicBezTo>
                  <a:cubicBezTo>
                    <a:pt x="95181" y="47413"/>
                    <a:pt x="94362" y="47425"/>
                    <a:pt x="93904" y="47946"/>
                  </a:cubicBezTo>
                  <a:cubicBezTo>
                    <a:pt x="94029" y="47972"/>
                    <a:pt x="94148" y="47983"/>
                    <a:pt x="94262" y="47983"/>
                  </a:cubicBezTo>
                  <a:cubicBezTo>
                    <a:pt x="94954" y="47983"/>
                    <a:pt x="95446" y="47568"/>
                    <a:pt x="96013" y="47495"/>
                  </a:cubicBezTo>
                  <a:cubicBezTo>
                    <a:pt x="96664" y="47412"/>
                    <a:pt x="97301" y="47210"/>
                    <a:pt x="97992" y="47051"/>
                  </a:cubicBezTo>
                  <a:lnTo>
                    <a:pt x="97992" y="47051"/>
                  </a:lnTo>
                  <a:cubicBezTo>
                    <a:pt x="97924" y="47253"/>
                    <a:pt x="97885" y="47365"/>
                    <a:pt x="97832" y="47522"/>
                  </a:cubicBezTo>
                  <a:lnTo>
                    <a:pt x="98937" y="47172"/>
                  </a:lnTo>
                  <a:lnTo>
                    <a:pt x="99042" y="47388"/>
                  </a:lnTo>
                  <a:cubicBezTo>
                    <a:pt x="98389" y="47767"/>
                    <a:pt x="97754" y="48186"/>
                    <a:pt x="97077" y="48518"/>
                  </a:cubicBezTo>
                  <a:cubicBezTo>
                    <a:pt x="95815" y="49136"/>
                    <a:pt x="94530" y="49704"/>
                    <a:pt x="93255" y="50293"/>
                  </a:cubicBezTo>
                  <a:lnTo>
                    <a:pt x="93323" y="50365"/>
                  </a:lnTo>
                  <a:cubicBezTo>
                    <a:pt x="93668" y="50239"/>
                    <a:pt x="94017" y="50119"/>
                    <a:pt x="94359" y="49987"/>
                  </a:cubicBezTo>
                  <a:cubicBezTo>
                    <a:pt x="96270" y="49246"/>
                    <a:pt x="98176" y="48492"/>
                    <a:pt x="100094" y="47771"/>
                  </a:cubicBezTo>
                  <a:cubicBezTo>
                    <a:pt x="100510" y="47615"/>
                    <a:pt x="100970" y="47575"/>
                    <a:pt x="101409" y="47482"/>
                  </a:cubicBezTo>
                  <a:cubicBezTo>
                    <a:pt x="101428" y="47550"/>
                    <a:pt x="101448" y="47618"/>
                    <a:pt x="101467" y="47686"/>
                  </a:cubicBezTo>
                  <a:lnTo>
                    <a:pt x="94605" y="50412"/>
                  </a:lnTo>
                  <a:lnTo>
                    <a:pt x="94680" y="50624"/>
                  </a:lnTo>
                  <a:cubicBezTo>
                    <a:pt x="94905" y="50551"/>
                    <a:pt x="95135" y="50490"/>
                    <a:pt x="95352" y="50401"/>
                  </a:cubicBezTo>
                  <a:cubicBezTo>
                    <a:pt x="95974" y="50147"/>
                    <a:pt x="96579" y="49848"/>
                    <a:pt x="97214" y="49627"/>
                  </a:cubicBezTo>
                  <a:cubicBezTo>
                    <a:pt x="97820" y="49415"/>
                    <a:pt x="98377" y="49087"/>
                    <a:pt x="99068" y="49087"/>
                  </a:cubicBezTo>
                  <a:cubicBezTo>
                    <a:pt x="99145" y="49087"/>
                    <a:pt x="99223" y="49092"/>
                    <a:pt x="99304" y="49100"/>
                  </a:cubicBezTo>
                  <a:cubicBezTo>
                    <a:pt x="99346" y="49105"/>
                    <a:pt x="99389" y="49107"/>
                    <a:pt x="99432" y="49107"/>
                  </a:cubicBezTo>
                  <a:cubicBezTo>
                    <a:pt x="99923" y="49107"/>
                    <a:pt x="100442" y="48823"/>
                    <a:pt x="100950" y="48697"/>
                  </a:cubicBezTo>
                  <a:cubicBezTo>
                    <a:pt x="101299" y="48610"/>
                    <a:pt x="101656" y="48553"/>
                    <a:pt x="102043" y="48553"/>
                  </a:cubicBezTo>
                  <a:cubicBezTo>
                    <a:pt x="101471" y="49172"/>
                    <a:pt x="100861" y="49706"/>
                    <a:pt x="100081" y="50029"/>
                  </a:cubicBezTo>
                  <a:cubicBezTo>
                    <a:pt x="98341" y="50747"/>
                    <a:pt x="96607" y="51478"/>
                    <a:pt x="94872" y="52207"/>
                  </a:cubicBezTo>
                  <a:cubicBezTo>
                    <a:pt x="94626" y="52311"/>
                    <a:pt x="94388" y="52433"/>
                    <a:pt x="94182" y="52676"/>
                  </a:cubicBezTo>
                  <a:cubicBezTo>
                    <a:pt x="94365" y="52622"/>
                    <a:pt x="94554" y="52582"/>
                    <a:pt x="94729" y="52510"/>
                  </a:cubicBezTo>
                  <a:cubicBezTo>
                    <a:pt x="97904" y="51216"/>
                    <a:pt x="101089" y="49939"/>
                    <a:pt x="104248" y="48607"/>
                  </a:cubicBezTo>
                  <a:cubicBezTo>
                    <a:pt x="104908" y="48327"/>
                    <a:pt x="105576" y="48220"/>
                    <a:pt x="106282" y="48220"/>
                  </a:cubicBezTo>
                  <a:cubicBezTo>
                    <a:pt x="106493" y="48220"/>
                    <a:pt x="106706" y="48229"/>
                    <a:pt x="106924" y="48246"/>
                  </a:cubicBezTo>
                  <a:lnTo>
                    <a:pt x="100708" y="50793"/>
                  </a:lnTo>
                  <a:cubicBezTo>
                    <a:pt x="100728" y="50849"/>
                    <a:pt x="100749" y="50904"/>
                    <a:pt x="100769" y="50960"/>
                  </a:cubicBezTo>
                  <a:cubicBezTo>
                    <a:pt x="101075" y="50859"/>
                    <a:pt x="101385" y="50771"/>
                    <a:pt x="101684" y="50654"/>
                  </a:cubicBezTo>
                  <a:cubicBezTo>
                    <a:pt x="103405" y="49978"/>
                    <a:pt x="105122" y="49287"/>
                    <a:pt x="106847" y="48619"/>
                  </a:cubicBezTo>
                  <a:cubicBezTo>
                    <a:pt x="107165" y="48496"/>
                    <a:pt x="107514" y="48455"/>
                    <a:pt x="107849" y="48376"/>
                  </a:cubicBezTo>
                  <a:cubicBezTo>
                    <a:pt x="107876" y="48454"/>
                    <a:pt x="107903" y="48532"/>
                    <a:pt x="107930" y="48611"/>
                  </a:cubicBezTo>
                  <a:lnTo>
                    <a:pt x="105344" y="49800"/>
                  </a:lnTo>
                  <a:cubicBezTo>
                    <a:pt x="106607" y="49748"/>
                    <a:pt x="107705" y="49082"/>
                    <a:pt x="108968" y="49073"/>
                  </a:cubicBezTo>
                  <a:lnTo>
                    <a:pt x="108968" y="49073"/>
                  </a:lnTo>
                  <a:lnTo>
                    <a:pt x="106767" y="49947"/>
                  </a:lnTo>
                  <a:cubicBezTo>
                    <a:pt x="106896" y="49971"/>
                    <a:pt x="107021" y="49981"/>
                    <a:pt x="107141" y="49981"/>
                  </a:cubicBezTo>
                  <a:cubicBezTo>
                    <a:pt x="108061" y="49981"/>
                    <a:pt x="108748" y="49376"/>
                    <a:pt x="109649" y="49353"/>
                  </a:cubicBezTo>
                  <a:lnTo>
                    <a:pt x="109649" y="49353"/>
                  </a:lnTo>
                  <a:cubicBezTo>
                    <a:pt x="108797" y="50275"/>
                    <a:pt x="107953" y="50978"/>
                    <a:pt x="106859" y="51409"/>
                  </a:cubicBezTo>
                  <a:cubicBezTo>
                    <a:pt x="102298" y="53223"/>
                    <a:pt x="97788" y="55158"/>
                    <a:pt x="93327" y="57215"/>
                  </a:cubicBezTo>
                  <a:cubicBezTo>
                    <a:pt x="90428" y="58551"/>
                    <a:pt x="87440" y="59691"/>
                    <a:pt x="84492" y="60921"/>
                  </a:cubicBezTo>
                  <a:cubicBezTo>
                    <a:pt x="84062" y="61100"/>
                    <a:pt x="83635" y="61288"/>
                    <a:pt x="83211" y="61471"/>
                  </a:cubicBezTo>
                  <a:cubicBezTo>
                    <a:pt x="82788" y="60729"/>
                    <a:pt x="82788" y="60729"/>
                    <a:pt x="83515" y="60227"/>
                  </a:cubicBezTo>
                  <a:cubicBezTo>
                    <a:pt x="83472" y="60175"/>
                    <a:pt x="83416" y="60156"/>
                    <a:pt x="83352" y="60156"/>
                  </a:cubicBezTo>
                  <a:cubicBezTo>
                    <a:pt x="83191" y="60156"/>
                    <a:pt x="82984" y="60272"/>
                    <a:pt x="82826" y="60272"/>
                  </a:cubicBezTo>
                  <a:cubicBezTo>
                    <a:pt x="82684" y="60272"/>
                    <a:pt x="82582" y="60178"/>
                    <a:pt x="82591" y="59819"/>
                  </a:cubicBezTo>
                  <a:lnTo>
                    <a:pt x="84635" y="59006"/>
                  </a:lnTo>
                  <a:cubicBezTo>
                    <a:pt x="84573" y="58997"/>
                    <a:pt x="84511" y="58993"/>
                    <a:pt x="84449" y="58993"/>
                  </a:cubicBezTo>
                  <a:cubicBezTo>
                    <a:pt x="83853" y="58993"/>
                    <a:pt x="83293" y="59394"/>
                    <a:pt x="82718" y="59394"/>
                  </a:cubicBezTo>
                  <a:cubicBezTo>
                    <a:pt x="82554" y="59394"/>
                    <a:pt x="82389" y="59361"/>
                    <a:pt x="82222" y="59278"/>
                  </a:cubicBezTo>
                  <a:lnTo>
                    <a:pt x="82162" y="58916"/>
                  </a:lnTo>
                  <a:lnTo>
                    <a:pt x="85686" y="57534"/>
                  </a:lnTo>
                  <a:cubicBezTo>
                    <a:pt x="85679" y="57498"/>
                    <a:pt x="85672" y="57462"/>
                    <a:pt x="85666" y="57425"/>
                  </a:cubicBezTo>
                  <a:cubicBezTo>
                    <a:pt x="85504" y="57449"/>
                    <a:pt x="85333" y="57448"/>
                    <a:pt x="85181" y="57501"/>
                  </a:cubicBezTo>
                  <a:cubicBezTo>
                    <a:pt x="84357" y="57790"/>
                    <a:pt x="83533" y="58083"/>
                    <a:pt x="82718" y="58395"/>
                  </a:cubicBezTo>
                  <a:cubicBezTo>
                    <a:pt x="82542" y="58462"/>
                    <a:pt x="82373" y="58536"/>
                    <a:pt x="82182" y="58536"/>
                  </a:cubicBezTo>
                  <a:cubicBezTo>
                    <a:pt x="82034" y="58536"/>
                    <a:pt x="81872" y="58491"/>
                    <a:pt x="81684" y="58362"/>
                  </a:cubicBezTo>
                  <a:cubicBezTo>
                    <a:pt x="81929" y="58196"/>
                    <a:pt x="82087" y="58040"/>
                    <a:pt x="82276" y="57968"/>
                  </a:cubicBezTo>
                  <a:cubicBezTo>
                    <a:pt x="83123" y="57641"/>
                    <a:pt x="83983" y="57350"/>
                    <a:pt x="84828" y="57018"/>
                  </a:cubicBezTo>
                  <a:cubicBezTo>
                    <a:pt x="85093" y="56914"/>
                    <a:pt x="85335" y="56751"/>
                    <a:pt x="85583" y="56605"/>
                  </a:cubicBezTo>
                  <a:lnTo>
                    <a:pt x="85583" y="56605"/>
                  </a:lnTo>
                  <a:cubicBezTo>
                    <a:pt x="84600" y="56910"/>
                    <a:pt x="83615" y="57215"/>
                    <a:pt x="82633" y="57525"/>
                  </a:cubicBezTo>
                  <a:cubicBezTo>
                    <a:pt x="82409" y="57595"/>
                    <a:pt x="82194" y="57695"/>
                    <a:pt x="81970" y="57765"/>
                  </a:cubicBezTo>
                  <a:cubicBezTo>
                    <a:pt x="81834" y="57809"/>
                    <a:pt x="81740" y="57838"/>
                    <a:pt x="81662" y="57838"/>
                  </a:cubicBezTo>
                  <a:cubicBezTo>
                    <a:pt x="81491" y="57838"/>
                    <a:pt x="81387" y="57701"/>
                    <a:pt x="81061" y="57273"/>
                  </a:cubicBezTo>
                  <a:lnTo>
                    <a:pt x="84791" y="55664"/>
                  </a:lnTo>
                  <a:cubicBezTo>
                    <a:pt x="84765" y="55600"/>
                    <a:pt x="84739" y="55537"/>
                    <a:pt x="84712" y="55473"/>
                  </a:cubicBezTo>
                  <a:cubicBezTo>
                    <a:pt x="83606" y="55917"/>
                    <a:pt x="82483" y="56326"/>
                    <a:pt x="81400" y="56822"/>
                  </a:cubicBezTo>
                  <a:cubicBezTo>
                    <a:pt x="81216" y="56907"/>
                    <a:pt x="81059" y="56951"/>
                    <a:pt x="80924" y="56951"/>
                  </a:cubicBezTo>
                  <a:cubicBezTo>
                    <a:pt x="80638" y="56951"/>
                    <a:pt x="80446" y="56752"/>
                    <a:pt x="80278" y="56325"/>
                  </a:cubicBezTo>
                  <a:lnTo>
                    <a:pt x="83303" y="55336"/>
                  </a:lnTo>
                  <a:cubicBezTo>
                    <a:pt x="83199" y="55324"/>
                    <a:pt x="83097" y="55318"/>
                    <a:pt x="82997" y="55318"/>
                  </a:cubicBezTo>
                  <a:cubicBezTo>
                    <a:pt x="81970" y="55318"/>
                    <a:pt x="81172" y="55925"/>
                    <a:pt x="80298" y="55925"/>
                  </a:cubicBezTo>
                  <a:cubicBezTo>
                    <a:pt x="80146" y="55925"/>
                    <a:pt x="79991" y="55906"/>
                    <a:pt x="79832" y="55863"/>
                  </a:cubicBezTo>
                  <a:cubicBezTo>
                    <a:pt x="79801" y="55854"/>
                    <a:pt x="79798" y="55745"/>
                    <a:pt x="79751" y="55571"/>
                  </a:cubicBezTo>
                  <a:lnTo>
                    <a:pt x="82740" y="54624"/>
                  </a:lnTo>
                  <a:lnTo>
                    <a:pt x="82694" y="54455"/>
                  </a:lnTo>
                  <a:cubicBezTo>
                    <a:pt x="82004" y="54633"/>
                    <a:pt x="81313" y="54805"/>
                    <a:pt x="80625" y="54990"/>
                  </a:cubicBezTo>
                  <a:cubicBezTo>
                    <a:pt x="80199" y="55105"/>
                    <a:pt x="79871" y="55173"/>
                    <a:pt x="79609" y="55173"/>
                  </a:cubicBezTo>
                  <a:cubicBezTo>
                    <a:pt x="78949" y="55173"/>
                    <a:pt x="78707" y="54741"/>
                    <a:pt x="78378" y="53538"/>
                  </a:cubicBezTo>
                  <a:cubicBezTo>
                    <a:pt x="78790" y="53313"/>
                    <a:pt x="79213" y="53053"/>
                    <a:pt x="79660" y="52844"/>
                  </a:cubicBezTo>
                  <a:cubicBezTo>
                    <a:pt x="80452" y="52475"/>
                    <a:pt x="81261" y="52141"/>
                    <a:pt x="82058" y="51781"/>
                  </a:cubicBezTo>
                  <a:cubicBezTo>
                    <a:pt x="85672" y="50144"/>
                    <a:pt x="89289" y="48513"/>
                    <a:pt x="92907" y="46885"/>
                  </a:cubicBezTo>
                  <a:cubicBezTo>
                    <a:pt x="93146" y="46778"/>
                    <a:pt x="93413" y="46691"/>
                    <a:pt x="93670" y="46680"/>
                  </a:cubicBezTo>
                  <a:cubicBezTo>
                    <a:pt x="93756" y="46677"/>
                    <a:pt x="93842" y="46676"/>
                    <a:pt x="93928" y="46676"/>
                  </a:cubicBezTo>
                  <a:close/>
                  <a:moveTo>
                    <a:pt x="23587" y="62008"/>
                  </a:moveTo>
                  <a:cubicBezTo>
                    <a:pt x="23586" y="62031"/>
                    <a:pt x="23585" y="62053"/>
                    <a:pt x="23584" y="62076"/>
                  </a:cubicBezTo>
                  <a:lnTo>
                    <a:pt x="23584" y="62076"/>
                  </a:lnTo>
                  <a:cubicBezTo>
                    <a:pt x="23590" y="62057"/>
                    <a:pt x="23596" y="62038"/>
                    <a:pt x="23603" y="62020"/>
                  </a:cubicBezTo>
                  <a:lnTo>
                    <a:pt x="23587" y="62008"/>
                  </a:lnTo>
                  <a:close/>
                  <a:moveTo>
                    <a:pt x="112465" y="48999"/>
                  </a:moveTo>
                  <a:lnTo>
                    <a:pt x="112465" y="48999"/>
                  </a:lnTo>
                  <a:cubicBezTo>
                    <a:pt x="112473" y="49740"/>
                    <a:pt x="112136" y="50203"/>
                    <a:pt x="111575" y="50495"/>
                  </a:cubicBezTo>
                  <a:cubicBezTo>
                    <a:pt x="109936" y="51348"/>
                    <a:pt x="108296" y="52204"/>
                    <a:pt x="106635" y="53014"/>
                  </a:cubicBezTo>
                  <a:cubicBezTo>
                    <a:pt x="104975" y="53822"/>
                    <a:pt x="103291" y="54585"/>
                    <a:pt x="101611" y="55352"/>
                  </a:cubicBezTo>
                  <a:cubicBezTo>
                    <a:pt x="100602" y="55812"/>
                    <a:pt x="99576" y="56233"/>
                    <a:pt x="98562" y="56685"/>
                  </a:cubicBezTo>
                  <a:cubicBezTo>
                    <a:pt x="96812" y="57465"/>
                    <a:pt x="95060" y="58243"/>
                    <a:pt x="93318" y="59044"/>
                  </a:cubicBezTo>
                  <a:cubicBezTo>
                    <a:pt x="91149" y="60039"/>
                    <a:pt x="88993" y="61064"/>
                    <a:pt x="86822" y="62056"/>
                  </a:cubicBezTo>
                  <a:cubicBezTo>
                    <a:pt x="86436" y="62232"/>
                    <a:pt x="86008" y="62315"/>
                    <a:pt x="85598" y="62439"/>
                  </a:cubicBezTo>
                  <a:lnTo>
                    <a:pt x="85598" y="62439"/>
                  </a:lnTo>
                  <a:cubicBezTo>
                    <a:pt x="85617" y="62351"/>
                    <a:pt x="85635" y="62258"/>
                    <a:pt x="85667" y="62099"/>
                  </a:cubicBezTo>
                  <a:lnTo>
                    <a:pt x="85667" y="62099"/>
                  </a:lnTo>
                  <a:lnTo>
                    <a:pt x="83617" y="62572"/>
                  </a:lnTo>
                  <a:lnTo>
                    <a:pt x="83568" y="62391"/>
                  </a:lnTo>
                  <a:lnTo>
                    <a:pt x="84962" y="61829"/>
                  </a:lnTo>
                  <a:cubicBezTo>
                    <a:pt x="84952" y="61793"/>
                    <a:pt x="84942" y="61756"/>
                    <a:pt x="84931" y="61719"/>
                  </a:cubicBezTo>
                  <a:lnTo>
                    <a:pt x="83732" y="61931"/>
                  </a:lnTo>
                  <a:cubicBezTo>
                    <a:pt x="83709" y="61856"/>
                    <a:pt x="83686" y="61782"/>
                    <a:pt x="83662" y="61706"/>
                  </a:cubicBezTo>
                  <a:cubicBezTo>
                    <a:pt x="83986" y="61564"/>
                    <a:pt x="84301" y="61394"/>
                    <a:pt x="84635" y="61286"/>
                  </a:cubicBezTo>
                  <a:cubicBezTo>
                    <a:pt x="88383" y="60059"/>
                    <a:pt x="91940" y="58364"/>
                    <a:pt x="95548" y="56800"/>
                  </a:cubicBezTo>
                  <a:cubicBezTo>
                    <a:pt x="96463" y="56404"/>
                    <a:pt x="97429" y="56037"/>
                    <a:pt x="98260" y="55547"/>
                  </a:cubicBezTo>
                  <a:cubicBezTo>
                    <a:pt x="100363" y="54306"/>
                    <a:pt x="102733" y="53744"/>
                    <a:pt x="104883" y="52642"/>
                  </a:cubicBezTo>
                  <a:cubicBezTo>
                    <a:pt x="106314" y="51909"/>
                    <a:pt x="107874" y="51426"/>
                    <a:pt x="109328" y="50729"/>
                  </a:cubicBezTo>
                  <a:cubicBezTo>
                    <a:pt x="110256" y="50284"/>
                    <a:pt x="111094" y="49647"/>
                    <a:pt x="111981" y="49110"/>
                  </a:cubicBezTo>
                  <a:cubicBezTo>
                    <a:pt x="112105" y="49036"/>
                    <a:pt x="112276" y="49040"/>
                    <a:pt x="112465" y="48999"/>
                  </a:cubicBezTo>
                  <a:close/>
                  <a:moveTo>
                    <a:pt x="85532" y="62464"/>
                  </a:moveTo>
                  <a:lnTo>
                    <a:pt x="83730" y="63237"/>
                  </a:lnTo>
                  <a:cubicBezTo>
                    <a:pt x="84085" y="62715"/>
                    <a:pt x="84600" y="62534"/>
                    <a:pt x="85532" y="62464"/>
                  </a:cubicBezTo>
                  <a:close/>
                  <a:moveTo>
                    <a:pt x="38611" y="43630"/>
                  </a:moveTo>
                  <a:lnTo>
                    <a:pt x="38509" y="44268"/>
                  </a:lnTo>
                  <a:lnTo>
                    <a:pt x="38537" y="44291"/>
                  </a:lnTo>
                  <a:cubicBezTo>
                    <a:pt x="38874" y="43870"/>
                    <a:pt x="39229" y="43708"/>
                    <a:pt x="39601" y="43708"/>
                  </a:cubicBezTo>
                  <a:cubicBezTo>
                    <a:pt x="40006" y="43708"/>
                    <a:pt x="40432" y="43901"/>
                    <a:pt x="40875" y="44161"/>
                  </a:cubicBezTo>
                  <a:lnTo>
                    <a:pt x="40743" y="44702"/>
                  </a:lnTo>
                  <a:cubicBezTo>
                    <a:pt x="40646" y="45053"/>
                    <a:pt x="40547" y="45404"/>
                    <a:pt x="40449" y="45754"/>
                  </a:cubicBezTo>
                  <a:cubicBezTo>
                    <a:pt x="40406" y="46008"/>
                    <a:pt x="40363" y="46261"/>
                    <a:pt x="40281" y="46735"/>
                  </a:cubicBezTo>
                  <a:lnTo>
                    <a:pt x="41733" y="44378"/>
                  </a:lnTo>
                  <a:cubicBezTo>
                    <a:pt x="42353" y="44556"/>
                    <a:pt x="42962" y="44695"/>
                    <a:pt x="43544" y="44908"/>
                  </a:cubicBezTo>
                  <a:cubicBezTo>
                    <a:pt x="44043" y="45090"/>
                    <a:pt x="44512" y="45355"/>
                    <a:pt x="45035" y="45602"/>
                  </a:cubicBezTo>
                  <a:lnTo>
                    <a:pt x="44827" y="46137"/>
                  </a:lnTo>
                  <a:lnTo>
                    <a:pt x="44948" y="46241"/>
                  </a:lnTo>
                  <a:cubicBezTo>
                    <a:pt x="45304" y="45909"/>
                    <a:pt x="45486" y="45756"/>
                    <a:pt x="45702" y="45756"/>
                  </a:cubicBezTo>
                  <a:cubicBezTo>
                    <a:pt x="45862" y="45756"/>
                    <a:pt x="46042" y="45840"/>
                    <a:pt x="46326" y="45996"/>
                  </a:cubicBezTo>
                  <a:cubicBezTo>
                    <a:pt x="46824" y="46269"/>
                    <a:pt x="47292" y="46598"/>
                    <a:pt x="47809" y="46924"/>
                  </a:cubicBezTo>
                  <a:lnTo>
                    <a:pt x="47644" y="47797"/>
                  </a:lnTo>
                  <a:lnTo>
                    <a:pt x="47858" y="47970"/>
                  </a:lnTo>
                  <a:cubicBezTo>
                    <a:pt x="47958" y="47696"/>
                    <a:pt x="48057" y="47423"/>
                    <a:pt x="48157" y="47149"/>
                  </a:cubicBezTo>
                  <a:lnTo>
                    <a:pt x="48379" y="47312"/>
                  </a:lnTo>
                  <a:cubicBezTo>
                    <a:pt x="48459" y="48020"/>
                    <a:pt x="47741" y="48484"/>
                    <a:pt x="47805" y="49212"/>
                  </a:cubicBezTo>
                  <a:lnTo>
                    <a:pt x="48797" y="47578"/>
                  </a:lnTo>
                  <a:lnTo>
                    <a:pt x="56167" y="50885"/>
                  </a:lnTo>
                  <a:lnTo>
                    <a:pt x="53967" y="53532"/>
                  </a:lnTo>
                  <a:lnTo>
                    <a:pt x="52347" y="52874"/>
                  </a:lnTo>
                  <a:lnTo>
                    <a:pt x="52286" y="52949"/>
                  </a:lnTo>
                  <a:lnTo>
                    <a:pt x="53708" y="53809"/>
                  </a:lnTo>
                  <a:lnTo>
                    <a:pt x="51439" y="59710"/>
                  </a:lnTo>
                  <a:cubicBezTo>
                    <a:pt x="51109" y="59597"/>
                    <a:pt x="51109" y="59597"/>
                    <a:pt x="51077" y="59105"/>
                  </a:cubicBezTo>
                  <a:lnTo>
                    <a:pt x="50406" y="59497"/>
                  </a:lnTo>
                  <a:lnTo>
                    <a:pt x="50406" y="59497"/>
                  </a:lnTo>
                  <a:cubicBezTo>
                    <a:pt x="50651" y="59813"/>
                    <a:pt x="50691" y="60131"/>
                    <a:pt x="50445" y="60426"/>
                  </a:cubicBezTo>
                  <a:cubicBezTo>
                    <a:pt x="50401" y="60455"/>
                    <a:pt x="50360" y="60467"/>
                    <a:pt x="50321" y="60467"/>
                  </a:cubicBezTo>
                  <a:cubicBezTo>
                    <a:pt x="50133" y="60467"/>
                    <a:pt x="50001" y="60188"/>
                    <a:pt x="49827" y="60188"/>
                  </a:cubicBezTo>
                  <a:cubicBezTo>
                    <a:pt x="49765" y="60188"/>
                    <a:pt x="49696" y="60224"/>
                    <a:pt x="49618" y="60323"/>
                  </a:cubicBezTo>
                  <a:cubicBezTo>
                    <a:pt x="49584" y="61012"/>
                    <a:pt x="49551" y="61700"/>
                    <a:pt x="49517" y="62389"/>
                  </a:cubicBezTo>
                  <a:lnTo>
                    <a:pt x="49630" y="62403"/>
                  </a:lnTo>
                  <a:cubicBezTo>
                    <a:pt x="49738" y="61869"/>
                    <a:pt x="49845" y="61336"/>
                    <a:pt x="49987" y="60634"/>
                  </a:cubicBezTo>
                  <a:lnTo>
                    <a:pt x="49987" y="60634"/>
                  </a:lnTo>
                  <a:cubicBezTo>
                    <a:pt x="50641" y="61430"/>
                    <a:pt x="49927" y="62169"/>
                    <a:pt x="50287" y="62930"/>
                  </a:cubicBezTo>
                  <a:cubicBezTo>
                    <a:pt x="50425" y="62273"/>
                    <a:pt x="50538" y="61734"/>
                    <a:pt x="50652" y="61191"/>
                  </a:cubicBezTo>
                  <a:cubicBezTo>
                    <a:pt x="50661" y="61191"/>
                    <a:pt x="50670" y="61190"/>
                    <a:pt x="50679" y="61190"/>
                  </a:cubicBezTo>
                  <a:cubicBezTo>
                    <a:pt x="51037" y="61190"/>
                    <a:pt x="51193" y="61303"/>
                    <a:pt x="51172" y="61655"/>
                  </a:cubicBezTo>
                  <a:cubicBezTo>
                    <a:pt x="51129" y="62357"/>
                    <a:pt x="51116" y="63060"/>
                    <a:pt x="51085" y="63885"/>
                  </a:cubicBezTo>
                  <a:lnTo>
                    <a:pt x="48959" y="62920"/>
                  </a:lnTo>
                  <a:cubicBezTo>
                    <a:pt x="49015" y="62354"/>
                    <a:pt x="49071" y="61796"/>
                    <a:pt x="49126" y="61239"/>
                  </a:cubicBezTo>
                  <a:lnTo>
                    <a:pt x="49126" y="61239"/>
                  </a:lnTo>
                  <a:cubicBezTo>
                    <a:pt x="48948" y="61693"/>
                    <a:pt x="48771" y="62146"/>
                    <a:pt x="48566" y="62668"/>
                  </a:cubicBezTo>
                  <a:lnTo>
                    <a:pt x="36666" y="56645"/>
                  </a:lnTo>
                  <a:cubicBezTo>
                    <a:pt x="36804" y="55996"/>
                    <a:pt x="36922" y="55448"/>
                    <a:pt x="37038" y="54899"/>
                  </a:cubicBezTo>
                  <a:lnTo>
                    <a:pt x="37005" y="54874"/>
                  </a:lnTo>
                  <a:cubicBezTo>
                    <a:pt x="36795" y="55354"/>
                    <a:pt x="36584" y="55833"/>
                    <a:pt x="36332" y="56410"/>
                  </a:cubicBezTo>
                  <a:lnTo>
                    <a:pt x="21967" y="49688"/>
                  </a:lnTo>
                  <a:lnTo>
                    <a:pt x="22589" y="48551"/>
                  </a:lnTo>
                  <a:lnTo>
                    <a:pt x="22514" y="48485"/>
                  </a:lnTo>
                  <a:cubicBezTo>
                    <a:pt x="22220" y="48830"/>
                    <a:pt x="21925" y="49173"/>
                    <a:pt x="21571" y="49587"/>
                  </a:cubicBezTo>
                  <a:lnTo>
                    <a:pt x="20949" y="49189"/>
                  </a:lnTo>
                  <a:lnTo>
                    <a:pt x="20931" y="49173"/>
                  </a:lnTo>
                  <a:lnTo>
                    <a:pt x="19652" y="48541"/>
                  </a:lnTo>
                  <a:cubicBezTo>
                    <a:pt x="19724" y="48234"/>
                    <a:pt x="19784" y="47985"/>
                    <a:pt x="19844" y="47737"/>
                  </a:cubicBezTo>
                  <a:lnTo>
                    <a:pt x="19754" y="47686"/>
                  </a:lnTo>
                  <a:lnTo>
                    <a:pt x="19383" y="48215"/>
                  </a:lnTo>
                  <a:cubicBezTo>
                    <a:pt x="18309" y="47935"/>
                    <a:pt x="17723" y="47051"/>
                    <a:pt x="17096" y="46261"/>
                  </a:cubicBezTo>
                  <a:cubicBezTo>
                    <a:pt x="16495" y="45506"/>
                    <a:pt x="16825" y="44599"/>
                    <a:pt x="17746" y="44267"/>
                  </a:cubicBezTo>
                  <a:cubicBezTo>
                    <a:pt x="18026" y="44166"/>
                    <a:pt x="18326" y="44080"/>
                    <a:pt x="18620" y="44072"/>
                  </a:cubicBezTo>
                  <a:cubicBezTo>
                    <a:pt x="19634" y="44041"/>
                    <a:pt x="20648" y="44046"/>
                    <a:pt x="21663" y="44039"/>
                  </a:cubicBezTo>
                  <a:cubicBezTo>
                    <a:pt x="21687" y="44062"/>
                    <a:pt x="21710" y="44087"/>
                    <a:pt x="21735" y="44111"/>
                  </a:cubicBezTo>
                  <a:cubicBezTo>
                    <a:pt x="22478" y="44009"/>
                    <a:pt x="23220" y="43877"/>
                    <a:pt x="23966" y="43811"/>
                  </a:cubicBezTo>
                  <a:cubicBezTo>
                    <a:pt x="24802" y="43737"/>
                    <a:pt x="25642" y="43721"/>
                    <a:pt x="26608" y="43675"/>
                  </a:cubicBezTo>
                  <a:lnTo>
                    <a:pt x="26608" y="43675"/>
                  </a:lnTo>
                  <a:cubicBezTo>
                    <a:pt x="26456" y="44019"/>
                    <a:pt x="26345" y="44274"/>
                    <a:pt x="26206" y="44590"/>
                  </a:cubicBezTo>
                  <a:cubicBezTo>
                    <a:pt x="26311" y="44549"/>
                    <a:pt x="26400" y="44540"/>
                    <a:pt x="26446" y="44493"/>
                  </a:cubicBezTo>
                  <a:cubicBezTo>
                    <a:pt x="26631" y="44298"/>
                    <a:pt x="26774" y="44050"/>
                    <a:pt x="26988" y="43901"/>
                  </a:cubicBezTo>
                  <a:cubicBezTo>
                    <a:pt x="27168" y="43778"/>
                    <a:pt x="27425" y="43764"/>
                    <a:pt x="27647" y="43701"/>
                  </a:cubicBezTo>
                  <a:lnTo>
                    <a:pt x="27740" y="43878"/>
                  </a:lnTo>
                  <a:lnTo>
                    <a:pt x="27241" y="44575"/>
                  </a:lnTo>
                  <a:lnTo>
                    <a:pt x="27307" y="44658"/>
                  </a:lnTo>
                  <a:lnTo>
                    <a:pt x="28558" y="43668"/>
                  </a:lnTo>
                  <a:lnTo>
                    <a:pt x="28728" y="43835"/>
                  </a:lnTo>
                  <a:lnTo>
                    <a:pt x="27958" y="44985"/>
                  </a:lnTo>
                  <a:lnTo>
                    <a:pt x="28061" y="45075"/>
                  </a:lnTo>
                  <a:cubicBezTo>
                    <a:pt x="28479" y="44642"/>
                    <a:pt x="28896" y="44210"/>
                    <a:pt x="29313" y="43777"/>
                  </a:cubicBezTo>
                  <a:lnTo>
                    <a:pt x="29432" y="43860"/>
                  </a:lnTo>
                  <a:lnTo>
                    <a:pt x="28847" y="44853"/>
                  </a:lnTo>
                  <a:cubicBezTo>
                    <a:pt x="28986" y="44819"/>
                    <a:pt x="29073" y="44822"/>
                    <a:pt x="29090" y="44789"/>
                  </a:cubicBezTo>
                  <a:cubicBezTo>
                    <a:pt x="29509" y="43971"/>
                    <a:pt x="30183" y="43777"/>
                    <a:pt x="30960" y="43777"/>
                  </a:cubicBezTo>
                  <a:cubicBezTo>
                    <a:pt x="31098" y="43777"/>
                    <a:pt x="31241" y="43783"/>
                    <a:pt x="31385" y="43793"/>
                  </a:cubicBezTo>
                  <a:cubicBezTo>
                    <a:pt x="31514" y="43802"/>
                    <a:pt x="31644" y="43805"/>
                    <a:pt x="31773" y="43805"/>
                  </a:cubicBezTo>
                  <a:cubicBezTo>
                    <a:pt x="32180" y="43805"/>
                    <a:pt x="32589" y="43772"/>
                    <a:pt x="32996" y="43772"/>
                  </a:cubicBezTo>
                  <a:cubicBezTo>
                    <a:pt x="33064" y="43772"/>
                    <a:pt x="33131" y="43773"/>
                    <a:pt x="33198" y="43775"/>
                  </a:cubicBezTo>
                  <a:cubicBezTo>
                    <a:pt x="33336" y="43779"/>
                    <a:pt x="33469" y="43965"/>
                    <a:pt x="33604" y="44068"/>
                  </a:cubicBezTo>
                  <a:lnTo>
                    <a:pt x="33674" y="44127"/>
                  </a:lnTo>
                  <a:cubicBezTo>
                    <a:pt x="33945" y="44023"/>
                    <a:pt x="34175" y="43660"/>
                    <a:pt x="34466" y="43660"/>
                  </a:cubicBezTo>
                  <a:cubicBezTo>
                    <a:pt x="34596" y="43660"/>
                    <a:pt x="34739" y="43733"/>
                    <a:pt x="34902" y="43933"/>
                  </a:cubicBezTo>
                  <a:cubicBezTo>
                    <a:pt x="34907" y="43939"/>
                    <a:pt x="34917" y="43942"/>
                    <a:pt x="34930" y="43942"/>
                  </a:cubicBezTo>
                  <a:cubicBezTo>
                    <a:pt x="34994" y="43942"/>
                    <a:pt x="35140" y="43883"/>
                    <a:pt x="35220" y="43836"/>
                  </a:cubicBezTo>
                  <a:cubicBezTo>
                    <a:pt x="35382" y="43740"/>
                    <a:pt x="35536" y="43693"/>
                    <a:pt x="35682" y="43693"/>
                  </a:cubicBezTo>
                  <a:cubicBezTo>
                    <a:pt x="35895" y="43693"/>
                    <a:pt x="36094" y="43792"/>
                    <a:pt x="36281" y="43983"/>
                  </a:cubicBezTo>
                  <a:lnTo>
                    <a:pt x="36286" y="43988"/>
                  </a:lnTo>
                  <a:cubicBezTo>
                    <a:pt x="36554" y="43833"/>
                    <a:pt x="36824" y="43716"/>
                    <a:pt x="37103" y="43716"/>
                  </a:cubicBezTo>
                  <a:cubicBezTo>
                    <a:pt x="37287" y="43716"/>
                    <a:pt x="37474" y="43767"/>
                    <a:pt x="37667" y="43891"/>
                  </a:cubicBezTo>
                  <a:lnTo>
                    <a:pt x="37712" y="43930"/>
                  </a:lnTo>
                  <a:lnTo>
                    <a:pt x="38611" y="43630"/>
                  </a:lnTo>
                  <a:close/>
                  <a:moveTo>
                    <a:pt x="113173" y="50701"/>
                  </a:moveTo>
                  <a:lnTo>
                    <a:pt x="113307" y="50985"/>
                  </a:lnTo>
                  <a:cubicBezTo>
                    <a:pt x="112675" y="51408"/>
                    <a:pt x="112075" y="51888"/>
                    <a:pt x="111407" y="52241"/>
                  </a:cubicBezTo>
                  <a:cubicBezTo>
                    <a:pt x="109063" y="53489"/>
                    <a:pt x="106714" y="54730"/>
                    <a:pt x="104332" y="55905"/>
                  </a:cubicBezTo>
                  <a:cubicBezTo>
                    <a:pt x="100894" y="57600"/>
                    <a:pt x="97443" y="59275"/>
                    <a:pt x="93963" y="60880"/>
                  </a:cubicBezTo>
                  <a:cubicBezTo>
                    <a:pt x="90667" y="62402"/>
                    <a:pt x="87325" y="63822"/>
                    <a:pt x="84000" y="65283"/>
                  </a:cubicBezTo>
                  <a:cubicBezTo>
                    <a:pt x="83889" y="65332"/>
                    <a:pt x="83758" y="65333"/>
                    <a:pt x="83551" y="65373"/>
                  </a:cubicBezTo>
                  <a:cubicBezTo>
                    <a:pt x="83598" y="64911"/>
                    <a:pt x="83638" y="64522"/>
                    <a:pt x="83682" y="64086"/>
                  </a:cubicBezTo>
                  <a:cubicBezTo>
                    <a:pt x="84397" y="63792"/>
                    <a:pt x="85103" y="63481"/>
                    <a:pt x="85823" y="63209"/>
                  </a:cubicBezTo>
                  <a:cubicBezTo>
                    <a:pt x="88064" y="62359"/>
                    <a:pt x="90099" y="61102"/>
                    <a:pt x="92218" y="60010"/>
                  </a:cubicBezTo>
                  <a:cubicBezTo>
                    <a:pt x="94038" y="59071"/>
                    <a:pt x="95906" y="58210"/>
                    <a:pt x="97794" y="57418"/>
                  </a:cubicBezTo>
                  <a:cubicBezTo>
                    <a:pt x="100336" y="56353"/>
                    <a:pt x="102884" y="55316"/>
                    <a:pt x="105321" y="54020"/>
                  </a:cubicBezTo>
                  <a:cubicBezTo>
                    <a:pt x="105849" y="53741"/>
                    <a:pt x="106450" y="53604"/>
                    <a:pt x="107005" y="53370"/>
                  </a:cubicBezTo>
                  <a:cubicBezTo>
                    <a:pt x="108613" y="52691"/>
                    <a:pt x="110219" y="52008"/>
                    <a:pt x="111823" y="51319"/>
                  </a:cubicBezTo>
                  <a:cubicBezTo>
                    <a:pt x="112278" y="51124"/>
                    <a:pt x="112724" y="50908"/>
                    <a:pt x="113173" y="50701"/>
                  </a:cubicBezTo>
                  <a:close/>
                  <a:moveTo>
                    <a:pt x="56701" y="51100"/>
                  </a:moveTo>
                  <a:lnTo>
                    <a:pt x="59529" y="52203"/>
                  </a:lnTo>
                  <a:cubicBezTo>
                    <a:pt x="59139" y="52682"/>
                    <a:pt x="58813" y="53065"/>
                    <a:pt x="58506" y="53461"/>
                  </a:cubicBezTo>
                  <a:cubicBezTo>
                    <a:pt x="57378" y="54914"/>
                    <a:pt x="56595" y="56541"/>
                    <a:pt x="56076" y="58302"/>
                  </a:cubicBezTo>
                  <a:cubicBezTo>
                    <a:pt x="55705" y="59559"/>
                    <a:pt x="55284" y="60803"/>
                    <a:pt x="54961" y="62073"/>
                  </a:cubicBezTo>
                  <a:cubicBezTo>
                    <a:pt x="54682" y="63170"/>
                    <a:pt x="54510" y="64294"/>
                    <a:pt x="54268" y="65517"/>
                  </a:cubicBezTo>
                  <a:lnTo>
                    <a:pt x="51713" y="64279"/>
                  </a:lnTo>
                  <a:cubicBezTo>
                    <a:pt x="51480" y="63315"/>
                    <a:pt x="51196" y="62406"/>
                    <a:pt x="51769" y="61516"/>
                  </a:cubicBezTo>
                  <a:cubicBezTo>
                    <a:pt x="51586" y="60333"/>
                    <a:pt x="52103" y="59274"/>
                    <a:pt x="52415" y="58198"/>
                  </a:cubicBezTo>
                  <a:cubicBezTo>
                    <a:pt x="53076" y="55918"/>
                    <a:pt x="54101" y="53805"/>
                    <a:pt x="55686" y="52003"/>
                  </a:cubicBezTo>
                  <a:cubicBezTo>
                    <a:pt x="55865" y="51801"/>
                    <a:pt x="56054" y="51610"/>
                    <a:pt x="56253" y="51428"/>
                  </a:cubicBezTo>
                  <a:cubicBezTo>
                    <a:pt x="56375" y="51316"/>
                    <a:pt x="56519" y="51231"/>
                    <a:pt x="56701" y="51100"/>
                  </a:cubicBezTo>
                  <a:close/>
                  <a:moveTo>
                    <a:pt x="70834" y="56786"/>
                  </a:moveTo>
                  <a:cubicBezTo>
                    <a:pt x="71798" y="56786"/>
                    <a:pt x="72469" y="57213"/>
                    <a:pt x="72625" y="58350"/>
                  </a:cubicBezTo>
                  <a:lnTo>
                    <a:pt x="70076" y="58855"/>
                  </a:lnTo>
                  <a:cubicBezTo>
                    <a:pt x="70286" y="58906"/>
                    <a:pt x="70490" y="58926"/>
                    <a:pt x="70689" y="58926"/>
                  </a:cubicBezTo>
                  <a:cubicBezTo>
                    <a:pt x="71316" y="58926"/>
                    <a:pt x="71897" y="58732"/>
                    <a:pt x="72468" y="58732"/>
                  </a:cubicBezTo>
                  <a:cubicBezTo>
                    <a:pt x="72729" y="58732"/>
                    <a:pt x="72987" y="58772"/>
                    <a:pt x="73247" y="58890"/>
                  </a:cubicBezTo>
                  <a:lnTo>
                    <a:pt x="69652" y="59567"/>
                  </a:lnTo>
                  <a:lnTo>
                    <a:pt x="69687" y="59784"/>
                  </a:lnTo>
                  <a:cubicBezTo>
                    <a:pt x="70654" y="59621"/>
                    <a:pt x="71625" y="59481"/>
                    <a:pt x="72586" y="59291"/>
                  </a:cubicBezTo>
                  <a:cubicBezTo>
                    <a:pt x="72814" y="59245"/>
                    <a:pt x="73034" y="59217"/>
                    <a:pt x="73242" y="59217"/>
                  </a:cubicBezTo>
                  <a:cubicBezTo>
                    <a:pt x="73818" y="59217"/>
                    <a:pt x="74305" y="59435"/>
                    <a:pt x="74642" y="60113"/>
                  </a:cubicBezTo>
                  <a:lnTo>
                    <a:pt x="68499" y="61612"/>
                  </a:lnTo>
                  <a:lnTo>
                    <a:pt x="68548" y="61817"/>
                  </a:lnTo>
                  <a:lnTo>
                    <a:pt x="75157" y="60320"/>
                  </a:lnTo>
                  <a:lnTo>
                    <a:pt x="75872" y="61079"/>
                  </a:lnTo>
                  <a:lnTo>
                    <a:pt x="74471" y="61791"/>
                  </a:lnTo>
                  <a:cubicBezTo>
                    <a:pt x="74489" y="61834"/>
                    <a:pt x="74507" y="61877"/>
                    <a:pt x="74524" y="61919"/>
                  </a:cubicBezTo>
                  <a:cubicBezTo>
                    <a:pt x="74833" y="61818"/>
                    <a:pt x="75141" y="61713"/>
                    <a:pt x="75452" y="61615"/>
                  </a:cubicBezTo>
                  <a:cubicBezTo>
                    <a:pt x="75667" y="61548"/>
                    <a:pt x="75811" y="61503"/>
                    <a:pt x="75923" y="61503"/>
                  </a:cubicBezTo>
                  <a:cubicBezTo>
                    <a:pt x="76148" y="61503"/>
                    <a:pt x="76248" y="61682"/>
                    <a:pt x="76548" y="62215"/>
                  </a:cubicBezTo>
                  <a:lnTo>
                    <a:pt x="75071" y="62676"/>
                  </a:lnTo>
                  <a:cubicBezTo>
                    <a:pt x="75081" y="62718"/>
                    <a:pt x="75092" y="62759"/>
                    <a:pt x="75103" y="62800"/>
                  </a:cubicBezTo>
                  <a:lnTo>
                    <a:pt x="76587" y="62648"/>
                  </a:lnTo>
                  <a:cubicBezTo>
                    <a:pt x="76601" y="62716"/>
                    <a:pt x="76615" y="62784"/>
                    <a:pt x="76629" y="62852"/>
                  </a:cubicBezTo>
                  <a:lnTo>
                    <a:pt x="73032" y="63831"/>
                  </a:lnTo>
                  <a:cubicBezTo>
                    <a:pt x="73067" y="63832"/>
                    <a:pt x="73103" y="63833"/>
                    <a:pt x="73138" y="63833"/>
                  </a:cubicBezTo>
                  <a:cubicBezTo>
                    <a:pt x="74276" y="63833"/>
                    <a:pt x="75328" y="63352"/>
                    <a:pt x="76583" y="63344"/>
                  </a:cubicBezTo>
                  <a:lnTo>
                    <a:pt x="76583" y="63344"/>
                  </a:lnTo>
                  <a:cubicBezTo>
                    <a:pt x="76248" y="63836"/>
                    <a:pt x="75817" y="63813"/>
                    <a:pt x="75461" y="63919"/>
                  </a:cubicBezTo>
                  <a:cubicBezTo>
                    <a:pt x="74077" y="64332"/>
                    <a:pt x="72685" y="64723"/>
                    <a:pt x="71300" y="65135"/>
                  </a:cubicBezTo>
                  <a:cubicBezTo>
                    <a:pt x="71012" y="65220"/>
                    <a:pt x="70745" y="65367"/>
                    <a:pt x="70520" y="65567"/>
                  </a:cubicBezTo>
                  <a:lnTo>
                    <a:pt x="76165" y="64007"/>
                  </a:lnTo>
                  <a:lnTo>
                    <a:pt x="76165" y="64007"/>
                  </a:lnTo>
                  <a:cubicBezTo>
                    <a:pt x="76056" y="64623"/>
                    <a:pt x="75762" y="64840"/>
                    <a:pt x="75358" y="65001"/>
                  </a:cubicBezTo>
                  <a:cubicBezTo>
                    <a:pt x="73857" y="65596"/>
                    <a:pt x="72373" y="66234"/>
                    <a:pt x="70870" y="66820"/>
                  </a:cubicBezTo>
                  <a:cubicBezTo>
                    <a:pt x="69367" y="67405"/>
                    <a:pt x="67866" y="68010"/>
                    <a:pt x="66326" y="68475"/>
                  </a:cubicBezTo>
                  <a:cubicBezTo>
                    <a:pt x="66033" y="68563"/>
                    <a:pt x="65693" y="68681"/>
                    <a:pt x="65351" y="68681"/>
                  </a:cubicBezTo>
                  <a:cubicBezTo>
                    <a:pt x="65029" y="68681"/>
                    <a:pt x="64706" y="68577"/>
                    <a:pt x="64418" y="68247"/>
                  </a:cubicBezTo>
                  <a:lnTo>
                    <a:pt x="66587" y="67575"/>
                  </a:lnTo>
                  <a:lnTo>
                    <a:pt x="66553" y="67421"/>
                  </a:lnTo>
                  <a:lnTo>
                    <a:pt x="64146" y="67935"/>
                  </a:lnTo>
                  <a:cubicBezTo>
                    <a:pt x="64169" y="67009"/>
                    <a:pt x="64861" y="67191"/>
                    <a:pt x="65283" y="67030"/>
                  </a:cubicBezTo>
                  <a:cubicBezTo>
                    <a:pt x="65747" y="66855"/>
                    <a:pt x="66233" y="66731"/>
                    <a:pt x="66710" y="66585"/>
                  </a:cubicBezTo>
                  <a:cubicBezTo>
                    <a:pt x="66705" y="66525"/>
                    <a:pt x="66701" y="66465"/>
                    <a:pt x="66696" y="66404"/>
                  </a:cubicBezTo>
                  <a:lnTo>
                    <a:pt x="64203" y="66948"/>
                  </a:lnTo>
                  <a:lnTo>
                    <a:pt x="64135" y="66717"/>
                  </a:lnTo>
                  <a:cubicBezTo>
                    <a:pt x="65034" y="66126"/>
                    <a:pt x="66194" y="66183"/>
                    <a:pt x="67095" y="65548"/>
                  </a:cubicBezTo>
                  <a:lnTo>
                    <a:pt x="67095" y="65548"/>
                  </a:lnTo>
                  <a:lnTo>
                    <a:pt x="64155" y="66269"/>
                  </a:lnTo>
                  <a:cubicBezTo>
                    <a:pt x="64144" y="66026"/>
                    <a:pt x="64135" y="65839"/>
                    <a:pt x="64123" y="65614"/>
                  </a:cubicBezTo>
                  <a:lnTo>
                    <a:pt x="68916" y="64272"/>
                  </a:lnTo>
                  <a:cubicBezTo>
                    <a:pt x="68897" y="64208"/>
                    <a:pt x="68879" y="64144"/>
                    <a:pt x="68861" y="64079"/>
                  </a:cubicBezTo>
                  <a:lnTo>
                    <a:pt x="64238" y="65272"/>
                  </a:lnTo>
                  <a:cubicBezTo>
                    <a:pt x="64042" y="64937"/>
                    <a:pt x="64110" y="64783"/>
                    <a:pt x="64417" y="64703"/>
                  </a:cubicBezTo>
                  <a:cubicBezTo>
                    <a:pt x="65686" y="64375"/>
                    <a:pt x="66952" y="64039"/>
                    <a:pt x="68219" y="63706"/>
                  </a:cubicBezTo>
                  <a:cubicBezTo>
                    <a:pt x="68657" y="63591"/>
                    <a:pt x="69096" y="63477"/>
                    <a:pt x="69513" y="63283"/>
                  </a:cubicBezTo>
                  <a:lnTo>
                    <a:pt x="69513" y="63283"/>
                  </a:lnTo>
                  <a:cubicBezTo>
                    <a:pt x="67739" y="63451"/>
                    <a:pt x="66050" y="63991"/>
                    <a:pt x="64233" y="64472"/>
                  </a:cubicBezTo>
                  <a:cubicBezTo>
                    <a:pt x="64243" y="64148"/>
                    <a:pt x="64251" y="63872"/>
                    <a:pt x="64258" y="63624"/>
                  </a:cubicBezTo>
                  <a:lnTo>
                    <a:pt x="65754" y="63171"/>
                  </a:lnTo>
                  <a:cubicBezTo>
                    <a:pt x="65747" y="63128"/>
                    <a:pt x="65739" y="63085"/>
                    <a:pt x="65731" y="63043"/>
                  </a:cubicBezTo>
                  <a:lnTo>
                    <a:pt x="64423" y="63253"/>
                  </a:lnTo>
                  <a:lnTo>
                    <a:pt x="64328" y="63018"/>
                  </a:lnTo>
                  <a:lnTo>
                    <a:pt x="65726" y="62249"/>
                  </a:lnTo>
                  <a:lnTo>
                    <a:pt x="64495" y="62465"/>
                  </a:lnTo>
                  <a:cubicBezTo>
                    <a:pt x="64511" y="62213"/>
                    <a:pt x="64525" y="62021"/>
                    <a:pt x="64537" y="61828"/>
                  </a:cubicBezTo>
                  <a:cubicBezTo>
                    <a:pt x="64594" y="60906"/>
                    <a:pt x="65044" y="60350"/>
                    <a:pt x="65985" y="60196"/>
                  </a:cubicBezTo>
                  <a:cubicBezTo>
                    <a:pt x="66341" y="60139"/>
                    <a:pt x="66681" y="59981"/>
                    <a:pt x="66993" y="59714"/>
                  </a:cubicBezTo>
                  <a:lnTo>
                    <a:pt x="66993" y="59714"/>
                  </a:lnTo>
                  <a:lnTo>
                    <a:pt x="64918" y="60224"/>
                  </a:lnTo>
                  <a:cubicBezTo>
                    <a:pt x="65427" y="59483"/>
                    <a:pt x="66171" y="59586"/>
                    <a:pt x="66857" y="59058"/>
                  </a:cubicBezTo>
                  <a:lnTo>
                    <a:pt x="66857" y="59058"/>
                  </a:lnTo>
                  <a:cubicBezTo>
                    <a:pt x="66198" y="59208"/>
                    <a:pt x="65765" y="59306"/>
                    <a:pt x="65326" y="59406"/>
                  </a:cubicBezTo>
                  <a:cubicBezTo>
                    <a:pt x="65388" y="58573"/>
                    <a:pt x="65940" y="57958"/>
                    <a:pt x="66750" y="57753"/>
                  </a:cubicBezTo>
                  <a:cubicBezTo>
                    <a:pt x="67790" y="57490"/>
                    <a:pt x="68822" y="57204"/>
                    <a:pt x="69859" y="56934"/>
                  </a:cubicBezTo>
                  <a:cubicBezTo>
                    <a:pt x="70112" y="56868"/>
                    <a:pt x="70374" y="56807"/>
                    <a:pt x="70636" y="56791"/>
                  </a:cubicBezTo>
                  <a:cubicBezTo>
                    <a:pt x="70703" y="56788"/>
                    <a:pt x="70769" y="56786"/>
                    <a:pt x="70834" y="56786"/>
                  </a:cubicBezTo>
                  <a:close/>
                  <a:moveTo>
                    <a:pt x="70142" y="42575"/>
                  </a:moveTo>
                  <a:cubicBezTo>
                    <a:pt x="70159" y="42575"/>
                    <a:pt x="70177" y="42575"/>
                    <a:pt x="70194" y="42577"/>
                  </a:cubicBezTo>
                  <a:cubicBezTo>
                    <a:pt x="72307" y="42739"/>
                    <a:pt x="72250" y="42432"/>
                    <a:pt x="72353" y="44519"/>
                  </a:cubicBezTo>
                  <a:cubicBezTo>
                    <a:pt x="72382" y="45089"/>
                    <a:pt x="72404" y="45660"/>
                    <a:pt x="72415" y="46232"/>
                  </a:cubicBezTo>
                  <a:cubicBezTo>
                    <a:pt x="72417" y="46354"/>
                    <a:pt x="72358" y="46479"/>
                    <a:pt x="72310" y="46672"/>
                  </a:cubicBezTo>
                  <a:lnTo>
                    <a:pt x="71254" y="46293"/>
                  </a:lnTo>
                  <a:lnTo>
                    <a:pt x="71193" y="46367"/>
                  </a:lnTo>
                  <a:lnTo>
                    <a:pt x="72338" y="47211"/>
                  </a:lnTo>
                  <a:lnTo>
                    <a:pt x="72248" y="47391"/>
                  </a:lnTo>
                  <a:lnTo>
                    <a:pt x="71673" y="47384"/>
                  </a:lnTo>
                  <a:lnTo>
                    <a:pt x="72305" y="48038"/>
                  </a:lnTo>
                  <a:lnTo>
                    <a:pt x="72305" y="48038"/>
                  </a:lnTo>
                  <a:lnTo>
                    <a:pt x="71631" y="47960"/>
                  </a:lnTo>
                  <a:cubicBezTo>
                    <a:pt x="71620" y="48001"/>
                    <a:pt x="71579" y="48079"/>
                    <a:pt x="71598" y="48098"/>
                  </a:cubicBezTo>
                  <a:cubicBezTo>
                    <a:pt x="71766" y="48268"/>
                    <a:pt x="71944" y="48426"/>
                    <a:pt x="72118" y="48590"/>
                  </a:cubicBezTo>
                  <a:lnTo>
                    <a:pt x="71996" y="48781"/>
                  </a:lnTo>
                  <a:lnTo>
                    <a:pt x="70630" y="48184"/>
                  </a:lnTo>
                  <a:cubicBezTo>
                    <a:pt x="70611" y="48226"/>
                    <a:pt x="70591" y="48268"/>
                    <a:pt x="70572" y="48311"/>
                  </a:cubicBezTo>
                  <a:cubicBezTo>
                    <a:pt x="71005" y="48600"/>
                    <a:pt x="71438" y="48890"/>
                    <a:pt x="71906" y="49202"/>
                  </a:cubicBezTo>
                  <a:cubicBezTo>
                    <a:pt x="71679" y="50602"/>
                    <a:pt x="71444" y="51988"/>
                    <a:pt x="71234" y="53376"/>
                  </a:cubicBezTo>
                  <a:cubicBezTo>
                    <a:pt x="71175" y="53765"/>
                    <a:pt x="70960" y="53950"/>
                    <a:pt x="70618" y="54085"/>
                  </a:cubicBezTo>
                  <a:cubicBezTo>
                    <a:pt x="69618" y="54480"/>
                    <a:pt x="68625" y="54896"/>
                    <a:pt x="67631" y="55309"/>
                  </a:cubicBezTo>
                  <a:cubicBezTo>
                    <a:pt x="67366" y="55420"/>
                    <a:pt x="67111" y="55553"/>
                    <a:pt x="66880" y="55746"/>
                  </a:cubicBezTo>
                  <a:cubicBezTo>
                    <a:pt x="66974" y="55762"/>
                    <a:pt x="67067" y="55769"/>
                    <a:pt x="67157" y="55769"/>
                  </a:cubicBezTo>
                  <a:cubicBezTo>
                    <a:pt x="67839" y="55769"/>
                    <a:pt x="68399" y="55365"/>
                    <a:pt x="69011" y="55146"/>
                  </a:cubicBezTo>
                  <a:cubicBezTo>
                    <a:pt x="69704" y="54899"/>
                    <a:pt x="70375" y="54590"/>
                    <a:pt x="71133" y="54276"/>
                  </a:cubicBezTo>
                  <a:cubicBezTo>
                    <a:pt x="71179" y="54600"/>
                    <a:pt x="71211" y="54883"/>
                    <a:pt x="71262" y="55163"/>
                  </a:cubicBezTo>
                  <a:cubicBezTo>
                    <a:pt x="71365" y="55729"/>
                    <a:pt x="71104" y="56070"/>
                    <a:pt x="70591" y="56242"/>
                  </a:cubicBezTo>
                  <a:cubicBezTo>
                    <a:pt x="69541" y="56595"/>
                    <a:pt x="68488" y="56944"/>
                    <a:pt x="67432" y="57286"/>
                  </a:cubicBezTo>
                  <a:cubicBezTo>
                    <a:pt x="67324" y="57322"/>
                    <a:pt x="67203" y="57327"/>
                    <a:pt x="67086" y="57327"/>
                  </a:cubicBezTo>
                  <a:cubicBezTo>
                    <a:pt x="67070" y="57327"/>
                    <a:pt x="67053" y="57327"/>
                    <a:pt x="67037" y="57327"/>
                  </a:cubicBezTo>
                  <a:cubicBezTo>
                    <a:pt x="67016" y="57327"/>
                    <a:pt x="66996" y="57327"/>
                    <a:pt x="66975" y="57327"/>
                  </a:cubicBezTo>
                  <a:cubicBezTo>
                    <a:pt x="65663" y="57327"/>
                    <a:pt x="64952" y="57725"/>
                    <a:pt x="64506" y="58997"/>
                  </a:cubicBezTo>
                  <a:cubicBezTo>
                    <a:pt x="63960" y="60550"/>
                    <a:pt x="63503" y="62134"/>
                    <a:pt x="63138" y="63739"/>
                  </a:cubicBezTo>
                  <a:cubicBezTo>
                    <a:pt x="62911" y="64744"/>
                    <a:pt x="62925" y="65803"/>
                    <a:pt x="62837" y="66839"/>
                  </a:cubicBezTo>
                  <a:cubicBezTo>
                    <a:pt x="62826" y="66971"/>
                    <a:pt x="62848" y="67108"/>
                    <a:pt x="62863" y="67242"/>
                  </a:cubicBezTo>
                  <a:cubicBezTo>
                    <a:pt x="63025" y="68667"/>
                    <a:pt x="63527" y="69368"/>
                    <a:pt x="64504" y="69368"/>
                  </a:cubicBezTo>
                  <a:cubicBezTo>
                    <a:pt x="64852" y="69368"/>
                    <a:pt x="65260" y="69279"/>
                    <a:pt x="65735" y="69103"/>
                  </a:cubicBezTo>
                  <a:cubicBezTo>
                    <a:pt x="69292" y="67778"/>
                    <a:pt x="72817" y="66366"/>
                    <a:pt x="76355" y="64991"/>
                  </a:cubicBezTo>
                  <a:cubicBezTo>
                    <a:pt x="76562" y="64911"/>
                    <a:pt x="76773" y="64839"/>
                    <a:pt x="77078" y="64729"/>
                  </a:cubicBezTo>
                  <a:lnTo>
                    <a:pt x="77078" y="64729"/>
                  </a:lnTo>
                  <a:cubicBezTo>
                    <a:pt x="77035" y="65554"/>
                    <a:pt x="76947" y="66164"/>
                    <a:pt x="76167" y="66554"/>
                  </a:cubicBezTo>
                  <a:cubicBezTo>
                    <a:pt x="73454" y="67906"/>
                    <a:pt x="70605" y="68923"/>
                    <a:pt x="67796" y="70032"/>
                  </a:cubicBezTo>
                  <a:cubicBezTo>
                    <a:pt x="67006" y="70343"/>
                    <a:pt x="66196" y="70669"/>
                    <a:pt x="65323" y="70669"/>
                  </a:cubicBezTo>
                  <a:cubicBezTo>
                    <a:pt x="65173" y="70669"/>
                    <a:pt x="65021" y="70659"/>
                    <a:pt x="64867" y="70638"/>
                  </a:cubicBezTo>
                  <a:cubicBezTo>
                    <a:pt x="63770" y="70489"/>
                    <a:pt x="63142" y="70082"/>
                    <a:pt x="62189" y="68800"/>
                  </a:cubicBezTo>
                  <a:lnTo>
                    <a:pt x="62189" y="68800"/>
                  </a:lnTo>
                  <a:cubicBezTo>
                    <a:pt x="62258" y="69191"/>
                    <a:pt x="62300" y="69431"/>
                    <a:pt x="62369" y="69817"/>
                  </a:cubicBezTo>
                  <a:cubicBezTo>
                    <a:pt x="61719" y="69516"/>
                    <a:pt x="61142" y="69279"/>
                    <a:pt x="60595" y="68987"/>
                  </a:cubicBezTo>
                  <a:cubicBezTo>
                    <a:pt x="58902" y="68085"/>
                    <a:pt x="57236" y="67131"/>
                    <a:pt x="55528" y="66261"/>
                  </a:cubicBezTo>
                  <a:cubicBezTo>
                    <a:pt x="54901" y="65942"/>
                    <a:pt x="54705" y="65516"/>
                    <a:pt x="54819" y="64889"/>
                  </a:cubicBezTo>
                  <a:cubicBezTo>
                    <a:pt x="54992" y="63932"/>
                    <a:pt x="55123" y="62962"/>
                    <a:pt x="55386" y="62030"/>
                  </a:cubicBezTo>
                  <a:cubicBezTo>
                    <a:pt x="55870" y="60314"/>
                    <a:pt x="56393" y="58608"/>
                    <a:pt x="56979" y="56925"/>
                  </a:cubicBezTo>
                  <a:cubicBezTo>
                    <a:pt x="57584" y="55186"/>
                    <a:pt x="58657" y="53726"/>
                    <a:pt x="59837" y="52420"/>
                  </a:cubicBezTo>
                  <a:cubicBezTo>
                    <a:pt x="61949" y="53246"/>
                    <a:pt x="63990" y="54023"/>
                    <a:pt x="66012" y="54845"/>
                  </a:cubicBezTo>
                  <a:cubicBezTo>
                    <a:pt x="66323" y="54971"/>
                    <a:pt x="66616" y="55036"/>
                    <a:pt x="66894" y="55036"/>
                  </a:cubicBezTo>
                  <a:cubicBezTo>
                    <a:pt x="67365" y="55036"/>
                    <a:pt x="67795" y="54851"/>
                    <a:pt x="68203" y="54470"/>
                  </a:cubicBezTo>
                  <a:cubicBezTo>
                    <a:pt x="68176" y="54446"/>
                    <a:pt x="68136" y="54405"/>
                    <a:pt x="68126" y="54405"/>
                  </a:cubicBezTo>
                  <a:cubicBezTo>
                    <a:pt x="68126" y="54405"/>
                    <a:pt x="68126" y="54405"/>
                    <a:pt x="68125" y="54405"/>
                  </a:cubicBezTo>
                  <a:cubicBezTo>
                    <a:pt x="67810" y="54633"/>
                    <a:pt x="67499" y="54717"/>
                    <a:pt x="67192" y="54717"/>
                  </a:cubicBezTo>
                  <a:cubicBezTo>
                    <a:pt x="66711" y="54717"/>
                    <a:pt x="66238" y="54511"/>
                    <a:pt x="65765" y="54322"/>
                  </a:cubicBezTo>
                  <a:cubicBezTo>
                    <a:pt x="64267" y="53723"/>
                    <a:pt x="62765" y="53135"/>
                    <a:pt x="61278" y="52511"/>
                  </a:cubicBezTo>
                  <a:cubicBezTo>
                    <a:pt x="57989" y="51132"/>
                    <a:pt x="54681" y="49796"/>
                    <a:pt x="51436" y="48319"/>
                  </a:cubicBezTo>
                  <a:cubicBezTo>
                    <a:pt x="49575" y="47471"/>
                    <a:pt x="47823" y="46380"/>
                    <a:pt x="46024" y="45395"/>
                  </a:cubicBezTo>
                  <a:cubicBezTo>
                    <a:pt x="45911" y="45333"/>
                    <a:pt x="45791" y="45243"/>
                    <a:pt x="45730" y="45135"/>
                  </a:cubicBezTo>
                  <a:cubicBezTo>
                    <a:pt x="45448" y="44635"/>
                    <a:pt x="45186" y="44123"/>
                    <a:pt x="44855" y="43501"/>
                  </a:cubicBezTo>
                  <a:lnTo>
                    <a:pt x="44855" y="43501"/>
                  </a:lnTo>
                  <a:lnTo>
                    <a:pt x="45733" y="43781"/>
                  </a:lnTo>
                  <a:lnTo>
                    <a:pt x="45800" y="43706"/>
                  </a:lnTo>
                  <a:cubicBezTo>
                    <a:pt x="45906" y="43546"/>
                    <a:pt x="46010" y="43492"/>
                    <a:pt x="46114" y="43492"/>
                  </a:cubicBezTo>
                  <a:cubicBezTo>
                    <a:pt x="46325" y="43492"/>
                    <a:pt x="46535" y="43714"/>
                    <a:pt x="46746" y="43714"/>
                  </a:cubicBezTo>
                  <a:cubicBezTo>
                    <a:pt x="46751" y="43714"/>
                    <a:pt x="46756" y="43714"/>
                    <a:pt x="46761" y="43714"/>
                  </a:cubicBezTo>
                  <a:cubicBezTo>
                    <a:pt x="46783" y="43687"/>
                    <a:pt x="46806" y="43660"/>
                    <a:pt x="46828" y="43634"/>
                  </a:cubicBezTo>
                  <a:cubicBezTo>
                    <a:pt x="46968" y="43517"/>
                    <a:pt x="47106" y="43472"/>
                    <a:pt x="47243" y="43472"/>
                  </a:cubicBezTo>
                  <a:cubicBezTo>
                    <a:pt x="47437" y="43472"/>
                    <a:pt x="47628" y="43560"/>
                    <a:pt x="47821" y="43655"/>
                  </a:cubicBezTo>
                  <a:cubicBezTo>
                    <a:pt x="48080" y="43781"/>
                    <a:pt x="48345" y="43898"/>
                    <a:pt x="48608" y="44019"/>
                  </a:cubicBezTo>
                  <a:lnTo>
                    <a:pt x="48654" y="43964"/>
                  </a:lnTo>
                  <a:cubicBezTo>
                    <a:pt x="48548" y="43761"/>
                    <a:pt x="48478" y="43565"/>
                    <a:pt x="48719" y="43565"/>
                  </a:cubicBezTo>
                  <a:cubicBezTo>
                    <a:pt x="48759" y="43565"/>
                    <a:pt x="48808" y="43570"/>
                    <a:pt x="48867" y="43582"/>
                  </a:cubicBezTo>
                  <a:cubicBezTo>
                    <a:pt x="49054" y="43621"/>
                    <a:pt x="49224" y="43740"/>
                    <a:pt x="49403" y="43822"/>
                  </a:cubicBezTo>
                  <a:lnTo>
                    <a:pt x="49744" y="43618"/>
                  </a:lnTo>
                  <a:lnTo>
                    <a:pt x="50911" y="44424"/>
                  </a:lnTo>
                  <a:lnTo>
                    <a:pt x="51416" y="44243"/>
                  </a:lnTo>
                  <a:cubicBezTo>
                    <a:pt x="51979" y="44653"/>
                    <a:pt x="52669" y="45165"/>
                    <a:pt x="53369" y="45666"/>
                  </a:cubicBezTo>
                  <a:cubicBezTo>
                    <a:pt x="53641" y="45861"/>
                    <a:pt x="53913" y="46142"/>
                    <a:pt x="54215" y="46191"/>
                  </a:cubicBezTo>
                  <a:cubicBezTo>
                    <a:pt x="55598" y="46414"/>
                    <a:pt x="56581" y="47378"/>
                    <a:pt x="57747" y="48000"/>
                  </a:cubicBezTo>
                  <a:cubicBezTo>
                    <a:pt x="57922" y="48092"/>
                    <a:pt x="58112" y="48160"/>
                    <a:pt x="58296" y="48240"/>
                  </a:cubicBezTo>
                  <a:lnTo>
                    <a:pt x="58407" y="48106"/>
                  </a:lnTo>
                  <a:lnTo>
                    <a:pt x="57105" y="47261"/>
                  </a:lnTo>
                  <a:cubicBezTo>
                    <a:pt x="57339" y="47249"/>
                    <a:pt x="57491" y="47218"/>
                    <a:pt x="57606" y="47218"/>
                  </a:cubicBezTo>
                  <a:cubicBezTo>
                    <a:pt x="57653" y="47218"/>
                    <a:pt x="57694" y="47223"/>
                    <a:pt x="57731" y="47237"/>
                  </a:cubicBezTo>
                  <a:cubicBezTo>
                    <a:pt x="58230" y="47427"/>
                    <a:pt x="58725" y="47502"/>
                    <a:pt x="59216" y="47502"/>
                  </a:cubicBezTo>
                  <a:cubicBezTo>
                    <a:pt x="59945" y="47502"/>
                    <a:pt x="60668" y="47336"/>
                    <a:pt x="61391" y="47129"/>
                  </a:cubicBezTo>
                  <a:cubicBezTo>
                    <a:pt x="61616" y="47064"/>
                    <a:pt x="61860" y="47052"/>
                    <a:pt x="62075" y="46962"/>
                  </a:cubicBezTo>
                  <a:cubicBezTo>
                    <a:pt x="62346" y="46850"/>
                    <a:pt x="62612" y="46799"/>
                    <a:pt x="62881" y="46799"/>
                  </a:cubicBezTo>
                  <a:cubicBezTo>
                    <a:pt x="63205" y="46799"/>
                    <a:pt x="63532" y="46873"/>
                    <a:pt x="63879" y="47008"/>
                  </a:cubicBezTo>
                  <a:lnTo>
                    <a:pt x="63597" y="46604"/>
                  </a:lnTo>
                  <a:cubicBezTo>
                    <a:pt x="64034" y="46374"/>
                    <a:pt x="64428" y="46020"/>
                    <a:pt x="64910" y="46020"/>
                  </a:cubicBezTo>
                  <a:cubicBezTo>
                    <a:pt x="65126" y="46020"/>
                    <a:pt x="65360" y="46091"/>
                    <a:pt x="65623" y="46275"/>
                  </a:cubicBezTo>
                  <a:cubicBezTo>
                    <a:pt x="65558" y="46201"/>
                    <a:pt x="65497" y="46127"/>
                    <a:pt x="65430" y="46058"/>
                  </a:cubicBezTo>
                  <a:cubicBezTo>
                    <a:pt x="65338" y="45965"/>
                    <a:pt x="65243" y="45876"/>
                    <a:pt x="65017" y="45659"/>
                  </a:cubicBezTo>
                  <a:lnTo>
                    <a:pt x="65017" y="45659"/>
                  </a:lnTo>
                  <a:lnTo>
                    <a:pt x="65823" y="45755"/>
                  </a:lnTo>
                  <a:lnTo>
                    <a:pt x="65620" y="45243"/>
                  </a:lnTo>
                  <a:lnTo>
                    <a:pt x="65620" y="45243"/>
                  </a:lnTo>
                  <a:lnTo>
                    <a:pt x="66698" y="45495"/>
                  </a:lnTo>
                  <a:cubicBezTo>
                    <a:pt x="66428" y="45263"/>
                    <a:pt x="66269" y="45126"/>
                    <a:pt x="66048" y="44935"/>
                  </a:cubicBezTo>
                  <a:cubicBezTo>
                    <a:pt x="66661" y="44375"/>
                    <a:pt x="67014" y="43623"/>
                    <a:pt x="67874" y="43312"/>
                  </a:cubicBezTo>
                  <a:cubicBezTo>
                    <a:pt x="67984" y="43271"/>
                    <a:pt x="68083" y="43261"/>
                    <a:pt x="68175" y="43261"/>
                  </a:cubicBezTo>
                  <a:cubicBezTo>
                    <a:pt x="68274" y="43261"/>
                    <a:pt x="68367" y="43273"/>
                    <a:pt x="68461" y="43273"/>
                  </a:cubicBezTo>
                  <a:cubicBezTo>
                    <a:pt x="68508" y="43273"/>
                    <a:pt x="68555" y="43270"/>
                    <a:pt x="68604" y="43261"/>
                  </a:cubicBezTo>
                  <a:lnTo>
                    <a:pt x="68647" y="43211"/>
                  </a:lnTo>
                  <a:cubicBezTo>
                    <a:pt x="68739" y="43102"/>
                    <a:pt x="69698" y="42629"/>
                    <a:pt x="69893" y="42600"/>
                  </a:cubicBezTo>
                  <a:cubicBezTo>
                    <a:pt x="69975" y="42588"/>
                    <a:pt x="70059" y="42575"/>
                    <a:pt x="70142" y="42575"/>
                  </a:cubicBezTo>
                  <a:close/>
                  <a:moveTo>
                    <a:pt x="73145" y="38578"/>
                  </a:moveTo>
                  <a:cubicBezTo>
                    <a:pt x="73211" y="38578"/>
                    <a:pt x="73277" y="38579"/>
                    <a:pt x="73342" y="38580"/>
                  </a:cubicBezTo>
                  <a:cubicBezTo>
                    <a:pt x="74351" y="38601"/>
                    <a:pt x="75360" y="38646"/>
                    <a:pt x="76445" y="38685"/>
                  </a:cubicBezTo>
                  <a:cubicBezTo>
                    <a:pt x="76501" y="38917"/>
                    <a:pt x="76568" y="39189"/>
                    <a:pt x="76650" y="39525"/>
                  </a:cubicBezTo>
                  <a:lnTo>
                    <a:pt x="75520" y="39662"/>
                  </a:lnTo>
                  <a:cubicBezTo>
                    <a:pt x="75520" y="39707"/>
                    <a:pt x="75518" y="39752"/>
                    <a:pt x="75517" y="39798"/>
                  </a:cubicBezTo>
                  <a:lnTo>
                    <a:pt x="76669" y="39886"/>
                  </a:lnTo>
                  <a:lnTo>
                    <a:pt x="75704" y="40105"/>
                  </a:lnTo>
                  <a:lnTo>
                    <a:pt x="75720" y="40208"/>
                  </a:lnTo>
                  <a:lnTo>
                    <a:pt x="76955" y="40294"/>
                  </a:lnTo>
                  <a:lnTo>
                    <a:pt x="76972" y="40519"/>
                  </a:lnTo>
                  <a:cubicBezTo>
                    <a:pt x="76539" y="40812"/>
                    <a:pt x="75974" y="40615"/>
                    <a:pt x="75431" y="40794"/>
                  </a:cubicBezTo>
                  <a:lnTo>
                    <a:pt x="76387" y="41607"/>
                  </a:lnTo>
                  <a:cubicBezTo>
                    <a:pt x="77537" y="41680"/>
                    <a:pt x="77579" y="41674"/>
                    <a:pt x="77792" y="43095"/>
                  </a:cubicBezTo>
                  <a:cubicBezTo>
                    <a:pt x="78133" y="45360"/>
                    <a:pt x="78334" y="47636"/>
                    <a:pt x="77947" y="50057"/>
                  </a:cubicBezTo>
                  <a:lnTo>
                    <a:pt x="74999" y="50313"/>
                  </a:lnTo>
                  <a:lnTo>
                    <a:pt x="75003" y="50543"/>
                  </a:lnTo>
                  <a:lnTo>
                    <a:pt x="77680" y="50413"/>
                  </a:lnTo>
                  <a:lnTo>
                    <a:pt x="77689" y="50669"/>
                  </a:lnTo>
                  <a:lnTo>
                    <a:pt x="75050" y="50798"/>
                  </a:lnTo>
                  <a:lnTo>
                    <a:pt x="75060" y="51018"/>
                  </a:lnTo>
                  <a:lnTo>
                    <a:pt x="77638" y="50893"/>
                  </a:lnTo>
                  <a:lnTo>
                    <a:pt x="77650" y="51116"/>
                  </a:lnTo>
                  <a:lnTo>
                    <a:pt x="75214" y="51235"/>
                  </a:lnTo>
                  <a:cubicBezTo>
                    <a:pt x="75206" y="51316"/>
                    <a:pt x="75198" y="51398"/>
                    <a:pt x="75190" y="51479"/>
                  </a:cubicBezTo>
                  <a:lnTo>
                    <a:pt x="77763" y="52035"/>
                  </a:lnTo>
                  <a:cubicBezTo>
                    <a:pt x="77577" y="53785"/>
                    <a:pt x="78365" y="55239"/>
                    <a:pt x="79798" y="56550"/>
                  </a:cubicBezTo>
                  <a:lnTo>
                    <a:pt x="76356" y="57867"/>
                  </a:lnTo>
                  <a:lnTo>
                    <a:pt x="76389" y="57970"/>
                  </a:lnTo>
                  <a:lnTo>
                    <a:pt x="77604" y="57774"/>
                  </a:lnTo>
                  <a:lnTo>
                    <a:pt x="77604" y="57774"/>
                  </a:lnTo>
                  <a:cubicBezTo>
                    <a:pt x="77486" y="57888"/>
                    <a:pt x="77359" y="58011"/>
                    <a:pt x="77098" y="58261"/>
                  </a:cubicBezTo>
                  <a:lnTo>
                    <a:pt x="80239" y="57354"/>
                  </a:lnTo>
                  <a:lnTo>
                    <a:pt x="80299" y="57555"/>
                  </a:lnTo>
                  <a:lnTo>
                    <a:pt x="78054" y="58270"/>
                  </a:lnTo>
                  <a:cubicBezTo>
                    <a:pt x="78072" y="58333"/>
                    <a:pt x="78090" y="58396"/>
                    <a:pt x="78108" y="58459"/>
                  </a:cubicBezTo>
                  <a:lnTo>
                    <a:pt x="80419" y="57840"/>
                  </a:lnTo>
                  <a:cubicBezTo>
                    <a:pt x="80435" y="57882"/>
                    <a:pt x="80451" y="57925"/>
                    <a:pt x="80466" y="57968"/>
                  </a:cubicBezTo>
                  <a:lnTo>
                    <a:pt x="79055" y="58553"/>
                  </a:lnTo>
                  <a:cubicBezTo>
                    <a:pt x="79071" y="58604"/>
                    <a:pt x="79088" y="58654"/>
                    <a:pt x="79104" y="58705"/>
                  </a:cubicBezTo>
                  <a:cubicBezTo>
                    <a:pt x="79517" y="58590"/>
                    <a:pt x="79931" y="58481"/>
                    <a:pt x="80342" y="58355"/>
                  </a:cubicBezTo>
                  <a:cubicBezTo>
                    <a:pt x="80455" y="58321"/>
                    <a:pt x="80565" y="58304"/>
                    <a:pt x="80671" y="58304"/>
                  </a:cubicBezTo>
                  <a:cubicBezTo>
                    <a:pt x="80975" y="58304"/>
                    <a:pt x="81238" y="58443"/>
                    <a:pt x="81374" y="58706"/>
                  </a:cubicBezTo>
                  <a:cubicBezTo>
                    <a:pt x="82604" y="61058"/>
                    <a:pt x="83606" y="63471"/>
                    <a:pt x="82923" y="66222"/>
                  </a:cubicBezTo>
                  <a:lnTo>
                    <a:pt x="82935" y="66204"/>
                  </a:lnTo>
                  <a:lnTo>
                    <a:pt x="82935" y="66204"/>
                  </a:lnTo>
                  <a:cubicBezTo>
                    <a:pt x="82874" y="66489"/>
                    <a:pt x="82813" y="66774"/>
                    <a:pt x="82751" y="67060"/>
                  </a:cubicBezTo>
                  <a:lnTo>
                    <a:pt x="82770" y="67035"/>
                  </a:lnTo>
                  <a:lnTo>
                    <a:pt x="82770" y="67035"/>
                  </a:lnTo>
                  <a:cubicBezTo>
                    <a:pt x="82495" y="68453"/>
                    <a:pt x="82219" y="69870"/>
                    <a:pt x="81923" y="71397"/>
                  </a:cubicBezTo>
                  <a:cubicBezTo>
                    <a:pt x="80783" y="70551"/>
                    <a:pt x="81055" y="68927"/>
                    <a:pt x="79863" y="68164"/>
                  </a:cubicBezTo>
                  <a:cubicBezTo>
                    <a:pt x="78951" y="69327"/>
                    <a:pt x="78584" y="70839"/>
                    <a:pt x="77164" y="71686"/>
                  </a:cubicBezTo>
                  <a:cubicBezTo>
                    <a:pt x="77164" y="71366"/>
                    <a:pt x="77139" y="71151"/>
                    <a:pt x="77168" y="70945"/>
                  </a:cubicBezTo>
                  <a:cubicBezTo>
                    <a:pt x="77345" y="69714"/>
                    <a:pt x="77540" y="68488"/>
                    <a:pt x="77716" y="67257"/>
                  </a:cubicBezTo>
                  <a:cubicBezTo>
                    <a:pt x="77811" y="66594"/>
                    <a:pt x="77988" y="66383"/>
                    <a:pt x="78647" y="66255"/>
                  </a:cubicBezTo>
                  <a:cubicBezTo>
                    <a:pt x="79265" y="66133"/>
                    <a:pt x="79885" y="66026"/>
                    <a:pt x="80499" y="65847"/>
                  </a:cubicBezTo>
                  <a:cubicBezTo>
                    <a:pt x="80351" y="65801"/>
                    <a:pt x="80202" y="65783"/>
                    <a:pt x="80052" y="65783"/>
                  </a:cubicBezTo>
                  <a:cubicBezTo>
                    <a:pt x="79513" y="65783"/>
                    <a:pt x="78966" y="66015"/>
                    <a:pt x="78431" y="66015"/>
                  </a:cubicBezTo>
                  <a:cubicBezTo>
                    <a:pt x="78239" y="66015"/>
                    <a:pt x="78048" y="65985"/>
                    <a:pt x="77859" y="65904"/>
                  </a:cubicBezTo>
                  <a:cubicBezTo>
                    <a:pt x="77852" y="65798"/>
                    <a:pt x="77845" y="65694"/>
                    <a:pt x="77839" y="65590"/>
                  </a:cubicBezTo>
                  <a:lnTo>
                    <a:pt x="80930" y="65078"/>
                  </a:lnTo>
                  <a:cubicBezTo>
                    <a:pt x="80923" y="65010"/>
                    <a:pt x="80918" y="64941"/>
                    <a:pt x="80911" y="64873"/>
                  </a:cubicBezTo>
                  <a:cubicBezTo>
                    <a:pt x="80319" y="64942"/>
                    <a:pt x="79726" y="65014"/>
                    <a:pt x="79134" y="65082"/>
                  </a:cubicBezTo>
                  <a:cubicBezTo>
                    <a:pt x="78767" y="65125"/>
                    <a:pt x="78400" y="65181"/>
                    <a:pt x="78032" y="65187"/>
                  </a:cubicBezTo>
                  <a:cubicBezTo>
                    <a:pt x="78032" y="65187"/>
                    <a:pt x="78032" y="65187"/>
                    <a:pt x="78032" y="65187"/>
                  </a:cubicBezTo>
                  <a:cubicBezTo>
                    <a:pt x="77956" y="65187"/>
                    <a:pt x="77877" y="64991"/>
                    <a:pt x="77789" y="64870"/>
                  </a:cubicBezTo>
                  <a:lnTo>
                    <a:pt x="81489" y="64237"/>
                  </a:lnTo>
                  <a:cubicBezTo>
                    <a:pt x="81264" y="64173"/>
                    <a:pt x="81039" y="64150"/>
                    <a:pt x="80815" y="64150"/>
                  </a:cubicBezTo>
                  <a:cubicBezTo>
                    <a:pt x="80135" y="64150"/>
                    <a:pt x="79461" y="64370"/>
                    <a:pt x="78777" y="64370"/>
                  </a:cubicBezTo>
                  <a:cubicBezTo>
                    <a:pt x="78431" y="64370"/>
                    <a:pt x="78083" y="64313"/>
                    <a:pt x="77730" y="64144"/>
                  </a:cubicBezTo>
                  <a:lnTo>
                    <a:pt x="80886" y="63485"/>
                  </a:lnTo>
                  <a:cubicBezTo>
                    <a:pt x="80876" y="63419"/>
                    <a:pt x="80864" y="63355"/>
                    <a:pt x="80854" y="63290"/>
                  </a:cubicBezTo>
                  <a:lnTo>
                    <a:pt x="77807" y="63793"/>
                  </a:lnTo>
                  <a:cubicBezTo>
                    <a:pt x="77505" y="63098"/>
                    <a:pt x="77274" y="62412"/>
                    <a:pt x="76924" y="61793"/>
                  </a:cubicBezTo>
                  <a:cubicBezTo>
                    <a:pt x="76218" y="60543"/>
                    <a:pt x="75178" y="59580"/>
                    <a:pt x="74076" y="58681"/>
                  </a:cubicBezTo>
                  <a:cubicBezTo>
                    <a:pt x="73826" y="58479"/>
                    <a:pt x="73597" y="58250"/>
                    <a:pt x="73265" y="57949"/>
                  </a:cubicBezTo>
                  <a:lnTo>
                    <a:pt x="74807" y="57449"/>
                  </a:lnTo>
                  <a:lnTo>
                    <a:pt x="74375" y="56794"/>
                  </a:lnTo>
                  <a:lnTo>
                    <a:pt x="76036" y="56369"/>
                  </a:lnTo>
                  <a:cubicBezTo>
                    <a:pt x="75538" y="56197"/>
                    <a:pt x="75050" y="56132"/>
                    <a:pt x="74568" y="56132"/>
                  </a:cubicBezTo>
                  <a:cubicBezTo>
                    <a:pt x="73834" y="56132"/>
                    <a:pt x="73111" y="56282"/>
                    <a:pt x="72378" y="56434"/>
                  </a:cubicBezTo>
                  <a:cubicBezTo>
                    <a:pt x="72317" y="56118"/>
                    <a:pt x="72275" y="55899"/>
                    <a:pt x="72219" y="55606"/>
                  </a:cubicBezTo>
                  <a:lnTo>
                    <a:pt x="73493" y="55273"/>
                  </a:lnTo>
                  <a:lnTo>
                    <a:pt x="73482" y="55168"/>
                  </a:lnTo>
                  <a:lnTo>
                    <a:pt x="72364" y="55147"/>
                  </a:lnTo>
                  <a:cubicBezTo>
                    <a:pt x="72355" y="55119"/>
                    <a:pt x="72346" y="55091"/>
                    <a:pt x="72338" y="55062"/>
                  </a:cubicBezTo>
                  <a:lnTo>
                    <a:pt x="73948" y="54699"/>
                  </a:lnTo>
                  <a:cubicBezTo>
                    <a:pt x="73942" y="54658"/>
                    <a:pt x="73938" y="54617"/>
                    <a:pt x="73932" y="54576"/>
                  </a:cubicBezTo>
                  <a:lnTo>
                    <a:pt x="72223" y="54659"/>
                  </a:lnTo>
                  <a:cubicBezTo>
                    <a:pt x="72210" y="54613"/>
                    <a:pt x="72196" y="54567"/>
                    <a:pt x="72182" y="54521"/>
                  </a:cubicBezTo>
                  <a:lnTo>
                    <a:pt x="73110" y="54245"/>
                  </a:lnTo>
                  <a:lnTo>
                    <a:pt x="73105" y="54148"/>
                  </a:lnTo>
                  <a:lnTo>
                    <a:pt x="72083" y="54084"/>
                  </a:lnTo>
                  <a:lnTo>
                    <a:pt x="72061" y="53883"/>
                  </a:lnTo>
                  <a:lnTo>
                    <a:pt x="73809" y="53663"/>
                  </a:lnTo>
                  <a:cubicBezTo>
                    <a:pt x="73805" y="53618"/>
                    <a:pt x="73802" y="53574"/>
                    <a:pt x="73797" y="53530"/>
                  </a:cubicBezTo>
                  <a:lnTo>
                    <a:pt x="72014" y="53502"/>
                  </a:lnTo>
                  <a:cubicBezTo>
                    <a:pt x="72307" y="51894"/>
                    <a:pt x="72227" y="50280"/>
                    <a:pt x="73196" y="48895"/>
                  </a:cubicBezTo>
                  <a:lnTo>
                    <a:pt x="73017" y="48748"/>
                  </a:lnTo>
                  <a:cubicBezTo>
                    <a:pt x="73562" y="48514"/>
                    <a:pt x="74087" y="48287"/>
                    <a:pt x="74730" y="48010"/>
                  </a:cubicBezTo>
                  <a:lnTo>
                    <a:pt x="73121" y="47753"/>
                  </a:lnTo>
                  <a:cubicBezTo>
                    <a:pt x="73165" y="46919"/>
                    <a:pt x="73208" y="46097"/>
                    <a:pt x="73253" y="45244"/>
                  </a:cubicBezTo>
                  <a:lnTo>
                    <a:pt x="74785" y="45365"/>
                  </a:lnTo>
                  <a:cubicBezTo>
                    <a:pt x="74793" y="45316"/>
                    <a:pt x="74799" y="45267"/>
                    <a:pt x="74806" y="45218"/>
                  </a:cubicBezTo>
                  <a:lnTo>
                    <a:pt x="73378" y="44924"/>
                  </a:lnTo>
                  <a:lnTo>
                    <a:pt x="73377" y="44853"/>
                  </a:lnTo>
                  <a:lnTo>
                    <a:pt x="74771" y="44785"/>
                  </a:lnTo>
                  <a:cubicBezTo>
                    <a:pt x="74777" y="44745"/>
                    <a:pt x="74784" y="44707"/>
                    <a:pt x="74790" y="44668"/>
                  </a:cubicBezTo>
                  <a:lnTo>
                    <a:pt x="73297" y="44409"/>
                  </a:lnTo>
                  <a:cubicBezTo>
                    <a:pt x="73305" y="44351"/>
                    <a:pt x="73313" y="44293"/>
                    <a:pt x="73321" y="44236"/>
                  </a:cubicBezTo>
                  <a:lnTo>
                    <a:pt x="75158" y="44337"/>
                  </a:lnTo>
                  <a:cubicBezTo>
                    <a:pt x="75164" y="44277"/>
                    <a:pt x="75169" y="44219"/>
                    <a:pt x="75173" y="44159"/>
                  </a:cubicBezTo>
                  <a:cubicBezTo>
                    <a:pt x="74683" y="44095"/>
                    <a:pt x="74194" y="43997"/>
                    <a:pt x="73701" y="43975"/>
                  </a:cubicBezTo>
                  <a:cubicBezTo>
                    <a:pt x="73130" y="43951"/>
                    <a:pt x="72903" y="43701"/>
                    <a:pt x="73022" y="43023"/>
                  </a:cubicBezTo>
                  <a:lnTo>
                    <a:pt x="73022" y="43023"/>
                  </a:lnTo>
                  <a:lnTo>
                    <a:pt x="74429" y="43032"/>
                  </a:lnTo>
                  <a:lnTo>
                    <a:pt x="75508" y="42227"/>
                  </a:lnTo>
                  <a:lnTo>
                    <a:pt x="73015" y="41936"/>
                  </a:lnTo>
                  <a:cubicBezTo>
                    <a:pt x="73137" y="41574"/>
                    <a:pt x="73256" y="41223"/>
                    <a:pt x="73387" y="40833"/>
                  </a:cubicBezTo>
                  <a:lnTo>
                    <a:pt x="71697" y="40686"/>
                  </a:lnTo>
                  <a:cubicBezTo>
                    <a:pt x="71682" y="40609"/>
                    <a:pt x="71668" y="40533"/>
                    <a:pt x="71654" y="40456"/>
                  </a:cubicBezTo>
                  <a:lnTo>
                    <a:pt x="71654" y="40456"/>
                  </a:lnTo>
                  <a:cubicBezTo>
                    <a:pt x="71796" y="40489"/>
                    <a:pt x="71928" y="40504"/>
                    <a:pt x="72052" y="40504"/>
                  </a:cubicBezTo>
                  <a:cubicBezTo>
                    <a:pt x="72997" y="40504"/>
                    <a:pt x="73463" y="39619"/>
                    <a:pt x="74331" y="39080"/>
                  </a:cubicBezTo>
                  <a:lnTo>
                    <a:pt x="74331" y="39080"/>
                  </a:lnTo>
                  <a:lnTo>
                    <a:pt x="71954" y="39195"/>
                  </a:lnTo>
                  <a:cubicBezTo>
                    <a:pt x="72304" y="38639"/>
                    <a:pt x="72727" y="38578"/>
                    <a:pt x="73145" y="38578"/>
                  </a:cubicBezTo>
                  <a:close/>
                  <a:moveTo>
                    <a:pt x="109142" y="54947"/>
                  </a:moveTo>
                  <a:lnTo>
                    <a:pt x="105744" y="57377"/>
                  </a:lnTo>
                  <a:lnTo>
                    <a:pt x="105831" y="57462"/>
                  </a:lnTo>
                  <a:lnTo>
                    <a:pt x="109655" y="55312"/>
                  </a:lnTo>
                  <a:lnTo>
                    <a:pt x="109734" y="55360"/>
                  </a:lnTo>
                  <a:lnTo>
                    <a:pt x="108632" y="56492"/>
                  </a:lnTo>
                  <a:lnTo>
                    <a:pt x="108705" y="56619"/>
                  </a:lnTo>
                  <a:lnTo>
                    <a:pt x="110471" y="55824"/>
                  </a:lnTo>
                  <a:cubicBezTo>
                    <a:pt x="110578" y="56501"/>
                    <a:pt x="110660" y="57023"/>
                    <a:pt x="110753" y="57616"/>
                  </a:cubicBezTo>
                  <a:lnTo>
                    <a:pt x="109424" y="58586"/>
                  </a:lnTo>
                  <a:lnTo>
                    <a:pt x="109541" y="58704"/>
                  </a:lnTo>
                  <a:lnTo>
                    <a:pt x="110760" y="58047"/>
                  </a:lnTo>
                  <a:cubicBezTo>
                    <a:pt x="110854" y="58274"/>
                    <a:pt x="110947" y="58498"/>
                    <a:pt x="111048" y="58740"/>
                  </a:cubicBezTo>
                  <a:lnTo>
                    <a:pt x="110229" y="59429"/>
                  </a:lnTo>
                  <a:lnTo>
                    <a:pt x="111279" y="59149"/>
                  </a:lnTo>
                  <a:lnTo>
                    <a:pt x="111462" y="60127"/>
                  </a:lnTo>
                  <a:cubicBezTo>
                    <a:pt x="110529" y="60703"/>
                    <a:pt x="109599" y="61306"/>
                    <a:pt x="108644" y="61862"/>
                  </a:cubicBezTo>
                  <a:cubicBezTo>
                    <a:pt x="106113" y="63335"/>
                    <a:pt x="103583" y="64809"/>
                    <a:pt x="101029" y="66240"/>
                  </a:cubicBezTo>
                  <a:cubicBezTo>
                    <a:pt x="99415" y="67145"/>
                    <a:pt x="97756" y="67967"/>
                    <a:pt x="96123" y="68838"/>
                  </a:cubicBezTo>
                  <a:cubicBezTo>
                    <a:pt x="94639" y="69629"/>
                    <a:pt x="93159" y="70430"/>
                    <a:pt x="91683" y="71237"/>
                  </a:cubicBezTo>
                  <a:cubicBezTo>
                    <a:pt x="90265" y="72014"/>
                    <a:pt x="88859" y="72808"/>
                    <a:pt x="87445" y="73587"/>
                  </a:cubicBezTo>
                  <a:cubicBezTo>
                    <a:pt x="84085" y="75438"/>
                    <a:pt x="80739" y="77313"/>
                    <a:pt x="77356" y="79121"/>
                  </a:cubicBezTo>
                  <a:cubicBezTo>
                    <a:pt x="75489" y="80118"/>
                    <a:pt x="73562" y="81005"/>
                    <a:pt x="71654" y="81928"/>
                  </a:cubicBezTo>
                  <a:cubicBezTo>
                    <a:pt x="71446" y="82028"/>
                    <a:pt x="71218" y="82086"/>
                    <a:pt x="70965" y="82086"/>
                  </a:cubicBezTo>
                  <a:cubicBezTo>
                    <a:pt x="70870" y="82086"/>
                    <a:pt x="70771" y="82078"/>
                    <a:pt x="70668" y="82060"/>
                  </a:cubicBezTo>
                  <a:lnTo>
                    <a:pt x="71996" y="81246"/>
                  </a:lnTo>
                  <a:cubicBezTo>
                    <a:pt x="71972" y="81195"/>
                    <a:pt x="71947" y="81144"/>
                    <a:pt x="71922" y="81093"/>
                  </a:cubicBezTo>
                  <a:cubicBezTo>
                    <a:pt x="71393" y="81349"/>
                    <a:pt x="70845" y="81571"/>
                    <a:pt x="70341" y="81869"/>
                  </a:cubicBezTo>
                  <a:cubicBezTo>
                    <a:pt x="69982" y="82081"/>
                    <a:pt x="69641" y="82200"/>
                    <a:pt x="69308" y="82200"/>
                  </a:cubicBezTo>
                  <a:cubicBezTo>
                    <a:pt x="68939" y="82200"/>
                    <a:pt x="68581" y="82054"/>
                    <a:pt x="68223" y="81725"/>
                  </a:cubicBezTo>
                  <a:cubicBezTo>
                    <a:pt x="67930" y="81457"/>
                    <a:pt x="67528" y="81306"/>
                    <a:pt x="67237" y="81038"/>
                  </a:cubicBezTo>
                  <a:cubicBezTo>
                    <a:pt x="66662" y="80504"/>
                    <a:pt x="66694" y="80038"/>
                    <a:pt x="67331" y="79549"/>
                  </a:cubicBezTo>
                  <a:cubicBezTo>
                    <a:pt x="67812" y="79181"/>
                    <a:pt x="68334" y="78868"/>
                    <a:pt x="68832" y="78524"/>
                  </a:cubicBezTo>
                  <a:cubicBezTo>
                    <a:pt x="69068" y="78361"/>
                    <a:pt x="69295" y="78183"/>
                    <a:pt x="69526" y="78012"/>
                  </a:cubicBezTo>
                  <a:lnTo>
                    <a:pt x="69418" y="77804"/>
                  </a:lnTo>
                  <a:lnTo>
                    <a:pt x="66668" y="78839"/>
                  </a:lnTo>
                  <a:cubicBezTo>
                    <a:pt x="66594" y="78440"/>
                    <a:pt x="66524" y="78066"/>
                    <a:pt x="66452" y="77674"/>
                  </a:cubicBezTo>
                  <a:lnTo>
                    <a:pt x="67852" y="76875"/>
                  </a:lnTo>
                  <a:lnTo>
                    <a:pt x="67836" y="76857"/>
                  </a:lnTo>
                  <a:lnTo>
                    <a:pt x="66613" y="77120"/>
                  </a:lnTo>
                  <a:cubicBezTo>
                    <a:pt x="66363" y="76430"/>
                    <a:pt x="66997" y="76420"/>
                    <a:pt x="67243" y="76137"/>
                  </a:cubicBezTo>
                  <a:cubicBezTo>
                    <a:pt x="67215" y="76106"/>
                    <a:pt x="67185" y="76076"/>
                    <a:pt x="67157" y="76045"/>
                  </a:cubicBezTo>
                  <a:lnTo>
                    <a:pt x="66677" y="76068"/>
                  </a:lnTo>
                  <a:cubicBezTo>
                    <a:pt x="66735" y="75318"/>
                    <a:pt x="67378" y="75294"/>
                    <a:pt x="67784" y="75042"/>
                  </a:cubicBezTo>
                  <a:cubicBezTo>
                    <a:pt x="68200" y="74784"/>
                    <a:pt x="68639" y="74565"/>
                    <a:pt x="69068" y="74329"/>
                  </a:cubicBezTo>
                  <a:cubicBezTo>
                    <a:pt x="69038" y="74267"/>
                    <a:pt x="69008" y="74206"/>
                    <a:pt x="68978" y="74144"/>
                  </a:cubicBezTo>
                  <a:lnTo>
                    <a:pt x="66854" y="75166"/>
                  </a:lnTo>
                  <a:cubicBezTo>
                    <a:pt x="67297" y="74160"/>
                    <a:pt x="67562" y="73269"/>
                    <a:pt x="68480" y="72837"/>
                  </a:cubicBezTo>
                  <a:cubicBezTo>
                    <a:pt x="70305" y="71982"/>
                    <a:pt x="72135" y="71137"/>
                    <a:pt x="73970" y="70305"/>
                  </a:cubicBezTo>
                  <a:cubicBezTo>
                    <a:pt x="74611" y="70014"/>
                    <a:pt x="75272" y="69760"/>
                    <a:pt x="75928" y="69502"/>
                  </a:cubicBezTo>
                  <a:cubicBezTo>
                    <a:pt x="76249" y="69375"/>
                    <a:pt x="76581" y="69276"/>
                    <a:pt x="76907" y="69164"/>
                  </a:cubicBezTo>
                  <a:lnTo>
                    <a:pt x="77020" y="69423"/>
                  </a:lnTo>
                  <a:lnTo>
                    <a:pt x="75626" y="70226"/>
                  </a:lnTo>
                  <a:lnTo>
                    <a:pt x="75677" y="70343"/>
                  </a:lnTo>
                  <a:lnTo>
                    <a:pt x="76970" y="69916"/>
                  </a:lnTo>
                  <a:lnTo>
                    <a:pt x="76970" y="69916"/>
                  </a:lnTo>
                  <a:cubicBezTo>
                    <a:pt x="76750" y="70434"/>
                    <a:pt x="76610" y="70766"/>
                    <a:pt x="76453" y="71139"/>
                  </a:cubicBezTo>
                  <a:cubicBezTo>
                    <a:pt x="76715" y="71331"/>
                    <a:pt x="76765" y="71616"/>
                    <a:pt x="76346" y="71876"/>
                  </a:cubicBezTo>
                  <a:cubicBezTo>
                    <a:pt x="75982" y="72102"/>
                    <a:pt x="75603" y="72306"/>
                    <a:pt x="75289" y="72645"/>
                  </a:cubicBezTo>
                  <a:cubicBezTo>
                    <a:pt x="75495" y="72567"/>
                    <a:pt x="75702" y="72492"/>
                    <a:pt x="75906" y="72410"/>
                  </a:cubicBezTo>
                  <a:cubicBezTo>
                    <a:pt x="76074" y="72343"/>
                    <a:pt x="76259" y="72185"/>
                    <a:pt x="76407" y="72185"/>
                  </a:cubicBezTo>
                  <a:cubicBezTo>
                    <a:pt x="76423" y="72185"/>
                    <a:pt x="76438" y="72187"/>
                    <a:pt x="76453" y="72191"/>
                  </a:cubicBezTo>
                  <a:cubicBezTo>
                    <a:pt x="76602" y="72228"/>
                    <a:pt x="76740" y="72246"/>
                    <a:pt x="76868" y="72246"/>
                  </a:cubicBezTo>
                  <a:cubicBezTo>
                    <a:pt x="77677" y="72246"/>
                    <a:pt x="78089" y="71556"/>
                    <a:pt x="78568" y="71005"/>
                  </a:cubicBezTo>
                  <a:cubicBezTo>
                    <a:pt x="78892" y="70634"/>
                    <a:pt x="79148" y="70203"/>
                    <a:pt x="79449" y="69781"/>
                  </a:cubicBezTo>
                  <a:cubicBezTo>
                    <a:pt x="80451" y="70609"/>
                    <a:pt x="80698" y="71943"/>
                    <a:pt x="81851" y="72665"/>
                  </a:cubicBezTo>
                  <a:cubicBezTo>
                    <a:pt x="81993" y="72353"/>
                    <a:pt x="82135" y="72134"/>
                    <a:pt x="82195" y="71895"/>
                  </a:cubicBezTo>
                  <a:cubicBezTo>
                    <a:pt x="82434" y="70949"/>
                    <a:pt x="82692" y="70005"/>
                    <a:pt x="82855" y="69045"/>
                  </a:cubicBezTo>
                  <a:cubicBezTo>
                    <a:pt x="82972" y="68359"/>
                    <a:pt x="83319" y="67997"/>
                    <a:pt x="83960" y="67792"/>
                  </a:cubicBezTo>
                  <a:cubicBezTo>
                    <a:pt x="84596" y="67590"/>
                    <a:pt x="85205" y="67307"/>
                    <a:pt x="85825" y="67060"/>
                  </a:cubicBezTo>
                  <a:cubicBezTo>
                    <a:pt x="85805" y="66997"/>
                    <a:pt x="85785" y="66935"/>
                    <a:pt x="85764" y="66874"/>
                  </a:cubicBezTo>
                  <a:lnTo>
                    <a:pt x="83315" y="67737"/>
                  </a:lnTo>
                  <a:cubicBezTo>
                    <a:pt x="83095" y="67367"/>
                    <a:pt x="83347" y="67264"/>
                    <a:pt x="83607" y="67161"/>
                  </a:cubicBezTo>
                  <a:cubicBezTo>
                    <a:pt x="84733" y="66717"/>
                    <a:pt x="85856" y="66269"/>
                    <a:pt x="86978" y="65820"/>
                  </a:cubicBezTo>
                  <a:cubicBezTo>
                    <a:pt x="87161" y="65746"/>
                    <a:pt x="87337" y="65650"/>
                    <a:pt x="87457" y="65409"/>
                  </a:cubicBezTo>
                  <a:lnTo>
                    <a:pt x="87457" y="65409"/>
                  </a:lnTo>
                  <a:lnTo>
                    <a:pt x="83541" y="66880"/>
                  </a:lnTo>
                  <a:cubicBezTo>
                    <a:pt x="83365" y="66011"/>
                    <a:pt x="83365" y="65955"/>
                    <a:pt x="84102" y="65614"/>
                  </a:cubicBezTo>
                  <a:cubicBezTo>
                    <a:pt x="85963" y="64753"/>
                    <a:pt x="87808" y="63847"/>
                    <a:pt x="89712" y="63091"/>
                  </a:cubicBezTo>
                  <a:cubicBezTo>
                    <a:pt x="94124" y="61338"/>
                    <a:pt x="98400" y="59294"/>
                    <a:pt x="102649" y="57188"/>
                  </a:cubicBezTo>
                  <a:cubicBezTo>
                    <a:pt x="103523" y="56754"/>
                    <a:pt x="104379" y="56267"/>
                    <a:pt x="105292" y="55938"/>
                  </a:cubicBezTo>
                  <a:cubicBezTo>
                    <a:pt x="106533" y="55490"/>
                    <a:pt x="107819" y="55172"/>
                    <a:pt x="109142" y="54947"/>
                  </a:cubicBezTo>
                  <a:close/>
                  <a:moveTo>
                    <a:pt x="12328" y="45072"/>
                  </a:moveTo>
                  <a:cubicBezTo>
                    <a:pt x="12739" y="45072"/>
                    <a:pt x="13166" y="45167"/>
                    <a:pt x="13571" y="45369"/>
                  </a:cubicBezTo>
                  <a:cubicBezTo>
                    <a:pt x="14411" y="45787"/>
                    <a:pt x="15206" y="46298"/>
                    <a:pt x="16024" y="46763"/>
                  </a:cubicBezTo>
                  <a:cubicBezTo>
                    <a:pt x="18182" y="47994"/>
                    <a:pt x="20264" y="49392"/>
                    <a:pt x="22518" y="50416"/>
                  </a:cubicBezTo>
                  <a:cubicBezTo>
                    <a:pt x="26585" y="52266"/>
                    <a:pt x="30646" y="54125"/>
                    <a:pt x="34643" y="56124"/>
                  </a:cubicBezTo>
                  <a:cubicBezTo>
                    <a:pt x="38910" y="58253"/>
                    <a:pt x="43174" y="60388"/>
                    <a:pt x="47437" y="62528"/>
                  </a:cubicBezTo>
                  <a:cubicBezTo>
                    <a:pt x="49088" y="63357"/>
                    <a:pt x="50729" y="64206"/>
                    <a:pt x="52369" y="65054"/>
                  </a:cubicBezTo>
                  <a:cubicBezTo>
                    <a:pt x="52571" y="65159"/>
                    <a:pt x="52743" y="65318"/>
                    <a:pt x="52930" y="65452"/>
                  </a:cubicBezTo>
                  <a:lnTo>
                    <a:pt x="52908" y="65431"/>
                  </a:lnTo>
                  <a:lnTo>
                    <a:pt x="53344" y="65574"/>
                  </a:lnTo>
                  <a:lnTo>
                    <a:pt x="52370" y="67456"/>
                  </a:lnTo>
                  <a:cubicBezTo>
                    <a:pt x="53164" y="67047"/>
                    <a:pt x="53051" y="65959"/>
                    <a:pt x="54086" y="65869"/>
                  </a:cubicBezTo>
                  <a:lnTo>
                    <a:pt x="54086" y="65869"/>
                  </a:lnTo>
                  <a:cubicBezTo>
                    <a:pt x="53754" y="66662"/>
                    <a:pt x="53468" y="67347"/>
                    <a:pt x="53181" y="68031"/>
                  </a:cubicBezTo>
                  <a:lnTo>
                    <a:pt x="53355" y="68114"/>
                  </a:lnTo>
                  <a:lnTo>
                    <a:pt x="54382" y="66104"/>
                  </a:lnTo>
                  <a:lnTo>
                    <a:pt x="57284" y="67653"/>
                  </a:lnTo>
                  <a:cubicBezTo>
                    <a:pt x="56912" y="68441"/>
                    <a:pt x="56567" y="69174"/>
                    <a:pt x="56222" y="69905"/>
                  </a:cubicBezTo>
                  <a:cubicBezTo>
                    <a:pt x="56824" y="69309"/>
                    <a:pt x="57112" y="68510"/>
                    <a:pt x="57621" y="67875"/>
                  </a:cubicBezTo>
                  <a:lnTo>
                    <a:pt x="57892" y="68032"/>
                  </a:lnTo>
                  <a:cubicBezTo>
                    <a:pt x="57633" y="68570"/>
                    <a:pt x="57373" y="69108"/>
                    <a:pt x="57115" y="69646"/>
                  </a:cubicBezTo>
                  <a:lnTo>
                    <a:pt x="57196" y="69715"/>
                  </a:lnTo>
                  <a:lnTo>
                    <a:pt x="58269" y="68231"/>
                  </a:lnTo>
                  <a:lnTo>
                    <a:pt x="58841" y="68514"/>
                  </a:lnTo>
                  <a:cubicBezTo>
                    <a:pt x="58730" y="68824"/>
                    <a:pt x="58629" y="69104"/>
                    <a:pt x="58528" y="69383"/>
                  </a:cubicBezTo>
                  <a:lnTo>
                    <a:pt x="58626" y="69463"/>
                  </a:lnTo>
                  <a:cubicBezTo>
                    <a:pt x="58742" y="69302"/>
                    <a:pt x="58856" y="69138"/>
                    <a:pt x="58976" y="68979"/>
                  </a:cubicBezTo>
                  <a:cubicBezTo>
                    <a:pt x="59087" y="68831"/>
                    <a:pt x="59193" y="68772"/>
                    <a:pt x="59295" y="68772"/>
                  </a:cubicBezTo>
                  <a:cubicBezTo>
                    <a:pt x="59440" y="68772"/>
                    <a:pt x="59580" y="68891"/>
                    <a:pt x="59724" y="69041"/>
                  </a:cubicBezTo>
                  <a:lnTo>
                    <a:pt x="59016" y="70792"/>
                  </a:lnTo>
                  <a:lnTo>
                    <a:pt x="59092" y="70852"/>
                  </a:lnTo>
                  <a:lnTo>
                    <a:pt x="60033" y="69257"/>
                  </a:lnTo>
                  <a:cubicBezTo>
                    <a:pt x="60049" y="69258"/>
                    <a:pt x="60064" y="69258"/>
                    <a:pt x="60077" y="69258"/>
                  </a:cubicBezTo>
                  <a:cubicBezTo>
                    <a:pt x="60095" y="69258"/>
                    <a:pt x="60110" y="69257"/>
                    <a:pt x="60123" y="69257"/>
                  </a:cubicBezTo>
                  <a:cubicBezTo>
                    <a:pt x="60143" y="69257"/>
                    <a:pt x="60157" y="69259"/>
                    <a:pt x="60167" y="69266"/>
                  </a:cubicBezTo>
                  <a:cubicBezTo>
                    <a:pt x="60393" y="69436"/>
                    <a:pt x="60596" y="69659"/>
                    <a:pt x="60847" y="69770"/>
                  </a:cubicBezTo>
                  <a:cubicBezTo>
                    <a:pt x="61163" y="69910"/>
                    <a:pt x="61522" y="69952"/>
                    <a:pt x="61859" y="70048"/>
                  </a:cubicBezTo>
                  <a:cubicBezTo>
                    <a:pt x="62179" y="70139"/>
                    <a:pt x="62493" y="70252"/>
                    <a:pt x="62812" y="70341"/>
                  </a:cubicBezTo>
                  <a:cubicBezTo>
                    <a:pt x="63651" y="70579"/>
                    <a:pt x="64455" y="70872"/>
                    <a:pt x="65028" y="71707"/>
                  </a:cubicBezTo>
                  <a:lnTo>
                    <a:pt x="64583" y="72399"/>
                  </a:lnTo>
                  <a:cubicBezTo>
                    <a:pt x="64551" y="72465"/>
                    <a:pt x="64519" y="72530"/>
                    <a:pt x="64487" y="72596"/>
                  </a:cubicBezTo>
                  <a:cubicBezTo>
                    <a:pt x="64234" y="74050"/>
                    <a:pt x="63913" y="75496"/>
                    <a:pt x="63746" y="76960"/>
                  </a:cubicBezTo>
                  <a:cubicBezTo>
                    <a:pt x="63529" y="78878"/>
                    <a:pt x="63602" y="80790"/>
                    <a:pt x="64416" y="82601"/>
                  </a:cubicBezTo>
                  <a:cubicBezTo>
                    <a:pt x="64469" y="82718"/>
                    <a:pt x="64481" y="82859"/>
                    <a:pt x="64496" y="82990"/>
                  </a:cubicBezTo>
                  <a:cubicBezTo>
                    <a:pt x="64503" y="83052"/>
                    <a:pt x="64471" y="83119"/>
                    <a:pt x="64442" y="83255"/>
                  </a:cubicBezTo>
                  <a:cubicBezTo>
                    <a:pt x="63658" y="83152"/>
                    <a:pt x="63232" y="82722"/>
                    <a:pt x="63170" y="81706"/>
                  </a:cubicBezTo>
                  <a:cubicBezTo>
                    <a:pt x="63025" y="82137"/>
                    <a:pt x="62958" y="82337"/>
                    <a:pt x="62891" y="82536"/>
                  </a:cubicBezTo>
                  <a:lnTo>
                    <a:pt x="62715" y="82556"/>
                  </a:lnTo>
                  <a:cubicBezTo>
                    <a:pt x="62578" y="82168"/>
                    <a:pt x="62441" y="81781"/>
                    <a:pt x="62266" y="81288"/>
                  </a:cubicBezTo>
                  <a:cubicBezTo>
                    <a:pt x="62220" y="81635"/>
                    <a:pt x="62184" y="81897"/>
                    <a:pt x="62138" y="82238"/>
                  </a:cubicBezTo>
                  <a:lnTo>
                    <a:pt x="55590" y="79203"/>
                  </a:lnTo>
                  <a:cubicBezTo>
                    <a:pt x="55742" y="78372"/>
                    <a:pt x="55900" y="77499"/>
                    <a:pt x="56060" y="76627"/>
                  </a:cubicBezTo>
                  <a:lnTo>
                    <a:pt x="55894" y="76580"/>
                  </a:lnTo>
                  <a:cubicBezTo>
                    <a:pt x="55680" y="77392"/>
                    <a:pt x="55465" y="78202"/>
                    <a:pt x="55199" y="79209"/>
                  </a:cubicBezTo>
                  <a:cubicBezTo>
                    <a:pt x="54840" y="78297"/>
                    <a:pt x="55389" y="77618"/>
                    <a:pt x="55130" y="76891"/>
                  </a:cubicBezTo>
                  <a:lnTo>
                    <a:pt x="55130" y="76891"/>
                  </a:lnTo>
                  <a:cubicBezTo>
                    <a:pt x="54984" y="77508"/>
                    <a:pt x="54838" y="78124"/>
                    <a:pt x="54666" y="78851"/>
                  </a:cubicBezTo>
                  <a:cubicBezTo>
                    <a:pt x="52005" y="77798"/>
                    <a:pt x="49401" y="76605"/>
                    <a:pt x="46847" y="75232"/>
                  </a:cubicBezTo>
                  <a:cubicBezTo>
                    <a:pt x="46860" y="74969"/>
                    <a:pt x="46873" y="74712"/>
                    <a:pt x="46885" y="74456"/>
                  </a:cubicBezTo>
                  <a:lnTo>
                    <a:pt x="46865" y="74441"/>
                  </a:lnTo>
                  <a:lnTo>
                    <a:pt x="46413" y="75002"/>
                  </a:lnTo>
                  <a:cubicBezTo>
                    <a:pt x="46293" y="74949"/>
                    <a:pt x="46172" y="74905"/>
                    <a:pt x="46060" y="74844"/>
                  </a:cubicBezTo>
                  <a:cubicBezTo>
                    <a:pt x="45944" y="74781"/>
                    <a:pt x="45838" y="74701"/>
                    <a:pt x="45699" y="74608"/>
                  </a:cubicBezTo>
                  <a:lnTo>
                    <a:pt x="46020" y="73472"/>
                  </a:lnTo>
                  <a:lnTo>
                    <a:pt x="45890" y="73416"/>
                  </a:lnTo>
                  <a:lnTo>
                    <a:pt x="45415" y="74390"/>
                  </a:lnTo>
                  <a:cubicBezTo>
                    <a:pt x="45397" y="74390"/>
                    <a:pt x="45380" y="74391"/>
                    <a:pt x="45362" y="74391"/>
                  </a:cubicBezTo>
                  <a:cubicBezTo>
                    <a:pt x="44812" y="74391"/>
                    <a:pt x="44679" y="74095"/>
                    <a:pt x="44844" y="73582"/>
                  </a:cubicBezTo>
                  <a:cubicBezTo>
                    <a:pt x="44961" y="73213"/>
                    <a:pt x="45081" y="72844"/>
                    <a:pt x="45028" y="72415"/>
                  </a:cubicBezTo>
                  <a:lnTo>
                    <a:pt x="45028" y="72415"/>
                  </a:lnTo>
                  <a:lnTo>
                    <a:pt x="44411" y="73863"/>
                  </a:lnTo>
                  <a:lnTo>
                    <a:pt x="23532" y="63406"/>
                  </a:lnTo>
                  <a:cubicBezTo>
                    <a:pt x="23547" y="63016"/>
                    <a:pt x="23566" y="62549"/>
                    <a:pt x="23584" y="62076"/>
                  </a:cubicBezTo>
                  <a:lnTo>
                    <a:pt x="23584" y="62076"/>
                  </a:lnTo>
                  <a:cubicBezTo>
                    <a:pt x="23450" y="62484"/>
                    <a:pt x="23314" y="62893"/>
                    <a:pt x="23181" y="63296"/>
                  </a:cubicBezTo>
                  <a:cubicBezTo>
                    <a:pt x="23138" y="63297"/>
                    <a:pt x="23092" y="63310"/>
                    <a:pt x="23051" y="63310"/>
                  </a:cubicBezTo>
                  <a:cubicBezTo>
                    <a:pt x="23033" y="63310"/>
                    <a:pt x="23017" y="63307"/>
                    <a:pt x="23002" y="63301"/>
                  </a:cubicBezTo>
                  <a:cubicBezTo>
                    <a:pt x="21791" y="62814"/>
                    <a:pt x="21620" y="62552"/>
                    <a:pt x="21813" y="61257"/>
                  </a:cubicBezTo>
                  <a:cubicBezTo>
                    <a:pt x="21925" y="60511"/>
                    <a:pt x="22116" y="59775"/>
                    <a:pt x="22193" y="59021"/>
                  </a:cubicBezTo>
                  <a:lnTo>
                    <a:pt x="22193" y="59021"/>
                  </a:lnTo>
                  <a:cubicBezTo>
                    <a:pt x="21653" y="60116"/>
                    <a:pt x="21473" y="61279"/>
                    <a:pt x="21580" y="62569"/>
                  </a:cubicBezTo>
                  <a:cubicBezTo>
                    <a:pt x="21337" y="62504"/>
                    <a:pt x="21150" y="62479"/>
                    <a:pt x="20984" y="62405"/>
                  </a:cubicBezTo>
                  <a:cubicBezTo>
                    <a:pt x="19425" y="61704"/>
                    <a:pt x="17869" y="60992"/>
                    <a:pt x="16312" y="60287"/>
                  </a:cubicBezTo>
                  <a:cubicBezTo>
                    <a:pt x="15408" y="59877"/>
                    <a:pt x="15414" y="59879"/>
                    <a:pt x="15515" y="58868"/>
                  </a:cubicBezTo>
                  <a:cubicBezTo>
                    <a:pt x="15546" y="58570"/>
                    <a:pt x="15520" y="58267"/>
                    <a:pt x="15520" y="57966"/>
                  </a:cubicBezTo>
                  <a:lnTo>
                    <a:pt x="15456" y="57920"/>
                  </a:lnTo>
                  <a:cubicBezTo>
                    <a:pt x="15332" y="58481"/>
                    <a:pt x="15207" y="59041"/>
                    <a:pt x="15070" y="59660"/>
                  </a:cubicBezTo>
                  <a:cubicBezTo>
                    <a:pt x="14575" y="59388"/>
                    <a:pt x="14592" y="58999"/>
                    <a:pt x="14615" y="58600"/>
                  </a:cubicBezTo>
                  <a:cubicBezTo>
                    <a:pt x="14645" y="58071"/>
                    <a:pt x="14661" y="57541"/>
                    <a:pt x="14683" y="57011"/>
                  </a:cubicBezTo>
                  <a:lnTo>
                    <a:pt x="14615" y="56960"/>
                  </a:lnTo>
                  <a:cubicBezTo>
                    <a:pt x="14489" y="57701"/>
                    <a:pt x="14364" y="58442"/>
                    <a:pt x="14222" y="59281"/>
                  </a:cubicBezTo>
                  <a:lnTo>
                    <a:pt x="12347" y="58462"/>
                  </a:lnTo>
                  <a:cubicBezTo>
                    <a:pt x="12112" y="57266"/>
                    <a:pt x="12472" y="56137"/>
                    <a:pt x="12616" y="54987"/>
                  </a:cubicBezTo>
                  <a:lnTo>
                    <a:pt x="12616" y="54987"/>
                  </a:lnTo>
                  <a:cubicBezTo>
                    <a:pt x="12017" y="55956"/>
                    <a:pt x="12049" y="57052"/>
                    <a:pt x="11981" y="58125"/>
                  </a:cubicBezTo>
                  <a:cubicBezTo>
                    <a:pt x="11105" y="57997"/>
                    <a:pt x="11009" y="57900"/>
                    <a:pt x="11099" y="57163"/>
                  </a:cubicBezTo>
                  <a:cubicBezTo>
                    <a:pt x="11166" y="56607"/>
                    <a:pt x="11262" y="56054"/>
                    <a:pt x="11346" y="55502"/>
                  </a:cubicBezTo>
                  <a:lnTo>
                    <a:pt x="11150" y="55471"/>
                  </a:lnTo>
                  <a:lnTo>
                    <a:pt x="10721" y="57695"/>
                  </a:lnTo>
                  <a:cubicBezTo>
                    <a:pt x="10694" y="57699"/>
                    <a:pt x="10643" y="57721"/>
                    <a:pt x="10597" y="57721"/>
                  </a:cubicBezTo>
                  <a:cubicBezTo>
                    <a:pt x="10584" y="57721"/>
                    <a:pt x="10572" y="57719"/>
                    <a:pt x="10561" y="57715"/>
                  </a:cubicBezTo>
                  <a:cubicBezTo>
                    <a:pt x="9118" y="57238"/>
                    <a:pt x="9112" y="57239"/>
                    <a:pt x="8789" y="55763"/>
                  </a:cubicBezTo>
                  <a:cubicBezTo>
                    <a:pt x="8696" y="55342"/>
                    <a:pt x="8659" y="54909"/>
                    <a:pt x="8574" y="54323"/>
                  </a:cubicBezTo>
                  <a:lnTo>
                    <a:pt x="8574" y="54323"/>
                  </a:lnTo>
                  <a:cubicBezTo>
                    <a:pt x="8228" y="55285"/>
                    <a:pt x="8771" y="56044"/>
                    <a:pt x="8702" y="56931"/>
                  </a:cubicBezTo>
                  <a:cubicBezTo>
                    <a:pt x="8074" y="56004"/>
                    <a:pt x="8456" y="54997"/>
                    <a:pt x="8028" y="54103"/>
                  </a:cubicBezTo>
                  <a:lnTo>
                    <a:pt x="8028" y="54103"/>
                  </a:lnTo>
                  <a:cubicBezTo>
                    <a:pt x="8031" y="54490"/>
                    <a:pt x="8027" y="54878"/>
                    <a:pt x="8038" y="55264"/>
                  </a:cubicBezTo>
                  <a:cubicBezTo>
                    <a:pt x="8052" y="55699"/>
                    <a:pt x="8079" y="56132"/>
                    <a:pt x="8100" y="56571"/>
                  </a:cubicBezTo>
                  <a:cubicBezTo>
                    <a:pt x="7641" y="56419"/>
                    <a:pt x="7641" y="56419"/>
                    <a:pt x="7283" y="54784"/>
                  </a:cubicBezTo>
                  <a:cubicBezTo>
                    <a:pt x="7266" y="55134"/>
                    <a:pt x="7249" y="55485"/>
                    <a:pt x="7232" y="55836"/>
                  </a:cubicBezTo>
                  <a:lnTo>
                    <a:pt x="7052" y="55913"/>
                  </a:lnTo>
                  <a:cubicBezTo>
                    <a:pt x="6911" y="55682"/>
                    <a:pt x="6734" y="55464"/>
                    <a:pt x="6635" y="55216"/>
                  </a:cubicBezTo>
                  <a:cubicBezTo>
                    <a:pt x="6034" y="53701"/>
                    <a:pt x="5834" y="52082"/>
                    <a:pt x="6286" y="50561"/>
                  </a:cubicBezTo>
                  <a:cubicBezTo>
                    <a:pt x="6714" y="49119"/>
                    <a:pt x="7191" y="47607"/>
                    <a:pt x="8423" y="46535"/>
                  </a:cubicBezTo>
                  <a:cubicBezTo>
                    <a:pt x="8650" y="46338"/>
                    <a:pt x="8859" y="46203"/>
                    <a:pt x="9080" y="46203"/>
                  </a:cubicBezTo>
                  <a:cubicBezTo>
                    <a:pt x="9242" y="46203"/>
                    <a:pt x="9411" y="46275"/>
                    <a:pt x="9597" y="46448"/>
                  </a:cubicBezTo>
                  <a:lnTo>
                    <a:pt x="10322" y="45367"/>
                  </a:lnTo>
                  <a:lnTo>
                    <a:pt x="10446" y="45393"/>
                  </a:lnTo>
                  <a:lnTo>
                    <a:pt x="10395" y="45794"/>
                  </a:lnTo>
                  <a:lnTo>
                    <a:pt x="10495" y="45880"/>
                  </a:lnTo>
                  <a:cubicBezTo>
                    <a:pt x="10941" y="45360"/>
                    <a:pt x="11613" y="45072"/>
                    <a:pt x="12328" y="45072"/>
                  </a:cubicBezTo>
                  <a:close/>
                  <a:moveTo>
                    <a:pt x="112019" y="59085"/>
                  </a:moveTo>
                  <a:cubicBezTo>
                    <a:pt x="112023" y="59085"/>
                    <a:pt x="112027" y="59086"/>
                    <a:pt x="112031" y="59087"/>
                  </a:cubicBezTo>
                  <a:cubicBezTo>
                    <a:pt x="112319" y="59167"/>
                    <a:pt x="112629" y="59220"/>
                    <a:pt x="112888" y="59362"/>
                  </a:cubicBezTo>
                  <a:cubicBezTo>
                    <a:pt x="113659" y="59782"/>
                    <a:pt x="113781" y="60588"/>
                    <a:pt x="113121" y="61154"/>
                  </a:cubicBezTo>
                  <a:cubicBezTo>
                    <a:pt x="112511" y="61678"/>
                    <a:pt x="111866" y="62186"/>
                    <a:pt x="111168" y="62577"/>
                  </a:cubicBezTo>
                  <a:cubicBezTo>
                    <a:pt x="108349" y="64152"/>
                    <a:pt x="105515" y="65694"/>
                    <a:pt x="102574" y="67046"/>
                  </a:cubicBezTo>
                  <a:cubicBezTo>
                    <a:pt x="100625" y="67942"/>
                    <a:pt x="98805" y="69121"/>
                    <a:pt x="96947" y="70210"/>
                  </a:cubicBezTo>
                  <a:cubicBezTo>
                    <a:pt x="95410" y="71113"/>
                    <a:pt x="93921" y="72097"/>
                    <a:pt x="92381" y="72996"/>
                  </a:cubicBezTo>
                  <a:cubicBezTo>
                    <a:pt x="88981" y="74981"/>
                    <a:pt x="85564" y="76925"/>
                    <a:pt x="82023" y="78663"/>
                  </a:cubicBezTo>
                  <a:cubicBezTo>
                    <a:pt x="78491" y="80397"/>
                    <a:pt x="75082" y="82382"/>
                    <a:pt x="71633" y="84280"/>
                  </a:cubicBezTo>
                  <a:cubicBezTo>
                    <a:pt x="70731" y="84776"/>
                    <a:pt x="69800" y="84959"/>
                    <a:pt x="68773" y="85052"/>
                  </a:cubicBezTo>
                  <a:cubicBezTo>
                    <a:pt x="68675" y="85061"/>
                    <a:pt x="68581" y="85065"/>
                    <a:pt x="68490" y="85065"/>
                  </a:cubicBezTo>
                  <a:cubicBezTo>
                    <a:pt x="67471" y="85065"/>
                    <a:pt x="66843" y="84533"/>
                    <a:pt x="66089" y="83902"/>
                  </a:cubicBezTo>
                  <a:cubicBezTo>
                    <a:pt x="64560" y="82620"/>
                    <a:pt x="64196" y="80970"/>
                    <a:pt x="64101" y="79135"/>
                  </a:cubicBezTo>
                  <a:cubicBezTo>
                    <a:pt x="64003" y="77268"/>
                    <a:pt x="64246" y="75452"/>
                    <a:pt x="64659" y="73634"/>
                  </a:cubicBezTo>
                  <a:cubicBezTo>
                    <a:pt x="64955" y="72329"/>
                    <a:pt x="65654" y="71460"/>
                    <a:pt x="66883" y="70987"/>
                  </a:cubicBezTo>
                  <a:cubicBezTo>
                    <a:pt x="69768" y="69874"/>
                    <a:pt x="72650" y="68749"/>
                    <a:pt x="75543" y="67653"/>
                  </a:cubicBezTo>
                  <a:cubicBezTo>
                    <a:pt x="75788" y="67560"/>
                    <a:pt x="75981" y="67511"/>
                    <a:pt x="76135" y="67511"/>
                  </a:cubicBezTo>
                  <a:cubicBezTo>
                    <a:pt x="76492" y="67511"/>
                    <a:pt x="76642" y="67777"/>
                    <a:pt x="76760" y="68381"/>
                  </a:cubicBezTo>
                  <a:cubicBezTo>
                    <a:pt x="76615" y="68869"/>
                    <a:pt x="76146" y="68835"/>
                    <a:pt x="75790" y="68983"/>
                  </a:cubicBezTo>
                  <a:cubicBezTo>
                    <a:pt x="75231" y="69266"/>
                    <a:pt x="74676" y="69561"/>
                    <a:pt x="74110" y="69828"/>
                  </a:cubicBezTo>
                  <a:cubicBezTo>
                    <a:pt x="72015" y="70819"/>
                    <a:pt x="69909" y="71787"/>
                    <a:pt x="67819" y="72791"/>
                  </a:cubicBezTo>
                  <a:cubicBezTo>
                    <a:pt x="66726" y="73315"/>
                    <a:pt x="66167" y="74216"/>
                    <a:pt x="66074" y="75434"/>
                  </a:cubicBezTo>
                  <a:cubicBezTo>
                    <a:pt x="65976" y="76705"/>
                    <a:pt x="65820" y="77973"/>
                    <a:pt x="65718" y="79244"/>
                  </a:cubicBezTo>
                  <a:cubicBezTo>
                    <a:pt x="65624" y="80412"/>
                    <a:pt x="66163" y="81408"/>
                    <a:pt x="66723" y="82354"/>
                  </a:cubicBezTo>
                  <a:cubicBezTo>
                    <a:pt x="67152" y="83078"/>
                    <a:pt x="67929" y="83503"/>
                    <a:pt x="68741" y="83503"/>
                  </a:cubicBezTo>
                  <a:cubicBezTo>
                    <a:pt x="68980" y="83503"/>
                    <a:pt x="69222" y="83466"/>
                    <a:pt x="69459" y="83390"/>
                  </a:cubicBezTo>
                  <a:cubicBezTo>
                    <a:pt x="71008" y="82888"/>
                    <a:pt x="72563" y="82362"/>
                    <a:pt x="74037" y="81679"/>
                  </a:cubicBezTo>
                  <a:cubicBezTo>
                    <a:pt x="75837" y="80848"/>
                    <a:pt x="77560" y="79850"/>
                    <a:pt x="79308" y="78910"/>
                  </a:cubicBezTo>
                  <a:cubicBezTo>
                    <a:pt x="79894" y="78595"/>
                    <a:pt x="80487" y="78318"/>
                    <a:pt x="80923" y="77744"/>
                  </a:cubicBezTo>
                  <a:cubicBezTo>
                    <a:pt x="81187" y="77398"/>
                    <a:pt x="81701" y="77236"/>
                    <a:pt x="82111" y="77008"/>
                  </a:cubicBezTo>
                  <a:cubicBezTo>
                    <a:pt x="85965" y="74871"/>
                    <a:pt x="89812" y="72722"/>
                    <a:pt x="93678" y="70608"/>
                  </a:cubicBezTo>
                  <a:cubicBezTo>
                    <a:pt x="95657" y="69526"/>
                    <a:pt x="97672" y="68514"/>
                    <a:pt x="99663" y="67457"/>
                  </a:cubicBezTo>
                  <a:cubicBezTo>
                    <a:pt x="100525" y="67001"/>
                    <a:pt x="101392" y="66549"/>
                    <a:pt x="102218" y="66032"/>
                  </a:cubicBezTo>
                  <a:cubicBezTo>
                    <a:pt x="104811" y="64404"/>
                    <a:pt x="107698" y="63349"/>
                    <a:pt x="110345" y="61829"/>
                  </a:cubicBezTo>
                  <a:cubicBezTo>
                    <a:pt x="110432" y="61779"/>
                    <a:pt x="110521" y="61712"/>
                    <a:pt x="110616" y="61697"/>
                  </a:cubicBezTo>
                  <a:cubicBezTo>
                    <a:pt x="111727" y="61536"/>
                    <a:pt x="112365" y="60928"/>
                    <a:pt x="112412" y="59702"/>
                  </a:cubicBezTo>
                  <a:lnTo>
                    <a:pt x="111805" y="59198"/>
                  </a:lnTo>
                  <a:cubicBezTo>
                    <a:pt x="111916" y="59140"/>
                    <a:pt x="111977" y="59085"/>
                    <a:pt x="112019" y="59085"/>
                  </a:cubicBezTo>
                  <a:close/>
                  <a:moveTo>
                    <a:pt x="86187" y="0"/>
                  </a:moveTo>
                  <a:cubicBezTo>
                    <a:pt x="84496" y="0"/>
                    <a:pt x="82818" y="190"/>
                    <a:pt x="81147" y="684"/>
                  </a:cubicBezTo>
                  <a:cubicBezTo>
                    <a:pt x="80577" y="853"/>
                    <a:pt x="80020" y="1129"/>
                    <a:pt x="79512" y="1446"/>
                  </a:cubicBezTo>
                  <a:cubicBezTo>
                    <a:pt x="77423" y="2750"/>
                    <a:pt x="75786" y="4524"/>
                    <a:pt x="74336" y="6493"/>
                  </a:cubicBezTo>
                  <a:cubicBezTo>
                    <a:pt x="74090" y="6828"/>
                    <a:pt x="73730" y="7078"/>
                    <a:pt x="73419" y="7364"/>
                  </a:cubicBezTo>
                  <a:lnTo>
                    <a:pt x="73419" y="7364"/>
                  </a:lnTo>
                  <a:cubicBezTo>
                    <a:pt x="73210" y="6231"/>
                    <a:pt x="72409" y="5461"/>
                    <a:pt x="71563" y="4866"/>
                  </a:cubicBezTo>
                  <a:cubicBezTo>
                    <a:pt x="69645" y="3520"/>
                    <a:pt x="67499" y="2582"/>
                    <a:pt x="65158" y="2292"/>
                  </a:cubicBezTo>
                  <a:cubicBezTo>
                    <a:pt x="63561" y="2094"/>
                    <a:pt x="61933" y="2147"/>
                    <a:pt x="60322" y="2045"/>
                  </a:cubicBezTo>
                  <a:cubicBezTo>
                    <a:pt x="59743" y="2009"/>
                    <a:pt x="59166" y="1992"/>
                    <a:pt x="58590" y="1992"/>
                  </a:cubicBezTo>
                  <a:cubicBezTo>
                    <a:pt x="55556" y="1992"/>
                    <a:pt x="52558" y="2454"/>
                    <a:pt x="49569" y="2915"/>
                  </a:cubicBezTo>
                  <a:cubicBezTo>
                    <a:pt x="45745" y="3505"/>
                    <a:pt x="41949" y="4275"/>
                    <a:pt x="38139" y="4953"/>
                  </a:cubicBezTo>
                  <a:cubicBezTo>
                    <a:pt x="36286" y="5284"/>
                    <a:pt x="34425" y="5576"/>
                    <a:pt x="32573" y="5914"/>
                  </a:cubicBezTo>
                  <a:cubicBezTo>
                    <a:pt x="32339" y="5957"/>
                    <a:pt x="32126" y="6154"/>
                    <a:pt x="31919" y="6302"/>
                  </a:cubicBezTo>
                  <a:cubicBezTo>
                    <a:pt x="31708" y="6453"/>
                    <a:pt x="31522" y="6766"/>
                    <a:pt x="31319" y="6772"/>
                  </a:cubicBezTo>
                  <a:cubicBezTo>
                    <a:pt x="30682" y="6791"/>
                    <a:pt x="30251" y="7138"/>
                    <a:pt x="29826" y="7522"/>
                  </a:cubicBezTo>
                  <a:cubicBezTo>
                    <a:pt x="29330" y="7971"/>
                    <a:pt x="28894" y="8498"/>
                    <a:pt x="28355" y="8884"/>
                  </a:cubicBezTo>
                  <a:cubicBezTo>
                    <a:pt x="26549" y="10177"/>
                    <a:pt x="24717" y="11432"/>
                    <a:pt x="22880" y="12682"/>
                  </a:cubicBezTo>
                  <a:cubicBezTo>
                    <a:pt x="21841" y="13390"/>
                    <a:pt x="20761" y="14015"/>
                    <a:pt x="20197" y="15248"/>
                  </a:cubicBezTo>
                  <a:cubicBezTo>
                    <a:pt x="19922" y="15848"/>
                    <a:pt x="19440" y="16356"/>
                    <a:pt x="19030" y="16891"/>
                  </a:cubicBezTo>
                  <a:cubicBezTo>
                    <a:pt x="18374" y="17746"/>
                    <a:pt x="17668" y="18563"/>
                    <a:pt x="17042" y="19440"/>
                  </a:cubicBezTo>
                  <a:cubicBezTo>
                    <a:pt x="14792" y="22592"/>
                    <a:pt x="12569" y="25763"/>
                    <a:pt x="10332" y="28925"/>
                  </a:cubicBezTo>
                  <a:cubicBezTo>
                    <a:pt x="7177" y="33375"/>
                    <a:pt x="4025" y="37829"/>
                    <a:pt x="877" y="42284"/>
                  </a:cubicBezTo>
                  <a:cubicBezTo>
                    <a:pt x="646" y="42613"/>
                    <a:pt x="422" y="42957"/>
                    <a:pt x="263" y="43325"/>
                  </a:cubicBezTo>
                  <a:cubicBezTo>
                    <a:pt x="0" y="43939"/>
                    <a:pt x="142" y="44376"/>
                    <a:pt x="754" y="44625"/>
                  </a:cubicBezTo>
                  <a:cubicBezTo>
                    <a:pt x="1243" y="44824"/>
                    <a:pt x="1789" y="45015"/>
                    <a:pt x="2305" y="45015"/>
                  </a:cubicBezTo>
                  <a:cubicBezTo>
                    <a:pt x="2334" y="45015"/>
                    <a:pt x="2362" y="45015"/>
                    <a:pt x="2390" y="45013"/>
                  </a:cubicBezTo>
                  <a:cubicBezTo>
                    <a:pt x="3967" y="44950"/>
                    <a:pt x="5540" y="44768"/>
                    <a:pt x="7115" y="44641"/>
                  </a:cubicBezTo>
                  <a:cubicBezTo>
                    <a:pt x="7628" y="44600"/>
                    <a:pt x="8143" y="44589"/>
                    <a:pt x="8518" y="44571"/>
                  </a:cubicBezTo>
                  <a:lnTo>
                    <a:pt x="8518" y="44571"/>
                  </a:lnTo>
                  <a:cubicBezTo>
                    <a:pt x="8234" y="44958"/>
                    <a:pt x="7941" y="45367"/>
                    <a:pt x="7637" y="45768"/>
                  </a:cubicBezTo>
                  <a:cubicBezTo>
                    <a:pt x="5645" y="48402"/>
                    <a:pt x="5375" y="51367"/>
                    <a:pt x="5928" y="54501"/>
                  </a:cubicBezTo>
                  <a:cubicBezTo>
                    <a:pt x="6109" y="55521"/>
                    <a:pt x="6604" y="56317"/>
                    <a:pt x="7482" y="56865"/>
                  </a:cubicBezTo>
                  <a:cubicBezTo>
                    <a:pt x="7765" y="57044"/>
                    <a:pt x="8062" y="57199"/>
                    <a:pt x="8371" y="57328"/>
                  </a:cubicBezTo>
                  <a:cubicBezTo>
                    <a:pt x="9491" y="57791"/>
                    <a:pt x="10635" y="58200"/>
                    <a:pt x="11739" y="58696"/>
                  </a:cubicBezTo>
                  <a:cubicBezTo>
                    <a:pt x="15054" y="60184"/>
                    <a:pt x="18343" y="61738"/>
                    <a:pt x="21668" y="63205"/>
                  </a:cubicBezTo>
                  <a:cubicBezTo>
                    <a:pt x="29065" y="66472"/>
                    <a:pt x="36251" y="70165"/>
                    <a:pt x="43404" y="73921"/>
                  </a:cubicBezTo>
                  <a:cubicBezTo>
                    <a:pt x="47013" y="75815"/>
                    <a:pt x="50652" y="77637"/>
                    <a:pt x="54420" y="79201"/>
                  </a:cubicBezTo>
                  <a:cubicBezTo>
                    <a:pt x="58492" y="80892"/>
                    <a:pt x="62514" y="82695"/>
                    <a:pt x="66367" y="84856"/>
                  </a:cubicBezTo>
                  <a:cubicBezTo>
                    <a:pt x="67019" y="85221"/>
                    <a:pt x="67815" y="85498"/>
                    <a:pt x="68548" y="85507"/>
                  </a:cubicBezTo>
                  <a:cubicBezTo>
                    <a:pt x="68569" y="85508"/>
                    <a:pt x="68591" y="85508"/>
                    <a:pt x="68613" y="85508"/>
                  </a:cubicBezTo>
                  <a:cubicBezTo>
                    <a:pt x="69685" y="85508"/>
                    <a:pt x="70723" y="85182"/>
                    <a:pt x="71697" y="84626"/>
                  </a:cubicBezTo>
                  <a:cubicBezTo>
                    <a:pt x="73742" y="83459"/>
                    <a:pt x="75824" y="82357"/>
                    <a:pt x="77904" y="81252"/>
                  </a:cubicBezTo>
                  <a:cubicBezTo>
                    <a:pt x="83135" y="78474"/>
                    <a:pt x="88478" y="75907"/>
                    <a:pt x="93531" y="72802"/>
                  </a:cubicBezTo>
                  <a:cubicBezTo>
                    <a:pt x="94678" y="72098"/>
                    <a:pt x="95817" y="71380"/>
                    <a:pt x="96978" y="70700"/>
                  </a:cubicBezTo>
                  <a:cubicBezTo>
                    <a:pt x="98866" y="69596"/>
                    <a:pt x="100705" y="68381"/>
                    <a:pt x="102680" y="67463"/>
                  </a:cubicBezTo>
                  <a:cubicBezTo>
                    <a:pt x="105584" y="66113"/>
                    <a:pt x="108401" y="64610"/>
                    <a:pt x="111184" y="63039"/>
                  </a:cubicBezTo>
                  <a:cubicBezTo>
                    <a:pt x="111997" y="62579"/>
                    <a:pt x="112752" y="61994"/>
                    <a:pt x="113469" y="61390"/>
                  </a:cubicBezTo>
                  <a:cubicBezTo>
                    <a:pt x="114161" y="60809"/>
                    <a:pt x="114207" y="60502"/>
                    <a:pt x="113773" y="59721"/>
                  </a:cubicBezTo>
                  <a:cubicBezTo>
                    <a:pt x="113593" y="59398"/>
                    <a:pt x="113252" y="59103"/>
                    <a:pt x="112914" y="58945"/>
                  </a:cubicBezTo>
                  <a:cubicBezTo>
                    <a:pt x="112501" y="58754"/>
                    <a:pt x="112014" y="58720"/>
                    <a:pt x="111459" y="58596"/>
                  </a:cubicBezTo>
                  <a:cubicBezTo>
                    <a:pt x="111407" y="58271"/>
                    <a:pt x="111315" y="57919"/>
                    <a:pt x="111300" y="57563"/>
                  </a:cubicBezTo>
                  <a:cubicBezTo>
                    <a:pt x="111241" y="56061"/>
                    <a:pt x="111675" y="54638"/>
                    <a:pt x="112000" y="53194"/>
                  </a:cubicBezTo>
                  <a:cubicBezTo>
                    <a:pt x="112127" y="52636"/>
                    <a:pt x="112321" y="52207"/>
                    <a:pt x="112817" y="51888"/>
                  </a:cubicBezTo>
                  <a:cubicBezTo>
                    <a:pt x="113148" y="51674"/>
                    <a:pt x="113438" y="51366"/>
                    <a:pt x="113683" y="51050"/>
                  </a:cubicBezTo>
                  <a:cubicBezTo>
                    <a:pt x="114145" y="50453"/>
                    <a:pt x="114100" y="50114"/>
                    <a:pt x="113568" y="49554"/>
                  </a:cubicBezTo>
                  <a:cubicBezTo>
                    <a:pt x="113456" y="49437"/>
                    <a:pt x="113339" y="49323"/>
                    <a:pt x="113198" y="49183"/>
                  </a:cubicBezTo>
                  <a:lnTo>
                    <a:pt x="113472" y="48379"/>
                  </a:lnTo>
                  <a:cubicBezTo>
                    <a:pt x="114201" y="48409"/>
                    <a:pt x="114837" y="48436"/>
                    <a:pt x="115474" y="48464"/>
                  </a:cubicBezTo>
                  <a:cubicBezTo>
                    <a:pt x="116146" y="48493"/>
                    <a:pt x="116818" y="48513"/>
                    <a:pt x="117489" y="48561"/>
                  </a:cubicBezTo>
                  <a:cubicBezTo>
                    <a:pt x="118395" y="48627"/>
                    <a:pt x="119298" y="48779"/>
                    <a:pt x="120203" y="48781"/>
                  </a:cubicBezTo>
                  <a:cubicBezTo>
                    <a:pt x="120209" y="48781"/>
                    <a:pt x="120215" y="48781"/>
                    <a:pt x="120221" y="48781"/>
                  </a:cubicBezTo>
                  <a:cubicBezTo>
                    <a:pt x="121726" y="48781"/>
                    <a:pt x="122436" y="48345"/>
                    <a:pt x="122641" y="46965"/>
                  </a:cubicBezTo>
                  <a:cubicBezTo>
                    <a:pt x="122651" y="46899"/>
                    <a:pt x="122665" y="46832"/>
                    <a:pt x="122681" y="46766"/>
                  </a:cubicBezTo>
                  <a:cubicBezTo>
                    <a:pt x="123006" y="45427"/>
                    <a:pt x="123196" y="44033"/>
                    <a:pt x="123696" y="42761"/>
                  </a:cubicBezTo>
                  <a:cubicBezTo>
                    <a:pt x="124184" y="41521"/>
                    <a:pt x="124481" y="40262"/>
                    <a:pt x="124674" y="38970"/>
                  </a:cubicBezTo>
                  <a:cubicBezTo>
                    <a:pt x="125346" y="34471"/>
                    <a:pt x="126304" y="30039"/>
                    <a:pt x="127585" y="25670"/>
                  </a:cubicBezTo>
                  <a:cubicBezTo>
                    <a:pt x="128303" y="23220"/>
                    <a:pt x="128876" y="20725"/>
                    <a:pt x="129473" y="18241"/>
                  </a:cubicBezTo>
                  <a:cubicBezTo>
                    <a:pt x="129695" y="17312"/>
                    <a:pt x="129414" y="17011"/>
                    <a:pt x="128488" y="17011"/>
                  </a:cubicBezTo>
                  <a:cubicBezTo>
                    <a:pt x="128478" y="17011"/>
                    <a:pt x="128467" y="17011"/>
                    <a:pt x="128457" y="17011"/>
                  </a:cubicBezTo>
                  <a:cubicBezTo>
                    <a:pt x="128322" y="17012"/>
                    <a:pt x="128183" y="17010"/>
                    <a:pt x="128055" y="17046"/>
                  </a:cubicBezTo>
                  <a:cubicBezTo>
                    <a:pt x="127947" y="17077"/>
                    <a:pt x="127844" y="17090"/>
                    <a:pt x="127744" y="17090"/>
                  </a:cubicBezTo>
                  <a:cubicBezTo>
                    <a:pt x="127419" y="17090"/>
                    <a:pt x="127131" y="16947"/>
                    <a:pt x="126819" y="16789"/>
                  </a:cubicBezTo>
                  <a:cubicBezTo>
                    <a:pt x="124951" y="15841"/>
                    <a:pt x="123536" y="14342"/>
                    <a:pt x="122039" y="12942"/>
                  </a:cubicBezTo>
                  <a:cubicBezTo>
                    <a:pt x="121723" y="12647"/>
                    <a:pt x="121356" y="12344"/>
                    <a:pt x="121189" y="11967"/>
                  </a:cubicBezTo>
                  <a:cubicBezTo>
                    <a:pt x="120730" y="10920"/>
                    <a:pt x="119966" y="10135"/>
                    <a:pt x="119158" y="9376"/>
                  </a:cubicBezTo>
                  <a:cubicBezTo>
                    <a:pt x="118995" y="9222"/>
                    <a:pt x="118792" y="9023"/>
                    <a:pt x="118596" y="9008"/>
                  </a:cubicBezTo>
                  <a:cubicBezTo>
                    <a:pt x="118021" y="8964"/>
                    <a:pt x="117950" y="8571"/>
                    <a:pt x="117931" y="8159"/>
                  </a:cubicBezTo>
                  <a:cubicBezTo>
                    <a:pt x="117489" y="8047"/>
                    <a:pt x="117091" y="7970"/>
                    <a:pt x="116708" y="7849"/>
                  </a:cubicBezTo>
                  <a:cubicBezTo>
                    <a:pt x="112892" y="6643"/>
                    <a:pt x="109090" y="5394"/>
                    <a:pt x="105261" y="4229"/>
                  </a:cubicBezTo>
                  <a:cubicBezTo>
                    <a:pt x="100309" y="2721"/>
                    <a:pt x="95422" y="998"/>
                    <a:pt x="90243" y="303"/>
                  </a:cubicBezTo>
                  <a:cubicBezTo>
                    <a:pt x="88879" y="120"/>
                    <a:pt x="87529" y="0"/>
                    <a:pt x="86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29">
              <a:extLst>
                <a:ext uri="{FF2B5EF4-FFF2-40B4-BE49-F238E27FC236}">
                  <a16:creationId xmlns:a16="http://schemas.microsoft.com/office/drawing/2014/main" id="{B41620BE-4C1C-898F-F710-D3CEC2B604C7}"/>
                </a:ext>
              </a:extLst>
            </p:cNvPr>
            <p:cNvSpPr/>
            <p:nvPr/>
          </p:nvSpPr>
          <p:spPr>
            <a:xfrm>
              <a:off x="3733525" y="3291775"/>
              <a:ext cx="100750" cy="37700"/>
            </a:xfrm>
            <a:custGeom>
              <a:avLst/>
              <a:gdLst/>
              <a:ahLst/>
              <a:cxnLst/>
              <a:rect l="l" t="t" r="r" b="b"/>
              <a:pathLst>
                <a:path w="4030" h="1508" extrusionOk="0">
                  <a:moveTo>
                    <a:pt x="4030" y="0"/>
                  </a:moveTo>
                  <a:cubicBezTo>
                    <a:pt x="2690" y="462"/>
                    <a:pt x="1351" y="928"/>
                    <a:pt x="14" y="1398"/>
                  </a:cubicBezTo>
                  <a:cubicBezTo>
                    <a:pt x="1" y="1402"/>
                    <a:pt x="12" y="1479"/>
                    <a:pt x="12" y="1507"/>
                  </a:cubicBezTo>
                  <a:lnTo>
                    <a:pt x="3059" y="602"/>
                  </a:lnTo>
                  <a:cubicBezTo>
                    <a:pt x="3416" y="454"/>
                    <a:pt x="3885" y="488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29">
              <a:extLst>
                <a:ext uri="{FF2B5EF4-FFF2-40B4-BE49-F238E27FC236}">
                  <a16:creationId xmlns:a16="http://schemas.microsoft.com/office/drawing/2014/main" id="{B2EED402-61B2-A928-D887-CF837EC754AB}"/>
                </a:ext>
              </a:extLst>
            </p:cNvPr>
            <p:cNvSpPr/>
            <p:nvPr/>
          </p:nvSpPr>
          <p:spPr>
            <a:xfrm>
              <a:off x="2125975" y="2422900"/>
              <a:ext cx="26275" cy="44275"/>
            </a:xfrm>
            <a:custGeom>
              <a:avLst/>
              <a:gdLst/>
              <a:ahLst/>
              <a:cxnLst/>
              <a:rect l="l" t="t" r="r" b="b"/>
              <a:pathLst>
                <a:path w="1051" h="1771" extrusionOk="0">
                  <a:moveTo>
                    <a:pt x="963" y="0"/>
                  </a:moveTo>
                  <a:lnTo>
                    <a:pt x="1" y="1770"/>
                  </a:lnTo>
                  <a:lnTo>
                    <a:pt x="1050" y="534"/>
                  </a:lnTo>
                  <a:cubicBezTo>
                    <a:pt x="1031" y="416"/>
                    <a:pt x="1012" y="299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29">
              <a:extLst>
                <a:ext uri="{FF2B5EF4-FFF2-40B4-BE49-F238E27FC236}">
                  <a16:creationId xmlns:a16="http://schemas.microsoft.com/office/drawing/2014/main" id="{1E4734A2-30DC-9D46-6DE8-4374D7E20014}"/>
                </a:ext>
              </a:extLst>
            </p:cNvPr>
            <p:cNvSpPr/>
            <p:nvPr/>
          </p:nvSpPr>
          <p:spPr>
            <a:xfrm>
              <a:off x="2451225" y="2010150"/>
              <a:ext cx="19850" cy="25025"/>
            </a:xfrm>
            <a:custGeom>
              <a:avLst/>
              <a:gdLst/>
              <a:ahLst/>
              <a:cxnLst/>
              <a:rect l="l" t="t" r="r" b="b"/>
              <a:pathLst>
                <a:path w="794" h="1001" extrusionOk="0">
                  <a:moveTo>
                    <a:pt x="793" y="0"/>
                  </a:moveTo>
                  <a:lnTo>
                    <a:pt x="1" y="882"/>
                  </a:lnTo>
                  <a:lnTo>
                    <a:pt x="130" y="1000"/>
                  </a:lnTo>
                  <a:lnTo>
                    <a:pt x="433" y="808"/>
                  </a:lnTo>
                  <a:cubicBezTo>
                    <a:pt x="553" y="685"/>
                    <a:pt x="673" y="562"/>
                    <a:pt x="793" y="438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29">
              <a:extLst>
                <a:ext uri="{FF2B5EF4-FFF2-40B4-BE49-F238E27FC236}">
                  <a16:creationId xmlns:a16="http://schemas.microsoft.com/office/drawing/2014/main" id="{436F0A9E-31C1-A8A6-2B65-8EBA4B24CA94}"/>
                </a:ext>
              </a:extLst>
            </p:cNvPr>
            <p:cNvSpPr/>
            <p:nvPr/>
          </p:nvSpPr>
          <p:spPr>
            <a:xfrm>
              <a:off x="3013825" y="2677300"/>
              <a:ext cx="18700" cy="15025"/>
            </a:xfrm>
            <a:custGeom>
              <a:avLst/>
              <a:gdLst/>
              <a:ahLst/>
              <a:cxnLst/>
              <a:rect l="l" t="t" r="r" b="b"/>
              <a:pathLst>
                <a:path w="748" h="601" extrusionOk="0">
                  <a:moveTo>
                    <a:pt x="280" y="1"/>
                  </a:moveTo>
                  <a:cubicBezTo>
                    <a:pt x="201" y="1"/>
                    <a:pt x="108" y="26"/>
                    <a:pt x="0" y="86"/>
                  </a:cubicBezTo>
                  <a:lnTo>
                    <a:pt x="568" y="600"/>
                  </a:lnTo>
                  <a:cubicBezTo>
                    <a:pt x="628" y="548"/>
                    <a:pt x="748" y="470"/>
                    <a:pt x="739" y="449"/>
                  </a:cubicBezTo>
                  <a:cubicBezTo>
                    <a:pt x="633" y="212"/>
                    <a:pt x="50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29">
              <a:extLst>
                <a:ext uri="{FF2B5EF4-FFF2-40B4-BE49-F238E27FC236}">
                  <a16:creationId xmlns:a16="http://schemas.microsoft.com/office/drawing/2014/main" id="{4608FF29-FAC5-9AB2-E488-BA4EB10BD999}"/>
                </a:ext>
              </a:extLst>
            </p:cNvPr>
            <p:cNvSpPr/>
            <p:nvPr/>
          </p:nvSpPr>
          <p:spPr>
            <a:xfrm>
              <a:off x="2921250" y="2699800"/>
              <a:ext cx="12625" cy="26350"/>
            </a:xfrm>
            <a:custGeom>
              <a:avLst/>
              <a:gdLst/>
              <a:ahLst/>
              <a:cxnLst/>
              <a:rect l="l" t="t" r="r" b="b"/>
              <a:pathLst>
                <a:path w="505" h="1054" extrusionOk="0">
                  <a:moveTo>
                    <a:pt x="504" y="0"/>
                  </a:moveTo>
                  <a:lnTo>
                    <a:pt x="504" y="0"/>
                  </a:lnTo>
                  <a:cubicBezTo>
                    <a:pt x="338" y="278"/>
                    <a:pt x="163" y="552"/>
                    <a:pt x="16" y="838"/>
                  </a:cubicBezTo>
                  <a:cubicBezTo>
                    <a:pt x="0" y="869"/>
                    <a:pt x="142" y="980"/>
                    <a:pt x="210" y="1053"/>
                  </a:cubicBezTo>
                  <a:cubicBezTo>
                    <a:pt x="308" y="702"/>
                    <a:pt x="407" y="351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29">
              <a:extLst>
                <a:ext uri="{FF2B5EF4-FFF2-40B4-BE49-F238E27FC236}">
                  <a16:creationId xmlns:a16="http://schemas.microsoft.com/office/drawing/2014/main" id="{EDF574A6-E458-65EE-36AC-5C235612CFF0}"/>
                </a:ext>
              </a:extLst>
            </p:cNvPr>
            <p:cNvSpPr/>
            <p:nvPr/>
          </p:nvSpPr>
          <p:spPr>
            <a:xfrm>
              <a:off x="3150325" y="2672700"/>
              <a:ext cx="23000" cy="17650"/>
            </a:xfrm>
            <a:custGeom>
              <a:avLst/>
              <a:gdLst/>
              <a:ahLst/>
              <a:cxnLst/>
              <a:rect l="l" t="t" r="r" b="b"/>
              <a:pathLst>
                <a:path w="920" h="706" extrusionOk="0">
                  <a:moveTo>
                    <a:pt x="342" y="0"/>
                  </a:moveTo>
                  <a:lnTo>
                    <a:pt x="1" y="204"/>
                  </a:lnTo>
                  <a:lnTo>
                    <a:pt x="920" y="706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29">
              <a:extLst>
                <a:ext uri="{FF2B5EF4-FFF2-40B4-BE49-F238E27FC236}">
                  <a16:creationId xmlns:a16="http://schemas.microsoft.com/office/drawing/2014/main" id="{CD63A298-27F2-997D-90B3-B67691DB1BB3}"/>
                </a:ext>
              </a:extLst>
            </p:cNvPr>
            <p:cNvSpPr/>
            <p:nvPr/>
          </p:nvSpPr>
          <p:spPr>
            <a:xfrm>
              <a:off x="4897225" y="2664000"/>
              <a:ext cx="10575" cy="35200"/>
            </a:xfrm>
            <a:custGeom>
              <a:avLst/>
              <a:gdLst/>
              <a:ahLst/>
              <a:cxnLst/>
              <a:rect l="l" t="t" r="r" b="b"/>
              <a:pathLst>
                <a:path w="423" h="1408" extrusionOk="0">
                  <a:moveTo>
                    <a:pt x="351" y="1"/>
                  </a:moveTo>
                  <a:lnTo>
                    <a:pt x="1" y="573"/>
                  </a:lnTo>
                  <a:lnTo>
                    <a:pt x="77" y="1407"/>
                  </a:lnTo>
                  <a:cubicBezTo>
                    <a:pt x="319" y="1000"/>
                    <a:pt x="422" y="569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29">
              <a:extLst>
                <a:ext uri="{FF2B5EF4-FFF2-40B4-BE49-F238E27FC236}">
                  <a16:creationId xmlns:a16="http://schemas.microsoft.com/office/drawing/2014/main" id="{AB2CE673-39C2-40B5-4B61-E61550FDA726}"/>
                </a:ext>
              </a:extLst>
            </p:cNvPr>
            <p:cNvSpPr/>
            <p:nvPr/>
          </p:nvSpPr>
          <p:spPr>
            <a:xfrm>
              <a:off x="3620350" y="1886125"/>
              <a:ext cx="35050" cy="64150"/>
            </a:xfrm>
            <a:custGeom>
              <a:avLst/>
              <a:gdLst/>
              <a:ahLst/>
              <a:cxnLst/>
              <a:rect l="l" t="t" r="r" b="b"/>
              <a:pathLst>
                <a:path w="1402" h="2566" extrusionOk="0">
                  <a:moveTo>
                    <a:pt x="1307" y="0"/>
                  </a:moveTo>
                  <a:lnTo>
                    <a:pt x="0" y="2479"/>
                  </a:lnTo>
                  <a:lnTo>
                    <a:pt x="101" y="2565"/>
                  </a:lnTo>
                  <a:lnTo>
                    <a:pt x="1401" y="76"/>
                  </a:lnTo>
                  <a:cubicBezTo>
                    <a:pt x="1370" y="50"/>
                    <a:pt x="1339" y="25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29">
              <a:extLst>
                <a:ext uri="{FF2B5EF4-FFF2-40B4-BE49-F238E27FC236}">
                  <a16:creationId xmlns:a16="http://schemas.microsoft.com/office/drawing/2014/main" id="{31C4ABAB-47FC-874B-FB46-4D682A415CF7}"/>
                </a:ext>
              </a:extLst>
            </p:cNvPr>
            <p:cNvSpPr/>
            <p:nvPr/>
          </p:nvSpPr>
          <p:spPr>
            <a:xfrm>
              <a:off x="2709250" y="2310150"/>
              <a:ext cx="24625" cy="55500"/>
            </a:xfrm>
            <a:custGeom>
              <a:avLst/>
              <a:gdLst/>
              <a:ahLst/>
              <a:cxnLst/>
              <a:rect l="l" t="t" r="r" b="b"/>
              <a:pathLst>
                <a:path w="985" h="2220" extrusionOk="0">
                  <a:moveTo>
                    <a:pt x="984" y="0"/>
                  </a:moveTo>
                  <a:cubicBezTo>
                    <a:pt x="426" y="643"/>
                    <a:pt x="0" y="1342"/>
                    <a:pt x="0" y="2219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29">
              <a:extLst>
                <a:ext uri="{FF2B5EF4-FFF2-40B4-BE49-F238E27FC236}">
                  <a16:creationId xmlns:a16="http://schemas.microsoft.com/office/drawing/2014/main" id="{5B9025E1-F182-3C72-58BC-DDE263A79B0F}"/>
                </a:ext>
              </a:extLst>
            </p:cNvPr>
            <p:cNvSpPr/>
            <p:nvPr/>
          </p:nvSpPr>
          <p:spPr>
            <a:xfrm>
              <a:off x="3471800" y="2139625"/>
              <a:ext cx="28725" cy="53175"/>
            </a:xfrm>
            <a:custGeom>
              <a:avLst/>
              <a:gdLst/>
              <a:ahLst/>
              <a:cxnLst/>
              <a:rect l="l" t="t" r="r" b="b"/>
              <a:pathLst>
                <a:path w="1149" h="2127" extrusionOk="0">
                  <a:moveTo>
                    <a:pt x="910" y="1"/>
                  </a:moveTo>
                  <a:lnTo>
                    <a:pt x="1" y="2041"/>
                  </a:lnTo>
                  <a:lnTo>
                    <a:pt x="192" y="2126"/>
                  </a:lnTo>
                  <a:cubicBezTo>
                    <a:pt x="511" y="1450"/>
                    <a:pt x="831" y="773"/>
                    <a:pt x="1149" y="97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29">
              <a:extLst>
                <a:ext uri="{FF2B5EF4-FFF2-40B4-BE49-F238E27FC236}">
                  <a16:creationId xmlns:a16="http://schemas.microsoft.com/office/drawing/2014/main" id="{F5C0DCC2-0A03-3F34-B3E5-C82A600DB6A4}"/>
                </a:ext>
              </a:extLst>
            </p:cNvPr>
            <p:cNvSpPr/>
            <p:nvPr/>
          </p:nvSpPr>
          <p:spPr>
            <a:xfrm>
              <a:off x="2729200" y="2299575"/>
              <a:ext cx="24400" cy="50025"/>
            </a:xfrm>
            <a:custGeom>
              <a:avLst/>
              <a:gdLst/>
              <a:ahLst/>
              <a:cxnLst/>
              <a:rect l="l" t="t" r="r" b="b"/>
              <a:pathLst>
                <a:path w="976" h="2001" extrusionOk="0">
                  <a:moveTo>
                    <a:pt x="783" y="1"/>
                  </a:moveTo>
                  <a:cubicBezTo>
                    <a:pt x="521" y="640"/>
                    <a:pt x="261" y="1281"/>
                    <a:pt x="0" y="1922"/>
                  </a:cubicBezTo>
                  <a:lnTo>
                    <a:pt x="201" y="2000"/>
                  </a:lnTo>
                  <a:lnTo>
                    <a:pt x="975" y="75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29">
              <a:extLst>
                <a:ext uri="{FF2B5EF4-FFF2-40B4-BE49-F238E27FC236}">
                  <a16:creationId xmlns:a16="http://schemas.microsoft.com/office/drawing/2014/main" id="{9A13F972-5C26-C3A3-B3A5-CD89701205BA}"/>
                </a:ext>
              </a:extLst>
            </p:cNvPr>
            <p:cNvSpPr/>
            <p:nvPr/>
          </p:nvSpPr>
          <p:spPr>
            <a:xfrm>
              <a:off x="3365200" y="2372700"/>
              <a:ext cx="23875" cy="46225"/>
            </a:xfrm>
            <a:custGeom>
              <a:avLst/>
              <a:gdLst/>
              <a:ahLst/>
              <a:cxnLst/>
              <a:rect l="l" t="t" r="r" b="b"/>
              <a:pathLst>
                <a:path w="955" h="1849" extrusionOk="0">
                  <a:moveTo>
                    <a:pt x="761" y="1"/>
                  </a:moveTo>
                  <a:lnTo>
                    <a:pt x="0" y="1770"/>
                  </a:lnTo>
                  <a:lnTo>
                    <a:pt x="213" y="1849"/>
                  </a:lnTo>
                  <a:lnTo>
                    <a:pt x="955" y="80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29">
              <a:extLst>
                <a:ext uri="{FF2B5EF4-FFF2-40B4-BE49-F238E27FC236}">
                  <a16:creationId xmlns:a16="http://schemas.microsoft.com/office/drawing/2014/main" id="{48B680DE-ED1F-7D22-29DB-BE8E9C29BEA1}"/>
                </a:ext>
              </a:extLst>
            </p:cNvPr>
            <p:cNvSpPr/>
            <p:nvPr/>
          </p:nvSpPr>
          <p:spPr>
            <a:xfrm>
              <a:off x="3382850" y="1687775"/>
              <a:ext cx="19725" cy="46300"/>
            </a:xfrm>
            <a:custGeom>
              <a:avLst/>
              <a:gdLst/>
              <a:ahLst/>
              <a:cxnLst/>
              <a:rect l="l" t="t" r="r" b="b"/>
              <a:pathLst>
                <a:path w="789" h="1852" extrusionOk="0">
                  <a:moveTo>
                    <a:pt x="764" y="1"/>
                  </a:moveTo>
                  <a:lnTo>
                    <a:pt x="764" y="1"/>
                  </a:lnTo>
                  <a:cubicBezTo>
                    <a:pt x="509" y="600"/>
                    <a:pt x="256" y="1198"/>
                    <a:pt x="1" y="1796"/>
                  </a:cubicBezTo>
                  <a:lnTo>
                    <a:pt x="71" y="1851"/>
                  </a:lnTo>
                  <a:cubicBezTo>
                    <a:pt x="493" y="1318"/>
                    <a:pt x="789" y="730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29">
              <a:extLst>
                <a:ext uri="{FF2B5EF4-FFF2-40B4-BE49-F238E27FC236}">
                  <a16:creationId xmlns:a16="http://schemas.microsoft.com/office/drawing/2014/main" id="{A566C786-5944-C10F-B478-8D1E3DE540F7}"/>
                </a:ext>
              </a:extLst>
            </p:cNvPr>
            <p:cNvSpPr/>
            <p:nvPr/>
          </p:nvSpPr>
          <p:spPr>
            <a:xfrm>
              <a:off x="3619625" y="1871700"/>
              <a:ext cx="19250" cy="36375"/>
            </a:xfrm>
            <a:custGeom>
              <a:avLst/>
              <a:gdLst/>
              <a:ahLst/>
              <a:cxnLst/>
              <a:rect l="l" t="t" r="r" b="b"/>
              <a:pathLst>
                <a:path w="770" h="1455" extrusionOk="0">
                  <a:moveTo>
                    <a:pt x="601" y="1"/>
                  </a:moveTo>
                  <a:lnTo>
                    <a:pt x="1" y="1318"/>
                  </a:lnTo>
                  <a:lnTo>
                    <a:pt x="204" y="1455"/>
                  </a:lnTo>
                  <a:cubicBezTo>
                    <a:pt x="393" y="994"/>
                    <a:pt x="582" y="532"/>
                    <a:pt x="770" y="71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29">
              <a:extLst>
                <a:ext uri="{FF2B5EF4-FFF2-40B4-BE49-F238E27FC236}">
                  <a16:creationId xmlns:a16="http://schemas.microsoft.com/office/drawing/2014/main" id="{218FA4C4-57B4-700F-EFBC-4040FA60CD9C}"/>
                </a:ext>
              </a:extLst>
            </p:cNvPr>
            <p:cNvSpPr/>
            <p:nvPr/>
          </p:nvSpPr>
          <p:spPr>
            <a:xfrm>
              <a:off x="2351200" y="2229700"/>
              <a:ext cx="25950" cy="35450"/>
            </a:xfrm>
            <a:custGeom>
              <a:avLst/>
              <a:gdLst/>
              <a:ahLst/>
              <a:cxnLst/>
              <a:rect l="l" t="t" r="r" b="b"/>
              <a:pathLst>
                <a:path w="1038" h="1418" extrusionOk="0">
                  <a:moveTo>
                    <a:pt x="820" y="1"/>
                  </a:moveTo>
                  <a:lnTo>
                    <a:pt x="1" y="1377"/>
                  </a:lnTo>
                  <a:lnTo>
                    <a:pt x="53" y="1418"/>
                  </a:lnTo>
                  <a:cubicBezTo>
                    <a:pt x="380" y="994"/>
                    <a:pt x="709" y="571"/>
                    <a:pt x="1037" y="148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29">
              <a:extLst>
                <a:ext uri="{FF2B5EF4-FFF2-40B4-BE49-F238E27FC236}">
                  <a16:creationId xmlns:a16="http://schemas.microsoft.com/office/drawing/2014/main" id="{891128A7-E86F-7720-BD75-83CD3A57CB97}"/>
                </a:ext>
              </a:extLst>
            </p:cNvPr>
            <p:cNvSpPr/>
            <p:nvPr/>
          </p:nvSpPr>
          <p:spPr>
            <a:xfrm>
              <a:off x="3341100" y="1768500"/>
              <a:ext cx="24800" cy="43625"/>
            </a:xfrm>
            <a:custGeom>
              <a:avLst/>
              <a:gdLst/>
              <a:ahLst/>
              <a:cxnLst/>
              <a:rect l="l" t="t" r="r" b="b"/>
              <a:pathLst>
                <a:path w="992" h="1745" extrusionOk="0">
                  <a:moveTo>
                    <a:pt x="905" y="0"/>
                  </a:moveTo>
                  <a:lnTo>
                    <a:pt x="1" y="1685"/>
                  </a:lnTo>
                  <a:lnTo>
                    <a:pt x="73" y="1744"/>
                  </a:lnTo>
                  <a:lnTo>
                    <a:pt x="991" y="68"/>
                  </a:lnTo>
                  <a:cubicBezTo>
                    <a:pt x="963" y="46"/>
                    <a:pt x="934" y="23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29">
              <a:extLst>
                <a:ext uri="{FF2B5EF4-FFF2-40B4-BE49-F238E27FC236}">
                  <a16:creationId xmlns:a16="http://schemas.microsoft.com/office/drawing/2014/main" id="{E04E9C81-79DC-8439-BDB5-55A8F5069477}"/>
                </a:ext>
              </a:extLst>
            </p:cNvPr>
            <p:cNvSpPr/>
            <p:nvPr/>
          </p:nvSpPr>
          <p:spPr>
            <a:xfrm>
              <a:off x="2839125" y="1743050"/>
              <a:ext cx="19700" cy="40700"/>
            </a:xfrm>
            <a:custGeom>
              <a:avLst/>
              <a:gdLst/>
              <a:ahLst/>
              <a:cxnLst/>
              <a:rect l="l" t="t" r="r" b="b"/>
              <a:pathLst>
                <a:path w="788" h="1628" extrusionOk="0">
                  <a:moveTo>
                    <a:pt x="713" y="0"/>
                  </a:moveTo>
                  <a:cubicBezTo>
                    <a:pt x="308" y="460"/>
                    <a:pt x="16" y="974"/>
                    <a:pt x="0" y="1627"/>
                  </a:cubicBezTo>
                  <a:lnTo>
                    <a:pt x="787" y="60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29">
              <a:extLst>
                <a:ext uri="{FF2B5EF4-FFF2-40B4-BE49-F238E27FC236}">
                  <a16:creationId xmlns:a16="http://schemas.microsoft.com/office/drawing/2014/main" id="{1B36D7FD-F654-409A-A3D0-7FE5EAF6267E}"/>
                </a:ext>
              </a:extLst>
            </p:cNvPr>
            <p:cNvSpPr/>
            <p:nvPr/>
          </p:nvSpPr>
          <p:spPr>
            <a:xfrm>
              <a:off x="2817850" y="1733525"/>
              <a:ext cx="25425" cy="36500"/>
            </a:xfrm>
            <a:custGeom>
              <a:avLst/>
              <a:gdLst/>
              <a:ahLst/>
              <a:cxnLst/>
              <a:rect l="l" t="t" r="r" b="b"/>
              <a:pathLst>
                <a:path w="1017" h="1460" extrusionOk="0">
                  <a:moveTo>
                    <a:pt x="932" y="1"/>
                  </a:moveTo>
                  <a:lnTo>
                    <a:pt x="1" y="1318"/>
                  </a:lnTo>
                  <a:lnTo>
                    <a:pt x="226" y="1459"/>
                  </a:lnTo>
                  <a:lnTo>
                    <a:pt x="1017" y="70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29">
              <a:extLst>
                <a:ext uri="{FF2B5EF4-FFF2-40B4-BE49-F238E27FC236}">
                  <a16:creationId xmlns:a16="http://schemas.microsoft.com/office/drawing/2014/main" id="{DFEAF573-C1B7-73FF-402C-0B5A4673AC41}"/>
                </a:ext>
              </a:extLst>
            </p:cNvPr>
            <p:cNvSpPr/>
            <p:nvPr/>
          </p:nvSpPr>
          <p:spPr>
            <a:xfrm>
              <a:off x="3393000" y="1705600"/>
              <a:ext cx="20425" cy="36225"/>
            </a:xfrm>
            <a:custGeom>
              <a:avLst/>
              <a:gdLst/>
              <a:ahLst/>
              <a:cxnLst/>
              <a:rect l="l" t="t" r="r" b="b"/>
              <a:pathLst>
                <a:path w="817" h="1449" extrusionOk="0">
                  <a:moveTo>
                    <a:pt x="740" y="0"/>
                  </a:moveTo>
                  <a:lnTo>
                    <a:pt x="0" y="1337"/>
                  </a:lnTo>
                  <a:lnTo>
                    <a:pt x="235" y="1448"/>
                  </a:lnTo>
                  <a:cubicBezTo>
                    <a:pt x="428" y="985"/>
                    <a:pt x="622" y="522"/>
                    <a:pt x="817" y="60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29">
              <a:extLst>
                <a:ext uri="{FF2B5EF4-FFF2-40B4-BE49-F238E27FC236}">
                  <a16:creationId xmlns:a16="http://schemas.microsoft.com/office/drawing/2014/main" id="{E4D7DE74-8248-4AB9-276A-8AA7608E6EDF}"/>
                </a:ext>
              </a:extLst>
            </p:cNvPr>
            <p:cNvSpPr/>
            <p:nvPr/>
          </p:nvSpPr>
          <p:spPr>
            <a:xfrm>
              <a:off x="3363725" y="1732650"/>
              <a:ext cx="20925" cy="37550"/>
            </a:xfrm>
            <a:custGeom>
              <a:avLst/>
              <a:gdLst/>
              <a:ahLst/>
              <a:cxnLst/>
              <a:rect l="l" t="t" r="r" b="b"/>
              <a:pathLst>
                <a:path w="837" h="1502" extrusionOk="0">
                  <a:moveTo>
                    <a:pt x="766" y="1"/>
                  </a:moveTo>
                  <a:cubicBezTo>
                    <a:pt x="511" y="479"/>
                    <a:pt x="255" y="956"/>
                    <a:pt x="0" y="1434"/>
                  </a:cubicBezTo>
                  <a:cubicBezTo>
                    <a:pt x="29" y="1457"/>
                    <a:pt x="57" y="1480"/>
                    <a:pt x="86" y="1501"/>
                  </a:cubicBezTo>
                  <a:lnTo>
                    <a:pt x="836" y="5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29">
              <a:extLst>
                <a:ext uri="{FF2B5EF4-FFF2-40B4-BE49-F238E27FC236}">
                  <a16:creationId xmlns:a16="http://schemas.microsoft.com/office/drawing/2014/main" id="{6EEF688D-BC1C-D407-93FC-77E757313744}"/>
                </a:ext>
              </a:extLst>
            </p:cNvPr>
            <p:cNvSpPr/>
            <p:nvPr/>
          </p:nvSpPr>
          <p:spPr>
            <a:xfrm>
              <a:off x="3588750" y="1974675"/>
              <a:ext cx="20300" cy="35475"/>
            </a:xfrm>
            <a:custGeom>
              <a:avLst/>
              <a:gdLst/>
              <a:ahLst/>
              <a:cxnLst/>
              <a:rect l="l" t="t" r="r" b="b"/>
              <a:pathLst>
                <a:path w="812" h="1419" extrusionOk="0">
                  <a:moveTo>
                    <a:pt x="732" y="0"/>
                  </a:moveTo>
                  <a:lnTo>
                    <a:pt x="1" y="1320"/>
                  </a:lnTo>
                  <a:lnTo>
                    <a:pt x="207" y="1418"/>
                  </a:lnTo>
                  <a:lnTo>
                    <a:pt x="811" y="66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29">
              <a:extLst>
                <a:ext uri="{FF2B5EF4-FFF2-40B4-BE49-F238E27FC236}">
                  <a16:creationId xmlns:a16="http://schemas.microsoft.com/office/drawing/2014/main" id="{C961D049-488E-68EE-ED56-A8C1C8343F49}"/>
                </a:ext>
              </a:extLst>
            </p:cNvPr>
            <p:cNvSpPr/>
            <p:nvPr/>
          </p:nvSpPr>
          <p:spPr>
            <a:xfrm>
              <a:off x="3503100" y="2095075"/>
              <a:ext cx="17800" cy="31250"/>
            </a:xfrm>
            <a:custGeom>
              <a:avLst/>
              <a:gdLst/>
              <a:ahLst/>
              <a:cxnLst/>
              <a:rect l="l" t="t" r="r" b="b"/>
              <a:pathLst>
                <a:path w="712" h="1250" extrusionOk="0">
                  <a:moveTo>
                    <a:pt x="522" y="0"/>
                  </a:moveTo>
                  <a:cubicBezTo>
                    <a:pt x="348" y="371"/>
                    <a:pt x="174" y="741"/>
                    <a:pt x="0" y="1110"/>
                  </a:cubicBezTo>
                  <a:lnTo>
                    <a:pt x="199" y="1249"/>
                  </a:lnTo>
                  <a:lnTo>
                    <a:pt x="711" y="8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29">
              <a:extLst>
                <a:ext uri="{FF2B5EF4-FFF2-40B4-BE49-F238E27FC236}">
                  <a16:creationId xmlns:a16="http://schemas.microsoft.com/office/drawing/2014/main" id="{C41E13B1-37B1-AD60-AC0A-C348E523B883}"/>
                </a:ext>
              </a:extLst>
            </p:cNvPr>
            <p:cNvSpPr/>
            <p:nvPr/>
          </p:nvSpPr>
          <p:spPr>
            <a:xfrm>
              <a:off x="3444825" y="2217700"/>
              <a:ext cx="18475" cy="30575"/>
            </a:xfrm>
            <a:custGeom>
              <a:avLst/>
              <a:gdLst/>
              <a:ahLst/>
              <a:cxnLst/>
              <a:rect l="l" t="t" r="r" b="b"/>
              <a:pathLst>
                <a:path w="739" h="1223" extrusionOk="0">
                  <a:moveTo>
                    <a:pt x="538" y="1"/>
                  </a:moveTo>
                  <a:lnTo>
                    <a:pt x="1" y="1142"/>
                  </a:lnTo>
                  <a:lnTo>
                    <a:pt x="183" y="1223"/>
                  </a:lnTo>
                  <a:lnTo>
                    <a:pt x="739" y="9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29">
              <a:extLst>
                <a:ext uri="{FF2B5EF4-FFF2-40B4-BE49-F238E27FC236}">
                  <a16:creationId xmlns:a16="http://schemas.microsoft.com/office/drawing/2014/main" id="{A88C78C7-B902-C88D-BEF1-66100BA8FA54}"/>
                </a:ext>
              </a:extLst>
            </p:cNvPr>
            <p:cNvSpPr/>
            <p:nvPr/>
          </p:nvSpPr>
          <p:spPr>
            <a:xfrm>
              <a:off x="3263650" y="2271925"/>
              <a:ext cx="17075" cy="32225"/>
            </a:xfrm>
            <a:custGeom>
              <a:avLst/>
              <a:gdLst/>
              <a:ahLst/>
              <a:cxnLst/>
              <a:rect l="l" t="t" r="r" b="b"/>
              <a:pathLst>
                <a:path w="683" h="1289" extrusionOk="0">
                  <a:moveTo>
                    <a:pt x="592" y="0"/>
                  </a:moveTo>
                  <a:lnTo>
                    <a:pt x="0" y="1201"/>
                  </a:lnTo>
                  <a:lnTo>
                    <a:pt x="199" y="1289"/>
                  </a:lnTo>
                  <a:cubicBezTo>
                    <a:pt x="382" y="881"/>
                    <a:pt x="682" y="523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29">
              <a:extLst>
                <a:ext uri="{FF2B5EF4-FFF2-40B4-BE49-F238E27FC236}">
                  <a16:creationId xmlns:a16="http://schemas.microsoft.com/office/drawing/2014/main" id="{D537E8C7-9EAF-6F00-79E9-339C0A97EF26}"/>
                </a:ext>
              </a:extLst>
            </p:cNvPr>
            <p:cNvSpPr/>
            <p:nvPr/>
          </p:nvSpPr>
          <p:spPr>
            <a:xfrm>
              <a:off x="3258150" y="2332650"/>
              <a:ext cx="17925" cy="30575"/>
            </a:xfrm>
            <a:custGeom>
              <a:avLst/>
              <a:gdLst/>
              <a:ahLst/>
              <a:cxnLst/>
              <a:rect l="l" t="t" r="r" b="b"/>
              <a:pathLst>
                <a:path w="717" h="1223" extrusionOk="0">
                  <a:moveTo>
                    <a:pt x="534" y="0"/>
                  </a:moveTo>
                  <a:cubicBezTo>
                    <a:pt x="356" y="373"/>
                    <a:pt x="179" y="745"/>
                    <a:pt x="1" y="1118"/>
                  </a:cubicBezTo>
                  <a:lnTo>
                    <a:pt x="214" y="1222"/>
                  </a:lnTo>
                  <a:lnTo>
                    <a:pt x="716" y="80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29">
              <a:extLst>
                <a:ext uri="{FF2B5EF4-FFF2-40B4-BE49-F238E27FC236}">
                  <a16:creationId xmlns:a16="http://schemas.microsoft.com/office/drawing/2014/main" id="{68718D61-B3DD-26DD-5057-8FDC113F2D6F}"/>
                </a:ext>
              </a:extLst>
            </p:cNvPr>
            <p:cNvSpPr/>
            <p:nvPr/>
          </p:nvSpPr>
          <p:spPr>
            <a:xfrm>
              <a:off x="3118725" y="1678075"/>
              <a:ext cx="15675" cy="25900"/>
            </a:xfrm>
            <a:custGeom>
              <a:avLst/>
              <a:gdLst/>
              <a:ahLst/>
              <a:cxnLst/>
              <a:rect l="l" t="t" r="r" b="b"/>
              <a:pathLst>
                <a:path w="627" h="1036" extrusionOk="0">
                  <a:moveTo>
                    <a:pt x="448" y="0"/>
                  </a:moveTo>
                  <a:cubicBezTo>
                    <a:pt x="299" y="314"/>
                    <a:pt x="150" y="629"/>
                    <a:pt x="1" y="943"/>
                  </a:cubicBezTo>
                  <a:lnTo>
                    <a:pt x="191" y="1035"/>
                  </a:lnTo>
                  <a:cubicBezTo>
                    <a:pt x="336" y="715"/>
                    <a:pt x="482" y="393"/>
                    <a:pt x="627" y="7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29">
              <a:extLst>
                <a:ext uri="{FF2B5EF4-FFF2-40B4-BE49-F238E27FC236}">
                  <a16:creationId xmlns:a16="http://schemas.microsoft.com/office/drawing/2014/main" id="{4F249B41-5818-A2B5-87E7-0301FD768D60}"/>
                </a:ext>
              </a:extLst>
            </p:cNvPr>
            <p:cNvSpPr/>
            <p:nvPr/>
          </p:nvSpPr>
          <p:spPr>
            <a:xfrm>
              <a:off x="2712850" y="1766675"/>
              <a:ext cx="19225" cy="24625"/>
            </a:xfrm>
            <a:custGeom>
              <a:avLst/>
              <a:gdLst/>
              <a:ahLst/>
              <a:cxnLst/>
              <a:rect l="l" t="t" r="r" b="b"/>
              <a:pathLst>
                <a:path w="769" h="985" extrusionOk="0">
                  <a:moveTo>
                    <a:pt x="603" y="1"/>
                  </a:moveTo>
                  <a:lnTo>
                    <a:pt x="40" y="954"/>
                  </a:lnTo>
                  <a:lnTo>
                    <a:pt x="40" y="954"/>
                  </a:lnTo>
                  <a:cubicBezTo>
                    <a:pt x="448" y="799"/>
                    <a:pt x="601" y="451"/>
                    <a:pt x="769" y="113"/>
                  </a:cubicBezTo>
                  <a:lnTo>
                    <a:pt x="603" y="1"/>
                  </a:lnTo>
                  <a:close/>
                  <a:moveTo>
                    <a:pt x="40" y="954"/>
                  </a:moveTo>
                  <a:lnTo>
                    <a:pt x="40" y="954"/>
                  </a:lnTo>
                  <a:cubicBezTo>
                    <a:pt x="27" y="959"/>
                    <a:pt x="14" y="963"/>
                    <a:pt x="1" y="968"/>
                  </a:cubicBezTo>
                  <a:lnTo>
                    <a:pt x="21" y="985"/>
                  </a:lnTo>
                  <a:lnTo>
                    <a:pt x="40" y="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29">
              <a:extLst>
                <a:ext uri="{FF2B5EF4-FFF2-40B4-BE49-F238E27FC236}">
                  <a16:creationId xmlns:a16="http://schemas.microsoft.com/office/drawing/2014/main" id="{21757417-0762-0E5E-74F9-43909EBE501E}"/>
                </a:ext>
              </a:extLst>
            </p:cNvPr>
            <p:cNvSpPr/>
            <p:nvPr/>
          </p:nvSpPr>
          <p:spPr>
            <a:xfrm>
              <a:off x="2738050" y="2269300"/>
              <a:ext cx="14450" cy="24650"/>
            </a:xfrm>
            <a:custGeom>
              <a:avLst/>
              <a:gdLst/>
              <a:ahLst/>
              <a:cxnLst/>
              <a:rect l="l" t="t" r="r" b="b"/>
              <a:pathLst>
                <a:path w="578" h="986" extrusionOk="0">
                  <a:moveTo>
                    <a:pt x="397" y="0"/>
                  </a:moveTo>
                  <a:lnTo>
                    <a:pt x="1" y="939"/>
                  </a:lnTo>
                  <a:lnTo>
                    <a:pt x="194" y="985"/>
                  </a:lnTo>
                  <a:cubicBezTo>
                    <a:pt x="322" y="679"/>
                    <a:pt x="449" y="375"/>
                    <a:pt x="577" y="69"/>
                  </a:cubicBezTo>
                  <a:lnTo>
                    <a:pt x="3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29">
              <a:extLst>
                <a:ext uri="{FF2B5EF4-FFF2-40B4-BE49-F238E27FC236}">
                  <a16:creationId xmlns:a16="http://schemas.microsoft.com/office/drawing/2014/main" id="{7A4B2299-7791-5A7B-81B1-D50882D466E1}"/>
                </a:ext>
              </a:extLst>
            </p:cNvPr>
            <p:cNvSpPr/>
            <p:nvPr/>
          </p:nvSpPr>
          <p:spPr>
            <a:xfrm>
              <a:off x="2213750" y="2443875"/>
              <a:ext cx="19975" cy="25900"/>
            </a:xfrm>
            <a:custGeom>
              <a:avLst/>
              <a:gdLst/>
              <a:ahLst/>
              <a:cxnLst/>
              <a:rect l="l" t="t" r="r" b="b"/>
              <a:pathLst>
                <a:path w="799" h="1036" extrusionOk="0">
                  <a:moveTo>
                    <a:pt x="603" y="0"/>
                  </a:moveTo>
                  <a:cubicBezTo>
                    <a:pt x="401" y="317"/>
                    <a:pt x="201" y="635"/>
                    <a:pt x="0" y="952"/>
                  </a:cubicBezTo>
                  <a:lnTo>
                    <a:pt x="96" y="1035"/>
                  </a:lnTo>
                  <a:lnTo>
                    <a:pt x="798" y="13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29">
              <a:extLst>
                <a:ext uri="{FF2B5EF4-FFF2-40B4-BE49-F238E27FC236}">
                  <a16:creationId xmlns:a16="http://schemas.microsoft.com/office/drawing/2014/main" id="{FCCC6B95-8681-4F20-7164-F6C48C4EBA42}"/>
                </a:ext>
              </a:extLst>
            </p:cNvPr>
            <p:cNvSpPr/>
            <p:nvPr/>
          </p:nvSpPr>
          <p:spPr>
            <a:xfrm>
              <a:off x="2510225" y="2393925"/>
              <a:ext cx="10375" cy="30300"/>
            </a:xfrm>
            <a:custGeom>
              <a:avLst/>
              <a:gdLst/>
              <a:ahLst/>
              <a:cxnLst/>
              <a:rect l="l" t="t" r="r" b="b"/>
              <a:pathLst>
                <a:path w="415" h="1212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22" y="388"/>
                    <a:pt x="62" y="775"/>
                    <a:pt x="0" y="1162"/>
                  </a:cubicBezTo>
                  <a:lnTo>
                    <a:pt x="70" y="1211"/>
                  </a:lnTo>
                  <a:cubicBezTo>
                    <a:pt x="287" y="835"/>
                    <a:pt x="415" y="446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29">
              <a:extLst>
                <a:ext uri="{FF2B5EF4-FFF2-40B4-BE49-F238E27FC236}">
                  <a16:creationId xmlns:a16="http://schemas.microsoft.com/office/drawing/2014/main" id="{D3466089-3A5C-BED2-92A0-9E74C7FB38EC}"/>
                </a:ext>
              </a:extLst>
            </p:cNvPr>
            <p:cNvSpPr/>
            <p:nvPr/>
          </p:nvSpPr>
          <p:spPr>
            <a:xfrm>
              <a:off x="2336000" y="2232850"/>
              <a:ext cx="19450" cy="27625"/>
            </a:xfrm>
            <a:custGeom>
              <a:avLst/>
              <a:gdLst/>
              <a:ahLst/>
              <a:cxnLst/>
              <a:rect l="l" t="t" r="r" b="b"/>
              <a:pathLst>
                <a:path w="778" h="1105" extrusionOk="0">
                  <a:moveTo>
                    <a:pt x="718" y="1"/>
                  </a:moveTo>
                  <a:lnTo>
                    <a:pt x="1" y="1084"/>
                  </a:lnTo>
                  <a:lnTo>
                    <a:pt x="27" y="1105"/>
                  </a:lnTo>
                  <a:cubicBezTo>
                    <a:pt x="277" y="753"/>
                    <a:pt x="527" y="400"/>
                    <a:pt x="778" y="48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29">
              <a:extLst>
                <a:ext uri="{FF2B5EF4-FFF2-40B4-BE49-F238E27FC236}">
                  <a16:creationId xmlns:a16="http://schemas.microsoft.com/office/drawing/2014/main" id="{525B6198-F299-762B-E309-462D0E953F80}"/>
                </a:ext>
              </a:extLst>
            </p:cNvPr>
            <p:cNvSpPr/>
            <p:nvPr/>
          </p:nvSpPr>
          <p:spPr>
            <a:xfrm>
              <a:off x="3243075" y="2329000"/>
              <a:ext cx="12950" cy="25750"/>
            </a:xfrm>
            <a:custGeom>
              <a:avLst/>
              <a:gdLst/>
              <a:ahLst/>
              <a:cxnLst/>
              <a:rect l="l" t="t" r="r" b="b"/>
              <a:pathLst>
                <a:path w="518" h="1030" extrusionOk="0">
                  <a:moveTo>
                    <a:pt x="348" y="0"/>
                  </a:moveTo>
                  <a:lnTo>
                    <a:pt x="0" y="963"/>
                  </a:lnTo>
                  <a:lnTo>
                    <a:pt x="211" y="1030"/>
                  </a:lnTo>
                  <a:cubicBezTo>
                    <a:pt x="313" y="705"/>
                    <a:pt x="415" y="381"/>
                    <a:pt x="518" y="56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29">
              <a:extLst>
                <a:ext uri="{FF2B5EF4-FFF2-40B4-BE49-F238E27FC236}">
                  <a16:creationId xmlns:a16="http://schemas.microsoft.com/office/drawing/2014/main" id="{EFD70979-EE20-B86A-9CA9-9420F45D3259}"/>
                </a:ext>
              </a:extLst>
            </p:cNvPr>
            <p:cNvSpPr/>
            <p:nvPr/>
          </p:nvSpPr>
          <p:spPr>
            <a:xfrm>
              <a:off x="3709725" y="1747725"/>
              <a:ext cx="14050" cy="23650"/>
            </a:xfrm>
            <a:custGeom>
              <a:avLst/>
              <a:gdLst/>
              <a:ahLst/>
              <a:cxnLst/>
              <a:rect l="l" t="t" r="r" b="b"/>
              <a:pathLst>
                <a:path w="562" h="946" extrusionOk="0">
                  <a:moveTo>
                    <a:pt x="381" y="0"/>
                  </a:moveTo>
                  <a:lnTo>
                    <a:pt x="0" y="872"/>
                  </a:lnTo>
                  <a:lnTo>
                    <a:pt x="188" y="946"/>
                  </a:lnTo>
                  <a:lnTo>
                    <a:pt x="562" y="6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29">
              <a:extLst>
                <a:ext uri="{FF2B5EF4-FFF2-40B4-BE49-F238E27FC236}">
                  <a16:creationId xmlns:a16="http://schemas.microsoft.com/office/drawing/2014/main" id="{0B7C7F9E-0DD5-C344-9B83-515294BA0870}"/>
                </a:ext>
              </a:extLst>
            </p:cNvPr>
            <p:cNvSpPr/>
            <p:nvPr/>
          </p:nvSpPr>
          <p:spPr>
            <a:xfrm>
              <a:off x="2307925" y="2280775"/>
              <a:ext cx="14275" cy="19725"/>
            </a:xfrm>
            <a:custGeom>
              <a:avLst/>
              <a:gdLst/>
              <a:ahLst/>
              <a:cxnLst/>
              <a:rect l="l" t="t" r="r" b="b"/>
              <a:pathLst>
                <a:path w="571" h="789" extrusionOk="0">
                  <a:moveTo>
                    <a:pt x="551" y="1"/>
                  </a:moveTo>
                  <a:cubicBezTo>
                    <a:pt x="546" y="11"/>
                    <a:pt x="542" y="21"/>
                    <a:pt x="537" y="31"/>
                  </a:cubicBezTo>
                  <a:lnTo>
                    <a:pt x="537" y="31"/>
                  </a:lnTo>
                  <a:cubicBezTo>
                    <a:pt x="548" y="26"/>
                    <a:pt x="559" y="22"/>
                    <a:pt x="570" y="18"/>
                  </a:cubicBezTo>
                  <a:lnTo>
                    <a:pt x="551" y="1"/>
                  </a:lnTo>
                  <a:close/>
                  <a:moveTo>
                    <a:pt x="537" y="31"/>
                  </a:moveTo>
                  <a:cubicBezTo>
                    <a:pt x="219" y="162"/>
                    <a:pt x="0" y="354"/>
                    <a:pt x="200" y="789"/>
                  </a:cubicBezTo>
                  <a:cubicBezTo>
                    <a:pt x="312" y="536"/>
                    <a:pt x="425" y="283"/>
                    <a:pt x="53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29">
              <a:extLst>
                <a:ext uri="{FF2B5EF4-FFF2-40B4-BE49-F238E27FC236}">
                  <a16:creationId xmlns:a16="http://schemas.microsoft.com/office/drawing/2014/main" id="{DC89AB9A-87DA-5BCC-4B3D-6505ED41E039}"/>
                </a:ext>
              </a:extLst>
            </p:cNvPr>
            <p:cNvSpPr/>
            <p:nvPr/>
          </p:nvSpPr>
          <p:spPr>
            <a:xfrm>
              <a:off x="3607050" y="1948100"/>
              <a:ext cx="15850" cy="28250"/>
            </a:xfrm>
            <a:custGeom>
              <a:avLst/>
              <a:gdLst/>
              <a:ahLst/>
              <a:cxnLst/>
              <a:rect l="l" t="t" r="r" b="b"/>
              <a:pathLst>
                <a:path w="634" h="1130" extrusionOk="0">
                  <a:moveTo>
                    <a:pt x="532" y="0"/>
                  </a:moveTo>
                  <a:cubicBezTo>
                    <a:pt x="355" y="354"/>
                    <a:pt x="178" y="709"/>
                    <a:pt x="0" y="1063"/>
                  </a:cubicBezTo>
                  <a:lnTo>
                    <a:pt x="79" y="1129"/>
                  </a:lnTo>
                  <a:lnTo>
                    <a:pt x="633" y="86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29">
              <a:extLst>
                <a:ext uri="{FF2B5EF4-FFF2-40B4-BE49-F238E27FC236}">
                  <a16:creationId xmlns:a16="http://schemas.microsoft.com/office/drawing/2014/main" id="{50FB4D00-865D-32F5-6399-3597500ACAAC}"/>
                </a:ext>
              </a:extLst>
            </p:cNvPr>
            <p:cNvSpPr/>
            <p:nvPr/>
          </p:nvSpPr>
          <p:spPr>
            <a:xfrm>
              <a:off x="3653025" y="1863925"/>
              <a:ext cx="14950" cy="24125"/>
            </a:xfrm>
            <a:custGeom>
              <a:avLst/>
              <a:gdLst/>
              <a:ahLst/>
              <a:cxnLst/>
              <a:rect l="l" t="t" r="r" b="b"/>
              <a:pathLst>
                <a:path w="598" h="965" extrusionOk="0">
                  <a:moveTo>
                    <a:pt x="395" y="0"/>
                  </a:moveTo>
                  <a:cubicBezTo>
                    <a:pt x="264" y="297"/>
                    <a:pt x="131" y="593"/>
                    <a:pt x="0" y="888"/>
                  </a:cubicBezTo>
                  <a:lnTo>
                    <a:pt x="94" y="964"/>
                  </a:lnTo>
                  <a:cubicBezTo>
                    <a:pt x="262" y="678"/>
                    <a:pt x="430" y="390"/>
                    <a:pt x="598" y="104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29">
              <a:extLst>
                <a:ext uri="{FF2B5EF4-FFF2-40B4-BE49-F238E27FC236}">
                  <a16:creationId xmlns:a16="http://schemas.microsoft.com/office/drawing/2014/main" id="{01F50555-1A4D-1988-C490-FBA247FEC0BA}"/>
                </a:ext>
              </a:extLst>
            </p:cNvPr>
            <p:cNvSpPr/>
            <p:nvPr/>
          </p:nvSpPr>
          <p:spPr>
            <a:xfrm>
              <a:off x="3329475" y="1810625"/>
              <a:ext cx="13475" cy="24975"/>
            </a:xfrm>
            <a:custGeom>
              <a:avLst/>
              <a:gdLst/>
              <a:ahLst/>
              <a:cxnLst/>
              <a:rect l="l" t="t" r="r" b="b"/>
              <a:pathLst>
                <a:path w="539" h="999" extrusionOk="0">
                  <a:moveTo>
                    <a:pt x="466" y="0"/>
                  </a:moveTo>
                  <a:cubicBezTo>
                    <a:pt x="196" y="267"/>
                    <a:pt x="0" y="566"/>
                    <a:pt x="103" y="999"/>
                  </a:cubicBezTo>
                  <a:cubicBezTo>
                    <a:pt x="248" y="685"/>
                    <a:pt x="393" y="372"/>
                    <a:pt x="538" y="58"/>
                  </a:cubicBez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29">
              <a:extLst>
                <a:ext uri="{FF2B5EF4-FFF2-40B4-BE49-F238E27FC236}">
                  <a16:creationId xmlns:a16="http://schemas.microsoft.com/office/drawing/2014/main" id="{D68BD374-E9E1-F110-3171-A1E2FFD5BB6A}"/>
                </a:ext>
              </a:extLst>
            </p:cNvPr>
            <p:cNvSpPr/>
            <p:nvPr/>
          </p:nvSpPr>
          <p:spPr>
            <a:xfrm>
              <a:off x="3698175" y="1732225"/>
              <a:ext cx="12775" cy="19725"/>
            </a:xfrm>
            <a:custGeom>
              <a:avLst/>
              <a:gdLst/>
              <a:ahLst/>
              <a:cxnLst/>
              <a:rect l="l" t="t" r="r" b="b"/>
              <a:pathLst>
                <a:path w="511" h="789" extrusionOk="0">
                  <a:moveTo>
                    <a:pt x="310" y="1"/>
                  </a:moveTo>
                  <a:cubicBezTo>
                    <a:pt x="207" y="241"/>
                    <a:pt x="104" y="481"/>
                    <a:pt x="0" y="721"/>
                  </a:cubicBezTo>
                  <a:lnTo>
                    <a:pt x="139" y="789"/>
                  </a:lnTo>
                  <a:cubicBezTo>
                    <a:pt x="263" y="560"/>
                    <a:pt x="387" y="331"/>
                    <a:pt x="511" y="103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29">
              <a:extLst>
                <a:ext uri="{FF2B5EF4-FFF2-40B4-BE49-F238E27FC236}">
                  <a16:creationId xmlns:a16="http://schemas.microsoft.com/office/drawing/2014/main" id="{10F22837-5E32-8D23-080A-5001D8BEA8C0}"/>
                </a:ext>
              </a:extLst>
            </p:cNvPr>
            <p:cNvSpPr/>
            <p:nvPr/>
          </p:nvSpPr>
          <p:spPr>
            <a:xfrm>
              <a:off x="3129575" y="1702875"/>
              <a:ext cx="14175" cy="20650"/>
            </a:xfrm>
            <a:custGeom>
              <a:avLst/>
              <a:gdLst/>
              <a:ahLst/>
              <a:cxnLst/>
              <a:rect l="l" t="t" r="r" b="b"/>
              <a:pathLst>
                <a:path w="567" h="826" extrusionOk="0">
                  <a:moveTo>
                    <a:pt x="413" y="0"/>
                  </a:moveTo>
                  <a:cubicBezTo>
                    <a:pt x="412" y="0"/>
                    <a:pt x="412" y="0"/>
                    <a:pt x="412" y="0"/>
                  </a:cubicBezTo>
                  <a:cubicBezTo>
                    <a:pt x="270" y="247"/>
                    <a:pt x="135" y="498"/>
                    <a:pt x="0" y="748"/>
                  </a:cubicBezTo>
                  <a:lnTo>
                    <a:pt x="167" y="826"/>
                  </a:lnTo>
                  <a:cubicBezTo>
                    <a:pt x="299" y="573"/>
                    <a:pt x="432" y="321"/>
                    <a:pt x="567" y="66"/>
                  </a:cubicBezTo>
                  <a:cubicBezTo>
                    <a:pt x="495" y="35"/>
                    <a:pt x="422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29">
              <a:extLst>
                <a:ext uri="{FF2B5EF4-FFF2-40B4-BE49-F238E27FC236}">
                  <a16:creationId xmlns:a16="http://schemas.microsoft.com/office/drawing/2014/main" id="{0A8F0430-C8D3-1572-8EBD-08D04A6B0646}"/>
                </a:ext>
              </a:extLst>
            </p:cNvPr>
            <p:cNvSpPr/>
            <p:nvPr/>
          </p:nvSpPr>
          <p:spPr>
            <a:xfrm>
              <a:off x="2353925" y="2214425"/>
              <a:ext cx="15100" cy="19650"/>
            </a:xfrm>
            <a:custGeom>
              <a:avLst/>
              <a:gdLst/>
              <a:ahLst/>
              <a:cxnLst/>
              <a:rect l="l" t="t" r="r" b="b"/>
              <a:pathLst>
                <a:path w="604" h="786" extrusionOk="0">
                  <a:moveTo>
                    <a:pt x="407" y="0"/>
                  </a:moveTo>
                  <a:lnTo>
                    <a:pt x="1" y="738"/>
                  </a:lnTo>
                  <a:lnTo>
                    <a:pt x="59" y="785"/>
                  </a:lnTo>
                  <a:cubicBezTo>
                    <a:pt x="241" y="564"/>
                    <a:pt x="422" y="344"/>
                    <a:pt x="603" y="123"/>
                  </a:cubicBezTo>
                  <a:lnTo>
                    <a:pt x="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29">
              <a:extLst>
                <a:ext uri="{FF2B5EF4-FFF2-40B4-BE49-F238E27FC236}">
                  <a16:creationId xmlns:a16="http://schemas.microsoft.com/office/drawing/2014/main" id="{C8E0FB04-6577-9CED-79C0-FFF42CABAA8F}"/>
                </a:ext>
              </a:extLst>
            </p:cNvPr>
            <p:cNvSpPr/>
            <p:nvPr/>
          </p:nvSpPr>
          <p:spPr>
            <a:xfrm>
              <a:off x="2336850" y="2264100"/>
              <a:ext cx="15675" cy="21650"/>
            </a:xfrm>
            <a:custGeom>
              <a:avLst/>
              <a:gdLst/>
              <a:ahLst/>
              <a:cxnLst/>
              <a:rect l="l" t="t" r="r" b="b"/>
              <a:pathLst>
                <a:path w="627" h="866" extrusionOk="0">
                  <a:moveTo>
                    <a:pt x="575" y="1"/>
                  </a:moveTo>
                  <a:lnTo>
                    <a:pt x="1" y="832"/>
                  </a:lnTo>
                  <a:lnTo>
                    <a:pt x="42" y="866"/>
                  </a:lnTo>
                  <a:cubicBezTo>
                    <a:pt x="236" y="591"/>
                    <a:pt x="431" y="317"/>
                    <a:pt x="627" y="42"/>
                  </a:cubicBezTo>
                  <a:cubicBezTo>
                    <a:pt x="626" y="42"/>
                    <a:pt x="575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29">
              <a:extLst>
                <a:ext uri="{FF2B5EF4-FFF2-40B4-BE49-F238E27FC236}">
                  <a16:creationId xmlns:a16="http://schemas.microsoft.com/office/drawing/2014/main" id="{F6B6500B-D1B5-9BFA-D789-5F331BB16CCF}"/>
                </a:ext>
              </a:extLst>
            </p:cNvPr>
            <p:cNvSpPr/>
            <p:nvPr/>
          </p:nvSpPr>
          <p:spPr>
            <a:xfrm>
              <a:off x="2795675" y="1787850"/>
              <a:ext cx="12975" cy="17750"/>
            </a:xfrm>
            <a:custGeom>
              <a:avLst/>
              <a:gdLst/>
              <a:ahLst/>
              <a:cxnLst/>
              <a:rect l="l" t="t" r="r" b="b"/>
              <a:pathLst>
                <a:path w="519" h="710" extrusionOk="0">
                  <a:moveTo>
                    <a:pt x="378" y="1"/>
                  </a:moveTo>
                  <a:lnTo>
                    <a:pt x="0" y="622"/>
                  </a:lnTo>
                  <a:lnTo>
                    <a:pt x="147" y="710"/>
                  </a:lnTo>
                  <a:lnTo>
                    <a:pt x="519" y="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29">
              <a:extLst>
                <a:ext uri="{FF2B5EF4-FFF2-40B4-BE49-F238E27FC236}">
                  <a16:creationId xmlns:a16="http://schemas.microsoft.com/office/drawing/2014/main" id="{42B8F841-C2D2-33CC-EB79-113CA1499E50}"/>
                </a:ext>
              </a:extLst>
            </p:cNvPr>
            <p:cNvSpPr/>
            <p:nvPr/>
          </p:nvSpPr>
          <p:spPr>
            <a:xfrm>
              <a:off x="2702950" y="1790850"/>
              <a:ext cx="10450" cy="19625"/>
            </a:xfrm>
            <a:custGeom>
              <a:avLst/>
              <a:gdLst/>
              <a:ahLst/>
              <a:cxnLst/>
              <a:rect l="l" t="t" r="r" b="b"/>
              <a:pathLst>
                <a:path w="418" h="785" extrusionOk="0">
                  <a:moveTo>
                    <a:pt x="397" y="1"/>
                  </a:moveTo>
                  <a:lnTo>
                    <a:pt x="385" y="31"/>
                  </a:lnTo>
                  <a:lnTo>
                    <a:pt x="385" y="31"/>
                  </a:lnTo>
                  <a:cubicBezTo>
                    <a:pt x="395" y="27"/>
                    <a:pt x="406" y="22"/>
                    <a:pt x="417" y="18"/>
                  </a:cubicBezTo>
                  <a:lnTo>
                    <a:pt x="397" y="1"/>
                  </a:lnTo>
                  <a:close/>
                  <a:moveTo>
                    <a:pt x="385" y="31"/>
                  </a:moveTo>
                  <a:cubicBezTo>
                    <a:pt x="78" y="166"/>
                    <a:pt x="0" y="434"/>
                    <a:pt x="82" y="784"/>
                  </a:cubicBezTo>
                  <a:lnTo>
                    <a:pt x="385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29">
              <a:extLst>
                <a:ext uri="{FF2B5EF4-FFF2-40B4-BE49-F238E27FC236}">
                  <a16:creationId xmlns:a16="http://schemas.microsoft.com/office/drawing/2014/main" id="{538ABD10-10AC-6BAB-5E00-153BE7C23BF6}"/>
                </a:ext>
              </a:extLst>
            </p:cNvPr>
            <p:cNvSpPr/>
            <p:nvPr/>
          </p:nvSpPr>
          <p:spPr>
            <a:xfrm>
              <a:off x="2727150" y="1784875"/>
              <a:ext cx="11100" cy="19275"/>
            </a:xfrm>
            <a:custGeom>
              <a:avLst/>
              <a:gdLst/>
              <a:ahLst/>
              <a:cxnLst/>
              <a:rect l="l" t="t" r="r" b="b"/>
              <a:pathLst>
                <a:path w="444" h="771" extrusionOk="0">
                  <a:moveTo>
                    <a:pt x="442" y="1"/>
                  </a:moveTo>
                  <a:lnTo>
                    <a:pt x="442" y="2"/>
                  </a:lnTo>
                  <a:lnTo>
                    <a:pt x="442" y="2"/>
                  </a:lnTo>
                  <a:cubicBezTo>
                    <a:pt x="443" y="1"/>
                    <a:pt x="443" y="1"/>
                    <a:pt x="444" y="1"/>
                  </a:cubicBezTo>
                  <a:close/>
                  <a:moveTo>
                    <a:pt x="442" y="2"/>
                  </a:moveTo>
                  <a:lnTo>
                    <a:pt x="442" y="2"/>
                  </a:lnTo>
                  <a:cubicBezTo>
                    <a:pt x="125" y="145"/>
                    <a:pt x="1" y="398"/>
                    <a:pt x="104" y="771"/>
                  </a:cubicBezTo>
                  <a:lnTo>
                    <a:pt x="442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29">
              <a:extLst>
                <a:ext uri="{FF2B5EF4-FFF2-40B4-BE49-F238E27FC236}">
                  <a16:creationId xmlns:a16="http://schemas.microsoft.com/office/drawing/2014/main" id="{1A4CD35A-4C5D-0CC3-0E96-281764642B70}"/>
                </a:ext>
              </a:extLst>
            </p:cNvPr>
            <p:cNvSpPr/>
            <p:nvPr/>
          </p:nvSpPr>
          <p:spPr>
            <a:xfrm>
              <a:off x="3087700" y="1761400"/>
              <a:ext cx="8475" cy="16775"/>
            </a:xfrm>
            <a:custGeom>
              <a:avLst/>
              <a:gdLst/>
              <a:ahLst/>
              <a:cxnLst/>
              <a:rect l="l" t="t" r="r" b="b"/>
              <a:pathLst>
                <a:path w="339" h="671" extrusionOk="0">
                  <a:moveTo>
                    <a:pt x="299" y="0"/>
                  </a:moveTo>
                  <a:cubicBezTo>
                    <a:pt x="242" y="35"/>
                    <a:pt x="205" y="45"/>
                    <a:pt x="197" y="67"/>
                  </a:cubicBezTo>
                  <a:cubicBezTo>
                    <a:pt x="129" y="242"/>
                    <a:pt x="64" y="420"/>
                    <a:pt x="6" y="599"/>
                  </a:cubicBezTo>
                  <a:cubicBezTo>
                    <a:pt x="1" y="614"/>
                    <a:pt x="45" y="645"/>
                    <a:pt x="66" y="670"/>
                  </a:cubicBezTo>
                  <a:cubicBezTo>
                    <a:pt x="148" y="541"/>
                    <a:pt x="245" y="419"/>
                    <a:pt x="306" y="281"/>
                  </a:cubicBezTo>
                  <a:cubicBezTo>
                    <a:pt x="338" y="208"/>
                    <a:pt x="303" y="108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29">
              <a:extLst>
                <a:ext uri="{FF2B5EF4-FFF2-40B4-BE49-F238E27FC236}">
                  <a16:creationId xmlns:a16="http://schemas.microsoft.com/office/drawing/2014/main" id="{15945906-A7D1-CF92-DA37-D14919210E86}"/>
                </a:ext>
              </a:extLst>
            </p:cNvPr>
            <p:cNvSpPr/>
            <p:nvPr/>
          </p:nvSpPr>
          <p:spPr>
            <a:xfrm>
              <a:off x="3112100" y="1749250"/>
              <a:ext cx="9000" cy="16725"/>
            </a:xfrm>
            <a:custGeom>
              <a:avLst/>
              <a:gdLst/>
              <a:ahLst/>
              <a:cxnLst/>
              <a:rect l="l" t="t" r="r" b="b"/>
              <a:pathLst>
                <a:path w="360" h="669" extrusionOk="0">
                  <a:moveTo>
                    <a:pt x="234" y="0"/>
                  </a:moveTo>
                  <a:cubicBezTo>
                    <a:pt x="157" y="207"/>
                    <a:pt x="79" y="415"/>
                    <a:pt x="1" y="622"/>
                  </a:cubicBezTo>
                  <a:lnTo>
                    <a:pt x="131" y="668"/>
                  </a:lnTo>
                  <a:lnTo>
                    <a:pt x="360" y="4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29">
              <a:extLst>
                <a:ext uri="{FF2B5EF4-FFF2-40B4-BE49-F238E27FC236}">
                  <a16:creationId xmlns:a16="http://schemas.microsoft.com/office/drawing/2014/main" id="{F57AEF6A-0C0E-A684-E7F3-BD95737FA4CD}"/>
                </a:ext>
              </a:extLst>
            </p:cNvPr>
            <p:cNvSpPr/>
            <p:nvPr/>
          </p:nvSpPr>
          <p:spPr>
            <a:xfrm>
              <a:off x="3372925" y="2418825"/>
              <a:ext cx="9225" cy="18300"/>
            </a:xfrm>
            <a:custGeom>
              <a:avLst/>
              <a:gdLst/>
              <a:ahLst/>
              <a:cxnLst/>
              <a:rect l="l" t="t" r="r" b="b"/>
              <a:pathLst>
                <a:path w="369" h="732" extrusionOk="0">
                  <a:moveTo>
                    <a:pt x="197" y="0"/>
                  </a:moveTo>
                  <a:cubicBezTo>
                    <a:pt x="132" y="230"/>
                    <a:pt x="66" y="460"/>
                    <a:pt x="0" y="690"/>
                  </a:cubicBezTo>
                  <a:lnTo>
                    <a:pt x="135" y="732"/>
                  </a:lnTo>
                  <a:cubicBezTo>
                    <a:pt x="213" y="525"/>
                    <a:pt x="290" y="316"/>
                    <a:pt x="368" y="109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29">
              <a:extLst>
                <a:ext uri="{FF2B5EF4-FFF2-40B4-BE49-F238E27FC236}">
                  <a16:creationId xmlns:a16="http://schemas.microsoft.com/office/drawing/2014/main" id="{B4230CCF-220B-1A8E-068E-E4D1E6AB4542}"/>
                </a:ext>
              </a:extLst>
            </p:cNvPr>
            <p:cNvSpPr/>
            <p:nvPr/>
          </p:nvSpPr>
          <p:spPr>
            <a:xfrm>
              <a:off x="2738200" y="1765275"/>
              <a:ext cx="10550" cy="19625"/>
            </a:xfrm>
            <a:custGeom>
              <a:avLst/>
              <a:gdLst/>
              <a:ahLst/>
              <a:cxnLst/>
              <a:rect l="l" t="t" r="r" b="b"/>
              <a:pathLst>
                <a:path w="422" h="785" extrusionOk="0">
                  <a:moveTo>
                    <a:pt x="339" y="0"/>
                  </a:moveTo>
                  <a:lnTo>
                    <a:pt x="339" y="0"/>
                  </a:lnTo>
                  <a:cubicBezTo>
                    <a:pt x="226" y="262"/>
                    <a:pt x="114" y="523"/>
                    <a:pt x="2" y="784"/>
                  </a:cubicBezTo>
                  <a:lnTo>
                    <a:pt x="2" y="784"/>
                  </a:lnTo>
                  <a:cubicBezTo>
                    <a:pt x="334" y="645"/>
                    <a:pt x="422" y="365"/>
                    <a:pt x="339" y="0"/>
                  </a:cubicBezTo>
                  <a:close/>
                  <a:moveTo>
                    <a:pt x="2" y="784"/>
                  </a:moveTo>
                  <a:cubicBezTo>
                    <a:pt x="1" y="785"/>
                    <a:pt x="1" y="785"/>
                    <a:pt x="0" y="785"/>
                  </a:cubicBezTo>
                  <a:lnTo>
                    <a:pt x="2" y="785"/>
                  </a:lnTo>
                  <a:cubicBezTo>
                    <a:pt x="2" y="785"/>
                    <a:pt x="2" y="785"/>
                    <a:pt x="2" y="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29">
              <a:extLst>
                <a:ext uri="{FF2B5EF4-FFF2-40B4-BE49-F238E27FC236}">
                  <a16:creationId xmlns:a16="http://schemas.microsoft.com/office/drawing/2014/main" id="{89207C66-29E9-1316-C1E4-C127F8E82DC2}"/>
                </a:ext>
              </a:extLst>
            </p:cNvPr>
            <p:cNvSpPr/>
            <p:nvPr/>
          </p:nvSpPr>
          <p:spPr>
            <a:xfrm>
              <a:off x="2312025" y="2306100"/>
              <a:ext cx="11350" cy="19425"/>
            </a:xfrm>
            <a:custGeom>
              <a:avLst/>
              <a:gdLst/>
              <a:ahLst/>
              <a:cxnLst/>
              <a:rect l="l" t="t" r="r" b="b"/>
              <a:pathLst>
                <a:path w="454" h="777" extrusionOk="0">
                  <a:moveTo>
                    <a:pt x="440" y="0"/>
                  </a:moveTo>
                  <a:cubicBezTo>
                    <a:pt x="437" y="7"/>
                    <a:pt x="434" y="13"/>
                    <a:pt x="431" y="20"/>
                  </a:cubicBezTo>
                  <a:lnTo>
                    <a:pt x="431" y="20"/>
                  </a:lnTo>
                  <a:cubicBezTo>
                    <a:pt x="439" y="16"/>
                    <a:pt x="446" y="13"/>
                    <a:pt x="454" y="10"/>
                  </a:cubicBezTo>
                  <a:lnTo>
                    <a:pt x="440" y="0"/>
                  </a:lnTo>
                  <a:close/>
                  <a:moveTo>
                    <a:pt x="431" y="20"/>
                  </a:moveTo>
                  <a:lnTo>
                    <a:pt x="431" y="20"/>
                  </a:lnTo>
                  <a:cubicBezTo>
                    <a:pt x="116" y="156"/>
                    <a:pt x="0" y="411"/>
                    <a:pt x="87" y="777"/>
                  </a:cubicBezTo>
                  <a:cubicBezTo>
                    <a:pt x="202" y="524"/>
                    <a:pt x="316" y="272"/>
                    <a:pt x="4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29">
              <a:extLst>
                <a:ext uri="{FF2B5EF4-FFF2-40B4-BE49-F238E27FC236}">
                  <a16:creationId xmlns:a16="http://schemas.microsoft.com/office/drawing/2014/main" id="{E937A41D-2BD4-91BB-5899-79454A52A023}"/>
                </a:ext>
              </a:extLst>
            </p:cNvPr>
            <p:cNvSpPr/>
            <p:nvPr/>
          </p:nvSpPr>
          <p:spPr>
            <a:xfrm>
              <a:off x="2323025" y="2284875"/>
              <a:ext cx="14875" cy="21500"/>
            </a:xfrm>
            <a:custGeom>
              <a:avLst/>
              <a:gdLst/>
              <a:ahLst/>
              <a:cxnLst/>
              <a:rect l="l" t="t" r="r" b="b"/>
              <a:pathLst>
                <a:path w="595" h="860" extrusionOk="0">
                  <a:moveTo>
                    <a:pt x="554" y="1"/>
                  </a:moveTo>
                  <a:lnTo>
                    <a:pt x="139" y="659"/>
                  </a:lnTo>
                  <a:lnTo>
                    <a:pt x="595" y="35"/>
                  </a:lnTo>
                  <a:lnTo>
                    <a:pt x="554" y="1"/>
                  </a:lnTo>
                  <a:close/>
                  <a:moveTo>
                    <a:pt x="139" y="659"/>
                  </a:moveTo>
                  <a:lnTo>
                    <a:pt x="0" y="849"/>
                  </a:lnTo>
                  <a:lnTo>
                    <a:pt x="13" y="859"/>
                  </a:lnTo>
                  <a:lnTo>
                    <a:pt x="139" y="6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29">
              <a:extLst>
                <a:ext uri="{FF2B5EF4-FFF2-40B4-BE49-F238E27FC236}">
                  <a16:creationId xmlns:a16="http://schemas.microsoft.com/office/drawing/2014/main" id="{4A307C5E-B8F1-064B-59AB-09EAC560E213}"/>
                </a:ext>
              </a:extLst>
            </p:cNvPr>
            <p:cNvSpPr/>
            <p:nvPr/>
          </p:nvSpPr>
          <p:spPr>
            <a:xfrm>
              <a:off x="3411475" y="1688175"/>
              <a:ext cx="12600" cy="18950"/>
            </a:xfrm>
            <a:custGeom>
              <a:avLst/>
              <a:gdLst/>
              <a:ahLst/>
              <a:cxnLst/>
              <a:rect l="l" t="t" r="r" b="b"/>
              <a:pathLst>
                <a:path w="504" h="758" extrusionOk="0">
                  <a:moveTo>
                    <a:pt x="313" y="1"/>
                  </a:moveTo>
                  <a:cubicBezTo>
                    <a:pt x="208" y="233"/>
                    <a:pt x="105" y="465"/>
                    <a:pt x="1" y="697"/>
                  </a:cubicBezTo>
                  <a:lnTo>
                    <a:pt x="78" y="757"/>
                  </a:lnTo>
                  <a:cubicBezTo>
                    <a:pt x="219" y="536"/>
                    <a:pt x="362" y="315"/>
                    <a:pt x="503" y="95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29">
              <a:extLst>
                <a:ext uri="{FF2B5EF4-FFF2-40B4-BE49-F238E27FC236}">
                  <a16:creationId xmlns:a16="http://schemas.microsoft.com/office/drawing/2014/main" id="{42FF3E6E-52B2-C9A6-83E1-03D42E5640B9}"/>
                </a:ext>
              </a:extLst>
            </p:cNvPr>
            <p:cNvSpPr/>
            <p:nvPr/>
          </p:nvSpPr>
          <p:spPr>
            <a:xfrm>
              <a:off x="2321650" y="2259950"/>
              <a:ext cx="15025" cy="21275"/>
            </a:xfrm>
            <a:custGeom>
              <a:avLst/>
              <a:gdLst/>
              <a:ahLst/>
              <a:cxnLst/>
              <a:rect l="l" t="t" r="r" b="b"/>
              <a:pathLst>
                <a:path w="601" h="851" extrusionOk="0">
                  <a:moveTo>
                    <a:pt x="574" y="0"/>
                  </a:moveTo>
                  <a:lnTo>
                    <a:pt x="266" y="475"/>
                  </a:lnTo>
                  <a:lnTo>
                    <a:pt x="266" y="475"/>
                  </a:lnTo>
                  <a:cubicBezTo>
                    <a:pt x="378" y="324"/>
                    <a:pt x="489" y="172"/>
                    <a:pt x="601" y="21"/>
                  </a:cubicBezTo>
                  <a:lnTo>
                    <a:pt x="574" y="0"/>
                  </a:lnTo>
                  <a:close/>
                  <a:moveTo>
                    <a:pt x="266" y="475"/>
                  </a:moveTo>
                  <a:cubicBezTo>
                    <a:pt x="178" y="594"/>
                    <a:pt x="89" y="714"/>
                    <a:pt x="1" y="834"/>
                  </a:cubicBezTo>
                  <a:lnTo>
                    <a:pt x="22" y="851"/>
                  </a:lnTo>
                  <a:lnTo>
                    <a:pt x="266" y="4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29">
              <a:extLst>
                <a:ext uri="{FF2B5EF4-FFF2-40B4-BE49-F238E27FC236}">
                  <a16:creationId xmlns:a16="http://schemas.microsoft.com/office/drawing/2014/main" id="{2DB4607D-D4BC-9B0D-D038-CBC9E1A6B252}"/>
                </a:ext>
              </a:extLst>
            </p:cNvPr>
            <p:cNvSpPr/>
            <p:nvPr/>
          </p:nvSpPr>
          <p:spPr>
            <a:xfrm>
              <a:off x="4703625" y="1986725"/>
              <a:ext cx="48475" cy="154625"/>
            </a:xfrm>
            <a:custGeom>
              <a:avLst/>
              <a:gdLst/>
              <a:ahLst/>
              <a:cxnLst/>
              <a:rect l="l" t="t" r="r" b="b"/>
              <a:pathLst>
                <a:path w="1939" h="6185" extrusionOk="0">
                  <a:moveTo>
                    <a:pt x="1703" y="1"/>
                  </a:moveTo>
                  <a:lnTo>
                    <a:pt x="1" y="6124"/>
                  </a:lnTo>
                  <a:lnTo>
                    <a:pt x="218" y="6185"/>
                  </a:lnTo>
                  <a:lnTo>
                    <a:pt x="1938" y="65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29">
              <a:extLst>
                <a:ext uri="{FF2B5EF4-FFF2-40B4-BE49-F238E27FC236}">
                  <a16:creationId xmlns:a16="http://schemas.microsoft.com/office/drawing/2014/main" id="{0D39CEEB-DF5F-51CC-15CD-D29346B4A6EA}"/>
                </a:ext>
              </a:extLst>
            </p:cNvPr>
            <p:cNvSpPr/>
            <p:nvPr/>
          </p:nvSpPr>
          <p:spPr>
            <a:xfrm>
              <a:off x="3615225" y="2036850"/>
              <a:ext cx="37725" cy="77725"/>
            </a:xfrm>
            <a:custGeom>
              <a:avLst/>
              <a:gdLst/>
              <a:ahLst/>
              <a:cxnLst/>
              <a:rect l="l" t="t" r="r" b="b"/>
              <a:pathLst>
                <a:path w="1509" h="3109" extrusionOk="0">
                  <a:moveTo>
                    <a:pt x="1291" y="0"/>
                  </a:moveTo>
                  <a:cubicBezTo>
                    <a:pt x="861" y="1007"/>
                    <a:pt x="431" y="2015"/>
                    <a:pt x="0" y="3021"/>
                  </a:cubicBezTo>
                  <a:lnTo>
                    <a:pt x="204" y="3108"/>
                  </a:lnTo>
                  <a:lnTo>
                    <a:pt x="1509" y="94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29">
              <a:extLst>
                <a:ext uri="{FF2B5EF4-FFF2-40B4-BE49-F238E27FC236}">
                  <a16:creationId xmlns:a16="http://schemas.microsoft.com/office/drawing/2014/main" id="{58197ABA-61AF-33B7-3145-C80DE9543802}"/>
                </a:ext>
              </a:extLst>
            </p:cNvPr>
            <p:cNvSpPr/>
            <p:nvPr/>
          </p:nvSpPr>
          <p:spPr>
            <a:xfrm>
              <a:off x="4701925" y="2023000"/>
              <a:ext cx="23225" cy="68000"/>
            </a:xfrm>
            <a:custGeom>
              <a:avLst/>
              <a:gdLst/>
              <a:ahLst/>
              <a:cxnLst/>
              <a:rect l="l" t="t" r="r" b="b"/>
              <a:pathLst>
                <a:path w="929" h="2720" extrusionOk="0">
                  <a:moveTo>
                    <a:pt x="708" y="0"/>
                  </a:moveTo>
                  <a:cubicBezTo>
                    <a:pt x="472" y="889"/>
                    <a:pt x="236" y="1778"/>
                    <a:pt x="1" y="2667"/>
                  </a:cubicBezTo>
                  <a:lnTo>
                    <a:pt x="192" y="2719"/>
                  </a:lnTo>
                  <a:lnTo>
                    <a:pt x="928" y="7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29">
              <a:extLst>
                <a:ext uri="{FF2B5EF4-FFF2-40B4-BE49-F238E27FC236}">
                  <a16:creationId xmlns:a16="http://schemas.microsoft.com/office/drawing/2014/main" id="{59AEA27D-028B-E43F-0A3A-338FF77E6AAC}"/>
                </a:ext>
              </a:extLst>
            </p:cNvPr>
            <p:cNvSpPr/>
            <p:nvPr/>
          </p:nvSpPr>
          <p:spPr>
            <a:xfrm>
              <a:off x="3654450" y="1970375"/>
              <a:ext cx="25350" cy="50900"/>
            </a:xfrm>
            <a:custGeom>
              <a:avLst/>
              <a:gdLst/>
              <a:ahLst/>
              <a:cxnLst/>
              <a:rect l="l" t="t" r="r" b="b"/>
              <a:pathLst>
                <a:path w="1014" h="2036" extrusionOk="0">
                  <a:moveTo>
                    <a:pt x="807" y="0"/>
                  </a:moveTo>
                  <a:cubicBezTo>
                    <a:pt x="539" y="640"/>
                    <a:pt x="269" y="1280"/>
                    <a:pt x="1" y="1920"/>
                  </a:cubicBezTo>
                  <a:lnTo>
                    <a:pt x="219" y="2035"/>
                  </a:lnTo>
                  <a:lnTo>
                    <a:pt x="1013" y="82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29">
              <a:extLst>
                <a:ext uri="{FF2B5EF4-FFF2-40B4-BE49-F238E27FC236}">
                  <a16:creationId xmlns:a16="http://schemas.microsoft.com/office/drawing/2014/main" id="{877EB8CF-0954-06E5-FFB8-D9DDBE7931CA}"/>
                </a:ext>
              </a:extLst>
            </p:cNvPr>
            <p:cNvSpPr/>
            <p:nvPr/>
          </p:nvSpPr>
          <p:spPr>
            <a:xfrm>
              <a:off x="4781900" y="1795875"/>
              <a:ext cx="17550" cy="49650"/>
            </a:xfrm>
            <a:custGeom>
              <a:avLst/>
              <a:gdLst/>
              <a:ahLst/>
              <a:cxnLst/>
              <a:rect l="l" t="t" r="r" b="b"/>
              <a:pathLst>
                <a:path w="702" h="1986" extrusionOk="0">
                  <a:moveTo>
                    <a:pt x="671" y="0"/>
                  </a:moveTo>
                  <a:cubicBezTo>
                    <a:pt x="233" y="577"/>
                    <a:pt x="1" y="1236"/>
                    <a:pt x="6" y="1985"/>
                  </a:cubicBezTo>
                  <a:cubicBezTo>
                    <a:pt x="237" y="1331"/>
                    <a:pt x="469" y="677"/>
                    <a:pt x="702" y="23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29">
              <a:extLst>
                <a:ext uri="{FF2B5EF4-FFF2-40B4-BE49-F238E27FC236}">
                  <a16:creationId xmlns:a16="http://schemas.microsoft.com/office/drawing/2014/main" id="{BEF09EBC-987B-C803-F7B9-712243DFDFB1}"/>
                </a:ext>
              </a:extLst>
            </p:cNvPr>
            <p:cNvSpPr/>
            <p:nvPr/>
          </p:nvSpPr>
          <p:spPr>
            <a:xfrm>
              <a:off x="4336100" y="2356800"/>
              <a:ext cx="17075" cy="39450"/>
            </a:xfrm>
            <a:custGeom>
              <a:avLst/>
              <a:gdLst/>
              <a:ahLst/>
              <a:cxnLst/>
              <a:rect l="l" t="t" r="r" b="b"/>
              <a:pathLst>
                <a:path w="683" h="1578" extrusionOk="0">
                  <a:moveTo>
                    <a:pt x="632" y="0"/>
                  </a:moveTo>
                  <a:lnTo>
                    <a:pt x="0" y="1578"/>
                  </a:lnTo>
                  <a:cubicBezTo>
                    <a:pt x="629" y="853"/>
                    <a:pt x="683" y="691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29">
              <a:extLst>
                <a:ext uri="{FF2B5EF4-FFF2-40B4-BE49-F238E27FC236}">
                  <a16:creationId xmlns:a16="http://schemas.microsoft.com/office/drawing/2014/main" id="{C7F7368F-B250-0518-24A0-36F76F8B1FFA}"/>
                </a:ext>
              </a:extLst>
            </p:cNvPr>
            <p:cNvSpPr/>
            <p:nvPr/>
          </p:nvSpPr>
          <p:spPr>
            <a:xfrm>
              <a:off x="3946750" y="1638450"/>
              <a:ext cx="14625" cy="33525"/>
            </a:xfrm>
            <a:custGeom>
              <a:avLst/>
              <a:gdLst/>
              <a:ahLst/>
              <a:cxnLst/>
              <a:rect l="l" t="t" r="r" b="b"/>
              <a:pathLst>
                <a:path w="585" h="1341" extrusionOk="0">
                  <a:moveTo>
                    <a:pt x="410" y="0"/>
                  </a:moveTo>
                  <a:cubicBezTo>
                    <a:pt x="275" y="422"/>
                    <a:pt x="138" y="845"/>
                    <a:pt x="1" y="1268"/>
                  </a:cubicBezTo>
                  <a:lnTo>
                    <a:pt x="227" y="1341"/>
                  </a:lnTo>
                  <a:cubicBezTo>
                    <a:pt x="347" y="909"/>
                    <a:pt x="466" y="478"/>
                    <a:pt x="585" y="47"/>
                  </a:cubicBezTo>
                  <a:lnTo>
                    <a:pt x="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29">
              <a:extLst>
                <a:ext uri="{FF2B5EF4-FFF2-40B4-BE49-F238E27FC236}">
                  <a16:creationId xmlns:a16="http://schemas.microsoft.com/office/drawing/2014/main" id="{56F96176-61D1-FF35-3BB1-514FBBB545A9}"/>
                </a:ext>
              </a:extLst>
            </p:cNvPr>
            <p:cNvSpPr/>
            <p:nvPr/>
          </p:nvSpPr>
          <p:spPr>
            <a:xfrm>
              <a:off x="4129600" y="1654275"/>
              <a:ext cx="15225" cy="34175"/>
            </a:xfrm>
            <a:custGeom>
              <a:avLst/>
              <a:gdLst/>
              <a:ahLst/>
              <a:cxnLst/>
              <a:rect l="l" t="t" r="r" b="b"/>
              <a:pathLst>
                <a:path w="609" h="1367" extrusionOk="0">
                  <a:moveTo>
                    <a:pt x="415" y="0"/>
                  </a:moveTo>
                  <a:cubicBezTo>
                    <a:pt x="277" y="436"/>
                    <a:pt x="139" y="872"/>
                    <a:pt x="1" y="1307"/>
                  </a:cubicBezTo>
                  <a:lnTo>
                    <a:pt x="200" y="1367"/>
                  </a:lnTo>
                  <a:cubicBezTo>
                    <a:pt x="336" y="931"/>
                    <a:pt x="472" y="494"/>
                    <a:pt x="609" y="58"/>
                  </a:cubicBezTo>
                  <a:lnTo>
                    <a:pt x="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29">
              <a:extLst>
                <a:ext uri="{FF2B5EF4-FFF2-40B4-BE49-F238E27FC236}">
                  <a16:creationId xmlns:a16="http://schemas.microsoft.com/office/drawing/2014/main" id="{96F52AE4-ADF1-5B1B-1CC4-47442DF0B8E8}"/>
                </a:ext>
              </a:extLst>
            </p:cNvPr>
            <p:cNvSpPr/>
            <p:nvPr/>
          </p:nvSpPr>
          <p:spPr>
            <a:xfrm>
              <a:off x="3944300" y="1669575"/>
              <a:ext cx="18575" cy="35500"/>
            </a:xfrm>
            <a:custGeom>
              <a:avLst/>
              <a:gdLst/>
              <a:ahLst/>
              <a:cxnLst/>
              <a:rect l="l" t="t" r="r" b="b"/>
              <a:pathLst>
                <a:path w="743" h="1420" extrusionOk="0">
                  <a:moveTo>
                    <a:pt x="727" y="1"/>
                  </a:moveTo>
                  <a:lnTo>
                    <a:pt x="697" y="82"/>
                  </a:lnTo>
                  <a:lnTo>
                    <a:pt x="697" y="82"/>
                  </a:lnTo>
                  <a:cubicBezTo>
                    <a:pt x="712" y="59"/>
                    <a:pt x="727" y="35"/>
                    <a:pt x="743" y="12"/>
                  </a:cubicBezTo>
                  <a:lnTo>
                    <a:pt x="727" y="1"/>
                  </a:lnTo>
                  <a:close/>
                  <a:moveTo>
                    <a:pt x="697" y="82"/>
                  </a:moveTo>
                  <a:cubicBezTo>
                    <a:pt x="594" y="239"/>
                    <a:pt x="495" y="400"/>
                    <a:pt x="378" y="545"/>
                  </a:cubicBezTo>
                  <a:cubicBezTo>
                    <a:pt x="266" y="688"/>
                    <a:pt x="127" y="808"/>
                    <a:pt x="0" y="938"/>
                  </a:cubicBezTo>
                  <a:lnTo>
                    <a:pt x="195" y="1420"/>
                  </a:lnTo>
                  <a:lnTo>
                    <a:pt x="69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29">
              <a:extLst>
                <a:ext uri="{FF2B5EF4-FFF2-40B4-BE49-F238E27FC236}">
                  <a16:creationId xmlns:a16="http://schemas.microsoft.com/office/drawing/2014/main" id="{F9B05F12-779B-B4C3-FCC3-0A01E172B764}"/>
                </a:ext>
              </a:extLst>
            </p:cNvPr>
            <p:cNvSpPr/>
            <p:nvPr/>
          </p:nvSpPr>
          <p:spPr>
            <a:xfrm>
              <a:off x="4009000" y="1641400"/>
              <a:ext cx="13125" cy="32725"/>
            </a:xfrm>
            <a:custGeom>
              <a:avLst/>
              <a:gdLst/>
              <a:ahLst/>
              <a:cxnLst/>
              <a:rect l="l" t="t" r="r" b="b"/>
              <a:pathLst>
                <a:path w="525" h="1309" extrusionOk="0">
                  <a:moveTo>
                    <a:pt x="518" y="1"/>
                  </a:moveTo>
                  <a:lnTo>
                    <a:pt x="1" y="1233"/>
                  </a:lnTo>
                  <a:lnTo>
                    <a:pt x="253" y="1309"/>
                  </a:lnTo>
                  <a:cubicBezTo>
                    <a:pt x="344" y="875"/>
                    <a:pt x="434" y="440"/>
                    <a:pt x="525" y="7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29">
              <a:extLst>
                <a:ext uri="{FF2B5EF4-FFF2-40B4-BE49-F238E27FC236}">
                  <a16:creationId xmlns:a16="http://schemas.microsoft.com/office/drawing/2014/main" id="{DDD19253-FF6E-E597-AF58-B850FE7BC3AF}"/>
                </a:ext>
              </a:extLst>
            </p:cNvPr>
            <p:cNvSpPr/>
            <p:nvPr/>
          </p:nvSpPr>
          <p:spPr>
            <a:xfrm>
              <a:off x="4646750" y="2388150"/>
              <a:ext cx="11600" cy="32950"/>
            </a:xfrm>
            <a:custGeom>
              <a:avLst/>
              <a:gdLst/>
              <a:ahLst/>
              <a:cxnLst/>
              <a:rect l="l" t="t" r="r" b="b"/>
              <a:pathLst>
                <a:path w="464" h="1318" extrusionOk="0">
                  <a:moveTo>
                    <a:pt x="364" y="1"/>
                  </a:moveTo>
                  <a:lnTo>
                    <a:pt x="364" y="1"/>
                  </a:lnTo>
                  <a:cubicBezTo>
                    <a:pt x="254" y="425"/>
                    <a:pt x="143" y="849"/>
                    <a:pt x="33" y="1273"/>
                  </a:cubicBezTo>
                  <a:lnTo>
                    <a:pt x="33" y="1273"/>
                  </a:lnTo>
                  <a:cubicBezTo>
                    <a:pt x="398" y="936"/>
                    <a:pt x="463" y="495"/>
                    <a:pt x="364" y="1"/>
                  </a:cubicBezTo>
                  <a:close/>
                  <a:moveTo>
                    <a:pt x="33" y="1273"/>
                  </a:moveTo>
                  <a:lnTo>
                    <a:pt x="33" y="1273"/>
                  </a:lnTo>
                  <a:cubicBezTo>
                    <a:pt x="22" y="1283"/>
                    <a:pt x="12" y="1293"/>
                    <a:pt x="1" y="1302"/>
                  </a:cubicBezTo>
                  <a:lnTo>
                    <a:pt x="21" y="1318"/>
                  </a:lnTo>
                  <a:cubicBezTo>
                    <a:pt x="25" y="1303"/>
                    <a:pt x="29" y="1288"/>
                    <a:pt x="33" y="12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29">
              <a:extLst>
                <a:ext uri="{FF2B5EF4-FFF2-40B4-BE49-F238E27FC236}">
                  <a16:creationId xmlns:a16="http://schemas.microsoft.com/office/drawing/2014/main" id="{01C52A70-A686-8D55-8F98-809AD681462E}"/>
                </a:ext>
              </a:extLst>
            </p:cNvPr>
            <p:cNvSpPr/>
            <p:nvPr/>
          </p:nvSpPr>
          <p:spPr>
            <a:xfrm>
              <a:off x="3784050" y="2254075"/>
              <a:ext cx="11675" cy="26475"/>
            </a:xfrm>
            <a:custGeom>
              <a:avLst/>
              <a:gdLst/>
              <a:ahLst/>
              <a:cxnLst/>
              <a:rect l="l" t="t" r="r" b="b"/>
              <a:pathLst>
                <a:path w="467" h="1059" extrusionOk="0">
                  <a:moveTo>
                    <a:pt x="449" y="1"/>
                  </a:moveTo>
                  <a:lnTo>
                    <a:pt x="449" y="1"/>
                  </a:lnTo>
                  <a:cubicBezTo>
                    <a:pt x="269" y="427"/>
                    <a:pt x="136" y="743"/>
                    <a:pt x="1" y="1059"/>
                  </a:cubicBezTo>
                  <a:cubicBezTo>
                    <a:pt x="466" y="599"/>
                    <a:pt x="466" y="599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29">
              <a:extLst>
                <a:ext uri="{FF2B5EF4-FFF2-40B4-BE49-F238E27FC236}">
                  <a16:creationId xmlns:a16="http://schemas.microsoft.com/office/drawing/2014/main" id="{BBE70E4B-BDFB-B6EC-B622-43897BDA519B}"/>
                </a:ext>
              </a:extLst>
            </p:cNvPr>
            <p:cNvSpPr/>
            <p:nvPr/>
          </p:nvSpPr>
          <p:spPr>
            <a:xfrm>
              <a:off x="3931100" y="1693025"/>
              <a:ext cx="18075" cy="20400"/>
            </a:xfrm>
            <a:custGeom>
              <a:avLst/>
              <a:gdLst/>
              <a:ahLst/>
              <a:cxnLst/>
              <a:rect l="l" t="t" r="r" b="b"/>
              <a:pathLst>
                <a:path w="723" h="816" extrusionOk="0">
                  <a:moveTo>
                    <a:pt x="528" y="0"/>
                  </a:moveTo>
                  <a:cubicBezTo>
                    <a:pt x="385" y="220"/>
                    <a:pt x="244" y="440"/>
                    <a:pt x="0" y="816"/>
                  </a:cubicBezTo>
                  <a:lnTo>
                    <a:pt x="723" y="482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29">
              <a:extLst>
                <a:ext uri="{FF2B5EF4-FFF2-40B4-BE49-F238E27FC236}">
                  <a16:creationId xmlns:a16="http://schemas.microsoft.com/office/drawing/2014/main" id="{C67B1BAB-D9BB-06C6-F14B-909EDC3ED3E8}"/>
                </a:ext>
              </a:extLst>
            </p:cNvPr>
            <p:cNvSpPr/>
            <p:nvPr/>
          </p:nvSpPr>
          <p:spPr>
            <a:xfrm>
              <a:off x="4588775" y="2448175"/>
              <a:ext cx="9675" cy="26450"/>
            </a:xfrm>
            <a:custGeom>
              <a:avLst/>
              <a:gdLst/>
              <a:ahLst/>
              <a:cxnLst/>
              <a:rect l="l" t="t" r="r" b="b"/>
              <a:pathLst>
                <a:path w="387" h="1058" extrusionOk="0">
                  <a:moveTo>
                    <a:pt x="155" y="1"/>
                  </a:moveTo>
                  <a:lnTo>
                    <a:pt x="23" y="989"/>
                  </a:lnTo>
                  <a:lnTo>
                    <a:pt x="387" y="56"/>
                  </a:lnTo>
                  <a:lnTo>
                    <a:pt x="155" y="1"/>
                  </a:lnTo>
                  <a:close/>
                  <a:moveTo>
                    <a:pt x="23" y="989"/>
                  </a:moveTo>
                  <a:lnTo>
                    <a:pt x="1" y="1047"/>
                  </a:lnTo>
                  <a:lnTo>
                    <a:pt x="14" y="1057"/>
                  </a:lnTo>
                  <a:lnTo>
                    <a:pt x="23" y="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29">
              <a:extLst>
                <a:ext uri="{FF2B5EF4-FFF2-40B4-BE49-F238E27FC236}">
                  <a16:creationId xmlns:a16="http://schemas.microsoft.com/office/drawing/2014/main" id="{A9071B9A-02D0-21F1-C91E-9F95841C43CB}"/>
                </a:ext>
              </a:extLst>
            </p:cNvPr>
            <p:cNvSpPr/>
            <p:nvPr/>
          </p:nvSpPr>
          <p:spPr>
            <a:xfrm>
              <a:off x="3528425" y="2288775"/>
              <a:ext cx="13925" cy="23150"/>
            </a:xfrm>
            <a:custGeom>
              <a:avLst/>
              <a:gdLst/>
              <a:ahLst/>
              <a:cxnLst/>
              <a:rect l="l" t="t" r="r" b="b"/>
              <a:pathLst>
                <a:path w="557" h="926" extrusionOk="0">
                  <a:moveTo>
                    <a:pt x="380" y="0"/>
                  </a:moveTo>
                  <a:lnTo>
                    <a:pt x="0" y="855"/>
                  </a:lnTo>
                  <a:lnTo>
                    <a:pt x="166" y="925"/>
                  </a:lnTo>
                  <a:cubicBezTo>
                    <a:pt x="296" y="643"/>
                    <a:pt x="426" y="360"/>
                    <a:pt x="556" y="77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29">
              <a:extLst>
                <a:ext uri="{FF2B5EF4-FFF2-40B4-BE49-F238E27FC236}">
                  <a16:creationId xmlns:a16="http://schemas.microsoft.com/office/drawing/2014/main" id="{A6F939EA-717C-83F8-2AEE-7A03DEAE3D62}"/>
                </a:ext>
              </a:extLst>
            </p:cNvPr>
            <p:cNvSpPr/>
            <p:nvPr/>
          </p:nvSpPr>
          <p:spPr>
            <a:xfrm>
              <a:off x="4549050" y="1754725"/>
              <a:ext cx="10125" cy="18975"/>
            </a:xfrm>
            <a:custGeom>
              <a:avLst/>
              <a:gdLst/>
              <a:ahLst/>
              <a:cxnLst/>
              <a:rect l="l" t="t" r="r" b="b"/>
              <a:pathLst>
                <a:path w="405" h="759" extrusionOk="0">
                  <a:moveTo>
                    <a:pt x="251" y="1"/>
                  </a:moveTo>
                  <a:lnTo>
                    <a:pt x="1" y="689"/>
                  </a:lnTo>
                  <a:lnTo>
                    <a:pt x="179" y="758"/>
                  </a:lnTo>
                  <a:cubicBezTo>
                    <a:pt x="253" y="522"/>
                    <a:pt x="328" y="285"/>
                    <a:pt x="404" y="50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29">
              <a:extLst>
                <a:ext uri="{FF2B5EF4-FFF2-40B4-BE49-F238E27FC236}">
                  <a16:creationId xmlns:a16="http://schemas.microsoft.com/office/drawing/2014/main" id="{450297C0-E416-4BDC-FF39-2A131A9AB33B}"/>
                </a:ext>
              </a:extLst>
            </p:cNvPr>
            <p:cNvSpPr/>
            <p:nvPr/>
          </p:nvSpPr>
          <p:spPr>
            <a:xfrm>
              <a:off x="3718475" y="2257975"/>
              <a:ext cx="9300" cy="21675"/>
            </a:xfrm>
            <a:custGeom>
              <a:avLst/>
              <a:gdLst/>
              <a:ahLst/>
              <a:cxnLst/>
              <a:rect l="l" t="t" r="r" b="b"/>
              <a:pathLst>
                <a:path w="372" h="867" extrusionOk="0">
                  <a:moveTo>
                    <a:pt x="196" y="0"/>
                  </a:moveTo>
                  <a:lnTo>
                    <a:pt x="0" y="832"/>
                  </a:lnTo>
                  <a:lnTo>
                    <a:pt x="174" y="866"/>
                  </a:lnTo>
                  <a:cubicBezTo>
                    <a:pt x="239" y="588"/>
                    <a:pt x="305" y="309"/>
                    <a:pt x="372" y="3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29">
              <a:extLst>
                <a:ext uri="{FF2B5EF4-FFF2-40B4-BE49-F238E27FC236}">
                  <a16:creationId xmlns:a16="http://schemas.microsoft.com/office/drawing/2014/main" id="{55A02D17-CF5F-17C7-9449-B060B87D7653}"/>
                </a:ext>
              </a:extLst>
            </p:cNvPr>
            <p:cNvSpPr/>
            <p:nvPr/>
          </p:nvSpPr>
          <p:spPr>
            <a:xfrm>
              <a:off x="3662325" y="2036000"/>
              <a:ext cx="10025" cy="20400"/>
            </a:xfrm>
            <a:custGeom>
              <a:avLst/>
              <a:gdLst/>
              <a:ahLst/>
              <a:cxnLst/>
              <a:rect l="l" t="t" r="r" b="b"/>
              <a:pathLst>
                <a:path w="401" h="816" extrusionOk="0">
                  <a:moveTo>
                    <a:pt x="218" y="0"/>
                  </a:moveTo>
                  <a:cubicBezTo>
                    <a:pt x="146" y="257"/>
                    <a:pt x="73" y="515"/>
                    <a:pt x="1" y="772"/>
                  </a:cubicBezTo>
                  <a:lnTo>
                    <a:pt x="141" y="815"/>
                  </a:lnTo>
                  <a:cubicBezTo>
                    <a:pt x="228" y="581"/>
                    <a:pt x="314" y="347"/>
                    <a:pt x="400" y="11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29">
              <a:extLst>
                <a:ext uri="{FF2B5EF4-FFF2-40B4-BE49-F238E27FC236}">
                  <a16:creationId xmlns:a16="http://schemas.microsoft.com/office/drawing/2014/main" id="{F13F1E45-7FA2-110A-563A-22302E835760}"/>
                </a:ext>
              </a:extLst>
            </p:cNvPr>
            <p:cNvSpPr/>
            <p:nvPr/>
          </p:nvSpPr>
          <p:spPr>
            <a:xfrm>
              <a:off x="4653775" y="2307225"/>
              <a:ext cx="8350" cy="17525"/>
            </a:xfrm>
            <a:custGeom>
              <a:avLst/>
              <a:gdLst/>
              <a:ahLst/>
              <a:cxnLst/>
              <a:rect l="l" t="t" r="r" b="b"/>
              <a:pathLst>
                <a:path w="334" h="701" extrusionOk="0">
                  <a:moveTo>
                    <a:pt x="199" y="0"/>
                  </a:moveTo>
                  <a:cubicBezTo>
                    <a:pt x="140" y="115"/>
                    <a:pt x="62" y="223"/>
                    <a:pt x="30" y="344"/>
                  </a:cubicBezTo>
                  <a:cubicBezTo>
                    <a:pt x="1" y="454"/>
                    <a:pt x="22" y="578"/>
                    <a:pt x="22" y="697"/>
                  </a:cubicBezTo>
                  <a:lnTo>
                    <a:pt x="121" y="700"/>
                  </a:lnTo>
                  <a:lnTo>
                    <a:pt x="333" y="89"/>
                  </a:lnTo>
                  <a:cubicBezTo>
                    <a:pt x="288" y="59"/>
                    <a:pt x="243" y="3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29">
              <a:extLst>
                <a:ext uri="{FF2B5EF4-FFF2-40B4-BE49-F238E27FC236}">
                  <a16:creationId xmlns:a16="http://schemas.microsoft.com/office/drawing/2014/main" id="{148D8E4C-4400-B401-AB98-850846E9FBD8}"/>
                </a:ext>
              </a:extLst>
            </p:cNvPr>
            <p:cNvSpPr/>
            <p:nvPr/>
          </p:nvSpPr>
          <p:spPr>
            <a:xfrm>
              <a:off x="4638250" y="2420725"/>
              <a:ext cx="9050" cy="23075"/>
            </a:xfrm>
            <a:custGeom>
              <a:avLst/>
              <a:gdLst/>
              <a:ahLst/>
              <a:cxnLst/>
              <a:rect l="l" t="t" r="r" b="b"/>
              <a:pathLst>
                <a:path w="362" h="923" extrusionOk="0">
                  <a:moveTo>
                    <a:pt x="341" y="0"/>
                  </a:moveTo>
                  <a:cubicBezTo>
                    <a:pt x="339" y="12"/>
                    <a:pt x="337" y="25"/>
                    <a:pt x="335" y="37"/>
                  </a:cubicBezTo>
                  <a:lnTo>
                    <a:pt x="335" y="37"/>
                  </a:lnTo>
                  <a:cubicBezTo>
                    <a:pt x="343" y="29"/>
                    <a:pt x="352" y="22"/>
                    <a:pt x="361" y="15"/>
                  </a:cubicBezTo>
                  <a:lnTo>
                    <a:pt x="341" y="0"/>
                  </a:lnTo>
                  <a:close/>
                  <a:moveTo>
                    <a:pt x="335" y="37"/>
                  </a:moveTo>
                  <a:lnTo>
                    <a:pt x="335" y="37"/>
                  </a:lnTo>
                  <a:cubicBezTo>
                    <a:pt x="63" y="273"/>
                    <a:pt x="0" y="567"/>
                    <a:pt x="196" y="923"/>
                  </a:cubicBezTo>
                  <a:cubicBezTo>
                    <a:pt x="243" y="627"/>
                    <a:pt x="288" y="332"/>
                    <a:pt x="33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29">
              <a:extLst>
                <a:ext uri="{FF2B5EF4-FFF2-40B4-BE49-F238E27FC236}">
                  <a16:creationId xmlns:a16="http://schemas.microsoft.com/office/drawing/2014/main" id="{45B2E0AE-BE9A-9FFC-A5BE-DA327AE27C99}"/>
                </a:ext>
              </a:extLst>
            </p:cNvPr>
            <p:cNvSpPr/>
            <p:nvPr/>
          </p:nvSpPr>
          <p:spPr>
            <a:xfrm>
              <a:off x="4543125" y="1716675"/>
              <a:ext cx="9200" cy="23225"/>
            </a:xfrm>
            <a:custGeom>
              <a:avLst/>
              <a:gdLst/>
              <a:ahLst/>
              <a:cxnLst/>
              <a:rect l="l" t="t" r="r" b="b"/>
              <a:pathLst>
                <a:path w="368" h="929" extrusionOk="0">
                  <a:moveTo>
                    <a:pt x="348" y="1"/>
                  </a:moveTo>
                  <a:cubicBezTo>
                    <a:pt x="346" y="13"/>
                    <a:pt x="344" y="24"/>
                    <a:pt x="343" y="36"/>
                  </a:cubicBezTo>
                  <a:lnTo>
                    <a:pt x="343" y="36"/>
                  </a:lnTo>
                  <a:cubicBezTo>
                    <a:pt x="351" y="29"/>
                    <a:pt x="359" y="22"/>
                    <a:pt x="367" y="15"/>
                  </a:cubicBezTo>
                  <a:lnTo>
                    <a:pt x="348" y="1"/>
                  </a:lnTo>
                  <a:close/>
                  <a:moveTo>
                    <a:pt x="343" y="36"/>
                  </a:moveTo>
                  <a:cubicBezTo>
                    <a:pt x="72" y="275"/>
                    <a:pt x="1" y="569"/>
                    <a:pt x="208" y="928"/>
                  </a:cubicBezTo>
                  <a:cubicBezTo>
                    <a:pt x="253" y="631"/>
                    <a:pt x="298" y="333"/>
                    <a:pt x="343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29">
              <a:extLst>
                <a:ext uri="{FF2B5EF4-FFF2-40B4-BE49-F238E27FC236}">
                  <a16:creationId xmlns:a16="http://schemas.microsoft.com/office/drawing/2014/main" id="{CE0CDB9D-44A7-F156-A969-DE6E428F6B05}"/>
                </a:ext>
              </a:extLst>
            </p:cNvPr>
            <p:cNvSpPr/>
            <p:nvPr/>
          </p:nvSpPr>
          <p:spPr>
            <a:xfrm>
              <a:off x="3677050" y="2001025"/>
              <a:ext cx="8400" cy="17975"/>
            </a:xfrm>
            <a:custGeom>
              <a:avLst/>
              <a:gdLst/>
              <a:ahLst/>
              <a:cxnLst/>
              <a:rect l="l" t="t" r="r" b="b"/>
              <a:pathLst>
                <a:path w="336" h="719" extrusionOk="0">
                  <a:moveTo>
                    <a:pt x="208" y="1"/>
                  </a:moveTo>
                  <a:cubicBezTo>
                    <a:pt x="148" y="113"/>
                    <a:pt x="66" y="219"/>
                    <a:pt x="32" y="339"/>
                  </a:cubicBezTo>
                  <a:cubicBezTo>
                    <a:pt x="0" y="455"/>
                    <a:pt x="19" y="585"/>
                    <a:pt x="14" y="708"/>
                  </a:cubicBezTo>
                  <a:lnTo>
                    <a:pt x="113" y="719"/>
                  </a:lnTo>
                  <a:cubicBezTo>
                    <a:pt x="187" y="514"/>
                    <a:pt x="262" y="309"/>
                    <a:pt x="336" y="104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29">
              <a:extLst>
                <a:ext uri="{FF2B5EF4-FFF2-40B4-BE49-F238E27FC236}">
                  <a16:creationId xmlns:a16="http://schemas.microsoft.com/office/drawing/2014/main" id="{5C57E5A5-D64A-481B-4BEF-47751562B30E}"/>
                </a:ext>
              </a:extLst>
            </p:cNvPr>
            <p:cNvSpPr/>
            <p:nvPr/>
          </p:nvSpPr>
          <p:spPr>
            <a:xfrm>
              <a:off x="4141300" y="1683825"/>
              <a:ext cx="9050" cy="19375"/>
            </a:xfrm>
            <a:custGeom>
              <a:avLst/>
              <a:gdLst/>
              <a:ahLst/>
              <a:cxnLst/>
              <a:rect l="l" t="t" r="r" b="b"/>
              <a:pathLst>
                <a:path w="362" h="775" extrusionOk="0">
                  <a:moveTo>
                    <a:pt x="209" y="0"/>
                  </a:moveTo>
                  <a:cubicBezTo>
                    <a:pt x="138" y="238"/>
                    <a:pt x="69" y="475"/>
                    <a:pt x="0" y="711"/>
                  </a:cubicBezTo>
                  <a:lnTo>
                    <a:pt x="178" y="775"/>
                  </a:lnTo>
                  <a:lnTo>
                    <a:pt x="361" y="37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29">
              <a:extLst>
                <a:ext uri="{FF2B5EF4-FFF2-40B4-BE49-F238E27FC236}">
                  <a16:creationId xmlns:a16="http://schemas.microsoft.com/office/drawing/2014/main" id="{E5E0D0DA-ADE2-208E-D75F-CAE83418C024}"/>
                </a:ext>
              </a:extLst>
            </p:cNvPr>
            <p:cNvSpPr/>
            <p:nvPr/>
          </p:nvSpPr>
          <p:spPr>
            <a:xfrm>
              <a:off x="4191425" y="1673225"/>
              <a:ext cx="9650" cy="19075"/>
            </a:xfrm>
            <a:custGeom>
              <a:avLst/>
              <a:gdLst/>
              <a:ahLst/>
              <a:cxnLst/>
              <a:rect l="l" t="t" r="r" b="b"/>
              <a:pathLst>
                <a:path w="386" h="763" extrusionOk="0">
                  <a:moveTo>
                    <a:pt x="365" y="1"/>
                  </a:moveTo>
                  <a:cubicBezTo>
                    <a:pt x="360" y="26"/>
                    <a:pt x="356" y="52"/>
                    <a:pt x="351" y="77"/>
                  </a:cubicBezTo>
                  <a:lnTo>
                    <a:pt x="351" y="77"/>
                  </a:lnTo>
                  <a:lnTo>
                    <a:pt x="386" y="17"/>
                  </a:lnTo>
                  <a:lnTo>
                    <a:pt x="365" y="1"/>
                  </a:lnTo>
                  <a:close/>
                  <a:moveTo>
                    <a:pt x="351" y="77"/>
                  </a:moveTo>
                  <a:lnTo>
                    <a:pt x="1" y="684"/>
                  </a:lnTo>
                  <a:lnTo>
                    <a:pt x="218" y="763"/>
                  </a:lnTo>
                  <a:cubicBezTo>
                    <a:pt x="262" y="535"/>
                    <a:pt x="307" y="306"/>
                    <a:pt x="351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29">
              <a:extLst>
                <a:ext uri="{FF2B5EF4-FFF2-40B4-BE49-F238E27FC236}">
                  <a16:creationId xmlns:a16="http://schemas.microsoft.com/office/drawing/2014/main" id="{C2075CD3-73C4-BCFB-FBCA-ABDB1AC5BEA5}"/>
                </a:ext>
              </a:extLst>
            </p:cNvPr>
            <p:cNvSpPr/>
            <p:nvPr/>
          </p:nvSpPr>
          <p:spPr>
            <a:xfrm>
              <a:off x="4669350" y="2343475"/>
              <a:ext cx="8600" cy="16475"/>
            </a:xfrm>
            <a:custGeom>
              <a:avLst/>
              <a:gdLst/>
              <a:ahLst/>
              <a:cxnLst/>
              <a:rect l="l" t="t" r="r" b="b"/>
              <a:pathLst>
                <a:path w="344" h="659" extrusionOk="0">
                  <a:moveTo>
                    <a:pt x="208" y="1"/>
                  </a:moveTo>
                  <a:lnTo>
                    <a:pt x="0" y="616"/>
                  </a:lnTo>
                  <a:lnTo>
                    <a:pt x="187" y="659"/>
                  </a:lnTo>
                  <a:lnTo>
                    <a:pt x="343" y="3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29">
              <a:extLst>
                <a:ext uri="{FF2B5EF4-FFF2-40B4-BE49-F238E27FC236}">
                  <a16:creationId xmlns:a16="http://schemas.microsoft.com/office/drawing/2014/main" id="{C0DC30FE-081C-D7F3-F1D3-83D4D85F22F1}"/>
                </a:ext>
              </a:extLst>
            </p:cNvPr>
            <p:cNvSpPr/>
            <p:nvPr/>
          </p:nvSpPr>
          <p:spPr>
            <a:xfrm>
              <a:off x="4200575" y="1647475"/>
              <a:ext cx="9225" cy="26175"/>
            </a:xfrm>
            <a:custGeom>
              <a:avLst/>
              <a:gdLst/>
              <a:ahLst/>
              <a:cxnLst/>
              <a:rect l="l" t="t" r="r" b="b"/>
              <a:pathLst>
                <a:path w="369" h="1047" extrusionOk="0">
                  <a:moveTo>
                    <a:pt x="357" y="0"/>
                  </a:moveTo>
                  <a:cubicBezTo>
                    <a:pt x="319" y="119"/>
                    <a:pt x="281" y="239"/>
                    <a:pt x="242" y="358"/>
                  </a:cubicBezTo>
                  <a:lnTo>
                    <a:pt x="242" y="358"/>
                  </a:lnTo>
                  <a:cubicBezTo>
                    <a:pt x="284" y="241"/>
                    <a:pt x="326" y="125"/>
                    <a:pt x="368" y="8"/>
                  </a:cubicBezTo>
                  <a:lnTo>
                    <a:pt x="357" y="0"/>
                  </a:lnTo>
                  <a:close/>
                  <a:moveTo>
                    <a:pt x="242" y="358"/>
                  </a:moveTo>
                  <a:cubicBezTo>
                    <a:pt x="161" y="582"/>
                    <a:pt x="81" y="806"/>
                    <a:pt x="0" y="1031"/>
                  </a:cubicBezTo>
                  <a:cubicBezTo>
                    <a:pt x="0" y="1031"/>
                    <a:pt x="21" y="1047"/>
                    <a:pt x="21" y="1047"/>
                  </a:cubicBezTo>
                  <a:cubicBezTo>
                    <a:pt x="95" y="817"/>
                    <a:pt x="168" y="587"/>
                    <a:pt x="242" y="3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29">
              <a:extLst>
                <a:ext uri="{FF2B5EF4-FFF2-40B4-BE49-F238E27FC236}">
                  <a16:creationId xmlns:a16="http://schemas.microsoft.com/office/drawing/2014/main" id="{E6F43DEB-D263-92A1-4DC6-122F5AF15AF4}"/>
                </a:ext>
              </a:extLst>
            </p:cNvPr>
            <p:cNvSpPr/>
            <p:nvPr/>
          </p:nvSpPr>
          <p:spPr>
            <a:xfrm>
              <a:off x="3962475" y="1647000"/>
              <a:ext cx="9500" cy="22900"/>
            </a:xfrm>
            <a:custGeom>
              <a:avLst/>
              <a:gdLst/>
              <a:ahLst/>
              <a:cxnLst/>
              <a:rect l="l" t="t" r="r" b="b"/>
              <a:pathLst>
                <a:path w="380" h="916" extrusionOk="0">
                  <a:moveTo>
                    <a:pt x="172" y="0"/>
                  </a:moveTo>
                  <a:lnTo>
                    <a:pt x="172" y="0"/>
                  </a:lnTo>
                  <a:cubicBezTo>
                    <a:pt x="122" y="296"/>
                    <a:pt x="71" y="593"/>
                    <a:pt x="20" y="889"/>
                  </a:cubicBezTo>
                  <a:lnTo>
                    <a:pt x="20" y="889"/>
                  </a:lnTo>
                  <a:cubicBezTo>
                    <a:pt x="321" y="660"/>
                    <a:pt x="379" y="363"/>
                    <a:pt x="172" y="0"/>
                  </a:cubicBezTo>
                  <a:close/>
                  <a:moveTo>
                    <a:pt x="20" y="889"/>
                  </a:moveTo>
                  <a:cubicBezTo>
                    <a:pt x="14" y="894"/>
                    <a:pt x="7" y="899"/>
                    <a:pt x="0" y="904"/>
                  </a:cubicBezTo>
                  <a:lnTo>
                    <a:pt x="16" y="915"/>
                  </a:lnTo>
                  <a:cubicBezTo>
                    <a:pt x="17" y="906"/>
                    <a:pt x="19" y="897"/>
                    <a:pt x="20" y="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29">
              <a:extLst>
                <a:ext uri="{FF2B5EF4-FFF2-40B4-BE49-F238E27FC236}">
                  <a16:creationId xmlns:a16="http://schemas.microsoft.com/office/drawing/2014/main" id="{75AF4082-19F7-2389-50CE-95AC4FD4F657}"/>
                </a:ext>
              </a:extLst>
            </p:cNvPr>
            <p:cNvSpPr/>
            <p:nvPr/>
          </p:nvSpPr>
          <p:spPr>
            <a:xfrm>
              <a:off x="3149750" y="3344025"/>
              <a:ext cx="125075" cy="59175"/>
            </a:xfrm>
            <a:custGeom>
              <a:avLst/>
              <a:gdLst/>
              <a:ahLst/>
              <a:cxnLst/>
              <a:rect l="l" t="t" r="r" b="b"/>
              <a:pathLst>
                <a:path w="5003" h="2367" extrusionOk="0">
                  <a:moveTo>
                    <a:pt x="90" y="1"/>
                  </a:moveTo>
                  <a:lnTo>
                    <a:pt x="1" y="208"/>
                  </a:lnTo>
                  <a:lnTo>
                    <a:pt x="4914" y="2366"/>
                  </a:lnTo>
                  <a:lnTo>
                    <a:pt x="5003" y="216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29">
              <a:extLst>
                <a:ext uri="{FF2B5EF4-FFF2-40B4-BE49-F238E27FC236}">
                  <a16:creationId xmlns:a16="http://schemas.microsoft.com/office/drawing/2014/main" id="{DF94C387-5F57-E28F-458E-21C21E637202}"/>
                </a:ext>
              </a:extLst>
            </p:cNvPr>
            <p:cNvSpPr/>
            <p:nvPr/>
          </p:nvSpPr>
          <p:spPr>
            <a:xfrm>
              <a:off x="3144125" y="3324050"/>
              <a:ext cx="81450" cy="36525"/>
            </a:xfrm>
            <a:custGeom>
              <a:avLst/>
              <a:gdLst/>
              <a:ahLst/>
              <a:cxnLst/>
              <a:rect l="l" t="t" r="r" b="b"/>
              <a:pathLst>
                <a:path w="3258" h="1461" extrusionOk="0">
                  <a:moveTo>
                    <a:pt x="1" y="0"/>
                  </a:moveTo>
                  <a:lnTo>
                    <a:pt x="3257" y="1461"/>
                  </a:lnTo>
                  <a:cubicBezTo>
                    <a:pt x="2273" y="742"/>
                    <a:pt x="1188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29">
              <a:extLst>
                <a:ext uri="{FF2B5EF4-FFF2-40B4-BE49-F238E27FC236}">
                  <a16:creationId xmlns:a16="http://schemas.microsoft.com/office/drawing/2014/main" id="{0336C0E3-23A7-916A-B278-87A553E0D0B1}"/>
                </a:ext>
              </a:extLst>
            </p:cNvPr>
            <p:cNvSpPr/>
            <p:nvPr/>
          </p:nvSpPr>
          <p:spPr>
            <a:xfrm>
              <a:off x="2882000" y="3214250"/>
              <a:ext cx="77350" cy="37625"/>
            </a:xfrm>
            <a:custGeom>
              <a:avLst/>
              <a:gdLst/>
              <a:ahLst/>
              <a:cxnLst/>
              <a:rect l="l" t="t" r="r" b="b"/>
              <a:pathLst>
                <a:path w="3094" h="1505" extrusionOk="0">
                  <a:moveTo>
                    <a:pt x="88" y="1"/>
                  </a:moveTo>
                  <a:cubicBezTo>
                    <a:pt x="59" y="70"/>
                    <a:pt x="30" y="138"/>
                    <a:pt x="1" y="206"/>
                  </a:cubicBezTo>
                  <a:lnTo>
                    <a:pt x="3014" y="1505"/>
                  </a:lnTo>
                  <a:cubicBezTo>
                    <a:pt x="3041" y="1442"/>
                    <a:pt x="3067" y="1381"/>
                    <a:pt x="3093" y="1319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29">
              <a:extLst>
                <a:ext uri="{FF2B5EF4-FFF2-40B4-BE49-F238E27FC236}">
                  <a16:creationId xmlns:a16="http://schemas.microsoft.com/office/drawing/2014/main" id="{EB3E849C-5610-EBA8-9776-0B249EC3262C}"/>
                </a:ext>
              </a:extLst>
            </p:cNvPr>
            <p:cNvSpPr/>
            <p:nvPr/>
          </p:nvSpPr>
          <p:spPr>
            <a:xfrm>
              <a:off x="2659700" y="3224450"/>
              <a:ext cx="64275" cy="29375"/>
            </a:xfrm>
            <a:custGeom>
              <a:avLst/>
              <a:gdLst/>
              <a:ahLst/>
              <a:cxnLst/>
              <a:rect l="l" t="t" r="r" b="b"/>
              <a:pathLst>
                <a:path w="2571" h="1175" extrusionOk="0">
                  <a:moveTo>
                    <a:pt x="0" y="0"/>
                  </a:moveTo>
                  <a:lnTo>
                    <a:pt x="2571" y="1175"/>
                  </a:lnTo>
                  <a:cubicBezTo>
                    <a:pt x="1688" y="417"/>
                    <a:pt x="776" y="3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29">
              <a:extLst>
                <a:ext uri="{FF2B5EF4-FFF2-40B4-BE49-F238E27FC236}">
                  <a16:creationId xmlns:a16="http://schemas.microsoft.com/office/drawing/2014/main" id="{B132480B-C009-F44F-D7EE-81B0647CF677}"/>
                </a:ext>
              </a:extLst>
            </p:cNvPr>
            <p:cNvSpPr/>
            <p:nvPr/>
          </p:nvSpPr>
          <p:spPr>
            <a:xfrm>
              <a:off x="2214775" y="2770200"/>
              <a:ext cx="25850" cy="60350"/>
            </a:xfrm>
            <a:custGeom>
              <a:avLst/>
              <a:gdLst/>
              <a:ahLst/>
              <a:cxnLst/>
              <a:rect l="l" t="t" r="r" b="b"/>
              <a:pathLst>
                <a:path w="1034" h="2414" extrusionOk="0">
                  <a:moveTo>
                    <a:pt x="953" y="0"/>
                  </a:moveTo>
                  <a:cubicBezTo>
                    <a:pt x="257" y="1001"/>
                    <a:pt x="1" y="1631"/>
                    <a:pt x="10" y="2413"/>
                  </a:cubicBezTo>
                  <a:cubicBezTo>
                    <a:pt x="372" y="1583"/>
                    <a:pt x="703" y="826"/>
                    <a:pt x="1034" y="69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29">
              <a:extLst>
                <a:ext uri="{FF2B5EF4-FFF2-40B4-BE49-F238E27FC236}">
                  <a16:creationId xmlns:a16="http://schemas.microsoft.com/office/drawing/2014/main" id="{010085A8-1A9C-34F5-8735-806E36CDF965}"/>
                </a:ext>
              </a:extLst>
            </p:cNvPr>
            <p:cNvSpPr/>
            <p:nvPr/>
          </p:nvSpPr>
          <p:spPr>
            <a:xfrm>
              <a:off x="2314900" y="3024300"/>
              <a:ext cx="15000" cy="51425"/>
            </a:xfrm>
            <a:custGeom>
              <a:avLst/>
              <a:gdLst/>
              <a:ahLst/>
              <a:cxnLst/>
              <a:rect l="l" t="t" r="r" b="b"/>
              <a:pathLst>
                <a:path w="600" h="2057" extrusionOk="0">
                  <a:moveTo>
                    <a:pt x="352" y="1"/>
                  </a:moveTo>
                  <a:lnTo>
                    <a:pt x="0" y="2023"/>
                  </a:lnTo>
                  <a:lnTo>
                    <a:pt x="196" y="2057"/>
                  </a:lnTo>
                  <a:cubicBezTo>
                    <a:pt x="331" y="1390"/>
                    <a:pt x="465" y="724"/>
                    <a:pt x="599" y="57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29">
              <a:extLst>
                <a:ext uri="{FF2B5EF4-FFF2-40B4-BE49-F238E27FC236}">
                  <a16:creationId xmlns:a16="http://schemas.microsoft.com/office/drawing/2014/main" id="{5DED7BE2-6D58-0BD7-C9D8-2325C038FDC0}"/>
                </a:ext>
              </a:extLst>
            </p:cNvPr>
            <p:cNvSpPr/>
            <p:nvPr/>
          </p:nvSpPr>
          <p:spPr>
            <a:xfrm>
              <a:off x="3371725" y="3352000"/>
              <a:ext cx="20850" cy="50150"/>
            </a:xfrm>
            <a:custGeom>
              <a:avLst/>
              <a:gdLst/>
              <a:ahLst/>
              <a:cxnLst/>
              <a:rect l="l" t="t" r="r" b="b"/>
              <a:pathLst>
                <a:path w="834" h="2006" extrusionOk="0">
                  <a:moveTo>
                    <a:pt x="757" y="1"/>
                  </a:moveTo>
                  <a:cubicBezTo>
                    <a:pt x="143" y="922"/>
                    <a:pt x="19" y="1226"/>
                    <a:pt x="1" y="2005"/>
                  </a:cubicBezTo>
                  <a:lnTo>
                    <a:pt x="833" y="62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29">
              <a:extLst>
                <a:ext uri="{FF2B5EF4-FFF2-40B4-BE49-F238E27FC236}">
                  <a16:creationId xmlns:a16="http://schemas.microsoft.com/office/drawing/2014/main" id="{20E24405-C0D8-D04E-9F1C-135C7A88C3F5}"/>
                </a:ext>
              </a:extLst>
            </p:cNvPr>
            <p:cNvSpPr/>
            <p:nvPr/>
          </p:nvSpPr>
          <p:spPr>
            <a:xfrm>
              <a:off x="2505275" y="3000175"/>
              <a:ext cx="43925" cy="24625"/>
            </a:xfrm>
            <a:custGeom>
              <a:avLst/>
              <a:gdLst/>
              <a:ahLst/>
              <a:cxnLst/>
              <a:rect l="l" t="t" r="r" b="b"/>
              <a:pathLst>
                <a:path w="1757" h="985" extrusionOk="0">
                  <a:moveTo>
                    <a:pt x="94" y="1"/>
                  </a:moveTo>
                  <a:lnTo>
                    <a:pt x="0" y="208"/>
                  </a:lnTo>
                  <a:lnTo>
                    <a:pt x="1671" y="985"/>
                  </a:lnTo>
                  <a:cubicBezTo>
                    <a:pt x="1700" y="921"/>
                    <a:pt x="1728" y="859"/>
                    <a:pt x="1757" y="79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29">
              <a:extLst>
                <a:ext uri="{FF2B5EF4-FFF2-40B4-BE49-F238E27FC236}">
                  <a16:creationId xmlns:a16="http://schemas.microsoft.com/office/drawing/2014/main" id="{6887787E-CB3B-A7E7-0563-087BBB262C51}"/>
                </a:ext>
              </a:extLst>
            </p:cNvPr>
            <p:cNvSpPr/>
            <p:nvPr/>
          </p:nvSpPr>
          <p:spPr>
            <a:xfrm>
              <a:off x="2299125" y="2812650"/>
              <a:ext cx="43450" cy="19675"/>
            </a:xfrm>
            <a:custGeom>
              <a:avLst/>
              <a:gdLst/>
              <a:ahLst/>
              <a:cxnLst/>
              <a:rect l="l" t="t" r="r" b="b"/>
              <a:pathLst>
                <a:path w="1738" h="787" extrusionOk="0">
                  <a:moveTo>
                    <a:pt x="89" y="1"/>
                  </a:moveTo>
                  <a:lnTo>
                    <a:pt x="0" y="204"/>
                  </a:lnTo>
                  <a:cubicBezTo>
                    <a:pt x="527" y="408"/>
                    <a:pt x="981" y="786"/>
                    <a:pt x="1598" y="786"/>
                  </a:cubicBezTo>
                  <a:cubicBezTo>
                    <a:pt x="1643" y="786"/>
                    <a:pt x="1690" y="784"/>
                    <a:pt x="1737" y="780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29">
              <a:extLst>
                <a:ext uri="{FF2B5EF4-FFF2-40B4-BE49-F238E27FC236}">
                  <a16:creationId xmlns:a16="http://schemas.microsoft.com/office/drawing/2014/main" id="{9EEE1EF3-9070-7ED2-E4DE-B943DA800808}"/>
                </a:ext>
              </a:extLst>
            </p:cNvPr>
            <p:cNvSpPr/>
            <p:nvPr/>
          </p:nvSpPr>
          <p:spPr>
            <a:xfrm>
              <a:off x="2102600" y="2832725"/>
              <a:ext cx="13725" cy="46575"/>
            </a:xfrm>
            <a:custGeom>
              <a:avLst/>
              <a:gdLst/>
              <a:ahLst/>
              <a:cxnLst/>
              <a:rect l="l" t="t" r="r" b="b"/>
              <a:pathLst>
                <a:path w="549" h="1863" extrusionOk="0">
                  <a:moveTo>
                    <a:pt x="341" y="1"/>
                  </a:moveTo>
                  <a:cubicBezTo>
                    <a:pt x="228" y="610"/>
                    <a:pt x="114" y="1219"/>
                    <a:pt x="0" y="1828"/>
                  </a:cubicBezTo>
                  <a:lnTo>
                    <a:pt x="187" y="1862"/>
                  </a:lnTo>
                  <a:cubicBezTo>
                    <a:pt x="308" y="1258"/>
                    <a:pt x="428" y="654"/>
                    <a:pt x="548" y="51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29">
              <a:extLst>
                <a:ext uri="{FF2B5EF4-FFF2-40B4-BE49-F238E27FC236}">
                  <a16:creationId xmlns:a16="http://schemas.microsoft.com/office/drawing/2014/main" id="{B8563D9D-997B-B59F-1C45-EBC45DB0DF8F}"/>
                </a:ext>
              </a:extLst>
            </p:cNvPr>
            <p:cNvSpPr/>
            <p:nvPr/>
          </p:nvSpPr>
          <p:spPr>
            <a:xfrm>
              <a:off x="3360750" y="3316825"/>
              <a:ext cx="20175" cy="46500"/>
            </a:xfrm>
            <a:custGeom>
              <a:avLst/>
              <a:gdLst/>
              <a:ahLst/>
              <a:cxnLst/>
              <a:rect l="l" t="t" r="r" b="b"/>
              <a:pathLst>
                <a:path w="807" h="1860" extrusionOk="0">
                  <a:moveTo>
                    <a:pt x="709" y="0"/>
                  </a:moveTo>
                  <a:cubicBezTo>
                    <a:pt x="310" y="546"/>
                    <a:pt x="0" y="1131"/>
                    <a:pt x="20" y="1860"/>
                  </a:cubicBezTo>
                  <a:lnTo>
                    <a:pt x="807" y="8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29">
              <a:extLst>
                <a:ext uri="{FF2B5EF4-FFF2-40B4-BE49-F238E27FC236}">
                  <a16:creationId xmlns:a16="http://schemas.microsoft.com/office/drawing/2014/main" id="{43E265C5-56FE-0FAE-16BB-490410E70AE6}"/>
                </a:ext>
              </a:extLst>
            </p:cNvPr>
            <p:cNvSpPr/>
            <p:nvPr/>
          </p:nvSpPr>
          <p:spPr>
            <a:xfrm>
              <a:off x="2616050" y="3092950"/>
              <a:ext cx="40975" cy="21975"/>
            </a:xfrm>
            <a:custGeom>
              <a:avLst/>
              <a:gdLst/>
              <a:ahLst/>
              <a:cxnLst/>
              <a:rect l="l" t="t" r="r" b="b"/>
              <a:pathLst>
                <a:path w="1639" h="879" extrusionOk="0">
                  <a:moveTo>
                    <a:pt x="207" y="1"/>
                  </a:moveTo>
                  <a:cubicBezTo>
                    <a:pt x="151" y="1"/>
                    <a:pt x="90" y="12"/>
                    <a:pt x="34" y="12"/>
                  </a:cubicBezTo>
                  <a:cubicBezTo>
                    <a:pt x="23" y="48"/>
                    <a:pt x="12" y="87"/>
                    <a:pt x="0" y="125"/>
                  </a:cubicBezTo>
                  <a:lnTo>
                    <a:pt x="1639" y="878"/>
                  </a:lnTo>
                  <a:cubicBezTo>
                    <a:pt x="1245" y="476"/>
                    <a:pt x="775" y="239"/>
                    <a:pt x="299" y="18"/>
                  </a:cubicBezTo>
                  <a:cubicBezTo>
                    <a:pt x="272" y="5"/>
                    <a:pt x="24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29">
              <a:extLst>
                <a:ext uri="{FF2B5EF4-FFF2-40B4-BE49-F238E27FC236}">
                  <a16:creationId xmlns:a16="http://schemas.microsoft.com/office/drawing/2014/main" id="{A9C254E4-D416-C2D2-BF6A-AFC724800DFD}"/>
                </a:ext>
              </a:extLst>
            </p:cNvPr>
            <p:cNvSpPr/>
            <p:nvPr/>
          </p:nvSpPr>
          <p:spPr>
            <a:xfrm>
              <a:off x="2347200" y="2815175"/>
              <a:ext cx="41650" cy="19850"/>
            </a:xfrm>
            <a:custGeom>
              <a:avLst/>
              <a:gdLst/>
              <a:ahLst/>
              <a:cxnLst/>
              <a:rect l="l" t="t" r="r" b="b"/>
              <a:pathLst>
                <a:path w="1666" h="794" extrusionOk="0">
                  <a:moveTo>
                    <a:pt x="66" y="1"/>
                  </a:moveTo>
                  <a:lnTo>
                    <a:pt x="0" y="80"/>
                  </a:lnTo>
                  <a:cubicBezTo>
                    <a:pt x="475" y="450"/>
                    <a:pt x="962" y="794"/>
                    <a:pt x="1618" y="794"/>
                  </a:cubicBezTo>
                  <a:cubicBezTo>
                    <a:pt x="1634" y="794"/>
                    <a:pt x="1650" y="794"/>
                    <a:pt x="1666" y="793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29">
              <a:extLst>
                <a:ext uri="{FF2B5EF4-FFF2-40B4-BE49-F238E27FC236}">
                  <a16:creationId xmlns:a16="http://schemas.microsoft.com/office/drawing/2014/main" id="{2143A857-D995-06DE-C9C3-1BCE5A96D110}"/>
                </a:ext>
              </a:extLst>
            </p:cNvPr>
            <p:cNvSpPr/>
            <p:nvPr/>
          </p:nvSpPr>
          <p:spPr>
            <a:xfrm>
              <a:off x="2498900" y="3030700"/>
              <a:ext cx="42025" cy="25200"/>
            </a:xfrm>
            <a:custGeom>
              <a:avLst/>
              <a:gdLst/>
              <a:ahLst/>
              <a:cxnLst/>
              <a:rect l="l" t="t" r="r" b="b"/>
              <a:pathLst>
                <a:path w="1681" h="1008" extrusionOk="0">
                  <a:moveTo>
                    <a:pt x="79" y="0"/>
                  </a:moveTo>
                  <a:lnTo>
                    <a:pt x="0" y="100"/>
                  </a:lnTo>
                  <a:lnTo>
                    <a:pt x="1564" y="1007"/>
                  </a:lnTo>
                  <a:lnTo>
                    <a:pt x="1681" y="785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29">
              <a:extLst>
                <a:ext uri="{FF2B5EF4-FFF2-40B4-BE49-F238E27FC236}">
                  <a16:creationId xmlns:a16="http://schemas.microsoft.com/office/drawing/2014/main" id="{AFA169BE-0AA6-4E2F-B80A-215ABB5BCA60}"/>
                </a:ext>
              </a:extLst>
            </p:cNvPr>
            <p:cNvSpPr/>
            <p:nvPr/>
          </p:nvSpPr>
          <p:spPr>
            <a:xfrm>
              <a:off x="2587075" y="2931875"/>
              <a:ext cx="20050" cy="37050"/>
            </a:xfrm>
            <a:custGeom>
              <a:avLst/>
              <a:gdLst/>
              <a:ahLst/>
              <a:cxnLst/>
              <a:rect l="l" t="t" r="r" b="b"/>
              <a:pathLst>
                <a:path w="802" h="1482" extrusionOk="0">
                  <a:moveTo>
                    <a:pt x="609" y="0"/>
                  </a:moveTo>
                  <a:cubicBezTo>
                    <a:pt x="406" y="450"/>
                    <a:pt x="204" y="899"/>
                    <a:pt x="1" y="1349"/>
                  </a:cubicBezTo>
                  <a:lnTo>
                    <a:pt x="187" y="1481"/>
                  </a:lnTo>
                  <a:lnTo>
                    <a:pt x="801" y="83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29">
              <a:extLst>
                <a:ext uri="{FF2B5EF4-FFF2-40B4-BE49-F238E27FC236}">
                  <a16:creationId xmlns:a16="http://schemas.microsoft.com/office/drawing/2014/main" id="{DFB002A4-91A2-16A7-F784-78E1B19D007F}"/>
                </a:ext>
              </a:extLst>
            </p:cNvPr>
            <p:cNvSpPr/>
            <p:nvPr/>
          </p:nvSpPr>
          <p:spPr>
            <a:xfrm>
              <a:off x="3431825" y="3338175"/>
              <a:ext cx="16525" cy="34650"/>
            </a:xfrm>
            <a:custGeom>
              <a:avLst/>
              <a:gdLst/>
              <a:ahLst/>
              <a:cxnLst/>
              <a:rect l="l" t="t" r="r" b="b"/>
              <a:pathLst>
                <a:path w="661" h="1386" extrusionOk="0">
                  <a:moveTo>
                    <a:pt x="427" y="0"/>
                  </a:moveTo>
                  <a:lnTo>
                    <a:pt x="1" y="1323"/>
                  </a:lnTo>
                  <a:lnTo>
                    <a:pt x="197" y="1385"/>
                  </a:lnTo>
                  <a:cubicBezTo>
                    <a:pt x="352" y="957"/>
                    <a:pt x="506" y="529"/>
                    <a:pt x="661" y="101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29">
              <a:extLst>
                <a:ext uri="{FF2B5EF4-FFF2-40B4-BE49-F238E27FC236}">
                  <a16:creationId xmlns:a16="http://schemas.microsoft.com/office/drawing/2014/main" id="{1B982821-D513-6834-7B42-0AB9D93AF504}"/>
                </a:ext>
              </a:extLst>
            </p:cNvPr>
            <p:cNvSpPr/>
            <p:nvPr/>
          </p:nvSpPr>
          <p:spPr>
            <a:xfrm>
              <a:off x="2767300" y="3001275"/>
              <a:ext cx="26600" cy="28400"/>
            </a:xfrm>
            <a:custGeom>
              <a:avLst/>
              <a:gdLst/>
              <a:ahLst/>
              <a:cxnLst/>
              <a:rect l="l" t="t" r="r" b="b"/>
              <a:pathLst>
                <a:path w="1064" h="1136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487" y="173"/>
                    <a:pt x="185" y="568"/>
                    <a:pt x="1" y="1062"/>
                  </a:cubicBezTo>
                  <a:lnTo>
                    <a:pt x="90" y="1136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29">
              <a:extLst>
                <a:ext uri="{FF2B5EF4-FFF2-40B4-BE49-F238E27FC236}">
                  <a16:creationId xmlns:a16="http://schemas.microsoft.com/office/drawing/2014/main" id="{F9081BB8-DC36-C53B-A1C1-997C798D8755}"/>
                </a:ext>
              </a:extLst>
            </p:cNvPr>
            <p:cNvSpPr/>
            <p:nvPr/>
          </p:nvSpPr>
          <p:spPr>
            <a:xfrm>
              <a:off x="3217300" y="3218025"/>
              <a:ext cx="21225" cy="37725"/>
            </a:xfrm>
            <a:custGeom>
              <a:avLst/>
              <a:gdLst/>
              <a:ahLst/>
              <a:cxnLst/>
              <a:rect l="l" t="t" r="r" b="b"/>
              <a:pathLst>
                <a:path w="849" h="1509" extrusionOk="0">
                  <a:moveTo>
                    <a:pt x="827" y="0"/>
                  </a:moveTo>
                  <a:lnTo>
                    <a:pt x="795" y="59"/>
                  </a:lnTo>
                  <a:lnTo>
                    <a:pt x="795" y="59"/>
                  </a:lnTo>
                  <a:cubicBezTo>
                    <a:pt x="813" y="46"/>
                    <a:pt x="831" y="34"/>
                    <a:pt x="849" y="21"/>
                  </a:cubicBezTo>
                  <a:cubicBezTo>
                    <a:pt x="849" y="21"/>
                    <a:pt x="827" y="0"/>
                    <a:pt x="827" y="0"/>
                  </a:cubicBezTo>
                  <a:close/>
                  <a:moveTo>
                    <a:pt x="795" y="59"/>
                  </a:moveTo>
                  <a:cubicBezTo>
                    <a:pt x="167" y="506"/>
                    <a:pt x="81" y="665"/>
                    <a:pt x="1" y="1509"/>
                  </a:cubicBezTo>
                  <a:lnTo>
                    <a:pt x="795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29">
              <a:extLst>
                <a:ext uri="{FF2B5EF4-FFF2-40B4-BE49-F238E27FC236}">
                  <a16:creationId xmlns:a16="http://schemas.microsoft.com/office/drawing/2014/main" id="{89B3223E-E413-75A3-1ADC-12A8CBA4AE1C}"/>
                </a:ext>
              </a:extLst>
            </p:cNvPr>
            <p:cNvSpPr/>
            <p:nvPr/>
          </p:nvSpPr>
          <p:spPr>
            <a:xfrm>
              <a:off x="2160825" y="2727075"/>
              <a:ext cx="16850" cy="38550"/>
            </a:xfrm>
            <a:custGeom>
              <a:avLst/>
              <a:gdLst/>
              <a:ahLst/>
              <a:cxnLst/>
              <a:rect l="l" t="t" r="r" b="b"/>
              <a:pathLst>
                <a:path w="674" h="1542" extrusionOk="0">
                  <a:moveTo>
                    <a:pt x="573" y="1"/>
                  </a:moveTo>
                  <a:cubicBezTo>
                    <a:pt x="211" y="440"/>
                    <a:pt x="1" y="938"/>
                    <a:pt x="51" y="1542"/>
                  </a:cubicBezTo>
                  <a:lnTo>
                    <a:pt x="673" y="87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29">
              <a:extLst>
                <a:ext uri="{FF2B5EF4-FFF2-40B4-BE49-F238E27FC236}">
                  <a16:creationId xmlns:a16="http://schemas.microsoft.com/office/drawing/2014/main" id="{3BC1299A-ED39-EF00-0A77-EEE02154E6E2}"/>
                </a:ext>
              </a:extLst>
            </p:cNvPr>
            <p:cNvSpPr/>
            <p:nvPr/>
          </p:nvSpPr>
          <p:spPr>
            <a:xfrm>
              <a:off x="3008525" y="3223450"/>
              <a:ext cx="12500" cy="41425"/>
            </a:xfrm>
            <a:custGeom>
              <a:avLst/>
              <a:gdLst/>
              <a:ahLst/>
              <a:cxnLst/>
              <a:rect l="l" t="t" r="r" b="b"/>
              <a:pathLst>
                <a:path w="500" h="1657" extrusionOk="0">
                  <a:moveTo>
                    <a:pt x="466" y="1"/>
                  </a:moveTo>
                  <a:cubicBezTo>
                    <a:pt x="109" y="490"/>
                    <a:pt x="0" y="1043"/>
                    <a:pt x="134" y="1656"/>
                  </a:cubicBezTo>
                  <a:cubicBezTo>
                    <a:pt x="256" y="1113"/>
                    <a:pt x="378" y="569"/>
                    <a:pt x="500" y="26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29">
              <a:extLst>
                <a:ext uri="{FF2B5EF4-FFF2-40B4-BE49-F238E27FC236}">
                  <a16:creationId xmlns:a16="http://schemas.microsoft.com/office/drawing/2014/main" id="{ED246860-4224-309A-73FF-B00C2A4699E5}"/>
                </a:ext>
              </a:extLst>
            </p:cNvPr>
            <p:cNvSpPr/>
            <p:nvPr/>
          </p:nvSpPr>
          <p:spPr>
            <a:xfrm>
              <a:off x="2483375" y="3084125"/>
              <a:ext cx="13825" cy="34950"/>
            </a:xfrm>
            <a:custGeom>
              <a:avLst/>
              <a:gdLst/>
              <a:ahLst/>
              <a:cxnLst/>
              <a:rect l="l" t="t" r="r" b="b"/>
              <a:pathLst>
                <a:path w="553" h="1398" extrusionOk="0">
                  <a:moveTo>
                    <a:pt x="329" y="0"/>
                  </a:moveTo>
                  <a:lnTo>
                    <a:pt x="1" y="1352"/>
                  </a:lnTo>
                  <a:lnTo>
                    <a:pt x="184" y="1398"/>
                  </a:lnTo>
                  <a:lnTo>
                    <a:pt x="552" y="10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29">
              <a:extLst>
                <a:ext uri="{FF2B5EF4-FFF2-40B4-BE49-F238E27FC236}">
                  <a16:creationId xmlns:a16="http://schemas.microsoft.com/office/drawing/2014/main" id="{8073EDBE-A7BE-0E0E-8B5C-7983619E3973}"/>
                </a:ext>
              </a:extLst>
            </p:cNvPr>
            <p:cNvSpPr/>
            <p:nvPr/>
          </p:nvSpPr>
          <p:spPr>
            <a:xfrm>
              <a:off x="2740475" y="3256925"/>
              <a:ext cx="33900" cy="20325"/>
            </a:xfrm>
            <a:custGeom>
              <a:avLst/>
              <a:gdLst/>
              <a:ahLst/>
              <a:cxnLst/>
              <a:rect l="l" t="t" r="r" b="b"/>
              <a:pathLst>
                <a:path w="1356" h="813" extrusionOk="0">
                  <a:moveTo>
                    <a:pt x="142" y="0"/>
                  </a:moveTo>
                  <a:lnTo>
                    <a:pt x="0" y="191"/>
                  </a:lnTo>
                  <a:lnTo>
                    <a:pt x="1264" y="812"/>
                  </a:lnTo>
                  <a:lnTo>
                    <a:pt x="1355" y="61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29">
              <a:extLst>
                <a:ext uri="{FF2B5EF4-FFF2-40B4-BE49-F238E27FC236}">
                  <a16:creationId xmlns:a16="http://schemas.microsoft.com/office/drawing/2014/main" id="{07A31849-508F-9734-6994-61A2B77E469D}"/>
                </a:ext>
              </a:extLst>
            </p:cNvPr>
            <p:cNvSpPr/>
            <p:nvPr/>
          </p:nvSpPr>
          <p:spPr>
            <a:xfrm>
              <a:off x="2773450" y="3057825"/>
              <a:ext cx="11575" cy="23500"/>
            </a:xfrm>
            <a:custGeom>
              <a:avLst/>
              <a:gdLst/>
              <a:ahLst/>
              <a:cxnLst/>
              <a:rect l="l" t="t" r="r" b="b"/>
              <a:pathLst>
                <a:path w="463" h="940" extrusionOk="0">
                  <a:moveTo>
                    <a:pt x="462" y="0"/>
                  </a:moveTo>
                  <a:lnTo>
                    <a:pt x="462" y="0"/>
                  </a:lnTo>
                  <a:cubicBezTo>
                    <a:pt x="0" y="394"/>
                    <a:pt x="13" y="400"/>
                    <a:pt x="17" y="939"/>
                  </a:cubicBezTo>
                  <a:cubicBezTo>
                    <a:pt x="184" y="587"/>
                    <a:pt x="323" y="294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29">
              <a:extLst>
                <a:ext uri="{FF2B5EF4-FFF2-40B4-BE49-F238E27FC236}">
                  <a16:creationId xmlns:a16="http://schemas.microsoft.com/office/drawing/2014/main" id="{939696FB-F992-0DCF-40C9-D03E8DE1D02E}"/>
                </a:ext>
              </a:extLst>
            </p:cNvPr>
            <p:cNvSpPr/>
            <p:nvPr/>
          </p:nvSpPr>
          <p:spPr>
            <a:xfrm>
              <a:off x="2735950" y="3058725"/>
              <a:ext cx="14625" cy="31925"/>
            </a:xfrm>
            <a:custGeom>
              <a:avLst/>
              <a:gdLst/>
              <a:ahLst/>
              <a:cxnLst/>
              <a:rect l="l" t="t" r="r" b="b"/>
              <a:pathLst>
                <a:path w="585" h="1277" extrusionOk="0">
                  <a:moveTo>
                    <a:pt x="483" y="1"/>
                  </a:moveTo>
                  <a:cubicBezTo>
                    <a:pt x="188" y="367"/>
                    <a:pt x="1" y="769"/>
                    <a:pt x="123" y="1277"/>
                  </a:cubicBezTo>
                  <a:cubicBezTo>
                    <a:pt x="277" y="878"/>
                    <a:pt x="430" y="480"/>
                    <a:pt x="584" y="81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29">
              <a:extLst>
                <a:ext uri="{FF2B5EF4-FFF2-40B4-BE49-F238E27FC236}">
                  <a16:creationId xmlns:a16="http://schemas.microsoft.com/office/drawing/2014/main" id="{E99ABED0-D5F5-70DB-A8DE-11ACA3F6E566}"/>
                </a:ext>
              </a:extLst>
            </p:cNvPr>
            <p:cNvSpPr/>
            <p:nvPr/>
          </p:nvSpPr>
          <p:spPr>
            <a:xfrm>
              <a:off x="3036600" y="3215125"/>
              <a:ext cx="15175" cy="30075"/>
            </a:xfrm>
            <a:custGeom>
              <a:avLst/>
              <a:gdLst/>
              <a:ahLst/>
              <a:cxnLst/>
              <a:rect l="l" t="t" r="r" b="b"/>
              <a:pathLst>
                <a:path w="607" h="1203" extrusionOk="0">
                  <a:moveTo>
                    <a:pt x="408" y="1"/>
                  </a:moveTo>
                  <a:lnTo>
                    <a:pt x="1" y="1140"/>
                  </a:lnTo>
                  <a:lnTo>
                    <a:pt x="190" y="1202"/>
                  </a:lnTo>
                  <a:lnTo>
                    <a:pt x="607" y="6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29">
              <a:extLst>
                <a:ext uri="{FF2B5EF4-FFF2-40B4-BE49-F238E27FC236}">
                  <a16:creationId xmlns:a16="http://schemas.microsoft.com/office/drawing/2014/main" id="{D3B9EDC6-630A-9884-7830-BCFD8C60764D}"/>
                </a:ext>
              </a:extLst>
            </p:cNvPr>
            <p:cNvSpPr/>
            <p:nvPr/>
          </p:nvSpPr>
          <p:spPr>
            <a:xfrm>
              <a:off x="3020150" y="3190475"/>
              <a:ext cx="15850" cy="33625"/>
            </a:xfrm>
            <a:custGeom>
              <a:avLst/>
              <a:gdLst/>
              <a:ahLst/>
              <a:cxnLst/>
              <a:rect l="l" t="t" r="r" b="b"/>
              <a:pathLst>
                <a:path w="634" h="1345" extrusionOk="0">
                  <a:moveTo>
                    <a:pt x="379" y="1"/>
                  </a:moveTo>
                  <a:cubicBezTo>
                    <a:pt x="253" y="440"/>
                    <a:pt x="127" y="879"/>
                    <a:pt x="1" y="1320"/>
                  </a:cubicBezTo>
                  <a:lnTo>
                    <a:pt x="35" y="1345"/>
                  </a:lnTo>
                  <a:lnTo>
                    <a:pt x="634" y="9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29">
              <a:extLst>
                <a:ext uri="{FF2B5EF4-FFF2-40B4-BE49-F238E27FC236}">
                  <a16:creationId xmlns:a16="http://schemas.microsoft.com/office/drawing/2014/main" id="{ED15BEEB-88C9-B306-9BB0-72CC7B010A74}"/>
                </a:ext>
              </a:extLst>
            </p:cNvPr>
            <p:cNvSpPr/>
            <p:nvPr/>
          </p:nvSpPr>
          <p:spPr>
            <a:xfrm>
              <a:off x="2748025" y="3027800"/>
              <a:ext cx="21525" cy="32950"/>
            </a:xfrm>
            <a:custGeom>
              <a:avLst/>
              <a:gdLst/>
              <a:ahLst/>
              <a:cxnLst/>
              <a:rect l="l" t="t" r="r" b="b"/>
              <a:pathLst>
                <a:path w="861" h="1318" extrusionOk="0">
                  <a:moveTo>
                    <a:pt x="772" y="1"/>
                  </a:moveTo>
                  <a:cubicBezTo>
                    <a:pt x="514" y="413"/>
                    <a:pt x="257" y="825"/>
                    <a:pt x="0" y="1238"/>
                  </a:cubicBezTo>
                  <a:lnTo>
                    <a:pt x="101" y="1318"/>
                  </a:lnTo>
                  <a:lnTo>
                    <a:pt x="861" y="75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29">
              <a:extLst>
                <a:ext uri="{FF2B5EF4-FFF2-40B4-BE49-F238E27FC236}">
                  <a16:creationId xmlns:a16="http://schemas.microsoft.com/office/drawing/2014/main" id="{1A5C3E3D-A79D-5143-8A51-95C004D8B208}"/>
                </a:ext>
              </a:extLst>
            </p:cNvPr>
            <p:cNvSpPr/>
            <p:nvPr/>
          </p:nvSpPr>
          <p:spPr>
            <a:xfrm>
              <a:off x="2238600" y="2746250"/>
              <a:ext cx="19475" cy="25675"/>
            </a:xfrm>
            <a:custGeom>
              <a:avLst/>
              <a:gdLst/>
              <a:ahLst/>
              <a:cxnLst/>
              <a:rect l="l" t="t" r="r" b="b"/>
              <a:pathLst>
                <a:path w="779" h="1027" extrusionOk="0">
                  <a:moveTo>
                    <a:pt x="578" y="0"/>
                  </a:moveTo>
                  <a:lnTo>
                    <a:pt x="0" y="958"/>
                  </a:lnTo>
                  <a:lnTo>
                    <a:pt x="81" y="1026"/>
                  </a:lnTo>
                  <a:lnTo>
                    <a:pt x="778" y="137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29">
              <a:extLst>
                <a:ext uri="{FF2B5EF4-FFF2-40B4-BE49-F238E27FC236}">
                  <a16:creationId xmlns:a16="http://schemas.microsoft.com/office/drawing/2014/main" id="{8E1B77EB-0F2E-CA13-D220-70CA55B4D1DC}"/>
                </a:ext>
              </a:extLst>
            </p:cNvPr>
            <p:cNvSpPr/>
            <p:nvPr/>
          </p:nvSpPr>
          <p:spPr>
            <a:xfrm>
              <a:off x="2091950" y="2838025"/>
              <a:ext cx="9150" cy="31175"/>
            </a:xfrm>
            <a:custGeom>
              <a:avLst/>
              <a:gdLst/>
              <a:ahLst/>
              <a:cxnLst/>
              <a:rect l="l" t="t" r="r" b="b"/>
              <a:pathLst>
                <a:path w="366" h="1247" extrusionOk="0">
                  <a:moveTo>
                    <a:pt x="168" y="0"/>
                  </a:moveTo>
                  <a:lnTo>
                    <a:pt x="27" y="1204"/>
                  </a:lnTo>
                  <a:lnTo>
                    <a:pt x="27" y="1204"/>
                  </a:lnTo>
                  <a:cubicBezTo>
                    <a:pt x="353" y="861"/>
                    <a:pt x="366" y="448"/>
                    <a:pt x="168" y="0"/>
                  </a:cubicBezTo>
                  <a:close/>
                  <a:moveTo>
                    <a:pt x="27" y="1204"/>
                  </a:moveTo>
                  <a:lnTo>
                    <a:pt x="27" y="1204"/>
                  </a:lnTo>
                  <a:cubicBezTo>
                    <a:pt x="18" y="1213"/>
                    <a:pt x="10" y="1222"/>
                    <a:pt x="1" y="1231"/>
                  </a:cubicBezTo>
                  <a:lnTo>
                    <a:pt x="22" y="1246"/>
                  </a:lnTo>
                  <a:lnTo>
                    <a:pt x="27" y="12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29">
              <a:extLst>
                <a:ext uri="{FF2B5EF4-FFF2-40B4-BE49-F238E27FC236}">
                  <a16:creationId xmlns:a16="http://schemas.microsoft.com/office/drawing/2014/main" id="{7E869662-2ABC-14E0-FEDC-9372AD29BDBE}"/>
                </a:ext>
              </a:extLst>
            </p:cNvPr>
            <p:cNvSpPr/>
            <p:nvPr/>
          </p:nvSpPr>
          <p:spPr>
            <a:xfrm>
              <a:off x="2280600" y="2979525"/>
              <a:ext cx="11250" cy="28025"/>
            </a:xfrm>
            <a:custGeom>
              <a:avLst/>
              <a:gdLst/>
              <a:ahLst/>
              <a:cxnLst/>
              <a:rect l="l" t="t" r="r" b="b"/>
              <a:pathLst>
                <a:path w="450" h="1121" extrusionOk="0">
                  <a:moveTo>
                    <a:pt x="201" y="0"/>
                  </a:moveTo>
                  <a:cubicBezTo>
                    <a:pt x="134" y="357"/>
                    <a:pt x="68" y="714"/>
                    <a:pt x="1" y="1070"/>
                  </a:cubicBezTo>
                  <a:lnTo>
                    <a:pt x="69" y="1120"/>
                  </a:lnTo>
                  <a:cubicBezTo>
                    <a:pt x="196" y="769"/>
                    <a:pt x="322" y="419"/>
                    <a:pt x="449" y="6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29">
              <a:extLst>
                <a:ext uri="{FF2B5EF4-FFF2-40B4-BE49-F238E27FC236}">
                  <a16:creationId xmlns:a16="http://schemas.microsoft.com/office/drawing/2014/main" id="{88A2BE64-D5D4-5AC0-C7DE-854225D9C102}"/>
                </a:ext>
              </a:extLst>
            </p:cNvPr>
            <p:cNvSpPr/>
            <p:nvPr/>
          </p:nvSpPr>
          <p:spPr>
            <a:xfrm>
              <a:off x="2083425" y="2868800"/>
              <a:ext cx="9100" cy="32200"/>
            </a:xfrm>
            <a:custGeom>
              <a:avLst/>
              <a:gdLst/>
              <a:ahLst/>
              <a:cxnLst/>
              <a:rect l="l" t="t" r="r" b="b"/>
              <a:pathLst>
                <a:path w="364" h="1288" extrusionOk="0">
                  <a:moveTo>
                    <a:pt x="342" y="0"/>
                  </a:moveTo>
                  <a:lnTo>
                    <a:pt x="335" y="110"/>
                  </a:lnTo>
                  <a:lnTo>
                    <a:pt x="335" y="110"/>
                  </a:lnTo>
                  <a:cubicBezTo>
                    <a:pt x="345" y="78"/>
                    <a:pt x="354" y="47"/>
                    <a:pt x="363" y="15"/>
                  </a:cubicBezTo>
                  <a:lnTo>
                    <a:pt x="342" y="0"/>
                  </a:lnTo>
                  <a:close/>
                  <a:moveTo>
                    <a:pt x="335" y="110"/>
                  </a:moveTo>
                  <a:lnTo>
                    <a:pt x="335" y="110"/>
                  </a:lnTo>
                  <a:cubicBezTo>
                    <a:pt x="223" y="489"/>
                    <a:pt x="112" y="869"/>
                    <a:pt x="1" y="1248"/>
                  </a:cubicBezTo>
                  <a:lnTo>
                    <a:pt x="267" y="1288"/>
                  </a:lnTo>
                  <a:lnTo>
                    <a:pt x="335" y="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29">
              <a:extLst>
                <a:ext uri="{FF2B5EF4-FFF2-40B4-BE49-F238E27FC236}">
                  <a16:creationId xmlns:a16="http://schemas.microsoft.com/office/drawing/2014/main" id="{0E39EC61-835E-F549-8881-C0977E2FACEE}"/>
                </a:ext>
              </a:extLst>
            </p:cNvPr>
            <p:cNvSpPr/>
            <p:nvPr/>
          </p:nvSpPr>
          <p:spPr>
            <a:xfrm>
              <a:off x="2301675" y="3001325"/>
              <a:ext cx="11100" cy="30100"/>
            </a:xfrm>
            <a:custGeom>
              <a:avLst/>
              <a:gdLst/>
              <a:ahLst/>
              <a:cxnLst/>
              <a:rect l="l" t="t" r="r" b="b"/>
              <a:pathLst>
                <a:path w="444" h="1204" extrusionOk="0">
                  <a:moveTo>
                    <a:pt x="194" y="0"/>
                  </a:moveTo>
                  <a:lnTo>
                    <a:pt x="0" y="1158"/>
                  </a:lnTo>
                  <a:lnTo>
                    <a:pt x="64" y="1204"/>
                  </a:lnTo>
                  <a:cubicBezTo>
                    <a:pt x="190" y="822"/>
                    <a:pt x="317" y="441"/>
                    <a:pt x="443" y="58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29">
              <a:extLst>
                <a:ext uri="{FF2B5EF4-FFF2-40B4-BE49-F238E27FC236}">
                  <a16:creationId xmlns:a16="http://schemas.microsoft.com/office/drawing/2014/main" id="{8F6D75E6-695C-4EF1-D9B7-097F753EACDF}"/>
                </a:ext>
              </a:extLst>
            </p:cNvPr>
            <p:cNvSpPr/>
            <p:nvPr/>
          </p:nvSpPr>
          <p:spPr>
            <a:xfrm>
              <a:off x="2577300" y="3072175"/>
              <a:ext cx="26225" cy="15875"/>
            </a:xfrm>
            <a:custGeom>
              <a:avLst/>
              <a:gdLst/>
              <a:ahLst/>
              <a:cxnLst/>
              <a:rect l="l" t="t" r="r" b="b"/>
              <a:pathLst>
                <a:path w="1049" h="635" extrusionOk="0">
                  <a:moveTo>
                    <a:pt x="73" y="0"/>
                  </a:moveTo>
                  <a:lnTo>
                    <a:pt x="0" y="88"/>
                  </a:lnTo>
                  <a:lnTo>
                    <a:pt x="952" y="635"/>
                  </a:lnTo>
                  <a:cubicBezTo>
                    <a:pt x="985" y="568"/>
                    <a:pt x="1017" y="501"/>
                    <a:pt x="1049" y="434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29">
              <a:extLst>
                <a:ext uri="{FF2B5EF4-FFF2-40B4-BE49-F238E27FC236}">
                  <a16:creationId xmlns:a16="http://schemas.microsoft.com/office/drawing/2014/main" id="{81434C78-3EAC-254F-FDAE-9949D02690EA}"/>
                </a:ext>
              </a:extLst>
            </p:cNvPr>
            <p:cNvSpPr/>
            <p:nvPr/>
          </p:nvSpPr>
          <p:spPr>
            <a:xfrm>
              <a:off x="2473400" y="2984350"/>
              <a:ext cx="19325" cy="12600"/>
            </a:xfrm>
            <a:custGeom>
              <a:avLst/>
              <a:gdLst/>
              <a:ahLst/>
              <a:cxnLst/>
              <a:rect l="l" t="t" r="r" b="b"/>
              <a:pathLst>
                <a:path w="773" h="504" extrusionOk="0">
                  <a:moveTo>
                    <a:pt x="70" y="1"/>
                  </a:moveTo>
                  <a:lnTo>
                    <a:pt x="0" y="148"/>
                  </a:lnTo>
                  <a:lnTo>
                    <a:pt x="647" y="504"/>
                  </a:lnTo>
                  <a:lnTo>
                    <a:pt x="773" y="3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29">
              <a:extLst>
                <a:ext uri="{FF2B5EF4-FFF2-40B4-BE49-F238E27FC236}">
                  <a16:creationId xmlns:a16="http://schemas.microsoft.com/office/drawing/2014/main" id="{8DF4F1A0-4623-0F68-20BB-729D2D6DDC74}"/>
                </a:ext>
              </a:extLst>
            </p:cNvPr>
            <p:cNvSpPr/>
            <p:nvPr/>
          </p:nvSpPr>
          <p:spPr>
            <a:xfrm>
              <a:off x="2423000" y="2993075"/>
              <a:ext cx="26275" cy="11500"/>
            </a:xfrm>
            <a:custGeom>
              <a:avLst/>
              <a:gdLst/>
              <a:ahLst/>
              <a:cxnLst/>
              <a:rect l="l" t="t" r="r" b="b"/>
              <a:pathLst>
                <a:path w="1051" h="460" extrusionOk="0">
                  <a:moveTo>
                    <a:pt x="253" y="1"/>
                  </a:moveTo>
                  <a:cubicBezTo>
                    <a:pt x="173" y="1"/>
                    <a:pt x="90" y="12"/>
                    <a:pt x="1" y="36"/>
                  </a:cubicBezTo>
                  <a:lnTo>
                    <a:pt x="981" y="459"/>
                  </a:lnTo>
                  <a:lnTo>
                    <a:pt x="1050" y="372"/>
                  </a:lnTo>
                  <a:cubicBezTo>
                    <a:pt x="814" y="173"/>
                    <a:pt x="568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29">
              <a:extLst>
                <a:ext uri="{FF2B5EF4-FFF2-40B4-BE49-F238E27FC236}">
                  <a16:creationId xmlns:a16="http://schemas.microsoft.com/office/drawing/2014/main" id="{EF5474BC-466E-1155-E683-CEF9FC0DC621}"/>
                </a:ext>
              </a:extLst>
            </p:cNvPr>
            <p:cNvSpPr/>
            <p:nvPr/>
          </p:nvSpPr>
          <p:spPr>
            <a:xfrm>
              <a:off x="2355150" y="2844775"/>
              <a:ext cx="25750" cy="10675"/>
            </a:xfrm>
            <a:custGeom>
              <a:avLst/>
              <a:gdLst/>
              <a:ahLst/>
              <a:cxnLst/>
              <a:rect l="l" t="t" r="r" b="b"/>
              <a:pathLst>
                <a:path w="1030" h="427" extrusionOk="0">
                  <a:moveTo>
                    <a:pt x="269" y="0"/>
                  </a:moveTo>
                  <a:cubicBezTo>
                    <a:pt x="184" y="0"/>
                    <a:pt x="95" y="12"/>
                    <a:pt x="0" y="39"/>
                  </a:cubicBezTo>
                  <a:lnTo>
                    <a:pt x="996" y="427"/>
                  </a:lnTo>
                  <a:lnTo>
                    <a:pt x="1030" y="384"/>
                  </a:lnTo>
                  <a:cubicBezTo>
                    <a:pt x="816" y="160"/>
                    <a:pt x="57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29">
              <a:extLst>
                <a:ext uri="{FF2B5EF4-FFF2-40B4-BE49-F238E27FC236}">
                  <a16:creationId xmlns:a16="http://schemas.microsoft.com/office/drawing/2014/main" id="{91EB3678-C340-D65B-2B09-3233F4394FA3}"/>
                </a:ext>
              </a:extLst>
            </p:cNvPr>
            <p:cNvSpPr/>
            <p:nvPr/>
          </p:nvSpPr>
          <p:spPr>
            <a:xfrm>
              <a:off x="2380050" y="2854350"/>
              <a:ext cx="24725" cy="15300"/>
            </a:xfrm>
            <a:custGeom>
              <a:avLst/>
              <a:gdLst/>
              <a:ahLst/>
              <a:cxnLst/>
              <a:rect l="l" t="t" r="r" b="b"/>
              <a:pathLst>
                <a:path w="989" h="612" extrusionOk="0">
                  <a:moveTo>
                    <a:pt x="34" y="1"/>
                  </a:moveTo>
                  <a:lnTo>
                    <a:pt x="1" y="44"/>
                  </a:lnTo>
                  <a:cubicBezTo>
                    <a:pt x="295" y="232"/>
                    <a:pt x="591" y="421"/>
                    <a:pt x="886" y="611"/>
                  </a:cubicBezTo>
                  <a:lnTo>
                    <a:pt x="988" y="41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29">
              <a:extLst>
                <a:ext uri="{FF2B5EF4-FFF2-40B4-BE49-F238E27FC236}">
                  <a16:creationId xmlns:a16="http://schemas.microsoft.com/office/drawing/2014/main" id="{CA587DC6-BEAB-C916-F6FE-BE6CAB505F82}"/>
                </a:ext>
              </a:extLst>
            </p:cNvPr>
            <p:cNvSpPr/>
            <p:nvPr/>
          </p:nvSpPr>
          <p:spPr>
            <a:xfrm>
              <a:off x="2447525" y="3002350"/>
              <a:ext cx="27625" cy="16450"/>
            </a:xfrm>
            <a:custGeom>
              <a:avLst/>
              <a:gdLst/>
              <a:ahLst/>
              <a:cxnLst/>
              <a:rect l="l" t="t" r="r" b="b"/>
              <a:pathLst>
                <a:path w="1105" h="658" extrusionOk="0">
                  <a:moveTo>
                    <a:pt x="69" y="1"/>
                  </a:moveTo>
                  <a:lnTo>
                    <a:pt x="0" y="88"/>
                  </a:lnTo>
                  <a:lnTo>
                    <a:pt x="1027" y="658"/>
                  </a:lnTo>
                  <a:cubicBezTo>
                    <a:pt x="1053" y="627"/>
                    <a:pt x="1078" y="597"/>
                    <a:pt x="1104" y="566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29">
              <a:extLst>
                <a:ext uri="{FF2B5EF4-FFF2-40B4-BE49-F238E27FC236}">
                  <a16:creationId xmlns:a16="http://schemas.microsoft.com/office/drawing/2014/main" id="{1CDD95E9-E205-87EC-E367-D3D9600BB277}"/>
                </a:ext>
              </a:extLst>
            </p:cNvPr>
            <p:cNvSpPr/>
            <p:nvPr/>
          </p:nvSpPr>
          <p:spPr>
            <a:xfrm>
              <a:off x="2323325" y="2805625"/>
              <a:ext cx="25525" cy="11550"/>
            </a:xfrm>
            <a:custGeom>
              <a:avLst/>
              <a:gdLst/>
              <a:ahLst/>
              <a:cxnLst/>
              <a:rect l="l" t="t" r="r" b="b"/>
              <a:pathLst>
                <a:path w="1021" h="462" extrusionOk="0">
                  <a:moveTo>
                    <a:pt x="237" y="0"/>
                  </a:moveTo>
                  <a:cubicBezTo>
                    <a:pt x="162" y="0"/>
                    <a:pt x="84" y="10"/>
                    <a:pt x="1" y="32"/>
                  </a:cubicBezTo>
                  <a:lnTo>
                    <a:pt x="956" y="462"/>
                  </a:lnTo>
                  <a:lnTo>
                    <a:pt x="1021" y="383"/>
                  </a:lnTo>
                  <a:cubicBezTo>
                    <a:pt x="792" y="180"/>
                    <a:pt x="55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29">
              <a:extLst>
                <a:ext uri="{FF2B5EF4-FFF2-40B4-BE49-F238E27FC236}">
                  <a16:creationId xmlns:a16="http://schemas.microsoft.com/office/drawing/2014/main" id="{72ADF6F0-690A-CE80-9B31-1EDC7110C4A6}"/>
                </a:ext>
              </a:extLst>
            </p:cNvPr>
            <p:cNvSpPr/>
            <p:nvPr/>
          </p:nvSpPr>
          <p:spPr>
            <a:xfrm>
              <a:off x="2846375" y="3221650"/>
              <a:ext cx="23425" cy="14900"/>
            </a:xfrm>
            <a:custGeom>
              <a:avLst/>
              <a:gdLst/>
              <a:ahLst/>
              <a:cxnLst/>
              <a:rect l="l" t="t" r="r" b="b"/>
              <a:pathLst>
                <a:path w="937" h="596" extrusionOk="0">
                  <a:moveTo>
                    <a:pt x="113" y="0"/>
                  </a:moveTo>
                  <a:lnTo>
                    <a:pt x="0" y="205"/>
                  </a:lnTo>
                  <a:lnTo>
                    <a:pt x="921" y="596"/>
                  </a:lnTo>
                  <a:lnTo>
                    <a:pt x="937" y="57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29">
              <a:extLst>
                <a:ext uri="{FF2B5EF4-FFF2-40B4-BE49-F238E27FC236}">
                  <a16:creationId xmlns:a16="http://schemas.microsoft.com/office/drawing/2014/main" id="{2011021C-93A0-9CEA-6171-9AED0C35390A}"/>
                </a:ext>
              </a:extLst>
            </p:cNvPr>
            <p:cNvSpPr/>
            <p:nvPr/>
          </p:nvSpPr>
          <p:spPr>
            <a:xfrm>
              <a:off x="2473200" y="3016500"/>
              <a:ext cx="27675" cy="16725"/>
            </a:xfrm>
            <a:custGeom>
              <a:avLst/>
              <a:gdLst/>
              <a:ahLst/>
              <a:cxnLst/>
              <a:rect l="l" t="t" r="r" b="b"/>
              <a:pathLst>
                <a:path w="1107" h="669" extrusionOk="0">
                  <a:moveTo>
                    <a:pt x="77" y="0"/>
                  </a:moveTo>
                  <a:cubicBezTo>
                    <a:pt x="51" y="31"/>
                    <a:pt x="26" y="61"/>
                    <a:pt x="0" y="92"/>
                  </a:cubicBezTo>
                  <a:lnTo>
                    <a:pt x="1028" y="668"/>
                  </a:lnTo>
                  <a:lnTo>
                    <a:pt x="1107" y="56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29">
              <a:extLst>
                <a:ext uri="{FF2B5EF4-FFF2-40B4-BE49-F238E27FC236}">
                  <a16:creationId xmlns:a16="http://schemas.microsoft.com/office/drawing/2014/main" id="{E06DFE9B-02B2-27F6-B8D8-79664293CAFB}"/>
                </a:ext>
              </a:extLst>
            </p:cNvPr>
            <p:cNvSpPr/>
            <p:nvPr/>
          </p:nvSpPr>
          <p:spPr>
            <a:xfrm>
              <a:off x="3043025" y="3143975"/>
              <a:ext cx="13800" cy="22175"/>
            </a:xfrm>
            <a:custGeom>
              <a:avLst/>
              <a:gdLst/>
              <a:ahLst/>
              <a:cxnLst/>
              <a:rect l="l" t="t" r="r" b="b"/>
              <a:pathLst>
                <a:path w="552" h="887" extrusionOk="0">
                  <a:moveTo>
                    <a:pt x="365" y="0"/>
                  </a:moveTo>
                  <a:lnTo>
                    <a:pt x="1" y="812"/>
                  </a:lnTo>
                  <a:lnTo>
                    <a:pt x="157" y="887"/>
                  </a:lnTo>
                  <a:lnTo>
                    <a:pt x="551" y="112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29">
              <a:extLst>
                <a:ext uri="{FF2B5EF4-FFF2-40B4-BE49-F238E27FC236}">
                  <a16:creationId xmlns:a16="http://schemas.microsoft.com/office/drawing/2014/main" id="{1F58B877-A8B0-9B6A-756E-313F7F8E579D}"/>
                </a:ext>
              </a:extLst>
            </p:cNvPr>
            <p:cNvSpPr/>
            <p:nvPr/>
          </p:nvSpPr>
          <p:spPr>
            <a:xfrm>
              <a:off x="2628450" y="2956975"/>
              <a:ext cx="10700" cy="20025"/>
            </a:xfrm>
            <a:custGeom>
              <a:avLst/>
              <a:gdLst/>
              <a:ahLst/>
              <a:cxnLst/>
              <a:rect l="l" t="t" r="r" b="b"/>
              <a:pathLst>
                <a:path w="428" h="801" extrusionOk="0">
                  <a:moveTo>
                    <a:pt x="272" y="1"/>
                  </a:moveTo>
                  <a:lnTo>
                    <a:pt x="0" y="746"/>
                  </a:lnTo>
                  <a:lnTo>
                    <a:pt x="202" y="800"/>
                  </a:lnTo>
                  <a:lnTo>
                    <a:pt x="427" y="49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29">
              <a:extLst>
                <a:ext uri="{FF2B5EF4-FFF2-40B4-BE49-F238E27FC236}">
                  <a16:creationId xmlns:a16="http://schemas.microsoft.com/office/drawing/2014/main" id="{A4BDF83C-6454-210C-E237-9026C398963D}"/>
                </a:ext>
              </a:extLst>
            </p:cNvPr>
            <p:cNvSpPr/>
            <p:nvPr/>
          </p:nvSpPr>
          <p:spPr>
            <a:xfrm>
              <a:off x="2790950" y="3066475"/>
              <a:ext cx="15925" cy="25600"/>
            </a:xfrm>
            <a:custGeom>
              <a:avLst/>
              <a:gdLst/>
              <a:ahLst/>
              <a:cxnLst/>
              <a:rect l="l" t="t" r="r" b="b"/>
              <a:pathLst>
                <a:path w="637" h="1024" extrusionOk="0">
                  <a:moveTo>
                    <a:pt x="545" y="1"/>
                  </a:moveTo>
                  <a:lnTo>
                    <a:pt x="0" y="927"/>
                  </a:lnTo>
                  <a:lnTo>
                    <a:pt x="197" y="1023"/>
                  </a:lnTo>
                  <a:cubicBezTo>
                    <a:pt x="343" y="709"/>
                    <a:pt x="489" y="393"/>
                    <a:pt x="636" y="78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29">
              <a:extLst>
                <a:ext uri="{FF2B5EF4-FFF2-40B4-BE49-F238E27FC236}">
                  <a16:creationId xmlns:a16="http://schemas.microsoft.com/office/drawing/2014/main" id="{2ACA5593-C39F-4EA0-286D-F230B5A8E2FF}"/>
                </a:ext>
              </a:extLst>
            </p:cNvPr>
            <p:cNvSpPr/>
            <p:nvPr/>
          </p:nvSpPr>
          <p:spPr>
            <a:xfrm>
              <a:off x="2869375" y="3236000"/>
              <a:ext cx="24550" cy="10700"/>
            </a:xfrm>
            <a:custGeom>
              <a:avLst/>
              <a:gdLst/>
              <a:ahLst/>
              <a:cxnLst/>
              <a:rect l="l" t="t" r="r" b="b"/>
              <a:pathLst>
                <a:path w="982" h="428" extrusionOk="0">
                  <a:moveTo>
                    <a:pt x="18" y="0"/>
                  </a:moveTo>
                  <a:lnTo>
                    <a:pt x="1" y="21"/>
                  </a:lnTo>
                  <a:cubicBezTo>
                    <a:pt x="199" y="258"/>
                    <a:pt x="430" y="428"/>
                    <a:pt x="737" y="428"/>
                  </a:cubicBezTo>
                  <a:cubicBezTo>
                    <a:pt x="813" y="428"/>
                    <a:pt x="895" y="417"/>
                    <a:pt x="981" y="39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29">
              <a:extLst>
                <a:ext uri="{FF2B5EF4-FFF2-40B4-BE49-F238E27FC236}">
                  <a16:creationId xmlns:a16="http://schemas.microsoft.com/office/drawing/2014/main" id="{5B83D8F6-06CA-CCFB-00E1-E24FBD2B2681}"/>
                </a:ext>
              </a:extLst>
            </p:cNvPr>
            <p:cNvSpPr/>
            <p:nvPr/>
          </p:nvSpPr>
          <p:spPr>
            <a:xfrm>
              <a:off x="2759725" y="3250525"/>
              <a:ext cx="25500" cy="10775"/>
            </a:xfrm>
            <a:custGeom>
              <a:avLst/>
              <a:gdLst/>
              <a:ahLst/>
              <a:cxnLst/>
              <a:rect l="l" t="t" r="r" b="b"/>
              <a:pathLst>
                <a:path w="1020" h="431" extrusionOk="0">
                  <a:moveTo>
                    <a:pt x="247" y="1"/>
                  </a:moveTo>
                  <a:cubicBezTo>
                    <a:pt x="169" y="1"/>
                    <a:pt x="87" y="11"/>
                    <a:pt x="0" y="32"/>
                  </a:cubicBezTo>
                  <a:lnTo>
                    <a:pt x="980" y="431"/>
                  </a:lnTo>
                  <a:lnTo>
                    <a:pt x="1019" y="381"/>
                  </a:lnTo>
                  <a:cubicBezTo>
                    <a:pt x="802" y="159"/>
                    <a:pt x="558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29">
              <a:extLst>
                <a:ext uri="{FF2B5EF4-FFF2-40B4-BE49-F238E27FC236}">
                  <a16:creationId xmlns:a16="http://schemas.microsoft.com/office/drawing/2014/main" id="{B390E86C-C2A1-1CA7-6A45-D0197DDE2569}"/>
                </a:ext>
              </a:extLst>
            </p:cNvPr>
            <p:cNvSpPr/>
            <p:nvPr/>
          </p:nvSpPr>
          <p:spPr>
            <a:xfrm>
              <a:off x="2521925" y="3137375"/>
              <a:ext cx="9425" cy="21150"/>
            </a:xfrm>
            <a:custGeom>
              <a:avLst/>
              <a:gdLst/>
              <a:ahLst/>
              <a:cxnLst/>
              <a:rect l="l" t="t" r="r" b="b"/>
              <a:pathLst>
                <a:path w="377" h="846" extrusionOk="0">
                  <a:moveTo>
                    <a:pt x="177" y="0"/>
                  </a:moveTo>
                  <a:lnTo>
                    <a:pt x="0" y="809"/>
                  </a:lnTo>
                  <a:lnTo>
                    <a:pt x="193" y="845"/>
                  </a:lnTo>
                  <a:cubicBezTo>
                    <a:pt x="254" y="576"/>
                    <a:pt x="315" y="307"/>
                    <a:pt x="376" y="39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29">
              <a:extLst>
                <a:ext uri="{FF2B5EF4-FFF2-40B4-BE49-F238E27FC236}">
                  <a16:creationId xmlns:a16="http://schemas.microsoft.com/office/drawing/2014/main" id="{0B20D23B-BC45-A824-D2CD-F1138D0DB277}"/>
                </a:ext>
              </a:extLst>
            </p:cNvPr>
            <p:cNvSpPr/>
            <p:nvPr/>
          </p:nvSpPr>
          <p:spPr>
            <a:xfrm>
              <a:off x="2784200" y="3260025"/>
              <a:ext cx="25200" cy="14900"/>
            </a:xfrm>
            <a:custGeom>
              <a:avLst/>
              <a:gdLst/>
              <a:ahLst/>
              <a:cxnLst/>
              <a:rect l="l" t="t" r="r" b="b"/>
              <a:pathLst>
                <a:path w="1008" h="596" extrusionOk="0">
                  <a:moveTo>
                    <a:pt x="40" y="1"/>
                  </a:moveTo>
                  <a:lnTo>
                    <a:pt x="1" y="51"/>
                  </a:lnTo>
                  <a:lnTo>
                    <a:pt x="913" y="595"/>
                  </a:lnTo>
                  <a:cubicBezTo>
                    <a:pt x="944" y="530"/>
                    <a:pt x="976" y="464"/>
                    <a:pt x="1007" y="398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29">
              <a:extLst>
                <a:ext uri="{FF2B5EF4-FFF2-40B4-BE49-F238E27FC236}">
                  <a16:creationId xmlns:a16="http://schemas.microsoft.com/office/drawing/2014/main" id="{5C6CA76E-9827-A965-BD90-BA72D805C544}"/>
                </a:ext>
              </a:extLst>
            </p:cNvPr>
            <p:cNvSpPr/>
            <p:nvPr/>
          </p:nvSpPr>
          <p:spPr>
            <a:xfrm>
              <a:off x="2504900" y="3108175"/>
              <a:ext cx="9075" cy="24625"/>
            </a:xfrm>
            <a:custGeom>
              <a:avLst/>
              <a:gdLst/>
              <a:ahLst/>
              <a:cxnLst/>
              <a:rect l="l" t="t" r="r" b="b"/>
              <a:pathLst>
                <a:path w="363" h="985" extrusionOk="0">
                  <a:moveTo>
                    <a:pt x="110" y="1"/>
                  </a:moveTo>
                  <a:lnTo>
                    <a:pt x="24" y="912"/>
                  </a:lnTo>
                  <a:lnTo>
                    <a:pt x="363" y="56"/>
                  </a:lnTo>
                  <a:lnTo>
                    <a:pt x="110" y="1"/>
                  </a:lnTo>
                  <a:close/>
                  <a:moveTo>
                    <a:pt x="24" y="912"/>
                  </a:moveTo>
                  <a:lnTo>
                    <a:pt x="1" y="972"/>
                  </a:lnTo>
                  <a:lnTo>
                    <a:pt x="18" y="985"/>
                  </a:lnTo>
                  <a:lnTo>
                    <a:pt x="24" y="9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29">
              <a:extLst>
                <a:ext uri="{FF2B5EF4-FFF2-40B4-BE49-F238E27FC236}">
                  <a16:creationId xmlns:a16="http://schemas.microsoft.com/office/drawing/2014/main" id="{850D6914-4E61-5E0B-4273-73171619DB57}"/>
                </a:ext>
              </a:extLst>
            </p:cNvPr>
            <p:cNvSpPr/>
            <p:nvPr/>
          </p:nvSpPr>
          <p:spPr>
            <a:xfrm>
              <a:off x="2786900" y="3280450"/>
              <a:ext cx="23750" cy="14525"/>
            </a:xfrm>
            <a:custGeom>
              <a:avLst/>
              <a:gdLst/>
              <a:ahLst/>
              <a:cxnLst/>
              <a:rect l="l" t="t" r="r" b="b"/>
              <a:pathLst>
                <a:path w="950" h="581" extrusionOk="0">
                  <a:moveTo>
                    <a:pt x="130" y="0"/>
                  </a:moveTo>
                  <a:lnTo>
                    <a:pt x="0" y="174"/>
                  </a:lnTo>
                  <a:lnTo>
                    <a:pt x="875" y="580"/>
                  </a:lnTo>
                  <a:cubicBezTo>
                    <a:pt x="900" y="526"/>
                    <a:pt x="924" y="473"/>
                    <a:pt x="949" y="41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29">
              <a:extLst>
                <a:ext uri="{FF2B5EF4-FFF2-40B4-BE49-F238E27FC236}">
                  <a16:creationId xmlns:a16="http://schemas.microsoft.com/office/drawing/2014/main" id="{087BE681-3246-ECD6-9573-CABA4660B26F}"/>
                </a:ext>
              </a:extLst>
            </p:cNvPr>
            <p:cNvSpPr/>
            <p:nvPr/>
          </p:nvSpPr>
          <p:spPr>
            <a:xfrm>
              <a:off x="2823600" y="3279550"/>
              <a:ext cx="20450" cy="12800"/>
            </a:xfrm>
            <a:custGeom>
              <a:avLst/>
              <a:gdLst/>
              <a:ahLst/>
              <a:cxnLst/>
              <a:rect l="l" t="t" r="r" b="b"/>
              <a:pathLst>
                <a:path w="818" h="512" extrusionOk="0">
                  <a:moveTo>
                    <a:pt x="72" y="0"/>
                  </a:moveTo>
                  <a:cubicBezTo>
                    <a:pt x="48" y="56"/>
                    <a:pt x="25" y="111"/>
                    <a:pt x="1" y="168"/>
                  </a:cubicBezTo>
                  <a:lnTo>
                    <a:pt x="763" y="512"/>
                  </a:lnTo>
                  <a:cubicBezTo>
                    <a:pt x="781" y="454"/>
                    <a:pt x="799" y="396"/>
                    <a:pt x="817" y="33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29">
              <a:extLst>
                <a:ext uri="{FF2B5EF4-FFF2-40B4-BE49-F238E27FC236}">
                  <a16:creationId xmlns:a16="http://schemas.microsoft.com/office/drawing/2014/main" id="{A0E447A8-F895-D115-5C57-14E1CEA4B713}"/>
                </a:ext>
              </a:extLst>
            </p:cNvPr>
            <p:cNvSpPr/>
            <p:nvPr/>
          </p:nvSpPr>
          <p:spPr>
            <a:xfrm>
              <a:off x="2940725" y="3273475"/>
              <a:ext cx="20150" cy="14100"/>
            </a:xfrm>
            <a:custGeom>
              <a:avLst/>
              <a:gdLst/>
              <a:ahLst/>
              <a:cxnLst/>
              <a:rect l="l" t="t" r="r" b="b"/>
              <a:pathLst>
                <a:path w="806" h="564" extrusionOk="0">
                  <a:moveTo>
                    <a:pt x="64" y="1"/>
                  </a:moveTo>
                  <a:cubicBezTo>
                    <a:pt x="36" y="80"/>
                    <a:pt x="0" y="159"/>
                    <a:pt x="7" y="163"/>
                  </a:cubicBezTo>
                  <a:cubicBezTo>
                    <a:pt x="250" y="301"/>
                    <a:pt x="495" y="431"/>
                    <a:pt x="741" y="564"/>
                  </a:cubicBezTo>
                  <a:lnTo>
                    <a:pt x="806" y="43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29">
              <a:extLst>
                <a:ext uri="{FF2B5EF4-FFF2-40B4-BE49-F238E27FC236}">
                  <a16:creationId xmlns:a16="http://schemas.microsoft.com/office/drawing/2014/main" id="{B8069C38-062A-AA30-5FCA-5E4A1EB04F1B}"/>
                </a:ext>
              </a:extLst>
            </p:cNvPr>
            <p:cNvSpPr/>
            <p:nvPr/>
          </p:nvSpPr>
          <p:spPr>
            <a:xfrm>
              <a:off x="2823325" y="3299125"/>
              <a:ext cx="22900" cy="14200"/>
            </a:xfrm>
            <a:custGeom>
              <a:avLst/>
              <a:gdLst/>
              <a:ahLst/>
              <a:cxnLst/>
              <a:rect l="l" t="t" r="r" b="b"/>
              <a:pathLst>
                <a:path w="916" h="568" extrusionOk="0">
                  <a:moveTo>
                    <a:pt x="94" y="1"/>
                  </a:moveTo>
                  <a:lnTo>
                    <a:pt x="0" y="188"/>
                  </a:lnTo>
                  <a:lnTo>
                    <a:pt x="851" y="568"/>
                  </a:lnTo>
                  <a:lnTo>
                    <a:pt x="915" y="42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29">
              <a:extLst>
                <a:ext uri="{FF2B5EF4-FFF2-40B4-BE49-F238E27FC236}">
                  <a16:creationId xmlns:a16="http://schemas.microsoft.com/office/drawing/2014/main" id="{F1B97CB4-51E7-BDFD-E89E-30B854D5A969}"/>
                </a:ext>
              </a:extLst>
            </p:cNvPr>
            <p:cNvSpPr/>
            <p:nvPr/>
          </p:nvSpPr>
          <p:spPr>
            <a:xfrm>
              <a:off x="2866725" y="3323200"/>
              <a:ext cx="20300" cy="13050"/>
            </a:xfrm>
            <a:custGeom>
              <a:avLst/>
              <a:gdLst/>
              <a:ahLst/>
              <a:cxnLst/>
              <a:rect l="l" t="t" r="r" b="b"/>
              <a:pathLst>
                <a:path w="812" h="522" extrusionOk="0">
                  <a:moveTo>
                    <a:pt x="83" y="0"/>
                  </a:moveTo>
                  <a:lnTo>
                    <a:pt x="0" y="162"/>
                  </a:lnTo>
                  <a:lnTo>
                    <a:pt x="742" y="521"/>
                  </a:lnTo>
                  <a:lnTo>
                    <a:pt x="811" y="38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29">
              <a:extLst>
                <a:ext uri="{FF2B5EF4-FFF2-40B4-BE49-F238E27FC236}">
                  <a16:creationId xmlns:a16="http://schemas.microsoft.com/office/drawing/2014/main" id="{FE13B5D5-887C-B1B6-DB38-6FF8FA734723}"/>
                </a:ext>
              </a:extLst>
            </p:cNvPr>
            <p:cNvSpPr/>
            <p:nvPr/>
          </p:nvSpPr>
          <p:spPr>
            <a:xfrm>
              <a:off x="3332575" y="3323400"/>
              <a:ext cx="12600" cy="21125"/>
            </a:xfrm>
            <a:custGeom>
              <a:avLst/>
              <a:gdLst/>
              <a:ahLst/>
              <a:cxnLst/>
              <a:rect l="l" t="t" r="r" b="b"/>
              <a:pathLst>
                <a:path w="504" h="845" extrusionOk="0">
                  <a:moveTo>
                    <a:pt x="422" y="0"/>
                  </a:moveTo>
                  <a:cubicBezTo>
                    <a:pt x="282" y="252"/>
                    <a:pt x="141" y="504"/>
                    <a:pt x="1" y="757"/>
                  </a:cubicBezTo>
                  <a:lnTo>
                    <a:pt x="192" y="845"/>
                  </a:lnTo>
                  <a:lnTo>
                    <a:pt x="504" y="68"/>
                  </a:lnTo>
                  <a:lnTo>
                    <a:pt x="4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29">
              <a:extLst>
                <a:ext uri="{FF2B5EF4-FFF2-40B4-BE49-F238E27FC236}">
                  <a16:creationId xmlns:a16="http://schemas.microsoft.com/office/drawing/2014/main" id="{11EFE315-FE26-48C2-C693-9E942B044C7A}"/>
                </a:ext>
              </a:extLst>
            </p:cNvPr>
            <p:cNvSpPr/>
            <p:nvPr/>
          </p:nvSpPr>
          <p:spPr>
            <a:xfrm>
              <a:off x="2552725" y="3062750"/>
              <a:ext cx="26375" cy="11625"/>
            </a:xfrm>
            <a:custGeom>
              <a:avLst/>
              <a:gdLst/>
              <a:ahLst/>
              <a:cxnLst/>
              <a:rect l="l" t="t" r="r" b="b"/>
              <a:pathLst>
                <a:path w="1055" h="465" extrusionOk="0">
                  <a:moveTo>
                    <a:pt x="250" y="0"/>
                  </a:moveTo>
                  <a:cubicBezTo>
                    <a:pt x="171" y="0"/>
                    <a:pt x="88" y="11"/>
                    <a:pt x="0" y="35"/>
                  </a:cubicBezTo>
                  <a:lnTo>
                    <a:pt x="983" y="465"/>
                  </a:lnTo>
                  <a:cubicBezTo>
                    <a:pt x="1007" y="436"/>
                    <a:pt x="1031" y="407"/>
                    <a:pt x="1054" y="377"/>
                  </a:cubicBezTo>
                  <a:cubicBezTo>
                    <a:pt x="814" y="182"/>
                    <a:pt x="569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29">
              <a:extLst>
                <a:ext uri="{FF2B5EF4-FFF2-40B4-BE49-F238E27FC236}">
                  <a16:creationId xmlns:a16="http://schemas.microsoft.com/office/drawing/2014/main" id="{C2679ADB-0FC5-FD27-FEF4-7C520F6C45D5}"/>
                </a:ext>
              </a:extLst>
            </p:cNvPr>
            <p:cNvSpPr/>
            <p:nvPr/>
          </p:nvSpPr>
          <p:spPr>
            <a:xfrm>
              <a:off x="2231950" y="2820200"/>
              <a:ext cx="10500" cy="18025"/>
            </a:xfrm>
            <a:custGeom>
              <a:avLst/>
              <a:gdLst/>
              <a:ahLst/>
              <a:cxnLst/>
              <a:rect l="l" t="t" r="r" b="b"/>
              <a:pathLst>
                <a:path w="420" h="721" extrusionOk="0">
                  <a:moveTo>
                    <a:pt x="249" y="0"/>
                  </a:moveTo>
                  <a:cubicBezTo>
                    <a:pt x="167" y="222"/>
                    <a:pt x="84" y="444"/>
                    <a:pt x="0" y="666"/>
                  </a:cubicBezTo>
                  <a:lnTo>
                    <a:pt x="146" y="720"/>
                  </a:lnTo>
                  <a:cubicBezTo>
                    <a:pt x="237" y="503"/>
                    <a:pt x="327" y="284"/>
                    <a:pt x="419" y="65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29">
              <a:extLst>
                <a:ext uri="{FF2B5EF4-FFF2-40B4-BE49-F238E27FC236}">
                  <a16:creationId xmlns:a16="http://schemas.microsoft.com/office/drawing/2014/main" id="{4432C69E-2F70-D88C-ECD7-B5FAE11BC1D3}"/>
                </a:ext>
              </a:extLst>
            </p:cNvPr>
            <p:cNvSpPr/>
            <p:nvPr/>
          </p:nvSpPr>
          <p:spPr>
            <a:xfrm>
              <a:off x="3120775" y="3329325"/>
              <a:ext cx="15875" cy="10775"/>
            </a:xfrm>
            <a:custGeom>
              <a:avLst/>
              <a:gdLst/>
              <a:ahLst/>
              <a:cxnLst/>
              <a:rect l="l" t="t" r="r" b="b"/>
              <a:pathLst>
                <a:path w="635" h="431" extrusionOk="0">
                  <a:moveTo>
                    <a:pt x="121" y="1"/>
                  </a:moveTo>
                  <a:cubicBezTo>
                    <a:pt x="81" y="61"/>
                    <a:pt x="40" y="120"/>
                    <a:pt x="0" y="180"/>
                  </a:cubicBezTo>
                  <a:lnTo>
                    <a:pt x="569" y="430"/>
                  </a:lnTo>
                  <a:lnTo>
                    <a:pt x="634" y="304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29">
              <a:extLst>
                <a:ext uri="{FF2B5EF4-FFF2-40B4-BE49-F238E27FC236}">
                  <a16:creationId xmlns:a16="http://schemas.microsoft.com/office/drawing/2014/main" id="{B8C35C42-F185-1E70-4C4C-8D75FC83F0FC}"/>
                </a:ext>
              </a:extLst>
            </p:cNvPr>
            <p:cNvSpPr/>
            <p:nvPr/>
          </p:nvSpPr>
          <p:spPr>
            <a:xfrm>
              <a:off x="2608575" y="2962825"/>
              <a:ext cx="10050" cy="18975"/>
            </a:xfrm>
            <a:custGeom>
              <a:avLst/>
              <a:gdLst/>
              <a:ahLst/>
              <a:cxnLst/>
              <a:rect l="l" t="t" r="r" b="b"/>
              <a:pathLst>
                <a:path w="402" h="759" extrusionOk="0">
                  <a:moveTo>
                    <a:pt x="240" y="0"/>
                  </a:moveTo>
                  <a:lnTo>
                    <a:pt x="0" y="707"/>
                  </a:lnTo>
                  <a:lnTo>
                    <a:pt x="158" y="759"/>
                  </a:lnTo>
                  <a:cubicBezTo>
                    <a:pt x="239" y="524"/>
                    <a:pt x="320" y="289"/>
                    <a:pt x="401" y="54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29">
              <a:extLst>
                <a:ext uri="{FF2B5EF4-FFF2-40B4-BE49-F238E27FC236}">
                  <a16:creationId xmlns:a16="http://schemas.microsoft.com/office/drawing/2014/main" id="{A970FF86-C23D-DEC2-0066-64D19E6BC285}"/>
                </a:ext>
              </a:extLst>
            </p:cNvPr>
            <p:cNvSpPr/>
            <p:nvPr/>
          </p:nvSpPr>
          <p:spPr>
            <a:xfrm>
              <a:off x="2804550" y="3047550"/>
              <a:ext cx="15075" cy="20875"/>
            </a:xfrm>
            <a:custGeom>
              <a:avLst/>
              <a:gdLst/>
              <a:ahLst/>
              <a:cxnLst/>
              <a:rect l="l" t="t" r="r" b="b"/>
              <a:pathLst>
                <a:path w="603" h="835" extrusionOk="0">
                  <a:moveTo>
                    <a:pt x="399" y="0"/>
                  </a:moveTo>
                  <a:cubicBezTo>
                    <a:pt x="267" y="253"/>
                    <a:pt x="134" y="505"/>
                    <a:pt x="1" y="758"/>
                  </a:cubicBezTo>
                  <a:lnTo>
                    <a:pt x="92" y="835"/>
                  </a:lnTo>
                  <a:lnTo>
                    <a:pt x="602" y="113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29">
              <a:extLst>
                <a:ext uri="{FF2B5EF4-FFF2-40B4-BE49-F238E27FC236}">
                  <a16:creationId xmlns:a16="http://schemas.microsoft.com/office/drawing/2014/main" id="{FCDF6D1B-5F96-2749-D905-249E4A1A624B}"/>
                </a:ext>
              </a:extLst>
            </p:cNvPr>
            <p:cNvSpPr/>
            <p:nvPr/>
          </p:nvSpPr>
          <p:spPr>
            <a:xfrm>
              <a:off x="2793875" y="3018550"/>
              <a:ext cx="13575" cy="17775"/>
            </a:xfrm>
            <a:custGeom>
              <a:avLst/>
              <a:gdLst/>
              <a:ahLst/>
              <a:cxnLst/>
              <a:rect l="l" t="t" r="r" b="b"/>
              <a:pathLst>
                <a:path w="543" h="711" extrusionOk="0">
                  <a:moveTo>
                    <a:pt x="391" y="1"/>
                  </a:moveTo>
                  <a:lnTo>
                    <a:pt x="1" y="623"/>
                  </a:lnTo>
                  <a:lnTo>
                    <a:pt x="139" y="711"/>
                  </a:lnTo>
                  <a:cubicBezTo>
                    <a:pt x="273" y="506"/>
                    <a:pt x="407" y="301"/>
                    <a:pt x="542" y="96"/>
                  </a:cubicBezTo>
                  <a:lnTo>
                    <a:pt x="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29">
              <a:extLst>
                <a:ext uri="{FF2B5EF4-FFF2-40B4-BE49-F238E27FC236}">
                  <a16:creationId xmlns:a16="http://schemas.microsoft.com/office/drawing/2014/main" id="{F568200F-890A-DB5B-C0D5-B5957D593919}"/>
                </a:ext>
              </a:extLst>
            </p:cNvPr>
            <p:cNvSpPr/>
            <p:nvPr/>
          </p:nvSpPr>
          <p:spPr>
            <a:xfrm>
              <a:off x="2754275" y="2811000"/>
              <a:ext cx="51550" cy="116850"/>
            </a:xfrm>
            <a:custGeom>
              <a:avLst/>
              <a:gdLst/>
              <a:ahLst/>
              <a:cxnLst/>
              <a:rect l="l" t="t" r="r" b="b"/>
              <a:pathLst>
                <a:path w="2062" h="4674" extrusionOk="0">
                  <a:moveTo>
                    <a:pt x="80" y="0"/>
                  </a:moveTo>
                  <a:cubicBezTo>
                    <a:pt x="54" y="56"/>
                    <a:pt x="28" y="111"/>
                    <a:pt x="1" y="167"/>
                  </a:cubicBezTo>
                  <a:lnTo>
                    <a:pt x="1663" y="1057"/>
                  </a:lnTo>
                  <a:cubicBezTo>
                    <a:pt x="1487" y="1447"/>
                    <a:pt x="1312" y="1771"/>
                    <a:pt x="1193" y="2114"/>
                  </a:cubicBezTo>
                  <a:cubicBezTo>
                    <a:pt x="902" y="2960"/>
                    <a:pt x="637" y="3814"/>
                    <a:pt x="362" y="4665"/>
                  </a:cubicBezTo>
                  <a:lnTo>
                    <a:pt x="372" y="4673"/>
                  </a:lnTo>
                  <a:cubicBezTo>
                    <a:pt x="567" y="4223"/>
                    <a:pt x="754" y="3769"/>
                    <a:pt x="955" y="3321"/>
                  </a:cubicBezTo>
                  <a:cubicBezTo>
                    <a:pt x="1313" y="2530"/>
                    <a:pt x="1681" y="1742"/>
                    <a:pt x="2062" y="913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29">
              <a:extLst>
                <a:ext uri="{FF2B5EF4-FFF2-40B4-BE49-F238E27FC236}">
                  <a16:creationId xmlns:a16="http://schemas.microsoft.com/office/drawing/2014/main" id="{AC77090E-06EB-391B-9B82-62525C1D45D0}"/>
                </a:ext>
              </a:extLst>
            </p:cNvPr>
            <p:cNvSpPr/>
            <p:nvPr/>
          </p:nvSpPr>
          <p:spPr>
            <a:xfrm>
              <a:off x="2567000" y="2806450"/>
              <a:ext cx="29050" cy="55600"/>
            </a:xfrm>
            <a:custGeom>
              <a:avLst/>
              <a:gdLst/>
              <a:ahLst/>
              <a:cxnLst/>
              <a:rect l="l" t="t" r="r" b="b"/>
              <a:pathLst>
                <a:path w="1162" h="2224" extrusionOk="0">
                  <a:moveTo>
                    <a:pt x="933" y="1"/>
                  </a:moveTo>
                  <a:lnTo>
                    <a:pt x="1" y="2143"/>
                  </a:lnTo>
                  <a:lnTo>
                    <a:pt x="193" y="2224"/>
                  </a:lnTo>
                  <a:cubicBezTo>
                    <a:pt x="516" y="1514"/>
                    <a:pt x="839" y="803"/>
                    <a:pt x="1162" y="93"/>
                  </a:cubicBez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29">
              <a:extLst>
                <a:ext uri="{FF2B5EF4-FFF2-40B4-BE49-F238E27FC236}">
                  <a16:creationId xmlns:a16="http://schemas.microsoft.com/office/drawing/2014/main" id="{BD9A7129-D9C2-28F9-8C61-FF83E6432B89}"/>
                </a:ext>
              </a:extLst>
            </p:cNvPr>
            <p:cNvSpPr/>
            <p:nvPr/>
          </p:nvSpPr>
          <p:spPr>
            <a:xfrm>
              <a:off x="2794400" y="2901325"/>
              <a:ext cx="28400" cy="57300"/>
            </a:xfrm>
            <a:custGeom>
              <a:avLst/>
              <a:gdLst/>
              <a:ahLst/>
              <a:cxnLst/>
              <a:rect l="l" t="t" r="r" b="b"/>
              <a:pathLst>
                <a:path w="1136" h="2292" extrusionOk="0">
                  <a:moveTo>
                    <a:pt x="937" y="0"/>
                  </a:moveTo>
                  <a:lnTo>
                    <a:pt x="0" y="2180"/>
                  </a:lnTo>
                  <a:lnTo>
                    <a:pt x="206" y="2291"/>
                  </a:lnTo>
                  <a:cubicBezTo>
                    <a:pt x="515" y="1554"/>
                    <a:pt x="826" y="818"/>
                    <a:pt x="1136" y="81"/>
                  </a:cubicBez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29">
              <a:extLst>
                <a:ext uri="{FF2B5EF4-FFF2-40B4-BE49-F238E27FC236}">
                  <a16:creationId xmlns:a16="http://schemas.microsoft.com/office/drawing/2014/main" id="{D4CCE5F3-78EE-3984-70D1-A9A0EBBE23FF}"/>
                </a:ext>
              </a:extLst>
            </p:cNvPr>
            <p:cNvSpPr/>
            <p:nvPr/>
          </p:nvSpPr>
          <p:spPr>
            <a:xfrm>
              <a:off x="2591275" y="2816400"/>
              <a:ext cx="24550" cy="45875"/>
            </a:xfrm>
            <a:custGeom>
              <a:avLst/>
              <a:gdLst/>
              <a:ahLst/>
              <a:cxnLst/>
              <a:rect l="l" t="t" r="r" b="b"/>
              <a:pathLst>
                <a:path w="982" h="1835" extrusionOk="0">
                  <a:moveTo>
                    <a:pt x="793" y="0"/>
                  </a:moveTo>
                  <a:lnTo>
                    <a:pt x="0" y="1706"/>
                  </a:lnTo>
                  <a:lnTo>
                    <a:pt x="205" y="1835"/>
                  </a:lnTo>
                  <a:cubicBezTo>
                    <a:pt x="464" y="1252"/>
                    <a:pt x="723" y="668"/>
                    <a:pt x="981" y="86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29">
              <a:extLst>
                <a:ext uri="{FF2B5EF4-FFF2-40B4-BE49-F238E27FC236}">
                  <a16:creationId xmlns:a16="http://schemas.microsoft.com/office/drawing/2014/main" id="{2950F605-FCFF-15E6-F5E2-A3F913BFA235}"/>
                </a:ext>
              </a:extLst>
            </p:cNvPr>
            <p:cNvSpPr/>
            <p:nvPr/>
          </p:nvSpPr>
          <p:spPr>
            <a:xfrm>
              <a:off x="3177225" y="2887025"/>
              <a:ext cx="46725" cy="18975"/>
            </a:xfrm>
            <a:custGeom>
              <a:avLst/>
              <a:gdLst/>
              <a:ahLst/>
              <a:cxnLst/>
              <a:rect l="l" t="t" r="r" b="b"/>
              <a:pathLst>
                <a:path w="1869" h="759" extrusionOk="0">
                  <a:moveTo>
                    <a:pt x="107" y="0"/>
                  </a:moveTo>
                  <a:cubicBezTo>
                    <a:pt x="72" y="0"/>
                    <a:pt x="36" y="1"/>
                    <a:pt x="0" y="3"/>
                  </a:cubicBezTo>
                  <a:lnTo>
                    <a:pt x="1808" y="758"/>
                  </a:lnTo>
                  <a:cubicBezTo>
                    <a:pt x="1808" y="758"/>
                    <a:pt x="1869" y="683"/>
                    <a:pt x="1869" y="683"/>
                  </a:cubicBezTo>
                  <a:cubicBezTo>
                    <a:pt x="1341" y="316"/>
                    <a:pt x="791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29">
              <a:extLst>
                <a:ext uri="{FF2B5EF4-FFF2-40B4-BE49-F238E27FC236}">
                  <a16:creationId xmlns:a16="http://schemas.microsoft.com/office/drawing/2014/main" id="{764588AC-811A-D241-6CE1-8763CF2C5CE4}"/>
                </a:ext>
              </a:extLst>
            </p:cNvPr>
            <p:cNvSpPr/>
            <p:nvPr/>
          </p:nvSpPr>
          <p:spPr>
            <a:xfrm>
              <a:off x="2935650" y="2922850"/>
              <a:ext cx="21175" cy="39175"/>
            </a:xfrm>
            <a:custGeom>
              <a:avLst/>
              <a:gdLst/>
              <a:ahLst/>
              <a:cxnLst/>
              <a:rect l="l" t="t" r="r" b="b"/>
              <a:pathLst>
                <a:path w="847" h="1567" extrusionOk="0">
                  <a:moveTo>
                    <a:pt x="641" y="0"/>
                  </a:moveTo>
                  <a:cubicBezTo>
                    <a:pt x="428" y="494"/>
                    <a:pt x="215" y="989"/>
                    <a:pt x="1" y="1484"/>
                  </a:cubicBezTo>
                  <a:lnTo>
                    <a:pt x="206" y="1566"/>
                  </a:lnTo>
                  <a:lnTo>
                    <a:pt x="847" y="77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29">
              <a:extLst>
                <a:ext uri="{FF2B5EF4-FFF2-40B4-BE49-F238E27FC236}">
                  <a16:creationId xmlns:a16="http://schemas.microsoft.com/office/drawing/2014/main" id="{75CCA932-0156-C8B8-D17C-AFC3933E6927}"/>
                </a:ext>
              </a:extLst>
            </p:cNvPr>
            <p:cNvSpPr/>
            <p:nvPr/>
          </p:nvSpPr>
          <p:spPr>
            <a:xfrm>
              <a:off x="2891200" y="2916550"/>
              <a:ext cx="19875" cy="40450"/>
            </a:xfrm>
            <a:custGeom>
              <a:avLst/>
              <a:gdLst/>
              <a:ahLst/>
              <a:cxnLst/>
              <a:rect l="l" t="t" r="r" b="b"/>
              <a:pathLst>
                <a:path w="795" h="1618" extrusionOk="0">
                  <a:moveTo>
                    <a:pt x="795" y="1"/>
                  </a:moveTo>
                  <a:lnTo>
                    <a:pt x="795" y="1"/>
                  </a:lnTo>
                  <a:cubicBezTo>
                    <a:pt x="129" y="750"/>
                    <a:pt x="114" y="789"/>
                    <a:pt x="1" y="1609"/>
                  </a:cubicBezTo>
                  <a:lnTo>
                    <a:pt x="12" y="1618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29">
              <a:extLst>
                <a:ext uri="{FF2B5EF4-FFF2-40B4-BE49-F238E27FC236}">
                  <a16:creationId xmlns:a16="http://schemas.microsoft.com/office/drawing/2014/main" id="{7307D0FC-3EBF-5C27-0FB8-F36C109745C4}"/>
                </a:ext>
              </a:extLst>
            </p:cNvPr>
            <p:cNvSpPr/>
            <p:nvPr/>
          </p:nvSpPr>
          <p:spPr>
            <a:xfrm>
              <a:off x="2746525" y="2865450"/>
              <a:ext cx="20025" cy="45125"/>
            </a:xfrm>
            <a:custGeom>
              <a:avLst/>
              <a:gdLst/>
              <a:ahLst/>
              <a:cxnLst/>
              <a:rect l="l" t="t" r="r" b="b"/>
              <a:pathLst>
                <a:path w="801" h="1805" extrusionOk="0">
                  <a:moveTo>
                    <a:pt x="604" y="1"/>
                  </a:moveTo>
                  <a:lnTo>
                    <a:pt x="0" y="1690"/>
                  </a:lnTo>
                  <a:lnTo>
                    <a:pt x="211" y="1805"/>
                  </a:lnTo>
                  <a:lnTo>
                    <a:pt x="801" y="6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29">
              <a:extLst>
                <a:ext uri="{FF2B5EF4-FFF2-40B4-BE49-F238E27FC236}">
                  <a16:creationId xmlns:a16="http://schemas.microsoft.com/office/drawing/2014/main" id="{C7EF4280-04B0-C4EC-B498-049E4C124BF4}"/>
                </a:ext>
              </a:extLst>
            </p:cNvPr>
            <p:cNvSpPr/>
            <p:nvPr/>
          </p:nvSpPr>
          <p:spPr>
            <a:xfrm>
              <a:off x="2438550" y="2771000"/>
              <a:ext cx="27050" cy="40950"/>
            </a:xfrm>
            <a:custGeom>
              <a:avLst/>
              <a:gdLst/>
              <a:ahLst/>
              <a:cxnLst/>
              <a:rect l="l" t="t" r="r" b="b"/>
              <a:pathLst>
                <a:path w="1082" h="1638" extrusionOk="0">
                  <a:moveTo>
                    <a:pt x="906" y="0"/>
                  </a:moveTo>
                  <a:lnTo>
                    <a:pt x="0" y="1623"/>
                  </a:lnTo>
                  <a:lnTo>
                    <a:pt x="20" y="1637"/>
                  </a:lnTo>
                  <a:cubicBezTo>
                    <a:pt x="483" y="1196"/>
                    <a:pt x="859" y="699"/>
                    <a:pt x="1082" y="105"/>
                  </a:cubicBez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29">
              <a:extLst>
                <a:ext uri="{FF2B5EF4-FFF2-40B4-BE49-F238E27FC236}">
                  <a16:creationId xmlns:a16="http://schemas.microsoft.com/office/drawing/2014/main" id="{211EA229-C8EB-EADA-0AE7-006300B8D5A3}"/>
                </a:ext>
              </a:extLst>
            </p:cNvPr>
            <p:cNvSpPr/>
            <p:nvPr/>
          </p:nvSpPr>
          <p:spPr>
            <a:xfrm>
              <a:off x="2911575" y="2927400"/>
              <a:ext cx="20450" cy="44150"/>
            </a:xfrm>
            <a:custGeom>
              <a:avLst/>
              <a:gdLst/>
              <a:ahLst/>
              <a:cxnLst/>
              <a:rect l="l" t="t" r="r" b="b"/>
              <a:pathLst>
                <a:path w="818" h="1766" extrusionOk="0">
                  <a:moveTo>
                    <a:pt x="550" y="0"/>
                  </a:moveTo>
                  <a:cubicBezTo>
                    <a:pt x="367" y="575"/>
                    <a:pt x="184" y="1150"/>
                    <a:pt x="0" y="1724"/>
                  </a:cubicBezTo>
                  <a:lnTo>
                    <a:pt x="53" y="1766"/>
                  </a:lnTo>
                  <a:lnTo>
                    <a:pt x="818" y="10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29">
              <a:extLst>
                <a:ext uri="{FF2B5EF4-FFF2-40B4-BE49-F238E27FC236}">
                  <a16:creationId xmlns:a16="http://schemas.microsoft.com/office/drawing/2014/main" id="{7EDDE8FA-BF1D-C1E8-7C7C-E501D3ABEAA6}"/>
                </a:ext>
              </a:extLst>
            </p:cNvPr>
            <p:cNvSpPr/>
            <p:nvPr/>
          </p:nvSpPr>
          <p:spPr>
            <a:xfrm>
              <a:off x="2685250" y="2779125"/>
              <a:ext cx="34900" cy="19800"/>
            </a:xfrm>
            <a:custGeom>
              <a:avLst/>
              <a:gdLst/>
              <a:ahLst/>
              <a:cxnLst/>
              <a:rect l="l" t="t" r="r" b="b"/>
              <a:pathLst>
                <a:path w="1396" h="792" extrusionOk="0">
                  <a:moveTo>
                    <a:pt x="102" y="0"/>
                  </a:moveTo>
                  <a:cubicBezTo>
                    <a:pt x="68" y="69"/>
                    <a:pt x="34" y="137"/>
                    <a:pt x="1" y="205"/>
                  </a:cubicBezTo>
                  <a:lnTo>
                    <a:pt x="1314" y="792"/>
                  </a:lnTo>
                  <a:lnTo>
                    <a:pt x="1396" y="60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29">
              <a:extLst>
                <a:ext uri="{FF2B5EF4-FFF2-40B4-BE49-F238E27FC236}">
                  <a16:creationId xmlns:a16="http://schemas.microsoft.com/office/drawing/2014/main" id="{296DF6D5-3BE5-4481-A2D0-E178763D0160}"/>
                </a:ext>
              </a:extLst>
            </p:cNvPr>
            <p:cNvSpPr/>
            <p:nvPr/>
          </p:nvSpPr>
          <p:spPr>
            <a:xfrm>
              <a:off x="2806825" y="2939625"/>
              <a:ext cx="18300" cy="36075"/>
            </a:xfrm>
            <a:custGeom>
              <a:avLst/>
              <a:gdLst/>
              <a:ahLst/>
              <a:cxnLst/>
              <a:rect l="l" t="t" r="r" b="b"/>
              <a:pathLst>
                <a:path w="732" h="1443" extrusionOk="0">
                  <a:moveTo>
                    <a:pt x="706" y="1"/>
                  </a:moveTo>
                  <a:cubicBezTo>
                    <a:pt x="470" y="482"/>
                    <a:pt x="235" y="962"/>
                    <a:pt x="0" y="1442"/>
                  </a:cubicBezTo>
                  <a:cubicBezTo>
                    <a:pt x="467" y="1059"/>
                    <a:pt x="732" y="594"/>
                    <a:pt x="726" y="16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29">
              <a:extLst>
                <a:ext uri="{FF2B5EF4-FFF2-40B4-BE49-F238E27FC236}">
                  <a16:creationId xmlns:a16="http://schemas.microsoft.com/office/drawing/2014/main" id="{D2104D02-0341-1549-6418-F6F75250EEF3}"/>
                </a:ext>
              </a:extLst>
            </p:cNvPr>
            <p:cNvSpPr/>
            <p:nvPr/>
          </p:nvSpPr>
          <p:spPr>
            <a:xfrm>
              <a:off x="2430400" y="2683200"/>
              <a:ext cx="28275" cy="30250"/>
            </a:xfrm>
            <a:custGeom>
              <a:avLst/>
              <a:gdLst/>
              <a:ahLst/>
              <a:cxnLst/>
              <a:rect l="l" t="t" r="r" b="b"/>
              <a:pathLst>
                <a:path w="1131" h="1210" extrusionOk="0">
                  <a:moveTo>
                    <a:pt x="1059" y="1"/>
                  </a:moveTo>
                  <a:lnTo>
                    <a:pt x="0" y="1024"/>
                  </a:lnTo>
                  <a:lnTo>
                    <a:pt x="206" y="1210"/>
                  </a:lnTo>
                  <a:lnTo>
                    <a:pt x="1130" y="73"/>
                  </a:lnTo>
                  <a:cubicBezTo>
                    <a:pt x="1106" y="49"/>
                    <a:pt x="1083" y="24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29">
              <a:extLst>
                <a:ext uri="{FF2B5EF4-FFF2-40B4-BE49-F238E27FC236}">
                  <a16:creationId xmlns:a16="http://schemas.microsoft.com/office/drawing/2014/main" id="{072FD011-AA07-A7C3-8B1B-AAA6FDCB2CB3}"/>
                </a:ext>
              </a:extLst>
            </p:cNvPr>
            <p:cNvSpPr/>
            <p:nvPr/>
          </p:nvSpPr>
          <p:spPr>
            <a:xfrm>
              <a:off x="2789625" y="2793925"/>
              <a:ext cx="32250" cy="15200"/>
            </a:xfrm>
            <a:custGeom>
              <a:avLst/>
              <a:gdLst/>
              <a:ahLst/>
              <a:cxnLst/>
              <a:rect l="l" t="t" r="r" b="b"/>
              <a:pathLst>
                <a:path w="1290" h="608" extrusionOk="0">
                  <a:moveTo>
                    <a:pt x="77" y="0"/>
                  </a:moveTo>
                  <a:lnTo>
                    <a:pt x="1" y="200"/>
                  </a:lnTo>
                  <a:cubicBezTo>
                    <a:pt x="358" y="396"/>
                    <a:pt x="711" y="607"/>
                    <a:pt x="1144" y="607"/>
                  </a:cubicBezTo>
                  <a:cubicBezTo>
                    <a:pt x="1191" y="607"/>
                    <a:pt x="1240" y="605"/>
                    <a:pt x="1290" y="59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29">
              <a:extLst>
                <a:ext uri="{FF2B5EF4-FFF2-40B4-BE49-F238E27FC236}">
                  <a16:creationId xmlns:a16="http://schemas.microsoft.com/office/drawing/2014/main" id="{3569765D-12F4-D3ED-8043-027D592C5C97}"/>
                </a:ext>
              </a:extLst>
            </p:cNvPr>
            <p:cNvSpPr/>
            <p:nvPr/>
          </p:nvSpPr>
          <p:spPr>
            <a:xfrm>
              <a:off x="2835825" y="2817025"/>
              <a:ext cx="33000" cy="15600"/>
            </a:xfrm>
            <a:custGeom>
              <a:avLst/>
              <a:gdLst/>
              <a:ahLst/>
              <a:cxnLst/>
              <a:rect l="l" t="t" r="r" b="b"/>
              <a:pathLst>
                <a:path w="1320" h="624" extrusionOk="0">
                  <a:moveTo>
                    <a:pt x="105" y="0"/>
                  </a:moveTo>
                  <a:lnTo>
                    <a:pt x="1" y="183"/>
                  </a:lnTo>
                  <a:cubicBezTo>
                    <a:pt x="361" y="372"/>
                    <a:pt x="695" y="624"/>
                    <a:pt x="1130" y="624"/>
                  </a:cubicBezTo>
                  <a:cubicBezTo>
                    <a:pt x="1191" y="624"/>
                    <a:pt x="1254" y="619"/>
                    <a:pt x="1319" y="608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29">
              <a:extLst>
                <a:ext uri="{FF2B5EF4-FFF2-40B4-BE49-F238E27FC236}">
                  <a16:creationId xmlns:a16="http://schemas.microsoft.com/office/drawing/2014/main" id="{19C79C52-27E9-D8E9-0FAC-C88422E14B39}"/>
                </a:ext>
              </a:extLst>
            </p:cNvPr>
            <p:cNvSpPr/>
            <p:nvPr/>
          </p:nvSpPr>
          <p:spPr>
            <a:xfrm>
              <a:off x="3122100" y="2855000"/>
              <a:ext cx="31900" cy="18300"/>
            </a:xfrm>
            <a:custGeom>
              <a:avLst/>
              <a:gdLst/>
              <a:ahLst/>
              <a:cxnLst/>
              <a:rect l="l" t="t" r="r" b="b"/>
              <a:pathLst>
                <a:path w="1276" h="732" extrusionOk="0">
                  <a:moveTo>
                    <a:pt x="93" y="1"/>
                  </a:moveTo>
                  <a:cubicBezTo>
                    <a:pt x="63" y="61"/>
                    <a:pt x="32" y="121"/>
                    <a:pt x="1" y="181"/>
                  </a:cubicBezTo>
                  <a:lnTo>
                    <a:pt x="1202" y="731"/>
                  </a:lnTo>
                  <a:cubicBezTo>
                    <a:pt x="1227" y="676"/>
                    <a:pt x="1251" y="620"/>
                    <a:pt x="1276" y="565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29">
              <a:extLst>
                <a:ext uri="{FF2B5EF4-FFF2-40B4-BE49-F238E27FC236}">
                  <a16:creationId xmlns:a16="http://schemas.microsoft.com/office/drawing/2014/main" id="{375EF693-58F2-486D-0124-631F69779415}"/>
                </a:ext>
              </a:extLst>
            </p:cNvPr>
            <p:cNvSpPr/>
            <p:nvPr/>
          </p:nvSpPr>
          <p:spPr>
            <a:xfrm>
              <a:off x="3202525" y="2870150"/>
              <a:ext cx="33525" cy="20275"/>
            </a:xfrm>
            <a:custGeom>
              <a:avLst/>
              <a:gdLst/>
              <a:ahLst/>
              <a:cxnLst/>
              <a:rect l="l" t="t" r="r" b="b"/>
              <a:pathLst>
                <a:path w="1341" h="811" extrusionOk="0">
                  <a:moveTo>
                    <a:pt x="86" y="1"/>
                  </a:moveTo>
                  <a:cubicBezTo>
                    <a:pt x="57" y="64"/>
                    <a:pt x="29" y="126"/>
                    <a:pt x="1" y="190"/>
                  </a:cubicBezTo>
                  <a:lnTo>
                    <a:pt x="1251" y="810"/>
                  </a:lnTo>
                  <a:cubicBezTo>
                    <a:pt x="1280" y="745"/>
                    <a:pt x="1310" y="678"/>
                    <a:pt x="1340" y="612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29">
              <a:extLst>
                <a:ext uri="{FF2B5EF4-FFF2-40B4-BE49-F238E27FC236}">
                  <a16:creationId xmlns:a16="http://schemas.microsoft.com/office/drawing/2014/main" id="{71A0AB60-6488-783A-A6AD-415261162374}"/>
                </a:ext>
              </a:extLst>
            </p:cNvPr>
            <p:cNvSpPr/>
            <p:nvPr/>
          </p:nvSpPr>
          <p:spPr>
            <a:xfrm>
              <a:off x="2999325" y="2974625"/>
              <a:ext cx="15700" cy="33200"/>
            </a:xfrm>
            <a:custGeom>
              <a:avLst/>
              <a:gdLst/>
              <a:ahLst/>
              <a:cxnLst/>
              <a:rect l="l" t="t" r="r" b="b"/>
              <a:pathLst>
                <a:path w="628" h="1328" extrusionOk="0">
                  <a:moveTo>
                    <a:pt x="400" y="0"/>
                  </a:moveTo>
                  <a:cubicBezTo>
                    <a:pt x="267" y="428"/>
                    <a:pt x="134" y="855"/>
                    <a:pt x="0" y="1283"/>
                  </a:cubicBezTo>
                  <a:lnTo>
                    <a:pt x="59" y="1327"/>
                  </a:lnTo>
                  <a:lnTo>
                    <a:pt x="628" y="87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29">
              <a:extLst>
                <a:ext uri="{FF2B5EF4-FFF2-40B4-BE49-F238E27FC236}">
                  <a16:creationId xmlns:a16="http://schemas.microsoft.com/office/drawing/2014/main" id="{5948A2C9-A2A8-1CBD-97B1-9F6617733770}"/>
                </a:ext>
              </a:extLst>
            </p:cNvPr>
            <p:cNvSpPr/>
            <p:nvPr/>
          </p:nvSpPr>
          <p:spPr>
            <a:xfrm>
              <a:off x="2988250" y="3006700"/>
              <a:ext cx="12575" cy="38925"/>
            </a:xfrm>
            <a:custGeom>
              <a:avLst/>
              <a:gdLst/>
              <a:ahLst/>
              <a:cxnLst/>
              <a:rect l="l" t="t" r="r" b="b"/>
              <a:pathLst>
                <a:path w="503" h="1557" extrusionOk="0">
                  <a:moveTo>
                    <a:pt x="445" y="0"/>
                  </a:moveTo>
                  <a:cubicBezTo>
                    <a:pt x="125" y="462"/>
                    <a:pt x="1" y="974"/>
                    <a:pt x="151" y="1556"/>
                  </a:cubicBezTo>
                  <a:cubicBezTo>
                    <a:pt x="268" y="1052"/>
                    <a:pt x="385" y="548"/>
                    <a:pt x="502" y="44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29">
              <a:extLst>
                <a:ext uri="{FF2B5EF4-FFF2-40B4-BE49-F238E27FC236}">
                  <a16:creationId xmlns:a16="http://schemas.microsoft.com/office/drawing/2014/main" id="{B22C9849-1817-E6AC-5D2D-861218B7E03C}"/>
                </a:ext>
              </a:extLst>
            </p:cNvPr>
            <p:cNvSpPr/>
            <p:nvPr/>
          </p:nvSpPr>
          <p:spPr>
            <a:xfrm>
              <a:off x="3129850" y="3075925"/>
              <a:ext cx="26475" cy="28300"/>
            </a:xfrm>
            <a:custGeom>
              <a:avLst/>
              <a:gdLst/>
              <a:ahLst/>
              <a:cxnLst/>
              <a:rect l="l" t="t" r="r" b="b"/>
              <a:pathLst>
                <a:path w="1059" h="1132" extrusionOk="0">
                  <a:moveTo>
                    <a:pt x="12" y="34"/>
                  </a:moveTo>
                  <a:lnTo>
                    <a:pt x="1" y="47"/>
                  </a:lnTo>
                  <a:cubicBezTo>
                    <a:pt x="11" y="50"/>
                    <a:pt x="21" y="53"/>
                    <a:pt x="30" y="55"/>
                  </a:cubicBezTo>
                  <a:lnTo>
                    <a:pt x="30" y="55"/>
                  </a:lnTo>
                  <a:cubicBezTo>
                    <a:pt x="24" y="48"/>
                    <a:pt x="18" y="41"/>
                    <a:pt x="12" y="34"/>
                  </a:cubicBezTo>
                  <a:close/>
                  <a:moveTo>
                    <a:pt x="30" y="55"/>
                  </a:moveTo>
                  <a:lnTo>
                    <a:pt x="30" y="55"/>
                  </a:lnTo>
                  <a:cubicBezTo>
                    <a:pt x="314" y="371"/>
                    <a:pt x="783" y="577"/>
                    <a:pt x="661" y="1131"/>
                  </a:cubicBezTo>
                  <a:cubicBezTo>
                    <a:pt x="795" y="954"/>
                    <a:pt x="927" y="777"/>
                    <a:pt x="1058" y="600"/>
                  </a:cubicBezTo>
                  <a:cubicBezTo>
                    <a:pt x="935" y="0"/>
                    <a:pt x="421" y="145"/>
                    <a:pt x="3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29">
              <a:extLst>
                <a:ext uri="{FF2B5EF4-FFF2-40B4-BE49-F238E27FC236}">
                  <a16:creationId xmlns:a16="http://schemas.microsoft.com/office/drawing/2014/main" id="{AC55C2DB-B51F-A565-B5C7-12A4CCB0AAA1}"/>
                </a:ext>
              </a:extLst>
            </p:cNvPr>
            <p:cNvSpPr/>
            <p:nvPr/>
          </p:nvSpPr>
          <p:spPr>
            <a:xfrm>
              <a:off x="2898950" y="2970525"/>
              <a:ext cx="13975" cy="33450"/>
            </a:xfrm>
            <a:custGeom>
              <a:avLst/>
              <a:gdLst/>
              <a:ahLst/>
              <a:cxnLst/>
              <a:rect l="l" t="t" r="r" b="b"/>
              <a:pathLst>
                <a:path w="559" h="1338" extrusionOk="0">
                  <a:moveTo>
                    <a:pt x="505" y="0"/>
                  </a:moveTo>
                  <a:cubicBezTo>
                    <a:pt x="193" y="385"/>
                    <a:pt x="71" y="824"/>
                    <a:pt x="0" y="1278"/>
                  </a:cubicBezTo>
                  <a:lnTo>
                    <a:pt x="204" y="1337"/>
                  </a:lnTo>
                  <a:cubicBezTo>
                    <a:pt x="322" y="905"/>
                    <a:pt x="441" y="472"/>
                    <a:pt x="558" y="4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29">
              <a:extLst>
                <a:ext uri="{FF2B5EF4-FFF2-40B4-BE49-F238E27FC236}">
                  <a16:creationId xmlns:a16="http://schemas.microsoft.com/office/drawing/2014/main" id="{333EEA09-393F-94BD-FE93-BA1625528FA1}"/>
                </a:ext>
              </a:extLst>
            </p:cNvPr>
            <p:cNvSpPr/>
            <p:nvPr/>
          </p:nvSpPr>
          <p:spPr>
            <a:xfrm>
              <a:off x="2824450" y="2906475"/>
              <a:ext cx="12075" cy="33600"/>
            </a:xfrm>
            <a:custGeom>
              <a:avLst/>
              <a:gdLst/>
              <a:ahLst/>
              <a:cxnLst/>
              <a:rect l="l" t="t" r="r" b="b"/>
              <a:pathLst>
                <a:path w="483" h="1344" extrusionOk="0">
                  <a:moveTo>
                    <a:pt x="356" y="1"/>
                  </a:moveTo>
                  <a:lnTo>
                    <a:pt x="1" y="1328"/>
                  </a:lnTo>
                  <a:lnTo>
                    <a:pt x="21" y="1344"/>
                  </a:lnTo>
                  <a:cubicBezTo>
                    <a:pt x="368" y="970"/>
                    <a:pt x="482" y="523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29">
              <a:extLst>
                <a:ext uri="{FF2B5EF4-FFF2-40B4-BE49-F238E27FC236}">
                  <a16:creationId xmlns:a16="http://schemas.microsoft.com/office/drawing/2014/main" id="{D245AA19-5555-65C5-CB84-C4CF48A974CE}"/>
                </a:ext>
              </a:extLst>
            </p:cNvPr>
            <p:cNvSpPr/>
            <p:nvPr/>
          </p:nvSpPr>
          <p:spPr>
            <a:xfrm>
              <a:off x="2921300" y="2977975"/>
              <a:ext cx="12900" cy="26925"/>
            </a:xfrm>
            <a:custGeom>
              <a:avLst/>
              <a:gdLst/>
              <a:ahLst/>
              <a:cxnLst/>
              <a:rect l="l" t="t" r="r" b="b"/>
              <a:pathLst>
                <a:path w="516" h="1077" extrusionOk="0">
                  <a:moveTo>
                    <a:pt x="313" y="1"/>
                  </a:moveTo>
                  <a:cubicBezTo>
                    <a:pt x="209" y="342"/>
                    <a:pt x="105" y="682"/>
                    <a:pt x="1" y="1021"/>
                  </a:cubicBezTo>
                  <a:lnTo>
                    <a:pt x="170" y="1077"/>
                  </a:lnTo>
                  <a:cubicBezTo>
                    <a:pt x="286" y="761"/>
                    <a:pt x="400" y="444"/>
                    <a:pt x="516" y="128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29">
              <a:extLst>
                <a:ext uri="{FF2B5EF4-FFF2-40B4-BE49-F238E27FC236}">
                  <a16:creationId xmlns:a16="http://schemas.microsoft.com/office/drawing/2014/main" id="{913562DC-4496-DC19-34A8-592B5C29C2E6}"/>
                </a:ext>
              </a:extLst>
            </p:cNvPr>
            <p:cNvSpPr/>
            <p:nvPr/>
          </p:nvSpPr>
          <p:spPr>
            <a:xfrm>
              <a:off x="2399175" y="2692475"/>
              <a:ext cx="23125" cy="23925"/>
            </a:xfrm>
            <a:custGeom>
              <a:avLst/>
              <a:gdLst/>
              <a:ahLst/>
              <a:cxnLst/>
              <a:rect l="l" t="t" r="r" b="b"/>
              <a:pathLst>
                <a:path w="925" h="957" extrusionOk="0">
                  <a:moveTo>
                    <a:pt x="825" y="1"/>
                  </a:moveTo>
                  <a:lnTo>
                    <a:pt x="0" y="830"/>
                  </a:lnTo>
                  <a:lnTo>
                    <a:pt x="148" y="957"/>
                  </a:lnTo>
                  <a:lnTo>
                    <a:pt x="924" y="84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29">
              <a:extLst>
                <a:ext uri="{FF2B5EF4-FFF2-40B4-BE49-F238E27FC236}">
                  <a16:creationId xmlns:a16="http://schemas.microsoft.com/office/drawing/2014/main" id="{6349D51E-CE72-0C28-CEEC-A1CE25646742}"/>
                </a:ext>
              </a:extLst>
            </p:cNvPr>
            <p:cNvSpPr/>
            <p:nvPr/>
          </p:nvSpPr>
          <p:spPr>
            <a:xfrm>
              <a:off x="2840400" y="2921075"/>
              <a:ext cx="12450" cy="33675"/>
            </a:xfrm>
            <a:custGeom>
              <a:avLst/>
              <a:gdLst/>
              <a:ahLst/>
              <a:cxnLst/>
              <a:rect l="l" t="t" r="r" b="b"/>
              <a:pathLst>
                <a:path w="498" h="1347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441"/>
                    <a:pt x="120" y="881"/>
                    <a:pt x="0" y="1321"/>
                  </a:cubicBezTo>
                  <a:lnTo>
                    <a:pt x="33" y="1346"/>
                  </a:lnTo>
                  <a:cubicBezTo>
                    <a:pt x="355" y="965"/>
                    <a:pt x="497" y="527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29">
              <a:extLst>
                <a:ext uri="{FF2B5EF4-FFF2-40B4-BE49-F238E27FC236}">
                  <a16:creationId xmlns:a16="http://schemas.microsoft.com/office/drawing/2014/main" id="{BCEA6467-B643-DCD9-44B2-8567911B7EFE}"/>
                </a:ext>
              </a:extLst>
            </p:cNvPr>
            <p:cNvSpPr/>
            <p:nvPr/>
          </p:nvSpPr>
          <p:spPr>
            <a:xfrm>
              <a:off x="2607175" y="2839575"/>
              <a:ext cx="16175" cy="32100"/>
            </a:xfrm>
            <a:custGeom>
              <a:avLst/>
              <a:gdLst/>
              <a:ahLst/>
              <a:cxnLst/>
              <a:rect l="l" t="t" r="r" b="b"/>
              <a:pathLst>
                <a:path w="647" h="1284" extrusionOk="0">
                  <a:moveTo>
                    <a:pt x="433" y="1"/>
                  </a:moveTo>
                  <a:cubicBezTo>
                    <a:pt x="290" y="405"/>
                    <a:pt x="146" y="809"/>
                    <a:pt x="1" y="1214"/>
                  </a:cubicBezTo>
                  <a:lnTo>
                    <a:pt x="210" y="1284"/>
                  </a:lnTo>
                  <a:lnTo>
                    <a:pt x="646" y="73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29">
              <a:extLst>
                <a:ext uri="{FF2B5EF4-FFF2-40B4-BE49-F238E27FC236}">
                  <a16:creationId xmlns:a16="http://schemas.microsoft.com/office/drawing/2014/main" id="{EED4C123-4804-7A24-21AE-95FD0A95AD7A}"/>
                </a:ext>
              </a:extLst>
            </p:cNvPr>
            <p:cNvSpPr/>
            <p:nvPr/>
          </p:nvSpPr>
          <p:spPr>
            <a:xfrm>
              <a:off x="2735200" y="2856025"/>
              <a:ext cx="15025" cy="29875"/>
            </a:xfrm>
            <a:custGeom>
              <a:avLst/>
              <a:gdLst/>
              <a:ahLst/>
              <a:cxnLst/>
              <a:rect l="l" t="t" r="r" b="b"/>
              <a:pathLst>
                <a:path w="601" h="1195" extrusionOk="0">
                  <a:moveTo>
                    <a:pt x="422" y="1"/>
                  </a:moveTo>
                  <a:lnTo>
                    <a:pt x="0" y="1127"/>
                  </a:lnTo>
                  <a:lnTo>
                    <a:pt x="193" y="1194"/>
                  </a:lnTo>
                  <a:lnTo>
                    <a:pt x="601" y="62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29">
              <a:extLst>
                <a:ext uri="{FF2B5EF4-FFF2-40B4-BE49-F238E27FC236}">
                  <a16:creationId xmlns:a16="http://schemas.microsoft.com/office/drawing/2014/main" id="{11BB6562-7629-1D99-8BD1-A643E9462A65}"/>
                </a:ext>
              </a:extLst>
            </p:cNvPr>
            <p:cNvSpPr/>
            <p:nvPr/>
          </p:nvSpPr>
          <p:spPr>
            <a:xfrm>
              <a:off x="3021325" y="2735675"/>
              <a:ext cx="17650" cy="32275"/>
            </a:xfrm>
            <a:custGeom>
              <a:avLst/>
              <a:gdLst/>
              <a:ahLst/>
              <a:cxnLst/>
              <a:rect l="l" t="t" r="r" b="b"/>
              <a:pathLst>
                <a:path w="706" h="1291" extrusionOk="0">
                  <a:moveTo>
                    <a:pt x="585" y="1"/>
                  </a:moveTo>
                  <a:cubicBezTo>
                    <a:pt x="266" y="361"/>
                    <a:pt x="0" y="746"/>
                    <a:pt x="64" y="1291"/>
                  </a:cubicBezTo>
                  <a:lnTo>
                    <a:pt x="706" y="104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29">
              <a:extLst>
                <a:ext uri="{FF2B5EF4-FFF2-40B4-BE49-F238E27FC236}">
                  <a16:creationId xmlns:a16="http://schemas.microsoft.com/office/drawing/2014/main" id="{186FBCA6-6AE6-E471-D921-61D9D79103C3}"/>
                </a:ext>
              </a:extLst>
            </p:cNvPr>
            <p:cNvSpPr/>
            <p:nvPr/>
          </p:nvSpPr>
          <p:spPr>
            <a:xfrm>
              <a:off x="3148225" y="3055100"/>
              <a:ext cx="27150" cy="14800"/>
            </a:xfrm>
            <a:custGeom>
              <a:avLst/>
              <a:gdLst/>
              <a:ahLst/>
              <a:cxnLst/>
              <a:rect l="l" t="t" r="r" b="b"/>
              <a:pathLst>
                <a:path w="1086" h="592" extrusionOk="0">
                  <a:moveTo>
                    <a:pt x="80" y="1"/>
                  </a:moveTo>
                  <a:lnTo>
                    <a:pt x="1" y="184"/>
                  </a:lnTo>
                  <a:lnTo>
                    <a:pt x="1060" y="568"/>
                  </a:lnTo>
                  <a:lnTo>
                    <a:pt x="1060" y="568"/>
                  </a:lnTo>
                  <a:cubicBezTo>
                    <a:pt x="821" y="179"/>
                    <a:pt x="447" y="96"/>
                    <a:pt x="80" y="1"/>
                  </a:cubicBezTo>
                  <a:close/>
                  <a:moveTo>
                    <a:pt x="1060" y="568"/>
                  </a:moveTo>
                  <a:cubicBezTo>
                    <a:pt x="1065" y="575"/>
                    <a:pt x="1069" y="583"/>
                    <a:pt x="1074" y="592"/>
                  </a:cubicBezTo>
                  <a:lnTo>
                    <a:pt x="1074" y="592"/>
                  </a:lnTo>
                  <a:cubicBezTo>
                    <a:pt x="1074" y="590"/>
                    <a:pt x="1086" y="577"/>
                    <a:pt x="1086" y="577"/>
                  </a:cubicBezTo>
                  <a:lnTo>
                    <a:pt x="1060" y="568"/>
                  </a:lnTo>
                  <a:close/>
                  <a:moveTo>
                    <a:pt x="1074" y="592"/>
                  </a:moveTo>
                  <a:cubicBezTo>
                    <a:pt x="1074" y="592"/>
                    <a:pt x="1074" y="592"/>
                    <a:pt x="1074" y="592"/>
                  </a:cubicBezTo>
                  <a:cubicBezTo>
                    <a:pt x="1074" y="592"/>
                    <a:pt x="1074" y="592"/>
                    <a:pt x="1074" y="5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29">
              <a:extLst>
                <a:ext uri="{FF2B5EF4-FFF2-40B4-BE49-F238E27FC236}">
                  <a16:creationId xmlns:a16="http://schemas.microsoft.com/office/drawing/2014/main" id="{6A12385A-AB52-9B44-BB5B-99DD45B5106C}"/>
                </a:ext>
              </a:extLst>
            </p:cNvPr>
            <p:cNvSpPr/>
            <p:nvPr/>
          </p:nvSpPr>
          <p:spPr>
            <a:xfrm>
              <a:off x="3005600" y="3013600"/>
              <a:ext cx="16375" cy="31525"/>
            </a:xfrm>
            <a:custGeom>
              <a:avLst/>
              <a:gdLst/>
              <a:ahLst/>
              <a:cxnLst/>
              <a:rect l="l" t="t" r="r" b="b"/>
              <a:pathLst>
                <a:path w="655" h="1261" extrusionOk="0">
                  <a:moveTo>
                    <a:pt x="441" y="1"/>
                  </a:moveTo>
                  <a:lnTo>
                    <a:pt x="1" y="1190"/>
                  </a:lnTo>
                  <a:lnTo>
                    <a:pt x="205" y="1261"/>
                  </a:lnTo>
                  <a:lnTo>
                    <a:pt x="654" y="74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29">
              <a:extLst>
                <a:ext uri="{FF2B5EF4-FFF2-40B4-BE49-F238E27FC236}">
                  <a16:creationId xmlns:a16="http://schemas.microsoft.com/office/drawing/2014/main" id="{49E55E90-81DC-E98F-2773-293903C04FBE}"/>
                </a:ext>
              </a:extLst>
            </p:cNvPr>
            <p:cNvSpPr/>
            <p:nvPr/>
          </p:nvSpPr>
          <p:spPr>
            <a:xfrm>
              <a:off x="2763300" y="2690450"/>
              <a:ext cx="18525" cy="23200"/>
            </a:xfrm>
            <a:custGeom>
              <a:avLst/>
              <a:gdLst/>
              <a:ahLst/>
              <a:cxnLst/>
              <a:rect l="l" t="t" r="r" b="b"/>
              <a:pathLst>
                <a:path w="741" h="928" extrusionOk="0">
                  <a:moveTo>
                    <a:pt x="569" y="0"/>
                  </a:moveTo>
                  <a:lnTo>
                    <a:pt x="1" y="830"/>
                  </a:lnTo>
                  <a:lnTo>
                    <a:pt x="150" y="928"/>
                  </a:lnTo>
                  <a:lnTo>
                    <a:pt x="740" y="15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29">
              <a:extLst>
                <a:ext uri="{FF2B5EF4-FFF2-40B4-BE49-F238E27FC236}">
                  <a16:creationId xmlns:a16="http://schemas.microsoft.com/office/drawing/2014/main" id="{5B7BDAC0-018D-05B2-FC8D-87FC1CC76D51}"/>
                </a:ext>
              </a:extLst>
            </p:cNvPr>
            <p:cNvSpPr/>
            <p:nvPr/>
          </p:nvSpPr>
          <p:spPr>
            <a:xfrm>
              <a:off x="2838375" y="2679525"/>
              <a:ext cx="19750" cy="26975"/>
            </a:xfrm>
            <a:custGeom>
              <a:avLst/>
              <a:gdLst/>
              <a:ahLst/>
              <a:cxnLst/>
              <a:rect l="l" t="t" r="r" b="b"/>
              <a:pathLst>
                <a:path w="790" h="1079" extrusionOk="0">
                  <a:moveTo>
                    <a:pt x="743" y="0"/>
                  </a:moveTo>
                  <a:cubicBezTo>
                    <a:pt x="576" y="250"/>
                    <a:pt x="409" y="500"/>
                    <a:pt x="241" y="749"/>
                  </a:cubicBezTo>
                  <a:lnTo>
                    <a:pt x="241" y="749"/>
                  </a:lnTo>
                  <a:cubicBezTo>
                    <a:pt x="424" y="512"/>
                    <a:pt x="606" y="276"/>
                    <a:pt x="789" y="39"/>
                  </a:cubicBezTo>
                  <a:lnTo>
                    <a:pt x="743" y="0"/>
                  </a:lnTo>
                  <a:close/>
                  <a:moveTo>
                    <a:pt x="241" y="749"/>
                  </a:moveTo>
                  <a:cubicBezTo>
                    <a:pt x="161" y="853"/>
                    <a:pt x="81" y="957"/>
                    <a:pt x="1" y="1061"/>
                  </a:cubicBezTo>
                  <a:lnTo>
                    <a:pt x="21" y="1078"/>
                  </a:lnTo>
                  <a:cubicBezTo>
                    <a:pt x="95" y="969"/>
                    <a:pt x="168" y="859"/>
                    <a:pt x="241" y="7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29">
              <a:extLst>
                <a:ext uri="{FF2B5EF4-FFF2-40B4-BE49-F238E27FC236}">
                  <a16:creationId xmlns:a16="http://schemas.microsoft.com/office/drawing/2014/main" id="{6EB96148-552F-7289-6A08-B6FFAFBED248}"/>
                </a:ext>
              </a:extLst>
            </p:cNvPr>
            <p:cNvSpPr/>
            <p:nvPr/>
          </p:nvSpPr>
          <p:spPr>
            <a:xfrm>
              <a:off x="2936000" y="2893025"/>
              <a:ext cx="17475" cy="18525"/>
            </a:xfrm>
            <a:custGeom>
              <a:avLst/>
              <a:gdLst/>
              <a:ahLst/>
              <a:cxnLst/>
              <a:rect l="l" t="t" r="r" b="b"/>
              <a:pathLst>
                <a:path w="699" h="741" extrusionOk="0">
                  <a:moveTo>
                    <a:pt x="0" y="1"/>
                  </a:moveTo>
                  <a:cubicBezTo>
                    <a:pt x="15" y="300"/>
                    <a:pt x="25" y="511"/>
                    <a:pt x="37" y="740"/>
                  </a:cubicBezTo>
                  <a:lnTo>
                    <a:pt x="699" y="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29">
              <a:extLst>
                <a:ext uri="{FF2B5EF4-FFF2-40B4-BE49-F238E27FC236}">
                  <a16:creationId xmlns:a16="http://schemas.microsoft.com/office/drawing/2014/main" id="{E97AEE3F-6068-8167-405B-5E0E5647C48A}"/>
                </a:ext>
              </a:extLst>
            </p:cNvPr>
            <p:cNvSpPr/>
            <p:nvPr/>
          </p:nvSpPr>
          <p:spPr>
            <a:xfrm>
              <a:off x="2881625" y="2956775"/>
              <a:ext cx="9900" cy="26850"/>
            </a:xfrm>
            <a:custGeom>
              <a:avLst/>
              <a:gdLst/>
              <a:ahLst/>
              <a:cxnLst/>
              <a:rect l="l" t="t" r="r" b="b"/>
              <a:pathLst>
                <a:path w="396" h="1074" extrusionOk="0">
                  <a:moveTo>
                    <a:pt x="384" y="1"/>
                  </a:moveTo>
                  <a:cubicBezTo>
                    <a:pt x="109" y="313"/>
                    <a:pt x="0" y="660"/>
                    <a:pt x="231" y="1073"/>
                  </a:cubicBezTo>
                  <a:lnTo>
                    <a:pt x="395" y="9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29">
              <a:extLst>
                <a:ext uri="{FF2B5EF4-FFF2-40B4-BE49-F238E27FC236}">
                  <a16:creationId xmlns:a16="http://schemas.microsoft.com/office/drawing/2014/main" id="{E9627FC4-43FA-9472-2623-925E9F5952D3}"/>
                </a:ext>
              </a:extLst>
            </p:cNvPr>
            <p:cNvSpPr/>
            <p:nvPr/>
          </p:nvSpPr>
          <p:spPr>
            <a:xfrm>
              <a:off x="2570300" y="2793500"/>
              <a:ext cx="13275" cy="20625"/>
            </a:xfrm>
            <a:custGeom>
              <a:avLst/>
              <a:gdLst/>
              <a:ahLst/>
              <a:cxnLst/>
              <a:rect l="l" t="t" r="r" b="b"/>
              <a:pathLst>
                <a:path w="531" h="825" extrusionOk="0">
                  <a:moveTo>
                    <a:pt x="334" y="0"/>
                  </a:moveTo>
                  <a:cubicBezTo>
                    <a:pt x="223" y="251"/>
                    <a:pt x="111" y="502"/>
                    <a:pt x="0" y="753"/>
                  </a:cubicBezTo>
                  <a:lnTo>
                    <a:pt x="176" y="825"/>
                  </a:lnTo>
                  <a:cubicBezTo>
                    <a:pt x="294" y="574"/>
                    <a:pt x="413" y="324"/>
                    <a:pt x="530" y="73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29">
              <a:extLst>
                <a:ext uri="{FF2B5EF4-FFF2-40B4-BE49-F238E27FC236}">
                  <a16:creationId xmlns:a16="http://schemas.microsoft.com/office/drawing/2014/main" id="{1653403F-CE22-A21A-AC86-2D4ED021E783}"/>
                </a:ext>
              </a:extLst>
            </p:cNvPr>
            <p:cNvSpPr/>
            <p:nvPr/>
          </p:nvSpPr>
          <p:spPr>
            <a:xfrm>
              <a:off x="2753425" y="2776675"/>
              <a:ext cx="22525" cy="13975"/>
            </a:xfrm>
            <a:custGeom>
              <a:avLst/>
              <a:gdLst/>
              <a:ahLst/>
              <a:cxnLst/>
              <a:rect l="l" t="t" r="r" b="b"/>
              <a:pathLst>
                <a:path w="901" h="559" extrusionOk="0">
                  <a:moveTo>
                    <a:pt x="80" y="1"/>
                  </a:moveTo>
                  <a:lnTo>
                    <a:pt x="1" y="166"/>
                  </a:lnTo>
                  <a:lnTo>
                    <a:pt x="772" y="559"/>
                  </a:lnTo>
                  <a:lnTo>
                    <a:pt x="901" y="392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29">
              <a:extLst>
                <a:ext uri="{FF2B5EF4-FFF2-40B4-BE49-F238E27FC236}">
                  <a16:creationId xmlns:a16="http://schemas.microsoft.com/office/drawing/2014/main" id="{C3D3D315-5D0F-6F7F-CD6C-BACE8CD8C0B9}"/>
                </a:ext>
              </a:extLst>
            </p:cNvPr>
            <p:cNvSpPr/>
            <p:nvPr/>
          </p:nvSpPr>
          <p:spPr>
            <a:xfrm>
              <a:off x="2892900" y="2845650"/>
              <a:ext cx="22700" cy="13500"/>
            </a:xfrm>
            <a:custGeom>
              <a:avLst/>
              <a:gdLst/>
              <a:ahLst/>
              <a:cxnLst/>
              <a:rect l="l" t="t" r="r" b="b"/>
              <a:pathLst>
                <a:path w="908" h="540" extrusionOk="0">
                  <a:moveTo>
                    <a:pt x="76" y="0"/>
                  </a:moveTo>
                  <a:lnTo>
                    <a:pt x="1" y="163"/>
                  </a:lnTo>
                  <a:lnTo>
                    <a:pt x="786" y="539"/>
                  </a:lnTo>
                  <a:lnTo>
                    <a:pt x="908" y="37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29">
              <a:extLst>
                <a:ext uri="{FF2B5EF4-FFF2-40B4-BE49-F238E27FC236}">
                  <a16:creationId xmlns:a16="http://schemas.microsoft.com/office/drawing/2014/main" id="{7A0B9E5B-B5BE-C0B8-601B-40D1561D4A82}"/>
                </a:ext>
              </a:extLst>
            </p:cNvPr>
            <p:cNvSpPr/>
            <p:nvPr/>
          </p:nvSpPr>
          <p:spPr>
            <a:xfrm>
              <a:off x="2471775" y="2687750"/>
              <a:ext cx="15850" cy="16600"/>
            </a:xfrm>
            <a:custGeom>
              <a:avLst/>
              <a:gdLst/>
              <a:ahLst/>
              <a:cxnLst/>
              <a:rect l="l" t="t" r="r" b="b"/>
              <a:pathLst>
                <a:path w="634" h="664" extrusionOk="0">
                  <a:moveTo>
                    <a:pt x="510" y="1"/>
                  </a:moveTo>
                  <a:lnTo>
                    <a:pt x="1" y="533"/>
                  </a:lnTo>
                  <a:cubicBezTo>
                    <a:pt x="61" y="576"/>
                    <a:pt x="121" y="620"/>
                    <a:pt x="181" y="663"/>
                  </a:cubicBezTo>
                  <a:lnTo>
                    <a:pt x="634" y="10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29">
              <a:extLst>
                <a:ext uri="{FF2B5EF4-FFF2-40B4-BE49-F238E27FC236}">
                  <a16:creationId xmlns:a16="http://schemas.microsoft.com/office/drawing/2014/main" id="{84AC5C6E-F44D-C4A1-4EC5-3B996877C3BB}"/>
                </a:ext>
              </a:extLst>
            </p:cNvPr>
            <p:cNvSpPr/>
            <p:nvPr/>
          </p:nvSpPr>
          <p:spPr>
            <a:xfrm>
              <a:off x="3106125" y="3067100"/>
              <a:ext cx="24050" cy="10025"/>
            </a:xfrm>
            <a:custGeom>
              <a:avLst/>
              <a:gdLst/>
              <a:ahLst/>
              <a:cxnLst/>
              <a:rect l="l" t="t" r="r" b="b"/>
              <a:pathLst>
                <a:path w="962" h="401" extrusionOk="0">
                  <a:moveTo>
                    <a:pt x="250" y="1"/>
                  </a:moveTo>
                  <a:cubicBezTo>
                    <a:pt x="171" y="1"/>
                    <a:pt x="88" y="10"/>
                    <a:pt x="1" y="27"/>
                  </a:cubicBezTo>
                  <a:lnTo>
                    <a:pt x="937" y="378"/>
                  </a:lnTo>
                  <a:lnTo>
                    <a:pt x="937" y="378"/>
                  </a:lnTo>
                  <a:cubicBezTo>
                    <a:pt x="772" y="118"/>
                    <a:pt x="538" y="1"/>
                    <a:pt x="250" y="1"/>
                  </a:cubicBezTo>
                  <a:close/>
                  <a:moveTo>
                    <a:pt x="937" y="378"/>
                  </a:moveTo>
                  <a:cubicBezTo>
                    <a:pt x="942" y="385"/>
                    <a:pt x="946" y="393"/>
                    <a:pt x="951" y="400"/>
                  </a:cubicBezTo>
                  <a:lnTo>
                    <a:pt x="951" y="400"/>
                  </a:lnTo>
                  <a:cubicBezTo>
                    <a:pt x="951" y="399"/>
                    <a:pt x="961" y="387"/>
                    <a:pt x="961" y="387"/>
                  </a:cubicBezTo>
                  <a:lnTo>
                    <a:pt x="937" y="378"/>
                  </a:lnTo>
                  <a:close/>
                  <a:moveTo>
                    <a:pt x="951" y="400"/>
                  </a:moveTo>
                  <a:cubicBezTo>
                    <a:pt x="951" y="400"/>
                    <a:pt x="951" y="400"/>
                    <a:pt x="951" y="400"/>
                  </a:cubicBezTo>
                  <a:cubicBezTo>
                    <a:pt x="951" y="400"/>
                    <a:pt x="951" y="400"/>
                    <a:pt x="951" y="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29">
              <a:extLst>
                <a:ext uri="{FF2B5EF4-FFF2-40B4-BE49-F238E27FC236}">
                  <a16:creationId xmlns:a16="http://schemas.microsoft.com/office/drawing/2014/main" id="{26F4BF66-1FAD-B4C4-A615-822A8BC02DB3}"/>
                </a:ext>
              </a:extLst>
            </p:cNvPr>
            <p:cNvSpPr/>
            <p:nvPr/>
          </p:nvSpPr>
          <p:spPr>
            <a:xfrm>
              <a:off x="2479850" y="2800775"/>
              <a:ext cx="13875" cy="18325"/>
            </a:xfrm>
            <a:custGeom>
              <a:avLst/>
              <a:gdLst/>
              <a:ahLst/>
              <a:cxnLst/>
              <a:rect l="l" t="t" r="r" b="b"/>
              <a:pathLst>
                <a:path w="555" h="733" extrusionOk="0">
                  <a:moveTo>
                    <a:pt x="417" y="0"/>
                  </a:moveTo>
                  <a:lnTo>
                    <a:pt x="0" y="641"/>
                  </a:lnTo>
                  <a:lnTo>
                    <a:pt x="149" y="733"/>
                  </a:lnTo>
                  <a:lnTo>
                    <a:pt x="554" y="85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29">
              <a:extLst>
                <a:ext uri="{FF2B5EF4-FFF2-40B4-BE49-F238E27FC236}">
                  <a16:creationId xmlns:a16="http://schemas.microsoft.com/office/drawing/2014/main" id="{184ADE9C-7238-1C31-1525-4AC4D11AC8BB}"/>
                </a:ext>
              </a:extLst>
            </p:cNvPr>
            <p:cNvSpPr/>
            <p:nvPr/>
          </p:nvSpPr>
          <p:spPr>
            <a:xfrm>
              <a:off x="2825525" y="2706050"/>
              <a:ext cx="13400" cy="18175"/>
            </a:xfrm>
            <a:custGeom>
              <a:avLst/>
              <a:gdLst/>
              <a:ahLst/>
              <a:cxnLst/>
              <a:rect l="l" t="t" r="r" b="b"/>
              <a:pathLst>
                <a:path w="536" h="727" extrusionOk="0">
                  <a:moveTo>
                    <a:pt x="515" y="0"/>
                  </a:moveTo>
                  <a:cubicBezTo>
                    <a:pt x="504" y="25"/>
                    <a:pt x="493" y="50"/>
                    <a:pt x="483" y="75"/>
                  </a:cubicBezTo>
                  <a:lnTo>
                    <a:pt x="483" y="75"/>
                  </a:lnTo>
                  <a:cubicBezTo>
                    <a:pt x="500" y="56"/>
                    <a:pt x="518" y="36"/>
                    <a:pt x="535" y="17"/>
                  </a:cubicBezTo>
                  <a:lnTo>
                    <a:pt x="515" y="0"/>
                  </a:lnTo>
                  <a:close/>
                  <a:moveTo>
                    <a:pt x="483" y="75"/>
                  </a:moveTo>
                  <a:lnTo>
                    <a:pt x="483" y="75"/>
                  </a:lnTo>
                  <a:cubicBezTo>
                    <a:pt x="321" y="250"/>
                    <a:pt x="161" y="425"/>
                    <a:pt x="1" y="601"/>
                  </a:cubicBezTo>
                  <a:lnTo>
                    <a:pt x="198" y="726"/>
                  </a:lnTo>
                  <a:cubicBezTo>
                    <a:pt x="292" y="509"/>
                    <a:pt x="388" y="292"/>
                    <a:pt x="483" y="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29">
              <a:extLst>
                <a:ext uri="{FF2B5EF4-FFF2-40B4-BE49-F238E27FC236}">
                  <a16:creationId xmlns:a16="http://schemas.microsoft.com/office/drawing/2014/main" id="{FEC644AD-ED46-B492-22A5-466B0AB1CB92}"/>
                </a:ext>
              </a:extLst>
            </p:cNvPr>
            <p:cNvSpPr/>
            <p:nvPr/>
          </p:nvSpPr>
          <p:spPr>
            <a:xfrm>
              <a:off x="2793950" y="2701950"/>
              <a:ext cx="14575" cy="19975"/>
            </a:xfrm>
            <a:custGeom>
              <a:avLst/>
              <a:gdLst/>
              <a:ahLst/>
              <a:cxnLst/>
              <a:rect l="l" t="t" r="r" b="b"/>
              <a:pathLst>
                <a:path w="583" h="799" extrusionOk="0">
                  <a:moveTo>
                    <a:pt x="528" y="0"/>
                  </a:moveTo>
                  <a:lnTo>
                    <a:pt x="0" y="689"/>
                  </a:lnTo>
                  <a:lnTo>
                    <a:pt x="179" y="798"/>
                  </a:lnTo>
                  <a:lnTo>
                    <a:pt x="582" y="44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29">
              <a:extLst>
                <a:ext uri="{FF2B5EF4-FFF2-40B4-BE49-F238E27FC236}">
                  <a16:creationId xmlns:a16="http://schemas.microsoft.com/office/drawing/2014/main" id="{FF7E3018-2475-6DD6-96AC-71ADDD950202}"/>
                </a:ext>
              </a:extLst>
            </p:cNvPr>
            <p:cNvSpPr/>
            <p:nvPr/>
          </p:nvSpPr>
          <p:spPr>
            <a:xfrm>
              <a:off x="2863700" y="2688950"/>
              <a:ext cx="15025" cy="19700"/>
            </a:xfrm>
            <a:custGeom>
              <a:avLst/>
              <a:gdLst/>
              <a:ahLst/>
              <a:cxnLst/>
              <a:rect l="l" t="t" r="r" b="b"/>
              <a:pathLst>
                <a:path w="601" h="788" extrusionOk="0">
                  <a:moveTo>
                    <a:pt x="572" y="0"/>
                  </a:moveTo>
                  <a:cubicBezTo>
                    <a:pt x="382" y="218"/>
                    <a:pt x="192" y="435"/>
                    <a:pt x="0" y="653"/>
                  </a:cubicBezTo>
                  <a:lnTo>
                    <a:pt x="188" y="787"/>
                  </a:lnTo>
                  <a:cubicBezTo>
                    <a:pt x="325" y="533"/>
                    <a:pt x="463" y="278"/>
                    <a:pt x="600" y="23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29">
              <a:extLst>
                <a:ext uri="{FF2B5EF4-FFF2-40B4-BE49-F238E27FC236}">
                  <a16:creationId xmlns:a16="http://schemas.microsoft.com/office/drawing/2014/main" id="{EDD8525A-DC32-31FD-C35E-64B022A239E8}"/>
                </a:ext>
              </a:extLst>
            </p:cNvPr>
            <p:cNvSpPr/>
            <p:nvPr/>
          </p:nvSpPr>
          <p:spPr>
            <a:xfrm>
              <a:off x="2478125" y="2775075"/>
              <a:ext cx="13475" cy="20975"/>
            </a:xfrm>
            <a:custGeom>
              <a:avLst/>
              <a:gdLst/>
              <a:ahLst/>
              <a:cxnLst/>
              <a:rect l="l" t="t" r="r" b="b"/>
              <a:pathLst>
                <a:path w="539" h="839" extrusionOk="0">
                  <a:moveTo>
                    <a:pt x="409" y="0"/>
                  </a:moveTo>
                  <a:lnTo>
                    <a:pt x="0" y="771"/>
                  </a:lnTo>
                  <a:lnTo>
                    <a:pt x="75" y="838"/>
                  </a:lnTo>
                  <a:cubicBezTo>
                    <a:pt x="305" y="617"/>
                    <a:pt x="538" y="399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29">
              <a:extLst>
                <a:ext uri="{FF2B5EF4-FFF2-40B4-BE49-F238E27FC236}">
                  <a16:creationId xmlns:a16="http://schemas.microsoft.com/office/drawing/2014/main" id="{C5660CD9-7953-0826-EB7D-8AC2420BED0B}"/>
                </a:ext>
              </a:extLst>
            </p:cNvPr>
            <p:cNvSpPr/>
            <p:nvPr/>
          </p:nvSpPr>
          <p:spPr>
            <a:xfrm>
              <a:off x="2807125" y="2681825"/>
              <a:ext cx="15325" cy="21250"/>
            </a:xfrm>
            <a:custGeom>
              <a:avLst/>
              <a:gdLst/>
              <a:ahLst/>
              <a:cxnLst/>
              <a:rect l="l" t="t" r="r" b="b"/>
              <a:pathLst>
                <a:path w="613" h="850" extrusionOk="0">
                  <a:moveTo>
                    <a:pt x="607" y="0"/>
                  </a:moveTo>
                  <a:lnTo>
                    <a:pt x="1" y="805"/>
                  </a:lnTo>
                  <a:lnTo>
                    <a:pt x="55" y="849"/>
                  </a:lnTo>
                  <a:cubicBezTo>
                    <a:pt x="241" y="567"/>
                    <a:pt x="427" y="287"/>
                    <a:pt x="612" y="5"/>
                  </a:cubicBez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29">
              <a:extLst>
                <a:ext uri="{FF2B5EF4-FFF2-40B4-BE49-F238E27FC236}">
                  <a16:creationId xmlns:a16="http://schemas.microsoft.com/office/drawing/2014/main" id="{6CC0C22C-D557-40D3-2D51-5B9C582269D3}"/>
                </a:ext>
              </a:extLst>
            </p:cNvPr>
            <p:cNvSpPr/>
            <p:nvPr/>
          </p:nvSpPr>
          <p:spPr>
            <a:xfrm>
              <a:off x="2743150" y="2683925"/>
              <a:ext cx="13975" cy="24700"/>
            </a:xfrm>
            <a:custGeom>
              <a:avLst/>
              <a:gdLst/>
              <a:ahLst/>
              <a:cxnLst/>
              <a:rect l="l" t="t" r="r" b="b"/>
              <a:pathLst>
                <a:path w="559" h="988" extrusionOk="0">
                  <a:moveTo>
                    <a:pt x="490" y="1"/>
                  </a:moveTo>
                  <a:cubicBezTo>
                    <a:pt x="263" y="216"/>
                    <a:pt x="1" y="413"/>
                    <a:pt x="47" y="987"/>
                  </a:cubicBezTo>
                  <a:lnTo>
                    <a:pt x="559" y="60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29">
              <a:extLst>
                <a:ext uri="{FF2B5EF4-FFF2-40B4-BE49-F238E27FC236}">
                  <a16:creationId xmlns:a16="http://schemas.microsoft.com/office/drawing/2014/main" id="{238AF133-E176-87FC-6B07-79B163BC81E8}"/>
                </a:ext>
              </a:extLst>
            </p:cNvPr>
            <p:cNvSpPr/>
            <p:nvPr/>
          </p:nvSpPr>
          <p:spPr>
            <a:xfrm>
              <a:off x="2755250" y="2927600"/>
              <a:ext cx="8375" cy="23200"/>
            </a:xfrm>
            <a:custGeom>
              <a:avLst/>
              <a:gdLst/>
              <a:ahLst/>
              <a:cxnLst/>
              <a:rect l="l" t="t" r="r" b="b"/>
              <a:pathLst>
                <a:path w="335" h="928" extrusionOk="0">
                  <a:moveTo>
                    <a:pt x="322" y="0"/>
                  </a:moveTo>
                  <a:cubicBezTo>
                    <a:pt x="215" y="276"/>
                    <a:pt x="108" y="551"/>
                    <a:pt x="0" y="825"/>
                  </a:cubicBezTo>
                  <a:lnTo>
                    <a:pt x="186" y="928"/>
                  </a:lnTo>
                  <a:cubicBezTo>
                    <a:pt x="223" y="847"/>
                    <a:pt x="283" y="769"/>
                    <a:pt x="293" y="685"/>
                  </a:cubicBezTo>
                  <a:cubicBezTo>
                    <a:pt x="318" y="461"/>
                    <a:pt x="322" y="235"/>
                    <a:pt x="334" y="8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29">
              <a:extLst>
                <a:ext uri="{FF2B5EF4-FFF2-40B4-BE49-F238E27FC236}">
                  <a16:creationId xmlns:a16="http://schemas.microsoft.com/office/drawing/2014/main" id="{22777DC0-5666-33AA-4209-3015122061F3}"/>
                </a:ext>
              </a:extLst>
            </p:cNvPr>
            <p:cNvSpPr/>
            <p:nvPr/>
          </p:nvSpPr>
          <p:spPr>
            <a:xfrm>
              <a:off x="4038850" y="3356625"/>
              <a:ext cx="78575" cy="44050"/>
            </a:xfrm>
            <a:custGeom>
              <a:avLst/>
              <a:gdLst/>
              <a:ahLst/>
              <a:cxnLst/>
              <a:rect l="l" t="t" r="r" b="b"/>
              <a:pathLst>
                <a:path w="3143" h="1762" extrusionOk="0">
                  <a:moveTo>
                    <a:pt x="3143" y="1"/>
                  </a:moveTo>
                  <a:lnTo>
                    <a:pt x="3143" y="1"/>
                  </a:lnTo>
                  <a:cubicBezTo>
                    <a:pt x="2086" y="217"/>
                    <a:pt x="635" y="1047"/>
                    <a:pt x="0" y="1761"/>
                  </a:cubicBezTo>
                  <a:lnTo>
                    <a:pt x="3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29">
              <a:extLst>
                <a:ext uri="{FF2B5EF4-FFF2-40B4-BE49-F238E27FC236}">
                  <a16:creationId xmlns:a16="http://schemas.microsoft.com/office/drawing/2014/main" id="{B859094B-8657-F2A1-4BAE-06F7C03ADB57}"/>
                </a:ext>
              </a:extLst>
            </p:cNvPr>
            <p:cNvSpPr/>
            <p:nvPr/>
          </p:nvSpPr>
          <p:spPr>
            <a:xfrm>
              <a:off x="4307325" y="3208550"/>
              <a:ext cx="72725" cy="44175"/>
            </a:xfrm>
            <a:custGeom>
              <a:avLst/>
              <a:gdLst/>
              <a:ahLst/>
              <a:cxnLst/>
              <a:rect l="l" t="t" r="r" b="b"/>
              <a:pathLst>
                <a:path w="2909" h="1767" extrusionOk="0">
                  <a:moveTo>
                    <a:pt x="2798" y="0"/>
                  </a:moveTo>
                  <a:lnTo>
                    <a:pt x="1" y="1581"/>
                  </a:lnTo>
                  <a:lnTo>
                    <a:pt x="105" y="1767"/>
                  </a:lnTo>
                  <a:lnTo>
                    <a:pt x="2909" y="198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29">
              <a:extLst>
                <a:ext uri="{FF2B5EF4-FFF2-40B4-BE49-F238E27FC236}">
                  <a16:creationId xmlns:a16="http://schemas.microsoft.com/office/drawing/2014/main" id="{D5A8F74A-654D-0093-98F8-A4189B8C900E}"/>
                </a:ext>
              </a:extLst>
            </p:cNvPr>
            <p:cNvSpPr/>
            <p:nvPr/>
          </p:nvSpPr>
          <p:spPr>
            <a:xfrm>
              <a:off x="4590175" y="3046900"/>
              <a:ext cx="63625" cy="41450"/>
            </a:xfrm>
            <a:custGeom>
              <a:avLst/>
              <a:gdLst/>
              <a:ahLst/>
              <a:cxnLst/>
              <a:rect l="l" t="t" r="r" b="b"/>
              <a:pathLst>
                <a:path w="2545" h="1658" extrusionOk="0">
                  <a:moveTo>
                    <a:pt x="2428" y="0"/>
                  </a:moveTo>
                  <a:cubicBezTo>
                    <a:pt x="2137" y="159"/>
                    <a:pt x="1846" y="313"/>
                    <a:pt x="1556" y="477"/>
                  </a:cubicBezTo>
                  <a:cubicBezTo>
                    <a:pt x="1267" y="641"/>
                    <a:pt x="979" y="808"/>
                    <a:pt x="698" y="986"/>
                  </a:cubicBezTo>
                  <a:cubicBezTo>
                    <a:pt x="459" y="1139"/>
                    <a:pt x="232" y="1311"/>
                    <a:pt x="0" y="1475"/>
                  </a:cubicBezTo>
                  <a:lnTo>
                    <a:pt x="136" y="1658"/>
                  </a:lnTo>
                  <a:lnTo>
                    <a:pt x="2545" y="118"/>
                  </a:lnTo>
                  <a:lnTo>
                    <a:pt x="24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29">
              <a:extLst>
                <a:ext uri="{FF2B5EF4-FFF2-40B4-BE49-F238E27FC236}">
                  <a16:creationId xmlns:a16="http://schemas.microsoft.com/office/drawing/2014/main" id="{E777E0AF-4B3A-9C30-03F6-D0BA72BF00EC}"/>
                </a:ext>
              </a:extLst>
            </p:cNvPr>
            <p:cNvSpPr/>
            <p:nvPr/>
          </p:nvSpPr>
          <p:spPr>
            <a:xfrm>
              <a:off x="4584175" y="3083475"/>
              <a:ext cx="57675" cy="34250"/>
            </a:xfrm>
            <a:custGeom>
              <a:avLst/>
              <a:gdLst/>
              <a:ahLst/>
              <a:cxnLst/>
              <a:rect l="l" t="t" r="r" b="b"/>
              <a:pathLst>
                <a:path w="2307" h="1370" extrusionOk="0">
                  <a:moveTo>
                    <a:pt x="2204" y="0"/>
                  </a:moveTo>
                  <a:lnTo>
                    <a:pt x="0" y="1185"/>
                  </a:lnTo>
                  <a:lnTo>
                    <a:pt x="97" y="1369"/>
                  </a:lnTo>
                  <a:lnTo>
                    <a:pt x="2307" y="197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29">
              <a:extLst>
                <a:ext uri="{FF2B5EF4-FFF2-40B4-BE49-F238E27FC236}">
                  <a16:creationId xmlns:a16="http://schemas.microsoft.com/office/drawing/2014/main" id="{E8F9E631-F0B9-72E3-66EC-057FAFC89198}"/>
                </a:ext>
              </a:extLst>
            </p:cNvPr>
            <p:cNvSpPr/>
            <p:nvPr/>
          </p:nvSpPr>
          <p:spPr>
            <a:xfrm>
              <a:off x="4324975" y="3232825"/>
              <a:ext cx="55125" cy="34375"/>
            </a:xfrm>
            <a:custGeom>
              <a:avLst/>
              <a:gdLst/>
              <a:ahLst/>
              <a:cxnLst/>
              <a:rect l="l" t="t" r="r" b="b"/>
              <a:pathLst>
                <a:path w="2205" h="1375" extrusionOk="0">
                  <a:moveTo>
                    <a:pt x="2092" y="1"/>
                  </a:moveTo>
                  <a:lnTo>
                    <a:pt x="0" y="1190"/>
                  </a:lnTo>
                  <a:lnTo>
                    <a:pt x="103" y="1374"/>
                  </a:lnTo>
                  <a:lnTo>
                    <a:pt x="2205" y="201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29">
              <a:extLst>
                <a:ext uri="{FF2B5EF4-FFF2-40B4-BE49-F238E27FC236}">
                  <a16:creationId xmlns:a16="http://schemas.microsoft.com/office/drawing/2014/main" id="{AEC0055B-E514-6C1C-7817-AF02C26172CB}"/>
                </a:ext>
              </a:extLst>
            </p:cNvPr>
            <p:cNvSpPr/>
            <p:nvPr/>
          </p:nvSpPr>
          <p:spPr>
            <a:xfrm>
              <a:off x="4343625" y="3095050"/>
              <a:ext cx="45175" cy="28950"/>
            </a:xfrm>
            <a:custGeom>
              <a:avLst/>
              <a:gdLst/>
              <a:ahLst/>
              <a:cxnLst/>
              <a:rect l="l" t="t" r="r" b="b"/>
              <a:pathLst>
                <a:path w="1807" h="1158" extrusionOk="0">
                  <a:moveTo>
                    <a:pt x="1692" y="0"/>
                  </a:moveTo>
                  <a:lnTo>
                    <a:pt x="0" y="972"/>
                  </a:lnTo>
                  <a:lnTo>
                    <a:pt x="106" y="1158"/>
                  </a:lnTo>
                  <a:lnTo>
                    <a:pt x="1806" y="201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29">
              <a:extLst>
                <a:ext uri="{FF2B5EF4-FFF2-40B4-BE49-F238E27FC236}">
                  <a16:creationId xmlns:a16="http://schemas.microsoft.com/office/drawing/2014/main" id="{07C3D75F-44C3-9C76-4C7E-8BDB1EE389CE}"/>
                </a:ext>
              </a:extLst>
            </p:cNvPr>
            <p:cNvSpPr/>
            <p:nvPr/>
          </p:nvSpPr>
          <p:spPr>
            <a:xfrm>
              <a:off x="4532875" y="3091425"/>
              <a:ext cx="45000" cy="29350"/>
            </a:xfrm>
            <a:custGeom>
              <a:avLst/>
              <a:gdLst/>
              <a:ahLst/>
              <a:cxnLst/>
              <a:rect l="l" t="t" r="r" b="b"/>
              <a:pathLst>
                <a:path w="1800" h="1174" extrusionOk="0">
                  <a:moveTo>
                    <a:pt x="1647" y="0"/>
                  </a:moveTo>
                  <a:lnTo>
                    <a:pt x="0" y="991"/>
                  </a:lnTo>
                  <a:lnTo>
                    <a:pt x="107" y="1174"/>
                  </a:lnTo>
                  <a:lnTo>
                    <a:pt x="1800" y="218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29">
              <a:extLst>
                <a:ext uri="{FF2B5EF4-FFF2-40B4-BE49-F238E27FC236}">
                  <a16:creationId xmlns:a16="http://schemas.microsoft.com/office/drawing/2014/main" id="{AF5668D2-1AB4-14F7-5F99-4EE9FF8609B9}"/>
                </a:ext>
              </a:extLst>
            </p:cNvPr>
            <p:cNvSpPr/>
            <p:nvPr/>
          </p:nvSpPr>
          <p:spPr>
            <a:xfrm>
              <a:off x="4476250" y="3160375"/>
              <a:ext cx="41075" cy="25900"/>
            </a:xfrm>
            <a:custGeom>
              <a:avLst/>
              <a:gdLst/>
              <a:ahLst/>
              <a:cxnLst/>
              <a:rect l="l" t="t" r="r" b="b"/>
              <a:pathLst>
                <a:path w="1643" h="1036" extrusionOk="0">
                  <a:moveTo>
                    <a:pt x="1539" y="1"/>
                  </a:moveTo>
                  <a:lnTo>
                    <a:pt x="0" y="851"/>
                  </a:lnTo>
                  <a:cubicBezTo>
                    <a:pt x="41" y="912"/>
                    <a:pt x="83" y="974"/>
                    <a:pt x="124" y="1036"/>
                  </a:cubicBezTo>
                  <a:lnTo>
                    <a:pt x="1642" y="172"/>
                  </a:lnTo>
                  <a:cubicBezTo>
                    <a:pt x="1608" y="115"/>
                    <a:pt x="1573" y="58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29">
              <a:extLst>
                <a:ext uri="{FF2B5EF4-FFF2-40B4-BE49-F238E27FC236}">
                  <a16:creationId xmlns:a16="http://schemas.microsoft.com/office/drawing/2014/main" id="{26F944AE-F224-731C-801B-19B255674016}"/>
                </a:ext>
              </a:extLst>
            </p:cNvPr>
            <p:cNvSpPr/>
            <p:nvPr/>
          </p:nvSpPr>
          <p:spPr>
            <a:xfrm>
              <a:off x="4400000" y="3108700"/>
              <a:ext cx="41625" cy="28500"/>
            </a:xfrm>
            <a:custGeom>
              <a:avLst/>
              <a:gdLst/>
              <a:ahLst/>
              <a:cxnLst/>
              <a:rect l="l" t="t" r="r" b="b"/>
              <a:pathLst>
                <a:path w="1665" h="1140" extrusionOk="0">
                  <a:moveTo>
                    <a:pt x="1553" y="0"/>
                  </a:moveTo>
                  <a:lnTo>
                    <a:pt x="1" y="945"/>
                  </a:lnTo>
                  <a:lnTo>
                    <a:pt x="122" y="1139"/>
                  </a:lnTo>
                  <a:lnTo>
                    <a:pt x="1664" y="180"/>
                  </a:lnTo>
                  <a:cubicBezTo>
                    <a:pt x="1627" y="120"/>
                    <a:pt x="1591" y="61"/>
                    <a:pt x="1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29">
              <a:extLst>
                <a:ext uri="{FF2B5EF4-FFF2-40B4-BE49-F238E27FC236}">
                  <a16:creationId xmlns:a16="http://schemas.microsoft.com/office/drawing/2014/main" id="{245BF6FA-B45A-D72D-1079-0E945138400B}"/>
                </a:ext>
              </a:extLst>
            </p:cNvPr>
            <p:cNvSpPr/>
            <p:nvPr/>
          </p:nvSpPr>
          <p:spPr>
            <a:xfrm>
              <a:off x="4343300" y="3120700"/>
              <a:ext cx="38650" cy="29175"/>
            </a:xfrm>
            <a:custGeom>
              <a:avLst/>
              <a:gdLst/>
              <a:ahLst/>
              <a:cxnLst/>
              <a:rect l="l" t="t" r="r" b="b"/>
              <a:pathLst>
                <a:path w="1546" h="1167" extrusionOk="0">
                  <a:moveTo>
                    <a:pt x="1545" y="0"/>
                  </a:moveTo>
                  <a:lnTo>
                    <a:pt x="82" y="1117"/>
                  </a:lnTo>
                  <a:lnTo>
                    <a:pt x="82" y="1117"/>
                  </a:lnTo>
                  <a:cubicBezTo>
                    <a:pt x="912" y="809"/>
                    <a:pt x="1138" y="651"/>
                    <a:pt x="1545" y="0"/>
                  </a:cubicBezTo>
                  <a:close/>
                  <a:moveTo>
                    <a:pt x="82" y="1117"/>
                  </a:moveTo>
                  <a:cubicBezTo>
                    <a:pt x="56" y="1127"/>
                    <a:pt x="29" y="1137"/>
                    <a:pt x="1" y="1147"/>
                  </a:cubicBezTo>
                  <a:lnTo>
                    <a:pt x="18" y="1167"/>
                  </a:lnTo>
                  <a:lnTo>
                    <a:pt x="82" y="11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29">
              <a:extLst>
                <a:ext uri="{FF2B5EF4-FFF2-40B4-BE49-F238E27FC236}">
                  <a16:creationId xmlns:a16="http://schemas.microsoft.com/office/drawing/2014/main" id="{0733608B-1A32-947B-EF78-8DD1046DF525}"/>
                </a:ext>
              </a:extLst>
            </p:cNvPr>
            <p:cNvSpPr/>
            <p:nvPr/>
          </p:nvSpPr>
          <p:spPr>
            <a:xfrm>
              <a:off x="4394575" y="3204350"/>
              <a:ext cx="40025" cy="25075"/>
            </a:xfrm>
            <a:custGeom>
              <a:avLst/>
              <a:gdLst/>
              <a:ahLst/>
              <a:cxnLst/>
              <a:rect l="l" t="t" r="r" b="b"/>
              <a:pathLst>
                <a:path w="1601" h="1003" extrusionOk="0">
                  <a:moveTo>
                    <a:pt x="1511" y="0"/>
                  </a:moveTo>
                  <a:lnTo>
                    <a:pt x="1" y="760"/>
                  </a:lnTo>
                  <a:cubicBezTo>
                    <a:pt x="36" y="841"/>
                    <a:pt x="72" y="922"/>
                    <a:pt x="108" y="1003"/>
                  </a:cubicBezTo>
                  <a:lnTo>
                    <a:pt x="1601" y="184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29">
              <a:extLst>
                <a:ext uri="{FF2B5EF4-FFF2-40B4-BE49-F238E27FC236}">
                  <a16:creationId xmlns:a16="http://schemas.microsoft.com/office/drawing/2014/main" id="{59DE3F4C-83E7-5295-6A03-5739BE98B4AE}"/>
                </a:ext>
              </a:extLst>
            </p:cNvPr>
            <p:cNvSpPr/>
            <p:nvPr/>
          </p:nvSpPr>
          <p:spPr>
            <a:xfrm>
              <a:off x="4063250" y="3328200"/>
              <a:ext cx="35925" cy="22750"/>
            </a:xfrm>
            <a:custGeom>
              <a:avLst/>
              <a:gdLst/>
              <a:ahLst/>
              <a:cxnLst/>
              <a:rect l="l" t="t" r="r" b="b"/>
              <a:pathLst>
                <a:path w="1437" h="910" extrusionOk="0">
                  <a:moveTo>
                    <a:pt x="1419" y="1"/>
                  </a:moveTo>
                  <a:lnTo>
                    <a:pt x="1390" y="19"/>
                  </a:lnTo>
                  <a:lnTo>
                    <a:pt x="1390" y="19"/>
                  </a:lnTo>
                  <a:cubicBezTo>
                    <a:pt x="1403" y="19"/>
                    <a:pt x="1415" y="19"/>
                    <a:pt x="1428" y="19"/>
                  </a:cubicBezTo>
                  <a:cubicBezTo>
                    <a:pt x="1431" y="19"/>
                    <a:pt x="1433" y="19"/>
                    <a:pt x="1436" y="19"/>
                  </a:cubicBezTo>
                  <a:lnTo>
                    <a:pt x="1419" y="1"/>
                  </a:lnTo>
                  <a:close/>
                  <a:moveTo>
                    <a:pt x="1390" y="19"/>
                  </a:moveTo>
                  <a:cubicBezTo>
                    <a:pt x="781" y="35"/>
                    <a:pt x="366" y="428"/>
                    <a:pt x="0" y="910"/>
                  </a:cubicBezTo>
                  <a:lnTo>
                    <a:pt x="1390" y="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29">
              <a:extLst>
                <a:ext uri="{FF2B5EF4-FFF2-40B4-BE49-F238E27FC236}">
                  <a16:creationId xmlns:a16="http://schemas.microsoft.com/office/drawing/2014/main" id="{8BBA33A2-2735-ACB9-E17F-EE9015813E91}"/>
                </a:ext>
              </a:extLst>
            </p:cNvPr>
            <p:cNvSpPr/>
            <p:nvPr/>
          </p:nvSpPr>
          <p:spPr>
            <a:xfrm>
              <a:off x="4353375" y="3141275"/>
              <a:ext cx="34550" cy="23625"/>
            </a:xfrm>
            <a:custGeom>
              <a:avLst/>
              <a:gdLst/>
              <a:ahLst/>
              <a:cxnLst/>
              <a:rect l="l" t="t" r="r" b="b"/>
              <a:pathLst>
                <a:path w="1382" h="945" extrusionOk="0">
                  <a:moveTo>
                    <a:pt x="1247" y="1"/>
                  </a:moveTo>
                  <a:lnTo>
                    <a:pt x="1" y="883"/>
                  </a:lnTo>
                  <a:lnTo>
                    <a:pt x="62" y="945"/>
                  </a:lnTo>
                  <a:lnTo>
                    <a:pt x="1381" y="217"/>
                  </a:lnTo>
                  <a:cubicBezTo>
                    <a:pt x="1336" y="144"/>
                    <a:pt x="1291" y="73"/>
                    <a:pt x="1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29">
              <a:extLst>
                <a:ext uri="{FF2B5EF4-FFF2-40B4-BE49-F238E27FC236}">
                  <a16:creationId xmlns:a16="http://schemas.microsoft.com/office/drawing/2014/main" id="{230C716E-1A1D-E694-3102-D43DFDA284C2}"/>
                </a:ext>
              </a:extLst>
            </p:cNvPr>
            <p:cNvSpPr/>
            <p:nvPr/>
          </p:nvSpPr>
          <p:spPr>
            <a:xfrm>
              <a:off x="4575475" y="3029050"/>
              <a:ext cx="36600" cy="18775"/>
            </a:xfrm>
            <a:custGeom>
              <a:avLst/>
              <a:gdLst/>
              <a:ahLst/>
              <a:cxnLst/>
              <a:rect l="l" t="t" r="r" b="b"/>
              <a:pathLst>
                <a:path w="1464" h="751" extrusionOk="0">
                  <a:moveTo>
                    <a:pt x="1373" y="1"/>
                  </a:moveTo>
                  <a:lnTo>
                    <a:pt x="0" y="685"/>
                  </a:lnTo>
                  <a:lnTo>
                    <a:pt x="59" y="750"/>
                  </a:lnTo>
                  <a:lnTo>
                    <a:pt x="1463" y="97"/>
                  </a:lnTo>
                  <a:cubicBezTo>
                    <a:pt x="1434" y="65"/>
                    <a:pt x="1403" y="32"/>
                    <a:pt x="1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29">
              <a:extLst>
                <a:ext uri="{FF2B5EF4-FFF2-40B4-BE49-F238E27FC236}">
                  <a16:creationId xmlns:a16="http://schemas.microsoft.com/office/drawing/2014/main" id="{6592C163-A986-AE00-DA62-5B7CD476A815}"/>
                </a:ext>
              </a:extLst>
            </p:cNvPr>
            <p:cNvSpPr/>
            <p:nvPr/>
          </p:nvSpPr>
          <p:spPr>
            <a:xfrm>
              <a:off x="4609825" y="3012250"/>
              <a:ext cx="36875" cy="19250"/>
            </a:xfrm>
            <a:custGeom>
              <a:avLst/>
              <a:gdLst/>
              <a:ahLst/>
              <a:cxnLst/>
              <a:rect l="l" t="t" r="r" b="b"/>
              <a:pathLst>
                <a:path w="1475" h="770" extrusionOk="0">
                  <a:moveTo>
                    <a:pt x="1387" y="0"/>
                  </a:moveTo>
                  <a:lnTo>
                    <a:pt x="0" y="673"/>
                  </a:lnTo>
                  <a:cubicBezTo>
                    <a:pt x="31" y="706"/>
                    <a:pt x="60" y="737"/>
                    <a:pt x="91" y="769"/>
                  </a:cubicBezTo>
                  <a:lnTo>
                    <a:pt x="1474" y="95"/>
                  </a:lnTo>
                  <a:cubicBezTo>
                    <a:pt x="1446" y="64"/>
                    <a:pt x="1417" y="32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29">
              <a:extLst>
                <a:ext uri="{FF2B5EF4-FFF2-40B4-BE49-F238E27FC236}">
                  <a16:creationId xmlns:a16="http://schemas.microsoft.com/office/drawing/2014/main" id="{AF48CD45-F5B9-1C73-12E4-A075647E6ED9}"/>
                </a:ext>
              </a:extLst>
            </p:cNvPr>
            <p:cNvSpPr/>
            <p:nvPr/>
          </p:nvSpPr>
          <p:spPr>
            <a:xfrm>
              <a:off x="4207250" y="3205425"/>
              <a:ext cx="21875" cy="16650"/>
            </a:xfrm>
            <a:custGeom>
              <a:avLst/>
              <a:gdLst/>
              <a:ahLst/>
              <a:cxnLst/>
              <a:rect l="l" t="t" r="r" b="b"/>
              <a:pathLst>
                <a:path w="875" h="666" extrusionOk="0">
                  <a:moveTo>
                    <a:pt x="716" y="0"/>
                  </a:moveTo>
                  <a:lnTo>
                    <a:pt x="1" y="523"/>
                  </a:lnTo>
                  <a:lnTo>
                    <a:pt x="108" y="665"/>
                  </a:lnTo>
                  <a:lnTo>
                    <a:pt x="875" y="16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29">
              <a:extLst>
                <a:ext uri="{FF2B5EF4-FFF2-40B4-BE49-F238E27FC236}">
                  <a16:creationId xmlns:a16="http://schemas.microsoft.com/office/drawing/2014/main" id="{DA1540AA-69DD-6B9D-437C-01466407B32B}"/>
                </a:ext>
              </a:extLst>
            </p:cNvPr>
            <p:cNvSpPr/>
            <p:nvPr/>
          </p:nvSpPr>
          <p:spPr>
            <a:xfrm>
              <a:off x="4536825" y="3016650"/>
              <a:ext cx="24275" cy="17375"/>
            </a:xfrm>
            <a:custGeom>
              <a:avLst/>
              <a:gdLst/>
              <a:ahLst/>
              <a:cxnLst/>
              <a:rect l="l" t="t" r="r" b="b"/>
              <a:pathLst>
                <a:path w="971" h="695" extrusionOk="0">
                  <a:moveTo>
                    <a:pt x="882" y="1"/>
                  </a:moveTo>
                  <a:lnTo>
                    <a:pt x="1" y="527"/>
                  </a:lnTo>
                  <a:lnTo>
                    <a:pt x="122" y="695"/>
                  </a:lnTo>
                  <a:lnTo>
                    <a:pt x="970" y="86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29">
              <a:extLst>
                <a:ext uri="{FF2B5EF4-FFF2-40B4-BE49-F238E27FC236}">
                  <a16:creationId xmlns:a16="http://schemas.microsoft.com/office/drawing/2014/main" id="{750A4611-6A98-F181-32B8-D6C4BCE035F8}"/>
                </a:ext>
              </a:extLst>
            </p:cNvPr>
            <p:cNvSpPr/>
            <p:nvPr/>
          </p:nvSpPr>
          <p:spPr>
            <a:xfrm>
              <a:off x="4331250" y="3163325"/>
              <a:ext cx="23700" cy="17325"/>
            </a:xfrm>
            <a:custGeom>
              <a:avLst/>
              <a:gdLst/>
              <a:ahLst/>
              <a:cxnLst/>
              <a:rect l="l" t="t" r="r" b="b"/>
              <a:pathLst>
                <a:path w="948" h="693" extrusionOk="0">
                  <a:moveTo>
                    <a:pt x="886" y="1"/>
                  </a:moveTo>
                  <a:lnTo>
                    <a:pt x="0" y="522"/>
                  </a:lnTo>
                  <a:cubicBezTo>
                    <a:pt x="43" y="578"/>
                    <a:pt x="85" y="635"/>
                    <a:pt x="127" y="693"/>
                  </a:cubicBezTo>
                  <a:lnTo>
                    <a:pt x="947" y="63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29">
              <a:extLst>
                <a:ext uri="{FF2B5EF4-FFF2-40B4-BE49-F238E27FC236}">
                  <a16:creationId xmlns:a16="http://schemas.microsoft.com/office/drawing/2014/main" id="{24D90D26-3564-56AB-05B8-8AB1CAF8105F}"/>
                </a:ext>
              </a:extLst>
            </p:cNvPr>
            <p:cNvSpPr/>
            <p:nvPr/>
          </p:nvSpPr>
          <p:spPr>
            <a:xfrm>
              <a:off x="4322925" y="3149375"/>
              <a:ext cx="20825" cy="12225"/>
            </a:xfrm>
            <a:custGeom>
              <a:avLst/>
              <a:gdLst/>
              <a:ahLst/>
              <a:cxnLst/>
              <a:rect l="l" t="t" r="r" b="b"/>
              <a:pathLst>
                <a:path w="833" h="489" extrusionOk="0">
                  <a:moveTo>
                    <a:pt x="816" y="0"/>
                  </a:moveTo>
                  <a:lnTo>
                    <a:pt x="755" y="42"/>
                  </a:lnTo>
                  <a:lnTo>
                    <a:pt x="755" y="42"/>
                  </a:lnTo>
                  <a:lnTo>
                    <a:pt x="833" y="19"/>
                  </a:lnTo>
                  <a:lnTo>
                    <a:pt x="816" y="0"/>
                  </a:lnTo>
                  <a:close/>
                  <a:moveTo>
                    <a:pt x="755" y="42"/>
                  </a:moveTo>
                  <a:lnTo>
                    <a:pt x="1" y="271"/>
                  </a:lnTo>
                  <a:cubicBezTo>
                    <a:pt x="35" y="344"/>
                    <a:pt x="70" y="416"/>
                    <a:pt x="105" y="488"/>
                  </a:cubicBezTo>
                  <a:lnTo>
                    <a:pt x="755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29">
              <a:extLst>
                <a:ext uri="{FF2B5EF4-FFF2-40B4-BE49-F238E27FC236}">
                  <a16:creationId xmlns:a16="http://schemas.microsoft.com/office/drawing/2014/main" id="{7C0446DF-1ECF-FF79-5E74-C676A6D165F9}"/>
                </a:ext>
              </a:extLst>
            </p:cNvPr>
            <p:cNvSpPr/>
            <p:nvPr/>
          </p:nvSpPr>
          <p:spPr>
            <a:xfrm>
              <a:off x="4644500" y="3000750"/>
              <a:ext cx="23000" cy="13900"/>
            </a:xfrm>
            <a:custGeom>
              <a:avLst/>
              <a:gdLst/>
              <a:ahLst/>
              <a:cxnLst/>
              <a:rect l="l" t="t" r="r" b="b"/>
              <a:pathLst>
                <a:path w="920" h="556" extrusionOk="0">
                  <a:moveTo>
                    <a:pt x="812" y="0"/>
                  </a:moveTo>
                  <a:lnTo>
                    <a:pt x="0" y="460"/>
                  </a:lnTo>
                  <a:cubicBezTo>
                    <a:pt x="30" y="492"/>
                    <a:pt x="59" y="524"/>
                    <a:pt x="87" y="555"/>
                  </a:cubicBezTo>
                  <a:lnTo>
                    <a:pt x="920" y="218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29">
              <a:extLst>
                <a:ext uri="{FF2B5EF4-FFF2-40B4-BE49-F238E27FC236}">
                  <a16:creationId xmlns:a16="http://schemas.microsoft.com/office/drawing/2014/main" id="{91BADFCE-100E-E06F-5213-DD1477DB5E3C}"/>
                </a:ext>
              </a:extLst>
            </p:cNvPr>
            <p:cNvSpPr/>
            <p:nvPr/>
          </p:nvSpPr>
          <p:spPr>
            <a:xfrm>
              <a:off x="4098725" y="3315925"/>
              <a:ext cx="21075" cy="12750"/>
            </a:xfrm>
            <a:custGeom>
              <a:avLst/>
              <a:gdLst/>
              <a:ahLst/>
              <a:cxnLst/>
              <a:rect l="l" t="t" r="r" b="b"/>
              <a:pathLst>
                <a:path w="843" h="510" extrusionOk="0">
                  <a:moveTo>
                    <a:pt x="732" y="0"/>
                  </a:moveTo>
                  <a:lnTo>
                    <a:pt x="80" y="465"/>
                  </a:lnTo>
                  <a:lnTo>
                    <a:pt x="80" y="465"/>
                  </a:lnTo>
                  <a:lnTo>
                    <a:pt x="843" y="211"/>
                  </a:lnTo>
                  <a:lnTo>
                    <a:pt x="732" y="0"/>
                  </a:lnTo>
                  <a:close/>
                  <a:moveTo>
                    <a:pt x="80" y="465"/>
                  </a:moveTo>
                  <a:lnTo>
                    <a:pt x="0" y="492"/>
                  </a:lnTo>
                  <a:lnTo>
                    <a:pt x="17" y="510"/>
                  </a:lnTo>
                  <a:lnTo>
                    <a:pt x="80" y="4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29">
              <a:extLst>
                <a:ext uri="{FF2B5EF4-FFF2-40B4-BE49-F238E27FC236}">
                  <a16:creationId xmlns:a16="http://schemas.microsoft.com/office/drawing/2014/main" id="{3BCA1BB2-3144-21D8-A03A-EEC90F186AB9}"/>
                </a:ext>
              </a:extLst>
            </p:cNvPr>
            <p:cNvSpPr/>
            <p:nvPr/>
          </p:nvSpPr>
          <p:spPr>
            <a:xfrm>
              <a:off x="4551375" y="3046150"/>
              <a:ext cx="25625" cy="12425"/>
            </a:xfrm>
            <a:custGeom>
              <a:avLst/>
              <a:gdLst/>
              <a:ahLst/>
              <a:cxnLst/>
              <a:rect l="l" t="t" r="r" b="b"/>
              <a:pathLst>
                <a:path w="1025" h="497" extrusionOk="0">
                  <a:moveTo>
                    <a:pt x="964" y="1"/>
                  </a:moveTo>
                  <a:lnTo>
                    <a:pt x="197" y="402"/>
                  </a:lnTo>
                  <a:lnTo>
                    <a:pt x="197" y="402"/>
                  </a:lnTo>
                  <a:lnTo>
                    <a:pt x="1024" y="66"/>
                  </a:lnTo>
                  <a:lnTo>
                    <a:pt x="964" y="1"/>
                  </a:lnTo>
                  <a:close/>
                  <a:moveTo>
                    <a:pt x="197" y="402"/>
                  </a:moveTo>
                  <a:lnTo>
                    <a:pt x="1" y="481"/>
                  </a:lnTo>
                  <a:lnTo>
                    <a:pt x="14" y="497"/>
                  </a:lnTo>
                  <a:lnTo>
                    <a:pt x="197" y="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29">
              <a:extLst>
                <a:ext uri="{FF2B5EF4-FFF2-40B4-BE49-F238E27FC236}">
                  <a16:creationId xmlns:a16="http://schemas.microsoft.com/office/drawing/2014/main" id="{16FB5BD6-0C35-1437-9043-5C2CC5B09E7F}"/>
                </a:ext>
              </a:extLst>
            </p:cNvPr>
            <p:cNvSpPr/>
            <p:nvPr/>
          </p:nvSpPr>
          <p:spPr>
            <a:xfrm>
              <a:off x="4397800" y="3105100"/>
              <a:ext cx="16675" cy="11350"/>
            </a:xfrm>
            <a:custGeom>
              <a:avLst/>
              <a:gdLst/>
              <a:ahLst/>
              <a:cxnLst/>
              <a:rect l="l" t="t" r="r" b="b"/>
              <a:pathLst>
                <a:path w="667" h="454" extrusionOk="0">
                  <a:moveTo>
                    <a:pt x="594" y="0"/>
                  </a:moveTo>
                  <a:lnTo>
                    <a:pt x="1" y="320"/>
                  </a:lnTo>
                  <a:lnTo>
                    <a:pt x="70" y="453"/>
                  </a:lnTo>
                  <a:lnTo>
                    <a:pt x="666" y="142"/>
                  </a:lnTo>
                  <a:cubicBezTo>
                    <a:pt x="643" y="94"/>
                    <a:pt x="618" y="47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29">
              <a:extLst>
                <a:ext uri="{FF2B5EF4-FFF2-40B4-BE49-F238E27FC236}">
                  <a16:creationId xmlns:a16="http://schemas.microsoft.com/office/drawing/2014/main" id="{88D615EE-E271-AE4A-B5F5-0E07CF528748}"/>
                </a:ext>
              </a:extLst>
            </p:cNvPr>
            <p:cNvSpPr/>
            <p:nvPr/>
          </p:nvSpPr>
          <p:spPr>
            <a:xfrm>
              <a:off x="4530750" y="3058150"/>
              <a:ext cx="21000" cy="12625"/>
            </a:xfrm>
            <a:custGeom>
              <a:avLst/>
              <a:gdLst/>
              <a:ahLst/>
              <a:cxnLst/>
              <a:rect l="l" t="t" r="r" b="b"/>
              <a:pathLst>
                <a:path w="840" h="505" extrusionOk="0">
                  <a:moveTo>
                    <a:pt x="826" y="1"/>
                  </a:moveTo>
                  <a:lnTo>
                    <a:pt x="774" y="37"/>
                  </a:lnTo>
                  <a:lnTo>
                    <a:pt x="774" y="37"/>
                  </a:lnTo>
                  <a:lnTo>
                    <a:pt x="839" y="17"/>
                  </a:lnTo>
                  <a:lnTo>
                    <a:pt x="826" y="1"/>
                  </a:lnTo>
                  <a:close/>
                  <a:moveTo>
                    <a:pt x="774" y="37"/>
                  </a:moveTo>
                  <a:lnTo>
                    <a:pt x="0" y="282"/>
                  </a:lnTo>
                  <a:lnTo>
                    <a:pt x="114" y="505"/>
                  </a:lnTo>
                  <a:lnTo>
                    <a:pt x="774" y="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29">
              <a:extLst>
                <a:ext uri="{FF2B5EF4-FFF2-40B4-BE49-F238E27FC236}">
                  <a16:creationId xmlns:a16="http://schemas.microsoft.com/office/drawing/2014/main" id="{468F02BE-E104-A716-E562-E6E5E0C24360}"/>
                </a:ext>
              </a:extLst>
            </p:cNvPr>
            <p:cNvSpPr/>
            <p:nvPr/>
          </p:nvSpPr>
          <p:spPr>
            <a:xfrm>
              <a:off x="2278400" y="2569225"/>
              <a:ext cx="426125" cy="40525"/>
            </a:xfrm>
            <a:custGeom>
              <a:avLst/>
              <a:gdLst/>
              <a:ahLst/>
              <a:cxnLst/>
              <a:rect l="l" t="t" r="r" b="b"/>
              <a:pathLst>
                <a:path w="17045" h="1621" extrusionOk="0">
                  <a:moveTo>
                    <a:pt x="17036" y="1"/>
                  </a:moveTo>
                  <a:lnTo>
                    <a:pt x="0" y="1528"/>
                  </a:lnTo>
                  <a:cubicBezTo>
                    <a:pt x="558" y="1590"/>
                    <a:pt x="1114" y="1620"/>
                    <a:pt x="1668" y="1620"/>
                  </a:cubicBezTo>
                  <a:cubicBezTo>
                    <a:pt x="2222" y="1620"/>
                    <a:pt x="2773" y="1590"/>
                    <a:pt x="3322" y="1534"/>
                  </a:cubicBezTo>
                  <a:cubicBezTo>
                    <a:pt x="4758" y="1385"/>
                    <a:pt x="6180" y="1102"/>
                    <a:pt x="7617" y="973"/>
                  </a:cubicBezTo>
                  <a:cubicBezTo>
                    <a:pt x="9126" y="837"/>
                    <a:pt x="10647" y="851"/>
                    <a:pt x="12159" y="734"/>
                  </a:cubicBezTo>
                  <a:cubicBezTo>
                    <a:pt x="13790" y="609"/>
                    <a:pt x="15417" y="407"/>
                    <a:pt x="17045" y="239"/>
                  </a:cubicBezTo>
                  <a:cubicBezTo>
                    <a:pt x="17042" y="159"/>
                    <a:pt x="17039" y="80"/>
                    <a:pt x="17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29">
              <a:extLst>
                <a:ext uri="{FF2B5EF4-FFF2-40B4-BE49-F238E27FC236}">
                  <a16:creationId xmlns:a16="http://schemas.microsoft.com/office/drawing/2014/main" id="{A08E2384-880F-85A5-3F53-E8A642D1582C}"/>
                </a:ext>
              </a:extLst>
            </p:cNvPr>
            <p:cNvSpPr/>
            <p:nvPr/>
          </p:nvSpPr>
          <p:spPr>
            <a:xfrm>
              <a:off x="2570750" y="2443775"/>
              <a:ext cx="138475" cy="31325"/>
            </a:xfrm>
            <a:custGeom>
              <a:avLst/>
              <a:gdLst/>
              <a:ahLst/>
              <a:cxnLst/>
              <a:rect l="l" t="t" r="r" b="b"/>
              <a:pathLst>
                <a:path w="5539" h="1253" extrusionOk="0">
                  <a:moveTo>
                    <a:pt x="3362" y="317"/>
                  </a:moveTo>
                  <a:lnTo>
                    <a:pt x="3416" y="466"/>
                  </a:lnTo>
                  <a:lnTo>
                    <a:pt x="2480" y="513"/>
                  </a:lnTo>
                  <a:cubicBezTo>
                    <a:pt x="2475" y="487"/>
                    <a:pt x="2470" y="461"/>
                    <a:pt x="2464" y="435"/>
                  </a:cubicBezTo>
                  <a:lnTo>
                    <a:pt x="3362" y="317"/>
                  </a:lnTo>
                  <a:close/>
                  <a:moveTo>
                    <a:pt x="3302" y="1"/>
                  </a:moveTo>
                  <a:cubicBezTo>
                    <a:pt x="2724" y="1"/>
                    <a:pt x="2165" y="218"/>
                    <a:pt x="1646" y="377"/>
                  </a:cubicBezTo>
                  <a:cubicBezTo>
                    <a:pt x="1109" y="541"/>
                    <a:pt x="547" y="909"/>
                    <a:pt x="0" y="1252"/>
                  </a:cubicBezTo>
                  <a:lnTo>
                    <a:pt x="5539" y="440"/>
                  </a:lnTo>
                  <a:cubicBezTo>
                    <a:pt x="5526" y="376"/>
                    <a:pt x="5514" y="312"/>
                    <a:pt x="5502" y="250"/>
                  </a:cubicBezTo>
                  <a:cubicBezTo>
                    <a:pt x="5231" y="263"/>
                    <a:pt x="4917" y="349"/>
                    <a:pt x="4654" y="349"/>
                  </a:cubicBezTo>
                  <a:cubicBezTo>
                    <a:pt x="4533" y="349"/>
                    <a:pt x="4423" y="331"/>
                    <a:pt x="4333" y="278"/>
                  </a:cubicBezTo>
                  <a:cubicBezTo>
                    <a:pt x="3985" y="75"/>
                    <a:pt x="3640" y="1"/>
                    <a:pt x="3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29">
              <a:extLst>
                <a:ext uri="{FF2B5EF4-FFF2-40B4-BE49-F238E27FC236}">
                  <a16:creationId xmlns:a16="http://schemas.microsoft.com/office/drawing/2014/main" id="{9CFCC44E-D3B2-5B73-A84D-6C0DFD5DC9D7}"/>
                </a:ext>
              </a:extLst>
            </p:cNvPr>
            <p:cNvSpPr/>
            <p:nvPr/>
          </p:nvSpPr>
          <p:spPr>
            <a:xfrm>
              <a:off x="2907125" y="2494500"/>
              <a:ext cx="204700" cy="11525"/>
            </a:xfrm>
            <a:custGeom>
              <a:avLst/>
              <a:gdLst/>
              <a:ahLst/>
              <a:cxnLst/>
              <a:rect l="l" t="t" r="r" b="b"/>
              <a:pathLst>
                <a:path w="8188" h="461" extrusionOk="0">
                  <a:moveTo>
                    <a:pt x="8187" y="0"/>
                  </a:moveTo>
                  <a:lnTo>
                    <a:pt x="0" y="195"/>
                  </a:lnTo>
                  <a:lnTo>
                    <a:pt x="6" y="461"/>
                  </a:lnTo>
                  <a:lnTo>
                    <a:pt x="8174" y="262"/>
                  </a:lnTo>
                  <a:cubicBezTo>
                    <a:pt x="8178" y="174"/>
                    <a:pt x="8183" y="87"/>
                    <a:pt x="8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29">
              <a:extLst>
                <a:ext uri="{FF2B5EF4-FFF2-40B4-BE49-F238E27FC236}">
                  <a16:creationId xmlns:a16="http://schemas.microsoft.com/office/drawing/2014/main" id="{3FCB08AD-E442-7667-B111-CD1D6BC084FC}"/>
                </a:ext>
              </a:extLst>
            </p:cNvPr>
            <p:cNvSpPr/>
            <p:nvPr/>
          </p:nvSpPr>
          <p:spPr>
            <a:xfrm>
              <a:off x="2816125" y="2575875"/>
              <a:ext cx="134675" cy="12550"/>
            </a:xfrm>
            <a:custGeom>
              <a:avLst/>
              <a:gdLst/>
              <a:ahLst/>
              <a:cxnLst/>
              <a:rect l="l" t="t" r="r" b="b"/>
              <a:pathLst>
                <a:path w="5387" h="502" extrusionOk="0">
                  <a:moveTo>
                    <a:pt x="5386" y="1"/>
                  </a:moveTo>
                  <a:lnTo>
                    <a:pt x="5386" y="1"/>
                  </a:lnTo>
                  <a:cubicBezTo>
                    <a:pt x="4484" y="44"/>
                    <a:pt x="3580" y="67"/>
                    <a:pt x="2680" y="138"/>
                  </a:cubicBezTo>
                  <a:cubicBezTo>
                    <a:pt x="1784" y="207"/>
                    <a:pt x="869" y="132"/>
                    <a:pt x="1" y="455"/>
                  </a:cubicBezTo>
                  <a:cubicBezTo>
                    <a:pt x="1796" y="430"/>
                    <a:pt x="3595" y="501"/>
                    <a:pt x="5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29">
              <a:extLst>
                <a:ext uri="{FF2B5EF4-FFF2-40B4-BE49-F238E27FC236}">
                  <a16:creationId xmlns:a16="http://schemas.microsoft.com/office/drawing/2014/main" id="{86C8A70A-03B6-4FC7-691C-271BB04A44A3}"/>
                </a:ext>
              </a:extLst>
            </p:cNvPr>
            <p:cNvSpPr/>
            <p:nvPr/>
          </p:nvSpPr>
          <p:spPr>
            <a:xfrm>
              <a:off x="2362900" y="2465950"/>
              <a:ext cx="169425" cy="19425"/>
            </a:xfrm>
            <a:custGeom>
              <a:avLst/>
              <a:gdLst/>
              <a:ahLst/>
              <a:cxnLst/>
              <a:rect l="l" t="t" r="r" b="b"/>
              <a:pathLst>
                <a:path w="6777" h="777" extrusionOk="0">
                  <a:moveTo>
                    <a:pt x="5564" y="288"/>
                  </a:moveTo>
                  <a:lnTo>
                    <a:pt x="5564" y="288"/>
                  </a:lnTo>
                  <a:lnTo>
                    <a:pt x="5564" y="288"/>
                  </a:lnTo>
                  <a:lnTo>
                    <a:pt x="5545" y="293"/>
                  </a:lnTo>
                  <a:lnTo>
                    <a:pt x="5545" y="293"/>
                  </a:lnTo>
                  <a:lnTo>
                    <a:pt x="5564" y="288"/>
                  </a:lnTo>
                  <a:close/>
                  <a:moveTo>
                    <a:pt x="6777" y="1"/>
                  </a:moveTo>
                  <a:cubicBezTo>
                    <a:pt x="4488" y="89"/>
                    <a:pt x="2217" y="189"/>
                    <a:pt x="1" y="776"/>
                  </a:cubicBezTo>
                  <a:lnTo>
                    <a:pt x="5564" y="288"/>
                  </a:lnTo>
                  <a:lnTo>
                    <a:pt x="5564" y="288"/>
                  </a:lnTo>
                  <a:lnTo>
                    <a:pt x="6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29">
              <a:extLst>
                <a:ext uri="{FF2B5EF4-FFF2-40B4-BE49-F238E27FC236}">
                  <a16:creationId xmlns:a16="http://schemas.microsoft.com/office/drawing/2014/main" id="{F25C2F37-68AC-2CE4-EC4A-EB7CDB2517C3}"/>
                </a:ext>
              </a:extLst>
            </p:cNvPr>
            <p:cNvSpPr/>
            <p:nvPr/>
          </p:nvSpPr>
          <p:spPr>
            <a:xfrm>
              <a:off x="3030350" y="2427450"/>
              <a:ext cx="148775" cy="6775"/>
            </a:xfrm>
            <a:custGeom>
              <a:avLst/>
              <a:gdLst/>
              <a:ahLst/>
              <a:cxnLst/>
              <a:rect l="l" t="t" r="r" b="b"/>
              <a:pathLst>
                <a:path w="5951" h="271" extrusionOk="0">
                  <a:moveTo>
                    <a:pt x="2850" y="1"/>
                  </a:moveTo>
                  <a:cubicBezTo>
                    <a:pt x="1709" y="1"/>
                    <a:pt x="570" y="71"/>
                    <a:pt x="1" y="221"/>
                  </a:cubicBezTo>
                  <a:lnTo>
                    <a:pt x="5950" y="270"/>
                  </a:lnTo>
                  <a:cubicBezTo>
                    <a:pt x="5504" y="96"/>
                    <a:pt x="4175" y="1"/>
                    <a:pt x="2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29">
              <a:extLst>
                <a:ext uri="{FF2B5EF4-FFF2-40B4-BE49-F238E27FC236}">
                  <a16:creationId xmlns:a16="http://schemas.microsoft.com/office/drawing/2014/main" id="{76B6B3BD-3A57-29AB-854A-EF481886AE30}"/>
                </a:ext>
              </a:extLst>
            </p:cNvPr>
            <p:cNvSpPr/>
            <p:nvPr/>
          </p:nvSpPr>
          <p:spPr>
            <a:xfrm>
              <a:off x="2380800" y="2473175"/>
              <a:ext cx="121150" cy="24775"/>
            </a:xfrm>
            <a:custGeom>
              <a:avLst/>
              <a:gdLst/>
              <a:ahLst/>
              <a:cxnLst/>
              <a:rect l="l" t="t" r="r" b="b"/>
              <a:pathLst>
                <a:path w="4846" h="991" extrusionOk="0">
                  <a:moveTo>
                    <a:pt x="4845" y="0"/>
                  </a:moveTo>
                  <a:cubicBezTo>
                    <a:pt x="4844" y="0"/>
                    <a:pt x="4830" y="4"/>
                    <a:pt x="4830" y="4"/>
                  </a:cubicBezTo>
                  <a:cubicBezTo>
                    <a:pt x="4829" y="5"/>
                    <a:pt x="4828" y="7"/>
                    <a:pt x="4827" y="8"/>
                  </a:cubicBezTo>
                  <a:lnTo>
                    <a:pt x="4827" y="8"/>
                  </a:lnTo>
                  <a:cubicBezTo>
                    <a:pt x="4833" y="6"/>
                    <a:pt x="4839" y="3"/>
                    <a:pt x="4845" y="0"/>
                  </a:cubicBezTo>
                  <a:cubicBezTo>
                    <a:pt x="4845" y="0"/>
                    <a:pt x="4845" y="0"/>
                    <a:pt x="4845" y="0"/>
                  </a:cubicBezTo>
                  <a:close/>
                  <a:moveTo>
                    <a:pt x="4827" y="8"/>
                  </a:moveTo>
                  <a:lnTo>
                    <a:pt x="4827" y="8"/>
                  </a:lnTo>
                  <a:cubicBezTo>
                    <a:pt x="4619" y="104"/>
                    <a:pt x="4422" y="244"/>
                    <a:pt x="4208" y="273"/>
                  </a:cubicBezTo>
                  <a:cubicBezTo>
                    <a:pt x="3217" y="409"/>
                    <a:pt x="2220" y="498"/>
                    <a:pt x="1229" y="632"/>
                  </a:cubicBezTo>
                  <a:cubicBezTo>
                    <a:pt x="809" y="689"/>
                    <a:pt x="351" y="656"/>
                    <a:pt x="0" y="990"/>
                  </a:cubicBezTo>
                  <a:cubicBezTo>
                    <a:pt x="1526" y="858"/>
                    <a:pt x="3036" y="655"/>
                    <a:pt x="4541" y="418"/>
                  </a:cubicBezTo>
                  <a:cubicBezTo>
                    <a:pt x="4655" y="400"/>
                    <a:pt x="4733" y="153"/>
                    <a:pt x="4827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29">
              <a:extLst>
                <a:ext uri="{FF2B5EF4-FFF2-40B4-BE49-F238E27FC236}">
                  <a16:creationId xmlns:a16="http://schemas.microsoft.com/office/drawing/2014/main" id="{6D0BBBDB-A92E-5863-C04B-EAA8D94C3B40}"/>
                </a:ext>
              </a:extLst>
            </p:cNvPr>
            <p:cNvSpPr/>
            <p:nvPr/>
          </p:nvSpPr>
          <p:spPr>
            <a:xfrm>
              <a:off x="2943700" y="2510150"/>
              <a:ext cx="118750" cy="13375"/>
            </a:xfrm>
            <a:custGeom>
              <a:avLst/>
              <a:gdLst/>
              <a:ahLst/>
              <a:cxnLst/>
              <a:rect l="l" t="t" r="r" b="b"/>
              <a:pathLst>
                <a:path w="4750" h="535" extrusionOk="0">
                  <a:moveTo>
                    <a:pt x="3514" y="1"/>
                  </a:moveTo>
                  <a:cubicBezTo>
                    <a:pt x="2195" y="1"/>
                    <a:pt x="593" y="216"/>
                    <a:pt x="0" y="535"/>
                  </a:cubicBezTo>
                  <a:lnTo>
                    <a:pt x="4750" y="86"/>
                  </a:lnTo>
                  <a:cubicBezTo>
                    <a:pt x="4411" y="27"/>
                    <a:pt x="3980" y="1"/>
                    <a:pt x="3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29">
              <a:extLst>
                <a:ext uri="{FF2B5EF4-FFF2-40B4-BE49-F238E27FC236}">
                  <a16:creationId xmlns:a16="http://schemas.microsoft.com/office/drawing/2014/main" id="{1ADA590C-F589-D79B-2ED3-B2564135E113}"/>
                </a:ext>
              </a:extLst>
            </p:cNvPr>
            <p:cNvSpPr/>
            <p:nvPr/>
          </p:nvSpPr>
          <p:spPr>
            <a:xfrm>
              <a:off x="2543375" y="2517250"/>
              <a:ext cx="117500" cy="26550"/>
            </a:xfrm>
            <a:custGeom>
              <a:avLst/>
              <a:gdLst/>
              <a:ahLst/>
              <a:cxnLst/>
              <a:rect l="l" t="t" r="r" b="b"/>
              <a:pathLst>
                <a:path w="4700" h="1062" extrusionOk="0">
                  <a:moveTo>
                    <a:pt x="4659" y="1"/>
                  </a:moveTo>
                  <a:lnTo>
                    <a:pt x="0" y="836"/>
                  </a:lnTo>
                  <a:lnTo>
                    <a:pt x="28" y="1062"/>
                  </a:lnTo>
                  <a:lnTo>
                    <a:pt x="4700" y="227"/>
                  </a:lnTo>
                  <a:cubicBezTo>
                    <a:pt x="4686" y="152"/>
                    <a:pt x="4673" y="76"/>
                    <a:pt x="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29">
              <a:extLst>
                <a:ext uri="{FF2B5EF4-FFF2-40B4-BE49-F238E27FC236}">
                  <a16:creationId xmlns:a16="http://schemas.microsoft.com/office/drawing/2014/main" id="{562982F4-AE7F-242E-40BE-3712007B15A6}"/>
                </a:ext>
              </a:extLst>
            </p:cNvPr>
            <p:cNvSpPr/>
            <p:nvPr/>
          </p:nvSpPr>
          <p:spPr>
            <a:xfrm>
              <a:off x="2849150" y="2553650"/>
              <a:ext cx="76450" cy="7900"/>
            </a:xfrm>
            <a:custGeom>
              <a:avLst/>
              <a:gdLst/>
              <a:ahLst/>
              <a:cxnLst/>
              <a:rect l="l" t="t" r="r" b="b"/>
              <a:pathLst>
                <a:path w="3058" h="316" extrusionOk="0">
                  <a:moveTo>
                    <a:pt x="1702" y="0"/>
                  </a:moveTo>
                  <a:cubicBezTo>
                    <a:pt x="1041" y="0"/>
                    <a:pt x="428" y="116"/>
                    <a:pt x="0" y="316"/>
                  </a:cubicBezTo>
                  <a:lnTo>
                    <a:pt x="3058" y="167"/>
                  </a:lnTo>
                  <a:cubicBezTo>
                    <a:pt x="2611" y="53"/>
                    <a:pt x="2146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29">
              <a:extLst>
                <a:ext uri="{FF2B5EF4-FFF2-40B4-BE49-F238E27FC236}">
                  <a16:creationId xmlns:a16="http://schemas.microsoft.com/office/drawing/2014/main" id="{90DE61FE-5056-C88A-8144-33509671D735}"/>
                </a:ext>
              </a:extLst>
            </p:cNvPr>
            <p:cNvSpPr/>
            <p:nvPr/>
          </p:nvSpPr>
          <p:spPr>
            <a:xfrm>
              <a:off x="2549125" y="2539025"/>
              <a:ext cx="83750" cy="17300"/>
            </a:xfrm>
            <a:custGeom>
              <a:avLst/>
              <a:gdLst/>
              <a:ahLst/>
              <a:cxnLst/>
              <a:rect l="l" t="t" r="r" b="b"/>
              <a:pathLst>
                <a:path w="3350" h="692" extrusionOk="0">
                  <a:moveTo>
                    <a:pt x="3317" y="0"/>
                  </a:moveTo>
                  <a:lnTo>
                    <a:pt x="0" y="461"/>
                  </a:lnTo>
                  <a:cubicBezTo>
                    <a:pt x="16" y="538"/>
                    <a:pt x="32" y="615"/>
                    <a:pt x="48" y="691"/>
                  </a:cubicBezTo>
                  <a:lnTo>
                    <a:pt x="3350" y="223"/>
                  </a:lnTo>
                  <a:cubicBezTo>
                    <a:pt x="3340" y="149"/>
                    <a:pt x="3328" y="75"/>
                    <a:pt x="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29">
              <a:extLst>
                <a:ext uri="{FF2B5EF4-FFF2-40B4-BE49-F238E27FC236}">
                  <a16:creationId xmlns:a16="http://schemas.microsoft.com/office/drawing/2014/main" id="{3864A0F0-A4ED-2AEC-5384-7F5A9EE5D3F3}"/>
                </a:ext>
              </a:extLst>
            </p:cNvPr>
            <p:cNvSpPr/>
            <p:nvPr/>
          </p:nvSpPr>
          <p:spPr>
            <a:xfrm>
              <a:off x="2719175" y="2505450"/>
              <a:ext cx="83175" cy="14775"/>
            </a:xfrm>
            <a:custGeom>
              <a:avLst/>
              <a:gdLst/>
              <a:ahLst/>
              <a:cxnLst/>
              <a:rect l="l" t="t" r="r" b="b"/>
              <a:pathLst>
                <a:path w="3327" h="591" extrusionOk="0">
                  <a:moveTo>
                    <a:pt x="3083" y="0"/>
                  </a:moveTo>
                  <a:cubicBezTo>
                    <a:pt x="2016" y="0"/>
                    <a:pt x="964" y="70"/>
                    <a:pt x="0" y="590"/>
                  </a:cubicBezTo>
                  <a:lnTo>
                    <a:pt x="3326" y="1"/>
                  </a:lnTo>
                  <a:cubicBezTo>
                    <a:pt x="3245" y="1"/>
                    <a:pt x="3164" y="0"/>
                    <a:pt x="3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29">
              <a:extLst>
                <a:ext uri="{FF2B5EF4-FFF2-40B4-BE49-F238E27FC236}">
                  <a16:creationId xmlns:a16="http://schemas.microsoft.com/office/drawing/2014/main" id="{45B79B55-C048-F6A0-F243-98E095677010}"/>
                </a:ext>
              </a:extLst>
            </p:cNvPr>
            <p:cNvSpPr/>
            <p:nvPr/>
          </p:nvSpPr>
          <p:spPr>
            <a:xfrm>
              <a:off x="2756150" y="2432575"/>
              <a:ext cx="104000" cy="8175"/>
            </a:xfrm>
            <a:custGeom>
              <a:avLst/>
              <a:gdLst/>
              <a:ahLst/>
              <a:cxnLst/>
              <a:rect l="l" t="t" r="r" b="b"/>
              <a:pathLst>
                <a:path w="4160" h="327" extrusionOk="0">
                  <a:moveTo>
                    <a:pt x="4155" y="1"/>
                  </a:moveTo>
                  <a:lnTo>
                    <a:pt x="1" y="202"/>
                  </a:lnTo>
                  <a:cubicBezTo>
                    <a:pt x="1" y="244"/>
                    <a:pt x="1" y="285"/>
                    <a:pt x="0" y="327"/>
                  </a:cubicBezTo>
                  <a:lnTo>
                    <a:pt x="4160" y="124"/>
                  </a:lnTo>
                  <a:cubicBezTo>
                    <a:pt x="4158" y="83"/>
                    <a:pt x="4157" y="41"/>
                    <a:pt x="4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29">
              <a:extLst>
                <a:ext uri="{FF2B5EF4-FFF2-40B4-BE49-F238E27FC236}">
                  <a16:creationId xmlns:a16="http://schemas.microsoft.com/office/drawing/2014/main" id="{B3541924-0896-25E3-F6BE-70E2BD13C336}"/>
                </a:ext>
              </a:extLst>
            </p:cNvPr>
            <p:cNvSpPr/>
            <p:nvPr/>
          </p:nvSpPr>
          <p:spPr>
            <a:xfrm>
              <a:off x="3078925" y="2411825"/>
              <a:ext cx="67500" cy="7125"/>
            </a:xfrm>
            <a:custGeom>
              <a:avLst/>
              <a:gdLst/>
              <a:ahLst/>
              <a:cxnLst/>
              <a:rect l="l" t="t" r="r" b="b"/>
              <a:pathLst>
                <a:path w="2700" h="285" extrusionOk="0">
                  <a:moveTo>
                    <a:pt x="1671" y="0"/>
                  </a:moveTo>
                  <a:cubicBezTo>
                    <a:pt x="1149" y="0"/>
                    <a:pt x="607" y="107"/>
                    <a:pt x="1" y="285"/>
                  </a:cubicBezTo>
                  <a:lnTo>
                    <a:pt x="2699" y="153"/>
                  </a:lnTo>
                  <a:cubicBezTo>
                    <a:pt x="2357" y="48"/>
                    <a:pt x="2018" y="0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29">
              <a:extLst>
                <a:ext uri="{FF2B5EF4-FFF2-40B4-BE49-F238E27FC236}">
                  <a16:creationId xmlns:a16="http://schemas.microsoft.com/office/drawing/2014/main" id="{0794F51C-DB7B-EF43-97B7-D69878F4A452}"/>
                </a:ext>
              </a:extLst>
            </p:cNvPr>
            <p:cNvSpPr/>
            <p:nvPr/>
          </p:nvSpPr>
          <p:spPr>
            <a:xfrm>
              <a:off x="3147175" y="2475800"/>
              <a:ext cx="73800" cy="11500"/>
            </a:xfrm>
            <a:custGeom>
              <a:avLst/>
              <a:gdLst/>
              <a:ahLst/>
              <a:cxnLst/>
              <a:rect l="l" t="t" r="r" b="b"/>
              <a:pathLst>
                <a:path w="2952" h="460" extrusionOk="0">
                  <a:moveTo>
                    <a:pt x="29" y="1"/>
                  </a:moveTo>
                  <a:cubicBezTo>
                    <a:pt x="20" y="86"/>
                    <a:pt x="11" y="171"/>
                    <a:pt x="1" y="255"/>
                  </a:cubicBezTo>
                  <a:lnTo>
                    <a:pt x="2935" y="459"/>
                  </a:lnTo>
                  <a:cubicBezTo>
                    <a:pt x="2940" y="387"/>
                    <a:pt x="2946" y="313"/>
                    <a:pt x="2952" y="24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29">
              <a:extLst>
                <a:ext uri="{FF2B5EF4-FFF2-40B4-BE49-F238E27FC236}">
                  <a16:creationId xmlns:a16="http://schemas.microsoft.com/office/drawing/2014/main" id="{124E5EEA-3C30-B239-3DBC-EFDC9EA7489C}"/>
                </a:ext>
              </a:extLst>
            </p:cNvPr>
            <p:cNvSpPr/>
            <p:nvPr/>
          </p:nvSpPr>
          <p:spPr>
            <a:xfrm>
              <a:off x="3032125" y="2572475"/>
              <a:ext cx="80575" cy="10100"/>
            </a:xfrm>
            <a:custGeom>
              <a:avLst/>
              <a:gdLst/>
              <a:ahLst/>
              <a:cxnLst/>
              <a:rect l="l" t="t" r="r" b="b"/>
              <a:pathLst>
                <a:path w="3223" h="404" extrusionOk="0">
                  <a:moveTo>
                    <a:pt x="2103" y="0"/>
                  </a:moveTo>
                  <a:cubicBezTo>
                    <a:pt x="1388" y="0"/>
                    <a:pt x="686" y="128"/>
                    <a:pt x="1" y="404"/>
                  </a:cubicBezTo>
                  <a:lnTo>
                    <a:pt x="3222" y="99"/>
                  </a:lnTo>
                  <a:cubicBezTo>
                    <a:pt x="2846" y="34"/>
                    <a:pt x="2473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29">
              <a:extLst>
                <a:ext uri="{FF2B5EF4-FFF2-40B4-BE49-F238E27FC236}">
                  <a16:creationId xmlns:a16="http://schemas.microsoft.com/office/drawing/2014/main" id="{678EA31C-2811-F42C-AD8D-09344C604C62}"/>
                </a:ext>
              </a:extLst>
            </p:cNvPr>
            <p:cNvSpPr/>
            <p:nvPr/>
          </p:nvSpPr>
          <p:spPr>
            <a:xfrm>
              <a:off x="2315450" y="2581900"/>
              <a:ext cx="59050" cy="13025"/>
            </a:xfrm>
            <a:custGeom>
              <a:avLst/>
              <a:gdLst/>
              <a:ahLst/>
              <a:cxnLst/>
              <a:rect l="l" t="t" r="r" b="b"/>
              <a:pathLst>
                <a:path w="2362" h="521" extrusionOk="0">
                  <a:moveTo>
                    <a:pt x="2362" y="1"/>
                  </a:moveTo>
                  <a:lnTo>
                    <a:pt x="2362" y="1"/>
                  </a:lnTo>
                  <a:cubicBezTo>
                    <a:pt x="1553" y="27"/>
                    <a:pt x="746" y="68"/>
                    <a:pt x="1" y="521"/>
                  </a:cubicBezTo>
                  <a:lnTo>
                    <a:pt x="2339" y="197"/>
                  </a:lnTo>
                  <a:cubicBezTo>
                    <a:pt x="2347" y="131"/>
                    <a:pt x="2355" y="67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29">
              <a:extLst>
                <a:ext uri="{FF2B5EF4-FFF2-40B4-BE49-F238E27FC236}">
                  <a16:creationId xmlns:a16="http://schemas.microsoft.com/office/drawing/2014/main" id="{0EBE208B-81D8-00CC-E16D-3A940D20AC74}"/>
                </a:ext>
              </a:extLst>
            </p:cNvPr>
            <p:cNvSpPr/>
            <p:nvPr/>
          </p:nvSpPr>
          <p:spPr>
            <a:xfrm>
              <a:off x="3210000" y="2437075"/>
              <a:ext cx="64425" cy="16950"/>
            </a:xfrm>
            <a:custGeom>
              <a:avLst/>
              <a:gdLst/>
              <a:ahLst/>
              <a:cxnLst/>
              <a:rect l="l" t="t" r="r" b="b"/>
              <a:pathLst>
                <a:path w="2577" h="678" extrusionOk="0">
                  <a:moveTo>
                    <a:pt x="489" y="1"/>
                  </a:moveTo>
                  <a:cubicBezTo>
                    <a:pt x="329" y="1"/>
                    <a:pt x="167" y="14"/>
                    <a:pt x="1" y="46"/>
                  </a:cubicBezTo>
                  <a:lnTo>
                    <a:pt x="2545" y="678"/>
                  </a:lnTo>
                  <a:lnTo>
                    <a:pt x="2577" y="476"/>
                  </a:lnTo>
                  <a:cubicBezTo>
                    <a:pt x="1888" y="287"/>
                    <a:pt x="1217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29">
              <a:extLst>
                <a:ext uri="{FF2B5EF4-FFF2-40B4-BE49-F238E27FC236}">
                  <a16:creationId xmlns:a16="http://schemas.microsoft.com/office/drawing/2014/main" id="{181DCED5-8CFC-0BCF-9886-34FF973DC126}"/>
                </a:ext>
              </a:extLst>
            </p:cNvPr>
            <p:cNvSpPr/>
            <p:nvPr/>
          </p:nvSpPr>
          <p:spPr>
            <a:xfrm>
              <a:off x="3144925" y="2533675"/>
              <a:ext cx="62175" cy="9600"/>
            </a:xfrm>
            <a:custGeom>
              <a:avLst/>
              <a:gdLst/>
              <a:ahLst/>
              <a:cxnLst/>
              <a:rect l="l" t="t" r="r" b="b"/>
              <a:pathLst>
                <a:path w="2487" h="384" extrusionOk="0">
                  <a:moveTo>
                    <a:pt x="964" y="0"/>
                  </a:moveTo>
                  <a:cubicBezTo>
                    <a:pt x="649" y="0"/>
                    <a:pt x="328" y="56"/>
                    <a:pt x="0" y="189"/>
                  </a:cubicBezTo>
                  <a:lnTo>
                    <a:pt x="2487" y="383"/>
                  </a:lnTo>
                  <a:cubicBezTo>
                    <a:pt x="2008" y="162"/>
                    <a:pt x="1497" y="0"/>
                    <a:pt x="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29">
              <a:extLst>
                <a:ext uri="{FF2B5EF4-FFF2-40B4-BE49-F238E27FC236}">
                  <a16:creationId xmlns:a16="http://schemas.microsoft.com/office/drawing/2014/main" id="{95E111BE-DE86-A296-ACE0-5ABE7603BD3B}"/>
                </a:ext>
              </a:extLst>
            </p:cNvPr>
            <p:cNvSpPr/>
            <p:nvPr/>
          </p:nvSpPr>
          <p:spPr>
            <a:xfrm>
              <a:off x="2922150" y="2406350"/>
              <a:ext cx="63400" cy="5775"/>
            </a:xfrm>
            <a:custGeom>
              <a:avLst/>
              <a:gdLst/>
              <a:ahLst/>
              <a:cxnLst/>
              <a:rect l="l" t="t" r="r" b="b"/>
              <a:pathLst>
                <a:path w="2536" h="231" extrusionOk="0">
                  <a:moveTo>
                    <a:pt x="2536" y="1"/>
                  </a:moveTo>
                  <a:lnTo>
                    <a:pt x="1" y="124"/>
                  </a:lnTo>
                  <a:cubicBezTo>
                    <a:pt x="348" y="196"/>
                    <a:pt x="688" y="230"/>
                    <a:pt x="1023" y="230"/>
                  </a:cubicBezTo>
                  <a:cubicBezTo>
                    <a:pt x="1537" y="230"/>
                    <a:pt x="2039" y="150"/>
                    <a:pt x="2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29">
              <a:extLst>
                <a:ext uri="{FF2B5EF4-FFF2-40B4-BE49-F238E27FC236}">
                  <a16:creationId xmlns:a16="http://schemas.microsoft.com/office/drawing/2014/main" id="{31BEC698-54AF-62D2-81C8-69D6166C5466}"/>
                </a:ext>
              </a:extLst>
            </p:cNvPr>
            <p:cNvSpPr/>
            <p:nvPr/>
          </p:nvSpPr>
          <p:spPr>
            <a:xfrm>
              <a:off x="3153725" y="2492850"/>
              <a:ext cx="38125" cy="5100"/>
            </a:xfrm>
            <a:custGeom>
              <a:avLst/>
              <a:gdLst/>
              <a:ahLst/>
              <a:cxnLst/>
              <a:rect l="l" t="t" r="r" b="b"/>
              <a:pathLst>
                <a:path w="1525" h="204" extrusionOk="0">
                  <a:moveTo>
                    <a:pt x="1519" y="0"/>
                  </a:moveTo>
                  <a:lnTo>
                    <a:pt x="0" y="74"/>
                  </a:lnTo>
                  <a:cubicBezTo>
                    <a:pt x="11" y="117"/>
                    <a:pt x="21" y="160"/>
                    <a:pt x="31" y="203"/>
                  </a:cubicBezTo>
                  <a:lnTo>
                    <a:pt x="1525" y="131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29">
              <a:extLst>
                <a:ext uri="{FF2B5EF4-FFF2-40B4-BE49-F238E27FC236}">
                  <a16:creationId xmlns:a16="http://schemas.microsoft.com/office/drawing/2014/main" id="{AC43B9CF-B364-6C84-86AB-D93F6E200246}"/>
                </a:ext>
              </a:extLst>
            </p:cNvPr>
            <p:cNvSpPr/>
            <p:nvPr/>
          </p:nvSpPr>
          <p:spPr>
            <a:xfrm>
              <a:off x="3070425" y="2553450"/>
              <a:ext cx="33525" cy="5475"/>
            </a:xfrm>
            <a:custGeom>
              <a:avLst/>
              <a:gdLst/>
              <a:ahLst/>
              <a:cxnLst/>
              <a:rect l="l" t="t" r="r" b="b"/>
              <a:pathLst>
                <a:path w="1341" h="219" extrusionOk="0">
                  <a:moveTo>
                    <a:pt x="1322" y="1"/>
                  </a:moveTo>
                  <a:lnTo>
                    <a:pt x="3" y="65"/>
                  </a:lnTo>
                  <a:lnTo>
                    <a:pt x="1" y="157"/>
                  </a:lnTo>
                  <a:lnTo>
                    <a:pt x="1341" y="218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29">
              <a:extLst>
                <a:ext uri="{FF2B5EF4-FFF2-40B4-BE49-F238E27FC236}">
                  <a16:creationId xmlns:a16="http://schemas.microsoft.com/office/drawing/2014/main" id="{BF31A739-47A1-C4CE-6E2F-CC16DC7547E7}"/>
                </a:ext>
              </a:extLst>
            </p:cNvPr>
            <p:cNvSpPr/>
            <p:nvPr/>
          </p:nvSpPr>
          <p:spPr>
            <a:xfrm>
              <a:off x="3152400" y="2588425"/>
              <a:ext cx="35725" cy="8950"/>
            </a:xfrm>
            <a:custGeom>
              <a:avLst/>
              <a:gdLst/>
              <a:ahLst/>
              <a:cxnLst/>
              <a:rect l="l" t="t" r="r" b="b"/>
              <a:pathLst>
                <a:path w="1429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395" y="235"/>
                    <a:pt x="813" y="302"/>
                    <a:pt x="1233" y="357"/>
                  </a:cubicBezTo>
                  <a:cubicBezTo>
                    <a:pt x="1237" y="357"/>
                    <a:pt x="1241" y="358"/>
                    <a:pt x="1244" y="358"/>
                  </a:cubicBezTo>
                  <a:cubicBezTo>
                    <a:pt x="1297" y="358"/>
                    <a:pt x="1356" y="315"/>
                    <a:pt x="1413" y="294"/>
                  </a:cubicBezTo>
                  <a:cubicBezTo>
                    <a:pt x="1418" y="249"/>
                    <a:pt x="1424" y="206"/>
                    <a:pt x="1428" y="1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29">
              <a:extLst>
                <a:ext uri="{FF2B5EF4-FFF2-40B4-BE49-F238E27FC236}">
                  <a16:creationId xmlns:a16="http://schemas.microsoft.com/office/drawing/2014/main" id="{31AB9ACD-BF08-FD85-6DEE-672724E79AE7}"/>
                </a:ext>
              </a:extLst>
            </p:cNvPr>
            <p:cNvSpPr/>
            <p:nvPr/>
          </p:nvSpPr>
          <p:spPr>
            <a:xfrm>
              <a:off x="3306650" y="2462075"/>
              <a:ext cx="18025" cy="14750"/>
            </a:xfrm>
            <a:custGeom>
              <a:avLst/>
              <a:gdLst/>
              <a:ahLst/>
              <a:cxnLst/>
              <a:rect l="l" t="t" r="r" b="b"/>
              <a:pathLst>
                <a:path w="721" h="590" extrusionOk="0">
                  <a:moveTo>
                    <a:pt x="109" y="1"/>
                  </a:moveTo>
                  <a:lnTo>
                    <a:pt x="0" y="168"/>
                  </a:lnTo>
                  <a:lnTo>
                    <a:pt x="626" y="589"/>
                  </a:lnTo>
                  <a:lnTo>
                    <a:pt x="721" y="47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29">
              <a:extLst>
                <a:ext uri="{FF2B5EF4-FFF2-40B4-BE49-F238E27FC236}">
                  <a16:creationId xmlns:a16="http://schemas.microsoft.com/office/drawing/2014/main" id="{6EF61599-7E0D-A6E4-18D0-3DD9094689B3}"/>
                </a:ext>
              </a:extLst>
            </p:cNvPr>
            <p:cNvSpPr/>
            <p:nvPr/>
          </p:nvSpPr>
          <p:spPr>
            <a:xfrm>
              <a:off x="3372650" y="2784900"/>
              <a:ext cx="247825" cy="122025"/>
            </a:xfrm>
            <a:custGeom>
              <a:avLst/>
              <a:gdLst/>
              <a:ahLst/>
              <a:cxnLst/>
              <a:rect l="l" t="t" r="r" b="b"/>
              <a:pathLst>
                <a:path w="9913" h="4881" extrusionOk="0">
                  <a:moveTo>
                    <a:pt x="112" y="0"/>
                  </a:moveTo>
                  <a:lnTo>
                    <a:pt x="0" y="134"/>
                  </a:lnTo>
                  <a:cubicBezTo>
                    <a:pt x="3040" y="1945"/>
                    <a:pt x="6231" y="3454"/>
                    <a:pt x="9470" y="4867"/>
                  </a:cubicBezTo>
                  <a:cubicBezTo>
                    <a:pt x="9492" y="4877"/>
                    <a:pt x="9516" y="4880"/>
                    <a:pt x="9547" y="4880"/>
                  </a:cubicBezTo>
                  <a:cubicBezTo>
                    <a:pt x="9619" y="4880"/>
                    <a:pt x="9725" y="4860"/>
                    <a:pt x="9913" y="4850"/>
                  </a:cubicBezTo>
                  <a:cubicBezTo>
                    <a:pt x="8403" y="4124"/>
                    <a:pt x="7042" y="3487"/>
                    <a:pt x="5697" y="2819"/>
                  </a:cubicBezTo>
                  <a:cubicBezTo>
                    <a:pt x="3829" y="1891"/>
                    <a:pt x="1973" y="94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29">
              <a:extLst>
                <a:ext uri="{FF2B5EF4-FFF2-40B4-BE49-F238E27FC236}">
                  <a16:creationId xmlns:a16="http://schemas.microsoft.com/office/drawing/2014/main" id="{C66F8600-9EA2-A95B-C3F9-720EAA0F1ACB}"/>
                </a:ext>
              </a:extLst>
            </p:cNvPr>
            <p:cNvSpPr/>
            <p:nvPr/>
          </p:nvSpPr>
          <p:spPr>
            <a:xfrm>
              <a:off x="3447950" y="3089175"/>
              <a:ext cx="28575" cy="133425"/>
            </a:xfrm>
            <a:custGeom>
              <a:avLst/>
              <a:gdLst/>
              <a:ahLst/>
              <a:cxnLst/>
              <a:rect l="l" t="t" r="r" b="b"/>
              <a:pathLst>
                <a:path w="1143" h="5337" extrusionOk="0">
                  <a:moveTo>
                    <a:pt x="1011" y="1"/>
                  </a:moveTo>
                  <a:cubicBezTo>
                    <a:pt x="0" y="1673"/>
                    <a:pt x="132" y="3506"/>
                    <a:pt x="238" y="5337"/>
                  </a:cubicBezTo>
                  <a:cubicBezTo>
                    <a:pt x="341" y="3559"/>
                    <a:pt x="622" y="1813"/>
                    <a:pt x="1143" y="107"/>
                  </a:cubicBezTo>
                  <a:cubicBezTo>
                    <a:pt x="1099" y="72"/>
                    <a:pt x="1056" y="36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29">
              <a:extLst>
                <a:ext uri="{FF2B5EF4-FFF2-40B4-BE49-F238E27FC236}">
                  <a16:creationId xmlns:a16="http://schemas.microsoft.com/office/drawing/2014/main" id="{695593CB-7073-63E8-C9B1-2A5AD494AB33}"/>
                </a:ext>
              </a:extLst>
            </p:cNvPr>
            <p:cNvSpPr/>
            <p:nvPr/>
          </p:nvSpPr>
          <p:spPr>
            <a:xfrm>
              <a:off x="3504450" y="2829425"/>
              <a:ext cx="133450" cy="61750"/>
            </a:xfrm>
            <a:custGeom>
              <a:avLst/>
              <a:gdLst/>
              <a:ahLst/>
              <a:cxnLst/>
              <a:rect l="l" t="t" r="r" b="b"/>
              <a:pathLst>
                <a:path w="5338" h="2470" extrusionOk="0">
                  <a:moveTo>
                    <a:pt x="102" y="0"/>
                  </a:moveTo>
                  <a:cubicBezTo>
                    <a:pt x="68" y="75"/>
                    <a:pt x="34" y="150"/>
                    <a:pt x="0" y="224"/>
                  </a:cubicBezTo>
                  <a:cubicBezTo>
                    <a:pt x="1229" y="785"/>
                    <a:pt x="2452" y="1358"/>
                    <a:pt x="3689" y="1899"/>
                  </a:cubicBezTo>
                  <a:cubicBezTo>
                    <a:pt x="4206" y="2125"/>
                    <a:pt x="4753" y="2282"/>
                    <a:pt x="5286" y="2470"/>
                  </a:cubicBezTo>
                  <a:lnTo>
                    <a:pt x="5337" y="240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29">
              <a:extLst>
                <a:ext uri="{FF2B5EF4-FFF2-40B4-BE49-F238E27FC236}">
                  <a16:creationId xmlns:a16="http://schemas.microsoft.com/office/drawing/2014/main" id="{3E49CE2C-E8BB-4E74-6DDF-7F504322DF56}"/>
                </a:ext>
              </a:extLst>
            </p:cNvPr>
            <p:cNvSpPr/>
            <p:nvPr/>
          </p:nvSpPr>
          <p:spPr>
            <a:xfrm>
              <a:off x="3763750" y="3226300"/>
              <a:ext cx="64725" cy="36850"/>
            </a:xfrm>
            <a:custGeom>
              <a:avLst/>
              <a:gdLst/>
              <a:ahLst/>
              <a:cxnLst/>
              <a:rect l="l" t="t" r="r" b="b"/>
              <a:pathLst>
                <a:path w="2589" h="1474" extrusionOk="0">
                  <a:moveTo>
                    <a:pt x="2567" y="0"/>
                  </a:moveTo>
                  <a:cubicBezTo>
                    <a:pt x="1653" y="305"/>
                    <a:pt x="513" y="168"/>
                    <a:pt x="1" y="1473"/>
                  </a:cubicBezTo>
                  <a:lnTo>
                    <a:pt x="2588" y="217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29">
              <a:extLst>
                <a:ext uri="{FF2B5EF4-FFF2-40B4-BE49-F238E27FC236}">
                  <a16:creationId xmlns:a16="http://schemas.microsoft.com/office/drawing/2014/main" id="{9FC18541-1833-9528-8B5D-722B8B2D871C}"/>
                </a:ext>
              </a:extLst>
            </p:cNvPr>
            <p:cNvSpPr/>
            <p:nvPr/>
          </p:nvSpPr>
          <p:spPr>
            <a:xfrm>
              <a:off x="3358475" y="3039075"/>
              <a:ext cx="81250" cy="33125"/>
            </a:xfrm>
            <a:custGeom>
              <a:avLst/>
              <a:gdLst/>
              <a:ahLst/>
              <a:cxnLst/>
              <a:rect l="l" t="t" r="r" b="b"/>
              <a:pathLst>
                <a:path w="3250" h="1325" extrusionOk="0">
                  <a:moveTo>
                    <a:pt x="1" y="1"/>
                  </a:moveTo>
                  <a:lnTo>
                    <a:pt x="3177" y="1324"/>
                  </a:lnTo>
                  <a:cubicBezTo>
                    <a:pt x="3201" y="1263"/>
                    <a:pt x="3226" y="1202"/>
                    <a:pt x="3250" y="1141"/>
                  </a:cubicBezTo>
                  <a:cubicBezTo>
                    <a:pt x="2186" y="708"/>
                    <a:pt x="1193" y="1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29">
              <a:extLst>
                <a:ext uri="{FF2B5EF4-FFF2-40B4-BE49-F238E27FC236}">
                  <a16:creationId xmlns:a16="http://schemas.microsoft.com/office/drawing/2014/main" id="{6FDCA3DF-7AF8-6E56-D71D-10F5FB4641CC}"/>
                </a:ext>
              </a:extLst>
            </p:cNvPr>
            <p:cNvSpPr/>
            <p:nvPr/>
          </p:nvSpPr>
          <p:spPr>
            <a:xfrm>
              <a:off x="3295775" y="2771450"/>
              <a:ext cx="72925" cy="47150"/>
            </a:xfrm>
            <a:custGeom>
              <a:avLst/>
              <a:gdLst/>
              <a:ahLst/>
              <a:cxnLst/>
              <a:rect l="l" t="t" r="r" b="b"/>
              <a:pathLst>
                <a:path w="2917" h="1886" extrusionOk="0">
                  <a:moveTo>
                    <a:pt x="114" y="0"/>
                  </a:moveTo>
                  <a:lnTo>
                    <a:pt x="1" y="189"/>
                  </a:lnTo>
                  <a:lnTo>
                    <a:pt x="2800" y="1886"/>
                  </a:lnTo>
                  <a:lnTo>
                    <a:pt x="2917" y="166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29">
              <a:extLst>
                <a:ext uri="{FF2B5EF4-FFF2-40B4-BE49-F238E27FC236}">
                  <a16:creationId xmlns:a16="http://schemas.microsoft.com/office/drawing/2014/main" id="{F93939E6-4655-95EA-DC17-7FE82E886D17}"/>
                </a:ext>
              </a:extLst>
            </p:cNvPr>
            <p:cNvSpPr/>
            <p:nvPr/>
          </p:nvSpPr>
          <p:spPr>
            <a:xfrm>
              <a:off x="3473225" y="3020175"/>
              <a:ext cx="43325" cy="71700"/>
            </a:xfrm>
            <a:custGeom>
              <a:avLst/>
              <a:gdLst/>
              <a:ahLst/>
              <a:cxnLst/>
              <a:rect l="l" t="t" r="r" b="b"/>
              <a:pathLst>
                <a:path w="1733" h="2868" extrusionOk="0">
                  <a:moveTo>
                    <a:pt x="1733" y="0"/>
                  </a:moveTo>
                  <a:cubicBezTo>
                    <a:pt x="835" y="739"/>
                    <a:pt x="339" y="1704"/>
                    <a:pt x="0" y="2761"/>
                  </a:cubicBezTo>
                  <a:cubicBezTo>
                    <a:pt x="45" y="2796"/>
                    <a:pt x="89" y="2832"/>
                    <a:pt x="132" y="2867"/>
                  </a:cubicBezTo>
                  <a:cubicBezTo>
                    <a:pt x="391" y="2366"/>
                    <a:pt x="638" y="1857"/>
                    <a:pt x="913" y="1364"/>
                  </a:cubicBezTo>
                  <a:cubicBezTo>
                    <a:pt x="1171" y="900"/>
                    <a:pt x="1458" y="454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29">
              <a:extLst>
                <a:ext uri="{FF2B5EF4-FFF2-40B4-BE49-F238E27FC236}">
                  <a16:creationId xmlns:a16="http://schemas.microsoft.com/office/drawing/2014/main" id="{18EAC207-CE05-6990-F44E-EE97E747B229}"/>
                </a:ext>
              </a:extLst>
            </p:cNvPr>
            <p:cNvSpPr/>
            <p:nvPr/>
          </p:nvSpPr>
          <p:spPr>
            <a:xfrm>
              <a:off x="3400550" y="3185275"/>
              <a:ext cx="13675" cy="94300"/>
            </a:xfrm>
            <a:custGeom>
              <a:avLst/>
              <a:gdLst/>
              <a:ahLst/>
              <a:cxnLst/>
              <a:rect l="l" t="t" r="r" b="b"/>
              <a:pathLst>
                <a:path w="547" h="3772" extrusionOk="0">
                  <a:moveTo>
                    <a:pt x="363" y="0"/>
                  </a:moveTo>
                  <a:cubicBezTo>
                    <a:pt x="1" y="1356"/>
                    <a:pt x="198" y="2563"/>
                    <a:pt x="328" y="3771"/>
                  </a:cubicBezTo>
                  <a:lnTo>
                    <a:pt x="546" y="3767"/>
                  </a:lnTo>
                  <a:cubicBezTo>
                    <a:pt x="487" y="2561"/>
                    <a:pt x="429" y="1355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29">
              <a:extLst>
                <a:ext uri="{FF2B5EF4-FFF2-40B4-BE49-F238E27FC236}">
                  <a16:creationId xmlns:a16="http://schemas.microsoft.com/office/drawing/2014/main" id="{79F96711-C68D-C692-2731-A69252AD44F5}"/>
                </a:ext>
              </a:extLst>
            </p:cNvPr>
            <p:cNvSpPr/>
            <p:nvPr/>
          </p:nvSpPr>
          <p:spPr>
            <a:xfrm>
              <a:off x="3249075" y="2778400"/>
              <a:ext cx="59550" cy="31925"/>
            </a:xfrm>
            <a:custGeom>
              <a:avLst/>
              <a:gdLst/>
              <a:ahLst/>
              <a:cxnLst/>
              <a:rect l="l" t="t" r="r" b="b"/>
              <a:pathLst>
                <a:path w="2382" h="1277" extrusionOk="0">
                  <a:moveTo>
                    <a:pt x="0" y="1"/>
                  </a:moveTo>
                  <a:cubicBezTo>
                    <a:pt x="622" y="684"/>
                    <a:pt x="1459" y="930"/>
                    <a:pt x="2247" y="1277"/>
                  </a:cubicBezTo>
                  <a:cubicBezTo>
                    <a:pt x="2292" y="1218"/>
                    <a:pt x="2336" y="1160"/>
                    <a:pt x="2382" y="1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29">
              <a:extLst>
                <a:ext uri="{FF2B5EF4-FFF2-40B4-BE49-F238E27FC236}">
                  <a16:creationId xmlns:a16="http://schemas.microsoft.com/office/drawing/2014/main" id="{1FCF13B4-0B9A-AB24-CF1F-19D624EBA012}"/>
                </a:ext>
              </a:extLst>
            </p:cNvPr>
            <p:cNvSpPr/>
            <p:nvPr/>
          </p:nvSpPr>
          <p:spPr>
            <a:xfrm>
              <a:off x="3492200" y="2950525"/>
              <a:ext cx="27675" cy="34850"/>
            </a:xfrm>
            <a:custGeom>
              <a:avLst/>
              <a:gdLst/>
              <a:ahLst/>
              <a:cxnLst/>
              <a:rect l="l" t="t" r="r" b="b"/>
              <a:pathLst>
                <a:path w="1107" h="1394" extrusionOk="0">
                  <a:moveTo>
                    <a:pt x="793" y="1"/>
                  </a:moveTo>
                  <a:cubicBezTo>
                    <a:pt x="0" y="219"/>
                    <a:pt x="294" y="939"/>
                    <a:pt x="49" y="1393"/>
                  </a:cubicBezTo>
                  <a:cubicBezTo>
                    <a:pt x="429" y="1005"/>
                    <a:pt x="1106" y="763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29">
              <a:extLst>
                <a:ext uri="{FF2B5EF4-FFF2-40B4-BE49-F238E27FC236}">
                  <a16:creationId xmlns:a16="http://schemas.microsoft.com/office/drawing/2014/main" id="{F1682205-99C9-7B64-1826-4803B06CC16F}"/>
                </a:ext>
              </a:extLst>
            </p:cNvPr>
            <p:cNvSpPr/>
            <p:nvPr/>
          </p:nvSpPr>
          <p:spPr>
            <a:xfrm>
              <a:off x="3338450" y="3154750"/>
              <a:ext cx="9425" cy="53625"/>
            </a:xfrm>
            <a:custGeom>
              <a:avLst/>
              <a:gdLst/>
              <a:ahLst/>
              <a:cxnLst/>
              <a:rect l="l" t="t" r="r" b="b"/>
              <a:pathLst>
                <a:path w="377" h="2145" extrusionOk="0">
                  <a:moveTo>
                    <a:pt x="135" y="1"/>
                  </a:moveTo>
                  <a:cubicBezTo>
                    <a:pt x="97" y="696"/>
                    <a:pt x="60" y="1391"/>
                    <a:pt x="23" y="2086"/>
                  </a:cubicBezTo>
                  <a:lnTo>
                    <a:pt x="23" y="2086"/>
                  </a:lnTo>
                  <a:cubicBezTo>
                    <a:pt x="348" y="1424"/>
                    <a:pt x="376" y="728"/>
                    <a:pt x="332" y="22"/>
                  </a:cubicBezTo>
                  <a:lnTo>
                    <a:pt x="135" y="1"/>
                  </a:lnTo>
                  <a:close/>
                  <a:moveTo>
                    <a:pt x="23" y="2086"/>
                  </a:moveTo>
                  <a:lnTo>
                    <a:pt x="23" y="2086"/>
                  </a:lnTo>
                  <a:cubicBezTo>
                    <a:pt x="15" y="2101"/>
                    <a:pt x="8" y="2116"/>
                    <a:pt x="0" y="2131"/>
                  </a:cubicBezTo>
                  <a:lnTo>
                    <a:pt x="19" y="2144"/>
                  </a:lnTo>
                  <a:cubicBezTo>
                    <a:pt x="20" y="2125"/>
                    <a:pt x="21" y="2105"/>
                    <a:pt x="23" y="2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29">
              <a:extLst>
                <a:ext uri="{FF2B5EF4-FFF2-40B4-BE49-F238E27FC236}">
                  <a16:creationId xmlns:a16="http://schemas.microsoft.com/office/drawing/2014/main" id="{AC2377AB-F6E3-78FC-9520-485E44783DA7}"/>
                </a:ext>
              </a:extLst>
            </p:cNvPr>
            <p:cNvSpPr/>
            <p:nvPr/>
          </p:nvSpPr>
          <p:spPr>
            <a:xfrm>
              <a:off x="3523225" y="2984025"/>
              <a:ext cx="38775" cy="28950"/>
            </a:xfrm>
            <a:custGeom>
              <a:avLst/>
              <a:gdLst/>
              <a:ahLst/>
              <a:cxnLst/>
              <a:rect l="l" t="t" r="r" b="b"/>
              <a:pathLst>
                <a:path w="1551" h="1158" extrusionOk="0">
                  <a:moveTo>
                    <a:pt x="1550" y="0"/>
                  </a:moveTo>
                  <a:lnTo>
                    <a:pt x="1550" y="0"/>
                  </a:lnTo>
                  <a:cubicBezTo>
                    <a:pt x="600" y="287"/>
                    <a:pt x="526" y="344"/>
                    <a:pt x="0" y="1157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29">
              <a:extLst>
                <a:ext uri="{FF2B5EF4-FFF2-40B4-BE49-F238E27FC236}">
                  <a16:creationId xmlns:a16="http://schemas.microsoft.com/office/drawing/2014/main" id="{728BCDFD-F722-FD1F-81FA-9412CDABE590}"/>
                </a:ext>
              </a:extLst>
            </p:cNvPr>
            <p:cNvSpPr/>
            <p:nvPr/>
          </p:nvSpPr>
          <p:spPr>
            <a:xfrm>
              <a:off x="3320050" y="3179175"/>
              <a:ext cx="8700" cy="43825"/>
            </a:xfrm>
            <a:custGeom>
              <a:avLst/>
              <a:gdLst/>
              <a:ahLst/>
              <a:cxnLst/>
              <a:rect l="l" t="t" r="r" b="b"/>
              <a:pathLst>
                <a:path w="348" h="1753" extrusionOk="0">
                  <a:moveTo>
                    <a:pt x="131" y="1"/>
                  </a:moveTo>
                  <a:lnTo>
                    <a:pt x="0" y="1740"/>
                  </a:lnTo>
                  <a:lnTo>
                    <a:pt x="178" y="1753"/>
                  </a:lnTo>
                  <a:cubicBezTo>
                    <a:pt x="235" y="1176"/>
                    <a:pt x="291" y="600"/>
                    <a:pt x="348" y="2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29">
              <a:extLst>
                <a:ext uri="{FF2B5EF4-FFF2-40B4-BE49-F238E27FC236}">
                  <a16:creationId xmlns:a16="http://schemas.microsoft.com/office/drawing/2014/main" id="{7141F833-6B19-A756-0994-AA5B48074739}"/>
                </a:ext>
              </a:extLst>
            </p:cNvPr>
            <p:cNvSpPr/>
            <p:nvPr/>
          </p:nvSpPr>
          <p:spPr>
            <a:xfrm>
              <a:off x="3653500" y="2913650"/>
              <a:ext cx="30625" cy="18450"/>
            </a:xfrm>
            <a:custGeom>
              <a:avLst/>
              <a:gdLst/>
              <a:ahLst/>
              <a:cxnLst/>
              <a:rect l="l" t="t" r="r" b="b"/>
              <a:pathLst>
                <a:path w="1225" h="738" extrusionOk="0">
                  <a:moveTo>
                    <a:pt x="1146" y="0"/>
                  </a:moveTo>
                  <a:lnTo>
                    <a:pt x="0" y="523"/>
                  </a:lnTo>
                  <a:cubicBezTo>
                    <a:pt x="20" y="595"/>
                    <a:pt x="40" y="666"/>
                    <a:pt x="59" y="737"/>
                  </a:cubicBezTo>
                  <a:lnTo>
                    <a:pt x="1224" y="163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29">
              <a:extLst>
                <a:ext uri="{FF2B5EF4-FFF2-40B4-BE49-F238E27FC236}">
                  <a16:creationId xmlns:a16="http://schemas.microsoft.com/office/drawing/2014/main" id="{7704D60E-0A6B-B19C-12BC-D6EEDB2A5B57}"/>
                </a:ext>
              </a:extLst>
            </p:cNvPr>
            <p:cNvSpPr/>
            <p:nvPr/>
          </p:nvSpPr>
          <p:spPr>
            <a:xfrm>
              <a:off x="3321350" y="2813075"/>
              <a:ext cx="32900" cy="15925"/>
            </a:xfrm>
            <a:custGeom>
              <a:avLst/>
              <a:gdLst/>
              <a:ahLst/>
              <a:cxnLst/>
              <a:rect l="l" t="t" r="r" b="b"/>
              <a:pathLst>
                <a:path w="1316" h="637" extrusionOk="0">
                  <a:moveTo>
                    <a:pt x="109" y="1"/>
                  </a:moveTo>
                  <a:lnTo>
                    <a:pt x="0" y="262"/>
                  </a:lnTo>
                  <a:cubicBezTo>
                    <a:pt x="392" y="316"/>
                    <a:pt x="683" y="637"/>
                    <a:pt x="1097" y="637"/>
                  </a:cubicBezTo>
                  <a:cubicBezTo>
                    <a:pt x="1166" y="637"/>
                    <a:pt x="1239" y="628"/>
                    <a:pt x="1316" y="607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29">
              <a:extLst>
                <a:ext uri="{FF2B5EF4-FFF2-40B4-BE49-F238E27FC236}">
                  <a16:creationId xmlns:a16="http://schemas.microsoft.com/office/drawing/2014/main" id="{DACCDC03-1F6C-F953-E658-722445FC296B}"/>
                </a:ext>
              </a:extLst>
            </p:cNvPr>
            <p:cNvSpPr/>
            <p:nvPr/>
          </p:nvSpPr>
          <p:spPr>
            <a:xfrm>
              <a:off x="3423300" y="3251425"/>
              <a:ext cx="4475" cy="36450"/>
            </a:xfrm>
            <a:custGeom>
              <a:avLst/>
              <a:gdLst/>
              <a:ahLst/>
              <a:cxnLst/>
              <a:rect l="l" t="t" r="r" b="b"/>
              <a:pathLst>
                <a:path w="179" h="1458" extrusionOk="0">
                  <a:moveTo>
                    <a:pt x="110" y="1"/>
                  </a:moveTo>
                  <a:lnTo>
                    <a:pt x="1" y="14"/>
                  </a:lnTo>
                  <a:cubicBezTo>
                    <a:pt x="25" y="495"/>
                    <a:pt x="49" y="977"/>
                    <a:pt x="71" y="1458"/>
                  </a:cubicBezTo>
                  <a:lnTo>
                    <a:pt x="179" y="1418"/>
                  </a:lnTo>
                  <a:cubicBezTo>
                    <a:pt x="155" y="945"/>
                    <a:pt x="132" y="473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29">
              <a:extLst>
                <a:ext uri="{FF2B5EF4-FFF2-40B4-BE49-F238E27FC236}">
                  <a16:creationId xmlns:a16="http://schemas.microsoft.com/office/drawing/2014/main" id="{64B7482F-A2A5-957A-C4CA-2B1FFBF27C83}"/>
                </a:ext>
              </a:extLst>
            </p:cNvPr>
            <p:cNvSpPr/>
            <p:nvPr/>
          </p:nvSpPr>
          <p:spPr>
            <a:xfrm>
              <a:off x="3636600" y="2889500"/>
              <a:ext cx="26575" cy="12475"/>
            </a:xfrm>
            <a:custGeom>
              <a:avLst/>
              <a:gdLst/>
              <a:ahLst/>
              <a:cxnLst/>
              <a:rect l="l" t="t" r="r" b="b"/>
              <a:pathLst>
                <a:path w="1063" h="499" extrusionOk="0">
                  <a:moveTo>
                    <a:pt x="51" y="0"/>
                  </a:moveTo>
                  <a:lnTo>
                    <a:pt x="0" y="67"/>
                  </a:lnTo>
                  <a:lnTo>
                    <a:pt x="988" y="498"/>
                  </a:lnTo>
                  <a:lnTo>
                    <a:pt x="1062" y="278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29">
              <a:extLst>
                <a:ext uri="{FF2B5EF4-FFF2-40B4-BE49-F238E27FC236}">
                  <a16:creationId xmlns:a16="http://schemas.microsoft.com/office/drawing/2014/main" id="{A5C229BF-14DF-E99D-E7A5-1DAFFD08E2C3}"/>
                </a:ext>
              </a:extLst>
            </p:cNvPr>
            <p:cNvSpPr/>
            <p:nvPr/>
          </p:nvSpPr>
          <p:spPr>
            <a:xfrm>
              <a:off x="3058600" y="2674900"/>
              <a:ext cx="25700" cy="19225"/>
            </a:xfrm>
            <a:custGeom>
              <a:avLst/>
              <a:gdLst/>
              <a:ahLst/>
              <a:cxnLst/>
              <a:rect l="l" t="t" r="r" b="b"/>
              <a:pathLst>
                <a:path w="1028" h="769" extrusionOk="0">
                  <a:moveTo>
                    <a:pt x="67" y="1"/>
                  </a:moveTo>
                  <a:lnTo>
                    <a:pt x="1" y="77"/>
                  </a:lnTo>
                  <a:lnTo>
                    <a:pt x="900" y="768"/>
                  </a:lnTo>
                  <a:cubicBezTo>
                    <a:pt x="942" y="705"/>
                    <a:pt x="985" y="643"/>
                    <a:pt x="1028" y="57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29">
              <a:extLst>
                <a:ext uri="{FF2B5EF4-FFF2-40B4-BE49-F238E27FC236}">
                  <a16:creationId xmlns:a16="http://schemas.microsoft.com/office/drawing/2014/main" id="{CD74F5FD-3FC1-3CB1-D87A-C87A29388EA9}"/>
                </a:ext>
              </a:extLst>
            </p:cNvPr>
            <p:cNvSpPr/>
            <p:nvPr/>
          </p:nvSpPr>
          <p:spPr>
            <a:xfrm>
              <a:off x="3521200" y="2963825"/>
              <a:ext cx="21500" cy="17950"/>
            </a:xfrm>
            <a:custGeom>
              <a:avLst/>
              <a:gdLst/>
              <a:ahLst/>
              <a:cxnLst/>
              <a:rect l="l" t="t" r="r" b="b"/>
              <a:pathLst>
                <a:path w="860" h="718" extrusionOk="0">
                  <a:moveTo>
                    <a:pt x="722" y="1"/>
                  </a:moveTo>
                  <a:lnTo>
                    <a:pt x="1" y="572"/>
                  </a:lnTo>
                  <a:lnTo>
                    <a:pt x="116" y="718"/>
                  </a:lnTo>
                  <a:lnTo>
                    <a:pt x="859" y="174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29">
              <a:extLst>
                <a:ext uri="{FF2B5EF4-FFF2-40B4-BE49-F238E27FC236}">
                  <a16:creationId xmlns:a16="http://schemas.microsoft.com/office/drawing/2014/main" id="{8975DDDE-74AC-7F87-4050-DD2825B824F8}"/>
                </a:ext>
              </a:extLst>
            </p:cNvPr>
            <p:cNvSpPr/>
            <p:nvPr/>
          </p:nvSpPr>
          <p:spPr>
            <a:xfrm>
              <a:off x="3623075" y="2672875"/>
              <a:ext cx="23250" cy="14700"/>
            </a:xfrm>
            <a:custGeom>
              <a:avLst/>
              <a:gdLst/>
              <a:ahLst/>
              <a:cxnLst/>
              <a:rect l="l" t="t" r="r" b="b"/>
              <a:pathLst>
                <a:path w="930" h="588" extrusionOk="0">
                  <a:moveTo>
                    <a:pt x="85" y="0"/>
                  </a:moveTo>
                  <a:lnTo>
                    <a:pt x="0" y="173"/>
                  </a:lnTo>
                  <a:lnTo>
                    <a:pt x="845" y="588"/>
                  </a:lnTo>
                  <a:lnTo>
                    <a:pt x="930" y="4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29">
              <a:extLst>
                <a:ext uri="{FF2B5EF4-FFF2-40B4-BE49-F238E27FC236}">
                  <a16:creationId xmlns:a16="http://schemas.microsoft.com/office/drawing/2014/main" id="{BE242412-0E16-F9C9-3BD3-833A4A3BB1B2}"/>
                </a:ext>
              </a:extLst>
            </p:cNvPr>
            <p:cNvSpPr/>
            <p:nvPr/>
          </p:nvSpPr>
          <p:spPr>
            <a:xfrm>
              <a:off x="3670900" y="2726275"/>
              <a:ext cx="25800" cy="15150"/>
            </a:xfrm>
            <a:custGeom>
              <a:avLst/>
              <a:gdLst/>
              <a:ahLst/>
              <a:cxnLst/>
              <a:rect l="l" t="t" r="r" b="b"/>
              <a:pathLst>
                <a:path w="1032" h="606" extrusionOk="0">
                  <a:moveTo>
                    <a:pt x="92" y="1"/>
                  </a:moveTo>
                  <a:cubicBezTo>
                    <a:pt x="62" y="66"/>
                    <a:pt x="31" y="130"/>
                    <a:pt x="1" y="196"/>
                  </a:cubicBezTo>
                  <a:lnTo>
                    <a:pt x="970" y="606"/>
                  </a:lnTo>
                  <a:lnTo>
                    <a:pt x="1031" y="53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29">
              <a:extLst>
                <a:ext uri="{FF2B5EF4-FFF2-40B4-BE49-F238E27FC236}">
                  <a16:creationId xmlns:a16="http://schemas.microsoft.com/office/drawing/2014/main" id="{D946F319-0E6E-6B3B-4BEC-CB89C0DA4B5F}"/>
                </a:ext>
              </a:extLst>
            </p:cNvPr>
            <p:cNvSpPr/>
            <p:nvPr/>
          </p:nvSpPr>
          <p:spPr>
            <a:xfrm>
              <a:off x="3630450" y="2662475"/>
              <a:ext cx="25375" cy="14600"/>
            </a:xfrm>
            <a:custGeom>
              <a:avLst/>
              <a:gdLst/>
              <a:ahLst/>
              <a:cxnLst/>
              <a:rect l="l" t="t" r="r" b="b"/>
              <a:pathLst>
                <a:path w="1015" h="584" extrusionOk="0">
                  <a:moveTo>
                    <a:pt x="42" y="1"/>
                  </a:moveTo>
                  <a:lnTo>
                    <a:pt x="1" y="52"/>
                  </a:lnTo>
                  <a:cubicBezTo>
                    <a:pt x="307" y="228"/>
                    <a:pt x="614" y="406"/>
                    <a:pt x="920" y="584"/>
                  </a:cubicBezTo>
                  <a:cubicBezTo>
                    <a:pt x="952" y="515"/>
                    <a:pt x="983" y="447"/>
                    <a:pt x="1014" y="378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29">
              <a:extLst>
                <a:ext uri="{FF2B5EF4-FFF2-40B4-BE49-F238E27FC236}">
                  <a16:creationId xmlns:a16="http://schemas.microsoft.com/office/drawing/2014/main" id="{8F4A93B1-F2BC-A9AB-3B35-076D58D06DAE}"/>
                </a:ext>
              </a:extLst>
            </p:cNvPr>
            <p:cNvSpPr/>
            <p:nvPr/>
          </p:nvSpPr>
          <p:spPr>
            <a:xfrm>
              <a:off x="3387950" y="2826200"/>
              <a:ext cx="22800" cy="14625"/>
            </a:xfrm>
            <a:custGeom>
              <a:avLst/>
              <a:gdLst/>
              <a:ahLst/>
              <a:cxnLst/>
              <a:rect l="l" t="t" r="r" b="b"/>
              <a:pathLst>
                <a:path w="912" h="585" extrusionOk="0">
                  <a:moveTo>
                    <a:pt x="74" y="0"/>
                  </a:moveTo>
                  <a:lnTo>
                    <a:pt x="1" y="165"/>
                  </a:lnTo>
                  <a:lnTo>
                    <a:pt x="826" y="584"/>
                  </a:lnTo>
                  <a:lnTo>
                    <a:pt x="911" y="4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29">
              <a:extLst>
                <a:ext uri="{FF2B5EF4-FFF2-40B4-BE49-F238E27FC236}">
                  <a16:creationId xmlns:a16="http://schemas.microsoft.com/office/drawing/2014/main" id="{805A245E-62D5-8913-0B46-003F75BABC96}"/>
                </a:ext>
              </a:extLst>
            </p:cNvPr>
            <p:cNvSpPr/>
            <p:nvPr/>
          </p:nvSpPr>
          <p:spPr>
            <a:xfrm>
              <a:off x="3659925" y="2691750"/>
              <a:ext cx="22275" cy="13675"/>
            </a:xfrm>
            <a:custGeom>
              <a:avLst/>
              <a:gdLst/>
              <a:ahLst/>
              <a:cxnLst/>
              <a:rect l="l" t="t" r="r" b="b"/>
              <a:pathLst>
                <a:path w="891" h="547" extrusionOk="0">
                  <a:moveTo>
                    <a:pt x="72" y="0"/>
                  </a:moveTo>
                  <a:cubicBezTo>
                    <a:pt x="48" y="55"/>
                    <a:pt x="24" y="109"/>
                    <a:pt x="0" y="164"/>
                  </a:cubicBezTo>
                  <a:lnTo>
                    <a:pt x="770" y="546"/>
                  </a:lnTo>
                  <a:lnTo>
                    <a:pt x="890" y="3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29">
              <a:extLst>
                <a:ext uri="{FF2B5EF4-FFF2-40B4-BE49-F238E27FC236}">
                  <a16:creationId xmlns:a16="http://schemas.microsoft.com/office/drawing/2014/main" id="{3EBFAFFB-E611-C890-7436-FE1F384F1E05}"/>
                </a:ext>
              </a:extLst>
            </p:cNvPr>
            <p:cNvSpPr/>
            <p:nvPr/>
          </p:nvSpPr>
          <p:spPr>
            <a:xfrm>
              <a:off x="3360725" y="3212175"/>
              <a:ext cx="3875" cy="18350"/>
            </a:xfrm>
            <a:custGeom>
              <a:avLst/>
              <a:gdLst/>
              <a:ahLst/>
              <a:cxnLst/>
              <a:rect l="l" t="t" r="r" b="b"/>
              <a:pathLst>
                <a:path w="155" h="734" extrusionOk="0">
                  <a:moveTo>
                    <a:pt x="154" y="0"/>
                  </a:moveTo>
                  <a:lnTo>
                    <a:pt x="0" y="36"/>
                  </a:lnTo>
                  <a:lnTo>
                    <a:pt x="34" y="734"/>
                  </a:lnTo>
                  <a:lnTo>
                    <a:pt x="154" y="7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29">
              <a:extLst>
                <a:ext uri="{FF2B5EF4-FFF2-40B4-BE49-F238E27FC236}">
                  <a16:creationId xmlns:a16="http://schemas.microsoft.com/office/drawing/2014/main" id="{081C62AF-D3EB-2083-5801-D3DB6E555D20}"/>
                </a:ext>
              </a:extLst>
            </p:cNvPr>
            <p:cNvSpPr/>
            <p:nvPr/>
          </p:nvSpPr>
          <p:spPr>
            <a:xfrm>
              <a:off x="3130475" y="2681325"/>
              <a:ext cx="20000" cy="14450"/>
            </a:xfrm>
            <a:custGeom>
              <a:avLst/>
              <a:gdLst/>
              <a:ahLst/>
              <a:cxnLst/>
              <a:rect l="l" t="t" r="r" b="b"/>
              <a:pathLst>
                <a:path w="800" h="578" extrusionOk="0">
                  <a:moveTo>
                    <a:pt x="47" y="1"/>
                  </a:moveTo>
                  <a:lnTo>
                    <a:pt x="1" y="57"/>
                  </a:lnTo>
                  <a:lnTo>
                    <a:pt x="686" y="577"/>
                  </a:lnTo>
                  <a:cubicBezTo>
                    <a:pt x="724" y="511"/>
                    <a:pt x="762" y="446"/>
                    <a:pt x="799" y="379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29">
              <a:extLst>
                <a:ext uri="{FF2B5EF4-FFF2-40B4-BE49-F238E27FC236}">
                  <a16:creationId xmlns:a16="http://schemas.microsoft.com/office/drawing/2014/main" id="{9A3F200C-D4E5-25E4-67C7-B67218E17CF5}"/>
                </a:ext>
              </a:extLst>
            </p:cNvPr>
            <p:cNvSpPr/>
            <p:nvPr/>
          </p:nvSpPr>
          <p:spPr>
            <a:xfrm>
              <a:off x="3331875" y="3208000"/>
              <a:ext cx="7875" cy="26250"/>
            </a:xfrm>
            <a:custGeom>
              <a:avLst/>
              <a:gdLst/>
              <a:ahLst/>
              <a:cxnLst/>
              <a:rect l="l" t="t" r="r" b="b"/>
              <a:pathLst>
                <a:path w="315" h="1050" extrusionOk="0">
                  <a:moveTo>
                    <a:pt x="263" y="1"/>
                  </a:moveTo>
                  <a:lnTo>
                    <a:pt x="265" y="35"/>
                  </a:lnTo>
                  <a:lnTo>
                    <a:pt x="265" y="35"/>
                  </a:lnTo>
                  <a:cubicBezTo>
                    <a:pt x="271" y="28"/>
                    <a:pt x="276" y="21"/>
                    <a:pt x="282" y="14"/>
                  </a:cubicBezTo>
                  <a:lnTo>
                    <a:pt x="263" y="1"/>
                  </a:lnTo>
                  <a:close/>
                  <a:moveTo>
                    <a:pt x="265" y="35"/>
                  </a:moveTo>
                  <a:lnTo>
                    <a:pt x="265" y="35"/>
                  </a:lnTo>
                  <a:cubicBezTo>
                    <a:pt x="1" y="365"/>
                    <a:pt x="86" y="707"/>
                    <a:pt x="314" y="1049"/>
                  </a:cubicBezTo>
                  <a:lnTo>
                    <a:pt x="265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29">
              <a:extLst>
                <a:ext uri="{FF2B5EF4-FFF2-40B4-BE49-F238E27FC236}">
                  <a16:creationId xmlns:a16="http://schemas.microsoft.com/office/drawing/2014/main" id="{D8E065CE-D60E-B7BC-462C-107B6D82232E}"/>
                </a:ext>
              </a:extLst>
            </p:cNvPr>
            <p:cNvSpPr/>
            <p:nvPr/>
          </p:nvSpPr>
          <p:spPr>
            <a:xfrm>
              <a:off x="3084300" y="2673100"/>
              <a:ext cx="20500" cy="15175"/>
            </a:xfrm>
            <a:custGeom>
              <a:avLst/>
              <a:gdLst/>
              <a:ahLst/>
              <a:cxnLst/>
              <a:rect l="l" t="t" r="r" b="b"/>
              <a:pathLst>
                <a:path w="820" h="607" extrusionOk="0">
                  <a:moveTo>
                    <a:pt x="68" y="0"/>
                  </a:moveTo>
                  <a:cubicBezTo>
                    <a:pt x="45" y="27"/>
                    <a:pt x="23" y="53"/>
                    <a:pt x="1" y="81"/>
                  </a:cubicBezTo>
                  <a:lnTo>
                    <a:pt x="704" y="606"/>
                  </a:lnTo>
                  <a:lnTo>
                    <a:pt x="820" y="40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29">
              <a:extLst>
                <a:ext uri="{FF2B5EF4-FFF2-40B4-BE49-F238E27FC236}">
                  <a16:creationId xmlns:a16="http://schemas.microsoft.com/office/drawing/2014/main" id="{97439B96-0246-3FD8-C431-AB37EBCB9984}"/>
                </a:ext>
              </a:extLst>
            </p:cNvPr>
            <p:cNvSpPr/>
            <p:nvPr/>
          </p:nvSpPr>
          <p:spPr>
            <a:xfrm>
              <a:off x="3490125" y="3004250"/>
              <a:ext cx="11250" cy="14075"/>
            </a:xfrm>
            <a:custGeom>
              <a:avLst/>
              <a:gdLst/>
              <a:ahLst/>
              <a:cxnLst/>
              <a:rect l="l" t="t" r="r" b="b"/>
              <a:pathLst>
                <a:path w="450" h="563" extrusionOk="0">
                  <a:moveTo>
                    <a:pt x="324" y="1"/>
                  </a:moveTo>
                  <a:cubicBezTo>
                    <a:pt x="217" y="160"/>
                    <a:pt x="109" y="319"/>
                    <a:pt x="0" y="479"/>
                  </a:cubicBezTo>
                  <a:lnTo>
                    <a:pt x="129" y="562"/>
                  </a:lnTo>
                  <a:lnTo>
                    <a:pt x="450" y="8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29">
              <a:extLst>
                <a:ext uri="{FF2B5EF4-FFF2-40B4-BE49-F238E27FC236}">
                  <a16:creationId xmlns:a16="http://schemas.microsoft.com/office/drawing/2014/main" id="{AAE650AD-003C-80DC-1C4D-5159E841C4E3}"/>
                </a:ext>
              </a:extLst>
            </p:cNvPr>
            <p:cNvSpPr/>
            <p:nvPr/>
          </p:nvSpPr>
          <p:spPr>
            <a:xfrm>
              <a:off x="3579925" y="2506550"/>
              <a:ext cx="235950" cy="18425"/>
            </a:xfrm>
            <a:custGeom>
              <a:avLst/>
              <a:gdLst/>
              <a:ahLst/>
              <a:cxnLst/>
              <a:rect l="l" t="t" r="r" b="b"/>
              <a:pathLst>
                <a:path w="9438" h="737" extrusionOk="0">
                  <a:moveTo>
                    <a:pt x="9437" y="31"/>
                  </a:moveTo>
                  <a:lnTo>
                    <a:pt x="9437" y="31"/>
                  </a:lnTo>
                  <a:cubicBezTo>
                    <a:pt x="6276" y="54"/>
                    <a:pt x="3109" y="0"/>
                    <a:pt x="0" y="737"/>
                  </a:cubicBezTo>
                  <a:lnTo>
                    <a:pt x="9409" y="279"/>
                  </a:lnTo>
                  <a:lnTo>
                    <a:pt x="9437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29">
              <a:extLst>
                <a:ext uri="{FF2B5EF4-FFF2-40B4-BE49-F238E27FC236}">
                  <a16:creationId xmlns:a16="http://schemas.microsoft.com/office/drawing/2014/main" id="{7E686E76-4B87-9982-203F-175A2C93DEE1}"/>
                </a:ext>
              </a:extLst>
            </p:cNvPr>
            <p:cNvSpPr/>
            <p:nvPr/>
          </p:nvSpPr>
          <p:spPr>
            <a:xfrm>
              <a:off x="4065175" y="2614700"/>
              <a:ext cx="237475" cy="30925"/>
            </a:xfrm>
            <a:custGeom>
              <a:avLst/>
              <a:gdLst/>
              <a:ahLst/>
              <a:cxnLst/>
              <a:rect l="l" t="t" r="r" b="b"/>
              <a:pathLst>
                <a:path w="9499" h="1237" extrusionOk="0">
                  <a:moveTo>
                    <a:pt x="507" y="0"/>
                  </a:moveTo>
                  <a:cubicBezTo>
                    <a:pt x="299" y="0"/>
                    <a:pt x="127" y="8"/>
                    <a:pt x="0" y="24"/>
                  </a:cubicBezTo>
                  <a:lnTo>
                    <a:pt x="9499" y="1237"/>
                  </a:lnTo>
                  <a:cubicBezTo>
                    <a:pt x="8392" y="763"/>
                    <a:pt x="2603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29">
              <a:extLst>
                <a:ext uri="{FF2B5EF4-FFF2-40B4-BE49-F238E27FC236}">
                  <a16:creationId xmlns:a16="http://schemas.microsoft.com/office/drawing/2014/main" id="{08437403-F80E-535A-C5A6-F0C7DBB82D7C}"/>
                </a:ext>
              </a:extLst>
            </p:cNvPr>
            <p:cNvSpPr/>
            <p:nvPr/>
          </p:nvSpPr>
          <p:spPr>
            <a:xfrm>
              <a:off x="4383075" y="2592975"/>
              <a:ext cx="241275" cy="35650"/>
            </a:xfrm>
            <a:custGeom>
              <a:avLst/>
              <a:gdLst/>
              <a:ahLst/>
              <a:cxnLst/>
              <a:rect l="l" t="t" r="r" b="b"/>
              <a:pathLst>
                <a:path w="9651" h="1426" extrusionOk="0">
                  <a:moveTo>
                    <a:pt x="1" y="1"/>
                  </a:moveTo>
                  <a:cubicBezTo>
                    <a:pt x="3213" y="506"/>
                    <a:pt x="6391" y="1251"/>
                    <a:pt x="9651" y="1425"/>
                  </a:cubicBezTo>
                  <a:cubicBezTo>
                    <a:pt x="6433" y="961"/>
                    <a:pt x="3255" y="21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29">
              <a:extLst>
                <a:ext uri="{FF2B5EF4-FFF2-40B4-BE49-F238E27FC236}">
                  <a16:creationId xmlns:a16="http://schemas.microsoft.com/office/drawing/2014/main" id="{18E6DB71-3012-12FC-13D9-C6EB3F4CE2D8}"/>
                </a:ext>
              </a:extLst>
            </p:cNvPr>
            <p:cNvSpPr/>
            <p:nvPr/>
          </p:nvSpPr>
          <p:spPr>
            <a:xfrm>
              <a:off x="3977075" y="2506825"/>
              <a:ext cx="173775" cy="29775"/>
            </a:xfrm>
            <a:custGeom>
              <a:avLst/>
              <a:gdLst/>
              <a:ahLst/>
              <a:cxnLst/>
              <a:rect l="l" t="t" r="r" b="b"/>
              <a:pathLst>
                <a:path w="6951" h="1191" extrusionOk="0">
                  <a:moveTo>
                    <a:pt x="47" y="1"/>
                  </a:moveTo>
                  <a:lnTo>
                    <a:pt x="0" y="273"/>
                  </a:lnTo>
                  <a:lnTo>
                    <a:pt x="6921" y="1191"/>
                  </a:lnTo>
                  <a:lnTo>
                    <a:pt x="6951" y="96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29">
              <a:extLst>
                <a:ext uri="{FF2B5EF4-FFF2-40B4-BE49-F238E27FC236}">
                  <a16:creationId xmlns:a16="http://schemas.microsoft.com/office/drawing/2014/main" id="{2E736EB1-B868-5C49-54DC-09DEE07C54FE}"/>
                </a:ext>
              </a:extLst>
            </p:cNvPr>
            <p:cNvSpPr/>
            <p:nvPr/>
          </p:nvSpPr>
          <p:spPr>
            <a:xfrm>
              <a:off x="4113925" y="2587900"/>
              <a:ext cx="143775" cy="23750"/>
            </a:xfrm>
            <a:custGeom>
              <a:avLst/>
              <a:gdLst/>
              <a:ahLst/>
              <a:cxnLst/>
              <a:rect l="l" t="t" r="r" b="b"/>
              <a:pathLst>
                <a:path w="5751" h="950" extrusionOk="0">
                  <a:moveTo>
                    <a:pt x="6" y="1"/>
                  </a:moveTo>
                  <a:cubicBezTo>
                    <a:pt x="4" y="84"/>
                    <a:pt x="1" y="166"/>
                    <a:pt x="0" y="249"/>
                  </a:cubicBezTo>
                  <a:lnTo>
                    <a:pt x="5721" y="950"/>
                  </a:lnTo>
                  <a:cubicBezTo>
                    <a:pt x="5731" y="866"/>
                    <a:pt x="5741" y="781"/>
                    <a:pt x="5750" y="696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29">
              <a:extLst>
                <a:ext uri="{FF2B5EF4-FFF2-40B4-BE49-F238E27FC236}">
                  <a16:creationId xmlns:a16="http://schemas.microsoft.com/office/drawing/2014/main" id="{906133CB-B30A-C8D1-20EA-B4B18ABBDA47}"/>
                </a:ext>
              </a:extLst>
            </p:cNvPr>
            <p:cNvSpPr/>
            <p:nvPr/>
          </p:nvSpPr>
          <p:spPr>
            <a:xfrm>
              <a:off x="4434750" y="2623800"/>
              <a:ext cx="119950" cy="23975"/>
            </a:xfrm>
            <a:custGeom>
              <a:avLst/>
              <a:gdLst/>
              <a:ahLst/>
              <a:cxnLst/>
              <a:rect l="l" t="t" r="r" b="b"/>
              <a:pathLst>
                <a:path w="4798" h="959" extrusionOk="0">
                  <a:moveTo>
                    <a:pt x="28" y="1"/>
                  </a:moveTo>
                  <a:lnTo>
                    <a:pt x="0" y="236"/>
                  </a:lnTo>
                  <a:lnTo>
                    <a:pt x="4764" y="959"/>
                  </a:lnTo>
                  <a:lnTo>
                    <a:pt x="4797" y="74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29">
              <a:extLst>
                <a:ext uri="{FF2B5EF4-FFF2-40B4-BE49-F238E27FC236}">
                  <a16:creationId xmlns:a16="http://schemas.microsoft.com/office/drawing/2014/main" id="{212AB503-46FA-E945-132F-0A88BE6F66A9}"/>
                </a:ext>
              </a:extLst>
            </p:cNvPr>
            <p:cNvSpPr/>
            <p:nvPr/>
          </p:nvSpPr>
          <p:spPr>
            <a:xfrm>
              <a:off x="3925925" y="2571050"/>
              <a:ext cx="99275" cy="8275"/>
            </a:xfrm>
            <a:custGeom>
              <a:avLst/>
              <a:gdLst/>
              <a:ahLst/>
              <a:cxnLst/>
              <a:rect l="l" t="t" r="r" b="b"/>
              <a:pathLst>
                <a:path w="3971" h="331" extrusionOk="0">
                  <a:moveTo>
                    <a:pt x="25" y="0"/>
                  </a:moveTo>
                  <a:lnTo>
                    <a:pt x="0" y="264"/>
                  </a:lnTo>
                  <a:lnTo>
                    <a:pt x="3967" y="331"/>
                  </a:lnTo>
                  <a:cubicBezTo>
                    <a:pt x="3968" y="263"/>
                    <a:pt x="3969" y="195"/>
                    <a:pt x="3970" y="12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29">
              <a:extLst>
                <a:ext uri="{FF2B5EF4-FFF2-40B4-BE49-F238E27FC236}">
                  <a16:creationId xmlns:a16="http://schemas.microsoft.com/office/drawing/2014/main" id="{6046F901-6B74-DEC5-23DD-B32895E2C7F6}"/>
                </a:ext>
              </a:extLst>
            </p:cNvPr>
            <p:cNvSpPr/>
            <p:nvPr/>
          </p:nvSpPr>
          <p:spPr>
            <a:xfrm>
              <a:off x="3902375" y="2588550"/>
              <a:ext cx="103700" cy="7075"/>
            </a:xfrm>
            <a:custGeom>
              <a:avLst/>
              <a:gdLst/>
              <a:ahLst/>
              <a:cxnLst/>
              <a:rect l="l" t="t" r="r" b="b"/>
              <a:pathLst>
                <a:path w="4148" h="283" extrusionOk="0">
                  <a:moveTo>
                    <a:pt x="1577" y="1"/>
                  </a:moveTo>
                  <a:cubicBezTo>
                    <a:pt x="1052" y="1"/>
                    <a:pt x="527" y="55"/>
                    <a:pt x="0" y="198"/>
                  </a:cubicBezTo>
                  <a:lnTo>
                    <a:pt x="4148" y="283"/>
                  </a:lnTo>
                  <a:cubicBezTo>
                    <a:pt x="3291" y="146"/>
                    <a:pt x="2435" y="1"/>
                    <a:pt x="1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29">
              <a:extLst>
                <a:ext uri="{FF2B5EF4-FFF2-40B4-BE49-F238E27FC236}">
                  <a16:creationId xmlns:a16="http://schemas.microsoft.com/office/drawing/2014/main" id="{32A4B57D-EBAF-4650-9879-EB7AD59D29E1}"/>
                </a:ext>
              </a:extLst>
            </p:cNvPr>
            <p:cNvSpPr/>
            <p:nvPr/>
          </p:nvSpPr>
          <p:spPr>
            <a:xfrm>
              <a:off x="3848925" y="2513000"/>
              <a:ext cx="104000" cy="18725"/>
            </a:xfrm>
            <a:custGeom>
              <a:avLst/>
              <a:gdLst/>
              <a:ahLst/>
              <a:cxnLst/>
              <a:rect l="l" t="t" r="r" b="b"/>
              <a:pathLst>
                <a:path w="4160" h="749" extrusionOk="0">
                  <a:moveTo>
                    <a:pt x="17" y="1"/>
                  </a:moveTo>
                  <a:cubicBezTo>
                    <a:pt x="11" y="79"/>
                    <a:pt x="6" y="157"/>
                    <a:pt x="0" y="235"/>
                  </a:cubicBezTo>
                  <a:lnTo>
                    <a:pt x="4134" y="748"/>
                  </a:lnTo>
                  <a:cubicBezTo>
                    <a:pt x="4142" y="672"/>
                    <a:pt x="4151" y="596"/>
                    <a:pt x="4159" y="52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29">
              <a:extLst>
                <a:ext uri="{FF2B5EF4-FFF2-40B4-BE49-F238E27FC236}">
                  <a16:creationId xmlns:a16="http://schemas.microsoft.com/office/drawing/2014/main" id="{19EB3424-475C-5FA8-55BE-4FA87ACDFC8F}"/>
                </a:ext>
              </a:extLst>
            </p:cNvPr>
            <p:cNvSpPr/>
            <p:nvPr/>
          </p:nvSpPr>
          <p:spPr>
            <a:xfrm>
              <a:off x="3996800" y="2538825"/>
              <a:ext cx="93700" cy="10875"/>
            </a:xfrm>
            <a:custGeom>
              <a:avLst/>
              <a:gdLst/>
              <a:ahLst/>
              <a:cxnLst/>
              <a:rect l="l" t="t" r="r" b="b"/>
              <a:pathLst>
                <a:path w="3748" h="435" extrusionOk="0">
                  <a:moveTo>
                    <a:pt x="1148" y="0"/>
                  </a:moveTo>
                  <a:cubicBezTo>
                    <a:pt x="768" y="0"/>
                    <a:pt x="386" y="39"/>
                    <a:pt x="1" y="129"/>
                  </a:cubicBezTo>
                  <a:lnTo>
                    <a:pt x="3748" y="434"/>
                  </a:lnTo>
                  <a:cubicBezTo>
                    <a:pt x="2879" y="201"/>
                    <a:pt x="2017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29">
              <a:extLst>
                <a:ext uri="{FF2B5EF4-FFF2-40B4-BE49-F238E27FC236}">
                  <a16:creationId xmlns:a16="http://schemas.microsoft.com/office/drawing/2014/main" id="{7D4A6CAA-DCC9-3210-2C8D-F8B42558F474}"/>
                </a:ext>
              </a:extLst>
            </p:cNvPr>
            <p:cNvSpPr/>
            <p:nvPr/>
          </p:nvSpPr>
          <p:spPr>
            <a:xfrm>
              <a:off x="3653775" y="2493775"/>
              <a:ext cx="75525" cy="10175"/>
            </a:xfrm>
            <a:custGeom>
              <a:avLst/>
              <a:gdLst/>
              <a:ahLst/>
              <a:cxnLst/>
              <a:rect l="l" t="t" r="r" b="b"/>
              <a:pathLst>
                <a:path w="3021" h="407" extrusionOk="0">
                  <a:moveTo>
                    <a:pt x="2133" y="1"/>
                  </a:moveTo>
                  <a:cubicBezTo>
                    <a:pt x="1465" y="1"/>
                    <a:pt x="774" y="81"/>
                    <a:pt x="1" y="406"/>
                  </a:cubicBezTo>
                  <a:lnTo>
                    <a:pt x="3021" y="259"/>
                  </a:lnTo>
                  <a:cubicBezTo>
                    <a:pt x="3012" y="184"/>
                    <a:pt x="3003" y="108"/>
                    <a:pt x="2994" y="32"/>
                  </a:cubicBezTo>
                  <a:cubicBezTo>
                    <a:pt x="2708" y="16"/>
                    <a:pt x="2423" y="1"/>
                    <a:pt x="2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29">
              <a:extLst>
                <a:ext uri="{FF2B5EF4-FFF2-40B4-BE49-F238E27FC236}">
                  <a16:creationId xmlns:a16="http://schemas.microsoft.com/office/drawing/2014/main" id="{FD5B4439-A6E9-E91B-5482-58A6540A7659}"/>
                </a:ext>
              </a:extLst>
            </p:cNvPr>
            <p:cNvSpPr/>
            <p:nvPr/>
          </p:nvSpPr>
          <p:spPr>
            <a:xfrm>
              <a:off x="4338225" y="2647075"/>
              <a:ext cx="78225" cy="13500"/>
            </a:xfrm>
            <a:custGeom>
              <a:avLst/>
              <a:gdLst/>
              <a:ahLst/>
              <a:cxnLst/>
              <a:rect l="l" t="t" r="r" b="b"/>
              <a:pathLst>
                <a:path w="3129" h="540" extrusionOk="0">
                  <a:moveTo>
                    <a:pt x="15" y="1"/>
                  </a:moveTo>
                  <a:cubicBezTo>
                    <a:pt x="10" y="81"/>
                    <a:pt x="6" y="163"/>
                    <a:pt x="0" y="243"/>
                  </a:cubicBezTo>
                  <a:lnTo>
                    <a:pt x="3107" y="540"/>
                  </a:lnTo>
                  <a:cubicBezTo>
                    <a:pt x="3115" y="463"/>
                    <a:pt x="3122" y="386"/>
                    <a:pt x="3129" y="309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29">
              <a:extLst>
                <a:ext uri="{FF2B5EF4-FFF2-40B4-BE49-F238E27FC236}">
                  <a16:creationId xmlns:a16="http://schemas.microsoft.com/office/drawing/2014/main" id="{A68C47CB-96BD-795B-CFB1-E282B10AA6DE}"/>
                </a:ext>
              </a:extLst>
            </p:cNvPr>
            <p:cNvSpPr/>
            <p:nvPr/>
          </p:nvSpPr>
          <p:spPr>
            <a:xfrm>
              <a:off x="3854800" y="2501750"/>
              <a:ext cx="73100" cy="10325"/>
            </a:xfrm>
            <a:custGeom>
              <a:avLst/>
              <a:gdLst/>
              <a:ahLst/>
              <a:cxnLst/>
              <a:rect l="l" t="t" r="r" b="b"/>
              <a:pathLst>
                <a:path w="2924" h="413" extrusionOk="0">
                  <a:moveTo>
                    <a:pt x="963" y="0"/>
                  </a:moveTo>
                  <a:cubicBezTo>
                    <a:pt x="645" y="0"/>
                    <a:pt x="324" y="30"/>
                    <a:pt x="1" y="86"/>
                  </a:cubicBezTo>
                  <a:lnTo>
                    <a:pt x="2923" y="412"/>
                  </a:lnTo>
                  <a:cubicBezTo>
                    <a:pt x="2285" y="130"/>
                    <a:pt x="1631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29">
              <a:extLst>
                <a:ext uri="{FF2B5EF4-FFF2-40B4-BE49-F238E27FC236}">
                  <a16:creationId xmlns:a16="http://schemas.microsoft.com/office/drawing/2014/main" id="{A8C9A0D0-7F18-5215-178A-1FDE82618670}"/>
                </a:ext>
              </a:extLst>
            </p:cNvPr>
            <p:cNvSpPr/>
            <p:nvPr/>
          </p:nvSpPr>
          <p:spPr>
            <a:xfrm>
              <a:off x="4219650" y="2577075"/>
              <a:ext cx="64350" cy="15950"/>
            </a:xfrm>
            <a:custGeom>
              <a:avLst/>
              <a:gdLst/>
              <a:ahLst/>
              <a:cxnLst/>
              <a:rect l="l" t="t" r="r" b="b"/>
              <a:pathLst>
                <a:path w="2574" h="638" extrusionOk="0">
                  <a:moveTo>
                    <a:pt x="32" y="0"/>
                  </a:moveTo>
                  <a:cubicBezTo>
                    <a:pt x="22" y="70"/>
                    <a:pt x="12" y="141"/>
                    <a:pt x="1" y="211"/>
                  </a:cubicBezTo>
                  <a:lnTo>
                    <a:pt x="2520" y="638"/>
                  </a:lnTo>
                  <a:cubicBezTo>
                    <a:pt x="2538" y="556"/>
                    <a:pt x="2556" y="474"/>
                    <a:pt x="2573" y="39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29">
              <a:extLst>
                <a:ext uri="{FF2B5EF4-FFF2-40B4-BE49-F238E27FC236}">
                  <a16:creationId xmlns:a16="http://schemas.microsoft.com/office/drawing/2014/main" id="{3D8E09E3-98CA-869C-7FCB-D8DE298B7E57}"/>
                </a:ext>
              </a:extLst>
            </p:cNvPr>
            <p:cNvSpPr/>
            <p:nvPr/>
          </p:nvSpPr>
          <p:spPr>
            <a:xfrm>
              <a:off x="4288475" y="2553375"/>
              <a:ext cx="68125" cy="7125"/>
            </a:xfrm>
            <a:custGeom>
              <a:avLst/>
              <a:gdLst/>
              <a:ahLst/>
              <a:cxnLst/>
              <a:rect l="l" t="t" r="r" b="b"/>
              <a:pathLst>
                <a:path w="2725" h="285" extrusionOk="0">
                  <a:moveTo>
                    <a:pt x="1466" y="0"/>
                  </a:moveTo>
                  <a:cubicBezTo>
                    <a:pt x="980" y="0"/>
                    <a:pt x="490" y="96"/>
                    <a:pt x="0" y="184"/>
                  </a:cubicBezTo>
                  <a:lnTo>
                    <a:pt x="2725" y="285"/>
                  </a:lnTo>
                  <a:cubicBezTo>
                    <a:pt x="2309" y="73"/>
                    <a:pt x="1889" y="0"/>
                    <a:pt x="1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29">
              <a:extLst>
                <a:ext uri="{FF2B5EF4-FFF2-40B4-BE49-F238E27FC236}">
                  <a16:creationId xmlns:a16="http://schemas.microsoft.com/office/drawing/2014/main" id="{3D1992C1-C91D-B1C5-47BA-8BE43EA4BEE7}"/>
                </a:ext>
              </a:extLst>
            </p:cNvPr>
            <p:cNvSpPr/>
            <p:nvPr/>
          </p:nvSpPr>
          <p:spPr>
            <a:xfrm>
              <a:off x="4601125" y="2675225"/>
              <a:ext cx="55925" cy="8375"/>
            </a:xfrm>
            <a:custGeom>
              <a:avLst/>
              <a:gdLst/>
              <a:ahLst/>
              <a:cxnLst/>
              <a:rect l="l" t="t" r="r" b="b"/>
              <a:pathLst>
                <a:path w="2237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7"/>
                    <a:pt x="13" y="154"/>
                    <a:pt x="20" y="232"/>
                  </a:cubicBezTo>
                  <a:cubicBezTo>
                    <a:pt x="60" y="230"/>
                    <a:pt x="101" y="229"/>
                    <a:pt x="142" y="229"/>
                  </a:cubicBezTo>
                  <a:cubicBezTo>
                    <a:pt x="566" y="229"/>
                    <a:pt x="988" y="334"/>
                    <a:pt x="1413" y="334"/>
                  </a:cubicBezTo>
                  <a:cubicBezTo>
                    <a:pt x="1686" y="334"/>
                    <a:pt x="1961" y="291"/>
                    <a:pt x="2237" y="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29">
              <a:extLst>
                <a:ext uri="{FF2B5EF4-FFF2-40B4-BE49-F238E27FC236}">
                  <a16:creationId xmlns:a16="http://schemas.microsoft.com/office/drawing/2014/main" id="{E773D257-5391-4F0F-438F-B68DBAEFFB78}"/>
                </a:ext>
              </a:extLst>
            </p:cNvPr>
            <p:cNvSpPr/>
            <p:nvPr/>
          </p:nvSpPr>
          <p:spPr>
            <a:xfrm>
              <a:off x="4601325" y="2695600"/>
              <a:ext cx="55000" cy="9450"/>
            </a:xfrm>
            <a:custGeom>
              <a:avLst/>
              <a:gdLst/>
              <a:ahLst/>
              <a:cxnLst/>
              <a:rect l="l" t="t" r="r" b="b"/>
              <a:pathLst>
                <a:path w="2200" h="378" extrusionOk="0">
                  <a:moveTo>
                    <a:pt x="13" y="0"/>
                  </a:moveTo>
                  <a:cubicBezTo>
                    <a:pt x="8" y="63"/>
                    <a:pt x="5" y="124"/>
                    <a:pt x="0" y="185"/>
                  </a:cubicBezTo>
                  <a:lnTo>
                    <a:pt x="2154" y="378"/>
                  </a:lnTo>
                  <a:cubicBezTo>
                    <a:pt x="2169" y="304"/>
                    <a:pt x="2185" y="232"/>
                    <a:pt x="2199" y="159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29">
              <a:extLst>
                <a:ext uri="{FF2B5EF4-FFF2-40B4-BE49-F238E27FC236}">
                  <a16:creationId xmlns:a16="http://schemas.microsoft.com/office/drawing/2014/main" id="{5AD7793E-3C63-BEC3-C854-28667F893351}"/>
                </a:ext>
              </a:extLst>
            </p:cNvPr>
            <p:cNvSpPr/>
            <p:nvPr/>
          </p:nvSpPr>
          <p:spPr>
            <a:xfrm>
              <a:off x="4369550" y="2637700"/>
              <a:ext cx="47850" cy="9600"/>
            </a:xfrm>
            <a:custGeom>
              <a:avLst/>
              <a:gdLst/>
              <a:ahLst/>
              <a:cxnLst/>
              <a:rect l="l" t="t" r="r" b="b"/>
              <a:pathLst>
                <a:path w="1914" h="384" extrusionOk="0">
                  <a:moveTo>
                    <a:pt x="660" y="0"/>
                  </a:moveTo>
                  <a:cubicBezTo>
                    <a:pt x="462" y="0"/>
                    <a:pt x="268" y="46"/>
                    <a:pt x="1" y="125"/>
                  </a:cubicBezTo>
                  <a:lnTo>
                    <a:pt x="1913" y="384"/>
                  </a:lnTo>
                  <a:cubicBezTo>
                    <a:pt x="1289" y="112"/>
                    <a:pt x="970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29">
              <a:extLst>
                <a:ext uri="{FF2B5EF4-FFF2-40B4-BE49-F238E27FC236}">
                  <a16:creationId xmlns:a16="http://schemas.microsoft.com/office/drawing/2014/main" id="{3271D830-A96C-AA23-CB6B-70B508C5587D}"/>
                </a:ext>
              </a:extLst>
            </p:cNvPr>
            <p:cNvSpPr/>
            <p:nvPr/>
          </p:nvSpPr>
          <p:spPr>
            <a:xfrm>
              <a:off x="3584725" y="2486650"/>
              <a:ext cx="50625" cy="9750"/>
            </a:xfrm>
            <a:custGeom>
              <a:avLst/>
              <a:gdLst/>
              <a:ahLst/>
              <a:cxnLst/>
              <a:rect l="l" t="t" r="r" b="b"/>
              <a:pathLst>
                <a:path w="2025" h="390" extrusionOk="0">
                  <a:moveTo>
                    <a:pt x="1090" y="1"/>
                  </a:moveTo>
                  <a:cubicBezTo>
                    <a:pt x="698" y="1"/>
                    <a:pt x="326" y="86"/>
                    <a:pt x="1" y="390"/>
                  </a:cubicBezTo>
                  <a:lnTo>
                    <a:pt x="2024" y="94"/>
                  </a:lnTo>
                  <a:cubicBezTo>
                    <a:pt x="1710" y="52"/>
                    <a:pt x="1394" y="1"/>
                    <a:pt x="1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29">
              <a:extLst>
                <a:ext uri="{FF2B5EF4-FFF2-40B4-BE49-F238E27FC236}">
                  <a16:creationId xmlns:a16="http://schemas.microsoft.com/office/drawing/2014/main" id="{5189D8C3-99C6-2845-0C36-030162A539D3}"/>
                </a:ext>
              </a:extLst>
            </p:cNvPr>
            <p:cNvSpPr/>
            <p:nvPr/>
          </p:nvSpPr>
          <p:spPr>
            <a:xfrm>
              <a:off x="4322925" y="2572075"/>
              <a:ext cx="33200" cy="5275"/>
            </a:xfrm>
            <a:custGeom>
              <a:avLst/>
              <a:gdLst/>
              <a:ahLst/>
              <a:cxnLst/>
              <a:rect l="l" t="t" r="r" b="b"/>
              <a:pathLst>
                <a:path w="1328" h="211" extrusionOk="0">
                  <a:moveTo>
                    <a:pt x="8" y="1"/>
                  </a:moveTo>
                  <a:cubicBezTo>
                    <a:pt x="6" y="69"/>
                    <a:pt x="4" y="137"/>
                    <a:pt x="1" y="205"/>
                  </a:cubicBezTo>
                  <a:lnTo>
                    <a:pt x="1325" y="210"/>
                  </a:lnTo>
                  <a:cubicBezTo>
                    <a:pt x="1325" y="149"/>
                    <a:pt x="1327" y="88"/>
                    <a:pt x="1328" y="2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29">
              <a:extLst>
                <a:ext uri="{FF2B5EF4-FFF2-40B4-BE49-F238E27FC236}">
                  <a16:creationId xmlns:a16="http://schemas.microsoft.com/office/drawing/2014/main" id="{38E15F13-5C34-8B1F-DEB2-69B246EFE80D}"/>
                </a:ext>
              </a:extLst>
            </p:cNvPr>
            <p:cNvSpPr/>
            <p:nvPr/>
          </p:nvSpPr>
          <p:spPr>
            <a:xfrm>
              <a:off x="4155000" y="2971450"/>
              <a:ext cx="123825" cy="50950"/>
            </a:xfrm>
            <a:custGeom>
              <a:avLst/>
              <a:gdLst/>
              <a:ahLst/>
              <a:cxnLst/>
              <a:rect l="l" t="t" r="r" b="b"/>
              <a:pathLst>
                <a:path w="4953" h="2038" extrusionOk="0">
                  <a:moveTo>
                    <a:pt x="4952" y="0"/>
                  </a:moveTo>
                  <a:lnTo>
                    <a:pt x="4952" y="0"/>
                  </a:lnTo>
                  <a:cubicBezTo>
                    <a:pt x="3282" y="562"/>
                    <a:pt x="1664" y="1252"/>
                    <a:pt x="48" y="1945"/>
                  </a:cubicBezTo>
                  <a:cubicBezTo>
                    <a:pt x="32" y="1951"/>
                    <a:pt x="28" y="1984"/>
                    <a:pt x="23" y="2013"/>
                  </a:cubicBezTo>
                  <a:lnTo>
                    <a:pt x="23" y="2013"/>
                  </a:lnTo>
                  <a:cubicBezTo>
                    <a:pt x="1750" y="1547"/>
                    <a:pt x="3351" y="774"/>
                    <a:pt x="4952" y="0"/>
                  </a:cubicBezTo>
                  <a:close/>
                  <a:moveTo>
                    <a:pt x="23" y="2013"/>
                  </a:moveTo>
                  <a:cubicBezTo>
                    <a:pt x="15" y="2015"/>
                    <a:pt x="8" y="2017"/>
                    <a:pt x="0" y="2019"/>
                  </a:cubicBezTo>
                  <a:lnTo>
                    <a:pt x="17" y="2038"/>
                  </a:lnTo>
                  <a:cubicBezTo>
                    <a:pt x="19" y="2030"/>
                    <a:pt x="21" y="2022"/>
                    <a:pt x="23" y="2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29">
              <a:extLst>
                <a:ext uri="{FF2B5EF4-FFF2-40B4-BE49-F238E27FC236}">
                  <a16:creationId xmlns:a16="http://schemas.microsoft.com/office/drawing/2014/main" id="{C1250C92-A07C-2F05-D20B-9B6110EB87E5}"/>
                </a:ext>
              </a:extLst>
            </p:cNvPr>
            <p:cNvSpPr/>
            <p:nvPr/>
          </p:nvSpPr>
          <p:spPr>
            <a:xfrm>
              <a:off x="4075850" y="2802025"/>
              <a:ext cx="115800" cy="52075"/>
            </a:xfrm>
            <a:custGeom>
              <a:avLst/>
              <a:gdLst/>
              <a:ahLst/>
              <a:cxnLst/>
              <a:rect l="l" t="t" r="r" b="b"/>
              <a:pathLst>
                <a:path w="4632" h="2083" extrusionOk="0">
                  <a:moveTo>
                    <a:pt x="4539" y="0"/>
                  </a:moveTo>
                  <a:cubicBezTo>
                    <a:pt x="3022" y="630"/>
                    <a:pt x="1460" y="1145"/>
                    <a:pt x="33" y="1986"/>
                  </a:cubicBezTo>
                  <a:cubicBezTo>
                    <a:pt x="19" y="1994"/>
                    <a:pt x="20" y="2026"/>
                    <a:pt x="19" y="2056"/>
                  </a:cubicBezTo>
                  <a:lnTo>
                    <a:pt x="19" y="2056"/>
                  </a:lnTo>
                  <a:lnTo>
                    <a:pt x="4632" y="222"/>
                  </a:lnTo>
                  <a:lnTo>
                    <a:pt x="4539" y="0"/>
                  </a:lnTo>
                  <a:close/>
                  <a:moveTo>
                    <a:pt x="19" y="2056"/>
                  </a:moveTo>
                  <a:lnTo>
                    <a:pt x="0" y="2063"/>
                  </a:lnTo>
                  <a:lnTo>
                    <a:pt x="17" y="2083"/>
                  </a:lnTo>
                  <a:cubicBezTo>
                    <a:pt x="18" y="2075"/>
                    <a:pt x="19" y="2065"/>
                    <a:pt x="19" y="2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29">
              <a:extLst>
                <a:ext uri="{FF2B5EF4-FFF2-40B4-BE49-F238E27FC236}">
                  <a16:creationId xmlns:a16="http://schemas.microsoft.com/office/drawing/2014/main" id="{0896C6F7-210F-0A67-3CB5-E344070E17B6}"/>
                </a:ext>
              </a:extLst>
            </p:cNvPr>
            <p:cNvSpPr/>
            <p:nvPr/>
          </p:nvSpPr>
          <p:spPr>
            <a:xfrm>
              <a:off x="4085450" y="2853900"/>
              <a:ext cx="77150" cy="38750"/>
            </a:xfrm>
            <a:custGeom>
              <a:avLst/>
              <a:gdLst/>
              <a:ahLst/>
              <a:cxnLst/>
              <a:rect l="l" t="t" r="r" b="b"/>
              <a:pathLst>
                <a:path w="3086" h="1550" extrusionOk="0">
                  <a:moveTo>
                    <a:pt x="3021" y="1"/>
                  </a:moveTo>
                  <a:lnTo>
                    <a:pt x="0" y="1414"/>
                  </a:lnTo>
                  <a:cubicBezTo>
                    <a:pt x="22" y="1459"/>
                    <a:pt x="42" y="1505"/>
                    <a:pt x="62" y="1550"/>
                  </a:cubicBezTo>
                  <a:lnTo>
                    <a:pt x="1503" y="1253"/>
                  </a:lnTo>
                  <a:lnTo>
                    <a:pt x="2383" y="807"/>
                  </a:lnTo>
                  <a:lnTo>
                    <a:pt x="3086" y="114"/>
                  </a:lnTo>
                  <a:cubicBezTo>
                    <a:pt x="3064" y="77"/>
                    <a:pt x="3043" y="39"/>
                    <a:pt x="3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29">
              <a:extLst>
                <a:ext uri="{FF2B5EF4-FFF2-40B4-BE49-F238E27FC236}">
                  <a16:creationId xmlns:a16="http://schemas.microsoft.com/office/drawing/2014/main" id="{C062C9FD-A926-A869-0CB0-FAF9B8D8C83B}"/>
                </a:ext>
              </a:extLst>
            </p:cNvPr>
            <p:cNvSpPr/>
            <p:nvPr/>
          </p:nvSpPr>
          <p:spPr>
            <a:xfrm>
              <a:off x="4198025" y="2949425"/>
              <a:ext cx="67550" cy="35850"/>
            </a:xfrm>
            <a:custGeom>
              <a:avLst/>
              <a:gdLst/>
              <a:ahLst/>
              <a:cxnLst/>
              <a:rect l="l" t="t" r="r" b="b"/>
              <a:pathLst>
                <a:path w="2702" h="1434" extrusionOk="0">
                  <a:moveTo>
                    <a:pt x="2570" y="0"/>
                  </a:moveTo>
                  <a:lnTo>
                    <a:pt x="1" y="1374"/>
                  </a:lnTo>
                  <a:lnTo>
                    <a:pt x="57" y="1434"/>
                  </a:lnTo>
                  <a:lnTo>
                    <a:pt x="2701" y="267"/>
                  </a:lnTo>
                  <a:lnTo>
                    <a:pt x="2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29">
              <a:extLst>
                <a:ext uri="{FF2B5EF4-FFF2-40B4-BE49-F238E27FC236}">
                  <a16:creationId xmlns:a16="http://schemas.microsoft.com/office/drawing/2014/main" id="{5B8584EF-2AAC-E224-0329-80FCE04D8383}"/>
                </a:ext>
              </a:extLst>
            </p:cNvPr>
            <p:cNvSpPr/>
            <p:nvPr/>
          </p:nvSpPr>
          <p:spPr>
            <a:xfrm>
              <a:off x="4123000" y="2869075"/>
              <a:ext cx="40625" cy="16300"/>
            </a:xfrm>
            <a:custGeom>
              <a:avLst/>
              <a:gdLst/>
              <a:ahLst/>
              <a:cxnLst/>
              <a:rect l="l" t="t" r="r" b="b"/>
              <a:pathLst>
                <a:path w="1625" h="652" extrusionOk="0">
                  <a:moveTo>
                    <a:pt x="1625" y="1"/>
                  </a:moveTo>
                  <a:lnTo>
                    <a:pt x="881" y="201"/>
                  </a:lnTo>
                  <a:lnTo>
                    <a:pt x="1" y="646"/>
                  </a:lnTo>
                  <a:cubicBezTo>
                    <a:pt x="48" y="650"/>
                    <a:pt x="94" y="652"/>
                    <a:pt x="140" y="652"/>
                  </a:cubicBezTo>
                  <a:cubicBezTo>
                    <a:pt x="711" y="652"/>
                    <a:pt x="1181" y="372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29">
              <a:extLst>
                <a:ext uri="{FF2B5EF4-FFF2-40B4-BE49-F238E27FC236}">
                  <a16:creationId xmlns:a16="http://schemas.microsoft.com/office/drawing/2014/main" id="{D5D3CC26-596C-D0B5-1337-B6470B985D78}"/>
                </a:ext>
              </a:extLst>
            </p:cNvPr>
            <p:cNvSpPr/>
            <p:nvPr/>
          </p:nvSpPr>
          <p:spPr>
            <a:xfrm>
              <a:off x="4434100" y="2878725"/>
              <a:ext cx="28950" cy="19400"/>
            </a:xfrm>
            <a:custGeom>
              <a:avLst/>
              <a:gdLst/>
              <a:ahLst/>
              <a:cxnLst/>
              <a:rect l="l" t="t" r="r" b="b"/>
              <a:pathLst>
                <a:path w="1158" h="776" extrusionOk="0">
                  <a:moveTo>
                    <a:pt x="1043" y="1"/>
                  </a:moveTo>
                  <a:lnTo>
                    <a:pt x="0" y="586"/>
                  </a:lnTo>
                  <a:lnTo>
                    <a:pt x="105" y="775"/>
                  </a:lnTo>
                  <a:lnTo>
                    <a:pt x="1158" y="21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29">
              <a:extLst>
                <a:ext uri="{FF2B5EF4-FFF2-40B4-BE49-F238E27FC236}">
                  <a16:creationId xmlns:a16="http://schemas.microsoft.com/office/drawing/2014/main" id="{62E8EC56-B34F-A60A-AF8A-740A35EE8F14}"/>
                </a:ext>
              </a:extLst>
            </p:cNvPr>
            <p:cNvSpPr/>
            <p:nvPr/>
          </p:nvSpPr>
          <p:spPr>
            <a:xfrm>
              <a:off x="4148700" y="2936425"/>
              <a:ext cx="29200" cy="19325"/>
            </a:xfrm>
            <a:custGeom>
              <a:avLst/>
              <a:gdLst/>
              <a:ahLst/>
              <a:cxnLst/>
              <a:rect l="l" t="t" r="r" b="b"/>
              <a:pathLst>
                <a:path w="1168" h="773" extrusionOk="0">
                  <a:moveTo>
                    <a:pt x="1078" y="1"/>
                  </a:moveTo>
                  <a:lnTo>
                    <a:pt x="1" y="578"/>
                  </a:lnTo>
                  <a:cubicBezTo>
                    <a:pt x="30" y="643"/>
                    <a:pt x="61" y="707"/>
                    <a:pt x="92" y="773"/>
                  </a:cubicBezTo>
                  <a:lnTo>
                    <a:pt x="1167" y="163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29">
              <a:extLst>
                <a:ext uri="{FF2B5EF4-FFF2-40B4-BE49-F238E27FC236}">
                  <a16:creationId xmlns:a16="http://schemas.microsoft.com/office/drawing/2014/main" id="{FB888250-387F-BC7A-C16D-60E34DEC6505}"/>
                </a:ext>
              </a:extLst>
            </p:cNvPr>
            <p:cNvSpPr/>
            <p:nvPr/>
          </p:nvSpPr>
          <p:spPr>
            <a:xfrm>
              <a:off x="4387875" y="2902825"/>
              <a:ext cx="31975" cy="16725"/>
            </a:xfrm>
            <a:custGeom>
              <a:avLst/>
              <a:gdLst/>
              <a:ahLst/>
              <a:cxnLst/>
              <a:rect l="l" t="t" r="r" b="b"/>
              <a:pathLst>
                <a:path w="1279" h="669" extrusionOk="0">
                  <a:moveTo>
                    <a:pt x="1194" y="1"/>
                  </a:moveTo>
                  <a:cubicBezTo>
                    <a:pt x="768" y="167"/>
                    <a:pt x="312" y="267"/>
                    <a:pt x="0" y="669"/>
                  </a:cubicBezTo>
                  <a:lnTo>
                    <a:pt x="1" y="669"/>
                  </a:lnTo>
                  <a:lnTo>
                    <a:pt x="1279" y="187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29">
              <a:extLst>
                <a:ext uri="{FF2B5EF4-FFF2-40B4-BE49-F238E27FC236}">
                  <a16:creationId xmlns:a16="http://schemas.microsoft.com/office/drawing/2014/main" id="{3492B576-C4FD-9B57-EB8F-9D87D24FA16F}"/>
                </a:ext>
              </a:extLst>
            </p:cNvPr>
            <p:cNvSpPr/>
            <p:nvPr/>
          </p:nvSpPr>
          <p:spPr>
            <a:xfrm>
              <a:off x="4379550" y="2887700"/>
              <a:ext cx="29025" cy="17450"/>
            </a:xfrm>
            <a:custGeom>
              <a:avLst/>
              <a:gdLst/>
              <a:ahLst/>
              <a:cxnLst/>
              <a:rect l="l" t="t" r="r" b="b"/>
              <a:pathLst>
                <a:path w="1161" h="698" extrusionOk="0">
                  <a:moveTo>
                    <a:pt x="1073" y="1"/>
                  </a:moveTo>
                  <a:lnTo>
                    <a:pt x="0" y="535"/>
                  </a:lnTo>
                  <a:lnTo>
                    <a:pt x="137" y="697"/>
                  </a:lnTo>
                  <a:lnTo>
                    <a:pt x="1161" y="176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29">
              <a:extLst>
                <a:ext uri="{FF2B5EF4-FFF2-40B4-BE49-F238E27FC236}">
                  <a16:creationId xmlns:a16="http://schemas.microsoft.com/office/drawing/2014/main" id="{6B4F14F2-B1CB-C8B2-635A-D8A2EBF02AE3}"/>
                </a:ext>
              </a:extLst>
            </p:cNvPr>
            <p:cNvSpPr/>
            <p:nvPr/>
          </p:nvSpPr>
          <p:spPr>
            <a:xfrm>
              <a:off x="4128175" y="2935600"/>
              <a:ext cx="23525" cy="15200"/>
            </a:xfrm>
            <a:custGeom>
              <a:avLst/>
              <a:gdLst/>
              <a:ahLst/>
              <a:cxnLst/>
              <a:rect l="l" t="t" r="r" b="b"/>
              <a:pathLst>
                <a:path w="941" h="608" extrusionOk="0">
                  <a:moveTo>
                    <a:pt x="854" y="1"/>
                  </a:moveTo>
                  <a:lnTo>
                    <a:pt x="1" y="455"/>
                  </a:lnTo>
                  <a:lnTo>
                    <a:pt x="138" y="608"/>
                  </a:lnTo>
                  <a:lnTo>
                    <a:pt x="941" y="150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29">
              <a:extLst>
                <a:ext uri="{FF2B5EF4-FFF2-40B4-BE49-F238E27FC236}">
                  <a16:creationId xmlns:a16="http://schemas.microsoft.com/office/drawing/2014/main" id="{212FEEE0-EF2E-41B1-F141-9AEA663534F7}"/>
                </a:ext>
              </a:extLst>
            </p:cNvPr>
            <p:cNvSpPr/>
            <p:nvPr/>
          </p:nvSpPr>
          <p:spPr>
            <a:xfrm>
              <a:off x="4135425" y="3021925"/>
              <a:ext cx="20000" cy="11200"/>
            </a:xfrm>
            <a:custGeom>
              <a:avLst/>
              <a:gdLst/>
              <a:ahLst/>
              <a:cxnLst/>
              <a:rect l="l" t="t" r="r" b="b"/>
              <a:pathLst>
                <a:path w="800" h="448" extrusionOk="0">
                  <a:moveTo>
                    <a:pt x="783" y="0"/>
                  </a:moveTo>
                  <a:lnTo>
                    <a:pt x="720" y="41"/>
                  </a:lnTo>
                  <a:lnTo>
                    <a:pt x="720" y="41"/>
                  </a:lnTo>
                  <a:lnTo>
                    <a:pt x="799" y="19"/>
                  </a:lnTo>
                  <a:lnTo>
                    <a:pt x="783" y="0"/>
                  </a:lnTo>
                  <a:close/>
                  <a:moveTo>
                    <a:pt x="720" y="41"/>
                  </a:moveTo>
                  <a:lnTo>
                    <a:pt x="1" y="243"/>
                  </a:lnTo>
                  <a:cubicBezTo>
                    <a:pt x="28" y="312"/>
                    <a:pt x="56" y="380"/>
                    <a:pt x="83" y="448"/>
                  </a:cubicBezTo>
                  <a:lnTo>
                    <a:pt x="720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29">
              <a:extLst>
                <a:ext uri="{FF2B5EF4-FFF2-40B4-BE49-F238E27FC236}">
                  <a16:creationId xmlns:a16="http://schemas.microsoft.com/office/drawing/2014/main" id="{B27B2D28-886C-F1F0-BDD7-F03171FE23F6}"/>
                </a:ext>
              </a:extLst>
            </p:cNvPr>
            <p:cNvSpPr/>
            <p:nvPr/>
          </p:nvSpPr>
          <p:spPr>
            <a:xfrm>
              <a:off x="4177200" y="2983750"/>
              <a:ext cx="22275" cy="13025"/>
            </a:xfrm>
            <a:custGeom>
              <a:avLst/>
              <a:gdLst/>
              <a:ahLst/>
              <a:cxnLst/>
              <a:rect l="l" t="t" r="r" b="b"/>
              <a:pathLst>
                <a:path w="891" h="521" extrusionOk="0">
                  <a:moveTo>
                    <a:pt x="835" y="1"/>
                  </a:moveTo>
                  <a:lnTo>
                    <a:pt x="0" y="306"/>
                  </a:lnTo>
                  <a:lnTo>
                    <a:pt x="100" y="521"/>
                  </a:lnTo>
                  <a:lnTo>
                    <a:pt x="890" y="61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29">
              <a:extLst>
                <a:ext uri="{FF2B5EF4-FFF2-40B4-BE49-F238E27FC236}">
                  <a16:creationId xmlns:a16="http://schemas.microsoft.com/office/drawing/2014/main" id="{819E80EE-55DB-E173-629B-EF85643278E8}"/>
                </a:ext>
              </a:extLst>
            </p:cNvPr>
            <p:cNvSpPr/>
            <p:nvPr/>
          </p:nvSpPr>
          <p:spPr>
            <a:xfrm>
              <a:off x="4225900" y="2839575"/>
              <a:ext cx="22450" cy="13050"/>
            </a:xfrm>
            <a:custGeom>
              <a:avLst/>
              <a:gdLst/>
              <a:ahLst/>
              <a:cxnLst/>
              <a:rect l="l" t="t" r="r" b="b"/>
              <a:pathLst>
                <a:path w="898" h="522" extrusionOk="0">
                  <a:moveTo>
                    <a:pt x="830" y="1"/>
                  </a:moveTo>
                  <a:lnTo>
                    <a:pt x="1" y="309"/>
                  </a:lnTo>
                  <a:cubicBezTo>
                    <a:pt x="34" y="380"/>
                    <a:pt x="67" y="450"/>
                    <a:pt x="98" y="522"/>
                  </a:cubicBezTo>
                  <a:lnTo>
                    <a:pt x="898" y="72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29">
              <a:extLst>
                <a:ext uri="{FF2B5EF4-FFF2-40B4-BE49-F238E27FC236}">
                  <a16:creationId xmlns:a16="http://schemas.microsoft.com/office/drawing/2014/main" id="{3A48EFC3-4205-2502-9CB7-3F415EEF8BEE}"/>
                </a:ext>
              </a:extLst>
            </p:cNvPr>
            <p:cNvSpPr/>
            <p:nvPr/>
          </p:nvSpPr>
          <p:spPr>
            <a:xfrm>
              <a:off x="4054675" y="2853600"/>
              <a:ext cx="21600" cy="12175"/>
            </a:xfrm>
            <a:custGeom>
              <a:avLst/>
              <a:gdLst/>
              <a:ahLst/>
              <a:cxnLst/>
              <a:rect l="l" t="t" r="r" b="b"/>
              <a:pathLst>
                <a:path w="864" h="487" extrusionOk="0">
                  <a:moveTo>
                    <a:pt x="847" y="0"/>
                  </a:moveTo>
                  <a:lnTo>
                    <a:pt x="785" y="41"/>
                  </a:lnTo>
                  <a:lnTo>
                    <a:pt x="785" y="41"/>
                  </a:lnTo>
                  <a:lnTo>
                    <a:pt x="863" y="20"/>
                  </a:lnTo>
                  <a:lnTo>
                    <a:pt x="847" y="0"/>
                  </a:lnTo>
                  <a:close/>
                  <a:moveTo>
                    <a:pt x="785" y="41"/>
                  </a:moveTo>
                  <a:lnTo>
                    <a:pt x="0" y="255"/>
                  </a:lnTo>
                  <a:lnTo>
                    <a:pt x="100" y="486"/>
                  </a:lnTo>
                  <a:lnTo>
                    <a:pt x="785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29">
              <a:extLst>
                <a:ext uri="{FF2B5EF4-FFF2-40B4-BE49-F238E27FC236}">
                  <a16:creationId xmlns:a16="http://schemas.microsoft.com/office/drawing/2014/main" id="{E67D7C27-D7E7-5F0C-F75C-B73BBF7D3C31}"/>
                </a:ext>
              </a:extLst>
            </p:cNvPr>
            <p:cNvSpPr/>
            <p:nvPr/>
          </p:nvSpPr>
          <p:spPr>
            <a:xfrm>
              <a:off x="4057175" y="2985225"/>
              <a:ext cx="19400" cy="11325"/>
            </a:xfrm>
            <a:custGeom>
              <a:avLst/>
              <a:gdLst/>
              <a:ahLst/>
              <a:cxnLst/>
              <a:rect l="l" t="t" r="r" b="b"/>
              <a:pathLst>
                <a:path w="776" h="453" extrusionOk="0">
                  <a:moveTo>
                    <a:pt x="688" y="1"/>
                  </a:moveTo>
                  <a:lnTo>
                    <a:pt x="81" y="410"/>
                  </a:lnTo>
                  <a:lnTo>
                    <a:pt x="81" y="410"/>
                  </a:lnTo>
                  <a:lnTo>
                    <a:pt x="775" y="207"/>
                  </a:lnTo>
                  <a:lnTo>
                    <a:pt x="688" y="1"/>
                  </a:lnTo>
                  <a:close/>
                  <a:moveTo>
                    <a:pt x="81" y="410"/>
                  </a:moveTo>
                  <a:lnTo>
                    <a:pt x="1" y="433"/>
                  </a:lnTo>
                  <a:lnTo>
                    <a:pt x="18" y="453"/>
                  </a:lnTo>
                  <a:lnTo>
                    <a:pt x="81" y="4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29">
              <a:extLst>
                <a:ext uri="{FF2B5EF4-FFF2-40B4-BE49-F238E27FC236}">
                  <a16:creationId xmlns:a16="http://schemas.microsoft.com/office/drawing/2014/main" id="{13D95517-2CD3-000F-3956-6BDFD6660A15}"/>
                </a:ext>
              </a:extLst>
            </p:cNvPr>
            <p:cNvSpPr/>
            <p:nvPr/>
          </p:nvSpPr>
          <p:spPr>
            <a:xfrm>
              <a:off x="4367225" y="2919525"/>
              <a:ext cx="20675" cy="12375"/>
            </a:xfrm>
            <a:custGeom>
              <a:avLst/>
              <a:gdLst/>
              <a:ahLst/>
              <a:cxnLst/>
              <a:rect l="l" t="t" r="r" b="b"/>
              <a:pathLst>
                <a:path w="827" h="495" extrusionOk="0">
                  <a:moveTo>
                    <a:pt x="826" y="1"/>
                  </a:moveTo>
                  <a:lnTo>
                    <a:pt x="1" y="274"/>
                  </a:lnTo>
                  <a:cubicBezTo>
                    <a:pt x="38" y="347"/>
                    <a:pt x="74" y="421"/>
                    <a:pt x="112" y="494"/>
                  </a:cubicBezTo>
                  <a:lnTo>
                    <a:pt x="826" y="2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29">
              <a:extLst>
                <a:ext uri="{FF2B5EF4-FFF2-40B4-BE49-F238E27FC236}">
                  <a16:creationId xmlns:a16="http://schemas.microsoft.com/office/drawing/2014/main" id="{5D42A3C0-A96E-2D5E-5FAA-E1145A11156B}"/>
                </a:ext>
              </a:extLst>
            </p:cNvPr>
            <p:cNvSpPr/>
            <p:nvPr/>
          </p:nvSpPr>
          <p:spPr>
            <a:xfrm>
              <a:off x="3903900" y="3234725"/>
              <a:ext cx="84800" cy="22825"/>
            </a:xfrm>
            <a:custGeom>
              <a:avLst/>
              <a:gdLst/>
              <a:ahLst/>
              <a:cxnLst/>
              <a:rect l="l" t="t" r="r" b="b"/>
              <a:pathLst>
                <a:path w="3392" h="913" extrusionOk="0">
                  <a:moveTo>
                    <a:pt x="3239" y="0"/>
                  </a:moveTo>
                  <a:cubicBezTo>
                    <a:pt x="3238" y="0"/>
                    <a:pt x="3237" y="0"/>
                    <a:pt x="3236" y="1"/>
                  </a:cubicBezTo>
                  <a:cubicBezTo>
                    <a:pt x="2097" y="66"/>
                    <a:pt x="1026" y="400"/>
                    <a:pt x="0" y="912"/>
                  </a:cubicBezTo>
                  <a:lnTo>
                    <a:pt x="3366" y="112"/>
                  </a:lnTo>
                  <a:lnTo>
                    <a:pt x="3366" y="112"/>
                  </a:lnTo>
                  <a:cubicBezTo>
                    <a:pt x="3370" y="116"/>
                    <a:pt x="3374" y="120"/>
                    <a:pt x="3378" y="124"/>
                  </a:cubicBezTo>
                  <a:cubicBezTo>
                    <a:pt x="3378" y="124"/>
                    <a:pt x="3392" y="106"/>
                    <a:pt x="3392" y="106"/>
                  </a:cubicBezTo>
                  <a:lnTo>
                    <a:pt x="3392" y="106"/>
                  </a:lnTo>
                  <a:lnTo>
                    <a:pt x="3366" y="112"/>
                  </a:lnTo>
                  <a:lnTo>
                    <a:pt x="3366" y="112"/>
                  </a:lnTo>
                  <a:cubicBezTo>
                    <a:pt x="3323" y="68"/>
                    <a:pt x="3279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29">
              <a:extLst>
                <a:ext uri="{FF2B5EF4-FFF2-40B4-BE49-F238E27FC236}">
                  <a16:creationId xmlns:a16="http://schemas.microsoft.com/office/drawing/2014/main" id="{F8DA92D2-8CF9-A884-C403-46B0764AD59B}"/>
                </a:ext>
              </a:extLst>
            </p:cNvPr>
            <p:cNvSpPr/>
            <p:nvPr/>
          </p:nvSpPr>
          <p:spPr>
            <a:xfrm>
              <a:off x="3917875" y="3252250"/>
              <a:ext cx="66675" cy="14775"/>
            </a:xfrm>
            <a:custGeom>
              <a:avLst/>
              <a:gdLst/>
              <a:ahLst/>
              <a:cxnLst/>
              <a:rect l="l" t="t" r="r" b="b"/>
              <a:pathLst>
                <a:path w="2667" h="591" extrusionOk="0">
                  <a:moveTo>
                    <a:pt x="2300" y="1"/>
                  </a:moveTo>
                  <a:cubicBezTo>
                    <a:pt x="2295" y="1"/>
                    <a:pt x="2291" y="1"/>
                    <a:pt x="2287" y="2"/>
                  </a:cubicBezTo>
                  <a:cubicBezTo>
                    <a:pt x="1521" y="117"/>
                    <a:pt x="762" y="272"/>
                    <a:pt x="1" y="415"/>
                  </a:cubicBezTo>
                  <a:lnTo>
                    <a:pt x="30" y="590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632" y="248"/>
                    <a:pt x="2639" y="254"/>
                    <a:pt x="2647" y="260"/>
                  </a:cubicBezTo>
                  <a:cubicBezTo>
                    <a:pt x="2647" y="260"/>
                    <a:pt x="2647" y="260"/>
                    <a:pt x="2647" y="260"/>
                  </a:cubicBezTo>
                  <a:cubicBezTo>
                    <a:pt x="2649" y="260"/>
                    <a:pt x="2666" y="236"/>
                    <a:pt x="2666" y="236"/>
                  </a:cubicBezTo>
                  <a:lnTo>
                    <a:pt x="2666" y="236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515" y="151"/>
                    <a:pt x="2396" y="1"/>
                    <a:pt x="2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29">
              <a:extLst>
                <a:ext uri="{FF2B5EF4-FFF2-40B4-BE49-F238E27FC236}">
                  <a16:creationId xmlns:a16="http://schemas.microsoft.com/office/drawing/2014/main" id="{F38AA61F-A550-7CC1-9310-14D185F8F601}"/>
                </a:ext>
              </a:extLst>
            </p:cNvPr>
            <p:cNvSpPr/>
            <p:nvPr/>
          </p:nvSpPr>
          <p:spPr>
            <a:xfrm>
              <a:off x="3932275" y="3267650"/>
              <a:ext cx="39300" cy="18700"/>
            </a:xfrm>
            <a:custGeom>
              <a:avLst/>
              <a:gdLst/>
              <a:ahLst/>
              <a:cxnLst/>
              <a:rect l="l" t="t" r="r" b="b"/>
              <a:pathLst>
                <a:path w="1572" h="748" extrusionOk="0">
                  <a:moveTo>
                    <a:pt x="1501" y="0"/>
                  </a:moveTo>
                  <a:lnTo>
                    <a:pt x="1" y="560"/>
                  </a:lnTo>
                  <a:cubicBezTo>
                    <a:pt x="22" y="622"/>
                    <a:pt x="44" y="686"/>
                    <a:pt x="65" y="748"/>
                  </a:cubicBezTo>
                  <a:lnTo>
                    <a:pt x="1572" y="2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29">
              <a:extLst>
                <a:ext uri="{FF2B5EF4-FFF2-40B4-BE49-F238E27FC236}">
                  <a16:creationId xmlns:a16="http://schemas.microsoft.com/office/drawing/2014/main" id="{D06D43F4-450F-C050-7D1B-45E6A4271B9D}"/>
                </a:ext>
              </a:extLst>
            </p:cNvPr>
            <p:cNvSpPr/>
            <p:nvPr/>
          </p:nvSpPr>
          <p:spPr>
            <a:xfrm>
              <a:off x="4963700" y="2188150"/>
              <a:ext cx="18450" cy="85925"/>
            </a:xfrm>
            <a:custGeom>
              <a:avLst/>
              <a:gdLst/>
              <a:ahLst/>
              <a:cxnLst/>
              <a:rect l="l" t="t" r="r" b="b"/>
              <a:pathLst>
                <a:path w="738" h="3437" extrusionOk="0">
                  <a:moveTo>
                    <a:pt x="738" y="1"/>
                  </a:moveTo>
                  <a:lnTo>
                    <a:pt x="738" y="1"/>
                  </a:lnTo>
                  <a:cubicBezTo>
                    <a:pt x="399" y="1113"/>
                    <a:pt x="4" y="2214"/>
                    <a:pt x="14" y="3401"/>
                  </a:cubicBezTo>
                  <a:lnTo>
                    <a:pt x="14" y="3401"/>
                  </a:lnTo>
                  <a:cubicBezTo>
                    <a:pt x="566" y="2336"/>
                    <a:pt x="545" y="1144"/>
                    <a:pt x="738" y="1"/>
                  </a:cubicBezTo>
                  <a:close/>
                  <a:moveTo>
                    <a:pt x="14" y="3401"/>
                  </a:moveTo>
                  <a:cubicBezTo>
                    <a:pt x="10" y="3409"/>
                    <a:pt x="5" y="3418"/>
                    <a:pt x="1" y="3426"/>
                  </a:cubicBezTo>
                  <a:lnTo>
                    <a:pt x="14" y="3436"/>
                  </a:lnTo>
                  <a:cubicBezTo>
                    <a:pt x="14" y="3424"/>
                    <a:pt x="14" y="3413"/>
                    <a:pt x="14" y="3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29">
              <a:extLst>
                <a:ext uri="{FF2B5EF4-FFF2-40B4-BE49-F238E27FC236}">
                  <a16:creationId xmlns:a16="http://schemas.microsoft.com/office/drawing/2014/main" id="{ADAA0645-B23E-2EAC-55E7-5888E68B0259}"/>
                </a:ext>
              </a:extLst>
            </p:cNvPr>
            <p:cNvSpPr/>
            <p:nvPr/>
          </p:nvSpPr>
          <p:spPr>
            <a:xfrm>
              <a:off x="5000025" y="2234050"/>
              <a:ext cx="24150" cy="79925"/>
            </a:xfrm>
            <a:custGeom>
              <a:avLst/>
              <a:gdLst/>
              <a:ahLst/>
              <a:cxnLst/>
              <a:rect l="l" t="t" r="r" b="b"/>
              <a:pathLst>
                <a:path w="966" h="3197" extrusionOk="0">
                  <a:moveTo>
                    <a:pt x="724" y="0"/>
                  </a:moveTo>
                  <a:cubicBezTo>
                    <a:pt x="483" y="1049"/>
                    <a:pt x="242" y="2098"/>
                    <a:pt x="1" y="3147"/>
                  </a:cubicBezTo>
                  <a:lnTo>
                    <a:pt x="219" y="3197"/>
                  </a:lnTo>
                  <a:cubicBezTo>
                    <a:pt x="467" y="2160"/>
                    <a:pt x="716" y="1122"/>
                    <a:pt x="965" y="85"/>
                  </a:cubicBez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29">
              <a:extLst>
                <a:ext uri="{FF2B5EF4-FFF2-40B4-BE49-F238E27FC236}">
                  <a16:creationId xmlns:a16="http://schemas.microsoft.com/office/drawing/2014/main" id="{ADE77B8A-DB30-4F1F-376A-60B66F8C4EDC}"/>
                </a:ext>
              </a:extLst>
            </p:cNvPr>
            <p:cNvSpPr/>
            <p:nvPr/>
          </p:nvSpPr>
          <p:spPr>
            <a:xfrm>
              <a:off x="4971100" y="2060375"/>
              <a:ext cx="12925" cy="59800"/>
            </a:xfrm>
            <a:custGeom>
              <a:avLst/>
              <a:gdLst/>
              <a:ahLst/>
              <a:cxnLst/>
              <a:rect l="l" t="t" r="r" b="b"/>
              <a:pathLst>
                <a:path w="517" h="2392" extrusionOk="0">
                  <a:moveTo>
                    <a:pt x="509" y="0"/>
                  </a:moveTo>
                  <a:lnTo>
                    <a:pt x="505" y="30"/>
                  </a:lnTo>
                  <a:lnTo>
                    <a:pt x="505" y="30"/>
                  </a:lnTo>
                  <a:cubicBezTo>
                    <a:pt x="509" y="22"/>
                    <a:pt x="513" y="13"/>
                    <a:pt x="517" y="5"/>
                  </a:cubicBezTo>
                  <a:lnTo>
                    <a:pt x="509" y="0"/>
                  </a:lnTo>
                  <a:close/>
                  <a:moveTo>
                    <a:pt x="505" y="30"/>
                  </a:moveTo>
                  <a:lnTo>
                    <a:pt x="505" y="30"/>
                  </a:lnTo>
                  <a:cubicBezTo>
                    <a:pt x="109" y="890"/>
                    <a:pt x="0" y="1535"/>
                    <a:pt x="197" y="2392"/>
                  </a:cubicBezTo>
                  <a:lnTo>
                    <a:pt x="505" y="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29">
              <a:extLst>
                <a:ext uri="{FF2B5EF4-FFF2-40B4-BE49-F238E27FC236}">
                  <a16:creationId xmlns:a16="http://schemas.microsoft.com/office/drawing/2014/main" id="{EF5A57DB-CA13-8E52-F02B-0F15B105D339}"/>
                </a:ext>
              </a:extLst>
            </p:cNvPr>
            <p:cNvSpPr/>
            <p:nvPr/>
          </p:nvSpPr>
          <p:spPr>
            <a:xfrm>
              <a:off x="4928525" y="2366050"/>
              <a:ext cx="15950" cy="40900"/>
            </a:xfrm>
            <a:custGeom>
              <a:avLst/>
              <a:gdLst/>
              <a:ahLst/>
              <a:cxnLst/>
              <a:rect l="l" t="t" r="r" b="b"/>
              <a:pathLst>
                <a:path w="638" h="1636" extrusionOk="0">
                  <a:moveTo>
                    <a:pt x="425" y="0"/>
                  </a:moveTo>
                  <a:lnTo>
                    <a:pt x="0" y="1584"/>
                  </a:lnTo>
                  <a:lnTo>
                    <a:pt x="206" y="1636"/>
                  </a:lnTo>
                  <a:lnTo>
                    <a:pt x="638" y="72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29">
              <a:extLst>
                <a:ext uri="{FF2B5EF4-FFF2-40B4-BE49-F238E27FC236}">
                  <a16:creationId xmlns:a16="http://schemas.microsoft.com/office/drawing/2014/main" id="{AAA2CB9D-9C43-6343-8DBC-8D670E563D29}"/>
                </a:ext>
              </a:extLst>
            </p:cNvPr>
            <p:cNvSpPr/>
            <p:nvPr/>
          </p:nvSpPr>
          <p:spPr>
            <a:xfrm>
              <a:off x="4873800" y="2383250"/>
              <a:ext cx="15725" cy="41900"/>
            </a:xfrm>
            <a:custGeom>
              <a:avLst/>
              <a:gdLst/>
              <a:ahLst/>
              <a:cxnLst/>
              <a:rect l="l" t="t" r="r" b="b"/>
              <a:pathLst>
                <a:path w="629" h="1676" extrusionOk="0">
                  <a:moveTo>
                    <a:pt x="435" y="1"/>
                  </a:moveTo>
                  <a:cubicBezTo>
                    <a:pt x="168" y="516"/>
                    <a:pt x="1" y="1060"/>
                    <a:pt x="52" y="1660"/>
                  </a:cubicBezTo>
                  <a:lnTo>
                    <a:pt x="52" y="1660"/>
                  </a:lnTo>
                  <a:cubicBezTo>
                    <a:pt x="244" y="1127"/>
                    <a:pt x="437" y="593"/>
                    <a:pt x="629" y="59"/>
                  </a:cubicBezTo>
                  <a:lnTo>
                    <a:pt x="435" y="1"/>
                  </a:lnTo>
                  <a:close/>
                  <a:moveTo>
                    <a:pt x="52" y="1660"/>
                  </a:moveTo>
                  <a:lnTo>
                    <a:pt x="52" y="1660"/>
                  </a:lnTo>
                  <a:cubicBezTo>
                    <a:pt x="51" y="1664"/>
                    <a:pt x="49" y="1668"/>
                    <a:pt x="48" y="1672"/>
                  </a:cubicBezTo>
                  <a:lnTo>
                    <a:pt x="54" y="1676"/>
                  </a:lnTo>
                  <a:cubicBezTo>
                    <a:pt x="53" y="1671"/>
                    <a:pt x="53" y="1666"/>
                    <a:pt x="52" y="16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29">
              <a:extLst>
                <a:ext uri="{FF2B5EF4-FFF2-40B4-BE49-F238E27FC236}">
                  <a16:creationId xmlns:a16="http://schemas.microsoft.com/office/drawing/2014/main" id="{DCFF779D-04F5-18E9-5D62-D370636ECFD8}"/>
                </a:ext>
              </a:extLst>
            </p:cNvPr>
            <p:cNvSpPr/>
            <p:nvPr/>
          </p:nvSpPr>
          <p:spPr>
            <a:xfrm>
              <a:off x="5012325" y="1982025"/>
              <a:ext cx="8850" cy="40550"/>
            </a:xfrm>
            <a:custGeom>
              <a:avLst/>
              <a:gdLst/>
              <a:ahLst/>
              <a:cxnLst/>
              <a:rect l="l" t="t" r="r" b="b"/>
              <a:pathLst>
                <a:path w="354" h="1622" extrusionOk="0">
                  <a:moveTo>
                    <a:pt x="294" y="1"/>
                  </a:moveTo>
                  <a:cubicBezTo>
                    <a:pt x="63" y="521"/>
                    <a:pt x="0" y="1056"/>
                    <a:pt x="3" y="1599"/>
                  </a:cubicBezTo>
                  <a:lnTo>
                    <a:pt x="214" y="1621"/>
                  </a:lnTo>
                  <a:cubicBezTo>
                    <a:pt x="261" y="1095"/>
                    <a:pt x="307" y="569"/>
                    <a:pt x="353" y="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29">
              <a:extLst>
                <a:ext uri="{FF2B5EF4-FFF2-40B4-BE49-F238E27FC236}">
                  <a16:creationId xmlns:a16="http://schemas.microsoft.com/office/drawing/2014/main" id="{E69E47F2-EE2A-4FAC-D58F-219AB505727E}"/>
                </a:ext>
              </a:extLst>
            </p:cNvPr>
            <p:cNvSpPr/>
            <p:nvPr/>
          </p:nvSpPr>
          <p:spPr>
            <a:xfrm>
              <a:off x="4992325" y="2203475"/>
              <a:ext cx="8825" cy="38750"/>
            </a:xfrm>
            <a:custGeom>
              <a:avLst/>
              <a:gdLst/>
              <a:ahLst/>
              <a:cxnLst/>
              <a:rect l="l" t="t" r="r" b="b"/>
              <a:pathLst>
                <a:path w="353" h="1550" extrusionOk="0">
                  <a:moveTo>
                    <a:pt x="132" y="0"/>
                  </a:moveTo>
                  <a:cubicBezTo>
                    <a:pt x="96" y="500"/>
                    <a:pt x="61" y="999"/>
                    <a:pt x="26" y="1499"/>
                  </a:cubicBezTo>
                  <a:lnTo>
                    <a:pt x="26" y="1499"/>
                  </a:lnTo>
                  <a:cubicBezTo>
                    <a:pt x="330" y="1035"/>
                    <a:pt x="348" y="531"/>
                    <a:pt x="353" y="26"/>
                  </a:cubicBezTo>
                  <a:lnTo>
                    <a:pt x="132" y="0"/>
                  </a:lnTo>
                  <a:close/>
                  <a:moveTo>
                    <a:pt x="26" y="1499"/>
                  </a:moveTo>
                  <a:cubicBezTo>
                    <a:pt x="18" y="1511"/>
                    <a:pt x="9" y="1523"/>
                    <a:pt x="1" y="1536"/>
                  </a:cubicBezTo>
                  <a:lnTo>
                    <a:pt x="22" y="1549"/>
                  </a:lnTo>
                  <a:cubicBezTo>
                    <a:pt x="23" y="1532"/>
                    <a:pt x="25" y="1516"/>
                    <a:pt x="26" y="1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29">
              <a:extLst>
                <a:ext uri="{FF2B5EF4-FFF2-40B4-BE49-F238E27FC236}">
                  <a16:creationId xmlns:a16="http://schemas.microsoft.com/office/drawing/2014/main" id="{76509EDF-4992-9310-6216-9FD61D8C05E7}"/>
                </a:ext>
              </a:extLst>
            </p:cNvPr>
            <p:cNvSpPr/>
            <p:nvPr/>
          </p:nvSpPr>
          <p:spPr>
            <a:xfrm>
              <a:off x="4984150" y="2241850"/>
              <a:ext cx="8750" cy="40375"/>
            </a:xfrm>
            <a:custGeom>
              <a:avLst/>
              <a:gdLst/>
              <a:ahLst/>
              <a:cxnLst/>
              <a:rect l="l" t="t" r="r" b="b"/>
              <a:pathLst>
                <a:path w="350" h="1615" extrusionOk="0">
                  <a:moveTo>
                    <a:pt x="328" y="1"/>
                  </a:moveTo>
                  <a:lnTo>
                    <a:pt x="324" y="58"/>
                  </a:lnTo>
                  <a:lnTo>
                    <a:pt x="324" y="58"/>
                  </a:lnTo>
                  <a:cubicBezTo>
                    <a:pt x="332" y="43"/>
                    <a:pt x="340" y="29"/>
                    <a:pt x="349" y="14"/>
                  </a:cubicBezTo>
                  <a:lnTo>
                    <a:pt x="328" y="1"/>
                  </a:lnTo>
                  <a:close/>
                  <a:moveTo>
                    <a:pt x="324" y="58"/>
                  </a:moveTo>
                  <a:cubicBezTo>
                    <a:pt x="47" y="539"/>
                    <a:pt x="1" y="1058"/>
                    <a:pt x="13" y="1588"/>
                  </a:cubicBezTo>
                  <a:lnTo>
                    <a:pt x="213" y="1614"/>
                  </a:lnTo>
                  <a:lnTo>
                    <a:pt x="324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29">
              <a:extLst>
                <a:ext uri="{FF2B5EF4-FFF2-40B4-BE49-F238E27FC236}">
                  <a16:creationId xmlns:a16="http://schemas.microsoft.com/office/drawing/2014/main" id="{29871E5B-ACBF-BF52-0859-4CC4D99D5A3F}"/>
                </a:ext>
              </a:extLst>
            </p:cNvPr>
            <p:cNvSpPr/>
            <p:nvPr/>
          </p:nvSpPr>
          <p:spPr>
            <a:xfrm>
              <a:off x="4865300" y="2425025"/>
              <a:ext cx="9850" cy="31725"/>
            </a:xfrm>
            <a:custGeom>
              <a:avLst/>
              <a:gdLst/>
              <a:ahLst/>
              <a:cxnLst/>
              <a:rect l="l" t="t" r="r" b="b"/>
              <a:pathLst>
                <a:path w="394" h="1269" extrusionOk="0">
                  <a:moveTo>
                    <a:pt x="388" y="0"/>
                  </a:moveTo>
                  <a:cubicBezTo>
                    <a:pt x="387" y="5"/>
                    <a:pt x="387" y="10"/>
                    <a:pt x="386" y="14"/>
                  </a:cubicBezTo>
                  <a:lnTo>
                    <a:pt x="386" y="14"/>
                  </a:lnTo>
                  <a:cubicBezTo>
                    <a:pt x="389" y="11"/>
                    <a:pt x="391" y="8"/>
                    <a:pt x="394" y="5"/>
                  </a:cubicBezTo>
                  <a:lnTo>
                    <a:pt x="388" y="0"/>
                  </a:lnTo>
                  <a:close/>
                  <a:moveTo>
                    <a:pt x="386" y="14"/>
                  </a:moveTo>
                  <a:cubicBezTo>
                    <a:pt x="104" y="390"/>
                    <a:pt x="0" y="799"/>
                    <a:pt x="248" y="1268"/>
                  </a:cubicBezTo>
                  <a:cubicBezTo>
                    <a:pt x="293" y="851"/>
                    <a:pt x="340" y="433"/>
                    <a:pt x="386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29">
              <a:extLst>
                <a:ext uri="{FF2B5EF4-FFF2-40B4-BE49-F238E27FC236}">
                  <a16:creationId xmlns:a16="http://schemas.microsoft.com/office/drawing/2014/main" id="{C676D996-80D0-AF96-550C-43BD72A02CE8}"/>
                </a:ext>
              </a:extLst>
            </p:cNvPr>
            <p:cNvSpPr/>
            <p:nvPr/>
          </p:nvSpPr>
          <p:spPr>
            <a:xfrm>
              <a:off x="4946875" y="2309750"/>
              <a:ext cx="8825" cy="31875"/>
            </a:xfrm>
            <a:custGeom>
              <a:avLst/>
              <a:gdLst/>
              <a:ahLst/>
              <a:cxnLst/>
              <a:rect l="l" t="t" r="r" b="b"/>
              <a:pathLst>
                <a:path w="353" h="1275" extrusionOk="0">
                  <a:moveTo>
                    <a:pt x="341" y="0"/>
                  </a:moveTo>
                  <a:cubicBezTo>
                    <a:pt x="340" y="8"/>
                    <a:pt x="339" y="16"/>
                    <a:pt x="338" y="24"/>
                  </a:cubicBezTo>
                  <a:lnTo>
                    <a:pt x="338" y="24"/>
                  </a:lnTo>
                  <a:cubicBezTo>
                    <a:pt x="343" y="18"/>
                    <a:pt x="347" y="13"/>
                    <a:pt x="352" y="7"/>
                  </a:cubicBezTo>
                  <a:lnTo>
                    <a:pt x="341" y="0"/>
                  </a:lnTo>
                  <a:close/>
                  <a:moveTo>
                    <a:pt x="338" y="24"/>
                  </a:moveTo>
                  <a:lnTo>
                    <a:pt x="338" y="24"/>
                  </a:lnTo>
                  <a:cubicBezTo>
                    <a:pt x="43" y="389"/>
                    <a:pt x="1" y="809"/>
                    <a:pt x="196" y="1274"/>
                  </a:cubicBezTo>
                  <a:cubicBezTo>
                    <a:pt x="244" y="857"/>
                    <a:pt x="290" y="441"/>
                    <a:pt x="338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29">
              <a:extLst>
                <a:ext uri="{FF2B5EF4-FFF2-40B4-BE49-F238E27FC236}">
                  <a16:creationId xmlns:a16="http://schemas.microsoft.com/office/drawing/2014/main" id="{479B65F0-6EBE-BE0D-CAC5-F2BBEBDED3D1}"/>
                </a:ext>
              </a:extLst>
            </p:cNvPr>
            <p:cNvSpPr/>
            <p:nvPr/>
          </p:nvSpPr>
          <p:spPr>
            <a:xfrm>
              <a:off x="4955375" y="2273825"/>
              <a:ext cx="10725" cy="36100"/>
            </a:xfrm>
            <a:custGeom>
              <a:avLst/>
              <a:gdLst/>
              <a:ahLst/>
              <a:cxnLst/>
              <a:rect l="l" t="t" r="r" b="b"/>
              <a:pathLst>
                <a:path w="429" h="1444" extrusionOk="0">
                  <a:moveTo>
                    <a:pt x="334" y="0"/>
                  </a:moveTo>
                  <a:lnTo>
                    <a:pt x="334" y="0"/>
                  </a:lnTo>
                  <a:cubicBezTo>
                    <a:pt x="336" y="13"/>
                    <a:pt x="339" y="25"/>
                    <a:pt x="341" y="38"/>
                  </a:cubicBezTo>
                  <a:lnTo>
                    <a:pt x="341" y="38"/>
                  </a:lnTo>
                  <a:lnTo>
                    <a:pt x="347" y="9"/>
                  </a:lnTo>
                  <a:lnTo>
                    <a:pt x="334" y="0"/>
                  </a:lnTo>
                  <a:close/>
                  <a:moveTo>
                    <a:pt x="341" y="38"/>
                  </a:moveTo>
                  <a:lnTo>
                    <a:pt x="20" y="1409"/>
                  </a:lnTo>
                  <a:lnTo>
                    <a:pt x="20" y="1409"/>
                  </a:lnTo>
                  <a:cubicBezTo>
                    <a:pt x="305" y="992"/>
                    <a:pt x="429" y="539"/>
                    <a:pt x="341" y="38"/>
                  </a:cubicBezTo>
                  <a:close/>
                  <a:moveTo>
                    <a:pt x="20" y="1409"/>
                  </a:moveTo>
                  <a:cubicBezTo>
                    <a:pt x="14" y="1418"/>
                    <a:pt x="7" y="1428"/>
                    <a:pt x="1" y="1437"/>
                  </a:cubicBezTo>
                  <a:lnTo>
                    <a:pt x="12" y="1444"/>
                  </a:lnTo>
                  <a:lnTo>
                    <a:pt x="20" y="14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29">
              <a:extLst>
                <a:ext uri="{FF2B5EF4-FFF2-40B4-BE49-F238E27FC236}">
                  <a16:creationId xmlns:a16="http://schemas.microsoft.com/office/drawing/2014/main" id="{7327F3C4-FA09-B154-3EE3-29D64C20235F}"/>
                </a:ext>
              </a:extLst>
            </p:cNvPr>
            <p:cNvSpPr/>
            <p:nvPr/>
          </p:nvSpPr>
          <p:spPr>
            <a:xfrm>
              <a:off x="4955450" y="2394150"/>
              <a:ext cx="10000" cy="27875"/>
            </a:xfrm>
            <a:custGeom>
              <a:avLst/>
              <a:gdLst/>
              <a:ahLst/>
              <a:cxnLst/>
              <a:rect l="l" t="t" r="r" b="b"/>
              <a:pathLst>
                <a:path w="400" h="1115" extrusionOk="0">
                  <a:moveTo>
                    <a:pt x="214" y="1"/>
                  </a:moveTo>
                  <a:lnTo>
                    <a:pt x="0" y="1083"/>
                  </a:lnTo>
                  <a:lnTo>
                    <a:pt x="173" y="1114"/>
                  </a:lnTo>
                  <a:cubicBezTo>
                    <a:pt x="249" y="754"/>
                    <a:pt x="325" y="394"/>
                    <a:pt x="400" y="35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29">
              <a:extLst>
                <a:ext uri="{FF2B5EF4-FFF2-40B4-BE49-F238E27FC236}">
                  <a16:creationId xmlns:a16="http://schemas.microsoft.com/office/drawing/2014/main" id="{39753785-745D-2D07-C375-642E7B2F37A4}"/>
                </a:ext>
              </a:extLst>
            </p:cNvPr>
            <p:cNvSpPr/>
            <p:nvPr/>
          </p:nvSpPr>
          <p:spPr>
            <a:xfrm>
              <a:off x="4983800" y="2023750"/>
              <a:ext cx="9250" cy="36750"/>
            </a:xfrm>
            <a:custGeom>
              <a:avLst/>
              <a:gdLst/>
              <a:ahLst/>
              <a:cxnLst/>
              <a:rect l="l" t="t" r="r" b="b"/>
              <a:pathLst>
                <a:path w="370" h="1470" extrusionOk="0">
                  <a:moveTo>
                    <a:pt x="296" y="1"/>
                  </a:moveTo>
                  <a:cubicBezTo>
                    <a:pt x="208" y="450"/>
                    <a:pt x="120" y="900"/>
                    <a:pt x="31" y="1349"/>
                  </a:cubicBezTo>
                  <a:lnTo>
                    <a:pt x="31" y="1349"/>
                  </a:lnTo>
                  <a:cubicBezTo>
                    <a:pt x="145" y="918"/>
                    <a:pt x="258" y="487"/>
                    <a:pt x="370" y="56"/>
                  </a:cubicBezTo>
                  <a:lnTo>
                    <a:pt x="296" y="1"/>
                  </a:lnTo>
                  <a:close/>
                  <a:moveTo>
                    <a:pt x="31" y="1349"/>
                  </a:moveTo>
                  <a:cubicBezTo>
                    <a:pt x="21" y="1387"/>
                    <a:pt x="11" y="1426"/>
                    <a:pt x="1" y="1465"/>
                  </a:cubicBezTo>
                  <a:lnTo>
                    <a:pt x="8" y="1470"/>
                  </a:lnTo>
                  <a:cubicBezTo>
                    <a:pt x="16" y="1429"/>
                    <a:pt x="23" y="1389"/>
                    <a:pt x="31" y="13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29">
              <a:extLst>
                <a:ext uri="{FF2B5EF4-FFF2-40B4-BE49-F238E27FC236}">
                  <a16:creationId xmlns:a16="http://schemas.microsoft.com/office/drawing/2014/main" id="{93CF6A6C-BB53-9655-314F-872A20E47D6C}"/>
                </a:ext>
              </a:extLst>
            </p:cNvPr>
            <p:cNvSpPr/>
            <p:nvPr/>
          </p:nvSpPr>
          <p:spPr>
            <a:xfrm>
              <a:off x="4985375" y="1953500"/>
              <a:ext cx="10600" cy="36025"/>
            </a:xfrm>
            <a:custGeom>
              <a:avLst/>
              <a:gdLst/>
              <a:ahLst/>
              <a:cxnLst/>
              <a:rect l="l" t="t" r="r" b="b"/>
              <a:pathLst>
                <a:path w="424" h="1441" extrusionOk="0">
                  <a:moveTo>
                    <a:pt x="333" y="0"/>
                  </a:moveTo>
                  <a:cubicBezTo>
                    <a:pt x="226" y="472"/>
                    <a:pt x="120" y="944"/>
                    <a:pt x="15" y="1415"/>
                  </a:cubicBezTo>
                  <a:lnTo>
                    <a:pt x="15" y="1415"/>
                  </a:lnTo>
                  <a:cubicBezTo>
                    <a:pt x="340" y="1001"/>
                    <a:pt x="424" y="526"/>
                    <a:pt x="351" y="13"/>
                  </a:cubicBezTo>
                  <a:lnTo>
                    <a:pt x="333" y="0"/>
                  </a:lnTo>
                  <a:close/>
                  <a:moveTo>
                    <a:pt x="15" y="1415"/>
                  </a:moveTo>
                  <a:lnTo>
                    <a:pt x="15" y="1415"/>
                  </a:lnTo>
                  <a:cubicBezTo>
                    <a:pt x="10" y="1422"/>
                    <a:pt x="5" y="1428"/>
                    <a:pt x="0" y="1434"/>
                  </a:cubicBezTo>
                  <a:lnTo>
                    <a:pt x="9" y="1441"/>
                  </a:lnTo>
                  <a:cubicBezTo>
                    <a:pt x="11" y="1432"/>
                    <a:pt x="13" y="1424"/>
                    <a:pt x="15" y="14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29">
              <a:extLst>
                <a:ext uri="{FF2B5EF4-FFF2-40B4-BE49-F238E27FC236}">
                  <a16:creationId xmlns:a16="http://schemas.microsoft.com/office/drawing/2014/main" id="{D970FB36-593A-5510-1462-68250954FF07}"/>
                </a:ext>
              </a:extLst>
            </p:cNvPr>
            <p:cNvSpPr/>
            <p:nvPr/>
          </p:nvSpPr>
          <p:spPr>
            <a:xfrm>
              <a:off x="4861725" y="2537400"/>
              <a:ext cx="6350" cy="25700"/>
            </a:xfrm>
            <a:custGeom>
              <a:avLst/>
              <a:gdLst/>
              <a:ahLst/>
              <a:cxnLst/>
              <a:rect l="l" t="t" r="r" b="b"/>
              <a:pathLst>
                <a:path w="254" h="1028" extrusionOk="0">
                  <a:moveTo>
                    <a:pt x="8" y="1"/>
                  </a:moveTo>
                  <a:cubicBezTo>
                    <a:pt x="11" y="315"/>
                    <a:pt x="15" y="631"/>
                    <a:pt x="18" y="946"/>
                  </a:cubicBezTo>
                  <a:lnTo>
                    <a:pt x="18" y="946"/>
                  </a:lnTo>
                  <a:cubicBezTo>
                    <a:pt x="96" y="637"/>
                    <a:pt x="174" y="328"/>
                    <a:pt x="254" y="18"/>
                  </a:cubicBezTo>
                  <a:lnTo>
                    <a:pt x="8" y="1"/>
                  </a:lnTo>
                  <a:close/>
                  <a:moveTo>
                    <a:pt x="18" y="946"/>
                  </a:moveTo>
                  <a:lnTo>
                    <a:pt x="18" y="946"/>
                  </a:lnTo>
                  <a:cubicBezTo>
                    <a:pt x="13" y="969"/>
                    <a:pt x="7" y="991"/>
                    <a:pt x="1" y="1014"/>
                  </a:cubicBezTo>
                  <a:lnTo>
                    <a:pt x="19" y="1028"/>
                  </a:lnTo>
                  <a:cubicBezTo>
                    <a:pt x="19" y="1001"/>
                    <a:pt x="19" y="973"/>
                    <a:pt x="18" y="9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29">
              <a:extLst>
                <a:ext uri="{FF2B5EF4-FFF2-40B4-BE49-F238E27FC236}">
                  <a16:creationId xmlns:a16="http://schemas.microsoft.com/office/drawing/2014/main" id="{8A0CA3C0-F179-C00D-0DA5-699024D4819D}"/>
                </a:ext>
              </a:extLst>
            </p:cNvPr>
            <p:cNvSpPr/>
            <p:nvPr/>
          </p:nvSpPr>
          <p:spPr>
            <a:xfrm>
              <a:off x="5070925" y="2060450"/>
              <a:ext cx="10350" cy="24900"/>
            </a:xfrm>
            <a:custGeom>
              <a:avLst/>
              <a:gdLst/>
              <a:ahLst/>
              <a:cxnLst/>
              <a:rect l="l" t="t" r="r" b="b"/>
              <a:pathLst>
                <a:path w="414" h="996" extrusionOk="0">
                  <a:moveTo>
                    <a:pt x="348" y="0"/>
                  </a:moveTo>
                  <a:cubicBezTo>
                    <a:pt x="232" y="314"/>
                    <a:pt x="117" y="628"/>
                    <a:pt x="0" y="943"/>
                  </a:cubicBezTo>
                  <a:lnTo>
                    <a:pt x="222" y="996"/>
                  </a:lnTo>
                  <a:lnTo>
                    <a:pt x="413" y="47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29">
              <a:extLst>
                <a:ext uri="{FF2B5EF4-FFF2-40B4-BE49-F238E27FC236}">
                  <a16:creationId xmlns:a16="http://schemas.microsoft.com/office/drawing/2014/main" id="{64D4004F-2676-89A1-B4CB-0653E8C9F978}"/>
                </a:ext>
              </a:extLst>
            </p:cNvPr>
            <p:cNvSpPr/>
            <p:nvPr/>
          </p:nvSpPr>
          <p:spPr>
            <a:xfrm>
              <a:off x="4977975" y="1989325"/>
              <a:ext cx="7650" cy="20225"/>
            </a:xfrm>
            <a:custGeom>
              <a:avLst/>
              <a:gdLst/>
              <a:ahLst/>
              <a:cxnLst/>
              <a:rect l="l" t="t" r="r" b="b"/>
              <a:pathLst>
                <a:path w="306" h="809" extrusionOk="0">
                  <a:moveTo>
                    <a:pt x="296" y="1"/>
                  </a:moveTo>
                  <a:lnTo>
                    <a:pt x="294" y="35"/>
                  </a:lnTo>
                  <a:lnTo>
                    <a:pt x="305" y="8"/>
                  </a:lnTo>
                  <a:lnTo>
                    <a:pt x="296" y="1"/>
                  </a:lnTo>
                  <a:close/>
                  <a:moveTo>
                    <a:pt x="294" y="35"/>
                  </a:moveTo>
                  <a:lnTo>
                    <a:pt x="1" y="763"/>
                  </a:lnTo>
                  <a:lnTo>
                    <a:pt x="251" y="808"/>
                  </a:lnTo>
                  <a:lnTo>
                    <a:pt x="294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29">
              <a:extLst>
                <a:ext uri="{FF2B5EF4-FFF2-40B4-BE49-F238E27FC236}">
                  <a16:creationId xmlns:a16="http://schemas.microsoft.com/office/drawing/2014/main" id="{842A826E-EDC9-28B5-F84F-0EBE135821ED}"/>
                </a:ext>
              </a:extLst>
            </p:cNvPr>
            <p:cNvSpPr/>
            <p:nvPr/>
          </p:nvSpPr>
          <p:spPr>
            <a:xfrm>
              <a:off x="4881400" y="2432350"/>
              <a:ext cx="9350" cy="20275"/>
            </a:xfrm>
            <a:custGeom>
              <a:avLst/>
              <a:gdLst/>
              <a:ahLst/>
              <a:cxnLst/>
              <a:rect l="l" t="t" r="r" b="b"/>
              <a:pathLst>
                <a:path w="374" h="811" extrusionOk="0">
                  <a:moveTo>
                    <a:pt x="200" y="1"/>
                  </a:moveTo>
                  <a:lnTo>
                    <a:pt x="1" y="772"/>
                  </a:lnTo>
                  <a:lnTo>
                    <a:pt x="138" y="810"/>
                  </a:lnTo>
                  <a:lnTo>
                    <a:pt x="374" y="110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29">
              <a:extLst>
                <a:ext uri="{FF2B5EF4-FFF2-40B4-BE49-F238E27FC236}">
                  <a16:creationId xmlns:a16="http://schemas.microsoft.com/office/drawing/2014/main" id="{D15C48EB-F5DD-6673-641F-EA6499404D63}"/>
                </a:ext>
              </a:extLst>
            </p:cNvPr>
            <p:cNvSpPr/>
            <p:nvPr/>
          </p:nvSpPr>
          <p:spPr>
            <a:xfrm>
              <a:off x="3752275" y="3279375"/>
              <a:ext cx="62500" cy="31125"/>
            </a:xfrm>
            <a:custGeom>
              <a:avLst/>
              <a:gdLst/>
              <a:ahLst/>
              <a:cxnLst/>
              <a:rect l="l" t="t" r="r" b="b"/>
              <a:pathLst>
                <a:path w="2500" h="1245" extrusionOk="0">
                  <a:moveTo>
                    <a:pt x="2422" y="0"/>
                  </a:moveTo>
                  <a:lnTo>
                    <a:pt x="0" y="1062"/>
                  </a:lnTo>
                  <a:cubicBezTo>
                    <a:pt x="26" y="1122"/>
                    <a:pt x="51" y="1184"/>
                    <a:pt x="76" y="1245"/>
                  </a:cubicBezTo>
                  <a:lnTo>
                    <a:pt x="2499" y="240"/>
                  </a:lnTo>
                  <a:cubicBezTo>
                    <a:pt x="2473" y="160"/>
                    <a:pt x="2448" y="80"/>
                    <a:pt x="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29">
              <a:extLst>
                <a:ext uri="{FF2B5EF4-FFF2-40B4-BE49-F238E27FC236}">
                  <a16:creationId xmlns:a16="http://schemas.microsoft.com/office/drawing/2014/main" id="{CB026289-1A3E-C10D-F6BF-C5EF82243381}"/>
                </a:ext>
              </a:extLst>
            </p:cNvPr>
            <p:cNvSpPr/>
            <p:nvPr/>
          </p:nvSpPr>
          <p:spPr>
            <a:xfrm>
              <a:off x="4347425" y="2503725"/>
              <a:ext cx="197500" cy="51325"/>
            </a:xfrm>
            <a:custGeom>
              <a:avLst/>
              <a:gdLst/>
              <a:ahLst/>
              <a:cxnLst/>
              <a:rect l="l" t="t" r="r" b="b"/>
              <a:pathLst>
                <a:path w="7900" h="2053" extrusionOk="0">
                  <a:moveTo>
                    <a:pt x="0" y="0"/>
                  </a:moveTo>
                  <a:lnTo>
                    <a:pt x="0" y="0"/>
                  </a:lnTo>
                  <a:cubicBezTo>
                    <a:pt x="2567" y="959"/>
                    <a:pt x="5226" y="1533"/>
                    <a:pt x="7899" y="2052"/>
                  </a:cubicBezTo>
                  <a:cubicBezTo>
                    <a:pt x="6627" y="1545"/>
                    <a:pt x="5356" y="1011"/>
                    <a:pt x="4037" y="681"/>
                  </a:cubicBezTo>
                  <a:cubicBezTo>
                    <a:pt x="2718" y="350"/>
                    <a:pt x="1348" y="2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29">
              <a:extLst>
                <a:ext uri="{FF2B5EF4-FFF2-40B4-BE49-F238E27FC236}">
                  <a16:creationId xmlns:a16="http://schemas.microsoft.com/office/drawing/2014/main" id="{C52F24CA-1CE4-8F3E-D363-2CD9AD90D73A}"/>
                </a:ext>
              </a:extLst>
            </p:cNvPr>
            <p:cNvSpPr/>
            <p:nvPr/>
          </p:nvSpPr>
          <p:spPr>
            <a:xfrm>
              <a:off x="3699850" y="2383725"/>
              <a:ext cx="162150" cy="13775"/>
            </a:xfrm>
            <a:custGeom>
              <a:avLst/>
              <a:gdLst/>
              <a:ahLst/>
              <a:cxnLst/>
              <a:rect l="l" t="t" r="r" b="b"/>
              <a:pathLst>
                <a:path w="6486" h="551" extrusionOk="0">
                  <a:moveTo>
                    <a:pt x="2015" y="1"/>
                  </a:moveTo>
                  <a:cubicBezTo>
                    <a:pt x="1358" y="1"/>
                    <a:pt x="688" y="48"/>
                    <a:pt x="0" y="160"/>
                  </a:cubicBezTo>
                  <a:lnTo>
                    <a:pt x="6485" y="550"/>
                  </a:lnTo>
                  <a:cubicBezTo>
                    <a:pt x="5018" y="258"/>
                    <a:pt x="3551" y="1"/>
                    <a:pt x="2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29">
              <a:extLst>
                <a:ext uri="{FF2B5EF4-FFF2-40B4-BE49-F238E27FC236}">
                  <a16:creationId xmlns:a16="http://schemas.microsoft.com/office/drawing/2014/main" id="{E0924A92-B34A-24CB-EF83-68A246887C8C}"/>
                </a:ext>
              </a:extLst>
            </p:cNvPr>
            <p:cNvSpPr/>
            <p:nvPr/>
          </p:nvSpPr>
          <p:spPr>
            <a:xfrm>
              <a:off x="3734300" y="2364375"/>
              <a:ext cx="79200" cy="9625"/>
            </a:xfrm>
            <a:custGeom>
              <a:avLst/>
              <a:gdLst/>
              <a:ahLst/>
              <a:cxnLst/>
              <a:rect l="l" t="t" r="r" b="b"/>
              <a:pathLst>
                <a:path w="3168" h="385" extrusionOk="0">
                  <a:moveTo>
                    <a:pt x="11" y="1"/>
                  </a:moveTo>
                  <a:cubicBezTo>
                    <a:pt x="8" y="72"/>
                    <a:pt x="5" y="142"/>
                    <a:pt x="0" y="214"/>
                  </a:cubicBezTo>
                  <a:lnTo>
                    <a:pt x="3142" y="385"/>
                  </a:lnTo>
                  <a:cubicBezTo>
                    <a:pt x="3152" y="296"/>
                    <a:pt x="3159" y="208"/>
                    <a:pt x="3167" y="120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29">
              <a:extLst>
                <a:ext uri="{FF2B5EF4-FFF2-40B4-BE49-F238E27FC236}">
                  <a16:creationId xmlns:a16="http://schemas.microsoft.com/office/drawing/2014/main" id="{156D8D1D-B037-8A3E-4383-D7A9E4DA9D5A}"/>
                </a:ext>
              </a:extLst>
            </p:cNvPr>
            <p:cNvSpPr/>
            <p:nvPr/>
          </p:nvSpPr>
          <p:spPr>
            <a:xfrm>
              <a:off x="3991850" y="2407900"/>
              <a:ext cx="75125" cy="20650"/>
            </a:xfrm>
            <a:custGeom>
              <a:avLst/>
              <a:gdLst/>
              <a:ahLst/>
              <a:cxnLst/>
              <a:rect l="l" t="t" r="r" b="b"/>
              <a:pathLst>
                <a:path w="3005" h="826" extrusionOk="0">
                  <a:moveTo>
                    <a:pt x="43" y="0"/>
                  </a:moveTo>
                  <a:lnTo>
                    <a:pt x="0" y="195"/>
                  </a:lnTo>
                  <a:lnTo>
                    <a:pt x="2880" y="826"/>
                  </a:lnTo>
                  <a:cubicBezTo>
                    <a:pt x="2922" y="757"/>
                    <a:pt x="2964" y="687"/>
                    <a:pt x="3005" y="620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29">
              <a:extLst>
                <a:ext uri="{FF2B5EF4-FFF2-40B4-BE49-F238E27FC236}">
                  <a16:creationId xmlns:a16="http://schemas.microsoft.com/office/drawing/2014/main" id="{AD14F2B8-93C5-9D5B-AED0-C990F304A54F}"/>
                </a:ext>
              </a:extLst>
            </p:cNvPr>
            <p:cNvSpPr/>
            <p:nvPr/>
          </p:nvSpPr>
          <p:spPr>
            <a:xfrm>
              <a:off x="3598350" y="2384150"/>
              <a:ext cx="71300" cy="17925"/>
            </a:xfrm>
            <a:custGeom>
              <a:avLst/>
              <a:gdLst/>
              <a:ahLst/>
              <a:cxnLst/>
              <a:rect l="l" t="t" r="r" b="b"/>
              <a:pathLst>
                <a:path w="2852" h="717" extrusionOk="0">
                  <a:moveTo>
                    <a:pt x="2825" y="0"/>
                  </a:moveTo>
                  <a:lnTo>
                    <a:pt x="730" y="281"/>
                  </a:lnTo>
                  <a:lnTo>
                    <a:pt x="753" y="261"/>
                  </a:lnTo>
                  <a:lnTo>
                    <a:pt x="753" y="261"/>
                  </a:lnTo>
                  <a:lnTo>
                    <a:pt x="0" y="717"/>
                  </a:lnTo>
                  <a:lnTo>
                    <a:pt x="2852" y="193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29">
              <a:extLst>
                <a:ext uri="{FF2B5EF4-FFF2-40B4-BE49-F238E27FC236}">
                  <a16:creationId xmlns:a16="http://schemas.microsoft.com/office/drawing/2014/main" id="{C855B21B-34BF-EC45-7B23-6D39377EDD87}"/>
                </a:ext>
              </a:extLst>
            </p:cNvPr>
            <p:cNvSpPr/>
            <p:nvPr/>
          </p:nvSpPr>
          <p:spPr>
            <a:xfrm>
              <a:off x="4118500" y="2439600"/>
              <a:ext cx="71600" cy="24775"/>
            </a:xfrm>
            <a:custGeom>
              <a:avLst/>
              <a:gdLst/>
              <a:ahLst/>
              <a:cxnLst/>
              <a:rect l="l" t="t" r="r" b="b"/>
              <a:pathLst>
                <a:path w="2864" h="991" extrusionOk="0">
                  <a:moveTo>
                    <a:pt x="56" y="0"/>
                  </a:moveTo>
                  <a:cubicBezTo>
                    <a:pt x="38" y="68"/>
                    <a:pt x="19" y="136"/>
                    <a:pt x="1" y="204"/>
                  </a:cubicBezTo>
                  <a:lnTo>
                    <a:pt x="2804" y="990"/>
                  </a:lnTo>
                  <a:cubicBezTo>
                    <a:pt x="2825" y="918"/>
                    <a:pt x="2844" y="845"/>
                    <a:pt x="2863" y="774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29">
              <a:extLst>
                <a:ext uri="{FF2B5EF4-FFF2-40B4-BE49-F238E27FC236}">
                  <a16:creationId xmlns:a16="http://schemas.microsoft.com/office/drawing/2014/main" id="{E9351D02-2A8B-50AA-A5D4-9D400211158C}"/>
                </a:ext>
              </a:extLst>
            </p:cNvPr>
            <p:cNvSpPr/>
            <p:nvPr/>
          </p:nvSpPr>
          <p:spPr>
            <a:xfrm>
              <a:off x="3602775" y="2371475"/>
              <a:ext cx="56725" cy="19675"/>
            </a:xfrm>
            <a:custGeom>
              <a:avLst/>
              <a:gdLst/>
              <a:ahLst/>
              <a:cxnLst/>
              <a:rect l="l" t="t" r="r" b="b"/>
              <a:pathLst>
                <a:path w="2269" h="787" extrusionOk="0">
                  <a:moveTo>
                    <a:pt x="2227" y="1"/>
                  </a:moveTo>
                  <a:lnTo>
                    <a:pt x="0" y="539"/>
                  </a:lnTo>
                  <a:lnTo>
                    <a:pt x="576" y="768"/>
                  </a:lnTo>
                  <a:lnTo>
                    <a:pt x="554" y="787"/>
                  </a:lnTo>
                  <a:cubicBezTo>
                    <a:pt x="1126" y="572"/>
                    <a:pt x="1696" y="358"/>
                    <a:pt x="2268" y="144"/>
                  </a:cubicBezTo>
                  <a:cubicBezTo>
                    <a:pt x="2255" y="96"/>
                    <a:pt x="2241" y="48"/>
                    <a:pt x="2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29">
              <a:extLst>
                <a:ext uri="{FF2B5EF4-FFF2-40B4-BE49-F238E27FC236}">
                  <a16:creationId xmlns:a16="http://schemas.microsoft.com/office/drawing/2014/main" id="{567F126A-C1C0-74F2-7672-DD3AD5AED55C}"/>
                </a:ext>
              </a:extLst>
            </p:cNvPr>
            <p:cNvSpPr/>
            <p:nvPr/>
          </p:nvSpPr>
          <p:spPr>
            <a:xfrm>
              <a:off x="4235275" y="2477925"/>
              <a:ext cx="52875" cy="16250"/>
            </a:xfrm>
            <a:custGeom>
              <a:avLst/>
              <a:gdLst/>
              <a:ahLst/>
              <a:cxnLst/>
              <a:rect l="l" t="t" r="r" b="b"/>
              <a:pathLst>
                <a:path w="2115" h="650" extrusionOk="0">
                  <a:moveTo>
                    <a:pt x="29" y="1"/>
                  </a:moveTo>
                  <a:lnTo>
                    <a:pt x="1" y="140"/>
                  </a:lnTo>
                  <a:lnTo>
                    <a:pt x="2065" y="649"/>
                  </a:lnTo>
                  <a:lnTo>
                    <a:pt x="2115" y="500"/>
                  </a:lnTo>
                  <a:lnTo>
                    <a:pt x="1818" y="259"/>
                  </a:lnTo>
                  <a:lnTo>
                    <a:pt x="1312" y="1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29">
              <a:extLst>
                <a:ext uri="{FF2B5EF4-FFF2-40B4-BE49-F238E27FC236}">
                  <a16:creationId xmlns:a16="http://schemas.microsoft.com/office/drawing/2014/main" id="{A3BA5028-819E-2D0A-0803-DE6B7E6B37FA}"/>
                </a:ext>
              </a:extLst>
            </p:cNvPr>
            <p:cNvSpPr/>
            <p:nvPr/>
          </p:nvSpPr>
          <p:spPr>
            <a:xfrm>
              <a:off x="3519800" y="2399475"/>
              <a:ext cx="42875" cy="19125"/>
            </a:xfrm>
            <a:custGeom>
              <a:avLst/>
              <a:gdLst/>
              <a:ahLst/>
              <a:cxnLst/>
              <a:rect l="l" t="t" r="r" b="b"/>
              <a:pathLst>
                <a:path w="1715" h="765" extrusionOk="0">
                  <a:moveTo>
                    <a:pt x="1715" y="1"/>
                  </a:moveTo>
                  <a:lnTo>
                    <a:pt x="1715" y="1"/>
                  </a:lnTo>
                  <a:cubicBezTo>
                    <a:pt x="1033" y="48"/>
                    <a:pt x="396" y="160"/>
                    <a:pt x="0" y="764"/>
                  </a:cubicBezTo>
                  <a:lnTo>
                    <a:pt x="864" y="556"/>
                  </a:lnTo>
                  <a:lnTo>
                    <a:pt x="1109" y="410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29">
              <a:extLst>
                <a:ext uri="{FF2B5EF4-FFF2-40B4-BE49-F238E27FC236}">
                  <a16:creationId xmlns:a16="http://schemas.microsoft.com/office/drawing/2014/main" id="{C298FF9D-37DA-49B9-CB29-23F2F78A175D}"/>
                </a:ext>
              </a:extLst>
            </p:cNvPr>
            <p:cNvSpPr/>
            <p:nvPr/>
          </p:nvSpPr>
          <p:spPr>
            <a:xfrm>
              <a:off x="3528025" y="2408575"/>
              <a:ext cx="28950" cy="16375"/>
            </a:xfrm>
            <a:custGeom>
              <a:avLst/>
              <a:gdLst/>
              <a:ahLst/>
              <a:cxnLst/>
              <a:rect l="l" t="t" r="r" b="b"/>
              <a:pathLst>
                <a:path w="1158" h="655" extrusionOk="0">
                  <a:moveTo>
                    <a:pt x="1158" y="0"/>
                  </a:moveTo>
                  <a:lnTo>
                    <a:pt x="780" y="46"/>
                  </a:lnTo>
                  <a:lnTo>
                    <a:pt x="535" y="192"/>
                  </a:lnTo>
                  <a:lnTo>
                    <a:pt x="1" y="655"/>
                  </a:lnTo>
                  <a:cubicBezTo>
                    <a:pt x="493" y="642"/>
                    <a:pt x="844" y="368"/>
                    <a:pt x="1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29">
              <a:extLst>
                <a:ext uri="{FF2B5EF4-FFF2-40B4-BE49-F238E27FC236}">
                  <a16:creationId xmlns:a16="http://schemas.microsoft.com/office/drawing/2014/main" id="{D9BF94F1-2552-C9E3-58DA-845AE8E23300}"/>
                </a:ext>
              </a:extLst>
            </p:cNvPr>
            <p:cNvSpPr/>
            <p:nvPr/>
          </p:nvSpPr>
          <p:spPr>
            <a:xfrm>
              <a:off x="4268050" y="2476000"/>
              <a:ext cx="26750" cy="8400"/>
            </a:xfrm>
            <a:custGeom>
              <a:avLst/>
              <a:gdLst/>
              <a:ahLst/>
              <a:cxnLst/>
              <a:rect l="l" t="t" r="r" b="b"/>
              <a:pathLst>
                <a:path w="1070" h="336" extrusionOk="0">
                  <a:moveTo>
                    <a:pt x="365" y="0"/>
                  </a:moveTo>
                  <a:cubicBezTo>
                    <a:pt x="240" y="0"/>
                    <a:pt x="158" y="66"/>
                    <a:pt x="1" y="194"/>
                  </a:cubicBezTo>
                  <a:lnTo>
                    <a:pt x="507" y="336"/>
                  </a:lnTo>
                  <a:lnTo>
                    <a:pt x="1070" y="240"/>
                  </a:lnTo>
                  <a:cubicBezTo>
                    <a:pt x="685" y="78"/>
                    <a:pt x="49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29">
              <a:extLst>
                <a:ext uri="{FF2B5EF4-FFF2-40B4-BE49-F238E27FC236}">
                  <a16:creationId xmlns:a16="http://schemas.microsoft.com/office/drawing/2014/main" id="{E607E071-C396-9AA0-2791-D5F13A5921DB}"/>
                </a:ext>
              </a:extLst>
            </p:cNvPr>
            <p:cNvSpPr/>
            <p:nvPr/>
          </p:nvSpPr>
          <p:spPr>
            <a:xfrm>
              <a:off x="3631675" y="3080450"/>
              <a:ext cx="125675" cy="27100"/>
            </a:xfrm>
            <a:custGeom>
              <a:avLst/>
              <a:gdLst/>
              <a:ahLst/>
              <a:cxnLst/>
              <a:rect l="l" t="t" r="r" b="b"/>
              <a:pathLst>
                <a:path w="5027" h="1084" extrusionOk="0">
                  <a:moveTo>
                    <a:pt x="5027" y="0"/>
                  </a:moveTo>
                  <a:cubicBezTo>
                    <a:pt x="3276" y="15"/>
                    <a:pt x="1603" y="387"/>
                    <a:pt x="0" y="1084"/>
                  </a:cubicBezTo>
                  <a:lnTo>
                    <a:pt x="50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29">
              <a:extLst>
                <a:ext uri="{FF2B5EF4-FFF2-40B4-BE49-F238E27FC236}">
                  <a16:creationId xmlns:a16="http://schemas.microsoft.com/office/drawing/2014/main" id="{D5441823-ABCC-14BC-E395-F9B2C9A965DF}"/>
                </a:ext>
              </a:extLst>
            </p:cNvPr>
            <p:cNvSpPr/>
            <p:nvPr/>
          </p:nvSpPr>
          <p:spPr>
            <a:xfrm>
              <a:off x="2253600" y="2210300"/>
              <a:ext cx="29575" cy="39425"/>
            </a:xfrm>
            <a:custGeom>
              <a:avLst/>
              <a:gdLst/>
              <a:ahLst/>
              <a:cxnLst/>
              <a:rect l="l" t="t" r="r" b="b"/>
              <a:pathLst>
                <a:path w="1183" h="1577" extrusionOk="0">
                  <a:moveTo>
                    <a:pt x="973" y="0"/>
                  </a:moveTo>
                  <a:lnTo>
                    <a:pt x="0" y="1507"/>
                  </a:lnTo>
                  <a:cubicBezTo>
                    <a:pt x="28" y="1530"/>
                    <a:pt x="56" y="1553"/>
                    <a:pt x="83" y="1576"/>
                  </a:cubicBezTo>
                  <a:lnTo>
                    <a:pt x="1183" y="146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29">
              <a:extLst>
                <a:ext uri="{FF2B5EF4-FFF2-40B4-BE49-F238E27FC236}">
                  <a16:creationId xmlns:a16="http://schemas.microsoft.com/office/drawing/2014/main" id="{D48045B2-08A0-EDA8-CB28-279164F59023}"/>
                </a:ext>
              </a:extLst>
            </p:cNvPr>
            <p:cNvSpPr/>
            <p:nvPr/>
          </p:nvSpPr>
          <p:spPr>
            <a:xfrm>
              <a:off x="2264350" y="2225775"/>
              <a:ext cx="25925" cy="38850"/>
            </a:xfrm>
            <a:custGeom>
              <a:avLst/>
              <a:gdLst/>
              <a:ahLst/>
              <a:cxnLst/>
              <a:rect l="l" t="t" r="r" b="b"/>
              <a:pathLst>
                <a:path w="1037" h="1554" extrusionOk="0">
                  <a:moveTo>
                    <a:pt x="929" y="1"/>
                  </a:moveTo>
                  <a:lnTo>
                    <a:pt x="1" y="1473"/>
                  </a:lnTo>
                  <a:lnTo>
                    <a:pt x="100" y="1553"/>
                  </a:lnTo>
                  <a:cubicBezTo>
                    <a:pt x="412" y="1066"/>
                    <a:pt x="724" y="578"/>
                    <a:pt x="1037" y="91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29">
              <a:extLst>
                <a:ext uri="{FF2B5EF4-FFF2-40B4-BE49-F238E27FC236}">
                  <a16:creationId xmlns:a16="http://schemas.microsoft.com/office/drawing/2014/main" id="{229D0C65-346D-C57F-E989-8E2557CE0DF8}"/>
                </a:ext>
              </a:extLst>
            </p:cNvPr>
            <p:cNvSpPr/>
            <p:nvPr/>
          </p:nvSpPr>
          <p:spPr>
            <a:xfrm>
              <a:off x="2240375" y="2262575"/>
              <a:ext cx="26500" cy="38050"/>
            </a:xfrm>
            <a:custGeom>
              <a:avLst/>
              <a:gdLst/>
              <a:ahLst/>
              <a:cxnLst/>
              <a:rect l="l" t="t" r="r" b="b"/>
              <a:pathLst>
                <a:path w="1060" h="1522" extrusionOk="0">
                  <a:moveTo>
                    <a:pt x="960" y="1"/>
                  </a:moveTo>
                  <a:lnTo>
                    <a:pt x="1" y="1452"/>
                  </a:lnTo>
                  <a:cubicBezTo>
                    <a:pt x="30" y="1475"/>
                    <a:pt x="60" y="1499"/>
                    <a:pt x="88" y="1521"/>
                  </a:cubicBezTo>
                  <a:lnTo>
                    <a:pt x="1059" y="8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29">
              <a:extLst>
                <a:ext uri="{FF2B5EF4-FFF2-40B4-BE49-F238E27FC236}">
                  <a16:creationId xmlns:a16="http://schemas.microsoft.com/office/drawing/2014/main" id="{7F18EA21-9E1D-86F6-D99D-B3AD6EA96D9A}"/>
                </a:ext>
              </a:extLst>
            </p:cNvPr>
            <p:cNvSpPr/>
            <p:nvPr/>
          </p:nvSpPr>
          <p:spPr>
            <a:xfrm>
              <a:off x="2435375" y="1980125"/>
              <a:ext cx="20150" cy="36125"/>
            </a:xfrm>
            <a:custGeom>
              <a:avLst/>
              <a:gdLst/>
              <a:ahLst/>
              <a:cxnLst/>
              <a:rect l="l" t="t" r="r" b="b"/>
              <a:pathLst>
                <a:path w="806" h="1445" extrusionOk="0">
                  <a:moveTo>
                    <a:pt x="713" y="1"/>
                  </a:moveTo>
                  <a:cubicBezTo>
                    <a:pt x="314" y="392"/>
                    <a:pt x="50" y="857"/>
                    <a:pt x="0" y="1445"/>
                  </a:cubicBezTo>
                  <a:lnTo>
                    <a:pt x="806" y="80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29">
              <a:extLst>
                <a:ext uri="{FF2B5EF4-FFF2-40B4-BE49-F238E27FC236}">
                  <a16:creationId xmlns:a16="http://schemas.microsoft.com/office/drawing/2014/main" id="{C9B396C6-AEDE-CBF2-A595-4A4D761BBACF}"/>
                </a:ext>
              </a:extLst>
            </p:cNvPr>
            <p:cNvSpPr/>
            <p:nvPr/>
          </p:nvSpPr>
          <p:spPr>
            <a:xfrm>
              <a:off x="2350225" y="2116250"/>
              <a:ext cx="24625" cy="29925"/>
            </a:xfrm>
            <a:custGeom>
              <a:avLst/>
              <a:gdLst/>
              <a:ahLst/>
              <a:cxnLst/>
              <a:rect l="l" t="t" r="r" b="b"/>
              <a:pathLst>
                <a:path w="985" h="1197" extrusionOk="0">
                  <a:moveTo>
                    <a:pt x="971" y="0"/>
                  </a:moveTo>
                  <a:cubicBezTo>
                    <a:pt x="955" y="26"/>
                    <a:pt x="939" y="51"/>
                    <a:pt x="923" y="77"/>
                  </a:cubicBezTo>
                  <a:lnTo>
                    <a:pt x="923" y="77"/>
                  </a:lnTo>
                  <a:lnTo>
                    <a:pt x="984" y="13"/>
                  </a:lnTo>
                  <a:lnTo>
                    <a:pt x="971" y="0"/>
                  </a:lnTo>
                  <a:close/>
                  <a:moveTo>
                    <a:pt x="923" y="77"/>
                  </a:moveTo>
                  <a:lnTo>
                    <a:pt x="0" y="1031"/>
                  </a:lnTo>
                  <a:lnTo>
                    <a:pt x="215" y="1196"/>
                  </a:lnTo>
                  <a:cubicBezTo>
                    <a:pt x="451" y="823"/>
                    <a:pt x="687" y="450"/>
                    <a:pt x="92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29">
              <a:extLst>
                <a:ext uri="{FF2B5EF4-FFF2-40B4-BE49-F238E27FC236}">
                  <a16:creationId xmlns:a16="http://schemas.microsoft.com/office/drawing/2014/main" id="{3D7B200F-D7C1-E819-7A4A-29846D6AF212}"/>
                </a:ext>
              </a:extLst>
            </p:cNvPr>
            <p:cNvSpPr/>
            <p:nvPr/>
          </p:nvSpPr>
          <p:spPr>
            <a:xfrm>
              <a:off x="2359125" y="2082125"/>
              <a:ext cx="23725" cy="28225"/>
            </a:xfrm>
            <a:custGeom>
              <a:avLst/>
              <a:gdLst/>
              <a:ahLst/>
              <a:cxnLst/>
              <a:rect l="l" t="t" r="r" b="b"/>
              <a:pathLst>
                <a:path w="949" h="1129" extrusionOk="0">
                  <a:moveTo>
                    <a:pt x="783" y="1"/>
                  </a:moveTo>
                  <a:lnTo>
                    <a:pt x="1" y="1013"/>
                  </a:lnTo>
                  <a:lnTo>
                    <a:pt x="154" y="1129"/>
                  </a:lnTo>
                  <a:lnTo>
                    <a:pt x="949" y="158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29">
              <a:extLst>
                <a:ext uri="{FF2B5EF4-FFF2-40B4-BE49-F238E27FC236}">
                  <a16:creationId xmlns:a16="http://schemas.microsoft.com/office/drawing/2014/main" id="{BE245F53-57BB-8253-AC14-DA1CDDE6A44F}"/>
                </a:ext>
              </a:extLst>
            </p:cNvPr>
            <p:cNvSpPr/>
            <p:nvPr/>
          </p:nvSpPr>
          <p:spPr>
            <a:xfrm>
              <a:off x="2287550" y="2198450"/>
              <a:ext cx="16725" cy="29625"/>
            </a:xfrm>
            <a:custGeom>
              <a:avLst/>
              <a:gdLst/>
              <a:ahLst/>
              <a:cxnLst/>
              <a:rect l="l" t="t" r="r" b="b"/>
              <a:pathLst>
                <a:path w="669" h="1185" extrusionOk="0">
                  <a:moveTo>
                    <a:pt x="633" y="1"/>
                  </a:moveTo>
                  <a:lnTo>
                    <a:pt x="0" y="1094"/>
                  </a:lnTo>
                  <a:cubicBezTo>
                    <a:pt x="36" y="1123"/>
                    <a:pt x="73" y="1154"/>
                    <a:pt x="109" y="1184"/>
                  </a:cubicBezTo>
                  <a:cubicBezTo>
                    <a:pt x="428" y="866"/>
                    <a:pt x="668" y="508"/>
                    <a:pt x="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29">
              <a:extLst>
                <a:ext uri="{FF2B5EF4-FFF2-40B4-BE49-F238E27FC236}">
                  <a16:creationId xmlns:a16="http://schemas.microsoft.com/office/drawing/2014/main" id="{105D3EB4-F429-5FEB-B575-597C2B172C01}"/>
                </a:ext>
              </a:extLst>
            </p:cNvPr>
            <p:cNvSpPr/>
            <p:nvPr/>
          </p:nvSpPr>
          <p:spPr>
            <a:xfrm>
              <a:off x="2374475" y="2091075"/>
              <a:ext cx="18325" cy="25500"/>
            </a:xfrm>
            <a:custGeom>
              <a:avLst/>
              <a:gdLst/>
              <a:ahLst/>
              <a:cxnLst/>
              <a:rect l="l" t="t" r="r" b="b"/>
              <a:pathLst>
                <a:path w="733" h="1020" extrusionOk="0">
                  <a:moveTo>
                    <a:pt x="562" y="1"/>
                  </a:moveTo>
                  <a:lnTo>
                    <a:pt x="26" y="997"/>
                  </a:lnTo>
                  <a:lnTo>
                    <a:pt x="26" y="997"/>
                  </a:lnTo>
                  <a:cubicBezTo>
                    <a:pt x="446" y="826"/>
                    <a:pt x="603" y="475"/>
                    <a:pt x="732" y="106"/>
                  </a:cubicBezTo>
                  <a:lnTo>
                    <a:pt x="562" y="1"/>
                  </a:lnTo>
                  <a:close/>
                  <a:moveTo>
                    <a:pt x="26" y="997"/>
                  </a:moveTo>
                  <a:cubicBezTo>
                    <a:pt x="18" y="1001"/>
                    <a:pt x="9" y="1004"/>
                    <a:pt x="1" y="1007"/>
                  </a:cubicBezTo>
                  <a:cubicBezTo>
                    <a:pt x="1" y="1007"/>
                    <a:pt x="14" y="1020"/>
                    <a:pt x="14" y="1020"/>
                  </a:cubicBezTo>
                  <a:lnTo>
                    <a:pt x="26" y="9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29">
              <a:extLst>
                <a:ext uri="{FF2B5EF4-FFF2-40B4-BE49-F238E27FC236}">
                  <a16:creationId xmlns:a16="http://schemas.microsoft.com/office/drawing/2014/main" id="{593459EF-C848-7A38-BFBF-7B6834F97EDE}"/>
                </a:ext>
              </a:extLst>
            </p:cNvPr>
            <p:cNvSpPr/>
            <p:nvPr/>
          </p:nvSpPr>
          <p:spPr>
            <a:xfrm>
              <a:off x="2035250" y="2520175"/>
              <a:ext cx="14525" cy="23175"/>
            </a:xfrm>
            <a:custGeom>
              <a:avLst/>
              <a:gdLst/>
              <a:ahLst/>
              <a:cxnLst/>
              <a:rect l="l" t="t" r="r" b="b"/>
              <a:pathLst>
                <a:path w="581" h="927" extrusionOk="0">
                  <a:moveTo>
                    <a:pt x="374" y="0"/>
                  </a:moveTo>
                  <a:lnTo>
                    <a:pt x="0" y="883"/>
                  </a:lnTo>
                  <a:lnTo>
                    <a:pt x="54" y="926"/>
                  </a:lnTo>
                  <a:lnTo>
                    <a:pt x="580" y="101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29">
              <a:extLst>
                <a:ext uri="{FF2B5EF4-FFF2-40B4-BE49-F238E27FC236}">
                  <a16:creationId xmlns:a16="http://schemas.microsoft.com/office/drawing/2014/main" id="{80078D5E-FE5D-8A02-CA89-963E291C1AA9}"/>
                </a:ext>
              </a:extLst>
            </p:cNvPr>
            <p:cNvSpPr/>
            <p:nvPr/>
          </p:nvSpPr>
          <p:spPr>
            <a:xfrm>
              <a:off x="2068875" y="2479375"/>
              <a:ext cx="15250" cy="27775"/>
            </a:xfrm>
            <a:custGeom>
              <a:avLst/>
              <a:gdLst/>
              <a:ahLst/>
              <a:cxnLst/>
              <a:rect l="l" t="t" r="r" b="b"/>
              <a:pathLst>
                <a:path w="610" h="1111" extrusionOk="0">
                  <a:moveTo>
                    <a:pt x="566" y="0"/>
                  </a:moveTo>
                  <a:cubicBezTo>
                    <a:pt x="378" y="345"/>
                    <a:pt x="190" y="689"/>
                    <a:pt x="1" y="1033"/>
                  </a:cubicBezTo>
                  <a:lnTo>
                    <a:pt x="90" y="1110"/>
                  </a:lnTo>
                  <a:cubicBezTo>
                    <a:pt x="263" y="752"/>
                    <a:pt x="437" y="393"/>
                    <a:pt x="610" y="35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29">
              <a:extLst>
                <a:ext uri="{FF2B5EF4-FFF2-40B4-BE49-F238E27FC236}">
                  <a16:creationId xmlns:a16="http://schemas.microsoft.com/office/drawing/2014/main" id="{75F8606A-470C-E248-62DE-B5DECA4A6F85}"/>
                </a:ext>
              </a:extLst>
            </p:cNvPr>
            <p:cNvSpPr/>
            <p:nvPr/>
          </p:nvSpPr>
          <p:spPr>
            <a:xfrm>
              <a:off x="2097450" y="2459325"/>
              <a:ext cx="14550" cy="25725"/>
            </a:xfrm>
            <a:custGeom>
              <a:avLst/>
              <a:gdLst/>
              <a:ahLst/>
              <a:cxnLst/>
              <a:rect l="l" t="t" r="r" b="b"/>
              <a:pathLst>
                <a:path w="582" h="1029" extrusionOk="0">
                  <a:moveTo>
                    <a:pt x="462" y="1"/>
                  </a:moveTo>
                  <a:lnTo>
                    <a:pt x="0" y="946"/>
                  </a:lnTo>
                  <a:lnTo>
                    <a:pt x="103" y="1029"/>
                  </a:lnTo>
                  <a:cubicBezTo>
                    <a:pt x="368" y="748"/>
                    <a:pt x="581" y="448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29">
              <a:extLst>
                <a:ext uri="{FF2B5EF4-FFF2-40B4-BE49-F238E27FC236}">
                  <a16:creationId xmlns:a16="http://schemas.microsoft.com/office/drawing/2014/main" id="{46C8B612-C8A1-70CF-1634-BA6173C22B05}"/>
                </a:ext>
              </a:extLst>
            </p:cNvPr>
            <p:cNvSpPr/>
            <p:nvPr/>
          </p:nvSpPr>
          <p:spPr>
            <a:xfrm>
              <a:off x="2083000" y="2456325"/>
              <a:ext cx="15025" cy="23950"/>
            </a:xfrm>
            <a:custGeom>
              <a:avLst/>
              <a:gdLst/>
              <a:ahLst/>
              <a:cxnLst/>
              <a:rect l="l" t="t" r="r" b="b"/>
              <a:pathLst>
                <a:path w="601" h="958" extrusionOk="0">
                  <a:moveTo>
                    <a:pt x="399" y="1"/>
                  </a:moveTo>
                  <a:cubicBezTo>
                    <a:pt x="267" y="308"/>
                    <a:pt x="133" y="614"/>
                    <a:pt x="1" y="922"/>
                  </a:cubicBezTo>
                  <a:lnTo>
                    <a:pt x="45" y="957"/>
                  </a:lnTo>
                  <a:lnTo>
                    <a:pt x="601" y="10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29">
              <a:extLst>
                <a:ext uri="{FF2B5EF4-FFF2-40B4-BE49-F238E27FC236}">
                  <a16:creationId xmlns:a16="http://schemas.microsoft.com/office/drawing/2014/main" id="{EB40FEBE-454C-D3A2-63CC-46E332BB619F}"/>
                </a:ext>
              </a:extLst>
            </p:cNvPr>
            <p:cNvSpPr/>
            <p:nvPr/>
          </p:nvSpPr>
          <p:spPr>
            <a:xfrm>
              <a:off x="2239075" y="2247975"/>
              <a:ext cx="16625" cy="22375"/>
            </a:xfrm>
            <a:custGeom>
              <a:avLst/>
              <a:gdLst/>
              <a:ahLst/>
              <a:cxnLst/>
              <a:rect l="l" t="t" r="r" b="b"/>
              <a:pathLst>
                <a:path w="665" h="895" extrusionOk="0">
                  <a:moveTo>
                    <a:pt x="580" y="0"/>
                  </a:moveTo>
                  <a:cubicBezTo>
                    <a:pt x="387" y="276"/>
                    <a:pt x="193" y="551"/>
                    <a:pt x="1" y="826"/>
                  </a:cubicBezTo>
                  <a:lnTo>
                    <a:pt x="81" y="895"/>
                  </a:lnTo>
                  <a:cubicBezTo>
                    <a:pt x="276" y="620"/>
                    <a:pt x="469" y="345"/>
                    <a:pt x="664" y="69"/>
                  </a:cubicBezTo>
                  <a:cubicBezTo>
                    <a:pt x="637" y="47"/>
                    <a:pt x="609" y="24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29">
              <a:extLst>
                <a:ext uri="{FF2B5EF4-FFF2-40B4-BE49-F238E27FC236}">
                  <a16:creationId xmlns:a16="http://schemas.microsoft.com/office/drawing/2014/main" id="{25AA53FE-70EB-C845-A304-C9AAF0F9A380}"/>
                </a:ext>
              </a:extLst>
            </p:cNvPr>
            <p:cNvSpPr/>
            <p:nvPr/>
          </p:nvSpPr>
          <p:spPr>
            <a:xfrm>
              <a:off x="2315450" y="2129450"/>
              <a:ext cx="12175" cy="14300"/>
            </a:xfrm>
            <a:custGeom>
              <a:avLst/>
              <a:gdLst/>
              <a:ahLst/>
              <a:cxnLst/>
              <a:rect l="l" t="t" r="r" b="b"/>
              <a:pathLst>
                <a:path w="487" h="572" extrusionOk="0">
                  <a:moveTo>
                    <a:pt x="326" y="0"/>
                  </a:moveTo>
                  <a:cubicBezTo>
                    <a:pt x="217" y="162"/>
                    <a:pt x="109" y="323"/>
                    <a:pt x="1" y="485"/>
                  </a:cubicBezTo>
                  <a:lnTo>
                    <a:pt x="114" y="572"/>
                  </a:lnTo>
                  <a:lnTo>
                    <a:pt x="487" y="10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29">
              <a:extLst>
                <a:ext uri="{FF2B5EF4-FFF2-40B4-BE49-F238E27FC236}">
                  <a16:creationId xmlns:a16="http://schemas.microsoft.com/office/drawing/2014/main" id="{735D6EAD-A7D2-068E-6D52-5CA19A00D2BE}"/>
                </a:ext>
              </a:extLst>
            </p:cNvPr>
            <p:cNvSpPr/>
            <p:nvPr/>
          </p:nvSpPr>
          <p:spPr>
            <a:xfrm>
              <a:off x="2470550" y="1987075"/>
              <a:ext cx="15575" cy="23800"/>
            </a:xfrm>
            <a:custGeom>
              <a:avLst/>
              <a:gdLst/>
              <a:ahLst/>
              <a:cxnLst/>
              <a:rect l="l" t="t" r="r" b="b"/>
              <a:pathLst>
                <a:path w="623" h="952" extrusionOk="0">
                  <a:moveTo>
                    <a:pt x="580" y="0"/>
                  </a:moveTo>
                  <a:lnTo>
                    <a:pt x="23" y="598"/>
                  </a:lnTo>
                  <a:cubicBezTo>
                    <a:pt x="15" y="716"/>
                    <a:pt x="8" y="834"/>
                    <a:pt x="1" y="952"/>
                  </a:cubicBezTo>
                  <a:cubicBezTo>
                    <a:pt x="346" y="727"/>
                    <a:pt x="623" y="462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29">
              <a:extLst>
                <a:ext uri="{FF2B5EF4-FFF2-40B4-BE49-F238E27FC236}">
                  <a16:creationId xmlns:a16="http://schemas.microsoft.com/office/drawing/2014/main" id="{3767AA4E-71EA-604F-12CC-5A589633DA71}"/>
                </a:ext>
              </a:extLst>
            </p:cNvPr>
            <p:cNvSpPr/>
            <p:nvPr/>
          </p:nvSpPr>
          <p:spPr>
            <a:xfrm>
              <a:off x="2453175" y="1959000"/>
              <a:ext cx="16525" cy="23150"/>
            </a:xfrm>
            <a:custGeom>
              <a:avLst/>
              <a:gdLst/>
              <a:ahLst/>
              <a:cxnLst/>
              <a:rect l="l" t="t" r="r" b="b"/>
              <a:pathLst>
                <a:path w="661" h="926" extrusionOk="0">
                  <a:moveTo>
                    <a:pt x="559" y="0"/>
                  </a:moveTo>
                  <a:lnTo>
                    <a:pt x="1" y="846"/>
                  </a:lnTo>
                  <a:lnTo>
                    <a:pt x="94" y="925"/>
                  </a:lnTo>
                  <a:lnTo>
                    <a:pt x="661" y="84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29">
              <a:extLst>
                <a:ext uri="{FF2B5EF4-FFF2-40B4-BE49-F238E27FC236}">
                  <a16:creationId xmlns:a16="http://schemas.microsoft.com/office/drawing/2014/main" id="{F9A9302C-419A-9477-4906-A274364B5634}"/>
                </a:ext>
              </a:extLst>
            </p:cNvPr>
            <p:cNvSpPr/>
            <p:nvPr/>
          </p:nvSpPr>
          <p:spPr>
            <a:xfrm>
              <a:off x="2483750" y="1948050"/>
              <a:ext cx="14675" cy="22400"/>
            </a:xfrm>
            <a:custGeom>
              <a:avLst/>
              <a:gdLst/>
              <a:ahLst/>
              <a:cxnLst/>
              <a:rect l="l" t="t" r="r" b="b"/>
              <a:pathLst>
                <a:path w="587" h="896" extrusionOk="0">
                  <a:moveTo>
                    <a:pt x="586" y="1"/>
                  </a:moveTo>
                  <a:cubicBezTo>
                    <a:pt x="390" y="299"/>
                    <a:pt x="195" y="598"/>
                    <a:pt x="1" y="895"/>
                  </a:cubicBezTo>
                  <a:cubicBezTo>
                    <a:pt x="195" y="598"/>
                    <a:pt x="391" y="299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29">
              <a:extLst>
                <a:ext uri="{FF2B5EF4-FFF2-40B4-BE49-F238E27FC236}">
                  <a16:creationId xmlns:a16="http://schemas.microsoft.com/office/drawing/2014/main" id="{C76378EB-46EB-BEA3-51ED-9598EFC6C496}"/>
                </a:ext>
              </a:extLst>
            </p:cNvPr>
            <p:cNvSpPr/>
            <p:nvPr/>
          </p:nvSpPr>
          <p:spPr>
            <a:xfrm>
              <a:off x="2211325" y="2289500"/>
              <a:ext cx="15525" cy="22350"/>
            </a:xfrm>
            <a:custGeom>
              <a:avLst/>
              <a:gdLst/>
              <a:ahLst/>
              <a:cxnLst/>
              <a:rect l="l" t="t" r="r" b="b"/>
              <a:pathLst>
                <a:path w="621" h="894" extrusionOk="0">
                  <a:moveTo>
                    <a:pt x="536" y="1"/>
                  </a:moveTo>
                  <a:cubicBezTo>
                    <a:pt x="358" y="288"/>
                    <a:pt x="179" y="575"/>
                    <a:pt x="1" y="861"/>
                  </a:cubicBezTo>
                  <a:lnTo>
                    <a:pt x="39" y="894"/>
                  </a:lnTo>
                  <a:lnTo>
                    <a:pt x="620" y="6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29">
              <a:extLst>
                <a:ext uri="{FF2B5EF4-FFF2-40B4-BE49-F238E27FC236}">
                  <a16:creationId xmlns:a16="http://schemas.microsoft.com/office/drawing/2014/main" id="{54270B99-BDFB-8F6C-B523-EBA433BEE9B7}"/>
                </a:ext>
              </a:extLst>
            </p:cNvPr>
            <p:cNvSpPr/>
            <p:nvPr/>
          </p:nvSpPr>
          <p:spPr>
            <a:xfrm>
              <a:off x="2224725" y="2268600"/>
              <a:ext cx="16425" cy="22575"/>
            </a:xfrm>
            <a:custGeom>
              <a:avLst/>
              <a:gdLst/>
              <a:ahLst/>
              <a:cxnLst/>
              <a:rect l="l" t="t" r="r" b="b"/>
              <a:pathLst>
                <a:path w="657" h="903" extrusionOk="0">
                  <a:moveTo>
                    <a:pt x="575" y="1"/>
                  </a:moveTo>
                  <a:lnTo>
                    <a:pt x="0" y="837"/>
                  </a:lnTo>
                  <a:lnTo>
                    <a:pt x="84" y="902"/>
                  </a:lnTo>
                  <a:lnTo>
                    <a:pt x="656" y="70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29">
              <a:extLst>
                <a:ext uri="{FF2B5EF4-FFF2-40B4-BE49-F238E27FC236}">
                  <a16:creationId xmlns:a16="http://schemas.microsoft.com/office/drawing/2014/main" id="{1D8CF5C7-2C2D-E2F9-748D-54C7540D6E4E}"/>
                </a:ext>
              </a:extLst>
            </p:cNvPr>
            <p:cNvSpPr/>
            <p:nvPr/>
          </p:nvSpPr>
          <p:spPr>
            <a:xfrm>
              <a:off x="2198300" y="2311050"/>
              <a:ext cx="14050" cy="19700"/>
            </a:xfrm>
            <a:custGeom>
              <a:avLst/>
              <a:gdLst/>
              <a:ahLst/>
              <a:cxnLst/>
              <a:rect l="l" t="t" r="r" b="b"/>
              <a:pathLst>
                <a:path w="562" h="788" extrusionOk="0">
                  <a:moveTo>
                    <a:pt x="523" y="0"/>
                  </a:moveTo>
                  <a:cubicBezTo>
                    <a:pt x="349" y="224"/>
                    <a:pt x="174" y="449"/>
                    <a:pt x="1" y="674"/>
                  </a:cubicBezTo>
                  <a:lnTo>
                    <a:pt x="196" y="787"/>
                  </a:lnTo>
                  <a:lnTo>
                    <a:pt x="561" y="32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29">
              <a:extLst>
                <a:ext uri="{FF2B5EF4-FFF2-40B4-BE49-F238E27FC236}">
                  <a16:creationId xmlns:a16="http://schemas.microsoft.com/office/drawing/2014/main" id="{44356757-B249-F42C-230A-1D932B212DD2}"/>
                </a:ext>
              </a:extLst>
            </p:cNvPr>
            <p:cNvSpPr/>
            <p:nvPr/>
          </p:nvSpPr>
          <p:spPr>
            <a:xfrm>
              <a:off x="4806550" y="2206425"/>
              <a:ext cx="19700" cy="78550"/>
            </a:xfrm>
            <a:custGeom>
              <a:avLst/>
              <a:gdLst/>
              <a:ahLst/>
              <a:cxnLst/>
              <a:rect l="l" t="t" r="r" b="b"/>
              <a:pathLst>
                <a:path w="788" h="3142" extrusionOk="0">
                  <a:moveTo>
                    <a:pt x="576" y="0"/>
                  </a:moveTo>
                  <a:lnTo>
                    <a:pt x="1" y="3028"/>
                  </a:lnTo>
                  <a:lnTo>
                    <a:pt x="204" y="3141"/>
                  </a:lnTo>
                  <a:lnTo>
                    <a:pt x="788" y="40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29">
              <a:extLst>
                <a:ext uri="{FF2B5EF4-FFF2-40B4-BE49-F238E27FC236}">
                  <a16:creationId xmlns:a16="http://schemas.microsoft.com/office/drawing/2014/main" id="{E9F8A9A2-BAE8-4CF0-DA40-357F8A2A2F82}"/>
                </a:ext>
              </a:extLst>
            </p:cNvPr>
            <p:cNvSpPr/>
            <p:nvPr/>
          </p:nvSpPr>
          <p:spPr>
            <a:xfrm>
              <a:off x="4843250" y="2037750"/>
              <a:ext cx="19550" cy="71150"/>
            </a:xfrm>
            <a:custGeom>
              <a:avLst/>
              <a:gdLst/>
              <a:ahLst/>
              <a:cxnLst/>
              <a:rect l="l" t="t" r="r" b="b"/>
              <a:pathLst>
                <a:path w="782" h="2846" extrusionOk="0">
                  <a:moveTo>
                    <a:pt x="561" y="0"/>
                  </a:moveTo>
                  <a:cubicBezTo>
                    <a:pt x="374" y="929"/>
                    <a:pt x="187" y="1859"/>
                    <a:pt x="1" y="2787"/>
                  </a:cubicBezTo>
                  <a:lnTo>
                    <a:pt x="241" y="2846"/>
                  </a:lnTo>
                  <a:cubicBezTo>
                    <a:pt x="421" y="1911"/>
                    <a:pt x="602" y="976"/>
                    <a:pt x="782" y="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29">
              <a:extLst>
                <a:ext uri="{FF2B5EF4-FFF2-40B4-BE49-F238E27FC236}">
                  <a16:creationId xmlns:a16="http://schemas.microsoft.com/office/drawing/2014/main" id="{C302BE93-EAD0-5D87-592F-E68F7D94A885}"/>
                </a:ext>
              </a:extLst>
            </p:cNvPr>
            <p:cNvSpPr/>
            <p:nvPr/>
          </p:nvSpPr>
          <p:spPr>
            <a:xfrm>
              <a:off x="4863300" y="2061725"/>
              <a:ext cx="10300" cy="34975"/>
            </a:xfrm>
            <a:custGeom>
              <a:avLst/>
              <a:gdLst/>
              <a:ahLst/>
              <a:cxnLst/>
              <a:rect l="l" t="t" r="r" b="b"/>
              <a:pathLst>
                <a:path w="412" h="1399" extrusionOk="0">
                  <a:moveTo>
                    <a:pt x="197" y="0"/>
                  </a:moveTo>
                  <a:lnTo>
                    <a:pt x="0" y="1373"/>
                  </a:lnTo>
                  <a:lnTo>
                    <a:pt x="194" y="1399"/>
                  </a:lnTo>
                  <a:cubicBezTo>
                    <a:pt x="266" y="935"/>
                    <a:pt x="339" y="471"/>
                    <a:pt x="411" y="8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29">
              <a:extLst>
                <a:ext uri="{FF2B5EF4-FFF2-40B4-BE49-F238E27FC236}">
                  <a16:creationId xmlns:a16="http://schemas.microsoft.com/office/drawing/2014/main" id="{4A1E9CE4-23AA-7167-F932-5962DCB95D05}"/>
                </a:ext>
              </a:extLst>
            </p:cNvPr>
            <p:cNvSpPr/>
            <p:nvPr/>
          </p:nvSpPr>
          <p:spPr>
            <a:xfrm>
              <a:off x="4826275" y="2236025"/>
              <a:ext cx="10100" cy="29950"/>
            </a:xfrm>
            <a:custGeom>
              <a:avLst/>
              <a:gdLst/>
              <a:ahLst/>
              <a:cxnLst/>
              <a:rect l="l" t="t" r="r" b="b"/>
              <a:pathLst>
                <a:path w="404" h="1198" extrusionOk="0">
                  <a:moveTo>
                    <a:pt x="221" y="0"/>
                  </a:moveTo>
                  <a:lnTo>
                    <a:pt x="0" y="1136"/>
                  </a:lnTo>
                  <a:lnTo>
                    <a:pt x="197" y="1197"/>
                  </a:lnTo>
                  <a:lnTo>
                    <a:pt x="403" y="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29">
              <a:extLst>
                <a:ext uri="{FF2B5EF4-FFF2-40B4-BE49-F238E27FC236}">
                  <a16:creationId xmlns:a16="http://schemas.microsoft.com/office/drawing/2014/main" id="{73E2C134-3C88-8358-EAD9-9432A6CABFB1}"/>
                </a:ext>
              </a:extLst>
            </p:cNvPr>
            <p:cNvSpPr/>
            <p:nvPr/>
          </p:nvSpPr>
          <p:spPr>
            <a:xfrm>
              <a:off x="5099175" y="2135925"/>
              <a:ext cx="16500" cy="35675"/>
            </a:xfrm>
            <a:custGeom>
              <a:avLst/>
              <a:gdLst/>
              <a:ahLst/>
              <a:cxnLst/>
              <a:rect l="l" t="t" r="r" b="b"/>
              <a:pathLst>
                <a:path w="660" h="1427" extrusionOk="0">
                  <a:moveTo>
                    <a:pt x="365" y="0"/>
                  </a:moveTo>
                  <a:lnTo>
                    <a:pt x="0" y="1384"/>
                  </a:lnTo>
                  <a:lnTo>
                    <a:pt x="134" y="1426"/>
                  </a:lnTo>
                  <a:cubicBezTo>
                    <a:pt x="309" y="1050"/>
                    <a:pt x="484" y="674"/>
                    <a:pt x="659" y="297"/>
                  </a:cubicBezTo>
                  <a:lnTo>
                    <a:pt x="659" y="297"/>
                  </a:lnTo>
                  <a:lnTo>
                    <a:pt x="641" y="325"/>
                  </a:lnTo>
                  <a:cubicBezTo>
                    <a:pt x="581" y="255"/>
                    <a:pt x="521" y="1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29">
              <a:extLst>
                <a:ext uri="{FF2B5EF4-FFF2-40B4-BE49-F238E27FC236}">
                  <a16:creationId xmlns:a16="http://schemas.microsoft.com/office/drawing/2014/main" id="{3EAC1BB1-C277-F4A5-C1EB-B2F65797E6F2}"/>
                </a:ext>
              </a:extLst>
            </p:cNvPr>
            <p:cNvSpPr/>
            <p:nvPr/>
          </p:nvSpPr>
          <p:spPr>
            <a:xfrm>
              <a:off x="5124825" y="2032250"/>
              <a:ext cx="4150" cy="16050"/>
            </a:xfrm>
            <a:custGeom>
              <a:avLst/>
              <a:gdLst/>
              <a:ahLst/>
              <a:cxnLst/>
              <a:rect l="l" t="t" r="r" b="b"/>
              <a:pathLst>
                <a:path w="166" h="642" extrusionOk="0">
                  <a:moveTo>
                    <a:pt x="136" y="1"/>
                  </a:moveTo>
                  <a:lnTo>
                    <a:pt x="13" y="4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165" y="618"/>
                  </a:lnTo>
                  <a:cubicBezTo>
                    <a:pt x="155" y="412"/>
                    <a:pt x="146" y="206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29">
              <a:extLst>
                <a:ext uri="{FF2B5EF4-FFF2-40B4-BE49-F238E27FC236}">
                  <a16:creationId xmlns:a16="http://schemas.microsoft.com/office/drawing/2014/main" id="{5AE98A50-CBEC-E7BD-498D-00322D146F2C}"/>
                </a:ext>
              </a:extLst>
            </p:cNvPr>
            <p:cNvSpPr/>
            <p:nvPr/>
          </p:nvSpPr>
          <p:spPr>
            <a:xfrm>
              <a:off x="3261825" y="3141125"/>
              <a:ext cx="13800" cy="67325"/>
            </a:xfrm>
            <a:custGeom>
              <a:avLst/>
              <a:gdLst/>
              <a:ahLst/>
              <a:cxnLst/>
              <a:rect l="l" t="t" r="r" b="b"/>
              <a:pathLst>
                <a:path w="552" h="2693" extrusionOk="0">
                  <a:moveTo>
                    <a:pt x="335" y="1"/>
                  </a:moveTo>
                  <a:lnTo>
                    <a:pt x="1" y="2629"/>
                  </a:lnTo>
                  <a:lnTo>
                    <a:pt x="255" y="2693"/>
                  </a:lnTo>
                  <a:cubicBezTo>
                    <a:pt x="353" y="1804"/>
                    <a:pt x="453" y="915"/>
                    <a:pt x="551" y="2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29">
              <a:extLst>
                <a:ext uri="{FF2B5EF4-FFF2-40B4-BE49-F238E27FC236}">
                  <a16:creationId xmlns:a16="http://schemas.microsoft.com/office/drawing/2014/main" id="{D4D8C969-A16E-C363-A527-E01175BD42AA}"/>
                </a:ext>
              </a:extLst>
            </p:cNvPr>
            <p:cNvSpPr/>
            <p:nvPr/>
          </p:nvSpPr>
          <p:spPr>
            <a:xfrm>
              <a:off x="3300275" y="2934600"/>
              <a:ext cx="20550" cy="44625"/>
            </a:xfrm>
            <a:custGeom>
              <a:avLst/>
              <a:gdLst/>
              <a:ahLst/>
              <a:cxnLst/>
              <a:rect l="l" t="t" r="r" b="b"/>
              <a:pathLst>
                <a:path w="822" h="1785" extrusionOk="0">
                  <a:moveTo>
                    <a:pt x="822" y="0"/>
                  </a:moveTo>
                  <a:lnTo>
                    <a:pt x="822" y="0"/>
                  </a:lnTo>
                  <a:cubicBezTo>
                    <a:pt x="326" y="502"/>
                    <a:pt x="1" y="1069"/>
                    <a:pt x="44" y="1785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29">
              <a:extLst>
                <a:ext uri="{FF2B5EF4-FFF2-40B4-BE49-F238E27FC236}">
                  <a16:creationId xmlns:a16="http://schemas.microsoft.com/office/drawing/2014/main" id="{75374D04-70DE-D71E-00F3-23DE45159DA0}"/>
                </a:ext>
              </a:extLst>
            </p:cNvPr>
            <p:cNvSpPr/>
            <p:nvPr/>
          </p:nvSpPr>
          <p:spPr>
            <a:xfrm>
              <a:off x="3317350" y="2947125"/>
              <a:ext cx="19750" cy="36850"/>
            </a:xfrm>
            <a:custGeom>
              <a:avLst/>
              <a:gdLst/>
              <a:ahLst/>
              <a:cxnLst/>
              <a:rect l="l" t="t" r="r" b="b"/>
              <a:pathLst>
                <a:path w="790" h="1474" extrusionOk="0">
                  <a:moveTo>
                    <a:pt x="578" y="1"/>
                  </a:moveTo>
                  <a:cubicBezTo>
                    <a:pt x="386" y="467"/>
                    <a:pt x="192" y="934"/>
                    <a:pt x="1" y="1400"/>
                  </a:cubicBezTo>
                  <a:lnTo>
                    <a:pt x="181" y="1474"/>
                  </a:lnTo>
                  <a:cubicBezTo>
                    <a:pt x="383" y="1011"/>
                    <a:pt x="586" y="548"/>
                    <a:pt x="790" y="84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29">
              <a:extLst>
                <a:ext uri="{FF2B5EF4-FFF2-40B4-BE49-F238E27FC236}">
                  <a16:creationId xmlns:a16="http://schemas.microsoft.com/office/drawing/2014/main" id="{E18629C4-86F3-B1F7-93FC-3E020F64E1D4}"/>
                </a:ext>
              </a:extLst>
            </p:cNvPr>
            <p:cNvSpPr/>
            <p:nvPr/>
          </p:nvSpPr>
          <p:spPr>
            <a:xfrm>
              <a:off x="3250925" y="3168950"/>
              <a:ext cx="5050" cy="27925"/>
            </a:xfrm>
            <a:custGeom>
              <a:avLst/>
              <a:gdLst/>
              <a:ahLst/>
              <a:cxnLst/>
              <a:rect l="l" t="t" r="r" b="b"/>
              <a:pathLst>
                <a:path w="202" h="1117" extrusionOk="0">
                  <a:moveTo>
                    <a:pt x="147" y="1"/>
                  </a:moveTo>
                  <a:lnTo>
                    <a:pt x="29" y="2"/>
                  </a:lnTo>
                  <a:cubicBezTo>
                    <a:pt x="20" y="350"/>
                    <a:pt x="10" y="697"/>
                    <a:pt x="1" y="1045"/>
                  </a:cubicBezTo>
                  <a:lnTo>
                    <a:pt x="201" y="1116"/>
                  </a:lnTo>
                  <a:cubicBezTo>
                    <a:pt x="183" y="745"/>
                    <a:pt x="165" y="372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29">
              <a:extLst>
                <a:ext uri="{FF2B5EF4-FFF2-40B4-BE49-F238E27FC236}">
                  <a16:creationId xmlns:a16="http://schemas.microsoft.com/office/drawing/2014/main" id="{ACA2B3B1-FCAB-7C1C-524B-B6F02876BED2}"/>
                </a:ext>
              </a:extLst>
            </p:cNvPr>
            <p:cNvSpPr/>
            <p:nvPr/>
          </p:nvSpPr>
          <p:spPr>
            <a:xfrm>
              <a:off x="3340650" y="2917325"/>
              <a:ext cx="10975" cy="16600"/>
            </a:xfrm>
            <a:custGeom>
              <a:avLst/>
              <a:gdLst/>
              <a:ahLst/>
              <a:cxnLst/>
              <a:rect l="l" t="t" r="r" b="b"/>
              <a:pathLst>
                <a:path w="439" h="664" extrusionOk="0">
                  <a:moveTo>
                    <a:pt x="304" y="0"/>
                  </a:moveTo>
                  <a:lnTo>
                    <a:pt x="0" y="594"/>
                  </a:lnTo>
                  <a:lnTo>
                    <a:pt x="139" y="664"/>
                  </a:lnTo>
                  <a:cubicBezTo>
                    <a:pt x="239" y="465"/>
                    <a:pt x="339" y="266"/>
                    <a:pt x="439" y="68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29">
              <a:extLst>
                <a:ext uri="{FF2B5EF4-FFF2-40B4-BE49-F238E27FC236}">
                  <a16:creationId xmlns:a16="http://schemas.microsoft.com/office/drawing/2014/main" id="{AE6757C2-88DD-09F7-EC8B-B640501FB9EE}"/>
                </a:ext>
              </a:extLst>
            </p:cNvPr>
            <p:cNvSpPr/>
            <p:nvPr/>
          </p:nvSpPr>
          <p:spPr>
            <a:xfrm>
              <a:off x="4098600" y="2391550"/>
              <a:ext cx="45125" cy="15325"/>
            </a:xfrm>
            <a:custGeom>
              <a:avLst/>
              <a:gdLst/>
              <a:ahLst/>
              <a:cxnLst/>
              <a:rect l="l" t="t" r="r" b="b"/>
              <a:pathLst>
                <a:path w="1805" h="613" extrusionOk="0">
                  <a:moveTo>
                    <a:pt x="36" y="1"/>
                  </a:moveTo>
                  <a:lnTo>
                    <a:pt x="1" y="184"/>
                  </a:lnTo>
                  <a:lnTo>
                    <a:pt x="1786" y="612"/>
                  </a:lnTo>
                  <a:lnTo>
                    <a:pt x="1804" y="38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29">
              <a:extLst>
                <a:ext uri="{FF2B5EF4-FFF2-40B4-BE49-F238E27FC236}">
                  <a16:creationId xmlns:a16="http://schemas.microsoft.com/office/drawing/2014/main" id="{51170E5E-BC43-DAEB-79F7-149025CEED92}"/>
                </a:ext>
              </a:extLst>
            </p:cNvPr>
            <p:cNvSpPr/>
            <p:nvPr/>
          </p:nvSpPr>
          <p:spPr>
            <a:xfrm>
              <a:off x="4344575" y="2960825"/>
              <a:ext cx="76975" cy="37350"/>
            </a:xfrm>
            <a:custGeom>
              <a:avLst/>
              <a:gdLst/>
              <a:ahLst/>
              <a:cxnLst/>
              <a:rect l="l" t="t" r="r" b="b"/>
              <a:pathLst>
                <a:path w="3079" h="1494" extrusionOk="0">
                  <a:moveTo>
                    <a:pt x="2986" y="1"/>
                  </a:moveTo>
                  <a:lnTo>
                    <a:pt x="1" y="1258"/>
                  </a:lnTo>
                  <a:cubicBezTo>
                    <a:pt x="28" y="1336"/>
                    <a:pt x="56" y="1415"/>
                    <a:pt x="85" y="1493"/>
                  </a:cubicBezTo>
                  <a:lnTo>
                    <a:pt x="3079" y="219"/>
                  </a:lnTo>
                  <a:lnTo>
                    <a:pt x="29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29">
              <a:extLst>
                <a:ext uri="{FF2B5EF4-FFF2-40B4-BE49-F238E27FC236}">
                  <a16:creationId xmlns:a16="http://schemas.microsoft.com/office/drawing/2014/main" id="{4498527C-79F2-EE84-5710-09798691A51F}"/>
                </a:ext>
              </a:extLst>
            </p:cNvPr>
            <p:cNvSpPr/>
            <p:nvPr/>
          </p:nvSpPr>
          <p:spPr>
            <a:xfrm>
              <a:off x="4133675" y="3075800"/>
              <a:ext cx="38925" cy="16500"/>
            </a:xfrm>
            <a:custGeom>
              <a:avLst/>
              <a:gdLst/>
              <a:ahLst/>
              <a:cxnLst/>
              <a:rect l="l" t="t" r="r" b="b"/>
              <a:pathLst>
                <a:path w="1557" h="660" extrusionOk="0">
                  <a:moveTo>
                    <a:pt x="1034" y="1"/>
                  </a:moveTo>
                  <a:cubicBezTo>
                    <a:pt x="642" y="1"/>
                    <a:pt x="330" y="218"/>
                    <a:pt x="1" y="409"/>
                  </a:cubicBezTo>
                  <a:cubicBezTo>
                    <a:pt x="210" y="590"/>
                    <a:pt x="394" y="660"/>
                    <a:pt x="564" y="660"/>
                  </a:cubicBezTo>
                  <a:cubicBezTo>
                    <a:pt x="912" y="660"/>
                    <a:pt x="1206" y="368"/>
                    <a:pt x="1557" y="124"/>
                  </a:cubicBezTo>
                  <a:cubicBezTo>
                    <a:pt x="1365" y="36"/>
                    <a:pt x="119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29">
              <a:extLst>
                <a:ext uri="{FF2B5EF4-FFF2-40B4-BE49-F238E27FC236}">
                  <a16:creationId xmlns:a16="http://schemas.microsoft.com/office/drawing/2014/main" id="{55954F33-85DA-316B-1120-4705EF36776E}"/>
                </a:ext>
              </a:extLst>
            </p:cNvPr>
            <p:cNvSpPr/>
            <p:nvPr/>
          </p:nvSpPr>
          <p:spPr>
            <a:xfrm>
              <a:off x="4538425" y="2886975"/>
              <a:ext cx="51000" cy="25425"/>
            </a:xfrm>
            <a:custGeom>
              <a:avLst/>
              <a:gdLst/>
              <a:ahLst/>
              <a:cxnLst/>
              <a:rect l="l" t="t" r="r" b="b"/>
              <a:pathLst>
                <a:path w="2040" h="1017" extrusionOk="0">
                  <a:moveTo>
                    <a:pt x="1923" y="0"/>
                  </a:moveTo>
                  <a:lnTo>
                    <a:pt x="0" y="830"/>
                  </a:lnTo>
                  <a:lnTo>
                    <a:pt x="79" y="1016"/>
                  </a:lnTo>
                  <a:lnTo>
                    <a:pt x="2040" y="226"/>
                  </a:lnTo>
                  <a:cubicBezTo>
                    <a:pt x="2001" y="151"/>
                    <a:pt x="1963" y="75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29">
              <a:extLst>
                <a:ext uri="{FF2B5EF4-FFF2-40B4-BE49-F238E27FC236}">
                  <a16:creationId xmlns:a16="http://schemas.microsoft.com/office/drawing/2014/main" id="{EC5D43BF-E3D7-747A-647D-64F21AF56217}"/>
                </a:ext>
              </a:extLst>
            </p:cNvPr>
            <p:cNvSpPr/>
            <p:nvPr/>
          </p:nvSpPr>
          <p:spPr>
            <a:xfrm>
              <a:off x="3902550" y="2812525"/>
              <a:ext cx="50875" cy="24075"/>
            </a:xfrm>
            <a:custGeom>
              <a:avLst/>
              <a:gdLst/>
              <a:ahLst/>
              <a:cxnLst/>
              <a:rect l="l" t="t" r="r" b="b"/>
              <a:pathLst>
                <a:path w="2035" h="963" extrusionOk="0">
                  <a:moveTo>
                    <a:pt x="1960" y="0"/>
                  </a:moveTo>
                  <a:lnTo>
                    <a:pt x="1" y="766"/>
                  </a:lnTo>
                  <a:cubicBezTo>
                    <a:pt x="33" y="831"/>
                    <a:pt x="65" y="897"/>
                    <a:pt x="98" y="963"/>
                  </a:cubicBezTo>
                  <a:lnTo>
                    <a:pt x="2035" y="187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29">
              <a:extLst>
                <a:ext uri="{FF2B5EF4-FFF2-40B4-BE49-F238E27FC236}">
                  <a16:creationId xmlns:a16="http://schemas.microsoft.com/office/drawing/2014/main" id="{7BEF4C3D-E26D-CC18-6F55-B6E086A9D697}"/>
                </a:ext>
              </a:extLst>
            </p:cNvPr>
            <p:cNvSpPr/>
            <p:nvPr/>
          </p:nvSpPr>
          <p:spPr>
            <a:xfrm>
              <a:off x="3991800" y="2728300"/>
              <a:ext cx="33400" cy="28250"/>
            </a:xfrm>
            <a:custGeom>
              <a:avLst/>
              <a:gdLst/>
              <a:ahLst/>
              <a:cxnLst/>
              <a:rect l="l" t="t" r="r" b="b"/>
              <a:pathLst>
                <a:path w="1336" h="1130" extrusionOk="0">
                  <a:moveTo>
                    <a:pt x="1249" y="0"/>
                  </a:moveTo>
                  <a:lnTo>
                    <a:pt x="0" y="949"/>
                  </a:lnTo>
                  <a:cubicBezTo>
                    <a:pt x="52" y="1009"/>
                    <a:pt x="105" y="1069"/>
                    <a:pt x="158" y="1129"/>
                  </a:cubicBezTo>
                  <a:lnTo>
                    <a:pt x="1335" y="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29">
              <a:extLst>
                <a:ext uri="{FF2B5EF4-FFF2-40B4-BE49-F238E27FC236}">
                  <a16:creationId xmlns:a16="http://schemas.microsoft.com/office/drawing/2014/main" id="{27B0E71A-9FAD-3657-EC6E-E1C1C90F795A}"/>
                </a:ext>
              </a:extLst>
            </p:cNvPr>
            <p:cNvSpPr/>
            <p:nvPr/>
          </p:nvSpPr>
          <p:spPr>
            <a:xfrm>
              <a:off x="3963825" y="2740725"/>
              <a:ext cx="21500" cy="17700"/>
            </a:xfrm>
            <a:custGeom>
              <a:avLst/>
              <a:gdLst/>
              <a:ahLst/>
              <a:cxnLst/>
              <a:rect l="l" t="t" r="r" b="b"/>
              <a:pathLst>
                <a:path w="860" h="708" extrusionOk="0">
                  <a:moveTo>
                    <a:pt x="783" y="1"/>
                  </a:moveTo>
                  <a:lnTo>
                    <a:pt x="0" y="640"/>
                  </a:lnTo>
                  <a:lnTo>
                    <a:pt x="66" y="707"/>
                  </a:lnTo>
                  <a:cubicBezTo>
                    <a:pt x="331" y="498"/>
                    <a:pt x="595" y="287"/>
                    <a:pt x="860" y="76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29">
              <a:extLst>
                <a:ext uri="{FF2B5EF4-FFF2-40B4-BE49-F238E27FC236}">
                  <a16:creationId xmlns:a16="http://schemas.microsoft.com/office/drawing/2014/main" id="{5BE367DA-A2E9-C32E-F036-B399E5E86E65}"/>
                </a:ext>
              </a:extLst>
            </p:cNvPr>
            <p:cNvSpPr/>
            <p:nvPr/>
          </p:nvSpPr>
          <p:spPr>
            <a:xfrm>
              <a:off x="3947200" y="2756725"/>
              <a:ext cx="18300" cy="17375"/>
            </a:xfrm>
            <a:custGeom>
              <a:avLst/>
              <a:gdLst/>
              <a:ahLst/>
              <a:cxnLst/>
              <a:rect l="l" t="t" r="r" b="b"/>
              <a:pathLst>
                <a:path w="732" h="695" extrusionOk="0">
                  <a:moveTo>
                    <a:pt x="667" y="0"/>
                  </a:moveTo>
                  <a:lnTo>
                    <a:pt x="1" y="538"/>
                  </a:lnTo>
                  <a:lnTo>
                    <a:pt x="142" y="694"/>
                  </a:lnTo>
                  <a:lnTo>
                    <a:pt x="731" y="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29">
              <a:extLst>
                <a:ext uri="{FF2B5EF4-FFF2-40B4-BE49-F238E27FC236}">
                  <a16:creationId xmlns:a16="http://schemas.microsoft.com/office/drawing/2014/main" id="{7F7BF458-D1B5-3CF1-1416-9455B4AF5745}"/>
                </a:ext>
              </a:extLst>
            </p:cNvPr>
            <p:cNvSpPr/>
            <p:nvPr/>
          </p:nvSpPr>
          <p:spPr>
            <a:xfrm>
              <a:off x="4014300" y="2774525"/>
              <a:ext cx="18275" cy="12050"/>
            </a:xfrm>
            <a:custGeom>
              <a:avLst/>
              <a:gdLst/>
              <a:ahLst/>
              <a:cxnLst/>
              <a:rect l="l" t="t" r="r" b="b"/>
              <a:pathLst>
                <a:path w="731" h="482" extrusionOk="0">
                  <a:moveTo>
                    <a:pt x="655" y="1"/>
                  </a:moveTo>
                  <a:lnTo>
                    <a:pt x="0" y="326"/>
                  </a:lnTo>
                  <a:lnTo>
                    <a:pt x="132" y="482"/>
                  </a:lnTo>
                  <a:lnTo>
                    <a:pt x="731" y="132"/>
                  </a:lnTo>
                  <a:cubicBezTo>
                    <a:pt x="706" y="88"/>
                    <a:pt x="681" y="45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29">
              <a:extLst>
                <a:ext uri="{FF2B5EF4-FFF2-40B4-BE49-F238E27FC236}">
                  <a16:creationId xmlns:a16="http://schemas.microsoft.com/office/drawing/2014/main" id="{33E65519-4C63-167C-B6B0-AA5816E37812}"/>
                </a:ext>
              </a:extLst>
            </p:cNvPr>
            <p:cNvSpPr/>
            <p:nvPr/>
          </p:nvSpPr>
          <p:spPr>
            <a:xfrm>
              <a:off x="3930300" y="2717700"/>
              <a:ext cx="18050" cy="16125"/>
            </a:xfrm>
            <a:custGeom>
              <a:avLst/>
              <a:gdLst/>
              <a:ahLst/>
              <a:cxnLst/>
              <a:rect l="l" t="t" r="r" b="b"/>
              <a:pathLst>
                <a:path w="722" h="645" extrusionOk="0">
                  <a:moveTo>
                    <a:pt x="680" y="1"/>
                  </a:moveTo>
                  <a:lnTo>
                    <a:pt x="1" y="478"/>
                  </a:lnTo>
                  <a:lnTo>
                    <a:pt x="142" y="644"/>
                  </a:lnTo>
                  <a:lnTo>
                    <a:pt x="722" y="4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29">
              <a:extLst>
                <a:ext uri="{FF2B5EF4-FFF2-40B4-BE49-F238E27FC236}">
                  <a16:creationId xmlns:a16="http://schemas.microsoft.com/office/drawing/2014/main" id="{AFBE6220-EEBF-9B16-409A-BF4C5152D925}"/>
                </a:ext>
              </a:extLst>
            </p:cNvPr>
            <p:cNvSpPr/>
            <p:nvPr/>
          </p:nvSpPr>
          <p:spPr>
            <a:xfrm>
              <a:off x="3969550" y="2715700"/>
              <a:ext cx="19850" cy="16925"/>
            </a:xfrm>
            <a:custGeom>
              <a:avLst/>
              <a:gdLst/>
              <a:ahLst/>
              <a:cxnLst/>
              <a:rect l="l" t="t" r="r" b="b"/>
              <a:pathLst>
                <a:path w="794" h="677" extrusionOk="0">
                  <a:moveTo>
                    <a:pt x="725" y="0"/>
                  </a:moveTo>
                  <a:lnTo>
                    <a:pt x="0" y="494"/>
                  </a:lnTo>
                  <a:lnTo>
                    <a:pt x="146" y="677"/>
                  </a:lnTo>
                  <a:lnTo>
                    <a:pt x="794" y="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29">
              <a:extLst>
                <a:ext uri="{FF2B5EF4-FFF2-40B4-BE49-F238E27FC236}">
                  <a16:creationId xmlns:a16="http://schemas.microsoft.com/office/drawing/2014/main" id="{EBAFD7A9-FD76-6F67-2B94-813EDC228E42}"/>
                </a:ext>
              </a:extLst>
            </p:cNvPr>
            <p:cNvSpPr/>
            <p:nvPr/>
          </p:nvSpPr>
          <p:spPr>
            <a:xfrm>
              <a:off x="4081300" y="2778925"/>
              <a:ext cx="43425" cy="24300"/>
            </a:xfrm>
            <a:custGeom>
              <a:avLst/>
              <a:gdLst/>
              <a:ahLst/>
              <a:cxnLst/>
              <a:rect l="l" t="t" r="r" b="b"/>
              <a:pathLst>
                <a:path w="1737" h="972" extrusionOk="0">
                  <a:moveTo>
                    <a:pt x="1660" y="0"/>
                  </a:moveTo>
                  <a:lnTo>
                    <a:pt x="1" y="795"/>
                  </a:lnTo>
                  <a:lnTo>
                    <a:pt x="81" y="972"/>
                  </a:lnTo>
                  <a:lnTo>
                    <a:pt x="1737" y="219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29">
              <a:extLst>
                <a:ext uri="{FF2B5EF4-FFF2-40B4-BE49-F238E27FC236}">
                  <a16:creationId xmlns:a16="http://schemas.microsoft.com/office/drawing/2014/main" id="{17DA0805-0915-8840-8ABD-187C9AB489BA}"/>
                </a:ext>
              </a:extLst>
            </p:cNvPr>
            <p:cNvSpPr/>
            <p:nvPr/>
          </p:nvSpPr>
          <p:spPr>
            <a:xfrm>
              <a:off x="4071175" y="2775575"/>
              <a:ext cx="28475" cy="18450"/>
            </a:xfrm>
            <a:custGeom>
              <a:avLst/>
              <a:gdLst/>
              <a:ahLst/>
              <a:cxnLst/>
              <a:rect l="l" t="t" r="r" b="b"/>
              <a:pathLst>
                <a:path w="1139" h="738" extrusionOk="0">
                  <a:moveTo>
                    <a:pt x="1038" y="0"/>
                  </a:moveTo>
                  <a:lnTo>
                    <a:pt x="0" y="550"/>
                  </a:lnTo>
                  <a:cubicBezTo>
                    <a:pt x="33" y="612"/>
                    <a:pt x="67" y="675"/>
                    <a:pt x="100" y="738"/>
                  </a:cubicBezTo>
                  <a:lnTo>
                    <a:pt x="1138" y="192"/>
                  </a:lnTo>
                  <a:cubicBezTo>
                    <a:pt x="1104" y="128"/>
                    <a:pt x="1070" y="65"/>
                    <a:pt x="1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29">
              <a:extLst>
                <a:ext uri="{FF2B5EF4-FFF2-40B4-BE49-F238E27FC236}">
                  <a16:creationId xmlns:a16="http://schemas.microsoft.com/office/drawing/2014/main" id="{1FD5532E-F4B7-F197-7554-F68E4987C17B}"/>
                </a:ext>
              </a:extLst>
            </p:cNvPr>
            <p:cNvSpPr/>
            <p:nvPr/>
          </p:nvSpPr>
          <p:spPr>
            <a:xfrm>
              <a:off x="3285225" y="2680075"/>
              <a:ext cx="22125" cy="12950"/>
            </a:xfrm>
            <a:custGeom>
              <a:avLst/>
              <a:gdLst/>
              <a:ahLst/>
              <a:cxnLst/>
              <a:rect l="l" t="t" r="r" b="b"/>
              <a:pathLst>
                <a:path w="885" h="518" extrusionOk="0">
                  <a:moveTo>
                    <a:pt x="73" y="1"/>
                  </a:moveTo>
                  <a:lnTo>
                    <a:pt x="0" y="174"/>
                  </a:lnTo>
                  <a:lnTo>
                    <a:pt x="784" y="517"/>
                  </a:lnTo>
                  <a:lnTo>
                    <a:pt x="885" y="34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29">
              <a:extLst>
                <a:ext uri="{FF2B5EF4-FFF2-40B4-BE49-F238E27FC236}">
                  <a16:creationId xmlns:a16="http://schemas.microsoft.com/office/drawing/2014/main" id="{7836E04C-CCE1-B5E5-568C-D1A1B4C8EBF4}"/>
                </a:ext>
              </a:extLst>
            </p:cNvPr>
            <p:cNvSpPr/>
            <p:nvPr/>
          </p:nvSpPr>
          <p:spPr>
            <a:xfrm>
              <a:off x="2486925" y="1957675"/>
              <a:ext cx="22100" cy="26925"/>
            </a:xfrm>
            <a:custGeom>
              <a:avLst/>
              <a:gdLst/>
              <a:ahLst/>
              <a:cxnLst/>
              <a:rect l="l" t="t" r="r" b="b"/>
              <a:pathLst>
                <a:path w="884" h="1077" extrusionOk="0">
                  <a:moveTo>
                    <a:pt x="884" y="1"/>
                  </a:moveTo>
                  <a:lnTo>
                    <a:pt x="0" y="1077"/>
                  </a:lnTo>
                  <a:cubicBezTo>
                    <a:pt x="520" y="903"/>
                    <a:pt x="731" y="475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29">
              <a:extLst>
                <a:ext uri="{FF2B5EF4-FFF2-40B4-BE49-F238E27FC236}">
                  <a16:creationId xmlns:a16="http://schemas.microsoft.com/office/drawing/2014/main" id="{9F3D852F-9ED1-3025-72EC-BE358657BEEA}"/>
                </a:ext>
              </a:extLst>
            </p:cNvPr>
            <p:cNvSpPr/>
            <p:nvPr/>
          </p:nvSpPr>
          <p:spPr>
            <a:xfrm>
              <a:off x="2508450" y="1931425"/>
              <a:ext cx="19525" cy="26975"/>
            </a:xfrm>
            <a:custGeom>
              <a:avLst/>
              <a:gdLst/>
              <a:ahLst/>
              <a:cxnLst/>
              <a:rect l="l" t="t" r="r" b="b"/>
              <a:pathLst>
                <a:path w="781" h="1079" extrusionOk="0">
                  <a:moveTo>
                    <a:pt x="0" y="1078"/>
                  </a:moveTo>
                  <a:lnTo>
                    <a:pt x="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29">
              <a:extLst>
                <a:ext uri="{FF2B5EF4-FFF2-40B4-BE49-F238E27FC236}">
                  <a16:creationId xmlns:a16="http://schemas.microsoft.com/office/drawing/2014/main" id="{50D43620-3BF2-7934-4AE1-D6DECF4E93E6}"/>
                </a:ext>
              </a:extLst>
            </p:cNvPr>
            <p:cNvSpPr/>
            <p:nvPr/>
          </p:nvSpPr>
          <p:spPr>
            <a:xfrm>
              <a:off x="4652200" y="2973575"/>
              <a:ext cx="692750" cy="771625"/>
            </a:xfrm>
            <a:custGeom>
              <a:avLst/>
              <a:gdLst/>
              <a:ahLst/>
              <a:cxnLst/>
              <a:rect l="l" t="t" r="r" b="b"/>
              <a:pathLst>
                <a:path w="27710" h="30865" extrusionOk="0">
                  <a:moveTo>
                    <a:pt x="15616" y="0"/>
                  </a:moveTo>
                  <a:cubicBezTo>
                    <a:pt x="15612" y="22"/>
                    <a:pt x="15607" y="44"/>
                    <a:pt x="15603" y="65"/>
                  </a:cubicBezTo>
                  <a:lnTo>
                    <a:pt x="15603" y="65"/>
                  </a:lnTo>
                  <a:cubicBezTo>
                    <a:pt x="15614" y="50"/>
                    <a:pt x="15625" y="34"/>
                    <a:pt x="15636" y="18"/>
                  </a:cubicBezTo>
                  <a:lnTo>
                    <a:pt x="15616" y="0"/>
                  </a:lnTo>
                  <a:close/>
                  <a:moveTo>
                    <a:pt x="18802" y="1791"/>
                  </a:moveTo>
                  <a:lnTo>
                    <a:pt x="18793" y="1800"/>
                  </a:lnTo>
                  <a:cubicBezTo>
                    <a:pt x="18795" y="1802"/>
                    <a:pt x="18798" y="1804"/>
                    <a:pt x="18800" y="1806"/>
                  </a:cubicBezTo>
                  <a:lnTo>
                    <a:pt x="18800" y="1806"/>
                  </a:lnTo>
                  <a:cubicBezTo>
                    <a:pt x="18801" y="1801"/>
                    <a:pt x="18801" y="1796"/>
                    <a:pt x="18802" y="1791"/>
                  </a:cubicBezTo>
                  <a:close/>
                  <a:moveTo>
                    <a:pt x="17492" y="3862"/>
                  </a:moveTo>
                  <a:cubicBezTo>
                    <a:pt x="16641" y="4070"/>
                    <a:pt x="15790" y="4169"/>
                    <a:pt x="14938" y="4169"/>
                  </a:cubicBezTo>
                  <a:cubicBezTo>
                    <a:pt x="14060" y="4169"/>
                    <a:pt x="13181" y="4063"/>
                    <a:pt x="12302" y="3862"/>
                  </a:cubicBezTo>
                  <a:close/>
                  <a:moveTo>
                    <a:pt x="12671" y="5243"/>
                  </a:moveTo>
                  <a:cubicBezTo>
                    <a:pt x="12984" y="6331"/>
                    <a:pt x="12828" y="7199"/>
                    <a:pt x="12522" y="8104"/>
                  </a:cubicBezTo>
                  <a:cubicBezTo>
                    <a:pt x="12077" y="7452"/>
                    <a:pt x="12117" y="6088"/>
                    <a:pt x="12671" y="5243"/>
                  </a:cubicBezTo>
                  <a:close/>
                  <a:moveTo>
                    <a:pt x="17503" y="5385"/>
                  </a:moveTo>
                  <a:lnTo>
                    <a:pt x="17503" y="5385"/>
                  </a:lnTo>
                  <a:cubicBezTo>
                    <a:pt x="17778" y="6698"/>
                    <a:pt x="18015" y="8021"/>
                    <a:pt x="18338" y="9322"/>
                  </a:cubicBezTo>
                  <a:cubicBezTo>
                    <a:pt x="18815" y="11249"/>
                    <a:pt x="19625" y="12999"/>
                    <a:pt x="21247" y="14264"/>
                  </a:cubicBezTo>
                  <a:cubicBezTo>
                    <a:pt x="21428" y="14404"/>
                    <a:pt x="21572" y="14592"/>
                    <a:pt x="21727" y="14764"/>
                  </a:cubicBezTo>
                  <a:cubicBezTo>
                    <a:pt x="21792" y="14836"/>
                    <a:pt x="21840" y="14922"/>
                    <a:pt x="21897" y="15003"/>
                  </a:cubicBezTo>
                  <a:cubicBezTo>
                    <a:pt x="21841" y="15026"/>
                    <a:pt x="21768" y="15074"/>
                    <a:pt x="21734" y="15074"/>
                  </a:cubicBezTo>
                  <a:cubicBezTo>
                    <a:pt x="21729" y="15074"/>
                    <a:pt x="21725" y="15073"/>
                    <a:pt x="21721" y="15070"/>
                  </a:cubicBezTo>
                  <a:cubicBezTo>
                    <a:pt x="20615" y="14181"/>
                    <a:pt x="19549" y="13272"/>
                    <a:pt x="18945" y="11920"/>
                  </a:cubicBezTo>
                  <a:cubicBezTo>
                    <a:pt x="18018" y="9845"/>
                    <a:pt x="17470" y="7698"/>
                    <a:pt x="17503" y="5385"/>
                  </a:cubicBezTo>
                  <a:close/>
                  <a:moveTo>
                    <a:pt x="12113" y="9063"/>
                  </a:moveTo>
                  <a:lnTo>
                    <a:pt x="12360" y="9171"/>
                  </a:lnTo>
                  <a:cubicBezTo>
                    <a:pt x="11849" y="11581"/>
                    <a:pt x="10564" y="13590"/>
                    <a:pt x="9110" y="15513"/>
                  </a:cubicBezTo>
                  <a:lnTo>
                    <a:pt x="8895" y="15424"/>
                  </a:lnTo>
                  <a:cubicBezTo>
                    <a:pt x="8949" y="15231"/>
                    <a:pt x="8965" y="15013"/>
                    <a:pt x="9064" y="14847"/>
                  </a:cubicBezTo>
                  <a:cubicBezTo>
                    <a:pt x="9453" y="14197"/>
                    <a:pt x="9850" y="13549"/>
                    <a:pt x="10279" y="12925"/>
                  </a:cubicBezTo>
                  <a:cubicBezTo>
                    <a:pt x="11032" y="11829"/>
                    <a:pt x="11659" y="10682"/>
                    <a:pt x="11912" y="9357"/>
                  </a:cubicBezTo>
                  <a:cubicBezTo>
                    <a:pt x="11932" y="9250"/>
                    <a:pt x="12044" y="9160"/>
                    <a:pt x="12113" y="9063"/>
                  </a:cubicBezTo>
                  <a:close/>
                  <a:moveTo>
                    <a:pt x="8395" y="17469"/>
                  </a:moveTo>
                  <a:cubicBezTo>
                    <a:pt x="8409" y="17469"/>
                    <a:pt x="8424" y="17470"/>
                    <a:pt x="8439" y="17471"/>
                  </a:cubicBezTo>
                  <a:cubicBezTo>
                    <a:pt x="8772" y="17491"/>
                    <a:pt x="8888" y="17770"/>
                    <a:pt x="8812" y="18040"/>
                  </a:cubicBezTo>
                  <a:cubicBezTo>
                    <a:pt x="8756" y="18250"/>
                    <a:pt x="8558" y="18421"/>
                    <a:pt x="8314" y="18758"/>
                  </a:cubicBezTo>
                  <a:cubicBezTo>
                    <a:pt x="8122" y="18404"/>
                    <a:pt x="7961" y="18235"/>
                    <a:pt x="7945" y="18050"/>
                  </a:cubicBezTo>
                  <a:cubicBezTo>
                    <a:pt x="7916" y="17744"/>
                    <a:pt x="8045" y="17469"/>
                    <a:pt x="8395" y="17469"/>
                  </a:cubicBezTo>
                  <a:close/>
                  <a:moveTo>
                    <a:pt x="4613" y="16899"/>
                  </a:moveTo>
                  <a:cubicBezTo>
                    <a:pt x="3035" y="20098"/>
                    <a:pt x="3727" y="23244"/>
                    <a:pt x="4492" y="26420"/>
                  </a:cubicBezTo>
                  <a:cubicBezTo>
                    <a:pt x="3551" y="25421"/>
                    <a:pt x="2713" y="23496"/>
                    <a:pt x="2717" y="22095"/>
                  </a:cubicBezTo>
                  <a:cubicBezTo>
                    <a:pt x="2719" y="20982"/>
                    <a:pt x="2846" y="19868"/>
                    <a:pt x="2938" y="18757"/>
                  </a:cubicBezTo>
                  <a:cubicBezTo>
                    <a:pt x="3017" y="17783"/>
                    <a:pt x="3445" y="17082"/>
                    <a:pt x="4613" y="16899"/>
                  </a:cubicBezTo>
                  <a:close/>
                  <a:moveTo>
                    <a:pt x="25124" y="17517"/>
                  </a:moveTo>
                  <a:cubicBezTo>
                    <a:pt x="26823" y="20622"/>
                    <a:pt x="26104" y="25665"/>
                    <a:pt x="23516" y="27346"/>
                  </a:cubicBezTo>
                  <a:cubicBezTo>
                    <a:pt x="23618" y="27051"/>
                    <a:pt x="23660" y="26848"/>
                    <a:pt x="23753" y="26672"/>
                  </a:cubicBezTo>
                  <a:cubicBezTo>
                    <a:pt x="24692" y="24905"/>
                    <a:pt x="25390" y="23060"/>
                    <a:pt x="25423" y="21033"/>
                  </a:cubicBezTo>
                  <a:cubicBezTo>
                    <a:pt x="25437" y="20184"/>
                    <a:pt x="25329" y="19331"/>
                    <a:pt x="25261" y="18481"/>
                  </a:cubicBezTo>
                  <a:cubicBezTo>
                    <a:pt x="25236" y="18158"/>
                    <a:pt x="25172" y="17839"/>
                    <a:pt x="25124" y="17517"/>
                  </a:cubicBezTo>
                  <a:close/>
                  <a:moveTo>
                    <a:pt x="15603" y="65"/>
                  </a:moveTo>
                  <a:lnTo>
                    <a:pt x="15603" y="65"/>
                  </a:lnTo>
                  <a:cubicBezTo>
                    <a:pt x="15087" y="767"/>
                    <a:pt x="14314" y="739"/>
                    <a:pt x="13548" y="811"/>
                  </a:cubicBezTo>
                  <a:cubicBezTo>
                    <a:pt x="12958" y="865"/>
                    <a:pt x="12377" y="997"/>
                    <a:pt x="11822" y="1202"/>
                  </a:cubicBezTo>
                  <a:cubicBezTo>
                    <a:pt x="10996" y="1511"/>
                    <a:pt x="10685" y="2433"/>
                    <a:pt x="11026" y="3251"/>
                  </a:cubicBezTo>
                  <a:cubicBezTo>
                    <a:pt x="11146" y="3542"/>
                    <a:pt x="11279" y="3873"/>
                    <a:pt x="11254" y="4172"/>
                  </a:cubicBezTo>
                  <a:cubicBezTo>
                    <a:pt x="11131" y="5617"/>
                    <a:pt x="10988" y="7062"/>
                    <a:pt x="10794" y="8500"/>
                  </a:cubicBezTo>
                  <a:cubicBezTo>
                    <a:pt x="10638" y="9647"/>
                    <a:pt x="10145" y="10656"/>
                    <a:pt x="9237" y="11406"/>
                  </a:cubicBezTo>
                  <a:cubicBezTo>
                    <a:pt x="8219" y="12245"/>
                    <a:pt x="7178" y="13058"/>
                    <a:pt x="6135" y="13865"/>
                  </a:cubicBezTo>
                  <a:cubicBezTo>
                    <a:pt x="5456" y="14391"/>
                    <a:pt x="4758" y="14893"/>
                    <a:pt x="4059" y="15390"/>
                  </a:cubicBezTo>
                  <a:cubicBezTo>
                    <a:pt x="1187" y="17432"/>
                    <a:pt x="0" y="22509"/>
                    <a:pt x="2430" y="25812"/>
                  </a:cubicBezTo>
                  <a:cubicBezTo>
                    <a:pt x="3037" y="26635"/>
                    <a:pt x="3679" y="27433"/>
                    <a:pt x="4325" y="28228"/>
                  </a:cubicBezTo>
                  <a:cubicBezTo>
                    <a:pt x="4947" y="28995"/>
                    <a:pt x="5771" y="29491"/>
                    <a:pt x="6705" y="29767"/>
                  </a:cubicBezTo>
                  <a:cubicBezTo>
                    <a:pt x="9081" y="30471"/>
                    <a:pt x="11510" y="30864"/>
                    <a:pt x="13983" y="30864"/>
                  </a:cubicBezTo>
                  <a:cubicBezTo>
                    <a:pt x="14131" y="30864"/>
                    <a:pt x="14278" y="30863"/>
                    <a:pt x="14425" y="30860"/>
                  </a:cubicBezTo>
                  <a:cubicBezTo>
                    <a:pt x="15976" y="30830"/>
                    <a:pt x="17527" y="30710"/>
                    <a:pt x="19074" y="30576"/>
                  </a:cubicBezTo>
                  <a:cubicBezTo>
                    <a:pt x="21557" y="30359"/>
                    <a:pt x="23773" y="29613"/>
                    <a:pt x="25326" y="27460"/>
                  </a:cubicBezTo>
                  <a:cubicBezTo>
                    <a:pt x="26541" y="25774"/>
                    <a:pt x="27556" y="24084"/>
                    <a:pt x="27626" y="21889"/>
                  </a:cubicBezTo>
                  <a:cubicBezTo>
                    <a:pt x="27709" y="19241"/>
                    <a:pt x="26686" y="17215"/>
                    <a:pt x="24676" y="15607"/>
                  </a:cubicBezTo>
                  <a:cubicBezTo>
                    <a:pt x="23747" y="14864"/>
                    <a:pt x="22754" y="14197"/>
                    <a:pt x="21863" y="13412"/>
                  </a:cubicBezTo>
                  <a:cubicBezTo>
                    <a:pt x="20690" y="12379"/>
                    <a:pt x="19725" y="11193"/>
                    <a:pt x="19213" y="9654"/>
                  </a:cubicBezTo>
                  <a:cubicBezTo>
                    <a:pt x="18714" y="8152"/>
                    <a:pt x="18569" y="6627"/>
                    <a:pt x="18579" y="5068"/>
                  </a:cubicBezTo>
                  <a:cubicBezTo>
                    <a:pt x="18584" y="4478"/>
                    <a:pt x="18587" y="3915"/>
                    <a:pt x="18865" y="3339"/>
                  </a:cubicBezTo>
                  <a:cubicBezTo>
                    <a:pt x="19082" y="2890"/>
                    <a:pt x="19299" y="2292"/>
                    <a:pt x="18800" y="1806"/>
                  </a:cubicBezTo>
                  <a:lnTo>
                    <a:pt x="18800" y="1806"/>
                  </a:lnTo>
                  <a:cubicBezTo>
                    <a:pt x="18723" y="2315"/>
                    <a:pt x="18328" y="2466"/>
                    <a:pt x="17908" y="2578"/>
                  </a:cubicBezTo>
                  <a:cubicBezTo>
                    <a:pt x="16933" y="2837"/>
                    <a:pt x="15950" y="2987"/>
                    <a:pt x="14959" y="2987"/>
                  </a:cubicBezTo>
                  <a:cubicBezTo>
                    <a:pt x="14416" y="2987"/>
                    <a:pt x="13872" y="2942"/>
                    <a:pt x="13325" y="2846"/>
                  </a:cubicBezTo>
                  <a:cubicBezTo>
                    <a:pt x="12656" y="2729"/>
                    <a:pt x="11995" y="2561"/>
                    <a:pt x="11114" y="2369"/>
                  </a:cubicBezTo>
                  <a:cubicBezTo>
                    <a:pt x="11416" y="2023"/>
                    <a:pt x="11553" y="1760"/>
                    <a:pt x="11769" y="1635"/>
                  </a:cubicBezTo>
                  <a:cubicBezTo>
                    <a:pt x="12566" y="1176"/>
                    <a:pt x="13452" y="1071"/>
                    <a:pt x="14351" y="1071"/>
                  </a:cubicBezTo>
                  <a:cubicBezTo>
                    <a:pt x="14410" y="1071"/>
                    <a:pt x="14470" y="1072"/>
                    <a:pt x="14530" y="1073"/>
                  </a:cubicBezTo>
                  <a:cubicBezTo>
                    <a:pt x="14612" y="1074"/>
                    <a:pt x="14692" y="1237"/>
                    <a:pt x="14773" y="1325"/>
                  </a:cubicBezTo>
                  <a:cubicBezTo>
                    <a:pt x="15214" y="1010"/>
                    <a:pt x="15491" y="590"/>
                    <a:pt x="15603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29">
              <a:extLst>
                <a:ext uri="{FF2B5EF4-FFF2-40B4-BE49-F238E27FC236}">
                  <a16:creationId xmlns:a16="http://schemas.microsoft.com/office/drawing/2014/main" id="{4E239F2D-8DB0-0374-12B0-7AD050725C16}"/>
                </a:ext>
              </a:extLst>
            </p:cNvPr>
            <p:cNvSpPr/>
            <p:nvPr/>
          </p:nvSpPr>
          <p:spPr>
            <a:xfrm>
              <a:off x="4973700" y="1459225"/>
              <a:ext cx="982450" cy="1580125"/>
            </a:xfrm>
            <a:custGeom>
              <a:avLst/>
              <a:gdLst/>
              <a:ahLst/>
              <a:cxnLst/>
              <a:rect l="l" t="t" r="r" b="b"/>
              <a:pathLst>
                <a:path w="39298" h="63205" extrusionOk="0">
                  <a:moveTo>
                    <a:pt x="38465" y="420"/>
                  </a:moveTo>
                  <a:cubicBezTo>
                    <a:pt x="38471" y="430"/>
                    <a:pt x="38478" y="440"/>
                    <a:pt x="38484" y="450"/>
                  </a:cubicBezTo>
                  <a:lnTo>
                    <a:pt x="38506" y="430"/>
                  </a:lnTo>
                  <a:cubicBezTo>
                    <a:pt x="38492" y="427"/>
                    <a:pt x="38478" y="424"/>
                    <a:pt x="38465" y="420"/>
                  </a:cubicBezTo>
                  <a:close/>
                  <a:moveTo>
                    <a:pt x="39275" y="8373"/>
                  </a:moveTo>
                  <a:cubicBezTo>
                    <a:pt x="39264" y="8395"/>
                    <a:pt x="39253" y="8418"/>
                    <a:pt x="39242" y="8441"/>
                  </a:cubicBezTo>
                  <a:lnTo>
                    <a:pt x="39242" y="8441"/>
                  </a:lnTo>
                  <a:cubicBezTo>
                    <a:pt x="39260" y="8422"/>
                    <a:pt x="39279" y="8403"/>
                    <a:pt x="39297" y="8384"/>
                  </a:cubicBezTo>
                  <a:lnTo>
                    <a:pt x="39275" y="8373"/>
                  </a:lnTo>
                  <a:close/>
                  <a:moveTo>
                    <a:pt x="36281" y="13145"/>
                  </a:moveTo>
                  <a:lnTo>
                    <a:pt x="36410" y="13285"/>
                  </a:lnTo>
                  <a:lnTo>
                    <a:pt x="35613" y="13900"/>
                  </a:lnTo>
                  <a:cubicBezTo>
                    <a:pt x="35739" y="13671"/>
                    <a:pt x="35791" y="13517"/>
                    <a:pt x="35893" y="13410"/>
                  </a:cubicBezTo>
                  <a:cubicBezTo>
                    <a:pt x="35998" y="13299"/>
                    <a:pt x="36149" y="13231"/>
                    <a:pt x="36281" y="13145"/>
                  </a:cubicBezTo>
                  <a:close/>
                  <a:moveTo>
                    <a:pt x="32153" y="13953"/>
                  </a:moveTo>
                  <a:cubicBezTo>
                    <a:pt x="32238" y="13953"/>
                    <a:pt x="32343" y="13977"/>
                    <a:pt x="32474" y="14031"/>
                  </a:cubicBezTo>
                  <a:lnTo>
                    <a:pt x="31879" y="14466"/>
                  </a:lnTo>
                  <a:cubicBezTo>
                    <a:pt x="31839" y="14399"/>
                    <a:pt x="31783" y="14346"/>
                    <a:pt x="31792" y="14311"/>
                  </a:cubicBezTo>
                  <a:cubicBezTo>
                    <a:pt x="31847" y="14112"/>
                    <a:pt x="31934" y="13953"/>
                    <a:pt x="32153" y="13953"/>
                  </a:cubicBezTo>
                  <a:close/>
                  <a:moveTo>
                    <a:pt x="30989" y="16108"/>
                  </a:moveTo>
                  <a:cubicBezTo>
                    <a:pt x="31025" y="16164"/>
                    <a:pt x="31062" y="16219"/>
                    <a:pt x="31098" y="16275"/>
                  </a:cubicBezTo>
                  <a:lnTo>
                    <a:pt x="30663" y="16584"/>
                  </a:lnTo>
                  <a:cubicBezTo>
                    <a:pt x="30628" y="16540"/>
                    <a:pt x="30592" y="16495"/>
                    <a:pt x="30555" y="16451"/>
                  </a:cubicBezTo>
                  <a:lnTo>
                    <a:pt x="30989" y="16108"/>
                  </a:lnTo>
                  <a:close/>
                  <a:moveTo>
                    <a:pt x="25851" y="18307"/>
                  </a:moveTo>
                  <a:lnTo>
                    <a:pt x="25851" y="18307"/>
                  </a:lnTo>
                  <a:cubicBezTo>
                    <a:pt x="25611" y="19552"/>
                    <a:pt x="26503" y="20695"/>
                    <a:pt x="25762" y="21808"/>
                  </a:cubicBezTo>
                  <a:lnTo>
                    <a:pt x="25505" y="21821"/>
                  </a:lnTo>
                  <a:cubicBezTo>
                    <a:pt x="25434" y="20744"/>
                    <a:pt x="25362" y="19667"/>
                    <a:pt x="25290" y="18568"/>
                  </a:cubicBezTo>
                  <a:lnTo>
                    <a:pt x="25851" y="18307"/>
                  </a:lnTo>
                  <a:close/>
                  <a:moveTo>
                    <a:pt x="24938" y="18651"/>
                  </a:moveTo>
                  <a:cubicBezTo>
                    <a:pt x="25027" y="19660"/>
                    <a:pt x="25120" y="20669"/>
                    <a:pt x="25204" y="21677"/>
                  </a:cubicBezTo>
                  <a:cubicBezTo>
                    <a:pt x="25212" y="21770"/>
                    <a:pt x="25168" y="21865"/>
                    <a:pt x="25025" y="21965"/>
                  </a:cubicBezTo>
                  <a:lnTo>
                    <a:pt x="24802" y="18662"/>
                  </a:lnTo>
                  <a:lnTo>
                    <a:pt x="24938" y="18651"/>
                  </a:lnTo>
                  <a:close/>
                  <a:moveTo>
                    <a:pt x="37496" y="12709"/>
                  </a:moveTo>
                  <a:lnTo>
                    <a:pt x="37496" y="12709"/>
                  </a:lnTo>
                  <a:cubicBezTo>
                    <a:pt x="37322" y="13455"/>
                    <a:pt x="36787" y="13703"/>
                    <a:pt x="36443" y="14088"/>
                  </a:cubicBezTo>
                  <a:cubicBezTo>
                    <a:pt x="36098" y="14473"/>
                    <a:pt x="35703" y="14812"/>
                    <a:pt x="35329" y="15170"/>
                  </a:cubicBezTo>
                  <a:lnTo>
                    <a:pt x="35471" y="15332"/>
                  </a:lnTo>
                  <a:lnTo>
                    <a:pt x="37575" y="13488"/>
                  </a:lnTo>
                  <a:lnTo>
                    <a:pt x="37575" y="13488"/>
                  </a:lnTo>
                  <a:cubicBezTo>
                    <a:pt x="37557" y="14243"/>
                    <a:pt x="37026" y="14488"/>
                    <a:pt x="36713" y="14862"/>
                  </a:cubicBezTo>
                  <a:cubicBezTo>
                    <a:pt x="36398" y="15241"/>
                    <a:pt x="36047" y="15587"/>
                    <a:pt x="35776" y="16036"/>
                  </a:cubicBezTo>
                  <a:lnTo>
                    <a:pt x="37410" y="14648"/>
                  </a:lnTo>
                  <a:lnTo>
                    <a:pt x="37410" y="14648"/>
                  </a:lnTo>
                  <a:cubicBezTo>
                    <a:pt x="37677" y="15106"/>
                    <a:pt x="37378" y="15368"/>
                    <a:pt x="37119" y="15604"/>
                  </a:cubicBezTo>
                  <a:cubicBezTo>
                    <a:pt x="36338" y="16316"/>
                    <a:pt x="35541" y="17012"/>
                    <a:pt x="34746" y="17708"/>
                  </a:cubicBezTo>
                  <a:cubicBezTo>
                    <a:pt x="34499" y="17924"/>
                    <a:pt x="34237" y="18124"/>
                    <a:pt x="34041" y="18460"/>
                  </a:cubicBezTo>
                  <a:lnTo>
                    <a:pt x="34655" y="18179"/>
                  </a:lnTo>
                  <a:lnTo>
                    <a:pt x="35334" y="18673"/>
                  </a:lnTo>
                  <a:cubicBezTo>
                    <a:pt x="35466" y="18931"/>
                    <a:pt x="31719" y="22232"/>
                    <a:pt x="30551" y="22523"/>
                  </a:cubicBezTo>
                  <a:lnTo>
                    <a:pt x="31905" y="21229"/>
                  </a:lnTo>
                  <a:lnTo>
                    <a:pt x="31905" y="21229"/>
                  </a:lnTo>
                  <a:cubicBezTo>
                    <a:pt x="30632" y="21842"/>
                    <a:pt x="29705" y="23012"/>
                    <a:pt x="28107" y="23465"/>
                  </a:cubicBezTo>
                  <a:lnTo>
                    <a:pt x="29105" y="22588"/>
                  </a:lnTo>
                  <a:lnTo>
                    <a:pt x="29005" y="22443"/>
                  </a:lnTo>
                  <a:lnTo>
                    <a:pt x="26909" y="23935"/>
                  </a:lnTo>
                  <a:cubicBezTo>
                    <a:pt x="26882" y="23287"/>
                    <a:pt x="27189" y="22970"/>
                    <a:pt x="27622" y="22691"/>
                  </a:cubicBezTo>
                  <a:cubicBezTo>
                    <a:pt x="28441" y="22162"/>
                    <a:pt x="29237" y="21597"/>
                    <a:pt x="30238" y="20913"/>
                  </a:cubicBezTo>
                  <a:lnTo>
                    <a:pt x="30238" y="20913"/>
                  </a:lnTo>
                  <a:lnTo>
                    <a:pt x="29259" y="21085"/>
                  </a:lnTo>
                  <a:lnTo>
                    <a:pt x="30444" y="20227"/>
                  </a:lnTo>
                  <a:lnTo>
                    <a:pt x="30408" y="20129"/>
                  </a:lnTo>
                  <a:lnTo>
                    <a:pt x="29409" y="20535"/>
                  </a:lnTo>
                  <a:cubicBezTo>
                    <a:pt x="29118" y="20746"/>
                    <a:pt x="28826" y="20955"/>
                    <a:pt x="28540" y="21172"/>
                  </a:cubicBezTo>
                  <a:cubicBezTo>
                    <a:pt x="28185" y="21438"/>
                    <a:pt x="27732" y="21614"/>
                    <a:pt x="27724" y="22186"/>
                  </a:cubicBezTo>
                  <a:cubicBezTo>
                    <a:pt x="27722" y="22287"/>
                    <a:pt x="27454" y="22385"/>
                    <a:pt x="27176" y="22576"/>
                  </a:cubicBezTo>
                  <a:cubicBezTo>
                    <a:pt x="27485" y="21280"/>
                    <a:pt x="28436" y="20892"/>
                    <a:pt x="29317" y="20433"/>
                  </a:cubicBezTo>
                  <a:lnTo>
                    <a:pt x="30323" y="19598"/>
                  </a:lnTo>
                  <a:lnTo>
                    <a:pt x="30239" y="19470"/>
                  </a:lnTo>
                  <a:lnTo>
                    <a:pt x="28525" y="20489"/>
                  </a:lnTo>
                  <a:lnTo>
                    <a:pt x="28403" y="20331"/>
                  </a:lnTo>
                  <a:lnTo>
                    <a:pt x="29246" y="19669"/>
                  </a:lnTo>
                  <a:cubicBezTo>
                    <a:pt x="28740" y="19023"/>
                    <a:pt x="29463" y="18641"/>
                    <a:pt x="29532" y="18185"/>
                  </a:cubicBezTo>
                  <a:cubicBezTo>
                    <a:pt x="31362" y="17528"/>
                    <a:pt x="32725" y="16272"/>
                    <a:pt x="34128" y="15173"/>
                  </a:cubicBezTo>
                  <a:cubicBezTo>
                    <a:pt x="34146" y="15167"/>
                    <a:pt x="34163" y="15164"/>
                    <a:pt x="34179" y="15164"/>
                  </a:cubicBezTo>
                  <a:cubicBezTo>
                    <a:pt x="34328" y="15164"/>
                    <a:pt x="34370" y="15403"/>
                    <a:pt x="34501" y="15403"/>
                  </a:cubicBezTo>
                  <a:cubicBezTo>
                    <a:pt x="34544" y="15403"/>
                    <a:pt x="34596" y="15378"/>
                    <a:pt x="34665" y="15311"/>
                  </a:cubicBezTo>
                  <a:cubicBezTo>
                    <a:pt x="35231" y="14757"/>
                    <a:pt x="35823" y="14229"/>
                    <a:pt x="36407" y="13693"/>
                  </a:cubicBezTo>
                  <a:cubicBezTo>
                    <a:pt x="36722" y="13403"/>
                    <a:pt x="37043" y="13119"/>
                    <a:pt x="37496" y="12709"/>
                  </a:cubicBezTo>
                  <a:close/>
                  <a:moveTo>
                    <a:pt x="24399" y="19092"/>
                  </a:moveTo>
                  <a:lnTo>
                    <a:pt x="24399" y="19092"/>
                  </a:lnTo>
                  <a:cubicBezTo>
                    <a:pt x="24754" y="20487"/>
                    <a:pt x="24388" y="21982"/>
                    <a:pt x="25178" y="23364"/>
                  </a:cubicBezTo>
                  <a:lnTo>
                    <a:pt x="24506" y="24369"/>
                  </a:lnTo>
                  <a:lnTo>
                    <a:pt x="24317" y="24347"/>
                  </a:lnTo>
                  <a:cubicBezTo>
                    <a:pt x="24272" y="23681"/>
                    <a:pt x="24228" y="23014"/>
                    <a:pt x="24180" y="22349"/>
                  </a:cubicBezTo>
                  <a:cubicBezTo>
                    <a:pt x="24151" y="21922"/>
                    <a:pt x="24203" y="21464"/>
                    <a:pt x="24065" y="21075"/>
                  </a:cubicBezTo>
                  <a:cubicBezTo>
                    <a:pt x="23794" y="20317"/>
                    <a:pt x="24220" y="19743"/>
                    <a:pt x="24399" y="19092"/>
                  </a:cubicBezTo>
                  <a:close/>
                  <a:moveTo>
                    <a:pt x="23642" y="21276"/>
                  </a:moveTo>
                  <a:lnTo>
                    <a:pt x="23723" y="21279"/>
                  </a:lnTo>
                  <a:cubicBezTo>
                    <a:pt x="23851" y="22473"/>
                    <a:pt x="24002" y="23666"/>
                    <a:pt x="24087" y="24864"/>
                  </a:cubicBezTo>
                  <a:cubicBezTo>
                    <a:pt x="24104" y="25101"/>
                    <a:pt x="23866" y="25356"/>
                    <a:pt x="23745" y="25603"/>
                  </a:cubicBezTo>
                  <a:cubicBezTo>
                    <a:pt x="23711" y="25578"/>
                    <a:pt x="23676" y="25552"/>
                    <a:pt x="23642" y="25527"/>
                  </a:cubicBezTo>
                  <a:lnTo>
                    <a:pt x="23642" y="21276"/>
                  </a:lnTo>
                  <a:close/>
                  <a:moveTo>
                    <a:pt x="25525" y="27799"/>
                  </a:moveTo>
                  <a:lnTo>
                    <a:pt x="25625" y="28013"/>
                  </a:lnTo>
                  <a:lnTo>
                    <a:pt x="24502" y="28383"/>
                  </a:lnTo>
                  <a:lnTo>
                    <a:pt x="24502" y="28383"/>
                  </a:lnTo>
                  <a:cubicBezTo>
                    <a:pt x="24844" y="28188"/>
                    <a:pt x="25185" y="27994"/>
                    <a:pt x="25525" y="27799"/>
                  </a:cubicBezTo>
                  <a:close/>
                  <a:moveTo>
                    <a:pt x="22740" y="21881"/>
                  </a:moveTo>
                  <a:cubicBezTo>
                    <a:pt x="22808" y="22203"/>
                    <a:pt x="22905" y="22521"/>
                    <a:pt x="22938" y="22847"/>
                  </a:cubicBezTo>
                  <a:cubicBezTo>
                    <a:pt x="23043" y="23865"/>
                    <a:pt x="23115" y="24886"/>
                    <a:pt x="23216" y="25905"/>
                  </a:cubicBezTo>
                  <a:cubicBezTo>
                    <a:pt x="23287" y="26604"/>
                    <a:pt x="22873" y="27060"/>
                    <a:pt x="22355" y="27730"/>
                  </a:cubicBezTo>
                  <a:cubicBezTo>
                    <a:pt x="22282" y="27009"/>
                    <a:pt x="22229" y="26480"/>
                    <a:pt x="22168" y="25862"/>
                  </a:cubicBezTo>
                  <a:cubicBezTo>
                    <a:pt x="21436" y="26781"/>
                    <a:pt x="21913" y="27752"/>
                    <a:pt x="21794" y="28666"/>
                  </a:cubicBezTo>
                  <a:cubicBezTo>
                    <a:pt x="20990" y="27632"/>
                    <a:pt x="21167" y="24762"/>
                    <a:pt x="22123" y="23376"/>
                  </a:cubicBezTo>
                  <a:cubicBezTo>
                    <a:pt x="22222" y="24065"/>
                    <a:pt x="22318" y="24731"/>
                    <a:pt x="22415" y="25398"/>
                  </a:cubicBezTo>
                  <a:cubicBezTo>
                    <a:pt x="22650" y="24233"/>
                    <a:pt x="22128" y="23047"/>
                    <a:pt x="22740" y="21881"/>
                  </a:cubicBezTo>
                  <a:close/>
                  <a:moveTo>
                    <a:pt x="24345" y="28449"/>
                  </a:moveTo>
                  <a:lnTo>
                    <a:pt x="23675" y="28860"/>
                  </a:lnTo>
                  <a:cubicBezTo>
                    <a:pt x="23642" y="28774"/>
                    <a:pt x="23609" y="28688"/>
                    <a:pt x="23577" y="28602"/>
                  </a:cubicBezTo>
                  <a:lnTo>
                    <a:pt x="24345" y="28449"/>
                  </a:lnTo>
                  <a:close/>
                  <a:moveTo>
                    <a:pt x="20242" y="23474"/>
                  </a:moveTo>
                  <a:lnTo>
                    <a:pt x="20242" y="23474"/>
                  </a:lnTo>
                  <a:cubicBezTo>
                    <a:pt x="20347" y="23534"/>
                    <a:pt x="20516" y="23609"/>
                    <a:pt x="20508" y="23643"/>
                  </a:cubicBezTo>
                  <a:cubicBezTo>
                    <a:pt x="20202" y="24950"/>
                    <a:pt x="20818" y="26142"/>
                    <a:pt x="20958" y="27392"/>
                  </a:cubicBezTo>
                  <a:cubicBezTo>
                    <a:pt x="21057" y="28264"/>
                    <a:pt x="21196" y="29143"/>
                    <a:pt x="20674" y="29996"/>
                  </a:cubicBezTo>
                  <a:cubicBezTo>
                    <a:pt x="20545" y="28950"/>
                    <a:pt x="20416" y="27905"/>
                    <a:pt x="20286" y="26860"/>
                  </a:cubicBezTo>
                  <a:lnTo>
                    <a:pt x="20119" y="26874"/>
                  </a:lnTo>
                  <a:cubicBezTo>
                    <a:pt x="20159" y="27744"/>
                    <a:pt x="20199" y="28615"/>
                    <a:pt x="20238" y="29486"/>
                  </a:cubicBezTo>
                  <a:lnTo>
                    <a:pt x="20116" y="29508"/>
                  </a:lnTo>
                  <a:cubicBezTo>
                    <a:pt x="20063" y="29382"/>
                    <a:pt x="20008" y="29256"/>
                    <a:pt x="19954" y="29129"/>
                  </a:cubicBezTo>
                  <a:cubicBezTo>
                    <a:pt x="19914" y="29167"/>
                    <a:pt x="19837" y="29209"/>
                    <a:pt x="19841" y="29241"/>
                  </a:cubicBezTo>
                  <a:cubicBezTo>
                    <a:pt x="19886" y="29666"/>
                    <a:pt x="19905" y="30099"/>
                    <a:pt x="20004" y="30512"/>
                  </a:cubicBezTo>
                  <a:cubicBezTo>
                    <a:pt x="20167" y="31198"/>
                    <a:pt x="20073" y="31812"/>
                    <a:pt x="19638" y="32375"/>
                  </a:cubicBezTo>
                  <a:cubicBezTo>
                    <a:pt x="19585" y="32325"/>
                    <a:pt x="19507" y="32286"/>
                    <a:pt x="19507" y="32248"/>
                  </a:cubicBezTo>
                  <a:cubicBezTo>
                    <a:pt x="19537" y="30305"/>
                    <a:pt x="19544" y="28362"/>
                    <a:pt x="19629" y="26422"/>
                  </a:cubicBezTo>
                  <a:cubicBezTo>
                    <a:pt x="19657" y="25773"/>
                    <a:pt x="19891" y="25133"/>
                    <a:pt x="20029" y="24490"/>
                  </a:cubicBezTo>
                  <a:cubicBezTo>
                    <a:pt x="20102" y="24152"/>
                    <a:pt x="20171" y="23813"/>
                    <a:pt x="20242" y="23474"/>
                  </a:cubicBezTo>
                  <a:close/>
                  <a:moveTo>
                    <a:pt x="15007" y="32269"/>
                  </a:moveTo>
                  <a:lnTo>
                    <a:pt x="15007" y="32922"/>
                  </a:lnTo>
                  <a:lnTo>
                    <a:pt x="14940" y="32922"/>
                  </a:lnTo>
                  <a:lnTo>
                    <a:pt x="14940" y="32269"/>
                  </a:lnTo>
                  <a:close/>
                  <a:moveTo>
                    <a:pt x="19030" y="27461"/>
                  </a:moveTo>
                  <a:cubicBezTo>
                    <a:pt x="19030" y="28215"/>
                    <a:pt x="19127" y="28987"/>
                    <a:pt x="19005" y="29722"/>
                  </a:cubicBezTo>
                  <a:cubicBezTo>
                    <a:pt x="18847" y="30681"/>
                    <a:pt x="19016" y="31588"/>
                    <a:pt x="19150" y="32514"/>
                  </a:cubicBezTo>
                  <a:cubicBezTo>
                    <a:pt x="19176" y="32692"/>
                    <a:pt x="19153" y="32877"/>
                    <a:pt x="19153" y="33060"/>
                  </a:cubicBezTo>
                  <a:cubicBezTo>
                    <a:pt x="17980" y="31221"/>
                    <a:pt x="18393" y="29344"/>
                    <a:pt x="18830" y="27467"/>
                  </a:cubicBezTo>
                  <a:lnTo>
                    <a:pt x="19030" y="27461"/>
                  </a:lnTo>
                  <a:close/>
                  <a:moveTo>
                    <a:pt x="17728" y="31761"/>
                  </a:moveTo>
                  <a:cubicBezTo>
                    <a:pt x="17859" y="33052"/>
                    <a:pt x="17852" y="34335"/>
                    <a:pt x="17617" y="35603"/>
                  </a:cubicBezTo>
                  <a:lnTo>
                    <a:pt x="17418" y="35591"/>
                  </a:lnTo>
                  <a:cubicBezTo>
                    <a:pt x="17521" y="34313"/>
                    <a:pt x="17625" y="33037"/>
                    <a:pt x="17728" y="31761"/>
                  </a:cubicBezTo>
                  <a:close/>
                  <a:moveTo>
                    <a:pt x="17403" y="29686"/>
                  </a:moveTo>
                  <a:lnTo>
                    <a:pt x="17403" y="29686"/>
                  </a:lnTo>
                  <a:cubicBezTo>
                    <a:pt x="17243" y="31745"/>
                    <a:pt x="17082" y="33802"/>
                    <a:pt x="16922" y="35860"/>
                  </a:cubicBezTo>
                  <a:lnTo>
                    <a:pt x="16922" y="35860"/>
                  </a:lnTo>
                  <a:cubicBezTo>
                    <a:pt x="16904" y="35575"/>
                    <a:pt x="16886" y="35290"/>
                    <a:pt x="16867" y="35004"/>
                  </a:cubicBezTo>
                  <a:lnTo>
                    <a:pt x="16742" y="34987"/>
                  </a:lnTo>
                  <a:lnTo>
                    <a:pt x="16537" y="35815"/>
                  </a:lnTo>
                  <a:cubicBezTo>
                    <a:pt x="16310" y="33644"/>
                    <a:pt x="16674" y="31641"/>
                    <a:pt x="17403" y="29686"/>
                  </a:cubicBezTo>
                  <a:close/>
                  <a:moveTo>
                    <a:pt x="30005" y="35459"/>
                  </a:moveTo>
                  <a:lnTo>
                    <a:pt x="30098" y="35609"/>
                  </a:lnTo>
                  <a:lnTo>
                    <a:pt x="29555" y="35981"/>
                  </a:lnTo>
                  <a:lnTo>
                    <a:pt x="29417" y="35824"/>
                  </a:lnTo>
                  <a:lnTo>
                    <a:pt x="30005" y="35459"/>
                  </a:lnTo>
                  <a:close/>
                  <a:moveTo>
                    <a:pt x="28364" y="38798"/>
                  </a:moveTo>
                  <a:lnTo>
                    <a:pt x="27347" y="39512"/>
                  </a:lnTo>
                  <a:cubicBezTo>
                    <a:pt x="27489" y="39179"/>
                    <a:pt x="27545" y="39048"/>
                    <a:pt x="27596" y="38929"/>
                  </a:cubicBezTo>
                  <a:lnTo>
                    <a:pt x="27596" y="38929"/>
                  </a:lnTo>
                  <a:lnTo>
                    <a:pt x="28364" y="38798"/>
                  </a:lnTo>
                  <a:close/>
                  <a:moveTo>
                    <a:pt x="16012" y="31256"/>
                  </a:moveTo>
                  <a:lnTo>
                    <a:pt x="16012" y="31256"/>
                  </a:lnTo>
                  <a:cubicBezTo>
                    <a:pt x="15940" y="33497"/>
                    <a:pt x="15867" y="35738"/>
                    <a:pt x="15793" y="38059"/>
                  </a:cubicBezTo>
                  <a:lnTo>
                    <a:pt x="15514" y="37349"/>
                  </a:lnTo>
                  <a:cubicBezTo>
                    <a:pt x="15461" y="37887"/>
                    <a:pt x="15426" y="38227"/>
                    <a:pt x="15392" y="38567"/>
                  </a:cubicBezTo>
                  <a:cubicBezTo>
                    <a:pt x="15268" y="38112"/>
                    <a:pt x="15145" y="37657"/>
                    <a:pt x="15021" y="37203"/>
                  </a:cubicBezTo>
                  <a:lnTo>
                    <a:pt x="14882" y="37224"/>
                  </a:lnTo>
                  <a:cubicBezTo>
                    <a:pt x="14973" y="38013"/>
                    <a:pt x="15063" y="38801"/>
                    <a:pt x="15154" y="39590"/>
                  </a:cubicBezTo>
                  <a:lnTo>
                    <a:pt x="14939" y="39637"/>
                  </a:lnTo>
                  <a:cubicBezTo>
                    <a:pt x="14867" y="39451"/>
                    <a:pt x="14744" y="39267"/>
                    <a:pt x="14735" y="39080"/>
                  </a:cubicBezTo>
                  <a:cubicBezTo>
                    <a:pt x="14673" y="37923"/>
                    <a:pt x="14630" y="36767"/>
                    <a:pt x="14606" y="35610"/>
                  </a:cubicBezTo>
                  <a:cubicBezTo>
                    <a:pt x="14601" y="35398"/>
                    <a:pt x="14689" y="35172"/>
                    <a:pt x="14778" y="34971"/>
                  </a:cubicBezTo>
                  <a:cubicBezTo>
                    <a:pt x="14901" y="34697"/>
                    <a:pt x="15068" y="34441"/>
                    <a:pt x="15198" y="34208"/>
                  </a:cubicBezTo>
                  <a:lnTo>
                    <a:pt x="15198" y="34209"/>
                  </a:lnTo>
                  <a:cubicBezTo>
                    <a:pt x="15230" y="34414"/>
                    <a:pt x="15271" y="34684"/>
                    <a:pt x="15311" y="34954"/>
                  </a:cubicBezTo>
                  <a:cubicBezTo>
                    <a:pt x="15623" y="33713"/>
                    <a:pt x="15288" y="32413"/>
                    <a:pt x="16012" y="31256"/>
                  </a:cubicBezTo>
                  <a:close/>
                  <a:moveTo>
                    <a:pt x="23536" y="40524"/>
                  </a:moveTo>
                  <a:lnTo>
                    <a:pt x="16015" y="42827"/>
                  </a:lnTo>
                  <a:cubicBezTo>
                    <a:pt x="18246" y="41173"/>
                    <a:pt x="20879" y="40774"/>
                    <a:pt x="23536" y="40524"/>
                  </a:cubicBezTo>
                  <a:close/>
                  <a:moveTo>
                    <a:pt x="26881" y="39673"/>
                  </a:moveTo>
                  <a:cubicBezTo>
                    <a:pt x="27069" y="39673"/>
                    <a:pt x="27160" y="39835"/>
                    <a:pt x="27177" y="40105"/>
                  </a:cubicBezTo>
                  <a:cubicBezTo>
                    <a:pt x="27358" y="40250"/>
                    <a:pt x="27396" y="40365"/>
                    <a:pt x="27225" y="40588"/>
                  </a:cubicBezTo>
                  <a:cubicBezTo>
                    <a:pt x="26548" y="41481"/>
                    <a:pt x="25717" y="42177"/>
                    <a:pt x="24651" y="42516"/>
                  </a:cubicBezTo>
                  <a:cubicBezTo>
                    <a:pt x="22895" y="43078"/>
                    <a:pt x="21139" y="43667"/>
                    <a:pt x="19346" y="44085"/>
                  </a:cubicBezTo>
                  <a:cubicBezTo>
                    <a:pt x="17269" y="44568"/>
                    <a:pt x="15095" y="44698"/>
                    <a:pt x="13306" y="46076"/>
                  </a:cubicBezTo>
                  <a:cubicBezTo>
                    <a:pt x="13825" y="45274"/>
                    <a:pt x="14580" y="44746"/>
                    <a:pt x="15906" y="44330"/>
                  </a:cubicBezTo>
                  <a:cubicBezTo>
                    <a:pt x="17321" y="43888"/>
                    <a:pt x="18759" y="43520"/>
                    <a:pt x="20187" y="43119"/>
                  </a:cubicBezTo>
                  <a:cubicBezTo>
                    <a:pt x="21393" y="42779"/>
                    <a:pt x="22602" y="42448"/>
                    <a:pt x="23803" y="42093"/>
                  </a:cubicBezTo>
                  <a:cubicBezTo>
                    <a:pt x="24166" y="41989"/>
                    <a:pt x="24504" y="41804"/>
                    <a:pt x="24788" y="41554"/>
                  </a:cubicBezTo>
                  <a:lnTo>
                    <a:pt x="24788" y="41554"/>
                  </a:lnTo>
                  <a:lnTo>
                    <a:pt x="14747" y="44217"/>
                  </a:lnTo>
                  <a:cubicBezTo>
                    <a:pt x="15406" y="43567"/>
                    <a:pt x="16197" y="43214"/>
                    <a:pt x="17011" y="42939"/>
                  </a:cubicBezTo>
                  <a:cubicBezTo>
                    <a:pt x="18291" y="42507"/>
                    <a:pt x="19598" y="42155"/>
                    <a:pt x="20884" y="41738"/>
                  </a:cubicBezTo>
                  <a:cubicBezTo>
                    <a:pt x="22231" y="41301"/>
                    <a:pt x="23564" y="40820"/>
                    <a:pt x="24909" y="40374"/>
                  </a:cubicBezTo>
                  <a:cubicBezTo>
                    <a:pt x="25340" y="40231"/>
                    <a:pt x="25788" y="40143"/>
                    <a:pt x="26227" y="40030"/>
                  </a:cubicBezTo>
                  <a:cubicBezTo>
                    <a:pt x="26356" y="39936"/>
                    <a:pt x="26475" y="39822"/>
                    <a:pt x="26616" y="39751"/>
                  </a:cubicBezTo>
                  <a:cubicBezTo>
                    <a:pt x="26720" y="39698"/>
                    <a:pt x="26808" y="39673"/>
                    <a:pt x="26881" y="39673"/>
                  </a:cubicBezTo>
                  <a:close/>
                  <a:moveTo>
                    <a:pt x="9011" y="45376"/>
                  </a:moveTo>
                  <a:cubicBezTo>
                    <a:pt x="9048" y="46107"/>
                    <a:pt x="9086" y="46837"/>
                    <a:pt x="9122" y="47568"/>
                  </a:cubicBezTo>
                  <a:lnTo>
                    <a:pt x="8901" y="47568"/>
                  </a:lnTo>
                  <a:cubicBezTo>
                    <a:pt x="8937" y="46838"/>
                    <a:pt x="8974" y="46106"/>
                    <a:pt x="9011" y="45376"/>
                  </a:cubicBezTo>
                  <a:close/>
                  <a:moveTo>
                    <a:pt x="24581" y="43272"/>
                  </a:moveTo>
                  <a:cubicBezTo>
                    <a:pt x="24672" y="43272"/>
                    <a:pt x="24763" y="43275"/>
                    <a:pt x="24856" y="43282"/>
                  </a:cubicBezTo>
                  <a:lnTo>
                    <a:pt x="22146" y="44376"/>
                  </a:lnTo>
                  <a:lnTo>
                    <a:pt x="22262" y="44566"/>
                  </a:lnTo>
                  <a:lnTo>
                    <a:pt x="25276" y="43477"/>
                  </a:lnTo>
                  <a:lnTo>
                    <a:pt x="25276" y="43477"/>
                  </a:lnTo>
                  <a:cubicBezTo>
                    <a:pt x="24522" y="44192"/>
                    <a:pt x="23488" y="44305"/>
                    <a:pt x="22658" y="44914"/>
                  </a:cubicBezTo>
                  <a:lnTo>
                    <a:pt x="24502" y="44401"/>
                  </a:lnTo>
                  <a:lnTo>
                    <a:pt x="24556" y="44505"/>
                  </a:lnTo>
                  <a:cubicBezTo>
                    <a:pt x="23582" y="45237"/>
                    <a:pt x="22608" y="45971"/>
                    <a:pt x="21553" y="46766"/>
                  </a:cubicBezTo>
                  <a:lnTo>
                    <a:pt x="22576" y="46661"/>
                  </a:lnTo>
                  <a:lnTo>
                    <a:pt x="22576" y="46661"/>
                  </a:lnTo>
                  <a:cubicBezTo>
                    <a:pt x="21722" y="47151"/>
                    <a:pt x="20440" y="47471"/>
                    <a:pt x="19542" y="47471"/>
                  </a:cubicBezTo>
                  <a:cubicBezTo>
                    <a:pt x="19440" y="47471"/>
                    <a:pt x="19342" y="47467"/>
                    <a:pt x="19251" y="47458"/>
                  </a:cubicBezTo>
                  <a:cubicBezTo>
                    <a:pt x="19123" y="47446"/>
                    <a:pt x="18992" y="47437"/>
                    <a:pt x="18863" y="47437"/>
                  </a:cubicBezTo>
                  <a:cubicBezTo>
                    <a:pt x="18795" y="47437"/>
                    <a:pt x="18727" y="47440"/>
                    <a:pt x="18660" y="47446"/>
                  </a:cubicBezTo>
                  <a:cubicBezTo>
                    <a:pt x="17393" y="47558"/>
                    <a:pt x="16127" y="47718"/>
                    <a:pt x="14857" y="47773"/>
                  </a:cubicBezTo>
                  <a:cubicBezTo>
                    <a:pt x="14844" y="47773"/>
                    <a:pt x="14831" y="47774"/>
                    <a:pt x="14818" y="47774"/>
                  </a:cubicBezTo>
                  <a:cubicBezTo>
                    <a:pt x="14419" y="47774"/>
                    <a:pt x="14009" y="47529"/>
                    <a:pt x="13548" y="47384"/>
                  </a:cubicBezTo>
                  <a:lnTo>
                    <a:pt x="14010" y="46746"/>
                  </a:lnTo>
                  <a:lnTo>
                    <a:pt x="13920" y="46621"/>
                  </a:lnTo>
                  <a:lnTo>
                    <a:pt x="12192" y="47626"/>
                  </a:lnTo>
                  <a:lnTo>
                    <a:pt x="12083" y="47496"/>
                  </a:lnTo>
                  <a:cubicBezTo>
                    <a:pt x="12311" y="47304"/>
                    <a:pt x="12521" y="47089"/>
                    <a:pt x="12767" y="46924"/>
                  </a:cubicBezTo>
                  <a:cubicBezTo>
                    <a:pt x="14314" y="45882"/>
                    <a:pt x="15955" y="45124"/>
                    <a:pt x="17834" y="44807"/>
                  </a:cubicBezTo>
                  <a:cubicBezTo>
                    <a:pt x="19583" y="44513"/>
                    <a:pt x="21283" y="43949"/>
                    <a:pt x="23008" y="43512"/>
                  </a:cubicBezTo>
                  <a:cubicBezTo>
                    <a:pt x="23517" y="43382"/>
                    <a:pt x="24031" y="43272"/>
                    <a:pt x="24581" y="43272"/>
                  </a:cubicBezTo>
                  <a:close/>
                  <a:moveTo>
                    <a:pt x="13425" y="34174"/>
                  </a:moveTo>
                  <a:cubicBezTo>
                    <a:pt x="13476" y="34211"/>
                    <a:pt x="13560" y="34239"/>
                    <a:pt x="13572" y="34284"/>
                  </a:cubicBezTo>
                  <a:cubicBezTo>
                    <a:pt x="13805" y="35171"/>
                    <a:pt x="14095" y="36047"/>
                    <a:pt x="14240" y="36948"/>
                  </a:cubicBezTo>
                  <a:cubicBezTo>
                    <a:pt x="14408" y="37988"/>
                    <a:pt x="14437" y="39049"/>
                    <a:pt x="14546" y="40099"/>
                  </a:cubicBezTo>
                  <a:cubicBezTo>
                    <a:pt x="14596" y="40587"/>
                    <a:pt x="14308" y="40873"/>
                    <a:pt x="13883" y="41381"/>
                  </a:cubicBezTo>
                  <a:cubicBezTo>
                    <a:pt x="13795" y="39475"/>
                    <a:pt x="13716" y="37784"/>
                    <a:pt x="13637" y="36092"/>
                  </a:cubicBezTo>
                  <a:lnTo>
                    <a:pt x="13511" y="36095"/>
                  </a:lnTo>
                  <a:lnTo>
                    <a:pt x="13511" y="41779"/>
                  </a:lnTo>
                  <a:lnTo>
                    <a:pt x="13369" y="41798"/>
                  </a:lnTo>
                  <a:lnTo>
                    <a:pt x="13132" y="41191"/>
                  </a:lnTo>
                  <a:cubicBezTo>
                    <a:pt x="13004" y="41839"/>
                    <a:pt x="12901" y="42354"/>
                    <a:pt x="12799" y="42871"/>
                  </a:cubicBezTo>
                  <a:lnTo>
                    <a:pt x="12711" y="42865"/>
                  </a:lnTo>
                  <a:cubicBezTo>
                    <a:pt x="12614" y="41393"/>
                    <a:pt x="12518" y="39921"/>
                    <a:pt x="12420" y="38449"/>
                  </a:cubicBezTo>
                  <a:lnTo>
                    <a:pt x="12262" y="38444"/>
                  </a:lnTo>
                  <a:cubicBezTo>
                    <a:pt x="12229" y="39355"/>
                    <a:pt x="12163" y="40266"/>
                    <a:pt x="12172" y="41177"/>
                  </a:cubicBezTo>
                  <a:cubicBezTo>
                    <a:pt x="12179" y="41903"/>
                    <a:pt x="12305" y="42627"/>
                    <a:pt x="12320" y="43353"/>
                  </a:cubicBezTo>
                  <a:cubicBezTo>
                    <a:pt x="12325" y="43710"/>
                    <a:pt x="12197" y="44069"/>
                    <a:pt x="11937" y="44425"/>
                  </a:cubicBezTo>
                  <a:cubicBezTo>
                    <a:pt x="11826" y="44208"/>
                    <a:pt x="11714" y="43992"/>
                    <a:pt x="11606" y="43786"/>
                  </a:cubicBezTo>
                  <a:cubicBezTo>
                    <a:pt x="11210" y="44046"/>
                    <a:pt x="11139" y="44379"/>
                    <a:pt x="11259" y="44835"/>
                  </a:cubicBezTo>
                  <a:cubicBezTo>
                    <a:pt x="11520" y="45825"/>
                    <a:pt x="10744" y="46463"/>
                    <a:pt x="10253" y="47225"/>
                  </a:cubicBezTo>
                  <a:cubicBezTo>
                    <a:pt x="10405" y="46013"/>
                    <a:pt x="10555" y="44801"/>
                    <a:pt x="10706" y="43590"/>
                  </a:cubicBezTo>
                  <a:lnTo>
                    <a:pt x="10519" y="43556"/>
                  </a:lnTo>
                  <a:lnTo>
                    <a:pt x="9519" y="48777"/>
                  </a:lnTo>
                  <a:lnTo>
                    <a:pt x="9519" y="43890"/>
                  </a:lnTo>
                  <a:cubicBezTo>
                    <a:pt x="9425" y="44155"/>
                    <a:pt x="9330" y="44419"/>
                    <a:pt x="9246" y="44655"/>
                  </a:cubicBezTo>
                  <a:cubicBezTo>
                    <a:pt x="8992" y="43761"/>
                    <a:pt x="9026" y="42453"/>
                    <a:pt x="9332" y="41721"/>
                  </a:cubicBezTo>
                  <a:cubicBezTo>
                    <a:pt x="9411" y="41411"/>
                    <a:pt x="9488" y="41101"/>
                    <a:pt x="9626" y="40545"/>
                  </a:cubicBezTo>
                  <a:lnTo>
                    <a:pt x="10122" y="42145"/>
                  </a:lnTo>
                  <a:lnTo>
                    <a:pt x="10247" y="42121"/>
                  </a:lnTo>
                  <a:cubicBezTo>
                    <a:pt x="10211" y="41396"/>
                    <a:pt x="10181" y="40671"/>
                    <a:pt x="10134" y="39946"/>
                  </a:cubicBezTo>
                  <a:cubicBezTo>
                    <a:pt x="10088" y="39200"/>
                    <a:pt x="10220" y="38518"/>
                    <a:pt x="10848" y="37872"/>
                  </a:cubicBezTo>
                  <a:cubicBezTo>
                    <a:pt x="11021" y="39623"/>
                    <a:pt x="11003" y="41320"/>
                    <a:pt x="11582" y="42923"/>
                  </a:cubicBezTo>
                  <a:cubicBezTo>
                    <a:pt x="11392" y="40827"/>
                    <a:pt x="11157" y="38736"/>
                    <a:pt x="11330" y="36545"/>
                  </a:cubicBezTo>
                  <a:lnTo>
                    <a:pt x="11330" y="36545"/>
                  </a:lnTo>
                  <a:cubicBezTo>
                    <a:pt x="11885" y="36895"/>
                    <a:pt x="11545" y="37451"/>
                    <a:pt x="11773" y="37845"/>
                  </a:cubicBezTo>
                  <a:cubicBezTo>
                    <a:pt x="12063" y="37109"/>
                    <a:pt x="12166" y="36394"/>
                    <a:pt x="12046" y="35607"/>
                  </a:cubicBezTo>
                  <a:cubicBezTo>
                    <a:pt x="11993" y="35267"/>
                    <a:pt x="12299" y="34873"/>
                    <a:pt x="12443" y="34504"/>
                  </a:cubicBezTo>
                  <a:lnTo>
                    <a:pt x="12692" y="34572"/>
                  </a:lnTo>
                  <a:cubicBezTo>
                    <a:pt x="12631" y="35266"/>
                    <a:pt x="12571" y="35961"/>
                    <a:pt x="12511" y="36656"/>
                  </a:cubicBezTo>
                  <a:lnTo>
                    <a:pt x="12604" y="36677"/>
                  </a:lnTo>
                  <a:lnTo>
                    <a:pt x="13425" y="34174"/>
                  </a:lnTo>
                  <a:close/>
                  <a:moveTo>
                    <a:pt x="7548" y="42697"/>
                  </a:moveTo>
                  <a:cubicBezTo>
                    <a:pt x="7664" y="42947"/>
                    <a:pt x="7710" y="43027"/>
                    <a:pt x="7740" y="43112"/>
                  </a:cubicBezTo>
                  <a:cubicBezTo>
                    <a:pt x="7783" y="43231"/>
                    <a:pt x="7815" y="43354"/>
                    <a:pt x="7924" y="43712"/>
                  </a:cubicBezTo>
                  <a:cubicBezTo>
                    <a:pt x="7969" y="43284"/>
                    <a:pt x="7989" y="43085"/>
                    <a:pt x="8028" y="42729"/>
                  </a:cubicBezTo>
                  <a:cubicBezTo>
                    <a:pt x="8397" y="43721"/>
                    <a:pt x="8703" y="44542"/>
                    <a:pt x="9010" y="45364"/>
                  </a:cubicBezTo>
                  <a:lnTo>
                    <a:pt x="9010" y="45364"/>
                  </a:lnTo>
                  <a:cubicBezTo>
                    <a:pt x="8556" y="45865"/>
                    <a:pt x="8646" y="46521"/>
                    <a:pt x="8531" y="47122"/>
                  </a:cubicBezTo>
                  <a:cubicBezTo>
                    <a:pt x="8449" y="47552"/>
                    <a:pt x="8372" y="47982"/>
                    <a:pt x="8257" y="48614"/>
                  </a:cubicBezTo>
                  <a:cubicBezTo>
                    <a:pt x="8146" y="47250"/>
                    <a:pt x="8053" y="46109"/>
                    <a:pt x="7959" y="44969"/>
                  </a:cubicBezTo>
                  <a:lnTo>
                    <a:pt x="7727" y="44970"/>
                  </a:lnTo>
                  <a:lnTo>
                    <a:pt x="7727" y="49052"/>
                  </a:lnTo>
                  <a:lnTo>
                    <a:pt x="7524" y="49051"/>
                  </a:lnTo>
                  <a:cubicBezTo>
                    <a:pt x="7123" y="47006"/>
                    <a:pt x="7294" y="44954"/>
                    <a:pt x="7548" y="42697"/>
                  </a:cubicBezTo>
                  <a:close/>
                  <a:moveTo>
                    <a:pt x="4948" y="52845"/>
                  </a:moveTo>
                  <a:lnTo>
                    <a:pt x="4926" y="52861"/>
                  </a:lnTo>
                  <a:lnTo>
                    <a:pt x="4961" y="52981"/>
                  </a:lnTo>
                  <a:lnTo>
                    <a:pt x="4961" y="52981"/>
                  </a:lnTo>
                  <a:cubicBezTo>
                    <a:pt x="4957" y="52935"/>
                    <a:pt x="4952" y="52890"/>
                    <a:pt x="4948" y="52845"/>
                  </a:cubicBezTo>
                  <a:close/>
                  <a:moveTo>
                    <a:pt x="4066" y="54925"/>
                  </a:moveTo>
                  <a:lnTo>
                    <a:pt x="4053" y="54942"/>
                  </a:lnTo>
                  <a:cubicBezTo>
                    <a:pt x="4059" y="54951"/>
                    <a:pt x="4065" y="54960"/>
                    <a:pt x="4071" y="54969"/>
                  </a:cubicBezTo>
                  <a:lnTo>
                    <a:pt x="4071" y="54969"/>
                  </a:lnTo>
                  <a:cubicBezTo>
                    <a:pt x="4069" y="54954"/>
                    <a:pt x="4067" y="54940"/>
                    <a:pt x="4066" y="54925"/>
                  </a:cubicBezTo>
                  <a:close/>
                  <a:moveTo>
                    <a:pt x="22778" y="47675"/>
                  </a:moveTo>
                  <a:lnTo>
                    <a:pt x="22778" y="47675"/>
                  </a:lnTo>
                  <a:cubicBezTo>
                    <a:pt x="21798" y="48453"/>
                    <a:pt x="20729" y="48525"/>
                    <a:pt x="19827" y="49073"/>
                  </a:cubicBezTo>
                  <a:lnTo>
                    <a:pt x="21488" y="48782"/>
                  </a:lnTo>
                  <a:lnTo>
                    <a:pt x="21488" y="48782"/>
                  </a:lnTo>
                  <a:lnTo>
                    <a:pt x="20970" y="49338"/>
                  </a:lnTo>
                  <a:lnTo>
                    <a:pt x="22215" y="48932"/>
                  </a:lnTo>
                  <a:lnTo>
                    <a:pt x="22215" y="48932"/>
                  </a:lnTo>
                  <a:cubicBezTo>
                    <a:pt x="21517" y="50472"/>
                    <a:pt x="19882" y="51922"/>
                    <a:pt x="17797" y="52811"/>
                  </a:cubicBezTo>
                  <a:lnTo>
                    <a:pt x="18727" y="51950"/>
                  </a:lnTo>
                  <a:lnTo>
                    <a:pt x="18727" y="51950"/>
                  </a:lnTo>
                  <a:cubicBezTo>
                    <a:pt x="15773" y="53466"/>
                    <a:pt x="12796" y="54856"/>
                    <a:pt x="9512" y="55425"/>
                  </a:cubicBezTo>
                  <a:lnTo>
                    <a:pt x="9425" y="55234"/>
                  </a:lnTo>
                  <a:lnTo>
                    <a:pt x="11990" y="53959"/>
                  </a:lnTo>
                  <a:lnTo>
                    <a:pt x="8508" y="54435"/>
                  </a:lnTo>
                  <a:cubicBezTo>
                    <a:pt x="9078" y="53737"/>
                    <a:pt x="9534" y="53191"/>
                    <a:pt x="9967" y="52626"/>
                  </a:cubicBezTo>
                  <a:cubicBezTo>
                    <a:pt x="10007" y="52573"/>
                    <a:pt x="9893" y="52402"/>
                    <a:pt x="9853" y="52292"/>
                  </a:cubicBezTo>
                  <a:cubicBezTo>
                    <a:pt x="9969" y="51935"/>
                    <a:pt x="10733" y="51932"/>
                    <a:pt x="10399" y="51287"/>
                  </a:cubicBezTo>
                  <a:cubicBezTo>
                    <a:pt x="10378" y="51245"/>
                    <a:pt x="10670" y="51030"/>
                    <a:pt x="10825" y="50908"/>
                  </a:cubicBezTo>
                  <a:cubicBezTo>
                    <a:pt x="12564" y="49557"/>
                    <a:pt x="14531" y="48778"/>
                    <a:pt x="16717" y="48508"/>
                  </a:cubicBezTo>
                  <a:cubicBezTo>
                    <a:pt x="17993" y="48349"/>
                    <a:pt x="19261" y="48120"/>
                    <a:pt x="20581" y="47915"/>
                  </a:cubicBezTo>
                  <a:lnTo>
                    <a:pt x="20581" y="47915"/>
                  </a:lnTo>
                  <a:lnTo>
                    <a:pt x="20366" y="48333"/>
                  </a:lnTo>
                  <a:lnTo>
                    <a:pt x="22778" y="47675"/>
                  </a:lnTo>
                  <a:close/>
                  <a:moveTo>
                    <a:pt x="9247" y="57939"/>
                  </a:moveTo>
                  <a:cubicBezTo>
                    <a:pt x="9233" y="57949"/>
                    <a:pt x="9218" y="57959"/>
                    <a:pt x="9204" y="57970"/>
                  </a:cubicBezTo>
                  <a:lnTo>
                    <a:pt x="9204" y="57970"/>
                  </a:lnTo>
                  <a:lnTo>
                    <a:pt x="9266" y="57957"/>
                  </a:lnTo>
                  <a:lnTo>
                    <a:pt x="9247" y="57939"/>
                  </a:lnTo>
                  <a:close/>
                  <a:moveTo>
                    <a:pt x="2791" y="60542"/>
                  </a:moveTo>
                  <a:lnTo>
                    <a:pt x="2758" y="60577"/>
                  </a:lnTo>
                  <a:lnTo>
                    <a:pt x="2777" y="60595"/>
                  </a:lnTo>
                  <a:lnTo>
                    <a:pt x="2791" y="60542"/>
                  </a:lnTo>
                  <a:close/>
                  <a:moveTo>
                    <a:pt x="5935" y="62367"/>
                  </a:moveTo>
                  <a:cubicBezTo>
                    <a:pt x="5935" y="62370"/>
                    <a:pt x="5934" y="62372"/>
                    <a:pt x="5934" y="62375"/>
                  </a:cubicBezTo>
                  <a:lnTo>
                    <a:pt x="5942" y="62368"/>
                  </a:lnTo>
                  <a:cubicBezTo>
                    <a:pt x="5940" y="62368"/>
                    <a:pt x="5937" y="62367"/>
                    <a:pt x="5935" y="62367"/>
                  </a:cubicBezTo>
                  <a:close/>
                  <a:moveTo>
                    <a:pt x="37698" y="1"/>
                  </a:moveTo>
                  <a:cubicBezTo>
                    <a:pt x="37492" y="1"/>
                    <a:pt x="37281" y="59"/>
                    <a:pt x="37082" y="144"/>
                  </a:cubicBezTo>
                  <a:cubicBezTo>
                    <a:pt x="36424" y="424"/>
                    <a:pt x="35747" y="743"/>
                    <a:pt x="35205" y="1197"/>
                  </a:cubicBezTo>
                  <a:cubicBezTo>
                    <a:pt x="33958" y="2244"/>
                    <a:pt x="32939" y="3498"/>
                    <a:pt x="32227" y="4986"/>
                  </a:cubicBezTo>
                  <a:cubicBezTo>
                    <a:pt x="31488" y="6530"/>
                    <a:pt x="30760" y="8083"/>
                    <a:pt x="29955" y="9594"/>
                  </a:cubicBezTo>
                  <a:cubicBezTo>
                    <a:pt x="29074" y="11248"/>
                    <a:pt x="28134" y="12874"/>
                    <a:pt x="27170" y="14482"/>
                  </a:cubicBezTo>
                  <a:cubicBezTo>
                    <a:pt x="26768" y="15153"/>
                    <a:pt x="26473" y="15803"/>
                    <a:pt x="26527" y="16610"/>
                  </a:cubicBezTo>
                  <a:cubicBezTo>
                    <a:pt x="26577" y="17351"/>
                    <a:pt x="26538" y="18099"/>
                    <a:pt x="26538" y="18844"/>
                  </a:cubicBezTo>
                  <a:lnTo>
                    <a:pt x="26424" y="18861"/>
                  </a:lnTo>
                  <a:lnTo>
                    <a:pt x="25981" y="17644"/>
                  </a:lnTo>
                  <a:cubicBezTo>
                    <a:pt x="25748" y="17754"/>
                    <a:pt x="25530" y="17935"/>
                    <a:pt x="25388" y="17935"/>
                  </a:cubicBezTo>
                  <a:cubicBezTo>
                    <a:pt x="25371" y="17935"/>
                    <a:pt x="25355" y="17933"/>
                    <a:pt x="25340" y="17927"/>
                  </a:cubicBezTo>
                  <a:cubicBezTo>
                    <a:pt x="25217" y="17878"/>
                    <a:pt x="25111" y="17857"/>
                    <a:pt x="25019" y="17857"/>
                  </a:cubicBezTo>
                  <a:cubicBezTo>
                    <a:pt x="24691" y="17857"/>
                    <a:pt x="24527" y="18128"/>
                    <a:pt x="24328" y="18423"/>
                  </a:cubicBezTo>
                  <a:cubicBezTo>
                    <a:pt x="23573" y="19544"/>
                    <a:pt x="22796" y="20648"/>
                    <a:pt x="22016" y="21752"/>
                  </a:cubicBezTo>
                  <a:cubicBezTo>
                    <a:pt x="21637" y="22290"/>
                    <a:pt x="21243" y="22812"/>
                    <a:pt x="20568" y="23036"/>
                  </a:cubicBezTo>
                  <a:cubicBezTo>
                    <a:pt x="20424" y="23085"/>
                    <a:pt x="20337" y="23307"/>
                    <a:pt x="20226" y="23453"/>
                  </a:cubicBezTo>
                  <a:lnTo>
                    <a:pt x="20226" y="23453"/>
                  </a:lnTo>
                  <a:cubicBezTo>
                    <a:pt x="19002" y="24485"/>
                    <a:pt x="18101" y="25708"/>
                    <a:pt x="17818" y="27337"/>
                  </a:cubicBezTo>
                  <a:cubicBezTo>
                    <a:pt x="17749" y="27739"/>
                    <a:pt x="17568" y="28145"/>
                    <a:pt x="17346" y="28492"/>
                  </a:cubicBezTo>
                  <a:cubicBezTo>
                    <a:pt x="16908" y="29179"/>
                    <a:pt x="16405" y="29826"/>
                    <a:pt x="15928" y="30489"/>
                  </a:cubicBezTo>
                  <a:cubicBezTo>
                    <a:pt x="15720" y="30780"/>
                    <a:pt x="15572" y="31200"/>
                    <a:pt x="15289" y="31335"/>
                  </a:cubicBezTo>
                  <a:cubicBezTo>
                    <a:pt x="14438" y="31741"/>
                    <a:pt x="13980" y="32387"/>
                    <a:pt x="13823" y="33341"/>
                  </a:cubicBezTo>
                  <a:cubicBezTo>
                    <a:pt x="13647" y="33249"/>
                    <a:pt x="13491" y="33208"/>
                    <a:pt x="13351" y="33208"/>
                  </a:cubicBezTo>
                  <a:cubicBezTo>
                    <a:pt x="13047" y="33208"/>
                    <a:pt x="12814" y="33398"/>
                    <a:pt x="12597" y="33674"/>
                  </a:cubicBezTo>
                  <a:cubicBezTo>
                    <a:pt x="11234" y="35407"/>
                    <a:pt x="10481" y="37467"/>
                    <a:pt x="9557" y="39429"/>
                  </a:cubicBezTo>
                  <a:cubicBezTo>
                    <a:pt x="9215" y="40156"/>
                    <a:pt x="9103" y="40992"/>
                    <a:pt x="8885" y="41778"/>
                  </a:cubicBezTo>
                  <a:lnTo>
                    <a:pt x="8704" y="41785"/>
                  </a:lnTo>
                  <a:cubicBezTo>
                    <a:pt x="8516" y="41114"/>
                    <a:pt x="8329" y="40443"/>
                    <a:pt x="8096" y="39608"/>
                  </a:cubicBezTo>
                  <a:cubicBezTo>
                    <a:pt x="7907" y="39949"/>
                    <a:pt x="7792" y="40108"/>
                    <a:pt x="7724" y="40285"/>
                  </a:cubicBezTo>
                  <a:cubicBezTo>
                    <a:pt x="7129" y="41837"/>
                    <a:pt x="6820" y="43452"/>
                    <a:pt x="6702" y="45103"/>
                  </a:cubicBezTo>
                  <a:cubicBezTo>
                    <a:pt x="6581" y="46801"/>
                    <a:pt x="6564" y="48500"/>
                    <a:pt x="6744" y="50197"/>
                  </a:cubicBezTo>
                  <a:cubicBezTo>
                    <a:pt x="6760" y="50344"/>
                    <a:pt x="6721" y="50496"/>
                    <a:pt x="6703" y="50691"/>
                  </a:cubicBezTo>
                  <a:cubicBezTo>
                    <a:pt x="6549" y="50580"/>
                    <a:pt x="6469" y="50522"/>
                    <a:pt x="6298" y="50399"/>
                  </a:cubicBezTo>
                  <a:lnTo>
                    <a:pt x="6298" y="50399"/>
                  </a:lnTo>
                  <a:cubicBezTo>
                    <a:pt x="6385" y="50795"/>
                    <a:pt x="6475" y="51076"/>
                    <a:pt x="6496" y="51362"/>
                  </a:cubicBezTo>
                  <a:cubicBezTo>
                    <a:pt x="6503" y="51471"/>
                    <a:pt x="6346" y="51591"/>
                    <a:pt x="6264" y="51707"/>
                  </a:cubicBezTo>
                  <a:cubicBezTo>
                    <a:pt x="6353" y="52267"/>
                    <a:pt x="6443" y="52829"/>
                    <a:pt x="6533" y="53389"/>
                  </a:cubicBezTo>
                  <a:cubicBezTo>
                    <a:pt x="6158" y="52866"/>
                    <a:pt x="6159" y="52294"/>
                    <a:pt x="6261" y="51710"/>
                  </a:cubicBezTo>
                  <a:cubicBezTo>
                    <a:pt x="6313" y="50883"/>
                    <a:pt x="5957" y="50227"/>
                    <a:pt x="5323" y="49512"/>
                  </a:cubicBezTo>
                  <a:lnTo>
                    <a:pt x="5323" y="49512"/>
                  </a:lnTo>
                  <a:cubicBezTo>
                    <a:pt x="5530" y="50386"/>
                    <a:pt x="5719" y="51111"/>
                    <a:pt x="5873" y="51844"/>
                  </a:cubicBezTo>
                  <a:cubicBezTo>
                    <a:pt x="6121" y="53019"/>
                    <a:pt x="6121" y="53522"/>
                    <a:pt x="5895" y="54125"/>
                  </a:cubicBezTo>
                  <a:cubicBezTo>
                    <a:pt x="5694" y="53209"/>
                    <a:pt x="5504" y="52343"/>
                    <a:pt x="5315" y="51476"/>
                  </a:cubicBezTo>
                  <a:lnTo>
                    <a:pt x="5315" y="51476"/>
                  </a:lnTo>
                  <a:cubicBezTo>
                    <a:pt x="5301" y="52593"/>
                    <a:pt x="5710" y="53657"/>
                    <a:pt x="5533" y="54948"/>
                  </a:cubicBezTo>
                  <a:lnTo>
                    <a:pt x="4961" y="52981"/>
                  </a:lnTo>
                  <a:lnTo>
                    <a:pt x="4961" y="52981"/>
                  </a:lnTo>
                  <a:cubicBezTo>
                    <a:pt x="4998" y="53359"/>
                    <a:pt x="5034" y="53736"/>
                    <a:pt x="5077" y="54113"/>
                  </a:cubicBezTo>
                  <a:cubicBezTo>
                    <a:pt x="5183" y="55060"/>
                    <a:pt x="5169" y="55977"/>
                    <a:pt x="4417" y="56738"/>
                  </a:cubicBezTo>
                  <a:cubicBezTo>
                    <a:pt x="4328" y="56283"/>
                    <a:pt x="4352" y="55831"/>
                    <a:pt x="4316" y="55383"/>
                  </a:cubicBezTo>
                  <a:cubicBezTo>
                    <a:pt x="4304" y="55240"/>
                    <a:pt x="4164" y="55107"/>
                    <a:pt x="4071" y="54969"/>
                  </a:cubicBezTo>
                  <a:lnTo>
                    <a:pt x="4071" y="54969"/>
                  </a:lnTo>
                  <a:cubicBezTo>
                    <a:pt x="4279" y="56758"/>
                    <a:pt x="4239" y="57567"/>
                    <a:pt x="3798" y="58382"/>
                  </a:cubicBezTo>
                  <a:lnTo>
                    <a:pt x="3798" y="55774"/>
                  </a:lnTo>
                  <a:lnTo>
                    <a:pt x="3556" y="55776"/>
                  </a:lnTo>
                  <a:lnTo>
                    <a:pt x="3556" y="59024"/>
                  </a:lnTo>
                  <a:lnTo>
                    <a:pt x="3430" y="59015"/>
                  </a:lnTo>
                  <a:lnTo>
                    <a:pt x="3271" y="58705"/>
                  </a:lnTo>
                  <a:lnTo>
                    <a:pt x="2791" y="60542"/>
                  </a:lnTo>
                  <a:lnTo>
                    <a:pt x="3711" y="59568"/>
                  </a:lnTo>
                  <a:cubicBezTo>
                    <a:pt x="4009" y="58955"/>
                    <a:pt x="4287" y="58332"/>
                    <a:pt x="4607" y="57733"/>
                  </a:cubicBezTo>
                  <a:cubicBezTo>
                    <a:pt x="5588" y="55906"/>
                    <a:pt x="6549" y="54067"/>
                    <a:pt x="7587" y="52271"/>
                  </a:cubicBezTo>
                  <a:cubicBezTo>
                    <a:pt x="8241" y="51142"/>
                    <a:pt x="9047" y="50102"/>
                    <a:pt x="9731" y="48989"/>
                  </a:cubicBezTo>
                  <a:cubicBezTo>
                    <a:pt x="10456" y="47808"/>
                    <a:pt x="11092" y="46572"/>
                    <a:pt x="11815" y="45389"/>
                  </a:cubicBezTo>
                  <a:cubicBezTo>
                    <a:pt x="13050" y="43363"/>
                    <a:pt x="14309" y="41352"/>
                    <a:pt x="15591" y="39356"/>
                  </a:cubicBezTo>
                  <a:cubicBezTo>
                    <a:pt x="16105" y="38555"/>
                    <a:pt x="16829" y="37871"/>
                    <a:pt x="17248" y="37030"/>
                  </a:cubicBezTo>
                  <a:cubicBezTo>
                    <a:pt x="18319" y="34876"/>
                    <a:pt x="19914" y="33047"/>
                    <a:pt x="20937" y="30871"/>
                  </a:cubicBezTo>
                  <a:cubicBezTo>
                    <a:pt x="21254" y="30194"/>
                    <a:pt x="21775" y="29645"/>
                    <a:pt x="22069" y="28935"/>
                  </a:cubicBezTo>
                  <a:cubicBezTo>
                    <a:pt x="22368" y="28211"/>
                    <a:pt x="22874" y="27572"/>
                    <a:pt x="23295" y="26899"/>
                  </a:cubicBezTo>
                  <a:cubicBezTo>
                    <a:pt x="23731" y="26198"/>
                    <a:pt x="24174" y="25501"/>
                    <a:pt x="24610" y="24799"/>
                  </a:cubicBezTo>
                  <a:cubicBezTo>
                    <a:pt x="25029" y="24125"/>
                    <a:pt x="25440" y="23446"/>
                    <a:pt x="25858" y="22772"/>
                  </a:cubicBezTo>
                  <a:cubicBezTo>
                    <a:pt x="26277" y="22098"/>
                    <a:pt x="26671" y="21406"/>
                    <a:pt x="27128" y="20759"/>
                  </a:cubicBezTo>
                  <a:cubicBezTo>
                    <a:pt x="29053" y="18024"/>
                    <a:pt x="30461" y="14993"/>
                    <a:pt x="32141" y="12116"/>
                  </a:cubicBezTo>
                  <a:cubicBezTo>
                    <a:pt x="32423" y="11634"/>
                    <a:pt x="32698" y="11148"/>
                    <a:pt x="33117" y="10711"/>
                  </a:cubicBezTo>
                  <a:lnTo>
                    <a:pt x="33117" y="10711"/>
                  </a:lnTo>
                  <a:cubicBezTo>
                    <a:pt x="33066" y="10897"/>
                    <a:pt x="33042" y="11098"/>
                    <a:pt x="32957" y="11268"/>
                  </a:cubicBezTo>
                  <a:cubicBezTo>
                    <a:pt x="32457" y="12273"/>
                    <a:pt x="31982" y="13294"/>
                    <a:pt x="31425" y="14269"/>
                  </a:cubicBezTo>
                  <a:cubicBezTo>
                    <a:pt x="29048" y="18428"/>
                    <a:pt x="26658" y="22581"/>
                    <a:pt x="24254" y="26725"/>
                  </a:cubicBezTo>
                  <a:cubicBezTo>
                    <a:pt x="22933" y="29002"/>
                    <a:pt x="21601" y="31272"/>
                    <a:pt x="20229" y="33517"/>
                  </a:cubicBezTo>
                  <a:cubicBezTo>
                    <a:pt x="19370" y="34924"/>
                    <a:pt x="18416" y="36272"/>
                    <a:pt x="17526" y="37660"/>
                  </a:cubicBezTo>
                  <a:cubicBezTo>
                    <a:pt x="16097" y="39885"/>
                    <a:pt x="14661" y="42105"/>
                    <a:pt x="13273" y="44356"/>
                  </a:cubicBezTo>
                  <a:cubicBezTo>
                    <a:pt x="11851" y="46662"/>
                    <a:pt x="10449" y="48981"/>
                    <a:pt x="9101" y="51331"/>
                  </a:cubicBezTo>
                  <a:cubicBezTo>
                    <a:pt x="8017" y="53222"/>
                    <a:pt x="7035" y="55171"/>
                    <a:pt x="5987" y="57083"/>
                  </a:cubicBezTo>
                  <a:cubicBezTo>
                    <a:pt x="5776" y="57468"/>
                    <a:pt x="5662" y="57955"/>
                    <a:pt x="5105" y="58077"/>
                  </a:cubicBezTo>
                  <a:cubicBezTo>
                    <a:pt x="4973" y="58106"/>
                    <a:pt x="4831" y="58381"/>
                    <a:pt x="4805" y="58559"/>
                  </a:cubicBezTo>
                  <a:cubicBezTo>
                    <a:pt x="4668" y="59523"/>
                    <a:pt x="4034" y="60203"/>
                    <a:pt x="3490" y="60938"/>
                  </a:cubicBezTo>
                  <a:lnTo>
                    <a:pt x="3194" y="61504"/>
                  </a:lnTo>
                  <a:cubicBezTo>
                    <a:pt x="2833" y="62508"/>
                    <a:pt x="2716" y="62700"/>
                    <a:pt x="2046" y="62700"/>
                  </a:cubicBezTo>
                  <a:cubicBezTo>
                    <a:pt x="1938" y="62700"/>
                    <a:pt x="1815" y="62695"/>
                    <a:pt x="1675" y="62687"/>
                  </a:cubicBezTo>
                  <a:cubicBezTo>
                    <a:pt x="1712" y="62502"/>
                    <a:pt x="1749" y="62316"/>
                    <a:pt x="1786" y="62131"/>
                  </a:cubicBezTo>
                  <a:lnTo>
                    <a:pt x="1786" y="62131"/>
                  </a:lnTo>
                  <a:lnTo>
                    <a:pt x="1" y="62529"/>
                  </a:lnTo>
                  <a:cubicBezTo>
                    <a:pt x="551" y="62982"/>
                    <a:pt x="1435" y="63205"/>
                    <a:pt x="2341" y="63205"/>
                  </a:cubicBezTo>
                  <a:cubicBezTo>
                    <a:pt x="3049" y="63205"/>
                    <a:pt x="3769" y="63069"/>
                    <a:pt x="4353" y="62799"/>
                  </a:cubicBezTo>
                  <a:cubicBezTo>
                    <a:pt x="4171" y="62341"/>
                    <a:pt x="4171" y="62341"/>
                    <a:pt x="3565" y="62019"/>
                  </a:cubicBezTo>
                  <a:cubicBezTo>
                    <a:pt x="3765" y="61941"/>
                    <a:pt x="3955" y="61910"/>
                    <a:pt x="4137" y="61910"/>
                  </a:cubicBezTo>
                  <a:cubicBezTo>
                    <a:pt x="4784" y="61910"/>
                    <a:pt x="5338" y="62301"/>
                    <a:pt x="5935" y="62367"/>
                  </a:cubicBezTo>
                  <a:lnTo>
                    <a:pt x="5935" y="62367"/>
                  </a:lnTo>
                  <a:cubicBezTo>
                    <a:pt x="5963" y="61965"/>
                    <a:pt x="5627" y="61908"/>
                    <a:pt x="5369" y="61811"/>
                  </a:cubicBezTo>
                  <a:cubicBezTo>
                    <a:pt x="5037" y="61685"/>
                    <a:pt x="4686" y="61610"/>
                    <a:pt x="4331" y="61512"/>
                  </a:cubicBezTo>
                  <a:cubicBezTo>
                    <a:pt x="4831" y="60908"/>
                    <a:pt x="5045" y="60070"/>
                    <a:pt x="5941" y="59833"/>
                  </a:cubicBezTo>
                  <a:lnTo>
                    <a:pt x="5323" y="59700"/>
                  </a:lnTo>
                  <a:cubicBezTo>
                    <a:pt x="6283" y="58895"/>
                    <a:pt x="6282" y="58892"/>
                    <a:pt x="7445" y="58567"/>
                  </a:cubicBezTo>
                  <a:cubicBezTo>
                    <a:pt x="7916" y="58434"/>
                    <a:pt x="8396" y="58330"/>
                    <a:pt x="8864" y="58190"/>
                  </a:cubicBezTo>
                  <a:cubicBezTo>
                    <a:pt x="8988" y="58152"/>
                    <a:pt x="9094" y="58051"/>
                    <a:pt x="9204" y="57970"/>
                  </a:cubicBezTo>
                  <a:lnTo>
                    <a:pt x="9204" y="57970"/>
                  </a:lnTo>
                  <a:lnTo>
                    <a:pt x="6360" y="58547"/>
                  </a:lnTo>
                  <a:cubicBezTo>
                    <a:pt x="6659" y="58194"/>
                    <a:pt x="6993" y="57920"/>
                    <a:pt x="7376" y="57769"/>
                  </a:cubicBezTo>
                  <a:cubicBezTo>
                    <a:pt x="8491" y="57327"/>
                    <a:pt x="9641" y="57061"/>
                    <a:pt x="10850" y="57061"/>
                  </a:cubicBezTo>
                  <a:cubicBezTo>
                    <a:pt x="10944" y="57061"/>
                    <a:pt x="11039" y="57063"/>
                    <a:pt x="11134" y="57066"/>
                  </a:cubicBezTo>
                  <a:cubicBezTo>
                    <a:pt x="11224" y="57069"/>
                    <a:pt x="11315" y="57071"/>
                    <a:pt x="11407" y="57071"/>
                  </a:cubicBezTo>
                  <a:cubicBezTo>
                    <a:pt x="11971" y="57071"/>
                    <a:pt x="12551" y="57011"/>
                    <a:pt x="13084" y="56857"/>
                  </a:cubicBezTo>
                  <a:cubicBezTo>
                    <a:pt x="15793" y="56071"/>
                    <a:pt x="18309" y="54861"/>
                    <a:pt x="20637" y="53266"/>
                  </a:cubicBezTo>
                  <a:cubicBezTo>
                    <a:pt x="20913" y="53076"/>
                    <a:pt x="21165" y="52847"/>
                    <a:pt x="21427" y="52636"/>
                  </a:cubicBezTo>
                  <a:lnTo>
                    <a:pt x="21343" y="52541"/>
                  </a:lnTo>
                  <a:lnTo>
                    <a:pt x="14283" y="55684"/>
                  </a:lnTo>
                  <a:cubicBezTo>
                    <a:pt x="14309" y="55378"/>
                    <a:pt x="14321" y="55252"/>
                    <a:pt x="14332" y="55126"/>
                  </a:cubicBezTo>
                  <a:lnTo>
                    <a:pt x="14332" y="55126"/>
                  </a:lnTo>
                  <a:cubicBezTo>
                    <a:pt x="12534" y="56157"/>
                    <a:pt x="10495" y="56206"/>
                    <a:pt x="8519" y="56529"/>
                  </a:cubicBezTo>
                  <a:cubicBezTo>
                    <a:pt x="10934" y="55659"/>
                    <a:pt x="13546" y="55397"/>
                    <a:pt x="15827" y="54132"/>
                  </a:cubicBezTo>
                  <a:lnTo>
                    <a:pt x="15827" y="54132"/>
                  </a:lnTo>
                  <a:cubicBezTo>
                    <a:pt x="15408" y="54474"/>
                    <a:pt x="14989" y="54816"/>
                    <a:pt x="14567" y="55157"/>
                  </a:cubicBezTo>
                  <a:cubicBezTo>
                    <a:pt x="15665" y="54624"/>
                    <a:pt x="16743" y="54044"/>
                    <a:pt x="17864" y="53566"/>
                  </a:cubicBezTo>
                  <a:cubicBezTo>
                    <a:pt x="20141" y="52597"/>
                    <a:pt x="21639" y="50855"/>
                    <a:pt x="22809" y="48759"/>
                  </a:cubicBezTo>
                  <a:cubicBezTo>
                    <a:pt x="22951" y="48502"/>
                    <a:pt x="23085" y="48212"/>
                    <a:pt x="23300" y="48029"/>
                  </a:cubicBezTo>
                  <a:cubicBezTo>
                    <a:pt x="24879" y="46682"/>
                    <a:pt x="25361" y="44755"/>
                    <a:pt x="25950" y="42916"/>
                  </a:cubicBezTo>
                  <a:cubicBezTo>
                    <a:pt x="26132" y="42345"/>
                    <a:pt x="26353" y="41946"/>
                    <a:pt x="26789" y="41572"/>
                  </a:cubicBezTo>
                  <a:cubicBezTo>
                    <a:pt x="27699" y="40793"/>
                    <a:pt x="28578" y="39953"/>
                    <a:pt x="28707" y="38673"/>
                  </a:cubicBezTo>
                  <a:cubicBezTo>
                    <a:pt x="28768" y="38063"/>
                    <a:pt x="29028" y="37627"/>
                    <a:pt x="29434" y="37212"/>
                  </a:cubicBezTo>
                  <a:cubicBezTo>
                    <a:pt x="30267" y="36363"/>
                    <a:pt x="30633" y="35268"/>
                    <a:pt x="30979" y="34166"/>
                  </a:cubicBezTo>
                  <a:lnTo>
                    <a:pt x="30979" y="34166"/>
                  </a:lnTo>
                  <a:cubicBezTo>
                    <a:pt x="29918" y="35332"/>
                    <a:pt x="28526" y="35967"/>
                    <a:pt x="27097" y="36511"/>
                  </a:cubicBezTo>
                  <a:cubicBezTo>
                    <a:pt x="26119" y="36884"/>
                    <a:pt x="25106" y="37173"/>
                    <a:pt x="24099" y="37460"/>
                  </a:cubicBezTo>
                  <a:cubicBezTo>
                    <a:pt x="23642" y="37590"/>
                    <a:pt x="23160" y="37628"/>
                    <a:pt x="22690" y="37707"/>
                  </a:cubicBezTo>
                  <a:lnTo>
                    <a:pt x="25822" y="37482"/>
                  </a:lnTo>
                  <a:lnTo>
                    <a:pt x="25822" y="37482"/>
                  </a:lnTo>
                  <a:lnTo>
                    <a:pt x="24722" y="37854"/>
                  </a:lnTo>
                  <a:cubicBezTo>
                    <a:pt x="24732" y="37903"/>
                    <a:pt x="24741" y="37951"/>
                    <a:pt x="24751" y="37999"/>
                  </a:cubicBezTo>
                  <a:cubicBezTo>
                    <a:pt x="25243" y="37877"/>
                    <a:pt x="25742" y="37772"/>
                    <a:pt x="26229" y="37627"/>
                  </a:cubicBezTo>
                  <a:cubicBezTo>
                    <a:pt x="26765" y="37468"/>
                    <a:pt x="27299" y="37290"/>
                    <a:pt x="27821" y="37088"/>
                  </a:cubicBezTo>
                  <a:cubicBezTo>
                    <a:pt x="28326" y="36892"/>
                    <a:pt x="28815" y="36654"/>
                    <a:pt x="29348" y="36528"/>
                  </a:cubicBezTo>
                  <a:lnTo>
                    <a:pt x="29348" y="36528"/>
                  </a:lnTo>
                  <a:cubicBezTo>
                    <a:pt x="28088" y="37734"/>
                    <a:pt x="26386" y="37885"/>
                    <a:pt x="24732" y="38441"/>
                  </a:cubicBezTo>
                  <a:lnTo>
                    <a:pt x="25211" y="38663"/>
                  </a:lnTo>
                  <a:lnTo>
                    <a:pt x="23678" y="39218"/>
                  </a:lnTo>
                  <a:cubicBezTo>
                    <a:pt x="23982" y="39273"/>
                    <a:pt x="24278" y="39298"/>
                    <a:pt x="24567" y="39298"/>
                  </a:cubicBezTo>
                  <a:cubicBezTo>
                    <a:pt x="25438" y="39298"/>
                    <a:pt x="26250" y="39071"/>
                    <a:pt x="27050" y="38766"/>
                  </a:cubicBezTo>
                  <a:cubicBezTo>
                    <a:pt x="27147" y="38728"/>
                    <a:pt x="27253" y="38683"/>
                    <a:pt x="27345" y="38683"/>
                  </a:cubicBezTo>
                  <a:cubicBezTo>
                    <a:pt x="27447" y="38683"/>
                    <a:pt x="27533" y="38737"/>
                    <a:pt x="27577" y="38916"/>
                  </a:cubicBezTo>
                  <a:lnTo>
                    <a:pt x="27577" y="38916"/>
                  </a:lnTo>
                  <a:cubicBezTo>
                    <a:pt x="26801" y="39236"/>
                    <a:pt x="26029" y="39566"/>
                    <a:pt x="25247" y="39870"/>
                  </a:cubicBezTo>
                  <a:cubicBezTo>
                    <a:pt x="24977" y="39975"/>
                    <a:pt x="24683" y="40075"/>
                    <a:pt x="24400" y="40075"/>
                  </a:cubicBezTo>
                  <a:cubicBezTo>
                    <a:pt x="24391" y="40075"/>
                    <a:pt x="24382" y="40075"/>
                    <a:pt x="24373" y="40075"/>
                  </a:cubicBezTo>
                  <a:cubicBezTo>
                    <a:pt x="21643" y="40075"/>
                    <a:pt x="19032" y="40585"/>
                    <a:pt x="16577" y="41815"/>
                  </a:cubicBezTo>
                  <a:cubicBezTo>
                    <a:pt x="16559" y="41824"/>
                    <a:pt x="16538" y="41827"/>
                    <a:pt x="16511" y="41827"/>
                  </a:cubicBezTo>
                  <a:cubicBezTo>
                    <a:pt x="16464" y="41827"/>
                    <a:pt x="16398" y="41819"/>
                    <a:pt x="16299" y="41819"/>
                  </a:cubicBezTo>
                  <a:cubicBezTo>
                    <a:pt x="16539" y="41593"/>
                    <a:pt x="16723" y="41392"/>
                    <a:pt x="16934" y="41225"/>
                  </a:cubicBezTo>
                  <a:cubicBezTo>
                    <a:pt x="18618" y="39896"/>
                    <a:pt x="20359" y="38661"/>
                    <a:pt x="22401" y="37922"/>
                  </a:cubicBezTo>
                  <a:cubicBezTo>
                    <a:pt x="22517" y="37880"/>
                    <a:pt x="22607" y="37769"/>
                    <a:pt x="22711" y="37689"/>
                  </a:cubicBezTo>
                  <a:lnTo>
                    <a:pt x="22711" y="37689"/>
                  </a:lnTo>
                  <a:cubicBezTo>
                    <a:pt x="21667" y="38052"/>
                    <a:pt x="20622" y="38417"/>
                    <a:pt x="19604" y="38773"/>
                  </a:cubicBezTo>
                  <a:lnTo>
                    <a:pt x="19768" y="38411"/>
                  </a:lnTo>
                  <a:lnTo>
                    <a:pt x="19677" y="38319"/>
                  </a:lnTo>
                  <a:lnTo>
                    <a:pt x="16948" y="40351"/>
                  </a:lnTo>
                  <a:cubicBezTo>
                    <a:pt x="16873" y="39745"/>
                    <a:pt x="17166" y="39442"/>
                    <a:pt x="17576" y="39202"/>
                  </a:cubicBezTo>
                  <a:cubicBezTo>
                    <a:pt x="18216" y="38825"/>
                    <a:pt x="18856" y="38447"/>
                    <a:pt x="19431" y="37937"/>
                  </a:cubicBezTo>
                  <a:lnTo>
                    <a:pt x="19431" y="37937"/>
                  </a:lnTo>
                  <a:lnTo>
                    <a:pt x="18355" y="38383"/>
                  </a:lnTo>
                  <a:cubicBezTo>
                    <a:pt x="18471" y="37722"/>
                    <a:pt x="19076" y="37693"/>
                    <a:pt x="19583" y="37337"/>
                  </a:cubicBezTo>
                  <a:lnTo>
                    <a:pt x="18610" y="37337"/>
                  </a:lnTo>
                  <a:cubicBezTo>
                    <a:pt x="19186" y="36721"/>
                    <a:pt x="19831" y="36526"/>
                    <a:pt x="20472" y="36346"/>
                  </a:cubicBezTo>
                  <a:cubicBezTo>
                    <a:pt x="21647" y="36015"/>
                    <a:pt x="22831" y="35717"/>
                    <a:pt x="24006" y="35389"/>
                  </a:cubicBezTo>
                  <a:cubicBezTo>
                    <a:pt x="24414" y="35275"/>
                    <a:pt x="24810" y="35112"/>
                    <a:pt x="25175" y="34833"/>
                  </a:cubicBezTo>
                  <a:lnTo>
                    <a:pt x="25175" y="34833"/>
                  </a:lnTo>
                  <a:cubicBezTo>
                    <a:pt x="24995" y="34870"/>
                    <a:pt x="24815" y="34904"/>
                    <a:pt x="24638" y="34949"/>
                  </a:cubicBezTo>
                  <a:cubicBezTo>
                    <a:pt x="23130" y="35318"/>
                    <a:pt x="21623" y="35685"/>
                    <a:pt x="20116" y="36049"/>
                  </a:cubicBezTo>
                  <a:cubicBezTo>
                    <a:pt x="20007" y="36076"/>
                    <a:pt x="19893" y="36118"/>
                    <a:pt x="19783" y="36118"/>
                  </a:cubicBezTo>
                  <a:cubicBezTo>
                    <a:pt x="19647" y="36118"/>
                    <a:pt x="19519" y="36053"/>
                    <a:pt x="19421" y="35813"/>
                  </a:cubicBezTo>
                  <a:cubicBezTo>
                    <a:pt x="19578" y="35732"/>
                    <a:pt x="19725" y="35622"/>
                    <a:pt x="19888" y="35580"/>
                  </a:cubicBezTo>
                  <a:cubicBezTo>
                    <a:pt x="21453" y="35176"/>
                    <a:pt x="23027" y="34800"/>
                    <a:pt x="24588" y="34380"/>
                  </a:cubicBezTo>
                  <a:cubicBezTo>
                    <a:pt x="25153" y="34228"/>
                    <a:pt x="25693" y="33982"/>
                    <a:pt x="26207" y="33667"/>
                  </a:cubicBezTo>
                  <a:lnTo>
                    <a:pt x="26207" y="33667"/>
                  </a:lnTo>
                  <a:lnTo>
                    <a:pt x="19766" y="35232"/>
                  </a:lnTo>
                  <a:lnTo>
                    <a:pt x="19668" y="35003"/>
                  </a:lnTo>
                  <a:cubicBezTo>
                    <a:pt x="19861" y="34906"/>
                    <a:pt x="20045" y="34773"/>
                    <a:pt x="20250" y="34716"/>
                  </a:cubicBezTo>
                  <a:cubicBezTo>
                    <a:pt x="21871" y="34268"/>
                    <a:pt x="23496" y="33833"/>
                    <a:pt x="25120" y="33395"/>
                  </a:cubicBezTo>
                  <a:cubicBezTo>
                    <a:pt x="25436" y="33309"/>
                    <a:pt x="25752" y="33224"/>
                    <a:pt x="26051" y="33062"/>
                  </a:cubicBezTo>
                  <a:lnTo>
                    <a:pt x="26051" y="33062"/>
                  </a:lnTo>
                  <a:cubicBezTo>
                    <a:pt x="24067" y="33232"/>
                    <a:pt x="22171" y="33845"/>
                    <a:pt x="20198" y="34331"/>
                  </a:cubicBezTo>
                  <a:cubicBezTo>
                    <a:pt x="20298" y="33745"/>
                    <a:pt x="20735" y="33688"/>
                    <a:pt x="21091" y="33594"/>
                  </a:cubicBezTo>
                  <a:cubicBezTo>
                    <a:pt x="22653" y="33179"/>
                    <a:pt x="24223" y="32795"/>
                    <a:pt x="25790" y="32400"/>
                  </a:cubicBezTo>
                  <a:cubicBezTo>
                    <a:pt x="26136" y="32311"/>
                    <a:pt x="26482" y="32226"/>
                    <a:pt x="26814" y="32076"/>
                  </a:cubicBezTo>
                  <a:lnTo>
                    <a:pt x="26814" y="32076"/>
                  </a:lnTo>
                  <a:cubicBezTo>
                    <a:pt x="24878" y="32178"/>
                    <a:pt x="23023" y="32711"/>
                    <a:pt x="21132" y="33086"/>
                  </a:cubicBezTo>
                  <a:cubicBezTo>
                    <a:pt x="23059" y="32209"/>
                    <a:pt x="25146" y="31821"/>
                    <a:pt x="27106" y="30964"/>
                  </a:cubicBezTo>
                  <a:lnTo>
                    <a:pt x="27106" y="30964"/>
                  </a:lnTo>
                  <a:lnTo>
                    <a:pt x="22265" y="31725"/>
                  </a:lnTo>
                  <a:lnTo>
                    <a:pt x="22205" y="31504"/>
                  </a:lnTo>
                  <a:cubicBezTo>
                    <a:pt x="22887" y="31237"/>
                    <a:pt x="23575" y="30988"/>
                    <a:pt x="24246" y="30697"/>
                  </a:cubicBezTo>
                  <a:cubicBezTo>
                    <a:pt x="24719" y="30493"/>
                    <a:pt x="25169" y="30233"/>
                    <a:pt x="25628" y="29998"/>
                  </a:cubicBezTo>
                  <a:lnTo>
                    <a:pt x="24986" y="29930"/>
                  </a:lnTo>
                  <a:lnTo>
                    <a:pt x="25970" y="29540"/>
                  </a:lnTo>
                  <a:lnTo>
                    <a:pt x="26995" y="28969"/>
                  </a:lnTo>
                  <a:cubicBezTo>
                    <a:pt x="26980" y="28929"/>
                    <a:pt x="26966" y="28889"/>
                    <a:pt x="26951" y="28850"/>
                  </a:cubicBezTo>
                  <a:cubicBezTo>
                    <a:pt x="25549" y="29368"/>
                    <a:pt x="24147" y="29887"/>
                    <a:pt x="22744" y="30405"/>
                  </a:cubicBezTo>
                  <a:cubicBezTo>
                    <a:pt x="22719" y="30344"/>
                    <a:pt x="22693" y="30282"/>
                    <a:pt x="22668" y="30221"/>
                  </a:cubicBezTo>
                  <a:cubicBezTo>
                    <a:pt x="24612" y="29329"/>
                    <a:pt x="26721" y="28782"/>
                    <a:pt x="28466" y="27458"/>
                  </a:cubicBezTo>
                  <a:lnTo>
                    <a:pt x="28466" y="27458"/>
                  </a:lnTo>
                  <a:lnTo>
                    <a:pt x="24624" y="29058"/>
                  </a:lnTo>
                  <a:cubicBezTo>
                    <a:pt x="24601" y="29007"/>
                    <a:pt x="24579" y="28957"/>
                    <a:pt x="24556" y="28907"/>
                  </a:cubicBezTo>
                  <a:cubicBezTo>
                    <a:pt x="25609" y="28352"/>
                    <a:pt x="26662" y="27798"/>
                    <a:pt x="27715" y="27243"/>
                  </a:cubicBezTo>
                  <a:lnTo>
                    <a:pt x="27656" y="27098"/>
                  </a:lnTo>
                  <a:lnTo>
                    <a:pt x="26672" y="27438"/>
                  </a:lnTo>
                  <a:cubicBezTo>
                    <a:pt x="26686" y="27288"/>
                    <a:pt x="26695" y="27187"/>
                    <a:pt x="26711" y="27013"/>
                  </a:cubicBezTo>
                  <a:lnTo>
                    <a:pt x="26711" y="27013"/>
                  </a:lnTo>
                  <a:lnTo>
                    <a:pt x="24405" y="27887"/>
                  </a:lnTo>
                  <a:cubicBezTo>
                    <a:pt x="24181" y="27398"/>
                    <a:pt x="24316" y="27208"/>
                    <a:pt x="24702" y="27050"/>
                  </a:cubicBezTo>
                  <a:cubicBezTo>
                    <a:pt x="26764" y="26207"/>
                    <a:pt x="28624" y="24987"/>
                    <a:pt x="30382" y="23658"/>
                  </a:cubicBezTo>
                  <a:cubicBezTo>
                    <a:pt x="31528" y="22790"/>
                    <a:pt x="32765" y="22131"/>
                    <a:pt x="34005" y="21451"/>
                  </a:cubicBezTo>
                  <a:cubicBezTo>
                    <a:pt x="34287" y="21297"/>
                    <a:pt x="34592" y="21188"/>
                    <a:pt x="34889" y="21057"/>
                  </a:cubicBezTo>
                  <a:lnTo>
                    <a:pt x="34889" y="21057"/>
                  </a:lnTo>
                  <a:cubicBezTo>
                    <a:pt x="35100" y="21636"/>
                    <a:pt x="34947" y="22149"/>
                    <a:pt x="34462" y="22458"/>
                  </a:cubicBezTo>
                  <a:cubicBezTo>
                    <a:pt x="33711" y="22937"/>
                    <a:pt x="32938" y="23382"/>
                    <a:pt x="32175" y="23842"/>
                  </a:cubicBezTo>
                  <a:cubicBezTo>
                    <a:pt x="31905" y="24004"/>
                    <a:pt x="31636" y="24167"/>
                    <a:pt x="31403" y="24396"/>
                  </a:cubicBezTo>
                  <a:cubicBezTo>
                    <a:pt x="32718" y="24053"/>
                    <a:pt x="33744" y="23146"/>
                    <a:pt x="34950" y="22595"/>
                  </a:cubicBezTo>
                  <a:lnTo>
                    <a:pt x="35136" y="22703"/>
                  </a:lnTo>
                  <a:cubicBezTo>
                    <a:pt x="35459" y="22143"/>
                    <a:pt x="35829" y="21604"/>
                    <a:pt x="36090" y="21016"/>
                  </a:cubicBezTo>
                  <a:cubicBezTo>
                    <a:pt x="36270" y="20614"/>
                    <a:pt x="36109" y="20361"/>
                    <a:pt x="35758" y="20361"/>
                  </a:cubicBezTo>
                  <a:cubicBezTo>
                    <a:pt x="35683" y="20361"/>
                    <a:pt x="35600" y="20372"/>
                    <a:pt x="35509" y="20396"/>
                  </a:cubicBezTo>
                  <a:cubicBezTo>
                    <a:pt x="35312" y="20450"/>
                    <a:pt x="35123" y="20538"/>
                    <a:pt x="34793" y="20661"/>
                  </a:cubicBezTo>
                  <a:cubicBezTo>
                    <a:pt x="37774" y="17137"/>
                    <a:pt x="38558" y="14607"/>
                    <a:pt x="37510" y="11931"/>
                  </a:cubicBezTo>
                  <a:lnTo>
                    <a:pt x="37510" y="11931"/>
                  </a:lnTo>
                  <a:lnTo>
                    <a:pt x="36302" y="12678"/>
                  </a:lnTo>
                  <a:cubicBezTo>
                    <a:pt x="36394" y="12380"/>
                    <a:pt x="36561" y="12161"/>
                    <a:pt x="36738" y="11948"/>
                  </a:cubicBezTo>
                  <a:cubicBezTo>
                    <a:pt x="37371" y="11188"/>
                    <a:pt x="38035" y="10453"/>
                    <a:pt x="38627" y="9665"/>
                  </a:cubicBezTo>
                  <a:cubicBezTo>
                    <a:pt x="38897" y="9305"/>
                    <a:pt x="39047" y="8856"/>
                    <a:pt x="39242" y="8441"/>
                  </a:cubicBezTo>
                  <a:lnTo>
                    <a:pt x="39242" y="8441"/>
                  </a:lnTo>
                  <a:cubicBezTo>
                    <a:pt x="38457" y="9241"/>
                    <a:pt x="37471" y="9936"/>
                    <a:pt x="36975" y="10888"/>
                  </a:cubicBezTo>
                  <a:cubicBezTo>
                    <a:pt x="36334" y="12115"/>
                    <a:pt x="35169" y="12934"/>
                    <a:pt x="34668" y="14241"/>
                  </a:cubicBezTo>
                  <a:cubicBezTo>
                    <a:pt x="34548" y="14554"/>
                    <a:pt x="34083" y="14735"/>
                    <a:pt x="33777" y="14977"/>
                  </a:cubicBezTo>
                  <a:lnTo>
                    <a:pt x="32777" y="15768"/>
                  </a:lnTo>
                  <a:lnTo>
                    <a:pt x="31501" y="16747"/>
                  </a:lnTo>
                  <a:lnTo>
                    <a:pt x="31359" y="16544"/>
                  </a:lnTo>
                  <a:lnTo>
                    <a:pt x="32692" y="15677"/>
                  </a:lnTo>
                  <a:lnTo>
                    <a:pt x="33690" y="14883"/>
                  </a:lnTo>
                  <a:cubicBezTo>
                    <a:pt x="33830" y="14621"/>
                    <a:pt x="33971" y="14360"/>
                    <a:pt x="34112" y="14099"/>
                  </a:cubicBezTo>
                  <a:lnTo>
                    <a:pt x="33938" y="13936"/>
                  </a:lnTo>
                  <a:lnTo>
                    <a:pt x="31145" y="15699"/>
                  </a:lnTo>
                  <a:cubicBezTo>
                    <a:pt x="31178" y="15264"/>
                    <a:pt x="31306" y="15062"/>
                    <a:pt x="31597" y="14902"/>
                  </a:cubicBezTo>
                  <a:cubicBezTo>
                    <a:pt x="32444" y="14437"/>
                    <a:pt x="33395" y="14089"/>
                    <a:pt x="33755" y="13039"/>
                  </a:cubicBezTo>
                  <a:cubicBezTo>
                    <a:pt x="33810" y="12883"/>
                    <a:pt x="34036" y="12747"/>
                    <a:pt x="34213" y="12678"/>
                  </a:cubicBezTo>
                  <a:cubicBezTo>
                    <a:pt x="34880" y="12417"/>
                    <a:pt x="34864" y="11680"/>
                    <a:pt x="35248" y="11224"/>
                  </a:cubicBezTo>
                  <a:cubicBezTo>
                    <a:pt x="35316" y="11145"/>
                    <a:pt x="35276" y="10833"/>
                    <a:pt x="35215" y="10810"/>
                  </a:cubicBezTo>
                  <a:cubicBezTo>
                    <a:pt x="34616" y="10573"/>
                    <a:pt x="35321" y="10459"/>
                    <a:pt x="35213" y="10179"/>
                  </a:cubicBezTo>
                  <a:lnTo>
                    <a:pt x="35213" y="10179"/>
                  </a:lnTo>
                  <a:lnTo>
                    <a:pt x="33469" y="11251"/>
                  </a:lnTo>
                  <a:cubicBezTo>
                    <a:pt x="34140" y="10290"/>
                    <a:pt x="35254" y="9896"/>
                    <a:pt x="35981" y="8980"/>
                  </a:cubicBezTo>
                  <a:lnTo>
                    <a:pt x="35981" y="8980"/>
                  </a:lnTo>
                  <a:lnTo>
                    <a:pt x="33797" y="10287"/>
                  </a:lnTo>
                  <a:cubicBezTo>
                    <a:pt x="34000" y="9387"/>
                    <a:pt x="34333" y="8745"/>
                    <a:pt x="35126" y="8472"/>
                  </a:cubicBezTo>
                  <a:cubicBezTo>
                    <a:pt x="35930" y="8197"/>
                    <a:pt x="36198" y="7366"/>
                    <a:pt x="36743" y="6978"/>
                  </a:cubicBezTo>
                  <a:cubicBezTo>
                    <a:pt x="36372" y="5865"/>
                    <a:pt x="37502" y="5773"/>
                    <a:pt x="37964" y="5009"/>
                  </a:cubicBezTo>
                  <a:lnTo>
                    <a:pt x="37964" y="5009"/>
                  </a:lnTo>
                  <a:lnTo>
                    <a:pt x="35541" y="6355"/>
                  </a:lnTo>
                  <a:cubicBezTo>
                    <a:pt x="35577" y="5254"/>
                    <a:pt x="36303" y="4516"/>
                    <a:pt x="36657" y="3635"/>
                  </a:cubicBezTo>
                  <a:cubicBezTo>
                    <a:pt x="37006" y="2762"/>
                    <a:pt x="37456" y="1930"/>
                    <a:pt x="37816" y="1053"/>
                  </a:cubicBezTo>
                  <a:lnTo>
                    <a:pt x="37816" y="1053"/>
                  </a:lnTo>
                  <a:cubicBezTo>
                    <a:pt x="36959" y="1827"/>
                    <a:pt x="36694" y="2966"/>
                    <a:pt x="36004" y="3891"/>
                  </a:cubicBezTo>
                  <a:cubicBezTo>
                    <a:pt x="35974" y="3448"/>
                    <a:pt x="35943" y="3005"/>
                    <a:pt x="35909" y="2524"/>
                  </a:cubicBezTo>
                  <a:cubicBezTo>
                    <a:pt x="35457" y="3150"/>
                    <a:pt x="35372" y="3618"/>
                    <a:pt x="35524" y="4517"/>
                  </a:cubicBezTo>
                  <a:cubicBezTo>
                    <a:pt x="35643" y="5225"/>
                    <a:pt x="35496" y="5459"/>
                    <a:pt x="34809" y="5674"/>
                  </a:cubicBezTo>
                  <a:lnTo>
                    <a:pt x="34407" y="7450"/>
                  </a:lnTo>
                  <a:lnTo>
                    <a:pt x="34204" y="7436"/>
                  </a:lnTo>
                  <a:cubicBezTo>
                    <a:pt x="34147" y="7245"/>
                    <a:pt x="34091" y="7052"/>
                    <a:pt x="34034" y="6861"/>
                  </a:cubicBezTo>
                  <a:lnTo>
                    <a:pt x="33929" y="6853"/>
                  </a:lnTo>
                  <a:lnTo>
                    <a:pt x="33929" y="8203"/>
                  </a:lnTo>
                  <a:lnTo>
                    <a:pt x="33723" y="8226"/>
                  </a:lnTo>
                  <a:lnTo>
                    <a:pt x="33473" y="7311"/>
                  </a:lnTo>
                  <a:lnTo>
                    <a:pt x="32962" y="6989"/>
                  </a:lnTo>
                  <a:lnTo>
                    <a:pt x="33110" y="8767"/>
                  </a:lnTo>
                  <a:lnTo>
                    <a:pt x="33033" y="8786"/>
                  </a:lnTo>
                  <a:lnTo>
                    <a:pt x="32605" y="7201"/>
                  </a:lnTo>
                  <a:cubicBezTo>
                    <a:pt x="32551" y="7638"/>
                    <a:pt x="32521" y="7875"/>
                    <a:pt x="32491" y="8119"/>
                  </a:cubicBezTo>
                  <a:cubicBezTo>
                    <a:pt x="32435" y="8094"/>
                    <a:pt x="32401" y="8087"/>
                    <a:pt x="32383" y="8067"/>
                  </a:cubicBezTo>
                  <a:cubicBezTo>
                    <a:pt x="32363" y="8044"/>
                    <a:pt x="32359" y="8006"/>
                    <a:pt x="32343" y="7978"/>
                  </a:cubicBezTo>
                  <a:cubicBezTo>
                    <a:pt x="32313" y="7926"/>
                    <a:pt x="32279" y="7876"/>
                    <a:pt x="32246" y="7825"/>
                  </a:cubicBezTo>
                  <a:cubicBezTo>
                    <a:pt x="32207" y="7870"/>
                    <a:pt x="32130" y="7922"/>
                    <a:pt x="32136" y="7961"/>
                  </a:cubicBezTo>
                  <a:cubicBezTo>
                    <a:pt x="32243" y="8645"/>
                    <a:pt x="32344" y="9329"/>
                    <a:pt x="32479" y="10007"/>
                  </a:cubicBezTo>
                  <a:cubicBezTo>
                    <a:pt x="32582" y="10521"/>
                    <a:pt x="32590" y="10992"/>
                    <a:pt x="32142" y="11360"/>
                  </a:cubicBezTo>
                  <a:lnTo>
                    <a:pt x="31921" y="11717"/>
                  </a:lnTo>
                  <a:cubicBezTo>
                    <a:pt x="31294" y="10958"/>
                    <a:pt x="31490" y="10009"/>
                    <a:pt x="30923" y="9298"/>
                  </a:cubicBezTo>
                  <a:lnTo>
                    <a:pt x="30923" y="9298"/>
                  </a:lnTo>
                  <a:cubicBezTo>
                    <a:pt x="30986" y="10104"/>
                    <a:pt x="31049" y="10912"/>
                    <a:pt x="31110" y="11710"/>
                  </a:cubicBezTo>
                  <a:cubicBezTo>
                    <a:pt x="31068" y="11721"/>
                    <a:pt x="31040" y="11736"/>
                    <a:pt x="31021" y="11736"/>
                  </a:cubicBezTo>
                  <a:cubicBezTo>
                    <a:pt x="31018" y="11736"/>
                    <a:pt x="31015" y="11735"/>
                    <a:pt x="31012" y="11734"/>
                  </a:cubicBezTo>
                  <a:cubicBezTo>
                    <a:pt x="30983" y="11720"/>
                    <a:pt x="30969" y="11677"/>
                    <a:pt x="30940" y="11668"/>
                  </a:cubicBezTo>
                  <a:cubicBezTo>
                    <a:pt x="30893" y="11653"/>
                    <a:pt x="30840" y="11654"/>
                    <a:pt x="30789" y="11649"/>
                  </a:cubicBezTo>
                  <a:cubicBezTo>
                    <a:pt x="30783" y="11713"/>
                    <a:pt x="30757" y="11785"/>
                    <a:pt x="30775" y="11842"/>
                  </a:cubicBezTo>
                  <a:cubicBezTo>
                    <a:pt x="31326" y="13613"/>
                    <a:pt x="30211" y="14907"/>
                    <a:pt x="29490" y="16310"/>
                  </a:cubicBezTo>
                  <a:cubicBezTo>
                    <a:pt x="29441" y="16403"/>
                    <a:pt x="29275" y="16434"/>
                    <a:pt x="29164" y="16494"/>
                  </a:cubicBezTo>
                  <a:lnTo>
                    <a:pt x="28470" y="16922"/>
                  </a:lnTo>
                  <a:cubicBezTo>
                    <a:pt x="28419" y="16673"/>
                    <a:pt x="28371" y="16440"/>
                    <a:pt x="28302" y="16107"/>
                  </a:cubicBezTo>
                  <a:cubicBezTo>
                    <a:pt x="28217" y="16232"/>
                    <a:pt x="28160" y="16276"/>
                    <a:pt x="28160" y="16321"/>
                  </a:cubicBezTo>
                  <a:cubicBezTo>
                    <a:pt x="28155" y="16870"/>
                    <a:pt x="28157" y="17418"/>
                    <a:pt x="28066" y="17973"/>
                  </a:cubicBezTo>
                  <a:cubicBezTo>
                    <a:pt x="27957" y="17300"/>
                    <a:pt x="27846" y="16629"/>
                    <a:pt x="27736" y="15957"/>
                  </a:cubicBezTo>
                  <a:lnTo>
                    <a:pt x="27568" y="15973"/>
                  </a:lnTo>
                  <a:cubicBezTo>
                    <a:pt x="27627" y="16820"/>
                    <a:pt x="27686" y="17667"/>
                    <a:pt x="27745" y="18514"/>
                  </a:cubicBezTo>
                  <a:lnTo>
                    <a:pt x="27627" y="18537"/>
                  </a:lnTo>
                  <a:cubicBezTo>
                    <a:pt x="27510" y="18081"/>
                    <a:pt x="27394" y="17624"/>
                    <a:pt x="27278" y="17168"/>
                  </a:cubicBezTo>
                  <a:cubicBezTo>
                    <a:pt x="27237" y="17175"/>
                    <a:pt x="27197" y="17183"/>
                    <a:pt x="27156" y="17190"/>
                  </a:cubicBezTo>
                  <a:cubicBezTo>
                    <a:pt x="27219" y="17992"/>
                    <a:pt x="27284" y="18795"/>
                    <a:pt x="27347" y="19598"/>
                  </a:cubicBezTo>
                  <a:cubicBezTo>
                    <a:pt x="26685" y="16510"/>
                    <a:pt x="26742" y="15854"/>
                    <a:pt x="27701" y="14807"/>
                  </a:cubicBezTo>
                  <a:lnTo>
                    <a:pt x="27876" y="15039"/>
                  </a:lnTo>
                  <a:lnTo>
                    <a:pt x="28036" y="14523"/>
                  </a:lnTo>
                  <a:lnTo>
                    <a:pt x="28268" y="14818"/>
                  </a:lnTo>
                  <a:lnTo>
                    <a:pt x="28440" y="14610"/>
                  </a:lnTo>
                  <a:cubicBezTo>
                    <a:pt x="28737" y="15062"/>
                    <a:pt x="28531" y="15714"/>
                    <a:pt x="29105" y="15997"/>
                  </a:cubicBezTo>
                  <a:cubicBezTo>
                    <a:pt x="29069" y="15835"/>
                    <a:pt x="28960" y="15649"/>
                    <a:pt x="29006" y="15518"/>
                  </a:cubicBezTo>
                  <a:cubicBezTo>
                    <a:pt x="29328" y="14595"/>
                    <a:pt x="28943" y="13733"/>
                    <a:pt x="28895" y="12819"/>
                  </a:cubicBezTo>
                  <a:lnTo>
                    <a:pt x="28895" y="12819"/>
                  </a:lnTo>
                  <a:lnTo>
                    <a:pt x="29431" y="14368"/>
                  </a:lnTo>
                  <a:lnTo>
                    <a:pt x="29587" y="14334"/>
                  </a:lnTo>
                  <a:cubicBezTo>
                    <a:pt x="29458" y="13726"/>
                    <a:pt x="29330" y="13117"/>
                    <a:pt x="29202" y="12508"/>
                  </a:cubicBezTo>
                  <a:lnTo>
                    <a:pt x="29320" y="12477"/>
                  </a:lnTo>
                  <a:lnTo>
                    <a:pt x="29827" y="13837"/>
                  </a:lnTo>
                  <a:lnTo>
                    <a:pt x="29968" y="13809"/>
                  </a:lnTo>
                  <a:lnTo>
                    <a:pt x="29486" y="11597"/>
                  </a:lnTo>
                  <a:lnTo>
                    <a:pt x="29619" y="11557"/>
                  </a:lnTo>
                  <a:cubicBezTo>
                    <a:pt x="29773" y="12024"/>
                    <a:pt x="29927" y="12490"/>
                    <a:pt x="30082" y="12957"/>
                  </a:cubicBezTo>
                  <a:lnTo>
                    <a:pt x="30310" y="12897"/>
                  </a:lnTo>
                  <a:cubicBezTo>
                    <a:pt x="30241" y="12106"/>
                    <a:pt x="30097" y="11312"/>
                    <a:pt x="30123" y="10525"/>
                  </a:cubicBezTo>
                  <a:cubicBezTo>
                    <a:pt x="30149" y="9731"/>
                    <a:pt x="30499" y="9002"/>
                    <a:pt x="31042" y="8171"/>
                  </a:cubicBezTo>
                  <a:cubicBezTo>
                    <a:pt x="31239" y="8873"/>
                    <a:pt x="31372" y="9451"/>
                    <a:pt x="31564" y="10007"/>
                  </a:cubicBezTo>
                  <a:cubicBezTo>
                    <a:pt x="31687" y="10362"/>
                    <a:pt x="31896" y="10689"/>
                    <a:pt x="32066" y="11028"/>
                  </a:cubicBezTo>
                  <a:cubicBezTo>
                    <a:pt x="31879" y="10194"/>
                    <a:pt x="31751" y="9341"/>
                    <a:pt x="31487" y="8532"/>
                  </a:cubicBezTo>
                  <a:cubicBezTo>
                    <a:pt x="31261" y="7837"/>
                    <a:pt x="31343" y="7253"/>
                    <a:pt x="31716" y="6657"/>
                  </a:cubicBezTo>
                  <a:cubicBezTo>
                    <a:pt x="31941" y="6298"/>
                    <a:pt x="32123" y="5912"/>
                    <a:pt x="32327" y="5532"/>
                  </a:cubicBezTo>
                  <a:lnTo>
                    <a:pt x="32697" y="5723"/>
                  </a:lnTo>
                  <a:cubicBezTo>
                    <a:pt x="32811" y="5236"/>
                    <a:pt x="32924" y="4754"/>
                    <a:pt x="33037" y="4272"/>
                  </a:cubicBezTo>
                  <a:lnTo>
                    <a:pt x="33178" y="4258"/>
                  </a:lnTo>
                  <a:lnTo>
                    <a:pt x="33584" y="5602"/>
                  </a:lnTo>
                  <a:lnTo>
                    <a:pt x="33763" y="5575"/>
                  </a:lnTo>
                  <a:cubicBezTo>
                    <a:pt x="33711" y="5262"/>
                    <a:pt x="33650" y="4952"/>
                    <a:pt x="33608" y="4638"/>
                  </a:cubicBezTo>
                  <a:cubicBezTo>
                    <a:pt x="33564" y="4319"/>
                    <a:pt x="33538" y="3997"/>
                    <a:pt x="33621" y="3647"/>
                  </a:cubicBezTo>
                  <a:cubicBezTo>
                    <a:pt x="33747" y="4031"/>
                    <a:pt x="33873" y="4415"/>
                    <a:pt x="34000" y="4799"/>
                  </a:cubicBezTo>
                  <a:lnTo>
                    <a:pt x="34225" y="4778"/>
                  </a:lnTo>
                  <a:cubicBezTo>
                    <a:pt x="34294" y="4500"/>
                    <a:pt x="34364" y="4223"/>
                    <a:pt x="34430" y="3952"/>
                  </a:cubicBezTo>
                  <a:cubicBezTo>
                    <a:pt x="34469" y="4232"/>
                    <a:pt x="34508" y="4517"/>
                    <a:pt x="34548" y="4804"/>
                  </a:cubicBezTo>
                  <a:lnTo>
                    <a:pt x="34682" y="4809"/>
                  </a:lnTo>
                  <a:cubicBezTo>
                    <a:pt x="34727" y="4483"/>
                    <a:pt x="34772" y="4156"/>
                    <a:pt x="34815" y="3859"/>
                  </a:cubicBezTo>
                  <a:cubicBezTo>
                    <a:pt x="34856" y="3945"/>
                    <a:pt x="34914" y="4065"/>
                    <a:pt x="34970" y="4184"/>
                  </a:cubicBezTo>
                  <a:lnTo>
                    <a:pt x="35110" y="4160"/>
                  </a:lnTo>
                  <a:cubicBezTo>
                    <a:pt x="35074" y="3749"/>
                    <a:pt x="35061" y="3336"/>
                    <a:pt x="34999" y="2929"/>
                  </a:cubicBezTo>
                  <a:cubicBezTo>
                    <a:pt x="34837" y="1861"/>
                    <a:pt x="34919" y="1679"/>
                    <a:pt x="36004" y="1020"/>
                  </a:cubicBezTo>
                  <a:cubicBezTo>
                    <a:pt x="36051" y="1315"/>
                    <a:pt x="36095" y="1584"/>
                    <a:pt x="36137" y="1853"/>
                  </a:cubicBezTo>
                  <a:lnTo>
                    <a:pt x="36319" y="1859"/>
                  </a:lnTo>
                  <a:cubicBezTo>
                    <a:pt x="36344" y="1505"/>
                    <a:pt x="36369" y="1152"/>
                    <a:pt x="36394" y="798"/>
                  </a:cubicBezTo>
                  <a:cubicBezTo>
                    <a:pt x="36583" y="792"/>
                    <a:pt x="37232" y="516"/>
                    <a:pt x="37333" y="445"/>
                  </a:cubicBezTo>
                  <a:cubicBezTo>
                    <a:pt x="37450" y="363"/>
                    <a:pt x="37598" y="265"/>
                    <a:pt x="37729" y="265"/>
                  </a:cubicBezTo>
                  <a:cubicBezTo>
                    <a:pt x="37734" y="265"/>
                    <a:pt x="37739" y="265"/>
                    <a:pt x="37744" y="265"/>
                  </a:cubicBezTo>
                  <a:cubicBezTo>
                    <a:pt x="37986" y="280"/>
                    <a:pt x="38225" y="361"/>
                    <a:pt x="38465" y="420"/>
                  </a:cubicBezTo>
                  <a:lnTo>
                    <a:pt x="38465" y="420"/>
                  </a:lnTo>
                  <a:cubicBezTo>
                    <a:pt x="38253" y="112"/>
                    <a:pt x="37981" y="1"/>
                    <a:pt x="37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29">
              <a:extLst>
                <a:ext uri="{FF2B5EF4-FFF2-40B4-BE49-F238E27FC236}">
                  <a16:creationId xmlns:a16="http://schemas.microsoft.com/office/drawing/2014/main" id="{DA6AEFE0-FCB8-6904-4CB1-B058F3994A95}"/>
                </a:ext>
              </a:extLst>
            </p:cNvPr>
            <p:cNvSpPr/>
            <p:nvPr/>
          </p:nvSpPr>
          <p:spPr>
            <a:xfrm>
              <a:off x="5655350" y="2085075"/>
              <a:ext cx="167800" cy="130825"/>
            </a:xfrm>
            <a:custGeom>
              <a:avLst/>
              <a:gdLst/>
              <a:ahLst/>
              <a:cxnLst/>
              <a:rect l="l" t="t" r="r" b="b"/>
              <a:pathLst>
                <a:path w="6712" h="5233" extrusionOk="0">
                  <a:moveTo>
                    <a:pt x="6676" y="1"/>
                  </a:moveTo>
                  <a:lnTo>
                    <a:pt x="6676" y="1"/>
                  </a:lnTo>
                  <a:cubicBezTo>
                    <a:pt x="5949" y="614"/>
                    <a:pt x="5271" y="1303"/>
                    <a:pt x="4479" y="1818"/>
                  </a:cubicBezTo>
                  <a:cubicBezTo>
                    <a:pt x="3715" y="2315"/>
                    <a:pt x="2834" y="2633"/>
                    <a:pt x="2004" y="3031"/>
                  </a:cubicBezTo>
                  <a:cubicBezTo>
                    <a:pt x="2021" y="3068"/>
                    <a:pt x="2037" y="3106"/>
                    <a:pt x="2053" y="3143"/>
                  </a:cubicBezTo>
                  <a:lnTo>
                    <a:pt x="2928" y="3035"/>
                  </a:lnTo>
                  <a:cubicBezTo>
                    <a:pt x="2938" y="3077"/>
                    <a:pt x="2948" y="3119"/>
                    <a:pt x="2960" y="3162"/>
                  </a:cubicBezTo>
                  <a:lnTo>
                    <a:pt x="1" y="4449"/>
                  </a:lnTo>
                  <a:cubicBezTo>
                    <a:pt x="26" y="4507"/>
                    <a:pt x="51" y="4568"/>
                    <a:pt x="75" y="4626"/>
                  </a:cubicBezTo>
                  <a:cubicBezTo>
                    <a:pt x="2173" y="3949"/>
                    <a:pt x="4140" y="2937"/>
                    <a:pt x="6171" y="2005"/>
                  </a:cubicBezTo>
                  <a:lnTo>
                    <a:pt x="6171" y="2005"/>
                  </a:lnTo>
                  <a:cubicBezTo>
                    <a:pt x="6278" y="2608"/>
                    <a:pt x="5945" y="2795"/>
                    <a:pt x="5568" y="2955"/>
                  </a:cubicBezTo>
                  <a:cubicBezTo>
                    <a:pt x="4142" y="3559"/>
                    <a:pt x="2716" y="4164"/>
                    <a:pt x="1291" y="4774"/>
                  </a:cubicBezTo>
                  <a:cubicBezTo>
                    <a:pt x="1094" y="4857"/>
                    <a:pt x="903" y="4962"/>
                    <a:pt x="710" y="5057"/>
                  </a:cubicBezTo>
                  <a:lnTo>
                    <a:pt x="788" y="5232"/>
                  </a:lnTo>
                  <a:lnTo>
                    <a:pt x="5766" y="3232"/>
                  </a:lnTo>
                  <a:cubicBezTo>
                    <a:pt x="5812" y="3419"/>
                    <a:pt x="5835" y="3514"/>
                    <a:pt x="5859" y="3610"/>
                  </a:cubicBezTo>
                  <a:cubicBezTo>
                    <a:pt x="6050" y="3201"/>
                    <a:pt x="6248" y="2795"/>
                    <a:pt x="6434" y="2384"/>
                  </a:cubicBezTo>
                  <a:cubicBezTo>
                    <a:pt x="6699" y="1801"/>
                    <a:pt x="6711" y="1258"/>
                    <a:pt x="6116" y="907"/>
                  </a:cubicBezTo>
                  <a:cubicBezTo>
                    <a:pt x="6335" y="553"/>
                    <a:pt x="6505" y="277"/>
                    <a:pt x="6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29">
              <a:extLst>
                <a:ext uri="{FF2B5EF4-FFF2-40B4-BE49-F238E27FC236}">
                  <a16:creationId xmlns:a16="http://schemas.microsoft.com/office/drawing/2014/main" id="{3688919C-0B44-C71E-C339-1098186BAF08}"/>
                </a:ext>
              </a:extLst>
            </p:cNvPr>
            <p:cNvSpPr/>
            <p:nvPr/>
          </p:nvSpPr>
          <p:spPr>
            <a:xfrm>
              <a:off x="5622750" y="2286075"/>
              <a:ext cx="134775" cy="66400"/>
            </a:xfrm>
            <a:custGeom>
              <a:avLst/>
              <a:gdLst/>
              <a:ahLst/>
              <a:cxnLst/>
              <a:rect l="l" t="t" r="r" b="b"/>
              <a:pathLst>
                <a:path w="5391" h="2656" extrusionOk="0">
                  <a:moveTo>
                    <a:pt x="5391" y="1"/>
                  </a:moveTo>
                  <a:cubicBezTo>
                    <a:pt x="5204" y="172"/>
                    <a:pt x="5044" y="398"/>
                    <a:pt x="4825" y="503"/>
                  </a:cubicBezTo>
                  <a:cubicBezTo>
                    <a:pt x="3817" y="989"/>
                    <a:pt x="2800" y="1454"/>
                    <a:pt x="1774" y="1901"/>
                  </a:cubicBezTo>
                  <a:cubicBezTo>
                    <a:pt x="1194" y="2153"/>
                    <a:pt x="593" y="2355"/>
                    <a:pt x="0" y="2579"/>
                  </a:cubicBezTo>
                  <a:cubicBezTo>
                    <a:pt x="123" y="2632"/>
                    <a:pt x="237" y="2655"/>
                    <a:pt x="342" y="2655"/>
                  </a:cubicBezTo>
                  <a:cubicBezTo>
                    <a:pt x="434" y="2655"/>
                    <a:pt x="521" y="2638"/>
                    <a:pt x="602" y="2607"/>
                  </a:cubicBezTo>
                  <a:cubicBezTo>
                    <a:pt x="1865" y="2132"/>
                    <a:pt x="3121" y="1637"/>
                    <a:pt x="4387" y="1167"/>
                  </a:cubicBezTo>
                  <a:cubicBezTo>
                    <a:pt x="4481" y="1133"/>
                    <a:pt x="4585" y="1126"/>
                    <a:pt x="4692" y="1126"/>
                  </a:cubicBezTo>
                  <a:cubicBezTo>
                    <a:pt x="4757" y="1126"/>
                    <a:pt x="4823" y="1128"/>
                    <a:pt x="4888" y="1128"/>
                  </a:cubicBezTo>
                  <a:cubicBezTo>
                    <a:pt x="4920" y="1128"/>
                    <a:pt x="4952" y="1128"/>
                    <a:pt x="4984" y="1126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29">
              <a:extLst>
                <a:ext uri="{FF2B5EF4-FFF2-40B4-BE49-F238E27FC236}">
                  <a16:creationId xmlns:a16="http://schemas.microsoft.com/office/drawing/2014/main" id="{EF9C4A1E-3C2F-71AD-1E8D-53654DC19FB6}"/>
                </a:ext>
              </a:extLst>
            </p:cNvPr>
            <p:cNvSpPr/>
            <p:nvPr/>
          </p:nvSpPr>
          <p:spPr>
            <a:xfrm>
              <a:off x="5732350" y="2024125"/>
              <a:ext cx="119750" cy="73350"/>
            </a:xfrm>
            <a:custGeom>
              <a:avLst/>
              <a:gdLst/>
              <a:ahLst/>
              <a:cxnLst/>
              <a:rect l="l" t="t" r="r" b="b"/>
              <a:pathLst>
                <a:path w="4790" h="2934" extrusionOk="0">
                  <a:moveTo>
                    <a:pt x="4604" y="1"/>
                  </a:moveTo>
                  <a:cubicBezTo>
                    <a:pt x="4238" y="351"/>
                    <a:pt x="3919" y="779"/>
                    <a:pt x="3494" y="1033"/>
                  </a:cubicBezTo>
                  <a:cubicBezTo>
                    <a:pt x="2570" y="1588"/>
                    <a:pt x="1591" y="2051"/>
                    <a:pt x="636" y="2556"/>
                  </a:cubicBezTo>
                  <a:cubicBezTo>
                    <a:pt x="419" y="2672"/>
                    <a:pt x="213" y="2808"/>
                    <a:pt x="1" y="2933"/>
                  </a:cubicBezTo>
                  <a:cubicBezTo>
                    <a:pt x="1228" y="2527"/>
                    <a:pt x="2361" y="1953"/>
                    <a:pt x="3499" y="1391"/>
                  </a:cubicBezTo>
                  <a:cubicBezTo>
                    <a:pt x="3641" y="1321"/>
                    <a:pt x="3775" y="1153"/>
                    <a:pt x="3935" y="1153"/>
                  </a:cubicBezTo>
                  <a:cubicBezTo>
                    <a:pt x="4008" y="1153"/>
                    <a:pt x="4086" y="1187"/>
                    <a:pt x="4173" y="1280"/>
                  </a:cubicBezTo>
                  <a:lnTo>
                    <a:pt x="4790" y="108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29">
              <a:extLst>
                <a:ext uri="{FF2B5EF4-FFF2-40B4-BE49-F238E27FC236}">
                  <a16:creationId xmlns:a16="http://schemas.microsoft.com/office/drawing/2014/main" id="{46666376-2342-376E-B1FE-97A6EEABEB87}"/>
                </a:ext>
              </a:extLst>
            </p:cNvPr>
            <p:cNvSpPr/>
            <p:nvPr/>
          </p:nvSpPr>
          <p:spPr>
            <a:xfrm>
              <a:off x="5710175" y="2174350"/>
              <a:ext cx="92100" cy="51475"/>
            </a:xfrm>
            <a:custGeom>
              <a:avLst/>
              <a:gdLst/>
              <a:ahLst/>
              <a:cxnLst/>
              <a:rect l="l" t="t" r="r" b="b"/>
              <a:pathLst>
                <a:path w="3684" h="2059" extrusionOk="0">
                  <a:moveTo>
                    <a:pt x="3684" y="0"/>
                  </a:moveTo>
                  <a:cubicBezTo>
                    <a:pt x="3089" y="333"/>
                    <a:pt x="2505" y="687"/>
                    <a:pt x="1897" y="993"/>
                  </a:cubicBezTo>
                  <a:cubicBezTo>
                    <a:pt x="1276" y="1306"/>
                    <a:pt x="633" y="1571"/>
                    <a:pt x="0" y="1856"/>
                  </a:cubicBezTo>
                  <a:lnTo>
                    <a:pt x="89" y="2059"/>
                  </a:lnTo>
                  <a:cubicBezTo>
                    <a:pt x="949" y="1692"/>
                    <a:pt x="1804" y="1312"/>
                    <a:pt x="2674" y="967"/>
                  </a:cubicBezTo>
                  <a:cubicBezTo>
                    <a:pt x="2921" y="869"/>
                    <a:pt x="3209" y="871"/>
                    <a:pt x="3478" y="828"/>
                  </a:cubicBezTo>
                  <a:cubicBezTo>
                    <a:pt x="3547" y="551"/>
                    <a:pt x="3615" y="275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29">
              <a:extLst>
                <a:ext uri="{FF2B5EF4-FFF2-40B4-BE49-F238E27FC236}">
                  <a16:creationId xmlns:a16="http://schemas.microsoft.com/office/drawing/2014/main" id="{73FE7F38-FE67-3D74-6734-49CB9C7458C1}"/>
                </a:ext>
              </a:extLst>
            </p:cNvPr>
            <p:cNvSpPr/>
            <p:nvPr/>
          </p:nvSpPr>
          <p:spPr>
            <a:xfrm>
              <a:off x="5739125" y="2245075"/>
              <a:ext cx="38500" cy="36875"/>
            </a:xfrm>
            <a:custGeom>
              <a:avLst/>
              <a:gdLst/>
              <a:ahLst/>
              <a:cxnLst/>
              <a:rect l="l" t="t" r="r" b="b"/>
              <a:pathLst>
                <a:path w="1540" h="1475" extrusionOk="0">
                  <a:moveTo>
                    <a:pt x="1540" y="1"/>
                  </a:moveTo>
                  <a:lnTo>
                    <a:pt x="839" y="165"/>
                  </a:lnTo>
                  <a:lnTo>
                    <a:pt x="1" y="448"/>
                  </a:lnTo>
                  <a:cubicBezTo>
                    <a:pt x="2" y="535"/>
                    <a:pt x="3" y="621"/>
                    <a:pt x="5" y="707"/>
                  </a:cubicBezTo>
                  <a:lnTo>
                    <a:pt x="887" y="1002"/>
                  </a:lnTo>
                  <a:cubicBezTo>
                    <a:pt x="899" y="1155"/>
                    <a:pt x="911" y="1314"/>
                    <a:pt x="923" y="1474"/>
                  </a:cubicBezTo>
                  <a:cubicBezTo>
                    <a:pt x="1128" y="983"/>
                    <a:pt x="1335" y="492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29">
              <a:extLst>
                <a:ext uri="{FF2B5EF4-FFF2-40B4-BE49-F238E27FC236}">
                  <a16:creationId xmlns:a16="http://schemas.microsoft.com/office/drawing/2014/main" id="{C363E92B-31E3-3433-8AA6-0A9C5619F400}"/>
                </a:ext>
              </a:extLst>
            </p:cNvPr>
            <p:cNvSpPr/>
            <p:nvPr/>
          </p:nvSpPr>
          <p:spPr>
            <a:xfrm>
              <a:off x="5006700" y="2863675"/>
              <a:ext cx="40075" cy="25575"/>
            </a:xfrm>
            <a:custGeom>
              <a:avLst/>
              <a:gdLst/>
              <a:ahLst/>
              <a:cxnLst/>
              <a:rect l="l" t="t" r="r" b="b"/>
              <a:pathLst>
                <a:path w="1603" h="1023" extrusionOk="0">
                  <a:moveTo>
                    <a:pt x="27" y="564"/>
                  </a:moveTo>
                  <a:cubicBezTo>
                    <a:pt x="18" y="570"/>
                    <a:pt x="10" y="576"/>
                    <a:pt x="1" y="581"/>
                  </a:cubicBezTo>
                  <a:lnTo>
                    <a:pt x="21" y="599"/>
                  </a:lnTo>
                  <a:cubicBezTo>
                    <a:pt x="23" y="588"/>
                    <a:pt x="25" y="576"/>
                    <a:pt x="27" y="564"/>
                  </a:cubicBezTo>
                  <a:close/>
                  <a:moveTo>
                    <a:pt x="621" y="1"/>
                  </a:moveTo>
                  <a:cubicBezTo>
                    <a:pt x="289" y="1"/>
                    <a:pt x="91" y="207"/>
                    <a:pt x="27" y="564"/>
                  </a:cubicBezTo>
                  <a:lnTo>
                    <a:pt x="27" y="564"/>
                  </a:lnTo>
                  <a:cubicBezTo>
                    <a:pt x="373" y="338"/>
                    <a:pt x="580" y="210"/>
                    <a:pt x="756" y="210"/>
                  </a:cubicBezTo>
                  <a:cubicBezTo>
                    <a:pt x="1000" y="210"/>
                    <a:pt x="1185" y="455"/>
                    <a:pt x="1602" y="1023"/>
                  </a:cubicBezTo>
                  <a:cubicBezTo>
                    <a:pt x="1494" y="552"/>
                    <a:pt x="1338" y="105"/>
                    <a:pt x="766" y="13"/>
                  </a:cubicBezTo>
                  <a:cubicBezTo>
                    <a:pt x="715" y="5"/>
                    <a:pt x="667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29">
              <a:extLst>
                <a:ext uri="{FF2B5EF4-FFF2-40B4-BE49-F238E27FC236}">
                  <a16:creationId xmlns:a16="http://schemas.microsoft.com/office/drawing/2014/main" id="{2208BE71-38F5-738A-F0B6-ADF0BFA64088}"/>
                </a:ext>
              </a:extLst>
            </p:cNvPr>
            <p:cNvSpPr/>
            <p:nvPr/>
          </p:nvSpPr>
          <p:spPr>
            <a:xfrm>
              <a:off x="5031900" y="2705975"/>
              <a:ext cx="45850" cy="24800"/>
            </a:xfrm>
            <a:custGeom>
              <a:avLst/>
              <a:gdLst/>
              <a:ahLst/>
              <a:cxnLst/>
              <a:rect l="l" t="t" r="r" b="b"/>
              <a:pathLst>
                <a:path w="1834" h="992" extrusionOk="0">
                  <a:moveTo>
                    <a:pt x="733" y="1"/>
                  </a:moveTo>
                  <a:cubicBezTo>
                    <a:pt x="535" y="1"/>
                    <a:pt x="297" y="38"/>
                    <a:pt x="1" y="103"/>
                  </a:cubicBezTo>
                  <a:cubicBezTo>
                    <a:pt x="96" y="85"/>
                    <a:pt x="186" y="77"/>
                    <a:pt x="273" y="77"/>
                  </a:cubicBezTo>
                  <a:cubicBezTo>
                    <a:pt x="923" y="77"/>
                    <a:pt x="1338" y="543"/>
                    <a:pt x="1791" y="938"/>
                  </a:cubicBezTo>
                  <a:lnTo>
                    <a:pt x="1791" y="938"/>
                  </a:lnTo>
                  <a:cubicBezTo>
                    <a:pt x="1502" y="262"/>
                    <a:pt x="1261" y="1"/>
                    <a:pt x="733" y="1"/>
                  </a:cubicBezTo>
                  <a:close/>
                  <a:moveTo>
                    <a:pt x="1791" y="938"/>
                  </a:moveTo>
                  <a:cubicBezTo>
                    <a:pt x="1798" y="955"/>
                    <a:pt x="1806" y="973"/>
                    <a:pt x="1814" y="992"/>
                  </a:cubicBezTo>
                  <a:lnTo>
                    <a:pt x="1834" y="975"/>
                  </a:lnTo>
                  <a:cubicBezTo>
                    <a:pt x="1820" y="963"/>
                    <a:pt x="1805" y="950"/>
                    <a:pt x="1791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29">
              <a:extLst>
                <a:ext uri="{FF2B5EF4-FFF2-40B4-BE49-F238E27FC236}">
                  <a16:creationId xmlns:a16="http://schemas.microsoft.com/office/drawing/2014/main" id="{45B55913-2FA7-35DF-F9E2-0794143F295C}"/>
                </a:ext>
              </a:extLst>
            </p:cNvPr>
            <p:cNvSpPr/>
            <p:nvPr/>
          </p:nvSpPr>
          <p:spPr>
            <a:xfrm>
              <a:off x="5077225" y="2730375"/>
              <a:ext cx="20375" cy="50375"/>
            </a:xfrm>
            <a:custGeom>
              <a:avLst/>
              <a:gdLst/>
              <a:ahLst/>
              <a:cxnLst/>
              <a:rect l="l" t="t" r="r" b="b"/>
              <a:pathLst>
                <a:path w="815" h="2015" extrusionOk="0">
                  <a:moveTo>
                    <a:pt x="21" y="0"/>
                  </a:moveTo>
                  <a:lnTo>
                    <a:pt x="1" y="16"/>
                  </a:lnTo>
                  <a:cubicBezTo>
                    <a:pt x="15" y="29"/>
                    <a:pt x="29" y="43"/>
                    <a:pt x="43" y="57"/>
                  </a:cubicBezTo>
                  <a:lnTo>
                    <a:pt x="43" y="57"/>
                  </a:lnTo>
                  <a:cubicBezTo>
                    <a:pt x="36" y="38"/>
                    <a:pt x="28" y="19"/>
                    <a:pt x="21" y="0"/>
                  </a:cubicBezTo>
                  <a:close/>
                  <a:moveTo>
                    <a:pt x="43" y="57"/>
                  </a:moveTo>
                  <a:lnTo>
                    <a:pt x="43" y="57"/>
                  </a:lnTo>
                  <a:cubicBezTo>
                    <a:pt x="291" y="690"/>
                    <a:pt x="539" y="1323"/>
                    <a:pt x="788" y="1957"/>
                  </a:cubicBezTo>
                  <a:lnTo>
                    <a:pt x="788" y="1957"/>
                  </a:lnTo>
                  <a:cubicBezTo>
                    <a:pt x="814" y="1215"/>
                    <a:pt x="577" y="578"/>
                    <a:pt x="43" y="57"/>
                  </a:cubicBezTo>
                  <a:close/>
                  <a:moveTo>
                    <a:pt x="788" y="1957"/>
                  </a:moveTo>
                  <a:cubicBezTo>
                    <a:pt x="787" y="1976"/>
                    <a:pt x="786" y="1995"/>
                    <a:pt x="785" y="2015"/>
                  </a:cubicBezTo>
                  <a:lnTo>
                    <a:pt x="805" y="2000"/>
                  </a:lnTo>
                  <a:cubicBezTo>
                    <a:pt x="799" y="1986"/>
                    <a:pt x="793" y="1971"/>
                    <a:pt x="788" y="1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29">
              <a:extLst>
                <a:ext uri="{FF2B5EF4-FFF2-40B4-BE49-F238E27FC236}">
                  <a16:creationId xmlns:a16="http://schemas.microsoft.com/office/drawing/2014/main" id="{084278DE-C78A-25E6-172E-B575384CBBC1}"/>
                </a:ext>
              </a:extLst>
            </p:cNvPr>
            <p:cNvSpPr/>
            <p:nvPr/>
          </p:nvSpPr>
          <p:spPr>
            <a:xfrm>
              <a:off x="5001200" y="2878200"/>
              <a:ext cx="26425" cy="29350"/>
            </a:xfrm>
            <a:custGeom>
              <a:avLst/>
              <a:gdLst/>
              <a:ahLst/>
              <a:cxnLst/>
              <a:rect l="l" t="t" r="r" b="b"/>
              <a:pathLst>
                <a:path w="1057" h="1174" extrusionOk="0">
                  <a:moveTo>
                    <a:pt x="220" y="0"/>
                  </a:moveTo>
                  <a:cubicBezTo>
                    <a:pt x="223" y="22"/>
                    <a:pt x="226" y="43"/>
                    <a:pt x="230" y="64"/>
                  </a:cubicBezTo>
                  <a:lnTo>
                    <a:pt x="230" y="64"/>
                  </a:lnTo>
                  <a:cubicBezTo>
                    <a:pt x="234" y="49"/>
                    <a:pt x="238" y="34"/>
                    <a:pt x="242" y="18"/>
                  </a:cubicBezTo>
                  <a:lnTo>
                    <a:pt x="220" y="0"/>
                  </a:lnTo>
                  <a:close/>
                  <a:moveTo>
                    <a:pt x="230" y="64"/>
                  </a:moveTo>
                  <a:cubicBezTo>
                    <a:pt x="1" y="888"/>
                    <a:pt x="73" y="1174"/>
                    <a:pt x="631" y="1174"/>
                  </a:cubicBezTo>
                  <a:cubicBezTo>
                    <a:pt x="750" y="1174"/>
                    <a:pt x="891" y="1161"/>
                    <a:pt x="1057" y="1137"/>
                  </a:cubicBezTo>
                  <a:cubicBezTo>
                    <a:pt x="378" y="932"/>
                    <a:pt x="362" y="927"/>
                    <a:pt x="230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29">
              <a:extLst>
                <a:ext uri="{FF2B5EF4-FFF2-40B4-BE49-F238E27FC236}">
                  <a16:creationId xmlns:a16="http://schemas.microsoft.com/office/drawing/2014/main" id="{F2892861-F986-C57D-EB1C-B7CB9420077A}"/>
                </a:ext>
              </a:extLst>
            </p:cNvPr>
            <p:cNvSpPr/>
            <p:nvPr/>
          </p:nvSpPr>
          <p:spPr>
            <a:xfrm>
              <a:off x="5775725" y="2194250"/>
              <a:ext cx="21700" cy="28050"/>
            </a:xfrm>
            <a:custGeom>
              <a:avLst/>
              <a:gdLst/>
              <a:ahLst/>
              <a:cxnLst/>
              <a:rect l="l" t="t" r="r" b="b"/>
              <a:pathLst>
                <a:path w="868" h="1122" extrusionOk="0">
                  <a:moveTo>
                    <a:pt x="867" y="0"/>
                  </a:moveTo>
                  <a:lnTo>
                    <a:pt x="44" y="559"/>
                  </a:lnTo>
                  <a:lnTo>
                    <a:pt x="44" y="559"/>
                  </a:lnTo>
                  <a:cubicBezTo>
                    <a:pt x="30" y="553"/>
                    <a:pt x="15" y="548"/>
                    <a:pt x="1" y="544"/>
                  </a:cubicBezTo>
                  <a:lnTo>
                    <a:pt x="1" y="544"/>
                  </a:lnTo>
                  <a:lnTo>
                    <a:pt x="26" y="571"/>
                  </a:lnTo>
                  <a:lnTo>
                    <a:pt x="44" y="559"/>
                  </a:lnTo>
                  <a:lnTo>
                    <a:pt x="44" y="559"/>
                  </a:lnTo>
                  <a:cubicBezTo>
                    <a:pt x="299" y="654"/>
                    <a:pt x="469" y="814"/>
                    <a:pt x="450" y="1121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29">
              <a:extLst>
                <a:ext uri="{FF2B5EF4-FFF2-40B4-BE49-F238E27FC236}">
                  <a16:creationId xmlns:a16="http://schemas.microsoft.com/office/drawing/2014/main" id="{EF69E94B-70E7-042E-CFF2-C1E9A66DAECE}"/>
                </a:ext>
              </a:extLst>
            </p:cNvPr>
            <p:cNvSpPr/>
            <p:nvPr/>
          </p:nvSpPr>
          <p:spPr>
            <a:xfrm>
              <a:off x="5760075" y="2226500"/>
              <a:ext cx="22250" cy="22725"/>
            </a:xfrm>
            <a:custGeom>
              <a:avLst/>
              <a:gdLst/>
              <a:ahLst/>
              <a:cxnLst/>
              <a:rect l="l" t="t" r="r" b="b"/>
              <a:pathLst>
                <a:path w="890" h="909" extrusionOk="0">
                  <a:moveTo>
                    <a:pt x="889" y="1"/>
                  </a:moveTo>
                  <a:cubicBezTo>
                    <a:pt x="625" y="175"/>
                    <a:pt x="345" y="333"/>
                    <a:pt x="101" y="534"/>
                  </a:cubicBezTo>
                  <a:cubicBezTo>
                    <a:pt x="20" y="601"/>
                    <a:pt x="32" y="780"/>
                    <a:pt x="1" y="908"/>
                  </a:cubicBezTo>
                  <a:lnTo>
                    <a:pt x="702" y="744"/>
                  </a:lnTo>
                  <a:cubicBezTo>
                    <a:pt x="764" y="496"/>
                    <a:pt x="827" y="249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29">
              <a:extLst>
                <a:ext uri="{FF2B5EF4-FFF2-40B4-BE49-F238E27FC236}">
                  <a16:creationId xmlns:a16="http://schemas.microsoft.com/office/drawing/2014/main" id="{E1755B59-773D-BED4-618A-2AD05BF58C0F}"/>
                </a:ext>
              </a:extLst>
            </p:cNvPr>
            <p:cNvSpPr/>
            <p:nvPr/>
          </p:nvSpPr>
          <p:spPr>
            <a:xfrm>
              <a:off x="5072925" y="2802175"/>
              <a:ext cx="4600" cy="30550"/>
            </a:xfrm>
            <a:custGeom>
              <a:avLst/>
              <a:gdLst/>
              <a:ahLst/>
              <a:cxnLst/>
              <a:rect l="l" t="t" r="r" b="b"/>
              <a:pathLst>
                <a:path w="184" h="1222" extrusionOk="0">
                  <a:moveTo>
                    <a:pt x="0" y="1"/>
                  </a:moveTo>
                  <a:lnTo>
                    <a:pt x="91" y="1159"/>
                  </a:lnTo>
                  <a:lnTo>
                    <a:pt x="91" y="1159"/>
                  </a:lnTo>
                  <a:cubicBezTo>
                    <a:pt x="124" y="771"/>
                    <a:pt x="154" y="387"/>
                    <a:pt x="184" y="3"/>
                  </a:cubicBezTo>
                  <a:lnTo>
                    <a:pt x="0" y="1"/>
                  </a:lnTo>
                  <a:close/>
                  <a:moveTo>
                    <a:pt x="91" y="1159"/>
                  </a:moveTo>
                  <a:lnTo>
                    <a:pt x="91" y="1159"/>
                  </a:lnTo>
                  <a:cubicBezTo>
                    <a:pt x="89" y="1180"/>
                    <a:pt x="87" y="1200"/>
                    <a:pt x="85" y="1220"/>
                  </a:cubicBezTo>
                  <a:lnTo>
                    <a:pt x="85" y="1220"/>
                  </a:lnTo>
                  <a:cubicBezTo>
                    <a:pt x="88" y="1218"/>
                    <a:pt x="94" y="1208"/>
                    <a:pt x="94" y="1208"/>
                  </a:cubicBezTo>
                  <a:lnTo>
                    <a:pt x="91" y="1159"/>
                  </a:lnTo>
                  <a:close/>
                  <a:moveTo>
                    <a:pt x="85" y="1220"/>
                  </a:moveTo>
                  <a:lnTo>
                    <a:pt x="85" y="1220"/>
                  </a:lnTo>
                  <a:cubicBezTo>
                    <a:pt x="85" y="1221"/>
                    <a:pt x="85" y="1221"/>
                    <a:pt x="85" y="1221"/>
                  </a:cubicBezTo>
                  <a:cubicBezTo>
                    <a:pt x="85" y="1221"/>
                    <a:pt x="85" y="1221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29">
              <a:extLst>
                <a:ext uri="{FF2B5EF4-FFF2-40B4-BE49-F238E27FC236}">
                  <a16:creationId xmlns:a16="http://schemas.microsoft.com/office/drawing/2014/main" id="{6C270856-BFE2-3A5D-5497-1BDC11C52BFC}"/>
                </a:ext>
              </a:extLst>
            </p:cNvPr>
            <p:cNvSpPr/>
            <p:nvPr/>
          </p:nvSpPr>
          <p:spPr>
            <a:xfrm>
              <a:off x="5204925" y="2903900"/>
              <a:ext cx="22300" cy="5150"/>
            </a:xfrm>
            <a:custGeom>
              <a:avLst/>
              <a:gdLst/>
              <a:ahLst/>
              <a:cxnLst/>
              <a:rect l="l" t="t" r="r" b="b"/>
              <a:pathLst>
                <a:path w="892" h="206" extrusionOk="0">
                  <a:moveTo>
                    <a:pt x="878" y="1"/>
                  </a:moveTo>
                  <a:lnTo>
                    <a:pt x="75" y="158"/>
                  </a:lnTo>
                  <a:lnTo>
                    <a:pt x="75" y="158"/>
                  </a:lnTo>
                  <a:cubicBezTo>
                    <a:pt x="50" y="156"/>
                    <a:pt x="25" y="155"/>
                    <a:pt x="1" y="153"/>
                  </a:cubicBezTo>
                  <a:lnTo>
                    <a:pt x="1" y="153"/>
                  </a:lnTo>
                  <a:lnTo>
                    <a:pt x="17" y="169"/>
                  </a:lnTo>
                  <a:lnTo>
                    <a:pt x="75" y="158"/>
                  </a:lnTo>
                  <a:lnTo>
                    <a:pt x="75" y="158"/>
                  </a:lnTo>
                  <a:cubicBezTo>
                    <a:pt x="348" y="174"/>
                    <a:pt x="620" y="190"/>
                    <a:pt x="892" y="205"/>
                  </a:cubicBezTo>
                  <a:cubicBezTo>
                    <a:pt x="887" y="138"/>
                    <a:pt x="883" y="68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29">
              <a:extLst>
                <a:ext uri="{FF2B5EF4-FFF2-40B4-BE49-F238E27FC236}">
                  <a16:creationId xmlns:a16="http://schemas.microsoft.com/office/drawing/2014/main" id="{6A27B297-20EA-5E3C-CAB5-DDA437462C5E}"/>
                </a:ext>
              </a:extLst>
            </p:cNvPr>
            <p:cNvSpPr/>
            <p:nvPr/>
          </p:nvSpPr>
          <p:spPr>
            <a:xfrm>
              <a:off x="5013850" y="2717800"/>
              <a:ext cx="7750" cy="21800"/>
            </a:xfrm>
            <a:custGeom>
              <a:avLst/>
              <a:gdLst/>
              <a:ahLst/>
              <a:cxnLst/>
              <a:rect l="l" t="t" r="r" b="b"/>
              <a:pathLst>
                <a:path w="310" h="872" extrusionOk="0">
                  <a:moveTo>
                    <a:pt x="224" y="0"/>
                  </a:moveTo>
                  <a:cubicBezTo>
                    <a:pt x="159" y="90"/>
                    <a:pt x="63" y="170"/>
                    <a:pt x="34" y="269"/>
                  </a:cubicBezTo>
                  <a:cubicBezTo>
                    <a:pt x="0" y="385"/>
                    <a:pt x="26" y="518"/>
                    <a:pt x="26" y="871"/>
                  </a:cubicBezTo>
                  <a:cubicBezTo>
                    <a:pt x="172" y="444"/>
                    <a:pt x="241" y="246"/>
                    <a:pt x="309" y="48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29">
              <a:extLst>
                <a:ext uri="{FF2B5EF4-FFF2-40B4-BE49-F238E27FC236}">
                  <a16:creationId xmlns:a16="http://schemas.microsoft.com/office/drawing/2014/main" id="{31D8DD29-6E07-A47C-F944-F980C4E09DD3}"/>
                </a:ext>
              </a:extLst>
            </p:cNvPr>
            <p:cNvSpPr/>
            <p:nvPr/>
          </p:nvSpPr>
          <p:spPr>
            <a:xfrm>
              <a:off x="5166675" y="2930175"/>
              <a:ext cx="16425" cy="3775"/>
            </a:xfrm>
            <a:custGeom>
              <a:avLst/>
              <a:gdLst/>
              <a:ahLst/>
              <a:cxnLst/>
              <a:rect l="l" t="t" r="r" b="b"/>
              <a:pathLst>
                <a:path w="657" h="151" extrusionOk="0">
                  <a:moveTo>
                    <a:pt x="1" y="0"/>
                  </a:moveTo>
                  <a:lnTo>
                    <a:pt x="12" y="151"/>
                  </a:lnTo>
                  <a:lnTo>
                    <a:pt x="657" y="86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29">
              <a:extLst>
                <a:ext uri="{FF2B5EF4-FFF2-40B4-BE49-F238E27FC236}">
                  <a16:creationId xmlns:a16="http://schemas.microsoft.com/office/drawing/2014/main" id="{65F804E6-EB66-55AC-8753-102729CB7969}"/>
                </a:ext>
              </a:extLst>
            </p:cNvPr>
            <p:cNvSpPr/>
            <p:nvPr/>
          </p:nvSpPr>
          <p:spPr>
            <a:xfrm>
              <a:off x="5041675" y="2968300"/>
              <a:ext cx="21100" cy="33050"/>
            </a:xfrm>
            <a:custGeom>
              <a:avLst/>
              <a:gdLst/>
              <a:ahLst/>
              <a:cxnLst/>
              <a:rect l="l" t="t" r="r" b="b"/>
              <a:pathLst>
                <a:path w="844" h="1322" extrusionOk="0">
                  <a:moveTo>
                    <a:pt x="844" y="1"/>
                  </a:moveTo>
                  <a:lnTo>
                    <a:pt x="0" y="1321"/>
                  </a:lnTo>
                  <a:lnTo>
                    <a:pt x="475" y="1140"/>
                  </a:lnTo>
                  <a:cubicBezTo>
                    <a:pt x="573" y="951"/>
                    <a:pt x="673" y="763"/>
                    <a:pt x="773" y="574"/>
                  </a:cubicBezTo>
                  <a:cubicBezTo>
                    <a:pt x="796" y="382"/>
                    <a:pt x="820" y="192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29">
              <a:extLst>
                <a:ext uri="{FF2B5EF4-FFF2-40B4-BE49-F238E27FC236}">
                  <a16:creationId xmlns:a16="http://schemas.microsoft.com/office/drawing/2014/main" id="{62F1D5EE-3C27-D9BF-DE4B-B4011CF53B76}"/>
                </a:ext>
              </a:extLst>
            </p:cNvPr>
            <p:cNvSpPr/>
            <p:nvPr/>
          </p:nvSpPr>
          <p:spPr>
            <a:xfrm>
              <a:off x="5629375" y="2451050"/>
              <a:ext cx="23775" cy="10825"/>
            </a:xfrm>
            <a:custGeom>
              <a:avLst/>
              <a:gdLst/>
              <a:ahLst/>
              <a:cxnLst/>
              <a:rect l="l" t="t" r="r" b="b"/>
              <a:pathLst>
                <a:path w="951" h="433" extrusionOk="0">
                  <a:moveTo>
                    <a:pt x="655" y="1"/>
                  </a:moveTo>
                  <a:cubicBezTo>
                    <a:pt x="582" y="1"/>
                    <a:pt x="493" y="26"/>
                    <a:pt x="389" y="79"/>
                  </a:cubicBezTo>
                  <a:cubicBezTo>
                    <a:pt x="248" y="150"/>
                    <a:pt x="129" y="263"/>
                    <a:pt x="0" y="357"/>
                  </a:cubicBezTo>
                  <a:lnTo>
                    <a:pt x="950" y="432"/>
                  </a:lnTo>
                  <a:cubicBezTo>
                    <a:pt x="933" y="163"/>
                    <a:pt x="842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29">
              <a:extLst>
                <a:ext uri="{FF2B5EF4-FFF2-40B4-BE49-F238E27FC236}">
                  <a16:creationId xmlns:a16="http://schemas.microsoft.com/office/drawing/2014/main" id="{33DCF0B9-A3F8-BE56-6FE1-7A61D3ABD4B0}"/>
                </a:ext>
              </a:extLst>
            </p:cNvPr>
            <p:cNvSpPr/>
            <p:nvPr/>
          </p:nvSpPr>
          <p:spPr>
            <a:xfrm>
              <a:off x="5677000" y="2283050"/>
              <a:ext cx="58100" cy="31550"/>
            </a:xfrm>
            <a:custGeom>
              <a:avLst/>
              <a:gdLst/>
              <a:ahLst/>
              <a:cxnLst/>
              <a:rect l="l" t="t" r="r" b="b"/>
              <a:pathLst>
                <a:path w="2324" h="1262" extrusionOk="0">
                  <a:moveTo>
                    <a:pt x="2238" y="0"/>
                  </a:moveTo>
                  <a:cubicBezTo>
                    <a:pt x="1870" y="176"/>
                    <a:pt x="1502" y="351"/>
                    <a:pt x="1134" y="530"/>
                  </a:cubicBezTo>
                  <a:cubicBezTo>
                    <a:pt x="755" y="714"/>
                    <a:pt x="378" y="902"/>
                    <a:pt x="0" y="1087"/>
                  </a:cubicBezTo>
                  <a:lnTo>
                    <a:pt x="87" y="1262"/>
                  </a:lnTo>
                  <a:lnTo>
                    <a:pt x="2324" y="195"/>
                  </a:lnTo>
                  <a:cubicBezTo>
                    <a:pt x="2295" y="129"/>
                    <a:pt x="2267" y="65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29">
              <a:extLst>
                <a:ext uri="{FF2B5EF4-FFF2-40B4-BE49-F238E27FC236}">
                  <a16:creationId xmlns:a16="http://schemas.microsoft.com/office/drawing/2014/main" id="{2730B930-F50D-B6B2-0191-90FD9B05E737}"/>
                </a:ext>
              </a:extLst>
            </p:cNvPr>
            <p:cNvSpPr/>
            <p:nvPr/>
          </p:nvSpPr>
          <p:spPr>
            <a:xfrm>
              <a:off x="5515450" y="2379925"/>
              <a:ext cx="37275" cy="10975"/>
            </a:xfrm>
            <a:custGeom>
              <a:avLst/>
              <a:gdLst/>
              <a:ahLst/>
              <a:cxnLst/>
              <a:rect l="l" t="t" r="r" b="b"/>
              <a:pathLst>
                <a:path w="1491" h="439" extrusionOk="0">
                  <a:moveTo>
                    <a:pt x="1491" y="0"/>
                  </a:moveTo>
                  <a:lnTo>
                    <a:pt x="471" y="150"/>
                  </a:lnTo>
                  <a:lnTo>
                    <a:pt x="1" y="312"/>
                  </a:lnTo>
                  <a:cubicBezTo>
                    <a:pt x="211" y="394"/>
                    <a:pt x="376" y="439"/>
                    <a:pt x="535" y="439"/>
                  </a:cubicBezTo>
                  <a:cubicBezTo>
                    <a:pt x="807" y="439"/>
                    <a:pt x="1060" y="306"/>
                    <a:pt x="1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29">
              <a:extLst>
                <a:ext uri="{FF2B5EF4-FFF2-40B4-BE49-F238E27FC236}">
                  <a16:creationId xmlns:a16="http://schemas.microsoft.com/office/drawing/2014/main" id="{B4191D65-58AE-D43E-C2CE-59CCA966C0C1}"/>
                </a:ext>
              </a:extLst>
            </p:cNvPr>
            <p:cNvSpPr/>
            <p:nvPr/>
          </p:nvSpPr>
          <p:spPr>
            <a:xfrm>
              <a:off x="5582275" y="2368450"/>
              <a:ext cx="35900" cy="11325"/>
            </a:xfrm>
            <a:custGeom>
              <a:avLst/>
              <a:gdLst/>
              <a:ahLst/>
              <a:cxnLst/>
              <a:rect l="l" t="t" r="r" b="b"/>
              <a:pathLst>
                <a:path w="1436" h="453" extrusionOk="0">
                  <a:moveTo>
                    <a:pt x="1408" y="1"/>
                  </a:moveTo>
                  <a:lnTo>
                    <a:pt x="1" y="276"/>
                  </a:lnTo>
                  <a:cubicBezTo>
                    <a:pt x="0" y="335"/>
                    <a:pt x="0" y="394"/>
                    <a:pt x="0" y="453"/>
                  </a:cubicBezTo>
                  <a:lnTo>
                    <a:pt x="1436" y="152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29">
              <a:extLst>
                <a:ext uri="{FF2B5EF4-FFF2-40B4-BE49-F238E27FC236}">
                  <a16:creationId xmlns:a16="http://schemas.microsoft.com/office/drawing/2014/main" id="{AD637EA6-E720-C9E7-28CC-626002238640}"/>
                </a:ext>
              </a:extLst>
            </p:cNvPr>
            <p:cNvSpPr/>
            <p:nvPr/>
          </p:nvSpPr>
          <p:spPr>
            <a:xfrm>
              <a:off x="5500250" y="2373075"/>
              <a:ext cx="35725" cy="14625"/>
            </a:xfrm>
            <a:custGeom>
              <a:avLst/>
              <a:gdLst/>
              <a:ahLst/>
              <a:cxnLst/>
              <a:rect l="l" t="t" r="r" b="b"/>
              <a:pathLst>
                <a:path w="1429" h="585" extrusionOk="0">
                  <a:moveTo>
                    <a:pt x="1358" y="0"/>
                  </a:moveTo>
                  <a:lnTo>
                    <a:pt x="1" y="487"/>
                  </a:lnTo>
                  <a:lnTo>
                    <a:pt x="28" y="585"/>
                  </a:lnTo>
                  <a:lnTo>
                    <a:pt x="609" y="585"/>
                  </a:lnTo>
                  <a:lnTo>
                    <a:pt x="1079" y="424"/>
                  </a:lnTo>
                  <a:lnTo>
                    <a:pt x="1429" y="91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29">
              <a:extLst>
                <a:ext uri="{FF2B5EF4-FFF2-40B4-BE49-F238E27FC236}">
                  <a16:creationId xmlns:a16="http://schemas.microsoft.com/office/drawing/2014/main" id="{AC5DB7D0-320D-1CCB-7DF4-4CC8A1CF545D}"/>
                </a:ext>
              </a:extLst>
            </p:cNvPr>
            <p:cNvSpPr/>
            <p:nvPr/>
          </p:nvSpPr>
          <p:spPr>
            <a:xfrm>
              <a:off x="5661000" y="2279475"/>
              <a:ext cx="29625" cy="18100"/>
            </a:xfrm>
            <a:custGeom>
              <a:avLst/>
              <a:gdLst/>
              <a:ahLst/>
              <a:cxnLst/>
              <a:rect l="l" t="t" r="r" b="b"/>
              <a:pathLst>
                <a:path w="1185" h="724" extrusionOk="0">
                  <a:moveTo>
                    <a:pt x="1086" y="1"/>
                  </a:moveTo>
                  <a:lnTo>
                    <a:pt x="0" y="587"/>
                  </a:lnTo>
                  <a:lnTo>
                    <a:pt x="74" y="723"/>
                  </a:lnTo>
                  <a:lnTo>
                    <a:pt x="1185" y="165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29">
              <a:extLst>
                <a:ext uri="{FF2B5EF4-FFF2-40B4-BE49-F238E27FC236}">
                  <a16:creationId xmlns:a16="http://schemas.microsoft.com/office/drawing/2014/main" id="{3E4177BC-F920-4AA0-600A-C954AE04E932}"/>
                </a:ext>
              </a:extLst>
            </p:cNvPr>
            <p:cNvSpPr/>
            <p:nvPr/>
          </p:nvSpPr>
          <p:spPr>
            <a:xfrm>
              <a:off x="5755300" y="2089975"/>
              <a:ext cx="32675" cy="19525"/>
            </a:xfrm>
            <a:custGeom>
              <a:avLst/>
              <a:gdLst/>
              <a:ahLst/>
              <a:cxnLst/>
              <a:rect l="l" t="t" r="r" b="b"/>
              <a:pathLst>
                <a:path w="1307" h="781" extrusionOk="0">
                  <a:moveTo>
                    <a:pt x="1257" y="1"/>
                  </a:moveTo>
                  <a:lnTo>
                    <a:pt x="0" y="590"/>
                  </a:lnTo>
                  <a:lnTo>
                    <a:pt x="99" y="781"/>
                  </a:lnTo>
                  <a:lnTo>
                    <a:pt x="1307" y="58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29">
              <a:extLst>
                <a:ext uri="{FF2B5EF4-FFF2-40B4-BE49-F238E27FC236}">
                  <a16:creationId xmlns:a16="http://schemas.microsoft.com/office/drawing/2014/main" id="{CA2BF05F-D172-1FC4-08C1-CCFEDA4D8D55}"/>
                </a:ext>
              </a:extLst>
            </p:cNvPr>
            <p:cNvSpPr/>
            <p:nvPr/>
          </p:nvSpPr>
          <p:spPr>
            <a:xfrm>
              <a:off x="5752425" y="2207850"/>
              <a:ext cx="23975" cy="18075"/>
            </a:xfrm>
            <a:custGeom>
              <a:avLst/>
              <a:gdLst/>
              <a:ahLst/>
              <a:cxnLst/>
              <a:rect l="l" t="t" r="r" b="b"/>
              <a:pathLst>
                <a:path w="959" h="723" extrusionOk="0">
                  <a:moveTo>
                    <a:pt x="933" y="1"/>
                  </a:moveTo>
                  <a:cubicBezTo>
                    <a:pt x="931" y="17"/>
                    <a:pt x="928" y="32"/>
                    <a:pt x="925" y="47"/>
                  </a:cubicBezTo>
                  <a:lnTo>
                    <a:pt x="925" y="47"/>
                  </a:lnTo>
                  <a:cubicBezTo>
                    <a:pt x="936" y="41"/>
                    <a:pt x="948" y="35"/>
                    <a:pt x="959" y="29"/>
                  </a:cubicBezTo>
                  <a:cubicBezTo>
                    <a:pt x="958" y="27"/>
                    <a:pt x="933" y="1"/>
                    <a:pt x="933" y="1"/>
                  </a:cubicBezTo>
                  <a:close/>
                  <a:moveTo>
                    <a:pt x="925" y="47"/>
                  </a:moveTo>
                  <a:lnTo>
                    <a:pt x="925" y="47"/>
                  </a:lnTo>
                  <a:cubicBezTo>
                    <a:pt x="617" y="211"/>
                    <a:pt x="309" y="374"/>
                    <a:pt x="1" y="538"/>
                  </a:cubicBezTo>
                  <a:lnTo>
                    <a:pt x="117" y="722"/>
                  </a:lnTo>
                  <a:cubicBezTo>
                    <a:pt x="313" y="385"/>
                    <a:pt x="828" y="534"/>
                    <a:pt x="925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29">
              <a:extLst>
                <a:ext uri="{FF2B5EF4-FFF2-40B4-BE49-F238E27FC236}">
                  <a16:creationId xmlns:a16="http://schemas.microsoft.com/office/drawing/2014/main" id="{F1301219-2EC6-B392-227D-3BB0C451AB4C}"/>
                </a:ext>
              </a:extLst>
            </p:cNvPr>
            <p:cNvSpPr/>
            <p:nvPr/>
          </p:nvSpPr>
          <p:spPr>
            <a:xfrm>
              <a:off x="5786725" y="2074625"/>
              <a:ext cx="24625" cy="16825"/>
            </a:xfrm>
            <a:custGeom>
              <a:avLst/>
              <a:gdLst/>
              <a:ahLst/>
              <a:cxnLst/>
              <a:rect l="l" t="t" r="r" b="b"/>
              <a:pathLst>
                <a:path w="985" h="673" extrusionOk="0">
                  <a:moveTo>
                    <a:pt x="865" y="1"/>
                  </a:moveTo>
                  <a:lnTo>
                    <a:pt x="0" y="615"/>
                  </a:lnTo>
                  <a:lnTo>
                    <a:pt x="50" y="672"/>
                  </a:lnTo>
                  <a:lnTo>
                    <a:pt x="984" y="200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29">
              <a:extLst>
                <a:ext uri="{FF2B5EF4-FFF2-40B4-BE49-F238E27FC236}">
                  <a16:creationId xmlns:a16="http://schemas.microsoft.com/office/drawing/2014/main" id="{063AEC76-98A5-5F92-71FE-10D5FE30C5B1}"/>
                </a:ext>
              </a:extLst>
            </p:cNvPr>
            <p:cNvSpPr/>
            <p:nvPr/>
          </p:nvSpPr>
          <p:spPr>
            <a:xfrm>
              <a:off x="5769200" y="2026575"/>
              <a:ext cx="19800" cy="13875"/>
            </a:xfrm>
            <a:custGeom>
              <a:avLst/>
              <a:gdLst/>
              <a:ahLst/>
              <a:cxnLst/>
              <a:rect l="l" t="t" r="r" b="b"/>
              <a:pathLst>
                <a:path w="792" h="555" extrusionOk="0">
                  <a:moveTo>
                    <a:pt x="719" y="0"/>
                  </a:moveTo>
                  <a:lnTo>
                    <a:pt x="0" y="424"/>
                  </a:lnTo>
                  <a:lnTo>
                    <a:pt x="127" y="555"/>
                  </a:lnTo>
                  <a:lnTo>
                    <a:pt x="792" y="11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29">
              <a:extLst>
                <a:ext uri="{FF2B5EF4-FFF2-40B4-BE49-F238E27FC236}">
                  <a16:creationId xmlns:a16="http://schemas.microsoft.com/office/drawing/2014/main" id="{B35B4AC4-B450-9D44-EBBA-F59791D12C77}"/>
                </a:ext>
              </a:extLst>
            </p:cNvPr>
            <p:cNvSpPr/>
            <p:nvPr/>
          </p:nvSpPr>
          <p:spPr>
            <a:xfrm>
              <a:off x="5280075" y="2682350"/>
              <a:ext cx="136500" cy="56850"/>
            </a:xfrm>
            <a:custGeom>
              <a:avLst/>
              <a:gdLst/>
              <a:ahLst/>
              <a:cxnLst/>
              <a:rect l="l" t="t" r="r" b="b"/>
              <a:pathLst>
                <a:path w="5460" h="2274" extrusionOk="0">
                  <a:moveTo>
                    <a:pt x="5459" y="1"/>
                  </a:moveTo>
                  <a:lnTo>
                    <a:pt x="5459" y="1"/>
                  </a:lnTo>
                  <a:cubicBezTo>
                    <a:pt x="3502" y="416"/>
                    <a:pt x="1695" y="1195"/>
                    <a:pt x="0" y="2273"/>
                  </a:cubicBezTo>
                  <a:cubicBezTo>
                    <a:pt x="989" y="1996"/>
                    <a:pt x="2013" y="1804"/>
                    <a:pt x="2956" y="1416"/>
                  </a:cubicBezTo>
                  <a:cubicBezTo>
                    <a:pt x="3835" y="1054"/>
                    <a:pt x="4628" y="48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29">
              <a:extLst>
                <a:ext uri="{FF2B5EF4-FFF2-40B4-BE49-F238E27FC236}">
                  <a16:creationId xmlns:a16="http://schemas.microsoft.com/office/drawing/2014/main" id="{B84D9192-1CCC-E1F1-2EA2-7BB1750E5B02}"/>
                </a:ext>
              </a:extLst>
            </p:cNvPr>
            <p:cNvSpPr/>
            <p:nvPr/>
          </p:nvSpPr>
          <p:spPr>
            <a:xfrm>
              <a:off x="5396450" y="2700375"/>
              <a:ext cx="57375" cy="42075"/>
            </a:xfrm>
            <a:custGeom>
              <a:avLst/>
              <a:gdLst/>
              <a:ahLst/>
              <a:cxnLst/>
              <a:rect l="l" t="t" r="r" b="b"/>
              <a:pathLst>
                <a:path w="2295" h="1683" extrusionOk="0">
                  <a:moveTo>
                    <a:pt x="2294" y="1"/>
                  </a:moveTo>
                  <a:lnTo>
                    <a:pt x="0" y="1682"/>
                  </a:lnTo>
                  <a:cubicBezTo>
                    <a:pt x="968" y="1405"/>
                    <a:pt x="1710" y="813"/>
                    <a:pt x="2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29">
              <a:extLst>
                <a:ext uri="{FF2B5EF4-FFF2-40B4-BE49-F238E27FC236}">
                  <a16:creationId xmlns:a16="http://schemas.microsoft.com/office/drawing/2014/main" id="{C92AC240-28EF-6DD5-E980-D230EFEA0B43}"/>
                </a:ext>
              </a:extLst>
            </p:cNvPr>
            <p:cNvSpPr/>
            <p:nvPr/>
          </p:nvSpPr>
          <p:spPr>
            <a:xfrm>
              <a:off x="5379450" y="2729600"/>
              <a:ext cx="66300" cy="41175"/>
            </a:xfrm>
            <a:custGeom>
              <a:avLst/>
              <a:gdLst/>
              <a:ahLst/>
              <a:cxnLst/>
              <a:rect l="l" t="t" r="r" b="b"/>
              <a:pathLst>
                <a:path w="2652" h="1647" extrusionOk="0">
                  <a:moveTo>
                    <a:pt x="2574" y="0"/>
                  </a:moveTo>
                  <a:lnTo>
                    <a:pt x="1" y="1593"/>
                  </a:lnTo>
                  <a:lnTo>
                    <a:pt x="48" y="1647"/>
                  </a:lnTo>
                  <a:lnTo>
                    <a:pt x="2652" y="85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29">
              <a:extLst>
                <a:ext uri="{FF2B5EF4-FFF2-40B4-BE49-F238E27FC236}">
                  <a16:creationId xmlns:a16="http://schemas.microsoft.com/office/drawing/2014/main" id="{23FFF9A2-B46E-F0BE-B80D-0E455CB9926E}"/>
                </a:ext>
              </a:extLst>
            </p:cNvPr>
            <p:cNvSpPr/>
            <p:nvPr/>
          </p:nvSpPr>
          <p:spPr>
            <a:xfrm>
              <a:off x="5288725" y="2729450"/>
              <a:ext cx="63900" cy="31825"/>
            </a:xfrm>
            <a:custGeom>
              <a:avLst/>
              <a:gdLst/>
              <a:ahLst/>
              <a:cxnLst/>
              <a:rect l="l" t="t" r="r" b="b"/>
              <a:pathLst>
                <a:path w="2556" h="1273" extrusionOk="0">
                  <a:moveTo>
                    <a:pt x="2460" y="1"/>
                  </a:moveTo>
                  <a:lnTo>
                    <a:pt x="1" y="1082"/>
                  </a:lnTo>
                  <a:lnTo>
                    <a:pt x="82" y="1272"/>
                  </a:lnTo>
                  <a:lnTo>
                    <a:pt x="2555" y="221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29">
              <a:extLst>
                <a:ext uri="{FF2B5EF4-FFF2-40B4-BE49-F238E27FC236}">
                  <a16:creationId xmlns:a16="http://schemas.microsoft.com/office/drawing/2014/main" id="{90401FAB-C3BC-557F-7900-AA809DA06B1D}"/>
                </a:ext>
              </a:extLst>
            </p:cNvPr>
            <p:cNvSpPr/>
            <p:nvPr/>
          </p:nvSpPr>
          <p:spPr>
            <a:xfrm>
              <a:off x="5357950" y="2769400"/>
              <a:ext cx="22725" cy="15875"/>
            </a:xfrm>
            <a:custGeom>
              <a:avLst/>
              <a:gdLst/>
              <a:ahLst/>
              <a:cxnLst/>
              <a:rect l="l" t="t" r="r" b="b"/>
              <a:pathLst>
                <a:path w="909" h="635" extrusionOk="0">
                  <a:moveTo>
                    <a:pt x="861" y="1"/>
                  </a:moveTo>
                  <a:lnTo>
                    <a:pt x="0" y="465"/>
                  </a:lnTo>
                  <a:cubicBezTo>
                    <a:pt x="35" y="522"/>
                    <a:pt x="70" y="578"/>
                    <a:pt x="106" y="635"/>
                  </a:cubicBezTo>
                  <a:lnTo>
                    <a:pt x="908" y="55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29">
              <a:extLst>
                <a:ext uri="{FF2B5EF4-FFF2-40B4-BE49-F238E27FC236}">
                  <a16:creationId xmlns:a16="http://schemas.microsoft.com/office/drawing/2014/main" id="{3921AB4A-427B-FF84-846A-C69DA63EA15B}"/>
                </a:ext>
              </a:extLst>
            </p:cNvPr>
            <p:cNvSpPr/>
            <p:nvPr/>
          </p:nvSpPr>
          <p:spPr>
            <a:xfrm>
              <a:off x="5443775" y="2715575"/>
              <a:ext cx="20100" cy="16200"/>
            </a:xfrm>
            <a:custGeom>
              <a:avLst/>
              <a:gdLst/>
              <a:ahLst/>
              <a:cxnLst/>
              <a:rect l="l" t="t" r="r" b="b"/>
              <a:pathLst>
                <a:path w="804" h="648" extrusionOk="0">
                  <a:moveTo>
                    <a:pt x="678" y="1"/>
                  </a:moveTo>
                  <a:lnTo>
                    <a:pt x="1" y="561"/>
                  </a:lnTo>
                  <a:lnTo>
                    <a:pt x="79" y="648"/>
                  </a:lnTo>
                  <a:lnTo>
                    <a:pt x="803" y="171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29">
              <a:extLst>
                <a:ext uri="{FF2B5EF4-FFF2-40B4-BE49-F238E27FC236}">
                  <a16:creationId xmlns:a16="http://schemas.microsoft.com/office/drawing/2014/main" id="{5DDCD9B8-D1DB-3ED3-5EDC-879913E859C5}"/>
                </a:ext>
              </a:extLst>
            </p:cNvPr>
            <p:cNvSpPr/>
            <p:nvPr/>
          </p:nvSpPr>
          <p:spPr>
            <a:xfrm>
              <a:off x="5737550" y="1885750"/>
              <a:ext cx="54850" cy="41975"/>
            </a:xfrm>
            <a:custGeom>
              <a:avLst/>
              <a:gdLst/>
              <a:ahLst/>
              <a:cxnLst/>
              <a:rect l="l" t="t" r="r" b="b"/>
              <a:pathLst>
                <a:path w="2194" h="1679" extrusionOk="0">
                  <a:moveTo>
                    <a:pt x="2045" y="1"/>
                  </a:moveTo>
                  <a:lnTo>
                    <a:pt x="0" y="1487"/>
                  </a:lnTo>
                  <a:lnTo>
                    <a:pt x="134" y="1679"/>
                  </a:lnTo>
                  <a:lnTo>
                    <a:pt x="2194" y="211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29">
              <a:extLst>
                <a:ext uri="{FF2B5EF4-FFF2-40B4-BE49-F238E27FC236}">
                  <a16:creationId xmlns:a16="http://schemas.microsoft.com/office/drawing/2014/main" id="{548D7B9D-C156-084A-EEA4-5784DC4CFC16}"/>
                </a:ext>
              </a:extLst>
            </p:cNvPr>
            <p:cNvSpPr/>
            <p:nvPr/>
          </p:nvSpPr>
          <p:spPr>
            <a:xfrm>
              <a:off x="5285700" y="2399500"/>
              <a:ext cx="20425" cy="35900"/>
            </a:xfrm>
            <a:custGeom>
              <a:avLst/>
              <a:gdLst/>
              <a:ahLst/>
              <a:cxnLst/>
              <a:rect l="l" t="t" r="r" b="b"/>
              <a:pathLst>
                <a:path w="817" h="1436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298"/>
                    <a:pt x="291" y="822"/>
                    <a:pt x="216" y="1436"/>
                  </a:cubicBezTo>
                  <a:cubicBezTo>
                    <a:pt x="385" y="1179"/>
                    <a:pt x="448" y="1087"/>
                    <a:pt x="517" y="983"/>
                  </a:cubicBezTo>
                  <a:cubicBezTo>
                    <a:pt x="579" y="1112"/>
                    <a:pt x="638" y="1234"/>
                    <a:pt x="702" y="1368"/>
                  </a:cubicBezTo>
                  <a:cubicBezTo>
                    <a:pt x="748" y="1298"/>
                    <a:pt x="808" y="1248"/>
                    <a:pt x="809" y="1197"/>
                  </a:cubicBezTo>
                  <a:cubicBezTo>
                    <a:pt x="817" y="840"/>
                    <a:pt x="813" y="483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29">
              <a:extLst>
                <a:ext uri="{FF2B5EF4-FFF2-40B4-BE49-F238E27FC236}">
                  <a16:creationId xmlns:a16="http://schemas.microsoft.com/office/drawing/2014/main" id="{6B135010-579E-814D-99B4-2450F455C6CA}"/>
                </a:ext>
              </a:extLst>
            </p:cNvPr>
            <p:cNvSpPr/>
            <p:nvPr/>
          </p:nvSpPr>
          <p:spPr>
            <a:xfrm>
              <a:off x="5206300" y="2501900"/>
              <a:ext cx="10425" cy="55425"/>
            </a:xfrm>
            <a:custGeom>
              <a:avLst/>
              <a:gdLst/>
              <a:ahLst/>
              <a:cxnLst/>
              <a:rect l="l" t="t" r="r" b="b"/>
              <a:pathLst>
                <a:path w="417" h="2217" extrusionOk="0">
                  <a:moveTo>
                    <a:pt x="0" y="1"/>
                  </a:moveTo>
                  <a:lnTo>
                    <a:pt x="198" y="2217"/>
                  </a:lnTo>
                  <a:cubicBezTo>
                    <a:pt x="417" y="1638"/>
                    <a:pt x="333" y="70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29">
              <a:extLst>
                <a:ext uri="{FF2B5EF4-FFF2-40B4-BE49-F238E27FC236}">
                  <a16:creationId xmlns:a16="http://schemas.microsoft.com/office/drawing/2014/main" id="{D7B72FBA-38DF-7905-1A22-E41C00911886}"/>
                </a:ext>
              </a:extLst>
            </p:cNvPr>
            <p:cNvSpPr/>
            <p:nvPr/>
          </p:nvSpPr>
          <p:spPr>
            <a:xfrm>
              <a:off x="5232450" y="2442525"/>
              <a:ext cx="3025" cy="34675"/>
            </a:xfrm>
            <a:custGeom>
              <a:avLst/>
              <a:gdLst/>
              <a:ahLst/>
              <a:cxnLst/>
              <a:rect l="l" t="t" r="r" b="b"/>
              <a:pathLst>
                <a:path w="121" h="1387" extrusionOk="0">
                  <a:moveTo>
                    <a:pt x="120" y="0"/>
                  </a:moveTo>
                  <a:lnTo>
                    <a:pt x="0" y="34"/>
                  </a:lnTo>
                  <a:lnTo>
                    <a:pt x="0" y="1386"/>
                  </a:lnTo>
                  <a:lnTo>
                    <a:pt x="120" y="138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29">
              <a:extLst>
                <a:ext uri="{FF2B5EF4-FFF2-40B4-BE49-F238E27FC236}">
                  <a16:creationId xmlns:a16="http://schemas.microsoft.com/office/drawing/2014/main" id="{9CCAC8E1-742A-DE09-39A9-183CD594812E}"/>
                </a:ext>
              </a:extLst>
            </p:cNvPr>
            <p:cNvSpPr/>
            <p:nvPr/>
          </p:nvSpPr>
          <p:spPr>
            <a:xfrm>
              <a:off x="5267175" y="2464475"/>
              <a:ext cx="2475" cy="25275"/>
            </a:xfrm>
            <a:custGeom>
              <a:avLst/>
              <a:gdLst/>
              <a:ahLst/>
              <a:cxnLst/>
              <a:rect l="l" t="t" r="r" b="b"/>
              <a:pathLst>
                <a:path w="99" h="1011" extrusionOk="0">
                  <a:moveTo>
                    <a:pt x="1" y="1"/>
                  </a:moveTo>
                  <a:lnTo>
                    <a:pt x="1" y="992"/>
                  </a:lnTo>
                  <a:lnTo>
                    <a:pt x="98" y="101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29">
              <a:extLst>
                <a:ext uri="{FF2B5EF4-FFF2-40B4-BE49-F238E27FC236}">
                  <a16:creationId xmlns:a16="http://schemas.microsoft.com/office/drawing/2014/main" id="{779DC031-8A11-ADEB-51D3-589D5BCFDBFE}"/>
                </a:ext>
              </a:extLst>
            </p:cNvPr>
            <p:cNvSpPr/>
            <p:nvPr/>
          </p:nvSpPr>
          <p:spPr>
            <a:xfrm>
              <a:off x="5325775" y="2428475"/>
              <a:ext cx="4575" cy="16275"/>
            </a:xfrm>
            <a:custGeom>
              <a:avLst/>
              <a:gdLst/>
              <a:ahLst/>
              <a:cxnLst/>
              <a:rect l="l" t="t" r="r" b="b"/>
              <a:pathLst>
                <a:path w="183" h="651" extrusionOk="0">
                  <a:moveTo>
                    <a:pt x="141" y="0"/>
                  </a:moveTo>
                  <a:lnTo>
                    <a:pt x="1" y="11"/>
                  </a:lnTo>
                  <a:cubicBezTo>
                    <a:pt x="11" y="223"/>
                    <a:pt x="22" y="436"/>
                    <a:pt x="33" y="650"/>
                  </a:cubicBezTo>
                  <a:lnTo>
                    <a:pt x="182" y="607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29">
              <a:extLst>
                <a:ext uri="{FF2B5EF4-FFF2-40B4-BE49-F238E27FC236}">
                  <a16:creationId xmlns:a16="http://schemas.microsoft.com/office/drawing/2014/main" id="{04DB4EFC-38FC-A478-3B34-786BA566DD5A}"/>
                </a:ext>
              </a:extLst>
            </p:cNvPr>
            <p:cNvSpPr/>
            <p:nvPr/>
          </p:nvSpPr>
          <p:spPr>
            <a:xfrm>
              <a:off x="5359025" y="2612050"/>
              <a:ext cx="136575" cy="32875"/>
            </a:xfrm>
            <a:custGeom>
              <a:avLst/>
              <a:gdLst/>
              <a:ahLst/>
              <a:cxnLst/>
              <a:rect l="l" t="t" r="r" b="b"/>
              <a:pathLst>
                <a:path w="5463" h="1315" extrusionOk="0">
                  <a:moveTo>
                    <a:pt x="5420" y="1"/>
                  </a:moveTo>
                  <a:cubicBezTo>
                    <a:pt x="3609" y="411"/>
                    <a:pt x="1736" y="527"/>
                    <a:pt x="0" y="1314"/>
                  </a:cubicBezTo>
                  <a:lnTo>
                    <a:pt x="5463" y="208"/>
                  </a:lnTo>
                  <a:cubicBezTo>
                    <a:pt x="5448" y="139"/>
                    <a:pt x="5435" y="70"/>
                    <a:pt x="5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29">
              <a:extLst>
                <a:ext uri="{FF2B5EF4-FFF2-40B4-BE49-F238E27FC236}">
                  <a16:creationId xmlns:a16="http://schemas.microsoft.com/office/drawing/2014/main" id="{49F46A37-F586-B0FB-CE55-972BB3B07141}"/>
                </a:ext>
              </a:extLst>
            </p:cNvPr>
            <p:cNvSpPr/>
            <p:nvPr/>
          </p:nvSpPr>
          <p:spPr>
            <a:xfrm>
              <a:off x="5421225" y="2596600"/>
              <a:ext cx="77675" cy="20475"/>
            </a:xfrm>
            <a:custGeom>
              <a:avLst/>
              <a:gdLst/>
              <a:ahLst/>
              <a:cxnLst/>
              <a:rect l="l" t="t" r="r" b="b"/>
              <a:pathLst>
                <a:path w="3107" h="819" extrusionOk="0">
                  <a:moveTo>
                    <a:pt x="3063" y="1"/>
                  </a:moveTo>
                  <a:lnTo>
                    <a:pt x="0" y="655"/>
                  </a:lnTo>
                  <a:cubicBezTo>
                    <a:pt x="11" y="709"/>
                    <a:pt x="24" y="764"/>
                    <a:pt x="35" y="818"/>
                  </a:cubicBezTo>
                  <a:lnTo>
                    <a:pt x="3106" y="202"/>
                  </a:lnTo>
                  <a:cubicBezTo>
                    <a:pt x="3091" y="134"/>
                    <a:pt x="3078" y="67"/>
                    <a:pt x="3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29">
              <a:extLst>
                <a:ext uri="{FF2B5EF4-FFF2-40B4-BE49-F238E27FC236}">
                  <a16:creationId xmlns:a16="http://schemas.microsoft.com/office/drawing/2014/main" id="{372BDA62-93ED-3BBA-26D0-5229CB6DFD37}"/>
                </a:ext>
              </a:extLst>
            </p:cNvPr>
            <p:cNvSpPr/>
            <p:nvPr/>
          </p:nvSpPr>
          <p:spPr>
            <a:xfrm>
              <a:off x="5506075" y="2429375"/>
              <a:ext cx="39225" cy="29550"/>
            </a:xfrm>
            <a:custGeom>
              <a:avLst/>
              <a:gdLst/>
              <a:ahLst/>
              <a:cxnLst/>
              <a:rect l="l" t="t" r="r" b="b"/>
              <a:pathLst>
                <a:path w="1569" h="1182" extrusionOk="0">
                  <a:moveTo>
                    <a:pt x="1466" y="1"/>
                  </a:moveTo>
                  <a:lnTo>
                    <a:pt x="1466" y="1"/>
                  </a:lnTo>
                  <a:cubicBezTo>
                    <a:pt x="26" y="520"/>
                    <a:pt x="1" y="540"/>
                    <a:pt x="45" y="1182"/>
                  </a:cubicBezTo>
                  <a:lnTo>
                    <a:pt x="1568" y="631"/>
                  </a:lnTo>
                  <a:lnTo>
                    <a:pt x="1031" y="465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305495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98085-0219-2E0D-FF99-CC31F9972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Borrowing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4CF3C1-6EBD-6C14-09A3-FFB9E54E3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116000"/>
            <a:ext cx="6476254" cy="3864878"/>
          </a:xfrm>
        </p:spPr>
        <p:txBody>
          <a:bodyPr/>
          <a:lstStyle/>
          <a:p>
            <a:r>
              <a:rPr lang="en-US" dirty="0"/>
              <a:t>French</a:t>
            </a:r>
          </a:p>
          <a:p>
            <a:r>
              <a:rPr lang="en-US" dirty="0"/>
              <a:t>Law</a:t>
            </a:r>
          </a:p>
          <a:p>
            <a:r>
              <a:rPr lang="en-US" dirty="0"/>
              <a:t>Aristocracy</a:t>
            </a:r>
          </a:p>
          <a:p>
            <a:r>
              <a:rPr lang="en-US" dirty="0"/>
              <a:t>Cooking</a:t>
            </a:r>
          </a:p>
          <a:p>
            <a:endParaRPr lang="en-US" dirty="0"/>
          </a:p>
          <a:p>
            <a:r>
              <a:rPr lang="en-US" dirty="0"/>
              <a:t>Latin </a:t>
            </a:r>
          </a:p>
          <a:p>
            <a:endParaRPr lang="en-US" dirty="0"/>
          </a:p>
          <a:p>
            <a:r>
              <a:rPr lang="en-US" dirty="0"/>
              <a:t>Greek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10844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8" name="Google Shape;3578;p124"/>
          <p:cNvSpPr txBox="1">
            <a:spLocks noGrp="1"/>
          </p:cNvSpPr>
          <p:nvPr>
            <p:ph type="title"/>
          </p:nvPr>
        </p:nvSpPr>
        <p:spPr>
          <a:xfrm>
            <a:off x="75738" y="438730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Fun Fact</a:t>
            </a:r>
            <a:endParaRPr dirty="0"/>
          </a:p>
        </p:txBody>
      </p:sp>
      <p:graphicFrame>
        <p:nvGraphicFramePr>
          <p:cNvPr id="3742" name="Diagram 3741">
            <a:extLst>
              <a:ext uri="{FF2B5EF4-FFF2-40B4-BE49-F238E27FC236}">
                <a16:creationId xmlns:a16="http://schemas.microsoft.com/office/drawing/2014/main" id="{BD5BC174-40E9-CC12-B6E0-C55B0A7242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1762560"/>
              </p:ext>
            </p:extLst>
          </p:nvPr>
        </p:nvGraphicFramePr>
        <p:xfrm>
          <a:off x="-1145378" y="2225513"/>
          <a:ext cx="7245600" cy="2940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2" name="Google Shape;3601;p125">
            <a:extLst>
              <a:ext uri="{FF2B5EF4-FFF2-40B4-BE49-F238E27FC236}">
                <a16:creationId xmlns:a16="http://schemas.microsoft.com/office/drawing/2014/main" id="{0D079E9C-60F9-169D-D8DF-07A667603EEB}"/>
              </a:ext>
            </a:extLst>
          </p:cNvPr>
          <p:cNvGrpSpPr/>
          <p:nvPr/>
        </p:nvGrpSpPr>
        <p:grpSpPr>
          <a:xfrm>
            <a:off x="427249" y="235744"/>
            <a:ext cx="2462534" cy="2230128"/>
            <a:chOff x="6645673" y="2347892"/>
            <a:chExt cx="2003389" cy="1831262"/>
          </a:xfrm>
        </p:grpSpPr>
        <p:sp>
          <p:nvSpPr>
            <p:cNvPr id="3" name="Google Shape;3602;p125">
              <a:extLst>
                <a:ext uri="{FF2B5EF4-FFF2-40B4-BE49-F238E27FC236}">
                  <a16:creationId xmlns:a16="http://schemas.microsoft.com/office/drawing/2014/main" id="{C2EB3642-1DD6-7C9A-375D-26AEC4865BA1}"/>
                </a:ext>
              </a:extLst>
            </p:cNvPr>
            <p:cNvSpPr/>
            <p:nvPr/>
          </p:nvSpPr>
          <p:spPr>
            <a:xfrm>
              <a:off x="6645673" y="3354587"/>
              <a:ext cx="2003389" cy="816225"/>
            </a:xfrm>
            <a:custGeom>
              <a:avLst/>
              <a:gdLst/>
              <a:ahLst/>
              <a:cxnLst/>
              <a:rect l="l" t="t" r="r" b="b"/>
              <a:pathLst>
                <a:path w="134163" h="54661" extrusionOk="0">
                  <a:moveTo>
                    <a:pt x="45771" y="0"/>
                  </a:moveTo>
                  <a:lnTo>
                    <a:pt x="36735" y="702"/>
                  </a:lnTo>
                  <a:lnTo>
                    <a:pt x="33532" y="2117"/>
                  </a:lnTo>
                  <a:lnTo>
                    <a:pt x="28490" y="3442"/>
                  </a:lnTo>
                  <a:lnTo>
                    <a:pt x="21794" y="5297"/>
                  </a:lnTo>
                  <a:lnTo>
                    <a:pt x="18777" y="6818"/>
                  </a:lnTo>
                  <a:lnTo>
                    <a:pt x="16801" y="9664"/>
                  </a:lnTo>
                  <a:lnTo>
                    <a:pt x="16801" y="14443"/>
                  </a:lnTo>
                  <a:lnTo>
                    <a:pt x="16576" y="17463"/>
                  </a:lnTo>
                  <a:lnTo>
                    <a:pt x="16966" y="19962"/>
                  </a:lnTo>
                  <a:lnTo>
                    <a:pt x="17232" y="20688"/>
                  </a:lnTo>
                  <a:lnTo>
                    <a:pt x="12724" y="27386"/>
                  </a:lnTo>
                  <a:lnTo>
                    <a:pt x="5869" y="38532"/>
                  </a:lnTo>
                  <a:lnTo>
                    <a:pt x="1288" y="45543"/>
                  </a:lnTo>
                  <a:cubicBezTo>
                    <a:pt x="454" y="46954"/>
                    <a:pt x="1" y="49366"/>
                    <a:pt x="22" y="49629"/>
                  </a:cubicBezTo>
                  <a:cubicBezTo>
                    <a:pt x="128" y="50890"/>
                    <a:pt x="741" y="53203"/>
                    <a:pt x="1547" y="54180"/>
                  </a:cubicBezTo>
                  <a:cubicBezTo>
                    <a:pt x="1600" y="54245"/>
                    <a:pt x="1658" y="54307"/>
                    <a:pt x="1720" y="54363"/>
                  </a:cubicBezTo>
                  <a:cubicBezTo>
                    <a:pt x="1938" y="54556"/>
                    <a:pt x="2203" y="54621"/>
                    <a:pt x="2624" y="54621"/>
                  </a:cubicBezTo>
                  <a:cubicBezTo>
                    <a:pt x="3159" y="54621"/>
                    <a:pt x="3946" y="54516"/>
                    <a:pt x="5206" y="54432"/>
                  </a:cubicBezTo>
                  <a:lnTo>
                    <a:pt x="6591" y="54528"/>
                  </a:lnTo>
                  <a:lnTo>
                    <a:pt x="12313" y="54660"/>
                  </a:lnTo>
                  <a:lnTo>
                    <a:pt x="22742" y="53337"/>
                  </a:lnTo>
                  <a:lnTo>
                    <a:pt x="36955" y="54180"/>
                  </a:lnTo>
                  <a:lnTo>
                    <a:pt x="48015" y="53884"/>
                  </a:lnTo>
                  <a:lnTo>
                    <a:pt x="58763" y="53656"/>
                  </a:lnTo>
                  <a:lnTo>
                    <a:pt x="69927" y="53507"/>
                  </a:lnTo>
                  <a:cubicBezTo>
                    <a:pt x="69927" y="53507"/>
                    <a:pt x="79671" y="54547"/>
                    <a:pt x="80312" y="54547"/>
                  </a:cubicBezTo>
                  <a:cubicBezTo>
                    <a:pt x="80315" y="54547"/>
                    <a:pt x="80318" y="54547"/>
                    <a:pt x="80321" y="54547"/>
                  </a:cubicBezTo>
                  <a:cubicBezTo>
                    <a:pt x="80344" y="54546"/>
                    <a:pt x="80393" y="54546"/>
                    <a:pt x="80466" y="54546"/>
                  </a:cubicBezTo>
                  <a:cubicBezTo>
                    <a:pt x="82103" y="54546"/>
                    <a:pt x="95759" y="54660"/>
                    <a:pt x="95759" y="54660"/>
                  </a:cubicBezTo>
                  <a:lnTo>
                    <a:pt x="113695" y="54660"/>
                  </a:lnTo>
                  <a:lnTo>
                    <a:pt x="122542" y="53959"/>
                  </a:lnTo>
                  <a:cubicBezTo>
                    <a:pt x="122542" y="53959"/>
                    <a:pt x="122840" y="53983"/>
                    <a:pt x="123251" y="53983"/>
                  </a:cubicBezTo>
                  <a:cubicBezTo>
                    <a:pt x="123699" y="53983"/>
                    <a:pt x="124281" y="53955"/>
                    <a:pt x="124756" y="53838"/>
                  </a:cubicBezTo>
                  <a:cubicBezTo>
                    <a:pt x="127815" y="53088"/>
                    <a:pt x="133784" y="50908"/>
                    <a:pt x="133948" y="48080"/>
                  </a:cubicBezTo>
                  <a:cubicBezTo>
                    <a:pt x="134162" y="44411"/>
                    <a:pt x="132704" y="43829"/>
                    <a:pt x="132704" y="43829"/>
                  </a:cubicBezTo>
                  <a:lnTo>
                    <a:pt x="129243" y="38735"/>
                  </a:lnTo>
                  <a:lnTo>
                    <a:pt x="122990" y="30363"/>
                  </a:lnTo>
                  <a:lnTo>
                    <a:pt x="117437" y="22655"/>
                  </a:lnTo>
                  <a:lnTo>
                    <a:pt x="116721" y="19142"/>
                  </a:lnTo>
                  <a:lnTo>
                    <a:pt x="117394" y="15961"/>
                  </a:lnTo>
                  <a:lnTo>
                    <a:pt x="116721" y="10967"/>
                  </a:lnTo>
                  <a:lnTo>
                    <a:pt x="113863" y="7945"/>
                  </a:lnTo>
                  <a:lnTo>
                    <a:pt x="108844" y="5833"/>
                  </a:lnTo>
                  <a:lnTo>
                    <a:pt x="103359" y="5833"/>
                  </a:lnTo>
                  <a:lnTo>
                    <a:pt x="99999" y="6357"/>
                  </a:lnTo>
                  <a:lnTo>
                    <a:pt x="96805" y="4435"/>
                  </a:lnTo>
                  <a:lnTo>
                    <a:pt x="86592" y="1075"/>
                  </a:lnTo>
                  <a:lnTo>
                    <a:pt x="85310" y="508"/>
                  </a:lnTo>
                  <a:lnTo>
                    <a:pt x="83473" y="2906"/>
                  </a:lnTo>
                  <a:lnTo>
                    <a:pt x="81124" y="6548"/>
                  </a:lnTo>
                  <a:lnTo>
                    <a:pt x="79628" y="7112"/>
                  </a:lnTo>
                  <a:lnTo>
                    <a:pt x="75307" y="5268"/>
                  </a:lnTo>
                  <a:lnTo>
                    <a:pt x="70809" y="2906"/>
                  </a:lnTo>
                  <a:lnTo>
                    <a:pt x="64513" y="1389"/>
                  </a:lnTo>
                  <a:lnTo>
                    <a:pt x="575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603;p125">
              <a:extLst>
                <a:ext uri="{FF2B5EF4-FFF2-40B4-BE49-F238E27FC236}">
                  <a16:creationId xmlns:a16="http://schemas.microsoft.com/office/drawing/2014/main" id="{2478B6D6-3084-275C-13AC-6F1C56590678}"/>
                </a:ext>
              </a:extLst>
            </p:cNvPr>
            <p:cNvSpPr/>
            <p:nvPr/>
          </p:nvSpPr>
          <p:spPr>
            <a:xfrm>
              <a:off x="7536826" y="2350162"/>
              <a:ext cx="498999" cy="667856"/>
            </a:xfrm>
            <a:custGeom>
              <a:avLst/>
              <a:gdLst/>
              <a:ahLst/>
              <a:cxnLst/>
              <a:rect l="l" t="t" r="r" b="b"/>
              <a:pathLst>
                <a:path w="33417" h="44725" extrusionOk="0">
                  <a:moveTo>
                    <a:pt x="2149" y="1"/>
                  </a:moveTo>
                  <a:cubicBezTo>
                    <a:pt x="1535" y="1"/>
                    <a:pt x="934" y="113"/>
                    <a:pt x="360" y="362"/>
                  </a:cubicBezTo>
                  <a:cubicBezTo>
                    <a:pt x="39" y="501"/>
                    <a:pt x="0" y="667"/>
                    <a:pt x="261" y="900"/>
                  </a:cubicBezTo>
                  <a:cubicBezTo>
                    <a:pt x="388" y="1010"/>
                    <a:pt x="530" y="1100"/>
                    <a:pt x="684" y="1165"/>
                  </a:cubicBezTo>
                  <a:cubicBezTo>
                    <a:pt x="1349" y="1452"/>
                    <a:pt x="2005" y="1774"/>
                    <a:pt x="2691" y="1999"/>
                  </a:cubicBezTo>
                  <a:cubicBezTo>
                    <a:pt x="4668" y="2646"/>
                    <a:pt x="5970" y="3990"/>
                    <a:pt x="6962" y="5778"/>
                  </a:cubicBezTo>
                  <a:cubicBezTo>
                    <a:pt x="8088" y="7806"/>
                    <a:pt x="8904" y="9982"/>
                    <a:pt x="10027" y="12009"/>
                  </a:cubicBezTo>
                  <a:cubicBezTo>
                    <a:pt x="10404" y="12692"/>
                    <a:pt x="10610" y="13459"/>
                    <a:pt x="10740" y="14233"/>
                  </a:cubicBezTo>
                  <a:cubicBezTo>
                    <a:pt x="11037" y="15996"/>
                    <a:pt x="11369" y="17749"/>
                    <a:pt x="11993" y="19433"/>
                  </a:cubicBezTo>
                  <a:cubicBezTo>
                    <a:pt x="12112" y="19757"/>
                    <a:pt x="12107" y="20089"/>
                    <a:pt x="12088" y="20424"/>
                  </a:cubicBezTo>
                  <a:cubicBezTo>
                    <a:pt x="11996" y="22019"/>
                    <a:pt x="11687" y="23576"/>
                    <a:pt x="11346" y="25132"/>
                  </a:cubicBezTo>
                  <a:cubicBezTo>
                    <a:pt x="10960" y="26889"/>
                    <a:pt x="10748" y="28655"/>
                    <a:pt x="11350" y="30419"/>
                  </a:cubicBezTo>
                  <a:cubicBezTo>
                    <a:pt x="11468" y="30765"/>
                    <a:pt x="11452" y="31136"/>
                    <a:pt x="11450" y="31498"/>
                  </a:cubicBezTo>
                  <a:cubicBezTo>
                    <a:pt x="11440" y="33206"/>
                    <a:pt x="12071" y="34639"/>
                    <a:pt x="13234" y="35879"/>
                  </a:cubicBezTo>
                  <a:cubicBezTo>
                    <a:pt x="13824" y="36507"/>
                    <a:pt x="14323" y="37216"/>
                    <a:pt x="14874" y="37883"/>
                  </a:cubicBezTo>
                  <a:cubicBezTo>
                    <a:pt x="15155" y="38222"/>
                    <a:pt x="15189" y="38561"/>
                    <a:pt x="15003" y="38963"/>
                  </a:cubicBezTo>
                  <a:cubicBezTo>
                    <a:pt x="14756" y="39500"/>
                    <a:pt x="14457" y="39998"/>
                    <a:pt x="14090" y="40459"/>
                  </a:cubicBezTo>
                  <a:cubicBezTo>
                    <a:pt x="13933" y="40655"/>
                    <a:pt x="13761" y="40844"/>
                    <a:pt x="13636" y="41059"/>
                  </a:cubicBezTo>
                  <a:cubicBezTo>
                    <a:pt x="13369" y="41516"/>
                    <a:pt x="13527" y="41855"/>
                    <a:pt x="14005" y="41855"/>
                  </a:cubicBezTo>
                  <a:cubicBezTo>
                    <a:pt x="14039" y="41855"/>
                    <a:pt x="14076" y="41853"/>
                    <a:pt x="14114" y="41849"/>
                  </a:cubicBezTo>
                  <a:cubicBezTo>
                    <a:pt x="14213" y="41840"/>
                    <a:pt x="14307" y="41831"/>
                    <a:pt x="14398" y="41831"/>
                  </a:cubicBezTo>
                  <a:cubicBezTo>
                    <a:pt x="14574" y="41831"/>
                    <a:pt x="14738" y="41863"/>
                    <a:pt x="14901" y="41977"/>
                  </a:cubicBezTo>
                  <a:cubicBezTo>
                    <a:pt x="14999" y="42046"/>
                    <a:pt x="15118" y="42084"/>
                    <a:pt x="15235" y="42084"/>
                  </a:cubicBezTo>
                  <a:cubicBezTo>
                    <a:pt x="15286" y="42084"/>
                    <a:pt x="15336" y="42077"/>
                    <a:pt x="15384" y="42062"/>
                  </a:cubicBezTo>
                  <a:cubicBezTo>
                    <a:pt x="15495" y="42029"/>
                    <a:pt x="15602" y="42015"/>
                    <a:pt x="15705" y="42015"/>
                  </a:cubicBezTo>
                  <a:cubicBezTo>
                    <a:pt x="16231" y="42015"/>
                    <a:pt x="16682" y="42370"/>
                    <a:pt x="17217" y="42370"/>
                  </a:cubicBezTo>
                  <a:cubicBezTo>
                    <a:pt x="17244" y="42370"/>
                    <a:pt x="17271" y="42369"/>
                    <a:pt x="17298" y="42367"/>
                  </a:cubicBezTo>
                  <a:lnTo>
                    <a:pt x="17298" y="42367"/>
                  </a:lnTo>
                  <a:cubicBezTo>
                    <a:pt x="17249" y="42654"/>
                    <a:pt x="17130" y="42686"/>
                    <a:pt x="17049" y="42758"/>
                  </a:cubicBezTo>
                  <a:cubicBezTo>
                    <a:pt x="16477" y="43265"/>
                    <a:pt x="16569" y="43719"/>
                    <a:pt x="17298" y="43967"/>
                  </a:cubicBezTo>
                  <a:cubicBezTo>
                    <a:pt x="17429" y="44011"/>
                    <a:pt x="17567" y="44052"/>
                    <a:pt x="17704" y="44063"/>
                  </a:cubicBezTo>
                  <a:cubicBezTo>
                    <a:pt x="18046" y="44091"/>
                    <a:pt x="18337" y="44168"/>
                    <a:pt x="18587" y="44451"/>
                  </a:cubicBezTo>
                  <a:cubicBezTo>
                    <a:pt x="18766" y="44654"/>
                    <a:pt x="19003" y="44725"/>
                    <a:pt x="19257" y="44725"/>
                  </a:cubicBezTo>
                  <a:cubicBezTo>
                    <a:pt x="19369" y="44725"/>
                    <a:pt x="19484" y="44711"/>
                    <a:pt x="19599" y="44689"/>
                  </a:cubicBezTo>
                  <a:cubicBezTo>
                    <a:pt x="20019" y="44609"/>
                    <a:pt x="20395" y="44427"/>
                    <a:pt x="20742" y="44191"/>
                  </a:cubicBezTo>
                  <a:cubicBezTo>
                    <a:pt x="20935" y="44060"/>
                    <a:pt x="21120" y="44014"/>
                    <a:pt x="21332" y="44014"/>
                  </a:cubicBezTo>
                  <a:cubicBezTo>
                    <a:pt x="21417" y="44014"/>
                    <a:pt x="21506" y="44021"/>
                    <a:pt x="21601" y="44033"/>
                  </a:cubicBezTo>
                  <a:cubicBezTo>
                    <a:pt x="22402" y="44132"/>
                    <a:pt x="23224" y="43962"/>
                    <a:pt x="24015" y="44315"/>
                  </a:cubicBezTo>
                  <a:cubicBezTo>
                    <a:pt x="24098" y="44352"/>
                    <a:pt x="24189" y="44367"/>
                    <a:pt x="24284" y="44367"/>
                  </a:cubicBezTo>
                  <a:cubicBezTo>
                    <a:pt x="24515" y="44367"/>
                    <a:pt x="24771" y="44276"/>
                    <a:pt x="24995" y="44191"/>
                  </a:cubicBezTo>
                  <a:cubicBezTo>
                    <a:pt x="25306" y="44073"/>
                    <a:pt x="25629" y="43960"/>
                    <a:pt x="25909" y="43785"/>
                  </a:cubicBezTo>
                  <a:cubicBezTo>
                    <a:pt x="26249" y="43572"/>
                    <a:pt x="26585" y="43456"/>
                    <a:pt x="26977" y="43456"/>
                  </a:cubicBezTo>
                  <a:cubicBezTo>
                    <a:pt x="27038" y="43456"/>
                    <a:pt x="27102" y="43459"/>
                    <a:pt x="27167" y="43465"/>
                  </a:cubicBezTo>
                  <a:cubicBezTo>
                    <a:pt x="27268" y="43474"/>
                    <a:pt x="27368" y="43479"/>
                    <a:pt x="27469" y="43479"/>
                  </a:cubicBezTo>
                  <a:cubicBezTo>
                    <a:pt x="28040" y="43479"/>
                    <a:pt x="28591" y="43328"/>
                    <a:pt x="29082" y="42996"/>
                  </a:cubicBezTo>
                  <a:cubicBezTo>
                    <a:pt x="29368" y="42802"/>
                    <a:pt x="29641" y="42651"/>
                    <a:pt x="29984" y="42651"/>
                  </a:cubicBezTo>
                  <a:cubicBezTo>
                    <a:pt x="30065" y="42651"/>
                    <a:pt x="30150" y="42660"/>
                    <a:pt x="30240" y="42678"/>
                  </a:cubicBezTo>
                  <a:cubicBezTo>
                    <a:pt x="30289" y="42688"/>
                    <a:pt x="30336" y="42693"/>
                    <a:pt x="30383" y="42693"/>
                  </a:cubicBezTo>
                  <a:cubicBezTo>
                    <a:pt x="30720" y="42693"/>
                    <a:pt x="31015" y="42452"/>
                    <a:pt x="31291" y="42241"/>
                  </a:cubicBezTo>
                  <a:cubicBezTo>
                    <a:pt x="31763" y="41880"/>
                    <a:pt x="32080" y="41377"/>
                    <a:pt x="32488" y="40959"/>
                  </a:cubicBezTo>
                  <a:cubicBezTo>
                    <a:pt x="32858" y="40580"/>
                    <a:pt x="33003" y="40132"/>
                    <a:pt x="33088" y="39615"/>
                  </a:cubicBezTo>
                  <a:cubicBezTo>
                    <a:pt x="33416" y="37605"/>
                    <a:pt x="33033" y="35688"/>
                    <a:pt x="32527" y="33751"/>
                  </a:cubicBezTo>
                  <a:cubicBezTo>
                    <a:pt x="31888" y="31312"/>
                    <a:pt x="30633" y="29303"/>
                    <a:pt x="28754" y="27658"/>
                  </a:cubicBezTo>
                  <a:cubicBezTo>
                    <a:pt x="27472" y="26536"/>
                    <a:pt x="26199" y="25404"/>
                    <a:pt x="24776" y="24460"/>
                  </a:cubicBezTo>
                  <a:cubicBezTo>
                    <a:pt x="23441" y="23575"/>
                    <a:pt x="22667" y="22363"/>
                    <a:pt x="22427" y="20771"/>
                  </a:cubicBezTo>
                  <a:cubicBezTo>
                    <a:pt x="22233" y="19474"/>
                    <a:pt x="21952" y="18192"/>
                    <a:pt x="21700" y="16905"/>
                  </a:cubicBezTo>
                  <a:cubicBezTo>
                    <a:pt x="21657" y="16681"/>
                    <a:pt x="21632" y="16469"/>
                    <a:pt x="21715" y="16248"/>
                  </a:cubicBezTo>
                  <a:cubicBezTo>
                    <a:pt x="21913" y="15717"/>
                    <a:pt x="21804" y="15200"/>
                    <a:pt x="21610" y="14696"/>
                  </a:cubicBezTo>
                  <a:cubicBezTo>
                    <a:pt x="21237" y="13734"/>
                    <a:pt x="20861" y="12772"/>
                    <a:pt x="20467" y="11818"/>
                  </a:cubicBezTo>
                  <a:cubicBezTo>
                    <a:pt x="19801" y="10207"/>
                    <a:pt x="18865" y="8761"/>
                    <a:pt x="17780" y="7399"/>
                  </a:cubicBezTo>
                  <a:cubicBezTo>
                    <a:pt x="16896" y="6288"/>
                    <a:pt x="15762" y="5488"/>
                    <a:pt x="14630" y="4669"/>
                  </a:cubicBezTo>
                  <a:cubicBezTo>
                    <a:pt x="13389" y="3771"/>
                    <a:pt x="12239" y="2750"/>
                    <a:pt x="10866" y="2030"/>
                  </a:cubicBezTo>
                  <a:cubicBezTo>
                    <a:pt x="8212" y="638"/>
                    <a:pt x="5349" y="152"/>
                    <a:pt x="2402" y="7"/>
                  </a:cubicBezTo>
                  <a:cubicBezTo>
                    <a:pt x="2318" y="3"/>
                    <a:pt x="2233" y="1"/>
                    <a:pt x="2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04;p125">
              <a:extLst>
                <a:ext uri="{FF2B5EF4-FFF2-40B4-BE49-F238E27FC236}">
                  <a16:creationId xmlns:a16="http://schemas.microsoft.com/office/drawing/2014/main" id="{A6657C09-EEDA-260B-98B8-70599DDE4B08}"/>
                </a:ext>
              </a:extLst>
            </p:cNvPr>
            <p:cNvSpPr/>
            <p:nvPr/>
          </p:nvSpPr>
          <p:spPr>
            <a:xfrm>
              <a:off x="7089786" y="2458073"/>
              <a:ext cx="186492" cy="416587"/>
            </a:xfrm>
            <a:custGeom>
              <a:avLst/>
              <a:gdLst/>
              <a:ahLst/>
              <a:cxnLst/>
              <a:rect l="l" t="t" r="r" b="b"/>
              <a:pathLst>
                <a:path w="12489" h="27898" extrusionOk="0">
                  <a:moveTo>
                    <a:pt x="11973" y="1"/>
                  </a:moveTo>
                  <a:cubicBezTo>
                    <a:pt x="11776" y="1"/>
                    <a:pt x="11655" y="211"/>
                    <a:pt x="11541" y="371"/>
                  </a:cubicBezTo>
                  <a:cubicBezTo>
                    <a:pt x="11153" y="916"/>
                    <a:pt x="10776" y="1470"/>
                    <a:pt x="10394" y="2020"/>
                  </a:cubicBezTo>
                  <a:cubicBezTo>
                    <a:pt x="9742" y="2959"/>
                    <a:pt x="9065" y="3884"/>
                    <a:pt x="8625" y="4950"/>
                  </a:cubicBezTo>
                  <a:cubicBezTo>
                    <a:pt x="7741" y="7095"/>
                    <a:pt x="6992" y="9281"/>
                    <a:pt x="6680" y="11595"/>
                  </a:cubicBezTo>
                  <a:cubicBezTo>
                    <a:pt x="6649" y="11821"/>
                    <a:pt x="6609" y="12027"/>
                    <a:pt x="6462" y="12213"/>
                  </a:cubicBezTo>
                  <a:cubicBezTo>
                    <a:pt x="5561" y="13347"/>
                    <a:pt x="4718" y="14533"/>
                    <a:pt x="3581" y="15460"/>
                  </a:cubicBezTo>
                  <a:cubicBezTo>
                    <a:pt x="2691" y="16184"/>
                    <a:pt x="1908" y="17018"/>
                    <a:pt x="1128" y="17856"/>
                  </a:cubicBezTo>
                  <a:cubicBezTo>
                    <a:pt x="396" y="18644"/>
                    <a:pt x="2" y="19575"/>
                    <a:pt x="0" y="21015"/>
                  </a:cubicBezTo>
                  <a:cubicBezTo>
                    <a:pt x="137" y="21853"/>
                    <a:pt x="247" y="23059"/>
                    <a:pt x="1270" y="23907"/>
                  </a:cubicBezTo>
                  <a:cubicBezTo>
                    <a:pt x="2513" y="24937"/>
                    <a:pt x="3763" y="25961"/>
                    <a:pt x="5000" y="26997"/>
                  </a:cubicBezTo>
                  <a:cubicBezTo>
                    <a:pt x="5393" y="27326"/>
                    <a:pt x="5816" y="27555"/>
                    <a:pt x="6317" y="27555"/>
                  </a:cubicBezTo>
                  <a:cubicBezTo>
                    <a:pt x="6386" y="27555"/>
                    <a:pt x="6456" y="27551"/>
                    <a:pt x="6527" y="27542"/>
                  </a:cubicBezTo>
                  <a:cubicBezTo>
                    <a:pt x="6578" y="27536"/>
                    <a:pt x="6627" y="27533"/>
                    <a:pt x="6674" y="27533"/>
                  </a:cubicBezTo>
                  <a:cubicBezTo>
                    <a:pt x="6932" y="27533"/>
                    <a:pt x="7152" y="27622"/>
                    <a:pt x="7391" y="27752"/>
                  </a:cubicBezTo>
                  <a:cubicBezTo>
                    <a:pt x="7568" y="27849"/>
                    <a:pt x="7724" y="27897"/>
                    <a:pt x="7861" y="27897"/>
                  </a:cubicBezTo>
                  <a:cubicBezTo>
                    <a:pt x="8142" y="27897"/>
                    <a:pt x="8346" y="27696"/>
                    <a:pt x="8484" y="27301"/>
                  </a:cubicBezTo>
                  <a:cubicBezTo>
                    <a:pt x="8576" y="27039"/>
                    <a:pt x="8642" y="26769"/>
                    <a:pt x="8779" y="26521"/>
                  </a:cubicBezTo>
                  <a:cubicBezTo>
                    <a:pt x="9463" y="25295"/>
                    <a:pt x="9493" y="24044"/>
                    <a:pt x="8995" y="22735"/>
                  </a:cubicBezTo>
                  <a:cubicBezTo>
                    <a:pt x="8427" y="21243"/>
                    <a:pt x="8219" y="19726"/>
                    <a:pt x="8783" y="18161"/>
                  </a:cubicBezTo>
                  <a:cubicBezTo>
                    <a:pt x="9379" y="16510"/>
                    <a:pt x="9411" y="14756"/>
                    <a:pt x="9418" y="13044"/>
                  </a:cubicBezTo>
                  <a:cubicBezTo>
                    <a:pt x="9422" y="11725"/>
                    <a:pt x="9539" y="10435"/>
                    <a:pt x="9680" y="9135"/>
                  </a:cubicBezTo>
                  <a:cubicBezTo>
                    <a:pt x="9943" y="6690"/>
                    <a:pt x="10609" y="4305"/>
                    <a:pt x="11649" y="2078"/>
                  </a:cubicBezTo>
                  <a:cubicBezTo>
                    <a:pt x="11849" y="1648"/>
                    <a:pt x="12032" y="1211"/>
                    <a:pt x="12211" y="771"/>
                  </a:cubicBezTo>
                  <a:cubicBezTo>
                    <a:pt x="12315" y="520"/>
                    <a:pt x="12488" y="220"/>
                    <a:pt x="12135" y="43"/>
                  </a:cubicBezTo>
                  <a:cubicBezTo>
                    <a:pt x="12076" y="13"/>
                    <a:pt x="12022" y="1"/>
                    <a:pt x="119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05;p125">
              <a:extLst>
                <a:ext uri="{FF2B5EF4-FFF2-40B4-BE49-F238E27FC236}">
                  <a16:creationId xmlns:a16="http://schemas.microsoft.com/office/drawing/2014/main" id="{05FFA05F-2346-EB7C-71A5-95C8093126EF}"/>
                </a:ext>
              </a:extLst>
            </p:cNvPr>
            <p:cNvSpPr/>
            <p:nvPr/>
          </p:nvSpPr>
          <p:spPr>
            <a:xfrm>
              <a:off x="7334236" y="3133299"/>
              <a:ext cx="129151" cy="63344"/>
            </a:xfrm>
            <a:custGeom>
              <a:avLst/>
              <a:gdLst/>
              <a:ahLst/>
              <a:cxnLst/>
              <a:rect l="l" t="t" r="r" b="b"/>
              <a:pathLst>
                <a:path w="8649" h="4242" extrusionOk="0">
                  <a:moveTo>
                    <a:pt x="1672" y="0"/>
                  </a:moveTo>
                  <a:cubicBezTo>
                    <a:pt x="676" y="0"/>
                    <a:pt x="0" y="947"/>
                    <a:pt x="305" y="1938"/>
                  </a:cubicBezTo>
                  <a:cubicBezTo>
                    <a:pt x="340" y="2054"/>
                    <a:pt x="412" y="2248"/>
                    <a:pt x="497" y="2248"/>
                  </a:cubicBezTo>
                  <a:cubicBezTo>
                    <a:pt x="508" y="2248"/>
                    <a:pt x="520" y="2244"/>
                    <a:pt x="531" y="2237"/>
                  </a:cubicBezTo>
                  <a:cubicBezTo>
                    <a:pt x="647" y="2164"/>
                    <a:pt x="729" y="2134"/>
                    <a:pt x="788" y="2134"/>
                  </a:cubicBezTo>
                  <a:cubicBezTo>
                    <a:pt x="977" y="2134"/>
                    <a:pt x="917" y="2444"/>
                    <a:pt x="943" y="2564"/>
                  </a:cubicBezTo>
                  <a:cubicBezTo>
                    <a:pt x="1036" y="2977"/>
                    <a:pt x="1135" y="3375"/>
                    <a:pt x="1443" y="3685"/>
                  </a:cubicBezTo>
                  <a:cubicBezTo>
                    <a:pt x="1574" y="3646"/>
                    <a:pt x="1519" y="3357"/>
                    <a:pt x="1687" y="3357"/>
                  </a:cubicBezTo>
                  <a:cubicBezTo>
                    <a:pt x="1733" y="3357"/>
                    <a:pt x="1794" y="3378"/>
                    <a:pt x="1879" y="3430"/>
                  </a:cubicBezTo>
                  <a:cubicBezTo>
                    <a:pt x="2314" y="3696"/>
                    <a:pt x="2821" y="3843"/>
                    <a:pt x="3199" y="4241"/>
                  </a:cubicBezTo>
                  <a:cubicBezTo>
                    <a:pt x="3392" y="4054"/>
                    <a:pt x="3335" y="3762"/>
                    <a:pt x="3562" y="3668"/>
                  </a:cubicBezTo>
                  <a:cubicBezTo>
                    <a:pt x="3852" y="3700"/>
                    <a:pt x="3790" y="4125"/>
                    <a:pt x="4096" y="4135"/>
                  </a:cubicBezTo>
                  <a:cubicBezTo>
                    <a:pt x="4253" y="3744"/>
                    <a:pt x="4583" y="3527"/>
                    <a:pt x="4872" y="3277"/>
                  </a:cubicBezTo>
                  <a:cubicBezTo>
                    <a:pt x="5096" y="3459"/>
                    <a:pt x="5028" y="3750"/>
                    <a:pt x="5246" y="3870"/>
                  </a:cubicBezTo>
                  <a:cubicBezTo>
                    <a:pt x="5404" y="3828"/>
                    <a:pt x="5391" y="3554"/>
                    <a:pt x="5570" y="3554"/>
                  </a:cubicBezTo>
                  <a:cubicBezTo>
                    <a:pt x="5593" y="3554"/>
                    <a:pt x="5619" y="3559"/>
                    <a:pt x="5649" y="3569"/>
                  </a:cubicBezTo>
                  <a:cubicBezTo>
                    <a:pt x="5796" y="3766"/>
                    <a:pt x="5969" y="4179"/>
                    <a:pt x="6006" y="4179"/>
                  </a:cubicBezTo>
                  <a:cubicBezTo>
                    <a:pt x="6008" y="4179"/>
                    <a:pt x="6009" y="4178"/>
                    <a:pt x="6010" y="4177"/>
                  </a:cubicBezTo>
                  <a:cubicBezTo>
                    <a:pt x="6085" y="4090"/>
                    <a:pt x="6182" y="4067"/>
                    <a:pt x="6287" y="4067"/>
                  </a:cubicBezTo>
                  <a:cubicBezTo>
                    <a:pt x="6396" y="4067"/>
                    <a:pt x="6513" y="4092"/>
                    <a:pt x="6618" y="4092"/>
                  </a:cubicBezTo>
                  <a:cubicBezTo>
                    <a:pt x="6762" y="4092"/>
                    <a:pt x="6885" y="4047"/>
                    <a:pt x="6942" y="3835"/>
                  </a:cubicBezTo>
                  <a:cubicBezTo>
                    <a:pt x="7432" y="3823"/>
                    <a:pt x="7364" y="3321"/>
                    <a:pt x="7577" y="3090"/>
                  </a:cubicBezTo>
                  <a:cubicBezTo>
                    <a:pt x="7856" y="3108"/>
                    <a:pt x="7826" y="3465"/>
                    <a:pt x="8079" y="3496"/>
                  </a:cubicBezTo>
                  <a:cubicBezTo>
                    <a:pt x="8245" y="3307"/>
                    <a:pt x="8147" y="3057"/>
                    <a:pt x="8230" y="2862"/>
                  </a:cubicBezTo>
                  <a:cubicBezTo>
                    <a:pt x="8649" y="1903"/>
                    <a:pt x="8141" y="1201"/>
                    <a:pt x="7599" y="506"/>
                  </a:cubicBezTo>
                  <a:cubicBezTo>
                    <a:pt x="7482" y="357"/>
                    <a:pt x="7330" y="190"/>
                    <a:pt x="7147" y="190"/>
                  </a:cubicBezTo>
                  <a:cubicBezTo>
                    <a:pt x="7139" y="190"/>
                    <a:pt x="7131" y="190"/>
                    <a:pt x="7123" y="191"/>
                  </a:cubicBezTo>
                  <a:cubicBezTo>
                    <a:pt x="7057" y="196"/>
                    <a:pt x="6990" y="198"/>
                    <a:pt x="6924" y="198"/>
                  </a:cubicBezTo>
                  <a:cubicBezTo>
                    <a:pt x="6371" y="198"/>
                    <a:pt x="5835" y="37"/>
                    <a:pt x="5284" y="37"/>
                  </a:cubicBezTo>
                  <a:cubicBezTo>
                    <a:pt x="5268" y="37"/>
                    <a:pt x="5252" y="37"/>
                    <a:pt x="5236" y="37"/>
                  </a:cubicBezTo>
                  <a:cubicBezTo>
                    <a:pt x="4625" y="48"/>
                    <a:pt x="4014" y="67"/>
                    <a:pt x="3403" y="67"/>
                  </a:cubicBezTo>
                  <a:cubicBezTo>
                    <a:pt x="2872" y="67"/>
                    <a:pt x="2341" y="53"/>
                    <a:pt x="1811" y="6"/>
                  </a:cubicBezTo>
                  <a:cubicBezTo>
                    <a:pt x="1764" y="2"/>
                    <a:pt x="1717" y="0"/>
                    <a:pt x="16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06;p125">
              <a:extLst>
                <a:ext uri="{FF2B5EF4-FFF2-40B4-BE49-F238E27FC236}">
                  <a16:creationId xmlns:a16="http://schemas.microsoft.com/office/drawing/2014/main" id="{361E09BB-E24C-CDDA-5451-B3FE840A7150}"/>
                </a:ext>
              </a:extLst>
            </p:cNvPr>
            <p:cNvSpPr/>
            <p:nvPr/>
          </p:nvSpPr>
          <p:spPr>
            <a:xfrm>
              <a:off x="7393478" y="3026240"/>
              <a:ext cx="120416" cy="61611"/>
            </a:xfrm>
            <a:custGeom>
              <a:avLst/>
              <a:gdLst/>
              <a:ahLst/>
              <a:cxnLst/>
              <a:rect l="l" t="t" r="r" b="b"/>
              <a:pathLst>
                <a:path w="8064" h="4126" extrusionOk="0">
                  <a:moveTo>
                    <a:pt x="1319" y="0"/>
                  </a:moveTo>
                  <a:cubicBezTo>
                    <a:pt x="842" y="0"/>
                    <a:pt x="389" y="149"/>
                    <a:pt x="192" y="615"/>
                  </a:cubicBezTo>
                  <a:cubicBezTo>
                    <a:pt x="0" y="1072"/>
                    <a:pt x="255" y="1480"/>
                    <a:pt x="571" y="1820"/>
                  </a:cubicBezTo>
                  <a:cubicBezTo>
                    <a:pt x="861" y="2129"/>
                    <a:pt x="1227" y="2328"/>
                    <a:pt x="1606" y="2509"/>
                  </a:cubicBezTo>
                  <a:cubicBezTo>
                    <a:pt x="3147" y="3249"/>
                    <a:pt x="4793" y="3659"/>
                    <a:pt x="6447" y="4035"/>
                  </a:cubicBezTo>
                  <a:cubicBezTo>
                    <a:pt x="6658" y="4082"/>
                    <a:pt x="6875" y="4126"/>
                    <a:pt x="7095" y="4126"/>
                  </a:cubicBezTo>
                  <a:cubicBezTo>
                    <a:pt x="7417" y="4126"/>
                    <a:pt x="7744" y="4032"/>
                    <a:pt x="8063" y="3721"/>
                  </a:cubicBezTo>
                  <a:cubicBezTo>
                    <a:pt x="7325" y="3442"/>
                    <a:pt x="6938" y="2804"/>
                    <a:pt x="6293" y="2517"/>
                  </a:cubicBezTo>
                  <a:cubicBezTo>
                    <a:pt x="5120" y="1997"/>
                    <a:pt x="4083" y="1247"/>
                    <a:pt x="3006" y="565"/>
                  </a:cubicBezTo>
                  <a:cubicBezTo>
                    <a:pt x="2510" y="251"/>
                    <a:pt x="1972" y="13"/>
                    <a:pt x="1372" y="1"/>
                  </a:cubicBezTo>
                  <a:cubicBezTo>
                    <a:pt x="1354" y="0"/>
                    <a:pt x="1337" y="0"/>
                    <a:pt x="13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07;p125">
              <a:extLst>
                <a:ext uri="{FF2B5EF4-FFF2-40B4-BE49-F238E27FC236}">
                  <a16:creationId xmlns:a16="http://schemas.microsoft.com/office/drawing/2014/main" id="{E165B34F-F91E-BBA2-41C5-382B2F542449}"/>
                </a:ext>
              </a:extLst>
            </p:cNvPr>
            <p:cNvSpPr/>
            <p:nvPr/>
          </p:nvSpPr>
          <p:spPr>
            <a:xfrm>
              <a:off x="7292720" y="3030197"/>
              <a:ext cx="81083" cy="64762"/>
            </a:xfrm>
            <a:custGeom>
              <a:avLst/>
              <a:gdLst/>
              <a:ahLst/>
              <a:cxnLst/>
              <a:rect l="l" t="t" r="r" b="b"/>
              <a:pathLst>
                <a:path w="5430" h="4337" extrusionOk="0">
                  <a:moveTo>
                    <a:pt x="4659" y="1"/>
                  </a:moveTo>
                  <a:cubicBezTo>
                    <a:pt x="4556" y="1"/>
                    <a:pt x="4441" y="20"/>
                    <a:pt x="4314" y="57"/>
                  </a:cubicBezTo>
                  <a:cubicBezTo>
                    <a:pt x="3851" y="193"/>
                    <a:pt x="3467" y="471"/>
                    <a:pt x="3069" y="730"/>
                  </a:cubicBezTo>
                  <a:cubicBezTo>
                    <a:pt x="2048" y="1397"/>
                    <a:pt x="1346" y="2365"/>
                    <a:pt x="605" y="3295"/>
                  </a:cubicBezTo>
                  <a:cubicBezTo>
                    <a:pt x="387" y="3570"/>
                    <a:pt x="101" y="3811"/>
                    <a:pt x="1" y="4337"/>
                  </a:cubicBezTo>
                  <a:cubicBezTo>
                    <a:pt x="327" y="4138"/>
                    <a:pt x="548" y="4021"/>
                    <a:pt x="751" y="3878"/>
                  </a:cubicBezTo>
                  <a:cubicBezTo>
                    <a:pt x="1350" y="3453"/>
                    <a:pt x="1975" y="3138"/>
                    <a:pt x="2740" y="3083"/>
                  </a:cubicBezTo>
                  <a:cubicBezTo>
                    <a:pt x="3202" y="3051"/>
                    <a:pt x="3662" y="2865"/>
                    <a:pt x="4104" y="2696"/>
                  </a:cubicBezTo>
                  <a:cubicBezTo>
                    <a:pt x="4918" y="2384"/>
                    <a:pt x="5429" y="1510"/>
                    <a:pt x="5312" y="698"/>
                  </a:cubicBezTo>
                  <a:cubicBezTo>
                    <a:pt x="5246" y="236"/>
                    <a:pt x="5027" y="1"/>
                    <a:pt x="46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8;p125">
              <a:extLst>
                <a:ext uri="{FF2B5EF4-FFF2-40B4-BE49-F238E27FC236}">
                  <a16:creationId xmlns:a16="http://schemas.microsoft.com/office/drawing/2014/main" id="{8C47508E-6D69-C355-0769-F2EDF1B57F33}"/>
                </a:ext>
              </a:extLst>
            </p:cNvPr>
            <p:cNvSpPr/>
            <p:nvPr/>
          </p:nvSpPr>
          <p:spPr>
            <a:xfrm>
              <a:off x="7953207" y="2984575"/>
              <a:ext cx="134" cy="134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6" y="1"/>
                    <a:pt x="5" y="2"/>
                    <a:pt x="3" y="2"/>
                  </a:cubicBezTo>
                  <a:cubicBezTo>
                    <a:pt x="3" y="4"/>
                    <a:pt x="1" y="6"/>
                    <a:pt x="1" y="8"/>
                  </a:cubicBezTo>
                  <a:lnTo>
                    <a:pt x="7" y="8"/>
                  </a:lnTo>
                  <a:cubicBezTo>
                    <a:pt x="7" y="5"/>
                    <a:pt x="8" y="4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09;p125">
              <a:extLst>
                <a:ext uri="{FF2B5EF4-FFF2-40B4-BE49-F238E27FC236}">
                  <a16:creationId xmlns:a16="http://schemas.microsoft.com/office/drawing/2014/main" id="{B81FC6F4-55CB-DFE9-52E1-0540DF8E0B63}"/>
                </a:ext>
              </a:extLst>
            </p:cNvPr>
            <p:cNvSpPr/>
            <p:nvPr/>
          </p:nvSpPr>
          <p:spPr>
            <a:xfrm>
              <a:off x="7993051" y="2974480"/>
              <a:ext cx="254" cy="164"/>
            </a:xfrm>
            <a:custGeom>
              <a:avLst/>
              <a:gdLst/>
              <a:ahLst/>
              <a:cxnLst/>
              <a:rect l="l" t="t" r="r" b="b"/>
              <a:pathLst>
                <a:path w="17" h="11" extrusionOk="0">
                  <a:moveTo>
                    <a:pt x="1" y="0"/>
                  </a:moveTo>
                  <a:cubicBezTo>
                    <a:pt x="1" y="3"/>
                    <a:pt x="0" y="7"/>
                    <a:pt x="0" y="10"/>
                  </a:cubicBezTo>
                  <a:lnTo>
                    <a:pt x="17" y="6"/>
                  </a:lnTo>
                  <a:cubicBezTo>
                    <a:pt x="11" y="2"/>
                    <a:pt x="7" y="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10;p125">
              <a:extLst>
                <a:ext uri="{FF2B5EF4-FFF2-40B4-BE49-F238E27FC236}">
                  <a16:creationId xmlns:a16="http://schemas.microsoft.com/office/drawing/2014/main" id="{E7EF71DA-55FC-D738-33D1-92EA4CD8D88B}"/>
                </a:ext>
              </a:extLst>
            </p:cNvPr>
            <p:cNvSpPr/>
            <p:nvPr/>
          </p:nvSpPr>
          <p:spPr>
            <a:xfrm>
              <a:off x="7963452" y="2987278"/>
              <a:ext cx="224" cy="269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0" y="1"/>
                  </a:moveTo>
                  <a:cubicBezTo>
                    <a:pt x="7" y="1"/>
                    <a:pt x="3" y="2"/>
                    <a:pt x="0" y="2"/>
                  </a:cubicBezTo>
                  <a:cubicBezTo>
                    <a:pt x="0" y="6"/>
                    <a:pt x="0" y="8"/>
                    <a:pt x="1" y="13"/>
                  </a:cubicBezTo>
                  <a:cubicBezTo>
                    <a:pt x="6" y="14"/>
                    <a:pt x="10" y="15"/>
                    <a:pt x="14" y="17"/>
                  </a:cubicBezTo>
                  <a:cubicBezTo>
                    <a:pt x="13" y="11"/>
                    <a:pt x="12" y="6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11;p125">
              <a:extLst>
                <a:ext uri="{FF2B5EF4-FFF2-40B4-BE49-F238E27FC236}">
                  <a16:creationId xmlns:a16="http://schemas.microsoft.com/office/drawing/2014/main" id="{CA914C00-E8B6-3085-CD60-0460C62F83A4}"/>
                </a:ext>
              </a:extLst>
            </p:cNvPr>
            <p:cNvSpPr/>
            <p:nvPr/>
          </p:nvSpPr>
          <p:spPr>
            <a:xfrm>
              <a:off x="6683426" y="2347892"/>
              <a:ext cx="1952574" cy="1831262"/>
            </a:xfrm>
            <a:custGeom>
              <a:avLst/>
              <a:gdLst/>
              <a:ahLst/>
              <a:cxnLst/>
              <a:rect l="l" t="t" r="r" b="b"/>
              <a:pathLst>
                <a:path w="130760" h="122636" extrusionOk="0">
                  <a:moveTo>
                    <a:pt x="68223" y="2916"/>
                  </a:moveTo>
                  <a:lnTo>
                    <a:pt x="68223" y="2916"/>
                  </a:lnTo>
                  <a:cubicBezTo>
                    <a:pt x="68257" y="2929"/>
                    <a:pt x="68303" y="2938"/>
                    <a:pt x="68331" y="2955"/>
                  </a:cubicBezTo>
                  <a:cubicBezTo>
                    <a:pt x="68303" y="2938"/>
                    <a:pt x="68257" y="2930"/>
                    <a:pt x="68223" y="2916"/>
                  </a:cubicBezTo>
                  <a:close/>
                  <a:moveTo>
                    <a:pt x="70334" y="4489"/>
                  </a:moveTo>
                  <a:cubicBezTo>
                    <a:pt x="70363" y="4529"/>
                    <a:pt x="70386" y="4580"/>
                    <a:pt x="70424" y="4612"/>
                  </a:cubicBezTo>
                  <a:cubicBezTo>
                    <a:pt x="70386" y="4580"/>
                    <a:pt x="70363" y="4530"/>
                    <a:pt x="70333" y="4489"/>
                  </a:cubicBezTo>
                  <a:close/>
                  <a:moveTo>
                    <a:pt x="73186" y="6616"/>
                  </a:moveTo>
                  <a:cubicBezTo>
                    <a:pt x="73293" y="6616"/>
                    <a:pt x="73317" y="6697"/>
                    <a:pt x="73316" y="6802"/>
                  </a:cubicBezTo>
                  <a:lnTo>
                    <a:pt x="73270" y="6763"/>
                  </a:lnTo>
                  <a:lnTo>
                    <a:pt x="73210" y="6766"/>
                  </a:lnTo>
                  <a:cubicBezTo>
                    <a:pt x="73190" y="6717"/>
                    <a:pt x="73169" y="6667"/>
                    <a:pt x="73149" y="6619"/>
                  </a:cubicBezTo>
                  <a:cubicBezTo>
                    <a:pt x="73162" y="6617"/>
                    <a:pt x="73175" y="6616"/>
                    <a:pt x="73186" y="6616"/>
                  </a:cubicBezTo>
                  <a:close/>
                  <a:moveTo>
                    <a:pt x="38701" y="8344"/>
                  </a:moveTo>
                  <a:lnTo>
                    <a:pt x="38701" y="8344"/>
                  </a:lnTo>
                  <a:cubicBezTo>
                    <a:pt x="38742" y="8424"/>
                    <a:pt x="38728" y="8459"/>
                    <a:pt x="38673" y="8459"/>
                  </a:cubicBezTo>
                  <a:cubicBezTo>
                    <a:pt x="38660" y="8459"/>
                    <a:pt x="38646" y="8457"/>
                    <a:pt x="38630" y="8454"/>
                  </a:cubicBezTo>
                  <a:lnTo>
                    <a:pt x="38701" y="8344"/>
                  </a:lnTo>
                  <a:close/>
                  <a:moveTo>
                    <a:pt x="38615" y="8469"/>
                  </a:moveTo>
                  <a:lnTo>
                    <a:pt x="38616" y="8470"/>
                  </a:lnTo>
                  <a:cubicBezTo>
                    <a:pt x="38677" y="8703"/>
                    <a:pt x="38561" y="8867"/>
                    <a:pt x="38352" y="9054"/>
                  </a:cubicBezTo>
                  <a:cubicBezTo>
                    <a:pt x="38242" y="8733"/>
                    <a:pt x="38449" y="8610"/>
                    <a:pt x="38615" y="8469"/>
                  </a:cubicBezTo>
                  <a:close/>
                  <a:moveTo>
                    <a:pt x="37144" y="11968"/>
                  </a:moveTo>
                  <a:lnTo>
                    <a:pt x="37144" y="11968"/>
                  </a:lnTo>
                  <a:cubicBezTo>
                    <a:pt x="37133" y="11972"/>
                    <a:pt x="37123" y="11975"/>
                    <a:pt x="37113" y="11979"/>
                  </a:cubicBezTo>
                  <a:lnTo>
                    <a:pt x="37113" y="11978"/>
                  </a:lnTo>
                  <a:cubicBezTo>
                    <a:pt x="37123" y="11975"/>
                    <a:pt x="37134" y="11971"/>
                    <a:pt x="37144" y="11968"/>
                  </a:cubicBezTo>
                  <a:close/>
                  <a:moveTo>
                    <a:pt x="37135" y="12263"/>
                  </a:moveTo>
                  <a:lnTo>
                    <a:pt x="37135" y="12263"/>
                  </a:lnTo>
                  <a:cubicBezTo>
                    <a:pt x="37134" y="12264"/>
                    <a:pt x="37134" y="12265"/>
                    <a:pt x="37134" y="12266"/>
                  </a:cubicBezTo>
                  <a:lnTo>
                    <a:pt x="37134" y="12265"/>
                  </a:lnTo>
                  <a:cubicBezTo>
                    <a:pt x="37134" y="12264"/>
                    <a:pt x="37134" y="12263"/>
                    <a:pt x="37135" y="12263"/>
                  </a:cubicBezTo>
                  <a:close/>
                  <a:moveTo>
                    <a:pt x="70662" y="16010"/>
                  </a:moveTo>
                  <a:cubicBezTo>
                    <a:pt x="70693" y="16010"/>
                    <a:pt x="70712" y="16027"/>
                    <a:pt x="70717" y="16062"/>
                  </a:cubicBezTo>
                  <a:cubicBezTo>
                    <a:pt x="70708" y="16062"/>
                    <a:pt x="70697" y="16065"/>
                    <a:pt x="70687" y="16065"/>
                  </a:cubicBezTo>
                  <a:cubicBezTo>
                    <a:pt x="70682" y="16065"/>
                    <a:pt x="70677" y="16064"/>
                    <a:pt x="70674" y="16061"/>
                  </a:cubicBezTo>
                  <a:cubicBezTo>
                    <a:pt x="70657" y="16047"/>
                    <a:pt x="70642" y="16032"/>
                    <a:pt x="70627" y="16015"/>
                  </a:cubicBezTo>
                  <a:cubicBezTo>
                    <a:pt x="70640" y="16011"/>
                    <a:pt x="70652" y="16010"/>
                    <a:pt x="70662" y="16010"/>
                  </a:cubicBezTo>
                  <a:close/>
                  <a:moveTo>
                    <a:pt x="38211" y="9075"/>
                  </a:moveTo>
                  <a:cubicBezTo>
                    <a:pt x="38276" y="9592"/>
                    <a:pt x="37909" y="9924"/>
                    <a:pt x="37718" y="10325"/>
                  </a:cubicBezTo>
                  <a:cubicBezTo>
                    <a:pt x="37517" y="10746"/>
                    <a:pt x="37260" y="11140"/>
                    <a:pt x="37027" y="11546"/>
                  </a:cubicBezTo>
                  <a:cubicBezTo>
                    <a:pt x="37002" y="11638"/>
                    <a:pt x="36976" y="11730"/>
                    <a:pt x="36952" y="11820"/>
                  </a:cubicBezTo>
                  <a:lnTo>
                    <a:pt x="36770" y="11803"/>
                  </a:lnTo>
                  <a:lnTo>
                    <a:pt x="36770" y="11803"/>
                  </a:lnTo>
                  <a:cubicBezTo>
                    <a:pt x="36832" y="12066"/>
                    <a:pt x="36661" y="12263"/>
                    <a:pt x="36574" y="12481"/>
                  </a:cubicBezTo>
                  <a:cubicBezTo>
                    <a:pt x="36506" y="12650"/>
                    <a:pt x="36361" y="12801"/>
                    <a:pt x="36480" y="13003"/>
                  </a:cubicBezTo>
                  <a:cubicBezTo>
                    <a:pt x="36819" y="12956"/>
                    <a:pt x="36781" y="12542"/>
                    <a:pt x="37045" y="12422"/>
                  </a:cubicBezTo>
                  <a:lnTo>
                    <a:pt x="37045" y="12422"/>
                  </a:lnTo>
                  <a:cubicBezTo>
                    <a:pt x="36704" y="13328"/>
                    <a:pt x="36623" y="14291"/>
                    <a:pt x="36446" y="15231"/>
                  </a:cubicBezTo>
                  <a:cubicBezTo>
                    <a:pt x="36289" y="16067"/>
                    <a:pt x="36225" y="16930"/>
                    <a:pt x="35696" y="17647"/>
                  </a:cubicBezTo>
                  <a:cubicBezTo>
                    <a:pt x="35589" y="17792"/>
                    <a:pt x="35596" y="17956"/>
                    <a:pt x="35562" y="18115"/>
                  </a:cubicBezTo>
                  <a:cubicBezTo>
                    <a:pt x="35471" y="18162"/>
                    <a:pt x="35442" y="18244"/>
                    <a:pt x="35432" y="18337"/>
                  </a:cubicBezTo>
                  <a:cubicBezTo>
                    <a:pt x="35187" y="18294"/>
                    <a:pt x="35253" y="18104"/>
                    <a:pt x="35254" y="17950"/>
                  </a:cubicBezTo>
                  <a:cubicBezTo>
                    <a:pt x="35259" y="17114"/>
                    <a:pt x="35475" y="16305"/>
                    <a:pt x="35578" y="15483"/>
                  </a:cubicBezTo>
                  <a:cubicBezTo>
                    <a:pt x="35603" y="15378"/>
                    <a:pt x="35629" y="15273"/>
                    <a:pt x="35654" y="15168"/>
                  </a:cubicBezTo>
                  <a:cubicBezTo>
                    <a:pt x="35889" y="14571"/>
                    <a:pt x="36300" y="14037"/>
                    <a:pt x="36293" y="13355"/>
                  </a:cubicBezTo>
                  <a:lnTo>
                    <a:pt x="36099" y="13148"/>
                  </a:lnTo>
                  <a:cubicBezTo>
                    <a:pt x="36013" y="13274"/>
                    <a:pt x="35941" y="13407"/>
                    <a:pt x="35884" y="13547"/>
                  </a:cubicBezTo>
                  <a:cubicBezTo>
                    <a:pt x="35941" y="13407"/>
                    <a:pt x="36013" y="13274"/>
                    <a:pt x="36098" y="13148"/>
                  </a:cubicBezTo>
                  <a:lnTo>
                    <a:pt x="36099" y="13148"/>
                  </a:lnTo>
                  <a:cubicBezTo>
                    <a:pt x="36129" y="13082"/>
                    <a:pt x="36132" y="12982"/>
                    <a:pt x="36216" y="12982"/>
                  </a:cubicBezTo>
                  <a:cubicBezTo>
                    <a:pt x="36230" y="12982"/>
                    <a:pt x="36248" y="12985"/>
                    <a:pt x="36268" y="12992"/>
                  </a:cubicBezTo>
                  <a:cubicBezTo>
                    <a:pt x="36244" y="13105"/>
                    <a:pt x="36220" y="13218"/>
                    <a:pt x="36287" y="13326"/>
                  </a:cubicBezTo>
                  <a:cubicBezTo>
                    <a:pt x="36546" y="13318"/>
                    <a:pt x="36599" y="13205"/>
                    <a:pt x="36454" y="12994"/>
                  </a:cubicBezTo>
                  <a:lnTo>
                    <a:pt x="36283" y="12981"/>
                  </a:lnTo>
                  <a:cubicBezTo>
                    <a:pt x="36246" y="12509"/>
                    <a:pt x="36366" y="12099"/>
                    <a:pt x="36767" y="11803"/>
                  </a:cubicBezTo>
                  <a:lnTo>
                    <a:pt x="36770" y="11803"/>
                  </a:lnTo>
                  <a:lnTo>
                    <a:pt x="36770" y="11801"/>
                  </a:lnTo>
                  <a:lnTo>
                    <a:pt x="36766" y="11803"/>
                  </a:lnTo>
                  <a:cubicBezTo>
                    <a:pt x="36651" y="11641"/>
                    <a:pt x="36767" y="11523"/>
                    <a:pt x="36841" y="11396"/>
                  </a:cubicBezTo>
                  <a:cubicBezTo>
                    <a:pt x="37193" y="10561"/>
                    <a:pt x="37639" y="9783"/>
                    <a:pt x="38211" y="9075"/>
                  </a:cubicBezTo>
                  <a:close/>
                  <a:moveTo>
                    <a:pt x="73492" y="20424"/>
                  </a:moveTo>
                  <a:cubicBezTo>
                    <a:pt x="73468" y="20438"/>
                    <a:pt x="73442" y="20450"/>
                    <a:pt x="73410" y="20466"/>
                  </a:cubicBezTo>
                  <a:cubicBezTo>
                    <a:pt x="73442" y="20450"/>
                    <a:pt x="73468" y="20437"/>
                    <a:pt x="73492" y="20424"/>
                  </a:cubicBezTo>
                  <a:close/>
                  <a:moveTo>
                    <a:pt x="32855" y="21272"/>
                  </a:moveTo>
                  <a:lnTo>
                    <a:pt x="32852" y="21330"/>
                  </a:lnTo>
                  <a:lnTo>
                    <a:pt x="32807" y="21298"/>
                  </a:lnTo>
                  <a:lnTo>
                    <a:pt x="32855" y="21272"/>
                  </a:lnTo>
                  <a:close/>
                  <a:moveTo>
                    <a:pt x="79091" y="22381"/>
                  </a:moveTo>
                  <a:lnTo>
                    <a:pt x="79256" y="22534"/>
                  </a:lnTo>
                  <a:lnTo>
                    <a:pt x="79187" y="22557"/>
                  </a:lnTo>
                  <a:lnTo>
                    <a:pt x="79173" y="22629"/>
                  </a:lnTo>
                  <a:cubicBezTo>
                    <a:pt x="79107" y="22561"/>
                    <a:pt x="78978" y="22511"/>
                    <a:pt x="79091" y="22382"/>
                  </a:cubicBezTo>
                  <a:lnTo>
                    <a:pt x="79091" y="22381"/>
                  </a:lnTo>
                  <a:close/>
                  <a:moveTo>
                    <a:pt x="36148" y="23172"/>
                  </a:moveTo>
                  <a:lnTo>
                    <a:pt x="36148" y="23172"/>
                  </a:lnTo>
                  <a:cubicBezTo>
                    <a:pt x="36136" y="23181"/>
                    <a:pt x="36123" y="23190"/>
                    <a:pt x="36110" y="23199"/>
                  </a:cubicBezTo>
                  <a:cubicBezTo>
                    <a:pt x="36123" y="23190"/>
                    <a:pt x="36136" y="23181"/>
                    <a:pt x="36148" y="23172"/>
                  </a:cubicBezTo>
                  <a:close/>
                  <a:moveTo>
                    <a:pt x="32926" y="24045"/>
                  </a:moveTo>
                  <a:lnTo>
                    <a:pt x="32926" y="24045"/>
                  </a:lnTo>
                  <a:cubicBezTo>
                    <a:pt x="32908" y="24156"/>
                    <a:pt x="32926" y="24279"/>
                    <a:pt x="32892" y="24385"/>
                  </a:cubicBezTo>
                  <a:cubicBezTo>
                    <a:pt x="32925" y="24279"/>
                    <a:pt x="32908" y="24156"/>
                    <a:pt x="32926" y="24045"/>
                  </a:cubicBezTo>
                  <a:close/>
                  <a:moveTo>
                    <a:pt x="32758" y="24679"/>
                  </a:moveTo>
                  <a:cubicBezTo>
                    <a:pt x="32758" y="24704"/>
                    <a:pt x="32759" y="24729"/>
                    <a:pt x="32759" y="24755"/>
                  </a:cubicBezTo>
                  <a:cubicBezTo>
                    <a:pt x="32759" y="24729"/>
                    <a:pt x="32758" y="24704"/>
                    <a:pt x="32757" y="24679"/>
                  </a:cubicBezTo>
                  <a:close/>
                  <a:moveTo>
                    <a:pt x="36186" y="18541"/>
                  </a:moveTo>
                  <a:cubicBezTo>
                    <a:pt x="36451" y="20146"/>
                    <a:pt x="36064" y="21499"/>
                    <a:pt x="35810" y="22864"/>
                  </a:cubicBezTo>
                  <a:cubicBezTo>
                    <a:pt x="35523" y="23760"/>
                    <a:pt x="35236" y="24658"/>
                    <a:pt x="34949" y="25555"/>
                  </a:cubicBezTo>
                  <a:cubicBezTo>
                    <a:pt x="34919" y="25592"/>
                    <a:pt x="34905" y="25640"/>
                    <a:pt x="34908" y="25688"/>
                  </a:cubicBezTo>
                  <a:lnTo>
                    <a:pt x="34717" y="25738"/>
                  </a:lnTo>
                  <a:cubicBezTo>
                    <a:pt x="34702" y="25060"/>
                    <a:pt x="34881" y="24420"/>
                    <a:pt x="35037" y="23767"/>
                  </a:cubicBezTo>
                  <a:cubicBezTo>
                    <a:pt x="35370" y="22385"/>
                    <a:pt x="35633" y="20987"/>
                    <a:pt x="35930" y="19596"/>
                  </a:cubicBezTo>
                  <a:cubicBezTo>
                    <a:pt x="35992" y="19303"/>
                    <a:pt x="36071" y="19014"/>
                    <a:pt x="36186" y="18541"/>
                  </a:cubicBezTo>
                  <a:close/>
                  <a:moveTo>
                    <a:pt x="35589" y="18856"/>
                  </a:moveTo>
                  <a:lnTo>
                    <a:pt x="35589" y="18856"/>
                  </a:lnTo>
                  <a:cubicBezTo>
                    <a:pt x="35557" y="19027"/>
                    <a:pt x="35723" y="19259"/>
                    <a:pt x="35447" y="19357"/>
                  </a:cubicBezTo>
                  <a:cubicBezTo>
                    <a:pt x="35601" y="19773"/>
                    <a:pt x="35415" y="20159"/>
                    <a:pt x="35324" y="20546"/>
                  </a:cubicBezTo>
                  <a:cubicBezTo>
                    <a:pt x="34896" y="22385"/>
                    <a:pt x="34476" y="24226"/>
                    <a:pt x="34278" y="26108"/>
                  </a:cubicBezTo>
                  <a:cubicBezTo>
                    <a:pt x="34262" y="26109"/>
                    <a:pt x="34247" y="26110"/>
                    <a:pt x="34233" y="26110"/>
                  </a:cubicBezTo>
                  <a:cubicBezTo>
                    <a:pt x="34030" y="26110"/>
                    <a:pt x="33998" y="25948"/>
                    <a:pt x="34005" y="25791"/>
                  </a:cubicBezTo>
                  <a:cubicBezTo>
                    <a:pt x="34101" y="23561"/>
                    <a:pt x="34404" y="21374"/>
                    <a:pt x="35438" y="19352"/>
                  </a:cubicBezTo>
                  <a:cubicBezTo>
                    <a:pt x="35414" y="19164"/>
                    <a:pt x="35463" y="18998"/>
                    <a:pt x="35589" y="18856"/>
                  </a:cubicBezTo>
                  <a:close/>
                  <a:moveTo>
                    <a:pt x="84585" y="27587"/>
                  </a:moveTo>
                  <a:lnTo>
                    <a:pt x="84625" y="27640"/>
                  </a:lnTo>
                  <a:cubicBezTo>
                    <a:pt x="84611" y="27622"/>
                    <a:pt x="84598" y="27604"/>
                    <a:pt x="84585" y="27587"/>
                  </a:cubicBezTo>
                  <a:close/>
                  <a:moveTo>
                    <a:pt x="81312" y="31496"/>
                  </a:moveTo>
                  <a:cubicBezTo>
                    <a:pt x="81326" y="31496"/>
                    <a:pt x="81341" y="31497"/>
                    <a:pt x="81358" y="31498"/>
                  </a:cubicBezTo>
                  <a:lnTo>
                    <a:pt x="81358" y="31499"/>
                  </a:lnTo>
                  <a:lnTo>
                    <a:pt x="81510" y="31773"/>
                  </a:lnTo>
                  <a:cubicBezTo>
                    <a:pt x="81504" y="31822"/>
                    <a:pt x="81514" y="31873"/>
                    <a:pt x="81537" y="31917"/>
                  </a:cubicBezTo>
                  <a:cubicBezTo>
                    <a:pt x="81474" y="31992"/>
                    <a:pt x="81424" y="32020"/>
                    <a:pt x="81383" y="32020"/>
                  </a:cubicBezTo>
                  <a:cubicBezTo>
                    <a:pt x="81292" y="32020"/>
                    <a:pt x="81247" y="31881"/>
                    <a:pt x="81207" y="31804"/>
                  </a:cubicBezTo>
                  <a:cubicBezTo>
                    <a:pt x="81140" y="31676"/>
                    <a:pt x="81067" y="31496"/>
                    <a:pt x="81312" y="31496"/>
                  </a:cubicBezTo>
                  <a:close/>
                  <a:moveTo>
                    <a:pt x="35097" y="16527"/>
                  </a:moveTo>
                  <a:lnTo>
                    <a:pt x="35097" y="16527"/>
                  </a:lnTo>
                  <a:cubicBezTo>
                    <a:pt x="35002" y="16732"/>
                    <a:pt x="35191" y="17010"/>
                    <a:pt x="34931" y="17174"/>
                  </a:cubicBezTo>
                  <a:cubicBezTo>
                    <a:pt x="35032" y="17804"/>
                    <a:pt x="34812" y="18410"/>
                    <a:pt x="34795" y="19031"/>
                  </a:cubicBezTo>
                  <a:cubicBezTo>
                    <a:pt x="34666" y="19639"/>
                    <a:pt x="34538" y="20247"/>
                    <a:pt x="34410" y="20856"/>
                  </a:cubicBezTo>
                  <a:cubicBezTo>
                    <a:pt x="34234" y="21645"/>
                    <a:pt x="34057" y="22434"/>
                    <a:pt x="33881" y="23223"/>
                  </a:cubicBezTo>
                  <a:cubicBezTo>
                    <a:pt x="33826" y="23693"/>
                    <a:pt x="33738" y="24162"/>
                    <a:pt x="33721" y="24634"/>
                  </a:cubicBezTo>
                  <a:cubicBezTo>
                    <a:pt x="33678" y="25802"/>
                    <a:pt x="33341" y="26877"/>
                    <a:pt x="32797" y="27901"/>
                  </a:cubicBezTo>
                  <a:cubicBezTo>
                    <a:pt x="32258" y="28918"/>
                    <a:pt x="31875" y="29985"/>
                    <a:pt x="31688" y="31128"/>
                  </a:cubicBezTo>
                  <a:cubicBezTo>
                    <a:pt x="31559" y="31916"/>
                    <a:pt x="31554" y="32680"/>
                    <a:pt x="31796" y="33441"/>
                  </a:cubicBezTo>
                  <a:cubicBezTo>
                    <a:pt x="31010" y="33214"/>
                    <a:pt x="30648" y="32770"/>
                    <a:pt x="30712" y="32059"/>
                  </a:cubicBezTo>
                  <a:cubicBezTo>
                    <a:pt x="30761" y="31528"/>
                    <a:pt x="30837" y="31020"/>
                    <a:pt x="31088" y="30510"/>
                  </a:cubicBezTo>
                  <a:cubicBezTo>
                    <a:pt x="31538" y="29596"/>
                    <a:pt x="31856" y="28617"/>
                    <a:pt x="32229" y="27666"/>
                  </a:cubicBezTo>
                  <a:cubicBezTo>
                    <a:pt x="32172" y="27654"/>
                    <a:pt x="32121" y="27648"/>
                    <a:pt x="32074" y="27648"/>
                  </a:cubicBezTo>
                  <a:cubicBezTo>
                    <a:pt x="31746" y="27648"/>
                    <a:pt x="31635" y="27934"/>
                    <a:pt x="31532" y="28209"/>
                  </a:cubicBezTo>
                  <a:cubicBezTo>
                    <a:pt x="31105" y="29346"/>
                    <a:pt x="30539" y="30433"/>
                    <a:pt x="30275" y="31630"/>
                  </a:cubicBezTo>
                  <a:cubicBezTo>
                    <a:pt x="30252" y="31737"/>
                    <a:pt x="30235" y="31852"/>
                    <a:pt x="30062" y="31902"/>
                  </a:cubicBezTo>
                  <a:cubicBezTo>
                    <a:pt x="29777" y="31513"/>
                    <a:pt x="29952" y="31083"/>
                    <a:pt x="30006" y="30666"/>
                  </a:cubicBezTo>
                  <a:cubicBezTo>
                    <a:pt x="30046" y="30360"/>
                    <a:pt x="30124" y="30050"/>
                    <a:pt x="29727" y="29909"/>
                  </a:cubicBezTo>
                  <a:cubicBezTo>
                    <a:pt x="29644" y="30381"/>
                    <a:pt x="29562" y="30854"/>
                    <a:pt x="29471" y="31383"/>
                  </a:cubicBezTo>
                  <a:cubicBezTo>
                    <a:pt x="29124" y="30771"/>
                    <a:pt x="29117" y="30711"/>
                    <a:pt x="29211" y="29235"/>
                  </a:cubicBezTo>
                  <a:cubicBezTo>
                    <a:pt x="29466" y="28046"/>
                    <a:pt x="30008" y="26976"/>
                    <a:pt x="30597" y="25927"/>
                  </a:cubicBezTo>
                  <a:cubicBezTo>
                    <a:pt x="30739" y="25827"/>
                    <a:pt x="30789" y="25670"/>
                    <a:pt x="30857" y="25523"/>
                  </a:cubicBezTo>
                  <a:lnTo>
                    <a:pt x="30715" y="25357"/>
                  </a:lnTo>
                  <a:cubicBezTo>
                    <a:pt x="30675" y="25375"/>
                    <a:pt x="30632" y="25388"/>
                    <a:pt x="30589" y="25398"/>
                  </a:cubicBezTo>
                  <a:lnTo>
                    <a:pt x="30423" y="25726"/>
                  </a:lnTo>
                  <a:cubicBezTo>
                    <a:pt x="29654" y="26784"/>
                    <a:pt x="29059" y="27918"/>
                    <a:pt x="28915" y="29245"/>
                  </a:cubicBezTo>
                  <a:cubicBezTo>
                    <a:pt x="28773" y="29725"/>
                    <a:pt x="28738" y="30218"/>
                    <a:pt x="28785" y="30786"/>
                  </a:cubicBezTo>
                  <a:cubicBezTo>
                    <a:pt x="28031" y="30531"/>
                    <a:pt x="27984" y="29993"/>
                    <a:pt x="28028" y="29405"/>
                  </a:cubicBezTo>
                  <a:cubicBezTo>
                    <a:pt x="28249" y="28136"/>
                    <a:pt x="28715" y="26980"/>
                    <a:pt x="29601" y="26019"/>
                  </a:cubicBezTo>
                  <a:cubicBezTo>
                    <a:pt x="29676" y="25938"/>
                    <a:pt x="29727" y="25843"/>
                    <a:pt x="29653" y="25729"/>
                  </a:cubicBezTo>
                  <a:cubicBezTo>
                    <a:pt x="29604" y="25707"/>
                    <a:pt x="29562" y="25697"/>
                    <a:pt x="29525" y="25697"/>
                  </a:cubicBezTo>
                  <a:cubicBezTo>
                    <a:pt x="29365" y="25697"/>
                    <a:pt x="29295" y="25873"/>
                    <a:pt x="29201" y="25974"/>
                  </a:cubicBezTo>
                  <a:cubicBezTo>
                    <a:pt x="28304" y="26935"/>
                    <a:pt x="27874" y="28108"/>
                    <a:pt x="27688" y="29387"/>
                  </a:cubicBezTo>
                  <a:cubicBezTo>
                    <a:pt x="27405" y="28855"/>
                    <a:pt x="27534" y="28315"/>
                    <a:pt x="27677" y="27784"/>
                  </a:cubicBezTo>
                  <a:cubicBezTo>
                    <a:pt x="28058" y="26372"/>
                    <a:pt x="28876" y="25216"/>
                    <a:pt x="29882" y="24193"/>
                  </a:cubicBezTo>
                  <a:cubicBezTo>
                    <a:pt x="30662" y="23401"/>
                    <a:pt x="31495" y="22659"/>
                    <a:pt x="32305" y="21894"/>
                  </a:cubicBezTo>
                  <a:cubicBezTo>
                    <a:pt x="32397" y="21790"/>
                    <a:pt x="32490" y="21688"/>
                    <a:pt x="32583" y="21585"/>
                  </a:cubicBezTo>
                  <a:cubicBezTo>
                    <a:pt x="32609" y="21538"/>
                    <a:pt x="32650" y="21509"/>
                    <a:pt x="32686" y="21509"/>
                  </a:cubicBezTo>
                  <a:cubicBezTo>
                    <a:pt x="32712" y="21509"/>
                    <a:pt x="32736" y="21524"/>
                    <a:pt x="32749" y="21557"/>
                  </a:cubicBezTo>
                  <a:cubicBezTo>
                    <a:pt x="32807" y="21696"/>
                    <a:pt x="32724" y="21811"/>
                    <a:pt x="32605" y="21894"/>
                  </a:cubicBezTo>
                  <a:cubicBezTo>
                    <a:pt x="32588" y="21990"/>
                    <a:pt x="32517" y="22024"/>
                    <a:pt x="32434" y="22046"/>
                  </a:cubicBezTo>
                  <a:cubicBezTo>
                    <a:pt x="32393" y="22170"/>
                    <a:pt x="32364" y="22298"/>
                    <a:pt x="32309" y="22414"/>
                  </a:cubicBezTo>
                  <a:cubicBezTo>
                    <a:pt x="32272" y="22493"/>
                    <a:pt x="32262" y="22557"/>
                    <a:pt x="32284" y="22608"/>
                  </a:cubicBezTo>
                  <a:cubicBezTo>
                    <a:pt x="32219" y="22615"/>
                    <a:pt x="32161" y="22679"/>
                    <a:pt x="32123" y="22733"/>
                  </a:cubicBezTo>
                  <a:cubicBezTo>
                    <a:pt x="31937" y="22991"/>
                    <a:pt x="31776" y="23268"/>
                    <a:pt x="31605" y="23537"/>
                  </a:cubicBezTo>
                  <a:lnTo>
                    <a:pt x="31179" y="24024"/>
                  </a:lnTo>
                  <a:lnTo>
                    <a:pt x="31061" y="24156"/>
                  </a:lnTo>
                  <a:cubicBezTo>
                    <a:pt x="31076" y="24251"/>
                    <a:pt x="31092" y="24345"/>
                    <a:pt x="31107" y="24440"/>
                  </a:cubicBezTo>
                  <a:cubicBezTo>
                    <a:pt x="31257" y="24473"/>
                    <a:pt x="31192" y="24585"/>
                    <a:pt x="31192" y="24672"/>
                  </a:cubicBezTo>
                  <a:lnTo>
                    <a:pt x="31324" y="24778"/>
                  </a:lnTo>
                  <a:cubicBezTo>
                    <a:pt x="31458" y="24640"/>
                    <a:pt x="31583" y="24496"/>
                    <a:pt x="31624" y="24299"/>
                  </a:cubicBezTo>
                  <a:cubicBezTo>
                    <a:pt x="31829" y="24078"/>
                    <a:pt x="32010" y="23842"/>
                    <a:pt x="32093" y="23544"/>
                  </a:cubicBezTo>
                  <a:cubicBezTo>
                    <a:pt x="32284" y="23299"/>
                    <a:pt x="32436" y="23037"/>
                    <a:pt x="32427" y="22712"/>
                  </a:cubicBezTo>
                  <a:lnTo>
                    <a:pt x="32427" y="22712"/>
                  </a:lnTo>
                  <a:cubicBezTo>
                    <a:pt x="32449" y="22716"/>
                    <a:pt x="32470" y="22717"/>
                    <a:pt x="32491" y="22717"/>
                  </a:cubicBezTo>
                  <a:cubicBezTo>
                    <a:pt x="32589" y="22717"/>
                    <a:pt x="32684" y="22679"/>
                    <a:pt x="32755" y="22608"/>
                  </a:cubicBezTo>
                  <a:cubicBezTo>
                    <a:pt x="32758" y="22890"/>
                    <a:pt x="32691" y="23155"/>
                    <a:pt x="32608" y="23424"/>
                  </a:cubicBezTo>
                  <a:cubicBezTo>
                    <a:pt x="32240" y="24621"/>
                    <a:pt x="31795" y="25784"/>
                    <a:pt x="31199" y="26890"/>
                  </a:cubicBezTo>
                  <a:cubicBezTo>
                    <a:pt x="31072" y="27126"/>
                    <a:pt x="30850" y="27334"/>
                    <a:pt x="30904" y="27644"/>
                  </a:cubicBezTo>
                  <a:cubicBezTo>
                    <a:pt x="30968" y="27722"/>
                    <a:pt x="31028" y="27757"/>
                    <a:pt x="31084" y="27757"/>
                  </a:cubicBezTo>
                  <a:cubicBezTo>
                    <a:pt x="31157" y="27757"/>
                    <a:pt x="31222" y="27697"/>
                    <a:pt x="31277" y="27601"/>
                  </a:cubicBezTo>
                  <a:cubicBezTo>
                    <a:pt x="31506" y="27205"/>
                    <a:pt x="31725" y="26801"/>
                    <a:pt x="31948" y="26401"/>
                  </a:cubicBezTo>
                  <a:cubicBezTo>
                    <a:pt x="32012" y="26208"/>
                    <a:pt x="32045" y="25998"/>
                    <a:pt x="32246" y="25886"/>
                  </a:cubicBezTo>
                  <a:cubicBezTo>
                    <a:pt x="32240" y="25739"/>
                    <a:pt x="32238" y="25596"/>
                    <a:pt x="32422" y="25546"/>
                  </a:cubicBezTo>
                  <a:cubicBezTo>
                    <a:pt x="32422" y="25546"/>
                    <a:pt x="32422" y="25547"/>
                    <a:pt x="32422" y="25547"/>
                  </a:cubicBezTo>
                  <a:lnTo>
                    <a:pt x="32424" y="25546"/>
                  </a:lnTo>
                  <a:lnTo>
                    <a:pt x="32424" y="25546"/>
                  </a:lnTo>
                  <a:cubicBezTo>
                    <a:pt x="32419" y="25686"/>
                    <a:pt x="32501" y="25872"/>
                    <a:pt x="32262" y="25891"/>
                  </a:cubicBezTo>
                  <a:cubicBezTo>
                    <a:pt x="32435" y="26072"/>
                    <a:pt x="32266" y="26225"/>
                    <a:pt x="32209" y="26386"/>
                  </a:cubicBezTo>
                  <a:lnTo>
                    <a:pt x="32082" y="26892"/>
                  </a:lnTo>
                  <a:cubicBezTo>
                    <a:pt x="32018" y="27025"/>
                    <a:pt x="31849" y="27166"/>
                    <a:pt x="32113" y="27275"/>
                  </a:cubicBezTo>
                  <a:cubicBezTo>
                    <a:pt x="32134" y="27313"/>
                    <a:pt x="32162" y="27333"/>
                    <a:pt x="32196" y="27333"/>
                  </a:cubicBezTo>
                  <a:cubicBezTo>
                    <a:pt x="32215" y="27333"/>
                    <a:pt x="32236" y="27326"/>
                    <a:pt x="32258" y="27314"/>
                  </a:cubicBezTo>
                  <a:cubicBezTo>
                    <a:pt x="32467" y="27108"/>
                    <a:pt x="32507" y="26823"/>
                    <a:pt x="32588" y="26562"/>
                  </a:cubicBezTo>
                  <a:cubicBezTo>
                    <a:pt x="32937" y="25449"/>
                    <a:pt x="33269" y="24330"/>
                    <a:pt x="33607" y="23212"/>
                  </a:cubicBezTo>
                  <a:cubicBezTo>
                    <a:pt x="33781" y="22423"/>
                    <a:pt x="33957" y="21634"/>
                    <a:pt x="34132" y="20844"/>
                  </a:cubicBezTo>
                  <a:lnTo>
                    <a:pt x="34132" y="20844"/>
                  </a:lnTo>
                  <a:lnTo>
                    <a:pt x="34074" y="20868"/>
                  </a:lnTo>
                  <a:cubicBezTo>
                    <a:pt x="34203" y="20501"/>
                    <a:pt x="34277" y="20118"/>
                    <a:pt x="34265" y="19735"/>
                  </a:cubicBezTo>
                  <a:cubicBezTo>
                    <a:pt x="34236" y="18835"/>
                    <a:pt x="34477" y="18000"/>
                    <a:pt x="34820" y="17184"/>
                  </a:cubicBezTo>
                  <a:cubicBezTo>
                    <a:pt x="34893" y="16957"/>
                    <a:pt x="34882" y="16694"/>
                    <a:pt x="35097" y="16527"/>
                  </a:cubicBezTo>
                  <a:close/>
                  <a:moveTo>
                    <a:pt x="89474" y="33664"/>
                  </a:moveTo>
                  <a:cubicBezTo>
                    <a:pt x="89535" y="33664"/>
                    <a:pt x="89564" y="33700"/>
                    <a:pt x="89560" y="33764"/>
                  </a:cubicBezTo>
                  <a:cubicBezTo>
                    <a:pt x="89542" y="33784"/>
                    <a:pt x="89524" y="33795"/>
                    <a:pt x="89508" y="33795"/>
                  </a:cubicBezTo>
                  <a:cubicBezTo>
                    <a:pt x="89488" y="33795"/>
                    <a:pt x="89470" y="33777"/>
                    <a:pt x="89455" y="33739"/>
                  </a:cubicBezTo>
                  <a:cubicBezTo>
                    <a:pt x="89447" y="33717"/>
                    <a:pt x="89462" y="33664"/>
                    <a:pt x="89469" y="33664"/>
                  </a:cubicBezTo>
                  <a:cubicBezTo>
                    <a:pt x="89471" y="33664"/>
                    <a:pt x="89472" y="33664"/>
                    <a:pt x="89474" y="33664"/>
                  </a:cubicBezTo>
                  <a:close/>
                  <a:moveTo>
                    <a:pt x="33368" y="27828"/>
                  </a:moveTo>
                  <a:lnTo>
                    <a:pt x="33368" y="27828"/>
                  </a:lnTo>
                  <a:cubicBezTo>
                    <a:pt x="33407" y="28983"/>
                    <a:pt x="32777" y="29982"/>
                    <a:pt x="32610" y="31087"/>
                  </a:cubicBezTo>
                  <a:cubicBezTo>
                    <a:pt x="32305" y="32108"/>
                    <a:pt x="32310" y="33118"/>
                    <a:pt x="32736" y="34109"/>
                  </a:cubicBezTo>
                  <a:lnTo>
                    <a:pt x="32586" y="34249"/>
                  </a:lnTo>
                  <a:cubicBezTo>
                    <a:pt x="32368" y="34006"/>
                    <a:pt x="32013" y="33849"/>
                    <a:pt x="32078" y="33430"/>
                  </a:cubicBezTo>
                  <a:cubicBezTo>
                    <a:pt x="31783" y="31395"/>
                    <a:pt x="32326" y="29553"/>
                    <a:pt x="33368" y="27828"/>
                  </a:cubicBezTo>
                  <a:close/>
                  <a:moveTo>
                    <a:pt x="35606" y="34114"/>
                  </a:moveTo>
                  <a:cubicBezTo>
                    <a:pt x="35521" y="34151"/>
                    <a:pt x="35499" y="34281"/>
                    <a:pt x="35448" y="34355"/>
                  </a:cubicBezTo>
                  <a:cubicBezTo>
                    <a:pt x="35498" y="34281"/>
                    <a:pt x="35520" y="34151"/>
                    <a:pt x="35606" y="34114"/>
                  </a:cubicBezTo>
                  <a:close/>
                  <a:moveTo>
                    <a:pt x="69954" y="34345"/>
                  </a:moveTo>
                  <a:lnTo>
                    <a:pt x="69954" y="34345"/>
                  </a:lnTo>
                  <a:cubicBezTo>
                    <a:pt x="69970" y="34362"/>
                    <a:pt x="69986" y="34379"/>
                    <a:pt x="70002" y="34395"/>
                  </a:cubicBezTo>
                  <a:lnTo>
                    <a:pt x="70002" y="34395"/>
                  </a:lnTo>
                  <a:cubicBezTo>
                    <a:pt x="69986" y="34379"/>
                    <a:pt x="69970" y="34362"/>
                    <a:pt x="69954" y="34345"/>
                  </a:cubicBezTo>
                  <a:close/>
                  <a:moveTo>
                    <a:pt x="70350" y="35614"/>
                  </a:moveTo>
                  <a:lnTo>
                    <a:pt x="70350" y="35614"/>
                  </a:lnTo>
                  <a:cubicBezTo>
                    <a:pt x="70363" y="35629"/>
                    <a:pt x="70382" y="35637"/>
                    <a:pt x="70401" y="35637"/>
                  </a:cubicBezTo>
                  <a:cubicBezTo>
                    <a:pt x="70412" y="35637"/>
                    <a:pt x="70422" y="35635"/>
                    <a:pt x="70432" y="35630"/>
                  </a:cubicBezTo>
                  <a:lnTo>
                    <a:pt x="70433" y="35630"/>
                  </a:lnTo>
                  <a:cubicBezTo>
                    <a:pt x="70436" y="35672"/>
                    <a:pt x="70440" y="35714"/>
                    <a:pt x="70442" y="35757"/>
                  </a:cubicBezTo>
                  <a:lnTo>
                    <a:pt x="70350" y="35614"/>
                  </a:lnTo>
                  <a:close/>
                  <a:moveTo>
                    <a:pt x="70503" y="35786"/>
                  </a:moveTo>
                  <a:cubicBezTo>
                    <a:pt x="70586" y="35786"/>
                    <a:pt x="70632" y="35826"/>
                    <a:pt x="70622" y="35927"/>
                  </a:cubicBezTo>
                  <a:lnTo>
                    <a:pt x="70622" y="35928"/>
                  </a:lnTo>
                  <a:cubicBezTo>
                    <a:pt x="70571" y="35880"/>
                    <a:pt x="70519" y="35834"/>
                    <a:pt x="70467" y="35788"/>
                  </a:cubicBezTo>
                  <a:cubicBezTo>
                    <a:pt x="70480" y="35786"/>
                    <a:pt x="70492" y="35786"/>
                    <a:pt x="70503" y="35786"/>
                  </a:cubicBezTo>
                  <a:close/>
                  <a:moveTo>
                    <a:pt x="70694" y="35943"/>
                  </a:moveTo>
                  <a:cubicBezTo>
                    <a:pt x="70779" y="35943"/>
                    <a:pt x="70815" y="35991"/>
                    <a:pt x="70790" y="36102"/>
                  </a:cubicBezTo>
                  <a:lnTo>
                    <a:pt x="70790" y="36102"/>
                  </a:lnTo>
                  <a:cubicBezTo>
                    <a:pt x="70705" y="36083"/>
                    <a:pt x="70656" y="36030"/>
                    <a:pt x="70636" y="35949"/>
                  </a:cubicBezTo>
                  <a:cubicBezTo>
                    <a:pt x="70657" y="35945"/>
                    <a:pt x="70677" y="35943"/>
                    <a:pt x="70694" y="35943"/>
                  </a:cubicBezTo>
                  <a:close/>
                  <a:moveTo>
                    <a:pt x="70868" y="36109"/>
                  </a:moveTo>
                  <a:cubicBezTo>
                    <a:pt x="70952" y="36109"/>
                    <a:pt x="70985" y="36161"/>
                    <a:pt x="70957" y="36272"/>
                  </a:cubicBezTo>
                  <a:lnTo>
                    <a:pt x="70957" y="36272"/>
                  </a:lnTo>
                  <a:cubicBezTo>
                    <a:pt x="70871" y="36254"/>
                    <a:pt x="70820" y="36201"/>
                    <a:pt x="70803" y="36117"/>
                  </a:cubicBezTo>
                  <a:cubicBezTo>
                    <a:pt x="70827" y="36111"/>
                    <a:pt x="70849" y="36109"/>
                    <a:pt x="70868" y="36109"/>
                  </a:cubicBezTo>
                  <a:close/>
                  <a:moveTo>
                    <a:pt x="70837" y="35229"/>
                  </a:moveTo>
                  <a:lnTo>
                    <a:pt x="70837" y="35229"/>
                  </a:lnTo>
                  <a:cubicBezTo>
                    <a:pt x="70924" y="35303"/>
                    <a:pt x="71014" y="35374"/>
                    <a:pt x="71109" y="35441"/>
                  </a:cubicBezTo>
                  <a:cubicBezTo>
                    <a:pt x="71137" y="35340"/>
                    <a:pt x="71190" y="35316"/>
                    <a:pt x="71250" y="35316"/>
                  </a:cubicBezTo>
                  <a:cubicBezTo>
                    <a:pt x="71305" y="35316"/>
                    <a:pt x="71367" y="35337"/>
                    <a:pt x="71423" y="35337"/>
                  </a:cubicBezTo>
                  <a:cubicBezTo>
                    <a:pt x="71434" y="35337"/>
                    <a:pt x="71446" y="35336"/>
                    <a:pt x="71456" y="35334"/>
                  </a:cubicBezTo>
                  <a:cubicBezTo>
                    <a:pt x="72723" y="35836"/>
                    <a:pt x="73290" y="36896"/>
                    <a:pt x="73664" y="38110"/>
                  </a:cubicBezTo>
                  <a:cubicBezTo>
                    <a:pt x="73813" y="38912"/>
                    <a:pt x="73634" y="39690"/>
                    <a:pt x="73481" y="40469"/>
                  </a:cubicBezTo>
                  <a:cubicBezTo>
                    <a:pt x="73477" y="40469"/>
                    <a:pt x="73473" y="40469"/>
                    <a:pt x="73469" y="40469"/>
                  </a:cubicBezTo>
                  <a:cubicBezTo>
                    <a:pt x="73241" y="40469"/>
                    <a:pt x="73223" y="40802"/>
                    <a:pt x="72994" y="40802"/>
                  </a:cubicBezTo>
                  <a:cubicBezTo>
                    <a:pt x="72987" y="40802"/>
                    <a:pt x="72979" y="40801"/>
                    <a:pt x="72970" y="40800"/>
                  </a:cubicBezTo>
                  <a:lnTo>
                    <a:pt x="72970" y="40800"/>
                  </a:lnTo>
                  <a:lnTo>
                    <a:pt x="72978" y="41141"/>
                  </a:lnTo>
                  <a:lnTo>
                    <a:pt x="72802" y="41133"/>
                  </a:lnTo>
                  <a:lnTo>
                    <a:pt x="72802" y="41140"/>
                  </a:lnTo>
                  <a:cubicBezTo>
                    <a:pt x="72640" y="41041"/>
                    <a:pt x="72786" y="40914"/>
                    <a:pt x="72782" y="40799"/>
                  </a:cubicBezTo>
                  <a:lnTo>
                    <a:pt x="72960" y="40794"/>
                  </a:lnTo>
                  <a:cubicBezTo>
                    <a:pt x="72911" y="40689"/>
                    <a:pt x="72933" y="40586"/>
                    <a:pt x="72977" y="40488"/>
                  </a:cubicBezTo>
                  <a:cubicBezTo>
                    <a:pt x="73394" y="39550"/>
                    <a:pt x="73274" y="38634"/>
                    <a:pt x="72858" y="37732"/>
                  </a:cubicBezTo>
                  <a:cubicBezTo>
                    <a:pt x="72440" y="36843"/>
                    <a:pt x="71897" y="36048"/>
                    <a:pt x="71107" y="35441"/>
                  </a:cubicBezTo>
                  <a:cubicBezTo>
                    <a:pt x="71014" y="35374"/>
                    <a:pt x="70924" y="35303"/>
                    <a:pt x="70837" y="35229"/>
                  </a:cubicBezTo>
                  <a:close/>
                  <a:moveTo>
                    <a:pt x="72705" y="41112"/>
                  </a:moveTo>
                  <a:cubicBezTo>
                    <a:pt x="72728" y="41112"/>
                    <a:pt x="72760" y="41121"/>
                    <a:pt x="72803" y="41144"/>
                  </a:cubicBezTo>
                  <a:cubicBezTo>
                    <a:pt x="72806" y="41200"/>
                    <a:pt x="72809" y="41256"/>
                    <a:pt x="72812" y="41313"/>
                  </a:cubicBezTo>
                  <a:cubicBezTo>
                    <a:pt x="72816" y="41314"/>
                    <a:pt x="72819" y="41315"/>
                    <a:pt x="72824" y="41316"/>
                  </a:cubicBezTo>
                  <a:lnTo>
                    <a:pt x="72634" y="41309"/>
                  </a:lnTo>
                  <a:cubicBezTo>
                    <a:pt x="72606" y="41328"/>
                    <a:pt x="72579" y="41347"/>
                    <a:pt x="72549" y="41347"/>
                  </a:cubicBezTo>
                  <a:cubicBezTo>
                    <a:pt x="72530" y="41347"/>
                    <a:pt x="72509" y="41339"/>
                    <a:pt x="72487" y="41317"/>
                  </a:cubicBezTo>
                  <a:lnTo>
                    <a:pt x="72628" y="41302"/>
                  </a:lnTo>
                  <a:cubicBezTo>
                    <a:pt x="72639" y="41220"/>
                    <a:pt x="72626" y="41112"/>
                    <a:pt x="72705" y="41112"/>
                  </a:cubicBezTo>
                  <a:close/>
                  <a:moveTo>
                    <a:pt x="71046" y="36255"/>
                  </a:moveTo>
                  <a:cubicBezTo>
                    <a:pt x="71113" y="36255"/>
                    <a:pt x="71156" y="36322"/>
                    <a:pt x="71205" y="36378"/>
                  </a:cubicBezTo>
                  <a:cubicBezTo>
                    <a:pt x="71268" y="36427"/>
                    <a:pt x="71332" y="36476"/>
                    <a:pt x="71394" y="36525"/>
                  </a:cubicBezTo>
                  <a:cubicBezTo>
                    <a:pt x="71447" y="36577"/>
                    <a:pt x="71499" y="36629"/>
                    <a:pt x="71552" y="36679"/>
                  </a:cubicBezTo>
                  <a:cubicBezTo>
                    <a:pt x="71653" y="36753"/>
                    <a:pt x="71756" y="36823"/>
                    <a:pt x="71785" y="36955"/>
                  </a:cubicBezTo>
                  <a:cubicBezTo>
                    <a:pt x="71828" y="36976"/>
                    <a:pt x="71856" y="37019"/>
                    <a:pt x="71856" y="37067"/>
                  </a:cubicBezTo>
                  <a:cubicBezTo>
                    <a:pt x="72187" y="37304"/>
                    <a:pt x="72376" y="37658"/>
                    <a:pt x="72612" y="37973"/>
                  </a:cubicBezTo>
                  <a:cubicBezTo>
                    <a:pt x="73095" y="38913"/>
                    <a:pt x="73049" y="39828"/>
                    <a:pt x="72484" y="40720"/>
                  </a:cubicBezTo>
                  <a:cubicBezTo>
                    <a:pt x="72470" y="40742"/>
                    <a:pt x="72473" y="40774"/>
                    <a:pt x="72467" y="40802"/>
                  </a:cubicBezTo>
                  <a:cubicBezTo>
                    <a:pt x="72390" y="40959"/>
                    <a:pt x="72128" y="41048"/>
                    <a:pt x="72280" y="41293"/>
                  </a:cubicBezTo>
                  <a:lnTo>
                    <a:pt x="72263" y="41272"/>
                  </a:lnTo>
                  <a:cubicBezTo>
                    <a:pt x="72215" y="41250"/>
                    <a:pt x="72170" y="41241"/>
                    <a:pt x="72128" y="41241"/>
                  </a:cubicBezTo>
                  <a:cubicBezTo>
                    <a:pt x="71902" y="41241"/>
                    <a:pt x="71757" y="41506"/>
                    <a:pt x="71532" y="41506"/>
                  </a:cubicBezTo>
                  <a:cubicBezTo>
                    <a:pt x="71523" y="41506"/>
                    <a:pt x="71513" y="41506"/>
                    <a:pt x="71504" y="41505"/>
                  </a:cubicBezTo>
                  <a:lnTo>
                    <a:pt x="71504" y="41506"/>
                  </a:lnTo>
                  <a:cubicBezTo>
                    <a:pt x="71423" y="41582"/>
                    <a:pt x="71326" y="41666"/>
                    <a:pt x="71232" y="41666"/>
                  </a:cubicBezTo>
                  <a:cubicBezTo>
                    <a:pt x="71185" y="41666"/>
                    <a:pt x="71138" y="41644"/>
                    <a:pt x="71095" y="41588"/>
                  </a:cubicBezTo>
                  <a:cubicBezTo>
                    <a:pt x="71011" y="41480"/>
                    <a:pt x="71170" y="41361"/>
                    <a:pt x="71293" y="41297"/>
                  </a:cubicBezTo>
                  <a:cubicBezTo>
                    <a:pt x="71478" y="41055"/>
                    <a:pt x="71682" y="40825"/>
                    <a:pt x="71845" y="40569"/>
                  </a:cubicBezTo>
                  <a:cubicBezTo>
                    <a:pt x="72576" y="39415"/>
                    <a:pt x="72397" y="38297"/>
                    <a:pt x="71687" y="37207"/>
                  </a:cubicBezTo>
                  <a:cubicBezTo>
                    <a:pt x="71653" y="37194"/>
                    <a:pt x="71630" y="37161"/>
                    <a:pt x="71628" y="37124"/>
                  </a:cubicBezTo>
                  <a:cubicBezTo>
                    <a:pt x="71505" y="37068"/>
                    <a:pt x="71449" y="36959"/>
                    <a:pt x="71408" y="36838"/>
                  </a:cubicBezTo>
                  <a:lnTo>
                    <a:pt x="71265" y="36645"/>
                  </a:lnTo>
                  <a:cubicBezTo>
                    <a:pt x="71179" y="36610"/>
                    <a:pt x="71128" y="36549"/>
                    <a:pt x="71119" y="36455"/>
                  </a:cubicBezTo>
                  <a:cubicBezTo>
                    <a:pt x="71029" y="36431"/>
                    <a:pt x="70978" y="36373"/>
                    <a:pt x="70967" y="36282"/>
                  </a:cubicBezTo>
                  <a:cubicBezTo>
                    <a:pt x="70997" y="36263"/>
                    <a:pt x="71023" y="36255"/>
                    <a:pt x="71046" y="36255"/>
                  </a:cubicBezTo>
                  <a:close/>
                  <a:moveTo>
                    <a:pt x="70872" y="41707"/>
                  </a:moveTo>
                  <a:lnTo>
                    <a:pt x="70935" y="41709"/>
                  </a:lnTo>
                  <a:lnTo>
                    <a:pt x="70901" y="41763"/>
                  </a:lnTo>
                  <a:lnTo>
                    <a:pt x="70872" y="41707"/>
                  </a:lnTo>
                  <a:close/>
                  <a:moveTo>
                    <a:pt x="88399" y="41817"/>
                  </a:moveTo>
                  <a:cubicBezTo>
                    <a:pt x="88399" y="41818"/>
                    <a:pt x="88399" y="41819"/>
                    <a:pt x="88400" y="41820"/>
                  </a:cubicBezTo>
                  <a:lnTo>
                    <a:pt x="88400" y="41817"/>
                  </a:lnTo>
                  <a:close/>
                  <a:moveTo>
                    <a:pt x="88400" y="41820"/>
                  </a:moveTo>
                  <a:lnTo>
                    <a:pt x="88400" y="41821"/>
                  </a:lnTo>
                  <a:cubicBezTo>
                    <a:pt x="88400" y="41821"/>
                    <a:pt x="88400" y="41821"/>
                    <a:pt x="88400" y="41821"/>
                  </a:cubicBezTo>
                  <a:lnTo>
                    <a:pt x="88400" y="41821"/>
                  </a:lnTo>
                  <a:cubicBezTo>
                    <a:pt x="88400" y="41821"/>
                    <a:pt x="88400" y="41821"/>
                    <a:pt x="88400" y="41820"/>
                  </a:cubicBezTo>
                  <a:close/>
                  <a:moveTo>
                    <a:pt x="84602" y="41841"/>
                  </a:moveTo>
                  <a:cubicBezTo>
                    <a:pt x="84602" y="41841"/>
                    <a:pt x="84602" y="41841"/>
                    <a:pt x="84603" y="41841"/>
                  </a:cubicBezTo>
                  <a:cubicBezTo>
                    <a:pt x="84638" y="41850"/>
                    <a:pt x="84670" y="41873"/>
                    <a:pt x="84703" y="41892"/>
                  </a:cubicBezTo>
                  <a:lnTo>
                    <a:pt x="84649" y="41948"/>
                  </a:lnTo>
                  <a:lnTo>
                    <a:pt x="84553" y="41892"/>
                  </a:lnTo>
                  <a:cubicBezTo>
                    <a:pt x="84569" y="41874"/>
                    <a:pt x="84589" y="41841"/>
                    <a:pt x="84602" y="41841"/>
                  </a:cubicBezTo>
                  <a:close/>
                  <a:moveTo>
                    <a:pt x="72168" y="41754"/>
                  </a:moveTo>
                  <a:cubicBezTo>
                    <a:pt x="72177" y="41918"/>
                    <a:pt x="72304" y="41948"/>
                    <a:pt x="72645" y="42030"/>
                  </a:cubicBezTo>
                  <a:cubicBezTo>
                    <a:pt x="72304" y="41949"/>
                    <a:pt x="72176" y="41920"/>
                    <a:pt x="72168" y="41754"/>
                  </a:cubicBezTo>
                  <a:close/>
                  <a:moveTo>
                    <a:pt x="86711" y="29732"/>
                  </a:moveTo>
                  <a:cubicBezTo>
                    <a:pt x="86875" y="29959"/>
                    <a:pt x="87128" y="30127"/>
                    <a:pt x="87189" y="30426"/>
                  </a:cubicBezTo>
                  <a:lnTo>
                    <a:pt x="87190" y="30426"/>
                  </a:lnTo>
                  <a:cubicBezTo>
                    <a:pt x="87381" y="30698"/>
                    <a:pt x="87606" y="30952"/>
                    <a:pt x="87759" y="31244"/>
                  </a:cubicBezTo>
                  <a:cubicBezTo>
                    <a:pt x="88823" y="33282"/>
                    <a:pt x="89695" y="35393"/>
                    <a:pt x="89815" y="37725"/>
                  </a:cubicBezTo>
                  <a:cubicBezTo>
                    <a:pt x="89888" y="39136"/>
                    <a:pt x="89739" y="40517"/>
                    <a:pt x="88730" y="41644"/>
                  </a:cubicBezTo>
                  <a:cubicBezTo>
                    <a:pt x="88672" y="41734"/>
                    <a:pt x="88638" y="41871"/>
                    <a:pt x="88531" y="41871"/>
                  </a:cubicBezTo>
                  <a:cubicBezTo>
                    <a:pt x="88496" y="41871"/>
                    <a:pt x="88454" y="41856"/>
                    <a:pt x="88400" y="41821"/>
                  </a:cubicBezTo>
                  <a:lnTo>
                    <a:pt x="88400" y="41821"/>
                  </a:lnTo>
                  <a:cubicBezTo>
                    <a:pt x="88408" y="41965"/>
                    <a:pt x="88364" y="42028"/>
                    <a:pt x="88281" y="42028"/>
                  </a:cubicBezTo>
                  <a:cubicBezTo>
                    <a:pt x="88240" y="42028"/>
                    <a:pt x="88191" y="42013"/>
                    <a:pt x="88133" y="41986"/>
                  </a:cubicBezTo>
                  <a:lnTo>
                    <a:pt x="88399" y="41818"/>
                  </a:lnTo>
                  <a:cubicBezTo>
                    <a:pt x="88337" y="41664"/>
                    <a:pt x="88399" y="41543"/>
                    <a:pt x="88509" y="41436"/>
                  </a:cubicBezTo>
                  <a:cubicBezTo>
                    <a:pt x="88724" y="40625"/>
                    <a:pt x="89152" y="39862"/>
                    <a:pt x="89059" y="38983"/>
                  </a:cubicBezTo>
                  <a:lnTo>
                    <a:pt x="89059" y="38983"/>
                  </a:lnTo>
                  <a:cubicBezTo>
                    <a:pt x="88682" y="39393"/>
                    <a:pt x="88788" y="40004"/>
                    <a:pt x="88469" y="40438"/>
                  </a:cubicBezTo>
                  <a:cubicBezTo>
                    <a:pt x="88452" y="40434"/>
                    <a:pt x="88439" y="40429"/>
                    <a:pt x="88426" y="40423"/>
                  </a:cubicBezTo>
                  <a:lnTo>
                    <a:pt x="88426" y="40423"/>
                  </a:lnTo>
                  <a:cubicBezTo>
                    <a:pt x="88438" y="40434"/>
                    <a:pt x="88452" y="40444"/>
                    <a:pt x="88467" y="40452"/>
                  </a:cubicBezTo>
                  <a:cubicBezTo>
                    <a:pt x="88461" y="40978"/>
                    <a:pt x="88156" y="41399"/>
                    <a:pt x="87968" y="41861"/>
                  </a:cubicBezTo>
                  <a:lnTo>
                    <a:pt x="87939" y="41907"/>
                  </a:lnTo>
                  <a:lnTo>
                    <a:pt x="87714" y="41964"/>
                  </a:lnTo>
                  <a:cubicBezTo>
                    <a:pt x="87723" y="42027"/>
                    <a:pt x="87733" y="42091"/>
                    <a:pt x="87743" y="42154"/>
                  </a:cubicBezTo>
                  <a:lnTo>
                    <a:pt x="87561" y="42235"/>
                  </a:lnTo>
                  <a:cubicBezTo>
                    <a:pt x="87544" y="42189"/>
                    <a:pt x="87506" y="42151"/>
                    <a:pt x="87458" y="42136"/>
                  </a:cubicBezTo>
                  <a:cubicBezTo>
                    <a:pt x="87511" y="42062"/>
                    <a:pt x="87535" y="41948"/>
                    <a:pt x="87638" y="41948"/>
                  </a:cubicBezTo>
                  <a:cubicBezTo>
                    <a:pt x="87655" y="41948"/>
                    <a:pt x="87675" y="41951"/>
                    <a:pt x="87697" y="41958"/>
                  </a:cubicBezTo>
                  <a:cubicBezTo>
                    <a:pt x="87726" y="41383"/>
                    <a:pt x="88046" y="40915"/>
                    <a:pt x="88273" y="40413"/>
                  </a:cubicBezTo>
                  <a:cubicBezTo>
                    <a:pt x="88288" y="40381"/>
                    <a:pt x="88305" y="40370"/>
                    <a:pt x="88324" y="40369"/>
                  </a:cubicBezTo>
                  <a:cubicBezTo>
                    <a:pt x="88173" y="40245"/>
                    <a:pt x="88324" y="40047"/>
                    <a:pt x="88350" y="39899"/>
                  </a:cubicBezTo>
                  <a:cubicBezTo>
                    <a:pt x="88683" y="38006"/>
                    <a:pt x="88645" y="36120"/>
                    <a:pt x="88226" y="34249"/>
                  </a:cubicBezTo>
                  <a:cubicBezTo>
                    <a:pt x="87977" y="33138"/>
                    <a:pt x="87682" y="32033"/>
                    <a:pt x="87097" y="31034"/>
                  </a:cubicBezTo>
                  <a:cubicBezTo>
                    <a:pt x="87031" y="30921"/>
                    <a:pt x="87032" y="30768"/>
                    <a:pt x="87002" y="30634"/>
                  </a:cubicBezTo>
                  <a:cubicBezTo>
                    <a:pt x="86829" y="30498"/>
                    <a:pt x="86765" y="30293"/>
                    <a:pt x="86669" y="30108"/>
                  </a:cubicBezTo>
                  <a:cubicBezTo>
                    <a:pt x="86682" y="29983"/>
                    <a:pt x="86696" y="29857"/>
                    <a:pt x="86711" y="29732"/>
                  </a:cubicBezTo>
                  <a:close/>
                  <a:moveTo>
                    <a:pt x="87545" y="42340"/>
                  </a:moveTo>
                  <a:cubicBezTo>
                    <a:pt x="87543" y="42343"/>
                    <a:pt x="87538" y="42344"/>
                    <a:pt x="87535" y="42348"/>
                  </a:cubicBezTo>
                  <a:cubicBezTo>
                    <a:pt x="87537" y="42344"/>
                    <a:pt x="87543" y="42343"/>
                    <a:pt x="87545" y="42340"/>
                  </a:cubicBezTo>
                  <a:close/>
                  <a:moveTo>
                    <a:pt x="73286" y="43817"/>
                  </a:moveTo>
                  <a:cubicBezTo>
                    <a:pt x="73297" y="43817"/>
                    <a:pt x="73309" y="43817"/>
                    <a:pt x="73320" y="43818"/>
                  </a:cubicBezTo>
                  <a:cubicBezTo>
                    <a:pt x="73298" y="43895"/>
                    <a:pt x="73277" y="43972"/>
                    <a:pt x="73254" y="44048"/>
                  </a:cubicBezTo>
                  <a:cubicBezTo>
                    <a:pt x="73222" y="44151"/>
                    <a:pt x="73199" y="44301"/>
                    <a:pt x="73307" y="44319"/>
                  </a:cubicBezTo>
                  <a:cubicBezTo>
                    <a:pt x="73321" y="44321"/>
                    <a:pt x="73333" y="44322"/>
                    <a:pt x="73345" y="44322"/>
                  </a:cubicBezTo>
                  <a:cubicBezTo>
                    <a:pt x="73485" y="44322"/>
                    <a:pt x="73489" y="44166"/>
                    <a:pt x="73503" y="44046"/>
                  </a:cubicBezTo>
                  <a:lnTo>
                    <a:pt x="73503" y="44046"/>
                  </a:lnTo>
                  <a:lnTo>
                    <a:pt x="73503" y="44046"/>
                  </a:lnTo>
                  <a:cubicBezTo>
                    <a:pt x="73594" y="43999"/>
                    <a:pt x="73670" y="43978"/>
                    <a:pt x="73731" y="43978"/>
                  </a:cubicBezTo>
                  <a:cubicBezTo>
                    <a:pt x="73905" y="43978"/>
                    <a:pt x="73965" y="44146"/>
                    <a:pt x="73952" y="44364"/>
                  </a:cubicBezTo>
                  <a:cubicBezTo>
                    <a:pt x="73941" y="44538"/>
                    <a:pt x="73837" y="44628"/>
                    <a:pt x="73692" y="44628"/>
                  </a:cubicBezTo>
                  <a:cubicBezTo>
                    <a:pt x="73643" y="44628"/>
                    <a:pt x="73590" y="44618"/>
                    <a:pt x="73534" y="44598"/>
                  </a:cubicBezTo>
                  <a:cubicBezTo>
                    <a:pt x="73460" y="44572"/>
                    <a:pt x="73401" y="44511"/>
                    <a:pt x="73330" y="44474"/>
                  </a:cubicBezTo>
                  <a:cubicBezTo>
                    <a:pt x="73309" y="44464"/>
                    <a:pt x="73287" y="44459"/>
                    <a:pt x="73264" y="44459"/>
                  </a:cubicBezTo>
                  <a:cubicBezTo>
                    <a:pt x="73135" y="44459"/>
                    <a:pt x="72979" y="44602"/>
                    <a:pt x="72869" y="44602"/>
                  </a:cubicBezTo>
                  <a:cubicBezTo>
                    <a:pt x="72810" y="44602"/>
                    <a:pt x="72764" y="44560"/>
                    <a:pt x="72743" y="44431"/>
                  </a:cubicBezTo>
                  <a:cubicBezTo>
                    <a:pt x="72708" y="44205"/>
                    <a:pt x="72876" y="43817"/>
                    <a:pt x="73286" y="43817"/>
                  </a:cubicBezTo>
                  <a:close/>
                  <a:moveTo>
                    <a:pt x="72711" y="44834"/>
                  </a:moveTo>
                  <a:cubicBezTo>
                    <a:pt x="72801" y="44834"/>
                    <a:pt x="72876" y="44873"/>
                    <a:pt x="72898" y="44998"/>
                  </a:cubicBezTo>
                  <a:lnTo>
                    <a:pt x="72898" y="44999"/>
                  </a:lnTo>
                  <a:cubicBezTo>
                    <a:pt x="72877" y="45161"/>
                    <a:pt x="72826" y="45312"/>
                    <a:pt x="72615" y="45320"/>
                  </a:cubicBezTo>
                  <a:cubicBezTo>
                    <a:pt x="72607" y="45320"/>
                    <a:pt x="72598" y="45320"/>
                    <a:pt x="72590" y="45320"/>
                  </a:cubicBezTo>
                  <a:cubicBezTo>
                    <a:pt x="72487" y="45320"/>
                    <a:pt x="72376" y="45298"/>
                    <a:pt x="72371" y="45172"/>
                  </a:cubicBezTo>
                  <a:cubicBezTo>
                    <a:pt x="72363" y="44990"/>
                    <a:pt x="72467" y="44865"/>
                    <a:pt x="72656" y="44839"/>
                  </a:cubicBezTo>
                  <a:cubicBezTo>
                    <a:pt x="72675" y="44836"/>
                    <a:pt x="72693" y="44834"/>
                    <a:pt x="72711" y="44834"/>
                  </a:cubicBezTo>
                  <a:close/>
                  <a:moveTo>
                    <a:pt x="73544" y="44838"/>
                  </a:moveTo>
                  <a:cubicBezTo>
                    <a:pt x="73718" y="44842"/>
                    <a:pt x="73814" y="44927"/>
                    <a:pt x="73809" y="45087"/>
                  </a:cubicBezTo>
                  <a:cubicBezTo>
                    <a:pt x="73805" y="45257"/>
                    <a:pt x="73756" y="45420"/>
                    <a:pt x="73553" y="45450"/>
                  </a:cubicBezTo>
                  <a:cubicBezTo>
                    <a:pt x="73535" y="45453"/>
                    <a:pt x="73517" y="45454"/>
                    <a:pt x="73499" y="45454"/>
                  </a:cubicBezTo>
                  <a:cubicBezTo>
                    <a:pt x="73370" y="45454"/>
                    <a:pt x="73266" y="45380"/>
                    <a:pt x="73254" y="45246"/>
                  </a:cubicBezTo>
                  <a:cubicBezTo>
                    <a:pt x="73236" y="45041"/>
                    <a:pt x="73318" y="44872"/>
                    <a:pt x="73544" y="44838"/>
                  </a:cubicBezTo>
                  <a:close/>
                  <a:moveTo>
                    <a:pt x="74675" y="44868"/>
                  </a:moveTo>
                  <a:cubicBezTo>
                    <a:pt x="75035" y="44868"/>
                    <a:pt x="75016" y="44966"/>
                    <a:pt x="74917" y="45468"/>
                  </a:cubicBezTo>
                  <a:cubicBezTo>
                    <a:pt x="74714" y="45543"/>
                    <a:pt x="74571" y="45588"/>
                    <a:pt x="74474" y="45588"/>
                  </a:cubicBezTo>
                  <a:cubicBezTo>
                    <a:pt x="74273" y="45588"/>
                    <a:pt x="74270" y="45395"/>
                    <a:pt x="74343" y="44881"/>
                  </a:cubicBezTo>
                  <a:cubicBezTo>
                    <a:pt x="74479" y="44874"/>
                    <a:pt x="74588" y="44868"/>
                    <a:pt x="74675" y="44868"/>
                  </a:cubicBezTo>
                  <a:close/>
                  <a:moveTo>
                    <a:pt x="73242" y="45783"/>
                  </a:moveTo>
                  <a:cubicBezTo>
                    <a:pt x="73258" y="45783"/>
                    <a:pt x="73274" y="45784"/>
                    <a:pt x="73292" y="45786"/>
                  </a:cubicBezTo>
                  <a:cubicBezTo>
                    <a:pt x="73395" y="45796"/>
                    <a:pt x="73529" y="45790"/>
                    <a:pt x="73562" y="45910"/>
                  </a:cubicBezTo>
                  <a:cubicBezTo>
                    <a:pt x="73623" y="46124"/>
                    <a:pt x="73511" y="46269"/>
                    <a:pt x="73320" y="46361"/>
                  </a:cubicBezTo>
                  <a:lnTo>
                    <a:pt x="73321" y="46361"/>
                  </a:lnTo>
                  <a:cubicBezTo>
                    <a:pt x="73321" y="46406"/>
                    <a:pt x="73318" y="46450"/>
                    <a:pt x="73313" y="46495"/>
                  </a:cubicBezTo>
                  <a:cubicBezTo>
                    <a:pt x="73327" y="46575"/>
                    <a:pt x="73359" y="46655"/>
                    <a:pt x="73353" y="46734"/>
                  </a:cubicBezTo>
                  <a:cubicBezTo>
                    <a:pt x="73335" y="46997"/>
                    <a:pt x="73171" y="47088"/>
                    <a:pt x="72943" y="47088"/>
                  </a:cubicBezTo>
                  <a:cubicBezTo>
                    <a:pt x="72928" y="47088"/>
                    <a:pt x="72913" y="47088"/>
                    <a:pt x="72898" y="47087"/>
                  </a:cubicBezTo>
                  <a:cubicBezTo>
                    <a:pt x="72789" y="47081"/>
                    <a:pt x="72657" y="47079"/>
                    <a:pt x="72631" y="46953"/>
                  </a:cubicBezTo>
                  <a:cubicBezTo>
                    <a:pt x="72576" y="46691"/>
                    <a:pt x="72720" y="46540"/>
                    <a:pt x="72962" y="46471"/>
                  </a:cubicBezTo>
                  <a:cubicBezTo>
                    <a:pt x="72959" y="46429"/>
                    <a:pt x="72962" y="46388"/>
                    <a:pt x="72966" y="46346"/>
                  </a:cubicBezTo>
                  <a:cubicBezTo>
                    <a:pt x="72949" y="46270"/>
                    <a:pt x="72913" y="46191"/>
                    <a:pt x="72922" y="46117"/>
                  </a:cubicBezTo>
                  <a:cubicBezTo>
                    <a:pt x="72944" y="45919"/>
                    <a:pt x="73038" y="45783"/>
                    <a:pt x="73242" y="45783"/>
                  </a:cubicBezTo>
                  <a:close/>
                  <a:moveTo>
                    <a:pt x="74413" y="45992"/>
                  </a:moveTo>
                  <a:cubicBezTo>
                    <a:pt x="74516" y="45992"/>
                    <a:pt x="74611" y="46031"/>
                    <a:pt x="74664" y="46164"/>
                  </a:cubicBezTo>
                  <a:lnTo>
                    <a:pt x="74664" y="46164"/>
                  </a:lnTo>
                  <a:lnTo>
                    <a:pt x="74663" y="46164"/>
                  </a:lnTo>
                  <a:cubicBezTo>
                    <a:pt x="74625" y="46188"/>
                    <a:pt x="74603" y="46231"/>
                    <a:pt x="74606" y="46277"/>
                  </a:cubicBezTo>
                  <a:cubicBezTo>
                    <a:pt x="74556" y="46287"/>
                    <a:pt x="74507" y="46302"/>
                    <a:pt x="74459" y="46322"/>
                  </a:cubicBezTo>
                  <a:cubicBezTo>
                    <a:pt x="74429" y="46545"/>
                    <a:pt x="74399" y="46769"/>
                    <a:pt x="74368" y="46992"/>
                  </a:cubicBezTo>
                  <a:cubicBezTo>
                    <a:pt x="74300" y="47108"/>
                    <a:pt x="74204" y="47172"/>
                    <a:pt x="74096" y="47172"/>
                  </a:cubicBezTo>
                  <a:cubicBezTo>
                    <a:pt x="74052" y="47172"/>
                    <a:pt x="74006" y="47161"/>
                    <a:pt x="73959" y="47139"/>
                  </a:cubicBezTo>
                  <a:cubicBezTo>
                    <a:pt x="73756" y="47040"/>
                    <a:pt x="73854" y="46866"/>
                    <a:pt x="73922" y="46728"/>
                  </a:cubicBezTo>
                  <a:cubicBezTo>
                    <a:pt x="73991" y="46587"/>
                    <a:pt x="74086" y="46459"/>
                    <a:pt x="74170" y="46325"/>
                  </a:cubicBezTo>
                  <a:cubicBezTo>
                    <a:pt x="74094" y="46190"/>
                    <a:pt x="74090" y="46055"/>
                    <a:pt x="74261" y="46013"/>
                  </a:cubicBezTo>
                  <a:cubicBezTo>
                    <a:pt x="74310" y="46001"/>
                    <a:pt x="74362" y="45992"/>
                    <a:pt x="74413" y="45992"/>
                  </a:cubicBezTo>
                  <a:close/>
                  <a:moveTo>
                    <a:pt x="72338" y="45646"/>
                  </a:moveTo>
                  <a:cubicBezTo>
                    <a:pt x="72383" y="45646"/>
                    <a:pt x="72431" y="45657"/>
                    <a:pt x="72479" y="45679"/>
                  </a:cubicBezTo>
                  <a:cubicBezTo>
                    <a:pt x="72651" y="45755"/>
                    <a:pt x="72625" y="45901"/>
                    <a:pt x="72552" y="46025"/>
                  </a:cubicBezTo>
                  <a:cubicBezTo>
                    <a:pt x="72454" y="46190"/>
                    <a:pt x="72331" y="46337"/>
                    <a:pt x="72218" y="46493"/>
                  </a:cubicBezTo>
                  <a:cubicBezTo>
                    <a:pt x="72316" y="46859"/>
                    <a:pt x="72224" y="47113"/>
                    <a:pt x="71812" y="47176"/>
                  </a:cubicBezTo>
                  <a:lnTo>
                    <a:pt x="71890" y="47673"/>
                  </a:lnTo>
                  <a:lnTo>
                    <a:pt x="71790" y="47821"/>
                  </a:lnTo>
                  <a:lnTo>
                    <a:pt x="71496" y="47798"/>
                  </a:lnTo>
                  <a:lnTo>
                    <a:pt x="71496" y="47798"/>
                  </a:lnTo>
                  <a:cubicBezTo>
                    <a:pt x="71496" y="47798"/>
                    <a:pt x="71496" y="47798"/>
                    <a:pt x="71496" y="47799"/>
                  </a:cubicBezTo>
                  <a:lnTo>
                    <a:pt x="71496" y="47799"/>
                  </a:lnTo>
                  <a:cubicBezTo>
                    <a:pt x="71496" y="47799"/>
                    <a:pt x="71496" y="47799"/>
                    <a:pt x="71496" y="47799"/>
                  </a:cubicBezTo>
                  <a:cubicBezTo>
                    <a:pt x="71461" y="47558"/>
                    <a:pt x="71514" y="47343"/>
                    <a:pt x="71682" y="47163"/>
                  </a:cubicBezTo>
                  <a:cubicBezTo>
                    <a:pt x="71696" y="46909"/>
                    <a:pt x="71714" y="46657"/>
                    <a:pt x="71942" y="46486"/>
                  </a:cubicBezTo>
                  <a:cubicBezTo>
                    <a:pt x="71964" y="46239"/>
                    <a:pt x="71954" y="45985"/>
                    <a:pt x="72113" y="45770"/>
                  </a:cubicBezTo>
                  <a:cubicBezTo>
                    <a:pt x="72176" y="45684"/>
                    <a:pt x="72254" y="45646"/>
                    <a:pt x="72338" y="45646"/>
                  </a:cubicBezTo>
                  <a:close/>
                  <a:moveTo>
                    <a:pt x="75028" y="46025"/>
                  </a:moveTo>
                  <a:lnTo>
                    <a:pt x="75981" y="46133"/>
                  </a:lnTo>
                  <a:cubicBezTo>
                    <a:pt x="77747" y="46524"/>
                    <a:pt x="79513" y="46921"/>
                    <a:pt x="81231" y="47496"/>
                  </a:cubicBezTo>
                  <a:cubicBezTo>
                    <a:pt x="81461" y="47573"/>
                    <a:pt x="81691" y="47646"/>
                    <a:pt x="81892" y="47878"/>
                  </a:cubicBezTo>
                  <a:lnTo>
                    <a:pt x="74661" y="47162"/>
                  </a:lnTo>
                  <a:lnTo>
                    <a:pt x="74836" y="46508"/>
                  </a:lnTo>
                  <a:cubicBezTo>
                    <a:pt x="74900" y="46430"/>
                    <a:pt x="74918" y="46324"/>
                    <a:pt x="74884" y="46228"/>
                  </a:cubicBezTo>
                  <a:lnTo>
                    <a:pt x="74821" y="46210"/>
                  </a:lnTo>
                  <a:lnTo>
                    <a:pt x="74821" y="46210"/>
                  </a:lnTo>
                  <a:lnTo>
                    <a:pt x="74885" y="46228"/>
                  </a:lnTo>
                  <a:lnTo>
                    <a:pt x="74908" y="46220"/>
                  </a:lnTo>
                  <a:cubicBezTo>
                    <a:pt x="74948" y="46155"/>
                    <a:pt x="74988" y="46090"/>
                    <a:pt x="75028" y="46025"/>
                  </a:cubicBezTo>
                  <a:close/>
                  <a:moveTo>
                    <a:pt x="72585" y="47423"/>
                  </a:moveTo>
                  <a:cubicBezTo>
                    <a:pt x="72641" y="47423"/>
                    <a:pt x="72698" y="47428"/>
                    <a:pt x="72753" y="47436"/>
                  </a:cubicBezTo>
                  <a:cubicBezTo>
                    <a:pt x="73236" y="47500"/>
                    <a:pt x="72990" y="47717"/>
                    <a:pt x="72828" y="47905"/>
                  </a:cubicBezTo>
                  <a:lnTo>
                    <a:pt x="72156" y="47812"/>
                  </a:lnTo>
                  <a:cubicBezTo>
                    <a:pt x="72152" y="47762"/>
                    <a:pt x="72138" y="47715"/>
                    <a:pt x="72116" y="47672"/>
                  </a:cubicBezTo>
                  <a:cubicBezTo>
                    <a:pt x="72227" y="47476"/>
                    <a:pt x="72404" y="47423"/>
                    <a:pt x="72585" y="47423"/>
                  </a:cubicBezTo>
                  <a:close/>
                  <a:moveTo>
                    <a:pt x="73919" y="47489"/>
                  </a:moveTo>
                  <a:cubicBezTo>
                    <a:pt x="73946" y="47489"/>
                    <a:pt x="73975" y="47491"/>
                    <a:pt x="74005" y="47494"/>
                  </a:cubicBezTo>
                  <a:lnTo>
                    <a:pt x="74141" y="47635"/>
                  </a:lnTo>
                  <a:cubicBezTo>
                    <a:pt x="74109" y="47700"/>
                    <a:pt x="74077" y="47767"/>
                    <a:pt x="74045" y="47833"/>
                  </a:cubicBezTo>
                  <a:cubicBezTo>
                    <a:pt x="73945" y="47937"/>
                    <a:pt x="73828" y="47969"/>
                    <a:pt x="73704" y="47969"/>
                  </a:cubicBezTo>
                  <a:cubicBezTo>
                    <a:pt x="73645" y="47969"/>
                    <a:pt x="73584" y="47962"/>
                    <a:pt x="73522" y="47951"/>
                  </a:cubicBezTo>
                  <a:lnTo>
                    <a:pt x="73522" y="47951"/>
                  </a:lnTo>
                  <a:cubicBezTo>
                    <a:pt x="73518" y="47653"/>
                    <a:pt x="73642" y="47489"/>
                    <a:pt x="73919" y="47489"/>
                  </a:cubicBezTo>
                  <a:close/>
                  <a:moveTo>
                    <a:pt x="71518" y="47905"/>
                  </a:moveTo>
                  <a:lnTo>
                    <a:pt x="71518" y="47905"/>
                  </a:lnTo>
                  <a:cubicBezTo>
                    <a:pt x="71539" y="47955"/>
                    <a:pt x="71577" y="47996"/>
                    <a:pt x="71627" y="48029"/>
                  </a:cubicBezTo>
                  <a:cubicBezTo>
                    <a:pt x="71627" y="48048"/>
                    <a:pt x="71628" y="48066"/>
                    <a:pt x="71631" y="48085"/>
                  </a:cubicBezTo>
                  <a:lnTo>
                    <a:pt x="71631" y="48085"/>
                  </a:lnTo>
                  <a:cubicBezTo>
                    <a:pt x="71628" y="48066"/>
                    <a:pt x="71627" y="48048"/>
                    <a:pt x="71627" y="48030"/>
                  </a:cubicBezTo>
                  <a:cubicBezTo>
                    <a:pt x="71577" y="47997"/>
                    <a:pt x="71539" y="47955"/>
                    <a:pt x="71518" y="47905"/>
                  </a:cubicBezTo>
                  <a:close/>
                  <a:moveTo>
                    <a:pt x="70865" y="45014"/>
                  </a:moveTo>
                  <a:cubicBezTo>
                    <a:pt x="71055" y="45014"/>
                    <a:pt x="71021" y="45180"/>
                    <a:pt x="70995" y="45310"/>
                  </a:cubicBezTo>
                  <a:cubicBezTo>
                    <a:pt x="70807" y="46237"/>
                    <a:pt x="70553" y="47145"/>
                    <a:pt x="70264" y="48044"/>
                  </a:cubicBezTo>
                  <a:cubicBezTo>
                    <a:pt x="70192" y="48268"/>
                    <a:pt x="70061" y="48439"/>
                    <a:pt x="69793" y="48439"/>
                  </a:cubicBezTo>
                  <a:cubicBezTo>
                    <a:pt x="69793" y="48439"/>
                    <a:pt x="69792" y="48439"/>
                    <a:pt x="69791" y="48439"/>
                  </a:cubicBezTo>
                  <a:cubicBezTo>
                    <a:pt x="69684" y="48083"/>
                    <a:pt x="69901" y="47791"/>
                    <a:pt x="69988" y="47476"/>
                  </a:cubicBezTo>
                  <a:cubicBezTo>
                    <a:pt x="70188" y="46756"/>
                    <a:pt x="70523" y="46075"/>
                    <a:pt x="70611" y="45321"/>
                  </a:cubicBezTo>
                  <a:cubicBezTo>
                    <a:pt x="70662" y="45195"/>
                    <a:pt x="70691" y="45022"/>
                    <a:pt x="70848" y="45014"/>
                  </a:cubicBezTo>
                  <a:cubicBezTo>
                    <a:pt x="70854" y="45014"/>
                    <a:pt x="70860" y="45014"/>
                    <a:pt x="70865" y="45014"/>
                  </a:cubicBezTo>
                  <a:close/>
                  <a:moveTo>
                    <a:pt x="72126" y="48141"/>
                  </a:moveTo>
                  <a:lnTo>
                    <a:pt x="72773" y="48203"/>
                  </a:lnTo>
                  <a:cubicBezTo>
                    <a:pt x="72806" y="48403"/>
                    <a:pt x="72697" y="48567"/>
                    <a:pt x="72627" y="48740"/>
                  </a:cubicBezTo>
                  <a:lnTo>
                    <a:pt x="72628" y="48740"/>
                  </a:lnTo>
                  <a:cubicBezTo>
                    <a:pt x="72628" y="48740"/>
                    <a:pt x="72628" y="48741"/>
                    <a:pt x="72628" y="48741"/>
                  </a:cubicBezTo>
                  <a:lnTo>
                    <a:pt x="72628" y="48741"/>
                  </a:lnTo>
                  <a:cubicBezTo>
                    <a:pt x="72408" y="48760"/>
                    <a:pt x="72187" y="48780"/>
                    <a:pt x="71967" y="48800"/>
                  </a:cubicBezTo>
                  <a:cubicBezTo>
                    <a:pt x="71836" y="48591"/>
                    <a:pt x="71959" y="48390"/>
                    <a:pt x="71987" y="48186"/>
                  </a:cubicBezTo>
                  <a:cubicBezTo>
                    <a:pt x="72036" y="48178"/>
                    <a:pt x="72083" y="48163"/>
                    <a:pt x="72126" y="48141"/>
                  </a:cubicBezTo>
                  <a:close/>
                  <a:moveTo>
                    <a:pt x="69662" y="44261"/>
                  </a:moveTo>
                  <a:cubicBezTo>
                    <a:pt x="69687" y="44261"/>
                    <a:pt x="69759" y="44281"/>
                    <a:pt x="69802" y="44289"/>
                  </a:cubicBezTo>
                  <a:cubicBezTo>
                    <a:pt x="69817" y="44384"/>
                    <a:pt x="69863" y="44458"/>
                    <a:pt x="69956" y="44494"/>
                  </a:cubicBezTo>
                  <a:cubicBezTo>
                    <a:pt x="70020" y="44576"/>
                    <a:pt x="70083" y="44632"/>
                    <a:pt x="70144" y="44632"/>
                  </a:cubicBezTo>
                  <a:cubicBezTo>
                    <a:pt x="70146" y="44632"/>
                    <a:pt x="70148" y="44632"/>
                    <a:pt x="70150" y="44632"/>
                  </a:cubicBezTo>
                  <a:cubicBezTo>
                    <a:pt x="70153" y="44672"/>
                    <a:pt x="70178" y="44715"/>
                    <a:pt x="70229" y="44759"/>
                  </a:cubicBezTo>
                  <a:cubicBezTo>
                    <a:pt x="70353" y="44867"/>
                    <a:pt x="70448" y="44978"/>
                    <a:pt x="70451" y="45148"/>
                  </a:cubicBezTo>
                  <a:cubicBezTo>
                    <a:pt x="70301" y="45291"/>
                    <a:pt x="70305" y="45495"/>
                    <a:pt x="70247" y="45675"/>
                  </a:cubicBezTo>
                  <a:cubicBezTo>
                    <a:pt x="69912" y="46686"/>
                    <a:pt x="69615" y="47711"/>
                    <a:pt x="69118" y="48661"/>
                  </a:cubicBezTo>
                  <a:lnTo>
                    <a:pt x="68321" y="48805"/>
                  </a:lnTo>
                  <a:cubicBezTo>
                    <a:pt x="68279" y="48820"/>
                    <a:pt x="68241" y="48829"/>
                    <a:pt x="68210" y="48829"/>
                  </a:cubicBezTo>
                  <a:cubicBezTo>
                    <a:pt x="68145" y="48829"/>
                    <a:pt x="68112" y="48787"/>
                    <a:pt x="68139" y="48667"/>
                  </a:cubicBezTo>
                  <a:cubicBezTo>
                    <a:pt x="68513" y="47784"/>
                    <a:pt x="68611" y="46772"/>
                    <a:pt x="69341" y="46052"/>
                  </a:cubicBezTo>
                  <a:cubicBezTo>
                    <a:pt x="69316" y="46027"/>
                    <a:pt x="69292" y="46002"/>
                    <a:pt x="69268" y="45978"/>
                  </a:cubicBezTo>
                  <a:lnTo>
                    <a:pt x="69269" y="45978"/>
                  </a:lnTo>
                  <a:cubicBezTo>
                    <a:pt x="69102" y="45341"/>
                    <a:pt x="69417" y="44811"/>
                    <a:pt x="69653" y="44264"/>
                  </a:cubicBezTo>
                  <a:cubicBezTo>
                    <a:pt x="69654" y="44262"/>
                    <a:pt x="69657" y="44261"/>
                    <a:pt x="69662" y="44261"/>
                  </a:cubicBezTo>
                  <a:close/>
                  <a:moveTo>
                    <a:pt x="71631" y="48119"/>
                  </a:moveTo>
                  <a:cubicBezTo>
                    <a:pt x="71243" y="48317"/>
                    <a:pt x="71150" y="48639"/>
                    <a:pt x="71130" y="48989"/>
                  </a:cubicBezTo>
                  <a:cubicBezTo>
                    <a:pt x="71150" y="48638"/>
                    <a:pt x="71243" y="48317"/>
                    <a:pt x="71631" y="48119"/>
                  </a:cubicBezTo>
                  <a:close/>
                  <a:moveTo>
                    <a:pt x="66949" y="49067"/>
                  </a:moveTo>
                  <a:lnTo>
                    <a:pt x="66949" y="49067"/>
                  </a:lnTo>
                  <a:cubicBezTo>
                    <a:pt x="66951" y="49077"/>
                    <a:pt x="66952" y="49087"/>
                    <a:pt x="66952" y="49097"/>
                  </a:cubicBezTo>
                  <a:lnTo>
                    <a:pt x="66952" y="49097"/>
                  </a:lnTo>
                  <a:cubicBezTo>
                    <a:pt x="66952" y="49087"/>
                    <a:pt x="66951" y="49077"/>
                    <a:pt x="66949" y="49067"/>
                  </a:cubicBezTo>
                  <a:close/>
                  <a:moveTo>
                    <a:pt x="71125" y="49079"/>
                  </a:moveTo>
                  <a:lnTo>
                    <a:pt x="71125" y="49080"/>
                  </a:lnTo>
                  <a:cubicBezTo>
                    <a:pt x="71122" y="49166"/>
                    <a:pt x="71123" y="49254"/>
                    <a:pt x="71123" y="49342"/>
                  </a:cubicBezTo>
                  <a:cubicBezTo>
                    <a:pt x="71122" y="49254"/>
                    <a:pt x="71122" y="49166"/>
                    <a:pt x="71125" y="49079"/>
                  </a:cubicBezTo>
                  <a:close/>
                  <a:moveTo>
                    <a:pt x="71974" y="48991"/>
                  </a:moveTo>
                  <a:lnTo>
                    <a:pt x="72621" y="49113"/>
                  </a:lnTo>
                  <a:cubicBezTo>
                    <a:pt x="72571" y="49134"/>
                    <a:pt x="72529" y="49167"/>
                    <a:pt x="72498" y="49211"/>
                  </a:cubicBezTo>
                  <a:cubicBezTo>
                    <a:pt x="72402" y="49397"/>
                    <a:pt x="72371" y="49627"/>
                    <a:pt x="72143" y="49719"/>
                  </a:cubicBezTo>
                  <a:cubicBezTo>
                    <a:pt x="71478" y="49600"/>
                    <a:pt x="71477" y="49600"/>
                    <a:pt x="71511" y="49046"/>
                  </a:cubicBezTo>
                  <a:lnTo>
                    <a:pt x="71511" y="49046"/>
                  </a:lnTo>
                  <a:cubicBezTo>
                    <a:pt x="71546" y="49060"/>
                    <a:pt x="71579" y="49065"/>
                    <a:pt x="71613" y="49065"/>
                  </a:cubicBezTo>
                  <a:cubicBezTo>
                    <a:pt x="71735" y="49065"/>
                    <a:pt x="71851" y="48992"/>
                    <a:pt x="71974" y="48991"/>
                  </a:cubicBezTo>
                  <a:close/>
                  <a:moveTo>
                    <a:pt x="73471" y="48162"/>
                  </a:moveTo>
                  <a:cubicBezTo>
                    <a:pt x="73747" y="48192"/>
                    <a:pt x="73836" y="48303"/>
                    <a:pt x="73732" y="48593"/>
                  </a:cubicBezTo>
                  <a:cubicBezTo>
                    <a:pt x="73625" y="48892"/>
                    <a:pt x="73324" y="48769"/>
                    <a:pt x="73153" y="48910"/>
                  </a:cubicBezTo>
                  <a:cubicBezTo>
                    <a:pt x="73221" y="49094"/>
                    <a:pt x="73497" y="49111"/>
                    <a:pt x="73469" y="49347"/>
                  </a:cubicBezTo>
                  <a:lnTo>
                    <a:pt x="73469" y="49348"/>
                  </a:lnTo>
                  <a:cubicBezTo>
                    <a:pt x="73414" y="49441"/>
                    <a:pt x="73366" y="49538"/>
                    <a:pt x="73302" y="49624"/>
                  </a:cubicBezTo>
                  <a:cubicBezTo>
                    <a:pt x="73199" y="49762"/>
                    <a:pt x="73128" y="49834"/>
                    <a:pt x="73060" y="49834"/>
                  </a:cubicBezTo>
                  <a:cubicBezTo>
                    <a:pt x="72978" y="49834"/>
                    <a:pt x="72901" y="49730"/>
                    <a:pt x="72779" y="49511"/>
                  </a:cubicBezTo>
                  <a:cubicBezTo>
                    <a:pt x="72808" y="49465"/>
                    <a:pt x="72826" y="49412"/>
                    <a:pt x="72830" y="49358"/>
                  </a:cubicBezTo>
                  <a:cubicBezTo>
                    <a:pt x="73107" y="49155"/>
                    <a:pt x="73085" y="48824"/>
                    <a:pt x="73177" y="48542"/>
                  </a:cubicBezTo>
                  <a:cubicBezTo>
                    <a:pt x="73284" y="48423"/>
                    <a:pt x="73298" y="48231"/>
                    <a:pt x="73471" y="48162"/>
                  </a:cubicBezTo>
                  <a:close/>
                  <a:moveTo>
                    <a:pt x="69801" y="48621"/>
                  </a:moveTo>
                  <a:cubicBezTo>
                    <a:pt x="69844" y="48651"/>
                    <a:pt x="69927" y="48686"/>
                    <a:pt x="69923" y="48711"/>
                  </a:cubicBezTo>
                  <a:cubicBezTo>
                    <a:pt x="69855" y="49285"/>
                    <a:pt x="69665" y="49801"/>
                    <a:pt x="69185" y="50168"/>
                  </a:cubicBezTo>
                  <a:lnTo>
                    <a:pt x="69186" y="50169"/>
                  </a:lnTo>
                  <a:cubicBezTo>
                    <a:pt x="69185" y="50170"/>
                    <a:pt x="69183" y="50171"/>
                    <a:pt x="69181" y="50171"/>
                  </a:cubicBezTo>
                  <a:cubicBezTo>
                    <a:pt x="69166" y="50171"/>
                    <a:pt x="69133" y="50153"/>
                    <a:pt x="69119" y="50138"/>
                  </a:cubicBezTo>
                  <a:cubicBezTo>
                    <a:pt x="69080" y="50101"/>
                    <a:pt x="69079" y="50059"/>
                    <a:pt x="69109" y="50018"/>
                  </a:cubicBezTo>
                  <a:cubicBezTo>
                    <a:pt x="69113" y="50017"/>
                    <a:pt x="69118" y="50017"/>
                    <a:pt x="69122" y="50016"/>
                  </a:cubicBezTo>
                  <a:cubicBezTo>
                    <a:pt x="69306" y="49530"/>
                    <a:pt x="69323" y="48964"/>
                    <a:pt x="69801" y="48621"/>
                  </a:cubicBezTo>
                  <a:close/>
                  <a:moveTo>
                    <a:pt x="69093" y="48899"/>
                  </a:moveTo>
                  <a:lnTo>
                    <a:pt x="69094" y="48900"/>
                  </a:lnTo>
                  <a:cubicBezTo>
                    <a:pt x="69009" y="49187"/>
                    <a:pt x="68909" y="49472"/>
                    <a:pt x="68844" y="49763"/>
                  </a:cubicBezTo>
                  <a:cubicBezTo>
                    <a:pt x="68834" y="49803"/>
                    <a:pt x="68832" y="49845"/>
                    <a:pt x="68837" y="49886"/>
                  </a:cubicBezTo>
                  <a:cubicBezTo>
                    <a:pt x="68814" y="49904"/>
                    <a:pt x="68793" y="49925"/>
                    <a:pt x="68774" y="49947"/>
                  </a:cubicBezTo>
                  <a:cubicBezTo>
                    <a:pt x="68660" y="50084"/>
                    <a:pt x="68560" y="50233"/>
                    <a:pt x="68453" y="50377"/>
                  </a:cubicBezTo>
                  <a:lnTo>
                    <a:pt x="67469" y="50509"/>
                  </a:lnTo>
                  <a:cubicBezTo>
                    <a:pt x="67777" y="49108"/>
                    <a:pt x="67854" y="49031"/>
                    <a:pt x="69093" y="48899"/>
                  </a:cubicBezTo>
                  <a:close/>
                  <a:moveTo>
                    <a:pt x="69459" y="50760"/>
                  </a:moveTo>
                  <a:cubicBezTo>
                    <a:pt x="69459" y="50833"/>
                    <a:pt x="69428" y="50923"/>
                    <a:pt x="69369" y="51029"/>
                  </a:cubicBezTo>
                  <a:cubicBezTo>
                    <a:pt x="69428" y="50922"/>
                    <a:pt x="69458" y="50832"/>
                    <a:pt x="69459" y="50760"/>
                  </a:cubicBezTo>
                  <a:close/>
                  <a:moveTo>
                    <a:pt x="36991" y="51181"/>
                  </a:moveTo>
                  <a:cubicBezTo>
                    <a:pt x="37021" y="51188"/>
                    <a:pt x="37048" y="51196"/>
                    <a:pt x="37076" y="51202"/>
                  </a:cubicBezTo>
                  <a:cubicBezTo>
                    <a:pt x="37048" y="51196"/>
                    <a:pt x="37021" y="51189"/>
                    <a:pt x="36991" y="51181"/>
                  </a:cubicBezTo>
                  <a:close/>
                  <a:moveTo>
                    <a:pt x="37641" y="51543"/>
                  </a:moveTo>
                  <a:cubicBezTo>
                    <a:pt x="37652" y="51563"/>
                    <a:pt x="37661" y="51584"/>
                    <a:pt x="37669" y="51605"/>
                  </a:cubicBezTo>
                  <a:cubicBezTo>
                    <a:pt x="37661" y="51584"/>
                    <a:pt x="37651" y="51563"/>
                    <a:pt x="37641" y="51543"/>
                  </a:cubicBezTo>
                  <a:close/>
                  <a:moveTo>
                    <a:pt x="69013" y="50537"/>
                  </a:moveTo>
                  <a:cubicBezTo>
                    <a:pt x="69036" y="50537"/>
                    <a:pt x="69061" y="50539"/>
                    <a:pt x="69088" y="50543"/>
                  </a:cubicBezTo>
                  <a:lnTo>
                    <a:pt x="69098" y="51015"/>
                  </a:lnTo>
                  <a:lnTo>
                    <a:pt x="69113" y="51016"/>
                  </a:lnTo>
                  <a:cubicBezTo>
                    <a:pt x="69113" y="51016"/>
                    <a:pt x="69112" y="51016"/>
                    <a:pt x="69112" y="51016"/>
                  </a:cubicBezTo>
                  <a:lnTo>
                    <a:pt x="69112" y="51016"/>
                  </a:lnTo>
                  <a:cubicBezTo>
                    <a:pt x="69112" y="51016"/>
                    <a:pt x="69112" y="51016"/>
                    <a:pt x="69112" y="51016"/>
                  </a:cubicBezTo>
                  <a:lnTo>
                    <a:pt x="69112" y="51016"/>
                  </a:lnTo>
                  <a:cubicBezTo>
                    <a:pt x="69112" y="51016"/>
                    <a:pt x="69112" y="51016"/>
                    <a:pt x="69112" y="51016"/>
                  </a:cubicBezTo>
                  <a:lnTo>
                    <a:pt x="69112" y="51016"/>
                  </a:lnTo>
                  <a:cubicBezTo>
                    <a:pt x="68775" y="51152"/>
                    <a:pt x="68755" y="51443"/>
                    <a:pt x="68755" y="51744"/>
                  </a:cubicBezTo>
                  <a:cubicBezTo>
                    <a:pt x="68755" y="51745"/>
                    <a:pt x="68742" y="51784"/>
                    <a:pt x="68742" y="51784"/>
                  </a:cubicBezTo>
                  <a:cubicBezTo>
                    <a:pt x="68737" y="51783"/>
                    <a:pt x="68732" y="51783"/>
                    <a:pt x="68726" y="51783"/>
                  </a:cubicBezTo>
                  <a:cubicBezTo>
                    <a:pt x="68580" y="51783"/>
                    <a:pt x="68459" y="51988"/>
                    <a:pt x="68312" y="51988"/>
                  </a:cubicBezTo>
                  <a:cubicBezTo>
                    <a:pt x="68253" y="51988"/>
                    <a:pt x="68190" y="51955"/>
                    <a:pt x="68119" y="51861"/>
                  </a:cubicBezTo>
                  <a:cubicBezTo>
                    <a:pt x="68114" y="51804"/>
                    <a:pt x="68110" y="51746"/>
                    <a:pt x="68104" y="51689"/>
                  </a:cubicBezTo>
                  <a:lnTo>
                    <a:pt x="68104" y="51689"/>
                  </a:lnTo>
                  <a:lnTo>
                    <a:pt x="68106" y="51690"/>
                  </a:lnTo>
                  <a:cubicBezTo>
                    <a:pt x="68439" y="51589"/>
                    <a:pt x="68464" y="51270"/>
                    <a:pt x="68580" y="51014"/>
                  </a:cubicBezTo>
                  <a:cubicBezTo>
                    <a:pt x="68726" y="50857"/>
                    <a:pt x="68722" y="50537"/>
                    <a:pt x="69013" y="50537"/>
                  </a:cubicBezTo>
                  <a:close/>
                  <a:moveTo>
                    <a:pt x="71688" y="49838"/>
                  </a:moveTo>
                  <a:cubicBezTo>
                    <a:pt x="71830" y="49838"/>
                    <a:pt x="71978" y="49855"/>
                    <a:pt x="72126" y="49871"/>
                  </a:cubicBezTo>
                  <a:cubicBezTo>
                    <a:pt x="72132" y="49921"/>
                    <a:pt x="72146" y="49969"/>
                    <a:pt x="72167" y="50015"/>
                  </a:cubicBezTo>
                  <a:cubicBezTo>
                    <a:pt x="72104" y="50293"/>
                    <a:pt x="71875" y="50537"/>
                    <a:pt x="72006" y="50893"/>
                  </a:cubicBezTo>
                  <a:cubicBezTo>
                    <a:pt x="72261" y="50731"/>
                    <a:pt x="72349" y="50487"/>
                    <a:pt x="72432" y="50239"/>
                  </a:cubicBezTo>
                  <a:cubicBezTo>
                    <a:pt x="72499" y="50160"/>
                    <a:pt x="72566" y="50082"/>
                    <a:pt x="72634" y="50005"/>
                  </a:cubicBezTo>
                  <a:cubicBezTo>
                    <a:pt x="72760" y="50035"/>
                    <a:pt x="72909" y="50005"/>
                    <a:pt x="72989" y="50147"/>
                  </a:cubicBezTo>
                  <a:cubicBezTo>
                    <a:pt x="75283" y="50380"/>
                    <a:pt x="77462" y="51094"/>
                    <a:pt x="79662" y="51725"/>
                  </a:cubicBezTo>
                  <a:cubicBezTo>
                    <a:pt x="79672" y="51725"/>
                    <a:pt x="79682" y="51725"/>
                    <a:pt x="79692" y="51725"/>
                  </a:cubicBezTo>
                  <a:cubicBezTo>
                    <a:pt x="79908" y="51725"/>
                    <a:pt x="80093" y="51825"/>
                    <a:pt x="80294" y="51936"/>
                  </a:cubicBezTo>
                  <a:cubicBezTo>
                    <a:pt x="80204" y="52023"/>
                    <a:pt x="80113" y="52051"/>
                    <a:pt x="80022" y="52051"/>
                  </a:cubicBezTo>
                  <a:cubicBezTo>
                    <a:pt x="79915" y="52051"/>
                    <a:pt x="79808" y="52012"/>
                    <a:pt x="79702" y="51981"/>
                  </a:cubicBezTo>
                  <a:cubicBezTo>
                    <a:pt x="78524" y="51800"/>
                    <a:pt x="77346" y="51615"/>
                    <a:pt x="76154" y="51548"/>
                  </a:cubicBezTo>
                  <a:cubicBezTo>
                    <a:pt x="75405" y="51320"/>
                    <a:pt x="74583" y="51521"/>
                    <a:pt x="73847" y="51119"/>
                  </a:cubicBezTo>
                  <a:cubicBezTo>
                    <a:pt x="73811" y="51100"/>
                    <a:pt x="73770" y="51092"/>
                    <a:pt x="73725" y="51092"/>
                  </a:cubicBezTo>
                  <a:cubicBezTo>
                    <a:pt x="73565" y="51092"/>
                    <a:pt x="73359" y="51194"/>
                    <a:pt x="73159" y="51194"/>
                  </a:cubicBezTo>
                  <a:cubicBezTo>
                    <a:pt x="73101" y="51194"/>
                    <a:pt x="73043" y="51185"/>
                    <a:pt x="72987" y="51163"/>
                  </a:cubicBezTo>
                  <a:lnTo>
                    <a:pt x="72987" y="51163"/>
                  </a:lnTo>
                  <a:lnTo>
                    <a:pt x="72988" y="51164"/>
                  </a:lnTo>
                  <a:lnTo>
                    <a:pt x="72988" y="51164"/>
                  </a:lnTo>
                  <a:lnTo>
                    <a:pt x="72782" y="51117"/>
                  </a:lnTo>
                  <a:cubicBezTo>
                    <a:pt x="72663" y="51146"/>
                    <a:pt x="72549" y="51161"/>
                    <a:pt x="72441" y="51161"/>
                  </a:cubicBezTo>
                  <a:cubicBezTo>
                    <a:pt x="72078" y="51161"/>
                    <a:pt x="71770" y="50994"/>
                    <a:pt x="71501" y="50617"/>
                  </a:cubicBezTo>
                  <a:cubicBezTo>
                    <a:pt x="71319" y="50907"/>
                    <a:pt x="71098" y="51197"/>
                    <a:pt x="70702" y="51197"/>
                  </a:cubicBezTo>
                  <a:cubicBezTo>
                    <a:pt x="70678" y="51197"/>
                    <a:pt x="70653" y="51196"/>
                    <a:pt x="70627" y="51193"/>
                  </a:cubicBezTo>
                  <a:cubicBezTo>
                    <a:pt x="70529" y="50859"/>
                    <a:pt x="70810" y="50646"/>
                    <a:pt x="70891" y="50369"/>
                  </a:cubicBezTo>
                  <a:cubicBezTo>
                    <a:pt x="71053" y="49935"/>
                    <a:pt x="71351" y="49838"/>
                    <a:pt x="71688" y="49838"/>
                  </a:cubicBezTo>
                  <a:close/>
                  <a:moveTo>
                    <a:pt x="80673" y="52080"/>
                  </a:moveTo>
                  <a:cubicBezTo>
                    <a:pt x="80678" y="52080"/>
                    <a:pt x="80684" y="52080"/>
                    <a:pt x="80689" y="52082"/>
                  </a:cubicBezTo>
                  <a:cubicBezTo>
                    <a:pt x="80709" y="52087"/>
                    <a:pt x="80727" y="52107"/>
                    <a:pt x="80744" y="52122"/>
                  </a:cubicBezTo>
                  <a:lnTo>
                    <a:pt x="80680" y="52148"/>
                  </a:lnTo>
                  <a:lnTo>
                    <a:pt x="80621" y="52086"/>
                  </a:lnTo>
                  <a:cubicBezTo>
                    <a:pt x="80638" y="52085"/>
                    <a:pt x="80656" y="52080"/>
                    <a:pt x="80673" y="52080"/>
                  </a:cubicBezTo>
                  <a:close/>
                  <a:moveTo>
                    <a:pt x="70624" y="51438"/>
                  </a:moveTo>
                  <a:cubicBezTo>
                    <a:pt x="70732" y="51498"/>
                    <a:pt x="70845" y="51552"/>
                    <a:pt x="70869" y="51692"/>
                  </a:cubicBezTo>
                  <a:lnTo>
                    <a:pt x="70870" y="51693"/>
                  </a:lnTo>
                  <a:cubicBezTo>
                    <a:pt x="70643" y="51971"/>
                    <a:pt x="70521" y="52398"/>
                    <a:pt x="70099" y="52398"/>
                  </a:cubicBezTo>
                  <a:cubicBezTo>
                    <a:pt x="70040" y="52398"/>
                    <a:pt x="69974" y="52390"/>
                    <a:pt x="69901" y="52371"/>
                  </a:cubicBezTo>
                  <a:cubicBezTo>
                    <a:pt x="70061" y="51997"/>
                    <a:pt x="70076" y="51510"/>
                    <a:pt x="70624" y="51438"/>
                  </a:cubicBezTo>
                  <a:close/>
                  <a:moveTo>
                    <a:pt x="71569" y="51524"/>
                  </a:moveTo>
                  <a:cubicBezTo>
                    <a:pt x="71703" y="51524"/>
                    <a:pt x="71847" y="51581"/>
                    <a:pt x="71999" y="51691"/>
                  </a:cubicBezTo>
                  <a:cubicBezTo>
                    <a:pt x="71955" y="51799"/>
                    <a:pt x="71924" y="51910"/>
                    <a:pt x="71963" y="52026"/>
                  </a:cubicBezTo>
                  <a:cubicBezTo>
                    <a:pt x="71839" y="52037"/>
                    <a:pt x="71790" y="52138"/>
                    <a:pt x="71744" y="52228"/>
                  </a:cubicBezTo>
                  <a:cubicBezTo>
                    <a:pt x="71643" y="52427"/>
                    <a:pt x="71493" y="52511"/>
                    <a:pt x="71335" y="52511"/>
                  </a:cubicBezTo>
                  <a:cubicBezTo>
                    <a:pt x="71241" y="52511"/>
                    <a:pt x="71143" y="52481"/>
                    <a:pt x="71052" y="52428"/>
                  </a:cubicBezTo>
                  <a:cubicBezTo>
                    <a:pt x="70716" y="52234"/>
                    <a:pt x="71050" y="52022"/>
                    <a:pt x="71110" y="51819"/>
                  </a:cubicBezTo>
                  <a:lnTo>
                    <a:pt x="71107" y="51817"/>
                  </a:lnTo>
                  <a:cubicBezTo>
                    <a:pt x="71244" y="51617"/>
                    <a:pt x="71399" y="51524"/>
                    <a:pt x="71569" y="51524"/>
                  </a:cubicBezTo>
                  <a:close/>
                  <a:moveTo>
                    <a:pt x="72761" y="51551"/>
                  </a:moveTo>
                  <a:cubicBezTo>
                    <a:pt x="72950" y="51551"/>
                    <a:pt x="73139" y="51594"/>
                    <a:pt x="73328" y="51692"/>
                  </a:cubicBezTo>
                  <a:cubicBezTo>
                    <a:pt x="73236" y="51856"/>
                    <a:pt x="73151" y="52022"/>
                    <a:pt x="73052" y="52180"/>
                  </a:cubicBezTo>
                  <a:cubicBezTo>
                    <a:pt x="72839" y="52516"/>
                    <a:pt x="72759" y="52640"/>
                    <a:pt x="72556" y="52640"/>
                  </a:cubicBezTo>
                  <a:cubicBezTo>
                    <a:pt x="72438" y="52640"/>
                    <a:pt x="72277" y="52597"/>
                    <a:pt x="72022" y="52530"/>
                  </a:cubicBezTo>
                  <a:lnTo>
                    <a:pt x="72022" y="52530"/>
                  </a:lnTo>
                  <a:lnTo>
                    <a:pt x="72024" y="52531"/>
                  </a:lnTo>
                  <a:cubicBezTo>
                    <a:pt x="72021" y="52539"/>
                    <a:pt x="72019" y="52548"/>
                    <a:pt x="72017" y="52558"/>
                  </a:cubicBezTo>
                  <a:cubicBezTo>
                    <a:pt x="72017" y="52553"/>
                    <a:pt x="72018" y="52549"/>
                    <a:pt x="72019" y="52544"/>
                  </a:cubicBezTo>
                  <a:cubicBezTo>
                    <a:pt x="71720" y="52401"/>
                    <a:pt x="72003" y="52204"/>
                    <a:pt x="71972" y="52037"/>
                  </a:cubicBezTo>
                  <a:cubicBezTo>
                    <a:pt x="72106" y="51962"/>
                    <a:pt x="72137" y="51837"/>
                    <a:pt x="72135" y="51694"/>
                  </a:cubicBezTo>
                  <a:cubicBezTo>
                    <a:pt x="72344" y="51604"/>
                    <a:pt x="72553" y="51551"/>
                    <a:pt x="72761" y="51551"/>
                  </a:cubicBezTo>
                  <a:close/>
                  <a:moveTo>
                    <a:pt x="69780" y="52638"/>
                  </a:moveTo>
                  <a:lnTo>
                    <a:pt x="69780" y="52639"/>
                  </a:lnTo>
                  <a:cubicBezTo>
                    <a:pt x="69950" y="53121"/>
                    <a:pt x="69662" y="53318"/>
                    <a:pt x="69272" y="53450"/>
                  </a:cubicBezTo>
                  <a:cubicBezTo>
                    <a:pt x="69316" y="53102"/>
                    <a:pt x="69464" y="52817"/>
                    <a:pt x="69780" y="52638"/>
                  </a:cubicBezTo>
                  <a:close/>
                  <a:moveTo>
                    <a:pt x="70752" y="52765"/>
                  </a:moveTo>
                  <a:cubicBezTo>
                    <a:pt x="70886" y="52765"/>
                    <a:pt x="71065" y="52802"/>
                    <a:pt x="71325" y="52856"/>
                  </a:cubicBezTo>
                  <a:cubicBezTo>
                    <a:pt x="71315" y="52971"/>
                    <a:pt x="71304" y="53086"/>
                    <a:pt x="71294" y="53201"/>
                  </a:cubicBezTo>
                  <a:cubicBezTo>
                    <a:pt x="71073" y="53472"/>
                    <a:pt x="70797" y="53547"/>
                    <a:pt x="70501" y="53547"/>
                  </a:cubicBezTo>
                  <a:cubicBezTo>
                    <a:pt x="70382" y="53547"/>
                    <a:pt x="70260" y="53535"/>
                    <a:pt x="70137" y="53519"/>
                  </a:cubicBezTo>
                  <a:cubicBezTo>
                    <a:pt x="70380" y="52944"/>
                    <a:pt x="70456" y="52765"/>
                    <a:pt x="70752" y="52765"/>
                  </a:cubicBezTo>
                  <a:close/>
                  <a:moveTo>
                    <a:pt x="71990" y="52659"/>
                  </a:moveTo>
                  <a:cubicBezTo>
                    <a:pt x="71987" y="52673"/>
                    <a:pt x="71985" y="52684"/>
                    <a:pt x="71987" y="52684"/>
                  </a:cubicBezTo>
                  <a:cubicBezTo>
                    <a:pt x="72558" y="52886"/>
                    <a:pt x="72437" y="53225"/>
                    <a:pt x="72174" y="53595"/>
                  </a:cubicBezTo>
                  <a:lnTo>
                    <a:pt x="72191" y="53642"/>
                  </a:lnTo>
                  <a:cubicBezTo>
                    <a:pt x="72069" y="53708"/>
                    <a:pt x="71945" y="53770"/>
                    <a:pt x="71820" y="53834"/>
                  </a:cubicBezTo>
                  <a:cubicBezTo>
                    <a:pt x="71581" y="53680"/>
                    <a:pt x="71128" y="53698"/>
                    <a:pt x="71295" y="53210"/>
                  </a:cubicBezTo>
                  <a:cubicBezTo>
                    <a:pt x="71455" y="53169"/>
                    <a:pt x="71469" y="53027"/>
                    <a:pt x="71509" y="52902"/>
                  </a:cubicBezTo>
                  <a:cubicBezTo>
                    <a:pt x="71669" y="52820"/>
                    <a:pt x="71908" y="52850"/>
                    <a:pt x="71990" y="52659"/>
                  </a:cubicBezTo>
                  <a:close/>
                  <a:moveTo>
                    <a:pt x="71156" y="53918"/>
                  </a:moveTo>
                  <a:cubicBezTo>
                    <a:pt x="71295" y="53918"/>
                    <a:pt x="71479" y="53977"/>
                    <a:pt x="71776" y="54073"/>
                  </a:cubicBezTo>
                  <a:cubicBezTo>
                    <a:pt x="71765" y="54241"/>
                    <a:pt x="71568" y="54351"/>
                    <a:pt x="71628" y="54541"/>
                  </a:cubicBezTo>
                  <a:cubicBezTo>
                    <a:pt x="71374" y="54768"/>
                    <a:pt x="71137" y="55035"/>
                    <a:pt x="70794" y="55035"/>
                  </a:cubicBezTo>
                  <a:cubicBezTo>
                    <a:pt x="70704" y="55035"/>
                    <a:pt x="70607" y="55017"/>
                    <a:pt x="70500" y="54974"/>
                  </a:cubicBezTo>
                  <a:lnTo>
                    <a:pt x="70502" y="54974"/>
                  </a:lnTo>
                  <a:cubicBezTo>
                    <a:pt x="70378" y="54925"/>
                    <a:pt x="70350" y="54826"/>
                    <a:pt x="70332" y="54715"/>
                  </a:cubicBezTo>
                  <a:cubicBezTo>
                    <a:pt x="70404" y="54638"/>
                    <a:pt x="70489" y="54569"/>
                    <a:pt x="70548" y="54482"/>
                  </a:cubicBezTo>
                  <a:cubicBezTo>
                    <a:pt x="70826" y="54074"/>
                    <a:pt x="70931" y="53918"/>
                    <a:pt x="71156" y="53918"/>
                  </a:cubicBezTo>
                  <a:close/>
                  <a:moveTo>
                    <a:pt x="68831" y="55220"/>
                  </a:moveTo>
                  <a:cubicBezTo>
                    <a:pt x="68864" y="55220"/>
                    <a:pt x="68901" y="55231"/>
                    <a:pt x="68941" y="55260"/>
                  </a:cubicBezTo>
                  <a:lnTo>
                    <a:pt x="68941" y="55261"/>
                  </a:lnTo>
                  <a:cubicBezTo>
                    <a:pt x="69040" y="55332"/>
                    <a:pt x="68933" y="55444"/>
                    <a:pt x="68931" y="55536"/>
                  </a:cubicBezTo>
                  <a:cubicBezTo>
                    <a:pt x="68856" y="55556"/>
                    <a:pt x="68775" y="55589"/>
                    <a:pt x="68707" y="55589"/>
                  </a:cubicBezTo>
                  <a:cubicBezTo>
                    <a:pt x="68628" y="55589"/>
                    <a:pt x="68566" y="55546"/>
                    <a:pt x="68547" y="55391"/>
                  </a:cubicBezTo>
                  <a:cubicBezTo>
                    <a:pt x="68642" y="55341"/>
                    <a:pt x="68722" y="55220"/>
                    <a:pt x="68831" y="55220"/>
                  </a:cubicBezTo>
                  <a:close/>
                  <a:moveTo>
                    <a:pt x="69522" y="55253"/>
                  </a:moveTo>
                  <a:cubicBezTo>
                    <a:pt x="69579" y="55253"/>
                    <a:pt x="69618" y="55311"/>
                    <a:pt x="69613" y="55505"/>
                  </a:cubicBezTo>
                  <a:lnTo>
                    <a:pt x="69614" y="55505"/>
                  </a:lnTo>
                  <a:cubicBezTo>
                    <a:pt x="69529" y="55542"/>
                    <a:pt x="69438" y="55597"/>
                    <a:pt x="69365" y="55597"/>
                  </a:cubicBezTo>
                  <a:cubicBezTo>
                    <a:pt x="69296" y="55597"/>
                    <a:pt x="69242" y="55547"/>
                    <a:pt x="69226" y="55382"/>
                  </a:cubicBezTo>
                  <a:cubicBezTo>
                    <a:pt x="69310" y="55382"/>
                    <a:pt x="69437" y="55253"/>
                    <a:pt x="69522" y="55253"/>
                  </a:cubicBezTo>
                  <a:close/>
                  <a:moveTo>
                    <a:pt x="69282" y="53448"/>
                  </a:moveTo>
                  <a:cubicBezTo>
                    <a:pt x="69408" y="53534"/>
                    <a:pt x="69439" y="53636"/>
                    <a:pt x="69356" y="53776"/>
                  </a:cubicBezTo>
                  <a:cubicBezTo>
                    <a:pt x="69251" y="53956"/>
                    <a:pt x="69160" y="54141"/>
                    <a:pt x="69061" y="54324"/>
                  </a:cubicBezTo>
                  <a:cubicBezTo>
                    <a:pt x="68985" y="54439"/>
                    <a:pt x="68787" y="54560"/>
                    <a:pt x="68965" y="54689"/>
                  </a:cubicBezTo>
                  <a:cubicBezTo>
                    <a:pt x="68987" y="54705"/>
                    <a:pt x="69007" y="54712"/>
                    <a:pt x="69027" y="54712"/>
                  </a:cubicBezTo>
                  <a:cubicBezTo>
                    <a:pt x="69112" y="54712"/>
                    <a:pt x="69174" y="54574"/>
                    <a:pt x="69226" y="54489"/>
                  </a:cubicBezTo>
                  <a:cubicBezTo>
                    <a:pt x="69580" y="54267"/>
                    <a:pt x="69652" y="53754"/>
                    <a:pt x="70108" y="53637"/>
                  </a:cubicBezTo>
                  <a:cubicBezTo>
                    <a:pt x="70254" y="53714"/>
                    <a:pt x="70328" y="53828"/>
                    <a:pt x="70286" y="53999"/>
                  </a:cubicBezTo>
                  <a:cubicBezTo>
                    <a:pt x="70142" y="54081"/>
                    <a:pt x="70019" y="54172"/>
                    <a:pt x="70108" y="54361"/>
                  </a:cubicBezTo>
                  <a:cubicBezTo>
                    <a:pt x="70080" y="54353"/>
                    <a:pt x="70056" y="54350"/>
                    <a:pt x="70036" y="54350"/>
                  </a:cubicBezTo>
                  <a:cubicBezTo>
                    <a:pt x="69944" y="54350"/>
                    <a:pt x="69928" y="54427"/>
                    <a:pt x="69945" y="54536"/>
                  </a:cubicBezTo>
                  <a:cubicBezTo>
                    <a:pt x="69782" y="54551"/>
                    <a:pt x="69712" y="54628"/>
                    <a:pt x="69780" y="54797"/>
                  </a:cubicBezTo>
                  <a:cubicBezTo>
                    <a:pt x="69780" y="54797"/>
                    <a:pt x="69750" y="54806"/>
                    <a:pt x="69751" y="54806"/>
                  </a:cubicBezTo>
                  <a:cubicBezTo>
                    <a:pt x="69659" y="54846"/>
                    <a:pt x="69564" y="54859"/>
                    <a:pt x="69469" y="54859"/>
                  </a:cubicBezTo>
                  <a:cubicBezTo>
                    <a:pt x="69266" y="54859"/>
                    <a:pt x="69058" y="54798"/>
                    <a:pt x="68855" y="54798"/>
                  </a:cubicBezTo>
                  <a:cubicBezTo>
                    <a:pt x="68728" y="54798"/>
                    <a:pt x="68603" y="54822"/>
                    <a:pt x="68482" y="54901"/>
                  </a:cubicBezTo>
                  <a:lnTo>
                    <a:pt x="68411" y="55359"/>
                  </a:lnTo>
                  <a:cubicBezTo>
                    <a:pt x="68260" y="55469"/>
                    <a:pt x="68122" y="55619"/>
                    <a:pt x="67915" y="55619"/>
                  </a:cubicBezTo>
                  <a:cubicBezTo>
                    <a:pt x="67858" y="55619"/>
                    <a:pt x="67797" y="55608"/>
                    <a:pt x="67728" y="55581"/>
                  </a:cubicBezTo>
                  <a:cubicBezTo>
                    <a:pt x="67680" y="55235"/>
                    <a:pt x="68087" y="55147"/>
                    <a:pt x="68157" y="54873"/>
                  </a:cubicBezTo>
                  <a:cubicBezTo>
                    <a:pt x="68545" y="54409"/>
                    <a:pt x="68746" y="53797"/>
                    <a:pt x="69279" y="53449"/>
                  </a:cubicBezTo>
                  <a:lnTo>
                    <a:pt x="69279" y="53449"/>
                  </a:lnTo>
                  <a:lnTo>
                    <a:pt x="69282" y="53448"/>
                  </a:lnTo>
                  <a:close/>
                  <a:moveTo>
                    <a:pt x="39005" y="55223"/>
                  </a:moveTo>
                  <a:cubicBezTo>
                    <a:pt x="39133" y="55223"/>
                    <a:pt x="39230" y="55307"/>
                    <a:pt x="39338" y="55361"/>
                  </a:cubicBezTo>
                  <a:cubicBezTo>
                    <a:pt x="39279" y="55465"/>
                    <a:pt x="39364" y="55690"/>
                    <a:pt x="39191" y="55690"/>
                  </a:cubicBezTo>
                  <a:cubicBezTo>
                    <a:pt x="39175" y="55690"/>
                    <a:pt x="39156" y="55687"/>
                    <a:pt x="39134" y="55683"/>
                  </a:cubicBezTo>
                  <a:cubicBezTo>
                    <a:pt x="38901" y="55637"/>
                    <a:pt x="38967" y="55400"/>
                    <a:pt x="38956" y="55227"/>
                  </a:cubicBezTo>
                  <a:lnTo>
                    <a:pt x="38956" y="55227"/>
                  </a:lnTo>
                  <a:cubicBezTo>
                    <a:pt x="38973" y="55224"/>
                    <a:pt x="38990" y="55223"/>
                    <a:pt x="39005" y="55223"/>
                  </a:cubicBezTo>
                  <a:close/>
                  <a:moveTo>
                    <a:pt x="70518" y="55213"/>
                  </a:moveTo>
                  <a:cubicBezTo>
                    <a:pt x="70678" y="55213"/>
                    <a:pt x="70837" y="55254"/>
                    <a:pt x="70978" y="55381"/>
                  </a:cubicBezTo>
                  <a:cubicBezTo>
                    <a:pt x="70864" y="55676"/>
                    <a:pt x="70664" y="55724"/>
                    <a:pt x="70448" y="55724"/>
                  </a:cubicBezTo>
                  <a:cubicBezTo>
                    <a:pt x="70344" y="55724"/>
                    <a:pt x="70236" y="55713"/>
                    <a:pt x="70132" y="55713"/>
                  </a:cubicBezTo>
                  <a:cubicBezTo>
                    <a:pt x="70085" y="55713"/>
                    <a:pt x="70039" y="55715"/>
                    <a:pt x="69994" y="55722"/>
                  </a:cubicBezTo>
                  <a:lnTo>
                    <a:pt x="69995" y="55723"/>
                  </a:lnTo>
                  <a:cubicBezTo>
                    <a:pt x="69707" y="55485"/>
                    <a:pt x="69948" y="55319"/>
                    <a:pt x="70126" y="55274"/>
                  </a:cubicBezTo>
                  <a:cubicBezTo>
                    <a:pt x="70252" y="55241"/>
                    <a:pt x="70386" y="55213"/>
                    <a:pt x="70518" y="55213"/>
                  </a:cubicBezTo>
                  <a:close/>
                  <a:moveTo>
                    <a:pt x="72298" y="54099"/>
                  </a:moveTo>
                  <a:cubicBezTo>
                    <a:pt x="73665" y="54480"/>
                    <a:pt x="75034" y="54852"/>
                    <a:pt x="76396" y="55248"/>
                  </a:cubicBezTo>
                  <a:cubicBezTo>
                    <a:pt x="76703" y="55338"/>
                    <a:pt x="77046" y="55384"/>
                    <a:pt x="77429" y="55767"/>
                  </a:cubicBezTo>
                  <a:cubicBezTo>
                    <a:pt x="75383" y="55569"/>
                    <a:pt x="73523" y="55169"/>
                    <a:pt x="71633" y="55050"/>
                  </a:cubicBezTo>
                  <a:cubicBezTo>
                    <a:pt x="71551" y="54891"/>
                    <a:pt x="71774" y="54734"/>
                    <a:pt x="71669" y="54575"/>
                  </a:cubicBezTo>
                  <a:lnTo>
                    <a:pt x="71669" y="54575"/>
                  </a:lnTo>
                  <a:lnTo>
                    <a:pt x="71670" y="54576"/>
                  </a:lnTo>
                  <a:cubicBezTo>
                    <a:pt x="71691" y="54586"/>
                    <a:pt x="71710" y="54591"/>
                    <a:pt x="71728" y="54591"/>
                  </a:cubicBezTo>
                  <a:cubicBezTo>
                    <a:pt x="71793" y="54591"/>
                    <a:pt x="71839" y="54532"/>
                    <a:pt x="71883" y="54473"/>
                  </a:cubicBezTo>
                  <a:cubicBezTo>
                    <a:pt x="71997" y="54321"/>
                    <a:pt x="72113" y="54172"/>
                    <a:pt x="72298" y="54099"/>
                  </a:cubicBezTo>
                  <a:close/>
                  <a:moveTo>
                    <a:pt x="77720" y="55708"/>
                  </a:moveTo>
                  <a:cubicBezTo>
                    <a:pt x="77725" y="55708"/>
                    <a:pt x="77731" y="55708"/>
                    <a:pt x="77736" y="55708"/>
                  </a:cubicBezTo>
                  <a:lnTo>
                    <a:pt x="77910" y="55804"/>
                  </a:lnTo>
                  <a:cubicBezTo>
                    <a:pt x="77837" y="55830"/>
                    <a:pt x="77767" y="55867"/>
                    <a:pt x="77693" y="55875"/>
                  </a:cubicBezTo>
                  <a:cubicBezTo>
                    <a:pt x="77692" y="55875"/>
                    <a:pt x="77690" y="55875"/>
                    <a:pt x="77689" y="55875"/>
                  </a:cubicBezTo>
                  <a:cubicBezTo>
                    <a:pt x="77643" y="55875"/>
                    <a:pt x="77560" y="55837"/>
                    <a:pt x="77558" y="55811"/>
                  </a:cubicBezTo>
                  <a:cubicBezTo>
                    <a:pt x="77551" y="55720"/>
                    <a:pt x="77623" y="55708"/>
                    <a:pt x="77720" y="55708"/>
                  </a:cubicBezTo>
                  <a:close/>
                  <a:moveTo>
                    <a:pt x="38452" y="55404"/>
                  </a:moveTo>
                  <a:cubicBezTo>
                    <a:pt x="38523" y="55404"/>
                    <a:pt x="38600" y="55463"/>
                    <a:pt x="38605" y="55561"/>
                  </a:cubicBezTo>
                  <a:cubicBezTo>
                    <a:pt x="38611" y="55651"/>
                    <a:pt x="38578" y="55724"/>
                    <a:pt x="38487" y="55747"/>
                  </a:cubicBezTo>
                  <a:cubicBezTo>
                    <a:pt x="38220" y="55815"/>
                    <a:pt x="37951" y="55879"/>
                    <a:pt x="37668" y="55949"/>
                  </a:cubicBezTo>
                  <a:cubicBezTo>
                    <a:pt x="37825" y="56019"/>
                    <a:pt x="37984" y="56033"/>
                    <a:pt x="38142" y="56033"/>
                  </a:cubicBezTo>
                  <a:cubicBezTo>
                    <a:pt x="38242" y="56033"/>
                    <a:pt x="38342" y="56028"/>
                    <a:pt x="38441" y="56028"/>
                  </a:cubicBezTo>
                  <a:cubicBezTo>
                    <a:pt x="38485" y="56028"/>
                    <a:pt x="38528" y="56029"/>
                    <a:pt x="38571" y="56032"/>
                  </a:cubicBezTo>
                  <a:cubicBezTo>
                    <a:pt x="38919" y="56055"/>
                    <a:pt x="38970" y="56272"/>
                    <a:pt x="38953" y="56550"/>
                  </a:cubicBezTo>
                  <a:lnTo>
                    <a:pt x="38954" y="56552"/>
                  </a:lnTo>
                  <a:cubicBezTo>
                    <a:pt x="38054" y="56441"/>
                    <a:pt x="37155" y="56323"/>
                    <a:pt x="36254" y="56226"/>
                  </a:cubicBezTo>
                  <a:cubicBezTo>
                    <a:pt x="35925" y="56190"/>
                    <a:pt x="35592" y="56194"/>
                    <a:pt x="35253" y="55984"/>
                  </a:cubicBezTo>
                  <a:cubicBezTo>
                    <a:pt x="36047" y="55729"/>
                    <a:pt x="36844" y="55660"/>
                    <a:pt x="37617" y="55490"/>
                  </a:cubicBezTo>
                  <a:cubicBezTo>
                    <a:pt x="37892" y="55459"/>
                    <a:pt x="38168" y="55420"/>
                    <a:pt x="38444" y="55404"/>
                  </a:cubicBezTo>
                  <a:cubicBezTo>
                    <a:pt x="38447" y="55404"/>
                    <a:pt x="38449" y="55404"/>
                    <a:pt x="38452" y="55404"/>
                  </a:cubicBezTo>
                  <a:close/>
                  <a:moveTo>
                    <a:pt x="68139" y="56022"/>
                  </a:moveTo>
                  <a:cubicBezTo>
                    <a:pt x="68199" y="56022"/>
                    <a:pt x="68266" y="56071"/>
                    <a:pt x="68345" y="56212"/>
                  </a:cubicBezTo>
                  <a:cubicBezTo>
                    <a:pt x="68108" y="56282"/>
                    <a:pt x="67990" y="56453"/>
                    <a:pt x="67942" y="56685"/>
                  </a:cubicBezTo>
                  <a:cubicBezTo>
                    <a:pt x="67941" y="56685"/>
                    <a:pt x="67940" y="56685"/>
                    <a:pt x="67939" y="56685"/>
                  </a:cubicBezTo>
                  <a:cubicBezTo>
                    <a:pt x="67893" y="56685"/>
                    <a:pt x="67845" y="56693"/>
                    <a:pt x="67800" y="56693"/>
                  </a:cubicBezTo>
                  <a:cubicBezTo>
                    <a:pt x="67725" y="56693"/>
                    <a:pt x="67657" y="56672"/>
                    <a:pt x="67623" y="56564"/>
                  </a:cubicBezTo>
                  <a:cubicBezTo>
                    <a:pt x="67714" y="56492"/>
                    <a:pt x="67781" y="56406"/>
                    <a:pt x="67794" y="56287"/>
                  </a:cubicBezTo>
                  <a:cubicBezTo>
                    <a:pt x="67915" y="56242"/>
                    <a:pt x="68012" y="56022"/>
                    <a:pt x="68139" y="56022"/>
                  </a:cubicBezTo>
                  <a:close/>
                  <a:moveTo>
                    <a:pt x="68783" y="56020"/>
                  </a:moveTo>
                  <a:cubicBezTo>
                    <a:pt x="68845" y="56020"/>
                    <a:pt x="68906" y="56067"/>
                    <a:pt x="68968" y="56207"/>
                  </a:cubicBezTo>
                  <a:lnTo>
                    <a:pt x="69131" y="56228"/>
                  </a:lnTo>
                  <a:lnTo>
                    <a:pt x="69131" y="56228"/>
                  </a:lnTo>
                  <a:lnTo>
                    <a:pt x="68968" y="56208"/>
                  </a:lnTo>
                  <a:cubicBezTo>
                    <a:pt x="68950" y="56228"/>
                    <a:pt x="68917" y="56250"/>
                    <a:pt x="68919" y="56267"/>
                  </a:cubicBezTo>
                  <a:cubicBezTo>
                    <a:pt x="68923" y="56308"/>
                    <a:pt x="68943" y="56350"/>
                    <a:pt x="68958" y="56389"/>
                  </a:cubicBezTo>
                  <a:cubicBezTo>
                    <a:pt x="68913" y="56367"/>
                    <a:pt x="68873" y="56358"/>
                    <a:pt x="68837" y="56358"/>
                  </a:cubicBezTo>
                  <a:cubicBezTo>
                    <a:pt x="68620" y="56358"/>
                    <a:pt x="68532" y="56695"/>
                    <a:pt x="68313" y="56695"/>
                  </a:cubicBezTo>
                  <a:cubicBezTo>
                    <a:pt x="68283" y="56695"/>
                    <a:pt x="68251" y="56689"/>
                    <a:pt x="68216" y="56675"/>
                  </a:cubicBezTo>
                  <a:cubicBezTo>
                    <a:pt x="68156" y="56458"/>
                    <a:pt x="68464" y="56410"/>
                    <a:pt x="68437" y="56207"/>
                  </a:cubicBezTo>
                  <a:cubicBezTo>
                    <a:pt x="68552" y="56185"/>
                    <a:pt x="68668" y="56020"/>
                    <a:pt x="68783" y="56020"/>
                  </a:cubicBezTo>
                  <a:close/>
                  <a:moveTo>
                    <a:pt x="65959" y="55548"/>
                  </a:moveTo>
                  <a:cubicBezTo>
                    <a:pt x="66047" y="55548"/>
                    <a:pt x="66139" y="55563"/>
                    <a:pt x="66238" y="55610"/>
                  </a:cubicBezTo>
                  <a:cubicBezTo>
                    <a:pt x="65903" y="56104"/>
                    <a:pt x="65490" y="56480"/>
                    <a:pt x="64943" y="56705"/>
                  </a:cubicBezTo>
                  <a:cubicBezTo>
                    <a:pt x="64939" y="56598"/>
                    <a:pt x="64936" y="56492"/>
                    <a:pt x="64933" y="56384"/>
                  </a:cubicBezTo>
                  <a:lnTo>
                    <a:pt x="64933" y="56384"/>
                  </a:lnTo>
                  <a:lnTo>
                    <a:pt x="65628" y="55590"/>
                  </a:lnTo>
                  <a:cubicBezTo>
                    <a:pt x="65736" y="55575"/>
                    <a:pt x="65844" y="55548"/>
                    <a:pt x="65959" y="55548"/>
                  </a:cubicBezTo>
                  <a:close/>
                  <a:moveTo>
                    <a:pt x="67096" y="57665"/>
                  </a:moveTo>
                  <a:cubicBezTo>
                    <a:pt x="67096" y="57665"/>
                    <a:pt x="67097" y="57666"/>
                    <a:pt x="67097" y="57666"/>
                  </a:cubicBezTo>
                  <a:cubicBezTo>
                    <a:pt x="67216" y="57819"/>
                    <a:pt x="67286" y="57959"/>
                    <a:pt x="67272" y="58143"/>
                  </a:cubicBezTo>
                  <a:cubicBezTo>
                    <a:pt x="67069" y="58175"/>
                    <a:pt x="66868" y="58223"/>
                    <a:pt x="66665" y="58235"/>
                  </a:cubicBezTo>
                  <a:cubicBezTo>
                    <a:pt x="66656" y="58235"/>
                    <a:pt x="66648" y="58235"/>
                    <a:pt x="66639" y="58235"/>
                  </a:cubicBezTo>
                  <a:cubicBezTo>
                    <a:pt x="66426" y="58235"/>
                    <a:pt x="66444" y="58075"/>
                    <a:pt x="66479" y="57917"/>
                  </a:cubicBezTo>
                  <a:lnTo>
                    <a:pt x="66271" y="57902"/>
                  </a:lnTo>
                  <a:lnTo>
                    <a:pt x="66271" y="57902"/>
                  </a:lnTo>
                  <a:lnTo>
                    <a:pt x="66480" y="57917"/>
                  </a:lnTo>
                  <a:cubicBezTo>
                    <a:pt x="66604" y="57694"/>
                    <a:pt x="66906" y="57776"/>
                    <a:pt x="67096" y="57665"/>
                  </a:cubicBezTo>
                  <a:close/>
                  <a:moveTo>
                    <a:pt x="65910" y="57553"/>
                  </a:moveTo>
                  <a:cubicBezTo>
                    <a:pt x="66078" y="57553"/>
                    <a:pt x="66157" y="57661"/>
                    <a:pt x="66062" y="57888"/>
                  </a:cubicBezTo>
                  <a:lnTo>
                    <a:pt x="66063" y="57888"/>
                  </a:lnTo>
                  <a:lnTo>
                    <a:pt x="66063" y="57888"/>
                  </a:lnTo>
                  <a:cubicBezTo>
                    <a:pt x="65804" y="58073"/>
                    <a:pt x="65541" y="58242"/>
                    <a:pt x="65231" y="58242"/>
                  </a:cubicBezTo>
                  <a:cubicBezTo>
                    <a:pt x="65142" y="58242"/>
                    <a:pt x="65050" y="58229"/>
                    <a:pt x="64953" y="58197"/>
                  </a:cubicBezTo>
                  <a:cubicBezTo>
                    <a:pt x="65163" y="57890"/>
                    <a:pt x="65430" y="57646"/>
                    <a:pt x="65799" y="57566"/>
                  </a:cubicBezTo>
                  <a:cubicBezTo>
                    <a:pt x="65839" y="57557"/>
                    <a:pt x="65877" y="57553"/>
                    <a:pt x="65910" y="57553"/>
                  </a:cubicBezTo>
                  <a:close/>
                  <a:moveTo>
                    <a:pt x="64677" y="58416"/>
                  </a:moveTo>
                  <a:cubicBezTo>
                    <a:pt x="64704" y="58416"/>
                    <a:pt x="64732" y="58418"/>
                    <a:pt x="64760" y="58420"/>
                  </a:cubicBezTo>
                  <a:cubicBezTo>
                    <a:pt x="64732" y="58418"/>
                    <a:pt x="64703" y="58416"/>
                    <a:pt x="64675" y="58416"/>
                  </a:cubicBezTo>
                  <a:close/>
                  <a:moveTo>
                    <a:pt x="64674" y="58416"/>
                  </a:moveTo>
                  <a:cubicBezTo>
                    <a:pt x="64626" y="58416"/>
                    <a:pt x="64579" y="58423"/>
                    <a:pt x="64541" y="58443"/>
                  </a:cubicBezTo>
                  <a:lnTo>
                    <a:pt x="64541" y="58443"/>
                  </a:lnTo>
                  <a:cubicBezTo>
                    <a:pt x="64579" y="58422"/>
                    <a:pt x="64625" y="58416"/>
                    <a:pt x="64674" y="58416"/>
                  </a:cubicBezTo>
                  <a:close/>
                  <a:moveTo>
                    <a:pt x="67472" y="56039"/>
                  </a:moveTo>
                  <a:cubicBezTo>
                    <a:pt x="67516" y="56039"/>
                    <a:pt x="67563" y="56043"/>
                    <a:pt x="67613" y="56051"/>
                  </a:cubicBezTo>
                  <a:cubicBezTo>
                    <a:pt x="67566" y="56165"/>
                    <a:pt x="67518" y="56280"/>
                    <a:pt x="67471" y="56394"/>
                  </a:cubicBezTo>
                  <a:cubicBezTo>
                    <a:pt x="67426" y="56415"/>
                    <a:pt x="67397" y="56458"/>
                    <a:pt x="67395" y="56507"/>
                  </a:cubicBezTo>
                  <a:lnTo>
                    <a:pt x="67398" y="56507"/>
                  </a:lnTo>
                  <a:lnTo>
                    <a:pt x="67259" y="56595"/>
                  </a:lnTo>
                  <a:cubicBezTo>
                    <a:pt x="67172" y="56615"/>
                    <a:pt x="67066" y="56609"/>
                    <a:pt x="67074" y="56746"/>
                  </a:cubicBezTo>
                  <a:cubicBezTo>
                    <a:pt x="67000" y="56885"/>
                    <a:pt x="66875" y="57027"/>
                    <a:pt x="67101" y="57146"/>
                  </a:cubicBezTo>
                  <a:lnTo>
                    <a:pt x="67442" y="56885"/>
                  </a:lnTo>
                  <a:lnTo>
                    <a:pt x="67947" y="56888"/>
                  </a:lnTo>
                  <a:cubicBezTo>
                    <a:pt x="67964" y="56941"/>
                    <a:pt x="67967" y="56996"/>
                    <a:pt x="67953" y="57050"/>
                  </a:cubicBezTo>
                  <a:lnTo>
                    <a:pt x="67869" y="57345"/>
                  </a:lnTo>
                  <a:cubicBezTo>
                    <a:pt x="67958" y="57350"/>
                    <a:pt x="68045" y="57355"/>
                    <a:pt x="68133" y="57361"/>
                  </a:cubicBezTo>
                  <a:cubicBezTo>
                    <a:pt x="68265" y="57221"/>
                    <a:pt x="68402" y="57111"/>
                    <a:pt x="68594" y="57111"/>
                  </a:cubicBezTo>
                  <a:cubicBezTo>
                    <a:pt x="68632" y="57111"/>
                    <a:pt x="68672" y="57115"/>
                    <a:pt x="68715" y="57124"/>
                  </a:cubicBezTo>
                  <a:cubicBezTo>
                    <a:pt x="70996" y="57622"/>
                    <a:pt x="73261" y="58177"/>
                    <a:pt x="75475" y="58926"/>
                  </a:cubicBezTo>
                  <a:cubicBezTo>
                    <a:pt x="75544" y="58949"/>
                    <a:pt x="75596" y="59025"/>
                    <a:pt x="75657" y="59077"/>
                  </a:cubicBezTo>
                  <a:cubicBezTo>
                    <a:pt x="73819" y="58869"/>
                    <a:pt x="71974" y="58738"/>
                    <a:pt x="70129" y="58620"/>
                  </a:cubicBezTo>
                  <a:lnTo>
                    <a:pt x="68066" y="58365"/>
                  </a:lnTo>
                  <a:cubicBezTo>
                    <a:pt x="67794" y="58331"/>
                    <a:pt x="67506" y="58355"/>
                    <a:pt x="67286" y="58144"/>
                  </a:cubicBezTo>
                  <a:cubicBezTo>
                    <a:pt x="67478" y="57904"/>
                    <a:pt x="67734" y="57894"/>
                    <a:pt x="67995" y="57894"/>
                  </a:cubicBezTo>
                  <a:cubicBezTo>
                    <a:pt x="68019" y="57894"/>
                    <a:pt x="68042" y="57894"/>
                    <a:pt x="68066" y="57894"/>
                  </a:cubicBezTo>
                  <a:cubicBezTo>
                    <a:pt x="68164" y="57894"/>
                    <a:pt x="68262" y="57893"/>
                    <a:pt x="68356" y="57878"/>
                  </a:cubicBezTo>
                  <a:cubicBezTo>
                    <a:pt x="68271" y="57670"/>
                    <a:pt x="67986" y="57695"/>
                    <a:pt x="67950" y="57469"/>
                  </a:cubicBezTo>
                  <a:cubicBezTo>
                    <a:pt x="67912" y="57444"/>
                    <a:pt x="67874" y="57434"/>
                    <a:pt x="67837" y="57434"/>
                  </a:cubicBezTo>
                  <a:cubicBezTo>
                    <a:pt x="67736" y="57434"/>
                    <a:pt x="67637" y="57503"/>
                    <a:pt x="67535" y="57503"/>
                  </a:cubicBezTo>
                  <a:cubicBezTo>
                    <a:pt x="67510" y="57503"/>
                    <a:pt x="67485" y="57499"/>
                    <a:pt x="67460" y="57489"/>
                  </a:cubicBezTo>
                  <a:lnTo>
                    <a:pt x="67269" y="57473"/>
                  </a:lnTo>
                  <a:cubicBezTo>
                    <a:pt x="67259" y="57473"/>
                    <a:pt x="67248" y="57473"/>
                    <a:pt x="67237" y="57474"/>
                  </a:cubicBezTo>
                  <a:cubicBezTo>
                    <a:pt x="67113" y="57396"/>
                    <a:pt x="67063" y="57284"/>
                    <a:pt x="67085" y="57141"/>
                  </a:cubicBezTo>
                  <a:cubicBezTo>
                    <a:pt x="67034" y="57105"/>
                    <a:pt x="66985" y="57092"/>
                    <a:pt x="66936" y="57092"/>
                  </a:cubicBezTo>
                  <a:cubicBezTo>
                    <a:pt x="66776" y="57092"/>
                    <a:pt x="66618" y="57235"/>
                    <a:pt x="66451" y="57235"/>
                  </a:cubicBezTo>
                  <a:cubicBezTo>
                    <a:pt x="66384" y="57235"/>
                    <a:pt x="66314" y="57212"/>
                    <a:pt x="66243" y="57145"/>
                  </a:cubicBezTo>
                  <a:cubicBezTo>
                    <a:pt x="66279" y="56762"/>
                    <a:pt x="66775" y="56810"/>
                    <a:pt x="66878" y="56530"/>
                  </a:cubicBezTo>
                  <a:cubicBezTo>
                    <a:pt x="66998" y="56210"/>
                    <a:pt x="67172" y="56039"/>
                    <a:pt x="67472" y="56039"/>
                  </a:cubicBezTo>
                  <a:close/>
                  <a:moveTo>
                    <a:pt x="39493" y="58273"/>
                  </a:moveTo>
                  <a:cubicBezTo>
                    <a:pt x="39607" y="58292"/>
                    <a:pt x="39727" y="58339"/>
                    <a:pt x="39839" y="58339"/>
                  </a:cubicBezTo>
                  <a:cubicBezTo>
                    <a:pt x="39859" y="58339"/>
                    <a:pt x="39879" y="58337"/>
                    <a:pt x="39898" y="58334"/>
                  </a:cubicBezTo>
                  <a:cubicBezTo>
                    <a:pt x="40042" y="58308"/>
                    <a:pt x="40179" y="58296"/>
                    <a:pt x="40307" y="58296"/>
                  </a:cubicBezTo>
                  <a:cubicBezTo>
                    <a:pt x="41125" y="58296"/>
                    <a:pt x="41640" y="58798"/>
                    <a:pt x="41998" y="59576"/>
                  </a:cubicBezTo>
                  <a:cubicBezTo>
                    <a:pt x="39530" y="59267"/>
                    <a:pt x="37048" y="59089"/>
                    <a:pt x="34570" y="58862"/>
                  </a:cubicBezTo>
                  <a:cubicBezTo>
                    <a:pt x="36026" y="58529"/>
                    <a:pt x="37497" y="58438"/>
                    <a:pt x="38966" y="58333"/>
                  </a:cubicBezTo>
                  <a:cubicBezTo>
                    <a:pt x="39042" y="58341"/>
                    <a:pt x="39118" y="58350"/>
                    <a:pt x="39193" y="58350"/>
                  </a:cubicBezTo>
                  <a:cubicBezTo>
                    <a:pt x="39296" y="58350"/>
                    <a:pt x="39397" y="58333"/>
                    <a:pt x="39493" y="58273"/>
                  </a:cubicBezTo>
                  <a:close/>
                  <a:moveTo>
                    <a:pt x="64110" y="58856"/>
                  </a:moveTo>
                  <a:cubicBezTo>
                    <a:pt x="64206" y="58856"/>
                    <a:pt x="64324" y="58898"/>
                    <a:pt x="64425" y="58909"/>
                  </a:cubicBezTo>
                  <a:cubicBezTo>
                    <a:pt x="64385" y="59289"/>
                    <a:pt x="64053" y="59432"/>
                    <a:pt x="63788" y="59477"/>
                  </a:cubicBezTo>
                  <a:cubicBezTo>
                    <a:pt x="63396" y="59546"/>
                    <a:pt x="63252" y="59800"/>
                    <a:pt x="63086" y="60077"/>
                  </a:cubicBezTo>
                  <a:lnTo>
                    <a:pt x="63087" y="60077"/>
                  </a:lnTo>
                  <a:cubicBezTo>
                    <a:pt x="62908" y="60135"/>
                    <a:pt x="62729" y="60205"/>
                    <a:pt x="62535" y="60205"/>
                  </a:cubicBezTo>
                  <a:cubicBezTo>
                    <a:pt x="62367" y="60205"/>
                    <a:pt x="62186" y="60152"/>
                    <a:pt x="61985" y="59993"/>
                  </a:cubicBezTo>
                  <a:cubicBezTo>
                    <a:pt x="62702" y="59594"/>
                    <a:pt x="63354" y="59221"/>
                    <a:pt x="64019" y="58875"/>
                  </a:cubicBezTo>
                  <a:cubicBezTo>
                    <a:pt x="64046" y="58861"/>
                    <a:pt x="64077" y="58856"/>
                    <a:pt x="64110" y="58856"/>
                  </a:cubicBezTo>
                  <a:close/>
                  <a:moveTo>
                    <a:pt x="61926" y="61099"/>
                  </a:moveTo>
                  <a:cubicBezTo>
                    <a:pt x="61927" y="61101"/>
                    <a:pt x="61928" y="61104"/>
                    <a:pt x="61930" y="61107"/>
                  </a:cubicBezTo>
                  <a:lnTo>
                    <a:pt x="61926" y="61099"/>
                  </a:lnTo>
                  <a:close/>
                  <a:moveTo>
                    <a:pt x="61590" y="60414"/>
                  </a:moveTo>
                  <a:cubicBezTo>
                    <a:pt x="61757" y="60414"/>
                    <a:pt x="61913" y="60489"/>
                    <a:pt x="62025" y="60713"/>
                  </a:cubicBezTo>
                  <a:lnTo>
                    <a:pt x="62025" y="60715"/>
                  </a:lnTo>
                  <a:cubicBezTo>
                    <a:pt x="61792" y="60758"/>
                    <a:pt x="61591" y="60846"/>
                    <a:pt x="61494" y="61080"/>
                  </a:cubicBezTo>
                  <a:lnTo>
                    <a:pt x="61922" y="61088"/>
                  </a:lnTo>
                  <a:lnTo>
                    <a:pt x="61926" y="61099"/>
                  </a:lnTo>
                  <a:lnTo>
                    <a:pt x="61926" y="61099"/>
                  </a:lnTo>
                  <a:cubicBezTo>
                    <a:pt x="61871" y="60943"/>
                    <a:pt x="62138" y="60865"/>
                    <a:pt x="62028" y="60696"/>
                  </a:cubicBezTo>
                  <a:lnTo>
                    <a:pt x="62028" y="60696"/>
                  </a:lnTo>
                  <a:cubicBezTo>
                    <a:pt x="62061" y="60713"/>
                    <a:pt x="62094" y="60719"/>
                    <a:pt x="62128" y="60719"/>
                  </a:cubicBezTo>
                  <a:cubicBezTo>
                    <a:pt x="62227" y="60719"/>
                    <a:pt x="62328" y="60665"/>
                    <a:pt x="62427" y="60665"/>
                  </a:cubicBezTo>
                  <a:cubicBezTo>
                    <a:pt x="62471" y="60665"/>
                    <a:pt x="62514" y="60676"/>
                    <a:pt x="62557" y="60707"/>
                  </a:cubicBezTo>
                  <a:cubicBezTo>
                    <a:pt x="62540" y="60659"/>
                    <a:pt x="62554" y="60626"/>
                    <a:pt x="62603" y="60617"/>
                  </a:cubicBezTo>
                  <a:cubicBezTo>
                    <a:pt x="62617" y="60615"/>
                    <a:pt x="62630" y="60614"/>
                    <a:pt x="62642" y="60614"/>
                  </a:cubicBezTo>
                  <a:cubicBezTo>
                    <a:pt x="62713" y="60614"/>
                    <a:pt x="62755" y="60653"/>
                    <a:pt x="62750" y="60743"/>
                  </a:cubicBezTo>
                  <a:lnTo>
                    <a:pt x="62580" y="60742"/>
                  </a:lnTo>
                  <a:cubicBezTo>
                    <a:pt x="62571" y="60792"/>
                    <a:pt x="62564" y="60843"/>
                    <a:pt x="62557" y="60893"/>
                  </a:cubicBezTo>
                  <a:cubicBezTo>
                    <a:pt x="62370" y="60933"/>
                    <a:pt x="62237" y="61127"/>
                    <a:pt x="62037" y="61127"/>
                  </a:cubicBezTo>
                  <a:cubicBezTo>
                    <a:pt x="62003" y="61127"/>
                    <a:pt x="61967" y="61122"/>
                    <a:pt x="61929" y="61109"/>
                  </a:cubicBezTo>
                  <a:lnTo>
                    <a:pt x="61922" y="61089"/>
                  </a:lnTo>
                  <a:cubicBezTo>
                    <a:pt x="61856" y="61215"/>
                    <a:pt x="61792" y="61264"/>
                    <a:pt x="61729" y="61264"/>
                  </a:cubicBezTo>
                  <a:cubicBezTo>
                    <a:pt x="61648" y="61264"/>
                    <a:pt x="61569" y="61184"/>
                    <a:pt x="61490" y="61086"/>
                  </a:cubicBezTo>
                  <a:cubicBezTo>
                    <a:pt x="61491" y="61084"/>
                    <a:pt x="61493" y="61082"/>
                    <a:pt x="61494" y="61080"/>
                  </a:cubicBezTo>
                  <a:lnTo>
                    <a:pt x="61485" y="61080"/>
                  </a:lnTo>
                  <a:lnTo>
                    <a:pt x="61484" y="61101"/>
                  </a:lnTo>
                  <a:cubicBezTo>
                    <a:pt x="61345" y="61156"/>
                    <a:pt x="61207" y="61176"/>
                    <a:pt x="61069" y="61176"/>
                  </a:cubicBezTo>
                  <a:cubicBezTo>
                    <a:pt x="60843" y="61176"/>
                    <a:pt x="60617" y="61122"/>
                    <a:pt x="60390" y="61082"/>
                  </a:cubicBezTo>
                  <a:cubicBezTo>
                    <a:pt x="60575" y="60784"/>
                    <a:pt x="60892" y="60653"/>
                    <a:pt x="61184" y="60521"/>
                  </a:cubicBezTo>
                  <a:cubicBezTo>
                    <a:pt x="61315" y="60462"/>
                    <a:pt x="61456" y="60414"/>
                    <a:pt x="61590" y="60414"/>
                  </a:cubicBezTo>
                  <a:close/>
                  <a:moveTo>
                    <a:pt x="60236" y="61288"/>
                  </a:moveTo>
                  <a:cubicBezTo>
                    <a:pt x="60385" y="61399"/>
                    <a:pt x="60555" y="61412"/>
                    <a:pt x="60729" y="61412"/>
                  </a:cubicBezTo>
                  <a:cubicBezTo>
                    <a:pt x="60781" y="61412"/>
                    <a:pt x="60834" y="61411"/>
                    <a:pt x="60886" y="61411"/>
                  </a:cubicBezTo>
                  <a:cubicBezTo>
                    <a:pt x="61065" y="61411"/>
                    <a:pt x="61241" y="61424"/>
                    <a:pt x="61393" y="61546"/>
                  </a:cubicBezTo>
                  <a:cubicBezTo>
                    <a:pt x="61245" y="61660"/>
                    <a:pt x="61095" y="61698"/>
                    <a:pt x="60945" y="61698"/>
                  </a:cubicBezTo>
                  <a:cubicBezTo>
                    <a:pt x="60653" y="61698"/>
                    <a:pt x="60358" y="61554"/>
                    <a:pt x="60066" y="61554"/>
                  </a:cubicBezTo>
                  <a:cubicBezTo>
                    <a:pt x="60025" y="61554"/>
                    <a:pt x="59985" y="61557"/>
                    <a:pt x="59944" y="61563"/>
                  </a:cubicBezTo>
                  <a:lnTo>
                    <a:pt x="59988" y="61291"/>
                  </a:lnTo>
                  <a:lnTo>
                    <a:pt x="60236" y="61288"/>
                  </a:lnTo>
                  <a:close/>
                  <a:moveTo>
                    <a:pt x="44060" y="61622"/>
                  </a:moveTo>
                  <a:cubicBezTo>
                    <a:pt x="44095" y="61650"/>
                    <a:pt x="44120" y="61689"/>
                    <a:pt x="44135" y="61732"/>
                  </a:cubicBezTo>
                  <a:cubicBezTo>
                    <a:pt x="44120" y="61689"/>
                    <a:pt x="44095" y="61650"/>
                    <a:pt x="44058" y="61622"/>
                  </a:cubicBezTo>
                  <a:close/>
                  <a:moveTo>
                    <a:pt x="64588" y="59874"/>
                  </a:moveTo>
                  <a:cubicBezTo>
                    <a:pt x="64669" y="59895"/>
                    <a:pt x="64748" y="59922"/>
                    <a:pt x="64830" y="59935"/>
                  </a:cubicBezTo>
                  <a:cubicBezTo>
                    <a:pt x="68001" y="60489"/>
                    <a:pt x="71057" y="61413"/>
                    <a:pt x="73984" y="62758"/>
                  </a:cubicBezTo>
                  <a:cubicBezTo>
                    <a:pt x="74253" y="62883"/>
                    <a:pt x="74556" y="62954"/>
                    <a:pt x="74778" y="63195"/>
                  </a:cubicBezTo>
                  <a:cubicBezTo>
                    <a:pt x="74692" y="63266"/>
                    <a:pt x="74608" y="63289"/>
                    <a:pt x="74527" y="63289"/>
                  </a:cubicBezTo>
                  <a:cubicBezTo>
                    <a:pt x="74417" y="63289"/>
                    <a:pt x="74312" y="63247"/>
                    <a:pt x="74213" y="63230"/>
                  </a:cubicBezTo>
                  <a:cubicBezTo>
                    <a:pt x="71694" y="62769"/>
                    <a:pt x="69165" y="62351"/>
                    <a:pt x="66628" y="62000"/>
                  </a:cubicBezTo>
                  <a:cubicBezTo>
                    <a:pt x="65278" y="61814"/>
                    <a:pt x="63945" y="61509"/>
                    <a:pt x="62580" y="61433"/>
                  </a:cubicBezTo>
                  <a:cubicBezTo>
                    <a:pt x="62400" y="61202"/>
                    <a:pt x="62705" y="61199"/>
                    <a:pt x="62749" y="61072"/>
                  </a:cubicBezTo>
                  <a:cubicBezTo>
                    <a:pt x="62914" y="61025"/>
                    <a:pt x="63051" y="60940"/>
                    <a:pt x="63135" y="60784"/>
                  </a:cubicBezTo>
                  <a:lnTo>
                    <a:pt x="63650" y="60685"/>
                  </a:lnTo>
                  <a:cubicBezTo>
                    <a:pt x="63822" y="60734"/>
                    <a:pt x="63993" y="60760"/>
                    <a:pt x="64167" y="60760"/>
                  </a:cubicBezTo>
                  <a:cubicBezTo>
                    <a:pt x="64319" y="60760"/>
                    <a:pt x="64472" y="60740"/>
                    <a:pt x="64628" y="60697"/>
                  </a:cubicBezTo>
                  <a:cubicBezTo>
                    <a:pt x="64433" y="60486"/>
                    <a:pt x="64076" y="60602"/>
                    <a:pt x="63932" y="60316"/>
                  </a:cubicBezTo>
                  <a:cubicBezTo>
                    <a:pt x="64087" y="60071"/>
                    <a:pt x="64299" y="59915"/>
                    <a:pt x="64588" y="59874"/>
                  </a:cubicBezTo>
                  <a:close/>
                  <a:moveTo>
                    <a:pt x="60727" y="763"/>
                  </a:moveTo>
                  <a:cubicBezTo>
                    <a:pt x="61499" y="763"/>
                    <a:pt x="62271" y="845"/>
                    <a:pt x="63044" y="1042"/>
                  </a:cubicBezTo>
                  <a:cubicBezTo>
                    <a:pt x="62895" y="1029"/>
                    <a:pt x="62746" y="1023"/>
                    <a:pt x="62597" y="1023"/>
                  </a:cubicBezTo>
                  <a:cubicBezTo>
                    <a:pt x="61634" y="1023"/>
                    <a:pt x="60685" y="1258"/>
                    <a:pt x="59722" y="1258"/>
                  </a:cubicBezTo>
                  <a:cubicBezTo>
                    <a:pt x="59588" y="1258"/>
                    <a:pt x="59454" y="1253"/>
                    <a:pt x="59320" y="1243"/>
                  </a:cubicBezTo>
                  <a:cubicBezTo>
                    <a:pt x="59238" y="1236"/>
                    <a:pt x="59155" y="1229"/>
                    <a:pt x="59072" y="1229"/>
                  </a:cubicBezTo>
                  <a:cubicBezTo>
                    <a:pt x="58908" y="1229"/>
                    <a:pt x="58746" y="1259"/>
                    <a:pt x="58610" y="1391"/>
                  </a:cubicBezTo>
                  <a:cubicBezTo>
                    <a:pt x="58981" y="1493"/>
                    <a:pt x="59351" y="1527"/>
                    <a:pt x="59723" y="1527"/>
                  </a:cubicBezTo>
                  <a:cubicBezTo>
                    <a:pt x="60091" y="1527"/>
                    <a:pt x="60461" y="1494"/>
                    <a:pt x="60838" y="1461"/>
                  </a:cubicBezTo>
                  <a:cubicBezTo>
                    <a:pt x="61312" y="1421"/>
                    <a:pt x="61785" y="1399"/>
                    <a:pt x="62255" y="1399"/>
                  </a:cubicBezTo>
                  <a:cubicBezTo>
                    <a:pt x="63923" y="1399"/>
                    <a:pt x="65560" y="1678"/>
                    <a:pt x="67119" y="2413"/>
                  </a:cubicBezTo>
                  <a:cubicBezTo>
                    <a:pt x="67531" y="2484"/>
                    <a:pt x="67886" y="2681"/>
                    <a:pt x="68223" y="2916"/>
                  </a:cubicBezTo>
                  <a:lnTo>
                    <a:pt x="67912" y="2993"/>
                  </a:lnTo>
                  <a:lnTo>
                    <a:pt x="66932" y="2732"/>
                  </a:lnTo>
                  <a:lnTo>
                    <a:pt x="65137" y="2435"/>
                  </a:lnTo>
                  <a:cubicBezTo>
                    <a:pt x="64554" y="2293"/>
                    <a:pt x="64027" y="1973"/>
                    <a:pt x="63422" y="1904"/>
                  </a:cubicBezTo>
                  <a:cubicBezTo>
                    <a:pt x="63115" y="1777"/>
                    <a:pt x="62813" y="1729"/>
                    <a:pt x="62505" y="1729"/>
                  </a:cubicBezTo>
                  <a:cubicBezTo>
                    <a:pt x="61986" y="1729"/>
                    <a:pt x="61450" y="1866"/>
                    <a:pt x="60854" y="1994"/>
                  </a:cubicBezTo>
                  <a:cubicBezTo>
                    <a:pt x="61127" y="2125"/>
                    <a:pt x="61369" y="2165"/>
                    <a:pt x="61592" y="2165"/>
                  </a:cubicBezTo>
                  <a:cubicBezTo>
                    <a:pt x="61807" y="2165"/>
                    <a:pt x="62004" y="2127"/>
                    <a:pt x="62196" y="2098"/>
                  </a:cubicBezTo>
                  <a:cubicBezTo>
                    <a:pt x="62422" y="2063"/>
                    <a:pt x="62645" y="2044"/>
                    <a:pt x="62867" y="2044"/>
                  </a:cubicBezTo>
                  <a:cubicBezTo>
                    <a:pt x="63053" y="2044"/>
                    <a:pt x="63238" y="2057"/>
                    <a:pt x="63425" y="2086"/>
                  </a:cubicBezTo>
                  <a:cubicBezTo>
                    <a:pt x="63480" y="2143"/>
                    <a:pt x="63535" y="2200"/>
                    <a:pt x="63591" y="2257"/>
                  </a:cubicBezTo>
                  <a:cubicBezTo>
                    <a:pt x="63787" y="2327"/>
                    <a:pt x="63990" y="2382"/>
                    <a:pt x="64096" y="2587"/>
                  </a:cubicBezTo>
                  <a:cubicBezTo>
                    <a:pt x="64137" y="2584"/>
                    <a:pt x="64177" y="2581"/>
                    <a:pt x="64217" y="2581"/>
                  </a:cubicBezTo>
                  <a:cubicBezTo>
                    <a:pt x="64357" y="2581"/>
                    <a:pt x="64488" y="2610"/>
                    <a:pt x="64595" y="2729"/>
                  </a:cubicBezTo>
                  <a:lnTo>
                    <a:pt x="65099" y="2756"/>
                  </a:lnTo>
                  <a:cubicBezTo>
                    <a:pt x="65855" y="2922"/>
                    <a:pt x="66616" y="3073"/>
                    <a:pt x="67366" y="3261"/>
                  </a:cubicBezTo>
                  <a:cubicBezTo>
                    <a:pt x="68196" y="3470"/>
                    <a:pt x="69017" y="3710"/>
                    <a:pt x="69781" y="4111"/>
                  </a:cubicBezTo>
                  <a:lnTo>
                    <a:pt x="69781" y="4419"/>
                  </a:lnTo>
                  <a:lnTo>
                    <a:pt x="69296" y="4302"/>
                  </a:lnTo>
                  <a:cubicBezTo>
                    <a:pt x="68855" y="4140"/>
                    <a:pt x="68426" y="3923"/>
                    <a:pt x="67944" y="3923"/>
                  </a:cubicBezTo>
                  <a:cubicBezTo>
                    <a:pt x="67892" y="3923"/>
                    <a:pt x="67838" y="3926"/>
                    <a:pt x="67784" y="3931"/>
                  </a:cubicBezTo>
                  <a:cubicBezTo>
                    <a:pt x="67738" y="3838"/>
                    <a:pt x="67687" y="3795"/>
                    <a:pt x="67632" y="3795"/>
                  </a:cubicBezTo>
                  <a:cubicBezTo>
                    <a:pt x="67580" y="3795"/>
                    <a:pt x="67524" y="3834"/>
                    <a:pt x="67464" y="3908"/>
                  </a:cubicBezTo>
                  <a:lnTo>
                    <a:pt x="67777" y="3937"/>
                  </a:lnTo>
                  <a:cubicBezTo>
                    <a:pt x="67818" y="4118"/>
                    <a:pt x="68078" y="4085"/>
                    <a:pt x="68114" y="4271"/>
                  </a:cubicBezTo>
                  <a:cubicBezTo>
                    <a:pt x="68150" y="4271"/>
                    <a:pt x="68188" y="4269"/>
                    <a:pt x="68224" y="4269"/>
                  </a:cubicBezTo>
                  <a:cubicBezTo>
                    <a:pt x="68327" y="4269"/>
                    <a:pt x="68421" y="4288"/>
                    <a:pt x="68449" y="4438"/>
                  </a:cubicBezTo>
                  <a:cubicBezTo>
                    <a:pt x="68503" y="4423"/>
                    <a:pt x="68556" y="4416"/>
                    <a:pt x="68608" y="4416"/>
                  </a:cubicBezTo>
                  <a:cubicBezTo>
                    <a:pt x="68846" y="4416"/>
                    <a:pt x="69064" y="4549"/>
                    <a:pt x="69300" y="4570"/>
                  </a:cubicBezTo>
                  <a:cubicBezTo>
                    <a:pt x="69308" y="4569"/>
                    <a:pt x="69316" y="4568"/>
                    <a:pt x="69325" y="4568"/>
                  </a:cubicBezTo>
                  <a:cubicBezTo>
                    <a:pt x="69427" y="4568"/>
                    <a:pt x="69557" y="4680"/>
                    <a:pt x="69658" y="4680"/>
                  </a:cubicBezTo>
                  <a:cubicBezTo>
                    <a:pt x="69729" y="4680"/>
                    <a:pt x="69786" y="4625"/>
                    <a:pt x="69811" y="4442"/>
                  </a:cubicBezTo>
                  <a:cubicBezTo>
                    <a:pt x="69824" y="4444"/>
                    <a:pt x="69838" y="4444"/>
                    <a:pt x="69852" y="4444"/>
                  </a:cubicBezTo>
                  <a:cubicBezTo>
                    <a:pt x="69958" y="4444"/>
                    <a:pt x="70060" y="4405"/>
                    <a:pt x="70139" y="4335"/>
                  </a:cubicBezTo>
                  <a:lnTo>
                    <a:pt x="70139" y="4335"/>
                  </a:lnTo>
                  <a:cubicBezTo>
                    <a:pt x="69942" y="4515"/>
                    <a:pt x="69679" y="4701"/>
                    <a:pt x="70157" y="4870"/>
                  </a:cubicBezTo>
                  <a:cubicBezTo>
                    <a:pt x="70549" y="5011"/>
                    <a:pt x="70940" y="5158"/>
                    <a:pt x="71339" y="5269"/>
                  </a:cubicBezTo>
                  <a:cubicBezTo>
                    <a:pt x="72032" y="5461"/>
                    <a:pt x="72613" y="5814"/>
                    <a:pt x="73076" y="6361"/>
                  </a:cubicBezTo>
                  <a:cubicBezTo>
                    <a:pt x="73135" y="6436"/>
                    <a:pt x="73246" y="6498"/>
                    <a:pt x="73145" y="6611"/>
                  </a:cubicBezTo>
                  <a:cubicBezTo>
                    <a:pt x="73142" y="6611"/>
                    <a:pt x="73138" y="6611"/>
                    <a:pt x="73135" y="6611"/>
                  </a:cubicBezTo>
                  <a:cubicBezTo>
                    <a:pt x="73045" y="6611"/>
                    <a:pt x="72983" y="6565"/>
                    <a:pt x="72944" y="6483"/>
                  </a:cubicBezTo>
                  <a:cubicBezTo>
                    <a:pt x="71764" y="5742"/>
                    <a:pt x="70476" y="5243"/>
                    <a:pt x="69166" y="4792"/>
                  </a:cubicBezTo>
                  <a:cubicBezTo>
                    <a:pt x="68916" y="4706"/>
                    <a:pt x="68627" y="4687"/>
                    <a:pt x="68449" y="4447"/>
                  </a:cubicBezTo>
                  <a:cubicBezTo>
                    <a:pt x="68406" y="4447"/>
                    <a:pt x="68362" y="4451"/>
                    <a:pt x="68319" y="4451"/>
                  </a:cubicBezTo>
                  <a:cubicBezTo>
                    <a:pt x="68220" y="4451"/>
                    <a:pt x="68131" y="4428"/>
                    <a:pt x="68107" y="4280"/>
                  </a:cubicBezTo>
                  <a:cubicBezTo>
                    <a:pt x="68023" y="4290"/>
                    <a:pt x="67939" y="4300"/>
                    <a:pt x="67857" y="4300"/>
                  </a:cubicBezTo>
                  <a:cubicBezTo>
                    <a:pt x="67707" y="4300"/>
                    <a:pt x="67564" y="4267"/>
                    <a:pt x="67439" y="4141"/>
                  </a:cubicBezTo>
                  <a:lnTo>
                    <a:pt x="67110" y="4010"/>
                  </a:lnTo>
                  <a:cubicBezTo>
                    <a:pt x="67105" y="4016"/>
                    <a:pt x="67100" y="4021"/>
                    <a:pt x="67095" y="4027"/>
                  </a:cubicBezTo>
                  <a:cubicBezTo>
                    <a:pt x="67099" y="4016"/>
                    <a:pt x="67105" y="4005"/>
                    <a:pt x="67109" y="3992"/>
                  </a:cubicBezTo>
                  <a:cubicBezTo>
                    <a:pt x="66308" y="3554"/>
                    <a:pt x="65440" y="3266"/>
                    <a:pt x="64610" y="2895"/>
                  </a:cubicBezTo>
                  <a:cubicBezTo>
                    <a:pt x="64422" y="2823"/>
                    <a:pt x="64192" y="2819"/>
                    <a:pt x="64095" y="2594"/>
                  </a:cubicBezTo>
                  <a:cubicBezTo>
                    <a:pt x="64032" y="2608"/>
                    <a:pt x="63970" y="2617"/>
                    <a:pt x="63910" y="2617"/>
                  </a:cubicBezTo>
                  <a:cubicBezTo>
                    <a:pt x="63801" y="2617"/>
                    <a:pt x="63696" y="2587"/>
                    <a:pt x="63602" y="2504"/>
                  </a:cubicBezTo>
                  <a:cubicBezTo>
                    <a:pt x="63286" y="2373"/>
                    <a:pt x="62972" y="2289"/>
                    <a:pt x="62658" y="2289"/>
                  </a:cubicBezTo>
                  <a:cubicBezTo>
                    <a:pt x="62370" y="2289"/>
                    <a:pt x="62082" y="2360"/>
                    <a:pt x="61794" y="2528"/>
                  </a:cubicBezTo>
                  <a:cubicBezTo>
                    <a:pt x="61847" y="2527"/>
                    <a:pt x="61901" y="2526"/>
                    <a:pt x="61954" y="2526"/>
                  </a:cubicBezTo>
                  <a:cubicBezTo>
                    <a:pt x="62987" y="2526"/>
                    <a:pt x="63925" y="2804"/>
                    <a:pt x="64755" y="3439"/>
                  </a:cubicBezTo>
                  <a:cubicBezTo>
                    <a:pt x="64795" y="3470"/>
                    <a:pt x="64862" y="3465"/>
                    <a:pt x="64916" y="3478"/>
                  </a:cubicBezTo>
                  <a:cubicBezTo>
                    <a:pt x="65489" y="3685"/>
                    <a:pt x="66059" y="3900"/>
                    <a:pt x="66637" y="4099"/>
                  </a:cubicBezTo>
                  <a:cubicBezTo>
                    <a:pt x="66722" y="4129"/>
                    <a:pt x="66819" y="4178"/>
                    <a:pt x="66906" y="4178"/>
                  </a:cubicBezTo>
                  <a:cubicBezTo>
                    <a:pt x="66948" y="4178"/>
                    <a:pt x="66988" y="4167"/>
                    <a:pt x="67023" y="4137"/>
                  </a:cubicBezTo>
                  <a:lnTo>
                    <a:pt x="67023" y="4137"/>
                  </a:lnTo>
                  <a:cubicBezTo>
                    <a:pt x="66962" y="4293"/>
                    <a:pt x="67151" y="4363"/>
                    <a:pt x="67269" y="4457"/>
                  </a:cubicBezTo>
                  <a:cubicBezTo>
                    <a:pt x="67496" y="4460"/>
                    <a:pt x="67695" y="4514"/>
                    <a:pt x="67783" y="4753"/>
                  </a:cubicBezTo>
                  <a:cubicBezTo>
                    <a:pt x="69239" y="5164"/>
                    <a:pt x="70695" y="5579"/>
                    <a:pt x="71968" y="6441"/>
                  </a:cubicBezTo>
                  <a:cubicBezTo>
                    <a:pt x="72001" y="6434"/>
                    <a:pt x="72033" y="6430"/>
                    <a:pt x="72062" y="6430"/>
                  </a:cubicBezTo>
                  <a:cubicBezTo>
                    <a:pt x="72175" y="6430"/>
                    <a:pt x="72259" y="6485"/>
                    <a:pt x="72308" y="6609"/>
                  </a:cubicBezTo>
                  <a:cubicBezTo>
                    <a:pt x="72413" y="6620"/>
                    <a:pt x="72496" y="6649"/>
                    <a:pt x="72479" y="6780"/>
                  </a:cubicBezTo>
                  <a:lnTo>
                    <a:pt x="72755" y="6811"/>
                  </a:lnTo>
                  <a:cubicBezTo>
                    <a:pt x="72709" y="6885"/>
                    <a:pt x="72667" y="6913"/>
                    <a:pt x="72628" y="6913"/>
                  </a:cubicBezTo>
                  <a:cubicBezTo>
                    <a:pt x="72571" y="6913"/>
                    <a:pt x="72521" y="6851"/>
                    <a:pt x="72472" y="6787"/>
                  </a:cubicBezTo>
                  <a:cubicBezTo>
                    <a:pt x="72374" y="6771"/>
                    <a:pt x="72275" y="6755"/>
                    <a:pt x="72299" y="6620"/>
                  </a:cubicBezTo>
                  <a:lnTo>
                    <a:pt x="72299" y="6620"/>
                  </a:lnTo>
                  <a:cubicBezTo>
                    <a:pt x="72244" y="6634"/>
                    <a:pt x="72190" y="6647"/>
                    <a:pt x="72142" y="6647"/>
                  </a:cubicBezTo>
                  <a:cubicBezTo>
                    <a:pt x="72050" y="6647"/>
                    <a:pt x="71981" y="6602"/>
                    <a:pt x="71968" y="6446"/>
                  </a:cubicBezTo>
                  <a:cubicBezTo>
                    <a:pt x="71907" y="6461"/>
                    <a:pt x="71847" y="6468"/>
                    <a:pt x="71789" y="6468"/>
                  </a:cubicBezTo>
                  <a:cubicBezTo>
                    <a:pt x="71434" y="6468"/>
                    <a:pt x="71146" y="6220"/>
                    <a:pt x="70815" y="6133"/>
                  </a:cubicBezTo>
                  <a:cubicBezTo>
                    <a:pt x="70582" y="6071"/>
                    <a:pt x="70372" y="5915"/>
                    <a:pt x="70127" y="5915"/>
                  </a:cubicBezTo>
                  <a:cubicBezTo>
                    <a:pt x="70073" y="5915"/>
                    <a:pt x="70018" y="5923"/>
                    <a:pt x="69961" y="5940"/>
                  </a:cubicBezTo>
                  <a:cubicBezTo>
                    <a:pt x="69937" y="5741"/>
                    <a:pt x="69731" y="5781"/>
                    <a:pt x="69624" y="5692"/>
                  </a:cubicBezTo>
                  <a:cubicBezTo>
                    <a:pt x="69518" y="5621"/>
                    <a:pt x="69406" y="5586"/>
                    <a:pt x="69288" y="5586"/>
                  </a:cubicBezTo>
                  <a:cubicBezTo>
                    <a:pt x="69233" y="5586"/>
                    <a:pt x="69177" y="5594"/>
                    <a:pt x="69120" y="5609"/>
                  </a:cubicBezTo>
                  <a:cubicBezTo>
                    <a:pt x="69082" y="5458"/>
                    <a:pt x="68977" y="5439"/>
                    <a:pt x="68863" y="5439"/>
                  </a:cubicBezTo>
                  <a:cubicBezTo>
                    <a:pt x="68837" y="5439"/>
                    <a:pt x="68811" y="5440"/>
                    <a:pt x="68785" y="5441"/>
                  </a:cubicBezTo>
                  <a:cubicBezTo>
                    <a:pt x="68729" y="5281"/>
                    <a:pt x="68597" y="5278"/>
                    <a:pt x="68464" y="5278"/>
                  </a:cubicBezTo>
                  <a:cubicBezTo>
                    <a:pt x="68458" y="5278"/>
                    <a:pt x="68453" y="5278"/>
                    <a:pt x="68448" y="5278"/>
                  </a:cubicBezTo>
                  <a:cubicBezTo>
                    <a:pt x="68310" y="5002"/>
                    <a:pt x="67900" y="5070"/>
                    <a:pt x="67787" y="4764"/>
                  </a:cubicBezTo>
                  <a:cubicBezTo>
                    <a:pt x="67677" y="4811"/>
                    <a:pt x="67522" y="4767"/>
                    <a:pt x="67472" y="4927"/>
                  </a:cubicBezTo>
                  <a:cubicBezTo>
                    <a:pt x="67764" y="5043"/>
                    <a:pt x="68008" y="5290"/>
                    <a:pt x="68342" y="5290"/>
                  </a:cubicBezTo>
                  <a:cubicBezTo>
                    <a:pt x="68375" y="5290"/>
                    <a:pt x="68408" y="5288"/>
                    <a:pt x="68442" y="5283"/>
                  </a:cubicBezTo>
                  <a:cubicBezTo>
                    <a:pt x="68450" y="5336"/>
                    <a:pt x="68457" y="5389"/>
                    <a:pt x="68463" y="5442"/>
                  </a:cubicBezTo>
                  <a:lnTo>
                    <a:pt x="68782" y="5447"/>
                  </a:lnTo>
                  <a:cubicBezTo>
                    <a:pt x="68838" y="5600"/>
                    <a:pt x="68964" y="5613"/>
                    <a:pt x="69098" y="5613"/>
                  </a:cubicBezTo>
                  <a:cubicBezTo>
                    <a:pt x="69105" y="5613"/>
                    <a:pt x="69112" y="5613"/>
                    <a:pt x="69119" y="5613"/>
                  </a:cubicBezTo>
                  <a:cubicBezTo>
                    <a:pt x="69237" y="5813"/>
                    <a:pt x="69447" y="5849"/>
                    <a:pt x="69644" y="5909"/>
                  </a:cubicBezTo>
                  <a:lnTo>
                    <a:pt x="69959" y="5950"/>
                  </a:lnTo>
                  <a:cubicBezTo>
                    <a:pt x="70132" y="6210"/>
                    <a:pt x="70489" y="6173"/>
                    <a:pt x="70686" y="6397"/>
                  </a:cubicBezTo>
                  <a:lnTo>
                    <a:pt x="73079" y="7474"/>
                  </a:lnTo>
                  <a:cubicBezTo>
                    <a:pt x="73754" y="7931"/>
                    <a:pt x="74427" y="8392"/>
                    <a:pt x="74864" y="9109"/>
                  </a:cubicBezTo>
                  <a:cubicBezTo>
                    <a:pt x="74846" y="9244"/>
                    <a:pt x="74774" y="9325"/>
                    <a:pt x="74634" y="9336"/>
                  </a:cubicBezTo>
                  <a:cubicBezTo>
                    <a:pt x="73614" y="8512"/>
                    <a:pt x="72571" y="7723"/>
                    <a:pt x="71422" y="7080"/>
                  </a:cubicBezTo>
                  <a:cubicBezTo>
                    <a:pt x="71062" y="6878"/>
                    <a:pt x="70646" y="6778"/>
                    <a:pt x="70337" y="6485"/>
                  </a:cubicBezTo>
                  <a:cubicBezTo>
                    <a:pt x="69555" y="6195"/>
                    <a:pt x="68789" y="5870"/>
                    <a:pt x="68050" y="5482"/>
                  </a:cubicBezTo>
                  <a:cubicBezTo>
                    <a:pt x="67085" y="5200"/>
                    <a:pt x="66314" y="4560"/>
                    <a:pt x="65457" y="4080"/>
                  </a:cubicBezTo>
                  <a:lnTo>
                    <a:pt x="64922" y="3734"/>
                  </a:lnTo>
                  <a:cubicBezTo>
                    <a:pt x="64387" y="3593"/>
                    <a:pt x="63853" y="3438"/>
                    <a:pt x="63312" y="3438"/>
                  </a:cubicBezTo>
                  <a:cubicBezTo>
                    <a:pt x="63112" y="3438"/>
                    <a:pt x="62911" y="3459"/>
                    <a:pt x="62708" y="3510"/>
                  </a:cubicBezTo>
                  <a:cubicBezTo>
                    <a:pt x="63566" y="3673"/>
                    <a:pt x="64429" y="3932"/>
                    <a:pt x="65270" y="4260"/>
                  </a:cubicBezTo>
                  <a:cubicBezTo>
                    <a:pt x="65667" y="4717"/>
                    <a:pt x="66204" y="4996"/>
                    <a:pt x="66663" y="5375"/>
                  </a:cubicBezTo>
                  <a:cubicBezTo>
                    <a:pt x="67121" y="5571"/>
                    <a:pt x="67564" y="5795"/>
                    <a:pt x="68036" y="5966"/>
                  </a:cubicBezTo>
                  <a:cubicBezTo>
                    <a:pt x="69450" y="6477"/>
                    <a:pt x="70806" y="7112"/>
                    <a:pt x="72024" y="8012"/>
                  </a:cubicBezTo>
                  <a:cubicBezTo>
                    <a:pt x="72826" y="8606"/>
                    <a:pt x="73725" y="9064"/>
                    <a:pt x="74459" y="9755"/>
                  </a:cubicBezTo>
                  <a:cubicBezTo>
                    <a:pt x="74526" y="9817"/>
                    <a:pt x="74594" y="9857"/>
                    <a:pt x="74654" y="9857"/>
                  </a:cubicBezTo>
                  <a:cubicBezTo>
                    <a:pt x="74663" y="9857"/>
                    <a:pt x="74673" y="9855"/>
                    <a:pt x="74682" y="9853"/>
                  </a:cubicBezTo>
                  <a:cubicBezTo>
                    <a:pt x="74682" y="9904"/>
                    <a:pt x="74709" y="9956"/>
                    <a:pt x="74761" y="10008"/>
                  </a:cubicBezTo>
                  <a:cubicBezTo>
                    <a:pt x="74925" y="10173"/>
                    <a:pt x="75097" y="10330"/>
                    <a:pt x="75267" y="10490"/>
                  </a:cubicBezTo>
                  <a:cubicBezTo>
                    <a:pt x="75418" y="10688"/>
                    <a:pt x="75552" y="10905"/>
                    <a:pt x="75727" y="11079"/>
                  </a:cubicBezTo>
                  <a:cubicBezTo>
                    <a:pt x="76687" y="12026"/>
                    <a:pt x="77217" y="13216"/>
                    <a:pt x="77659" y="14457"/>
                  </a:cubicBezTo>
                  <a:cubicBezTo>
                    <a:pt x="78070" y="15140"/>
                    <a:pt x="78271" y="15897"/>
                    <a:pt x="78431" y="16667"/>
                  </a:cubicBezTo>
                  <a:lnTo>
                    <a:pt x="78589" y="17347"/>
                  </a:lnTo>
                  <a:lnTo>
                    <a:pt x="78589" y="17347"/>
                  </a:lnTo>
                  <a:lnTo>
                    <a:pt x="78354" y="17311"/>
                  </a:lnTo>
                  <a:cubicBezTo>
                    <a:pt x="78301" y="17095"/>
                    <a:pt x="78247" y="16880"/>
                    <a:pt x="78194" y="16665"/>
                  </a:cubicBezTo>
                  <a:cubicBezTo>
                    <a:pt x="78116" y="16486"/>
                    <a:pt x="78047" y="16303"/>
                    <a:pt x="77958" y="16130"/>
                  </a:cubicBezTo>
                  <a:cubicBezTo>
                    <a:pt x="77913" y="16045"/>
                    <a:pt x="77861" y="16007"/>
                    <a:pt x="77803" y="16007"/>
                  </a:cubicBezTo>
                  <a:cubicBezTo>
                    <a:pt x="77800" y="16007"/>
                    <a:pt x="77798" y="16007"/>
                    <a:pt x="77796" y="16007"/>
                  </a:cubicBezTo>
                  <a:cubicBezTo>
                    <a:pt x="77888" y="15906"/>
                    <a:pt x="77820" y="15759"/>
                    <a:pt x="77773" y="15632"/>
                  </a:cubicBezTo>
                  <a:cubicBezTo>
                    <a:pt x="77632" y="15250"/>
                    <a:pt x="77472" y="14874"/>
                    <a:pt x="77319" y="14496"/>
                  </a:cubicBezTo>
                  <a:cubicBezTo>
                    <a:pt x="77136" y="14197"/>
                    <a:pt x="76962" y="13890"/>
                    <a:pt x="76763" y="13602"/>
                  </a:cubicBezTo>
                  <a:cubicBezTo>
                    <a:pt x="76707" y="13522"/>
                    <a:pt x="76644" y="13478"/>
                    <a:pt x="76584" y="13478"/>
                  </a:cubicBezTo>
                  <a:cubicBezTo>
                    <a:pt x="76519" y="13478"/>
                    <a:pt x="76456" y="13530"/>
                    <a:pt x="76407" y="13644"/>
                  </a:cubicBezTo>
                  <a:cubicBezTo>
                    <a:pt x="76559" y="14197"/>
                    <a:pt x="76877" y="14670"/>
                    <a:pt x="77152" y="15163"/>
                  </a:cubicBezTo>
                  <a:cubicBezTo>
                    <a:pt x="77150" y="15309"/>
                    <a:pt x="77196" y="15433"/>
                    <a:pt x="77315" y="15524"/>
                  </a:cubicBezTo>
                  <a:cubicBezTo>
                    <a:pt x="77383" y="15738"/>
                    <a:pt x="77368" y="16002"/>
                    <a:pt x="77652" y="16087"/>
                  </a:cubicBezTo>
                  <a:cubicBezTo>
                    <a:pt x="77647" y="16092"/>
                    <a:pt x="77642" y="16096"/>
                    <a:pt x="77637" y="16102"/>
                  </a:cubicBezTo>
                  <a:cubicBezTo>
                    <a:pt x="77615" y="16785"/>
                    <a:pt x="78034" y="17357"/>
                    <a:pt x="78123" y="18011"/>
                  </a:cubicBezTo>
                  <a:lnTo>
                    <a:pt x="78633" y="19596"/>
                  </a:lnTo>
                  <a:cubicBezTo>
                    <a:pt x="78609" y="19579"/>
                    <a:pt x="78588" y="19570"/>
                    <a:pt x="78568" y="19570"/>
                  </a:cubicBezTo>
                  <a:cubicBezTo>
                    <a:pt x="78539" y="19570"/>
                    <a:pt x="78515" y="19589"/>
                    <a:pt x="78495" y="19628"/>
                  </a:cubicBezTo>
                  <a:cubicBezTo>
                    <a:pt x="78387" y="19437"/>
                    <a:pt x="78300" y="19228"/>
                    <a:pt x="78164" y="19055"/>
                  </a:cubicBezTo>
                  <a:cubicBezTo>
                    <a:pt x="78106" y="18980"/>
                    <a:pt x="78053" y="18949"/>
                    <a:pt x="78006" y="18949"/>
                  </a:cubicBezTo>
                  <a:cubicBezTo>
                    <a:pt x="77928" y="18949"/>
                    <a:pt x="77867" y="19036"/>
                    <a:pt x="77823" y="19154"/>
                  </a:cubicBezTo>
                  <a:cubicBezTo>
                    <a:pt x="78217" y="19979"/>
                    <a:pt x="78522" y="20840"/>
                    <a:pt x="78832" y="21699"/>
                  </a:cubicBezTo>
                  <a:cubicBezTo>
                    <a:pt x="78983" y="21833"/>
                    <a:pt x="79037" y="22000"/>
                    <a:pt x="79023" y="22267"/>
                  </a:cubicBezTo>
                  <a:cubicBezTo>
                    <a:pt x="78692" y="22169"/>
                    <a:pt x="78588" y="21940"/>
                    <a:pt x="78492" y="21704"/>
                  </a:cubicBezTo>
                  <a:cubicBezTo>
                    <a:pt x="77664" y="20784"/>
                    <a:pt x="77170" y="19669"/>
                    <a:pt x="76660" y="18563"/>
                  </a:cubicBezTo>
                  <a:cubicBezTo>
                    <a:pt x="76267" y="17710"/>
                    <a:pt x="75883" y="16854"/>
                    <a:pt x="75494" y="15998"/>
                  </a:cubicBezTo>
                  <a:cubicBezTo>
                    <a:pt x="74520" y="13438"/>
                    <a:pt x="72882" y="11432"/>
                    <a:pt x="70472" y="10107"/>
                  </a:cubicBezTo>
                  <a:cubicBezTo>
                    <a:pt x="69451" y="9545"/>
                    <a:pt x="68379" y="9077"/>
                    <a:pt x="67330" y="8567"/>
                  </a:cubicBezTo>
                  <a:cubicBezTo>
                    <a:pt x="66914" y="8263"/>
                    <a:pt x="66491" y="7974"/>
                    <a:pt x="65947" y="7964"/>
                  </a:cubicBezTo>
                  <a:lnTo>
                    <a:pt x="65947" y="7964"/>
                  </a:lnTo>
                  <a:cubicBezTo>
                    <a:pt x="66226" y="8389"/>
                    <a:pt x="66655" y="8607"/>
                    <a:pt x="67103" y="8799"/>
                  </a:cubicBezTo>
                  <a:cubicBezTo>
                    <a:pt x="68016" y="9395"/>
                    <a:pt x="69003" y="9850"/>
                    <a:pt x="69995" y="10291"/>
                  </a:cubicBezTo>
                  <a:cubicBezTo>
                    <a:pt x="70509" y="10520"/>
                    <a:pt x="70973" y="10818"/>
                    <a:pt x="71404" y="11178"/>
                  </a:cubicBezTo>
                  <a:cubicBezTo>
                    <a:pt x="72895" y="12426"/>
                    <a:pt x="74147" y="13860"/>
                    <a:pt x="74925" y="15665"/>
                  </a:cubicBezTo>
                  <a:lnTo>
                    <a:pt x="75164" y="16003"/>
                  </a:lnTo>
                  <a:lnTo>
                    <a:pt x="75297" y="16386"/>
                  </a:lnTo>
                  <a:cubicBezTo>
                    <a:pt x="75243" y="16413"/>
                    <a:pt x="75189" y="16441"/>
                    <a:pt x="75135" y="16469"/>
                  </a:cubicBezTo>
                  <a:cubicBezTo>
                    <a:pt x="74811" y="16286"/>
                    <a:pt x="74661" y="15962"/>
                    <a:pt x="74474" y="15670"/>
                  </a:cubicBezTo>
                  <a:cubicBezTo>
                    <a:pt x="74226" y="15357"/>
                    <a:pt x="73950" y="15066"/>
                    <a:pt x="73772" y="14704"/>
                  </a:cubicBezTo>
                  <a:cubicBezTo>
                    <a:pt x="73591" y="14509"/>
                    <a:pt x="73557" y="14148"/>
                    <a:pt x="73205" y="14148"/>
                  </a:cubicBezTo>
                  <a:cubicBezTo>
                    <a:pt x="73187" y="14148"/>
                    <a:pt x="73168" y="14149"/>
                    <a:pt x="73148" y="14151"/>
                  </a:cubicBezTo>
                  <a:cubicBezTo>
                    <a:pt x="72905" y="14516"/>
                    <a:pt x="73268" y="14635"/>
                    <a:pt x="73426" y="14838"/>
                  </a:cubicBezTo>
                  <a:cubicBezTo>
                    <a:pt x="73743" y="15513"/>
                    <a:pt x="74200" y="16099"/>
                    <a:pt x="74605" y="16717"/>
                  </a:cubicBezTo>
                  <a:cubicBezTo>
                    <a:pt x="75887" y="18677"/>
                    <a:pt x="77005" y="20735"/>
                    <a:pt x="78203" y="22747"/>
                  </a:cubicBezTo>
                  <a:cubicBezTo>
                    <a:pt x="78215" y="22767"/>
                    <a:pt x="78205" y="22801"/>
                    <a:pt x="78205" y="22830"/>
                  </a:cubicBezTo>
                  <a:cubicBezTo>
                    <a:pt x="78301" y="22851"/>
                    <a:pt x="78348" y="22916"/>
                    <a:pt x="78365" y="23009"/>
                  </a:cubicBezTo>
                  <a:cubicBezTo>
                    <a:pt x="78458" y="23030"/>
                    <a:pt x="78508" y="23090"/>
                    <a:pt x="78527" y="23182"/>
                  </a:cubicBezTo>
                  <a:cubicBezTo>
                    <a:pt x="78619" y="23203"/>
                    <a:pt x="78672" y="23261"/>
                    <a:pt x="78691" y="23353"/>
                  </a:cubicBezTo>
                  <a:cubicBezTo>
                    <a:pt x="78782" y="23374"/>
                    <a:pt x="78837" y="23430"/>
                    <a:pt x="78856" y="23522"/>
                  </a:cubicBezTo>
                  <a:cubicBezTo>
                    <a:pt x="78949" y="23542"/>
                    <a:pt x="79004" y="23598"/>
                    <a:pt x="79024" y="23691"/>
                  </a:cubicBezTo>
                  <a:lnTo>
                    <a:pt x="79249" y="23798"/>
                  </a:lnTo>
                  <a:cubicBezTo>
                    <a:pt x="79293" y="23799"/>
                    <a:pt x="79332" y="23830"/>
                    <a:pt x="79343" y="23873"/>
                  </a:cubicBezTo>
                  <a:cubicBezTo>
                    <a:pt x="79612" y="24014"/>
                    <a:pt x="79802" y="24241"/>
                    <a:pt x="79993" y="24469"/>
                  </a:cubicBezTo>
                  <a:cubicBezTo>
                    <a:pt x="80023" y="24493"/>
                    <a:pt x="80050" y="24520"/>
                    <a:pt x="80075" y="24550"/>
                  </a:cubicBezTo>
                  <a:cubicBezTo>
                    <a:pt x="80331" y="24688"/>
                    <a:pt x="80571" y="24848"/>
                    <a:pt x="80732" y="25102"/>
                  </a:cubicBezTo>
                  <a:cubicBezTo>
                    <a:pt x="80764" y="25108"/>
                    <a:pt x="80791" y="25132"/>
                    <a:pt x="80797" y="25164"/>
                  </a:cubicBezTo>
                  <a:cubicBezTo>
                    <a:pt x="80842" y="25166"/>
                    <a:pt x="80879" y="25198"/>
                    <a:pt x="80888" y="25241"/>
                  </a:cubicBezTo>
                  <a:cubicBezTo>
                    <a:pt x="80934" y="25247"/>
                    <a:pt x="80974" y="25279"/>
                    <a:pt x="80989" y="25323"/>
                  </a:cubicBezTo>
                  <a:cubicBezTo>
                    <a:pt x="81278" y="25513"/>
                    <a:pt x="81656" y="25616"/>
                    <a:pt x="81691" y="26048"/>
                  </a:cubicBezTo>
                  <a:cubicBezTo>
                    <a:pt x="81740" y="26032"/>
                    <a:pt x="81782" y="26023"/>
                    <a:pt x="81815" y="26023"/>
                  </a:cubicBezTo>
                  <a:cubicBezTo>
                    <a:pt x="81894" y="26023"/>
                    <a:pt x="81919" y="26077"/>
                    <a:pt x="81860" y="26216"/>
                  </a:cubicBezTo>
                  <a:cubicBezTo>
                    <a:pt x="81897" y="26197"/>
                    <a:pt x="81936" y="26179"/>
                    <a:pt x="81972" y="26179"/>
                  </a:cubicBezTo>
                  <a:cubicBezTo>
                    <a:pt x="82005" y="26179"/>
                    <a:pt x="82035" y="26195"/>
                    <a:pt x="82058" y="26241"/>
                  </a:cubicBezTo>
                  <a:cubicBezTo>
                    <a:pt x="82073" y="26275"/>
                    <a:pt x="82040" y="26333"/>
                    <a:pt x="82027" y="26380"/>
                  </a:cubicBezTo>
                  <a:cubicBezTo>
                    <a:pt x="82069" y="26309"/>
                    <a:pt x="82115" y="26284"/>
                    <a:pt x="82159" y="26284"/>
                  </a:cubicBezTo>
                  <a:cubicBezTo>
                    <a:pt x="82228" y="26284"/>
                    <a:pt x="82295" y="26343"/>
                    <a:pt x="82348" y="26387"/>
                  </a:cubicBezTo>
                  <a:cubicBezTo>
                    <a:pt x="82599" y="26587"/>
                    <a:pt x="82887" y="26747"/>
                    <a:pt x="83069" y="27026"/>
                  </a:cubicBezTo>
                  <a:cubicBezTo>
                    <a:pt x="83713" y="27503"/>
                    <a:pt x="84311" y="28034"/>
                    <a:pt x="84874" y="28606"/>
                  </a:cubicBezTo>
                  <a:cubicBezTo>
                    <a:pt x="85829" y="29576"/>
                    <a:pt x="86518" y="30708"/>
                    <a:pt x="86940" y="31997"/>
                  </a:cubicBezTo>
                  <a:cubicBezTo>
                    <a:pt x="87740" y="34432"/>
                    <a:pt x="88131" y="36917"/>
                    <a:pt x="87737" y="39478"/>
                  </a:cubicBezTo>
                  <a:cubicBezTo>
                    <a:pt x="87564" y="40600"/>
                    <a:pt x="87146" y="41623"/>
                    <a:pt x="86354" y="42460"/>
                  </a:cubicBezTo>
                  <a:cubicBezTo>
                    <a:pt x="86266" y="42552"/>
                    <a:pt x="86196" y="42725"/>
                    <a:pt x="86047" y="42725"/>
                  </a:cubicBezTo>
                  <a:cubicBezTo>
                    <a:pt x="86005" y="42725"/>
                    <a:pt x="85957" y="42711"/>
                    <a:pt x="85901" y="42678"/>
                  </a:cubicBezTo>
                  <a:lnTo>
                    <a:pt x="85893" y="42665"/>
                  </a:lnTo>
                  <a:lnTo>
                    <a:pt x="85890" y="42657"/>
                  </a:lnTo>
                  <a:cubicBezTo>
                    <a:pt x="85886" y="42656"/>
                    <a:pt x="85885" y="42656"/>
                    <a:pt x="85882" y="42655"/>
                  </a:cubicBezTo>
                  <a:lnTo>
                    <a:pt x="85882" y="42655"/>
                  </a:lnTo>
                  <a:cubicBezTo>
                    <a:pt x="85886" y="42660"/>
                    <a:pt x="85890" y="42666"/>
                    <a:pt x="85894" y="42670"/>
                  </a:cubicBezTo>
                  <a:cubicBezTo>
                    <a:pt x="85943" y="42800"/>
                    <a:pt x="85917" y="42855"/>
                    <a:pt x="85839" y="42855"/>
                  </a:cubicBezTo>
                  <a:cubicBezTo>
                    <a:pt x="85809" y="42855"/>
                    <a:pt x="85771" y="42847"/>
                    <a:pt x="85726" y="42832"/>
                  </a:cubicBezTo>
                  <a:lnTo>
                    <a:pt x="85726" y="42832"/>
                  </a:lnTo>
                  <a:cubicBezTo>
                    <a:pt x="85781" y="42997"/>
                    <a:pt x="85635" y="43019"/>
                    <a:pt x="85540" y="43077"/>
                  </a:cubicBezTo>
                  <a:cubicBezTo>
                    <a:pt x="85515" y="42934"/>
                    <a:pt x="85550" y="42831"/>
                    <a:pt x="85712" y="42818"/>
                  </a:cubicBezTo>
                  <a:cubicBezTo>
                    <a:pt x="85697" y="42711"/>
                    <a:pt x="85721" y="42644"/>
                    <a:pt x="85810" y="42644"/>
                  </a:cubicBezTo>
                  <a:cubicBezTo>
                    <a:pt x="85830" y="42644"/>
                    <a:pt x="85854" y="42647"/>
                    <a:pt x="85882" y="42655"/>
                  </a:cubicBezTo>
                  <a:cubicBezTo>
                    <a:pt x="85778" y="42500"/>
                    <a:pt x="86049" y="42338"/>
                    <a:pt x="85892" y="42183"/>
                  </a:cubicBezTo>
                  <a:cubicBezTo>
                    <a:pt x="85861" y="42173"/>
                    <a:pt x="85833" y="42168"/>
                    <a:pt x="85808" y="42168"/>
                  </a:cubicBezTo>
                  <a:cubicBezTo>
                    <a:pt x="85667" y="42168"/>
                    <a:pt x="85598" y="42308"/>
                    <a:pt x="85499" y="42388"/>
                  </a:cubicBezTo>
                  <a:cubicBezTo>
                    <a:pt x="85370" y="42491"/>
                    <a:pt x="85267" y="42647"/>
                    <a:pt x="85083" y="42647"/>
                  </a:cubicBezTo>
                  <a:cubicBezTo>
                    <a:pt x="85067" y="42647"/>
                    <a:pt x="85051" y="42646"/>
                    <a:pt x="85034" y="42644"/>
                  </a:cubicBezTo>
                  <a:lnTo>
                    <a:pt x="85034" y="42644"/>
                  </a:lnTo>
                  <a:cubicBezTo>
                    <a:pt x="85036" y="42758"/>
                    <a:pt x="84974" y="42806"/>
                    <a:pt x="84867" y="42811"/>
                  </a:cubicBezTo>
                  <a:cubicBezTo>
                    <a:pt x="84861" y="42918"/>
                    <a:pt x="84795" y="42964"/>
                    <a:pt x="84699" y="42979"/>
                  </a:cubicBezTo>
                  <a:cubicBezTo>
                    <a:pt x="84699" y="43031"/>
                    <a:pt x="84694" y="43084"/>
                    <a:pt x="84686" y="43136"/>
                  </a:cubicBezTo>
                  <a:cubicBezTo>
                    <a:pt x="84422" y="43238"/>
                    <a:pt x="84193" y="43444"/>
                    <a:pt x="83745" y="43459"/>
                  </a:cubicBezTo>
                  <a:cubicBezTo>
                    <a:pt x="84063" y="43169"/>
                    <a:pt x="84291" y="42967"/>
                    <a:pt x="84617" y="42967"/>
                  </a:cubicBezTo>
                  <a:cubicBezTo>
                    <a:pt x="84641" y="42967"/>
                    <a:pt x="84665" y="42968"/>
                    <a:pt x="84690" y="42970"/>
                  </a:cubicBezTo>
                  <a:cubicBezTo>
                    <a:pt x="84665" y="42832"/>
                    <a:pt x="84748" y="42805"/>
                    <a:pt x="84860" y="42804"/>
                  </a:cubicBezTo>
                  <a:cubicBezTo>
                    <a:pt x="84859" y="42691"/>
                    <a:pt x="84920" y="42640"/>
                    <a:pt x="85029" y="42637"/>
                  </a:cubicBezTo>
                  <a:cubicBezTo>
                    <a:pt x="85156" y="42283"/>
                    <a:pt x="85414" y="42022"/>
                    <a:pt x="85658" y="41752"/>
                  </a:cubicBezTo>
                  <a:cubicBezTo>
                    <a:pt x="86971" y="39239"/>
                    <a:pt x="86731" y="36607"/>
                    <a:pt x="86294" y="33946"/>
                  </a:cubicBezTo>
                  <a:cubicBezTo>
                    <a:pt x="85893" y="31509"/>
                    <a:pt x="84937" y="29379"/>
                    <a:pt x="83091" y="27690"/>
                  </a:cubicBezTo>
                  <a:cubicBezTo>
                    <a:pt x="82974" y="27582"/>
                    <a:pt x="82908" y="27418"/>
                    <a:pt x="82818" y="27280"/>
                  </a:cubicBezTo>
                  <a:lnTo>
                    <a:pt x="82399" y="26956"/>
                  </a:lnTo>
                  <a:cubicBezTo>
                    <a:pt x="82319" y="26737"/>
                    <a:pt x="82014" y="26665"/>
                    <a:pt x="82025" y="26386"/>
                  </a:cubicBezTo>
                  <a:lnTo>
                    <a:pt x="82025" y="26386"/>
                  </a:lnTo>
                  <a:cubicBezTo>
                    <a:pt x="82006" y="26389"/>
                    <a:pt x="81988" y="26390"/>
                    <a:pt x="81972" y="26390"/>
                  </a:cubicBezTo>
                  <a:cubicBezTo>
                    <a:pt x="81877" y="26390"/>
                    <a:pt x="81836" y="26336"/>
                    <a:pt x="81858" y="26219"/>
                  </a:cubicBezTo>
                  <a:lnTo>
                    <a:pt x="81858" y="26219"/>
                  </a:lnTo>
                  <a:cubicBezTo>
                    <a:pt x="81837" y="26223"/>
                    <a:pt x="81817" y="26225"/>
                    <a:pt x="81800" y="26225"/>
                  </a:cubicBezTo>
                  <a:cubicBezTo>
                    <a:pt x="81706" y="26225"/>
                    <a:pt x="81663" y="26173"/>
                    <a:pt x="81689" y="26054"/>
                  </a:cubicBezTo>
                  <a:cubicBezTo>
                    <a:pt x="81303" y="25994"/>
                    <a:pt x="81070" y="25672"/>
                    <a:pt x="80746" y="25501"/>
                  </a:cubicBezTo>
                  <a:lnTo>
                    <a:pt x="80746" y="25501"/>
                  </a:lnTo>
                  <a:cubicBezTo>
                    <a:pt x="80534" y="25772"/>
                    <a:pt x="80737" y="25941"/>
                    <a:pt x="80914" y="26111"/>
                  </a:cubicBezTo>
                  <a:cubicBezTo>
                    <a:pt x="81385" y="26561"/>
                    <a:pt x="81857" y="27012"/>
                    <a:pt x="82330" y="27459"/>
                  </a:cubicBezTo>
                  <a:cubicBezTo>
                    <a:pt x="82518" y="27699"/>
                    <a:pt x="82684" y="27961"/>
                    <a:pt x="82897" y="28177"/>
                  </a:cubicBezTo>
                  <a:cubicBezTo>
                    <a:pt x="84721" y="30032"/>
                    <a:pt x="85559" y="32317"/>
                    <a:pt x="85862" y="34850"/>
                  </a:cubicBezTo>
                  <a:cubicBezTo>
                    <a:pt x="86031" y="36267"/>
                    <a:pt x="86171" y="37677"/>
                    <a:pt x="85890" y="39095"/>
                  </a:cubicBezTo>
                  <a:cubicBezTo>
                    <a:pt x="85732" y="39895"/>
                    <a:pt x="85454" y="40650"/>
                    <a:pt x="85073" y="41368"/>
                  </a:cubicBezTo>
                  <a:cubicBezTo>
                    <a:pt x="85002" y="41502"/>
                    <a:pt x="84962" y="41686"/>
                    <a:pt x="84749" y="41686"/>
                  </a:cubicBezTo>
                  <a:cubicBezTo>
                    <a:pt x="84743" y="41686"/>
                    <a:pt x="84738" y="41686"/>
                    <a:pt x="84732" y="41686"/>
                  </a:cubicBezTo>
                  <a:cubicBezTo>
                    <a:pt x="84520" y="41529"/>
                    <a:pt x="84666" y="41332"/>
                    <a:pt x="84698" y="41167"/>
                  </a:cubicBezTo>
                  <a:cubicBezTo>
                    <a:pt x="85736" y="35767"/>
                    <a:pt x="84116" y="31147"/>
                    <a:pt x="80536" y="27127"/>
                  </a:cubicBezTo>
                  <a:cubicBezTo>
                    <a:pt x="79369" y="25816"/>
                    <a:pt x="78108" y="24588"/>
                    <a:pt x="76875" y="23336"/>
                  </a:cubicBezTo>
                  <a:cubicBezTo>
                    <a:pt x="75075" y="21511"/>
                    <a:pt x="73598" y="19468"/>
                    <a:pt x="72628" y="17081"/>
                  </a:cubicBezTo>
                  <a:cubicBezTo>
                    <a:pt x="72281" y="16225"/>
                    <a:pt x="71781" y="15451"/>
                    <a:pt x="71319" y="14656"/>
                  </a:cubicBezTo>
                  <a:cubicBezTo>
                    <a:pt x="70766" y="13707"/>
                    <a:pt x="69884" y="13123"/>
                    <a:pt x="68969" y="12580"/>
                  </a:cubicBezTo>
                  <a:cubicBezTo>
                    <a:pt x="68809" y="12349"/>
                    <a:pt x="68571" y="12223"/>
                    <a:pt x="68325" y="12110"/>
                  </a:cubicBezTo>
                  <a:cubicBezTo>
                    <a:pt x="68160" y="11943"/>
                    <a:pt x="67983" y="11805"/>
                    <a:pt x="67753" y="11805"/>
                  </a:cubicBezTo>
                  <a:cubicBezTo>
                    <a:pt x="67709" y="11805"/>
                    <a:pt x="67664" y="11810"/>
                    <a:pt x="67617" y="11820"/>
                  </a:cubicBezTo>
                  <a:cubicBezTo>
                    <a:pt x="67718" y="12037"/>
                    <a:pt x="67890" y="12215"/>
                    <a:pt x="68104" y="12325"/>
                  </a:cubicBezTo>
                  <a:cubicBezTo>
                    <a:pt x="68357" y="12582"/>
                    <a:pt x="68607" y="12843"/>
                    <a:pt x="68947" y="12991"/>
                  </a:cubicBezTo>
                  <a:cubicBezTo>
                    <a:pt x="69440" y="13434"/>
                    <a:pt x="69939" y="13872"/>
                    <a:pt x="70425" y="14321"/>
                  </a:cubicBezTo>
                  <a:cubicBezTo>
                    <a:pt x="70672" y="14546"/>
                    <a:pt x="70866" y="14822"/>
                    <a:pt x="70996" y="15129"/>
                  </a:cubicBezTo>
                  <a:cubicBezTo>
                    <a:pt x="71262" y="15352"/>
                    <a:pt x="71367" y="15674"/>
                    <a:pt x="71511" y="15972"/>
                  </a:cubicBezTo>
                  <a:cubicBezTo>
                    <a:pt x="71488" y="16088"/>
                    <a:pt x="71465" y="16204"/>
                    <a:pt x="71442" y="16320"/>
                  </a:cubicBezTo>
                  <a:lnTo>
                    <a:pt x="70771" y="15352"/>
                  </a:lnTo>
                  <a:cubicBezTo>
                    <a:pt x="70641" y="15312"/>
                    <a:pt x="70603" y="15087"/>
                    <a:pt x="70453" y="15087"/>
                  </a:cubicBezTo>
                  <a:cubicBezTo>
                    <a:pt x="70417" y="15087"/>
                    <a:pt x="70376" y="15099"/>
                    <a:pt x="70325" y="15130"/>
                  </a:cubicBezTo>
                  <a:cubicBezTo>
                    <a:pt x="70190" y="15303"/>
                    <a:pt x="70342" y="15410"/>
                    <a:pt x="70421" y="15532"/>
                  </a:cubicBezTo>
                  <a:cubicBezTo>
                    <a:pt x="70518" y="15676"/>
                    <a:pt x="70651" y="15806"/>
                    <a:pt x="70610" y="16003"/>
                  </a:cubicBezTo>
                  <a:cubicBezTo>
                    <a:pt x="70545" y="15974"/>
                    <a:pt x="70476" y="15915"/>
                    <a:pt x="70411" y="15915"/>
                  </a:cubicBezTo>
                  <a:cubicBezTo>
                    <a:pt x="70387" y="15915"/>
                    <a:pt x="70364" y="15923"/>
                    <a:pt x="70342" y="15942"/>
                  </a:cubicBezTo>
                  <a:cubicBezTo>
                    <a:pt x="70173" y="16088"/>
                    <a:pt x="70361" y="16214"/>
                    <a:pt x="70399" y="16348"/>
                  </a:cubicBezTo>
                  <a:cubicBezTo>
                    <a:pt x="70516" y="16460"/>
                    <a:pt x="70633" y="16572"/>
                    <a:pt x="70750" y="16686"/>
                  </a:cubicBezTo>
                  <a:lnTo>
                    <a:pt x="70975" y="17001"/>
                  </a:lnTo>
                  <a:cubicBezTo>
                    <a:pt x="71041" y="17202"/>
                    <a:pt x="71164" y="17366"/>
                    <a:pt x="71314" y="17511"/>
                  </a:cubicBezTo>
                  <a:cubicBezTo>
                    <a:pt x="71322" y="17562"/>
                    <a:pt x="71322" y="17614"/>
                    <a:pt x="71314" y="17665"/>
                  </a:cubicBezTo>
                  <a:cubicBezTo>
                    <a:pt x="71639" y="18168"/>
                    <a:pt x="71952" y="18681"/>
                    <a:pt x="72296" y="19171"/>
                  </a:cubicBezTo>
                  <a:cubicBezTo>
                    <a:pt x="72369" y="19275"/>
                    <a:pt x="72442" y="19341"/>
                    <a:pt x="72507" y="19365"/>
                  </a:cubicBezTo>
                  <a:cubicBezTo>
                    <a:pt x="72501" y="19445"/>
                    <a:pt x="72530" y="19536"/>
                    <a:pt x="72587" y="19629"/>
                  </a:cubicBezTo>
                  <a:cubicBezTo>
                    <a:pt x="72687" y="19793"/>
                    <a:pt x="72824" y="19933"/>
                    <a:pt x="72944" y="20084"/>
                  </a:cubicBezTo>
                  <a:cubicBezTo>
                    <a:pt x="73001" y="20257"/>
                    <a:pt x="73096" y="20401"/>
                    <a:pt x="73262" y="20488"/>
                  </a:cubicBezTo>
                  <a:lnTo>
                    <a:pt x="73270" y="20523"/>
                  </a:lnTo>
                  <a:cubicBezTo>
                    <a:pt x="73788" y="21400"/>
                    <a:pt x="74562" y="22047"/>
                    <a:pt x="75292" y="22726"/>
                  </a:cubicBezTo>
                  <a:cubicBezTo>
                    <a:pt x="77053" y="24358"/>
                    <a:pt x="78759" y="26042"/>
                    <a:pt x="80400" y="27794"/>
                  </a:cubicBezTo>
                  <a:cubicBezTo>
                    <a:pt x="82665" y="30213"/>
                    <a:pt x="83787" y="33120"/>
                    <a:pt x="84218" y="36354"/>
                  </a:cubicBezTo>
                  <a:cubicBezTo>
                    <a:pt x="84429" y="37950"/>
                    <a:pt x="84403" y="39525"/>
                    <a:pt x="84021" y="41090"/>
                  </a:cubicBezTo>
                  <a:cubicBezTo>
                    <a:pt x="83988" y="41223"/>
                    <a:pt x="83926" y="41349"/>
                    <a:pt x="83878" y="41478"/>
                  </a:cubicBezTo>
                  <a:cubicBezTo>
                    <a:pt x="83677" y="42566"/>
                    <a:pt x="83107" y="43390"/>
                    <a:pt x="82120" y="43904"/>
                  </a:cubicBezTo>
                  <a:cubicBezTo>
                    <a:pt x="82050" y="43940"/>
                    <a:pt x="81965" y="44002"/>
                    <a:pt x="81890" y="44002"/>
                  </a:cubicBezTo>
                  <a:cubicBezTo>
                    <a:pt x="81829" y="44002"/>
                    <a:pt x="81775" y="43962"/>
                    <a:pt x="81740" y="43835"/>
                  </a:cubicBezTo>
                  <a:lnTo>
                    <a:pt x="81492" y="43807"/>
                  </a:lnTo>
                  <a:cubicBezTo>
                    <a:pt x="81173" y="43848"/>
                    <a:pt x="80917" y="44138"/>
                    <a:pt x="80564" y="44138"/>
                  </a:cubicBezTo>
                  <a:cubicBezTo>
                    <a:pt x="80476" y="44138"/>
                    <a:pt x="80382" y="44120"/>
                    <a:pt x="80279" y="44075"/>
                  </a:cubicBezTo>
                  <a:cubicBezTo>
                    <a:pt x="80899" y="43673"/>
                    <a:pt x="81508" y="43301"/>
                    <a:pt x="81981" y="42762"/>
                  </a:cubicBezTo>
                  <a:cubicBezTo>
                    <a:pt x="82608" y="41777"/>
                    <a:pt x="82857" y="40669"/>
                    <a:pt x="82988" y="39536"/>
                  </a:cubicBezTo>
                  <a:cubicBezTo>
                    <a:pt x="83254" y="37241"/>
                    <a:pt x="82983" y="35001"/>
                    <a:pt x="82235" y="32817"/>
                  </a:cubicBezTo>
                  <a:cubicBezTo>
                    <a:pt x="82192" y="32690"/>
                    <a:pt x="82113" y="32576"/>
                    <a:pt x="82050" y="32456"/>
                  </a:cubicBezTo>
                  <a:lnTo>
                    <a:pt x="82040" y="32443"/>
                  </a:lnTo>
                  <a:lnTo>
                    <a:pt x="82039" y="32443"/>
                  </a:lnTo>
                  <a:cubicBezTo>
                    <a:pt x="82057" y="32055"/>
                    <a:pt x="81864" y="31740"/>
                    <a:pt x="81686" y="31418"/>
                  </a:cubicBezTo>
                  <a:cubicBezTo>
                    <a:pt x="81643" y="31095"/>
                    <a:pt x="81489" y="30819"/>
                    <a:pt x="81315" y="30552"/>
                  </a:cubicBezTo>
                  <a:cubicBezTo>
                    <a:pt x="81251" y="30413"/>
                    <a:pt x="81187" y="30273"/>
                    <a:pt x="81124" y="30134"/>
                  </a:cubicBezTo>
                  <a:cubicBezTo>
                    <a:pt x="81071" y="30030"/>
                    <a:pt x="81017" y="29926"/>
                    <a:pt x="80964" y="29823"/>
                  </a:cubicBezTo>
                  <a:cubicBezTo>
                    <a:pt x="80852" y="29550"/>
                    <a:pt x="80729" y="29284"/>
                    <a:pt x="80518" y="29070"/>
                  </a:cubicBezTo>
                  <a:cubicBezTo>
                    <a:pt x="80373" y="28681"/>
                    <a:pt x="80108" y="28375"/>
                    <a:pt x="79841" y="28068"/>
                  </a:cubicBezTo>
                  <a:cubicBezTo>
                    <a:pt x="79781" y="27880"/>
                    <a:pt x="79647" y="27751"/>
                    <a:pt x="79496" y="27635"/>
                  </a:cubicBezTo>
                  <a:cubicBezTo>
                    <a:pt x="79167" y="27166"/>
                    <a:pt x="78804" y="26729"/>
                    <a:pt x="78333" y="26394"/>
                  </a:cubicBezTo>
                  <a:lnTo>
                    <a:pt x="78146" y="26572"/>
                  </a:lnTo>
                  <a:lnTo>
                    <a:pt x="79284" y="27782"/>
                  </a:lnTo>
                  <a:cubicBezTo>
                    <a:pt x="79368" y="27974"/>
                    <a:pt x="79480" y="28146"/>
                    <a:pt x="79656" y="28266"/>
                  </a:cubicBezTo>
                  <a:cubicBezTo>
                    <a:pt x="79858" y="28621"/>
                    <a:pt x="80047" y="28982"/>
                    <a:pt x="80322" y="29287"/>
                  </a:cubicBezTo>
                  <a:cubicBezTo>
                    <a:pt x="80403" y="29565"/>
                    <a:pt x="80551" y="29807"/>
                    <a:pt x="80718" y="30040"/>
                  </a:cubicBezTo>
                  <a:cubicBezTo>
                    <a:pt x="80772" y="30147"/>
                    <a:pt x="80825" y="30255"/>
                    <a:pt x="80879" y="30362"/>
                  </a:cubicBezTo>
                  <a:cubicBezTo>
                    <a:pt x="80896" y="30541"/>
                    <a:pt x="80906" y="30723"/>
                    <a:pt x="81085" y="30829"/>
                  </a:cubicBezTo>
                  <a:cubicBezTo>
                    <a:pt x="81030" y="31013"/>
                    <a:pt x="81172" y="31120"/>
                    <a:pt x="81257" y="31248"/>
                  </a:cubicBezTo>
                  <a:cubicBezTo>
                    <a:pt x="81240" y="31427"/>
                    <a:pt x="81171" y="31504"/>
                    <a:pt x="81091" y="31504"/>
                  </a:cubicBezTo>
                  <a:cubicBezTo>
                    <a:pt x="81026" y="31504"/>
                    <a:pt x="80955" y="31452"/>
                    <a:pt x="80900" y="31362"/>
                  </a:cubicBezTo>
                  <a:cubicBezTo>
                    <a:pt x="80584" y="30839"/>
                    <a:pt x="80207" y="30356"/>
                    <a:pt x="79778" y="29921"/>
                  </a:cubicBezTo>
                  <a:cubicBezTo>
                    <a:pt x="78938" y="29071"/>
                    <a:pt x="78095" y="28226"/>
                    <a:pt x="77232" y="27400"/>
                  </a:cubicBezTo>
                  <a:cubicBezTo>
                    <a:pt x="75682" y="25917"/>
                    <a:pt x="74241" y="24343"/>
                    <a:pt x="73012" y="22579"/>
                  </a:cubicBezTo>
                  <a:cubicBezTo>
                    <a:pt x="72902" y="22420"/>
                    <a:pt x="72803" y="22225"/>
                    <a:pt x="72646" y="22132"/>
                  </a:cubicBezTo>
                  <a:cubicBezTo>
                    <a:pt x="72577" y="22092"/>
                    <a:pt x="72529" y="22075"/>
                    <a:pt x="72497" y="22075"/>
                  </a:cubicBezTo>
                  <a:cubicBezTo>
                    <a:pt x="72387" y="22075"/>
                    <a:pt x="72449" y="22266"/>
                    <a:pt x="72435" y="22365"/>
                  </a:cubicBezTo>
                  <a:cubicBezTo>
                    <a:pt x="73150" y="23388"/>
                    <a:pt x="73878" y="24402"/>
                    <a:pt x="74719" y="25329"/>
                  </a:cubicBezTo>
                  <a:cubicBezTo>
                    <a:pt x="74793" y="25411"/>
                    <a:pt x="74870" y="25491"/>
                    <a:pt x="74840" y="25617"/>
                  </a:cubicBezTo>
                  <a:cubicBezTo>
                    <a:pt x="75281" y="25867"/>
                    <a:pt x="75338" y="25933"/>
                    <a:pt x="75184" y="26165"/>
                  </a:cubicBezTo>
                  <a:cubicBezTo>
                    <a:pt x="75206" y="26150"/>
                    <a:pt x="75227" y="26143"/>
                    <a:pt x="75248" y="26143"/>
                  </a:cubicBezTo>
                  <a:cubicBezTo>
                    <a:pt x="75299" y="26143"/>
                    <a:pt x="75350" y="26181"/>
                    <a:pt x="75397" y="26224"/>
                  </a:cubicBezTo>
                  <a:cubicBezTo>
                    <a:pt x="75789" y="26572"/>
                    <a:pt x="76190" y="26913"/>
                    <a:pt x="76568" y="27278"/>
                  </a:cubicBezTo>
                  <a:cubicBezTo>
                    <a:pt x="78356" y="28993"/>
                    <a:pt x="80163" y="30692"/>
                    <a:pt x="81557" y="32765"/>
                  </a:cubicBezTo>
                  <a:cubicBezTo>
                    <a:pt x="82633" y="34770"/>
                    <a:pt x="82810" y="36909"/>
                    <a:pt x="82511" y="39121"/>
                  </a:cubicBezTo>
                  <a:cubicBezTo>
                    <a:pt x="82448" y="40516"/>
                    <a:pt x="82050" y="41776"/>
                    <a:pt x="81041" y="42793"/>
                  </a:cubicBezTo>
                  <a:lnTo>
                    <a:pt x="80837" y="42650"/>
                  </a:lnTo>
                  <a:cubicBezTo>
                    <a:pt x="80911" y="42450"/>
                    <a:pt x="81178" y="42252"/>
                    <a:pt x="80837" y="42053"/>
                  </a:cubicBezTo>
                  <a:lnTo>
                    <a:pt x="80036" y="42985"/>
                  </a:lnTo>
                  <a:cubicBezTo>
                    <a:pt x="79760" y="43187"/>
                    <a:pt x="79515" y="43435"/>
                    <a:pt x="79194" y="43571"/>
                  </a:cubicBezTo>
                  <a:cubicBezTo>
                    <a:pt x="78982" y="43456"/>
                    <a:pt x="79103" y="43299"/>
                    <a:pt x="79130" y="43146"/>
                  </a:cubicBezTo>
                  <a:cubicBezTo>
                    <a:pt x="79149" y="43038"/>
                    <a:pt x="79131" y="42964"/>
                    <a:pt x="79083" y="42922"/>
                  </a:cubicBezTo>
                  <a:cubicBezTo>
                    <a:pt x="79129" y="42907"/>
                    <a:pt x="79184" y="42876"/>
                    <a:pt x="79250" y="42827"/>
                  </a:cubicBezTo>
                  <a:cubicBezTo>
                    <a:pt x="79251" y="42820"/>
                    <a:pt x="79250" y="42816"/>
                    <a:pt x="79251" y="42809"/>
                  </a:cubicBezTo>
                  <a:cubicBezTo>
                    <a:pt x="79257" y="42814"/>
                    <a:pt x="79261" y="42816"/>
                    <a:pt x="79267" y="42819"/>
                  </a:cubicBezTo>
                  <a:cubicBezTo>
                    <a:pt x="79484" y="42819"/>
                    <a:pt x="79521" y="42646"/>
                    <a:pt x="79579" y="42493"/>
                  </a:cubicBezTo>
                  <a:cubicBezTo>
                    <a:pt x="79883" y="42146"/>
                    <a:pt x="80064" y="41730"/>
                    <a:pt x="80232" y="41309"/>
                  </a:cubicBezTo>
                  <a:cubicBezTo>
                    <a:pt x="80297" y="41147"/>
                    <a:pt x="80268" y="41041"/>
                    <a:pt x="80123" y="41041"/>
                  </a:cubicBezTo>
                  <a:cubicBezTo>
                    <a:pt x="80092" y="41041"/>
                    <a:pt x="80056" y="41045"/>
                    <a:pt x="80015" y="41055"/>
                  </a:cubicBezTo>
                  <a:cubicBezTo>
                    <a:pt x="79591" y="41220"/>
                    <a:pt x="79672" y="41739"/>
                    <a:pt x="79362" y="41981"/>
                  </a:cubicBezTo>
                  <a:cubicBezTo>
                    <a:pt x="79341" y="42191"/>
                    <a:pt x="79135" y="42355"/>
                    <a:pt x="79157" y="42575"/>
                  </a:cubicBezTo>
                  <a:cubicBezTo>
                    <a:pt x="79154" y="42575"/>
                    <a:pt x="79151" y="42575"/>
                    <a:pt x="79148" y="42575"/>
                  </a:cubicBezTo>
                  <a:cubicBezTo>
                    <a:pt x="79093" y="42575"/>
                    <a:pt x="79022" y="42601"/>
                    <a:pt x="78943" y="42641"/>
                  </a:cubicBezTo>
                  <a:cubicBezTo>
                    <a:pt x="78926" y="42756"/>
                    <a:pt x="78929" y="42838"/>
                    <a:pt x="78953" y="42884"/>
                  </a:cubicBezTo>
                  <a:cubicBezTo>
                    <a:pt x="78918" y="42885"/>
                    <a:pt x="78883" y="42890"/>
                    <a:pt x="78848" y="42898"/>
                  </a:cubicBezTo>
                  <a:cubicBezTo>
                    <a:pt x="78559" y="43075"/>
                    <a:pt x="78341" y="43324"/>
                    <a:pt x="78124" y="43577"/>
                  </a:cubicBezTo>
                  <a:lnTo>
                    <a:pt x="77738" y="43808"/>
                  </a:lnTo>
                  <a:lnTo>
                    <a:pt x="77700" y="43840"/>
                  </a:lnTo>
                  <a:cubicBezTo>
                    <a:pt x="77473" y="44074"/>
                    <a:pt x="77194" y="44188"/>
                    <a:pt x="76872" y="44209"/>
                  </a:cubicBezTo>
                  <a:lnTo>
                    <a:pt x="76659" y="44342"/>
                  </a:lnTo>
                  <a:cubicBezTo>
                    <a:pt x="76586" y="44291"/>
                    <a:pt x="76441" y="44360"/>
                    <a:pt x="76434" y="44224"/>
                  </a:cubicBezTo>
                  <a:cubicBezTo>
                    <a:pt x="76431" y="44196"/>
                    <a:pt x="76567" y="44162"/>
                    <a:pt x="76639" y="44131"/>
                  </a:cubicBezTo>
                  <a:lnTo>
                    <a:pt x="76828" y="44161"/>
                  </a:lnTo>
                  <a:cubicBezTo>
                    <a:pt x="76817" y="44016"/>
                    <a:pt x="77024" y="43968"/>
                    <a:pt x="76985" y="43811"/>
                  </a:cubicBezTo>
                  <a:lnTo>
                    <a:pt x="76985" y="43811"/>
                  </a:lnTo>
                  <a:cubicBezTo>
                    <a:pt x="77022" y="43821"/>
                    <a:pt x="77056" y="43826"/>
                    <a:pt x="77087" y="43826"/>
                  </a:cubicBezTo>
                  <a:cubicBezTo>
                    <a:pt x="77195" y="43826"/>
                    <a:pt x="77275" y="43769"/>
                    <a:pt x="77323" y="43648"/>
                  </a:cubicBezTo>
                  <a:lnTo>
                    <a:pt x="77495" y="43658"/>
                  </a:lnTo>
                  <a:cubicBezTo>
                    <a:pt x="77526" y="43627"/>
                    <a:pt x="77565" y="43606"/>
                    <a:pt x="77606" y="43596"/>
                  </a:cubicBezTo>
                  <a:cubicBezTo>
                    <a:pt x="77644" y="43507"/>
                    <a:pt x="77752" y="43429"/>
                    <a:pt x="77661" y="43317"/>
                  </a:cubicBezTo>
                  <a:lnTo>
                    <a:pt x="77661" y="43317"/>
                  </a:lnTo>
                  <a:cubicBezTo>
                    <a:pt x="77691" y="43324"/>
                    <a:pt x="77718" y="43328"/>
                    <a:pt x="77740" y="43328"/>
                  </a:cubicBezTo>
                  <a:cubicBezTo>
                    <a:pt x="77830" y="43328"/>
                    <a:pt x="77862" y="43271"/>
                    <a:pt x="77830" y="43150"/>
                  </a:cubicBezTo>
                  <a:lnTo>
                    <a:pt x="77830" y="43150"/>
                  </a:lnTo>
                  <a:cubicBezTo>
                    <a:pt x="77861" y="43158"/>
                    <a:pt x="77888" y="43162"/>
                    <a:pt x="77911" y="43162"/>
                  </a:cubicBezTo>
                  <a:cubicBezTo>
                    <a:pt x="78000" y="43162"/>
                    <a:pt x="78028" y="43101"/>
                    <a:pt x="77996" y="42980"/>
                  </a:cubicBezTo>
                  <a:lnTo>
                    <a:pt x="77996" y="42980"/>
                  </a:lnTo>
                  <a:cubicBezTo>
                    <a:pt x="78024" y="42984"/>
                    <a:pt x="78049" y="42986"/>
                    <a:pt x="78073" y="42986"/>
                  </a:cubicBezTo>
                  <a:cubicBezTo>
                    <a:pt x="78272" y="42986"/>
                    <a:pt x="78329" y="42844"/>
                    <a:pt x="78330" y="42646"/>
                  </a:cubicBezTo>
                  <a:cubicBezTo>
                    <a:pt x="78344" y="42648"/>
                    <a:pt x="78357" y="42649"/>
                    <a:pt x="78369" y="42649"/>
                  </a:cubicBezTo>
                  <a:cubicBezTo>
                    <a:pt x="78469" y="42649"/>
                    <a:pt x="78500" y="42578"/>
                    <a:pt x="78500" y="42477"/>
                  </a:cubicBezTo>
                  <a:cubicBezTo>
                    <a:pt x="78721" y="42383"/>
                    <a:pt x="78834" y="42215"/>
                    <a:pt x="78834" y="41973"/>
                  </a:cubicBezTo>
                  <a:lnTo>
                    <a:pt x="79050" y="41805"/>
                  </a:lnTo>
                  <a:cubicBezTo>
                    <a:pt x="79037" y="41720"/>
                    <a:pt x="79003" y="41633"/>
                    <a:pt x="78934" y="41633"/>
                  </a:cubicBezTo>
                  <a:cubicBezTo>
                    <a:pt x="78914" y="41633"/>
                    <a:pt x="78890" y="41641"/>
                    <a:pt x="78863" y="41658"/>
                  </a:cubicBezTo>
                  <a:cubicBezTo>
                    <a:pt x="78762" y="41723"/>
                    <a:pt x="78682" y="41848"/>
                    <a:pt x="78819" y="41970"/>
                  </a:cubicBezTo>
                  <a:cubicBezTo>
                    <a:pt x="78490" y="41989"/>
                    <a:pt x="78399" y="42169"/>
                    <a:pt x="78489" y="42467"/>
                  </a:cubicBezTo>
                  <a:cubicBezTo>
                    <a:pt x="78449" y="42452"/>
                    <a:pt x="78418" y="42445"/>
                    <a:pt x="78394" y="42445"/>
                  </a:cubicBezTo>
                  <a:cubicBezTo>
                    <a:pt x="78306" y="42445"/>
                    <a:pt x="78305" y="42532"/>
                    <a:pt x="78323" y="42639"/>
                  </a:cubicBezTo>
                  <a:cubicBezTo>
                    <a:pt x="78304" y="42637"/>
                    <a:pt x="78287" y="42636"/>
                    <a:pt x="78270" y="42636"/>
                  </a:cubicBezTo>
                  <a:cubicBezTo>
                    <a:pt x="78065" y="42636"/>
                    <a:pt x="78010" y="42788"/>
                    <a:pt x="77990" y="42975"/>
                  </a:cubicBezTo>
                  <a:cubicBezTo>
                    <a:pt x="77984" y="42974"/>
                    <a:pt x="77978" y="42974"/>
                    <a:pt x="77972" y="42974"/>
                  </a:cubicBezTo>
                  <a:cubicBezTo>
                    <a:pt x="77866" y="42974"/>
                    <a:pt x="77817" y="43031"/>
                    <a:pt x="77822" y="43142"/>
                  </a:cubicBezTo>
                  <a:cubicBezTo>
                    <a:pt x="77816" y="43142"/>
                    <a:pt x="77811" y="43142"/>
                    <a:pt x="77806" y="43142"/>
                  </a:cubicBezTo>
                  <a:cubicBezTo>
                    <a:pt x="77699" y="43142"/>
                    <a:pt x="77645" y="43195"/>
                    <a:pt x="77654" y="43311"/>
                  </a:cubicBezTo>
                  <a:cubicBezTo>
                    <a:pt x="77464" y="43340"/>
                    <a:pt x="77267" y="43363"/>
                    <a:pt x="77314" y="43634"/>
                  </a:cubicBezTo>
                  <a:cubicBezTo>
                    <a:pt x="77249" y="43592"/>
                    <a:pt x="77194" y="43572"/>
                    <a:pt x="77149" y="43572"/>
                  </a:cubicBezTo>
                  <a:cubicBezTo>
                    <a:pt x="77055" y="43572"/>
                    <a:pt x="77004" y="43658"/>
                    <a:pt x="76984" y="43808"/>
                  </a:cubicBezTo>
                  <a:cubicBezTo>
                    <a:pt x="76923" y="43775"/>
                    <a:pt x="76866" y="43761"/>
                    <a:pt x="76812" y="43761"/>
                  </a:cubicBezTo>
                  <a:cubicBezTo>
                    <a:pt x="76674" y="43761"/>
                    <a:pt x="76558" y="43854"/>
                    <a:pt x="76444" y="43947"/>
                  </a:cubicBezTo>
                  <a:lnTo>
                    <a:pt x="76152" y="44018"/>
                  </a:lnTo>
                  <a:cubicBezTo>
                    <a:pt x="75924" y="44102"/>
                    <a:pt x="75693" y="44135"/>
                    <a:pt x="75460" y="44135"/>
                  </a:cubicBezTo>
                  <a:cubicBezTo>
                    <a:pt x="75282" y="44135"/>
                    <a:pt x="75104" y="44115"/>
                    <a:pt x="74925" y="44085"/>
                  </a:cubicBezTo>
                  <a:cubicBezTo>
                    <a:pt x="74894" y="44000"/>
                    <a:pt x="74862" y="43914"/>
                    <a:pt x="74830" y="43829"/>
                  </a:cubicBezTo>
                  <a:cubicBezTo>
                    <a:pt x="75141" y="43801"/>
                    <a:pt x="75476" y="43833"/>
                    <a:pt x="75674" y="43510"/>
                  </a:cubicBezTo>
                  <a:cubicBezTo>
                    <a:pt x="75712" y="43556"/>
                    <a:pt x="75748" y="43573"/>
                    <a:pt x="75784" y="43573"/>
                  </a:cubicBezTo>
                  <a:cubicBezTo>
                    <a:pt x="75853" y="43573"/>
                    <a:pt x="75918" y="43509"/>
                    <a:pt x="75984" y="43475"/>
                  </a:cubicBezTo>
                  <a:cubicBezTo>
                    <a:pt x="76736" y="43190"/>
                    <a:pt x="77318" y="42672"/>
                    <a:pt x="77836" y="42084"/>
                  </a:cubicBezTo>
                  <a:cubicBezTo>
                    <a:pt x="80675" y="38864"/>
                    <a:pt x="80250" y="34056"/>
                    <a:pt x="77957" y="31541"/>
                  </a:cubicBezTo>
                  <a:cubicBezTo>
                    <a:pt x="77051" y="30548"/>
                    <a:pt x="76243" y="29482"/>
                    <a:pt x="75492" y="28368"/>
                  </a:cubicBezTo>
                  <a:cubicBezTo>
                    <a:pt x="75319" y="28111"/>
                    <a:pt x="75156" y="27834"/>
                    <a:pt x="74786" y="27568"/>
                  </a:cubicBezTo>
                  <a:lnTo>
                    <a:pt x="74786" y="27568"/>
                  </a:lnTo>
                  <a:cubicBezTo>
                    <a:pt x="74913" y="28136"/>
                    <a:pt x="75153" y="28509"/>
                    <a:pt x="75368" y="28893"/>
                  </a:cubicBezTo>
                  <a:cubicBezTo>
                    <a:pt x="75971" y="29977"/>
                    <a:pt x="76807" y="30879"/>
                    <a:pt x="77644" y="31778"/>
                  </a:cubicBezTo>
                  <a:cubicBezTo>
                    <a:pt x="78343" y="32529"/>
                    <a:pt x="78843" y="33394"/>
                    <a:pt x="79093" y="34387"/>
                  </a:cubicBezTo>
                  <a:cubicBezTo>
                    <a:pt x="79411" y="35642"/>
                    <a:pt x="79570" y="36919"/>
                    <a:pt x="79309" y="38203"/>
                  </a:cubicBezTo>
                  <a:cubicBezTo>
                    <a:pt x="78978" y="39823"/>
                    <a:pt x="78329" y="41282"/>
                    <a:pt x="76985" y="42343"/>
                  </a:cubicBezTo>
                  <a:cubicBezTo>
                    <a:pt x="76973" y="42375"/>
                    <a:pt x="76941" y="42397"/>
                    <a:pt x="76908" y="42397"/>
                  </a:cubicBezTo>
                  <a:cubicBezTo>
                    <a:pt x="76905" y="42397"/>
                    <a:pt x="76903" y="42397"/>
                    <a:pt x="76900" y="42396"/>
                  </a:cubicBezTo>
                  <a:cubicBezTo>
                    <a:pt x="76867" y="42478"/>
                    <a:pt x="76826" y="42534"/>
                    <a:pt x="76768" y="42534"/>
                  </a:cubicBezTo>
                  <a:cubicBezTo>
                    <a:pt x="76748" y="42534"/>
                    <a:pt x="76725" y="42527"/>
                    <a:pt x="76700" y="42511"/>
                  </a:cubicBezTo>
                  <a:lnTo>
                    <a:pt x="76700" y="42511"/>
                  </a:lnTo>
                  <a:cubicBezTo>
                    <a:pt x="76738" y="42576"/>
                    <a:pt x="76673" y="42620"/>
                    <a:pt x="76589" y="42659"/>
                  </a:cubicBezTo>
                  <a:lnTo>
                    <a:pt x="76349" y="42830"/>
                  </a:lnTo>
                  <a:lnTo>
                    <a:pt x="75986" y="43143"/>
                  </a:lnTo>
                  <a:cubicBezTo>
                    <a:pt x="75855" y="43224"/>
                    <a:pt x="75564" y="43156"/>
                    <a:pt x="75638" y="43426"/>
                  </a:cubicBezTo>
                  <a:cubicBezTo>
                    <a:pt x="75599" y="43368"/>
                    <a:pt x="75549" y="43349"/>
                    <a:pt x="75495" y="43349"/>
                  </a:cubicBezTo>
                  <a:cubicBezTo>
                    <a:pt x="75423" y="43349"/>
                    <a:pt x="75343" y="43382"/>
                    <a:pt x="75270" y="43402"/>
                  </a:cubicBezTo>
                  <a:cubicBezTo>
                    <a:pt x="75079" y="43454"/>
                    <a:pt x="74885" y="43495"/>
                    <a:pt x="74693" y="43495"/>
                  </a:cubicBezTo>
                  <a:cubicBezTo>
                    <a:pt x="74583" y="43495"/>
                    <a:pt x="74474" y="43482"/>
                    <a:pt x="74365" y="43450"/>
                  </a:cubicBezTo>
                  <a:cubicBezTo>
                    <a:pt x="74216" y="43408"/>
                    <a:pt x="74349" y="43274"/>
                    <a:pt x="74368" y="43182"/>
                  </a:cubicBezTo>
                  <a:cubicBezTo>
                    <a:pt x="74368" y="43179"/>
                    <a:pt x="74368" y="43177"/>
                    <a:pt x="74368" y="43174"/>
                  </a:cubicBezTo>
                  <a:cubicBezTo>
                    <a:pt x="74369" y="43173"/>
                    <a:pt x="74369" y="43172"/>
                    <a:pt x="74368" y="43172"/>
                  </a:cubicBezTo>
                  <a:lnTo>
                    <a:pt x="74368" y="43172"/>
                  </a:lnTo>
                  <a:cubicBezTo>
                    <a:pt x="74418" y="43179"/>
                    <a:pt x="74467" y="43182"/>
                    <a:pt x="74516" y="43182"/>
                  </a:cubicBezTo>
                  <a:cubicBezTo>
                    <a:pt x="74943" y="43182"/>
                    <a:pt x="75304" y="42939"/>
                    <a:pt x="75686" y="42794"/>
                  </a:cubicBezTo>
                  <a:cubicBezTo>
                    <a:pt x="75795" y="42752"/>
                    <a:pt x="75864" y="42693"/>
                    <a:pt x="75892" y="42625"/>
                  </a:cubicBezTo>
                  <a:cubicBezTo>
                    <a:pt x="75963" y="42624"/>
                    <a:pt x="76035" y="42613"/>
                    <a:pt x="76104" y="42592"/>
                  </a:cubicBezTo>
                  <a:cubicBezTo>
                    <a:pt x="76236" y="42555"/>
                    <a:pt x="76326" y="42364"/>
                    <a:pt x="76468" y="42364"/>
                  </a:cubicBezTo>
                  <a:cubicBezTo>
                    <a:pt x="76508" y="42364"/>
                    <a:pt x="76551" y="42379"/>
                    <a:pt x="76600" y="42415"/>
                  </a:cubicBezTo>
                  <a:cubicBezTo>
                    <a:pt x="76483" y="42258"/>
                    <a:pt x="76680" y="42215"/>
                    <a:pt x="76770" y="42134"/>
                  </a:cubicBezTo>
                  <a:cubicBezTo>
                    <a:pt x="76761" y="42109"/>
                    <a:pt x="76751" y="42084"/>
                    <a:pt x="76739" y="42061"/>
                  </a:cubicBezTo>
                  <a:lnTo>
                    <a:pt x="76739" y="42061"/>
                  </a:lnTo>
                  <a:cubicBezTo>
                    <a:pt x="76769" y="42066"/>
                    <a:pt x="76799" y="42069"/>
                    <a:pt x="76829" y="42070"/>
                  </a:cubicBezTo>
                  <a:cubicBezTo>
                    <a:pt x="76885" y="41954"/>
                    <a:pt x="76942" y="41839"/>
                    <a:pt x="76999" y="41723"/>
                  </a:cubicBezTo>
                  <a:cubicBezTo>
                    <a:pt x="77447" y="41381"/>
                    <a:pt x="77746" y="40945"/>
                    <a:pt x="77836" y="40379"/>
                  </a:cubicBezTo>
                  <a:cubicBezTo>
                    <a:pt x="77786" y="40306"/>
                    <a:pt x="77696" y="40241"/>
                    <a:pt x="77626" y="40241"/>
                  </a:cubicBezTo>
                  <a:cubicBezTo>
                    <a:pt x="77601" y="40241"/>
                    <a:pt x="77578" y="40249"/>
                    <a:pt x="77562" y="40269"/>
                  </a:cubicBezTo>
                  <a:cubicBezTo>
                    <a:pt x="77217" y="40660"/>
                    <a:pt x="76934" y="41101"/>
                    <a:pt x="76719" y="41575"/>
                  </a:cubicBezTo>
                  <a:cubicBezTo>
                    <a:pt x="76705" y="41603"/>
                    <a:pt x="76702" y="41635"/>
                    <a:pt x="76710" y="41666"/>
                  </a:cubicBezTo>
                  <a:cubicBezTo>
                    <a:pt x="76668" y="41694"/>
                    <a:pt x="76635" y="41735"/>
                    <a:pt x="76615" y="41783"/>
                  </a:cubicBezTo>
                  <a:cubicBezTo>
                    <a:pt x="76596" y="41820"/>
                    <a:pt x="76585" y="41862"/>
                    <a:pt x="76582" y="41904"/>
                  </a:cubicBezTo>
                  <a:cubicBezTo>
                    <a:pt x="76553" y="41894"/>
                    <a:pt x="76523" y="41889"/>
                    <a:pt x="76491" y="41889"/>
                  </a:cubicBezTo>
                  <a:cubicBezTo>
                    <a:pt x="76423" y="41889"/>
                    <a:pt x="76349" y="41912"/>
                    <a:pt x="76270" y="41954"/>
                  </a:cubicBezTo>
                  <a:cubicBezTo>
                    <a:pt x="76082" y="42054"/>
                    <a:pt x="75912" y="42188"/>
                    <a:pt x="75734" y="42307"/>
                  </a:cubicBezTo>
                  <a:cubicBezTo>
                    <a:pt x="75734" y="42310"/>
                    <a:pt x="75734" y="42312"/>
                    <a:pt x="75733" y="42316"/>
                  </a:cubicBezTo>
                  <a:cubicBezTo>
                    <a:pt x="75731" y="42315"/>
                    <a:pt x="75730" y="42312"/>
                    <a:pt x="75726" y="42311"/>
                  </a:cubicBezTo>
                  <a:cubicBezTo>
                    <a:pt x="75514" y="42447"/>
                    <a:pt x="75293" y="42528"/>
                    <a:pt x="75053" y="42528"/>
                  </a:cubicBezTo>
                  <a:cubicBezTo>
                    <a:pt x="74969" y="42528"/>
                    <a:pt x="74882" y="42518"/>
                    <a:pt x="74793" y="42497"/>
                  </a:cubicBezTo>
                  <a:cubicBezTo>
                    <a:pt x="74778" y="42190"/>
                    <a:pt x="75215" y="42208"/>
                    <a:pt x="75155" y="41907"/>
                  </a:cubicBezTo>
                  <a:cubicBezTo>
                    <a:pt x="75152" y="41901"/>
                    <a:pt x="75150" y="41895"/>
                    <a:pt x="75148" y="41889"/>
                  </a:cubicBezTo>
                  <a:lnTo>
                    <a:pt x="75148" y="41889"/>
                  </a:lnTo>
                  <a:cubicBezTo>
                    <a:pt x="75151" y="41891"/>
                    <a:pt x="75153" y="41892"/>
                    <a:pt x="75157" y="41893"/>
                  </a:cubicBezTo>
                  <a:cubicBezTo>
                    <a:pt x="75178" y="41895"/>
                    <a:pt x="75198" y="41896"/>
                    <a:pt x="75217" y="41896"/>
                  </a:cubicBezTo>
                  <a:cubicBezTo>
                    <a:pt x="75551" y="41896"/>
                    <a:pt x="75663" y="41618"/>
                    <a:pt x="75747" y="41369"/>
                  </a:cubicBezTo>
                  <a:cubicBezTo>
                    <a:pt x="75789" y="41246"/>
                    <a:pt x="75704" y="41202"/>
                    <a:pt x="75599" y="41202"/>
                  </a:cubicBezTo>
                  <a:cubicBezTo>
                    <a:pt x="75562" y="41202"/>
                    <a:pt x="75523" y="41207"/>
                    <a:pt x="75487" y="41217"/>
                  </a:cubicBezTo>
                  <a:cubicBezTo>
                    <a:pt x="75353" y="41340"/>
                    <a:pt x="75210" y="41456"/>
                    <a:pt x="75087" y="41592"/>
                  </a:cubicBezTo>
                  <a:cubicBezTo>
                    <a:pt x="75032" y="41654"/>
                    <a:pt x="75010" y="41715"/>
                    <a:pt x="75025" y="41771"/>
                  </a:cubicBezTo>
                  <a:cubicBezTo>
                    <a:pt x="75013" y="41769"/>
                    <a:pt x="75001" y="41768"/>
                    <a:pt x="74988" y="41768"/>
                  </a:cubicBezTo>
                  <a:cubicBezTo>
                    <a:pt x="74984" y="41768"/>
                    <a:pt x="74979" y="41768"/>
                    <a:pt x="74975" y="41768"/>
                  </a:cubicBezTo>
                  <a:lnTo>
                    <a:pt x="74975" y="41769"/>
                  </a:lnTo>
                  <a:cubicBezTo>
                    <a:pt x="74956" y="41766"/>
                    <a:pt x="74938" y="41765"/>
                    <a:pt x="74920" y="41765"/>
                  </a:cubicBezTo>
                  <a:cubicBezTo>
                    <a:pt x="74778" y="41765"/>
                    <a:pt x="74695" y="41872"/>
                    <a:pt x="74610" y="41974"/>
                  </a:cubicBezTo>
                  <a:cubicBezTo>
                    <a:pt x="74360" y="42024"/>
                    <a:pt x="74113" y="42135"/>
                    <a:pt x="73858" y="42135"/>
                  </a:cubicBezTo>
                  <a:cubicBezTo>
                    <a:pt x="73744" y="42135"/>
                    <a:pt x="73628" y="42113"/>
                    <a:pt x="73510" y="42053"/>
                  </a:cubicBezTo>
                  <a:cubicBezTo>
                    <a:pt x="73694" y="41965"/>
                    <a:pt x="73900" y="41895"/>
                    <a:pt x="73890" y="41633"/>
                  </a:cubicBezTo>
                  <a:cubicBezTo>
                    <a:pt x="73801" y="41533"/>
                    <a:pt x="73727" y="41496"/>
                    <a:pt x="73663" y="41496"/>
                  </a:cubicBezTo>
                  <a:cubicBezTo>
                    <a:pt x="73506" y="41496"/>
                    <a:pt x="73403" y="41718"/>
                    <a:pt x="73263" y="41787"/>
                  </a:cubicBezTo>
                  <a:cubicBezTo>
                    <a:pt x="73237" y="41778"/>
                    <a:pt x="73213" y="41775"/>
                    <a:pt x="73190" y="41775"/>
                  </a:cubicBezTo>
                  <a:cubicBezTo>
                    <a:pt x="73040" y="41775"/>
                    <a:pt x="72957" y="41943"/>
                    <a:pt x="72816" y="41967"/>
                  </a:cubicBezTo>
                  <a:cubicBezTo>
                    <a:pt x="72444" y="41746"/>
                    <a:pt x="72937" y="41535"/>
                    <a:pt x="72824" y="41318"/>
                  </a:cubicBezTo>
                  <a:lnTo>
                    <a:pt x="72824" y="41318"/>
                  </a:lnTo>
                  <a:cubicBezTo>
                    <a:pt x="72851" y="41325"/>
                    <a:pt x="72875" y="41328"/>
                    <a:pt x="72895" y="41328"/>
                  </a:cubicBezTo>
                  <a:cubicBezTo>
                    <a:pt x="72984" y="41328"/>
                    <a:pt x="73008" y="41265"/>
                    <a:pt x="72981" y="41150"/>
                  </a:cubicBezTo>
                  <a:cubicBezTo>
                    <a:pt x="73358" y="41082"/>
                    <a:pt x="73494" y="40834"/>
                    <a:pt x="73484" y="40477"/>
                  </a:cubicBezTo>
                  <a:cubicBezTo>
                    <a:pt x="73691" y="40465"/>
                    <a:pt x="73736" y="40285"/>
                    <a:pt x="73795" y="40144"/>
                  </a:cubicBezTo>
                  <a:cubicBezTo>
                    <a:pt x="74070" y="39483"/>
                    <a:pt x="74096" y="38801"/>
                    <a:pt x="73942" y="38106"/>
                  </a:cubicBezTo>
                  <a:cubicBezTo>
                    <a:pt x="73704" y="36991"/>
                    <a:pt x="73288" y="35969"/>
                    <a:pt x="72465" y="35139"/>
                  </a:cubicBezTo>
                  <a:cubicBezTo>
                    <a:pt x="72136" y="34807"/>
                    <a:pt x="71852" y="34429"/>
                    <a:pt x="71561" y="34061"/>
                  </a:cubicBezTo>
                  <a:cubicBezTo>
                    <a:pt x="71493" y="33974"/>
                    <a:pt x="71434" y="33872"/>
                    <a:pt x="71477" y="33785"/>
                  </a:cubicBezTo>
                  <a:lnTo>
                    <a:pt x="71477" y="33785"/>
                  </a:lnTo>
                  <a:cubicBezTo>
                    <a:pt x="71464" y="33789"/>
                    <a:pt x="71450" y="33791"/>
                    <a:pt x="71437" y="33791"/>
                  </a:cubicBezTo>
                  <a:cubicBezTo>
                    <a:pt x="71402" y="33791"/>
                    <a:pt x="71367" y="33776"/>
                    <a:pt x="71337" y="33742"/>
                  </a:cubicBezTo>
                  <a:cubicBezTo>
                    <a:pt x="71152" y="33536"/>
                    <a:pt x="70984" y="33317"/>
                    <a:pt x="70833" y="33086"/>
                  </a:cubicBezTo>
                  <a:cubicBezTo>
                    <a:pt x="70241" y="32176"/>
                    <a:pt x="70071" y="31137"/>
                    <a:pt x="69937" y="30089"/>
                  </a:cubicBezTo>
                  <a:cubicBezTo>
                    <a:pt x="70002" y="29360"/>
                    <a:pt x="69834" y="28654"/>
                    <a:pt x="69767" y="27897"/>
                  </a:cubicBezTo>
                  <a:cubicBezTo>
                    <a:pt x="69588" y="28069"/>
                    <a:pt x="69669" y="28255"/>
                    <a:pt x="69598" y="28400"/>
                  </a:cubicBezTo>
                  <a:cubicBezTo>
                    <a:pt x="69636" y="29017"/>
                    <a:pt x="69518" y="29638"/>
                    <a:pt x="69651" y="30253"/>
                  </a:cubicBezTo>
                  <a:cubicBezTo>
                    <a:pt x="69676" y="31744"/>
                    <a:pt x="70083" y="33100"/>
                    <a:pt x="71051" y="34261"/>
                  </a:cubicBezTo>
                  <a:cubicBezTo>
                    <a:pt x="71174" y="34409"/>
                    <a:pt x="71312" y="34551"/>
                    <a:pt x="71305" y="34764"/>
                  </a:cubicBezTo>
                  <a:cubicBezTo>
                    <a:pt x="71415" y="34786"/>
                    <a:pt x="71504" y="34841"/>
                    <a:pt x="71559" y="34943"/>
                  </a:cubicBezTo>
                  <a:cubicBezTo>
                    <a:pt x="71433" y="34941"/>
                    <a:pt x="71298" y="34951"/>
                    <a:pt x="71294" y="34771"/>
                  </a:cubicBezTo>
                  <a:cubicBezTo>
                    <a:pt x="71260" y="34777"/>
                    <a:pt x="71228" y="34780"/>
                    <a:pt x="71197" y="34780"/>
                  </a:cubicBezTo>
                  <a:cubicBezTo>
                    <a:pt x="70891" y="34780"/>
                    <a:pt x="70738" y="34502"/>
                    <a:pt x="70517" y="34343"/>
                  </a:cubicBezTo>
                  <a:cubicBezTo>
                    <a:pt x="70333" y="34210"/>
                    <a:pt x="70293" y="33906"/>
                    <a:pt x="70000" y="33906"/>
                  </a:cubicBezTo>
                  <a:cubicBezTo>
                    <a:pt x="69998" y="33906"/>
                    <a:pt x="69997" y="33906"/>
                    <a:pt x="69995" y="33906"/>
                  </a:cubicBezTo>
                  <a:lnTo>
                    <a:pt x="69976" y="33926"/>
                  </a:lnTo>
                  <a:cubicBezTo>
                    <a:pt x="70050" y="33606"/>
                    <a:pt x="69928" y="33385"/>
                    <a:pt x="69633" y="33253"/>
                  </a:cubicBezTo>
                  <a:cubicBezTo>
                    <a:pt x="69633" y="33253"/>
                    <a:pt x="69652" y="33233"/>
                    <a:pt x="69652" y="33233"/>
                  </a:cubicBezTo>
                  <a:lnTo>
                    <a:pt x="69652" y="33233"/>
                  </a:lnTo>
                  <a:cubicBezTo>
                    <a:pt x="69596" y="33238"/>
                    <a:pt x="69539" y="33244"/>
                    <a:pt x="69483" y="33250"/>
                  </a:cubicBezTo>
                  <a:cubicBezTo>
                    <a:pt x="69450" y="33341"/>
                    <a:pt x="69403" y="33416"/>
                    <a:pt x="69295" y="33423"/>
                  </a:cubicBezTo>
                  <a:cubicBezTo>
                    <a:pt x="69165" y="33096"/>
                    <a:pt x="68943" y="32799"/>
                    <a:pt x="68958" y="32423"/>
                  </a:cubicBezTo>
                  <a:cubicBezTo>
                    <a:pt x="68702" y="31667"/>
                    <a:pt x="68692" y="30894"/>
                    <a:pt x="68785" y="30110"/>
                  </a:cubicBezTo>
                  <a:cubicBezTo>
                    <a:pt x="68870" y="29410"/>
                    <a:pt x="68856" y="28719"/>
                    <a:pt x="68450" y="28106"/>
                  </a:cubicBezTo>
                  <a:lnTo>
                    <a:pt x="68450" y="28106"/>
                  </a:lnTo>
                  <a:cubicBezTo>
                    <a:pt x="68433" y="28560"/>
                    <a:pt x="68464" y="29004"/>
                    <a:pt x="68497" y="29448"/>
                  </a:cubicBezTo>
                  <a:cubicBezTo>
                    <a:pt x="68532" y="29903"/>
                    <a:pt x="68351" y="30327"/>
                    <a:pt x="68311" y="30768"/>
                  </a:cubicBezTo>
                  <a:cubicBezTo>
                    <a:pt x="68268" y="31240"/>
                    <a:pt x="68251" y="31718"/>
                    <a:pt x="68376" y="32183"/>
                  </a:cubicBezTo>
                  <a:cubicBezTo>
                    <a:pt x="68505" y="32667"/>
                    <a:pt x="68676" y="33141"/>
                    <a:pt x="68773" y="33631"/>
                  </a:cubicBezTo>
                  <a:cubicBezTo>
                    <a:pt x="68954" y="34538"/>
                    <a:pt x="69386" y="35287"/>
                    <a:pt x="70031" y="35944"/>
                  </a:cubicBezTo>
                  <a:cubicBezTo>
                    <a:pt x="70517" y="36440"/>
                    <a:pt x="71002" y="36941"/>
                    <a:pt x="71343" y="37563"/>
                  </a:cubicBezTo>
                  <a:cubicBezTo>
                    <a:pt x="72026" y="38811"/>
                    <a:pt x="71943" y="39785"/>
                    <a:pt x="71017" y="40866"/>
                  </a:cubicBezTo>
                  <a:cubicBezTo>
                    <a:pt x="70836" y="41077"/>
                    <a:pt x="70635" y="41273"/>
                    <a:pt x="70464" y="41491"/>
                  </a:cubicBezTo>
                  <a:cubicBezTo>
                    <a:pt x="70319" y="41677"/>
                    <a:pt x="70264" y="41886"/>
                    <a:pt x="70412" y="42110"/>
                  </a:cubicBezTo>
                  <a:cubicBezTo>
                    <a:pt x="70508" y="42258"/>
                    <a:pt x="70647" y="42359"/>
                    <a:pt x="70795" y="42359"/>
                  </a:cubicBezTo>
                  <a:cubicBezTo>
                    <a:pt x="70833" y="42359"/>
                    <a:pt x="70871" y="42353"/>
                    <a:pt x="70909" y="42339"/>
                  </a:cubicBezTo>
                  <a:cubicBezTo>
                    <a:pt x="71092" y="42272"/>
                    <a:pt x="71275" y="42250"/>
                    <a:pt x="71457" y="42250"/>
                  </a:cubicBezTo>
                  <a:cubicBezTo>
                    <a:pt x="71821" y="42250"/>
                    <a:pt x="72184" y="42339"/>
                    <a:pt x="72546" y="42339"/>
                  </a:cubicBezTo>
                  <a:cubicBezTo>
                    <a:pt x="72632" y="42339"/>
                    <a:pt x="72718" y="42334"/>
                    <a:pt x="72804" y="42321"/>
                  </a:cubicBezTo>
                  <a:cubicBezTo>
                    <a:pt x="73164" y="42640"/>
                    <a:pt x="73612" y="42606"/>
                    <a:pt x="74045" y="42634"/>
                  </a:cubicBezTo>
                  <a:cubicBezTo>
                    <a:pt x="74115" y="42772"/>
                    <a:pt x="74065" y="42880"/>
                    <a:pt x="73959" y="42975"/>
                  </a:cubicBezTo>
                  <a:cubicBezTo>
                    <a:pt x="73954" y="42975"/>
                    <a:pt x="73949" y="42975"/>
                    <a:pt x="73944" y="42975"/>
                  </a:cubicBezTo>
                  <a:cubicBezTo>
                    <a:pt x="73190" y="42975"/>
                    <a:pt x="72611" y="43375"/>
                    <a:pt x="72085" y="43844"/>
                  </a:cubicBezTo>
                  <a:cubicBezTo>
                    <a:pt x="71627" y="44253"/>
                    <a:pt x="71129" y="44495"/>
                    <a:pt x="70539" y="44495"/>
                  </a:cubicBezTo>
                  <a:cubicBezTo>
                    <a:pt x="70461" y="44495"/>
                    <a:pt x="70381" y="44491"/>
                    <a:pt x="70300" y="44482"/>
                  </a:cubicBezTo>
                  <a:cubicBezTo>
                    <a:pt x="70375" y="44353"/>
                    <a:pt x="70259" y="44324"/>
                    <a:pt x="70186" y="44273"/>
                  </a:cubicBezTo>
                  <a:cubicBezTo>
                    <a:pt x="70195" y="44214"/>
                    <a:pt x="70170" y="44175"/>
                    <a:pt x="70115" y="44157"/>
                  </a:cubicBezTo>
                  <a:cubicBezTo>
                    <a:pt x="70069" y="43981"/>
                    <a:pt x="70035" y="43802"/>
                    <a:pt x="69973" y="43634"/>
                  </a:cubicBezTo>
                  <a:cubicBezTo>
                    <a:pt x="69948" y="43566"/>
                    <a:pt x="69917" y="43535"/>
                    <a:pt x="69885" y="43535"/>
                  </a:cubicBezTo>
                  <a:cubicBezTo>
                    <a:pt x="69850" y="43535"/>
                    <a:pt x="69814" y="43571"/>
                    <a:pt x="69783" y="43639"/>
                  </a:cubicBezTo>
                  <a:cubicBezTo>
                    <a:pt x="69552" y="43716"/>
                    <a:pt x="69330" y="43754"/>
                    <a:pt x="69268" y="44084"/>
                  </a:cubicBezTo>
                  <a:cubicBezTo>
                    <a:pt x="69177" y="44569"/>
                    <a:pt x="68971" y="45035"/>
                    <a:pt x="68869" y="45520"/>
                  </a:cubicBezTo>
                  <a:cubicBezTo>
                    <a:pt x="68739" y="46134"/>
                    <a:pt x="68405" y="46502"/>
                    <a:pt x="67782" y="46600"/>
                  </a:cubicBezTo>
                  <a:cubicBezTo>
                    <a:pt x="67723" y="46567"/>
                    <a:pt x="67671" y="46553"/>
                    <a:pt x="67623" y="46553"/>
                  </a:cubicBezTo>
                  <a:cubicBezTo>
                    <a:pt x="67433" y="46553"/>
                    <a:pt x="67316" y="46768"/>
                    <a:pt x="67142" y="46819"/>
                  </a:cubicBezTo>
                  <a:cubicBezTo>
                    <a:pt x="67075" y="46838"/>
                    <a:pt x="67018" y="46847"/>
                    <a:pt x="66969" y="46847"/>
                  </a:cubicBezTo>
                  <a:cubicBezTo>
                    <a:pt x="66801" y="46847"/>
                    <a:pt x="66742" y="46733"/>
                    <a:pt x="66779" y="46503"/>
                  </a:cubicBezTo>
                  <a:cubicBezTo>
                    <a:pt x="66928" y="46435"/>
                    <a:pt x="66957" y="46311"/>
                    <a:pt x="66918" y="46160"/>
                  </a:cubicBezTo>
                  <a:cubicBezTo>
                    <a:pt x="67143" y="45927"/>
                    <a:pt x="67388" y="45745"/>
                    <a:pt x="67704" y="45745"/>
                  </a:cubicBezTo>
                  <a:cubicBezTo>
                    <a:pt x="67772" y="45745"/>
                    <a:pt x="67842" y="45753"/>
                    <a:pt x="67917" y="45771"/>
                  </a:cubicBezTo>
                  <a:cubicBezTo>
                    <a:pt x="68000" y="45471"/>
                    <a:pt x="68439" y="45501"/>
                    <a:pt x="68480" y="45162"/>
                  </a:cubicBezTo>
                  <a:cubicBezTo>
                    <a:pt x="68461" y="44944"/>
                    <a:pt x="68247" y="44798"/>
                    <a:pt x="68382" y="44500"/>
                  </a:cubicBezTo>
                  <a:cubicBezTo>
                    <a:pt x="68619" y="43973"/>
                    <a:pt x="68801" y="43412"/>
                    <a:pt x="68868" y="42827"/>
                  </a:cubicBezTo>
                  <a:cubicBezTo>
                    <a:pt x="68886" y="42670"/>
                    <a:pt x="68970" y="42492"/>
                    <a:pt x="68682" y="42420"/>
                  </a:cubicBezTo>
                  <a:cubicBezTo>
                    <a:pt x="68314" y="43306"/>
                    <a:pt x="68270" y="44276"/>
                    <a:pt x="67989" y="45183"/>
                  </a:cubicBezTo>
                  <a:cubicBezTo>
                    <a:pt x="67918" y="45238"/>
                    <a:pt x="67847" y="45293"/>
                    <a:pt x="67776" y="45293"/>
                  </a:cubicBezTo>
                  <a:cubicBezTo>
                    <a:pt x="67728" y="45293"/>
                    <a:pt x="67680" y="45267"/>
                    <a:pt x="67633" y="45198"/>
                  </a:cubicBezTo>
                  <a:lnTo>
                    <a:pt x="67633" y="45198"/>
                  </a:lnTo>
                  <a:cubicBezTo>
                    <a:pt x="67686" y="45365"/>
                    <a:pt x="67539" y="45340"/>
                    <a:pt x="67437" y="45357"/>
                  </a:cubicBezTo>
                  <a:cubicBezTo>
                    <a:pt x="67468" y="45276"/>
                    <a:pt x="67465" y="45161"/>
                    <a:pt x="67581" y="45161"/>
                  </a:cubicBezTo>
                  <a:cubicBezTo>
                    <a:pt x="67591" y="45161"/>
                    <a:pt x="67603" y="45162"/>
                    <a:pt x="67616" y="45164"/>
                  </a:cubicBezTo>
                  <a:cubicBezTo>
                    <a:pt x="67526" y="44756"/>
                    <a:pt x="67801" y="44439"/>
                    <a:pt x="67889" y="44076"/>
                  </a:cubicBezTo>
                  <a:cubicBezTo>
                    <a:pt x="68038" y="43464"/>
                    <a:pt x="68268" y="42855"/>
                    <a:pt x="68063" y="42107"/>
                  </a:cubicBezTo>
                  <a:lnTo>
                    <a:pt x="68063" y="42107"/>
                  </a:lnTo>
                  <a:cubicBezTo>
                    <a:pt x="67729" y="42779"/>
                    <a:pt x="67886" y="43481"/>
                    <a:pt x="67457" y="44000"/>
                  </a:cubicBezTo>
                  <a:cubicBezTo>
                    <a:pt x="67451" y="44109"/>
                    <a:pt x="67445" y="44218"/>
                    <a:pt x="67439" y="44328"/>
                  </a:cubicBezTo>
                  <a:cubicBezTo>
                    <a:pt x="67406" y="44739"/>
                    <a:pt x="67200" y="45097"/>
                    <a:pt x="67081" y="45483"/>
                  </a:cubicBezTo>
                  <a:cubicBezTo>
                    <a:pt x="66470" y="45746"/>
                    <a:pt x="65754" y="45622"/>
                    <a:pt x="65031" y="46007"/>
                  </a:cubicBezTo>
                  <a:cubicBezTo>
                    <a:pt x="65198" y="46092"/>
                    <a:pt x="65344" y="46116"/>
                    <a:pt x="65478" y="46116"/>
                  </a:cubicBezTo>
                  <a:cubicBezTo>
                    <a:pt x="65666" y="46116"/>
                    <a:pt x="65829" y="46068"/>
                    <a:pt x="65989" y="46068"/>
                  </a:cubicBezTo>
                  <a:cubicBezTo>
                    <a:pt x="66153" y="46068"/>
                    <a:pt x="66329" y="45989"/>
                    <a:pt x="66495" y="45989"/>
                  </a:cubicBezTo>
                  <a:cubicBezTo>
                    <a:pt x="66612" y="45989"/>
                    <a:pt x="66724" y="46028"/>
                    <a:pt x="66824" y="46159"/>
                  </a:cubicBezTo>
                  <a:cubicBezTo>
                    <a:pt x="66751" y="46265"/>
                    <a:pt x="66686" y="46373"/>
                    <a:pt x="66764" y="46503"/>
                  </a:cubicBezTo>
                  <a:cubicBezTo>
                    <a:pt x="66418" y="46596"/>
                    <a:pt x="66395" y="47082"/>
                    <a:pt x="65983" y="47123"/>
                  </a:cubicBezTo>
                  <a:cubicBezTo>
                    <a:pt x="65632" y="47159"/>
                    <a:pt x="65290" y="47273"/>
                    <a:pt x="64944" y="47353"/>
                  </a:cubicBezTo>
                  <a:cubicBezTo>
                    <a:pt x="64922" y="47455"/>
                    <a:pt x="64901" y="47558"/>
                    <a:pt x="64879" y="47661"/>
                  </a:cubicBezTo>
                  <a:cubicBezTo>
                    <a:pt x="65128" y="47624"/>
                    <a:pt x="65377" y="47507"/>
                    <a:pt x="65627" y="47507"/>
                  </a:cubicBezTo>
                  <a:cubicBezTo>
                    <a:pt x="65770" y="47507"/>
                    <a:pt x="65912" y="47545"/>
                    <a:pt x="66055" y="47658"/>
                  </a:cubicBezTo>
                  <a:lnTo>
                    <a:pt x="66224" y="47666"/>
                  </a:lnTo>
                  <a:cubicBezTo>
                    <a:pt x="66275" y="47506"/>
                    <a:pt x="66332" y="47363"/>
                    <a:pt x="66524" y="47311"/>
                  </a:cubicBezTo>
                  <a:cubicBezTo>
                    <a:pt x="67099" y="47159"/>
                    <a:pt x="67672" y="46995"/>
                    <a:pt x="68361" y="46804"/>
                  </a:cubicBezTo>
                  <a:lnTo>
                    <a:pt x="68361" y="46804"/>
                  </a:lnTo>
                  <a:cubicBezTo>
                    <a:pt x="68259" y="47538"/>
                    <a:pt x="67974" y="48129"/>
                    <a:pt x="67747" y="48730"/>
                  </a:cubicBezTo>
                  <a:cubicBezTo>
                    <a:pt x="67612" y="49083"/>
                    <a:pt x="67233" y="48992"/>
                    <a:pt x="66949" y="49067"/>
                  </a:cubicBezTo>
                  <a:cubicBezTo>
                    <a:pt x="66865" y="49064"/>
                    <a:pt x="66782" y="49061"/>
                    <a:pt x="66699" y="49061"/>
                  </a:cubicBezTo>
                  <a:cubicBezTo>
                    <a:pt x="66484" y="49061"/>
                    <a:pt x="66273" y="49081"/>
                    <a:pt x="66059" y="49177"/>
                  </a:cubicBezTo>
                  <a:cubicBezTo>
                    <a:pt x="65965" y="49220"/>
                    <a:pt x="65859" y="49255"/>
                    <a:pt x="65758" y="49255"/>
                  </a:cubicBezTo>
                  <a:cubicBezTo>
                    <a:pt x="65630" y="49255"/>
                    <a:pt x="65510" y="49198"/>
                    <a:pt x="65430" y="49026"/>
                  </a:cubicBezTo>
                  <a:cubicBezTo>
                    <a:pt x="65243" y="49047"/>
                    <a:pt x="65152" y="49145"/>
                    <a:pt x="65193" y="49364"/>
                  </a:cubicBezTo>
                  <a:cubicBezTo>
                    <a:pt x="65322" y="49324"/>
                    <a:pt x="65453" y="49312"/>
                    <a:pt x="65586" y="49312"/>
                  </a:cubicBezTo>
                  <a:cubicBezTo>
                    <a:pt x="65812" y="49312"/>
                    <a:pt x="66042" y="49348"/>
                    <a:pt x="66268" y="49348"/>
                  </a:cubicBezTo>
                  <a:cubicBezTo>
                    <a:pt x="66499" y="49348"/>
                    <a:pt x="66726" y="49311"/>
                    <a:pt x="66940" y="49159"/>
                  </a:cubicBezTo>
                  <a:cubicBezTo>
                    <a:pt x="67522" y="49257"/>
                    <a:pt x="67528" y="49260"/>
                    <a:pt x="67376" y="49761"/>
                  </a:cubicBezTo>
                  <a:cubicBezTo>
                    <a:pt x="67298" y="50019"/>
                    <a:pt x="67200" y="50271"/>
                    <a:pt x="67111" y="50525"/>
                  </a:cubicBezTo>
                  <a:lnTo>
                    <a:pt x="66446" y="50708"/>
                  </a:lnTo>
                  <a:cubicBezTo>
                    <a:pt x="65884" y="50760"/>
                    <a:pt x="65314" y="50778"/>
                    <a:pt x="64702" y="51146"/>
                  </a:cubicBezTo>
                  <a:cubicBezTo>
                    <a:pt x="65371" y="51106"/>
                    <a:pt x="65917" y="51139"/>
                    <a:pt x="66450" y="50998"/>
                  </a:cubicBezTo>
                  <a:cubicBezTo>
                    <a:pt x="66470" y="51002"/>
                    <a:pt x="66491" y="51003"/>
                    <a:pt x="66512" y="51003"/>
                  </a:cubicBezTo>
                  <a:cubicBezTo>
                    <a:pt x="66576" y="51003"/>
                    <a:pt x="66645" y="50991"/>
                    <a:pt x="66709" y="50991"/>
                  </a:cubicBezTo>
                  <a:cubicBezTo>
                    <a:pt x="66813" y="50991"/>
                    <a:pt x="66905" y="51023"/>
                    <a:pt x="66942" y="51193"/>
                  </a:cubicBezTo>
                  <a:cubicBezTo>
                    <a:pt x="66980" y="51163"/>
                    <a:pt x="67027" y="51144"/>
                    <a:pt x="67076" y="51142"/>
                  </a:cubicBezTo>
                  <a:cubicBezTo>
                    <a:pt x="67100" y="51041"/>
                    <a:pt x="67094" y="50903"/>
                    <a:pt x="67226" y="50891"/>
                  </a:cubicBezTo>
                  <a:cubicBezTo>
                    <a:pt x="67559" y="50861"/>
                    <a:pt x="67882" y="50735"/>
                    <a:pt x="68219" y="50735"/>
                  </a:cubicBezTo>
                  <a:cubicBezTo>
                    <a:pt x="68284" y="50735"/>
                    <a:pt x="68351" y="50740"/>
                    <a:pt x="68418" y="50751"/>
                  </a:cubicBezTo>
                  <a:lnTo>
                    <a:pt x="68327" y="51011"/>
                  </a:lnTo>
                  <a:cubicBezTo>
                    <a:pt x="68214" y="51223"/>
                    <a:pt x="67938" y="51381"/>
                    <a:pt x="68097" y="51683"/>
                  </a:cubicBezTo>
                  <a:cubicBezTo>
                    <a:pt x="68062" y="51666"/>
                    <a:pt x="68035" y="51658"/>
                    <a:pt x="68013" y="51658"/>
                  </a:cubicBezTo>
                  <a:cubicBezTo>
                    <a:pt x="67931" y="51658"/>
                    <a:pt x="67928" y="51766"/>
                    <a:pt x="67898" y="51838"/>
                  </a:cubicBezTo>
                  <a:cubicBezTo>
                    <a:pt x="67596" y="52106"/>
                    <a:pt x="67247" y="52154"/>
                    <a:pt x="66888" y="52154"/>
                  </a:cubicBezTo>
                  <a:cubicBezTo>
                    <a:pt x="66736" y="52154"/>
                    <a:pt x="66583" y="52145"/>
                    <a:pt x="66430" y="52141"/>
                  </a:cubicBezTo>
                  <a:cubicBezTo>
                    <a:pt x="66121" y="52281"/>
                    <a:pt x="65760" y="52157"/>
                    <a:pt x="65457" y="52329"/>
                  </a:cubicBezTo>
                  <a:cubicBezTo>
                    <a:pt x="65394" y="52319"/>
                    <a:pt x="65332" y="52314"/>
                    <a:pt x="65269" y="52314"/>
                  </a:cubicBezTo>
                  <a:cubicBezTo>
                    <a:pt x="65008" y="52314"/>
                    <a:pt x="64735" y="52393"/>
                    <a:pt x="64346" y="52447"/>
                  </a:cubicBezTo>
                  <a:cubicBezTo>
                    <a:pt x="64692" y="52498"/>
                    <a:pt x="64945" y="52559"/>
                    <a:pt x="65176" y="52559"/>
                  </a:cubicBezTo>
                  <a:cubicBezTo>
                    <a:pt x="65264" y="52559"/>
                    <a:pt x="65349" y="52550"/>
                    <a:pt x="65435" y="52529"/>
                  </a:cubicBezTo>
                  <a:cubicBezTo>
                    <a:pt x="65615" y="52556"/>
                    <a:pt x="65796" y="52565"/>
                    <a:pt x="65976" y="52565"/>
                  </a:cubicBezTo>
                  <a:cubicBezTo>
                    <a:pt x="66349" y="52565"/>
                    <a:pt x="66721" y="52526"/>
                    <a:pt x="67094" y="52526"/>
                  </a:cubicBezTo>
                  <a:cubicBezTo>
                    <a:pt x="67159" y="52526"/>
                    <a:pt x="67223" y="52527"/>
                    <a:pt x="67288" y="52530"/>
                  </a:cubicBezTo>
                  <a:cubicBezTo>
                    <a:pt x="67319" y="52779"/>
                    <a:pt x="66966" y="52920"/>
                    <a:pt x="67096" y="53198"/>
                  </a:cubicBezTo>
                  <a:cubicBezTo>
                    <a:pt x="66641" y="53385"/>
                    <a:pt x="66510" y="54001"/>
                    <a:pt x="65957" y="54057"/>
                  </a:cubicBezTo>
                  <a:cubicBezTo>
                    <a:pt x="66040" y="54118"/>
                    <a:pt x="66128" y="54237"/>
                    <a:pt x="66205" y="54237"/>
                  </a:cubicBezTo>
                  <a:cubicBezTo>
                    <a:pt x="66207" y="54237"/>
                    <a:pt x="66209" y="54236"/>
                    <a:pt x="66212" y="54236"/>
                  </a:cubicBezTo>
                  <a:cubicBezTo>
                    <a:pt x="66660" y="54196"/>
                    <a:pt x="67060" y="54004"/>
                    <a:pt x="67431" y="53760"/>
                  </a:cubicBezTo>
                  <a:cubicBezTo>
                    <a:pt x="67462" y="53740"/>
                    <a:pt x="67350" y="53645"/>
                    <a:pt x="67271" y="53620"/>
                  </a:cubicBezTo>
                  <a:cubicBezTo>
                    <a:pt x="67228" y="53627"/>
                    <a:pt x="67180" y="53642"/>
                    <a:pt x="67141" y="53642"/>
                  </a:cubicBezTo>
                  <a:cubicBezTo>
                    <a:pt x="67088" y="53642"/>
                    <a:pt x="67051" y="53615"/>
                    <a:pt x="67067" y="53504"/>
                  </a:cubicBezTo>
                  <a:cubicBezTo>
                    <a:pt x="67080" y="53403"/>
                    <a:pt x="67173" y="53311"/>
                    <a:pt x="67105" y="53200"/>
                  </a:cubicBezTo>
                  <a:cubicBezTo>
                    <a:pt x="67392" y="53160"/>
                    <a:pt x="67441" y="52902"/>
                    <a:pt x="67555" y="52703"/>
                  </a:cubicBezTo>
                  <a:cubicBezTo>
                    <a:pt x="67662" y="52619"/>
                    <a:pt x="67760" y="52518"/>
                    <a:pt x="67878" y="52455"/>
                  </a:cubicBezTo>
                  <a:cubicBezTo>
                    <a:pt x="67931" y="52426"/>
                    <a:pt x="67977" y="52414"/>
                    <a:pt x="68018" y="52414"/>
                  </a:cubicBezTo>
                  <a:cubicBezTo>
                    <a:pt x="68165" y="52414"/>
                    <a:pt x="68241" y="52574"/>
                    <a:pt x="68334" y="52682"/>
                  </a:cubicBezTo>
                  <a:cubicBezTo>
                    <a:pt x="68495" y="52869"/>
                    <a:pt x="68342" y="53038"/>
                    <a:pt x="68215" y="53077"/>
                  </a:cubicBezTo>
                  <a:cubicBezTo>
                    <a:pt x="67940" y="53165"/>
                    <a:pt x="67837" y="53485"/>
                    <a:pt x="67546" y="53522"/>
                  </a:cubicBezTo>
                  <a:cubicBezTo>
                    <a:pt x="67688" y="54498"/>
                    <a:pt x="66919" y="55279"/>
                    <a:pt x="65914" y="55279"/>
                  </a:cubicBezTo>
                  <a:cubicBezTo>
                    <a:pt x="65798" y="55279"/>
                    <a:pt x="65679" y="55269"/>
                    <a:pt x="65558" y="55247"/>
                  </a:cubicBezTo>
                  <a:lnTo>
                    <a:pt x="65437" y="55391"/>
                  </a:lnTo>
                  <a:cubicBezTo>
                    <a:pt x="65087" y="55437"/>
                    <a:pt x="64760" y="55597"/>
                    <a:pt x="64276" y="55597"/>
                  </a:cubicBezTo>
                  <a:cubicBezTo>
                    <a:pt x="64230" y="55597"/>
                    <a:pt x="64182" y="55596"/>
                    <a:pt x="64132" y="55593"/>
                  </a:cubicBezTo>
                  <a:lnTo>
                    <a:pt x="64132" y="55593"/>
                  </a:lnTo>
                  <a:cubicBezTo>
                    <a:pt x="64545" y="55730"/>
                    <a:pt x="64839" y="55630"/>
                    <a:pt x="65054" y="55801"/>
                  </a:cubicBezTo>
                  <a:cubicBezTo>
                    <a:pt x="65041" y="56031"/>
                    <a:pt x="64862" y="56183"/>
                    <a:pt x="64923" y="56388"/>
                  </a:cubicBezTo>
                  <a:cubicBezTo>
                    <a:pt x="64617" y="56606"/>
                    <a:pt x="64208" y="56747"/>
                    <a:pt x="64300" y="57254"/>
                  </a:cubicBezTo>
                  <a:cubicBezTo>
                    <a:pt x="63399" y="57968"/>
                    <a:pt x="62384" y="58501"/>
                    <a:pt x="61365" y="59013"/>
                  </a:cubicBezTo>
                  <a:cubicBezTo>
                    <a:pt x="59785" y="59804"/>
                    <a:pt x="58261" y="60676"/>
                    <a:pt x="56991" y="61917"/>
                  </a:cubicBezTo>
                  <a:cubicBezTo>
                    <a:pt x="55948" y="62936"/>
                    <a:pt x="54614" y="63092"/>
                    <a:pt x="53284" y="63234"/>
                  </a:cubicBezTo>
                  <a:cubicBezTo>
                    <a:pt x="52606" y="63307"/>
                    <a:pt x="51926" y="63343"/>
                    <a:pt x="51246" y="63343"/>
                  </a:cubicBezTo>
                  <a:cubicBezTo>
                    <a:pt x="50086" y="63343"/>
                    <a:pt x="48927" y="63237"/>
                    <a:pt x="47783" y="63027"/>
                  </a:cubicBezTo>
                  <a:cubicBezTo>
                    <a:pt x="47014" y="62886"/>
                    <a:pt x="46362" y="62577"/>
                    <a:pt x="45810" y="62018"/>
                  </a:cubicBezTo>
                  <a:cubicBezTo>
                    <a:pt x="44988" y="61184"/>
                    <a:pt x="44139" y="60376"/>
                    <a:pt x="43311" y="59546"/>
                  </a:cubicBezTo>
                  <a:cubicBezTo>
                    <a:pt x="42336" y="58568"/>
                    <a:pt x="41575" y="57436"/>
                    <a:pt x="40990" y="56188"/>
                  </a:cubicBezTo>
                  <a:cubicBezTo>
                    <a:pt x="40068" y="54220"/>
                    <a:pt x="39180" y="52233"/>
                    <a:pt x="38283" y="50253"/>
                  </a:cubicBezTo>
                  <a:cubicBezTo>
                    <a:pt x="37576" y="48693"/>
                    <a:pt x="37057" y="47090"/>
                    <a:pt x="36621" y="45445"/>
                  </a:cubicBezTo>
                  <a:cubicBezTo>
                    <a:pt x="36437" y="44743"/>
                    <a:pt x="36158" y="44068"/>
                    <a:pt x="35906" y="43390"/>
                  </a:cubicBezTo>
                  <a:cubicBezTo>
                    <a:pt x="35163" y="41391"/>
                    <a:pt x="34806" y="39349"/>
                    <a:pt x="35310" y="37238"/>
                  </a:cubicBezTo>
                  <a:cubicBezTo>
                    <a:pt x="35442" y="36679"/>
                    <a:pt x="35289" y="36124"/>
                    <a:pt x="35418" y="35579"/>
                  </a:cubicBezTo>
                  <a:lnTo>
                    <a:pt x="35418" y="35579"/>
                  </a:lnTo>
                  <a:cubicBezTo>
                    <a:pt x="35743" y="35642"/>
                    <a:pt x="35784" y="36043"/>
                    <a:pt x="36084" y="36134"/>
                  </a:cubicBezTo>
                  <a:cubicBezTo>
                    <a:pt x="36116" y="36219"/>
                    <a:pt x="36171" y="36270"/>
                    <a:pt x="36261" y="36270"/>
                  </a:cubicBezTo>
                  <a:cubicBezTo>
                    <a:pt x="36264" y="36270"/>
                    <a:pt x="36267" y="36270"/>
                    <a:pt x="36270" y="36270"/>
                  </a:cubicBezTo>
                  <a:cubicBezTo>
                    <a:pt x="36312" y="36172"/>
                    <a:pt x="36261" y="36099"/>
                    <a:pt x="36194" y="36031"/>
                  </a:cubicBezTo>
                  <a:cubicBezTo>
                    <a:pt x="36093" y="35748"/>
                    <a:pt x="35951" y="35491"/>
                    <a:pt x="35736" y="35278"/>
                  </a:cubicBezTo>
                  <a:cubicBezTo>
                    <a:pt x="35627" y="35086"/>
                    <a:pt x="35623" y="34876"/>
                    <a:pt x="35629" y="34664"/>
                  </a:cubicBezTo>
                  <a:lnTo>
                    <a:pt x="35794" y="34451"/>
                  </a:lnTo>
                  <a:cubicBezTo>
                    <a:pt x="35867" y="34330"/>
                    <a:pt x="35941" y="34208"/>
                    <a:pt x="36015" y="34087"/>
                  </a:cubicBezTo>
                  <a:cubicBezTo>
                    <a:pt x="36007" y="33987"/>
                    <a:pt x="36001" y="33887"/>
                    <a:pt x="35994" y="33788"/>
                  </a:cubicBezTo>
                  <a:cubicBezTo>
                    <a:pt x="35987" y="33617"/>
                    <a:pt x="36062" y="33544"/>
                    <a:pt x="36201" y="33544"/>
                  </a:cubicBezTo>
                  <a:cubicBezTo>
                    <a:pt x="36223" y="33544"/>
                    <a:pt x="36247" y="33546"/>
                    <a:pt x="36272" y="33550"/>
                  </a:cubicBezTo>
                  <a:cubicBezTo>
                    <a:pt x="36270" y="33624"/>
                    <a:pt x="36269" y="33697"/>
                    <a:pt x="36267" y="33770"/>
                  </a:cubicBezTo>
                  <a:cubicBezTo>
                    <a:pt x="36368" y="33893"/>
                    <a:pt x="36419" y="34069"/>
                    <a:pt x="36608" y="34099"/>
                  </a:cubicBezTo>
                  <a:cubicBezTo>
                    <a:pt x="36709" y="33798"/>
                    <a:pt x="36515" y="33596"/>
                    <a:pt x="36366" y="33378"/>
                  </a:cubicBezTo>
                  <a:cubicBezTo>
                    <a:pt x="36156" y="33004"/>
                    <a:pt x="36384" y="32642"/>
                    <a:pt x="36394" y="32274"/>
                  </a:cubicBezTo>
                  <a:lnTo>
                    <a:pt x="36141" y="32268"/>
                  </a:lnTo>
                  <a:cubicBezTo>
                    <a:pt x="35956" y="32817"/>
                    <a:pt x="35770" y="33365"/>
                    <a:pt x="35586" y="33914"/>
                  </a:cubicBezTo>
                  <a:lnTo>
                    <a:pt x="35282" y="33976"/>
                  </a:lnTo>
                  <a:cubicBezTo>
                    <a:pt x="35765" y="32211"/>
                    <a:pt x="35743" y="30464"/>
                    <a:pt x="35109" y="28737"/>
                  </a:cubicBezTo>
                  <a:lnTo>
                    <a:pt x="34796" y="28740"/>
                  </a:lnTo>
                  <a:cubicBezTo>
                    <a:pt x="34796" y="28795"/>
                    <a:pt x="34781" y="28855"/>
                    <a:pt x="34797" y="28905"/>
                  </a:cubicBezTo>
                  <a:cubicBezTo>
                    <a:pt x="35409" y="30824"/>
                    <a:pt x="35205" y="32730"/>
                    <a:pt x="34697" y="34631"/>
                  </a:cubicBezTo>
                  <a:cubicBezTo>
                    <a:pt x="34401" y="34494"/>
                    <a:pt x="34426" y="34196"/>
                    <a:pt x="34370" y="33936"/>
                  </a:cubicBezTo>
                  <a:cubicBezTo>
                    <a:pt x="34215" y="33224"/>
                    <a:pt x="34272" y="32501"/>
                    <a:pt x="34259" y="31782"/>
                  </a:cubicBezTo>
                  <a:cubicBezTo>
                    <a:pt x="34257" y="31608"/>
                    <a:pt x="34255" y="31417"/>
                    <a:pt x="34097" y="31417"/>
                  </a:cubicBezTo>
                  <a:cubicBezTo>
                    <a:pt x="34047" y="31417"/>
                    <a:pt x="33982" y="31436"/>
                    <a:pt x="33897" y="31480"/>
                  </a:cubicBezTo>
                  <a:cubicBezTo>
                    <a:pt x="33955" y="32439"/>
                    <a:pt x="33814" y="33416"/>
                    <a:pt x="34171" y="34370"/>
                  </a:cubicBezTo>
                  <a:cubicBezTo>
                    <a:pt x="34039" y="34428"/>
                    <a:pt x="33923" y="34453"/>
                    <a:pt x="33820" y="34453"/>
                  </a:cubicBezTo>
                  <a:cubicBezTo>
                    <a:pt x="33503" y="34453"/>
                    <a:pt x="33310" y="34210"/>
                    <a:pt x="33161" y="33924"/>
                  </a:cubicBezTo>
                  <a:cubicBezTo>
                    <a:pt x="32849" y="33322"/>
                    <a:pt x="32755" y="32667"/>
                    <a:pt x="32801" y="31993"/>
                  </a:cubicBezTo>
                  <a:cubicBezTo>
                    <a:pt x="32819" y="31746"/>
                    <a:pt x="32862" y="31501"/>
                    <a:pt x="32893" y="31256"/>
                  </a:cubicBezTo>
                  <a:cubicBezTo>
                    <a:pt x="33212" y="30260"/>
                    <a:pt x="33601" y="29284"/>
                    <a:pt x="33801" y="28252"/>
                  </a:cubicBezTo>
                  <a:cubicBezTo>
                    <a:pt x="33850" y="27655"/>
                    <a:pt x="33895" y="27057"/>
                    <a:pt x="33948" y="26459"/>
                  </a:cubicBezTo>
                  <a:cubicBezTo>
                    <a:pt x="33962" y="26304"/>
                    <a:pt x="33975" y="26132"/>
                    <a:pt x="34137" y="26132"/>
                  </a:cubicBezTo>
                  <a:cubicBezTo>
                    <a:pt x="34176" y="26132"/>
                    <a:pt x="34223" y="26142"/>
                    <a:pt x="34281" y="26164"/>
                  </a:cubicBezTo>
                  <a:cubicBezTo>
                    <a:pt x="34196" y="26862"/>
                    <a:pt x="34111" y="27559"/>
                    <a:pt x="34026" y="28257"/>
                  </a:cubicBezTo>
                  <a:cubicBezTo>
                    <a:pt x="33987" y="29219"/>
                    <a:pt x="33946" y="30181"/>
                    <a:pt x="33906" y="31145"/>
                  </a:cubicBezTo>
                  <a:cubicBezTo>
                    <a:pt x="34000" y="31210"/>
                    <a:pt x="34069" y="31237"/>
                    <a:pt x="34121" y="31237"/>
                  </a:cubicBezTo>
                  <a:cubicBezTo>
                    <a:pt x="34253" y="31237"/>
                    <a:pt x="34267" y="31060"/>
                    <a:pt x="34277" y="30895"/>
                  </a:cubicBezTo>
                  <a:cubicBezTo>
                    <a:pt x="34320" y="30181"/>
                    <a:pt x="34352" y="29466"/>
                    <a:pt x="34389" y="28751"/>
                  </a:cubicBezTo>
                  <a:cubicBezTo>
                    <a:pt x="34410" y="28366"/>
                    <a:pt x="34434" y="27982"/>
                    <a:pt x="34457" y="27597"/>
                  </a:cubicBezTo>
                  <a:cubicBezTo>
                    <a:pt x="34503" y="27586"/>
                    <a:pt x="34550" y="27576"/>
                    <a:pt x="34596" y="27565"/>
                  </a:cubicBezTo>
                  <a:lnTo>
                    <a:pt x="34596" y="27565"/>
                  </a:lnTo>
                  <a:cubicBezTo>
                    <a:pt x="34594" y="27855"/>
                    <a:pt x="34657" y="28133"/>
                    <a:pt x="34757" y="28403"/>
                  </a:cubicBezTo>
                  <a:lnTo>
                    <a:pt x="35055" y="28382"/>
                  </a:lnTo>
                  <a:cubicBezTo>
                    <a:pt x="34916" y="27605"/>
                    <a:pt x="34990" y="26832"/>
                    <a:pt x="35083" y="26057"/>
                  </a:cubicBezTo>
                  <a:cubicBezTo>
                    <a:pt x="35129" y="25899"/>
                    <a:pt x="35174" y="25741"/>
                    <a:pt x="35219" y="25582"/>
                  </a:cubicBezTo>
                  <a:cubicBezTo>
                    <a:pt x="35410" y="25073"/>
                    <a:pt x="35600" y="24563"/>
                    <a:pt x="35791" y="24053"/>
                  </a:cubicBezTo>
                  <a:cubicBezTo>
                    <a:pt x="35836" y="23754"/>
                    <a:pt x="35943" y="23477"/>
                    <a:pt x="36091" y="23214"/>
                  </a:cubicBezTo>
                  <a:lnTo>
                    <a:pt x="36091" y="23214"/>
                  </a:lnTo>
                  <a:cubicBezTo>
                    <a:pt x="36055" y="23492"/>
                    <a:pt x="36186" y="23791"/>
                    <a:pt x="35983" y="24048"/>
                  </a:cubicBezTo>
                  <a:cubicBezTo>
                    <a:pt x="35841" y="24867"/>
                    <a:pt x="35707" y="25687"/>
                    <a:pt x="35555" y="26505"/>
                  </a:cubicBezTo>
                  <a:cubicBezTo>
                    <a:pt x="35405" y="27308"/>
                    <a:pt x="35403" y="28104"/>
                    <a:pt x="35627" y="28894"/>
                  </a:cubicBezTo>
                  <a:lnTo>
                    <a:pt x="35919" y="28878"/>
                  </a:lnTo>
                  <a:cubicBezTo>
                    <a:pt x="35702" y="27932"/>
                    <a:pt x="35815" y="27002"/>
                    <a:pt x="36033" y="26071"/>
                  </a:cubicBezTo>
                  <a:cubicBezTo>
                    <a:pt x="36109" y="25740"/>
                    <a:pt x="36271" y="25551"/>
                    <a:pt x="36584" y="25411"/>
                  </a:cubicBezTo>
                  <a:cubicBezTo>
                    <a:pt x="37230" y="25123"/>
                    <a:pt x="37895" y="25032"/>
                    <a:pt x="38567" y="25032"/>
                  </a:cubicBezTo>
                  <a:cubicBezTo>
                    <a:pt x="38913" y="25032"/>
                    <a:pt x="39260" y="25056"/>
                    <a:pt x="39607" y="25089"/>
                  </a:cubicBezTo>
                  <a:cubicBezTo>
                    <a:pt x="40186" y="25144"/>
                    <a:pt x="40751" y="25344"/>
                    <a:pt x="41329" y="25396"/>
                  </a:cubicBezTo>
                  <a:cubicBezTo>
                    <a:pt x="41979" y="25455"/>
                    <a:pt x="42407" y="25718"/>
                    <a:pt x="42561" y="26369"/>
                  </a:cubicBezTo>
                  <a:cubicBezTo>
                    <a:pt x="42585" y="26364"/>
                    <a:pt x="42607" y="26361"/>
                    <a:pt x="42628" y="26361"/>
                  </a:cubicBezTo>
                  <a:cubicBezTo>
                    <a:pt x="42775" y="26361"/>
                    <a:pt x="42864" y="26486"/>
                    <a:pt x="42978" y="26558"/>
                  </a:cubicBezTo>
                  <a:cubicBezTo>
                    <a:pt x="42979" y="26632"/>
                    <a:pt x="42996" y="26703"/>
                    <a:pt x="43075" y="26703"/>
                  </a:cubicBezTo>
                  <a:cubicBezTo>
                    <a:pt x="43081" y="26703"/>
                    <a:pt x="43087" y="26702"/>
                    <a:pt x="43094" y="26701"/>
                  </a:cubicBezTo>
                  <a:cubicBezTo>
                    <a:pt x="43129" y="26697"/>
                    <a:pt x="43157" y="26633"/>
                    <a:pt x="43188" y="26597"/>
                  </a:cubicBezTo>
                  <a:cubicBezTo>
                    <a:pt x="43248" y="26582"/>
                    <a:pt x="43309" y="26567"/>
                    <a:pt x="43365" y="26567"/>
                  </a:cubicBezTo>
                  <a:cubicBezTo>
                    <a:pt x="43448" y="26567"/>
                    <a:pt x="43520" y="26600"/>
                    <a:pt x="43565" y="26719"/>
                  </a:cubicBezTo>
                  <a:lnTo>
                    <a:pt x="44001" y="26741"/>
                  </a:lnTo>
                  <a:cubicBezTo>
                    <a:pt x="44354" y="26812"/>
                    <a:pt x="44324" y="27299"/>
                    <a:pt x="44679" y="27369"/>
                  </a:cubicBezTo>
                  <a:cubicBezTo>
                    <a:pt x="44673" y="27373"/>
                    <a:pt x="44669" y="27375"/>
                    <a:pt x="44664" y="27378"/>
                  </a:cubicBezTo>
                  <a:cubicBezTo>
                    <a:pt x="44572" y="27606"/>
                    <a:pt x="44768" y="27838"/>
                    <a:pt x="44658" y="28066"/>
                  </a:cubicBezTo>
                  <a:cubicBezTo>
                    <a:pt x="44930" y="28339"/>
                    <a:pt x="44834" y="28702"/>
                    <a:pt x="44886" y="29029"/>
                  </a:cubicBezTo>
                  <a:cubicBezTo>
                    <a:pt x="44999" y="29297"/>
                    <a:pt x="44907" y="29579"/>
                    <a:pt x="44941" y="29851"/>
                  </a:cubicBezTo>
                  <a:cubicBezTo>
                    <a:pt x="44642" y="30742"/>
                    <a:pt x="44350" y="31636"/>
                    <a:pt x="43819" y="32425"/>
                  </a:cubicBezTo>
                  <a:cubicBezTo>
                    <a:pt x="43089" y="34320"/>
                    <a:pt x="42766" y="36297"/>
                    <a:pt x="42545" y="38327"/>
                  </a:cubicBezTo>
                  <a:cubicBezTo>
                    <a:pt x="42916" y="38292"/>
                    <a:pt x="42912" y="38054"/>
                    <a:pt x="42950" y="37888"/>
                  </a:cubicBezTo>
                  <a:cubicBezTo>
                    <a:pt x="43040" y="37508"/>
                    <a:pt x="43105" y="37123"/>
                    <a:pt x="43146" y="36736"/>
                  </a:cubicBezTo>
                  <a:cubicBezTo>
                    <a:pt x="43327" y="34913"/>
                    <a:pt x="43787" y="33177"/>
                    <a:pt x="44691" y="31570"/>
                  </a:cubicBezTo>
                  <a:cubicBezTo>
                    <a:pt x="44950" y="31107"/>
                    <a:pt x="45172" y="30626"/>
                    <a:pt x="45137" y="30072"/>
                  </a:cubicBezTo>
                  <a:cubicBezTo>
                    <a:pt x="45402" y="29219"/>
                    <a:pt x="45235" y="28392"/>
                    <a:pt x="44972" y="27576"/>
                  </a:cubicBezTo>
                  <a:cubicBezTo>
                    <a:pt x="44942" y="27484"/>
                    <a:pt x="44924" y="27323"/>
                    <a:pt x="44806" y="27323"/>
                  </a:cubicBezTo>
                  <a:cubicBezTo>
                    <a:pt x="44785" y="27323"/>
                    <a:pt x="44761" y="27329"/>
                    <a:pt x="44733" y="27340"/>
                  </a:cubicBezTo>
                  <a:cubicBezTo>
                    <a:pt x="44845" y="27250"/>
                    <a:pt x="44787" y="27139"/>
                    <a:pt x="44726" y="27030"/>
                  </a:cubicBezTo>
                  <a:cubicBezTo>
                    <a:pt x="44481" y="26597"/>
                    <a:pt x="44274" y="26151"/>
                    <a:pt x="44141" y="25667"/>
                  </a:cubicBezTo>
                  <a:cubicBezTo>
                    <a:pt x="44019" y="25216"/>
                    <a:pt x="43629" y="25034"/>
                    <a:pt x="43230" y="24904"/>
                  </a:cubicBezTo>
                  <a:cubicBezTo>
                    <a:pt x="42500" y="24665"/>
                    <a:pt x="41826" y="24267"/>
                    <a:pt x="41095" y="24069"/>
                  </a:cubicBezTo>
                  <a:cubicBezTo>
                    <a:pt x="40633" y="23945"/>
                    <a:pt x="40113" y="23929"/>
                    <a:pt x="39617" y="23886"/>
                  </a:cubicBezTo>
                  <a:cubicBezTo>
                    <a:pt x="39617" y="23884"/>
                    <a:pt x="39609" y="23856"/>
                    <a:pt x="39609" y="23856"/>
                  </a:cubicBezTo>
                  <a:lnTo>
                    <a:pt x="39601" y="23872"/>
                  </a:lnTo>
                  <a:cubicBezTo>
                    <a:pt x="39656" y="24041"/>
                    <a:pt x="39603" y="24113"/>
                    <a:pt x="39441" y="24113"/>
                  </a:cubicBezTo>
                  <a:cubicBezTo>
                    <a:pt x="39430" y="24113"/>
                    <a:pt x="39419" y="24113"/>
                    <a:pt x="39408" y="24112"/>
                  </a:cubicBezTo>
                  <a:cubicBezTo>
                    <a:pt x="39213" y="24102"/>
                    <a:pt x="39029" y="24096"/>
                    <a:pt x="38852" y="24096"/>
                  </a:cubicBezTo>
                  <a:cubicBezTo>
                    <a:pt x="37971" y="24096"/>
                    <a:pt x="37288" y="24233"/>
                    <a:pt x="36414" y="24560"/>
                  </a:cubicBezTo>
                  <a:cubicBezTo>
                    <a:pt x="36273" y="24313"/>
                    <a:pt x="36385" y="24069"/>
                    <a:pt x="36435" y="23830"/>
                  </a:cubicBezTo>
                  <a:cubicBezTo>
                    <a:pt x="36666" y="22704"/>
                    <a:pt x="36770" y="21568"/>
                    <a:pt x="36767" y="20420"/>
                  </a:cubicBezTo>
                  <a:cubicBezTo>
                    <a:pt x="36761" y="18354"/>
                    <a:pt x="36779" y="16288"/>
                    <a:pt x="37094" y="14238"/>
                  </a:cubicBezTo>
                  <a:cubicBezTo>
                    <a:pt x="37282" y="13019"/>
                    <a:pt x="37569" y="11831"/>
                    <a:pt x="38104" y="10712"/>
                  </a:cubicBezTo>
                  <a:cubicBezTo>
                    <a:pt x="38561" y="9756"/>
                    <a:pt x="38942" y="8757"/>
                    <a:pt x="39474" y="7845"/>
                  </a:cubicBezTo>
                  <a:cubicBezTo>
                    <a:pt x="40700" y="5741"/>
                    <a:pt x="42383" y="4117"/>
                    <a:pt x="44689" y="3204"/>
                  </a:cubicBezTo>
                  <a:cubicBezTo>
                    <a:pt x="46504" y="2484"/>
                    <a:pt x="48337" y="1777"/>
                    <a:pt x="50223" y="1303"/>
                  </a:cubicBezTo>
                  <a:cubicBezTo>
                    <a:pt x="51536" y="974"/>
                    <a:pt x="52876" y="865"/>
                    <a:pt x="54224" y="865"/>
                  </a:cubicBezTo>
                  <a:cubicBezTo>
                    <a:pt x="55139" y="865"/>
                    <a:pt x="56057" y="915"/>
                    <a:pt x="56972" y="981"/>
                  </a:cubicBezTo>
                  <a:cubicBezTo>
                    <a:pt x="57278" y="1004"/>
                    <a:pt x="57584" y="1037"/>
                    <a:pt x="57888" y="1066"/>
                  </a:cubicBezTo>
                  <a:cubicBezTo>
                    <a:pt x="58834" y="886"/>
                    <a:pt x="59780" y="763"/>
                    <a:pt x="60727" y="763"/>
                  </a:cubicBezTo>
                  <a:close/>
                  <a:moveTo>
                    <a:pt x="38569" y="61763"/>
                  </a:moveTo>
                  <a:cubicBezTo>
                    <a:pt x="39659" y="61763"/>
                    <a:pt x="40750" y="61805"/>
                    <a:pt x="41843" y="61889"/>
                  </a:cubicBezTo>
                  <a:cubicBezTo>
                    <a:pt x="42618" y="61947"/>
                    <a:pt x="43395" y="61976"/>
                    <a:pt x="44172" y="62019"/>
                  </a:cubicBezTo>
                  <a:cubicBezTo>
                    <a:pt x="44404" y="62049"/>
                    <a:pt x="44589" y="62171"/>
                    <a:pt x="44737" y="62338"/>
                  </a:cubicBezTo>
                  <a:cubicBezTo>
                    <a:pt x="45204" y="62860"/>
                    <a:pt x="45802" y="63210"/>
                    <a:pt x="46373" y="63594"/>
                  </a:cubicBezTo>
                  <a:cubicBezTo>
                    <a:pt x="46306" y="63593"/>
                    <a:pt x="46239" y="63593"/>
                    <a:pt x="46173" y="63593"/>
                  </a:cubicBezTo>
                  <a:cubicBezTo>
                    <a:pt x="46106" y="63593"/>
                    <a:pt x="46039" y="63593"/>
                    <a:pt x="45973" y="63593"/>
                  </a:cubicBezTo>
                  <a:cubicBezTo>
                    <a:pt x="45772" y="63593"/>
                    <a:pt x="45573" y="63591"/>
                    <a:pt x="45374" y="63575"/>
                  </a:cubicBezTo>
                  <a:cubicBezTo>
                    <a:pt x="44181" y="63482"/>
                    <a:pt x="42991" y="63337"/>
                    <a:pt x="41796" y="63283"/>
                  </a:cubicBezTo>
                  <a:cubicBezTo>
                    <a:pt x="38347" y="63128"/>
                    <a:pt x="34897" y="63009"/>
                    <a:pt x="31447" y="62871"/>
                  </a:cubicBezTo>
                  <a:cubicBezTo>
                    <a:pt x="31429" y="62870"/>
                    <a:pt x="31412" y="62870"/>
                    <a:pt x="31394" y="62870"/>
                  </a:cubicBezTo>
                  <a:cubicBezTo>
                    <a:pt x="31320" y="62870"/>
                    <a:pt x="31244" y="62875"/>
                    <a:pt x="31168" y="62875"/>
                  </a:cubicBezTo>
                  <a:cubicBezTo>
                    <a:pt x="30991" y="62875"/>
                    <a:pt x="30812" y="62850"/>
                    <a:pt x="30647" y="62685"/>
                  </a:cubicBezTo>
                  <a:lnTo>
                    <a:pt x="31605" y="62369"/>
                  </a:lnTo>
                  <a:cubicBezTo>
                    <a:pt x="33917" y="61958"/>
                    <a:pt x="36238" y="61763"/>
                    <a:pt x="38569" y="61763"/>
                  </a:cubicBezTo>
                  <a:close/>
                  <a:moveTo>
                    <a:pt x="47774" y="64103"/>
                  </a:moveTo>
                  <a:cubicBezTo>
                    <a:pt x="47819" y="64103"/>
                    <a:pt x="47864" y="64106"/>
                    <a:pt x="47901" y="64108"/>
                  </a:cubicBezTo>
                  <a:cubicBezTo>
                    <a:pt x="48113" y="64120"/>
                    <a:pt x="48365" y="64104"/>
                    <a:pt x="48371" y="64429"/>
                  </a:cubicBezTo>
                  <a:cubicBezTo>
                    <a:pt x="48374" y="64540"/>
                    <a:pt x="48373" y="64648"/>
                    <a:pt x="48374" y="64758"/>
                  </a:cubicBezTo>
                  <a:cubicBezTo>
                    <a:pt x="48294" y="64984"/>
                    <a:pt x="48345" y="65213"/>
                    <a:pt x="48355" y="65441"/>
                  </a:cubicBezTo>
                  <a:cubicBezTo>
                    <a:pt x="48233" y="65462"/>
                    <a:pt x="48111" y="65472"/>
                    <a:pt x="47989" y="65472"/>
                  </a:cubicBezTo>
                  <a:cubicBezTo>
                    <a:pt x="47779" y="65472"/>
                    <a:pt x="47570" y="65443"/>
                    <a:pt x="47362" y="65397"/>
                  </a:cubicBezTo>
                  <a:cubicBezTo>
                    <a:pt x="47276" y="65011"/>
                    <a:pt x="47613" y="64698"/>
                    <a:pt x="47529" y="64293"/>
                  </a:cubicBezTo>
                  <a:cubicBezTo>
                    <a:pt x="47496" y="64131"/>
                    <a:pt x="47637" y="64103"/>
                    <a:pt x="47774" y="64103"/>
                  </a:cubicBezTo>
                  <a:close/>
                  <a:moveTo>
                    <a:pt x="49023" y="64213"/>
                  </a:moveTo>
                  <a:cubicBezTo>
                    <a:pt x="49165" y="64213"/>
                    <a:pt x="49370" y="64292"/>
                    <a:pt x="49680" y="64430"/>
                  </a:cubicBezTo>
                  <a:cubicBezTo>
                    <a:pt x="49633" y="64560"/>
                    <a:pt x="49567" y="64684"/>
                    <a:pt x="49540" y="64817"/>
                  </a:cubicBezTo>
                  <a:cubicBezTo>
                    <a:pt x="49432" y="65371"/>
                    <a:pt x="49398" y="65554"/>
                    <a:pt x="49118" y="65554"/>
                  </a:cubicBezTo>
                  <a:cubicBezTo>
                    <a:pt x="48980" y="65554"/>
                    <a:pt x="48783" y="65510"/>
                    <a:pt x="48488" y="65444"/>
                  </a:cubicBezTo>
                  <a:cubicBezTo>
                    <a:pt x="48534" y="65266"/>
                    <a:pt x="48693" y="65124"/>
                    <a:pt x="48650" y="64919"/>
                  </a:cubicBezTo>
                  <a:lnTo>
                    <a:pt x="48650" y="64919"/>
                  </a:lnTo>
                  <a:cubicBezTo>
                    <a:pt x="48727" y="64420"/>
                    <a:pt x="48793" y="64213"/>
                    <a:pt x="49023" y="64213"/>
                  </a:cubicBezTo>
                  <a:close/>
                  <a:moveTo>
                    <a:pt x="53674" y="64085"/>
                  </a:moveTo>
                  <a:cubicBezTo>
                    <a:pt x="53777" y="64085"/>
                    <a:pt x="53872" y="64119"/>
                    <a:pt x="53925" y="64255"/>
                  </a:cubicBezTo>
                  <a:cubicBezTo>
                    <a:pt x="53677" y="64666"/>
                    <a:pt x="53542" y="65113"/>
                    <a:pt x="53508" y="65589"/>
                  </a:cubicBezTo>
                  <a:cubicBezTo>
                    <a:pt x="53496" y="65757"/>
                    <a:pt x="53451" y="65886"/>
                    <a:pt x="53284" y="65886"/>
                  </a:cubicBezTo>
                  <a:cubicBezTo>
                    <a:pt x="53263" y="65886"/>
                    <a:pt x="53239" y="65884"/>
                    <a:pt x="53213" y="65880"/>
                  </a:cubicBezTo>
                  <a:cubicBezTo>
                    <a:pt x="52072" y="65679"/>
                    <a:pt x="50918" y="65591"/>
                    <a:pt x="49739" y="65559"/>
                  </a:cubicBezTo>
                  <a:cubicBezTo>
                    <a:pt x="49777" y="65138"/>
                    <a:pt x="49811" y="64783"/>
                    <a:pt x="49844" y="64429"/>
                  </a:cubicBezTo>
                  <a:cubicBezTo>
                    <a:pt x="49937" y="64320"/>
                    <a:pt x="50060" y="64285"/>
                    <a:pt x="50194" y="64285"/>
                  </a:cubicBezTo>
                  <a:cubicBezTo>
                    <a:pt x="50200" y="64285"/>
                    <a:pt x="50206" y="64285"/>
                    <a:pt x="50212" y="64285"/>
                  </a:cubicBezTo>
                  <a:cubicBezTo>
                    <a:pt x="50474" y="64291"/>
                    <a:pt x="50736" y="64295"/>
                    <a:pt x="50998" y="64295"/>
                  </a:cubicBezTo>
                  <a:cubicBezTo>
                    <a:pt x="51838" y="64295"/>
                    <a:pt x="52677" y="64253"/>
                    <a:pt x="53509" y="64104"/>
                  </a:cubicBezTo>
                  <a:cubicBezTo>
                    <a:pt x="53563" y="64094"/>
                    <a:pt x="53620" y="64085"/>
                    <a:pt x="53674" y="64085"/>
                  </a:cubicBezTo>
                  <a:close/>
                  <a:moveTo>
                    <a:pt x="54962" y="63831"/>
                  </a:moveTo>
                  <a:cubicBezTo>
                    <a:pt x="55027" y="64391"/>
                    <a:pt x="54689" y="64888"/>
                    <a:pt x="54727" y="65430"/>
                  </a:cubicBezTo>
                  <a:cubicBezTo>
                    <a:pt x="54659" y="65890"/>
                    <a:pt x="54634" y="66055"/>
                    <a:pt x="54415" y="66055"/>
                  </a:cubicBezTo>
                  <a:cubicBezTo>
                    <a:pt x="54291" y="66055"/>
                    <a:pt x="54106" y="66003"/>
                    <a:pt x="53818" y="65921"/>
                  </a:cubicBezTo>
                  <a:cubicBezTo>
                    <a:pt x="53807" y="65343"/>
                    <a:pt x="54150" y="64830"/>
                    <a:pt x="54185" y="64257"/>
                  </a:cubicBezTo>
                  <a:cubicBezTo>
                    <a:pt x="54305" y="63899"/>
                    <a:pt x="54603" y="63858"/>
                    <a:pt x="54962" y="63831"/>
                  </a:cubicBezTo>
                  <a:close/>
                  <a:moveTo>
                    <a:pt x="56752" y="63149"/>
                  </a:moveTo>
                  <a:cubicBezTo>
                    <a:pt x="56840" y="63442"/>
                    <a:pt x="56612" y="63666"/>
                    <a:pt x="56581" y="63933"/>
                  </a:cubicBezTo>
                  <a:lnTo>
                    <a:pt x="56303" y="64583"/>
                  </a:lnTo>
                  <a:cubicBezTo>
                    <a:pt x="56115" y="65005"/>
                    <a:pt x="55878" y="65414"/>
                    <a:pt x="55749" y="65853"/>
                  </a:cubicBezTo>
                  <a:cubicBezTo>
                    <a:pt x="55667" y="66136"/>
                    <a:pt x="55536" y="66249"/>
                    <a:pt x="55350" y="66249"/>
                  </a:cubicBezTo>
                  <a:cubicBezTo>
                    <a:pt x="55272" y="66249"/>
                    <a:pt x="55185" y="66230"/>
                    <a:pt x="55087" y="66194"/>
                  </a:cubicBezTo>
                  <a:cubicBezTo>
                    <a:pt x="54671" y="66043"/>
                    <a:pt x="54994" y="65804"/>
                    <a:pt x="55032" y="65599"/>
                  </a:cubicBezTo>
                  <a:cubicBezTo>
                    <a:pt x="55042" y="65546"/>
                    <a:pt x="55045" y="65492"/>
                    <a:pt x="55052" y="65438"/>
                  </a:cubicBezTo>
                  <a:cubicBezTo>
                    <a:pt x="55125" y="65259"/>
                    <a:pt x="55235" y="65086"/>
                    <a:pt x="55265" y="64901"/>
                  </a:cubicBezTo>
                  <a:cubicBezTo>
                    <a:pt x="55408" y="64011"/>
                    <a:pt x="55829" y="63370"/>
                    <a:pt x="56752" y="63149"/>
                  </a:cubicBezTo>
                  <a:close/>
                  <a:moveTo>
                    <a:pt x="58025" y="62687"/>
                  </a:moveTo>
                  <a:cubicBezTo>
                    <a:pt x="59041" y="62831"/>
                    <a:pt x="60064" y="62946"/>
                    <a:pt x="61075" y="63126"/>
                  </a:cubicBezTo>
                  <a:cubicBezTo>
                    <a:pt x="64865" y="63797"/>
                    <a:pt x="68551" y="64834"/>
                    <a:pt x="72111" y="66308"/>
                  </a:cubicBezTo>
                  <a:cubicBezTo>
                    <a:pt x="72476" y="66457"/>
                    <a:pt x="72940" y="66424"/>
                    <a:pt x="73144" y="66868"/>
                  </a:cubicBezTo>
                  <a:lnTo>
                    <a:pt x="72117" y="66565"/>
                  </a:lnTo>
                  <a:cubicBezTo>
                    <a:pt x="70672" y="66237"/>
                    <a:pt x="69245" y="65827"/>
                    <a:pt x="67775" y="65612"/>
                  </a:cubicBezTo>
                  <a:cubicBezTo>
                    <a:pt x="67752" y="65614"/>
                    <a:pt x="67730" y="65614"/>
                    <a:pt x="67709" y="65614"/>
                  </a:cubicBezTo>
                  <a:cubicBezTo>
                    <a:pt x="67283" y="65614"/>
                    <a:pt x="66915" y="65388"/>
                    <a:pt x="66513" y="65297"/>
                  </a:cubicBezTo>
                  <a:lnTo>
                    <a:pt x="66513" y="65298"/>
                  </a:lnTo>
                  <a:cubicBezTo>
                    <a:pt x="64996" y="64954"/>
                    <a:pt x="63469" y="64647"/>
                    <a:pt x="61925" y="64448"/>
                  </a:cubicBezTo>
                  <a:cubicBezTo>
                    <a:pt x="60578" y="64273"/>
                    <a:pt x="59234" y="64064"/>
                    <a:pt x="57873" y="64064"/>
                  </a:cubicBezTo>
                  <a:cubicBezTo>
                    <a:pt x="57619" y="64064"/>
                    <a:pt x="57365" y="64071"/>
                    <a:pt x="57110" y="64087"/>
                  </a:cubicBezTo>
                  <a:cubicBezTo>
                    <a:pt x="57102" y="64088"/>
                    <a:pt x="57093" y="64088"/>
                    <a:pt x="57085" y="64088"/>
                  </a:cubicBezTo>
                  <a:cubicBezTo>
                    <a:pt x="56978" y="64088"/>
                    <a:pt x="56893" y="64041"/>
                    <a:pt x="56844" y="63937"/>
                  </a:cubicBezTo>
                  <a:cubicBezTo>
                    <a:pt x="57011" y="63672"/>
                    <a:pt x="57169" y="63405"/>
                    <a:pt x="57210" y="63086"/>
                  </a:cubicBezTo>
                  <a:cubicBezTo>
                    <a:pt x="57390" y="62768"/>
                    <a:pt x="57687" y="62688"/>
                    <a:pt x="58025" y="62687"/>
                  </a:cubicBezTo>
                  <a:close/>
                  <a:moveTo>
                    <a:pt x="37021" y="51720"/>
                  </a:moveTo>
                  <a:cubicBezTo>
                    <a:pt x="37438" y="51931"/>
                    <a:pt x="37249" y="52327"/>
                    <a:pt x="37444" y="52556"/>
                  </a:cubicBezTo>
                  <a:lnTo>
                    <a:pt x="37791" y="52290"/>
                  </a:lnTo>
                  <a:cubicBezTo>
                    <a:pt x="37977" y="52830"/>
                    <a:pt x="38517" y="53220"/>
                    <a:pt x="38464" y="53861"/>
                  </a:cubicBezTo>
                  <a:cubicBezTo>
                    <a:pt x="38495" y="53850"/>
                    <a:pt x="38520" y="53845"/>
                    <a:pt x="38540" y="53845"/>
                  </a:cubicBezTo>
                  <a:cubicBezTo>
                    <a:pt x="38636" y="53845"/>
                    <a:pt x="38619" y="53957"/>
                    <a:pt x="38632" y="54040"/>
                  </a:cubicBezTo>
                  <a:cubicBezTo>
                    <a:pt x="38882" y="54335"/>
                    <a:pt x="39096" y="54643"/>
                    <a:pt x="38965" y="55065"/>
                  </a:cubicBezTo>
                  <a:cubicBezTo>
                    <a:pt x="38613" y="54802"/>
                    <a:pt x="38568" y="54438"/>
                    <a:pt x="38625" y="54040"/>
                  </a:cubicBezTo>
                  <a:lnTo>
                    <a:pt x="38625" y="54040"/>
                  </a:lnTo>
                  <a:cubicBezTo>
                    <a:pt x="38618" y="54040"/>
                    <a:pt x="38611" y="54041"/>
                    <a:pt x="38605" y="54041"/>
                  </a:cubicBezTo>
                  <a:cubicBezTo>
                    <a:pt x="38503" y="54041"/>
                    <a:pt x="38480" y="53961"/>
                    <a:pt x="38459" y="53880"/>
                  </a:cubicBezTo>
                  <a:lnTo>
                    <a:pt x="38258" y="53868"/>
                  </a:lnTo>
                  <a:lnTo>
                    <a:pt x="38258" y="53868"/>
                  </a:lnTo>
                  <a:cubicBezTo>
                    <a:pt x="38261" y="54031"/>
                    <a:pt x="38250" y="54195"/>
                    <a:pt x="38271" y="54356"/>
                  </a:cubicBezTo>
                  <a:cubicBezTo>
                    <a:pt x="38368" y="55088"/>
                    <a:pt x="38371" y="55087"/>
                    <a:pt x="37623" y="55250"/>
                  </a:cubicBezTo>
                  <a:cubicBezTo>
                    <a:pt x="36534" y="55330"/>
                    <a:pt x="35495" y="55678"/>
                    <a:pt x="34424" y="55850"/>
                  </a:cubicBezTo>
                  <a:cubicBezTo>
                    <a:pt x="34286" y="56194"/>
                    <a:pt x="34534" y="56211"/>
                    <a:pt x="34758" y="56243"/>
                  </a:cubicBezTo>
                  <a:cubicBezTo>
                    <a:pt x="36154" y="56442"/>
                    <a:pt x="37555" y="56601"/>
                    <a:pt x="38964" y="56683"/>
                  </a:cubicBezTo>
                  <a:cubicBezTo>
                    <a:pt x="39187" y="56809"/>
                    <a:pt x="39274" y="57015"/>
                    <a:pt x="39307" y="57255"/>
                  </a:cubicBezTo>
                  <a:cubicBezTo>
                    <a:pt x="39514" y="57056"/>
                    <a:pt x="39487" y="56803"/>
                    <a:pt x="39467" y="56552"/>
                  </a:cubicBezTo>
                  <a:cubicBezTo>
                    <a:pt x="39308" y="56459"/>
                    <a:pt x="39244" y="56309"/>
                    <a:pt x="39302" y="56148"/>
                  </a:cubicBezTo>
                  <a:cubicBezTo>
                    <a:pt x="39323" y="56088"/>
                    <a:pt x="39364" y="56072"/>
                    <a:pt x="39412" y="56072"/>
                  </a:cubicBezTo>
                  <a:cubicBezTo>
                    <a:pt x="39468" y="56072"/>
                    <a:pt x="39533" y="56094"/>
                    <a:pt x="39587" y="56095"/>
                  </a:cubicBezTo>
                  <a:cubicBezTo>
                    <a:pt x="39633" y="56244"/>
                    <a:pt x="39709" y="56389"/>
                    <a:pt x="39646" y="56553"/>
                  </a:cubicBezTo>
                  <a:cubicBezTo>
                    <a:pt x="39875" y="56789"/>
                    <a:pt x="40194" y="56974"/>
                    <a:pt x="40117" y="57384"/>
                  </a:cubicBezTo>
                  <a:cubicBezTo>
                    <a:pt x="40072" y="57396"/>
                    <a:pt x="40027" y="57401"/>
                    <a:pt x="39982" y="57401"/>
                  </a:cubicBezTo>
                  <a:cubicBezTo>
                    <a:pt x="39804" y="57401"/>
                    <a:pt x="39629" y="57326"/>
                    <a:pt x="39452" y="57326"/>
                  </a:cubicBezTo>
                  <a:cubicBezTo>
                    <a:pt x="39393" y="57326"/>
                    <a:pt x="39334" y="57334"/>
                    <a:pt x="39274" y="57356"/>
                  </a:cubicBezTo>
                  <a:lnTo>
                    <a:pt x="39289" y="57390"/>
                  </a:lnTo>
                  <a:cubicBezTo>
                    <a:pt x="39217" y="57380"/>
                    <a:pt x="39147" y="57375"/>
                    <a:pt x="39075" y="57375"/>
                  </a:cubicBezTo>
                  <a:cubicBezTo>
                    <a:pt x="38863" y="57375"/>
                    <a:pt x="38638" y="57416"/>
                    <a:pt x="38337" y="57476"/>
                  </a:cubicBezTo>
                  <a:cubicBezTo>
                    <a:pt x="38851" y="57712"/>
                    <a:pt x="39249" y="57664"/>
                    <a:pt x="39628" y="57724"/>
                  </a:cubicBezTo>
                  <a:lnTo>
                    <a:pt x="39606" y="57772"/>
                  </a:lnTo>
                  <a:cubicBezTo>
                    <a:pt x="39799" y="57733"/>
                    <a:pt x="39990" y="57658"/>
                    <a:pt x="40185" y="57658"/>
                  </a:cubicBezTo>
                  <a:cubicBezTo>
                    <a:pt x="40277" y="57658"/>
                    <a:pt x="40371" y="57675"/>
                    <a:pt x="40466" y="57720"/>
                  </a:cubicBezTo>
                  <a:cubicBezTo>
                    <a:pt x="40464" y="57779"/>
                    <a:pt x="40463" y="57836"/>
                    <a:pt x="40462" y="57894"/>
                  </a:cubicBezTo>
                  <a:cubicBezTo>
                    <a:pt x="40378" y="57919"/>
                    <a:pt x="40294" y="57929"/>
                    <a:pt x="40211" y="57929"/>
                  </a:cubicBezTo>
                  <a:cubicBezTo>
                    <a:pt x="40011" y="57929"/>
                    <a:pt x="39813" y="57873"/>
                    <a:pt x="39614" y="57856"/>
                  </a:cubicBezTo>
                  <a:lnTo>
                    <a:pt x="39490" y="58022"/>
                  </a:lnTo>
                  <a:cubicBezTo>
                    <a:pt x="39437" y="58001"/>
                    <a:pt x="39385" y="57993"/>
                    <a:pt x="39334" y="57993"/>
                  </a:cubicBezTo>
                  <a:cubicBezTo>
                    <a:pt x="39206" y="57993"/>
                    <a:pt x="39083" y="58042"/>
                    <a:pt x="38957" y="58067"/>
                  </a:cubicBezTo>
                  <a:cubicBezTo>
                    <a:pt x="38043" y="58131"/>
                    <a:pt x="37125" y="58174"/>
                    <a:pt x="36214" y="58264"/>
                  </a:cubicBezTo>
                  <a:cubicBezTo>
                    <a:pt x="35413" y="58343"/>
                    <a:pt x="34614" y="58455"/>
                    <a:pt x="33819" y="58593"/>
                  </a:cubicBezTo>
                  <a:cubicBezTo>
                    <a:pt x="33551" y="58640"/>
                    <a:pt x="33190" y="58618"/>
                    <a:pt x="33070" y="59036"/>
                  </a:cubicBezTo>
                  <a:cubicBezTo>
                    <a:pt x="33581" y="59256"/>
                    <a:pt x="34112" y="59204"/>
                    <a:pt x="34629" y="59220"/>
                  </a:cubicBezTo>
                  <a:cubicBezTo>
                    <a:pt x="36769" y="59292"/>
                    <a:pt x="38899" y="59481"/>
                    <a:pt x="41026" y="59737"/>
                  </a:cubicBezTo>
                  <a:cubicBezTo>
                    <a:pt x="41312" y="59771"/>
                    <a:pt x="41585" y="59932"/>
                    <a:pt x="41876" y="59932"/>
                  </a:cubicBezTo>
                  <a:cubicBezTo>
                    <a:pt x="41968" y="59932"/>
                    <a:pt x="42062" y="59916"/>
                    <a:pt x="42159" y="59875"/>
                  </a:cubicBezTo>
                  <a:cubicBezTo>
                    <a:pt x="42524" y="60068"/>
                    <a:pt x="42775" y="60369"/>
                    <a:pt x="42967" y="60727"/>
                  </a:cubicBezTo>
                  <a:cubicBezTo>
                    <a:pt x="42604" y="60767"/>
                    <a:pt x="42248" y="60838"/>
                    <a:pt x="41810" y="61038"/>
                  </a:cubicBezTo>
                  <a:cubicBezTo>
                    <a:pt x="42033" y="61079"/>
                    <a:pt x="42228" y="61100"/>
                    <a:pt x="42408" y="61100"/>
                  </a:cubicBezTo>
                  <a:cubicBezTo>
                    <a:pt x="42608" y="61100"/>
                    <a:pt x="42790" y="61074"/>
                    <a:pt x="42971" y="61021"/>
                  </a:cubicBezTo>
                  <a:cubicBezTo>
                    <a:pt x="42994" y="61019"/>
                    <a:pt x="43016" y="61018"/>
                    <a:pt x="43038" y="61018"/>
                  </a:cubicBezTo>
                  <a:cubicBezTo>
                    <a:pt x="43431" y="61018"/>
                    <a:pt x="43628" y="61357"/>
                    <a:pt x="43901" y="61562"/>
                  </a:cubicBezTo>
                  <a:cubicBezTo>
                    <a:pt x="43782" y="61670"/>
                    <a:pt x="43654" y="61700"/>
                    <a:pt x="43522" y="61700"/>
                  </a:cubicBezTo>
                  <a:cubicBezTo>
                    <a:pt x="43385" y="61700"/>
                    <a:pt x="43244" y="61667"/>
                    <a:pt x="43107" y="61656"/>
                  </a:cubicBezTo>
                  <a:cubicBezTo>
                    <a:pt x="41546" y="61523"/>
                    <a:pt x="39984" y="61417"/>
                    <a:pt x="38418" y="61417"/>
                  </a:cubicBezTo>
                  <a:cubicBezTo>
                    <a:pt x="37985" y="61417"/>
                    <a:pt x="37551" y="61425"/>
                    <a:pt x="37117" y="61443"/>
                  </a:cubicBezTo>
                  <a:cubicBezTo>
                    <a:pt x="35258" y="61521"/>
                    <a:pt x="33397" y="61612"/>
                    <a:pt x="31585" y="62092"/>
                  </a:cubicBezTo>
                  <a:cubicBezTo>
                    <a:pt x="30945" y="62172"/>
                    <a:pt x="30337" y="62372"/>
                    <a:pt x="29732" y="62585"/>
                  </a:cubicBezTo>
                  <a:cubicBezTo>
                    <a:pt x="29591" y="62635"/>
                    <a:pt x="29472" y="62741"/>
                    <a:pt x="29517" y="62889"/>
                  </a:cubicBezTo>
                  <a:cubicBezTo>
                    <a:pt x="29541" y="62967"/>
                    <a:pt x="29681" y="63029"/>
                    <a:pt x="29781" y="63061"/>
                  </a:cubicBezTo>
                  <a:cubicBezTo>
                    <a:pt x="29883" y="63095"/>
                    <a:pt x="30001" y="63088"/>
                    <a:pt x="30112" y="63094"/>
                  </a:cubicBezTo>
                  <a:cubicBezTo>
                    <a:pt x="31367" y="63149"/>
                    <a:pt x="32623" y="63198"/>
                    <a:pt x="33877" y="63260"/>
                  </a:cubicBezTo>
                  <a:cubicBezTo>
                    <a:pt x="37195" y="63422"/>
                    <a:pt x="40517" y="63479"/>
                    <a:pt x="43832" y="63726"/>
                  </a:cubicBezTo>
                  <a:cubicBezTo>
                    <a:pt x="44616" y="63785"/>
                    <a:pt x="45394" y="63955"/>
                    <a:pt x="46183" y="63955"/>
                  </a:cubicBezTo>
                  <a:cubicBezTo>
                    <a:pt x="46342" y="63955"/>
                    <a:pt x="46502" y="63948"/>
                    <a:pt x="46662" y="63932"/>
                  </a:cubicBezTo>
                  <a:cubicBezTo>
                    <a:pt x="46822" y="64041"/>
                    <a:pt x="46993" y="64117"/>
                    <a:pt x="47188" y="64121"/>
                  </a:cubicBezTo>
                  <a:cubicBezTo>
                    <a:pt x="47258" y="64535"/>
                    <a:pt x="47028" y="64888"/>
                    <a:pt x="46976" y="65276"/>
                  </a:cubicBezTo>
                  <a:lnTo>
                    <a:pt x="47024" y="65413"/>
                  </a:lnTo>
                  <a:lnTo>
                    <a:pt x="47038" y="65437"/>
                  </a:lnTo>
                  <a:cubicBezTo>
                    <a:pt x="47038" y="65438"/>
                    <a:pt x="47038" y="65438"/>
                    <a:pt x="47038" y="65438"/>
                  </a:cubicBezTo>
                  <a:cubicBezTo>
                    <a:pt x="46970" y="65429"/>
                    <a:pt x="46899" y="65418"/>
                    <a:pt x="46830" y="65408"/>
                  </a:cubicBezTo>
                  <a:lnTo>
                    <a:pt x="44664" y="65405"/>
                  </a:lnTo>
                  <a:cubicBezTo>
                    <a:pt x="43031" y="65401"/>
                    <a:pt x="41398" y="65409"/>
                    <a:pt x="39765" y="65390"/>
                  </a:cubicBezTo>
                  <a:cubicBezTo>
                    <a:pt x="39310" y="65384"/>
                    <a:pt x="38855" y="65377"/>
                    <a:pt x="38401" y="65377"/>
                  </a:cubicBezTo>
                  <a:cubicBezTo>
                    <a:pt x="37748" y="65377"/>
                    <a:pt x="37096" y="65392"/>
                    <a:pt x="36444" y="65447"/>
                  </a:cubicBezTo>
                  <a:cubicBezTo>
                    <a:pt x="36141" y="65430"/>
                    <a:pt x="35838" y="65423"/>
                    <a:pt x="35535" y="65423"/>
                  </a:cubicBezTo>
                  <a:cubicBezTo>
                    <a:pt x="34201" y="65423"/>
                    <a:pt x="32870" y="65558"/>
                    <a:pt x="31537" y="65578"/>
                  </a:cubicBezTo>
                  <a:cubicBezTo>
                    <a:pt x="29834" y="65606"/>
                    <a:pt x="28173" y="65905"/>
                    <a:pt x="26536" y="66378"/>
                  </a:cubicBezTo>
                  <a:cubicBezTo>
                    <a:pt x="25661" y="66632"/>
                    <a:pt x="24800" y="66957"/>
                    <a:pt x="23881" y="67041"/>
                  </a:cubicBezTo>
                  <a:cubicBezTo>
                    <a:pt x="23861" y="67049"/>
                    <a:pt x="23843" y="67054"/>
                    <a:pt x="23827" y="67054"/>
                  </a:cubicBezTo>
                  <a:cubicBezTo>
                    <a:pt x="23792" y="67054"/>
                    <a:pt x="23768" y="67033"/>
                    <a:pt x="23765" y="66990"/>
                  </a:cubicBezTo>
                  <a:cubicBezTo>
                    <a:pt x="23759" y="66905"/>
                    <a:pt x="23793" y="66834"/>
                    <a:pt x="23886" y="66808"/>
                  </a:cubicBezTo>
                  <a:cubicBezTo>
                    <a:pt x="26830" y="62582"/>
                    <a:pt x="30432" y="58944"/>
                    <a:pt x="34127" y="55392"/>
                  </a:cubicBezTo>
                  <a:cubicBezTo>
                    <a:pt x="35150" y="54210"/>
                    <a:pt x="36124" y="52988"/>
                    <a:pt x="37021" y="51720"/>
                  </a:cubicBezTo>
                  <a:close/>
                  <a:moveTo>
                    <a:pt x="51631" y="67933"/>
                  </a:moveTo>
                  <a:cubicBezTo>
                    <a:pt x="51720" y="67933"/>
                    <a:pt x="51803" y="67958"/>
                    <a:pt x="51803" y="68066"/>
                  </a:cubicBezTo>
                  <a:cubicBezTo>
                    <a:pt x="51803" y="68111"/>
                    <a:pt x="51690" y="68188"/>
                    <a:pt x="51627" y="68191"/>
                  </a:cubicBezTo>
                  <a:cubicBezTo>
                    <a:pt x="51626" y="68191"/>
                    <a:pt x="51625" y="68191"/>
                    <a:pt x="51624" y="68191"/>
                  </a:cubicBezTo>
                  <a:cubicBezTo>
                    <a:pt x="51561" y="68191"/>
                    <a:pt x="51496" y="68119"/>
                    <a:pt x="51436" y="68082"/>
                  </a:cubicBezTo>
                  <a:lnTo>
                    <a:pt x="51437" y="68081"/>
                  </a:lnTo>
                  <a:cubicBezTo>
                    <a:pt x="51457" y="67992"/>
                    <a:pt x="51500" y="67940"/>
                    <a:pt x="51586" y="67935"/>
                  </a:cubicBezTo>
                  <a:cubicBezTo>
                    <a:pt x="51601" y="67933"/>
                    <a:pt x="51616" y="67933"/>
                    <a:pt x="51631" y="67933"/>
                  </a:cubicBezTo>
                  <a:close/>
                  <a:moveTo>
                    <a:pt x="22120" y="68322"/>
                  </a:moveTo>
                  <a:cubicBezTo>
                    <a:pt x="22135" y="68322"/>
                    <a:pt x="22151" y="68324"/>
                    <a:pt x="22167" y="68327"/>
                  </a:cubicBezTo>
                  <a:cubicBezTo>
                    <a:pt x="22272" y="68349"/>
                    <a:pt x="22354" y="68420"/>
                    <a:pt x="22364" y="68543"/>
                  </a:cubicBezTo>
                  <a:cubicBezTo>
                    <a:pt x="22341" y="68628"/>
                    <a:pt x="22286" y="68668"/>
                    <a:pt x="22205" y="68668"/>
                  </a:cubicBezTo>
                  <a:cubicBezTo>
                    <a:pt x="22200" y="68668"/>
                    <a:pt x="22194" y="68668"/>
                    <a:pt x="22189" y="68667"/>
                  </a:cubicBezTo>
                  <a:cubicBezTo>
                    <a:pt x="22076" y="68660"/>
                    <a:pt x="21961" y="68619"/>
                    <a:pt x="21956" y="68496"/>
                  </a:cubicBezTo>
                  <a:cubicBezTo>
                    <a:pt x="21950" y="68393"/>
                    <a:pt x="22021" y="68322"/>
                    <a:pt x="22120" y="68322"/>
                  </a:cubicBezTo>
                  <a:close/>
                  <a:moveTo>
                    <a:pt x="39345" y="68112"/>
                  </a:moveTo>
                  <a:cubicBezTo>
                    <a:pt x="39440" y="68112"/>
                    <a:pt x="39526" y="68136"/>
                    <a:pt x="39572" y="68256"/>
                  </a:cubicBezTo>
                  <a:cubicBezTo>
                    <a:pt x="39471" y="68357"/>
                    <a:pt x="39305" y="68439"/>
                    <a:pt x="39453" y="68608"/>
                  </a:cubicBezTo>
                  <a:lnTo>
                    <a:pt x="39453" y="68608"/>
                  </a:lnTo>
                  <a:cubicBezTo>
                    <a:pt x="39414" y="68597"/>
                    <a:pt x="39375" y="68581"/>
                    <a:pt x="39339" y="68581"/>
                  </a:cubicBezTo>
                  <a:cubicBezTo>
                    <a:pt x="39334" y="68581"/>
                    <a:pt x="39329" y="68582"/>
                    <a:pt x="39324" y="68582"/>
                  </a:cubicBezTo>
                  <a:cubicBezTo>
                    <a:pt x="39210" y="68598"/>
                    <a:pt x="39115" y="68754"/>
                    <a:pt x="39002" y="68754"/>
                  </a:cubicBezTo>
                  <a:cubicBezTo>
                    <a:pt x="38955" y="68754"/>
                    <a:pt x="38905" y="68728"/>
                    <a:pt x="38849" y="68654"/>
                  </a:cubicBezTo>
                  <a:cubicBezTo>
                    <a:pt x="38792" y="68578"/>
                    <a:pt x="38759" y="68448"/>
                    <a:pt x="38779" y="68356"/>
                  </a:cubicBezTo>
                  <a:cubicBezTo>
                    <a:pt x="38833" y="68116"/>
                    <a:pt x="39050" y="68134"/>
                    <a:pt x="39236" y="68119"/>
                  </a:cubicBezTo>
                  <a:cubicBezTo>
                    <a:pt x="39272" y="68116"/>
                    <a:pt x="39309" y="68112"/>
                    <a:pt x="39345" y="68112"/>
                  </a:cubicBezTo>
                  <a:close/>
                  <a:moveTo>
                    <a:pt x="40510" y="68845"/>
                  </a:moveTo>
                  <a:lnTo>
                    <a:pt x="40507" y="68863"/>
                  </a:lnTo>
                  <a:cubicBezTo>
                    <a:pt x="40508" y="68856"/>
                    <a:pt x="40510" y="68845"/>
                    <a:pt x="40510" y="68845"/>
                  </a:cubicBezTo>
                  <a:close/>
                  <a:moveTo>
                    <a:pt x="39981" y="68457"/>
                  </a:moveTo>
                  <a:cubicBezTo>
                    <a:pt x="40226" y="68457"/>
                    <a:pt x="40426" y="68542"/>
                    <a:pt x="40510" y="68845"/>
                  </a:cubicBezTo>
                  <a:cubicBezTo>
                    <a:pt x="40469" y="68832"/>
                    <a:pt x="40429" y="68824"/>
                    <a:pt x="40393" y="68824"/>
                  </a:cubicBezTo>
                  <a:cubicBezTo>
                    <a:pt x="40316" y="68824"/>
                    <a:pt x="40253" y="68859"/>
                    <a:pt x="40211" y="68950"/>
                  </a:cubicBezTo>
                  <a:cubicBezTo>
                    <a:pt x="39996" y="68783"/>
                    <a:pt x="39616" y="68974"/>
                    <a:pt x="39482" y="68635"/>
                  </a:cubicBezTo>
                  <a:lnTo>
                    <a:pt x="39483" y="68634"/>
                  </a:lnTo>
                  <a:cubicBezTo>
                    <a:pt x="39527" y="68663"/>
                    <a:pt x="39563" y="68675"/>
                    <a:pt x="39594" y="68675"/>
                  </a:cubicBezTo>
                  <a:cubicBezTo>
                    <a:pt x="39697" y="68675"/>
                    <a:pt x="39738" y="68541"/>
                    <a:pt x="39808" y="68469"/>
                  </a:cubicBezTo>
                  <a:cubicBezTo>
                    <a:pt x="39868" y="68462"/>
                    <a:pt x="39925" y="68457"/>
                    <a:pt x="39981" y="68457"/>
                  </a:cubicBezTo>
                  <a:close/>
                  <a:moveTo>
                    <a:pt x="50542" y="67919"/>
                  </a:moveTo>
                  <a:cubicBezTo>
                    <a:pt x="50739" y="67919"/>
                    <a:pt x="50899" y="68022"/>
                    <a:pt x="51021" y="68150"/>
                  </a:cubicBezTo>
                  <a:cubicBezTo>
                    <a:pt x="51266" y="68406"/>
                    <a:pt x="51500" y="68534"/>
                    <a:pt x="51738" y="68534"/>
                  </a:cubicBezTo>
                  <a:cubicBezTo>
                    <a:pt x="51963" y="68534"/>
                    <a:pt x="52190" y="68419"/>
                    <a:pt x="52432" y="68192"/>
                  </a:cubicBezTo>
                  <a:lnTo>
                    <a:pt x="52433" y="68192"/>
                  </a:lnTo>
                  <a:cubicBezTo>
                    <a:pt x="52585" y="68049"/>
                    <a:pt x="52753" y="67978"/>
                    <a:pt x="52952" y="67978"/>
                  </a:cubicBezTo>
                  <a:cubicBezTo>
                    <a:pt x="53127" y="67978"/>
                    <a:pt x="53326" y="68033"/>
                    <a:pt x="53557" y="68144"/>
                  </a:cubicBezTo>
                  <a:cubicBezTo>
                    <a:pt x="52885" y="68471"/>
                    <a:pt x="52336" y="68723"/>
                    <a:pt x="51803" y="69006"/>
                  </a:cubicBezTo>
                  <a:cubicBezTo>
                    <a:pt x="51697" y="69063"/>
                    <a:pt x="51608" y="69117"/>
                    <a:pt x="51519" y="69117"/>
                  </a:cubicBezTo>
                  <a:cubicBezTo>
                    <a:pt x="51452" y="69117"/>
                    <a:pt x="51384" y="69087"/>
                    <a:pt x="51308" y="69004"/>
                  </a:cubicBezTo>
                  <a:cubicBezTo>
                    <a:pt x="50977" y="68644"/>
                    <a:pt x="50612" y="68319"/>
                    <a:pt x="50144" y="68047"/>
                  </a:cubicBezTo>
                  <a:cubicBezTo>
                    <a:pt x="50291" y="67956"/>
                    <a:pt x="50423" y="67919"/>
                    <a:pt x="50542" y="67919"/>
                  </a:cubicBezTo>
                  <a:close/>
                  <a:moveTo>
                    <a:pt x="38269" y="68775"/>
                  </a:moveTo>
                  <a:cubicBezTo>
                    <a:pt x="38455" y="68775"/>
                    <a:pt x="38494" y="68922"/>
                    <a:pt x="38460" y="69142"/>
                  </a:cubicBezTo>
                  <a:cubicBezTo>
                    <a:pt x="38460" y="69142"/>
                    <a:pt x="38460" y="69142"/>
                    <a:pt x="38460" y="69142"/>
                  </a:cubicBezTo>
                  <a:lnTo>
                    <a:pt x="38460" y="69142"/>
                  </a:lnTo>
                  <a:lnTo>
                    <a:pt x="38293" y="69156"/>
                  </a:lnTo>
                  <a:lnTo>
                    <a:pt x="37958" y="69038"/>
                  </a:lnTo>
                  <a:cubicBezTo>
                    <a:pt x="38035" y="68975"/>
                    <a:pt x="38099" y="68902"/>
                    <a:pt x="38118" y="68800"/>
                  </a:cubicBezTo>
                  <a:lnTo>
                    <a:pt x="38119" y="68799"/>
                  </a:lnTo>
                  <a:cubicBezTo>
                    <a:pt x="38177" y="68783"/>
                    <a:pt x="38227" y="68775"/>
                    <a:pt x="38269" y="68775"/>
                  </a:cubicBezTo>
                  <a:close/>
                  <a:moveTo>
                    <a:pt x="38107" y="68312"/>
                  </a:moveTo>
                  <a:cubicBezTo>
                    <a:pt x="38117" y="68312"/>
                    <a:pt x="38127" y="68312"/>
                    <a:pt x="38137" y="68312"/>
                  </a:cubicBezTo>
                  <a:cubicBezTo>
                    <a:pt x="38240" y="68496"/>
                    <a:pt x="38028" y="68627"/>
                    <a:pt x="38110" y="68780"/>
                  </a:cubicBezTo>
                  <a:cubicBezTo>
                    <a:pt x="37934" y="68784"/>
                    <a:pt x="37869" y="68864"/>
                    <a:pt x="37942" y="69034"/>
                  </a:cubicBezTo>
                  <a:cubicBezTo>
                    <a:pt x="37605" y="69048"/>
                    <a:pt x="37351" y="69340"/>
                    <a:pt x="37010" y="69340"/>
                  </a:cubicBezTo>
                  <a:cubicBezTo>
                    <a:pt x="36988" y="69340"/>
                    <a:pt x="36965" y="69339"/>
                    <a:pt x="36942" y="69336"/>
                  </a:cubicBezTo>
                  <a:cubicBezTo>
                    <a:pt x="36813" y="69367"/>
                    <a:pt x="36674" y="69429"/>
                    <a:pt x="36555" y="69429"/>
                  </a:cubicBezTo>
                  <a:cubicBezTo>
                    <a:pt x="36433" y="69429"/>
                    <a:pt x="36333" y="69364"/>
                    <a:pt x="36287" y="69134"/>
                  </a:cubicBezTo>
                  <a:lnTo>
                    <a:pt x="36287" y="69134"/>
                  </a:lnTo>
                  <a:cubicBezTo>
                    <a:pt x="36330" y="69150"/>
                    <a:pt x="36366" y="69157"/>
                    <a:pt x="36394" y="69157"/>
                  </a:cubicBezTo>
                  <a:cubicBezTo>
                    <a:pt x="36476" y="69157"/>
                    <a:pt x="36495" y="69094"/>
                    <a:pt x="36454" y="68971"/>
                  </a:cubicBezTo>
                  <a:lnTo>
                    <a:pt x="36455" y="68970"/>
                  </a:lnTo>
                  <a:cubicBezTo>
                    <a:pt x="36505" y="69002"/>
                    <a:pt x="36544" y="69015"/>
                    <a:pt x="36577" y="69015"/>
                  </a:cubicBezTo>
                  <a:cubicBezTo>
                    <a:pt x="36683" y="69015"/>
                    <a:pt x="36717" y="68875"/>
                    <a:pt x="36778" y="68788"/>
                  </a:cubicBezTo>
                  <a:lnTo>
                    <a:pt x="36505" y="68778"/>
                  </a:lnTo>
                  <a:cubicBezTo>
                    <a:pt x="36443" y="68823"/>
                    <a:pt x="36425" y="68883"/>
                    <a:pt x="36441" y="68954"/>
                  </a:cubicBezTo>
                  <a:cubicBezTo>
                    <a:pt x="36427" y="68952"/>
                    <a:pt x="36413" y="68951"/>
                    <a:pt x="36401" y="68951"/>
                  </a:cubicBezTo>
                  <a:cubicBezTo>
                    <a:pt x="36302" y="68951"/>
                    <a:pt x="36264" y="69013"/>
                    <a:pt x="36273" y="69124"/>
                  </a:cubicBezTo>
                  <a:cubicBezTo>
                    <a:pt x="35935" y="69200"/>
                    <a:pt x="35800" y="69605"/>
                    <a:pt x="35440" y="69648"/>
                  </a:cubicBezTo>
                  <a:cubicBezTo>
                    <a:pt x="35405" y="69639"/>
                    <a:pt x="35370" y="69635"/>
                    <a:pt x="35335" y="69635"/>
                  </a:cubicBezTo>
                  <a:cubicBezTo>
                    <a:pt x="35136" y="69635"/>
                    <a:pt x="34933" y="69765"/>
                    <a:pt x="34735" y="69765"/>
                  </a:cubicBezTo>
                  <a:cubicBezTo>
                    <a:pt x="34631" y="69765"/>
                    <a:pt x="34528" y="69729"/>
                    <a:pt x="34427" y="69620"/>
                  </a:cubicBezTo>
                  <a:lnTo>
                    <a:pt x="34427" y="69620"/>
                  </a:lnTo>
                  <a:cubicBezTo>
                    <a:pt x="34442" y="69622"/>
                    <a:pt x="34457" y="69623"/>
                    <a:pt x="34470" y="69623"/>
                  </a:cubicBezTo>
                  <a:cubicBezTo>
                    <a:pt x="34567" y="69623"/>
                    <a:pt x="34604" y="69563"/>
                    <a:pt x="34594" y="69454"/>
                  </a:cubicBezTo>
                  <a:lnTo>
                    <a:pt x="34594" y="69454"/>
                  </a:lnTo>
                  <a:cubicBezTo>
                    <a:pt x="34614" y="69459"/>
                    <a:pt x="34632" y="69461"/>
                    <a:pt x="34649" y="69461"/>
                  </a:cubicBezTo>
                  <a:cubicBezTo>
                    <a:pt x="34763" y="69461"/>
                    <a:pt x="34811" y="69359"/>
                    <a:pt x="34870" y="69272"/>
                  </a:cubicBezTo>
                  <a:cubicBezTo>
                    <a:pt x="35235" y="68918"/>
                    <a:pt x="35675" y="68716"/>
                    <a:pt x="36172" y="68633"/>
                  </a:cubicBezTo>
                  <a:cubicBezTo>
                    <a:pt x="36209" y="68627"/>
                    <a:pt x="36245" y="68623"/>
                    <a:pt x="36280" y="68623"/>
                  </a:cubicBezTo>
                  <a:cubicBezTo>
                    <a:pt x="36377" y="68623"/>
                    <a:pt x="36461" y="68656"/>
                    <a:pt x="36505" y="68778"/>
                  </a:cubicBezTo>
                  <a:lnTo>
                    <a:pt x="36779" y="68787"/>
                  </a:lnTo>
                  <a:cubicBezTo>
                    <a:pt x="37164" y="68442"/>
                    <a:pt x="37617" y="68312"/>
                    <a:pt x="38107" y="68312"/>
                  </a:cubicBezTo>
                  <a:close/>
                  <a:moveTo>
                    <a:pt x="67238" y="70717"/>
                  </a:moveTo>
                  <a:cubicBezTo>
                    <a:pt x="67761" y="70717"/>
                    <a:pt x="68260" y="70942"/>
                    <a:pt x="68761" y="71146"/>
                  </a:cubicBezTo>
                  <a:cubicBezTo>
                    <a:pt x="67940" y="71443"/>
                    <a:pt x="67064" y="71268"/>
                    <a:pt x="66226" y="71437"/>
                  </a:cubicBezTo>
                  <a:cubicBezTo>
                    <a:pt x="66207" y="71441"/>
                    <a:pt x="66189" y="71443"/>
                    <a:pt x="66171" y="71443"/>
                  </a:cubicBezTo>
                  <a:cubicBezTo>
                    <a:pt x="66048" y="71443"/>
                    <a:pt x="65963" y="71353"/>
                    <a:pt x="65956" y="71202"/>
                  </a:cubicBezTo>
                  <a:lnTo>
                    <a:pt x="65956" y="71203"/>
                  </a:lnTo>
                  <a:cubicBezTo>
                    <a:pt x="65948" y="71030"/>
                    <a:pt x="66038" y="70958"/>
                    <a:pt x="66204" y="70951"/>
                  </a:cubicBezTo>
                  <a:cubicBezTo>
                    <a:pt x="66287" y="70946"/>
                    <a:pt x="66367" y="70923"/>
                    <a:pt x="66449" y="70909"/>
                  </a:cubicBezTo>
                  <a:cubicBezTo>
                    <a:pt x="66720" y="70771"/>
                    <a:pt x="66982" y="70717"/>
                    <a:pt x="67238" y="70717"/>
                  </a:cubicBezTo>
                  <a:close/>
                  <a:moveTo>
                    <a:pt x="47736" y="67860"/>
                  </a:moveTo>
                  <a:cubicBezTo>
                    <a:pt x="47887" y="67860"/>
                    <a:pt x="48017" y="67931"/>
                    <a:pt x="48146" y="67976"/>
                  </a:cubicBezTo>
                  <a:cubicBezTo>
                    <a:pt x="48341" y="68181"/>
                    <a:pt x="48493" y="68448"/>
                    <a:pt x="48826" y="68448"/>
                  </a:cubicBezTo>
                  <a:cubicBezTo>
                    <a:pt x="48832" y="68448"/>
                    <a:pt x="48839" y="68448"/>
                    <a:pt x="48846" y="68448"/>
                  </a:cubicBezTo>
                  <a:cubicBezTo>
                    <a:pt x="48963" y="68196"/>
                    <a:pt x="48602" y="68106"/>
                    <a:pt x="48653" y="67876"/>
                  </a:cubicBezTo>
                  <a:cubicBezTo>
                    <a:pt x="48972" y="67876"/>
                    <a:pt x="49237" y="67993"/>
                    <a:pt x="49494" y="68188"/>
                  </a:cubicBezTo>
                  <a:cubicBezTo>
                    <a:pt x="50026" y="68592"/>
                    <a:pt x="50603" y="68940"/>
                    <a:pt x="51120" y="69362"/>
                  </a:cubicBezTo>
                  <a:cubicBezTo>
                    <a:pt x="51363" y="69560"/>
                    <a:pt x="51596" y="69654"/>
                    <a:pt x="51833" y="69654"/>
                  </a:cubicBezTo>
                  <a:cubicBezTo>
                    <a:pt x="52045" y="69654"/>
                    <a:pt x="52260" y="69578"/>
                    <a:pt x="52486" y="69433"/>
                  </a:cubicBezTo>
                  <a:cubicBezTo>
                    <a:pt x="53001" y="69102"/>
                    <a:pt x="53527" y="68787"/>
                    <a:pt x="54044" y="68458"/>
                  </a:cubicBezTo>
                  <a:cubicBezTo>
                    <a:pt x="54233" y="68339"/>
                    <a:pt x="54419" y="68217"/>
                    <a:pt x="54643" y="68217"/>
                  </a:cubicBezTo>
                  <a:cubicBezTo>
                    <a:pt x="54761" y="68217"/>
                    <a:pt x="54890" y="68251"/>
                    <a:pt x="55036" y="68337"/>
                  </a:cubicBezTo>
                  <a:lnTo>
                    <a:pt x="53010" y="69746"/>
                  </a:lnTo>
                  <a:cubicBezTo>
                    <a:pt x="52900" y="69818"/>
                    <a:pt x="52641" y="69770"/>
                    <a:pt x="52775" y="70038"/>
                  </a:cubicBezTo>
                  <a:cubicBezTo>
                    <a:pt x="52838" y="70143"/>
                    <a:pt x="52906" y="70180"/>
                    <a:pt x="52974" y="70180"/>
                  </a:cubicBezTo>
                  <a:cubicBezTo>
                    <a:pt x="53073" y="70180"/>
                    <a:pt x="53173" y="70105"/>
                    <a:pt x="53261" y="70052"/>
                  </a:cubicBezTo>
                  <a:cubicBezTo>
                    <a:pt x="53958" y="69645"/>
                    <a:pt x="54677" y="69273"/>
                    <a:pt x="55330" y="68789"/>
                  </a:cubicBezTo>
                  <a:cubicBezTo>
                    <a:pt x="55669" y="68537"/>
                    <a:pt x="55836" y="68425"/>
                    <a:pt x="56065" y="68425"/>
                  </a:cubicBezTo>
                  <a:cubicBezTo>
                    <a:pt x="56257" y="68425"/>
                    <a:pt x="56493" y="68503"/>
                    <a:pt x="56910" y="68642"/>
                  </a:cubicBezTo>
                  <a:cubicBezTo>
                    <a:pt x="56522" y="69017"/>
                    <a:pt x="56054" y="69201"/>
                    <a:pt x="55626" y="69455"/>
                  </a:cubicBezTo>
                  <a:cubicBezTo>
                    <a:pt x="54683" y="70014"/>
                    <a:pt x="53766" y="70615"/>
                    <a:pt x="52833" y="71191"/>
                  </a:cubicBezTo>
                  <a:cubicBezTo>
                    <a:pt x="52313" y="71513"/>
                    <a:pt x="52122" y="71708"/>
                    <a:pt x="51920" y="71708"/>
                  </a:cubicBezTo>
                  <a:cubicBezTo>
                    <a:pt x="51725" y="71708"/>
                    <a:pt x="51520" y="71525"/>
                    <a:pt x="50998" y="71099"/>
                  </a:cubicBezTo>
                  <a:lnTo>
                    <a:pt x="50998" y="71101"/>
                  </a:lnTo>
                  <a:cubicBezTo>
                    <a:pt x="50460" y="70659"/>
                    <a:pt x="49943" y="70190"/>
                    <a:pt x="49502" y="69647"/>
                  </a:cubicBezTo>
                  <a:lnTo>
                    <a:pt x="47405" y="67976"/>
                  </a:lnTo>
                  <a:cubicBezTo>
                    <a:pt x="47529" y="67890"/>
                    <a:pt x="47637" y="67860"/>
                    <a:pt x="47736" y="67860"/>
                  </a:cubicBezTo>
                  <a:close/>
                  <a:moveTo>
                    <a:pt x="58068" y="68767"/>
                  </a:moveTo>
                  <a:cubicBezTo>
                    <a:pt x="58183" y="68767"/>
                    <a:pt x="58305" y="68800"/>
                    <a:pt x="58444" y="68887"/>
                  </a:cubicBezTo>
                  <a:cubicBezTo>
                    <a:pt x="56807" y="69860"/>
                    <a:pt x="55189" y="70774"/>
                    <a:pt x="53612" y="71868"/>
                  </a:cubicBezTo>
                  <a:cubicBezTo>
                    <a:pt x="53481" y="71441"/>
                    <a:pt x="53638" y="71274"/>
                    <a:pt x="53858" y="71115"/>
                  </a:cubicBezTo>
                  <a:lnTo>
                    <a:pt x="53859" y="71114"/>
                  </a:lnTo>
                  <a:cubicBezTo>
                    <a:pt x="55067" y="70246"/>
                    <a:pt x="56329" y="69464"/>
                    <a:pt x="57695" y="68864"/>
                  </a:cubicBezTo>
                  <a:cubicBezTo>
                    <a:pt x="57819" y="68809"/>
                    <a:pt x="57939" y="68767"/>
                    <a:pt x="58068" y="68767"/>
                  </a:cubicBezTo>
                  <a:close/>
                  <a:moveTo>
                    <a:pt x="40570" y="70684"/>
                  </a:moveTo>
                  <a:cubicBezTo>
                    <a:pt x="40591" y="70684"/>
                    <a:pt x="40604" y="70708"/>
                    <a:pt x="40612" y="70751"/>
                  </a:cubicBezTo>
                  <a:cubicBezTo>
                    <a:pt x="40757" y="71590"/>
                    <a:pt x="40944" y="71822"/>
                    <a:pt x="41643" y="71822"/>
                  </a:cubicBezTo>
                  <a:cubicBezTo>
                    <a:pt x="41731" y="71822"/>
                    <a:pt x="41828" y="71818"/>
                    <a:pt x="41934" y="71812"/>
                  </a:cubicBezTo>
                  <a:cubicBezTo>
                    <a:pt x="42029" y="71806"/>
                    <a:pt x="42105" y="71801"/>
                    <a:pt x="42166" y="71801"/>
                  </a:cubicBezTo>
                  <a:cubicBezTo>
                    <a:pt x="42421" y="71801"/>
                    <a:pt x="42403" y="71885"/>
                    <a:pt x="42310" y="72319"/>
                  </a:cubicBezTo>
                  <a:cubicBezTo>
                    <a:pt x="42072" y="72306"/>
                    <a:pt x="41835" y="72300"/>
                    <a:pt x="41597" y="72300"/>
                  </a:cubicBezTo>
                  <a:cubicBezTo>
                    <a:pt x="41002" y="72300"/>
                    <a:pt x="40408" y="72338"/>
                    <a:pt x="39814" y="72394"/>
                  </a:cubicBezTo>
                  <a:cubicBezTo>
                    <a:pt x="39483" y="72406"/>
                    <a:pt x="39153" y="72478"/>
                    <a:pt x="38821" y="72478"/>
                  </a:cubicBezTo>
                  <a:cubicBezTo>
                    <a:pt x="38706" y="72478"/>
                    <a:pt x="38591" y="72469"/>
                    <a:pt x="38475" y="72446"/>
                  </a:cubicBezTo>
                  <a:cubicBezTo>
                    <a:pt x="38523" y="72310"/>
                    <a:pt x="38610" y="72270"/>
                    <a:pt x="38711" y="72270"/>
                  </a:cubicBezTo>
                  <a:cubicBezTo>
                    <a:pt x="38762" y="72270"/>
                    <a:pt x="38815" y="72281"/>
                    <a:pt x="38869" y="72294"/>
                  </a:cubicBezTo>
                  <a:cubicBezTo>
                    <a:pt x="38993" y="72325"/>
                    <a:pt x="39114" y="72341"/>
                    <a:pt x="39235" y="72341"/>
                  </a:cubicBezTo>
                  <a:cubicBezTo>
                    <a:pt x="39405" y="72341"/>
                    <a:pt x="39572" y="72309"/>
                    <a:pt x="39737" y="72240"/>
                  </a:cubicBezTo>
                  <a:cubicBezTo>
                    <a:pt x="40262" y="71871"/>
                    <a:pt x="40355" y="71281"/>
                    <a:pt x="40478" y="70771"/>
                  </a:cubicBezTo>
                  <a:cubicBezTo>
                    <a:pt x="40518" y="70711"/>
                    <a:pt x="40549" y="70684"/>
                    <a:pt x="40570" y="70684"/>
                  </a:cubicBezTo>
                  <a:close/>
                  <a:moveTo>
                    <a:pt x="69061" y="71461"/>
                  </a:moveTo>
                  <a:cubicBezTo>
                    <a:pt x="69825" y="71461"/>
                    <a:pt x="70481" y="71816"/>
                    <a:pt x="71148" y="72132"/>
                  </a:cubicBezTo>
                  <a:cubicBezTo>
                    <a:pt x="71061" y="72267"/>
                    <a:pt x="70938" y="72293"/>
                    <a:pt x="70811" y="72293"/>
                  </a:cubicBezTo>
                  <a:cubicBezTo>
                    <a:pt x="70747" y="72293"/>
                    <a:pt x="70682" y="72287"/>
                    <a:pt x="70620" y="72284"/>
                  </a:cubicBezTo>
                  <a:cubicBezTo>
                    <a:pt x="70360" y="72274"/>
                    <a:pt x="70100" y="72269"/>
                    <a:pt x="69840" y="72269"/>
                  </a:cubicBezTo>
                  <a:cubicBezTo>
                    <a:pt x="68678" y="72269"/>
                    <a:pt x="67520" y="72362"/>
                    <a:pt x="66363" y="72475"/>
                  </a:cubicBezTo>
                  <a:cubicBezTo>
                    <a:pt x="65770" y="72533"/>
                    <a:pt x="65183" y="72660"/>
                    <a:pt x="64585" y="72660"/>
                  </a:cubicBezTo>
                  <a:cubicBezTo>
                    <a:pt x="64513" y="72660"/>
                    <a:pt x="64440" y="72658"/>
                    <a:pt x="64368" y="72654"/>
                  </a:cubicBezTo>
                  <a:lnTo>
                    <a:pt x="64368" y="72654"/>
                  </a:lnTo>
                  <a:cubicBezTo>
                    <a:pt x="64398" y="72541"/>
                    <a:pt x="64558" y="72453"/>
                    <a:pt x="64441" y="72315"/>
                  </a:cubicBezTo>
                  <a:lnTo>
                    <a:pt x="64441" y="72315"/>
                  </a:lnTo>
                  <a:cubicBezTo>
                    <a:pt x="64449" y="72315"/>
                    <a:pt x="64456" y="72316"/>
                    <a:pt x="64463" y="72316"/>
                  </a:cubicBezTo>
                  <a:cubicBezTo>
                    <a:pt x="64761" y="72316"/>
                    <a:pt x="64603" y="71825"/>
                    <a:pt x="64877" y="71825"/>
                  </a:cubicBezTo>
                  <a:cubicBezTo>
                    <a:pt x="64893" y="71825"/>
                    <a:pt x="64910" y="71827"/>
                    <a:pt x="64929" y="71830"/>
                  </a:cubicBezTo>
                  <a:cubicBezTo>
                    <a:pt x="65011" y="71845"/>
                    <a:pt x="65092" y="71851"/>
                    <a:pt x="65172" y="71851"/>
                  </a:cubicBezTo>
                  <a:cubicBezTo>
                    <a:pt x="65630" y="71851"/>
                    <a:pt x="66058" y="71646"/>
                    <a:pt x="66523" y="71646"/>
                  </a:cubicBezTo>
                  <a:cubicBezTo>
                    <a:pt x="66535" y="71646"/>
                    <a:pt x="66547" y="71646"/>
                    <a:pt x="66559" y="71646"/>
                  </a:cubicBezTo>
                  <a:cubicBezTo>
                    <a:pt x="66663" y="71648"/>
                    <a:pt x="66766" y="71650"/>
                    <a:pt x="66870" y="71650"/>
                  </a:cubicBezTo>
                  <a:cubicBezTo>
                    <a:pt x="67566" y="71650"/>
                    <a:pt x="68265" y="71594"/>
                    <a:pt x="68954" y="71463"/>
                  </a:cubicBezTo>
                  <a:cubicBezTo>
                    <a:pt x="68990" y="71461"/>
                    <a:pt x="69026" y="71461"/>
                    <a:pt x="69061" y="71461"/>
                  </a:cubicBezTo>
                  <a:close/>
                  <a:moveTo>
                    <a:pt x="24182" y="71818"/>
                  </a:moveTo>
                  <a:lnTo>
                    <a:pt x="24182" y="71818"/>
                  </a:lnTo>
                  <a:cubicBezTo>
                    <a:pt x="23891" y="72395"/>
                    <a:pt x="23608" y="72665"/>
                    <a:pt x="23220" y="72665"/>
                  </a:cubicBezTo>
                  <a:cubicBezTo>
                    <a:pt x="22982" y="72665"/>
                    <a:pt x="22704" y="72564"/>
                    <a:pt x="22361" y="72369"/>
                  </a:cubicBezTo>
                  <a:cubicBezTo>
                    <a:pt x="22939" y="72048"/>
                    <a:pt x="23533" y="71915"/>
                    <a:pt x="24182" y="71818"/>
                  </a:cubicBezTo>
                  <a:close/>
                  <a:moveTo>
                    <a:pt x="50678" y="71571"/>
                  </a:moveTo>
                  <a:cubicBezTo>
                    <a:pt x="51465" y="72020"/>
                    <a:pt x="51465" y="72020"/>
                    <a:pt x="51283" y="72709"/>
                  </a:cubicBezTo>
                  <a:lnTo>
                    <a:pt x="51283" y="72710"/>
                  </a:lnTo>
                  <a:cubicBezTo>
                    <a:pt x="50524" y="72379"/>
                    <a:pt x="50450" y="72240"/>
                    <a:pt x="50678" y="71571"/>
                  </a:cubicBezTo>
                  <a:close/>
                  <a:moveTo>
                    <a:pt x="63620" y="72626"/>
                  </a:moveTo>
                  <a:cubicBezTo>
                    <a:pt x="63641" y="72626"/>
                    <a:pt x="63663" y="72627"/>
                    <a:pt x="63687" y="72629"/>
                  </a:cubicBezTo>
                  <a:cubicBezTo>
                    <a:pt x="63871" y="72645"/>
                    <a:pt x="64057" y="72644"/>
                    <a:pt x="64243" y="72649"/>
                  </a:cubicBezTo>
                  <a:cubicBezTo>
                    <a:pt x="64007" y="72877"/>
                    <a:pt x="63682" y="72786"/>
                    <a:pt x="63410" y="72883"/>
                  </a:cubicBezTo>
                  <a:cubicBezTo>
                    <a:pt x="63381" y="72687"/>
                    <a:pt x="63466" y="72626"/>
                    <a:pt x="63620" y="72626"/>
                  </a:cubicBezTo>
                  <a:close/>
                  <a:moveTo>
                    <a:pt x="42311" y="72458"/>
                  </a:moveTo>
                  <a:lnTo>
                    <a:pt x="42311" y="72458"/>
                  </a:lnTo>
                  <a:cubicBezTo>
                    <a:pt x="42511" y="72682"/>
                    <a:pt x="42598" y="72888"/>
                    <a:pt x="42187" y="72943"/>
                  </a:cubicBezTo>
                  <a:cubicBezTo>
                    <a:pt x="41896" y="72981"/>
                    <a:pt x="41602" y="72987"/>
                    <a:pt x="41308" y="73007"/>
                  </a:cubicBezTo>
                  <a:cubicBezTo>
                    <a:pt x="41189" y="73001"/>
                    <a:pt x="41071" y="72998"/>
                    <a:pt x="40952" y="72998"/>
                  </a:cubicBezTo>
                  <a:cubicBezTo>
                    <a:pt x="40162" y="72998"/>
                    <a:pt x="39381" y="73118"/>
                    <a:pt x="38602" y="73240"/>
                  </a:cubicBezTo>
                  <a:cubicBezTo>
                    <a:pt x="38480" y="73220"/>
                    <a:pt x="38293" y="73262"/>
                    <a:pt x="38268" y="73118"/>
                  </a:cubicBezTo>
                  <a:cubicBezTo>
                    <a:pt x="38227" y="72894"/>
                    <a:pt x="38433" y="72831"/>
                    <a:pt x="38603" y="72767"/>
                  </a:cubicBezTo>
                  <a:cubicBezTo>
                    <a:pt x="39402" y="72720"/>
                    <a:pt x="40201" y="72668"/>
                    <a:pt x="41000" y="72626"/>
                  </a:cubicBezTo>
                  <a:cubicBezTo>
                    <a:pt x="41442" y="72602"/>
                    <a:pt x="41886" y="72610"/>
                    <a:pt x="42311" y="72458"/>
                  </a:cubicBezTo>
                  <a:close/>
                  <a:moveTo>
                    <a:pt x="36863" y="73051"/>
                  </a:moveTo>
                  <a:cubicBezTo>
                    <a:pt x="36879" y="73051"/>
                    <a:pt x="36897" y="73053"/>
                    <a:pt x="36915" y="73057"/>
                  </a:cubicBezTo>
                  <a:cubicBezTo>
                    <a:pt x="37037" y="73084"/>
                    <a:pt x="37214" y="73122"/>
                    <a:pt x="37231" y="73261"/>
                  </a:cubicBezTo>
                  <a:cubicBezTo>
                    <a:pt x="37261" y="73501"/>
                    <a:pt x="37040" y="73460"/>
                    <a:pt x="36891" y="73492"/>
                  </a:cubicBezTo>
                  <a:cubicBezTo>
                    <a:pt x="36757" y="73486"/>
                    <a:pt x="36606" y="73486"/>
                    <a:pt x="36648" y="73284"/>
                  </a:cubicBezTo>
                  <a:cubicBezTo>
                    <a:pt x="36672" y="73164"/>
                    <a:pt x="36737" y="73051"/>
                    <a:pt x="36863" y="73051"/>
                  </a:cubicBezTo>
                  <a:close/>
                  <a:moveTo>
                    <a:pt x="21634" y="72554"/>
                  </a:moveTo>
                  <a:lnTo>
                    <a:pt x="21634" y="72554"/>
                  </a:lnTo>
                  <a:cubicBezTo>
                    <a:pt x="21232" y="73336"/>
                    <a:pt x="20726" y="73742"/>
                    <a:pt x="20180" y="73742"/>
                  </a:cubicBezTo>
                  <a:cubicBezTo>
                    <a:pt x="19884" y="73742"/>
                    <a:pt x="19576" y="73623"/>
                    <a:pt x="19266" y="73380"/>
                  </a:cubicBezTo>
                  <a:cubicBezTo>
                    <a:pt x="20040" y="73022"/>
                    <a:pt x="20794" y="72744"/>
                    <a:pt x="21634" y="72554"/>
                  </a:cubicBezTo>
                  <a:close/>
                  <a:moveTo>
                    <a:pt x="49552" y="73276"/>
                  </a:moveTo>
                  <a:cubicBezTo>
                    <a:pt x="49652" y="73276"/>
                    <a:pt x="49729" y="73324"/>
                    <a:pt x="49732" y="73452"/>
                  </a:cubicBezTo>
                  <a:cubicBezTo>
                    <a:pt x="49740" y="73808"/>
                    <a:pt x="49484" y="73830"/>
                    <a:pt x="49248" y="73848"/>
                  </a:cubicBezTo>
                  <a:cubicBezTo>
                    <a:pt x="49221" y="73852"/>
                    <a:pt x="49196" y="73854"/>
                    <a:pt x="49173" y="73854"/>
                  </a:cubicBezTo>
                  <a:cubicBezTo>
                    <a:pt x="49032" y="73854"/>
                    <a:pt x="48964" y="73777"/>
                    <a:pt x="48971" y="73633"/>
                  </a:cubicBezTo>
                  <a:cubicBezTo>
                    <a:pt x="48988" y="73273"/>
                    <a:pt x="49275" y="73304"/>
                    <a:pt x="49515" y="73278"/>
                  </a:cubicBezTo>
                  <a:cubicBezTo>
                    <a:pt x="49527" y="73277"/>
                    <a:pt x="49540" y="73276"/>
                    <a:pt x="49552" y="73276"/>
                  </a:cubicBezTo>
                  <a:close/>
                  <a:moveTo>
                    <a:pt x="18239" y="73849"/>
                  </a:moveTo>
                  <a:cubicBezTo>
                    <a:pt x="18255" y="73849"/>
                    <a:pt x="18272" y="73877"/>
                    <a:pt x="18289" y="73891"/>
                  </a:cubicBezTo>
                  <a:cubicBezTo>
                    <a:pt x="18272" y="73905"/>
                    <a:pt x="18254" y="73932"/>
                    <a:pt x="18238" y="73932"/>
                  </a:cubicBezTo>
                  <a:cubicBezTo>
                    <a:pt x="18221" y="73931"/>
                    <a:pt x="18205" y="73904"/>
                    <a:pt x="18188" y="73889"/>
                  </a:cubicBezTo>
                  <a:cubicBezTo>
                    <a:pt x="18205" y="73875"/>
                    <a:pt x="18222" y="73849"/>
                    <a:pt x="18239" y="73849"/>
                  </a:cubicBezTo>
                  <a:close/>
                  <a:moveTo>
                    <a:pt x="89577" y="33780"/>
                  </a:moveTo>
                  <a:lnTo>
                    <a:pt x="89577" y="33780"/>
                  </a:lnTo>
                  <a:cubicBezTo>
                    <a:pt x="90781" y="34604"/>
                    <a:pt x="91632" y="35728"/>
                    <a:pt x="92106" y="37081"/>
                  </a:cubicBezTo>
                  <a:cubicBezTo>
                    <a:pt x="93064" y="39809"/>
                    <a:pt x="93184" y="42631"/>
                    <a:pt x="93003" y="45505"/>
                  </a:cubicBezTo>
                  <a:cubicBezTo>
                    <a:pt x="92720" y="50028"/>
                    <a:pt x="90724" y="53918"/>
                    <a:pt x="88654" y="57787"/>
                  </a:cubicBezTo>
                  <a:cubicBezTo>
                    <a:pt x="87097" y="60696"/>
                    <a:pt x="85265" y="63426"/>
                    <a:pt x="83159" y="65978"/>
                  </a:cubicBezTo>
                  <a:cubicBezTo>
                    <a:pt x="82394" y="66899"/>
                    <a:pt x="81702" y="67885"/>
                    <a:pt x="80998" y="68856"/>
                  </a:cubicBezTo>
                  <a:cubicBezTo>
                    <a:pt x="80305" y="69812"/>
                    <a:pt x="79779" y="70854"/>
                    <a:pt x="79465" y="71998"/>
                  </a:cubicBezTo>
                  <a:cubicBezTo>
                    <a:pt x="79309" y="72572"/>
                    <a:pt x="79074" y="73108"/>
                    <a:pt x="78579" y="73479"/>
                  </a:cubicBezTo>
                  <a:cubicBezTo>
                    <a:pt x="78152" y="73800"/>
                    <a:pt x="77710" y="73941"/>
                    <a:pt x="77260" y="73941"/>
                  </a:cubicBezTo>
                  <a:cubicBezTo>
                    <a:pt x="76862" y="73941"/>
                    <a:pt x="76458" y="73831"/>
                    <a:pt x="76051" y="73638"/>
                  </a:cubicBezTo>
                  <a:cubicBezTo>
                    <a:pt x="74186" y="72755"/>
                    <a:pt x="72316" y="71881"/>
                    <a:pt x="70463" y="70973"/>
                  </a:cubicBezTo>
                  <a:cubicBezTo>
                    <a:pt x="69512" y="70506"/>
                    <a:pt x="68518" y="70130"/>
                    <a:pt x="67496" y="69848"/>
                  </a:cubicBezTo>
                  <a:cubicBezTo>
                    <a:pt x="63268" y="68684"/>
                    <a:pt x="58993" y="67746"/>
                    <a:pt x="54642" y="67190"/>
                  </a:cubicBezTo>
                  <a:cubicBezTo>
                    <a:pt x="52048" y="66858"/>
                    <a:pt x="49442" y="66732"/>
                    <a:pt x="46833" y="66732"/>
                  </a:cubicBezTo>
                  <a:cubicBezTo>
                    <a:pt x="45842" y="66732"/>
                    <a:pt x="44850" y="66750"/>
                    <a:pt x="43859" y="66782"/>
                  </a:cubicBezTo>
                  <a:cubicBezTo>
                    <a:pt x="41123" y="66871"/>
                    <a:pt x="38410" y="67177"/>
                    <a:pt x="35692" y="67484"/>
                  </a:cubicBezTo>
                  <a:cubicBezTo>
                    <a:pt x="34238" y="67649"/>
                    <a:pt x="32771" y="67848"/>
                    <a:pt x="31300" y="67848"/>
                  </a:cubicBezTo>
                  <a:cubicBezTo>
                    <a:pt x="30540" y="67848"/>
                    <a:pt x="29779" y="67795"/>
                    <a:pt x="29018" y="67656"/>
                  </a:cubicBezTo>
                  <a:lnTo>
                    <a:pt x="29019" y="67656"/>
                  </a:lnTo>
                  <a:cubicBezTo>
                    <a:pt x="28890" y="67633"/>
                    <a:pt x="28762" y="67622"/>
                    <a:pt x="28636" y="67622"/>
                  </a:cubicBezTo>
                  <a:cubicBezTo>
                    <a:pt x="28233" y="67622"/>
                    <a:pt x="27843" y="67732"/>
                    <a:pt x="27466" y="67890"/>
                  </a:cubicBezTo>
                  <a:cubicBezTo>
                    <a:pt x="26437" y="68324"/>
                    <a:pt x="25358" y="68615"/>
                    <a:pt x="24300" y="68966"/>
                  </a:cubicBezTo>
                  <a:cubicBezTo>
                    <a:pt x="23962" y="69078"/>
                    <a:pt x="23626" y="69142"/>
                    <a:pt x="23285" y="69142"/>
                  </a:cubicBezTo>
                  <a:cubicBezTo>
                    <a:pt x="23132" y="69142"/>
                    <a:pt x="22977" y="69129"/>
                    <a:pt x="22821" y="69102"/>
                  </a:cubicBezTo>
                  <a:cubicBezTo>
                    <a:pt x="22809" y="69046"/>
                    <a:pt x="22774" y="68986"/>
                    <a:pt x="22790" y="68950"/>
                  </a:cubicBezTo>
                  <a:cubicBezTo>
                    <a:pt x="23195" y="68061"/>
                    <a:pt x="23020" y="67840"/>
                    <a:pt x="21862" y="67780"/>
                  </a:cubicBezTo>
                  <a:cubicBezTo>
                    <a:pt x="21292" y="68484"/>
                    <a:pt x="21292" y="68490"/>
                    <a:pt x="21819" y="69219"/>
                  </a:cubicBezTo>
                  <a:cubicBezTo>
                    <a:pt x="21369" y="69398"/>
                    <a:pt x="20938" y="69612"/>
                    <a:pt x="20366" y="69612"/>
                  </a:cubicBezTo>
                  <a:cubicBezTo>
                    <a:pt x="20292" y="69612"/>
                    <a:pt x="20216" y="69609"/>
                    <a:pt x="20137" y="69601"/>
                  </a:cubicBezTo>
                  <a:cubicBezTo>
                    <a:pt x="20658" y="68760"/>
                    <a:pt x="21176" y="68031"/>
                    <a:pt x="21843" y="67410"/>
                  </a:cubicBezTo>
                  <a:cubicBezTo>
                    <a:pt x="23876" y="64348"/>
                    <a:pt x="26207" y="61494"/>
                    <a:pt x="28803" y="58891"/>
                  </a:cubicBezTo>
                  <a:cubicBezTo>
                    <a:pt x="31385" y="56302"/>
                    <a:pt x="33736" y="53527"/>
                    <a:pt x="35975" y="50646"/>
                  </a:cubicBezTo>
                  <a:cubicBezTo>
                    <a:pt x="36150" y="50422"/>
                    <a:pt x="36305" y="50179"/>
                    <a:pt x="36577" y="50179"/>
                  </a:cubicBezTo>
                  <a:cubicBezTo>
                    <a:pt x="36648" y="50179"/>
                    <a:pt x="36727" y="50195"/>
                    <a:pt x="36816" y="50233"/>
                  </a:cubicBezTo>
                  <a:cubicBezTo>
                    <a:pt x="36952" y="50452"/>
                    <a:pt x="36634" y="50624"/>
                    <a:pt x="36753" y="50836"/>
                  </a:cubicBezTo>
                  <a:cubicBezTo>
                    <a:pt x="36725" y="50827"/>
                    <a:pt x="36702" y="50822"/>
                    <a:pt x="36682" y="50822"/>
                  </a:cubicBezTo>
                  <a:cubicBezTo>
                    <a:pt x="36591" y="50822"/>
                    <a:pt x="36594" y="50917"/>
                    <a:pt x="36597" y="51011"/>
                  </a:cubicBezTo>
                  <a:cubicBezTo>
                    <a:pt x="36592" y="51011"/>
                    <a:pt x="36587" y="51011"/>
                    <a:pt x="36582" y="51011"/>
                  </a:cubicBezTo>
                  <a:cubicBezTo>
                    <a:pt x="36462" y="51011"/>
                    <a:pt x="36424" y="51124"/>
                    <a:pt x="36357" y="51197"/>
                  </a:cubicBezTo>
                  <a:cubicBezTo>
                    <a:pt x="36462" y="51168"/>
                    <a:pt x="36575" y="51148"/>
                    <a:pt x="36611" y="51025"/>
                  </a:cubicBezTo>
                  <a:cubicBezTo>
                    <a:pt x="36700" y="51004"/>
                    <a:pt x="36748" y="50940"/>
                    <a:pt x="36777" y="50859"/>
                  </a:cubicBezTo>
                  <a:cubicBezTo>
                    <a:pt x="36787" y="50858"/>
                    <a:pt x="36797" y="50858"/>
                    <a:pt x="36807" y="50858"/>
                  </a:cubicBezTo>
                  <a:cubicBezTo>
                    <a:pt x="37023" y="50858"/>
                    <a:pt x="37026" y="51007"/>
                    <a:pt x="36991" y="51181"/>
                  </a:cubicBezTo>
                  <a:lnTo>
                    <a:pt x="36628" y="51543"/>
                  </a:lnTo>
                  <a:cubicBezTo>
                    <a:pt x="35693" y="52974"/>
                    <a:pt x="34650" y="54323"/>
                    <a:pt x="33409" y="55493"/>
                  </a:cubicBezTo>
                  <a:cubicBezTo>
                    <a:pt x="30970" y="57794"/>
                    <a:pt x="28752" y="60302"/>
                    <a:pt x="26479" y="62758"/>
                  </a:cubicBezTo>
                  <a:cubicBezTo>
                    <a:pt x="25414" y="63910"/>
                    <a:pt x="24515" y="65188"/>
                    <a:pt x="23599" y="66453"/>
                  </a:cubicBezTo>
                  <a:cubicBezTo>
                    <a:pt x="23457" y="66651"/>
                    <a:pt x="23260" y="66878"/>
                    <a:pt x="23412" y="67138"/>
                  </a:cubicBezTo>
                  <a:cubicBezTo>
                    <a:pt x="23522" y="67326"/>
                    <a:pt x="23691" y="67387"/>
                    <a:pt x="23878" y="67387"/>
                  </a:cubicBezTo>
                  <a:cubicBezTo>
                    <a:pt x="23968" y="67387"/>
                    <a:pt x="24063" y="67373"/>
                    <a:pt x="24158" y="67352"/>
                  </a:cubicBezTo>
                  <a:cubicBezTo>
                    <a:pt x="24375" y="67303"/>
                    <a:pt x="24597" y="67272"/>
                    <a:pt x="24813" y="67217"/>
                  </a:cubicBezTo>
                  <a:cubicBezTo>
                    <a:pt x="25784" y="66964"/>
                    <a:pt x="26756" y="66714"/>
                    <a:pt x="27724" y="66449"/>
                  </a:cubicBezTo>
                  <a:cubicBezTo>
                    <a:pt x="29956" y="65838"/>
                    <a:pt x="32248" y="65853"/>
                    <a:pt x="34534" y="65777"/>
                  </a:cubicBezTo>
                  <a:cubicBezTo>
                    <a:pt x="34666" y="65773"/>
                    <a:pt x="34797" y="65772"/>
                    <a:pt x="34929" y="65772"/>
                  </a:cubicBezTo>
                  <a:cubicBezTo>
                    <a:pt x="35064" y="65772"/>
                    <a:pt x="35198" y="65773"/>
                    <a:pt x="35333" y="65773"/>
                  </a:cubicBezTo>
                  <a:cubicBezTo>
                    <a:pt x="35707" y="65773"/>
                    <a:pt x="36081" y="65764"/>
                    <a:pt x="36452" y="65697"/>
                  </a:cubicBezTo>
                  <a:cubicBezTo>
                    <a:pt x="37172" y="65692"/>
                    <a:pt x="37892" y="65664"/>
                    <a:pt x="38611" y="65664"/>
                  </a:cubicBezTo>
                  <a:cubicBezTo>
                    <a:pt x="38924" y="65664"/>
                    <a:pt x="39237" y="65669"/>
                    <a:pt x="39549" y="65684"/>
                  </a:cubicBezTo>
                  <a:cubicBezTo>
                    <a:pt x="40214" y="65716"/>
                    <a:pt x="40877" y="65732"/>
                    <a:pt x="41540" y="65732"/>
                  </a:cubicBezTo>
                  <a:cubicBezTo>
                    <a:pt x="42579" y="65732"/>
                    <a:pt x="43616" y="65691"/>
                    <a:pt x="44653" y="65603"/>
                  </a:cubicBezTo>
                  <a:cubicBezTo>
                    <a:pt x="45321" y="65682"/>
                    <a:pt x="46004" y="65588"/>
                    <a:pt x="46663" y="65770"/>
                  </a:cubicBezTo>
                  <a:lnTo>
                    <a:pt x="46898" y="65721"/>
                  </a:lnTo>
                  <a:cubicBezTo>
                    <a:pt x="46921" y="65738"/>
                    <a:pt x="46941" y="65760"/>
                    <a:pt x="46954" y="65786"/>
                  </a:cubicBezTo>
                  <a:cubicBezTo>
                    <a:pt x="48847" y="65906"/>
                    <a:pt x="50742" y="65995"/>
                    <a:pt x="52630" y="66159"/>
                  </a:cubicBezTo>
                  <a:cubicBezTo>
                    <a:pt x="53740" y="66255"/>
                    <a:pt x="54835" y="66501"/>
                    <a:pt x="55944" y="66626"/>
                  </a:cubicBezTo>
                  <a:cubicBezTo>
                    <a:pt x="58433" y="66905"/>
                    <a:pt x="60926" y="67152"/>
                    <a:pt x="63418" y="67411"/>
                  </a:cubicBezTo>
                  <a:lnTo>
                    <a:pt x="65604" y="67938"/>
                  </a:lnTo>
                  <a:lnTo>
                    <a:pt x="73979" y="70965"/>
                  </a:lnTo>
                  <a:cubicBezTo>
                    <a:pt x="74083" y="71016"/>
                    <a:pt x="74188" y="71115"/>
                    <a:pt x="74291" y="71115"/>
                  </a:cubicBezTo>
                  <a:cubicBezTo>
                    <a:pt x="74351" y="71115"/>
                    <a:pt x="74410" y="71083"/>
                    <a:pt x="74468" y="70988"/>
                  </a:cubicBezTo>
                  <a:lnTo>
                    <a:pt x="74468" y="70988"/>
                  </a:lnTo>
                  <a:cubicBezTo>
                    <a:pt x="74424" y="71072"/>
                    <a:pt x="74405" y="71153"/>
                    <a:pt x="74514" y="71219"/>
                  </a:cubicBezTo>
                  <a:cubicBezTo>
                    <a:pt x="74565" y="71250"/>
                    <a:pt x="74612" y="71266"/>
                    <a:pt x="74653" y="71266"/>
                  </a:cubicBezTo>
                  <a:cubicBezTo>
                    <a:pt x="74722" y="71266"/>
                    <a:pt x="74778" y="71222"/>
                    <a:pt x="74820" y="71130"/>
                  </a:cubicBezTo>
                  <a:lnTo>
                    <a:pt x="74820" y="71130"/>
                  </a:lnTo>
                  <a:cubicBezTo>
                    <a:pt x="74808" y="71189"/>
                    <a:pt x="74720" y="71229"/>
                    <a:pt x="74804" y="71313"/>
                  </a:cubicBezTo>
                  <a:cubicBezTo>
                    <a:pt x="74830" y="71339"/>
                    <a:pt x="74852" y="71349"/>
                    <a:pt x="74871" y="71349"/>
                  </a:cubicBezTo>
                  <a:cubicBezTo>
                    <a:pt x="74914" y="71349"/>
                    <a:pt x="74946" y="71304"/>
                    <a:pt x="74988" y="71296"/>
                  </a:cubicBezTo>
                  <a:cubicBezTo>
                    <a:pt x="75030" y="71497"/>
                    <a:pt x="75109" y="71591"/>
                    <a:pt x="75218" y="71591"/>
                  </a:cubicBezTo>
                  <a:cubicBezTo>
                    <a:pt x="75294" y="71591"/>
                    <a:pt x="75385" y="71546"/>
                    <a:pt x="75489" y="71461"/>
                  </a:cubicBezTo>
                  <a:cubicBezTo>
                    <a:pt x="75437" y="71271"/>
                    <a:pt x="75359" y="71160"/>
                    <a:pt x="75244" y="71160"/>
                  </a:cubicBezTo>
                  <a:cubicBezTo>
                    <a:pt x="75175" y="71160"/>
                    <a:pt x="75091" y="71201"/>
                    <a:pt x="74992" y="71291"/>
                  </a:cubicBezTo>
                  <a:cubicBezTo>
                    <a:pt x="75006" y="71242"/>
                    <a:pt x="75039" y="71186"/>
                    <a:pt x="75023" y="71152"/>
                  </a:cubicBezTo>
                  <a:cubicBezTo>
                    <a:pt x="75001" y="71105"/>
                    <a:pt x="74971" y="71088"/>
                    <a:pt x="74937" y="71088"/>
                  </a:cubicBezTo>
                  <a:cubicBezTo>
                    <a:pt x="74901" y="71088"/>
                    <a:pt x="74860" y="71108"/>
                    <a:pt x="74821" y="71127"/>
                  </a:cubicBezTo>
                  <a:cubicBezTo>
                    <a:pt x="74812" y="70966"/>
                    <a:pt x="74758" y="70895"/>
                    <a:pt x="74668" y="70895"/>
                  </a:cubicBezTo>
                  <a:cubicBezTo>
                    <a:pt x="74618" y="70895"/>
                    <a:pt x="74556" y="70917"/>
                    <a:pt x="74486" y="70958"/>
                  </a:cubicBezTo>
                  <a:cubicBezTo>
                    <a:pt x="74449" y="70648"/>
                    <a:pt x="74181" y="70688"/>
                    <a:pt x="73981" y="70625"/>
                  </a:cubicBezTo>
                  <a:cubicBezTo>
                    <a:pt x="73228" y="70199"/>
                    <a:pt x="72378" y="70019"/>
                    <a:pt x="71588" y="69687"/>
                  </a:cubicBezTo>
                  <a:cubicBezTo>
                    <a:pt x="69643" y="68869"/>
                    <a:pt x="67670" y="68133"/>
                    <a:pt x="65611" y="67649"/>
                  </a:cubicBezTo>
                  <a:cubicBezTo>
                    <a:pt x="64905" y="67374"/>
                    <a:pt x="64165" y="67248"/>
                    <a:pt x="63420" y="67138"/>
                  </a:cubicBezTo>
                  <a:cubicBezTo>
                    <a:pt x="60990" y="66628"/>
                    <a:pt x="58498" y="66641"/>
                    <a:pt x="55961" y="66303"/>
                  </a:cubicBezTo>
                  <a:cubicBezTo>
                    <a:pt x="56173" y="65679"/>
                    <a:pt x="56357" y="65136"/>
                    <a:pt x="56541" y="64593"/>
                  </a:cubicBezTo>
                  <a:cubicBezTo>
                    <a:pt x="56650" y="64465"/>
                    <a:pt x="56776" y="64433"/>
                    <a:pt x="56907" y="64433"/>
                  </a:cubicBezTo>
                  <a:cubicBezTo>
                    <a:pt x="57040" y="64433"/>
                    <a:pt x="57177" y="64466"/>
                    <a:pt x="57308" y="64466"/>
                  </a:cubicBezTo>
                  <a:cubicBezTo>
                    <a:pt x="57313" y="64466"/>
                    <a:pt x="57318" y="64466"/>
                    <a:pt x="57323" y="64466"/>
                  </a:cubicBezTo>
                  <a:cubicBezTo>
                    <a:pt x="57422" y="64464"/>
                    <a:pt x="57522" y="64463"/>
                    <a:pt x="57621" y="64463"/>
                  </a:cubicBezTo>
                  <a:cubicBezTo>
                    <a:pt x="59274" y="64463"/>
                    <a:pt x="60897" y="64757"/>
                    <a:pt x="62522" y="65024"/>
                  </a:cubicBezTo>
                  <a:cubicBezTo>
                    <a:pt x="64131" y="65289"/>
                    <a:pt x="65739" y="65561"/>
                    <a:pt x="67348" y="65830"/>
                  </a:cubicBezTo>
                  <a:cubicBezTo>
                    <a:pt x="69812" y="66453"/>
                    <a:pt x="72309" y="66935"/>
                    <a:pt x="74757" y="67623"/>
                  </a:cubicBezTo>
                  <a:cubicBezTo>
                    <a:pt x="74786" y="67631"/>
                    <a:pt x="74817" y="67634"/>
                    <a:pt x="74849" y="67634"/>
                  </a:cubicBezTo>
                  <a:cubicBezTo>
                    <a:pt x="74899" y="67634"/>
                    <a:pt x="74952" y="67627"/>
                    <a:pt x="75002" y="67624"/>
                  </a:cubicBezTo>
                  <a:cubicBezTo>
                    <a:pt x="75031" y="67622"/>
                    <a:pt x="75057" y="67611"/>
                    <a:pt x="75077" y="67592"/>
                  </a:cubicBezTo>
                  <a:cubicBezTo>
                    <a:pt x="75155" y="67511"/>
                    <a:pt x="74981" y="67539"/>
                    <a:pt x="75164" y="67502"/>
                  </a:cubicBezTo>
                  <a:cubicBezTo>
                    <a:pt x="74789" y="67188"/>
                    <a:pt x="74394" y="67012"/>
                    <a:pt x="73993" y="66843"/>
                  </a:cubicBezTo>
                  <a:cubicBezTo>
                    <a:pt x="73878" y="66768"/>
                    <a:pt x="73769" y="66676"/>
                    <a:pt x="73645" y="66621"/>
                  </a:cubicBezTo>
                  <a:cubicBezTo>
                    <a:pt x="70914" y="65410"/>
                    <a:pt x="68119" y="64390"/>
                    <a:pt x="65196" y="63747"/>
                  </a:cubicBezTo>
                  <a:cubicBezTo>
                    <a:pt x="63049" y="63275"/>
                    <a:pt x="60893" y="62837"/>
                    <a:pt x="58707" y="62580"/>
                  </a:cubicBezTo>
                  <a:cubicBezTo>
                    <a:pt x="58507" y="62556"/>
                    <a:pt x="58298" y="62540"/>
                    <a:pt x="58380" y="62242"/>
                  </a:cubicBezTo>
                  <a:cubicBezTo>
                    <a:pt x="58716" y="61933"/>
                    <a:pt x="59087" y="61853"/>
                    <a:pt x="59471" y="61853"/>
                  </a:cubicBezTo>
                  <a:cubicBezTo>
                    <a:pt x="59771" y="61853"/>
                    <a:pt x="60079" y="61902"/>
                    <a:pt x="60382" y="61926"/>
                  </a:cubicBezTo>
                  <a:cubicBezTo>
                    <a:pt x="60413" y="62118"/>
                    <a:pt x="60154" y="62182"/>
                    <a:pt x="60165" y="62373"/>
                  </a:cubicBezTo>
                  <a:cubicBezTo>
                    <a:pt x="60219" y="62389"/>
                    <a:pt x="60269" y="62397"/>
                    <a:pt x="60316" y="62397"/>
                  </a:cubicBezTo>
                  <a:cubicBezTo>
                    <a:pt x="60489" y="62397"/>
                    <a:pt x="60624" y="62302"/>
                    <a:pt x="60760" y="62208"/>
                  </a:cubicBezTo>
                  <a:lnTo>
                    <a:pt x="61410" y="62060"/>
                  </a:lnTo>
                  <a:cubicBezTo>
                    <a:pt x="61723" y="62125"/>
                    <a:pt x="62037" y="62192"/>
                    <a:pt x="62367" y="62192"/>
                  </a:cubicBezTo>
                  <a:cubicBezTo>
                    <a:pt x="62407" y="62192"/>
                    <a:pt x="62448" y="62191"/>
                    <a:pt x="62489" y="62189"/>
                  </a:cubicBezTo>
                  <a:lnTo>
                    <a:pt x="61798" y="61807"/>
                  </a:lnTo>
                  <a:cubicBezTo>
                    <a:pt x="61931" y="61618"/>
                    <a:pt x="62093" y="61597"/>
                    <a:pt x="62254" y="61597"/>
                  </a:cubicBezTo>
                  <a:cubicBezTo>
                    <a:pt x="62298" y="61597"/>
                    <a:pt x="62342" y="61599"/>
                    <a:pt x="62386" y="61599"/>
                  </a:cubicBezTo>
                  <a:cubicBezTo>
                    <a:pt x="62454" y="61599"/>
                    <a:pt x="62521" y="61595"/>
                    <a:pt x="62584" y="61575"/>
                  </a:cubicBezTo>
                  <a:cubicBezTo>
                    <a:pt x="63491" y="61858"/>
                    <a:pt x="64439" y="61915"/>
                    <a:pt x="65367" y="62082"/>
                  </a:cubicBezTo>
                  <a:cubicBezTo>
                    <a:pt x="68879" y="62714"/>
                    <a:pt x="72432" y="63112"/>
                    <a:pt x="75916" y="63903"/>
                  </a:cubicBezTo>
                  <a:cubicBezTo>
                    <a:pt x="76014" y="63925"/>
                    <a:pt x="76121" y="63967"/>
                    <a:pt x="76223" y="63967"/>
                  </a:cubicBezTo>
                  <a:cubicBezTo>
                    <a:pt x="76301" y="63967"/>
                    <a:pt x="76376" y="63943"/>
                    <a:pt x="76444" y="63869"/>
                  </a:cubicBezTo>
                  <a:cubicBezTo>
                    <a:pt x="76483" y="63709"/>
                    <a:pt x="76375" y="63649"/>
                    <a:pt x="76280" y="63604"/>
                  </a:cubicBezTo>
                  <a:cubicBezTo>
                    <a:pt x="75354" y="63150"/>
                    <a:pt x="74463" y="62629"/>
                    <a:pt x="73512" y="62221"/>
                  </a:cubicBezTo>
                  <a:cubicBezTo>
                    <a:pt x="70866" y="61083"/>
                    <a:pt x="68142" y="60204"/>
                    <a:pt x="65297" y="59720"/>
                  </a:cubicBezTo>
                  <a:cubicBezTo>
                    <a:pt x="65099" y="59686"/>
                    <a:pt x="64895" y="59680"/>
                    <a:pt x="64917" y="59398"/>
                  </a:cubicBezTo>
                  <a:cubicBezTo>
                    <a:pt x="65101" y="59266"/>
                    <a:pt x="65287" y="59140"/>
                    <a:pt x="65498" y="59140"/>
                  </a:cubicBezTo>
                  <a:cubicBezTo>
                    <a:pt x="65587" y="59140"/>
                    <a:pt x="65681" y="59163"/>
                    <a:pt x="65781" y="59216"/>
                  </a:cubicBezTo>
                  <a:cubicBezTo>
                    <a:pt x="65839" y="59237"/>
                    <a:pt x="65896" y="59258"/>
                    <a:pt x="65954" y="59279"/>
                  </a:cubicBezTo>
                  <a:lnTo>
                    <a:pt x="66444" y="59257"/>
                  </a:lnTo>
                  <a:cubicBezTo>
                    <a:pt x="66338" y="58878"/>
                    <a:pt x="65891" y="59078"/>
                    <a:pt x="65710" y="58795"/>
                  </a:cubicBezTo>
                  <a:cubicBezTo>
                    <a:pt x="65818" y="58650"/>
                    <a:pt x="65929" y="58601"/>
                    <a:pt x="66042" y="58601"/>
                  </a:cubicBezTo>
                  <a:cubicBezTo>
                    <a:pt x="66238" y="58601"/>
                    <a:pt x="66438" y="58750"/>
                    <a:pt x="66636" y="58799"/>
                  </a:cubicBezTo>
                  <a:cubicBezTo>
                    <a:pt x="66774" y="58750"/>
                    <a:pt x="66914" y="58736"/>
                    <a:pt x="67055" y="58736"/>
                  </a:cubicBezTo>
                  <a:cubicBezTo>
                    <a:pt x="67246" y="58736"/>
                    <a:pt x="67438" y="58762"/>
                    <a:pt x="67629" y="58763"/>
                  </a:cubicBezTo>
                  <a:cubicBezTo>
                    <a:pt x="68348" y="58768"/>
                    <a:pt x="69061" y="58894"/>
                    <a:pt x="69781" y="58894"/>
                  </a:cubicBezTo>
                  <a:cubicBezTo>
                    <a:pt x="69896" y="58894"/>
                    <a:pt x="70011" y="58891"/>
                    <a:pt x="70126" y="58884"/>
                  </a:cubicBezTo>
                  <a:cubicBezTo>
                    <a:pt x="70871" y="58980"/>
                    <a:pt x="71616" y="59080"/>
                    <a:pt x="72363" y="59171"/>
                  </a:cubicBezTo>
                  <a:cubicBezTo>
                    <a:pt x="73856" y="59352"/>
                    <a:pt x="75349" y="59538"/>
                    <a:pt x="76844" y="59694"/>
                  </a:cubicBezTo>
                  <a:cubicBezTo>
                    <a:pt x="77006" y="59710"/>
                    <a:pt x="77180" y="59758"/>
                    <a:pt x="77358" y="59758"/>
                  </a:cubicBezTo>
                  <a:cubicBezTo>
                    <a:pt x="77535" y="59758"/>
                    <a:pt x="77716" y="59711"/>
                    <a:pt x="77895" y="59544"/>
                  </a:cubicBezTo>
                  <a:cubicBezTo>
                    <a:pt x="77603" y="59331"/>
                    <a:pt x="77325" y="59211"/>
                    <a:pt x="77029" y="59211"/>
                  </a:cubicBezTo>
                  <a:cubicBezTo>
                    <a:pt x="77026" y="59211"/>
                    <a:pt x="77023" y="59211"/>
                    <a:pt x="77021" y="59211"/>
                  </a:cubicBezTo>
                  <a:cubicBezTo>
                    <a:pt x="77019" y="59211"/>
                    <a:pt x="77018" y="59211"/>
                    <a:pt x="77016" y="59211"/>
                  </a:cubicBezTo>
                  <a:cubicBezTo>
                    <a:pt x="76806" y="59211"/>
                    <a:pt x="76655" y="59136"/>
                    <a:pt x="76501" y="59025"/>
                  </a:cubicBezTo>
                  <a:cubicBezTo>
                    <a:pt x="76174" y="58743"/>
                    <a:pt x="75749" y="58689"/>
                    <a:pt x="75361" y="58566"/>
                  </a:cubicBezTo>
                  <a:cubicBezTo>
                    <a:pt x="73406" y="57943"/>
                    <a:pt x="71434" y="57380"/>
                    <a:pt x="69412" y="57007"/>
                  </a:cubicBezTo>
                  <a:cubicBezTo>
                    <a:pt x="68805" y="56896"/>
                    <a:pt x="68808" y="56884"/>
                    <a:pt x="68965" y="56393"/>
                  </a:cubicBezTo>
                  <a:cubicBezTo>
                    <a:pt x="68965" y="56392"/>
                    <a:pt x="68964" y="56392"/>
                    <a:pt x="68963" y="56392"/>
                  </a:cubicBezTo>
                  <a:lnTo>
                    <a:pt x="68963" y="56392"/>
                  </a:lnTo>
                  <a:cubicBezTo>
                    <a:pt x="68968" y="56392"/>
                    <a:pt x="68972" y="56392"/>
                    <a:pt x="68977" y="56392"/>
                  </a:cubicBezTo>
                  <a:cubicBezTo>
                    <a:pt x="69079" y="56392"/>
                    <a:pt x="69128" y="56335"/>
                    <a:pt x="69131" y="56228"/>
                  </a:cubicBezTo>
                  <a:cubicBezTo>
                    <a:pt x="69298" y="56100"/>
                    <a:pt x="69478" y="56018"/>
                    <a:pt x="69695" y="56018"/>
                  </a:cubicBezTo>
                  <a:cubicBezTo>
                    <a:pt x="69698" y="56018"/>
                    <a:pt x="69701" y="56019"/>
                    <a:pt x="69704" y="56019"/>
                  </a:cubicBezTo>
                  <a:cubicBezTo>
                    <a:pt x="69806" y="56019"/>
                    <a:pt x="69895" y="55995"/>
                    <a:pt x="69951" y="55934"/>
                  </a:cubicBezTo>
                  <a:cubicBezTo>
                    <a:pt x="69972" y="55977"/>
                    <a:pt x="70016" y="56012"/>
                    <a:pt x="70092" y="56038"/>
                  </a:cubicBezTo>
                  <a:cubicBezTo>
                    <a:pt x="70247" y="56091"/>
                    <a:pt x="70401" y="56110"/>
                    <a:pt x="70559" y="56110"/>
                  </a:cubicBezTo>
                  <a:cubicBezTo>
                    <a:pt x="70919" y="56110"/>
                    <a:pt x="71302" y="56011"/>
                    <a:pt x="71777" y="55990"/>
                  </a:cubicBezTo>
                  <a:cubicBezTo>
                    <a:pt x="71332" y="55871"/>
                    <a:pt x="70909" y="55887"/>
                    <a:pt x="71180" y="55403"/>
                  </a:cubicBezTo>
                  <a:lnTo>
                    <a:pt x="71628" y="55327"/>
                  </a:lnTo>
                  <a:cubicBezTo>
                    <a:pt x="72978" y="55499"/>
                    <a:pt x="74325" y="55698"/>
                    <a:pt x="75679" y="55834"/>
                  </a:cubicBezTo>
                  <a:cubicBezTo>
                    <a:pt x="77000" y="55967"/>
                    <a:pt x="78297" y="56322"/>
                    <a:pt x="79654" y="56402"/>
                  </a:cubicBezTo>
                  <a:cubicBezTo>
                    <a:pt x="79617" y="56017"/>
                    <a:pt x="79378" y="56023"/>
                    <a:pt x="79214" y="55961"/>
                  </a:cubicBezTo>
                  <a:cubicBezTo>
                    <a:pt x="77213" y="55202"/>
                    <a:pt x="75185" y="54525"/>
                    <a:pt x="73096" y="54046"/>
                  </a:cubicBezTo>
                  <a:cubicBezTo>
                    <a:pt x="72842" y="53988"/>
                    <a:pt x="72516" y="54044"/>
                    <a:pt x="72412" y="53689"/>
                  </a:cubicBezTo>
                  <a:cubicBezTo>
                    <a:pt x="72917" y="53086"/>
                    <a:pt x="73337" y="52416"/>
                    <a:pt x="73659" y="51699"/>
                  </a:cubicBezTo>
                  <a:cubicBezTo>
                    <a:pt x="73820" y="51679"/>
                    <a:pt x="73980" y="51671"/>
                    <a:pt x="74139" y="51671"/>
                  </a:cubicBezTo>
                  <a:cubicBezTo>
                    <a:pt x="74812" y="51671"/>
                    <a:pt x="75478" y="51813"/>
                    <a:pt x="76151" y="51828"/>
                  </a:cubicBezTo>
                  <a:cubicBezTo>
                    <a:pt x="76841" y="51914"/>
                    <a:pt x="77531" y="51998"/>
                    <a:pt x="78220" y="52087"/>
                  </a:cubicBezTo>
                  <a:cubicBezTo>
                    <a:pt x="78883" y="52173"/>
                    <a:pt x="79543" y="52298"/>
                    <a:pt x="80207" y="52346"/>
                  </a:cubicBezTo>
                  <a:cubicBezTo>
                    <a:pt x="80715" y="52381"/>
                    <a:pt x="81215" y="52585"/>
                    <a:pt x="81752" y="52585"/>
                  </a:cubicBezTo>
                  <a:cubicBezTo>
                    <a:pt x="81916" y="52585"/>
                    <a:pt x="82083" y="52566"/>
                    <a:pt x="82254" y="52518"/>
                  </a:cubicBezTo>
                  <a:cubicBezTo>
                    <a:pt x="82013" y="52138"/>
                    <a:pt x="81653" y="52117"/>
                    <a:pt x="81358" y="51997"/>
                  </a:cubicBezTo>
                  <a:cubicBezTo>
                    <a:pt x="79028" y="51044"/>
                    <a:pt x="76600" y="50447"/>
                    <a:pt x="74131" y="50002"/>
                  </a:cubicBezTo>
                  <a:cubicBezTo>
                    <a:pt x="73567" y="49900"/>
                    <a:pt x="73569" y="49893"/>
                    <a:pt x="73649" y="49348"/>
                  </a:cubicBezTo>
                  <a:lnTo>
                    <a:pt x="73967" y="49137"/>
                  </a:lnTo>
                  <a:cubicBezTo>
                    <a:pt x="74083" y="49166"/>
                    <a:pt x="74197" y="49178"/>
                    <a:pt x="74311" y="49178"/>
                  </a:cubicBezTo>
                  <a:cubicBezTo>
                    <a:pt x="74519" y="49178"/>
                    <a:pt x="74724" y="49136"/>
                    <a:pt x="74930" y="49068"/>
                  </a:cubicBezTo>
                  <a:lnTo>
                    <a:pt x="73982" y="48839"/>
                  </a:lnTo>
                  <a:cubicBezTo>
                    <a:pt x="73994" y="48431"/>
                    <a:pt x="74178" y="48236"/>
                    <a:pt x="74542" y="48236"/>
                  </a:cubicBezTo>
                  <a:cubicBezTo>
                    <a:pt x="74585" y="48236"/>
                    <a:pt x="74631" y="48239"/>
                    <a:pt x="74680" y="48245"/>
                  </a:cubicBezTo>
                  <a:cubicBezTo>
                    <a:pt x="74953" y="48275"/>
                    <a:pt x="75228" y="48272"/>
                    <a:pt x="75531" y="48285"/>
                  </a:cubicBezTo>
                  <a:cubicBezTo>
                    <a:pt x="75116" y="48080"/>
                    <a:pt x="74644" y="48131"/>
                    <a:pt x="74295" y="47834"/>
                  </a:cubicBezTo>
                  <a:cubicBezTo>
                    <a:pt x="74358" y="47727"/>
                    <a:pt x="74421" y="47619"/>
                    <a:pt x="74484" y="47512"/>
                  </a:cubicBezTo>
                  <a:cubicBezTo>
                    <a:pt x="75485" y="47594"/>
                    <a:pt x="76487" y="47666"/>
                    <a:pt x="77487" y="47763"/>
                  </a:cubicBezTo>
                  <a:cubicBezTo>
                    <a:pt x="79569" y="47966"/>
                    <a:pt x="81656" y="48133"/>
                    <a:pt x="83719" y="48501"/>
                  </a:cubicBezTo>
                  <a:cubicBezTo>
                    <a:pt x="83829" y="48520"/>
                    <a:pt x="83954" y="48568"/>
                    <a:pt x="84076" y="48568"/>
                  </a:cubicBezTo>
                  <a:cubicBezTo>
                    <a:pt x="84195" y="48568"/>
                    <a:pt x="84312" y="48523"/>
                    <a:pt x="84410" y="48364"/>
                  </a:cubicBezTo>
                  <a:cubicBezTo>
                    <a:pt x="84245" y="48111"/>
                    <a:pt x="83962" y="48058"/>
                    <a:pt x="83711" y="47961"/>
                  </a:cubicBezTo>
                  <a:cubicBezTo>
                    <a:pt x="82670" y="47556"/>
                    <a:pt x="81605" y="47224"/>
                    <a:pt x="80531" y="46919"/>
                  </a:cubicBezTo>
                  <a:cubicBezTo>
                    <a:pt x="79032" y="46494"/>
                    <a:pt x="77544" y="46014"/>
                    <a:pt x="75982" y="45852"/>
                  </a:cubicBezTo>
                  <a:cubicBezTo>
                    <a:pt x="75695" y="45735"/>
                    <a:pt x="75320" y="45828"/>
                    <a:pt x="75124" y="45493"/>
                  </a:cubicBezTo>
                  <a:cubicBezTo>
                    <a:pt x="75227" y="45109"/>
                    <a:pt x="75416" y="44855"/>
                    <a:pt x="75806" y="44855"/>
                  </a:cubicBezTo>
                  <a:cubicBezTo>
                    <a:pt x="75861" y="44855"/>
                    <a:pt x="75920" y="44860"/>
                    <a:pt x="75983" y="44871"/>
                  </a:cubicBezTo>
                  <a:cubicBezTo>
                    <a:pt x="76036" y="44879"/>
                    <a:pt x="76089" y="44885"/>
                    <a:pt x="76142" y="44885"/>
                  </a:cubicBezTo>
                  <a:cubicBezTo>
                    <a:pt x="76301" y="44885"/>
                    <a:pt x="76456" y="44836"/>
                    <a:pt x="76568" y="44683"/>
                  </a:cubicBezTo>
                  <a:cubicBezTo>
                    <a:pt x="76613" y="44689"/>
                    <a:pt x="76658" y="44691"/>
                    <a:pt x="76702" y="44691"/>
                  </a:cubicBezTo>
                  <a:cubicBezTo>
                    <a:pt x="77151" y="44691"/>
                    <a:pt x="77544" y="44421"/>
                    <a:pt x="78020" y="44421"/>
                  </a:cubicBezTo>
                  <a:cubicBezTo>
                    <a:pt x="78023" y="44421"/>
                    <a:pt x="78026" y="44421"/>
                    <a:pt x="78028" y="44422"/>
                  </a:cubicBezTo>
                  <a:cubicBezTo>
                    <a:pt x="78110" y="44422"/>
                    <a:pt x="78191" y="44422"/>
                    <a:pt x="78271" y="44422"/>
                  </a:cubicBezTo>
                  <a:cubicBezTo>
                    <a:pt x="78389" y="44422"/>
                    <a:pt x="78507" y="44422"/>
                    <a:pt x="78624" y="44422"/>
                  </a:cubicBezTo>
                  <a:cubicBezTo>
                    <a:pt x="79302" y="44422"/>
                    <a:pt x="79971" y="44435"/>
                    <a:pt x="80656" y="44609"/>
                  </a:cubicBezTo>
                  <a:cubicBezTo>
                    <a:pt x="80834" y="44655"/>
                    <a:pt x="81013" y="44676"/>
                    <a:pt x="81191" y="44676"/>
                  </a:cubicBezTo>
                  <a:cubicBezTo>
                    <a:pt x="81783" y="44676"/>
                    <a:pt x="82368" y="44442"/>
                    <a:pt x="82879" y="44090"/>
                  </a:cubicBezTo>
                  <a:cubicBezTo>
                    <a:pt x="83135" y="43914"/>
                    <a:pt x="83378" y="43819"/>
                    <a:pt x="83650" y="43819"/>
                  </a:cubicBezTo>
                  <a:cubicBezTo>
                    <a:pt x="83751" y="43819"/>
                    <a:pt x="83856" y="43832"/>
                    <a:pt x="83967" y="43859"/>
                  </a:cubicBezTo>
                  <a:cubicBezTo>
                    <a:pt x="84182" y="43910"/>
                    <a:pt x="84392" y="43935"/>
                    <a:pt x="84597" y="43935"/>
                  </a:cubicBezTo>
                  <a:cubicBezTo>
                    <a:pt x="85193" y="43935"/>
                    <a:pt x="85750" y="43728"/>
                    <a:pt x="86273" y="43382"/>
                  </a:cubicBezTo>
                  <a:cubicBezTo>
                    <a:pt x="86487" y="43240"/>
                    <a:pt x="86695" y="43159"/>
                    <a:pt x="86962" y="43146"/>
                  </a:cubicBezTo>
                  <a:cubicBezTo>
                    <a:pt x="88176" y="43085"/>
                    <a:pt x="89059" y="42478"/>
                    <a:pt x="89655" y="41434"/>
                  </a:cubicBezTo>
                  <a:cubicBezTo>
                    <a:pt x="90109" y="40639"/>
                    <a:pt x="90295" y="39777"/>
                    <a:pt x="90285" y="38868"/>
                  </a:cubicBezTo>
                  <a:cubicBezTo>
                    <a:pt x="90352" y="38836"/>
                    <a:pt x="90410" y="38774"/>
                    <a:pt x="90484" y="38774"/>
                  </a:cubicBezTo>
                  <a:cubicBezTo>
                    <a:pt x="90508" y="38774"/>
                    <a:pt x="90534" y="38781"/>
                    <a:pt x="90562" y="38797"/>
                  </a:cubicBezTo>
                  <a:cubicBezTo>
                    <a:pt x="90581" y="38774"/>
                    <a:pt x="90601" y="38750"/>
                    <a:pt x="90619" y="38726"/>
                  </a:cubicBezTo>
                  <a:lnTo>
                    <a:pt x="90619" y="38726"/>
                  </a:lnTo>
                  <a:cubicBezTo>
                    <a:pt x="90601" y="38750"/>
                    <a:pt x="90582" y="38773"/>
                    <a:pt x="90562" y="38797"/>
                  </a:cubicBezTo>
                  <a:cubicBezTo>
                    <a:pt x="91089" y="40315"/>
                    <a:pt x="91442" y="41888"/>
                    <a:pt x="91616" y="43486"/>
                  </a:cubicBezTo>
                  <a:lnTo>
                    <a:pt x="91634" y="44479"/>
                  </a:lnTo>
                  <a:cubicBezTo>
                    <a:pt x="91614" y="44616"/>
                    <a:pt x="91589" y="44751"/>
                    <a:pt x="91573" y="44889"/>
                  </a:cubicBezTo>
                  <a:cubicBezTo>
                    <a:pt x="91314" y="47188"/>
                    <a:pt x="90836" y="49431"/>
                    <a:pt x="89971" y="51591"/>
                  </a:cubicBezTo>
                  <a:cubicBezTo>
                    <a:pt x="89247" y="53396"/>
                    <a:pt x="88473" y="55175"/>
                    <a:pt x="87546" y="56886"/>
                  </a:cubicBezTo>
                  <a:lnTo>
                    <a:pt x="86531" y="58390"/>
                  </a:lnTo>
                  <a:cubicBezTo>
                    <a:pt x="86518" y="58410"/>
                    <a:pt x="86489" y="58433"/>
                    <a:pt x="86492" y="58449"/>
                  </a:cubicBezTo>
                  <a:cubicBezTo>
                    <a:pt x="86501" y="58486"/>
                    <a:pt x="86523" y="58520"/>
                    <a:pt x="86541" y="58556"/>
                  </a:cubicBezTo>
                  <a:cubicBezTo>
                    <a:pt x="86501" y="58541"/>
                    <a:pt x="86470" y="58534"/>
                    <a:pt x="86446" y="58534"/>
                  </a:cubicBezTo>
                  <a:cubicBezTo>
                    <a:pt x="86356" y="58534"/>
                    <a:pt x="86356" y="58624"/>
                    <a:pt x="86370" y="58727"/>
                  </a:cubicBezTo>
                  <a:cubicBezTo>
                    <a:pt x="86183" y="58813"/>
                    <a:pt x="85983" y="58894"/>
                    <a:pt x="86206" y="59145"/>
                  </a:cubicBezTo>
                  <a:cubicBezTo>
                    <a:pt x="86531" y="59066"/>
                    <a:pt x="86580" y="58956"/>
                    <a:pt x="86388" y="58738"/>
                  </a:cubicBezTo>
                  <a:lnTo>
                    <a:pt x="86388" y="58738"/>
                  </a:lnTo>
                  <a:cubicBezTo>
                    <a:pt x="86423" y="58752"/>
                    <a:pt x="86453" y="58786"/>
                    <a:pt x="86492" y="58786"/>
                  </a:cubicBezTo>
                  <a:cubicBezTo>
                    <a:pt x="86513" y="58786"/>
                    <a:pt x="86536" y="58776"/>
                    <a:pt x="86563" y="58749"/>
                  </a:cubicBezTo>
                  <a:cubicBezTo>
                    <a:pt x="86644" y="58666"/>
                    <a:pt x="86567" y="58624"/>
                    <a:pt x="86548" y="58569"/>
                  </a:cubicBezTo>
                  <a:lnTo>
                    <a:pt x="86548" y="58569"/>
                  </a:lnTo>
                  <a:cubicBezTo>
                    <a:pt x="86576" y="58618"/>
                    <a:pt x="86608" y="58644"/>
                    <a:pt x="86646" y="58644"/>
                  </a:cubicBezTo>
                  <a:cubicBezTo>
                    <a:pt x="86673" y="58644"/>
                    <a:pt x="86703" y="58631"/>
                    <a:pt x="86736" y="58605"/>
                  </a:cubicBezTo>
                  <a:cubicBezTo>
                    <a:pt x="87155" y="58157"/>
                    <a:pt x="87468" y="57640"/>
                    <a:pt x="87744" y="57096"/>
                  </a:cubicBezTo>
                  <a:cubicBezTo>
                    <a:pt x="87961" y="56908"/>
                    <a:pt x="88063" y="56643"/>
                    <a:pt x="88190" y="56400"/>
                  </a:cubicBezTo>
                  <a:cubicBezTo>
                    <a:pt x="89474" y="53929"/>
                    <a:pt x="90520" y="51362"/>
                    <a:pt x="91204" y="48659"/>
                  </a:cubicBezTo>
                  <a:cubicBezTo>
                    <a:pt x="91548" y="47291"/>
                    <a:pt x="91891" y="45915"/>
                    <a:pt x="91893" y="44484"/>
                  </a:cubicBezTo>
                  <a:cubicBezTo>
                    <a:pt x="91934" y="44151"/>
                    <a:pt x="91936" y="43818"/>
                    <a:pt x="91881" y="43486"/>
                  </a:cubicBezTo>
                  <a:cubicBezTo>
                    <a:pt x="91851" y="41768"/>
                    <a:pt x="91445" y="40134"/>
                    <a:pt x="90793" y="38555"/>
                  </a:cubicBezTo>
                  <a:cubicBezTo>
                    <a:pt x="90773" y="38477"/>
                    <a:pt x="90754" y="38398"/>
                    <a:pt x="90671" y="38398"/>
                  </a:cubicBezTo>
                  <a:cubicBezTo>
                    <a:pt x="90653" y="38398"/>
                    <a:pt x="90633" y="38401"/>
                    <a:pt x="90610" y="38409"/>
                  </a:cubicBezTo>
                  <a:cubicBezTo>
                    <a:pt x="90610" y="38409"/>
                    <a:pt x="90620" y="38384"/>
                    <a:pt x="90620" y="38384"/>
                  </a:cubicBezTo>
                  <a:lnTo>
                    <a:pt x="90620" y="38384"/>
                  </a:lnTo>
                  <a:cubicBezTo>
                    <a:pt x="90447" y="38423"/>
                    <a:pt x="90311" y="38489"/>
                    <a:pt x="90270" y="38620"/>
                  </a:cubicBezTo>
                  <a:cubicBezTo>
                    <a:pt x="90311" y="38489"/>
                    <a:pt x="90447" y="38423"/>
                    <a:pt x="90619" y="38384"/>
                  </a:cubicBezTo>
                  <a:cubicBezTo>
                    <a:pt x="90800" y="38132"/>
                    <a:pt x="90571" y="37990"/>
                    <a:pt x="90469" y="37812"/>
                  </a:cubicBezTo>
                  <a:cubicBezTo>
                    <a:pt x="90251" y="37433"/>
                    <a:pt x="90078" y="37051"/>
                    <a:pt x="90400" y="36640"/>
                  </a:cubicBezTo>
                  <a:lnTo>
                    <a:pt x="90400" y="36640"/>
                  </a:lnTo>
                  <a:lnTo>
                    <a:pt x="91441" y="38360"/>
                  </a:lnTo>
                  <a:lnTo>
                    <a:pt x="91619" y="38251"/>
                  </a:lnTo>
                  <a:cubicBezTo>
                    <a:pt x="91320" y="37529"/>
                    <a:pt x="90991" y="36824"/>
                    <a:pt x="90434" y="36239"/>
                  </a:cubicBezTo>
                  <a:cubicBezTo>
                    <a:pt x="89819" y="35533"/>
                    <a:pt x="89639" y="34677"/>
                    <a:pt x="89577" y="33780"/>
                  </a:cubicBezTo>
                  <a:close/>
                  <a:moveTo>
                    <a:pt x="42793" y="73197"/>
                  </a:moveTo>
                  <a:cubicBezTo>
                    <a:pt x="43046" y="73197"/>
                    <a:pt x="43298" y="73217"/>
                    <a:pt x="43552" y="73281"/>
                  </a:cubicBezTo>
                  <a:cubicBezTo>
                    <a:pt x="43807" y="73345"/>
                    <a:pt x="43880" y="73436"/>
                    <a:pt x="43827" y="73669"/>
                  </a:cubicBezTo>
                  <a:cubicBezTo>
                    <a:pt x="41849" y="73680"/>
                    <a:pt x="39871" y="73684"/>
                    <a:pt x="37906" y="73958"/>
                  </a:cubicBezTo>
                  <a:cubicBezTo>
                    <a:pt x="37417" y="74026"/>
                    <a:pt x="36937" y="74177"/>
                    <a:pt x="36440" y="74177"/>
                  </a:cubicBezTo>
                  <a:cubicBezTo>
                    <a:pt x="36328" y="74177"/>
                    <a:pt x="36215" y="74170"/>
                    <a:pt x="36100" y="74151"/>
                  </a:cubicBezTo>
                  <a:lnTo>
                    <a:pt x="36116" y="74140"/>
                  </a:lnTo>
                  <a:lnTo>
                    <a:pt x="36106" y="74140"/>
                  </a:lnTo>
                  <a:cubicBezTo>
                    <a:pt x="36106" y="74142"/>
                    <a:pt x="36103" y="74144"/>
                    <a:pt x="36103" y="74146"/>
                  </a:cubicBezTo>
                  <a:cubicBezTo>
                    <a:pt x="35630" y="74392"/>
                    <a:pt x="35119" y="74466"/>
                    <a:pt x="34595" y="74486"/>
                  </a:cubicBezTo>
                  <a:cubicBezTo>
                    <a:pt x="34602" y="74375"/>
                    <a:pt x="34698" y="74265"/>
                    <a:pt x="34599" y="74155"/>
                  </a:cubicBezTo>
                  <a:lnTo>
                    <a:pt x="34600" y="74155"/>
                  </a:lnTo>
                  <a:cubicBezTo>
                    <a:pt x="34753" y="74055"/>
                    <a:pt x="34895" y="73929"/>
                    <a:pt x="35068" y="73929"/>
                  </a:cubicBezTo>
                  <a:cubicBezTo>
                    <a:pt x="35149" y="73929"/>
                    <a:pt x="35236" y="73956"/>
                    <a:pt x="35333" y="74025"/>
                  </a:cubicBezTo>
                  <a:cubicBezTo>
                    <a:pt x="35476" y="74127"/>
                    <a:pt x="35641" y="74144"/>
                    <a:pt x="35810" y="74144"/>
                  </a:cubicBezTo>
                  <a:cubicBezTo>
                    <a:pt x="35894" y="74144"/>
                    <a:pt x="35979" y="74140"/>
                    <a:pt x="36062" y="74140"/>
                  </a:cubicBezTo>
                  <a:cubicBezTo>
                    <a:pt x="36077" y="74140"/>
                    <a:pt x="36091" y="74140"/>
                    <a:pt x="36106" y="74140"/>
                  </a:cubicBezTo>
                  <a:cubicBezTo>
                    <a:pt x="36268" y="73752"/>
                    <a:pt x="36609" y="73700"/>
                    <a:pt x="36973" y="73662"/>
                  </a:cubicBezTo>
                  <a:cubicBezTo>
                    <a:pt x="37523" y="73607"/>
                    <a:pt x="38069" y="73529"/>
                    <a:pt x="38616" y="73460"/>
                  </a:cubicBezTo>
                  <a:lnTo>
                    <a:pt x="41311" y="73263"/>
                  </a:lnTo>
                  <a:cubicBezTo>
                    <a:pt x="41348" y="73264"/>
                    <a:pt x="41384" y="73264"/>
                    <a:pt x="41420" y="73264"/>
                  </a:cubicBezTo>
                  <a:cubicBezTo>
                    <a:pt x="41878" y="73264"/>
                    <a:pt x="42335" y="73197"/>
                    <a:pt x="42793" y="73197"/>
                  </a:cubicBezTo>
                  <a:close/>
                  <a:moveTo>
                    <a:pt x="49229" y="74229"/>
                  </a:moveTo>
                  <a:cubicBezTo>
                    <a:pt x="49312" y="74229"/>
                    <a:pt x="49328" y="74307"/>
                    <a:pt x="49353" y="74372"/>
                  </a:cubicBezTo>
                  <a:cubicBezTo>
                    <a:pt x="49363" y="74535"/>
                    <a:pt x="49278" y="74619"/>
                    <a:pt x="49124" y="74635"/>
                  </a:cubicBezTo>
                  <a:cubicBezTo>
                    <a:pt x="49118" y="74635"/>
                    <a:pt x="49112" y="74636"/>
                    <a:pt x="49107" y="74636"/>
                  </a:cubicBezTo>
                  <a:cubicBezTo>
                    <a:pt x="49023" y="74636"/>
                    <a:pt x="48971" y="74575"/>
                    <a:pt x="48964" y="74495"/>
                  </a:cubicBezTo>
                  <a:cubicBezTo>
                    <a:pt x="48945" y="74329"/>
                    <a:pt x="49051" y="74258"/>
                    <a:pt x="49197" y="74232"/>
                  </a:cubicBezTo>
                  <a:lnTo>
                    <a:pt x="49198" y="74232"/>
                  </a:lnTo>
                  <a:cubicBezTo>
                    <a:pt x="49209" y="74230"/>
                    <a:pt x="49220" y="74229"/>
                    <a:pt x="49229" y="74229"/>
                  </a:cubicBezTo>
                  <a:close/>
                  <a:moveTo>
                    <a:pt x="28196" y="74676"/>
                  </a:moveTo>
                  <a:lnTo>
                    <a:pt x="28196" y="74676"/>
                  </a:lnTo>
                  <a:cubicBezTo>
                    <a:pt x="28210" y="74781"/>
                    <a:pt x="28223" y="74887"/>
                    <a:pt x="28235" y="74993"/>
                  </a:cubicBezTo>
                  <a:lnTo>
                    <a:pt x="28235" y="74993"/>
                  </a:lnTo>
                  <a:cubicBezTo>
                    <a:pt x="28222" y="74888"/>
                    <a:pt x="28209" y="74782"/>
                    <a:pt x="28196" y="74676"/>
                  </a:cubicBezTo>
                  <a:close/>
                  <a:moveTo>
                    <a:pt x="18174" y="73855"/>
                  </a:moveTo>
                  <a:cubicBezTo>
                    <a:pt x="17950" y="74352"/>
                    <a:pt x="17676" y="74529"/>
                    <a:pt x="17438" y="74735"/>
                  </a:cubicBezTo>
                  <a:cubicBezTo>
                    <a:pt x="17360" y="74804"/>
                    <a:pt x="17300" y="74872"/>
                    <a:pt x="17280" y="74945"/>
                  </a:cubicBezTo>
                  <a:cubicBezTo>
                    <a:pt x="17254" y="74936"/>
                    <a:pt x="17227" y="74932"/>
                    <a:pt x="17200" y="74932"/>
                  </a:cubicBezTo>
                  <a:cubicBezTo>
                    <a:pt x="17189" y="74932"/>
                    <a:pt x="17179" y="74933"/>
                    <a:pt x="17168" y="74934"/>
                  </a:cubicBezTo>
                  <a:cubicBezTo>
                    <a:pt x="16985" y="74950"/>
                    <a:pt x="16805" y="75030"/>
                    <a:pt x="16572" y="75030"/>
                  </a:cubicBezTo>
                  <a:cubicBezTo>
                    <a:pt x="16475" y="75030"/>
                    <a:pt x="16369" y="75016"/>
                    <a:pt x="16249" y="74978"/>
                  </a:cubicBezTo>
                  <a:cubicBezTo>
                    <a:pt x="16808" y="74435"/>
                    <a:pt x="17383" y="74158"/>
                    <a:pt x="18174" y="73855"/>
                  </a:cubicBezTo>
                  <a:close/>
                  <a:moveTo>
                    <a:pt x="71490" y="72390"/>
                  </a:moveTo>
                  <a:cubicBezTo>
                    <a:pt x="72399" y="72578"/>
                    <a:pt x="73169" y="73082"/>
                    <a:pt x="73989" y="73476"/>
                  </a:cubicBezTo>
                  <a:cubicBezTo>
                    <a:pt x="73884" y="73600"/>
                    <a:pt x="73759" y="73627"/>
                    <a:pt x="73629" y="73627"/>
                  </a:cubicBezTo>
                  <a:cubicBezTo>
                    <a:pt x="73526" y="73627"/>
                    <a:pt x="73421" y="73610"/>
                    <a:pt x="73321" y="73610"/>
                  </a:cubicBezTo>
                  <a:cubicBezTo>
                    <a:pt x="73309" y="73610"/>
                    <a:pt x="73298" y="73610"/>
                    <a:pt x="73287" y="73611"/>
                  </a:cubicBezTo>
                  <a:cubicBezTo>
                    <a:pt x="73141" y="73616"/>
                    <a:pt x="72995" y="73617"/>
                    <a:pt x="72849" y="73617"/>
                  </a:cubicBezTo>
                  <a:cubicBezTo>
                    <a:pt x="72798" y="73617"/>
                    <a:pt x="72747" y="73617"/>
                    <a:pt x="72696" y="73617"/>
                  </a:cubicBezTo>
                  <a:cubicBezTo>
                    <a:pt x="72339" y="73617"/>
                    <a:pt x="71982" y="73622"/>
                    <a:pt x="71628" y="73693"/>
                  </a:cubicBezTo>
                  <a:cubicBezTo>
                    <a:pt x="68887" y="73912"/>
                    <a:pt x="66172" y="74338"/>
                    <a:pt x="63450" y="74725"/>
                  </a:cubicBezTo>
                  <a:cubicBezTo>
                    <a:pt x="62250" y="74896"/>
                    <a:pt x="61057" y="75151"/>
                    <a:pt x="59837" y="75151"/>
                  </a:cubicBezTo>
                  <a:cubicBezTo>
                    <a:pt x="59804" y="75151"/>
                    <a:pt x="59771" y="75150"/>
                    <a:pt x="59738" y="75150"/>
                  </a:cubicBezTo>
                  <a:cubicBezTo>
                    <a:pt x="59932" y="74858"/>
                    <a:pt x="60077" y="74540"/>
                    <a:pt x="60155" y="74200"/>
                  </a:cubicBezTo>
                  <a:cubicBezTo>
                    <a:pt x="60591" y="74314"/>
                    <a:pt x="60888" y="74385"/>
                    <a:pt x="61097" y="74385"/>
                  </a:cubicBezTo>
                  <a:cubicBezTo>
                    <a:pt x="61505" y="74385"/>
                    <a:pt x="61574" y="74115"/>
                    <a:pt x="61672" y="73377"/>
                  </a:cubicBezTo>
                  <a:lnTo>
                    <a:pt x="62241" y="73442"/>
                  </a:lnTo>
                  <a:cubicBezTo>
                    <a:pt x="62331" y="73473"/>
                    <a:pt x="62416" y="73486"/>
                    <a:pt x="62497" y="73486"/>
                  </a:cubicBezTo>
                  <a:cubicBezTo>
                    <a:pt x="62839" y="73486"/>
                    <a:pt x="63114" y="73248"/>
                    <a:pt x="63418" y="73112"/>
                  </a:cubicBezTo>
                  <a:lnTo>
                    <a:pt x="63418" y="73112"/>
                  </a:lnTo>
                  <a:lnTo>
                    <a:pt x="63417" y="73113"/>
                  </a:lnTo>
                  <a:cubicBezTo>
                    <a:pt x="65133" y="72906"/>
                    <a:pt x="66849" y="72698"/>
                    <a:pt x="68576" y="72604"/>
                  </a:cubicBezTo>
                  <a:cubicBezTo>
                    <a:pt x="69548" y="72552"/>
                    <a:pt x="70518" y="72463"/>
                    <a:pt x="71490" y="72390"/>
                  </a:cubicBezTo>
                  <a:close/>
                  <a:moveTo>
                    <a:pt x="49238" y="74972"/>
                  </a:moveTo>
                  <a:cubicBezTo>
                    <a:pt x="49338" y="74972"/>
                    <a:pt x="49429" y="74988"/>
                    <a:pt x="49445" y="75119"/>
                  </a:cubicBezTo>
                  <a:cubicBezTo>
                    <a:pt x="49419" y="75405"/>
                    <a:pt x="49236" y="75445"/>
                    <a:pt x="49027" y="75455"/>
                  </a:cubicBezTo>
                  <a:lnTo>
                    <a:pt x="49027" y="75454"/>
                  </a:lnTo>
                  <a:cubicBezTo>
                    <a:pt x="48998" y="75455"/>
                    <a:pt x="48968" y="75457"/>
                    <a:pt x="48939" y="75457"/>
                  </a:cubicBezTo>
                  <a:cubicBezTo>
                    <a:pt x="48827" y="75457"/>
                    <a:pt x="48729" y="75432"/>
                    <a:pt x="48730" y="75273"/>
                  </a:cubicBezTo>
                  <a:cubicBezTo>
                    <a:pt x="48731" y="75009"/>
                    <a:pt x="48923" y="74973"/>
                    <a:pt x="49127" y="74973"/>
                  </a:cubicBezTo>
                  <a:cubicBezTo>
                    <a:pt x="49131" y="74973"/>
                    <a:pt x="49134" y="74974"/>
                    <a:pt x="49137" y="74974"/>
                  </a:cubicBezTo>
                  <a:cubicBezTo>
                    <a:pt x="49170" y="74974"/>
                    <a:pt x="49205" y="74972"/>
                    <a:pt x="49238" y="74972"/>
                  </a:cubicBezTo>
                  <a:close/>
                  <a:moveTo>
                    <a:pt x="48921" y="75798"/>
                  </a:moveTo>
                  <a:lnTo>
                    <a:pt x="48921" y="75798"/>
                  </a:lnTo>
                  <a:cubicBezTo>
                    <a:pt x="48930" y="75800"/>
                    <a:pt x="48939" y="75804"/>
                    <a:pt x="48948" y="75808"/>
                  </a:cubicBezTo>
                  <a:cubicBezTo>
                    <a:pt x="48939" y="75804"/>
                    <a:pt x="48930" y="75800"/>
                    <a:pt x="48921" y="75798"/>
                  </a:cubicBezTo>
                  <a:close/>
                  <a:moveTo>
                    <a:pt x="48948" y="75808"/>
                  </a:moveTo>
                  <a:cubicBezTo>
                    <a:pt x="48964" y="75815"/>
                    <a:pt x="48980" y="75826"/>
                    <a:pt x="48991" y="75839"/>
                  </a:cubicBezTo>
                  <a:cubicBezTo>
                    <a:pt x="48978" y="75826"/>
                    <a:pt x="48964" y="75815"/>
                    <a:pt x="48948" y="75808"/>
                  </a:cubicBezTo>
                  <a:close/>
                  <a:moveTo>
                    <a:pt x="95762" y="75288"/>
                  </a:moveTo>
                  <a:cubicBezTo>
                    <a:pt x="95890" y="75288"/>
                    <a:pt x="96009" y="75377"/>
                    <a:pt x="96134" y="75377"/>
                  </a:cubicBezTo>
                  <a:cubicBezTo>
                    <a:pt x="96179" y="75377"/>
                    <a:pt x="96225" y="75366"/>
                    <a:pt x="96273" y="75334"/>
                  </a:cubicBezTo>
                  <a:lnTo>
                    <a:pt x="96273" y="75334"/>
                  </a:lnTo>
                  <a:cubicBezTo>
                    <a:pt x="96220" y="75557"/>
                    <a:pt x="96273" y="75675"/>
                    <a:pt x="96443" y="75675"/>
                  </a:cubicBezTo>
                  <a:cubicBezTo>
                    <a:pt x="96487" y="75675"/>
                    <a:pt x="96539" y="75667"/>
                    <a:pt x="96599" y="75651"/>
                  </a:cubicBezTo>
                  <a:lnTo>
                    <a:pt x="96599" y="75651"/>
                  </a:lnTo>
                  <a:cubicBezTo>
                    <a:pt x="96464" y="75806"/>
                    <a:pt x="96328" y="75858"/>
                    <a:pt x="96192" y="75858"/>
                  </a:cubicBezTo>
                  <a:cubicBezTo>
                    <a:pt x="95944" y="75858"/>
                    <a:pt x="95694" y="75688"/>
                    <a:pt x="95445" y="75653"/>
                  </a:cubicBezTo>
                  <a:cubicBezTo>
                    <a:pt x="95395" y="75409"/>
                    <a:pt x="95504" y="75307"/>
                    <a:pt x="95743" y="75289"/>
                  </a:cubicBezTo>
                  <a:cubicBezTo>
                    <a:pt x="95749" y="75289"/>
                    <a:pt x="95756" y="75288"/>
                    <a:pt x="95762" y="75288"/>
                  </a:cubicBezTo>
                  <a:close/>
                  <a:moveTo>
                    <a:pt x="48948" y="76064"/>
                  </a:moveTo>
                  <a:cubicBezTo>
                    <a:pt x="48934" y="76078"/>
                    <a:pt x="48919" y="76088"/>
                    <a:pt x="48900" y="76095"/>
                  </a:cubicBezTo>
                  <a:cubicBezTo>
                    <a:pt x="48918" y="76088"/>
                    <a:pt x="48934" y="76078"/>
                    <a:pt x="48946" y="76064"/>
                  </a:cubicBezTo>
                  <a:close/>
                  <a:moveTo>
                    <a:pt x="49026" y="76368"/>
                  </a:moveTo>
                  <a:cubicBezTo>
                    <a:pt x="49099" y="76368"/>
                    <a:pt x="49156" y="76405"/>
                    <a:pt x="49166" y="76522"/>
                  </a:cubicBezTo>
                  <a:cubicBezTo>
                    <a:pt x="49115" y="76737"/>
                    <a:pt x="48925" y="76682"/>
                    <a:pt x="48780" y="76701"/>
                  </a:cubicBezTo>
                  <a:cubicBezTo>
                    <a:pt x="48755" y="76704"/>
                    <a:pt x="48727" y="76707"/>
                    <a:pt x="48700" y="76707"/>
                  </a:cubicBezTo>
                  <a:cubicBezTo>
                    <a:pt x="48617" y="76707"/>
                    <a:pt x="48538" y="76681"/>
                    <a:pt x="48551" y="76568"/>
                  </a:cubicBezTo>
                  <a:cubicBezTo>
                    <a:pt x="48579" y="76334"/>
                    <a:pt x="48800" y="76421"/>
                    <a:pt x="48940" y="76382"/>
                  </a:cubicBezTo>
                  <a:cubicBezTo>
                    <a:pt x="48970" y="76374"/>
                    <a:pt x="48999" y="76368"/>
                    <a:pt x="49026" y="76368"/>
                  </a:cubicBezTo>
                  <a:close/>
                  <a:moveTo>
                    <a:pt x="43103" y="73960"/>
                  </a:moveTo>
                  <a:cubicBezTo>
                    <a:pt x="43343" y="73960"/>
                    <a:pt x="43583" y="73962"/>
                    <a:pt x="43823" y="73967"/>
                  </a:cubicBezTo>
                  <a:cubicBezTo>
                    <a:pt x="44010" y="74585"/>
                    <a:pt x="44010" y="74588"/>
                    <a:pt x="43474" y="74607"/>
                  </a:cubicBezTo>
                  <a:cubicBezTo>
                    <a:pt x="42695" y="74634"/>
                    <a:pt x="41917" y="74653"/>
                    <a:pt x="41139" y="74677"/>
                  </a:cubicBezTo>
                  <a:cubicBezTo>
                    <a:pt x="41113" y="74677"/>
                    <a:pt x="41086" y="74677"/>
                    <a:pt x="41060" y="74677"/>
                  </a:cubicBezTo>
                  <a:cubicBezTo>
                    <a:pt x="40915" y="74677"/>
                    <a:pt x="40771" y="74673"/>
                    <a:pt x="40626" y="74673"/>
                  </a:cubicBezTo>
                  <a:cubicBezTo>
                    <a:pt x="40491" y="74673"/>
                    <a:pt x="40356" y="74677"/>
                    <a:pt x="40222" y="74689"/>
                  </a:cubicBezTo>
                  <a:cubicBezTo>
                    <a:pt x="36659" y="75012"/>
                    <a:pt x="33143" y="75590"/>
                    <a:pt x="29737" y="76721"/>
                  </a:cubicBezTo>
                  <a:cubicBezTo>
                    <a:pt x="29667" y="76337"/>
                    <a:pt x="29807" y="76012"/>
                    <a:pt x="30043" y="76012"/>
                  </a:cubicBezTo>
                  <a:cubicBezTo>
                    <a:pt x="30073" y="76012"/>
                    <a:pt x="30105" y="76017"/>
                    <a:pt x="30138" y="76029"/>
                  </a:cubicBezTo>
                  <a:cubicBezTo>
                    <a:pt x="30279" y="76077"/>
                    <a:pt x="30403" y="76098"/>
                    <a:pt x="30513" y="76098"/>
                  </a:cubicBezTo>
                  <a:cubicBezTo>
                    <a:pt x="30940" y="76098"/>
                    <a:pt x="31159" y="75770"/>
                    <a:pt x="31353" y="75360"/>
                  </a:cubicBezTo>
                  <a:cubicBezTo>
                    <a:pt x="31388" y="75287"/>
                    <a:pt x="31445" y="75225"/>
                    <a:pt x="31510" y="75131"/>
                  </a:cubicBezTo>
                  <a:cubicBezTo>
                    <a:pt x="31738" y="75291"/>
                    <a:pt x="31957" y="75363"/>
                    <a:pt x="32183" y="75363"/>
                  </a:cubicBezTo>
                  <a:cubicBezTo>
                    <a:pt x="32409" y="75363"/>
                    <a:pt x="32642" y="75290"/>
                    <a:pt x="32897" y="75159"/>
                  </a:cubicBezTo>
                  <a:cubicBezTo>
                    <a:pt x="33349" y="74926"/>
                    <a:pt x="33908" y="74903"/>
                    <a:pt x="34420" y="74788"/>
                  </a:cubicBezTo>
                  <a:cubicBezTo>
                    <a:pt x="34463" y="74791"/>
                    <a:pt x="34508" y="74801"/>
                    <a:pt x="34550" y="74801"/>
                  </a:cubicBezTo>
                  <a:cubicBezTo>
                    <a:pt x="34562" y="74801"/>
                    <a:pt x="34574" y="74800"/>
                    <a:pt x="34586" y="74798"/>
                  </a:cubicBezTo>
                  <a:cubicBezTo>
                    <a:pt x="37404" y="74283"/>
                    <a:pt x="40239" y="73960"/>
                    <a:pt x="43103" y="73960"/>
                  </a:cubicBezTo>
                  <a:close/>
                  <a:moveTo>
                    <a:pt x="94222" y="76136"/>
                  </a:moveTo>
                  <a:cubicBezTo>
                    <a:pt x="94310" y="76136"/>
                    <a:pt x="94430" y="76152"/>
                    <a:pt x="94588" y="76176"/>
                  </a:cubicBezTo>
                  <a:cubicBezTo>
                    <a:pt x="94746" y="76530"/>
                    <a:pt x="95191" y="76605"/>
                    <a:pt x="95353" y="76969"/>
                  </a:cubicBezTo>
                  <a:cubicBezTo>
                    <a:pt x="95271" y="76979"/>
                    <a:pt x="95189" y="76984"/>
                    <a:pt x="95108" y="76984"/>
                  </a:cubicBezTo>
                  <a:cubicBezTo>
                    <a:pt x="94742" y="76984"/>
                    <a:pt x="94396" y="76886"/>
                    <a:pt x="94058" y="76740"/>
                  </a:cubicBezTo>
                  <a:cubicBezTo>
                    <a:pt x="93971" y="76272"/>
                    <a:pt x="93964" y="76136"/>
                    <a:pt x="94222" y="76136"/>
                  </a:cubicBezTo>
                  <a:close/>
                  <a:moveTo>
                    <a:pt x="22364" y="73060"/>
                  </a:moveTo>
                  <a:cubicBezTo>
                    <a:pt x="22440" y="73060"/>
                    <a:pt x="22527" y="73078"/>
                    <a:pt x="22629" y="73116"/>
                  </a:cubicBezTo>
                  <a:cubicBezTo>
                    <a:pt x="22854" y="73200"/>
                    <a:pt x="23125" y="73154"/>
                    <a:pt x="23373" y="73186"/>
                  </a:cubicBezTo>
                  <a:cubicBezTo>
                    <a:pt x="23386" y="73187"/>
                    <a:pt x="23399" y="73188"/>
                    <a:pt x="23412" y="73188"/>
                  </a:cubicBezTo>
                  <a:cubicBezTo>
                    <a:pt x="23572" y="73188"/>
                    <a:pt x="23746" y="73075"/>
                    <a:pt x="23892" y="73075"/>
                  </a:cubicBezTo>
                  <a:cubicBezTo>
                    <a:pt x="23956" y="73075"/>
                    <a:pt x="24016" y="73097"/>
                    <a:pt x="24066" y="73161"/>
                  </a:cubicBezTo>
                  <a:cubicBezTo>
                    <a:pt x="24233" y="73377"/>
                    <a:pt x="24160" y="73694"/>
                    <a:pt x="24097" y="73969"/>
                  </a:cubicBezTo>
                  <a:cubicBezTo>
                    <a:pt x="24121" y="74174"/>
                    <a:pt x="24147" y="74381"/>
                    <a:pt x="24172" y="74586"/>
                  </a:cubicBezTo>
                  <a:lnTo>
                    <a:pt x="20524" y="75329"/>
                  </a:lnTo>
                  <a:lnTo>
                    <a:pt x="20355" y="75494"/>
                  </a:lnTo>
                  <a:cubicBezTo>
                    <a:pt x="20355" y="75495"/>
                    <a:pt x="20355" y="75495"/>
                    <a:pt x="20355" y="75496"/>
                  </a:cubicBezTo>
                  <a:lnTo>
                    <a:pt x="20355" y="75496"/>
                  </a:lnTo>
                  <a:lnTo>
                    <a:pt x="20038" y="75514"/>
                  </a:lnTo>
                  <a:cubicBezTo>
                    <a:pt x="19549" y="75837"/>
                    <a:pt x="18945" y="75886"/>
                    <a:pt x="18447" y="76185"/>
                  </a:cubicBezTo>
                  <a:cubicBezTo>
                    <a:pt x="18330" y="76256"/>
                    <a:pt x="18112" y="76258"/>
                    <a:pt x="18174" y="76489"/>
                  </a:cubicBezTo>
                  <a:cubicBezTo>
                    <a:pt x="18090" y="76448"/>
                    <a:pt x="18012" y="76431"/>
                    <a:pt x="17936" y="76431"/>
                  </a:cubicBezTo>
                  <a:cubicBezTo>
                    <a:pt x="17699" y="76431"/>
                    <a:pt x="17494" y="76594"/>
                    <a:pt x="17275" y="76673"/>
                  </a:cubicBezTo>
                  <a:cubicBezTo>
                    <a:pt x="16581" y="76927"/>
                    <a:pt x="15954" y="77361"/>
                    <a:pt x="15196" y="77439"/>
                  </a:cubicBezTo>
                  <a:cubicBezTo>
                    <a:pt x="15193" y="77221"/>
                    <a:pt x="15156" y="76982"/>
                    <a:pt x="15485" y="76968"/>
                  </a:cubicBezTo>
                  <a:cubicBezTo>
                    <a:pt x="16183" y="76868"/>
                    <a:pt x="16791" y="76513"/>
                    <a:pt x="17440" y="76278"/>
                  </a:cubicBezTo>
                  <a:cubicBezTo>
                    <a:pt x="18275" y="75976"/>
                    <a:pt x="19084" y="75601"/>
                    <a:pt x="19957" y="75409"/>
                  </a:cubicBezTo>
                  <a:cubicBezTo>
                    <a:pt x="20081" y="75341"/>
                    <a:pt x="20208" y="75285"/>
                    <a:pt x="20343" y="75285"/>
                  </a:cubicBezTo>
                  <a:cubicBezTo>
                    <a:pt x="20402" y="75285"/>
                    <a:pt x="20464" y="75296"/>
                    <a:pt x="20527" y="75321"/>
                  </a:cubicBezTo>
                  <a:cubicBezTo>
                    <a:pt x="20728" y="75052"/>
                    <a:pt x="21048" y="75036"/>
                    <a:pt x="21335" y="74949"/>
                  </a:cubicBezTo>
                  <a:cubicBezTo>
                    <a:pt x="21267" y="74884"/>
                    <a:pt x="21201" y="74820"/>
                    <a:pt x="21134" y="74756"/>
                  </a:cubicBezTo>
                  <a:cubicBezTo>
                    <a:pt x="19435" y="75125"/>
                    <a:pt x="17844" y="75809"/>
                    <a:pt x="16224" y="76412"/>
                  </a:cubicBezTo>
                  <a:cubicBezTo>
                    <a:pt x="16002" y="76494"/>
                    <a:pt x="15792" y="76652"/>
                    <a:pt x="15547" y="76652"/>
                  </a:cubicBezTo>
                  <a:cubicBezTo>
                    <a:pt x="15485" y="76652"/>
                    <a:pt x="15420" y="76642"/>
                    <a:pt x="15353" y="76618"/>
                  </a:cubicBezTo>
                  <a:cubicBezTo>
                    <a:pt x="15286" y="76229"/>
                    <a:pt x="15590" y="75962"/>
                    <a:pt x="15681" y="75624"/>
                  </a:cubicBezTo>
                  <a:cubicBezTo>
                    <a:pt x="15733" y="75432"/>
                    <a:pt x="15848" y="75338"/>
                    <a:pt x="16011" y="75338"/>
                  </a:cubicBezTo>
                  <a:cubicBezTo>
                    <a:pt x="16068" y="75338"/>
                    <a:pt x="16131" y="75349"/>
                    <a:pt x="16199" y="75372"/>
                  </a:cubicBezTo>
                  <a:cubicBezTo>
                    <a:pt x="16329" y="75415"/>
                    <a:pt x="16455" y="75435"/>
                    <a:pt x="16579" y="75435"/>
                  </a:cubicBezTo>
                  <a:cubicBezTo>
                    <a:pt x="16859" y="75435"/>
                    <a:pt x="17124" y="75336"/>
                    <a:pt x="17381" y="75192"/>
                  </a:cubicBezTo>
                  <a:cubicBezTo>
                    <a:pt x="17386" y="75196"/>
                    <a:pt x="17388" y="75201"/>
                    <a:pt x="17393" y="75205"/>
                  </a:cubicBezTo>
                  <a:cubicBezTo>
                    <a:pt x="17921" y="75020"/>
                    <a:pt x="18196" y="74536"/>
                    <a:pt x="18580" y="74186"/>
                  </a:cubicBezTo>
                  <a:cubicBezTo>
                    <a:pt x="18729" y="74049"/>
                    <a:pt x="18848" y="73956"/>
                    <a:pt x="19010" y="73956"/>
                  </a:cubicBezTo>
                  <a:cubicBezTo>
                    <a:pt x="19091" y="73956"/>
                    <a:pt x="19183" y="73979"/>
                    <a:pt x="19294" y="74031"/>
                  </a:cubicBezTo>
                  <a:cubicBezTo>
                    <a:pt x="19605" y="74177"/>
                    <a:pt x="19918" y="74249"/>
                    <a:pt x="20223" y="74249"/>
                  </a:cubicBezTo>
                  <a:cubicBezTo>
                    <a:pt x="20846" y="74249"/>
                    <a:pt x="21432" y="73950"/>
                    <a:pt x="21884" y="73377"/>
                  </a:cubicBezTo>
                  <a:cubicBezTo>
                    <a:pt x="22047" y="73170"/>
                    <a:pt x="22177" y="73060"/>
                    <a:pt x="22364" y="73060"/>
                  </a:cubicBezTo>
                  <a:close/>
                  <a:moveTo>
                    <a:pt x="48872" y="77075"/>
                  </a:moveTo>
                  <a:cubicBezTo>
                    <a:pt x="48994" y="77075"/>
                    <a:pt x="48988" y="77205"/>
                    <a:pt x="49021" y="77286"/>
                  </a:cubicBezTo>
                  <a:cubicBezTo>
                    <a:pt x="48967" y="77526"/>
                    <a:pt x="48962" y="77797"/>
                    <a:pt x="48644" y="77832"/>
                  </a:cubicBezTo>
                  <a:cubicBezTo>
                    <a:pt x="48637" y="77833"/>
                    <a:pt x="48630" y="77833"/>
                    <a:pt x="48623" y="77833"/>
                  </a:cubicBezTo>
                  <a:cubicBezTo>
                    <a:pt x="48501" y="77833"/>
                    <a:pt x="48477" y="77702"/>
                    <a:pt x="48474" y="77608"/>
                  </a:cubicBezTo>
                  <a:cubicBezTo>
                    <a:pt x="48464" y="77344"/>
                    <a:pt x="48540" y="77119"/>
                    <a:pt x="48844" y="77077"/>
                  </a:cubicBezTo>
                  <a:cubicBezTo>
                    <a:pt x="48854" y="77076"/>
                    <a:pt x="48863" y="77075"/>
                    <a:pt x="48872" y="77075"/>
                  </a:cubicBezTo>
                  <a:close/>
                  <a:moveTo>
                    <a:pt x="44831" y="74954"/>
                  </a:moveTo>
                  <a:cubicBezTo>
                    <a:pt x="44866" y="75259"/>
                    <a:pt x="44789" y="75629"/>
                    <a:pt x="44984" y="75961"/>
                  </a:cubicBezTo>
                  <a:cubicBezTo>
                    <a:pt x="45052" y="76078"/>
                    <a:pt x="44926" y="76152"/>
                    <a:pt x="44824" y="76203"/>
                  </a:cubicBezTo>
                  <a:cubicBezTo>
                    <a:pt x="44518" y="76148"/>
                    <a:pt x="44211" y="76127"/>
                    <a:pt x="43904" y="76127"/>
                  </a:cubicBezTo>
                  <a:cubicBezTo>
                    <a:pt x="43517" y="76127"/>
                    <a:pt x="43131" y="76161"/>
                    <a:pt x="42747" y="76202"/>
                  </a:cubicBezTo>
                  <a:cubicBezTo>
                    <a:pt x="40455" y="76446"/>
                    <a:pt x="38162" y="76691"/>
                    <a:pt x="35877" y="76998"/>
                  </a:cubicBezTo>
                  <a:cubicBezTo>
                    <a:pt x="33981" y="77253"/>
                    <a:pt x="32080" y="77510"/>
                    <a:pt x="30236" y="78062"/>
                  </a:cubicBezTo>
                  <a:cubicBezTo>
                    <a:pt x="30222" y="78057"/>
                    <a:pt x="30205" y="78056"/>
                    <a:pt x="30186" y="78056"/>
                  </a:cubicBezTo>
                  <a:cubicBezTo>
                    <a:pt x="30106" y="78056"/>
                    <a:pt x="29995" y="78086"/>
                    <a:pt x="29914" y="78086"/>
                  </a:cubicBezTo>
                  <a:cubicBezTo>
                    <a:pt x="29805" y="78086"/>
                    <a:pt x="29752" y="78031"/>
                    <a:pt x="29909" y="77770"/>
                  </a:cubicBezTo>
                  <a:cubicBezTo>
                    <a:pt x="30086" y="77472"/>
                    <a:pt x="29527" y="77238"/>
                    <a:pt x="29899" y="76977"/>
                  </a:cubicBezTo>
                  <a:cubicBezTo>
                    <a:pt x="30729" y="76860"/>
                    <a:pt x="31510" y="76554"/>
                    <a:pt x="32318" y="76351"/>
                  </a:cubicBezTo>
                  <a:cubicBezTo>
                    <a:pt x="35217" y="75626"/>
                    <a:pt x="38166" y="75228"/>
                    <a:pt x="41136" y="74954"/>
                  </a:cubicBezTo>
                  <a:close/>
                  <a:moveTo>
                    <a:pt x="100506" y="77052"/>
                  </a:moveTo>
                  <a:cubicBezTo>
                    <a:pt x="100554" y="77052"/>
                    <a:pt x="100609" y="77060"/>
                    <a:pt x="100673" y="77080"/>
                  </a:cubicBezTo>
                  <a:cubicBezTo>
                    <a:pt x="101283" y="77271"/>
                    <a:pt x="101696" y="77588"/>
                    <a:pt x="101790" y="78377"/>
                  </a:cubicBezTo>
                  <a:cubicBezTo>
                    <a:pt x="101289" y="78129"/>
                    <a:pt x="101013" y="77743"/>
                    <a:pt x="100638" y="77500"/>
                  </a:cubicBezTo>
                  <a:cubicBezTo>
                    <a:pt x="100527" y="77429"/>
                    <a:pt x="100435" y="77256"/>
                    <a:pt x="100293" y="77256"/>
                  </a:cubicBezTo>
                  <a:cubicBezTo>
                    <a:pt x="100242" y="77256"/>
                    <a:pt x="100185" y="77278"/>
                    <a:pt x="100118" y="77335"/>
                  </a:cubicBezTo>
                  <a:lnTo>
                    <a:pt x="100118" y="77335"/>
                  </a:lnTo>
                  <a:cubicBezTo>
                    <a:pt x="100230" y="77194"/>
                    <a:pt x="100314" y="77052"/>
                    <a:pt x="100506" y="77052"/>
                  </a:cubicBezTo>
                  <a:close/>
                  <a:moveTo>
                    <a:pt x="82191" y="79001"/>
                  </a:moveTo>
                  <a:lnTo>
                    <a:pt x="82191" y="79001"/>
                  </a:lnTo>
                  <a:cubicBezTo>
                    <a:pt x="82196" y="79003"/>
                    <a:pt x="82200" y="79006"/>
                    <a:pt x="82205" y="79008"/>
                  </a:cubicBezTo>
                  <a:cubicBezTo>
                    <a:pt x="82212" y="79017"/>
                    <a:pt x="82220" y="79025"/>
                    <a:pt x="82228" y="79031"/>
                  </a:cubicBezTo>
                  <a:lnTo>
                    <a:pt x="82228" y="79031"/>
                  </a:lnTo>
                  <a:cubicBezTo>
                    <a:pt x="82218" y="79024"/>
                    <a:pt x="82207" y="79018"/>
                    <a:pt x="82196" y="79011"/>
                  </a:cubicBezTo>
                  <a:cubicBezTo>
                    <a:pt x="82195" y="79007"/>
                    <a:pt x="82192" y="79004"/>
                    <a:pt x="82191" y="79001"/>
                  </a:cubicBezTo>
                  <a:close/>
                  <a:moveTo>
                    <a:pt x="48446" y="78274"/>
                  </a:moveTo>
                  <a:cubicBezTo>
                    <a:pt x="48453" y="78274"/>
                    <a:pt x="48461" y="78274"/>
                    <a:pt x="48469" y="78275"/>
                  </a:cubicBezTo>
                  <a:cubicBezTo>
                    <a:pt x="48629" y="78278"/>
                    <a:pt x="48870" y="78275"/>
                    <a:pt x="48877" y="78574"/>
                  </a:cubicBezTo>
                  <a:cubicBezTo>
                    <a:pt x="48885" y="78967"/>
                    <a:pt x="48692" y="79043"/>
                    <a:pt x="48439" y="79043"/>
                  </a:cubicBezTo>
                  <a:cubicBezTo>
                    <a:pt x="48329" y="79043"/>
                    <a:pt x="48206" y="79029"/>
                    <a:pt x="48084" y="79020"/>
                  </a:cubicBezTo>
                  <a:lnTo>
                    <a:pt x="48084" y="79020"/>
                  </a:lnTo>
                  <a:cubicBezTo>
                    <a:pt x="48283" y="78795"/>
                    <a:pt x="47896" y="78274"/>
                    <a:pt x="48446" y="78274"/>
                  </a:cubicBezTo>
                  <a:close/>
                  <a:moveTo>
                    <a:pt x="96421" y="77616"/>
                  </a:moveTo>
                  <a:lnTo>
                    <a:pt x="96722" y="77728"/>
                  </a:lnTo>
                  <a:lnTo>
                    <a:pt x="96997" y="77953"/>
                  </a:lnTo>
                  <a:lnTo>
                    <a:pt x="96997" y="77953"/>
                  </a:lnTo>
                  <a:lnTo>
                    <a:pt x="96997" y="77953"/>
                  </a:lnTo>
                  <a:lnTo>
                    <a:pt x="97388" y="78231"/>
                  </a:lnTo>
                  <a:lnTo>
                    <a:pt x="97575" y="78376"/>
                  </a:lnTo>
                  <a:lnTo>
                    <a:pt x="97843" y="78614"/>
                  </a:lnTo>
                  <a:cubicBezTo>
                    <a:pt x="98063" y="78830"/>
                    <a:pt x="98276" y="79051"/>
                    <a:pt x="98559" y="79186"/>
                  </a:cubicBezTo>
                  <a:cubicBezTo>
                    <a:pt x="98383" y="79335"/>
                    <a:pt x="98199" y="79379"/>
                    <a:pt x="98013" y="79379"/>
                  </a:cubicBezTo>
                  <a:cubicBezTo>
                    <a:pt x="97745" y="79379"/>
                    <a:pt x="97470" y="79288"/>
                    <a:pt x="97202" y="79280"/>
                  </a:cubicBezTo>
                  <a:cubicBezTo>
                    <a:pt x="96389" y="78985"/>
                    <a:pt x="96413" y="78297"/>
                    <a:pt x="96421" y="77616"/>
                  </a:cubicBezTo>
                  <a:close/>
                  <a:moveTo>
                    <a:pt x="91439" y="78947"/>
                  </a:moveTo>
                  <a:cubicBezTo>
                    <a:pt x="91451" y="79024"/>
                    <a:pt x="91523" y="79100"/>
                    <a:pt x="91585" y="79176"/>
                  </a:cubicBezTo>
                  <a:cubicBezTo>
                    <a:pt x="91565" y="79401"/>
                    <a:pt x="91556" y="79506"/>
                    <a:pt x="91474" y="79506"/>
                  </a:cubicBezTo>
                  <a:cubicBezTo>
                    <a:pt x="91403" y="79506"/>
                    <a:pt x="91277" y="79428"/>
                    <a:pt x="91041" y="79281"/>
                  </a:cubicBezTo>
                  <a:cubicBezTo>
                    <a:pt x="90944" y="79135"/>
                    <a:pt x="90874" y="79000"/>
                    <a:pt x="91144" y="78978"/>
                  </a:cubicBezTo>
                  <a:cubicBezTo>
                    <a:pt x="91244" y="78970"/>
                    <a:pt x="91363" y="78981"/>
                    <a:pt x="91439" y="78947"/>
                  </a:cubicBezTo>
                  <a:close/>
                  <a:moveTo>
                    <a:pt x="44631" y="76504"/>
                  </a:moveTo>
                  <a:cubicBezTo>
                    <a:pt x="44446" y="76937"/>
                    <a:pt x="44427" y="77367"/>
                    <a:pt x="44702" y="77815"/>
                  </a:cubicBezTo>
                  <a:cubicBezTo>
                    <a:pt x="44231" y="77962"/>
                    <a:pt x="43786" y="77951"/>
                    <a:pt x="43347" y="77959"/>
                  </a:cubicBezTo>
                  <a:cubicBezTo>
                    <a:pt x="39631" y="78018"/>
                    <a:pt x="35952" y="78433"/>
                    <a:pt x="32310" y="79167"/>
                  </a:cubicBezTo>
                  <a:cubicBezTo>
                    <a:pt x="32065" y="79216"/>
                    <a:pt x="31826" y="79289"/>
                    <a:pt x="31583" y="79351"/>
                  </a:cubicBezTo>
                  <a:cubicBezTo>
                    <a:pt x="31549" y="79347"/>
                    <a:pt x="31515" y="79346"/>
                    <a:pt x="31482" y="79346"/>
                  </a:cubicBezTo>
                  <a:cubicBezTo>
                    <a:pt x="31221" y="79346"/>
                    <a:pt x="30983" y="79442"/>
                    <a:pt x="30742" y="79535"/>
                  </a:cubicBezTo>
                  <a:cubicBezTo>
                    <a:pt x="30603" y="79550"/>
                    <a:pt x="30439" y="79610"/>
                    <a:pt x="30310" y="79610"/>
                  </a:cubicBezTo>
                  <a:cubicBezTo>
                    <a:pt x="30263" y="79610"/>
                    <a:pt x="30221" y="79602"/>
                    <a:pt x="30187" y="79581"/>
                  </a:cubicBezTo>
                  <a:cubicBezTo>
                    <a:pt x="29959" y="79444"/>
                    <a:pt x="29788" y="79206"/>
                    <a:pt x="29614" y="78995"/>
                  </a:cubicBezTo>
                  <a:cubicBezTo>
                    <a:pt x="29508" y="78866"/>
                    <a:pt x="29613" y="78738"/>
                    <a:pt x="29675" y="78616"/>
                  </a:cubicBezTo>
                  <a:cubicBezTo>
                    <a:pt x="29793" y="78383"/>
                    <a:pt x="30033" y="78382"/>
                    <a:pt x="30239" y="78314"/>
                  </a:cubicBezTo>
                  <a:cubicBezTo>
                    <a:pt x="32863" y="77826"/>
                    <a:pt x="35493" y="77378"/>
                    <a:pt x="38148" y="77093"/>
                  </a:cubicBezTo>
                  <a:cubicBezTo>
                    <a:pt x="40307" y="76861"/>
                    <a:pt x="42461" y="76599"/>
                    <a:pt x="44631" y="76504"/>
                  </a:cubicBezTo>
                  <a:close/>
                  <a:moveTo>
                    <a:pt x="100798" y="79495"/>
                  </a:moveTo>
                  <a:cubicBezTo>
                    <a:pt x="100871" y="79495"/>
                    <a:pt x="100933" y="79571"/>
                    <a:pt x="100986" y="79631"/>
                  </a:cubicBezTo>
                  <a:cubicBezTo>
                    <a:pt x="101022" y="79673"/>
                    <a:pt x="101046" y="79724"/>
                    <a:pt x="101075" y="79771"/>
                  </a:cubicBezTo>
                  <a:cubicBezTo>
                    <a:pt x="101118" y="79834"/>
                    <a:pt x="101174" y="79910"/>
                    <a:pt x="101096" y="79969"/>
                  </a:cubicBezTo>
                  <a:cubicBezTo>
                    <a:pt x="101074" y="79985"/>
                    <a:pt x="101055" y="79991"/>
                    <a:pt x="101036" y="79991"/>
                  </a:cubicBezTo>
                  <a:cubicBezTo>
                    <a:pt x="100986" y="79991"/>
                    <a:pt x="100946" y="79944"/>
                    <a:pt x="100915" y="79895"/>
                  </a:cubicBezTo>
                  <a:cubicBezTo>
                    <a:pt x="100870" y="79862"/>
                    <a:pt x="100816" y="79836"/>
                    <a:pt x="100785" y="79794"/>
                  </a:cubicBezTo>
                  <a:cubicBezTo>
                    <a:pt x="100727" y="79716"/>
                    <a:pt x="100593" y="79628"/>
                    <a:pt x="100717" y="79527"/>
                  </a:cubicBezTo>
                  <a:cubicBezTo>
                    <a:pt x="100745" y="79505"/>
                    <a:pt x="100772" y="79495"/>
                    <a:pt x="100798" y="79495"/>
                  </a:cubicBezTo>
                  <a:close/>
                  <a:moveTo>
                    <a:pt x="48510" y="79425"/>
                  </a:moveTo>
                  <a:cubicBezTo>
                    <a:pt x="48517" y="79425"/>
                    <a:pt x="48523" y="79425"/>
                    <a:pt x="48529" y="79426"/>
                  </a:cubicBezTo>
                  <a:cubicBezTo>
                    <a:pt x="48680" y="79430"/>
                    <a:pt x="48701" y="79553"/>
                    <a:pt x="48704" y="79655"/>
                  </a:cubicBezTo>
                  <a:cubicBezTo>
                    <a:pt x="48709" y="79940"/>
                    <a:pt x="48478" y="80218"/>
                    <a:pt x="48258" y="80218"/>
                  </a:cubicBezTo>
                  <a:cubicBezTo>
                    <a:pt x="48247" y="80218"/>
                    <a:pt x="48236" y="80217"/>
                    <a:pt x="48225" y="80216"/>
                  </a:cubicBezTo>
                  <a:cubicBezTo>
                    <a:pt x="48097" y="80199"/>
                    <a:pt x="48039" y="80109"/>
                    <a:pt x="48037" y="79988"/>
                  </a:cubicBezTo>
                  <a:cubicBezTo>
                    <a:pt x="48032" y="79713"/>
                    <a:pt x="48281" y="79425"/>
                    <a:pt x="48510" y="79425"/>
                  </a:cubicBezTo>
                  <a:close/>
                  <a:moveTo>
                    <a:pt x="103049" y="79305"/>
                  </a:moveTo>
                  <a:cubicBezTo>
                    <a:pt x="103909" y="79305"/>
                    <a:pt x="104166" y="79679"/>
                    <a:pt x="104241" y="80806"/>
                  </a:cubicBezTo>
                  <a:cubicBezTo>
                    <a:pt x="103671" y="80364"/>
                    <a:pt x="103226" y="79856"/>
                    <a:pt x="102713" y="79321"/>
                  </a:cubicBezTo>
                  <a:lnTo>
                    <a:pt x="102715" y="79321"/>
                  </a:lnTo>
                  <a:cubicBezTo>
                    <a:pt x="102835" y="79311"/>
                    <a:pt x="102946" y="79305"/>
                    <a:pt x="103049" y="79305"/>
                  </a:cubicBezTo>
                  <a:close/>
                  <a:moveTo>
                    <a:pt x="92603" y="80170"/>
                  </a:moveTo>
                  <a:cubicBezTo>
                    <a:pt x="92927" y="80170"/>
                    <a:pt x="92986" y="80309"/>
                    <a:pt x="93232" y="80886"/>
                  </a:cubicBezTo>
                  <a:cubicBezTo>
                    <a:pt x="92762" y="80708"/>
                    <a:pt x="92524" y="80454"/>
                    <a:pt x="92198" y="80203"/>
                  </a:cubicBezTo>
                  <a:lnTo>
                    <a:pt x="92199" y="80203"/>
                  </a:lnTo>
                  <a:cubicBezTo>
                    <a:pt x="92370" y="80184"/>
                    <a:pt x="92500" y="80170"/>
                    <a:pt x="92603" y="80170"/>
                  </a:cubicBezTo>
                  <a:close/>
                  <a:moveTo>
                    <a:pt x="43864" y="78276"/>
                  </a:moveTo>
                  <a:cubicBezTo>
                    <a:pt x="43977" y="78276"/>
                    <a:pt x="44094" y="78298"/>
                    <a:pt x="44218" y="78367"/>
                  </a:cubicBezTo>
                  <a:cubicBezTo>
                    <a:pt x="43855" y="78929"/>
                    <a:pt x="43526" y="79509"/>
                    <a:pt x="43738" y="80214"/>
                  </a:cubicBezTo>
                  <a:cubicBezTo>
                    <a:pt x="41212" y="80279"/>
                    <a:pt x="38690" y="80418"/>
                    <a:pt x="36177" y="80688"/>
                  </a:cubicBezTo>
                  <a:cubicBezTo>
                    <a:pt x="34523" y="80865"/>
                    <a:pt x="32863" y="81000"/>
                    <a:pt x="31235" y="81370"/>
                  </a:cubicBezTo>
                  <a:cubicBezTo>
                    <a:pt x="31204" y="81365"/>
                    <a:pt x="31173" y="81363"/>
                    <a:pt x="31142" y="81363"/>
                  </a:cubicBezTo>
                  <a:cubicBezTo>
                    <a:pt x="30907" y="81363"/>
                    <a:pt x="30682" y="81487"/>
                    <a:pt x="30425" y="81487"/>
                  </a:cubicBezTo>
                  <a:cubicBezTo>
                    <a:pt x="30364" y="81487"/>
                    <a:pt x="30301" y="81480"/>
                    <a:pt x="30235" y="81463"/>
                  </a:cubicBezTo>
                  <a:cubicBezTo>
                    <a:pt x="30376" y="81023"/>
                    <a:pt x="30493" y="80584"/>
                    <a:pt x="30423" y="80120"/>
                  </a:cubicBezTo>
                  <a:cubicBezTo>
                    <a:pt x="30389" y="79897"/>
                    <a:pt x="30600" y="79887"/>
                    <a:pt x="30742" y="79828"/>
                  </a:cubicBezTo>
                  <a:cubicBezTo>
                    <a:pt x="30785" y="79834"/>
                    <a:pt x="30828" y="79836"/>
                    <a:pt x="30870" y="79836"/>
                  </a:cubicBezTo>
                  <a:cubicBezTo>
                    <a:pt x="31119" y="79836"/>
                    <a:pt x="31351" y="79749"/>
                    <a:pt x="31584" y="79666"/>
                  </a:cubicBezTo>
                  <a:cubicBezTo>
                    <a:pt x="35504" y="78928"/>
                    <a:pt x="39478" y="78667"/>
                    <a:pt x="43443" y="78324"/>
                  </a:cubicBezTo>
                  <a:cubicBezTo>
                    <a:pt x="43578" y="78313"/>
                    <a:pt x="43717" y="78276"/>
                    <a:pt x="43864" y="78276"/>
                  </a:cubicBezTo>
                  <a:close/>
                  <a:moveTo>
                    <a:pt x="74968" y="79278"/>
                  </a:moveTo>
                  <a:lnTo>
                    <a:pt x="78176" y="79658"/>
                  </a:lnTo>
                  <a:cubicBezTo>
                    <a:pt x="78416" y="79769"/>
                    <a:pt x="78311" y="79900"/>
                    <a:pt x="78204" y="80038"/>
                  </a:cubicBezTo>
                  <a:cubicBezTo>
                    <a:pt x="77947" y="80373"/>
                    <a:pt x="77792" y="80743"/>
                    <a:pt x="77825" y="81176"/>
                  </a:cubicBezTo>
                  <a:lnTo>
                    <a:pt x="77159" y="81213"/>
                  </a:lnTo>
                  <a:cubicBezTo>
                    <a:pt x="75353" y="81021"/>
                    <a:pt x="73546" y="80950"/>
                    <a:pt x="71738" y="80950"/>
                  </a:cubicBezTo>
                  <a:cubicBezTo>
                    <a:pt x="70097" y="80950"/>
                    <a:pt x="68456" y="81008"/>
                    <a:pt x="66814" y="81087"/>
                  </a:cubicBezTo>
                  <a:cubicBezTo>
                    <a:pt x="64312" y="81206"/>
                    <a:pt x="61824" y="81485"/>
                    <a:pt x="59272" y="81766"/>
                  </a:cubicBezTo>
                  <a:cubicBezTo>
                    <a:pt x="59273" y="81310"/>
                    <a:pt x="59622" y="80909"/>
                    <a:pt x="59385" y="80484"/>
                  </a:cubicBezTo>
                  <a:cubicBezTo>
                    <a:pt x="59339" y="80334"/>
                    <a:pt x="59294" y="80184"/>
                    <a:pt x="59248" y="80034"/>
                  </a:cubicBezTo>
                  <a:lnTo>
                    <a:pt x="59247" y="80034"/>
                  </a:lnTo>
                  <a:cubicBezTo>
                    <a:pt x="61242" y="79895"/>
                    <a:pt x="63240" y="79774"/>
                    <a:pt x="65232" y="79605"/>
                  </a:cubicBezTo>
                  <a:cubicBezTo>
                    <a:pt x="65978" y="79544"/>
                    <a:pt x="66733" y="79609"/>
                    <a:pt x="67470" y="79438"/>
                  </a:cubicBezTo>
                  <a:lnTo>
                    <a:pt x="69952" y="79332"/>
                  </a:lnTo>
                  <a:cubicBezTo>
                    <a:pt x="70183" y="79353"/>
                    <a:pt x="70414" y="79366"/>
                    <a:pt x="70645" y="79366"/>
                  </a:cubicBezTo>
                  <a:cubicBezTo>
                    <a:pt x="70923" y="79366"/>
                    <a:pt x="71200" y="79347"/>
                    <a:pt x="71477" y="79300"/>
                  </a:cubicBezTo>
                  <a:lnTo>
                    <a:pt x="74968" y="79278"/>
                  </a:lnTo>
                  <a:close/>
                  <a:moveTo>
                    <a:pt x="101943" y="80889"/>
                  </a:moveTo>
                  <a:cubicBezTo>
                    <a:pt x="102631" y="80950"/>
                    <a:pt x="102765" y="81074"/>
                    <a:pt x="102949" y="81843"/>
                  </a:cubicBezTo>
                  <a:cubicBezTo>
                    <a:pt x="102479" y="81630"/>
                    <a:pt x="102141" y="81355"/>
                    <a:pt x="101943" y="80889"/>
                  </a:cubicBezTo>
                  <a:close/>
                  <a:moveTo>
                    <a:pt x="94031" y="81160"/>
                  </a:moveTo>
                  <a:cubicBezTo>
                    <a:pt x="94076" y="81160"/>
                    <a:pt x="94124" y="81164"/>
                    <a:pt x="94167" y="81164"/>
                  </a:cubicBezTo>
                  <a:cubicBezTo>
                    <a:pt x="94175" y="81164"/>
                    <a:pt x="94183" y="81164"/>
                    <a:pt x="94190" y="81164"/>
                  </a:cubicBezTo>
                  <a:cubicBezTo>
                    <a:pt x="94201" y="81164"/>
                    <a:pt x="94212" y="81163"/>
                    <a:pt x="94223" y="81163"/>
                  </a:cubicBezTo>
                  <a:cubicBezTo>
                    <a:pt x="94290" y="81163"/>
                    <a:pt x="94358" y="81169"/>
                    <a:pt x="94426" y="81170"/>
                  </a:cubicBezTo>
                  <a:cubicBezTo>
                    <a:pt x="94603" y="81348"/>
                    <a:pt x="94787" y="81521"/>
                    <a:pt x="94715" y="81850"/>
                  </a:cubicBezTo>
                  <a:cubicBezTo>
                    <a:pt x="94680" y="81864"/>
                    <a:pt x="94647" y="81870"/>
                    <a:pt x="94615" y="81870"/>
                  </a:cubicBezTo>
                  <a:cubicBezTo>
                    <a:pt x="94437" y="81870"/>
                    <a:pt x="94308" y="81688"/>
                    <a:pt x="94137" y="81666"/>
                  </a:cubicBezTo>
                  <a:cubicBezTo>
                    <a:pt x="94104" y="81626"/>
                    <a:pt x="94073" y="81584"/>
                    <a:pt x="94037" y="81547"/>
                  </a:cubicBezTo>
                  <a:cubicBezTo>
                    <a:pt x="93952" y="81459"/>
                    <a:pt x="93773" y="81402"/>
                    <a:pt x="93840" y="81252"/>
                  </a:cubicBezTo>
                  <a:cubicBezTo>
                    <a:pt x="93875" y="81174"/>
                    <a:pt x="93950" y="81160"/>
                    <a:pt x="94031" y="81160"/>
                  </a:cubicBezTo>
                  <a:close/>
                  <a:moveTo>
                    <a:pt x="48070" y="80666"/>
                  </a:moveTo>
                  <a:cubicBezTo>
                    <a:pt x="48112" y="80666"/>
                    <a:pt x="48157" y="80669"/>
                    <a:pt x="48206" y="80675"/>
                  </a:cubicBezTo>
                  <a:cubicBezTo>
                    <a:pt x="48552" y="80717"/>
                    <a:pt x="48515" y="80920"/>
                    <a:pt x="48477" y="81142"/>
                  </a:cubicBezTo>
                  <a:cubicBezTo>
                    <a:pt x="48341" y="81954"/>
                    <a:pt x="48321" y="82074"/>
                    <a:pt x="47894" y="82074"/>
                  </a:cubicBezTo>
                  <a:cubicBezTo>
                    <a:pt x="47790" y="82074"/>
                    <a:pt x="47663" y="82067"/>
                    <a:pt x="47504" y="82061"/>
                  </a:cubicBezTo>
                  <a:cubicBezTo>
                    <a:pt x="47576" y="81667"/>
                    <a:pt x="47643" y="81346"/>
                    <a:pt x="47689" y="81024"/>
                  </a:cubicBezTo>
                  <a:cubicBezTo>
                    <a:pt x="47728" y="80755"/>
                    <a:pt x="47850" y="80666"/>
                    <a:pt x="48070" y="80666"/>
                  </a:cubicBezTo>
                  <a:close/>
                  <a:moveTo>
                    <a:pt x="19059" y="81720"/>
                  </a:moveTo>
                  <a:cubicBezTo>
                    <a:pt x="19299" y="81720"/>
                    <a:pt x="19605" y="81821"/>
                    <a:pt x="19994" y="82021"/>
                  </a:cubicBezTo>
                  <a:cubicBezTo>
                    <a:pt x="19383" y="82280"/>
                    <a:pt x="18880" y="82376"/>
                    <a:pt x="18360" y="82484"/>
                  </a:cubicBezTo>
                  <a:lnTo>
                    <a:pt x="18360" y="82483"/>
                  </a:lnTo>
                  <a:cubicBezTo>
                    <a:pt x="18466" y="81973"/>
                    <a:pt x="18678" y="81720"/>
                    <a:pt x="19059" y="81720"/>
                  </a:cubicBezTo>
                  <a:close/>
                  <a:moveTo>
                    <a:pt x="91424" y="81897"/>
                  </a:moveTo>
                  <a:cubicBezTo>
                    <a:pt x="91757" y="81897"/>
                    <a:pt x="91942" y="82139"/>
                    <a:pt x="92136" y="82363"/>
                  </a:cubicBezTo>
                  <a:cubicBezTo>
                    <a:pt x="92125" y="82522"/>
                    <a:pt x="92062" y="82562"/>
                    <a:pt x="91982" y="82562"/>
                  </a:cubicBezTo>
                  <a:cubicBezTo>
                    <a:pt x="91917" y="82562"/>
                    <a:pt x="91840" y="82535"/>
                    <a:pt x="91770" y="82525"/>
                  </a:cubicBezTo>
                  <a:cubicBezTo>
                    <a:pt x="91636" y="82318"/>
                    <a:pt x="91375" y="82220"/>
                    <a:pt x="91273" y="81913"/>
                  </a:cubicBezTo>
                  <a:lnTo>
                    <a:pt x="91274" y="81912"/>
                  </a:lnTo>
                  <a:cubicBezTo>
                    <a:pt x="91327" y="81902"/>
                    <a:pt x="91377" y="81897"/>
                    <a:pt x="91424" y="81897"/>
                  </a:cubicBezTo>
                  <a:close/>
                  <a:moveTo>
                    <a:pt x="88387" y="81982"/>
                  </a:moveTo>
                  <a:lnTo>
                    <a:pt x="88387" y="81982"/>
                  </a:lnTo>
                  <a:cubicBezTo>
                    <a:pt x="88418" y="82021"/>
                    <a:pt x="88454" y="82041"/>
                    <a:pt x="88494" y="82041"/>
                  </a:cubicBezTo>
                  <a:cubicBezTo>
                    <a:pt x="88514" y="82041"/>
                    <a:pt x="88536" y="82036"/>
                    <a:pt x="88558" y="82026"/>
                  </a:cubicBezTo>
                  <a:lnTo>
                    <a:pt x="88558" y="82026"/>
                  </a:lnTo>
                  <a:cubicBezTo>
                    <a:pt x="88531" y="82148"/>
                    <a:pt x="88577" y="82198"/>
                    <a:pt x="88672" y="82198"/>
                  </a:cubicBezTo>
                  <a:cubicBezTo>
                    <a:pt x="88688" y="82198"/>
                    <a:pt x="88706" y="82196"/>
                    <a:pt x="88725" y="82194"/>
                  </a:cubicBezTo>
                  <a:lnTo>
                    <a:pt x="88725" y="82194"/>
                  </a:lnTo>
                  <a:cubicBezTo>
                    <a:pt x="88707" y="82317"/>
                    <a:pt x="88767" y="82363"/>
                    <a:pt x="88873" y="82363"/>
                  </a:cubicBezTo>
                  <a:cubicBezTo>
                    <a:pt x="88880" y="82363"/>
                    <a:pt x="88888" y="82363"/>
                    <a:pt x="88896" y="82362"/>
                  </a:cubicBezTo>
                  <a:lnTo>
                    <a:pt x="89129" y="82812"/>
                  </a:lnTo>
                  <a:cubicBezTo>
                    <a:pt x="89059" y="82826"/>
                    <a:pt x="88994" y="82832"/>
                    <a:pt x="88933" y="82832"/>
                  </a:cubicBezTo>
                  <a:cubicBezTo>
                    <a:pt x="88592" y="82832"/>
                    <a:pt x="88367" y="82629"/>
                    <a:pt x="88170" y="82360"/>
                  </a:cubicBezTo>
                  <a:cubicBezTo>
                    <a:pt x="88190" y="82203"/>
                    <a:pt x="88162" y="82020"/>
                    <a:pt x="88387" y="81982"/>
                  </a:cubicBezTo>
                  <a:close/>
                  <a:moveTo>
                    <a:pt x="24534" y="82491"/>
                  </a:moveTo>
                  <a:cubicBezTo>
                    <a:pt x="24628" y="82491"/>
                    <a:pt x="24678" y="82567"/>
                    <a:pt x="24691" y="82642"/>
                  </a:cubicBezTo>
                  <a:cubicBezTo>
                    <a:pt x="24714" y="82772"/>
                    <a:pt x="24638" y="82849"/>
                    <a:pt x="24512" y="82866"/>
                  </a:cubicBezTo>
                  <a:lnTo>
                    <a:pt x="24511" y="82865"/>
                  </a:lnTo>
                  <a:cubicBezTo>
                    <a:pt x="24361" y="82885"/>
                    <a:pt x="24211" y="82916"/>
                    <a:pt x="24051" y="82916"/>
                  </a:cubicBezTo>
                  <a:cubicBezTo>
                    <a:pt x="23889" y="82916"/>
                    <a:pt x="23718" y="82884"/>
                    <a:pt x="23529" y="82775"/>
                  </a:cubicBezTo>
                  <a:cubicBezTo>
                    <a:pt x="23862" y="82466"/>
                    <a:pt x="24202" y="82510"/>
                    <a:pt x="24524" y="82492"/>
                  </a:cubicBezTo>
                  <a:cubicBezTo>
                    <a:pt x="24527" y="82491"/>
                    <a:pt x="24531" y="82491"/>
                    <a:pt x="24534" y="82491"/>
                  </a:cubicBezTo>
                  <a:close/>
                  <a:moveTo>
                    <a:pt x="43816" y="80506"/>
                  </a:moveTo>
                  <a:cubicBezTo>
                    <a:pt x="43998" y="80631"/>
                    <a:pt x="44167" y="80768"/>
                    <a:pt x="44285" y="81007"/>
                  </a:cubicBezTo>
                  <a:cubicBezTo>
                    <a:pt x="44043" y="81254"/>
                    <a:pt x="43797" y="81508"/>
                    <a:pt x="43478" y="81680"/>
                  </a:cubicBezTo>
                  <a:cubicBezTo>
                    <a:pt x="43416" y="81650"/>
                    <a:pt x="43354" y="81633"/>
                    <a:pt x="43290" y="81633"/>
                  </a:cubicBezTo>
                  <a:cubicBezTo>
                    <a:pt x="43244" y="81633"/>
                    <a:pt x="43197" y="81643"/>
                    <a:pt x="43149" y="81663"/>
                  </a:cubicBezTo>
                  <a:lnTo>
                    <a:pt x="43149" y="81664"/>
                  </a:lnTo>
                  <a:cubicBezTo>
                    <a:pt x="42828" y="81652"/>
                    <a:pt x="42508" y="81646"/>
                    <a:pt x="42188" y="81646"/>
                  </a:cubicBezTo>
                  <a:cubicBezTo>
                    <a:pt x="40191" y="81646"/>
                    <a:pt x="38208" y="81865"/>
                    <a:pt x="36228" y="82106"/>
                  </a:cubicBezTo>
                  <a:cubicBezTo>
                    <a:pt x="34435" y="82325"/>
                    <a:pt x="32639" y="82536"/>
                    <a:pt x="30875" y="82969"/>
                  </a:cubicBezTo>
                  <a:cubicBezTo>
                    <a:pt x="30694" y="82613"/>
                    <a:pt x="30759" y="82196"/>
                    <a:pt x="30395" y="81942"/>
                  </a:cubicBezTo>
                  <a:lnTo>
                    <a:pt x="31245" y="81684"/>
                  </a:lnTo>
                  <a:cubicBezTo>
                    <a:pt x="33121" y="81418"/>
                    <a:pt x="34998" y="81145"/>
                    <a:pt x="36889" y="81010"/>
                  </a:cubicBezTo>
                  <a:cubicBezTo>
                    <a:pt x="39198" y="80846"/>
                    <a:pt x="41507" y="80678"/>
                    <a:pt x="43816" y="80506"/>
                  </a:cubicBezTo>
                  <a:close/>
                  <a:moveTo>
                    <a:pt x="47884" y="82568"/>
                  </a:moveTo>
                  <a:cubicBezTo>
                    <a:pt x="48012" y="82568"/>
                    <a:pt x="48046" y="82660"/>
                    <a:pt x="48049" y="82773"/>
                  </a:cubicBezTo>
                  <a:cubicBezTo>
                    <a:pt x="48060" y="83103"/>
                    <a:pt x="47828" y="83483"/>
                    <a:pt x="47612" y="83499"/>
                  </a:cubicBezTo>
                  <a:cubicBezTo>
                    <a:pt x="47450" y="83476"/>
                    <a:pt x="47361" y="83380"/>
                    <a:pt x="47346" y="83228"/>
                  </a:cubicBezTo>
                  <a:cubicBezTo>
                    <a:pt x="47317" y="82937"/>
                    <a:pt x="47594" y="82588"/>
                    <a:pt x="47862" y="82569"/>
                  </a:cubicBezTo>
                  <a:cubicBezTo>
                    <a:pt x="47869" y="82568"/>
                    <a:pt x="47877" y="82568"/>
                    <a:pt x="47884" y="82568"/>
                  </a:cubicBezTo>
                  <a:close/>
                  <a:moveTo>
                    <a:pt x="94984" y="75653"/>
                  </a:moveTo>
                  <a:cubicBezTo>
                    <a:pt x="95057" y="75653"/>
                    <a:pt x="95137" y="75666"/>
                    <a:pt x="95219" y="75680"/>
                  </a:cubicBezTo>
                  <a:cubicBezTo>
                    <a:pt x="95433" y="76116"/>
                    <a:pt x="95866" y="76176"/>
                    <a:pt x="96266" y="76259"/>
                  </a:cubicBezTo>
                  <a:cubicBezTo>
                    <a:pt x="96555" y="76320"/>
                    <a:pt x="96786" y="76408"/>
                    <a:pt x="96926" y="76685"/>
                  </a:cubicBezTo>
                  <a:cubicBezTo>
                    <a:pt x="96973" y="76780"/>
                    <a:pt x="97053" y="76887"/>
                    <a:pt x="97146" y="76929"/>
                  </a:cubicBezTo>
                  <a:cubicBezTo>
                    <a:pt x="97798" y="77232"/>
                    <a:pt x="98070" y="77832"/>
                    <a:pt x="98352" y="78429"/>
                  </a:cubicBezTo>
                  <a:lnTo>
                    <a:pt x="98353" y="78429"/>
                  </a:lnTo>
                  <a:lnTo>
                    <a:pt x="98517" y="78599"/>
                  </a:lnTo>
                  <a:lnTo>
                    <a:pt x="98692" y="78756"/>
                  </a:lnTo>
                  <a:lnTo>
                    <a:pt x="98876" y="78894"/>
                  </a:lnTo>
                  <a:cubicBezTo>
                    <a:pt x="99105" y="78985"/>
                    <a:pt x="99334" y="79077"/>
                    <a:pt x="99563" y="79171"/>
                  </a:cubicBezTo>
                  <a:cubicBezTo>
                    <a:pt x="99910" y="79314"/>
                    <a:pt x="100256" y="79423"/>
                    <a:pt x="100420" y="79847"/>
                  </a:cubicBezTo>
                  <a:cubicBezTo>
                    <a:pt x="100512" y="80082"/>
                    <a:pt x="100749" y="80310"/>
                    <a:pt x="100979" y="80431"/>
                  </a:cubicBezTo>
                  <a:cubicBezTo>
                    <a:pt x="101309" y="80604"/>
                    <a:pt x="101451" y="80838"/>
                    <a:pt x="101469" y="81183"/>
                  </a:cubicBezTo>
                  <a:cubicBezTo>
                    <a:pt x="101569" y="81194"/>
                    <a:pt x="101618" y="81258"/>
                    <a:pt x="101636" y="81350"/>
                  </a:cubicBezTo>
                  <a:cubicBezTo>
                    <a:pt x="101718" y="81379"/>
                    <a:pt x="101784" y="81423"/>
                    <a:pt x="101802" y="81517"/>
                  </a:cubicBezTo>
                  <a:cubicBezTo>
                    <a:pt x="101929" y="81595"/>
                    <a:pt x="102039" y="81680"/>
                    <a:pt x="101974" y="81851"/>
                  </a:cubicBezTo>
                  <a:cubicBezTo>
                    <a:pt x="101995" y="81847"/>
                    <a:pt x="102014" y="81845"/>
                    <a:pt x="102032" y="81845"/>
                  </a:cubicBezTo>
                  <a:cubicBezTo>
                    <a:pt x="102125" y="81845"/>
                    <a:pt x="102161" y="81904"/>
                    <a:pt x="102140" y="82019"/>
                  </a:cubicBezTo>
                  <a:cubicBezTo>
                    <a:pt x="102176" y="82003"/>
                    <a:pt x="102208" y="81997"/>
                    <a:pt x="102238" y="81997"/>
                  </a:cubicBezTo>
                  <a:cubicBezTo>
                    <a:pt x="102350" y="81997"/>
                    <a:pt x="102418" y="82097"/>
                    <a:pt x="102492" y="82185"/>
                  </a:cubicBezTo>
                  <a:cubicBezTo>
                    <a:pt x="102520" y="82186"/>
                    <a:pt x="102547" y="82203"/>
                    <a:pt x="102558" y="82230"/>
                  </a:cubicBezTo>
                  <a:cubicBezTo>
                    <a:pt x="102880" y="82430"/>
                    <a:pt x="103392" y="82341"/>
                    <a:pt x="103510" y="82854"/>
                  </a:cubicBezTo>
                  <a:cubicBezTo>
                    <a:pt x="103504" y="83132"/>
                    <a:pt x="103596" y="83367"/>
                    <a:pt x="103804" y="83555"/>
                  </a:cubicBezTo>
                  <a:cubicBezTo>
                    <a:pt x="103747" y="83622"/>
                    <a:pt x="103696" y="83646"/>
                    <a:pt x="103647" y="83646"/>
                  </a:cubicBezTo>
                  <a:cubicBezTo>
                    <a:pt x="103562" y="83646"/>
                    <a:pt x="103485" y="83573"/>
                    <a:pt x="103404" y="83513"/>
                  </a:cubicBezTo>
                  <a:cubicBezTo>
                    <a:pt x="103195" y="83360"/>
                    <a:pt x="103073" y="83099"/>
                    <a:pt x="102798" y="83029"/>
                  </a:cubicBezTo>
                  <a:cubicBezTo>
                    <a:pt x="102807" y="82924"/>
                    <a:pt x="102769" y="82865"/>
                    <a:pt x="102672" y="82865"/>
                  </a:cubicBezTo>
                  <a:cubicBezTo>
                    <a:pt x="102659" y="82865"/>
                    <a:pt x="102646" y="82866"/>
                    <a:pt x="102631" y="82868"/>
                  </a:cubicBezTo>
                  <a:cubicBezTo>
                    <a:pt x="102646" y="82759"/>
                    <a:pt x="102615" y="82695"/>
                    <a:pt x="102520" y="82695"/>
                  </a:cubicBezTo>
                  <a:cubicBezTo>
                    <a:pt x="102504" y="82695"/>
                    <a:pt x="102485" y="82697"/>
                    <a:pt x="102464" y="82701"/>
                  </a:cubicBezTo>
                  <a:cubicBezTo>
                    <a:pt x="102524" y="82591"/>
                    <a:pt x="102445" y="82505"/>
                    <a:pt x="102413" y="82410"/>
                  </a:cubicBezTo>
                  <a:lnTo>
                    <a:pt x="102236" y="82213"/>
                  </a:lnTo>
                  <a:cubicBezTo>
                    <a:pt x="102222" y="82214"/>
                    <a:pt x="102209" y="82215"/>
                    <a:pt x="102196" y="82215"/>
                  </a:cubicBezTo>
                  <a:cubicBezTo>
                    <a:pt x="102171" y="82215"/>
                    <a:pt x="102147" y="82213"/>
                    <a:pt x="102123" y="82211"/>
                  </a:cubicBezTo>
                  <a:cubicBezTo>
                    <a:pt x="102125" y="82150"/>
                    <a:pt x="102126" y="82091"/>
                    <a:pt x="102127" y="82031"/>
                  </a:cubicBezTo>
                  <a:lnTo>
                    <a:pt x="102127" y="82031"/>
                  </a:lnTo>
                  <a:cubicBezTo>
                    <a:pt x="102122" y="82032"/>
                    <a:pt x="102116" y="82032"/>
                    <a:pt x="102111" y="82032"/>
                  </a:cubicBezTo>
                  <a:cubicBezTo>
                    <a:pt x="102005" y="82032"/>
                    <a:pt x="101961" y="81970"/>
                    <a:pt x="101960" y="81865"/>
                  </a:cubicBezTo>
                  <a:cubicBezTo>
                    <a:pt x="101952" y="81865"/>
                    <a:pt x="101944" y="81866"/>
                    <a:pt x="101936" y="81866"/>
                  </a:cubicBezTo>
                  <a:cubicBezTo>
                    <a:pt x="101847" y="81866"/>
                    <a:pt x="101804" y="81812"/>
                    <a:pt x="101794" y="81718"/>
                  </a:cubicBezTo>
                  <a:cubicBezTo>
                    <a:pt x="101677" y="81626"/>
                    <a:pt x="101467" y="81578"/>
                    <a:pt x="101611" y="81370"/>
                  </a:cubicBezTo>
                  <a:lnTo>
                    <a:pt x="101611" y="81370"/>
                  </a:lnTo>
                  <a:cubicBezTo>
                    <a:pt x="101580" y="81385"/>
                    <a:pt x="101552" y="81409"/>
                    <a:pt x="101518" y="81409"/>
                  </a:cubicBezTo>
                  <a:cubicBezTo>
                    <a:pt x="101497" y="81409"/>
                    <a:pt x="101474" y="81399"/>
                    <a:pt x="101446" y="81372"/>
                  </a:cubicBezTo>
                  <a:cubicBezTo>
                    <a:pt x="101371" y="81298"/>
                    <a:pt x="101429" y="81254"/>
                    <a:pt x="101451" y="81204"/>
                  </a:cubicBezTo>
                  <a:lnTo>
                    <a:pt x="101451" y="81204"/>
                  </a:lnTo>
                  <a:cubicBezTo>
                    <a:pt x="101402" y="81236"/>
                    <a:pt x="101359" y="81250"/>
                    <a:pt x="101319" y="81250"/>
                  </a:cubicBezTo>
                  <a:cubicBezTo>
                    <a:pt x="101145" y="81250"/>
                    <a:pt x="101044" y="80993"/>
                    <a:pt x="100871" y="80993"/>
                  </a:cubicBezTo>
                  <a:cubicBezTo>
                    <a:pt x="100850" y="80993"/>
                    <a:pt x="100829" y="80997"/>
                    <a:pt x="100806" y="81005"/>
                  </a:cubicBezTo>
                  <a:cubicBezTo>
                    <a:pt x="100785" y="80914"/>
                    <a:pt x="100730" y="80859"/>
                    <a:pt x="100640" y="80839"/>
                  </a:cubicBezTo>
                  <a:cubicBezTo>
                    <a:pt x="100597" y="80790"/>
                    <a:pt x="100556" y="80702"/>
                    <a:pt x="100500" y="80702"/>
                  </a:cubicBezTo>
                  <a:cubicBezTo>
                    <a:pt x="100475" y="80702"/>
                    <a:pt x="100447" y="80719"/>
                    <a:pt x="100415" y="80763"/>
                  </a:cubicBezTo>
                  <a:cubicBezTo>
                    <a:pt x="100325" y="80887"/>
                    <a:pt x="100473" y="80940"/>
                    <a:pt x="100547" y="81006"/>
                  </a:cubicBezTo>
                  <a:cubicBezTo>
                    <a:pt x="100572" y="81041"/>
                    <a:pt x="100603" y="81071"/>
                    <a:pt x="100639" y="81097"/>
                  </a:cubicBezTo>
                  <a:cubicBezTo>
                    <a:pt x="100720" y="81282"/>
                    <a:pt x="100955" y="81507"/>
                    <a:pt x="100503" y="81539"/>
                  </a:cubicBezTo>
                  <a:cubicBezTo>
                    <a:pt x="100427" y="81544"/>
                    <a:pt x="100355" y="81547"/>
                    <a:pt x="100287" y="81547"/>
                  </a:cubicBezTo>
                  <a:cubicBezTo>
                    <a:pt x="99462" y="81547"/>
                    <a:pt x="99213" y="81154"/>
                    <a:pt x="99384" y="80132"/>
                  </a:cubicBezTo>
                  <a:lnTo>
                    <a:pt x="99384" y="80132"/>
                  </a:lnTo>
                  <a:cubicBezTo>
                    <a:pt x="99698" y="80215"/>
                    <a:pt x="99838" y="80607"/>
                    <a:pt x="100180" y="80607"/>
                  </a:cubicBezTo>
                  <a:cubicBezTo>
                    <a:pt x="100186" y="80607"/>
                    <a:pt x="100193" y="80607"/>
                    <a:pt x="100199" y="80606"/>
                  </a:cubicBezTo>
                  <a:cubicBezTo>
                    <a:pt x="100055" y="80168"/>
                    <a:pt x="100048" y="80178"/>
                    <a:pt x="99617" y="79859"/>
                  </a:cubicBezTo>
                  <a:cubicBezTo>
                    <a:pt x="99330" y="79646"/>
                    <a:pt x="99067" y="79401"/>
                    <a:pt x="98793" y="79171"/>
                  </a:cubicBezTo>
                  <a:cubicBezTo>
                    <a:pt x="98793" y="79117"/>
                    <a:pt x="98790" y="79063"/>
                    <a:pt x="98783" y="79008"/>
                  </a:cubicBezTo>
                  <a:cubicBezTo>
                    <a:pt x="98686" y="78993"/>
                    <a:pt x="98623" y="78944"/>
                    <a:pt x="98616" y="78841"/>
                  </a:cubicBezTo>
                  <a:cubicBezTo>
                    <a:pt x="98514" y="78836"/>
                    <a:pt x="98451" y="78788"/>
                    <a:pt x="98440" y="78682"/>
                  </a:cubicBezTo>
                  <a:cubicBezTo>
                    <a:pt x="98438" y="78682"/>
                    <a:pt x="98436" y="78682"/>
                    <a:pt x="98434" y="78682"/>
                  </a:cubicBezTo>
                  <a:cubicBezTo>
                    <a:pt x="98339" y="78682"/>
                    <a:pt x="98279" y="78632"/>
                    <a:pt x="98245" y="78546"/>
                  </a:cubicBezTo>
                  <a:cubicBezTo>
                    <a:pt x="98161" y="78516"/>
                    <a:pt x="98076" y="78486"/>
                    <a:pt x="97991" y="78458"/>
                  </a:cubicBezTo>
                  <a:lnTo>
                    <a:pt x="97693" y="78213"/>
                  </a:lnTo>
                  <a:cubicBezTo>
                    <a:pt x="97642" y="78170"/>
                    <a:pt x="97593" y="78126"/>
                    <a:pt x="97543" y="78081"/>
                  </a:cubicBezTo>
                  <a:cubicBezTo>
                    <a:pt x="97434" y="77956"/>
                    <a:pt x="97317" y="77841"/>
                    <a:pt x="97153" y="77788"/>
                  </a:cubicBezTo>
                  <a:lnTo>
                    <a:pt x="97153" y="77788"/>
                  </a:lnTo>
                  <a:lnTo>
                    <a:pt x="97153" y="77788"/>
                  </a:lnTo>
                  <a:lnTo>
                    <a:pt x="96884" y="77566"/>
                  </a:lnTo>
                  <a:lnTo>
                    <a:pt x="96467" y="77286"/>
                  </a:lnTo>
                  <a:cubicBezTo>
                    <a:pt x="95948" y="76756"/>
                    <a:pt x="95343" y="76348"/>
                    <a:pt x="94687" y="76011"/>
                  </a:cubicBezTo>
                  <a:cubicBezTo>
                    <a:pt x="94681" y="75724"/>
                    <a:pt x="94811" y="75653"/>
                    <a:pt x="94984" y="75653"/>
                  </a:cubicBezTo>
                  <a:close/>
                  <a:moveTo>
                    <a:pt x="103825" y="82702"/>
                  </a:moveTo>
                  <a:lnTo>
                    <a:pt x="103825" y="82702"/>
                  </a:lnTo>
                  <a:cubicBezTo>
                    <a:pt x="104243" y="82771"/>
                    <a:pt x="104430" y="83118"/>
                    <a:pt x="104665" y="83406"/>
                  </a:cubicBezTo>
                  <a:cubicBezTo>
                    <a:pt x="104658" y="83497"/>
                    <a:pt x="104650" y="83587"/>
                    <a:pt x="104643" y="83678"/>
                  </a:cubicBezTo>
                  <a:lnTo>
                    <a:pt x="104172" y="83520"/>
                  </a:lnTo>
                  <a:cubicBezTo>
                    <a:pt x="103991" y="83275"/>
                    <a:pt x="103738" y="83061"/>
                    <a:pt x="103825" y="82702"/>
                  </a:cubicBezTo>
                  <a:close/>
                  <a:moveTo>
                    <a:pt x="106812" y="83694"/>
                  </a:moveTo>
                  <a:lnTo>
                    <a:pt x="106827" y="83711"/>
                  </a:lnTo>
                  <a:cubicBezTo>
                    <a:pt x="106827" y="83706"/>
                    <a:pt x="106827" y="83700"/>
                    <a:pt x="106828" y="83694"/>
                  </a:cubicBezTo>
                  <a:close/>
                  <a:moveTo>
                    <a:pt x="16988" y="82287"/>
                  </a:moveTo>
                  <a:cubicBezTo>
                    <a:pt x="17161" y="82287"/>
                    <a:pt x="17376" y="82327"/>
                    <a:pt x="17656" y="82395"/>
                  </a:cubicBezTo>
                  <a:lnTo>
                    <a:pt x="17656" y="82395"/>
                  </a:lnTo>
                  <a:cubicBezTo>
                    <a:pt x="17656" y="82395"/>
                    <a:pt x="17656" y="82395"/>
                    <a:pt x="17656" y="82395"/>
                  </a:cubicBezTo>
                  <a:cubicBezTo>
                    <a:pt x="17672" y="82471"/>
                    <a:pt x="17708" y="82608"/>
                    <a:pt x="17698" y="82613"/>
                  </a:cubicBezTo>
                  <a:cubicBezTo>
                    <a:pt x="17249" y="82773"/>
                    <a:pt x="16830" y="83049"/>
                    <a:pt x="16336" y="83049"/>
                  </a:cubicBezTo>
                  <a:cubicBezTo>
                    <a:pt x="16281" y="83049"/>
                    <a:pt x="16224" y="83045"/>
                    <a:pt x="16166" y="83038"/>
                  </a:cubicBezTo>
                  <a:cubicBezTo>
                    <a:pt x="16033" y="83355"/>
                    <a:pt x="15691" y="83328"/>
                    <a:pt x="15447" y="83463"/>
                  </a:cubicBezTo>
                  <a:cubicBezTo>
                    <a:pt x="15184" y="83607"/>
                    <a:pt x="14866" y="83638"/>
                    <a:pt x="14639" y="83856"/>
                  </a:cubicBezTo>
                  <a:cubicBezTo>
                    <a:pt x="14339" y="83700"/>
                    <a:pt x="14469" y="83511"/>
                    <a:pt x="14609" y="83338"/>
                  </a:cubicBezTo>
                  <a:cubicBezTo>
                    <a:pt x="14748" y="83165"/>
                    <a:pt x="14950" y="83081"/>
                    <a:pt x="15151" y="83001"/>
                  </a:cubicBezTo>
                  <a:cubicBezTo>
                    <a:pt x="15389" y="83008"/>
                    <a:pt x="15626" y="83062"/>
                    <a:pt x="15864" y="83062"/>
                  </a:cubicBezTo>
                  <a:cubicBezTo>
                    <a:pt x="15965" y="83062"/>
                    <a:pt x="16065" y="83052"/>
                    <a:pt x="16166" y="83026"/>
                  </a:cubicBezTo>
                  <a:cubicBezTo>
                    <a:pt x="16418" y="82492"/>
                    <a:pt x="16595" y="82287"/>
                    <a:pt x="16988" y="82287"/>
                  </a:cubicBezTo>
                  <a:close/>
                  <a:moveTo>
                    <a:pt x="89667" y="83182"/>
                  </a:moveTo>
                  <a:cubicBezTo>
                    <a:pt x="90122" y="83318"/>
                    <a:pt x="90389" y="83693"/>
                    <a:pt x="90877" y="83983"/>
                  </a:cubicBezTo>
                  <a:cubicBezTo>
                    <a:pt x="90628" y="84036"/>
                    <a:pt x="90426" y="84065"/>
                    <a:pt x="90264" y="84065"/>
                  </a:cubicBezTo>
                  <a:cubicBezTo>
                    <a:pt x="89770" y="84065"/>
                    <a:pt x="89638" y="83802"/>
                    <a:pt x="89666" y="83182"/>
                  </a:cubicBezTo>
                  <a:close/>
                  <a:moveTo>
                    <a:pt x="19997" y="83563"/>
                  </a:moveTo>
                  <a:cubicBezTo>
                    <a:pt x="20125" y="83563"/>
                    <a:pt x="20252" y="83598"/>
                    <a:pt x="20380" y="83694"/>
                  </a:cubicBezTo>
                  <a:cubicBezTo>
                    <a:pt x="20102" y="83962"/>
                    <a:pt x="19875" y="84095"/>
                    <a:pt x="19680" y="84095"/>
                  </a:cubicBezTo>
                  <a:cubicBezTo>
                    <a:pt x="19483" y="84095"/>
                    <a:pt x="19318" y="83961"/>
                    <a:pt x="19166" y="83694"/>
                  </a:cubicBezTo>
                  <a:cubicBezTo>
                    <a:pt x="19160" y="83687"/>
                    <a:pt x="19154" y="83679"/>
                    <a:pt x="19150" y="83670"/>
                  </a:cubicBezTo>
                  <a:lnTo>
                    <a:pt x="19150" y="83670"/>
                  </a:lnTo>
                  <a:cubicBezTo>
                    <a:pt x="19158" y="83675"/>
                    <a:pt x="19165" y="83682"/>
                    <a:pt x="19175" y="83687"/>
                  </a:cubicBezTo>
                  <a:cubicBezTo>
                    <a:pt x="19227" y="83752"/>
                    <a:pt x="19277" y="83775"/>
                    <a:pt x="19324" y="83775"/>
                  </a:cubicBezTo>
                  <a:cubicBezTo>
                    <a:pt x="19422" y="83775"/>
                    <a:pt x="19511" y="83677"/>
                    <a:pt x="19600" y="83646"/>
                  </a:cubicBezTo>
                  <a:cubicBezTo>
                    <a:pt x="19735" y="83599"/>
                    <a:pt x="19867" y="83563"/>
                    <a:pt x="19997" y="83563"/>
                  </a:cubicBezTo>
                  <a:close/>
                  <a:moveTo>
                    <a:pt x="102052" y="82510"/>
                  </a:moveTo>
                  <a:cubicBezTo>
                    <a:pt x="102063" y="82510"/>
                    <a:pt x="102075" y="82511"/>
                    <a:pt x="102088" y="82511"/>
                  </a:cubicBezTo>
                  <a:lnTo>
                    <a:pt x="102089" y="82511"/>
                  </a:lnTo>
                  <a:cubicBezTo>
                    <a:pt x="102158" y="82608"/>
                    <a:pt x="102198" y="82760"/>
                    <a:pt x="102318" y="82760"/>
                  </a:cubicBezTo>
                  <a:cubicBezTo>
                    <a:pt x="102355" y="82760"/>
                    <a:pt x="102400" y="82745"/>
                    <a:pt x="102456" y="82709"/>
                  </a:cubicBezTo>
                  <a:lnTo>
                    <a:pt x="102456" y="82709"/>
                  </a:lnTo>
                  <a:cubicBezTo>
                    <a:pt x="102413" y="82835"/>
                    <a:pt x="102424" y="82904"/>
                    <a:pt x="102505" y="82904"/>
                  </a:cubicBezTo>
                  <a:cubicBezTo>
                    <a:pt x="102534" y="82904"/>
                    <a:pt x="102573" y="82895"/>
                    <a:pt x="102622" y="82876"/>
                  </a:cubicBezTo>
                  <a:lnTo>
                    <a:pt x="102622" y="82876"/>
                  </a:lnTo>
                  <a:cubicBezTo>
                    <a:pt x="102588" y="82948"/>
                    <a:pt x="102559" y="83027"/>
                    <a:pt x="102653" y="83072"/>
                  </a:cubicBezTo>
                  <a:cubicBezTo>
                    <a:pt x="102659" y="83075"/>
                    <a:pt x="102666" y="83076"/>
                    <a:pt x="102674" y="83076"/>
                  </a:cubicBezTo>
                  <a:cubicBezTo>
                    <a:pt x="102705" y="83076"/>
                    <a:pt x="102745" y="83057"/>
                    <a:pt x="102782" y="83046"/>
                  </a:cubicBezTo>
                  <a:lnTo>
                    <a:pt x="102782" y="83046"/>
                  </a:lnTo>
                  <a:cubicBezTo>
                    <a:pt x="102647" y="83314"/>
                    <a:pt x="102860" y="83467"/>
                    <a:pt x="102997" y="83640"/>
                  </a:cubicBezTo>
                  <a:cubicBezTo>
                    <a:pt x="103128" y="83806"/>
                    <a:pt x="103367" y="83900"/>
                    <a:pt x="103334" y="84231"/>
                  </a:cubicBezTo>
                  <a:cubicBezTo>
                    <a:pt x="103272" y="84232"/>
                    <a:pt x="103211" y="84233"/>
                    <a:pt x="103150" y="84233"/>
                  </a:cubicBezTo>
                  <a:cubicBezTo>
                    <a:pt x="102814" y="84233"/>
                    <a:pt x="102480" y="84207"/>
                    <a:pt x="102152" y="84094"/>
                  </a:cubicBezTo>
                  <a:cubicBezTo>
                    <a:pt x="101744" y="83839"/>
                    <a:pt x="101814" y="83412"/>
                    <a:pt x="101771" y="83027"/>
                  </a:cubicBezTo>
                  <a:cubicBezTo>
                    <a:pt x="101893" y="82873"/>
                    <a:pt x="101678" y="82510"/>
                    <a:pt x="102052" y="82510"/>
                  </a:cubicBezTo>
                  <a:close/>
                  <a:moveTo>
                    <a:pt x="97419" y="83388"/>
                  </a:moveTo>
                  <a:cubicBezTo>
                    <a:pt x="97694" y="83388"/>
                    <a:pt x="97745" y="83617"/>
                    <a:pt x="97748" y="84244"/>
                  </a:cubicBezTo>
                  <a:cubicBezTo>
                    <a:pt x="97393" y="83969"/>
                    <a:pt x="97126" y="83788"/>
                    <a:pt x="96929" y="83501"/>
                  </a:cubicBezTo>
                  <a:cubicBezTo>
                    <a:pt x="97143" y="83430"/>
                    <a:pt x="97302" y="83388"/>
                    <a:pt x="97419" y="83388"/>
                  </a:cubicBezTo>
                  <a:close/>
                  <a:moveTo>
                    <a:pt x="17712" y="84185"/>
                  </a:moveTo>
                  <a:cubicBezTo>
                    <a:pt x="17794" y="84185"/>
                    <a:pt x="17883" y="84197"/>
                    <a:pt x="17986" y="84236"/>
                  </a:cubicBezTo>
                  <a:cubicBezTo>
                    <a:pt x="17782" y="84529"/>
                    <a:pt x="17534" y="84561"/>
                    <a:pt x="17253" y="84561"/>
                  </a:cubicBezTo>
                  <a:cubicBezTo>
                    <a:pt x="17197" y="84561"/>
                    <a:pt x="17139" y="84559"/>
                    <a:pt x="17080" y="84559"/>
                  </a:cubicBezTo>
                  <a:cubicBezTo>
                    <a:pt x="17143" y="84292"/>
                    <a:pt x="17329" y="84295"/>
                    <a:pt x="17451" y="84216"/>
                  </a:cubicBezTo>
                  <a:lnTo>
                    <a:pt x="17451" y="84215"/>
                  </a:lnTo>
                  <a:cubicBezTo>
                    <a:pt x="17534" y="84202"/>
                    <a:pt x="17618" y="84185"/>
                    <a:pt x="17712" y="84185"/>
                  </a:cubicBezTo>
                  <a:close/>
                  <a:moveTo>
                    <a:pt x="43145" y="81854"/>
                  </a:moveTo>
                  <a:cubicBezTo>
                    <a:pt x="43231" y="81891"/>
                    <a:pt x="43331" y="81910"/>
                    <a:pt x="43361" y="82020"/>
                  </a:cubicBezTo>
                  <a:cubicBezTo>
                    <a:pt x="43134" y="82570"/>
                    <a:pt x="43596" y="82817"/>
                    <a:pt x="43876" y="83163"/>
                  </a:cubicBezTo>
                  <a:cubicBezTo>
                    <a:pt x="43614" y="83635"/>
                    <a:pt x="43217" y="83720"/>
                    <a:pt x="42699" y="83733"/>
                  </a:cubicBezTo>
                  <a:cubicBezTo>
                    <a:pt x="39019" y="83824"/>
                    <a:pt x="35334" y="83857"/>
                    <a:pt x="31698" y="84533"/>
                  </a:cubicBezTo>
                  <a:cubicBezTo>
                    <a:pt x="31342" y="84599"/>
                    <a:pt x="30994" y="84702"/>
                    <a:pt x="30638" y="84774"/>
                  </a:cubicBezTo>
                  <a:cubicBezTo>
                    <a:pt x="30608" y="84780"/>
                    <a:pt x="30579" y="84783"/>
                    <a:pt x="30550" y="84783"/>
                  </a:cubicBezTo>
                  <a:cubicBezTo>
                    <a:pt x="30357" y="84783"/>
                    <a:pt x="30195" y="84655"/>
                    <a:pt x="30239" y="84486"/>
                  </a:cubicBezTo>
                  <a:cubicBezTo>
                    <a:pt x="30327" y="84143"/>
                    <a:pt x="30526" y="83828"/>
                    <a:pt x="30687" y="83506"/>
                  </a:cubicBezTo>
                  <a:cubicBezTo>
                    <a:pt x="30809" y="83261"/>
                    <a:pt x="31065" y="83299"/>
                    <a:pt x="31275" y="83263"/>
                  </a:cubicBezTo>
                  <a:cubicBezTo>
                    <a:pt x="34793" y="82650"/>
                    <a:pt x="38324" y="82139"/>
                    <a:pt x="41899" y="81998"/>
                  </a:cubicBezTo>
                  <a:cubicBezTo>
                    <a:pt x="42316" y="81982"/>
                    <a:pt x="42730" y="81903"/>
                    <a:pt x="43145" y="81854"/>
                  </a:cubicBezTo>
                  <a:close/>
                  <a:moveTo>
                    <a:pt x="24174" y="75068"/>
                  </a:moveTo>
                  <a:lnTo>
                    <a:pt x="24174" y="75068"/>
                  </a:lnTo>
                  <a:cubicBezTo>
                    <a:pt x="24142" y="75318"/>
                    <a:pt x="24279" y="75671"/>
                    <a:pt x="23917" y="75671"/>
                  </a:cubicBezTo>
                  <a:cubicBezTo>
                    <a:pt x="23857" y="75671"/>
                    <a:pt x="23784" y="75661"/>
                    <a:pt x="23694" y="75640"/>
                  </a:cubicBezTo>
                  <a:cubicBezTo>
                    <a:pt x="23656" y="75631"/>
                    <a:pt x="23619" y="75627"/>
                    <a:pt x="23584" y="75627"/>
                  </a:cubicBezTo>
                  <a:cubicBezTo>
                    <a:pt x="23333" y="75627"/>
                    <a:pt x="23172" y="75849"/>
                    <a:pt x="23242" y="76179"/>
                  </a:cubicBezTo>
                  <a:cubicBezTo>
                    <a:pt x="23246" y="76186"/>
                    <a:pt x="23250" y="76196"/>
                    <a:pt x="23255" y="76206"/>
                  </a:cubicBezTo>
                  <a:cubicBezTo>
                    <a:pt x="23242" y="76193"/>
                    <a:pt x="23228" y="76181"/>
                    <a:pt x="23214" y="76170"/>
                  </a:cubicBezTo>
                  <a:cubicBezTo>
                    <a:pt x="22835" y="76053"/>
                    <a:pt x="22402" y="76151"/>
                    <a:pt x="22067" y="75847"/>
                  </a:cubicBezTo>
                  <a:cubicBezTo>
                    <a:pt x="22031" y="75814"/>
                    <a:pt x="21989" y="75800"/>
                    <a:pt x="21943" y="75800"/>
                  </a:cubicBezTo>
                  <a:cubicBezTo>
                    <a:pt x="21858" y="75800"/>
                    <a:pt x="21763" y="75848"/>
                    <a:pt x="21687" y="75907"/>
                  </a:cubicBezTo>
                  <a:cubicBezTo>
                    <a:pt x="21598" y="76096"/>
                    <a:pt x="21268" y="76223"/>
                    <a:pt x="21535" y="76502"/>
                  </a:cubicBezTo>
                  <a:cubicBezTo>
                    <a:pt x="21593" y="76585"/>
                    <a:pt x="21647" y="76614"/>
                    <a:pt x="21700" y="76614"/>
                  </a:cubicBezTo>
                  <a:cubicBezTo>
                    <a:pt x="21827" y="76614"/>
                    <a:pt x="21946" y="76446"/>
                    <a:pt x="22085" y="76446"/>
                  </a:cubicBezTo>
                  <a:cubicBezTo>
                    <a:pt x="22112" y="76446"/>
                    <a:pt x="22139" y="76452"/>
                    <a:pt x="22168" y="76467"/>
                  </a:cubicBezTo>
                  <a:cubicBezTo>
                    <a:pt x="22322" y="76547"/>
                    <a:pt x="22492" y="76587"/>
                    <a:pt x="22663" y="76587"/>
                  </a:cubicBezTo>
                  <a:cubicBezTo>
                    <a:pt x="22738" y="76587"/>
                    <a:pt x="22813" y="76580"/>
                    <a:pt x="22887" y="76564"/>
                  </a:cubicBezTo>
                  <a:cubicBezTo>
                    <a:pt x="23018" y="76536"/>
                    <a:pt x="23159" y="76503"/>
                    <a:pt x="23261" y="76428"/>
                  </a:cubicBezTo>
                  <a:cubicBezTo>
                    <a:pt x="23338" y="76373"/>
                    <a:pt x="23330" y="76307"/>
                    <a:pt x="23289" y="76247"/>
                  </a:cubicBezTo>
                  <a:lnTo>
                    <a:pt x="23289" y="76247"/>
                  </a:lnTo>
                  <a:cubicBezTo>
                    <a:pt x="24179" y="76352"/>
                    <a:pt x="24192" y="76353"/>
                    <a:pt x="24257" y="77328"/>
                  </a:cubicBezTo>
                  <a:cubicBezTo>
                    <a:pt x="24320" y="78288"/>
                    <a:pt x="24468" y="79245"/>
                    <a:pt x="24385" y="80210"/>
                  </a:cubicBezTo>
                  <a:lnTo>
                    <a:pt x="24377" y="80656"/>
                  </a:lnTo>
                  <a:cubicBezTo>
                    <a:pt x="24513" y="80792"/>
                    <a:pt x="24547" y="80960"/>
                    <a:pt x="24525" y="81144"/>
                  </a:cubicBezTo>
                  <a:cubicBezTo>
                    <a:pt x="24108" y="81248"/>
                    <a:pt x="23605" y="81114"/>
                    <a:pt x="23231" y="81534"/>
                  </a:cubicBezTo>
                  <a:cubicBezTo>
                    <a:pt x="23146" y="81338"/>
                    <a:pt x="22808" y="81438"/>
                    <a:pt x="22848" y="81165"/>
                  </a:cubicBezTo>
                  <a:cubicBezTo>
                    <a:pt x="22858" y="80986"/>
                    <a:pt x="22808" y="80892"/>
                    <a:pt x="22692" y="80892"/>
                  </a:cubicBezTo>
                  <a:cubicBezTo>
                    <a:pt x="22647" y="80892"/>
                    <a:pt x="22591" y="80907"/>
                    <a:pt x="22524" y="80936"/>
                  </a:cubicBezTo>
                  <a:cubicBezTo>
                    <a:pt x="22498" y="80945"/>
                    <a:pt x="22470" y="80948"/>
                    <a:pt x="22442" y="80948"/>
                  </a:cubicBezTo>
                  <a:cubicBezTo>
                    <a:pt x="22416" y="80948"/>
                    <a:pt x="22389" y="80946"/>
                    <a:pt x="22363" y="80946"/>
                  </a:cubicBezTo>
                  <a:cubicBezTo>
                    <a:pt x="22306" y="80946"/>
                    <a:pt x="22250" y="80955"/>
                    <a:pt x="22206" y="81010"/>
                  </a:cubicBezTo>
                  <a:cubicBezTo>
                    <a:pt x="22127" y="81045"/>
                    <a:pt x="22108" y="81099"/>
                    <a:pt x="22148" y="81175"/>
                  </a:cubicBezTo>
                  <a:lnTo>
                    <a:pt x="22349" y="81357"/>
                  </a:lnTo>
                  <a:cubicBezTo>
                    <a:pt x="22326" y="81681"/>
                    <a:pt x="21819" y="81529"/>
                    <a:pt x="21815" y="81886"/>
                  </a:cubicBezTo>
                  <a:cubicBezTo>
                    <a:pt x="21894" y="81932"/>
                    <a:pt x="21969" y="81950"/>
                    <a:pt x="22042" y="81950"/>
                  </a:cubicBezTo>
                  <a:cubicBezTo>
                    <a:pt x="22213" y="81950"/>
                    <a:pt x="22371" y="81854"/>
                    <a:pt x="22534" y="81819"/>
                  </a:cubicBezTo>
                  <a:cubicBezTo>
                    <a:pt x="22557" y="81820"/>
                    <a:pt x="22580" y="81821"/>
                    <a:pt x="22603" y="81821"/>
                  </a:cubicBezTo>
                  <a:cubicBezTo>
                    <a:pt x="22846" y="81821"/>
                    <a:pt x="23070" y="81766"/>
                    <a:pt x="23250" y="81641"/>
                  </a:cubicBezTo>
                  <a:cubicBezTo>
                    <a:pt x="23249" y="81627"/>
                    <a:pt x="23248" y="81614"/>
                    <a:pt x="23247" y="81601"/>
                  </a:cubicBezTo>
                  <a:lnTo>
                    <a:pt x="23247" y="81601"/>
                  </a:lnTo>
                  <a:cubicBezTo>
                    <a:pt x="23360" y="81638"/>
                    <a:pt x="23467" y="81652"/>
                    <a:pt x="23570" y="81652"/>
                  </a:cubicBezTo>
                  <a:cubicBezTo>
                    <a:pt x="23907" y="81652"/>
                    <a:pt x="24201" y="81502"/>
                    <a:pt x="24504" y="81502"/>
                  </a:cubicBezTo>
                  <a:cubicBezTo>
                    <a:pt x="24517" y="81502"/>
                    <a:pt x="24530" y="81502"/>
                    <a:pt x="24544" y="81503"/>
                  </a:cubicBezTo>
                  <a:cubicBezTo>
                    <a:pt x="24616" y="81758"/>
                    <a:pt x="24705" y="82013"/>
                    <a:pt x="24357" y="82013"/>
                  </a:cubicBezTo>
                  <a:cubicBezTo>
                    <a:pt x="24319" y="82013"/>
                    <a:pt x="24276" y="82010"/>
                    <a:pt x="24228" y="82004"/>
                  </a:cubicBezTo>
                  <a:cubicBezTo>
                    <a:pt x="24143" y="81992"/>
                    <a:pt x="24059" y="81987"/>
                    <a:pt x="23977" y="81987"/>
                  </a:cubicBezTo>
                  <a:cubicBezTo>
                    <a:pt x="23588" y="81987"/>
                    <a:pt x="23229" y="82112"/>
                    <a:pt x="22904" y="82365"/>
                  </a:cubicBezTo>
                  <a:cubicBezTo>
                    <a:pt x="22803" y="82443"/>
                    <a:pt x="22670" y="82542"/>
                    <a:pt x="22558" y="82542"/>
                  </a:cubicBezTo>
                  <a:cubicBezTo>
                    <a:pt x="22553" y="82542"/>
                    <a:pt x="22549" y="82542"/>
                    <a:pt x="22544" y="82541"/>
                  </a:cubicBezTo>
                  <a:cubicBezTo>
                    <a:pt x="22460" y="82534"/>
                    <a:pt x="22379" y="82530"/>
                    <a:pt x="22298" y="82530"/>
                  </a:cubicBezTo>
                  <a:cubicBezTo>
                    <a:pt x="21758" y="82530"/>
                    <a:pt x="21295" y="82700"/>
                    <a:pt x="20907" y="83144"/>
                  </a:cubicBezTo>
                  <a:cubicBezTo>
                    <a:pt x="20847" y="83213"/>
                    <a:pt x="20773" y="83236"/>
                    <a:pt x="20693" y="83236"/>
                  </a:cubicBezTo>
                  <a:cubicBezTo>
                    <a:pt x="20558" y="83236"/>
                    <a:pt x="20406" y="83171"/>
                    <a:pt x="20273" y="83154"/>
                  </a:cubicBezTo>
                  <a:cubicBezTo>
                    <a:pt x="20165" y="83140"/>
                    <a:pt x="20059" y="83131"/>
                    <a:pt x="19954" y="83131"/>
                  </a:cubicBezTo>
                  <a:cubicBezTo>
                    <a:pt x="19675" y="83131"/>
                    <a:pt x="19408" y="83192"/>
                    <a:pt x="19165" y="83371"/>
                  </a:cubicBezTo>
                  <a:cubicBezTo>
                    <a:pt x="19089" y="83426"/>
                    <a:pt x="19051" y="83485"/>
                    <a:pt x="19058" y="83541"/>
                  </a:cubicBezTo>
                  <a:cubicBezTo>
                    <a:pt x="19054" y="83540"/>
                    <a:pt x="19051" y="83540"/>
                    <a:pt x="19047" y="83540"/>
                  </a:cubicBezTo>
                  <a:cubicBezTo>
                    <a:pt x="19035" y="83540"/>
                    <a:pt x="19021" y="83545"/>
                    <a:pt x="19005" y="83558"/>
                  </a:cubicBezTo>
                  <a:cubicBezTo>
                    <a:pt x="18600" y="83880"/>
                    <a:pt x="18113" y="83709"/>
                    <a:pt x="17672" y="83806"/>
                  </a:cubicBezTo>
                  <a:cubicBezTo>
                    <a:pt x="17647" y="83802"/>
                    <a:pt x="17624" y="83799"/>
                    <a:pt x="17601" y="83799"/>
                  </a:cubicBezTo>
                  <a:cubicBezTo>
                    <a:pt x="17530" y="83799"/>
                    <a:pt x="17468" y="83824"/>
                    <a:pt x="17425" y="83899"/>
                  </a:cubicBezTo>
                  <a:cubicBezTo>
                    <a:pt x="17413" y="83910"/>
                    <a:pt x="17402" y="83921"/>
                    <a:pt x="17393" y="83934"/>
                  </a:cubicBezTo>
                  <a:cubicBezTo>
                    <a:pt x="17390" y="83932"/>
                    <a:pt x="17388" y="83931"/>
                    <a:pt x="17385" y="83930"/>
                  </a:cubicBezTo>
                  <a:cubicBezTo>
                    <a:pt x="17336" y="83911"/>
                    <a:pt x="17272" y="83898"/>
                    <a:pt x="17212" y="83898"/>
                  </a:cubicBezTo>
                  <a:cubicBezTo>
                    <a:pt x="17159" y="83898"/>
                    <a:pt x="17110" y="83908"/>
                    <a:pt x="17079" y="83933"/>
                  </a:cubicBezTo>
                  <a:cubicBezTo>
                    <a:pt x="16561" y="84337"/>
                    <a:pt x="15913" y="84348"/>
                    <a:pt x="15326" y="84541"/>
                  </a:cubicBezTo>
                  <a:cubicBezTo>
                    <a:pt x="15155" y="84588"/>
                    <a:pt x="14894" y="84540"/>
                    <a:pt x="14985" y="84864"/>
                  </a:cubicBezTo>
                  <a:cubicBezTo>
                    <a:pt x="14986" y="84865"/>
                    <a:pt x="14986" y="84867"/>
                    <a:pt x="14987" y="84868"/>
                  </a:cubicBezTo>
                  <a:lnTo>
                    <a:pt x="14987" y="84868"/>
                  </a:lnTo>
                  <a:lnTo>
                    <a:pt x="14984" y="84864"/>
                  </a:lnTo>
                  <a:cubicBezTo>
                    <a:pt x="14940" y="84792"/>
                    <a:pt x="14898" y="84767"/>
                    <a:pt x="14856" y="84767"/>
                  </a:cubicBezTo>
                  <a:cubicBezTo>
                    <a:pt x="14788" y="84767"/>
                    <a:pt x="14722" y="84833"/>
                    <a:pt x="14655" y="84874"/>
                  </a:cubicBezTo>
                  <a:cubicBezTo>
                    <a:pt x="14335" y="84518"/>
                    <a:pt x="14406" y="84236"/>
                    <a:pt x="14818" y="84019"/>
                  </a:cubicBezTo>
                  <a:cubicBezTo>
                    <a:pt x="17134" y="83335"/>
                    <a:pt x="19450" y="82649"/>
                    <a:pt x="21765" y="81964"/>
                  </a:cubicBezTo>
                  <a:cubicBezTo>
                    <a:pt x="21783" y="81958"/>
                    <a:pt x="21800" y="81925"/>
                    <a:pt x="21804" y="81903"/>
                  </a:cubicBezTo>
                  <a:cubicBezTo>
                    <a:pt x="21807" y="81877"/>
                    <a:pt x="21796" y="81848"/>
                    <a:pt x="21779" y="81750"/>
                  </a:cubicBezTo>
                  <a:cubicBezTo>
                    <a:pt x="21716" y="81727"/>
                    <a:pt x="21652" y="81718"/>
                    <a:pt x="21588" y="81718"/>
                  </a:cubicBezTo>
                  <a:cubicBezTo>
                    <a:pt x="21321" y="81718"/>
                    <a:pt x="21052" y="81877"/>
                    <a:pt x="20788" y="81877"/>
                  </a:cubicBezTo>
                  <a:cubicBezTo>
                    <a:pt x="20714" y="81877"/>
                    <a:pt x="20641" y="81865"/>
                    <a:pt x="20568" y="81833"/>
                  </a:cubicBezTo>
                  <a:cubicBezTo>
                    <a:pt x="20347" y="81592"/>
                    <a:pt x="20874" y="81321"/>
                    <a:pt x="20509" y="81099"/>
                  </a:cubicBezTo>
                  <a:lnTo>
                    <a:pt x="20509" y="81099"/>
                  </a:lnTo>
                  <a:cubicBezTo>
                    <a:pt x="20271" y="81345"/>
                    <a:pt x="20027" y="81483"/>
                    <a:pt x="19732" y="81483"/>
                  </a:cubicBezTo>
                  <a:cubicBezTo>
                    <a:pt x="19591" y="81483"/>
                    <a:pt x="19439" y="81452"/>
                    <a:pt x="19270" y="81386"/>
                  </a:cubicBezTo>
                  <a:cubicBezTo>
                    <a:pt x="19184" y="81352"/>
                    <a:pt x="19100" y="81337"/>
                    <a:pt x="19018" y="81337"/>
                  </a:cubicBezTo>
                  <a:cubicBezTo>
                    <a:pt x="18702" y="81337"/>
                    <a:pt x="18416" y="81562"/>
                    <a:pt x="18185" y="81823"/>
                  </a:cubicBezTo>
                  <a:cubicBezTo>
                    <a:pt x="18066" y="81958"/>
                    <a:pt x="17994" y="82169"/>
                    <a:pt x="17785" y="82169"/>
                  </a:cubicBezTo>
                  <a:cubicBezTo>
                    <a:pt x="17754" y="82169"/>
                    <a:pt x="17720" y="82164"/>
                    <a:pt x="17683" y="82154"/>
                  </a:cubicBezTo>
                  <a:lnTo>
                    <a:pt x="17683" y="82154"/>
                  </a:lnTo>
                  <a:cubicBezTo>
                    <a:pt x="17683" y="82154"/>
                    <a:pt x="17683" y="82154"/>
                    <a:pt x="17683" y="82154"/>
                  </a:cubicBezTo>
                  <a:cubicBezTo>
                    <a:pt x="17444" y="81994"/>
                    <a:pt x="17208" y="81917"/>
                    <a:pt x="16982" y="81917"/>
                  </a:cubicBezTo>
                  <a:cubicBezTo>
                    <a:pt x="16679" y="81917"/>
                    <a:pt x="16392" y="82055"/>
                    <a:pt x="16138" y="82313"/>
                  </a:cubicBezTo>
                  <a:cubicBezTo>
                    <a:pt x="15897" y="82556"/>
                    <a:pt x="15661" y="82687"/>
                    <a:pt x="15352" y="82687"/>
                  </a:cubicBezTo>
                  <a:cubicBezTo>
                    <a:pt x="15308" y="82687"/>
                    <a:pt x="15262" y="82684"/>
                    <a:pt x="15215" y="82679"/>
                  </a:cubicBezTo>
                  <a:cubicBezTo>
                    <a:pt x="15183" y="82675"/>
                    <a:pt x="15151" y="82673"/>
                    <a:pt x="15119" y="82673"/>
                  </a:cubicBezTo>
                  <a:cubicBezTo>
                    <a:pt x="14990" y="82673"/>
                    <a:pt x="14862" y="82709"/>
                    <a:pt x="14768" y="82824"/>
                  </a:cubicBezTo>
                  <a:cubicBezTo>
                    <a:pt x="14716" y="82836"/>
                    <a:pt x="14673" y="82842"/>
                    <a:pt x="14635" y="82842"/>
                  </a:cubicBezTo>
                  <a:cubicBezTo>
                    <a:pt x="14410" y="82842"/>
                    <a:pt x="14426" y="82636"/>
                    <a:pt x="14453" y="82440"/>
                  </a:cubicBezTo>
                  <a:cubicBezTo>
                    <a:pt x="14576" y="81566"/>
                    <a:pt x="14704" y="80691"/>
                    <a:pt x="14836" y="79818"/>
                  </a:cubicBezTo>
                  <a:cubicBezTo>
                    <a:pt x="14882" y="79525"/>
                    <a:pt x="14850" y="79197"/>
                    <a:pt x="15159" y="79007"/>
                  </a:cubicBezTo>
                  <a:cubicBezTo>
                    <a:pt x="15161" y="79007"/>
                    <a:pt x="15163" y="79007"/>
                    <a:pt x="15166" y="79007"/>
                  </a:cubicBezTo>
                  <a:cubicBezTo>
                    <a:pt x="15509" y="79007"/>
                    <a:pt x="15702" y="78775"/>
                    <a:pt x="15886" y="78534"/>
                  </a:cubicBezTo>
                  <a:cubicBezTo>
                    <a:pt x="15965" y="78431"/>
                    <a:pt x="16036" y="78348"/>
                    <a:pt x="16153" y="78348"/>
                  </a:cubicBezTo>
                  <a:cubicBezTo>
                    <a:pt x="16193" y="78348"/>
                    <a:pt x="16238" y="78357"/>
                    <a:pt x="16291" y="78379"/>
                  </a:cubicBezTo>
                  <a:cubicBezTo>
                    <a:pt x="16444" y="78443"/>
                    <a:pt x="16586" y="78472"/>
                    <a:pt x="16717" y="78472"/>
                  </a:cubicBezTo>
                  <a:cubicBezTo>
                    <a:pt x="17154" y="78472"/>
                    <a:pt x="17483" y="78161"/>
                    <a:pt x="17791" y="77824"/>
                  </a:cubicBezTo>
                  <a:cubicBezTo>
                    <a:pt x="17897" y="77707"/>
                    <a:pt x="17960" y="77612"/>
                    <a:pt x="18116" y="77612"/>
                  </a:cubicBezTo>
                  <a:cubicBezTo>
                    <a:pt x="18154" y="77612"/>
                    <a:pt x="18197" y="77618"/>
                    <a:pt x="18248" y="77630"/>
                  </a:cubicBezTo>
                  <a:cubicBezTo>
                    <a:pt x="18505" y="77691"/>
                    <a:pt x="18705" y="77726"/>
                    <a:pt x="18872" y="77726"/>
                  </a:cubicBezTo>
                  <a:cubicBezTo>
                    <a:pt x="19303" y="77726"/>
                    <a:pt x="19508" y="77490"/>
                    <a:pt x="19891" y="76852"/>
                  </a:cubicBezTo>
                  <a:cubicBezTo>
                    <a:pt x="20060" y="76944"/>
                    <a:pt x="20221" y="77080"/>
                    <a:pt x="20402" y="77118"/>
                  </a:cubicBezTo>
                  <a:cubicBezTo>
                    <a:pt x="20543" y="77146"/>
                    <a:pt x="20694" y="77188"/>
                    <a:pt x="20833" y="77188"/>
                  </a:cubicBezTo>
                  <a:cubicBezTo>
                    <a:pt x="21017" y="77188"/>
                    <a:pt x="21182" y="77115"/>
                    <a:pt x="21278" y="76843"/>
                  </a:cubicBezTo>
                  <a:cubicBezTo>
                    <a:pt x="21229" y="76702"/>
                    <a:pt x="21144" y="76675"/>
                    <a:pt x="21049" y="76675"/>
                  </a:cubicBezTo>
                  <a:cubicBezTo>
                    <a:pt x="20987" y="76675"/>
                    <a:pt x="20921" y="76686"/>
                    <a:pt x="20859" y="76686"/>
                  </a:cubicBezTo>
                  <a:cubicBezTo>
                    <a:pt x="20833" y="76686"/>
                    <a:pt x="20808" y="76684"/>
                    <a:pt x="20784" y="76679"/>
                  </a:cubicBezTo>
                  <a:cubicBezTo>
                    <a:pt x="20743" y="76704"/>
                    <a:pt x="20703" y="76718"/>
                    <a:pt x="20665" y="76718"/>
                  </a:cubicBezTo>
                  <a:cubicBezTo>
                    <a:pt x="20620" y="76718"/>
                    <a:pt x="20576" y="76700"/>
                    <a:pt x="20533" y="76661"/>
                  </a:cubicBezTo>
                  <a:cubicBezTo>
                    <a:pt x="20221" y="76486"/>
                    <a:pt x="20054" y="76393"/>
                    <a:pt x="19934" y="76393"/>
                  </a:cubicBezTo>
                  <a:cubicBezTo>
                    <a:pt x="19795" y="76393"/>
                    <a:pt x="19720" y="76519"/>
                    <a:pt x="19558" y="76793"/>
                  </a:cubicBezTo>
                  <a:cubicBezTo>
                    <a:pt x="19197" y="77174"/>
                    <a:pt x="19034" y="77345"/>
                    <a:pt x="18810" y="77345"/>
                  </a:cubicBezTo>
                  <a:cubicBezTo>
                    <a:pt x="18627" y="77345"/>
                    <a:pt x="18402" y="77229"/>
                    <a:pt x="17992" y="77021"/>
                  </a:cubicBezTo>
                  <a:cubicBezTo>
                    <a:pt x="17956" y="77003"/>
                    <a:pt x="17914" y="76998"/>
                    <a:pt x="17870" y="76998"/>
                  </a:cubicBezTo>
                  <a:cubicBezTo>
                    <a:pt x="17811" y="76998"/>
                    <a:pt x="17749" y="77007"/>
                    <a:pt x="17690" y="77007"/>
                  </a:cubicBezTo>
                  <a:cubicBezTo>
                    <a:pt x="17687" y="77007"/>
                    <a:pt x="17683" y="77007"/>
                    <a:pt x="17679" y="77006"/>
                  </a:cubicBezTo>
                  <a:cubicBezTo>
                    <a:pt x="17673" y="77303"/>
                    <a:pt x="17488" y="77517"/>
                    <a:pt x="17312" y="77719"/>
                  </a:cubicBezTo>
                  <a:cubicBezTo>
                    <a:pt x="17154" y="77900"/>
                    <a:pt x="16921" y="78081"/>
                    <a:pt x="16708" y="78081"/>
                  </a:cubicBezTo>
                  <a:cubicBezTo>
                    <a:pt x="16641" y="78081"/>
                    <a:pt x="16576" y="78063"/>
                    <a:pt x="16516" y="78022"/>
                  </a:cubicBezTo>
                  <a:cubicBezTo>
                    <a:pt x="16337" y="77899"/>
                    <a:pt x="16194" y="77847"/>
                    <a:pt x="16073" y="77847"/>
                  </a:cubicBezTo>
                  <a:cubicBezTo>
                    <a:pt x="15820" y="77847"/>
                    <a:pt x="15666" y="78073"/>
                    <a:pt x="15501" y="78353"/>
                  </a:cubicBezTo>
                  <a:cubicBezTo>
                    <a:pt x="15402" y="78521"/>
                    <a:pt x="15241" y="78628"/>
                    <a:pt x="15032" y="78628"/>
                  </a:cubicBezTo>
                  <a:cubicBezTo>
                    <a:pt x="15028" y="78628"/>
                    <a:pt x="15024" y="78628"/>
                    <a:pt x="15020" y="78628"/>
                  </a:cubicBezTo>
                  <a:cubicBezTo>
                    <a:pt x="15038" y="78260"/>
                    <a:pt x="15077" y="77903"/>
                    <a:pt x="15463" y="77713"/>
                  </a:cubicBezTo>
                  <a:cubicBezTo>
                    <a:pt x="15950" y="77527"/>
                    <a:pt x="16433" y="77331"/>
                    <a:pt x="16926" y="77160"/>
                  </a:cubicBezTo>
                  <a:cubicBezTo>
                    <a:pt x="17107" y="77097"/>
                    <a:pt x="17274" y="76941"/>
                    <a:pt x="17472" y="76941"/>
                  </a:cubicBezTo>
                  <a:cubicBezTo>
                    <a:pt x="17535" y="76941"/>
                    <a:pt x="17602" y="76957"/>
                    <a:pt x="17673" y="76996"/>
                  </a:cubicBezTo>
                  <a:cubicBezTo>
                    <a:pt x="17670" y="76661"/>
                    <a:pt x="18121" y="76776"/>
                    <a:pt x="18180" y="76502"/>
                  </a:cubicBezTo>
                  <a:cubicBezTo>
                    <a:pt x="18946" y="76402"/>
                    <a:pt x="19621" y="76010"/>
                    <a:pt x="20357" y="75812"/>
                  </a:cubicBezTo>
                  <a:cubicBezTo>
                    <a:pt x="20357" y="75812"/>
                    <a:pt x="20357" y="75811"/>
                    <a:pt x="20357" y="75811"/>
                  </a:cubicBezTo>
                  <a:lnTo>
                    <a:pt x="20357" y="75811"/>
                  </a:lnTo>
                  <a:lnTo>
                    <a:pt x="21670" y="75550"/>
                  </a:lnTo>
                  <a:cubicBezTo>
                    <a:pt x="22498" y="75350"/>
                    <a:pt x="23322" y="75139"/>
                    <a:pt x="24174" y="75068"/>
                  </a:cubicBezTo>
                  <a:close/>
                  <a:moveTo>
                    <a:pt x="97291" y="74663"/>
                  </a:moveTo>
                  <a:lnTo>
                    <a:pt x="98095" y="74712"/>
                  </a:lnTo>
                  <a:cubicBezTo>
                    <a:pt x="98391" y="74936"/>
                    <a:pt x="98789" y="75070"/>
                    <a:pt x="98810" y="75533"/>
                  </a:cubicBezTo>
                  <a:cubicBezTo>
                    <a:pt x="98818" y="75696"/>
                    <a:pt x="98845" y="75866"/>
                    <a:pt x="98628" y="75923"/>
                  </a:cubicBezTo>
                  <a:cubicBezTo>
                    <a:pt x="98574" y="75965"/>
                    <a:pt x="98521" y="76008"/>
                    <a:pt x="98468" y="76050"/>
                  </a:cubicBezTo>
                  <a:cubicBezTo>
                    <a:pt x="98478" y="76085"/>
                    <a:pt x="98505" y="76111"/>
                    <a:pt x="98541" y="76120"/>
                  </a:cubicBezTo>
                  <a:cubicBezTo>
                    <a:pt x="98594" y="76222"/>
                    <a:pt x="98663" y="76305"/>
                    <a:pt x="98787" y="76317"/>
                  </a:cubicBezTo>
                  <a:cubicBezTo>
                    <a:pt x="99212" y="76680"/>
                    <a:pt x="99598" y="77093"/>
                    <a:pt x="100113" y="77339"/>
                  </a:cubicBezTo>
                  <a:cubicBezTo>
                    <a:pt x="100131" y="77493"/>
                    <a:pt x="100256" y="77569"/>
                    <a:pt x="100357" y="77656"/>
                  </a:cubicBezTo>
                  <a:cubicBezTo>
                    <a:pt x="102297" y="79320"/>
                    <a:pt x="104027" y="81188"/>
                    <a:pt x="105678" y="83133"/>
                  </a:cubicBezTo>
                  <a:cubicBezTo>
                    <a:pt x="105839" y="83324"/>
                    <a:pt x="106011" y="83504"/>
                    <a:pt x="106193" y="83675"/>
                  </a:cubicBezTo>
                  <a:cubicBezTo>
                    <a:pt x="106229" y="83708"/>
                    <a:pt x="106267" y="83723"/>
                    <a:pt x="106303" y="83723"/>
                  </a:cubicBezTo>
                  <a:cubicBezTo>
                    <a:pt x="106363" y="83723"/>
                    <a:pt x="106420" y="83683"/>
                    <a:pt x="106465" y="83615"/>
                  </a:cubicBezTo>
                  <a:cubicBezTo>
                    <a:pt x="106538" y="83280"/>
                    <a:pt x="106244" y="83138"/>
                    <a:pt x="106086" y="82935"/>
                  </a:cubicBezTo>
                  <a:cubicBezTo>
                    <a:pt x="105836" y="82614"/>
                    <a:pt x="105549" y="82319"/>
                    <a:pt x="105241" y="81973"/>
                  </a:cubicBezTo>
                  <a:cubicBezTo>
                    <a:pt x="105246" y="81973"/>
                    <a:pt x="105250" y="81973"/>
                    <a:pt x="105255" y="81973"/>
                  </a:cubicBezTo>
                  <a:cubicBezTo>
                    <a:pt x="106449" y="81973"/>
                    <a:pt x="106928" y="82528"/>
                    <a:pt x="106828" y="83694"/>
                  </a:cubicBezTo>
                  <a:cubicBezTo>
                    <a:pt x="106830" y="83694"/>
                    <a:pt x="106831" y="83694"/>
                    <a:pt x="106833" y="83694"/>
                  </a:cubicBezTo>
                  <a:cubicBezTo>
                    <a:pt x="106927" y="83694"/>
                    <a:pt x="106920" y="83785"/>
                    <a:pt x="106946" y="83845"/>
                  </a:cubicBezTo>
                  <a:lnTo>
                    <a:pt x="106827" y="83711"/>
                  </a:lnTo>
                  <a:lnTo>
                    <a:pt x="106479" y="83627"/>
                  </a:lnTo>
                  <a:lnTo>
                    <a:pt x="106479" y="83627"/>
                  </a:lnTo>
                  <a:cubicBezTo>
                    <a:pt x="106325" y="83792"/>
                    <a:pt x="106410" y="83949"/>
                    <a:pt x="106529" y="84064"/>
                  </a:cubicBezTo>
                  <a:cubicBezTo>
                    <a:pt x="106815" y="84339"/>
                    <a:pt x="106927" y="84803"/>
                    <a:pt x="107401" y="84876"/>
                  </a:cubicBezTo>
                  <a:lnTo>
                    <a:pt x="107404" y="84879"/>
                  </a:lnTo>
                  <a:cubicBezTo>
                    <a:pt x="107185" y="85143"/>
                    <a:pt x="107019" y="85275"/>
                    <a:pt x="106871" y="85275"/>
                  </a:cubicBezTo>
                  <a:cubicBezTo>
                    <a:pt x="106716" y="85275"/>
                    <a:pt x="106581" y="85131"/>
                    <a:pt x="106425" y="84841"/>
                  </a:cubicBezTo>
                  <a:lnTo>
                    <a:pt x="106426" y="84841"/>
                  </a:lnTo>
                  <a:cubicBezTo>
                    <a:pt x="106362" y="84720"/>
                    <a:pt x="106295" y="84601"/>
                    <a:pt x="106229" y="84481"/>
                  </a:cubicBezTo>
                  <a:cubicBezTo>
                    <a:pt x="106141" y="84233"/>
                    <a:pt x="105989" y="84051"/>
                    <a:pt x="105724" y="83981"/>
                  </a:cubicBezTo>
                  <a:cubicBezTo>
                    <a:pt x="105418" y="83850"/>
                    <a:pt x="105098" y="83734"/>
                    <a:pt x="104995" y="83364"/>
                  </a:cubicBezTo>
                  <a:cubicBezTo>
                    <a:pt x="104978" y="83284"/>
                    <a:pt x="104978" y="83195"/>
                    <a:pt x="104939" y="83126"/>
                  </a:cubicBezTo>
                  <a:cubicBezTo>
                    <a:pt x="104664" y="82626"/>
                    <a:pt x="104225" y="82335"/>
                    <a:pt x="103742" y="82033"/>
                  </a:cubicBezTo>
                  <a:cubicBezTo>
                    <a:pt x="103279" y="81745"/>
                    <a:pt x="103279" y="80991"/>
                    <a:pt x="102715" y="80708"/>
                  </a:cubicBezTo>
                  <a:cubicBezTo>
                    <a:pt x="102666" y="80683"/>
                    <a:pt x="102623" y="80642"/>
                    <a:pt x="102572" y="80623"/>
                  </a:cubicBezTo>
                  <a:cubicBezTo>
                    <a:pt x="101983" y="80408"/>
                    <a:pt x="101493" y="80100"/>
                    <a:pt x="101342" y="79424"/>
                  </a:cubicBezTo>
                  <a:cubicBezTo>
                    <a:pt x="101316" y="79308"/>
                    <a:pt x="101187" y="79154"/>
                    <a:pt x="101077" y="79124"/>
                  </a:cubicBezTo>
                  <a:cubicBezTo>
                    <a:pt x="100516" y="78972"/>
                    <a:pt x="100226" y="78478"/>
                    <a:pt x="99798" y="78163"/>
                  </a:cubicBezTo>
                  <a:cubicBezTo>
                    <a:pt x="99746" y="78503"/>
                    <a:pt x="99715" y="78642"/>
                    <a:pt x="99592" y="78642"/>
                  </a:cubicBezTo>
                  <a:cubicBezTo>
                    <a:pt x="99517" y="78642"/>
                    <a:pt x="99406" y="78588"/>
                    <a:pt x="99233" y="78496"/>
                  </a:cubicBezTo>
                  <a:cubicBezTo>
                    <a:pt x="98973" y="78358"/>
                    <a:pt x="98673" y="78248"/>
                    <a:pt x="98573" y="77887"/>
                  </a:cubicBezTo>
                  <a:cubicBezTo>
                    <a:pt x="98630" y="77863"/>
                    <a:pt x="98684" y="77854"/>
                    <a:pt x="98734" y="77854"/>
                  </a:cubicBezTo>
                  <a:cubicBezTo>
                    <a:pt x="98954" y="77854"/>
                    <a:pt x="99114" y="78042"/>
                    <a:pt x="99309" y="78099"/>
                  </a:cubicBezTo>
                  <a:cubicBezTo>
                    <a:pt x="99416" y="78130"/>
                    <a:pt x="99514" y="78264"/>
                    <a:pt x="99628" y="78264"/>
                  </a:cubicBezTo>
                  <a:cubicBezTo>
                    <a:pt x="99679" y="78264"/>
                    <a:pt x="99734" y="78237"/>
                    <a:pt x="99794" y="78160"/>
                  </a:cubicBezTo>
                  <a:cubicBezTo>
                    <a:pt x="99623" y="77761"/>
                    <a:pt x="99236" y="77636"/>
                    <a:pt x="98889" y="77489"/>
                  </a:cubicBezTo>
                  <a:cubicBezTo>
                    <a:pt x="98511" y="77329"/>
                    <a:pt x="98229" y="77130"/>
                    <a:pt x="98093" y="76713"/>
                  </a:cubicBezTo>
                  <a:cubicBezTo>
                    <a:pt x="97976" y="76355"/>
                    <a:pt x="97690" y="76083"/>
                    <a:pt x="97316" y="76020"/>
                  </a:cubicBezTo>
                  <a:cubicBezTo>
                    <a:pt x="97019" y="75970"/>
                    <a:pt x="96860" y="75735"/>
                    <a:pt x="96609" y="75641"/>
                  </a:cubicBezTo>
                  <a:cubicBezTo>
                    <a:pt x="96642" y="75417"/>
                    <a:pt x="96558" y="75310"/>
                    <a:pt x="96368" y="75310"/>
                  </a:cubicBezTo>
                  <a:cubicBezTo>
                    <a:pt x="96342" y="75310"/>
                    <a:pt x="96314" y="75312"/>
                    <a:pt x="96284" y="75316"/>
                  </a:cubicBezTo>
                  <a:cubicBezTo>
                    <a:pt x="96201" y="74774"/>
                    <a:pt x="96598" y="74851"/>
                    <a:pt x="96922" y="74834"/>
                  </a:cubicBezTo>
                  <a:lnTo>
                    <a:pt x="97291" y="74663"/>
                  </a:lnTo>
                  <a:close/>
                  <a:moveTo>
                    <a:pt x="98718" y="84640"/>
                  </a:moveTo>
                  <a:cubicBezTo>
                    <a:pt x="98971" y="84640"/>
                    <a:pt x="99040" y="84853"/>
                    <a:pt x="99096" y="85436"/>
                  </a:cubicBezTo>
                  <a:cubicBezTo>
                    <a:pt x="98732" y="85209"/>
                    <a:pt x="98496" y="85008"/>
                    <a:pt x="98298" y="84739"/>
                  </a:cubicBezTo>
                  <a:cubicBezTo>
                    <a:pt x="98477" y="84677"/>
                    <a:pt x="98614" y="84640"/>
                    <a:pt x="98718" y="84640"/>
                  </a:cubicBezTo>
                  <a:close/>
                  <a:moveTo>
                    <a:pt x="103766" y="83727"/>
                  </a:moveTo>
                  <a:cubicBezTo>
                    <a:pt x="104059" y="83727"/>
                    <a:pt x="104260" y="84037"/>
                    <a:pt x="104553" y="84037"/>
                  </a:cubicBezTo>
                  <a:cubicBezTo>
                    <a:pt x="104583" y="84037"/>
                    <a:pt x="104615" y="84034"/>
                    <a:pt x="104647" y="84027"/>
                  </a:cubicBezTo>
                  <a:cubicBezTo>
                    <a:pt x="105058" y="84442"/>
                    <a:pt x="105230" y="85045"/>
                    <a:pt x="105725" y="85397"/>
                  </a:cubicBezTo>
                  <a:cubicBezTo>
                    <a:pt x="105771" y="85430"/>
                    <a:pt x="105796" y="85572"/>
                    <a:pt x="105765" y="85614"/>
                  </a:cubicBezTo>
                  <a:lnTo>
                    <a:pt x="105766" y="85615"/>
                  </a:lnTo>
                  <a:cubicBezTo>
                    <a:pt x="105721" y="85677"/>
                    <a:pt x="105645" y="85719"/>
                    <a:pt x="105570" y="85719"/>
                  </a:cubicBezTo>
                  <a:cubicBezTo>
                    <a:pt x="105534" y="85719"/>
                    <a:pt x="105499" y="85709"/>
                    <a:pt x="105468" y="85688"/>
                  </a:cubicBezTo>
                  <a:cubicBezTo>
                    <a:pt x="105335" y="85596"/>
                    <a:pt x="105220" y="85470"/>
                    <a:pt x="105115" y="85343"/>
                  </a:cubicBezTo>
                  <a:cubicBezTo>
                    <a:pt x="104725" y="84869"/>
                    <a:pt x="104291" y="84438"/>
                    <a:pt x="103839" y="84023"/>
                  </a:cubicBezTo>
                  <a:lnTo>
                    <a:pt x="103668" y="83774"/>
                  </a:lnTo>
                  <a:cubicBezTo>
                    <a:pt x="103668" y="83774"/>
                    <a:pt x="103685" y="83735"/>
                    <a:pt x="103685" y="83735"/>
                  </a:cubicBezTo>
                  <a:cubicBezTo>
                    <a:pt x="103712" y="83730"/>
                    <a:pt x="103739" y="83727"/>
                    <a:pt x="103766" y="83727"/>
                  </a:cubicBezTo>
                  <a:close/>
                  <a:moveTo>
                    <a:pt x="47335" y="83895"/>
                  </a:moveTo>
                  <a:cubicBezTo>
                    <a:pt x="47360" y="83895"/>
                    <a:pt x="47387" y="83897"/>
                    <a:pt x="47416" y="83902"/>
                  </a:cubicBezTo>
                  <a:cubicBezTo>
                    <a:pt x="47577" y="83928"/>
                    <a:pt x="47742" y="83927"/>
                    <a:pt x="47955" y="83942"/>
                  </a:cubicBezTo>
                  <a:cubicBezTo>
                    <a:pt x="48044" y="84247"/>
                    <a:pt x="47970" y="84490"/>
                    <a:pt x="47933" y="84733"/>
                  </a:cubicBezTo>
                  <a:cubicBezTo>
                    <a:pt x="47795" y="85656"/>
                    <a:pt x="47792" y="85655"/>
                    <a:pt x="46854" y="85853"/>
                  </a:cubicBezTo>
                  <a:lnTo>
                    <a:pt x="46854" y="85854"/>
                  </a:lnTo>
                  <a:cubicBezTo>
                    <a:pt x="46736" y="85259"/>
                    <a:pt x="47004" y="84716"/>
                    <a:pt x="47066" y="84152"/>
                  </a:cubicBezTo>
                  <a:cubicBezTo>
                    <a:pt x="47084" y="83991"/>
                    <a:pt x="47174" y="83895"/>
                    <a:pt x="47335" y="83895"/>
                  </a:cubicBezTo>
                  <a:close/>
                  <a:moveTo>
                    <a:pt x="103143" y="73599"/>
                  </a:moveTo>
                  <a:cubicBezTo>
                    <a:pt x="103365" y="73599"/>
                    <a:pt x="103588" y="73604"/>
                    <a:pt x="103812" y="73615"/>
                  </a:cubicBezTo>
                  <a:cubicBezTo>
                    <a:pt x="107225" y="73774"/>
                    <a:pt x="110112" y="75141"/>
                    <a:pt x="112566" y="77479"/>
                  </a:cubicBezTo>
                  <a:cubicBezTo>
                    <a:pt x="112975" y="77869"/>
                    <a:pt x="113273" y="78342"/>
                    <a:pt x="113514" y="78850"/>
                  </a:cubicBezTo>
                  <a:cubicBezTo>
                    <a:pt x="114615" y="81169"/>
                    <a:pt x="114864" y="83547"/>
                    <a:pt x="113964" y="85991"/>
                  </a:cubicBezTo>
                  <a:lnTo>
                    <a:pt x="113965" y="85991"/>
                  </a:lnTo>
                  <a:cubicBezTo>
                    <a:pt x="113943" y="85991"/>
                    <a:pt x="113902" y="86000"/>
                    <a:pt x="113869" y="86000"/>
                  </a:cubicBezTo>
                  <a:cubicBezTo>
                    <a:pt x="113851" y="86000"/>
                    <a:pt x="113836" y="85997"/>
                    <a:pt x="113829" y="85988"/>
                  </a:cubicBezTo>
                  <a:cubicBezTo>
                    <a:pt x="113142" y="85010"/>
                    <a:pt x="112166" y="84638"/>
                    <a:pt x="111014" y="84638"/>
                  </a:cubicBezTo>
                  <a:cubicBezTo>
                    <a:pt x="111012" y="84638"/>
                    <a:pt x="111010" y="84638"/>
                    <a:pt x="111008" y="84638"/>
                  </a:cubicBezTo>
                  <a:cubicBezTo>
                    <a:pt x="110805" y="84638"/>
                    <a:pt x="110599" y="84629"/>
                    <a:pt x="110394" y="84629"/>
                  </a:cubicBezTo>
                  <a:cubicBezTo>
                    <a:pt x="110178" y="84629"/>
                    <a:pt x="109964" y="84639"/>
                    <a:pt x="109757" y="84682"/>
                  </a:cubicBezTo>
                  <a:cubicBezTo>
                    <a:pt x="109605" y="84714"/>
                    <a:pt x="109461" y="84728"/>
                    <a:pt x="109321" y="84728"/>
                  </a:cubicBezTo>
                  <a:cubicBezTo>
                    <a:pt x="108555" y="84728"/>
                    <a:pt x="107950" y="84294"/>
                    <a:pt x="107333" y="83868"/>
                  </a:cubicBezTo>
                  <a:cubicBezTo>
                    <a:pt x="107326" y="83701"/>
                    <a:pt x="107318" y="83534"/>
                    <a:pt x="107311" y="83368"/>
                  </a:cubicBezTo>
                  <a:cubicBezTo>
                    <a:pt x="107270" y="82328"/>
                    <a:pt x="106845" y="81729"/>
                    <a:pt x="105850" y="81528"/>
                  </a:cubicBezTo>
                  <a:cubicBezTo>
                    <a:pt x="105060" y="81369"/>
                    <a:pt x="104595" y="81065"/>
                    <a:pt x="104614" y="80169"/>
                  </a:cubicBezTo>
                  <a:cubicBezTo>
                    <a:pt x="104627" y="79513"/>
                    <a:pt x="104190" y="79103"/>
                    <a:pt x="103571" y="78918"/>
                  </a:cubicBezTo>
                  <a:cubicBezTo>
                    <a:pt x="103358" y="78854"/>
                    <a:pt x="103138" y="78815"/>
                    <a:pt x="102917" y="78802"/>
                  </a:cubicBezTo>
                  <a:cubicBezTo>
                    <a:pt x="102428" y="78773"/>
                    <a:pt x="102164" y="78558"/>
                    <a:pt x="102103" y="78044"/>
                  </a:cubicBezTo>
                  <a:cubicBezTo>
                    <a:pt x="102015" y="77294"/>
                    <a:pt x="101526" y="76866"/>
                    <a:pt x="100828" y="76661"/>
                  </a:cubicBezTo>
                  <a:cubicBezTo>
                    <a:pt x="100536" y="76575"/>
                    <a:pt x="100232" y="76524"/>
                    <a:pt x="99938" y="76442"/>
                  </a:cubicBezTo>
                  <a:cubicBezTo>
                    <a:pt x="99503" y="76320"/>
                    <a:pt x="99201" y="76089"/>
                    <a:pt x="99172" y="75582"/>
                  </a:cubicBezTo>
                  <a:cubicBezTo>
                    <a:pt x="99134" y="74932"/>
                    <a:pt x="98716" y="74604"/>
                    <a:pt x="98120" y="74463"/>
                  </a:cubicBezTo>
                  <a:cubicBezTo>
                    <a:pt x="98185" y="74284"/>
                    <a:pt x="98330" y="74218"/>
                    <a:pt x="98501" y="74180"/>
                  </a:cubicBezTo>
                  <a:cubicBezTo>
                    <a:pt x="100034" y="73849"/>
                    <a:pt x="101576" y="73599"/>
                    <a:pt x="103143" y="73599"/>
                  </a:cubicBezTo>
                  <a:close/>
                  <a:moveTo>
                    <a:pt x="104218" y="85201"/>
                  </a:moveTo>
                  <a:lnTo>
                    <a:pt x="104218" y="85201"/>
                  </a:lnTo>
                  <a:cubicBezTo>
                    <a:pt x="104562" y="85378"/>
                    <a:pt x="104742" y="85610"/>
                    <a:pt x="104954" y="85824"/>
                  </a:cubicBezTo>
                  <a:cubicBezTo>
                    <a:pt x="104818" y="86051"/>
                    <a:pt x="104631" y="86141"/>
                    <a:pt x="104434" y="86141"/>
                  </a:cubicBezTo>
                  <a:cubicBezTo>
                    <a:pt x="104396" y="86141"/>
                    <a:pt x="104358" y="86138"/>
                    <a:pt x="104319" y="86131"/>
                  </a:cubicBezTo>
                  <a:lnTo>
                    <a:pt x="104320" y="86131"/>
                  </a:lnTo>
                  <a:cubicBezTo>
                    <a:pt x="104122" y="86098"/>
                    <a:pt x="104104" y="85863"/>
                    <a:pt x="104218" y="85201"/>
                  </a:cubicBezTo>
                  <a:close/>
                  <a:moveTo>
                    <a:pt x="53638" y="84853"/>
                  </a:moveTo>
                  <a:cubicBezTo>
                    <a:pt x="53946" y="84853"/>
                    <a:pt x="54093" y="85088"/>
                    <a:pt x="54086" y="85572"/>
                  </a:cubicBezTo>
                  <a:lnTo>
                    <a:pt x="54085" y="85572"/>
                  </a:lnTo>
                  <a:cubicBezTo>
                    <a:pt x="54079" y="86073"/>
                    <a:pt x="53752" y="86431"/>
                    <a:pt x="53308" y="86431"/>
                  </a:cubicBezTo>
                  <a:cubicBezTo>
                    <a:pt x="53296" y="86431"/>
                    <a:pt x="53284" y="86431"/>
                    <a:pt x="53272" y="86430"/>
                  </a:cubicBezTo>
                  <a:cubicBezTo>
                    <a:pt x="52885" y="86414"/>
                    <a:pt x="52615" y="86103"/>
                    <a:pt x="52638" y="85703"/>
                  </a:cubicBezTo>
                  <a:cubicBezTo>
                    <a:pt x="52662" y="85262"/>
                    <a:pt x="53114" y="84871"/>
                    <a:pt x="53617" y="84853"/>
                  </a:cubicBezTo>
                  <a:cubicBezTo>
                    <a:pt x="53624" y="84853"/>
                    <a:pt x="53631" y="84853"/>
                    <a:pt x="53638" y="84853"/>
                  </a:cubicBezTo>
                  <a:close/>
                  <a:moveTo>
                    <a:pt x="42618" y="84062"/>
                  </a:moveTo>
                  <a:cubicBezTo>
                    <a:pt x="42716" y="84062"/>
                    <a:pt x="42819" y="84079"/>
                    <a:pt x="42978" y="84092"/>
                  </a:cubicBezTo>
                  <a:cubicBezTo>
                    <a:pt x="42918" y="84586"/>
                    <a:pt x="42846" y="85064"/>
                    <a:pt x="43162" y="85469"/>
                  </a:cubicBezTo>
                  <a:cubicBezTo>
                    <a:pt x="43300" y="85541"/>
                    <a:pt x="43398" y="85631"/>
                    <a:pt x="43318" y="85805"/>
                  </a:cubicBezTo>
                  <a:lnTo>
                    <a:pt x="42959" y="85657"/>
                  </a:lnTo>
                  <a:cubicBezTo>
                    <a:pt x="42431" y="85574"/>
                    <a:pt x="41900" y="85552"/>
                    <a:pt x="41367" y="85552"/>
                  </a:cubicBezTo>
                  <a:cubicBezTo>
                    <a:pt x="41289" y="85552"/>
                    <a:pt x="41210" y="85552"/>
                    <a:pt x="41132" y="85553"/>
                  </a:cubicBezTo>
                  <a:cubicBezTo>
                    <a:pt x="38684" y="85582"/>
                    <a:pt x="36256" y="85855"/>
                    <a:pt x="33824" y="86109"/>
                  </a:cubicBezTo>
                  <a:cubicBezTo>
                    <a:pt x="32862" y="86211"/>
                    <a:pt x="31918" y="86452"/>
                    <a:pt x="30947" y="86471"/>
                  </a:cubicBezTo>
                  <a:cubicBezTo>
                    <a:pt x="30941" y="86248"/>
                    <a:pt x="30957" y="86023"/>
                    <a:pt x="30924" y="85806"/>
                  </a:cubicBezTo>
                  <a:cubicBezTo>
                    <a:pt x="30823" y="85142"/>
                    <a:pt x="30817" y="85155"/>
                    <a:pt x="31427" y="85041"/>
                  </a:cubicBezTo>
                  <a:cubicBezTo>
                    <a:pt x="35118" y="84352"/>
                    <a:pt x="38854" y="84191"/>
                    <a:pt x="42593" y="84062"/>
                  </a:cubicBezTo>
                  <a:cubicBezTo>
                    <a:pt x="42601" y="84062"/>
                    <a:pt x="42609" y="84062"/>
                    <a:pt x="42618" y="84062"/>
                  </a:cubicBezTo>
                  <a:close/>
                  <a:moveTo>
                    <a:pt x="99882" y="85731"/>
                  </a:moveTo>
                  <a:cubicBezTo>
                    <a:pt x="100142" y="85754"/>
                    <a:pt x="100431" y="85826"/>
                    <a:pt x="100468" y="86213"/>
                  </a:cubicBezTo>
                  <a:cubicBezTo>
                    <a:pt x="100479" y="86335"/>
                    <a:pt x="100500" y="86498"/>
                    <a:pt x="100326" y="86551"/>
                  </a:cubicBezTo>
                  <a:cubicBezTo>
                    <a:pt x="100321" y="86552"/>
                    <a:pt x="100316" y="86553"/>
                    <a:pt x="100309" y="86553"/>
                  </a:cubicBezTo>
                  <a:cubicBezTo>
                    <a:pt x="100155" y="86553"/>
                    <a:pt x="99626" y="86094"/>
                    <a:pt x="99617" y="85935"/>
                  </a:cubicBezTo>
                  <a:lnTo>
                    <a:pt x="99618" y="85935"/>
                  </a:lnTo>
                  <a:cubicBezTo>
                    <a:pt x="99610" y="85812"/>
                    <a:pt x="99695" y="85742"/>
                    <a:pt x="99882" y="85731"/>
                  </a:cubicBezTo>
                  <a:close/>
                  <a:moveTo>
                    <a:pt x="23181" y="83336"/>
                  </a:moveTo>
                  <a:cubicBezTo>
                    <a:pt x="23329" y="83336"/>
                    <a:pt x="23483" y="83362"/>
                    <a:pt x="23646" y="83412"/>
                  </a:cubicBezTo>
                  <a:cubicBezTo>
                    <a:pt x="23768" y="83449"/>
                    <a:pt x="23894" y="83464"/>
                    <a:pt x="24021" y="83464"/>
                  </a:cubicBezTo>
                  <a:cubicBezTo>
                    <a:pt x="24170" y="83464"/>
                    <a:pt x="24321" y="83444"/>
                    <a:pt x="24470" y="83416"/>
                  </a:cubicBezTo>
                  <a:cubicBezTo>
                    <a:pt x="24526" y="83406"/>
                    <a:pt x="24590" y="83388"/>
                    <a:pt x="24649" y="83388"/>
                  </a:cubicBezTo>
                  <a:cubicBezTo>
                    <a:pt x="24722" y="83388"/>
                    <a:pt x="24786" y="83416"/>
                    <a:pt x="24815" y="83520"/>
                  </a:cubicBezTo>
                  <a:cubicBezTo>
                    <a:pt x="24877" y="83739"/>
                    <a:pt x="24725" y="83807"/>
                    <a:pt x="24545" y="83837"/>
                  </a:cubicBezTo>
                  <a:cubicBezTo>
                    <a:pt x="24436" y="83855"/>
                    <a:pt x="24327" y="83872"/>
                    <a:pt x="24217" y="83890"/>
                  </a:cubicBezTo>
                  <a:cubicBezTo>
                    <a:pt x="23589" y="83930"/>
                    <a:pt x="22968" y="84043"/>
                    <a:pt x="22366" y="84228"/>
                  </a:cubicBezTo>
                  <a:cubicBezTo>
                    <a:pt x="21298" y="84481"/>
                    <a:pt x="20202" y="84630"/>
                    <a:pt x="19177" y="85053"/>
                  </a:cubicBezTo>
                  <a:cubicBezTo>
                    <a:pt x="17845" y="85332"/>
                    <a:pt x="16610" y="85887"/>
                    <a:pt x="15358" y="86394"/>
                  </a:cubicBezTo>
                  <a:cubicBezTo>
                    <a:pt x="15227" y="86447"/>
                    <a:pt x="15092" y="86555"/>
                    <a:pt x="14957" y="86555"/>
                  </a:cubicBezTo>
                  <a:cubicBezTo>
                    <a:pt x="14875" y="86555"/>
                    <a:pt x="14792" y="86515"/>
                    <a:pt x="14709" y="86398"/>
                  </a:cubicBezTo>
                  <a:cubicBezTo>
                    <a:pt x="14756" y="86286"/>
                    <a:pt x="14801" y="86172"/>
                    <a:pt x="14846" y="86060"/>
                  </a:cubicBezTo>
                  <a:cubicBezTo>
                    <a:pt x="15130" y="85985"/>
                    <a:pt x="15469" y="85990"/>
                    <a:pt x="15516" y="85583"/>
                  </a:cubicBezTo>
                  <a:cubicBezTo>
                    <a:pt x="15459" y="85536"/>
                    <a:pt x="15403" y="85519"/>
                    <a:pt x="15348" y="85519"/>
                  </a:cubicBezTo>
                  <a:cubicBezTo>
                    <a:pt x="15249" y="85519"/>
                    <a:pt x="15154" y="85575"/>
                    <a:pt x="15060" y="85616"/>
                  </a:cubicBezTo>
                  <a:cubicBezTo>
                    <a:pt x="14980" y="85650"/>
                    <a:pt x="14887" y="85698"/>
                    <a:pt x="14807" y="85698"/>
                  </a:cubicBezTo>
                  <a:cubicBezTo>
                    <a:pt x="14762" y="85698"/>
                    <a:pt x="14720" y="85682"/>
                    <a:pt x="14688" y="85639"/>
                  </a:cubicBezTo>
                  <a:cubicBezTo>
                    <a:pt x="14565" y="85474"/>
                    <a:pt x="14760" y="85350"/>
                    <a:pt x="14831" y="85213"/>
                  </a:cubicBezTo>
                  <a:cubicBezTo>
                    <a:pt x="14951" y="85147"/>
                    <a:pt x="15122" y="85105"/>
                    <a:pt x="15043" y="84949"/>
                  </a:cubicBezTo>
                  <a:lnTo>
                    <a:pt x="15043" y="84949"/>
                  </a:lnTo>
                  <a:cubicBezTo>
                    <a:pt x="15069" y="84976"/>
                    <a:pt x="15096" y="84987"/>
                    <a:pt x="15123" y="84987"/>
                  </a:cubicBezTo>
                  <a:cubicBezTo>
                    <a:pt x="15190" y="84987"/>
                    <a:pt x="15259" y="84920"/>
                    <a:pt x="15326" y="84873"/>
                  </a:cubicBezTo>
                  <a:cubicBezTo>
                    <a:pt x="15406" y="84863"/>
                    <a:pt x="15483" y="84854"/>
                    <a:pt x="15549" y="84854"/>
                  </a:cubicBezTo>
                  <a:cubicBezTo>
                    <a:pt x="15746" y="84854"/>
                    <a:pt x="15846" y="84929"/>
                    <a:pt x="15620" y="85253"/>
                  </a:cubicBezTo>
                  <a:cubicBezTo>
                    <a:pt x="15549" y="85354"/>
                    <a:pt x="15572" y="85455"/>
                    <a:pt x="15592" y="85559"/>
                  </a:cubicBezTo>
                  <a:cubicBezTo>
                    <a:pt x="15623" y="85568"/>
                    <a:pt x="15651" y="85572"/>
                    <a:pt x="15678" y="85572"/>
                  </a:cubicBezTo>
                  <a:cubicBezTo>
                    <a:pt x="15758" y="85572"/>
                    <a:pt x="15821" y="85531"/>
                    <a:pt x="15867" y="85448"/>
                  </a:cubicBezTo>
                  <a:cubicBezTo>
                    <a:pt x="15867" y="85448"/>
                    <a:pt x="15867" y="85447"/>
                    <a:pt x="15867" y="85447"/>
                  </a:cubicBezTo>
                  <a:cubicBezTo>
                    <a:pt x="15887" y="85451"/>
                    <a:pt x="15905" y="85453"/>
                    <a:pt x="15922" y="85453"/>
                  </a:cubicBezTo>
                  <a:cubicBezTo>
                    <a:pt x="16065" y="85453"/>
                    <a:pt x="16108" y="85321"/>
                    <a:pt x="16170" y="85212"/>
                  </a:cubicBezTo>
                  <a:cubicBezTo>
                    <a:pt x="16367" y="85034"/>
                    <a:pt x="16564" y="84854"/>
                    <a:pt x="16826" y="84854"/>
                  </a:cubicBezTo>
                  <a:cubicBezTo>
                    <a:pt x="16894" y="84854"/>
                    <a:pt x="16967" y="84867"/>
                    <a:pt x="17045" y="84894"/>
                  </a:cubicBezTo>
                  <a:cubicBezTo>
                    <a:pt x="17070" y="84903"/>
                    <a:pt x="17100" y="84901"/>
                    <a:pt x="17127" y="84903"/>
                  </a:cubicBezTo>
                  <a:cubicBezTo>
                    <a:pt x="17170" y="84907"/>
                    <a:pt x="17213" y="84908"/>
                    <a:pt x="17254" y="84908"/>
                  </a:cubicBezTo>
                  <a:cubicBezTo>
                    <a:pt x="17779" y="84908"/>
                    <a:pt x="18215" y="84639"/>
                    <a:pt x="18690" y="84444"/>
                  </a:cubicBezTo>
                  <a:cubicBezTo>
                    <a:pt x="18780" y="84407"/>
                    <a:pt x="18873" y="84393"/>
                    <a:pt x="18969" y="84393"/>
                  </a:cubicBezTo>
                  <a:cubicBezTo>
                    <a:pt x="19242" y="84393"/>
                    <a:pt x="19536" y="84505"/>
                    <a:pt x="19828" y="84505"/>
                  </a:cubicBezTo>
                  <a:cubicBezTo>
                    <a:pt x="19961" y="84505"/>
                    <a:pt x="20094" y="84482"/>
                    <a:pt x="20223" y="84414"/>
                  </a:cubicBezTo>
                  <a:cubicBezTo>
                    <a:pt x="20394" y="84325"/>
                    <a:pt x="20590" y="84257"/>
                    <a:pt x="20722" y="84127"/>
                  </a:cubicBezTo>
                  <a:cubicBezTo>
                    <a:pt x="20905" y="83947"/>
                    <a:pt x="21099" y="83882"/>
                    <a:pt x="21328" y="83882"/>
                  </a:cubicBezTo>
                  <a:cubicBezTo>
                    <a:pt x="21375" y="83882"/>
                    <a:pt x="21424" y="83885"/>
                    <a:pt x="21475" y="83890"/>
                  </a:cubicBezTo>
                  <a:cubicBezTo>
                    <a:pt x="21528" y="83895"/>
                    <a:pt x="21582" y="83898"/>
                    <a:pt x="21635" y="83898"/>
                  </a:cubicBezTo>
                  <a:cubicBezTo>
                    <a:pt x="21893" y="83898"/>
                    <a:pt x="22149" y="83831"/>
                    <a:pt x="22342" y="83668"/>
                  </a:cubicBezTo>
                  <a:cubicBezTo>
                    <a:pt x="22610" y="83441"/>
                    <a:pt x="22883" y="83336"/>
                    <a:pt x="23181" y="83336"/>
                  </a:cubicBezTo>
                  <a:close/>
                  <a:moveTo>
                    <a:pt x="93506" y="76595"/>
                  </a:moveTo>
                  <a:cubicBezTo>
                    <a:pt x="93668" y="76595"/>
                    <a:pt x="93725" y="76833"/>
                    <a:pt x="93840" y="76932"/>
                  </a:cubicBezTo>
                  <a:cubicBezTo>
                    <a:pt x="94150" y="77332"/>
                    <a:pt x="94614" y="77308"/>
                    <a:pt x="95045" y="77358"/>
                  </a:cubicBezTo>
                  <a:cubicBezTo>
                    <a:pt x="95806" y="77447"/>
                    <a:pt x="96063" y="77547"/>
                    <a:pt x="96065" y="78348"/>
                  </a:cubicBezTo>
                  <a:cubicBezTo>
                    <a:pt x="96066" y="78925"/>
                    <a:pt x="96341" y="79352"/>
                    <a:pt x="96939" y="79503"/>
                  </a:cubicBezTo>
                  <a:cubicBezTo>
                    <a:pt x="97172" y="79693"/>
                    <a:pt x="97431" y="79724"/>
                    <a:pt x="97695" y="79724"/>
                  </a:cubicBezTo>
                  <a:cubicBezTo>
                    <a:pt x="97822" y="79724"/>
                    <a:pt x="97950" y="79717"/>
                    <a:pt x="98078" y="79717"/>
                  </a:cubicBezTo>
                  <a:cubicBezTo>
                    <a:pt x="98155" y="79717"/>
                    <a:pt x="98232" y="79719"/>
                    <a:pt x="98308" y="79728"/>
                  </a:cubicBezTo>
                  <a:cubicBezTo>
                    <a:pt x="98612" y="79762"/>
                    <a:pt x="98804" y="79814"/>
                    <a:pt x="98844" y="80203"/>
                  </a:cubicBezTo>
                  <a:cubicBezTo>
                    <a:pt x="98994" y="81678"/>
                    <a:pt x="99130" y="81790"/>
                    <a:pt x="100638" y="81931"/>
                  </a:cubicBezTo>
                  <a:cubicBezTo>
                    <a:pt x="100665" y="81934"/>
                    <a:pt x="100694" y="81934"/>
                    <a:pt x="100721" y="81937"/>
                  </a:cubicBezTo>
                  <a:cubicBezTo>
                    <a:pt x="101509" y="82024"/>
                    <a:pt x="101545" y="82068"/>
                    <a:pt x="101481" y="82866"/>
                  </a:cubicBezTo>
                  <a:cubicBezTo>
                    <a:pt x="101476" y="82921"/>
                    <a:pt x="101482" y="82977"/>
                    <a:pt x="101483" y="83033"/>
                  </a:cubicBezTo>
                  <a:cubicBezTo>
                    <a:pt x="101417" y="83948"/>
                    <a:pt x="101462" y="84042"/>
                    <a:pt x="102133" y="84370"/>
                  </a:cubicBezTo>
                  <a:cubicBezTo>
                    <a:pt x="102616" y="84573"/>
                    <a:pt x="103127" y="84644"/>
                    <a:pt x="103641" y="84710"/>
                  </a:cubicBezTo>
                  <a:cubicBezTo>
                    <a:pt x="103756" y="84843"/>
                    <a:pt x="103816" y="84993"/>
                    <a:pt x="103765" y="85170"/>
                  </a:cubicBezTo>
                  <a:cubicBezTo>
                    <a:pt x="103671" y="85495"/>
                    <a:pt x="103605" y="85819"/>
                    <a:pt x="103720" y="86152"/>
                  </a:cubicBezTo>
                  <a:cubicBezTo>
                    <a:pt x="103771" y="86302"/>
                    <a:pt x="103742" y="86444"/>
                    <a:pt x="103601" y="86508"/>
                  </a:cubicBezTo>
                  <a:cubicBezTo>
                    <a:pt x="103064" y="86749"/>
                    <a:pt x="102602" y="87164"/>
                    <a:pt x="101981" y="87207"/>
                  </a:cubicBezTo>
                  <a:cubicBezTo>
                    <a:pt x="101960" y="86809"/>
                    <a:pt x="101605" y="86796"/>
                    <a:pt x="101355" y="86743"/>
                  </a:cubicBezTo>
                  <a:cubicBezTo>
                    <a:pt x="101070" y="86682"/>
                    <a:pt x="100917" y="86606"/>
                    <a:pt x="100889" y="86288"/>
                  </a:cubicBezTo>
                  <a:cubicBezTo>
                    <a:pt x="100841" y="85741"/>
                    <a:pt x="100509" y="85501"/>
                    <a:pt x="100003" y="85501"/>
                  </a:cubicBezTo>
                  <a:cubicBezTo>
                    <a:pt x="99973" y="85501"/>
                    <a:pt x="99942" y="85502"/>
                    <a:pt x="99911" y="85503"/>
                  </a:cubicBezTo>
                  <a:cubicBezTo>
                    <a:pt x="99882" y="85505"/>
                    <a:pt x="99853" y="85506"/>
                    <a:pt x="99825" y="85506"/>
                  </a:cubicBezTo>
                  <a:cubicBezTo>
                    <a:pt x="99650" y="85506"/>
                    <a:pt x="99508" y="85464"/>
                    <a:pt x="99507" y="85225"/>
                  </a:cubicBezTo>
                  <a:cubicBezTo>
                    <a:pt x="99503" y="84517"/>
                    <a:pt x="99098" y="84305"/>
                    <a:pt x="98546" y="84305"/>
                  </a:cubicBezTo>
                  <a:cubicBezTo>
                    <a:pt x="98477" y="84305"/>
                    <a:pt x="98406" y="84309"/>
                    <a:pt x="98333" y="84315"/>
                  </a:cubicBezTo>
                  <a:cubicBezTo>
                    <a:pt x="98300" y="84196"/>
                    <a:pt x="98278" y="84118"/>
                    <a:pt x="98259" y="84040"/>
                  </a:cubicBezTo>
                  <a:cubicBezTo>
                    <a:pt x="98077" y="83243"/>
                    <a:pt x="97953" y="83119"/>
                    <a:pt x="97146" y="83116"/>
                  </a:cubicBezTo>
                  <a:cubicBezTo>
                    <a:pt x="96920" y="83115"/>
                    <a:pt x="96785" y="83114"/>
                    <a:pt x="96714" y="82873"/>
                  </a:cubicBezTo>
                  <a:cubicBezTo>
                    <a:pt x="96570" y="82379"/>
                    <a:pt x="96196" y="82155"/>
                    <a:pt x="95710" y="82148"/>
                  </a:cubicBezTo>
                  <a:cubicBezTo>
                    <a:pt x="95352" y="82143"/>
                    <a:pt x="95250" y="81966"/>
                    <a:pt x="95187" y="81654"/>
                  </a:cubicBezTo>
                  <a:cubicBezTo>
                    <a:pt x="95106" y="81250"/>
                    <a:pt x="94886" y="80938"/>
                    <a:pt x="94426" y="80888"/>
                  </a:cubicBezTo>
                  <a:cubicBezTo>
                    <a:pt x="94354" y="80870"/>
                    <a:pt x="94280" y="80832"/>
                    <a:pt x="94209" y="80832"/>
                  </a:cubicBezTo>
                  <a:cubicBezTo>
                    <a:pt x="94203" y="80832"/>
                    <a:pt x="94196" y="80832"/>
                    <a:pt x="94189" y="80833"/>
                  </a:cubicBezTo>
                  <a:cubicBezTo>
                    <a:pt x="94132" y="80840"/>
                    <a:pt x="94079" y="80843"/>
                    <a:pt x="94030" y="80843"/>
                  </a:cubicBezTo>
                  <a:cubicBezTo>
                    <a:pt x="93757" y="80843"/>
                    <a:pt x="93591" y="80726"/>
                    <a:pt x="93491" y="80370"/>
                  </a:cubicBezTo>
                  <a:cubicBezTo>
                    <a:pt x="93363" y="79905"/>
                    <a:pt x="92914" y="79717"/>
                    <a:pt x="92470" y="79717"/>
                  </a:cubicBezTo>
                  <a:cubicBezTo>
                    <a:pt x="92461" y="79717"/>
                    <a:pt x="92452" y="79717"/>
                    <a:pt x="92443" y="79717"/>
                  </a:cubicBezTo>
                  <a:cubicBezTo>
                    <a:pt x="92437" y="79717"/>
                    <a:pt x="92431" y="79717"/>
                    <a:pt x="92424" y="79717"/>
                  </a:cubicBezTo>
                  <a:cubicBezTo>
                    <a:pt x="92012" y="79717"/>
                    <a:pt x="91955" y="79462"/>
                    <a:pt x="91874" y="79175"/>
                  </a:cubicBezTo>
                  <a:cubicBezTo>
                    <a:pt x="91867" y="78970"/>
                    <a:pt x="91723" y="78858"/>
                    <a:pt x="91579" y="78748"/>
                  </a:cubicBezTo>
                  <a:cubicBezTo>
                    <a:pt x="91556" y="78761"/>
                    <a:pt x="91535" y="78777"/>
                    <a:pt x="91514" y="78793"/>
                  </a:cubicBezTo>
                  <a:cubicBezTo>
                    <a:pt x="91508" y="78746"/>
                    <a:pt x="91497" y="78701"/>
                    <a:pt x="91480" y="78656"/>
                  </a:cubicBezTo>
                  <a:cubicBezTo>
                    <a:pt x="91316" y="78607"/>
                    <a:pt x="90987" y="78590"/>
                    <a:pt x="91238" y="78335"/>
                  </a:cubicBezTo>
                  <a:cubicBezTo>
                    <a:pt x="91872" y="77688"/>
                    <a:pt x="92593" y="77133"/>
                    <a:pt x="93360" y="76647"/>
                  </a:cubicBezTo>
                  <a:cubicBezTo>
                    <a:pt x="93417" y="76610"/>
                    <a:pt x="93465" y="76595"/>
                    <a:pt x="93506" y="76595"/>
                  </a:cubicBezTo>
                  <a:close/>
                  <a:moveTo>
                    <a:pt x="47439" y="86242"/>
                  </a:moveTo>
                  <a:cubicBezTo>
                    <a:pt x="47623" y="86614"/>
                    <a:pt x="47498" y="86909"/>
                    <a:pt x="47266" y="87173"/>
                  </a:cubicBezTo>
                  <a:lnTo>
                    <a:pt x="47266" y="87172"/>
                  </a:lnTo>
                  <a:cubicBezTo>
                    <a:pt x="47198" y="87249"/>
                    <a:pt x="47108" y="87322"/>
                    <a:pt x="47001" y="87322"/>
                  </a:cubicBezTo>
                  <a:cubicBezTo>
                    <a:pt x="46969" y="87322"/>
                    <a:pt x="46935" y="87315"/>
                    <a:pt x="46899" y="87300"/>
                  </a:cubicBezTo>
                  <a:cubicBezTo>
                    <a:pt x="46719" y="87223"/>
                    <a:pt x="46660" y="87063"/>
                    <a:pt x="46696" y="86888"/>
                  </a:cubicBezTo>
                  <a:cubicBezTo>
                    <a:pt x="46779" y="86491"/>
                    <a:pt x="47023" y="86270"/>
                    <a:pt x="47439" y="86242"/>
                  </a:cubicBezTo>
                  <a:close/>
                  <a:moveTo>
                    <a:pt x="72040" y="81326"/>
                  </a:moveTo>
                  <a:cubicBezTo>
                    <a:pt x="73743" y="81326"/>
                    <a:pt x="75446" y="81376"/>
                    <a:pt x="77151" y="81486"/>
                  </a:cubicBezTo>
                  <a:lnTo>
                    <a:pt x="77828" y="81531"/>
                  </a:lnTo>
                  <a:cubicBezTo>
                    <a:pt x="77993" y="81804"/>
                    <a:pt x="77843" y="81922"/>
                    <a:pt x="77606" y="82024"/>
                  </a:cubicBezTo>
                  <a:cubicBezTo>
                    <a:pt x="77090" y="82244"/>
                    <a:pt x="76625" y="82536"/>
                    <a:pt x="76324" y="83033"/>
                  </a:cubicBezTo>
                  <a:cubicBezTo>
                    <a:pt x="75714" y="83007"/>
                    <a:pt x="75102" y="82996"/>
                    <a:pt x="74492" y="82952"/>
                  </a:cubicBezTo>
                  <a:lnTo>
                    <a:pt x="74491" y="82952"/>
                  </a:lnTo>
                  <a:cubicBezTo>
                    <a:pt x="73971" y="82915"/>
                    <a:pt x="73642" y="82891"/>
                    <a:pt x="73408" y="82891"/>
                  </a:cubicBezTo>
                  <a:cubicBezTo>
                    <a:pt x="73005" y="82891"/>
                    <a:pt x="72885" y="82963"/>
                    <a:pt x="72558" y="83166"/>
                  </a:cubicBezTo>
                  <a:cubicBezTo>
                    <a:pt x="73778" y="83230"/>
                    <a:pt x="74857" y="83368"/>
                    <a:pt x="75939" y="83368"/>
                  </a:cubicBezTo>
                  <a:cubicBezTo>
                    <a:pt x="76012" y="83368"/>
                    <a:pt x="76085" y="83367"/>
                    <a:pt x="76159" y="83366"/>
                  </a:cubicBezTo>
                  <a:cubicBezTo>
                    <a:pt x="76224" y="83693"/>
                    <a:pt x="76282" y="84021"/>
                    <a:pt x="76354" y="84347"/>
                  </a:cubicBezTo>
                  <a:cubicBezTo>
                    <a:pt x="76403" y="84565"/>
                    <a:pt x="76295" y="84659"/>
                    <a:pt x="76103" y="84676"/>
                  </a:cubicBezTo>
                  <a:cubicBezTo>
                    <a:pt x="76052" y="84680"/>
                    <a:pt x="76001" y="84682"/>
                    <a:pt x="75950" y="84682"/>
                  </a:cubicBezTo>
                  <a:cubicBezTo>
                    <a:pt x="75862" y="84682"/>
                    <a:pt x="75774" y="84676"/>
                    <a:pt x="75686" y="84665"/>
                  </a:cubicBezTo>
                  <a:cubicBezTo>
                    <a:pt x="73642" y="84419"/>
                    <a:pt x="71590" y="84375"/>
                    <a:pt x="69536" y="84375"/>
                  </a:cubicBezTo>
                  <a:cubicBezTo>
                    <a:pt x="69221" y="84375"/>
                    <a:pt x="68907" y="84376"/>
                    <a:pt x="68592" y="84378"/>
                  </a:cubicBezTo>
                  <a:cubicBezTo>
                    <a:pt x="67865" y="84380"/>
                    <a:pt x="67150" y="84480"/>
                    <a:pt x="66408" y="84584"/>
                  </a:cubicBezTo>
                  <a:cubicBezTo>
                    <a:pt x="66423" y="84593"/>
                    <a:pt x="66438" y="84601"/>
                    <a:pt x="66453" y="84607"/>
                  </a:cubicBezTo>
                  <a:cubicBezTo>
                    <a:pt x="66453" y="84607"/>
                    <a:pt x="66452" y="84607"/>
                    <a:pt x="66451" y="84607"/>
                  </a:cubicBezTo>
                  <a:cubicBezTo>
                    <a:pt x="66437" y="84607"/>
                    <a:pt x="66421" y="84617"/>
                    <a:pt x="66426" y="84661"/>
                  </a:cubicBezTo>
                  <a:cubicBezTo>
                    <a:pt x="66428" y="84686"/>
                    <a:pt x="66442" y="84721"/>
                    <a:pt x="66461" y="84730"/>
                  </a:cubicBezTo>
                  <a:cubicBezTo>
                    <a:pt x="66511" y="84755"/>
                    <a:pt x="66563" y="84773"/>
                    <a:pt x="66617" y="84783"/>
                  </a:cubicBezTo>
                  <a:cubicBezTo>
                    <a:pt x="66658" y="84789"/>
                    <a:pt x="66700" y="84793"/>
                    <a:pt x="66741" y="84793"/>
                  </a:cubicBezTo>
                  <a:cubicBezTo>
                    <a:pt x="66755" y="84793"/>
                    <a:pt x="66769" y="84792"/>
                    <a:pt x="66783" y="84791"/>
                  </a:cubicBezTo>
                  <a:cubicBezTo>
                    <a:pt x="67323" y="84780"/>
                    <a:pt x="67863" y="84776"/>
                    <a:pt x="68403" y="84776"/>
                  </a:cubicBezTo>
                  <a:cubicBezTo>
                    <a:pt x="70705" y="84776"/>
                    <a:pt x="73007" y="84863"/>
                    <a:pt x="75308" y="84916"/>
                  </a:cubicBezTo>
                  <a:cubicBezTo>
                    <a:pt x="75330" y="84916"/>
                    <a:pt x="75351" y="84939"/>
                    <a:pt x="75439" y="84991"/>
                  </a:cubicBezTo>
                  <a:cubicBezTo>
                    <a:pt x="74841" y="85685"/>
                    <a:pt x="74698" y="86439"/>
                    <a:pt x="75336" y="87270"/>
                  </a:cubicBezTo>
                  <a:cubicBezTo>
                    <a:pt x="74884" y="87346"/>
                    <a:pt x="74443" y="87373"/>
                    <a:pt x="74009" y="87373"/>
                  </a:cubicBezTo>
                  <a:cubicBezTo>
                    <a:pt x="73201" y="87373"/>
                    <a:pt x="72417" y="87280"/>
                    <a:pt x="71634" y="87239"/>
                  </a:cubicBezTo>
                  <a:cubicBezTo>
                    <a:pt x="71165" y="87180"/>
                    <a:pt x="70695" y="87069"/>
                    <a:pt x="70225" y="87067"/>
                  </a:cubicBezTo>
                  <a:cubicBezTo>
                    <a:pt x="66901" y="87053"/>
                    <a:pt x="63584" y="86768"/>
                    <a:pt x="60260" y="86768"/>
                  </a:cubicBezTo>
                  <a:cubicBezTo>
                    <a:pt x="59759" y="86768"/>
                    <a:pt x="59257" y="86774"/>
                    <a:pt x="58754" y="86789"/>
                  </a:cubicBezTo>
                  <a:cubicBezTo>
                    <a:pt x="58754" y="86789"/>
                    <a:pt x="58753" y="86789"/>
                    <a:pt x="58753" y="86789"/>
                  </a:cubicBezTo>
                  <a:cubicBezTo>
                    <a:pt x="58707" y="86789"/>
                    <a:pt x="58659" y="86750"/>
                    <a:pt x="58534" y="86694"/>
                  </a:cubicBezTo>
                  <a:cubicBezTo>
                    <a:pt x="59118" y="86290"/>
                    <a:pt x="59606" y="85844"/>
                    <a:pt x="59413" y="85071"/>
                  </a:cubicBezTo>
                  <a:lnTo>
                    <a:pt x="64696" y="84646"/>
                  </a:lnTo>
                  <a:cubicBezTo>
                    <a:pt x="63904" y="84588"/>
                    <a:pt x="63111" y="84529"/>
                    <a:pt x="62322" y="84529"/>
                  </a:cubicBezTo>
                  <a:cubicBezTo>
                    <a:pt x="61337" y="84529"/>
                    <a:pt x="60357" y="84622"/>
                    <a:pt x="59389" y="84926"/>
                  </a:cubicBezTo>
                  <a:cubicBezTo>
                    <a:pt x="59109" y="84854"/>
                    <a:pt x="58926" y="84645"/>
                    <a:pt x="58696" y="84443"/>
                  </a:cubicBezTo>
                  <a:cubicBezTo>
                    <a:pt x="59051" y="84141"/>
                    <a:pt x="59483" y="83912"/>
                    <a:pt x="59615" y="83426"/>
                  </a:cubicBezTo>
                  <a:cubicBezTo>
                    <a:pt x="59831" y="83399"/>
                    <a:pt x="60049" y="83393"/>
                    <a:pt x="60266" y="83393"/>
                  </a:cubicBezTo>
                  <a:cubicBezTo>
                    <a:pt x="60436" y="83393"/>
                    <a:pt x="60606" y="83397"/>
                    <a:pt x="60776" y="83397"/>
                  </a:cubicBezTo>
                  <a:cubicBezTo>
                    <a:pt x="61109" y="83397"/>
                    <a:pt x="61442" y="83383"/>
                    <a:pt x="61771" y="83299"/>
                  </a:cubicBezTo>
                  <a:cubicBezTo>
                    <a:pt x="61764" y="83214"/>
                    <a:pt x="61757" y="83129"/>
                    <a:pt x="61752" y="83044"/>
                  </a:cubicBezTo>
                  <a:cubicBezTo>
                    <a:pt x="61637" y="83023"/>
                    <a:pt x="61523" y="83014"/>
                    <a:pt x="61410" y="83014"/>
                  </a:cubicBezTo>
                  <a:cubicBezTo>
                    <a:pt x="60918" y="83014"/>
                    <a:pt x="60434" y="83177"/>
                    <a:pt x="59942" y="83177"/>
                  </a:cubicBezTo>
                  <a:cubicBezTo>
                    <a:pt x="59831" y="83177"/>
                    <a:pt x="59719" y="83169"/>
                    <a:pt x="59606" y="83148"/>
                  </a:cubicBezTo>
                  <a:cubicBezTo>
                    <a:pt x="59556" y="82723"/>
                    <a:pt x="59190" y="82516"/>
                    <a:pt x="58848" y="82154"/>
                  </a:cubicBezTo>
                  <a:cubicBezTo>
                    <a:pt x="63279" y="81657"/>
                    <a:pt x="67661" y="81326"/>
                    <a:pt x="72040" y="81326"/>
                  </a:cubicBezTo>
                  <a:close/>
                  <a:moveTo>
                    <a:pt x="94043" y="86718"/>
                  </a:moveTo>
                  <a:cubicBezTo>
                    <a:pt x="94460" y="86872"/>
                    <a:pt x="94699" y="87172"/>
                    <a:pt x="95033" y="87494"/>
                  </a:cubicBezTo>
                  <a:lnTo>
                    <a:pt x="95034" y="87494"/>
                  </a:lnTo>
                  <a:cubicBezTo>
                    <a:pt x="94853" y="87515"/>
                    <a:pt x="94708" y="87528"/>
                    <a:pt x="94590" y="87528"/>
                  </a:cubicBezTo>
                  <a:cubicBezTo>
                    <a:pt x="94163" y="87528"/>
                    <a:pt x="94106" y="87354"/>
                    <a:pt x="94043" y="86718"/>
                  </a:cubicBezTo>
                  <a:close/>
                  <a:moveTo>
                    <a:pt x="101262" y="87045"/>
                  </a:moveTo>
                  <a:cubicBezTo>
                    <a:pt x="101472" y="87045"/>
                    <a:pt x="101663" y="87236"/>
                    <a:pt x="101873" y="87236"/>
                  </a:cubicBezTo>
                  <a:cubicBezTo>
                    <a:pt x="101903" y="87236"/>
                    <a:pt x="101933" y="87233"/>
                    <a:pt x="101963" y="87224"/>
                  </a:cubicBezTo>
                  <a:lnTo>
                    <a:pt x="101963" y="87224"/>
                  </a:lnTo>
                  <a:cubicBezTo>
                    <a:pt x="101769" y="87501"/>
                    <a:pt x="101664" y="87644"/>
                    <a:pt x="101553" y="87644"/>
                  </a:cubicBezTo>
                  <a:cubicBezTo>
                    <a:pt x="101431" y="87644"/>
                    <a:pt x="101302" y="87474"/>
                    <a:pt x="101043" y="87123"/>
                  </a:cubicBezTo>
                  <a:lnTo>
                    <a:pt x="101044" y="87123"/>
                  </a:lnTo>
                  <a:cubicBezTo>
                    <a:pt x="101120" y="87066"/>
                    <a:pt x="101192" y="87045"/>
                    <a:pt x="101262" y="87045"/>
                  </a:cubicBezTo>
                  <a:close/>
                  <a:moveTo>
                    <a:pt x="24697" y="84128"/>
                  </a:moveTo>
                  <a:cubicBezTo>
                    <a:pt x="24766" y="84128"/>
                    <a:pt x="24831" y="84152"/>
                    <a:pt x="24885" y="84236"/>
                  </a:cubicBezTo>
                  <a:cubicBezTo>
                    <a:pt x="25050" y="84496"/>
                    <a:pt x="24893" y="84681"/>
                    <a:pt x="24708" y="84850"/>
                  </a:cubicBezTo>
                  <a:cubicBezTo>
                    <a:pt x="24570" y="84910"/>
                    <a:pt x="24436" y="84942"/>
                    <a:pt x="24305" y="84942"/>
                  </a:cubicBezTo>
                  <a:cubicBezTo>
                    <a:pt x="24126" y="84942"/>
                    <a:pt x="23953" y="84881"/>
                    <a:pt x="23785" y="84744"/>
                  </a:cubicBezTo>
                  <a:cubicBezTo>
                    <a:pt x="23675" y="84654"/>
                    <a:pt x="23577" y="84612"/>
                    <a:pt x="23491" y="84612"/>
                  </a:cubicBezTo>
                  <a:cubicBezTo>
                    <a:pt x="23349" y="84612"/>
                    <a:pt x="23238" y="84725"/>
                    <a:pt x="23156" y="84932"/>
                  </a:cubicBezTo>
                  <a:cubicBezTo>
                    <a:pt x="23097" y="85078"/>
                    <a:pt x="22957" y="85200"/>
                    <a:pt x="23035" y="85380"/>
                  </a:cubicBezTo>
                  <a:lnTo>
                    <a:pt x="22433" y="85322"/>
                  </a:lnTo>
                  <a:cubicBezTo>
                    <a:pt x="22153" y="85113"/>
                    <a:pt x="22008" y="85005"/>
                    <a:pt x="21886" y="85005"/>
                  </a:cubicBezTo>
                  <a:cubicBezTo>
                    <a:pt x="21754" y="85005"/>
                    <a:pt x="21649" y="85133"/>
                    <a:pt x="21432" y="85401"/>
                  </a:cubicBezTo>
                  <a:cubicBezTo>
                    <a:pt x="21240" y="85636"/>
                    <a:pt x="21053" y="85771"/>
                    <a:pt x="20849" y="85771"/>
                  </a:cubicBezTo>
                  <a:cubicBezTo>
                    <a:pt x="20721" y="85771"/>
                    <a:pt x="20585" y="85718"/>
                    <a:pt x="20437" y="85603"/>
                  </a:cubicBezTo>
                  <a:cubicBezTo>
                    <a:pt x="20291" y="85489"/>
                    <a:pt x="20189" y="85440"/>
                    <a:pt x="20111" y="85440"/>
                  </a:cubicBezTo>
                  <a:cubicBezTo>
                    <a:pt x="19973" y="85440"/>
                    <a:pt x="19908" y="85591"/>
                    <a:pt x="19805" y="85806"/>
                  </a:cubicBezTo>
                  <a:cubicBezTo>
                    <a:pt x="19604" y="86223"/>
                    <a:pt x="19437" y="86420"/>
                    <a:pt x="19213" y="86420"/>
                  </a:cubicBezTo>
                  <a:cubicBezTo>
                    <a:pt x="19031" y="86420"/>
                    <a:pt x="18810" y="86288"/>
                    <a:pt x="18502" y="86037"/>
                  </a:cubicBezTo>
                  <a:cubicBezTo>
                    <a:pt x="18491" y="86028"/>
                    <a:pt x="18475" y="86025"/>
                    <a:pt x="18456" y="86025"/>
                  </a:cubicBezTo>
                  <a:cubicBezTo>
                    <a:pt x="18424" y="86025"/>
                    <a:pt x="18384" y="86034"/>
                    <a:pt x="18348" y="86034"/>
                  </a:cubicBezTo>
                  <a:cubicBezTo>
                    <a:pt x="18106" y="86181"/>
                    <a:pt x="18188" y="86484"/>
                    <a:pt x="18042" y="86689"/>
                  </a:cubicBezTo>
                  <a:cubicBezTo>
                    <a:pt x="17839" y="86973"/>
                    <a:pt x="17563" y="87139"/>
                    <a:pt x="17295" y="87139"/>
                  </a:cubicBezTo>
                  <a:cubicBezTo>
                    <a:pt x="17216" y="87139"/>
                    <a:pt x="17138" y="87125"/>
                    <a:pt x="17062" y="87095"/>
                  </a:cubicBezTo>
                  <a:cubicBezTo>
                    <a:pt x="16862" y="87017"/>
                    <a:pt x="16738" y="86747"/>
                    <a:pt x="16525" y="86747"/>
                  </a:cubicBezTo>
                  <a:cubicBezTo>
                    <a:pt x="16496" y="86747"/>
                    <a:pt x="16465" y="86752"/>
                    <a:pt x="16432" y="86764"/>
                  </a:cubicBezTo>
                  <a:cubicBezTo>
                    <a:pt x="16151" y="86860"/>
                    <a:pt x="16177" y="87237"/>
                    <a:pt x="15974" y="87429"/>
                  </a:cubicBezTo>
                  <a:cubicBezTo>
                    <a:pt x="15915" y="87485"/>
                    <a:pt x="15869" y="87557"/>
                    <a:pt x="15819" y="87622"/>
                  </a:cubicBezTo>
                  <a:cubicBezTo>
                    <a:pt x="15702" y="87684"/>
                    <a:pt x="15577" y="87717"/>
                    <a:pt x="15451" y="87717"/>
                  </a:cubicBezTo>
                  <a:cubicBezTo>
                    <a:pt x="15411" y="87717"/>
                    <a:pt x="15371" y="87714"/>
                    <a:pt x="15331" y="87707"/>
                  </a:cubicBezTo>
                  <a:cubicBezTo>
                    <a:pt x="15105" y="87666"/>
                    <a:pt x="15035" y="87489"/>
                    <a:pt x="14999" y="87284"/>
                  </a:cubicBezTo>
                  <a:cubicBezTo>
                    <a:pt x="14962" y="87075"/>
                    <a:pt x="15069" y="86981"/>
                    <a:pt x="15240" y="86908"/>
                  </a:cubicBezTo>
                  <a:cubicBezTo>
                    <a:pt x="15496" y="86800"/>
                    <a:pt x="15746" y="86679"/>
                    <a:pt x="15998" y="86563"/>
                  </a:cubicBezTo>
                  <a:cubicBezTo>
                    <a:pt x="16004" y="86563"/>
                    <a:pt x="16009" y="86563"/>
                    <a:pt x="16015" y="86563"/>
                  </a:cubicBezTo>
                  <a:cubicBezTo>
                    <a:pt x="16155" y="86563"/>
                    <a:pt x="16278" y="86521"/>
                    <a:pt x="16364" y="86401"/>
                  </a:cubicBezTo>
                  <a:lnTo>
                    <a:pt x="19177" y="85359"/>
                  </a:lnTo>
                  <a:lnTo>
                    <a:pt x="22361" y="84521"/>
                  </a:lnTo>
                  <a:lnTo>
                    <a:pt x="24218" y="84180"/>
                  </a:lnTo>
                  <a:cubicBezTo>
                    <a:pt x="24259" y="84179"/>
                    <a:pt x="24300" y="84176"/>
                    <a:pt x="24341" y="84176"/>
                  </a:cubicBezTo>
                  <a:cubicBezTo>
                    <a:pt x="24353" y="84176"/>
                    <a:pt x="24365" y="84176"/>
                    <a:pt x="24377" y="84177"/>
                  </a:cubicBezTo>
                  <a:cubicBezTo>
                    <a:pt x="24383" y="84177"/>
                    <a:pt x="24388" y="84177"/>
                    <a:pt x="24393" y="84177"/>
                  </a:cubicBezTo>
                  <a:cubicBezTo>
                    <a:pt x="24491" y="84177"/>
                    <a:pt x="24599" y="84128"/>
                    <a:pt x="24697" y="84128"/>
                  </a:cubicBezTo>
                  <a:close/>
                  <a:moveTo>
                    <a:pt x="42715" y="85907"/>
                  </a:moveTo>
                  <a:cubicBezTo>
                    <a:pt x="42848" y="85907"/>
                    <a:pt x="42977" y="85934"/>
                    <a:pt x="43087" y="86054"/>
                  </a:cubicBezTo>
                  <a:cubicBezTo>
                    <a:pt x="42631" y="86377"/>
                    <a:pt x="42240" y="86737"/>
                    <a:pt x="42295" y="87368"/>
                  </a:cubicBezTo>
                  <a:cubicBezTo>
                    <a:pt x="40837" y="87409"/>
                    <a:pt x="39380" y="87528"/>
                    <a:pt x="37920" y="87528"/>
                  </a:cubicBezTo>
                  <a:cubicBezTo>
                    <a:pt x="37834" y="87528"/>
                    <a:pt x="37749" y="87527"/>
                    <a:pt x="37663" y="87526"/>
                  </a:cubicBezTo>
                  <a:cubicBezTo>
                    <a:pt x="37395" y="87524"/>
                    <a:pt x="37126" y="87517"/>
                    <a:pt x="36858" y="87517"/>
                  </a:cubicBezTo>
                  <a:cubicBezTo>
                    <a:pt x="36436" y="87517"/>
                    <a:pt x="36014" y="87533"/>
                    <a:pt x="35595" y="87602"/>
                  </a:cubicBezTo>
                  <a:cubicBezTo>
                    <a:pt x="34480" y="87643"/>
                    <a:pt x="33371" y="87747"/>
                    <a:pt x="32272" y="87930"/>
                  </a:cubicBezTo>
                  <a:cubicBezTo>
                    <a:pt x="31957" y="87982"/>
                    <a:pt x="31750" y="88018"/>
                    <a:pt x="31586" y="88018"/>
                  </a:cubicBezTo>
                  <a:cubicBezTo>
                    <a:pt x="31272" y="88018"/>
                    <a:pt x="31118" y="87886"/>
                    <a:pt x="30665" y="87482"/>
                  </a:cubicBezTo>
                  <a:cubicBezTo>
                    <a:pt x="30678" y="87252"/>
                    <a:pt x="30807" y="87065"/>
                    <a:pt x="30909" y="86870"/>
                  </a:cubicBezTo>
                  <a:cubicBezTo>
                    <a:pt x="31571" y="86788"/>
                    <a:pt x="32235" y="86711"/>
                    <a:pt x="32897" y="86625"/>
                  </a:cubicBezTo>
                  <a:cubicBezTo>
                    <a:pt x="35869" y="86239"/>
                    <a:pt x="38845" y="85922"/>
                    <a:pt x="41845" y="85922"/>
                  </a:cubicBezTo>
                  <a:cubicBezTo>
                    <a:pt x="42023" y="85922"/>
                    <a:pt x="42201" y="85923"/>
                    <a:pt x="42379" y="85925"/>
                  </a:cubicBezTo>
                  <a:cubicBezTo>
                    <a:pt x="42383" y="85925"/>
                    <a:pt x="42387" y="85925"/>
                    <a:pt x="42391" y="85925"/>
                  </a:cubicBezTo>
                  <a:cubicBezTo>
                    <a:pt x="42497" y="85925"/>
                    <a:pt x="42608" y="85907"/>
                    <a:pt x="42715" y="85907"/>
                  </a:cubicBezTo>
                  <a:close/>
                  <a:moveTo>
                    <a:pt x="90278" y="79218"/>
                  </a:moveTo>
                  <a:cubicBezTo>
                    <a:pt x="90406" y="79218"/>
                    <a:pt x="90544" y="79299"/>
                    <a:pt x="90685" y="79370"/>
                  </a:cubicBezTo>
                  <a:cubicBezTo>
                    <a:pt x="91678" y="80311"/>
                    <a:pt x="92749" y="81154"/>
                    <a:pt x="93912" y="81878"/>
                  </a:cubicBezTo>
                  <a:cubicBezTo>
                    <a:pt x="94751" y="82559"/>
                    <a:pt x="95574" y="83263"/>
                    <a:pt x="96435" y="83917"/>
                  </a:cubicBezTo>
                  <a:cubicBezTo>
                    <a:pt x="97946" y="85066"/>
                    <a:pt x="99259" y="86426"/>
                    <a:pt x="100601" y="87757"/>
                  </a:cubicBezTo>
                  <a:cubicBezTo>
                    <a:pt x="100728" y="87883"/>
                    <a:pt x="100965" y="87992"/>
                    <a:pt x="100731" y="88215"/>
                  </a:cubicBezTo>
                  <a:cubicBezTo>
                    <a:pt x="100631" y="88310"/>
                    <a:pt x="100520" y="88389"/>
                    <a:pt x="100408" y="88389"/>
                  </a:cubicBezTo>
                  <a:cubicBezTo>
                    <a:pt x="100327" y="88389"/>
                    <a:pt x="100246" y="88348"/>
                    <a:pt x="100167" y="88243"/>
                  </a:cubicBezTo>
                  <a:cubicBezTo>
                    <a:pt x="99908" y="87894"/>
                    <a:pt x="99531" y="87760"/>
                    <a:pt x="99155" y="87589"/>
                  </a:cubicBezTo>
                  <a:cubicBezTo>
                    <a:pt x="98801" y="87428"/>
                    <a:pt x="98378" y="87310"/>
                    <a:pt x="98259" y="86835"/>
                  </a:cubicBezTo>
                  <a:cubicBezTo>
                    <a:pt x="98242" y="86769"/>
                    <a:pt x="98192" y="86745"/>
                    <a:pt x="98132" y="86745"/>
                  </a:cubicBezTo>
                  <a:cubicBezTo>
                    <a:pt x="98082" y="86745"/>
                    <a:pt x="98027" y="86761"/>
                    <a:pt x="97978" y="86786"/>
                  </a:cubicBezTo>
                  <a:lnTo>
                    <a:pt x="97951" y="86793"/>
                  </a:lnTo>
                  <a:cubicBezTo>
                    <a:pt x="97840" y="86941"/>
                    <a:pt x="97940" y="87076"/>
                    <a:pt x="97976" y="87215"/>
                  </a:cubicBezTo>
                  <a:cubicBezTo>
                    <a:pt x="97865" y="87317"/>
                    <a:pt x="97763" y="87355"/>
                    <a:pt x="97666" y="87355"/>
                  </a:cubicBezTo>
                  <a:cubicBezTo>
                    <a:pt x="97445" y="87355"/>
                    <a:pt x="97252" y="87156"/>
                    <a:pt x="97050" y="87074"/>
                  </a:cubicBezTo>
                  <a:cubicBezTo>
                    <a:pt x="96709" y="86935"/>
                    <a:pt x="96444" y="86707"/>
                    <a:pt x="96466" y="86286"/>
                  </a:cubicBezTo>
                  <a:cubicBezTo>
                    <a:pt x="96549" y="86265"/>
                    <a:pt x="96630" y="86256"/>
                    <a:pt x="96707" y="86256"/>
                  </a:cubicBezTo>
                  <a:cubicBezTo>
                    <a:pt x="97100" y="86256"/>
                    <a:pt x="97429" y="86492"/>
                    <a:pt x="97780" y="86647"/>
                  </a:cubicBezTo>
                  <a:cubicBezTo>
                    <a:pt x="98008" y="86316"/>
                    <a:pt x="97821" y="86132"/>
                    <a:pt x="97534" y="86017"/>
                  </a:cubicBezTo>
                  <a:cubicBezTo>
                    <a:pt x="97366" y="85949"/>
                    <a:pt x="97181" y="85975"/>
                    <a:pt x="97005" y="85857"/>
                  </a:cubicBezTo>
                  <a:cubicBezTo>
                    <a:pt x="96796" y="85712"/>
                    <a:pt x="96205" y="85195"/>
                    <a:pt x="96070" y="84950"/>
                  </a:cubicBezTo>
                  <a:cubicBezTo>
                    <a:pt x="95991" y="84808"/>
                    <a:pt x="95889" y="84654"/>
                    <a:pt x="95756" y="84573"/>
                  </a:cubicBezTo>
                  <a:cubicBezTo>
                    <a:pt x="95304" y="84301"/>
                    <a:pt x="94816" y="84094"/>
                    <a:pt x="94306" y="83956"/>
                  </a:cubicBezTo>
                  <a:cubicBezTo>
                    <a:pt x="94590" y="83921"/>
                    <a:pt x="94496" y="83703"/>
                    <a:pt x="94393" y="83584"/>
                  </a:cubicBezTo>
                  <a:cubicBezTo>
                    <a:pt x="94076" y="83215"/>
                    <a:pt x="93731" y="82869"/>
                    <a:pt x="93207" y="82869"/>
                  </a:cubicBezTo>
                  <a:cubicBezTo>
                    <a:pt x="93166" y="82869"/>
                    <a:pt x="93123" y="82871"/>
                    <a:pt x="93080" y="82876"/>
                  </a:cubicBezTo>
                  <a:cubicBezTo>
                    <a:pt x="92754" y="82841"/>
                    <a:pt x="92561" y="82636"/>
                    <a:pt x="92423" y="82360"/>
                  </a:cubicBezTo>
                  <a:cubicBezTo>
                    <a:pt x="92211" y="81696"/>
                    <a:pt x="91651" y="81594"/>
                    <a:pt x="91071" y="81524"/>
                  </a:cubicBezTo>
                  <a:cubicBezTo>
                    <a:pt x="90955" y="81337"/>
                    <a:pt x="90853" y="81140"/>
                    <a:pt x="90720" y="80965"/>
                  </a:cubicBezTo>
                  <a:cubicBezTo>
                    <a:pt x="90647" y="80869"/>
                    <a:pt x="90572" y="80814"/>
                    <a:pt x="90503" y="80814"/>
                  </a:cubicBezTo>
                  <a:cubicBezTo>
                    <a:pt x="90429" y="80814"/>
                    <a:pt x="90361" y="80877"/>
                    <a:pt x="90307" y="81020"/>
                  </a:cubicBezTo>
                  <a:cubicBezTo>
                    <a:pt x="90419" y="81137"/>
                    <a:pt x="90546" y="81280"/>
                    <a:pt x="90440" y="81429"/>
                  </a:cubicBezTo>
                  <a:cubicBezTo>
                    <a:pt x="90407" y="81474"/>
                    <a:pt x="90359" y="81490"/>
                    <a:pt x="90305" y="81490"/>
                  </a:cubicBezTo>
                  <a:cubicBezTo>
                    <a:pt x="90228" y="81490"/>
                    <a:pt x="90138" y="81459"/>
                    <a:pt x="90062" y="81438"/>
                  </a:cubicBezTo>
                  <a:cubicBezTo>
                    <a:pt x="90011" y="81424"/>
                    <a:pt x="89958" y="81415"/>
                    <a:pt x="89906" y="81404"/>
                  </a:cubicBezTo>
                  <a:lnTo>
                    <a:pt x="89555" y="81208"/>
                  </a:lnTo>
                  <a:cubicBezTo>
                    <a:pt x="89491" y="81157"/>
                    <a:pt x="89429" y="81080"/>
                    <a:pt x="89362" y="81076"/>
                  </a:cubicBezTo>
                  <a:cubicBezTo>
                    <a:pt x="89368" y="81021"/>
                    <a:pt x="89343" y="80960"/>
                    <a:pt x="89313" y="80896"/>
                  </a:cubicBezTo>
                  <a:cubicBezTo>
                    <a:pt x="89152" y="80557"/>
                    <a:pt x="89241" y="80461"/>
                    <a:pt x="89430" y="80461"/>
                  </a:cubicBezTo>
                  <a:cubicBezTo>
                    <a:pt x="89506" y="80461"/>
                    <a:pt x="89599" y="80476"/>
                    <a:pt x="89697" y="80498"/>
                  </a:cubicBezTo>
                  <a:lnTo>
                    <a:pt x="90067" y="80780"/>
                  </a:lnTo>
                  <a:cubicBezTo>
                    <a:pt x="90367" y="80449"/>
                    <a:pt x="90316" y="80363"/>
                    <a:pt x="89724" y="80206"/>
                  </a:cubicBezTo>
                  <a:cubicBezTo>
                    <a:pt x="89585" y="80139"/>
                    <a:pt x="89242" y="80147"/>
                    <a:pt x="89551" y="79885"/>
                  </a:cubicBezTo>
                  <a:cubicBezTo>
                    <a:pt x="89697" y="79760"/>
                    <a:pt x="89887" y="79652"/>
                    <a:pt x="89959" y="79493"/>
                  </a:cubicBezTo>
                  <a:cubicBezTo>
                    <a:pt x="90053" y="79286"/>
                    <a:pt x="90161" y="79218"/>
                    <a:pt x="90278" y="79218"/>
                  </a:cubicBezTo>
                  <a:close/>
                  <a:moveTo>
                    <a:pt x="95479" y="87918"/>
                  </a:moveTo>
                  <a:cubicBezTo>
                    <a:pt x="95870" y="88056"/>
                    <a:pt x="96120" y="88285"/>
                    <a:pt x="96283" y="88654"/>
                  </a:cubicBezTo>
                  <a:cubicBezTo>
                    <a:pt x="96247" y="88654"/>
                    <a:pt x="96213" y="88654"/>
                    <a:pt x="96182" y="88654"/>
                  </a:cubicBezTo>
                  <a:cubicBezTo>
                    <a:pt x="95598" y="88654"/>
                    <a:pt x="95592" y="88618"/>
                    <a:pt x="95479" y="87918"/>
                  </a:cubicBezTo>
                  <a:close/>
                  <a:moveTo>
                    <a:pt x="84701" y="87694"/>
                  </a:moveTo>
                  <a:cubicBezTo>
                    <a:pt x="85635" y="87734"/>
                    <a:pt x="85847" y="87971"/>
                    <a:pt x="85683" y="88786"/>
                  </a:cubicBezTo>
                  <a:cubicBezTo>
                    <a:pt x="85380" y="88618"/>
                    <a:pt x="85076" y="88443"/>
                    <a:pt x="84766" y="88282"/>
                  </a:cubicBezTo>
                  <a:cubicBezTo>
                    <a:pt x="84734" y="88265"/>
                    <a:pt x="84704" y="88257"/>
                    <a:pt x="84676" y="88257"/>
                  </a:cubicBezTo>
                  <a:cubicBezTo>
                    <a:pt x="84648" y="88257"/>
                    <a:pt x="84623" y="88265"/>
                    <a:pt x="84601" y="88280"/>
                  </a:cubicBezTo>
                  <a:cubicBezTo>
                    <a:pt x="84597" y="88261"/>
                    <a:pt x="84591" y="88244"/>
                    <a:pt x="84581" y="88227"/>
                  </a:cubicBezTo>
                  <a:cubicBezTo>
                    <a:pt x="84220" y="87959"/>
                    <a:pt x="84503" y="87836"/>
                    <a:pt x="84701" y="87694"/>
                  </a:cubicBezTo>
                  <a:close/>
                  <a:moveTo>
                    <a:pt x="99067" y="88059"/>
                  </a:moveTo>
                  <a:cubicBezTo>
                    <a:pt x="99218" y="88059"/>
                    <a:pt x="99363" y="88279"/>
                    <a:pt x="99505" y="88362"/>
                  </a:cubicBezTo>
                  <a:cubicBezTo>
                    <a:pt x="99667" y="88456"/>
                    <a:pt x="99829" y="88562"/>
                    <a:pt x="99899" y="88826"/>
                  </a:cubicBezTo>
                  <a:cubicBezTo>
                    <a:pt x="99778" y="88863"/>
                    <a:pt x="99671" y="88884"/>
                    <a:pt x="99575" y="88884"/>
                  </a:cubicBezTo>
                  <a:cubicBezTo>
                    <a:pt x="99438" y="88884"/>
                    <a:pt x="99324" y="88839"/>
                    <a:pt x="99225" y="88728"/>
                  </a:cubicBezTo>
                  <a:lnTo>
                    <a:pt x="99226" y="88728"/>
                  </a:lnTo>
                  <a:cubicBezTo>
                    <a:pt x="99073" y="88555"/>
                    <a:pt x="98736" y="88364"/>
                    <a:pt x="98909" y="88151"/>
                  </a:cubicBezTo>
                  <a:cubicBezTo>
                    <a:pt x="98963" y="88085"/>
                    <a:pt x="99015" y="88059"/>
                    <a:pt x="99067" y="88059"/>
                  </a:cubicBezTo>
                  <a:close/>
                  <a:moveTo>
                    <a:pt x="59840" y="87085"/>
                  </a:moveTo>
                  <a:cubicBezTo>
                    <a:pt x="60016" y="87085"/>
                    <a:pt x="60187" y="87087"/>
                    <a:pt x="60358" y="87093"/>
                  </a:cubicBezTo>
                  <a:cubicBezTo>
                    <a:pt x="63591" y="87200"/>
                    <a:pt x="66822" y="87317"/>
                    <a:pt x="70055" y="87419"/>
                  </a:cubicBezTo>
                  <a:cubicBezTo>
                    <a:pt x="70486" y="87433"/>
                    <a:pt x="70911" y="87531"/>
                    <a:pt x="71342" y="87531"/>
                  </a:cubicBezTo>
                  <a:cubicBezTo>
                    <a:pt x="71440" y="87531"/>
                    <a:pt x="71538" y="87526"/>
                    <a:pt x="71636" y="87514"/>
                  </a:cubicBezTo>
                  <a:cubicBezTo>
                    <a:pt x="72251" y="87568"/>
                    <a:pt x="72866" y="87621"/>
                    <a:pt x="73482" y="87621"/>
                  </a:cubicBezTo>
                  <a:cubicBezTo>
                    <a:pt x="73808" y="87621"/>
                    <a:pt x="74134" y="87606"/>
                    <a:pt x="74460" y="87568"/>
                  </a:cubicBezTo>
                  <a:lnTo>
                    <a:pt x="74552" y="87737"/>
                  </a:lnTo>
                  <a:cubicBezTo>
                    <a:pt x="73982" y="88054"/>
                    <a:pt x="73683" y="88614"/>
                    <a:pt x="73314" y="89112"/>
                  </a:cubicBezTo>
                  <a:lnTo>
                    <a:pt x="73314" y="89113"/>
                  </a:lnTo>
                  <a:cubicBezTo>
                    <a:pt x="69872" y="88531"/>
                    <a:pt x="66401" y="88373"/>
                    <a:pt x="62920" y="88373"/>
                  </a:cubicBezTo>
                  <a:cubicBezTo>
                    <a:pt x="62689" y="88373"/>
                    <a:pt x="62459" y="88374"/>
                    <a:pt x="62229" y="88375"/>
                  </a:cubicBezTo>
                  <a:cubicBezTo>
                    <a:pt x="61058" y="88382"/>
                    <a:pt x="59886" y="88389"/>
                    <a:pt x="58715" y="88399"/>
                  </a:cubicBezTo>
                  <a:cubicBezTo>
                    <a:pt x="59009" y="88025"/>
                    <a:pt x="59089" y="87607"/>
                    <a:pt x="58881" y="87090"/>
                  </a:cubicBezTo>
                  <a:cubicBezTo>
                    <a:pt x="59226" y="87090"/>
                    <a:pt x="59539" y="87085"/>
                    <a:pt x="59840" y="87085"/>
                  </a:cubicBezTo>
                  <a:close/>
                  <a:moveTo>
                    <a:pt x="42310" y="87713"/>
                  </a:moveTo>
                  <a:cubicBezTo>
                    <a:pt x="42532" y="87826"/>
                    <a:pt x="42744" y="87952"/>
                    <a:pt x="42885" y="88216"/>
                  </a:cubicBezTo>
                  <a:cubicBezTo>
                    <a:pt x="42565" y="88549"/>
                    <a:pt x="42145" y="88797"/>
                    <a:pt x="41912" y="89221"/>
                  </a:cubicBezTo>
                  <a:cubicBezTo>
                    <a:pt x="41833" y="89366"/>
                    <a:pt x="41704" y="89390"/>
                    <a:pt x="41569" y="89390"/>
                  </a:cubicBezTo>
                  <a:cubicBezTo>
                    <a:pt x="41509" y="89390"/>
                    <a:pt x="41447" y="89385"/>
                    <a:pt x="41388" y="89384"/>
                  </a:cubicBezTo>
                  <a:cubicBezTo>
                    <a:pt x="41093" y="89381"/>
                    <a:pt x="40798" y="89372"/>
                    <a:pt x="40504" y="89372"/>
                  </a:cubicBezTo>
                  <a:cubicBezTo>
                    <a:pt x="40158" y="89372"/>
                    <a:pt x="39812" y="89384"/>
                    <a:pt x="39467" y="89428"/>
                  </a:cubicBezTo>
                  <a:cubicBezTo>
                    <a:pt x="39315" y="89424"/>
                    <a:pt x="39162" y="89422"/>
                    <a:pt x="39010" y="89422"/>
                  </a:cubicBezTo>
                  <a:cubicBezTo>
                    <a:pt x="37477" y="89422"/>
                    <a:pt x="35951" y="89615"/>
                    <a:pt x="34417" y="89621"/>
                  </a:cubicBezTo>
                  <a:cubicBezTo>
                    <a:pt x="34309" y="89616"/>
                    <a:pt x="34202" y="89613"/>
                    <a:pt x="34094" y="89613"/>
                  </a:cubicBezTo>
                  <a:cubicBezTo>
                    <a:pt x="33285" y="89613"/>
                    <a:pt x="32476" y="89746"/>
                    <a:pt x="31613" y="89796"/>
                  </a:cubicBezTo>
                  <a:cubicBezTo>
                    <a:pt x="31645" y="89325"/>
                    <a:pt x="31722" y="88895"/>
                    <a:pt x="31588" y="88449"/>
                  </a:cubicBezTo>
                  <a:cubicBezTo>
                    <a:pt x="32943" y="88179"/>
                    <a:pt x="34275" y="88047"/>
                    <a:pt x="35599" y="87870"/>
                  </a:cubicBezTo>
                  <a:lnTo>
                    <a:pt x="35599" y="87871"/>
                  </a:lnTo>
                  <a:cubicBezTo>
                    <a:pt x="35734" y="87881"/>
                    <a:pt x="35868" y="87885"/>
                    <a:pt x="36002" y="87885"/>
                  </a:cubicBezTo>
                  <a:cubicBezTo>
                    <a:pt x="36752" y="87885"/>
                    <a:pt x="37497" y="87753"/>
                    <a:pt x="38248" y="87751"/>
                  </a:cubicBezTo>
                  <a:cubicBezTo>
                    <a:pt x="39602" y="87749"/>
                    <a:pt x="40956" y="87727"/>
                    <a:pt x="42310" y="87713"/>
                  </a:cubicBezTo>
                  <a:close/>
                  <a:moveTo>
                    <a:pt x="96816" y="89182"/>
                  </a:moveTo>
                  <a:lnTo>
                    <a:pt x="96816" y="89182"/>
                  </a:lnTo>
                  <a:cubicBezTo>
                    <a:pt x="97169" y="89357"/>
                    <a:pt x="97388" y="89537"/>
                    <a:pt x="97471" y="89858"/>
                  </a:cubicBezTo>
                  <a:lnTo>
                    <a:pt x="97472" y="89858"/>
                  </a:lnTo>
                  <a:cubicBezTo>
                    <a:pt x="97409" y="89860"/>
                    <a:pt x="97352" y="89861"/>
                    <a:pt x="97302" y="89861"/>
                  </a:cubicBezTo>
                  <a:cubicBezTo>
                    <a:pt x="96905" y="89861"/>
                    <a:pt x="96896" y="89792"/>
                    <a:pt x="96816" y="89182"/>
                  </a:cubicBezTo>
                  <a:close/>
                  <a:moveTo>
                    <a:pt x="87397" y="89192"/>
                  </a:moveTo>
                  <a:cubicBezTo>
                    <a:pt x="87729" y="89192"/>
                    <a:pt x="87891" y="89502"/>
                    <a:pt x="88034" y="90230"/>
                  </a:cubicBezTo>
                  <a:cubicBezTo>
                    <a:pt x="87567" y="89970"/>
                    <a:pt x="87157" y="89746"/>
                    <a:pt x="86801" y="89386"/>
                  </a:cubicBezTo>
                  <a:lnTo>
                    <a:pt x="86800" y="89386"/>
                  </a:lnTo>
                  <a:cubicBezTo>
                    <a:pt x="87047" y="89260"/>
                    <a:pt x="87241" y="89192"/>
                    <a:pt x="87397" y="89192"/>
                  </a:cubicBezTo>
                  <a:close/>
                  <a:moveTo>
                    <a:pt x="14443" y="89119"/>
                  </a:moveTo>
                  <a:cubicBezTo>
                    <a:pt x="14711" y="89426"/>
                    <a:pt x="14751" y="89734"/>
                    <a:pt x="14660" y="90070"/>
                  </a:cubicBezTo>
                  <a:cubicBezTo>
                    <a:pt x="14493" y="90101"/>
                    <a:pt x="14448" y="90377"/>
                    <a:pt x="14265" y="90377"/>
                  </a:cubicBezTo>
                  <a:cubicBezTo>
                    <a:pt x="14227" y="90377"/>
                    <a:pt x="14183" y="90365"/>
                    <a:pt x="14130" y="90336"/>
                  </a:cubicBezTo>
                  <a:cubicBezTo>
                    <a:pt x="13989" y="89876"/>
                    <a:pt x="14145" y="89497"/>
                    <a:pt x="14443" y="89119"/>
                  </a:cubicBezTo>
                  <a:close/>
                  <a:moveTo>
                    <a:pt x="46396" y="87790"/>
                  </a:moveTo>
                  <a:cubicBezTo>
                    <a:pt x="46632" y="87828"/>
                    <a:pt x="46854" y="87863"/>
                    <a:pt x="47103" y="87863"/>
                  </a:cubicBezTo>
                  <a:cubicBezTo>
                    <a:pt x="47227" y="87863"/>
                    <a:pt x="47359" y="87854"/>
                    <a:pt x="47502" y="87833"/>
                  </a:cubicBezTo>
                  <a:lnTo>
                    <a:pt x="47502" y="87833"/>
                  </a:lnTo>
                  <a:cubicBezTo>
                    <a:pt x="47400" y="88606"/>
                    <a:pt x="47304" y="89336"/>
                    <a:pt x="47209" y="90067"/>
                  </a:cubicBezTo>
                  <a:cubicBezTo>
                    <a:pt x="47185" y="90254"/>
                    <a:pt x="47087" y="90365"/>
                    <a:pt x="46898" y="90365"/>
                  </a:cubicBezTo>
                  <a:cubicBezTo>
                    <a:pt x="46893" y="90365"/>
                    <a:pt x="46888" y="90365"/>
                    <a:pt x="46884" y="90365"/>
                  </a:cubicBezTo>
                  <a:lnTo>
                    <a:pt x="46884" y="90366"/>
                  </a:lnTo>
                  <a:cubicBezTo>
                    <a:pt x="46878" y="90366"/>
                    <a:pt x="46873" y="90366"/>
                    <a:pt x="46868" y="90366"/>
                  </a:cubicBezTo>
                  <a:cubicBezTo>
                    <a:pt x="46560" y="90366"/>
                    <a:pt x="46317" y="90585"/>
                    <a:pt x="45958" y="90662"/>
                  </a:cubicBezTo>
                  <a:cubicBezTo>
                    <a:pt x="46012" y="89674"/>
                    <a:pt x="46256" y="88767"/>
                    <a:pt x="46396" y="87790"/>
                  </a:cubicBezTo>
                  <a:close/>
                  <a:moveTo>
                    <a:pt x="83369" y="89917"/>
                  </a:moveTo>
                  <a:cubicBezTo>
                    <a:pt x="83913" y="89921"/>
                    <a:pt x="84317" y="90162"/>
                    <a:pt x="84620" y="90641"/>
                  </a:cubicBezTo>
                  <a:cubicBezTo>
                    <a:pt x="84457" y="90787"/>
                    <a:pt x="84296" y="90837"/>
                    <a:pt x="84136" y="90837"/>
                  </a:cubicBezTo>
                  <a:cubicBezTo>
                    <a:pt x="83932" y="90837"/>
                    <a:pt x="83730" y="90757"/>
                    <a:pt x="83530" y="90694"/>
                  </a:cubicBezTo>
                  <a:cubicBezTo>
                    <a:pt x="83476" y="90676"/>
                    <a:pt x="83428" y="90667"/>
                    <a:pt x="83388" y="90667"/>
                  </a:cubicBezTo>
                  <a:cubicBezTo>
                    <a:pt x="83367" y="90667"/>
                    <a:pt x="83348" y="90669"/>
                    <a:pt x="83331" y="90674"/>
                  </a:cubicBezTo>
                  <a:cubicBezTo>
                    <a:pt x="83328" y="90634"/>
                    <a:pt x="83313" y="90588"/>
                    <a:pt x="83277" y="90532"/>
                  </a:cubicBezTo>
                  <a:cubicBezTo>
                    <a:pt x="83129" y="90296"/>
                    <a:pt x="83252" y="90109"/>
                    <a:pt x="83369" y="89917"/>
                  </a:cubicBezTo>
                  <a:close/>
                  <a:moveTo>
                    <a:pt x="21791" y="89871"/>
                  </a:moveTo>
                  <a:cubicBezTo>
                    <a:pt x="21914" y="89871"/>
                    <a:pt x="22058" y="89893"/>
                    <a:pt x="22228" y="89933"/>
                  </a:cubicBezTo>
                  <a:cubicBezTo>
                    <a:pt x="22331" y="89957"/>
                    <a:pt x="22435" y="89977"/>
                    <a:pt x="22538" y="90001"/>
                  </a:cubicBezTo>
                  <a:lnTo>
                    <a:pt x="22539" y="90001"/>
                  </a:lnTo>
                  <a:cubicBezTo>
                    <a:pt x="22520" y="90111"/>
                    <a:pt x="22571" y="90189"/>
                    <a:pt x="22663" y="90246"/>
                  </a:cubicBezTo>
                  <a:lnTo>
                    <a:pt x="22663" y="90245"/>
                  </a:lnTo>
                  <a:cubicBezTo>
                    <a:pt x="22671" y="90352"/>
                    <a:pt x="22678" y="90459"/>
                    <a:pt x="22685" y="90566"/>
                  </a:cubicBezTo>
                  <a:lnTo>
                    <a:pt x="21018" y="90999"/>
                  </a:lnTo>
                  <a:cubicBezTo>
                    <a:pt x="21033" y="90864"/>
                    <a:pt x="21028" y="90721"/>
                    <a:pt x="21067" y="90593"/>
                  </a:cubicBezTo>
                  <a:cubicBezTo>
                    <a:pt x="21229" y="90078"/>
                    <a:pt x="21413" y="89871"/>
                    <a:pt x="21791" y="89871"/>
                  </a:cubicBezTo>
                  <a:close/>
                  <a:moveTo>
                    <a:pt x="52742" y="89693"/>
                  </a:moveTo>
                  <a:cubicBezTo>
                    <a:pt x="53189" y="89693"/>
                    <a:pt x="53390" y="89914"/>
                    <a:pt x="53402" y="90411"/>
                  </a:cubicBezTo>
                  <a:cubicBezTo>
                    <a:pt x="53417" y="91005"/>
                    <a:pt x="53085" y="91381"/>
                    <a:pt x="52522" y="91409"/>
                  </a:cubicBezTo>
                  <a:cubicBezTo>
                    <a:pt x="52505" y="91410"/>
                    <a:pt x="52489" y="91410"/>
                    <a:pt x="52472" y="91410"/>
                  </a:cubicBezTo>
                  <a:cubicBezTo>
                    <a:pt x="52004" y="91410"/>
                    <a:pt x="51686" y="91079"/>
                    <a:pt x="51690" y="90584"/>
                  </a:cubicBezTo>
                  <a:lnTo>
                    <a:pt x="51689" y="90584"/>
                  </a:lnTo>
                  <a:cubicBezTo>
                    <a:pt x="51693" y="90071"/>
                    <a:pt x="52102" y="89712"/>
                    <a:pt x="52699" y="89694"/>
                  </a:cubicBezTo>
                  <a:cubicBezTo>
                    <a:pt x="52713" y="89693"/>
                    <a:pt x="52728" y="89693"/>
                    <a:pt x="52742" y="89693"/>
                  </a:cubicBezTo>
                  <a:close/>
                  <a:moveTo>
                    <a:pt x="13829" y="90401"/>
                  </a:moveTo>
                  <a:lnTo>
                    <a:pt x="13829" y="90401"/>
                  </a:lnTo>
                  <a:cubicBezTo>
                    <a:pt x="14004" y="91114"/>
                    <a:pt x="13994" y="91143"/>
                    <a:pt x="13457" y="91508"/>
                  </a:cubicBezTo>
                  <a:cubicBezTo>
                    <a:pt x="13280" y="90842"/>
                    <a:pt x="13289" y="90818"/>
                    <a:pt x="13829" y="90401"/>
                  </a:cubicBezTo>
                  <a:close/>
                  <a:moveTo>
                    <a:pt x="14825" y="90243"/>
                  </a:moveTo>
                  <a:cubicBezTo>
                    <a:pt x="15240" y="90642"/>
                    <a:pt x="15196" y="91058"/>
                    <a:pt x="14873" y="91484"/>
                  </a:cubicBezTo>
                  <a:cubicBezTo>
                    <a:pt x="14799" y="91545"/>
                    <a:pt x="14731" y="91594"/>
                    <a:pt x="14666" y="91594"/>
                  </a:cubicBezTo>
                  <a:cubicBezTo>
                    <a:pt x="14606" y="91594"/>
                    <a:pt x="14549" y="91552"/>
                    <a:pt x="14494" y="91439"/>
                  </a:cubicBezTo>
                  <a:cubicBezTo>
                    <a:pt x="14248" y="90935"/>
                    <a:pt x="14582" y="90604"/>
                    <a:pt x="14825" y="90243"/>
                  </a:cubicBezTo>
                  <a:close/>
                  <a:moveTo>
                    <a:pt x="19679" y="90431"/>
                  </a:moveTo>
                  <a:cubicBezTo>
                    <a:pt x="20026" y="90431"/>
                    <a:pt x="20323" y="90642"/>
                    <a:pt x="20602" y="91079"/>
                  </a:cubicBezTo>
                  <a:lnTo>
                    <a:pt x="20355" y="91248"/>
                  </a:lnTo>
                  <a:cubicBezTo>
                    <a:pt x="19840" y="91280"/>
                    <a:pt x="19391" y="91602"/>
                    <a:pt x="18868" y="91602"/>
                  </a:cubicBezTo>
                  <a:cubicBezTo>
                    <a:pt x="18860" y="91602"/>
                    <a:pt x="18853" y="91602"/>
                    <a:pt x="18845" y="91602"/>
                  </a:cubicBezTo>
                  <a:cubicBezTo>
                    <a:pt x="18734" y="90938"/>
                    <a:pt x="18855" y="90663"/>
                    <a:pt x="19325" y="90497"/>
                  </a:cubicBezTo>
                  <a:cubicBezTo>
                    <a:pt x="19449" y="90454"/>
                    <a:pt x="19567" y="90431"/>
                    <a:pt x="19679" y="90431"/>
                  </a:cubicBezTo>
                  <a:close/>
                  <a:moveTo>
                    <a:pt x="16611" y="91666"/>
                  </a:moveTo>
                  <a:lnTo>
                    <a:pt x="16611" y="91666"/>
                  </a:lnTo>
                  <a:cubicBezTo>
                    <a:pt x="16630" y="91678"/>
                    <a:pt x="16645" y="91695"/>
                    <a:pt x="16657" y="91715"/>
                  </a:cubicBezTo>
                  <a:cubicBezTo>
                    <a:pt x="16645" y="91695"/>
                    <a:pt x="16630" y="91679"/>
                    <a:pt x="16611" y="91666"/>
                  </a:cubicBezTo>
                  <a:close/>
                  <a:moveTo>
                    <a:pt x="25860" y="91375"/>
                  </a:moveTo>
                  <a:cubicBezTo>
                    <a:pt x="25909" y="91375"/>
                    <a:pt x="25958" y="91396"/>
                    <a:pt x="26004" y="91454"/>
                  </a:cubicBezTo>
                  <a:lnTo>
                    <a:pt x="26004" y="91453"/>
                  </a:lnTo>
                  <a:cubicBezTo>
                    <a:pt x="26032" y="91487"/>
                    <a:pt x="26039" y="91567"/>
                    <a:pt x="26018" y="91605"/>
                  </a:cubicBezTo>
                  <a:cubicBezTo>
                    <a:pt x="25969" y="91696"/>
                    <a:pt x="25882" y="91722"/>
                    <a:pt x="25791" y="91722"/>
                  </a:cubicBezTo>
                  <a:cubicBezTo>
                    <a:pt x="25772" y="91722"/>
                    <a:pt x="25752" y="91721"/>
                    <a:pt x="25733" y="91719"/>
                  </a:cubicBezTo>
                  <a:cubicBezTo>
                    <a:pt x="25652" y="91710"/>
                    <a:pt x="25575" y="91683"/>
                    <a:pt x="25476" y="91659"/>
                  </a:cubicBezTo>
                  <a:cubicBezTo>
                    <a:pt x="25538" y="91581"/>
                    <a:pt x="25576" y="91496"/>
                    <a:pt x="25641" y="91461"/>
                  </a:cubicBezTo>
                  <a:cubicBezTo>
                    <a:pt x="25709" y="91424"/>
                    <a:pt x="25785" y="91375"/>
                    <a:pt x="25860" y="91375"/>
                  </a:cubicBezTo>
                  <a:close/>
                  <a:moveTo>
                    <a:pt x="39485" y="89619"/>
                  </a:moveTo>
                  <a:cubicBezTo>
                    <a:pt x="39926" y="89640"/>
                    <a:pt x="40369" y="89690"/>
                    <a:pt x="40810" y="89690"/>
                  </a:cubicBezTo>
                  <a:cubicBezTo>
                    <a:pt x="40897" y="89690"/>
                    <a:pt x="40984" y="89688"/>
                    <a:pt x="41071" y="89684"/>
                  </a:cubicBezTo>
                  <a:cubicBezTo>
                    <a:pt x="41108" y="89682"/>
                    <a:pt x="41144" y="89681"/>
                    <a:pt x="41179" y="89681"/>
                  </a:cubicBezTo>
                  <a:cubicBezTo>
                    <a:pt x="41576" y="89681"/>
                    <a:pt x="41809" y="89822"/>
                    <a:pt x="41881" y="90261"/>
                  </a:cubicBezTo>
                  <a:cubicBezTo>
                    <a:pt x="41902" y="90389"/>
                    <a:pt x="42042" y="90490"/>
                    <a:pt x="42013" y="90634"/>
                  </a:cubicBezTo>
                  <a:cubicBezTo>
                    <a:pt x="41677" y="91082"/>
                    <a:pt x="41238" y="91154"/>
                    <a:pt x="40693" y="91158"/>
                  </a:cubicBezTo>
                  <a:cubicBezTo>
                    <a:pt x="38044" y="91177"/>
                    <a:pt x="35386" y="91171"/>
                    <a:pt x="32776" y="91734"/>
                  </a:cubicBezTo>
                  <a:cubicBezTo>
                    <a:pt x="32672" y="91757"/>
                    <a:pt x="32581" y="91770"/>
                    <a:pt x="32500" y="91770"/>
                  </a:cubicBezTo>
                  <a:cubicBezTo>
                    <a:pt x="32274" y="91770"/>
                    <a:pt x="32129" y="91665"/>
                    <a:pt x="32034" y="91344"/>
                  </a:cubicBezTo>
                  <a:cubicBezTo>
                    <a:pt x="31902" y="90898"/>
                    <a:pt x="31453" y="90699"/>
                    <a:pt x="30898" y="90336"/>
                  </a:cubicBezTo>
                  <a:lnTo>
                    <a:pt x="34420" y="89868"/>
                  </a:lnTo>
                  <a:cubicBezTo>
                    <a:pt x="35886" y="89700"/>
                    <a:pt x="37358" y="89715"/>
                    <a:pt x="38831" y="89700"/>
                  </a:cubicBezTo>
                  <a:cubicBezTo>
                    <a:pt x="38839" y="89700"/>
                    <a:pt x="38847" y="89700"/>
                    <a:pt x="38855" y="89700"/>
                  </a:cubicBezTo>
                  <a:cubicBezTo>
                    <a:pt x="38923" y="89700"/>
                    <a:pt x="38991" y="89703"/>
                    <a:pt x="39058" y="89703"/>
                  </a:cubicBezTo>
                  <a:cubicBezTo>
                    <a:pt x="39204" y="89703"/>
                    <a:pt x="39349" y="89691"/>
                    <a:pt x="39485" y="89619"/>
                  </a:cubicBezTo>
                  <a:close/>
                  <a:moveTo>
                    <a:pt x="85527" y="91205"/>
                  </a:moveTo>
                  <a:lnTo>
                    <a:pt x="85527" y="91205"/>
                  </a:lnTo>
                  <a:cubicBezTo>
                    <a:pt x="86075" y="91236"/>
                    <a:pt x="86075" y="91236"/>
                    <a:pt x="86574" y="91754"/>
                  </a:cubicBezTo>
                  <a:cubicBezTo>
                    <a:pt x="86501" y="91784"/>
                    <a:pt x="86432" y="91796"/>
                    <a:pt x="86366" y="91796"/>
                  </a:cubicBezTo>
                  <a:cubicBezTo>
                    <a:pt x="86138" y="91796"/>
                    <a:pt x="85943" y="91651"/>
                    <a:pt x="85736" y="91561"/>
                  </a:cubicBezTo>
                  <a:lnTo>
                    <a:pt x="85527" y="91205"/>
                  </a:lnTo>
                  <a:close/>
                  <a:moveTo>
                    <a:pt x="89741" y="90690"/>
                  </a:moveTo>
                  <a:cubicBezTo>
                    <a:pt x="90057" y="90690"/>
                    <a:pt x="90317" y="90840"/>
                    <a:pt x="90554" y="91079"/>
                  </a:cubicBezTo>
                  <a:cubicBezTo>
                    <a:pt x="90603" y="91411"/>
                    <a:pt x="90903" y="91739"/>
                    <a:pt x="90569" y="92077"/>
                  </a:cubicBezTo>
                  <a:cubicBezTo>
                    <a:pt x="90188" y="91786"/>
                    <a:pt x="89842" y="91448"/>
                    <a:pt x="89385" y="91272"/>
                  </a:cubicBezTo>
                  <a:cubicBezTo>
                    <a:pt x="89054" y="90827"/>
                    <a:pt x="89060" y="90826"/>
                    <a:pt x="89465" y="90726"/>
                  </a:cubicBezTo>
                  <a:cubicBezTo>
                    <a:pt x="89562" y="90702"/>
                    <a:pt x="89654" y="90690"/>
                    <a:pt x="89741" y="90690"/>
                  </a:cubicBezTo>
                  <a:close/>
                  <a:moveTo>
                    <a:pt x="17592" y="91265"/>
                  </a:moveTo>
                  <a:cubicBezTo>
                    <a:pt x="17847" y="91265"/>
                    <a:pt x="18125" y="91402"/>
                    <a:pt x="18535" y="91673"/>
                  </a:cubicBezTo>
                  <a:cubicBezTo>
                    <a:pt x="18093" y="92085"/>
                    <a:pt x="17420" y="91973"/>
                    <a:pt x="16997" y="92377"/>
                  </a:cubicBezTo>
                  <a:cubicBezTo>
                    <a:pt x="16532" y="92361"/>
                    <a:pt x="16705" y="92013"/>
                    <a:pt x="16681" y="91766"/>
                  </a:cubicBezTo>
                  <a:cubicBezTo>
                    <a:pt x="17056" y="91430"/>
                    <a:pt x="17311" y="91265"/>
                    <a:pt x="17592" y="91265"/>
                  </a:cubicBezTo>
                  <a:close/>
                  <a:moveTo>
                    <a:pt x="83012" y="91800"/>
                  </a:moveTo>
                  <a:cubicBezTo>
                    <a:pt x="83068" y="91800"/>
                    <a:pt x="83137" y="91822"/>
                    <a:pt x="83190" y="91836"/>
                  </a:cubicBezTo>
                  <a:cubicBezTo>
                    <a:pt x="83354" y="91936"/>
                    <a:pt x="83491" y="92116"/>
                    <a:pt x="83689" y="92116"/>
                  </a:cubicBezTo>
                  <a:cubicBezTo>
                    <a:pt x="83742" y="92116"/>
                    <a:pt x="83799" y="92104"/>
                    <a:pt x="83862" y="92073"/>
                  </a:cubicBezTo>
                  <a:lnTo>
                    <a:pt x="83862" y="92073"/>
                  </a:lnTo>
                  <a:cubicBezTo>
                    <a:pt x="83781" y="92200"/>
                    <a:pt x="83742" y="92381"/>
                    <a:pt x="83572" y="92381"/>
                  </a:cubicBezTo>
                  <a:cubicBezTo>
                    <a:pt x="83530" y="92381"/>
                    <a:pt x="83480" y="92370"/>
                    <a:pt x="83419" y="92344"/>
                  </a:cubicBezTo>
                  <a:cubicBezTo>
                    <a:pt x="83188" y="92245"/>
                    <a:pt x="82902" y="92206"/>
                    <a:pt x="82915" y="91886"/>
                  </a:cubicBezTo>
                  <a:cubicBezTo>
                    <a:pt x="82919" y="91820"/>
                    <a:pt x="82959" y="91800"/>
                    <a:pt x="83012" y="91800"/>
                  </a:cubicBezTo>
                  <a:close/>
                  <a:moveTo>
                    <a:pt x="46922" y="90906"/>
                  </a:moveTo>
                  <a:lnTo>
                    <a:pt x="46922" y="90906"/>
                  </a:lnTo>
                  <a:cubicBezTo>
                    <a:pt x="46939" y="91443"/>
                    <a:pt x="46835" y="91861"/>
                    <a:pt x="46573" y="92233"/>
                  </a:cubicBezTo>
                  <a:cubicBezTo>
                    <a:pt x="46513" y="92318"/>
                    <a:pt x="46442" y="92400"/>
                    <a:pt x="46326" y="92400"/>
                  </a:cubicBezTo>
                  <a:cubicBezTo>
                    <a:pt x="46319" y="92400"/>
                    <a:pt x="46312" y="92400"/>
                    <a:pt x="46304" y="92399"/>
                  </a:cubicBezTo>
                  <a:cubicBezTo>
                    <a:pt x="46142" y="92385"/>
                    <a:pt x="46071" y="92262"/>
                    <a:pt x="46027" y="92132"/>
                  </a:cubicBezTo>
                  <a:cubicBezTo>
                    <a:pt x="45868" y="91649"/>
                    <a:pt x="46180" y="91200"/>
                    <a:pt x="46922" y="90906"/>
                  </a:cubicBezTo>
                  <a:close/>
                  <a:moveTo>
                    <a:pt x="13150" y="91578"/>
                  </a:moveTo>
                  <a:cubicBezTo>
                    <a:pt x="13178" y="91871"/>
                    <a:pt x="13323" y="92174"/>
                    <a:pt x="13062" y="92445"/>
                  </a:cubicBezTo>
                  <a:cubicBezTo>
                    <a:pt x="13005" y="92504"/>
                    <a:pt x="12958" y="92528"/>
                    <a:pt x="12918" y="92528"/>
                  </a:cubicBezTo>
                  <a:cubicBezTo>
                    <a:pt x="12852" y="92528"/>
                    <a:pt x="12803" y="92465"/>
                    <a:pt x="12753" y="92386"/>
                  </a:cubicBezTo>
                  <a:cubicBezTo>
                    <a:pt x="12707" y="92029"/>
                    <a:pt x="12569" y="91627"/>
                    <a:pt x="13150" y="91578"/>
                  </a:cubicBezTo>
                  <a:close/>
                  <a:moveTo>
                    <a:pt x="22500" y="92464"/>
                  </a:moveTo>
                  <a:cubicBezTo>
                    <a:pt x="22559" y="92464"/>
                    <a:pt x="22631" y="92469"/>
                    <a:pt x="22727" y="92475"/>
                  </a:cubicBezTo>
                  <a:lnTo>
                    <a:pt x="22727" y="92475"/>
                  </a:lnTo>
                  <a:cubicBezTo>
                    <a:pt x="22497" y="92630"/>
                    <a:pt x="22441" y="92667"/>
                    <a:pt x="22269" y="92667"/>
                  </a:cubicBezTo>
                  <a:cubicBezTo>
                    <a:pt x="22214" y="92667"/>
                    <a:pt x="22147" y="92663"/>
                    <a:pt x="22059" y="92658"/>
                  </a:cubicBezTo>
                  <a:cubicBezTo>
                    <a:pt x="22274" y="92504"/>
                    <a:pt x="22329" y="92464"/>
                    <a:pt x="22500" y="92464"/>
                  </a:cubicBezTo>
                  <a:close/>
                  <a:moveTo>
                    <a:pt x="14117" y="91553"/>
                  </a:moveTo>
                  <a:lnTo>
                    <a:pt x="14117" y="91553"/>
                  </a:lnTo>
                  <a:cubicBezTo>
                    <a:pt x="14518" y="91993"/>
                    <a:pt x="14393" y="92378"/>
                    <a:pt x="14028" y="92764"/>
                  </a:cubicBezTo>
                  <a:cubicBezTo>
                    <a:pt x="13585" y="92135"/>
                    <a:pt x="13585" y="92135"/>
                    <a:pt x="14117" y="91553"/>
                  </a:cubicBezTo>
                  <a:close/>
                  <a:moveTo>
                    <a:pt x="15382" y="91434"/>
                  </a:moveTo>
                  <a:cubicBezTo>
                    <a:pt x="15420" y="91477"/>
                    <a:pt x="15459" y="91518"/>
                    <a:pt x="15498" y="91561"/>
                  </a:cubicBezTo>
                  <a:lnTo>
                    <a:pt x="15498" y="91561"/>
                  </a:lnTo>
                  <a:cubicBezTo>
                    <a:pt x="15498" y="91561"/>
                    <a:pt x="15498" y="91562"/>
                    <a:pt x="15499" y="91562"/>
                  </a:cubicBezTo>
                  <a:cubicBezTo>
                    <a:pt x="15635" y="92006"/>
                    <a:pt x="15889" y="92445"/>
                    <a:pt x="15545" y="92904"/>
                  </a:cubicBezTo>
                  <a:cubicBezTo>
                    <a:pt x="15447" y="93047"/>
                    <a:pt x="15352" y="93156"/>
                    <a:pt x="15263" y="93156"/>
                  </a:cubicBezTo>
                  <a:cubicBezTo>
                    <a:pt x="15187" y="93156"/>
                    <a:pt x="15115" y="93078"/>
                    <a:pt x="15047" y="92877"/>
                  </a:cubicBezTo>
                  <a:lnTo>
                    <a:pt x="15048" y="92876"/>
                  </a:lnTo>
                  <a:cubicBezTo>
                    <a:pt x="15006" y="92753"/>
                    <a:pt x="14928" y="92643"/>
                    <a:pt x="14866" y="92527"/>
                  </a:cubicBezTo>
                  <a:cubicBezTo>
                    <a:pt x="14776" y="92205"/>
                    <a:pt x="15028" y="91983"/>
                    <a:pt x="15107" y="91710"/>
                  </a:cubicBezTo>
                  <a:lnTo>
                    <a:pt x="15382" y="91434"/>
                  </a:lnTo>
                  <a:close/>
                  <a:moveTo>
                    <a:pt x="20508" y="92840"/>
                  </a:moveTo>
                  <a:cubicBezTo>
                    <a:pt x="20662" y="92840"/>
                    <a:pt x="20818" y="92905"/>
                    <a:pt x="20974" y="93072"/>
                  </a:cubicBezTo>
                  <a:cubicBezTo>
                    <a:pt x="20745" y="93245"/>
                    <a:pt x="20488" y="93280"/>
                    <a:pt x="20222" y="93280"/>
                  </a:cubicBezTo>
                  <a:cubicBezTo>
                    <a:pt x="20154" y="93280"/>
                    <a:pt x="20086" y="93278"/>
                    <a:pt x="20017" y="93275"/>
                  </a:cubicBezTo>
                  <a:cubicBezTo>
                    <a:pt x="19949" y="93228"/>
                    <a:pt x="19865" y="93136"/>
                    <a:pt x="19930" y="93088"/>
                  </a:cubicBezTo>
                  <a:cubicBezTo>
                    <a:pt x="20118" y="92946"/>
                    <a:pt x="20312" y="92840"/>
                    <a:pt x="20508" y="92840"/>
                  </a:cubicBezTo>
                  <a:close/>
                  <a:moveTo>
                    <a:pt x="87598" y="92418"/>
                  </a:moveTo>
                  <a:cubicBezTo>
                    <a:pt x="88157" y="92418"/>
                    <a:pt x="88482" y="92683"/>
                    <a:pt x="88921" y="93419"/>
                  </a:cubicBezTo>
                  <a:cubicBezTo>
                    <a:pt x="88862" y="93424"/>
                    <a:pt x="88804" y="93426"/>
                    <a:pt x="88748" y="93426"/>
                  </a:cubicBezTo>
                  <a:cubicBezTo>
                    <a:pt x="88000" y="93426"/>
                    <a:pt x="87597" y="92997"/>
                    <a:pt x="87219" y="92450"/>
                  </a:cubicBezTo>
                  <a:lnTo>
                    <a:pt x="87219" y="92450"/>
                  </a:lnTo>
                  <a:cubicBezTo>
                    <a:pt x="87357" y="92429"/>
                    <a:pt x="87482" y="92418"/>
                    <a:pt x="87598" y="92418"/>
                  </a:cubicBezTo>
                  <a:close/>
                  <a:moveTo>
                    <a:pt x="84692" y="92713"/>
                  </a:moveTo>
                  <a:lnTo>
                    <a:pt x="84692" y="92713"/>
                  </a:lnTo>
                  <a:cubicBezTo>
                    <a:pt x="85096" y="92912"/>
                    <a:pt x="85471" y="93173"/>
                    <a:pt x="85915" y="93288"/>
                  </a:cubicBezTo>
                  <a:cubicBezTo>
                    <a:pt x="85926" y="93341"/>
                    <a:pt x="85962" y="93426"/>
                    <a:pt x="85944" y="93442"/>
                  </a:cubicBezTo>
                  <a:cubicBezTo>
                    <a:pt x="85784" y="93567"/>
                    <a:pt x="85618" y="93620"/>
                    <a:pt x="85453" y="93620"/>
                  </a:cubicBezTo>
                  <a:cubicBezTo>
                    <a:pt x="85266" y="93620"/>
                    <a:pt x="85082" y="93551"/>
                    <a:pt x="84911" y="93441"/>
                  </a:cubicBezTo>
                  <a:cubicBezTo>
                    <a:pt x="84671" y="93285"/>
                    <a:pt x="84428" y="93054"/>
                    <a:pt x="84692" y="92713"/>
                  </a:cubicBezTo>
                  <a:close/>
                  <a:moveTo>
                    <a:pt x="88758" y="80897"/>
                  </a:moveTo>
                  <a:lnTo>
                    <a:pt x="89219" y="81194"/>
                  </a:lnTo>
                  <a:cubicBezTo>
                    <a:pt x="89197" y="81304"/>
                    <a:pt x="89271" y="81348"/>
                    <a:pt x="89356" y="81385"/>
                  </a:cubicBezTo>
                  <a:cubicBezTo>
                    <a:pt x="89481" y="81562"/>
                    <a:pt x="89647" y="81657"/>
                    <a:pt x="89857" y="81657"/>
                  </a:cubicBezTo>
                  <a:cubicBezTo>
                    <a:pt x="89874" y="81657"/>
                    <a:pt x="89892" y="81656"/>
                    <a:pt x="89909" y="81655"/>
                  </a:cubicBezTo>
                  <a:cubicBezTo>
                    <a:pt x="90238" y="81751"/>
                    <a:pt x="90633" y="81685"/>
                    <a:pt x="90855" y="82043"/>
                  </a:cubicBezTo>
                  <a:cubicBezTo>
                    <a:pt x="90967" y="82395"/>
                    <a:pt x="91217" y="82624"/>
                    <a:pt x="91534" y="82789"/>
                  </a:cubicBezTo>
                  <a:cubicBezTo>
                    <a:pt x="91782" y="82938"/>
                    <a:pt x="92080" y="83042"/>
                    <a:pt x="92269" y="83246"/>
                  </a:cubicBezTo>
                  <a:cubicBezTo>
                    <a:pt x="92374" y="83361"/>
                    <a:pt x="92461" y="83403"/>
                    <a:pt x="92538" y="83403"/>
                  </a:cubicBezTo>
                  <a:cubicBezTo>
                    <a:pt x="92680" y="83403"/>
                    <a:pt x="92788" y="83258"/>
                    <a:pt x="92916" y="83160"/>
                  </a:cubicBezTo>
                  <a:cubicBezTo>
                    <a:pt x="93501" y="83183"/>
                    <a:pt x="93882" y="83544"/>
                    <a:pt x="94240" y="83946"/>
                  </a:cubicBezTo>
                  <a:cubicBezTo>
                    <a:pt x="94260" y="84088"/>
                    <a:pt x="94242" y="84222"/>
                    <a:pt x="94065" y="84235"/>
                  </a:cubicBezTo>
                  <a:cubicBezTo>
                    <a:pt x="94038" y="84237"/>
                    <a:pt x="94011" y="84238"/>
                    <a:pt x="93984" y="84238"/>
                  </a:cubicBezTo>
                  <a:cubicBezTo>
                    <a:pt x="93849" y="84238"/>
                    <a:pt x="93713" y="84217"/>
                    <a:pt x="93578" y="84215"/>
                  </a:cubicBezTo>
                  <a:cubicBezTo>
                    <a:pt x="93467" y="84215"/>
                    <a:pt x="93360" y="84245"/>
                    <a:pt x="93350" y="84383"/>
                  </a:cubicBezTo>
                  <a:cubicBezTo>
                    <a:pt x="93341" y="84518"/>
                    <a:pt x="93452" y="84565"/>
                    <a:pt x="93550" y="84592"/>
                  </a:cubicBezTo>
                  <a:cubicBezTo>
                    <a:pt x="94002" y="84714"/>
                    <a:pt x="94457" y="84826"/>
                    <a:pt x="94911" y="84942"/>
                  </a:cubicBezTo>
                  <a:cubicBezTo>
                    <a:pt x="94934" y="84789"/>
                    <a:pt x="95001" y="84709"/>
                    <a:pt x="95111" y="84709"/>
                  </a:cubicBezTo>
                  <a:cubicBezTo>
                    <a:pt x="95152" y="84709"/>
                    <a:pt x="95200" y="84720"/>
                    <a:pt x="95254" y="84744"/>
                  </a:cubicBezTo>
                  <a:cubicBezTo>
                    <a:pt x="95499" y="84851"/>
                    <a:pt x="95661" y="85060"/>
                    <a:pt x="95699" y="85305"/>
                  </a:cubicBezTo>
                  <a:cubicBezTo>
                    <a:pt x="95726" y="85490"/>
                    <a:pt x="95685" y="85543"/>
                    <a:pt x="95618" y="85543"/>
                  </a:cubicBezTo>
                  <a:cubicBezTo>
                    <a:pt x="95539" y="85543"/>
                    <a:pt x="95425" y="85471"/>
                    <a:pt x="95341" y="85455"/>
                  </a:cubicBezTo>
                  <a:lnTo>
                    <a:pt x="95203" y="85826"/>
                  </a:lnTo>
                  <a:cubicBezTo>
                    <a:pt x="95576" y="86090"/>
                    <a:pt x="95924" y="86337"/>
                    <a:pt x="96142" y="86802"/>
                  </a:cubicBezTo>
                  <a:cubicBezTo>
                    <a:pt x="96413" y="87382"/>
                    <a:pt x="96903" y="87811"/>
                    <a:pt x="97629" y="87811"/>
                  </a:cubicBezTo>
                  <a:cubicBezTo>
                    <a:pt x="97634" y="87811"/>
                    <a:pt x="97640" y="87811"/>
                    <a:pt x="97646" y="87811"/>
                  </a:cubicBezTo>
                  <a:cubicBezTo>
                    <a:pt x="97650" y="87811"/>
                    <a:pt x="97655" y="87811"/>
                    <a:pt x="97660" y="87811"/>
                  </a:cubicBezTo>
                  <a:cubicBezTo>
                    <a:pt x="97984" y="87811"/>
                    <a:pt x="98210" y="87925"/>
                    <a:pt x="98298" y="88305"/>
                  </a:cubicBezTo>
                  <a:cubicBezTo>
                    <a:pt x="98400" y="88751"/>
                    <a:pt x="98772" y="89035"/>
                    <a:pt x="99130" y="89299"/>
                  </a:cubicBezTo>
                  <a:cubicBezTo>
                    <a:pt x="98842" y="89631"/>
                    <a:pt x="98709" y="89784"/>
                    <a:pt x="98562" y="89784"/>
                  </a:cubicBezTo>
                  <a:cubicBezTo>
                    <a:pt x="98426" y="89784"/>
                    <a:pt x="98279" y="89656"/>
                    <a:pt x="97989" y="89419"/>
                  </a:cubicBezTo>
                  <a:cubicBezTo>
                    <a:pt x="96316" y="88052"/>
                    <a:pt x="94849" y="86449"/>
                    <a:pt x="93100" y="85170"/>
                  </a:cubicBezTo>
                  <a:cubicBezTo>
                    <a:pt x="92852" y="84989"/>
                    <a:pt x="92611" y="84800"/>
                    <a:pt x="92361" y="84623"/>
                  </a:cubicBezTo>
                  <a:cubicBezTo>
                    <a:pt x="92303" y="84581"/>
                    <a:pt x="92244" y="84552"/>
                    <a:pt x="92189" y="84552"/>
                  </a:cubicBezTo>
                  <a:cubicBezTo>
                    <a:pt x="92128" y="84552"/>
                    <a:pt x="92073" y="84588"/>
                    <a:pt x="92029" y="84681"/>
                  </a:cubicBezTo>
                  <a:cubicBezTo>
                    <a:pt x="91920" y="84894"/>
                    <a:pt x="92121" y="84953"/>
                    <a:pt x="92223" y="85044"/>
                  </a:cubicBezTo>
                  <a:cubicBezTo>
                    <a:pt x="92389" y="85192"/>
                    <a:pt x="92446" y="85336"/>
                    <a:pt x="92291" y="85519"/>
                  </a:cubicBezTo>
                  <a:lnTo>
                    <a:pt x="92244" y="85714"/>
                  </a:lnTo>
                  <a:cubicBezTo>
                    <a:pt x="92238" y="86121"/>
                    <a:pt x="92372" y="86462"/>
                    <a:pt x="92738" y="86670"/>
                  </a:cubicBezTo>
                  <a:cubicBezTo>
                    <a:pt x="92801" y="86707"/>
                    <a:pt x="92875" y="86743"/>
                    <a:pt x="92942" y="86743"/>
                  </a:cubicBezTo>
                  <a:cubicBezTo>
                    <a:pt x="93014" y="86743"/>
                    <a:pt x="93079" y="86702"/>
                    <a:pt x="93116" y="86576"/>
                  </a:cubicBezTo>
                  <a:cubicBezTo>
                    <a:pt x="93110" y="86245"/>
                    <a:pt x="92497" y="86132"/>
                    <a:pt x="92802" y="85693"/>
                  </a:cubicBezTo>
                  <a:lnTo>
                    <a:pt x="92802" y="85693"/>
                  </a:lnTo>
                  <a:cubicBezTo>
                    <a:pt x="93586" y="86077"/>
                    <a:pt x="93606" y="86132"/>
                    <a:pt x="93132" y="86580"/>
                  </a:cubicBezTo>
                  <a:cubicBezTo>
                    <a:pt x="93278" y="86808"/>
                    <a:pt x="93561" y="86892"/>
                    <a:pt x="93625" y="87238"/>
                  </a:cubicBezTo>
                  <a:cubicBezTo>
                    <a:pt x="93705" y="87675"/>
                    <a:pt x="94078" y="87931"/>
                    <a:pt x="94539" y="87931"/>
                  </a:cubicBezTo>
                  <a:cubicBezTo>
                    <a:pt x="94542" y="87931"/>
                    <a:pt x="94545" y="87931"/>
                    <a:pt x="94548" y="87931"/>
                  </a:cubicBezTo>
                  <a:cubicBezTo>
                    <a:pt x="94552" y="87931"/>
                    <a:pt x="94556" y="87931"/>
                    <a:pt x="94561" y="87931"/>
                  </a:cubicBezTo>
                  <a:cubicBezTo>
                    <a:pt x="94884" y="87931"/>
                    <a:pt x="95031" y="88014"/>
                    <a:pt x="95080" y="88375"/>
                  </a:cubicBezTo>
                  <a:cubicBezTo>
                    <a:pt x="95141" y="88845"/>
                    <a:pt x="95495" y="89074"/>
                    <a:pt x="95960" y="89102"/>
                  </a:cubicBezTo>
                  <a:cubicBezTo>
                    <a:pt x="96163" y="89114"/>
                    <a:pt x="96306" y="89125"/>
                    <a:pt x="96396" y="89373"/>
                  </a:cubicBezTo>
                  <a:cubicBezTo>
                    <a:pt x="96734" y="90285"/>
                    <a:pt x="96786" y="90395"/>
                    <a:pt x="97523" y="90395"/>
                  </a:cubicBezTo>
                  <a:cubicBezTo>
                    <a:pt x="97628" y="90395"/>
                    <a:pt x="97747" y="90393"/>
                    <a:pt x="97883" y="90390"/>
                  </a:cubicBezTo>
                  <a:lnTo>
                    <a:pt x="97883" y="90390"/>
                  </a:lnTo>
                  <a:cubicBezTo>
                    <a:pt x="97860" y="90454"/>
                    <a:pt x="97836" y="90519"/>
                    <a:pt x="97814" y="90584"/>
                  </a:cubicBezTo>
                  <a:cubicBezTo>
                    <a:pt x="96887" y="91350"/>
                    <a:pt x="96076" y="92233"/>
                    <a:pt x="95331" y="93169"/>
                  </a:cubicBezTo>
                  <a:cubicBezTo>
                    <a:pt x="95056" y="93514"/>
                    <a:pt x="94785" y="93749"/>
                    <a:pt x="94399" y="93749"/>
                  </a:cubicBezTo>
                  <a:cubicBezTo>
                    <a:pt x="94300" y="93749"/>
                    <a:pt x="94193" y="93733"/>
                    <a:pt x="94076" y="93700"/>
                  </a:cubicBezTo>
                  <a:cubicBezTo>
                    <a:pt x="94029" y="93687"/>
                    <a:pt x="93979" y="93682"/>
                    <a:pt x="93927" y="93682"/>
                  </a:cubicBezTo>
                  <a:cubicBezTo>
                    <a:pt x="93839" y="93682"/>
                    <a:pt x="93747" y="93695"/>
                    <a:pt x="93654" y="93695"/>
                  </a:cubicBezTo>
                  <a:cubicBezTo>
                    <a:pt x="93581" y="93305"/>
                    <a:pt x="93629" y="92904"/>
                    <a:pt x="93381" y="92566"/>
                  </a:cubicBezTo>
                  <a:cubicBezTo>
                    <a:pt x="93112" y="92198"/>
                    <a:pt x="92756" y="92004"/>
                    <a:pt x="92356" y="92004"/>
                  </a:cubicBezTo>
                  <a:cubicBezTo>
                    <a:pt x="92172" y="92004"/>
                    <a:pt x="91979" y="92045"/>
                    <a:pt x="91781" y="92130"/>
                  </a:cubicBezTo>
                  <a:cubicBezTo>
                    <a:pt x="91570" y="92219"/>
                    <a:pt x="91436" y="92275"/>
                    <a:pt x="91347" y="92275"/>
                  </a:cubicBezTo>
                  <a:cubicBezTo>
                    <a:pt x="91206" y="92275"/>
                    <a:pt x="91181" y="92133"/>
                    <a:pt x="91142" y="91761"/>
                  </a:cubicBezTo>
                  <a:cubicBezTo>
                    <a:pt x="91114" y="91505"/>
                    <a:pt x="90900" y="91331"/>
                    <a:pt x="90929" y="91072"/>
                  </a:cubicBezTo>
                  <a:cubicBezTo>
                    <a:pt x="90860" y="90513"/>
                    <a:pt x="90402" y="90421"/>
                    <a:pt x="89982" y="90293"/>
                  </a:cubicBezTo>
                  <a:cubicBezTo>
                    <a:pt x="89905" y="90270"/>
                    <a:pt x="89829" y="90260"/>
                    <a:pt x="89754" y="90260"/>
                  </a:cubicBezTo>
                  <a:cubicBezTo>
                    <a:pt x="89526" y="90260"/>
                    <a:pt x="89307" y="90350"/>
                    <a:pt x="89091" y="90419"/>
                  </a:cubicBezTo>
                  <a:cubicBezTo>
                    <a:pt x="89009" y="90445"/>
                    <a:pt x="88935" y="90459"/>
                    <a:pt x="88869" y="90459"/>
                  </a:cubicBezTo>
                  <a:cubicBezTo>
                    <a:pt x="88700" y="90459"/>
                    <a:pt x="88587" y="90366"/>
                    <a:pt x="88533" y="90135"/>
                  </a:cubicBezTo>
                  <a:cubicBezTo>
                    <a:pt x="88499" y="90001"/>
                    <a:pt x="88458" y="89868"/>
                    <a:pt x="88408" y="89739"/>
                  </a:cubicBezTo>
                  <a:cubicBezTo>
                    <a:pt x="88160" y="89057"/>
                    <a:pt x="87883" y="88773"/>
                    <a:pt x="87313" y="88773"/>
                  </a:cubicBezTo>
                  <a:cubicBezTo>
                    <a:pt x="87172" y="88773"/>
                    <a:pt x="87014" y="88790"/>
                    <a:pt x="86834" y="88823"/>
                  </a:cubicBezTo>
                  <a:cubicBezTo>
                    <a:pt x="86762" y="88836"/>
                    <a:pt x="86698" y="88843"/>
                    <a:pt x="86640" y="88843"/>
                  </a:cubicBezTo>
                  <a:cubicBezTo>
                    <a:pt x="86349" y="88843"/>
                    <a:pt x="86238" y="88673"/>
                    <a:pt x="86138" y="88353"/>
                  </a:cubicBezTo>
                  <a:cubicBezTo>
                    <a:pt x="85901" y="87586"/>
                    <a:pt x="85669" y="87377"/>
                    <a:pt x="84985" y="87377"/>
                  </a:cubicBezTo>
                  <a:cubicBezTo>
                    <a:pt x="84892" y="87377"/>
                    <a:pt x="84791" y="87380"/>
                    <a:pt x="84680" y="87387"/>
                  </a:cubicBezTo>
                  <a:cubicBezTo>
                    <a:pt x="84641" y="87179"/>
                    <a:pt x="84746" y="87012"/>
                    <a:pt x="84836" y="86839"/>
                  </a:cubicBezTo>
                  <a:cubicBezTo>
                    <a:pt x="85607" y="85353"/>
                    <a:pt x="86496" y="83938"/>
                    <a:pt x="87458" y="82571"/>
                  </a:cubicBezTo>
                  <a:cubicBezTo>
                    <a:pt x="87526" y="82474"/>
                    <a:pt x="87577" y="82288"/>
                    <a:pt x="87715" y="82288"/>
                  </a:cubicBezTo>
                  <a:cubicBezTo>
                    <a:pt x="87761" y="82288"/>
                    <a:pt x="87816" y="82309"/>
                    <a:pt x="87886" y="82361"/>
                  </a:cubicBezTo>
                  <a:cubicBezTo>
                    <a:pt x="87925" y="82794"/>
                    <a:pt x="88110" y="83056"/>
                    <a:pt x="88588" y="83056"/>
                  </a:cubicBezTo>
                  <a:cubicBezTo>
                    <a:pt x="88593" y="83056"/>
                    <a:pt x="88598" y="83056"/>
                    <a:pt x="88603" y="83055"/>
                  </a:cubicBezTo>
                  <a:cubicBezTo>
                    <a:pt x="88611" y="83055"/>
                    <a:pt x="88619" y="83055"/>
                    <a:pt x="88626" y="83055"/>
                  </a:cubicBezTo>
                  <a:cubicBezTo>
                    <a:pt x="88824" y="83055"/>
                    <a:pt x="89064" y="83087"/>
                    <a:pt x="89079" y="83394"/>
                  </a:cubicBezTo>
                  <a:cubicBezTo>
                    <a:pt x="89114" y="84134"/>
                    <a:pt x="89570" y="84388"/>
                    <a:pt x="90240" y="84391"/>
                  </a:cubicBezTo>
                  <a:cubicBezTo>
                    <a:pt x="90243" y="84391"/>
                    <a:pt x="90246" y="84391"/>
                    <a:pt x="90249" y="84391"/>
                  </a:cubicBezTo>
                  <a:cubicBezTo>
                    <a:pt x="90283" y="84391"/>
                    <a:pt x="90318" y="84390"/>
                    <a:pt x="90352" y="84390"/>
                  </a:cubicBezTo>
                  <a:cubicBezTo>
                    <a:pt x="90508" y="84390"/>
                    <a:pt x="90655" y="84411"/>
                    <a:pt x="90679" y="84638"/>
                  </a:cubicBezTo>
                  <a:cubicBezTo>
                    <a:pt x="90759" y="85380"/>
                    <a:pt x="91270" y="85567"/>
                    <a:pt x="91906" y="85597"/>
                  </a:cubicBezTo>
                  <a:cubicBezTo>
                    <a:pt x="91994" y="85709"/>
                    <a:pt x="92131" y="85676"/>
                    <a:pt x="92244" y="85714"/>
                  </a:cubicBezTo>
                  <a:cubicBezTo>
                    <a:pt x="92260" y="85649"/>
                    <a:pt x="92275" y="85584"/>
                    <a:pt x="92290" y="85519"/>
                  </a:cubicBezTo>
                  <a:lnTo>
                    <a:pt x="91902" y="85397"/>
                  </a:lnTo>
                  <a:cubicBezTo>
                    <a:pt x="91486" y="85212"/>
                    <a:pt x="91116" y="84990"/>
                    <a:pt x="91131" y="84425"/>
                  </a:cubicBezTo>
                  <a:cubicBezTo>
                    <a:pt x="91179" y="84404"/>
                    <a:pt x="91223" y="84395"/>
                    <a:pt x="91265" y="84395"/>
                  </a:cubicBezTo>
                  <a:cubicBezTo>
                    <a:pt x="91511" y="84395"/>
                    <a:pt x="91655" y="84712"/>
                    <a:pt x="91883" y="84712"/>
                  </a:cubicBezTo>
                  <a:cubicBezTo>
                    <a:pt x="91922" y="84712"/>
                    <a:pt x="91965" y="84703"/>
                    <a:pt x="92010" y="84680"/>
                  </a:cubicBezTo>
                  <a:cubicBezTo>
                    <a:pt x="92218" y="84386"/>
                    <a:pt x="91936" y="84295"/>
                    <a:pt x="91782" y="84183"/>
                  </a:cubicBezTo>
                  <a:cubicBezTo>
                    <a:pt x="90911" y="83555"/>
                    <a:pt x="90030" y="82940"/>
                    <a:pt x="89153" y="82319"/>
                  </a:cubicBezTo>
                  <a:cubicBezTo>
                    <a:pt x="89106" y="82286"/>
                    <a:pt x="89059" y="82262"/>
                    <a:pt x="89015" y="82262"/>
                  </a:cubicBezTo>
                  <a:cubicBezTo>
                    <a:pt x="88986" y="82262"/>
                    <a:pt x="88959" y="82272"/>
                    <a:pt x="88932" y="82297"/>
                  </a:cubicBezTo>
                  <a:cubicBezTo>
                    <a:pt x="88952" y="82262"/>
                    <a:pt x="88965" y="82226"/>
                    <a:pt x="88915" y="82174"/>
                  </a:cubicBezTo>
                  <a:cubicBezTo>
                    <a:pt x="88888" y="82147"/>
                    <a:pt x="88866" y="82138"/>
                    <a:pt x="88845" y="82138"/>
                  </a:cubicBezTo>
                  <a:cubicBezTo>
                    <a:pt x="88807" y="82138"/>
                    <a:pt x="88775" y="82169"/>
                    <a:pt x="88739" y="82179"/>
                  </a:cubicBezTo>
                  <a:cubicBezTo>
                    <a:pt x="88756" y="82125"/>
                    <a:pt x="88822" y="82082"/>
                    <a:pt x="88746" y="82007"/>
                  </a:cubicBezTo>
                  <a:cubicBezTo>
                    <a:pt x="88719" y="81980"/>
                    <a:pt x="88696" y="81971"/>
                    <a:pt x="88676" y="81971"/>
                  </a:cubicBezTo>
                  <a:cubicBezTo>
                    <a:pt x="88639" y="81971"/>
                    <a:pt x="88610" y="82001"/>
                    <a:pt x="88575" y="82011"/>
                  </a:cubicBezTo>
                  <a:cubicBezTo>
                    <a:pt x="88723" y="81793"/>
                    <a:pt x="88506" y="81769"/>
                    <a:pt x="88390" y="81690"/>
                  </a:cubicBezTo>
                  <a:cubicBezTo>
                    <a:pt x="88213" y="81281"/>
                    <a:pt x="88571" y="81132"/>
                    <a:pt x="88758" y="80897"/>
                  </a:cubicBezTo>
                  <a:close/>
                  <a:moveTo>
                    <a:pt x="92376" y="92553"/>
                  </a:moveTo>
                  <a:cubicBezTo>
                    <a:pt x="92715" y="92553"/>
                    <a:pt x="92964" y="92774"/>
                    <a:pt x="93042" y="93106"/>
                  </a:cubicBezTo>
                  <a:cubicBezTo>
                    <a:pt x="93103" y="93366"/>
                    <a:pt x="93242" y="93728"/>
                    <a:pt x="92747" y="93764"/>
                  </a:cubicBezTo>
                  <a:cubicBezTo>
                    <a:pt x="92514" y="93487"/>
                    <a:pt x="92226" y="93263"/>
                    <a:pt x="91900" y="93107"/>
                  </a:cubicBezTo>
                  <a:lnTo>
                    <a:pt x="91748" y="93090"/>
                  </a:lnTo>
                  <a:cubicBezTo>
                    <a:pt x="91648" y="92599"/>
                    <a:pt x="92026" y="92571"/>
                    <a:pt x="92329" y="92554"/>
                  </a:cubicBezTo>
                  <a:cubicBezTo>
                    <a:pt x="92345" y="92554"/>
                    <a:pt x="92360" y="92553"/>
                    <a:pt x="92376" y="92553"/>
                  </a:cubicBezTo>
                  <a:close/>
                  <a:moveTo>
                    <a:pt x="25716" y="90225"/>
                  </a:moveTo>
                  <a:cubicBezTo>
                    <a:pt x="25951" y="90410"/>
                    <a:pt x="25963" y="90823"/>
                    <a:pt x="25797" y="90823"/>
                  </a:cubicBezTo>
                  <a:cubicBezTo>
                    <a:pt x="25795" y="90823"/>
                    <a:pt x="25794" y="90823"/>
                    <a:pt x="25793" y="90823"/>
                  </a:cubicBezTo>
                  <a:cubicBezTo>
                    <a:pt x="25780" y="90822"/>
                    <a:pt x="25767" y="90822"/>
                    <a:pt x="25753" y="90822"/>
                  </a:cubicBezTo>
                  <a:cubicBezTo>
                    <a:pt x="25111" y="90822"/>
                    <a:pt x="24723" y="91367"/>
                    <a:pt x="24111" y="91464"/>
                  </a:cubicBezTo>
                  <a:cubicBezTo>
                    <a:pt x="23383" y="91580"/>
                    <a:pt x="22703" y="91994"/>
                    <a:pt x="21942" y="92089"/>
                  </a:cubicBezTo>
                  <a:cubicBezTo>
                    <a:pt x="21844" y="92101"/>
                    <a:pt x="21741" y="92190"/>
                    <a:pt x="21670" y="92271"/>
                  </a:cubicBezTo>
                  <a:cubicBezTo>
                    <a:pt x="21529" y="92431"/>
                    <a:pt x="21374" y="92488"/>
                    <a:pt x="21200" y="92488"/>
                  </a:cubicBezTo>
                  <a:cubicBezTo>
                    <a:pt x="21112" y="92488"/>
                    <a:pt x="21018" y="92473"/>
                    <a:pt x="20918" y="92450"/>
                  </a:cubicBezTo>
                  <a:cubicBezTo>
                    <a:pt x="20779" y="92417"/>
                    <a:pt x="20637" y="92399"/>
                    <a:pt x="20499" y="92399"/>
                  </a:cubicBezTo>
                  <a:cubicBezTo>
                    <a:pt x="20191" y="92399"/>
                    <a:pt x="19898" y="92488"/>
                    <a:pt x="19663" y="92709"/>
                  </a:cubicBezTo>
                  <a:cubicBezTo>
                    <a:pt x="19367" y="92985"/>
                    <a:pt x="19014" y="92983"/>
                    <a:pt x="18677" y="93080"/>
                  </a:cubicBezTo>
                  <a:cubicBezTo>
                    <a:pt x="18647" y="93076"/>
                    <a:pt x="18619" y="93073"/>
                    <a:pt x="18591" y="93073"/>
                  </a:cubicBezTo>
                  <a:cubicBezTo>
                    <a:pt x="18488" y="93073"/>
                    <a:pt x="18399" y="93106"/>
                    <a:pt x="18335" y="93208"/>
                  </a:cubicBezTo>
                  <a:cubicBezTo>
                    <a:pt x="17995" y="93285"/>
                    <a:pt x="17784" y="93570"/>
                    <a:pt x="17442" y="93784"/>
                  </a:cubicBezTo>
                  <a:cubicBezTo>
                    <a:pt x="17197" y="93388"/>
                    <a:pt x="16881" y="93057"/>
                    <a:pt x="16988" y="92545"/>
                  </a:cubicBezTo>
                  <a:lnTo>
                    <a:pt x="16988" y="92543"/>
                  </a:lnTo>
                  <a:cubicBezTo>
                    <a:pt x="16992" y="92488"/>
                    <a:pt x="16994" y="92433"/>
                    <a:pt x="16997" y="92377"/>
                  </a:cubicBezTo>
                  <a:lnTo>
                    <a:pt x="16997" y="92377"/>
                  </a:lnTo>
                  <a:cubicBezTo>
                    <a:pt x="16995" y="92432"/>
                    <a:pt x="16992" y="92488"/>
                    <a:pt x="16988" y="92543"/>
                  </a:cubicBezTo>
                  <a:cubicBezTo>
                    <a:pt x="18165" y="92351"/>
                    <a:pt x="19242" y="91834"/>
                    <a:pt x="20382" y="91523"/>
                  </a:cubicBezTo>
                  <a:lnTo>
                    <a:pt x="25716" y="90225"/>
                  </a:lnTo>
                  <a:close/>
                  <a:moveTo>
                    <a:pt x="13393" y="92595"/>
                  </a:moveTo>
                  <a:lnTo>
                    <a:pt x="13393" y="92595"/>
                  </a:lnTo>
                  <a:cubicBezTo>
                    <a:pt x="13822" y="93277"/>
                    <a:pt x="13822" y="93277"/>
                    <a:pt x="13407" y="93838"/>
                  </a:cubicBezTo>
                  <a:cubicBezTo>
                    <a:pt x="13015" y="93222"/>
                    <a:pt x="13015" y="93222"/>
                    <a:pt x="13393" y="92595"/>
                  </a:cubicBezTo>
                  <a:close/>
                  <a:moveTo>
                    <a:pt x="12438" y="92439"/>
                  </a:moveTo>
                  <a:cubicBezTo>
                    <a:pt x="12597" y="92808"/>
                    <a:pt x="12713" y="93179"/>
                    <a:pt x="12460" y="93558"/>
                  </a:cubicBezTo>
                  <a:cubicBezTo>
                    <a:pt x="12348" y="93628"/>
                    <a:pt x="12300" y="93736"/>
                    <a:pt x="12288" y="93863"/>
                  </a:cubicBezTo>
                  <a:cubicBezTo>
                    <a:pt x="12214" y="93903"/>
                    <a:pt x="12142" y="93957"/>
                    <a:pt x="12060" y="93957"/>
                  </a:cubicBezTo>
                  <a:cubicBezTo>
                    <a:pt x="12028" y="93957"/>
                    <a:pt x="11994" y="93949"/>
                    <a:pt x="11957" y="93927"/>
                  </a:cubicBezTo>
                  <a:cubicBezTo>
                    <a:pt x="11620" y="93271"/>
                    <a:pt x="12017" y="92851"/>
                    <a:pt x="12438" y="92439"/>
                  </a:cubicBezTo>
                  <a:close/>
                  <a:moveTo>
                    <a:pt x="41167" y="91463"/>
                  </a:moveTo>
                  <a:cubicBezTo>
                    <a:pt x="41207" y="91951"/>
                    <a:pt x="41242" y="92428"/>
                    <a:pt x="41643" y="92743"/>
                  </a:cubicBezTo>
                  <a:cubicBezTo>
                    <a:pt x="41397" y="93170"/>
                    <a:pt x="41056" y="93248"/>
                    <a:pt x="40644" y="93248"/>
                  </a:cubicBezTo>
                  <a:cubicBezTo>
                    <a:pt x="40620" y="93248"/>
                    <a:pt x="40596" y="93248"/>
                    <a:pt x="40571" y="93248"/>
                  </a:cubicBezTo>
                  <a:cubicBezTo>
                    <a:pt x="40284" y="93242"/>
                    <a:pt x="39997" y="93240"/>
                    <a:pt x="39710" y="93240"/>
                  </a:cubicBezTo>
                  <a:cubicBezTo>
                    <a:pt x="37290" y="93240"/>
                    <a:pt x="34882" y="93427"/>
                    <a:pt x="32496" y="93870"/>
                  </a:cubicBezTo>
                  <a:cubicBezTo>
                    <a:pt x="32331" y="93900"/>
                    <a:pt x="32165" y="93916"/>
                    <a:pt x="31999" y="93940"/>
                  </a:cubicBezTo>
                  <a:cubicBezTo>
                    <a:pt x="31929" y="93949"/>
                    <a:pt x="31857" y="93960"/>
                    <a:pt x="31788" y="93960"/>
                  </a:cubicBezTo>
                  <a:cubicBezTo>
                    <a:pt x="31665" y="93960"/>
                    <a:pt x="31552" y="93927"/>
                    <a:pt x="31475" y="93796"/>
                  </a:cubicBezTo>
                  <a:cubicBezTo>
                    <a:pt x="31364" y="93607"/>
                    <a:pt x="31556" y="93498"/>
                    <a:pt x="31628" y="93359"/>
                  </a:cubicBezTo>
                  <a:cubicBezTo>
                    <a:pt x="31678" y="93260"/>
                    <a:pt x="31778" y="93176"/>
                    <a:pt x="31798" y="93073"/>
                  </a:cubicBezTo>
                  <a:lnTo>
                    <a:pt x="31798" y="93074"/>
                  </a:lnTo>
                  <a:cubicBezTo>
                    <a:pt x="31971" y="92192"/>
                    <a:pt x="32624" y="92066"/>
                    <a:pt x="33376" y="91970"/>
                  </a:cubicBezTo>
                  <a:cubicBezTo>
                    <a:pt x="35952" y="91641"/>
                    <a:pt x="38540" y="91553"/>
                    <a:pt x="41167" y="91463"/>
                  </a:cubicBezTo>
                  <a:close/>
                  <a:moveTo>
                    <a:pt x="18683" y="93408"/>
                  </a:moveTo>
                  <a:cubicBezTo>
                    <a:pt x="18702" y="93415"/>
                    <a:pt x="18726" y="93416"/>
                    <a:pt x="18750" y="93416"/>
                  </a:cubicBezTo>
                  <a:cubicBezTo>
                    <a:pt x="18773" y="93416"/>
                    <a:pt x="18796" y="93415"/>
                    <a:pt x="18819" y="93415"/>
                  </a:cubicBezTo>
                  <a:cubicBezTo>
                    <a:pt x="18899" y="93415"/>
                    <a:pt x="18966" y="93433"/>
                    <a:pt x="18923" y="93593"/>
                  </a:cubicBezTo>
                  <a:cubicBezTo>
                    <a:pt x="18930" y="93611"/>
                    <a:pt x="18936" y="93628"/>
                    <a:pt x="18945" y="93646"/>
                  </a:cubicBezTo>
                  <a:cubicBezTo>
                    <a:pt x="18921" y="93663"/>
                    <a:pt x="18899" y="93682"/>
                    <a:pt x="18881" y="93706"/>
                  </a:cubicBezTo>
                  <a:lnTo>
                    <a:pt x="18848" y="93661"/>
                  </a:lnTo>
                  <a:lnTo>
                    <a:pt x="18481" y="94073"/>
                  </a:lnTo>
                  <a:cubicBezTo>
                    <a:pt x="18384" y="94077"/>
                    <a:pt x="18264" y="94132"/>
                    <a:pt x="18168" y="94132"/>
                  </a:cubicBezTo>
                  <a:cubicBezTo>
                    <a:pt x="18110" y="94132"/>
                    <a:pt x="18062" y="94112"/>
                    <a:pt x="18032" y="94049"/>
                  </a:cubicBezTo>
                  <a:cubicBezTo>
                    <a:pt x="17917" y="93798"/>
                    <a:pt x="18164" y="93682"/>
                    <a:pt x="18338" y="93563"/>
                  </a:cubicBezTo>
                  <a:cubicBezTo>
                    <a:pt x="18355" y="93566"/>
                    <a:pt x="18371" y="93568"/>
                    <a:pt x="18386" y="93568"/>
                  </a:cubicBezTo>
                  <a:cubicBezTo>
                    <a:pt x="18508" y="93568"/>
                    <a:pt x="18590" y="93476"/>
                    <a:pt x="18683" y="93408"/>
                  </a:cubicBezTo>
                  <a:close/>
                  <a:moveTo>
                    <a:pt x="60629" y="88701"/>
                  </a:moveTo>
                  <a:cubicBezTo>
                    <a:pt x="60784" y="88701"/>
                    <a:pt x="60939" y="88702"/>
                    <a:pt x="61094" y="88703"/>
                  </a:cubicBezTo>
                  <a:cubicBezTo>
                    <a:pt x="64180" y="88723"/>
                    <a:pt x="67265" y="88740"/>
                    <a:pt x="70337" y="89077"/>
                  </a:cubicBezTo>
                  <a:cubicBezTo>
                    <a:pt x="71195" y="89171"/>
                    <a:pt x="72040" y="89383"/>
                    <a:pt x="72909" y="89383"/>
                  </a:cubicBezTo>
                  <a:cubicBezTo>
                    <a:pt x="72933" y="89383"/>
                    <a:pt x="72957" y="89383"/>
                    <a:pt x="72980" y="89383"/>
                  </a:cubicBezTo>
                  <a:cubicBezTo>
                    <a:pt x="73522" y="89469"/>
                    <a:pt x="73346" y="89959"/>
                    <a:pt x="73530" y="90261"/>
                  </a:cubicBezTo>
                  <a:cubicBezTo>
                    <a:pt x="73431" y="90330"/>
                    <a:pt x="73336" y="90351"/>
                    <a:pt x="73244" y="90351"/>
                  </a:cubicBezTo>
                  <a:cubicBezTo>
                    <a:pt x="73106" y="90351"/>
                    <a:pt x="72975" y="90303"/>
                    <a:pt x="72847" y="90303"/>
                  </a:cubicBezTo>
                  <a:cubicBezTo>
                    <a:pt x="72832" y="90303"/>
                    <a:pt x="72817" y="90304"/>
                    <a:pt x="72803" y="90305"/>
                  </a:cubicBezTo>
                  <a:lnTo>
                    <a:pt x="72809" y="90557"/>
                  </a:lnTo>
                  <a:lnTo>
                    <a:pt x="73300" y="90577"/>
                  </a:lnTo>
                  <a:cubicBezTo>
                    <a:pt x="73388" y="90684"/>
                    <a:pt x="73403" y="90797"/>
                    <a:pt x="73334" y="90920"/>
                  </a:cubicBezTo>
                  <a:cubicBezTo>
                    <a:pt x="72858" y="91130"/>
                    <a:pt x="72563" y="91518"/>
                    <a:pt x="72314" y="91951"/>
                  </a:cubicBezTo>
                  <a:lnTo>
                    <a:pt x="72251" y="92319"/>
                  </a:lnTo>
                  <a:cubicBezTo>
                    <a:pt x="72129" y="92872"/>
                    <a:pt x="72361" y="93337"/>
                    <a:pt x="72614" y="93798"/>
                  </a:cubicBezTo>
                  <a:cubicBezTo>
                    <a:pt x="72813" y="94160"/>
                    <a:pt x="72498" y="94119"/>
                    <a:pt x="72310" y="94175"/>
                  </a:cubicBezTo>
                  <a:cubicBezTo>
                    <a:pt x="69801" y="93900"/>
                    <a:pt x="67279" y="93793"/>
                    <a:pt x="64762" y="93623"/>
                  </a:cubicBezTo>
                  <a:cubicBezTo>
                    <a:pt x="62641" y="93435"/>
                    <a:pt x="60517" y="93305"/>
                    <a:pt x="58388" y="93269"/>
                  </a:cubicBezTo>
                  <a:lnTo>
                    <a:pt x="58210" y="93089"/>
                  </a:lnTo>
                  <a:cubicBezTo>
                    <a:pt x="58125" y="92856"/>
                    <a:pt x="57915" y="92630"/>
                    <a:pt x="58280" y="92421"/>
                  </a:cubicBezTo>
                  <a:cubicBezTo>
                    <a:pt x="58496" y="92297"/>
                    <a:pt x="58608" y="92067"/>
                    <a:pt x="58590" y="91798"/>
                  </a:cubicBezTo>
                  <a:cubicBezTo>
                    <a:pt x="58710" y="91713"/>
                    <a:pt x="58837" y="91691"/>
                    <a:pt x="58966" y="91691"/>
                  </a:cubicBezTo>
                  <a:cubicBezTo>
                    <a:pt x="59111" y="91691"/>
                    <a:pt x="59259" y="91720"/>
                    <a:pt x="59403" y="91720"/>
                  </a:cubicBezTo>
                  <a:cubicBezTo>
                    <a:pt x="61302" y="91727"/>
                    <a:pt x="63199" y="91734"/>
                    <a:pt x="65096" y="91743"/>
                  </a:cubicBezTo>
                  <a:lnTo>
                    <a:pt x="67094" y="91859"/>
                  </a:lnTo>
                  <a:cubicBezTo>
                    <a:pt x="67098" y="91765"/>
                    <a:pt x="67102" y="91672"/>
                    <a:pt x="67107" y="91578"/>
                  </a:cubicBezTo>
                  <a:lnTo>
                    <a:pt x="65113" y="91493"/>
                  </a:lnTo>
                  <a:cubicBezTo>
                    <a:pt x="64927" y="91423"/>
                    <a:pt x="64736" y="91411"/>
                    <a:pt x="64544" y="91411"/>
                  </a:cubicBezTo>
                  <a:cubicBezTo>
                    <a:pt x="64437" y="91411"/>
                    <a:pt x="64330" y="91414"/>
                    <a:pt x="64224" y="91414"/>
                  </a:cubicBezTo>
                  <a:cubicBezTo>
                    <a:pt x="64219" y="91414"/>
                    <a:pt x="64214" y="91414"/>
                    <a:pt x="64209" y="91414"/>
                  </a:cubicBezTo>
                  <a:cubicBezTo>
                    <a:pt x="62327" y="91406"/>
                    <a:pt x="60446" y="91406"/>
                    <a:pt x="58565" y="91402"/>
                  </a:cubicBezTo>
                  <a:cubicBezTo>
                    <a:pt x="58440" y="91186"/>
                    <a:pt x="58320" y="90966"/>
                    <a:pt x="58188" y="90753"/>
                  </a:cubicBezTo>
                  <a:cubicBezTo>
                    <a:pt x="57952" y="90370"/>
                    <a:pt x="58043" y="90149"/>
                    <a:pt x="58490" y="90087"/>
                  </a:cubicBezTo>
                  <a:cubicBezTo>
                    <a:pt x="58552" y="90078"/>
                    <a:pt x="58614" y="90075"/>
                    <a:pt x="58678" y="90075"/>
                  </a:cubicBezTo>
                  <a:cubicBezTo>
                    <a:pt x="58809" y="90075"/>
                    <a:pt x="58942" y="90088"/>
                    <a:pt x="59073" y="90091"/>
                  </a:cubicBezTo>
                  <a:cubicBezTo>
                    <a:pt x="60411" y="90126"/>
                    <a:pt x="61749" y="90163"/>
                    <a:pt x="63085" y="90199"/>
                  </a:cubicBezTo>
                  <a:cubicBezTo>
                    <a:pt x="63388" y="90217"/>
                    <a:pt x="63689" y="90246"/>
                    <a:pt x="63991" y="90251"/>
                  </a:cubicBezTo>
                  <a:cubicBezTo>
                    <a:pt x="65480" y="90277"/>
                    <a:pt x="66970" y="90271"/>
                    <a:pt x="68455" y="90408"/>
                  </a:cubicBezTo>
                  <a:cubicBezTo>
                    <a:pt x="68624" y="90094"/>
                    <a:pt x="68389" y="90089"/>
                    <a:pt x="68194" y="90082"/>
                  </a:cubicBezTo>
                  <a:cubicBezTo>
                    <a:pt x="66489" y="90027"/>
                    <a:pt x="64785" y="89975"/>
                    <a:pt x="63080" y="89928"/>
                  </a:cubicBezTo>
                  <a:lnTo>
                    <a:pt x="58726" y="89731"/>
                  </a:lnTo>
                  <a:cubicBezTo>
                    <a:pt x="58716" y="89393"/>
                    <a:pt x="58850" y="89035"/>
                    <a:pt x="58676" y="88713"/>
                  </a:cubicBezTo>
                  <a:cubicBezTo>
                    <a:pt x="59327" y="88709"/>
                    <a:pt x="59978" y="88701"/>
                    <a:pt x="60629" y="88701"/>
                  </a:cubicBezTo>
                  <a:close/>
                  <a:moveTo>
                    <a:pt x="14649" y="92756"/>
                  </a:moveTo>
                  <a:cubicBezTo>
                    <a:pt x="14837" y="93250"/>
                    <a:pt x="15279" y="93724"/>
                    <a:pt x="14744" y="94286"/>
                  </a:cubicBezTo>
                  <a:cubicBezTo>
                    <a:pt x="14374" y="94187"/>
                    <a:pt x="14428" y="93749"/>
                    <a:pt x="14186" y="93544"/>
                  </a:cubicBezTo>
                  <a:cubicBezTo>
                    <a:pt x="14237" y="93222"/>
                    <a:pt x="14343" y="92931"/>
                    <a:pt x="14649" y="92756"/>
                  </a:cubicBezTo>
                  <a:close/>
                  <a:moveTo>
                    <a:pt x="89748" y="93815"/>
                  </a:moveTo>
                  <a:cubicBezTo>
                    <a:pt x="90190" y="93869"/>
                    <a:pt x="90432" y="94075"/>
                    <a:pt x="90594" y="94403"/>
                  </a:cubicBezTo>
                  <a:cubicBezTo>
                    <a:pt x="90625" y="94439"/>
                    <a:pt x="90689" y="94495"/>
                    <a:pt x="90680" y="94510"/>
                  </a:cubicBezTo>
                  <a:cubicBezTo>
                    <a:pt x="90657" y="94552"/>
                    <a:pt x="90627" y="94568"/>
                    <a:pt x="90594" y="94568"/>
                  </a:cubicBezTo>
                  <a:cubicBezTo>
                    <a:pt x="90562" y="94568"/>
                    <a:pt x="90526" y="94552"/>
                    <a:pt x="90492" y="94530"/>
                  </a:cubicBezTo>
                  <a:cubicBezTo>
                    <a:pt x="90153" y="94438"/>
                    <a:pt x="89915" y="94236"/>
                    <a:pt x="89748" y="93816"/>
                  </a:cubicBezTo>
                  <a:lnTo>
                    <a:pt x="89748" y="93815"/>
                  </a:lnTo>
                  <a:close/>
                  <a:moveTo>
                    <a:pt x="94066" y="94237"/>
                  </a:moveTo>
                  <a:cubicBezTo>
                    <a:pt x="94124" y="94237"/>
                    <a:pt x="94176" y="94246"/>
                    <a:pt x="94221" y="94261"/>
                  </a:cubicBezTo>
                  <a:cubicBezTo>
                    <a:pt x="94371" y="94323"/>
                    <a:pt x="94367" y="94357"/>
                    <a:pt x="94331" y="94422"/>
                  </a:cubicBezTo>
                  <a:cubicBezTo>
                    <a:pt x="94229" y="94607"/>
                    <a:pt x="94129" y="94692"/>
                    <a:pt x="94026" y="94692"/>
                  </a:cubicBezTo>
                  <a:cubicBezTo>
                    <a:pt x="93905" y="94692"/>
                    <a:pt x="93779" y="94576"/>
                    <a:pt x="93640" y="94368"/>
                  </a:cubicBezTo>
                  <a:lnTo>
                    <a:pt x="93639" y="94368"/>
                  </a:lnTo>
                  <a:cubicBezTo>
                    <a:pt x="93799" y="94274"/>
                    <a:pt x="93946" y="94237"/>
                    <a:pt x="94066" y="94237"/>
                  </a:cubicBezTo>
                  <a:close/>
                  <a:moveTo>
                    <a:pt x="86871" y="93879"/>
                  </a:moveTo>
                  <a:lnTo>
                    <a:pt x="86871" y="93879"/>
                  </a:lnTo>
                  <a:cubicBezTo>
                    <a:pt x="87090" y="94020"/>
                    <a:pt x="87291" y="94196"/>
                    <a:pt x="87555" y="94254"/>
                  </a:cubicBezTo>
                  <a:cubicBezTo>
                    <a:pt x="87625" y="94290"/>
                    <a:pt x="87694" y="94367"/>
                    <a:pt x="87764" y="94367"/>
                  </a:cubicBezTo>
                  <a:cubicBezTo>
                    <a:pt x="87775" y="94367"/>
                    <a:pt x="87786" y="94365"/>
                    <a:pt x="87797" y="94361"/>
                  </a:cubicBezTo>
                  <a:lnTo>
                    <a:pt x="87797" y="94362"/>
                  </a:lnTo>
                  <a:cubicBezTo>
                    <a:pt x="87818" y="94495"/>
                    <a:pt x="88164" y="94647"/>
                    <a:pt x="87854" y="94778"/>
                  </a:cubicBezTo>
                  <a:cubicBezTo>
                    <a:pt x="87691" y="94846"/>
                    <a:pt x="87535" y="94895"/>
                    <a:pt x="87383" y="94895"/>
                  </a:cubicBezTo>
                  <a:cubicBezTo>
                    <a:pt x="87232" y="94895"/>
                    <a:pt x="87086" y="94847"/>
                    <a:pt x="86942" y="94721"/>
                  </a:cubicBezTo>
                  <a:cubicBezTo>
                    <a:pt x="86651" y="94466"/>
                    <a:pt x="86610" y="94183"/>
                    <a:pt x="86871" y="93879"/>
                  </a:cubicBezTo>
                  <a:close/>
                  <a:moveTo>
                    <a:pt x="12641" y="93754"/>
                  </a:moveTo>
                  <a:cubicBezTo>
                    <a:pt x="13040" y="93915"/>
                    <a:pt x="13211" y="94175"/>
                    <a:pt x="13086" y="94505"/>
                  </a:cubicBezTo>
                  <a:cubicBezTo>
                    <a:pt x="13001" y="94733"/>
                    <a:pt x="12852" y="94937"/>
                    <a:pt x="12700" y="95210"/>
                  </a:cubicBezTo>
                  <a:cubicBezTo>
                    <a:pt x="12347" y="94910"/>
                    <a:pt x="12238" y="94591"/>
                    <a:pt x="12360" y="94189"/>
                  </a:cubicBezTo>
                  <a:cubicBezTo>
                    <a:pt x="12494" y="94071"/>
                    <a:pt x="12594" y="93929"/>
                    <a:pt x="12641" y="93754"/>
                  </a:cubicBezTo>
                  <a:close/>
                  <a:moveTo>
                    <a:pt x="40498" y="93623"/>
                  </a:moveTo>
                  <a:cubicBezTo>
                    <a:pt x="40761" y="93623"/>
                    <a:pt x="40925" y="93676"/>
                    <a:pt x="40933" y="94013"/>
                  </a:cubicBezTo>
                  <a:cubicBezTo>
                    <a:pt x="40940" y="94283"/>
                    <a:pt x="41040" y="94550"/>
                    <a:pt x="41117" y="94903"/>
                  </a:cubicBezTo>
                  <a:lnTo>
                    <a:pt x="41117" y="94904"/>
                  </a:lnTo>
                  <a:cubicBezTo>
                    <a:pt x="40649" y="94904"/>
                    <a:pt x="40202" y="94902"/>
                    <a:pt x="39764" y="94902"/>
                  </a:cubicBezTo>
                  <a:cubicBezTo>
                    <a:pt x="39501" y="94902"/>
                    <a:pt x="39241" y="94903"/>
                    <a:pt x="38981" y="94905"/>
                  </a:cubicBezTo>
                  <a:cubicBezTo>
                    <a:pt x="36922" y="94924"/>
                    <a:pt x="34865" y="94996"/>
                    <a:pt x="32821" y="95251"/>
                  </a:cubicBezTo>
                  <a:cubicBezTo>
                    <a:pt x="32744" y="95260"/>
                    <a:pt x="32672" y="95267"/>
                    <a:pt x="32607" y="95267"/>
                  </a:cubicBezTo>
                  <a:cubicBezTo>
                    <a:pt x="32349" y="95267"/>
                    <a:pt x="32188" y="95169"/>
                    <a:pt x="32119" y="94810"/>
                  </a:cubicBezTo>
                  <a:cubicBezTo>
                    <a:pt x="32050" y="94456"/>
                    <a:pt x="32098" y="94319"/>
                    <a:pt x="32478" y="94262"/>
                  </a:cubicBezTo>
                  <a:cubicBezTo>
                    <a:pt x="35121" y="93865"/>
                    <a:pt x="37781" y="93675"/>
                    <a:pt x="40453" y="93624"/>
                  </a:cubicBezTo>
                  <a:cubicBezTo>
                    <a:pt x="40468" y="93624"/>
                    <a:pt x="40484" y="93623"/>
                    <a:pt x="40498" y="93623"/>
                  </a:cubicBezTo>
                  <a:close/>
                  <a:moveTo>
                    <a:pt x="25851" y="92255"/>
                  </a:moveTo>
                  <a:cubicBezTo>
                    <a:pt x="26250" y="92255"/>
                    <a:pt x="26208" y="92575"/>
                    <a:pt x="26204" y="92883"/>
                  </a:cubicBezTo>
                  <a:cubicBezTo>
                    <a:pt x="25135" y="93064"/>
                    <a:pt x="24066" y="93238"/>
                    <a:pt x="23035" y="93590"/>
                  </a:cubicBezTo>
                  <a:cubicBezTo>
                    <a:pt x="21332" y="93926"/>
                    <a:pt x="19655" y="94337"/>
                    <a:pt x="18172" y="95298"/>
                  </a:cubicBezTo>
                  <a:cubicBezTo>
                    <a:pt x="17927" y="95169"/>
                    <a:pt x="17869" y="94926"/>
                    <a:pt x="17786" y="94643"/>
                  </a:cubicBezTo>
                  <a:cubicBezTo>
                    <a:pt x="18105" y="94447"/>
                    <a:pt x="18571" y="94511"/>
                    <a:pt x="18807" y="94149"/>
                  </a:cubicBezTo>
                  <a:cubicBezTo>
                    <a:pt x="18816" y="94150"/>
                    <a:pt x="18826" y="94150"/>
                    <a:pt x="18834" y="94150"/>
                  </a:cubicBezTo>
                  <a:cubicBezTo>
                    <a:pt x="19004" y="94150"/>
                    <a:pt x="19087" y="94022"/>
                    <a:pt x="19168" y="93897"/>
                  </a:cubicBezTo>
                  <a:cubicBezTo>
                    <a:pt x="19191" y="93860"/>
                    <a:pt x="19202" y="93818"/>
                    <a:pt x="19201" y="93775"/>
                  </a:cubicBezTo>
                  <a:cubicBezTo>
                    <a:pt x="19225" y="93762"/>
                    <a:pt x="19249" y="93743"/>
                    <a:pt x="19269" y="93722"/>
                  </a:cubicBezTo>
                  <a:cubicBezTo>
                    <a:pt x="19417" y="93562"/>
                    <a:pt x="19581" y="93523"/>
                    <a:pt x="19755" y="93523"/>
                  </a:cubicBezTo>
                  <a:cubicBezTo>
                    <a:pt x="19835" y="93523"/>
                    <a:pt x="19918" y="93532"/>
                    <a:pt x="20001" y="93540"/>
                  </a:cubicBezTo>
                  <a:cubicBezTo>
                    <a:pt x="20175" y="93596"/>
                    <a:pt x="20340" y="93627"/>
                    <a:pt x="20496" y="93627"/>
                  </a:cubicBezTo>
                  <a:cubicBezTo>
                    <a:pt x="20853" y="93627"/>
                    <a:pt x="21161" y="93469"/>
                    <a:pt x="21406" y="93106"/>
                  </a:cubicBezTo>
                  <a:cubicBezTo>
                    <a:pt x="21437" y="93103"/>
                    <a:pt x="21467" y="93102"/>
                    <a:pt x="21498" y="93102"/>
                  </a:cubicBezTo>
                  <a:cubicBezTo>
                    <a:pt x="21775" y="93102"/>
                    <a:pt x="22053" y="93216"/>
                    <a:pt x="22329" y="93216"/>
                  </a:cubicBezTo>
                  <a:cubicBezTo>
                    <a:pt x="22458" y="93216"/>
                    <a:pt x="22588" y="93190"/>
                    <a:pt x="22716" y="93116"/>
                  </a:cubicBezTo>
                  <a:cubicBezTo>
                    <a:pt x="23188" y="92845"/>
                    <a:pt x="23636" y="92545"/>
                    <a:pt x="24212" y="92506"/>
                  </a:cubicBezTo>
                  <a:cubicBezTo>
                    <a:pt x="24434" y="92490"/>
                    <a:pt x="25484" y="92298"/>
                    <a:pt x="25708" y="92266"/>
                  </a:cubicBezTo>
                  <a:cubicBezTo>
                    <a:pt x="25761" y="92259"/>
                    <a:pt x="25809" y="92255"/>
                    <a:pt x="25851" y="92255"/>
                  </a:cubicBezTo>
                  <a:close/>
                  <a:moveTo>
                    <a:pt x="14118" y="93862"/>
                  </a:moveTo>
                  <a:cubicBezTo>
                    <a:pt x="14164" y="94309"/>
                    <a:pt x="14686" y="94662"/>
                    <a:pt x="14379" y="95178"/>
                  </a:cubicBezTo>
                  <a:cubicBezTo>
                    <a:pt x="14238" y="95334"/>
                    <a:pt x="14154" y="95423"/>
                    <a:pt x="14087" y="95423"/>
                  </a:cubicBezTo>
                  <a:cubicBezTo>
                    <a:pt x="13997" y="95423"/>
                    <a:pt x="13938" y="95261"/>
                    <a:pt x="13810" y="94889"/>
                  </a:cubicBezTo>
                  <a:cubicBezTo>
                    <a:pt x="13780" y="94891"/>
                    <a:pt x="13750" y="94896"/>
                    <a:pt x="13721" y="94904"/>
                  </a:cubicBezTo>
                  <a:cubicBezTo>
                    <a:pt x="13730" y="94867"/>
                    <a:pt x="13740" y="94825"/>
                    <a:pt x="13751" y="94794"/>
                  </a:cubicBezTo>
                  <a:cubicBezTo>
                    <a:pt x="13420" y="94341"/>
                    <a:pt x="13458" y="94245"/>
                    <a:pt x="14118" y="93862"/>
                  </a:cubicBezTo>
                  <a:cubicBezTo>
                    <a:pt x="14118" y="93862"/>
                    <a:pt x="14118" y="93862"/>
                    <a:pt x="14118" y="93862"/>
                  </a:cubicBezTo>
                  <a:close/>
                  <a:moveTo>
                    <a:pt x="95323" y="94789"/>
                  </a:moveTo>
                  <a:lnTo>
                    <a:pt x="95595" y="94931"/>
                  </a:lnTo>
                  <a:cubicBezTo>
                    <a:pt x="95608" y="95024"/>
                    <a:pt x="95641" y="95097"/>
                    <a:pt x="95740" y="95097"/>
                  </a:cubicBezTo>
                  <a:cubicBezTo>
                    <a:pt x="95748" y="95097"/>
                    <a:pt x="95757" y="95096"/>
                    <a:pt x="95767" y="95095"/>
                  </a:cubicBezTo>
                  <a:lnTo>
                    <a:pt x="95767" y="95095"/>
                  </a:lnTo>
                  <a:cubicBezTo>
                    <a:pt x="95734" y="95236"/>
                    <a:pt x="95784" y="95349"/>
                    <a:pt x="95886" y="95444"/>
                  </a:cubicBezTo>
                  <a:lnTo>
                    <a:pt x="95423" y="95269"/>
                  </a:lnTo>
                  <a:lnTo>
                    <a:pt x="95323" y="94789"/>
                  </a:lnTo>
                  <a:close/>
                  <a:moveTo>
                    <a:pt x="11497" y="93917"/>
                  </a:moveTo>
                  <a:cubicBezTo>
                    <a:pt x="11605" y="93917"/>
                    <a:pt x="11682" y="94091"/>
                    <a:pt x="11775" y="94169"/>
                  </a:cubicBezTo>
                  <a:cubicBezTo>
                    <a:pt x="11780" y="94360"/>
                    <a:pt x="11787" y="94550"/>
                    <a:pt x="11792" y="94741"/>
                  </a:cubicBezTo>
                  <a:cubicBezTo>
                    <a:pt x="11534" y="94950"/>
                    <a:pt x="11531" y="95337"/>
                    <a:pt x="11248" y="95534"/>
                  </a:cubicBezTo>
                  <a:cubicBezTo>
                    <a:pt x="11067" y="95436"/>
                    <a:pt x="11064" y="95216"/>
                    <a:pt x="10934" y="95086"/>
                  </a:cubicBezTo>
                  <a:cubicBezTo>
                    <a:pt x="10816" y="94659"/>
                    <a:pt x="11121" y="94384"/>
                    <a:pt x="11314" y="94075"/>
                  </a:cubicBezTo>
                  <a:lnTo>
                    <a:pt x="11314" y="94074"/>
                  </a:lnTo>
                  <a:cubicBezTo>
                    <a:pt x="11385" y="93958"/>
                    <a:pt x="11445" y="93917"/>
                    <a:pt x="11497" y="93917"/>
                  </a:cubicBezTo>
                  <a:close/>
                  <a:moveTo>
                    <a:pt x="84240" y="88366"/>
                  </a:moveTo>
                  <a:cubicBezTo>
                    <a:pt x="84281" y="88366"/>
                    <a:pt x="84324" y="88372"/>
                    <a:pt x="84369" y="88379"/>
                  </a:cubicBezTo>
                  <a:cubicBezTo>
                    <a:pt x="84395" y="88413"/>
                    <a:pt x="84423" y="88429"/>
                    <a:pt x="84454" y="88429"/>
                  </a:cubicBezTo>
                  <a:cubicBezTo>
                    <a:pt x="84476" y="88429"/>
                    <a:pt x="84500" y="88420"/>
                    <a:pt x="84524" y="88403"/>
                  </a:cubicBezTo>
                  <a:lnTo>
                    <a:pt x="84524" y="88403"/>
                  </a:lnTo>
                  <a:cubicBezTo>
                    <a:pt x="84520" y="88574"/>
                    <a:pt x="84668" y="88617"/>
                    <a:pt x="84776" y="88685"/>
                  </a:cubicBezTo>
                  <a:cubicBezTo>
                    <a:pt x="85941" y="89421"/>
                    <a:pt x="87105" y="90161"/>
                    <a:pt x="88279" y="90881"/>
                  </a:cubicBezTo>
                  <a:lnTo>
                    <a:pt x="88278" y="90882"/>
                  </a:lnTo>
                  <a:cubicBezTo>
                    <a:pt x="88579" y="91067"/>
                    <a:pt x="88798" y="91385"/>
                    <a:pt x="89176" y="91444"/>
                  </a:cubicBezTo>
                  <a:cubicBezTo>
                    <a:pt x="89595" y="91830"/>
                    <a:pt x="90059" y="92160"/>
                    <a:pt x="90561" y="92429"/>
                  </a:cubicBezTo>
                  <a:cubicBezTo>
                    <a:pt x="90801" y="92638"/>
                    <a:pt x="91026" y="92871"/>
                    <a:pt x="91287" y="93049"/>
                  </a:cubicBezTo>
                  <a:cubicBezTo>
                    <a:pt x="91363" y="93100"/>
                    <a:pt x="91461" y="93214"/>
                    <a:pt x="91570" y="93214"/>
                  </a:cubicBezTo>
                  <a:cubicBezTo>
                    <a:pt x="91601" y="93214"/>
                    <a:pt x="91632" y="93205"/>
                    <a:pt x="91664" y="93184"/>
                  </a:cubicBezTo>
                  <a:lnTo>
                    <a:pt x="91664" y="93184"/>
                  </a:lnTo>
                  <a:cubicBezTo>
                    <a:pt x="91662" y="93216"/>
                    <a:pt x="91672" y="93249"/>
                    <a:pt x="91698" y="93285"/>
                  </a:cubicBezTo>
                  <a:cubicBezTo>
                    <a:pt x="91989" y="93631"/>
                    <a:pt x="92348" y="93889"/>
                    <a:pt x="92739" y="94106"/>
                  </a:cubicBezTo>
                  <a:cubicBezTo>
                    <a:pt x="92925" y="94271"/>
                    <a:pt x="93106" y="94442"/>
                    <a:pt x="93298" y="94598"/>
                  </a:cubicBezTo>
                  <a:cubicBezTo>
                    <a:pt x="93879" y="95070"/>
                    <a:pt x="93881" y="95067"/>
                    <a:pt x="93335" y="95677"/>
                  </a:cubicBezTo>
                  <a:cubicBezTo>
                    <a:pt x="92843" y="95220"/>
                    <a:pt x="92283" y="94877"/>
                    <a:pt x="91604" y="94779"/>
                  </a:cubicBezTo>
                  <a:cubicBezTo>
                    <a:pt x="91333" y="94741"/>
                    <a:pt x="91269" y="94522"/>
                    <a:pt x="91157" y="94335"/>
                  </a:cubicBezTo>
                  <a:cubicBezTo>
                    <a:pt x="90847" y="93810"/>
                    <a:pt x="90451" y="93406"/>
                    <a:pt x="89798" y="93362"/>
                  </a:cubicBezTo>
                  <a:cubicBezTo>
                    <a:pt x="89627" y="93351"/>
                    <a:pt x="89461" y="93323"/>
                    <a:pt x="89379" y="93146"/>
                  </a:cubicBezTo>
                  <a:cubicBezTo>
                    <a:pt x="88925" y="92156"/>
                    <a:pt x="88053" y="91874"/>
                    <a:pt x="87070" y="91775"/>
                  </a:cubicBezTo>
                  <a:cubicBezTo>
                    <a:pt x="87015" y="91771"/>
                    <a:pt x="86963" y="91747"/>
                    <a:pt x="86909" y="91731"/>
                  </a:cubicBezTo>
                  <a:cubicBezTo>
                    <a:pt x="86679" y="91116"/>
                    <a:pt x="86141" y="90909"/>
                    <a:pt x="85577" y="90757"/>
                  </a:cubicBezTo>
                  <a:cubicBezTo>
                    <a:pt x="85363" y="90699"/>
                    <a:pt x="85149" y="90683"/>
                    <a:pt x="85020" y="90468"/>
                  </a:cubicBezTo>
                  <a:cubicBezTo>
                    <a:pt x="84681" y="89904"/>
                    <a:pt x="84143" y="89667"/>
                    <a:pt x="83522" y="89569"/>
                  </a:cubicBezTo>
                  <a:cubicBezTo>
                    <a:pt x="83675" y="89228"/>
                    <a:pt x="83832" y="88889"/>
                    <a:pt x="83978" y="88546"/>
                  </a:cubicBezTo>
                  <a:cubicBezTo>
                    <a:pt x="84037" y="88406"/>
                    <a:pt x="84130" y="88366"/>
                    <a:pt x="84240" y="88366"/>
                  </a:cubicBezTo>
                  <a:close/>
                  <a:moveTo>
                    <a:pt x="59009" y="93544"/>
                  </a:moveTo>
                  <a:cubicBezTo>
                    <a:pt x="59232" y="93544"/>
                    <a:pt x="59456" y="93577"/>
                    <a:pt x="59676" y="93589"/>
                  </a:cubicBezTo>
                  <a:cubicBezTo>
                    <a:pt x="61373" y="93680"/>
                    <a:pt x="63070" y="93795"/>
                    <a:pt x="64767" y="93900"/>
                  </a:cubicBezTo>
                  <a:cubicBezTo>
                    <a:pt x="67215" y="94089"/>
                    <a:pt x="69654" y="94417"/>
                    <a:pt x="72115" y="94435"/>
                  </a:cubicBezTo>
                  <a:cubicBezTo>
                    <a:pt x="71911" y="94880"/>
                    <a:pt x="71510" y="95224"/>
                    <a:pt x="71455" y="95743"/>
                  </a:cubicBezTo>
                  <a:cubicBezTo>
                    <a:pt x="69780" y="95606"/>
                    <a:pt x="68102" y="95488"/>
                    <a:pt x="66420" y="95460"/>
                  </a:cubicBezTo>
                  <a:cubicBezTo>
                    <a:pt x="65769" y="95389"/>
                    <a:pt x="65123" y="95259"/>
                    <a:pt x="64467" y="95259"/>
                  </a:cubicBezTo>
                  <a:cubicBezTo>
                    <a:pt x="64340" y="95259"/>
                    <a:pt x="64213" y="95264"/>
                    <a:pt x="64085" y="95275"/>
                  </a:cubicBezTo>
                  <a:lnTo>
                    <a:pt x="62263" y="95161"/>
                  </a:lnTo>
                  <a:cubicBezTo>
                    <a:pt x="61003" y="95067"/>
                    <a:pt x="59745" y="94955"/>
                    <a:pt x="58482" y="94955"/>
                  </a:cubicBezTo>
                  <a:cubicBezTo>
                    <a:pt x="58336" y="94955"/>
                    <a:pt x="58191" y="94956"/>
                    <a:pt x="58045" y="94959"/>
                  </a:cubicBezTo>
                  <a:cubicBezTo>
                    <a:pt x="58196" y="94530"/>
                    <a:pt x="58612" y="94179"/>
                    <a:pt x="58437" y="93651"/>
                  </a:cubicBezTo>
                  <a:cubicBezTo>
                    <a:pt x="58624" y="93569"/>
                    <a:pt x="58816" y="93544"/>
                    <a:pt x="59009" y="93544"/>
                  </a:cubicBezTo>
                  <a:close/>
                  <a:moveTo>
                    <a:pt x="45544" y="92691"/>
                  </a:moveTo>
                  <a:cubicBezTo>
                    <a:pt x="45861" y="92815"/>
                    <a:pt x="46131" y="93024"/>
                    <a:pt x="46444" y="93024"/>
                  </a:cubicBezTo>
                  <a:cubicBezTo>
                    <a:pt x="46553" y="93024"/>
                    <a:pt x="46666" y="92999"/>
                    <a:pt x="46789" y="92936"/>
                  </a:cubicBezTo>
                  <a:lnTo>
                    <a:pt x="46789" y="92936"/>
                  </a:lnTo>
                  <a:cubicBezTo>
                    <a:pt x="46888" y="93742"/>
                    <a:pt x="46652" y="94464"/>
                    <a:pt x="46635" y="95199"/>
                  </a:cubicBezTo>
                  <a:cubicBezTo>
                    <a:pt x="46630" y="95411"/>
                    <a:pt x="46462" y="95455"/>
                    <a:pt x="46292" y="95485"/>
                  </a:cubicBezTo>
                  <a:cubicBezTo>
                    <a:pt x="45849" y="95562"/>
                    <a:pt x="45453" y="95748"/>
                    <a:pt x="44973" y="95997"/>
                  </a:cubicBezTo>
                  <a:cubicBezTo>
                    <a:pt x="45160" y="94916"/>
                    <a:pt x="45345" y="93836"/>
                    <a:pt x="45544" y="92691"/>
                  </a:cubicBezTo>
                  <a:close/>
                  <a:moveTo>
                    <a:pt x="96286" y="94801"/>
                  </a:moveTo>
                  <a:cubicBezTo>
                    <a:pt x="96515" y="94801"/>
                    <a:pt x="96700" y="94919"/>
                    <a:pt x="96852" y="95165"/>
                  </a:cubicBezTo>
                  <a:lnTo>
                    <a:pt x="96853" y="95165"/>
                  </a:lnTo>
                  <a:cubicBezTo>
                    <a:pt x="97062" y="95501"/>
                    <a:pt x="97152" y="95864"/>
                    <a:pt x="96930" y="96240"/>
                  </a:cubicBezTo>
                  <a:lnTo>
                    <a:pt x="96678" y="96116"/>
                  </a:lnTo>
                  <a:cubicBezTo>
                    <a:pt x="96657" y="96093"/>
                    <a:pt x="96635" y="96071"/>
                    <a:pt x="96610" y="96051"/>
                  </a:cubicBezTo>
                  <a:cubicBezTo>
                    <a:pt x="96517" y="95785"/>
                    <a:pt x="96364" y="95564"/>
                    <a:pt x="96130" y="95403"/>
                  </a:cubicBezTo>
                  <a:lnTo>
                    <a:pt x="96139" y="95395"/>
                  </a:lnTo>
                  <a:cubicBezTo>
                    <a:pt x="96065" y="95269"/>
                    <a:pt x="96050" y="95072"/>
                    <a:pt x="95871" y="95072"/>
                  </a:cubicBezTo>
                  <a:cubicBezTo>
                    <a:pt x="95846" y="95072"/>
                    <a:pt x="95818" y="95076"/>
                    <a:pt x="95786" y="95084"/>
                  </a:cubicBezTo>
                  <a:cubicBezTo>
                    <a:pt x="95834" y="95042"/>
                    <a:pt x="95839" y="94994"/>
                    <a:pt x="95797" y="94939"/>
                  </a:cubicBezTo>
                  <a:cubicBezTo>
                    <a:pt x="95979" y="94848"/>
                    <a:pt x="96141" y="94801"/>
                    <a:pt x="96286" y="94801"/>
                  </a:cubicBezTo>
                  <a:close/>
                  <a:moveTo>
                    <a:pt x="91665" y="95306"/>
                  </a:moveTo>
                  <a:lnTo>
                    <a:pt x="91665" y="95306"/>
                  </a:lnTo>
                  <a:cubicBezTo>
                    <a:pt x="92292" y="95363"/>
                    <a:pt x="92632" y="95644"/>
                    <a:pt x="92960" y="95943"/>
                  </a:cubicBezTo>
                  <a:cubicBezTo>
                    <a:pt x="93041" y="96018"/>
                    <a:pt x="93101" y="96119"/>
                    <a:pt x="93017" y="96231"/>
                  </a:cubicBezTo>
                  <a:cubicBezTo>
                    <a:pt x="92983" y="96277"/>
                    <a:pt x="92931" y="96301"/>
                    <a:pt x="92877" y="96301"/>
                  </a:cubicBezTo>
                  <a:cubicBezTo>
                    <a:pt x="92848" y="96301"/>
                    <a:pt x="92819" y="96294"/>
                    <a:pt x="92792" y="96279"/>
                  </a:cubicBezTo>
                  <a:cubicBezTo>
                    <a:pt x="92382" y="96059"/>
                    <a:pt x="91949" y="95865"/>
                    <a:pt x="91665" y="95306"/>
                  </a:cubicBezTo>
                  <a:close/>
                  <a:moveTo>
                    <a:pt x="14048" y="96230"/>
                  </a:moveTo>
                  <a:cubicBezTo>
                    <a:pt x="14075" y="96262"/>
                    <a:pt x="14105" y="96291"/>
                    <a:pt x="14138" y="96318"/>
                  </a:cubicBezTo>
                  <a:cubicBezTo>
                    <a:pt x="14105" y="96291"/>
                    <a:pt x="14074" y="96262"/>
                    <a:pt x="14047" y="96230"/>
                  </a:cubicBezTo>
                  <a:close/>
                  <a:moveTo>
                    <a:pt x="12002" y="94950"/>
                  </a:moveTo>
                  <a:lnTo>
                    <a:pt x="12002" y="94950"/>
                  </a:lnTo>
                  <a:cubicBezTo>
                    <a:pt x="12454" y="95610"/>
                    <a:pt x="12418" y="96224"/>
                    <a:pt x="11882" y="96783"/>
                  </a:cubicBezTo>
                  <a:lnTo>
                    <a:pt x="11882" y="96781"/>
                  </a:lnTo>
                  <a:cubicBezTo>
                    <a:pt x="11877" y="96787"/>
                    <a:pt x="11869" y="96789"/>
                    <a:pt x="11859" y="96789"/>
                  </a:cubicBezTo>
                  <a:cubicBezTo>
                    <a:pt x="11812" y="96789"/>
                    <a:pt x="11717" y="96742"/>
                    <a:pt x="11651" y="96725"/>
                  </a:cubicBezTo>
                  <a:cubicBezTo>
                    <a:pt x="11227" y="96028"/>
                    <a:pt x="11658" y="95498"/>
                    <a:pt x="12002" y="94950"/>
                  </a:cubicBezTo>
                  <a:close/>
                  <a:moveTo>
                    <a:pt x="10794" y="95315"/>
                  </a:moveTo>
                  <a:cubicBezTo>
                    <a:pt x="10849" y="95677"/>
                    <a:pt x="11114" y="96012"/>
                    <a:pt x="10928" y="96404"/>
                  </a:cubicBezTo>
                  <a:lnTo>
                    <a:pt x="10582" y="96827"/>
                  </a:lnTo>
                  <a:cubicBezTo>
                    <a:pt x="10343" y="96707"/>
                    <a:pt x="10390" y="96405"/>
                    <a:pt x="10197" y="96269"/>
                  </a:cubicBezTo>
                  <a:cubicBezTo>
                    <a:pt x="10203" y="95650"/>
                    <a:pt x="10341" y="95429"/>
                    <a:pt x="10794" y="95315"/>
                  </a:cubicBezTo>
                  <a:close/>
                  <a:moveTo>
                    <a:pt x="13566" y="95017"/>
                  </a:moveTo>
                  <a:lnTo>
                    <a:pt x="13566" y="95017"/>
                  </a:lnTo>
                  <a:cubicBezTo>
                    <a:pt x="13545" y="95067"/>
                    <a:pt x="13546" y="95131"/>
                    <a:pt x="13577" y="95213"/>
                  </a:cubicBezTo>
                  <a:cubicBezTo>
                    <a:pt x="13686" y="95495"/>
                    <a:pt x="13817" y="95768"/>
                    <a:pt x="13938" y="96044"/>
                  </a:cubicBezTo>
                  <a:cubicBezTo>
                    <a:pt x="13949" y="96073"/>
                    <a:pt x="13962" y="96100"/>
                    <a:pt x="13978" y="96127"/>
                  </a:cubicBezTo>
                  <a:lnTo>
                    <a:pt x="13978" y="96127"/>
                  </a:lnTo>
                  <a:cubicBezTo>
                    <a:pt x="13962" y="96100"/>
                    <a:pt x="13949" y="96073"/>
                    <a:pt x="13938" y="96045"/>
                  </a:cubicBezTo>
                  <a:cubicBezTo>
                    <a:pt x="13693" y="96312"/>
                    <a:pt x="13728" y="96777"/>
                    <a:pt x="13321" y="96930"/>
                  </a:cubicBezTo>
                  <a:cubicBezTo>
                    <a:pt x="13310" y="96846"/>
                    <a:pt x="13300" y="96759"/>
                    <a:pt x="13205" y="96759"/>
                  </a:cubicBezTo>
                  <a:cubicBezTo>
                    <a:pt x="13191" y="96759"/>
                    <a:pt x="13175" y="96761"/>
                    <a:pt x="13157" y="96765"/>
                  </a:cubicBezTo>
                  <a:cubicBezTo>
                    <a:pt x="13259" y="96496"/>
                    <a:pt x="13099" y="96300"/>
                    <a:pt x="12960" y="96099"/>
                  </a:cubicBezTo>
                  <a:cubicBezTo>
                    <a:pt x="12936" y="95593"/>
                    <a:pt x="12986" y="95137"/>
                    <a:pt x="13566" y="95017"/>
                  </a:cubicBezTo>
                  <a:close/>
                  <a:moveTo>
                    <a:pt x="96618" y="96524"/>
                  </a:moveTo>
                  <a:lnTo>
                    <a:pt x="96618" y="96524"/>
                  </a:lnTo>
                  <a:cubicBezTo>
                    <a:pt x="96653" y="96550"/>
                    <a:pt x="96695" y="96564"/>
                    <a:pt x="96739" y="96565"/>
                  </a:cubicBezTo>
                  <a:cubicBezTo>
                    <a:pt x="96794" y="96749"/>
                    <a:pt x="96982" y="96884"/>
                    <a:pt x="96936" y="97102"/>
                  </a:cubicBezTo>
                  <a:lnTo>
                    <a:pt x="96936" y="97102"/>
                  </a:lnTo>
                  <a:cubicBezTo>
                    <a:pt x="96826" y="97080"/>
                    <a:pt x="96770" y="96938"/>
                    <a:pt x="96650" y="96938"/>
                  </a:cubicBezTo>
                  <a:cubicBezTo>
                    <a:pt x="96633" y="96938"/>
                    <a:pt x="96614" y="96941"/>
                    <a:pt x="96593" y="96948"/>
                  </a:cubicBezTo>
                  <a:cubicBezTo>
                    <a:pt x="96597" y="96833"/>
                    <a:pt x="96602" y="96719"/>
                    <a:pt x="96607" y="96604"/>
                  </a:cubicBezTo>
                  <a:cubicBezTo>
                    <a:pt x="96634" y="96581"/>
                    <a:pt x="96637" y="96554"/>
                    <a:pt x="96618" y="96524"/>
                  </a:cubicBezTo>
                  <a:close/>
                  <a:moveTo>
                    <a:pt x="83223" y="90828"/>
                  </a:moveTo>
                  <a:cubicBezTo>
                    <a:pt x="83221" y="90856"/>
                    <a:pt x="83221" y="90884"/>
                    <a:pt x="83223" y="90911"/>
                  </a:cubicBezTo>
                  <a:cubicBezTo>
                    <a:pt x="83514" y="91050"/>
                    <a:pt x="83816" y="91145"/>
                    <a:pt x="84129" y="91145"/>
                  </a:cubicBezTo>
                  <a:cubicBezTo>
                    <a:pt x="84226" y="91145"/>
                    <a:pt x="84323" y="91136"/>
                    <a:pt x="84422" y="91116"/>
                  </a:cubicBezTo>
                  <a:cubicBezTo>
                    <a:pt x="84495" y="91102"/>
                    <a:pt x="84564" y="91094"/>
                    <a:pt x="84629" y="91094"/>
                  </a:cubicBezTo>
                  <a:cubicBezTo>
                    <a:pt x="84862" y="91094"/>
                    <a:pt x="85040" y="91194"/>
                    <a:pt x="85179" y="91439"/>
                  </a:cubicBezTo>
                  <a:cubicBezTo>
                    <a:pt x="85255" y="91574"/>
                    <a:pt x="85402" y="91670"/>
                    <a:pt x="85517" y="91785"/>
                  </a:cubicBezTo>
                  <a:cubicBezTo>
                    <a:pt x="85804" y="92340"/>
                    <a:pt x="86542" y="92135"/>
                    <a:pt x="86843" y="92499"/>
                  </a:cubicBezTo>
                  <a:cubicBezTo>
                    <a:pt x="87152" y="92873"/>
                    <a:pt x="87330" y="93351"/>
                    <a:pt x="87788" y="93621"/>
                  </a:cubicBezTo>
                  <a:cubicBezTo>
                    <a:pt x="88057" y="93779"/>
                    <a:pt x="88326" y="93916"/>
                    <a:pt x="88629" y="93916"/>
                  </a:cubicBezTo>
                  <a:cubicBezTo>
                    <a:pt x="88688" y="93916"/>
                    <a:pt x="88747" y="93911"/>
                    <a:pt x="88808" y="93900"/>
                  </a:cubicBezTo>
                  <a:cubicBezTo>
                    <a:pt x="88861" y="93891"/>
                    <a:pt x="88911" y="93886"/>
                    <a:pt x="88958" y="93886"/>
                  </a:cubicBezTo>
                  <a:cubicBezTo>
                    <a:pt x="89190" y="93886"/>
                    <a:pt x="89350" y="93999"/>
                    <a:pt x="89496" y="94224"/>
                  </a:cubicBezTo>
                  <a:cubicBezTo>
                    <a:pt x="89791" y="94678"/>
                    <a:pt x="90186" y="95022"/>
                    <a:pt x="90746" y="95127"/>
                  </a:cubicBezTo>
                  <a:cubicBezTo>
                    <a:pt x="90917" y="95160"/>
                    <a:pt x="91054" y="95251"/>
                    <a:pt x="91139" y="95408"/>
                  </a:cubicBezTo>
                  <a:cubicBezTo>
                    <a:pt x="91435" y="95964"/>
                    <a:pt x="91883" y="96374"/>
                    <a:pt x="92402" y="96713"/>
                  </a:cubicBezTo>
                  <a:cubicBezTo>
                    <a:pt x="92584" y="96832"/>
                    <a:pt x="92590" y="96964"/>
                    <a:pt x="92451" y="97120"/>
                  </a:cubicBezTo>
                  <a:cubicBezTo>
                    <a:pt x="92401" y="97177"/>
                    <a:pt x="92357" y="97198"/>
                    <a:pt x="92315" y="97198"/>
                  </a:cubicBezTo>
                  <a:cubicBezTo>
                    <a:pt x="92236" y="97198"/>
                    <a:pt x="92170" y="97121"/>
                    <a:pt x="92111" y="97066"/>
                  </a:cubicBezTo>
                  <a:lnTo>
                    <a:pt x="92110" y="97066"/>
                  </a:lnTo>
                  <a:cubicBezTo>
                    <a:pt x="91514" y="96522"/>
                    <a:pt x="90923" y="95972"/>
                    <a:pt x="90211" y="95576"/>
                  </a:cubicBezTo>
                  <a:cubicBezTo>
                    <a:pt x="90202" y="95602"/>
                    <a:pt x="90199" y="95636"/>
                    <a:pt x="90181" y="95652"/>
                  </a:cubicBezTo>
                  <a:cubicBezTo>
                    <a:pt x="89954" y="95852"/>
                    <a:pt x="90499" y="96088"/>
                    <a:pt x="90151" y="96281"/>
                  </a:cubicBezTo>
                  <a:cubicBezTo>
                    <a:pt x="90008" y="96360"/>
                    <a:pt x="89837" y="96398"/>
                    <a:pt x="89660" y="96398"/>
                  </a:cubicBezTo>
                  <a:cubicBezTo>
                    <a:pt x="89390" y="96398"/>
                    <a:pt x="89109" y="96310"/>
                    <a:pt x="88904" y="96144"/>
                  </a:cubicBezTo>
                  <a:cubicBezTo>
                    <a:pt x="88621" y="95914"/>
                    <a:pt x="88467" y="95606"/>
                    <a:pt x="88598" y="95271"/>
                  </a:cubicBezTo>
                  <a:cubicBezTo>
                    <a:pt x="88651" y="95134"/>
                    <a:pt x="88709" y="95087"/>
                    <a:pt x="88770" y="95087"/>
                  </a:cubicBezTo>
                  <a:cubicBezTo>
                    <a:pt x="88898" y="95087"/>
                    <a:pt x="89038" y="95288"/>
                    <a:pt x="89172" y="95288"/>
                  </a:cubicBezTo>
                  <a:cubicBezTo>
                    <a:pt x="89178" y="95288"/>
                    <a:pt x="89184" y="95288"/>
                    <a:pt x="89189" y="95287"/>
                  </a:cubicBezTo>
                  <a:cubicBezTo>
                    <a:pt x="89321" y="95466"/>
                    <a:pt x="89500" y="95575"/>
                    <a:pt x="89709" y="95637"/>
                  </a:cubicBezTo>
                  <a:cubicBezTo>
                    <a:pt x="89801" y="95714"/>
                    <a:pt x="89894" y="95802"/>
                    <a:pt x="89978" y="95802"/>
                  </a:cubicBezTo>
                  <a:cubicBezTo>
                    <a:pt x="90045" y="95802"/>
                    <a:pt x="90106" y="95749"/>
                    <a:pt x="90157" y="95596"/>
                  </a:cubicBezTo>
                  <a:cubicBezTo>
                    <a:pt x="90131" y="95480"/>
                    <a:pt x="90041" y="95436"/>
                    <a:pt x="89939" y="95407"/>
                  </a:cubicBezTo>
                  <a:cubicBezTo>
                    <a:pt x="89852" y="95255"/>
                    <a:pt x="89715" y="95172"/>
                    <a:pt x="89549" y="95131"/>
                  </a:cubicBezTo>
                  <a:cubicBezTo>
                    <a:pt x="89035" y="94767"/>
                    <a:pt x="88541" y="94367"/>
                    <a:pt x="87894" y="94252"/>
                  </a:cubicBezTo>
                  <a:cubicBezTo>
                    <a:pt x="87987" y="94100"/>
                    <a:pt x="87844" y="94098"/>
                    <a:pt x="87766" y="94055"/>
                  </a:cubicBezTo>
                  <a:cubicBezTo>
                    <a:pt x="87517" y="93825"/>
                    <a:pt x="87215" y="93661"/>
                    <a:pt x="86885" y="93582"/>
                  </a:cubicBezTo>
                  <a:lnTo>
                    <a:pt x="86241" y="93234"/>
                  </a:lnTo>
                  <a:cubicBezTo>
                    <a:pt x="85777" y="92872"/>
                    <a:pt x="85268" y="92592"/>
                    <a:pt x="84709" y="92407"/>
                  </a:cubicBezTo>
                  <a:cubicBezTo>
                    <a:pt x="84461" y="92261"/>
                    <a:pt x="84246" y="92043"/>
                    <a:pt x="83936" y="92043"/>
                  </a:cubicBezTo>
                  <a:cubicBezTo>
                    <a:pt x="83918" y="92043"/>
                    <a:pt x="83900" y="92044"/>
                    <a:pt x="83881" y="92046"/>
                  </a:cubicBezTo>
                  <a:cubicBezTo>
                    <a:pt x="83878" y="92050"/>
                    <a:pt x="83874" y="92056"/>
                    <a:pt x="83871" y="92060"/>
                  </a:cubicBezTo>
                  <a:cubicBezTo>
                    <a:pt x="83777" y="91714"/>
                    <a:pt x="83447" y="91706"/>
                    <a:pt x="83192" y="91590"/>
                  </a:cubicBezTo>
                  <a:cubicBezTo>
                    <a:pt x="82729" y="91222"/>
                    <a:pt x="82721" y="91166"/>
                    <a:pt x="83096" y="90869"/>
                  </a:cubicBezTo>
                  <a:cubicBezTo>
                    <a:pt x="83139" y="90860"/>
                    <a:pt x="83182" y="90847"/>
                    <a:pt x="83223" y="90828"/>
                  </a:cubicBezTo>
                  <a:close/>
                  <a:moveTo>
                    <a:pt x="39349" y="95290"/>
                  </a:moveTo>
                  <a:cubicBezTo>
                    <a:pt x="39795" y="95290"/>
                    <a:pt x="40241" y="95297"/>
                    <a:pt x="40688" y="95312"/>
                  </a:cubicBezTo>
                  <a:cubicBezTo>
                    <a:pt x="40693" y="95313"/>
                    <a:pt x="40698" y="95313"/>
                    <a:pt x="40703" y="95313"/>
                  </a:cubicBezTo>
                  <a:cubicBezTo>
                    <a:pt x="40754" y="95313"/>
                    <a:pt x="40808" y="95305"/>
                    <a:pt x="40860" y="95305"/>
                  </a:cubicBezTo>
                  <a:cubicBezTo>
                    <a:pt x="40936" y="95305"/>
                    <a:pt x="41009" y="95321"/>
                    <a:pt x="41061" y="95402"/>
                  </a:cubicBezTo>
                  <a:cubicBezTo>
                    <a:pt x="41065" y="95436"/>
                    <a:pt x="41080" y="95469"/>
                    <a:pt x="41069" y="95485"/>
                  </a:cubicBezTo>
                  <a:cubicBezTo>
                    <a:pt x="40817" y="95849"/>
                    <a:pt x="40644" y="96312"/>
                    <a:pt x="40348" y="96585"/>
                  </a:cubicBezTo>
                  <a:cubicBezTo>
                    <a:pt x="40245" y="96680"/>
                    <a:pt x="40113" y="96710"/>
                    <a:pt x="39967" y="96710"/>
                  </a:cubicBezTo>
                  <a:cubicBezTo>
                    <a:pt x="39717" y="96710"/>
                    <a:pt x="39424" y="96622"/>
                    <a:pt x="39158" y="96622"/>
                  </a:cubicBezTo>
                  <a:cubicBezTo>
                    <a:pt x="39127" y="96622"/>
                    <a:pt x="39096" y="96623"/>
                    <a:pt x="39066" y="96626"/>
                  </a:cubicBezTo>
                  <a:cubicBezTo>
                    <a:pt x="37039" y="96811"/>
                    <a:pt x="34994" y="96813"/>
                    <a:pt x="32989" y="97207"/>
                  </a:cubicBezTo>
                  <a:cubicBezTo>
                    <a:pt x="32921" y="97221"/>
                    <a:pt x="32858" y="97228"/>
                    <a:pt x="32801" y="97228"/>
                  </a:cubicBezTo>
                  <a:cubicBezTo>
                    <a:pt x="32611" y="97228"/>
                    <a:pt x="32475" y="97150"/>
                    <a:pt x="32354" y="96962"/>
                  </a:cubicBezTo>
                  <a:cubicBezTo>
                    <a:pt x="32280" y="96848"/>
                    <a:pt x="32167" y="96757"/>
                    <a:pt x="32067" y="96659"/>
                  </a:cubicBezTo>
                  <a:cubicBezTo>
                    <a:pt x="31668" y="96262"/>
                    <a:pt x="31765" y="95870"/>
                    <a:pt x="32339" y="95763"/>
                  </a:cubicBezTo>
                  <a:lnTo>
                    <a:pt x="32339" y="95764"/>
                  </a:lnTo>
                  <a:cubicBezTo>
                    <a:pt x="33023" y="95636"/>
                    <a:pt x="33720" y="95556"/>
                    <a:pt x="34415" y="95507"/>
                  </a:cubicBezTo>
                  <a:cubicBezTo>
                    <a:pt x="36057" y="95387"/>
                    <a:pt x="37701" y="95290"/>
                    <a:pt x="39349" y="95290"/>
                  </a:cubicBezTo>
                  <a:close/>
                  <a:moveTo>
                    <a:pt x="46039" y="96097"/>
                  </a:moveTo>
                  <a:cubicBezTo>
                    <a:pt x="46058" y="96097"/>
                    <a:pt x="46077" y="96099"/>
                    <a:pt x="46094" y="96104"/>
                  </a:cubicBezTo>
                  <a:cubicBezTo>
                    <a:pt x="46271" y="96149"/>
                    <a:pt x="46213" y="96319"/>
                    <a:pt x="46211" y="96533"/>
                  </a:cubicBezTo>
                  <a:cubicBezTo>
                    <a:pt x="46174" y="96641"/>
                    <a:pt x="46126" y="96830"/>
                    <a:pt x="46049" y="97008"/>
                  </a:cubicBezTo>
                  <a:cubicBezTo>
                    <a:pt x="45981" y="97166"/>
                    <a:pt x="45878" y="97326"/>
                    <a:pt x="45703" y="97326"/>
                  </a:cubicBezTo>
                  <a:cubicBezTo>
                    <a:pt x="45675" y="97326"/>
                    <a:pt x="45646" y="97322"/>
                    <a:pt x="45615" y="97313"/>
                  </a:cubicBezTo>
                  <a:cubicBezTo>
                    <a:pt x="45351" y="97241"/>
                    <a:pt x="45311" y="97010"/>
                    <a:pt x="45360" y="96771"/>
                  </a:cubicBezTo>
                  <a:cubicBezTo>
                    <a:pt x="45413" y="96514"/>
                    <a:pt x="45555" y="96308"/>
                    <a:pt x="45785" y="96179"/>
                  </a:cubicBezTo>
                  <a:cubicBezTo>
                    <a:pt x="45858" y="96137"/>
                    <a:pt x="45956" y="96097"/>
                    <a:pt x="46039" y="96097"/>
                  </a:cubicBezTo>
                  <a:close/>
                  <a:moveTo>
                    <a:pt x="58058" y="95073"/>
                  </a:moveTo>
                  <a:cubicBezTo>
                    <a:pt x="58119" y="95178"/>
                    <a:pt x="58211" y="95234"/>
                    <a:pt x="58328" y="95239"/>
                  </a:cubicBezTo>
                  <a:cubicBezTo>
                    <a:pt x="59450" y="95271"/>
                    <a:pt x="60564" y="95429"/>
                    <a:pt x="61686" y="95429"/>
                  </a:cubicBezTo>
                  <a:cubicBezTo>
                    <a:pt x="61875" y="95429"/>
                    <a:pt x="62065" y="95424"/>
                    <a:pt x="62254" y="95414"/>
                  </a:cubicBezTo>
                  <a:lnTo>
                    <a:pt x="64067" y="95544"/>
                  </a:lnTo>
                  <a:cubicBezTo>
                    <a:pt x="64809" y="95632"/>
                    <a:pt x="65549" y="95744"/>
                    <a:pt x="66298" y="95744"/>
                  </a:cubicBezTo>
                  <a:cubicBezTo>
                    <a:pt x="66348" y="95744"/>
                    <a:pt x="66398" y="95744"/>
                    <a:pt x="66448" y="95743"/>
                  </a:cubicBezTo>
                  <a:lnTo>
                    <a:pt x="71302" y="96086"/>
                  </a:lnTo>
                  <a:lnTo>
                    <a:pt x="72053" y="97436"/>
                  </a:lnTo>
                  <a:cubicBezTo>
                    <a:pt x="70520" y="97239"/>
                    <a:pt x="68987" y="97034"/>
                    <a:pt x="67451" y="96851"/>
                  </a:cubicBezTo>
                  <a:cubicBezTo>
                    <a:pt x="66655" y="96755"/>
                    <a:pt x="65854" y="96690"/>
                    <a:pt x="65055" y="96628"/>
                  </a:cubicBezTo>
                  <a:cubicBezTo>
                    <a:pt x="64999" y="96624"/>
                    <a:pt x="64936" y="96617"/>
                    <a:pt x="64877" y="96617"/>
                  </a:cubicBezTo>
                  <a:cubicBezTo>
                    <a:pt x="64801" y="96617"/>
                    <a:pt x="64731" y="96629"/>
                    <a:pt x="64689" y="96674"/>
                  </a:cubicBezTo>
                  <a:lnTo>
                    <a:pt x="64688" y="96674"/>
                  </a:lnTo>
                  <a:cubicBezTo>
                    <a:pt x="64658" y="96649"/>
                    <a:pt x="64615" y="96629"/>
                    <a:pt x="64552" y="96621"/>
                  </a:cubicBezTo>
                  <a:cubicBezTo>
                    <a:pt x="64126" y="96566"/>
                    <a:pt x="63695" y="96554"/>
                    <a:pt x="63267" y="96525"/>
                  </a:cubicBezTo>
                  <a:cubicBezTo>
                    <a:pt x="61655" y="96251"/>
                    <a:pt x="60021" y="96213"/>
                    <a:pt x="58395" y="96099"/>
                  </a:cubicBezTo>
                  <a:cubicBezTo>
                    <a:pt x="58301" y="95790"/>
                    <a:pt x="58034" y="95628"/>
                    <a:pt x="57834" y="95404"/>
                  </a:cubicBezTo>
                  <a:cubicBezTo>
                    <a:pt x="57592" y="95135"/>
                    <a:pt x="57873" y="95113"/>
                    <a:pt x="58058" y="95073"/>
                  </a:cubicBezTo>
                  <a:close/>
                  <a:moveTo>
                    <a:pt x="91029" y="96658"/>
                  </a:moveTo>
                  <a:lnTo>
                    <a:pt x="91029" y="96658"/>
                  </a:lnTo>
                  <a:cubicBezTo>
                    <a:pt x="91389" y="96918"/>
                    <a:pt x="91676" y="97125"/>
                    <a:pt x="91960" y="97333"/>
                  </a:cubicBezTo>
                  <a:cubicBezTo>
                    <a:pt x="92072" y="97416"/>
                    <a:pt x="92179" y="97508"/>
                    <a:pt x="92125" y="97673"/>
                  </a:cubicBezTo>
                  <a:cubicBezTo>
                    <a:pt x="92070" y="97843"/>
                    <a:pt x="91964" y="97963"/>
                    <a:pt x="91779" y="97982"/>
                  </a:cubicBezTo>
                  <a:cubicBezTo>
                    <a:pt x="91741" y="97986"/>
                    <a:pt x="91705" y="97988"/>
                    <a:pt x="91670" y="97988"/>
                  </a:cubicBezTo>
                  <a:cubicBezTo>
                    <a:pt x="91387" y="97988"/>
                    <a:pt x="91168" y="97864"/>
                    <a:pt x="91034" y="97583"/>
                  </a:cubicBezTo>
                  <a:lnTo>
                    <a:pt x="91033" y="97584"/>
                  </a:lnTo>
                  <a:cubicBezTo>
                    <a:pt x="90909" y="97322"/>
                    <a:pt x="90880" y="97057"/>
                    <a:pt x="91029" y="96658"/>
                  </a:cubicBezTo>
                  <a:close/>
                  <a:moveTo>
                    <a:pt x="97943" y="96905"/>
                  </a:moveTo>
                  <a:cubicBezTo>
                    <a:pt x="98134" y="96905"/>
                    <a:pt x="98295" y="97008"/>
                    <a:pt x="98393" y="97211"/>
                  </a:cubicBezTo>
                  <a:cubicBezTo>
                    <a:pt x="98490" y="97413"/>
                    <a:pt x="98500" y="97636"/>
                    <a:pt x="98461" y="97852"/>
                  </a:cubicBezTo>
                  <a:cubicBezTo>
                    <a:pt x="98427" y="98036"/>
                    <a:pt x="98375" y="98097"/>
                    <a:pt x="98315" y="98097"/>
                  </a:cubicBezTo>
                  <a:cubicBezTo>
                    <a:pt x="98230" y="98097"/>
                    <a:pt x="98129" y="97976"/>
                    <a:pt x="98035" y="97905"/>
                  </a:cubicBezTo>
                  <a:cubicBezTo>
                    <a:pt x="98030" y="97850"/>
                    <a:pt x="97997" y="97801"/>
                    <a:pt x="97948" y="97777"/>
                  </a:cubicBezTo>
                  <a:cubicBezTo>
                    <a:pt x="97828" y="97515"/>
                    <a:pt x="97663" y="97288"/>
                    <a:pt x="97437" y="97108"/>
                  </a:cubicBezTo>
                  <a:cubicBezTo>
                    <a:pt x="97613" y="96973"/>
                    <a:pt x="97788" y="96905"/>
                    <a:pt x="97943" y="96905"/>
                  </a:cubicBezTo>
                  <a:close/>
                  <a:moveTo>
                    <a:pt x="10929" y="96404"/>
                  </a:moveTo>
                  <a:cubicBezTo>
                    <a:pt x="10969" y="96441"/>
                    <a:pt x="11009" y="96478"/>
                    <a:pt x="11049" y="96518"/>
                  </a:cubicBezTo>
                  <a:cubicBezTo>
                    <a:pt x="11093" y="96504"/>
                    <a:pt x="11132" y="96498"/>
                    <a:pt x="11165" y="96498"/>
                  </a:cubicBezTo>
                  <a:cubicBezTo>
                    <a:pt x="11444" y="96498"/>
                    <a:pt x="11378" y="96922"/>
                    <a:pt x="11612" y="96978"/>
                  </a:cubicBezTo>
                  <a:cubicBezTo>
                    <a:pt x="11661" y="97174"/>
                    <a:pt x="11661" y="97371"/>
                    <a:pt x="11602" y="97565"/>
                  </a:cubicBezTo>
                  <a:cubicBezTo>
                    <a:pt x="11395" y="97717"/>
                    <a:pt x="11444" y="98032"/>
                    <a:pt x="11183" y="98189"/>
                  </a:cubicBezTo>
                  <a:cubicBezTo>
                    <a:pt x="10712" y="97663"/>
                    <a:pt x="10654" y="97113"/>
                    <a:pt x="11049" y="96518"/>
                  </a:cubicBezTo>
                  <a:cubicBezTo>
                    <a:pt x="11009" y="96479"/>
                    <a:pt x="10969" y="96441"/>
                    <a:pt x="10929" y="96404"/>
                  </a:cubicBezTo>
                  <a:close/>
                  <a:moveTo>
                    <a:pt x="81237" y="97782"/>
                  </a:moveTo>
                  <a:cubicBezTo>
                    <a:pt x="81305" y="97782"/>
                    <a:pt x="81385" y="97810"/>
                    <a:pt x="81470" y="97857"/>
                  </a:cubicBezTo>
                  <a:cubicBezTo>
                    <a:pt x="81683" y="97976"/>
                    <a:pt x="81848" y="98157"/>
                    <a:pt x="81969" y="98372"/>
                  </a:cubicBezTo>
                  <a:cubicBezTo>
                    <a:pt x="82025" y="98466"/>
                    <a:pt x="82021" y="98551"/>
                    <a:pt x="81947" y="98624"/>
                  </a:cubicBezTo>
                  <a:lnTo>
                    <a:pt x="81947" y="98623"/>
                  </a:lnTo>
                  <a:lnTo>
                    <a:pt x="81825" y="98482"/>
                  </a:lnTo>
                  <a:cubicBezTo>
                    <a:pt x="81817" y="98484"/>
                    <a:pt x="81809" y="98484"/>
                    <a:pt x="81802" y="98484"/>
                  </a:cubicBezTo>
                  <a:cubicBezTo>
                    <a:pt x="81698" y="98484"/>
                    <a:pt x="81598" y="98359"/>
                    <a:pt x="81493" y="98359"/>
                  </a:cubicBezTo>
                  <a:cubicBezTo>
                    <a:pt x="81460" y="98359"/>
                    <a:pt x="81427" y="98372"/>
                    <a:pt x="81392" y="98405"/>
                  </a:cubicBezTo>
                  <a:cubicBezTo>
                    <a:pt x="81407" y="98368"/>
                    <a:pt x="81396" y="98328"/>
                    <a:pt x="81355" y="98281"/>
                  </a:cubicBezTo>
                  <a:cubicBezTo>
                    <a:pt x="81282" y="98157"/>
                    <a:pt x="81157" y="98114"/>
                    <a:pt x="81030" y="98075"/>
                  </a:cubicBezTo>
                  <a:cubicBezTo>
                    <a:pt x="81041" y="97864"/>
                    <a:pt x="81121" y="97782"/>
                    <a:pt x="81237" y="97782"/>
                  </a:cubicBezTo>
                  <a:close/>
                  <a:moveTo>
                    <a:pt x="39824" y="97014"/>
                  </a:moveTo>
                  <a:cubicBezTo>
                    <a:pt x="40364" y="97014"/>
                    <a:pt x="40712" y="97361"/>
                    <a:pt x="40974" y="97907"/>
                  </a:cubicBezTo>
                  <a:cubicBezTo>
                    <a:pt x="40665" y="98421"/>
                    <a:pt x="40213" y="98568"/>
                    <a:pt x="39615" y="98568"/>
                  </a:cubicBezTo>
                  <a:cubicBezTo>
                    <a:pt x="39606" y="98568"/>
                    <a:pt x="39597" y="98568"/>
                    <a:pt x="39588" y="98568"/>
                  </a:cubicBezTo>
                  <a:cubicBezTo>
                    <a:pt x="39441" y="98567"/>
                    <a:pt x="39294" y="98567"/>
                    <a:pt x="39147" y="98567"/>
                  </a:cubicBezTo>
                  <a:cubicBezTo>
                    <a:pt x="37202" y="98567"/>
                    <a:pt x="35259" y="98664"/>
                    <a:pt x="33326" y="98904"/>
                  </a:cubicBezTo>
                  <a:cubicBezTo>
                    <a:pt x="33224" y="98916"/>
                    <a:pt x="33117" y="98947"/>
                    <a:pt x="33008" y="98947"/>
                  </a:cubicBezTo>
                  <a:cubicBezTo>
                    <a:pt x="32921" y="98947"/>
                    <a:pt x="32833" y="98927"/>
                    <a:pt x="32744" y="98862"/>
                  </a:cubicBezTo>
                  <a:cubicBezTo>
                    <a:pt x="32770" y="98463"/>
                    <a:pt x="32798" y="98056"/>
                    <a:pt x="32827" y="97604"/>
                  </a:cubicBezTo>
                  <a:cubicBezTo>
                    <a:pt x="34763" y="97300"/>
                    <a:pt x="36699" y="97096"/>
                    <a:pt x="38655" y="97082"/>
                  </a:cubicBezTo>
                  <a:cubicBezTo>
                    <a:pt x="38657" y="97082"/>
                    <a:pt x="38660" y="97082"/>
                    <a:pt x="38662" y="97082"/>
                  </a:cubicBezTo>
                  <a:cubicBezTo>
                    <a:pt x="38822" y="97082"/>
                    <a:pt x="38987" y="97104"/>
                    <a:pt x="39146" y="97104"/>
                  </a:cubicBezTo>
                  <a:cubicBezTo>
                    <a:pt x="39235" y="97104"/>
                    <a:pt x="39322" y="97097"/>
                    <a:pt x="39406" y="97075"/>
                  </a:cubicBezTo>
                  <a:cubicBezTo>
                    <a:pt x="39557" y="97034"/>
                    <a:pt x="39696" y="97014"/>
                    <a:pt x="39824" y="97014"/>
                  </a:cubicBezTo>
                  <a:close/>
                  <a:moveTo>
                    <a:pt x="92806" y="98946"/>
                  </a:moveTo>
                  <a:cubicBezTo>
                    <a:pt x="92840" y="98946"/>
                    <a:pt x="92875" y="98949"/>
                    <a:pt x="92913" y="98954"/>
                  </a:cubicBezTo>
                  <a:lnTo>
                    <a:pt x="92912" y="98954"/>
                  </a:lnTo>
                  <a:cubicBezTo>
                    <a:pt x="92920" y="99050"/>
                    <a:pt x="92949" y="99124"/>
                    <a:pt x="93051" y="99124"/>
                  </a:cubicBezTo>
                  <a:cubicBezTo>
                    <a:pt x="93060" y="99124"/>
                    <a:pt x="93070" y="99124"/>
                    <a:pt x="93081" y="99122"/>
                  </a:cubicBezTo>
                  <a:lnTo>
                    <a:pt x="93081" y="99122"/>
                  </a:lnTo>
                  <a:cubicBezTo>
                    <a:pt x="93095" y="99348"/>
                    <a:pt x="93127" y="99586"/>
                    <a:pt x="92823" y="99586"/>
                  </a:cubicBezTo>
                  <a:cubicBezTo>
                    <a:pt x="92799" y="99586"/>
                    <a:pt x="92774" y="99584"/>
                    <a:pt x="92745" y="99581"/>
                  </a:cubicBezTo>
                  <a:cubicBezTo>
                    <a:pt x="92610" y="99567"/>
                    <a:pt x="92421" y="99560"/>
                    <a:pt x="92419" y="99406"/>
                  </a:cubicBezTo>
                  <a:cubicBezTo>
                    <a:pt x="92415" y="99133"/>
                    <a:pt x="92534" y="98946"/>
                    <a:pt x="92806" y="98946"/>
                  </a:cubicBezTo>
                  <a:close/>
                  <a:moveTo>
                    <a:pt x="26220" y="93248"/>
                  </a:moveTo>
                  <a:lnTo>
                    <a:pt x="26220" y="93248"/>
                  </a:lnTo>
                  <a:cubicBezTo>
                    <a:pt x="26336" y="93596"/>
                    <a:pt x="26360" y="93685"/>
                    <a:pt x="26200" y="93685"/>
                  </a:cubicBezTo>
                  <a:cubicBezTo>
                    <a:pt x="26154" y="93685"/>
                    <a:pt x="26091" y="93678"/>
                    <a:pt x="26011" y="93667"/>
                  </a:cubicBezTo>
                  <a:cubicBezTo>
                    <a:pt x="25975" y="93662"/>
                    <a:pt x="25942" y="93660"/>
                    <a:pt x="25911" y="93660"/>
                  </a:cubicBezTo>
                  <a:cubicBezTo>
                    <a:pt x="25535" y="93660"/>
                    <a:pt x="25512" y="94011"/>
                    <a:pt x="25382" y="94258"/>
                  </a:cubicBezTo>
                  <a:cubicBezTo>
                    <a:pt x="25266" y="94326"/>
                    <a:pt x="25204" y="94432"/>
                    <a:pt x="25163" y="94554"/>
                  </a:cubicBezTo>
                  <a:cubicBezTo>
                    <a:pt x="25053" y="94589"/>
                    <a:pt x="24948" y="94606"/>
                    <a:pt x="24848" y="94606"/>
                  </a:cubicBezTo>
                  <a:cubicBezTo>
                    <a:pt x="24542" y="94606"/>
                    <a:pt x="24282" y="94452"/>
                    <a:pt x="24038" y="94221"/>
                  </a:cubicBezTo>
                  <a:cubicBezTo>
                    <a:pt x="23948" y="94135"/>
                    <a:pt x="23860" y="94077"/>
                    <a:pt x="23774" y="94077"/>
                  </a:cubicBezTo>
                  <a:cubicBezTo>
                    <a:pt x="23688" y="94077"/>
                    <a:pt x="23603" y="94134"/>
                    <a:pt x="23515" y="94277"/>
                  </a:cubicBezTo>
                  <a:cubicBezTo>
                    <a:pt x="23232" y="94738"/>
                    <a:pt x="23068" y="94947"/>
                    <a:pt x="22839" y="94947"/>
                  </a:cubicBezTo>
                  <a:cubicBezTo>
                    <a:pt x="22654" y="94947"/>
                    <a:pt x="22428" y="94811"/>
                    <a:pt x="22065" y="94561"/>
                  </a:cubicBezTo>
                  <a:cubicBezTo>
                    <a:pt x="21956" y="94486"/>
                    <a:pt x="21815" y="94456"/>
                    <a:pt x="21688" y="94406"/>
                  </a:cubicBezTo>
                  <a:cubicBezTo>
                    <a:pt x="21484" y="94987"/>
                    <a:pt x="21252" y="95542"/>
                    <a:pt x="20519" y="95613"/>
                  </a:cubicBezTo>
                  <a:cubicBezTo>
                    <a:pt x="20401" y="95554"/>
                    <a:pt x="20275" y="95507"/>
                    <a:pt x="20165" y="95436"/>
                  </a:cubicBezTo>
                  <a:cubicBezTo>
                    <a:pt x="20052" y="95363"/>
                    <a:pt x="19959" y="95327"/>
                    <a:pt x="19884" y="95327"/>
                  </a:cubicBezTo>
                  <a:cubicBezTo>
                    <a:pt x="19744" y="95327"/>
                    <a:pt x="19667" y="95451"/>
                    <a:pt x="19644" y="95691"/>
                  </a:cubicBezTo>
                  <a:cubicBezTo>
                    <a:pt x="19656" y="95887"/>
                    <a:pt x="19669" y="96085"/>
                    <a:pt x="19681" y="96281"/>
                  </a:cubicBezTo>
                  <a:cubicBezTo>
                    <a:pt x="19841" y="96088"/>
                    <a:pt x="19973" y="95834"/>
                    <a:pt x="20223" y="95834"/>
                  </a:cubicBezTo>
                  <a:cubicBezTo>
                    <a:pt x="20297" y="95834"/>
                    <a:pt x="20382" y="95856"/>
                    <a:pt x="20481" y="95910"/>
                  </a:cubicBezTo>
                  <a:cubicBezTo>
                    <a:pt x="20601" y="95950"/>
                    <a:pt x="20711" y="95968"/>
                    <a:pt x="20814" y="95968"/>
                  </a:cubicBezTo>
                  <a:cubicBezTo>
                    <a:pt x="21210" y="95968"/>
                    <a:pt x="21489" y="95694"/>
                    <a:pt x="21733" y="95361"/>
                  </a:cubicBezTo>
                  <a:cubicBezTo>
                    <a:pt x="21833" y="95226"/>
                    <a:pt x="21902" y="95093"/>
                    <a:pt x="22045" y="95093"/>
                  </a:cubicBezTo>
                  <a:cubicBezTo>
                    <a:pt x="22099" y="95093"/>
                    <a:pt x="22162" y="95112"/>
                    <a:pt x="22242" y="95156"/>
                  </a:cubicBezTo>
                  <a:cubicBezTo>
                    <a:pt x="22425" y="95258"/>
                    <a:pt x="22600" y="95303"/>
                    <a:pt x="22766" y="95303"/>
                  </a:cubicBezTo>
                  <a:cubicBezTo>
                    <a:pt x="23098" y="95303"/>
                    <a:pt x="23394" y="95122"/>
                    <a:pt x="23646" y="94839"/>
                  </a:cubicBezTo>
                  <a:cubicBezTo>
                    <a:pt x="23758" y="94713"/>
                    <a:pt x="23852" y="94655"/>
                    <a:pt x="23963" y="94655"/>
                  </a:cubicBezTo>
                  <a:cubicBezTo>
                    <a:pt x="24033" y="94655"/>
                    <a:pt x="24110" y="94678"/>
                    <a:pt x="24203" y="94721"/>
                  </a:cubicBezTo>
                  <a:cubicBezTo>
                    <a:pt x="24400" y="94811"/>
                    <a:pt x="24603" y="94883"/>
                    <a:pt x="24808" y="94883"/>
                  </a:cubicBezTo>
                  <a:cubicBezTo>
                    <a:pt x="24973" y="94883"/>
                    <a:pt x="25138" y="94836"/>
                    <a:pt x="25300" y="94713"/>
                  </a:cubicBezTo>
                  <a:cubicBezTo>
                    <a:pt x="25512" y="94630"/>
                    <a:pt x="25683" y="94505"/>
                    <a:pt x="25757" y="94276"/>
                  </a:cubicBezTo>
                  <a:cubicBezTo>
                    <a:pt x="25951" y="94204"/>
                    <a:pt x="26091" y="94163"/>
                    <a:pt x="26196" y="94163"/>
                  </a:cubicBezTo>
                  <a:cubicBezTo>
                    <a:pt x="26393" y="94163"/>
                    <a:pt x="26465" y="94306"/>
                    <a:pt x="26529" y="94654"/>
                  </a:cubicBezTo>
                  <a:cubicBezTo>
                    <a:pt x="26704" y="95602"/>
                    <a:pt x="26867" y="96552"/>
                    <a:pt x="27030" y="97502"/>
                  </a:cubicBezTo>
                  <a:cubicBezTo>
                    <a:pt x="27058" y="97663"/>
                    <a:pt x="27094" y="97830"/>
                    <a:pt x="26983" y="97979"/>
                  </a:cubicBezTo>
                  <a:cubicBezTo>
                    <a:pt x="26781" y="98082"/>
                    <a:pt x="26621" y="98250"/>
                    <a:pt x="26390" y="98250"/>
                  </a:cubicBezTo>
                  <a:cubicBezTo>
                    <a:pt x="26301" y="98250"/>
                    <a:pt x="26203" y="98225"/>
                    <a:pt x="26088" y="98163"/>
                  </a:cubicBezTo>
                  <a:cubicBezTo>
                    <a:pt x="25936" y="98081"/>
                    <a:pt x="25779" y="98041"/>
                    <a:pt x="25624" y="98041"/>
                  </a:cubicBezTo>
                  <a:cubicBezTo>
                    <a:pt x="25323" y="98041"/>
                    <a:pt x="25033" y="98191"/>
                    <a:pt x="24812" y="98473"/>
                  </a:cubicBezTo>
                  <a:cubicBezTo>
                    <a:pt x="24700" y="98618"/>
                    <a:pt x="24591" y="98676"/>
                    <a:pt x="24471" y="98676"/>
                  </a:cubicBezTo>
                  <a:cubicBezTo>
                    <a:pt x="24380" y="98676"/>
                    <a:pt x="24282" y="98643"/>
                    <a:pt x="24170" y="98587"/>
                  </a:cubicBezTo>
                  <a:cubicBezTo>
                    <a:pt x="23972" y="98489"/>
                    <a:pt x="23783" y="98444"/>
                    <a:pt x="23602" y="98444"/>
                  </a:cubicBezTo>
                  <a:cubicBezTo>
                    <a:pt x="23249" y="98444"/>
                    <a:pt x="22930" y="98618"/>
                    <a:pt x="22659" y="98917"/>
                  </a:cubicBezTo>
                  <a:cubicBezTo>
                    <a:pt x="22494" y="99099"/>
                    <a:pt x="22353" y="99190"/>
                    <a:pt x="22145" y="99190"/>
                  </a:cubicBezTo>
                  <a:cubicBezTo>
                    <a:pt x="22087" y="99190"/>
                    <a:pt x="22023" y="99183"/>
                    <a:pt x="21951" y="99169"/>
                  </a:cubicBezTo>
                  <a:cubicBezTo>
                    <a:pt x="21861" y="99151"/>
                    <a:pt x="21771" y="99141"/>
                    <a:pt x="21683" y="99141"/>
                  </a:cubicBezTo>
                  <a:cubicBezTo>
                    <a:pt x="21361" y="99141"/>
                    <a:pt x="21061" y="99269"/>
                    <a:pt x="20848" y="99579"/>
                  </a:cubicBezTo>
                  <a:cubicBezTo>
                    <a:pt x="20767" y="99622"/>
                    <a:pt x="20685" y="99689"/>
                    <a:pt x="20605" y="99689"/>
                  </a:cubicBezTo>
                  <a:cubicBezTo>
                    <a:pt x="20550" y="99689"/>
                    <a:pt x="20496" y="99658"/>
                    <a:pt x="20443" y="99567"/>
                  </a:cubicBezTo>
                  <a:cubicBezTo>
                    <a:pt x="19931" y="98685"/>
                    <a:pt x="19411" y="97808"/>
                    <a:pt x="18908" y="96920"/>
                  </a:cubicBezTo>
                  <a:cubicBezTo>
                    <a:pt x="18749" y="96642"/>
                    <a:pt x="18998" y="96617"/>
                    <a:pt x="19178" y="96566"/>
                  </a:cubicBezTo>
                  <a:cubicBezTo>
                    <a:pt x="19167" y="96553"/>
                    <a:pt x="19154" y="96539"/>
                    <a:pt x="19143" y="96526"/>
                  </a:cubicBezTo>
                  <a:cubicBezTo>
                    <a:pt x="19158" y="96524"/>
                    <a:pt x="19173" y="96522"/>
                    <a:pt x="19190" y="96519"/>
                  </a:cubicBezTo>
                  <a:cubicBezTo>
                    <a:pt x="19230" y="96530"/>
                    <a:pt x="19267" y="96535"/>
                    <a:pt x="19301" y="96535"/>
                  </a:cubicBezTo>
                  <a:cubicBezTo>
                    <a:pt x="19446" y="96535"/>
                    <a:pt x="19548" y="96441"/>
                    <a:pt x="19632" y="96310"/>
                  </a:cubicBezTo>
                  <a:lnTo>
                    <a:pt x="19681" y="96283"/>
                  </a:lnTo>
                  <a:cubicBezTo>
                    <a:pt x="19669" y="96085"/>
                    <a:pt x="19656" y="95889"/>
                    <a:pt x="19643" y="95691"/>
                  </a:cubicBezTo>
                  <a:cubicBezTo>
                    <a:pt x="19546" y="95822"/>
                    <a:pt x="19447" y="95953"/>
                    <a:pt x="19350" y="96083"/>
                  </a:cubicBezTo>
                  <a:cubicBezTo>
                    <a:pt x="19230" y="96146"/>
                    <a:pt x="19067" y="96178"/>
                    <a:pt x="19000" y="96277"/>
                  </a:cubicBezTo>
                  <a:cubicBezTo>
                    <a:pt x="18983" y="96304"/>
                    <a:pt x="18967" y="96333"/>
                    <a:pt x="18956" y="96364"/>
                  </a:cubicBezTo>
                  <a:cubicBezTo>
                    <a:pt x="18636" y="96137"/>
                    <a:pt x="18220" y="95998"/>
                    <a:pt x="18208" y="95492"/>
                  </a:cubicBezTo>
                  <a:cubicBezTo>
                    <a:pt x="18418" y="95429"/>
                    <a:pt x="18625" y="95359"/>
                    <a:pt x="18836" y="95304"/>
                  </a:cubicBezTo>
                  <a:cubicBezTo>
                    <a:pt x="19813" y="95050"/>
                    <a:pt x="20697" y="94524"/>
                    <a:pt x="21692" y="94325"/>
                  </a:cubicBezTo>
                  <a:cubicBezTo>
                    <a:pt x="22113" y="94063"/>
                    <a:pt x="22627" y="94091"/>
                    <a:pt x="23065" y="93882"/>
                  </a:cubicBezTo>
                  <a:lnTo>
                    <a:pt x="26220" y="93248"/>
                  </a:lnTo>
                  <a:close/>
                  <a:moveTo>
                    <a:pt x="58599" y="97980"/>
                  </a:moveTo>
                  <a:cubicBezTo>
                    <a:pt x="59160" y="97980"/>
                    <a:pt x="59704" y="98041"/>
                    <a:pt x="60244" y="98041"/>
                  </a:cubicBezTo>
                  <a:cubicBezTo>
                    <a:pt x="60353" y="98041"/>
                    <a:pt x="60462" y="98039"/>
                    <a:pt x="60570" y="98033"/>
                  </a:cubicBezTo>
                  <a:cubicBezTo>
                    <a:pt x="61569" y="98093"/>
                    <a:pt x="62568" y="98165"/>
                    <a:pt x="63566" y="98208"/>
                  </a:cubicBezTo>
                  <a:cubicBezTo>
                    <a:pt x="66072" y="98317"/>
                    <a:pt x="68558" y="98591"/>
                    <a:pt x="71038" y="98945"/>
                  </a:cubicBezTo>
                  <a:cubicBezTo>
                    <a:pt x="70915" y="99334"/>
                    <a:pt x="71075" y="99780"/>
                    <a:pt x="70797" y="100138"/>
                  </a:cubicBezTo>
                  <a:cubicBezTo>
                    <a:pt x="70186" y="99900"/>
                    <a:pt x="69533" y="99950"/>
                    <a:pt x="68899" y="99867"/>
                  </a:cubicBezTo>
                  <a:cubicBezTo>
                    <a:pt x="67214" y="99648"/>
                    <a:pt x="65527" y="99431"/>
                    <a:pt x="63837" y="99256"/>
                  </a:cubicBezTo>
                  <a:cubicBezTo>
                    <a:pt x="62998" y="99169"/>
                    <a:pt x="62158" y="99124"/>
                    <a:pt x="61318" y="99124"/>
                  </a:cubicBezTo>
                  <a:cubicBezTo>
                    <a:pt x="60488" y="99124"/>
                    <a:pt x="59658" y="99167"/>
                    <a:pt x="58828" y="99257"/>
                  </a:cubicBezTo>
                  <a:cubicBezTo>
                    <a:pt x="58770" y="99263"/>
                    <a:pt x="58710" y="99266"/>
                    <a:pt x="58651" y="99266"/>
                  </a:cubicBezTo>
                  <a:cubicBezTo>
                    <a:pt x="58516" y="99266"/>
                    <a:pt x="58379" y="99254"/>
                    <a:pt x="58243" y="99251"/>
                  </a:cubicBezTo>
                  <a:cubicBezTo>
                    <a:pt x="58256" y="98814"/>
                    <a:pt x="58049" y="98456"/>
                    <a:pt x="57757" y="98040"/>
                  </a:cubicBezTo>
                  <a:cubicBezTo>
                    <a:pt x="58042" y="97995"/>
                    <a:pt x="58323" y="97980"/>
                    <a:pt x="58599" y="97980"/>
                  </a:cubicBezTo>
                  <a:close/>
                  <a:moveTo>
                    <a:pt x="99648" y="100256"/>
                  </a:moveTo>
                  <a:cubicBezTo>
                    <a:pt x="99648" y="100256"/>
                    <a:pt x="99648" y="100256"/>
                    <a:pt x="99648" y="100256"/>
                  </a:cubicBezTo>
                  <a:lnTo>
                    <a:pt x="99634" y="100271"/>
                  </a:lnTo>
                  <a:lnTo>
                    <a:pt x="99634" y="100271"/>
                  </a:lnTo>
                  <a:cubicBezTo>
                    <a:pt x="99641" y="100263"/>
                    <a:pt x="99647" y="100256"/>
                    <a:pt x="99648" y="100256"/>
                  </a:cubicBezTo>
                  <a:close/>
                  <a:moveTo>
                    <a:pt x="27066" y="98331"/>
                  </a:moveTo>
                  <a:lnTo>
                    <a:pt x="27066" y="98331"/>
                  </a:lnTo>
                  <a:cubicBezTo>
                    <a:pt x="27410" y="98918"/>
                    <a:pt x="27381" y="98981"/>
                    <a:pt x="26713" y="99099"/>
                  </a:cubicBezTo>
                  <a:lnTo>
                    <a:pt x="26736" y="99144"/>
                  </a:lnTo>
                  <a:cubicBezTo>
                    <a:pt x="26701" y="99139"/>
                    <a:pt x="26667" y="99137"/>
                    <a:pt x="26634" y="99137"/>
                  </a:cubicBezTo>
                  <a:cubicBezTo>
                    <a:pt x="26428" y="99137"/>
                    <a:pt x="26243" y="99227"/>
                    <a:pt x="26054" y="99298"/>
                  </a:cubicBezTo>
                  <a:cubicBezTo>
                    <a:pt x="25701" y="99355"/>
                    <a:pt x="25343" y="99395"/>
                    <a:pt x="24993" y="99472"/>
                  </a:cubicBezTo>
                  <a:cubicBezTo>
                    <a:pt x="23756" y="99746"/>
                    <a:pt x="22497" y="99932"/>
                    <a:pt x="21318" y="100432"/>
                  </a:cubicBezTo>
                  <a:cubicBezTo>
                    <a:pt x="20848" y="100400"/>
                    <a:pt x="20747" y="100302"/>
                    <a:pt x="20893" y="100022"/>
                  </a:cubicBezTo>
                  <a:lnTo>
                    <a:pt x="20893" y="100022"/>
                  </a:lnTo>
                  <a:lnTo>
                    <a:pt x="20894" y="100023"/>
                  </a:lnTo>
                  <a:cubicBezTo>
                    <a:pt x="21162" y="99722"/>
                    <a:pt x="21485" y="99595"/>
                    <a:pt x="21846" y="99595"/>
                  </a:cubicBezTo>
                  <a:cubicBezTo>
                    <a:pt x="21952" y="99595"/>
                    <a:pt x="22062" y="99606"/>
                    <a:pt x="22174" y="99627"/>
                  </a:cubicBezTo>
                  <a:cubicBezTo>
                    <a:pt x="22252" y="99641"/>
                    <a:pt x="22323" y="99651"/>
                    <a:pt x="22391" y="99651"/>
                  </a:cubicBezTo>
                  <a:cubicBezTo>
                    <a:pt x="22549" y="99651"/>
                    <a:pt x="22685" y="99598"/>
                    <a:pt x="22822" y="99424"/>
                  </a:cubicBezTo>
                  <a:cubicBezTo>
                    <a:pt x="23144" y="99016"/>
                    <a:pt x="23315" y="98836"/>
                    <a:pt x="23560" y="98836"/>
                  </a:cubicBezTo>
                  <a:cubicBezTo>
                    <a:pt x="23745" y="98836"/>
                    <a:pt x="23973" y="98939"/>
                    <a:pt x="24341" y="99126"/>
                  </a:cubicBezTo>
                  <a:cubicBezTo>
                    <a:pt x="24462" y="99187"/>
                    <a:pt x="24562" y="99232"/>
                    <a:pt x="24655" y="99232"/>
                  </a:cubicBezTo>
                  <a:cubicBezTo>
                    <a:pt x="24758" y="99232"/>
                    <a:pt x="24855" y="99178"/>
                    <a:pt x="24966" y="99034"/>
                  </a:cubicBezTo>
                  <a:cubicBezTo>
                    <a:pt x="25272" y="98635"/>
                    <a:pt x="25427" y="98462"/>
                    <a:pt x="25649" y="98462"/>
                  </a:cubicBezTo>
                  <a:cubicBezTo>
                    <a:pt x="25822" y="98462"/>
                    <a:pt x="26036" y="98567"/>
                    <a:pt x="26395" y="98751"/>
                  </a:cubicBezTo>
                  <a:cubicBezTo>
                    <a:pt x="26491" y="98801"/>
                    <a:pt x="26603" y="98817"/>
                    <a:pt x="26707" y="98849"/>
                  </a:cubicBezTo>
                  <a:cubicBezTo>
                    <a:pt x="26871" y="98707"/>
                    <a:pt x="26977" y="98525"/>
                    <a:pt x="27066" y="98331"/>
                  </a:cubicBezTo>
                  <a:close/>
                  <a:moveTo>
                    <a:pt x="44782" y="97337"/>
                  </a:moveTo>
                  <a:cubicBezTo>
                    <a:pt x="45081" y="97830"/>
                    <a:pt x="45409" y="98000"/>
                    <a:pt x="45771" y="98000"/>
                  </a:cubicBezTo>
                  <a:cubicBezTo>
                    <a:pt x="45937" y="98000"/>
                    <a:pt x="46111" y="97964"/>
                    <a:pt x="46292" y="97907"/>
                  </a:cubicBezTo>
                  <a:lnTo>
                    <a:pt x="46292" y="97907"/>
                  </a:lnTo>
                  <a:cubicBezTo>
                    <a:pt x="46394" y="98573"/>
                    <a:pt x="46235" y="99165"/>
                    <a:pt x="46181" y="99761"/>
                  </a:cubicBezTo>
                  <a:cubicBezTo>
                    <a:pt x="46167" y="99909"/>
                    <a:pt x="46098" y="99994"/>
                    <a:pt x="45960" y="99994"/>
                  </a:cubicBezTo>
                  <a:cubicBezTo>
                    <a:pt x="45945" y="99994"/>
                    <a:pt x="45928" y="99993"/>
                    <a:pt x="45910" y="99991"/>
                  </a:cubicBezTo>
                  <a:cubicBezTo>
                    <a:pt x="45848" y="99983"/>
                    <a:pt x="45787" y="99979"/>
                    <a:pt x="45727" y="99979"/>
                  </a:cubicBezTo>
                  <a:cubicBezTo>
                    <a:pt x="45252" y="99979"/>
                    <a:pt x="44834" y="100212"/>
                    <a:pt x="44364" y="100455"/>
                  </a:cubicBezTo>
                  <a:lnTo>
                    <a:pt x="44364" y="100455"/>
                  </a:lnTo>
                  <a:cubicBezTo>
                    <a:pt x="44430" y="99442"/>
                    <a:pt x="44597" y="98507"/>
                    <a:pt x="44782" y="97337"/>
                  </a:cubicBezTo>
                  <a:close/>
                  <a:moveTo>
                    <a:pt x="39644" y="98928"/>
                  </a:moveTo>
                  <a:cubicBezTo>
                    <a:pt x="40029" y="98928"/>
                    <a:pt x="40295" y="98984"/>
                    <a:pt x="40319" y="99477"/>
                  </a:cubicBezTo>
                  <a:cubicBezTo>
                    <a:pt x="40325" y="99574"/>
                    <a:pt x="40427" y="99667"/>
                    <a:pt x="40485" y="99762"/>
                  </a:cubicBezTo>
                  <a:cubicBezTo>
                    <a:pt x="40562" y="99788"/>
                    <a:pt x="40639" y="99824"/>
                    <a:pt x="40615" y="99920"/>
                  </a:cubicBezTo>
                  <a:cubicBezTo>
                    <a:pt x="40607" y="99953"/>
                    <a:pt x="40536" y="99971"/>
                    <a:pt x="40493" y="99995"/>
                  </a:cubicBezTo>
                  <a:lnTo>
                    <a:pt x="38122" y="100148"/>
                  </a:lnTo>
                  <a:lnTo>
                    <a:pt x="38122" y="100148"/>
                  </a:lnTo>
                  <a:cubicBezTo>
                    <a:pt x="38122" y="100147"/>
                    <a:pt x="38122" y="100147"/>
                    <a:pt x="38122" y="100146"/>
                  </a:cubicBezTo>
                  <a:cubicBezTo>
                    <a:pt x="38021" y="100127"/>
                    <a:pt x="37920" y="100116"/>
                    <a:pt x="37820" y="100116"/>
                  </a:cubicBezTo>
                  <a:cubicBezTo>
                    <a:pt x="37692" y="100116"/>
                    <a:pt x="37564" y="100134"/>
                    <a:pt x="37438" y="100173"/>
                  </a:cubicBezTo>
                  <a:cubicBezTo>
                    <a:pt x="36185" y="100217"/>
                    <a:pt x="34934" y="100289"/>
                    <a:pt x="33700" y="100519"/>
                  </a:cubicBezTo>
                  <a:cubicBezTo>
                    <a:pt x="33603" y="100538"/>
                    <a:pt x="33518" y="100551"/>
                    <a:pt x="33444" y="100551"/>
                  </a:cubicBezTo>
                  <a:cubicBezTo>
                    <a:pt x="33271" y="100551"/>
                    <a:pt x="33154" y="100478"/>
                    <a:pt x="33072" y="100220"/>
                  </a:cubicBezTo>
                  <a:cubicBezTo>
                    <a:pt x="32985" y="99944"/>
                    <a:pt x="32783" y="99706"/>
                    <a:pt x="32583" y="99372"/>
                  </a:cubicBezTo>
                  <a:cubicBezTo>
                    <a:pt x="33275" y="99309"/>
                    <a:pt x="33901" y="99233"/>
                    <a:pt x="34530" y="99198"/>
                  </a:cubicBezTo>
                  <a:cubicBezTo>
                    <a:pt x="36198" y="99110"/>
                    <a:pt x="37863" y="98960"/>
                    <a:pt x="39536" y="98929"/>
                  </a:cubicBezTo>
                  <a:cubicBezTo>
                    <a:pt x="39573" y="98928"/>
                    <a:pt x="39609" y="98928"/>
                    <a:pt x="39644" y="98928"/>
                  </a:cubicBezTo>
                  <a:close/>
                  <a:moveTo>
                    <a:pt x="53398" y="73499"/>
                  </a:moveTo>
                  <a:cubicBezTo>
                    <a:pt x="53445" y="73499"/>
                    <a:pt x="53499" y="73508"/>
                    <a:pt x="53561" y="73526"/>
                  </a:cubicBezTo>
                  <a:cubicBezTo>
                    <a:pt x="54498" y="73796"/>
                    <a:pt x="55437" y="74056"/>
                    <a:pt x="56379" y="74308"/>
                  </a:cubicBezTo>
                  <a:cubicBezTo>
                    <a:pt x="56683" y="74390"/>
                    <a:pt x="56667" y="74612"/>
                    <a:pt x="56658" y="74832"/>
                  </a:cubicBezTo>
                  <a:cubicBezTo>
                    <a:pt x="56622" y="75641"/>
                    <a:pt x="56546" y="76446"/>
                    <a:pt x="56364" y="77237"/>
                  </a:cubicBezTo>
                  <a:cubicBezTo>
                    <a:pt x="55755" y="79871"/>
                    <a:pt x="55289" y="82535"/>
                    <a:pt x="54852" y="85202"/>
                  </a:cubicBezTo>
                  <a:cubicBezTo>
                    <a:pt x="54849" y="85350"/>
                    <a:pt x="54844" y="85497"/>
                    <a:pt x="54841" y="85643"/>
                  </a:cubicBezTo>
                  <a:cubicBezTo>
                    <a:pt x="54704" y="85550"/>
                    <a:pt x="54665" y="85408"/>
                    <a:pt x="54653" y="85255"/>
                  </a:cubicBezTo>
                  <a:cubicBezTo>
                    <a:pt x="54563" y="85116"/>
                    <a:pt x="54492" y="84957"/>
                    <a:pt x="54377" y="84841"/>
                  </a:cubicBezTo>
                  <a:cubicBezTo>
                    <a:pt x="54095" y="84554"/>
                    <a:pt x="53761" y="84411"/>
                    <a:pt x="53424" y="84411"/>
                  </a:cubicBezTo>
                  <a:cubicBezTo>
                    <a:pt x="53085" y="84411"/>
                    <a:pt x="52744" y="84554"/>
                    <a:pt x="52449" y="84839"/>
                  </a:cubicBezTo>
                  <a:cubicBezTo>
                    <a:pt x="51956" y="85315"/>
                    <a:pt x="51937" y="86004"/>
                    <a:pt x="52402" y="86574"/>
                  </a:cubicBezTo>
                  <a:cubicBezTo>
                    <a:pt x="52669" y="86902"/>
                    <a:pt x="53004" y="87068"/>
                    <a:pt x="53360" y="87068"/>
                  </a:cubicBezTo>
                  <a:cubicBezTo>
                    <a:pt x="53653" y="87068"/>
                    <a:pt x="53959" y="86956"/>
                    <a:pt x="54254" y="86731"/>
                  </a:cubicBezTo>
                  <a:cubicBezTo>
                    <a:pt x="54406" y="86616"/>
                    <a:pt x="54492" y="86417"/>
                    <a:pt x="54706" y="86383"/>
                  </a:cubicBezTo>
                  <a:lnTo>
                    <a:pt x="54706" y="86383"/>
                  </a:lnTo>
                  <a:cubicBezTo>
                    <a:pt x="54535" y="87724"/>
                    <a:pt x="54364" y="89064"/>
                    <a:pt x="54194" y="90405"/>
                  </a:cubicBezTo>
                  <a:cubicBezTo>
                    <a:pt x="54195" y="91938"/>
                    <a:pt x="53904" y="93445"/>
                    <a:pt x="53784" y="94967"/>
                  </a:cubicBezTo>
                  <a:cubicBezTo>
                    <a:pt x="53748" y="95408"/>
                    <a:pt x="53676" y="95847"/>
                    <a:pt x="53620" y="96287"/>
                  </a:cubicBezTo>
                  <a:cubicBezTo>
                    <a:pt x="53508" y="97712"/>
                    <a:pt x="53396" y="99137"/>
                    <a:pt x="53276" y="100658"/>
                  </a:cubicBezTo>
                  <a:cubicBezTo>
                    <a:pt x="52958" y="100419"/>
                    <a:pt x="52868" y="100154"/>
                    <a:pt x="52729" y="99932"/>
                  </a:cubicBezTo>
                  <a:lnTo>
                    <a:pt x="52728" y="99932"/>
                  </a:lnTo>
                  <a:cubicBezTo>
                    <a:pt x="52457" y="99504"/>
                    <a:pt x="52233" y="99332"/>
                    <a:pt x="51852" y="99332"/>
                  </a:cubicBezTo>
                  <a:cubicBezTo>
                    <a:pt x="51745" y="99332"/>
                    <a:pt x="51627" y="99345"/>
                    <a:pt x="51491" y="99371"/>
                  </a:cubicBezTo>
                  <a:cubicBezTo>
                    <a:pt x="50796" y="99499"/>
                    <a:pt x="50293" y="99895"/>
                    <a:pt x="49899" y="100503"/>
                  </a:cubicBezTo>
                  <a:cubicBezTo>
                    <a:pt x="49957" y="98737"/>
                    <a:pt x="50163" y="97001"/>
                    <a:pt x="50413" y="95268"/>
                  </a:cubicBezTo>
                  <a:cubicBezTo>
                    <a:pt x="50540" y="94126"/>
                    <a:pt x="50669" y="92983"/>
                    <a:pt x="50793" y="91839"/>
                  </a:cubicBezTo>
                  <a:cubicBezTo>
                    <a:pt x="50826" y="91540"/>
                    <a:pt x="50840" y="91239"/>
                    <a:pt x="50863" y="90939"/>
                  </a:cubicBezTo>
                  <a:cubicBezTo>
                    <a:pt x="51079" y="91012"/>
                    <a:pt x="51100" y="91229"/>
                    <a:pt x="51195" y="91389"/>
                  </a:cubicBezTo>
                  <a:cubicBezTo>
                    <a:pt x="51493" y="91884"/>
                    <a:pt x="51935" y="92111"/>
                    <a:pt x="52503" y="92111"/>
                  </a:cubicBezTo>
                  <a:cubicBezTo>
                    <a:pt x="52507" y="92111"/>
                    <a:pt x="52511" y="92111"/>
                    <a:pt x="52516" y="92111"/>
                  </a:cubicBezTo>
                  <a:cubicBezTo>
                    <a:pt x="53427" y="92106"/>
                    <a:pt x="53989" y="91477"/>
                    <a:pt x="54041" y="90405"/>
                  </a:cubicBezTo>
                  <a:cubicBezTo>
                    <a:pt x="53946" y="90238"/>
                    <a:pt x="53848" y="90072"/>
                    <a:pt x="53755" y="89905"/>
                  </a:cubicBezTo>
                  <a:cubicBezTo>
                    <a:pt x="53477" y="89406"/>
                    <a:pt x="53164" y="89176"/>
                    <a:pt x="52736" y="89176"/>
                  </a:cubicBezTo>
                  <a:cubicBezTo>
                    <a:pt x="52551" y="89176"/>
                    <a:pt x="52344" y="89219"/>
                    <a:pt x="52108" y="89302"/>
                  </a:cubicBezTo>
                  <a:cubicBezTo>
                    <a:pt x="51613" y="89478"/>
                    <a:pt x="51331" y="89888"/>
                    <a:pt x="51000" y="90248"/>
                  </a:cubicBezTo>
                  <a:cubicBezTo>
                    <a:pt x="51297" y="87757"/>
                    <a:pt x="51583" y="85265"/>
                    <a:pt x="51892" y="82776"/>
                  </a:cubicBezTo>
                  <a:cubicBezTo>
                    <a:pt x="52204" y="80260"/>
                    <a:pt x="52537" y="77746"/>
                    <a:pt x="52867" y="75232"/>
                  </a:cubicBezTo>
                  <a:cubicBezTo>
                    <a:pt x="52928" y="74763"/>
                    <a:pt x="53020" y="74297"/>
                    <a:pt x="53099" y="73829"/>
                  </a:cubicBezTo>
                  <a:cubicBezTo>
                    <a:pt x="53135" y="73621"/>
                    <a:pt x="53219" y="73499"/>
                    <a:pt x="53398" y="73499"/>
                  </a:cubicBezTo>
                  <a:close/>
                  <a:moveTo>
                    <a:pt x="80837" y="100144"/>
                  </a:moveTo>
                  <a:cubicBezTo>
                    <a:pt x="80946" y="100144"/>
                    <a:pt x="81061" y="100184"/>
                    <a:pt x="81173" y="100200"/>
                  </a:cubicBezTo>
                  <a:lnTo>
                    <a:pt x="81173" y="100199"/>
                  </a:lnTo>
                  <a:cubicBezTo>
                    <a:pt x="81291" y="100240"/>
                    <a:pt x="81392" y="100386"/>
                    <a:pt x="81517" y="100386"/>
                  </a:cubicBezTo>
                  <a:cubicBezTo>
                    <a:pt x="81554" y="100386"/>
                    <a:pt x="81592" y="100374"/>
                    <a:pt x="81633" y="100344"/>
                  </a:cubicBezTo>
                  <a:lnTo>
                    <a:pt x="81633" y="100344"/>
                  </a:lnTo>
                  <a:cubicBezTo>
                    <a:pt x="81531" y="100483"/>
                    <a:pt x="81726" y="100537"/>
                    <a:pt x="81791" y="100629"/>
                  </a:cubicBezTo>
                  <a:cubicBezTo>
                    <a:pt x="81590" y="100803"/>
                    <a:pt x="81338" y="100892"/>
                    <a:pt x="81106" y="100892"/>
                  </a:cubicBezTo>
                  <a:cubicBezTo>
                    <a:pt x="80908" y="100892"/>
                    <a:pt x="80724" y="100827"/>
                    <a:pt x="80598" y="100695"/>
                  </a:cubicBezTo>
                  <a:cubicBezTo>
                    <a:pt x="80409" y="100497"/>
                    <a:pt x="80494" y="100198"/>
                    <a:pt x="80771" y="100150"/>
                  </a:cubicBezTo>
                  <a:cubicBezTo>
                    <a:pt x="80793" y="100146"/>
                    <a:pt x="80815" y="100144"/>
                    <a:pt x="80837" y="100144"/>
                  </a:cubicBezTo>
                  <a:close/>
                  <a:moveTo>
                    <a:pt x="93745" y="100140"/>
                  </a:moveTo>
                  <a:cubicBezTo>
                    <a:pt x="93756" y="100236"/>
                    <a:pt x="93801" y="100300"/>
                    <a:pt x="93908" y="100300"/>
                  </a:cubicBezTo>
                  <a:cubicBezTo>
                    <a:pt x="93909" y="100300"/>
                    <a:pt x="93911" y="100300"/>
                    <a:pt x="93913" y="100300"/>
                  </a:cubicBezTo>
                  <a:cubicBezTo>
                    <a:pt x="93945" y="100467"/>
                    <a:pt x="93971" y="100641"/>
                    <a:pt x="94169" y="100641"/>
                  </a:cubicBezTo>
                  <a:cubicBezTo>
                    <a:pt x="94188" y="100641"/>
                    <a:pt x="94208" y="100640"/>
                    <a:pt x="94230" y="100636"/>
                  </a:cubicBezTo>
                  <a:lnTo>
                    <a:pt x="94230" y="100636"/>
                  </a:lnTo>
                  <a:cubicBezTo>
                    <a:pt x="94097" y="100783"/>
                    <a:pt x="94431" y="101024"/>
                    <a:pt x="94178" y="101103"/>
                  </a:cubicBezTo>
                  <a:cubicBezTo>
                    <a:pt x="94142" y="101115"/>
                    <a:pt x="94107" y="101120"/>
                    <a:pt x="94074" y="101120"/>
                  </a:cubicBezTo>
                  <a:cubicBezTo>
                    <a:pt x="93884" y="101120"/>
                    <a:pt x="93748" y="100946"/>
                    <a:pt x="93669" y="100769"/>
                  </a:cubicBezTo>
                  <a:cubicBezTo>
                    <a:pt x="93574" y="100554"/>
                    <a:pt x="93441" y="100309"/>
                    <a:pt x="93745" y="100140"/>
                  </a:cubicBezTo>
                  <a:close/>
                  <a:moveTo>
                    <a:pt x="25982" y="100761"/>
                  </a:moveTo>
                  <a:cubicBezTo>
                    <a:pt x="26079" y="100761"/>
                    <a:pt x="26165" y="100806"/>
                    <a:pt x="26218" y="100937"/>
                  </a:cubicBezTo>
                  <a:cubicBezTo>
                    <a:pt x="26263" y="101047"/>
                    <a:pt x="26160" y="101131"/>
                    <a:pt x="26049" y="101165"/>
                  </a:cubicBezTo>
                  <a:lnTo>
                    <a:pt x="26050" y="101165"/>
                  </a:lnTo>
                  <a:cubicBezTo>
                    <a:pt x="25942" y="101198"/>
                    <a:pt x="25822" y="101258"/>
                    <a:pt x="25726" y="101258"/>
                  </a:cubicBezTo>
                  <a:cubicBezTo>
                    <a:pt x="25625" y="101258"/>
                    <a:pt x="25551" y="101193"/>
                    <a:pt x="25545" y="100961"/>
                  </a:cubicBezTo>
                  <a:lnTo>
                    <a:pt x="25547" y="100958"/>
                  </a:lnTo>
                  <a:cubicBezTo>
                    <a:pt x="25613" y="100912"/>
                    <a:pt x="25674" y="100855"/>
                    <a:pt x="25746" y="100823"/>
                  </a:cubicBezTo>
                  <a:cubicBezTo>
                    <a:pt x="25825" y="100788"/>
                    <a:pt x="25907" y="100761"/>
                    <a:pt x="25982" y="100761"/>
                  </a:cubicBezTo>
                  <a:close/>
                  <a:moveTo>
                    <a:pt x="82698" y="101125"/>
                  </a:moveTo>
                  <a:cubicBezTo>
                    <a:pt x="82615" y="101193"/>
                    <a:pt x="82528" y="101255"/>
                    <a:pt x="82425" y="101289"/>
                  </a:cubicBezTo>
                  <a:lnTo>
                    <a:pt x="82425" y="101288"/>
                  </a:lnTo>
                  <a:cubicBezTo>
                    <a:pt x="82527" y="101255"/>
                    <a:pt x="82615" y="101193"/>
                    <a:pt x="82698" y="101125"/>
                  </a:cubicBezTo>
                  <a:close/>
                  <a:moveTo>
                    <a:pt x="85294" y="100081"/>
                  </a:moveTo>
                  <a:cubicBezTo>
                    <a:pt x="85328" y="100081"/>
                    <a:pt x="85362" y="100084"/>
                    <a:pt x="85395" y="100087"/>
                  </a:cubicBezTo>
                  <a:cubicBezTo>
                    <a:pt x="85754" y="100124"/>
                    <a:pt x="85988" y="100355"/>
                    <a:pt x="86193" y="100619"/>
                  </a:cubicBezTo>
                  <a:cubicBezTo>
                    <a:pt x="86327" y="100790"/>
                    <a:pt x="86470" y="100960"/>
                    <a:pt x="86540" y="101375"/>
                  </a:cubicBezTo>
                  <a:cubicBezTo>
                    <a:pt x="86002" y="101046"/>
                    <a:pt x="85586" y="100793"/>
                    <a:pt x="85173" y="100537"/>
                  </a:cubicBezTo>
                  <a:cubicBezTo>
                    <a:pt x="85052" y="100462"/>
                    <a:pt x="84940" y="100358"/>
                    <a:pt x="85029" y="100206"/>
                  </a:cubicBezTo>
                  <a:lnTo>
                    <a:pt x="85028" y="100206"/>
                  </a:lnTo>
                  <a:cubicBezTo>
                    <a:pt x="85086" y="100105"/>
                    <a:pt x="85188" y="100081"/>
                    <a:pt x="85294" y="100081"/>
                  </a:cubicBezTo>
                  <a:close/>
                  <a:moveTo>
                    <a:pt x="24367" y="101283"/>
                  </a:moveTo>
                  <a:cubicBezTo>
                    <a:pt x="24476" y="101283"/>
                    <a:pt x="24584" y="101296"/>
                    <a:pt x="24691" y="101334"/>
                  </a:cubicBezTo>
                  <a:cubicBezTo>
                    <a:pt x="24676" y="101400"/>
                    <a:pt x="24623" y="101471"/>
                    <a:pt x="24628" y="101535"/>
                  </a:cubicBezTo>
                  <a:cubicBezTo>
                    <a:pt x="24612" y="101529"/>
                    <a:pt x="24596" y="101527"/>
                    <a:pt x="24579" y="101527"/>
                  </a:cubicBezTo>
                  <a:cubicBezTo>
                    <a:pt x="24500" y="101527"/>
                    <a:pt x="24408" y="101581"/>
                    <a:pt x="24331" y="101587"/>
                  </a:cubicBezTo>
                  <a:cubicBezTo>
                    <a:pt x="24314" y="101588"/>
                    <a:pt x="24298" y="101588"/>
                    <a:pt x="24283" y="101588"/>
                  </a:cubicBezTo>
                  <a:cubicBezTo>
                    <a:pt x="24102" y="101588"/>
                    <a:pt x="24028" y="101502"/>
                    <a:pt x="24062" y="101304"/>
                  </a:cubicBezTo>
                  <a:cubicBezTo>
                    <a:pt x="24163" y="101294"/>
                    <a:pt x="24265" y="101283"/>
                    <a:pt x="24367" y="101283"/>
                  </a:cubicBezTo>
                  <a:close/>
                  <a:moveTo>
                    <a:pt x="26995" y="99339"/>
                  </a:moveTo>
                  <a:cubicBezTo>
                    <a:pt x="27186" y="99347"/>
                    <a:pt x="27387" y="99330"/>
                    <a:pt x="27418" y="99606"/>
                  </a:cubicBezTo>
                  <a:cubicBezTo>
                    <a:pt x="27438" y="99784"/>
                    <a:pt x="27422" y="99914"/>
                    <a:pt x="27235" y="100008"/>
                  </a:cubicBezTo>
                  <a:cubicBezTo>
                    <a:pt x="26959" y="100149"/>
                    <a:pt x="26736" y="100435"/>
                    <a:pt x="26419" y="100435"/>
                  </a:cubicBezTo>
                  <a:cubicBezTo>
                    <a:pt x="26317" y="100435"/>
                    <a:pt x="26205" y="100405"/>
                    <a:pt x="26078" y="100332"/>
                  </a:cubicBezTo>
                  <a:cubicBezTo>
                    <a:pt x="26035" y="100307"/>
                    <a:pt x="25987" y="100296"/>
                    <a:pt x="25936" y="100296"/>
                  </a:cubicBezTo>
                  <a:cubicBezTo>
                    <a:pt x="25805" y="100296"/>
                    <a:pt x="25658" y="100371"/>
                    <a:pt x="25552" y="100480"/>
                  </a:cubicBezTo>
                  <a:cubicBezTo>
                    <a:pt x="25378" y="100519"/>
                    <a:pt x="25268" y="100629"/>
                    <a:pt x="25207" y="100793"/>
                  </a:cubicBezTo>
                  <a:cubicBezTo>
                    <a:pt x="25070" y="100881"/>
                    <a:pt x="24945" y="101000"/>
                    <a:pt x="24767" y="101000"/>
                  </a:cubicBezTo>
                  <a:cubicBezTo>
                    <a:pt x="24762" y="101000"/>
                    <a:pt x="24757" y="101000"/>
                    <a:pt x="24753" y="101000"/>
                  </a:cubicBezTo>
                  <a:cubicBezTo>
                    <a:pt x="24601" y="100950"/>
                    <a:pt x="24454" y="100921"/>
                    <a:pt x="24314" y="100921"/>
                  </a:cubicBezTo>
                  <a:cubicBezTo>
                    <a:pt x="24061" y="100921"/>
                    <a:pt x="23830" y="101018"/>
                    <a:pt x="23637" y="101269"/>
                  </a:cubicBezTo>
                  <a:cubicBezTo>
                    <a:pt x="23453" y="101257"/>
                    <a:pt x="23267" y="101237"/>
                    <a:pt x="23085" y="101237"/>
                  </a:cubicBezTo>
                  <a:cubicBezTo>
                    <a:pt x="22758" y="101237"/>
                    <a:pt x="22445" y="101302"/>
                    <a:pt x="22181" y="101597"/>
                  </a:cubicBezTo>
                  <a:cubicBezTo>
                    <a:pt x="22124" y="101661"/>
                    <a:pt x="22050" y="101690"/>
                    <a:pt x="21979" y="101690"/>
                  </a:cubicBezTo>
                  <a:cubicBezTo>
                    <a:pt x="21915" y="101690"/>
                    <a:pt x="21853" y="101666"/>
                    <a:pt x="21807" y="101622"/>
                  </a:cubicBezTo>
                  <a:lnTo>
                    <a:pt x="21807" y="101623"/>
                  </a:lnTo>
                  <a:cubicBezTo>
                    <a:pt x="21566" y="101395"/>
                    <a:pt x="21368" y="101120"/>
                    <a:pt x="21285" y="100795"/>
                  </a:cubicBezTo>
                  <a:cubicBezTo>
                    <a:pt x="21255" y="100682"/>
                    <a:pt x="21425" y="100653"/>
                    <a:pt x="21521" y="100609"/>
                  </a:cubicBezTo>
                  <a:cubicBezTo>
                    <a:pt x="23061" y="100389"/>
                    <a:pt x="24532" y="99869"/>
                    <a:pt x="26056" y="99580"/>
                  </a:cubicBezTo>
                  <a:cubicBezTo>
                    <a:pt x="26084" y="99582"/>
                    <a:pt x="26111" y="99582"/>
                    <a:pt x="26139" y="99582"/>
                  </a:cubicBezTo>
                  <a:cubicBezTo>
                    <a:pt x="26445" y="99582"/>
                    <a:pt x="26728" y="99493"/>
                    <a:pt x="26995" y="99339"/>
                  </a:cubicBezTo>
                  <a:close/>
                  <a:moveTo>
                    <a:pt x="100294" y="101207"/>
                  </a:moveTo>
                  <a:lnTo>
                    <a:pt x="100292" y="101208"/>
                  </a:lnTo>
                  <a:lnTo>
                    <a:pt x="100716" y="101632"/>
                  </a:lnTo>
                  <a:cubicBezTo>
                    <a:pt x="100633" y="101782"/>
                    <a:pt x="100556" y="101836"/>
                    <a:pt x="100485" y="101836"/>
                  </a:cubicBezTo>
                  <a:cubicBezTo>
                    <a:pt x="100364" y="101836"/>
                    <a:pt x="100259" y="101678"/>
                    <a:pt x="100168" y="101572"/>
                  </a:cubicBezTo>
                  <a:cubicBezTo>
                    <a:pt x="100047" y="101430"/>
                    <a:pt x="99914" y="101211"/>
                    <a:pt x="100294" y="101207"/>
                  </a:cubicBezTo>
                  <a:close/>
                  <a:moveTo>
                    <a:pt x="88410" y="101817"/>
                  </a:moveTo>
                  <a:cubicBezTo>
                    <a:pt x="88396" y="101869"/>
                    <a:pt x="88387" y="101920"/>
                    <a:pt x="88384" y="101973"/>
                  </a:cubicBezTo>
                  <a:lnTo>
                    <a:pt x="88384" y="101973"/>
                  </a:lnTo>
                  <a:cubicBezTo>
                    <a:pt x="88387" y="101920"/>
                    <a:pt x="88396" y="101868"/>
                    <a:pt x="88410" y="101817"/>
                  </a:cubicBezTo>
                  <a:close/>
                  <a:moveTo>
                    <a:pt x="82421" y="92275"/>
                  </a:moveTo>
                  <a:cubicBezTo>
                    <a:pt x="82745" y="92649"/>
                    <a:pt x="83117" y="92792"/>
                    <a:pt x="83509" y="92792"/>
                  </a:cubicBezTo>
                  <a:cubicBezTo>
                    <a:pt x="83686" y="92792"/>
                    <a:pt x="83867" y="92763"/>
                    <a:pt x="84049" y="92712"/>
                  </a:cubicBezTo>
                  <a:cubicBezTo>
                    <a:pt x="84228" y="92813"/>
                    <a:pt x="84189" y="92966"/>
                    <a:pt x="84219" y="93095"/>
                  </a:cubicBezTo>
                  <a:cubicBezTo>
                    <a:pt x="84385" y="93825"/>
                    <a:pt x="84778" y="94196"/>
                    <a:pt x="85470" y="94196"/>
                  </a:cubicBezTo>
                  <a:cubicBezTo>
                    <a:pt x="85523" y="94196"/>
                    <a:pt x="85579" y="94193"/>
                    <a:pt x="85636" y="94189"/>
                  </a:cubicBezTo>
                  <a:cubicBezTo>
                    <a:pt x="85704" y="94184"/>
                    <a:pt x="85764" y="94180"/>
                    <a:pt x="85818" y="94180"/>
                  </a:cubicBezTo>
                  <a:cubicBezTo>
                    <a:pt x="86020" y="94180"/>
                    <a:pt x="86126" y="94240"/>
                    <a:pt x="86202" y="94541"/>
                  </a:cubicBezTo>
                  <a:cubicBezTo>
                    <a:pt x="86374" y="95225"/>
                    <a:pt x="86693" y="95446"/>
                    <a:pt x="87386" y="95446"/>
                  </a:cubicBezTo>
                  <a:cubicBezTo>
                    <a:pt x="87441" y="95446"/>
                    <a:pt x="87499" y="95444"/>
                    <a:pt x="87559" y="95442"/>
                  </a:cubicBezTo>
                  <a:cubicBezTo>
                    <a:pt x="87636" y="95438"/>
                    <a:pt x="87710" y="95419"/>
                    <a:pt x="87778" y="95419"/>
                  </a:cubicBezTo>
                  <a:cubicBezTo>
                    <a:pt x="87873" y="95419"/>
                    <a:pt x="87957" y="95455"/>
                    <a:pt x="88025" y="95619"/>
                  </a:cubicBezTo>
                  <a:cubicBezTo>
                    <a:pt x="88434" y="96605"/>
                    <a:pt x="88705" y="96922"/>
                    <a:pt x="89421" y="96922"/>
                  </a:cubicBezTo>
                  <a:cubicBezTo>
                    <a:pt x="89628" y="96922"/>
                    <a:pt x="89872" y="96895"/>
                    <a:pt x="90166" y="96851"/>
                  </a:cubicBezTo>
                  <a:cubicBezTo>
                    <a:pt x="90177" y="96849"/>
                    <a:pt x="90189" y="96849"/>
                    <a:pt x="90201" y="96849"/>
                  </a:cubicBezTo>
                  <a:cubicBezTo>
                    <a:pt x="90243" y="96849"/>
                    <a:pt x="90295" y="96856"/>
                    <a:pt x="90378" y="96860"/>
                  </a:cubicBezTo>
                  <a:cubicBezTo>
                    <a:pt x="90427" y="97637"/>
                    <a:pt x="90706" y="98303"/>
                    <a:pt x="91541" y="98641"/>
                  </a:cubicBezTo>
                  <a:cubicBezTo>
                    <a:pt x="90972" y="99738"/>
                    <a:pt x="90390" y="100775"/>
                    <a:pt x="89896" y="101857"/>
                  </a:cubicBezTo>
                  <a:cubicBezTo>
                    <a:pt x="89814" y="102038"/>
                    <a:pt x="89600" y="102125"/>
                    <a:pt x="89370" y="102125"/>
                  </a:cubicBezTo>
                  <a:cubicBezTo>
                    <a:pt x="89151" y="102125"/>
                    <a:pt x="88918" y="102045"/>
                    <a:pt x="88775" y="101889"/>
                  </a:cubicBezTo>
                  <a:cubicBezTo>
                    <a:pt x="88701" y="101810"/>
                    <a:pt x="88645" y="101714"/>
                    <a:pt x="88581" y="101625"/>
                  </a:cubicBezTo>
                  <a:cubicBezTo>
                    <a:pt x="88360" y="101172"/>
                    <a:pt x="88009" y="100894"/>
                    <a:pt x="87556" y="100894"/>
                  </a:cubicBezTo>
                  <a:cubicBezTo>
                    <a:pt x="87477" y="100894"/>
                    <a:pt x="87394" y="100902"/>
                    <a:pt x="87309" y="100920"/>
                  </a:cubicBezTo>
                  <a:cubicBezTo>
                    <a:pt x="87242" y="100934"/>
                    <a:pt x="87183" y="100941"/>
                    <a:pt x="87132" y="100941"/>
                  </a:cubicBezTo>
                  <a:cubicBezTo>
                    <a:pt x="86901" y="100941"/>
                    <a:pt x="86809" y="100806"/>
                    <a:pt x="86680" y="100596"/>
                  </a:cubicBezTo>
                  <a:cubicBezTo>
                    <a:pt x="86349" y="100054"/>
                    <a:pt x="85932" y="99653"/>
                    <a:pt x="85323" y="99653"/>
                  </a:cubicBezTo>
                  <a:cubicBezTo>
                    <a:pt x="85191" y="99653"/>
                    <a:pt x="85049" y="99672"/>
                    <a:pt x="84897" y="99713"/>
                  </a:cubicBezTo>
                  <a:cubicBezTo>
                    <a:pt x="84860" y="99722"/>
                    <a:pt x="84827" y="99727"/>
                    <a:pt x="84795" y="99727"/>
                  </a:cubicBezTo>
                  <a:cubicBezTo>
                    <a:pt x="84660" y="99727"/>
                    <a:pt x="84575" y="99641"/>
                    <a:pt x="84492" y="99520"/>
                  </a:cubicBezTo>
                  <a:cubicBezTo>
                    <a:pt x="84385" y="99360"/>
                    <a:pt x="84255" y="99216"/>
                    <a:pt x="84135" y="99065"/>
                  </a:cubicBezTo>
                  <a:lnTo>
                    <a:pt x="84135" y="99065"/>
                  </a:lnTo>
                  <a:cubicBezTo>
                    <a:pt x="83772" y="99291"/>
                    <a:pt x="84209" y="99549"/>
                    <a:pt x="84097" y="99810"/>
                  </a:cubicBezTo>
                  <a:cubicBezTo>
                    <a:pt x="83641" y="99770"/>
                    <a:pt x="83352" y="99360"/>
                    <a:pt x="82924" y="99261"/>
                  </a:cubicBezTo>
                  <a:cubicBezTo>
                    <a:pt x="82847" y="98945"/>
                    <a:pt x="82961" y="98845"/>
                    <a:pt x="83163" y="98845"/>
                  </a:cubicBezTo>
                  <a:cubicBezTo>
                    <a:pt x="83224" y="98845"/>
                    <a:pt x="83294" y="98854"/>
                    <a:pt x="83369" y="98870"/>
                  </a:cubicBezTo>
                  <a:cubicBezTo>
                    <a:pt x="83552" y="98907"/>
                    <a:pt x="83701" y="99100"/>
                    <a:pt x="83892" y="99100"/>
                  </a:cubicBezTo>
                  <a:cubicBezTo>
                    <a:pt x="83954" y="99100"/>
                    <a:pt x="84021" y="99080"/>
                    <a:pt x="84095" y="99026"/>
                  </a:cubicBezTo>
                  <a:cubicBezTo>
                    <a:pt x="83864" y="98664"/>
                    <a:pt x="83556" y="98458"/>
                    <a:pt x="83169" y="98458"/>
                  </a:cubicBezTo>
                  <a:cubicBezTo>
                    <a:pt x="83080" y="98458"/>
                    <a:pt x="82987" y="98469"/>
                    <a:pt x="82890" y="98491"/>
                  </a:cubicBezTo>
                  <a:cubicBezTo>
                    <a:pt x="82829" y="98505"/>
                    <a:pt x="82775" y="98512"/>
                    <a:pt x="82726" y="98512"/>
                  </a:cubicBezTo>
                  <a:cubicBezTo>
                    <a:pt x="82590" y="98512"/>
                    <a:pt x="82496" y="98452"/>
                    <a:pt x="82424" y="98292"/>
                  </a:cubicBezTo>
                  <a:cubicBezTo>
                    <a:pt x="82220" y="97839"/>
                    <a:pt x="81797" y="97552"/>
                    <a:pt x="81399" y="97384"/>
                  </a:cubicBezTo>
                  <a:cubicBezTo>
                    <a:pt x="81013" y="97222"/>
                    <a:pt x="80961" y="97083"/>
                    <a:pt x="81048" y="96737"/>
                  </a:cubicBezTo>
                  <a:cubicBezTo>
                    <a:pt x="81425" y="95253"/>
                    <a:pt x="81857" y="93785"/>
                    <a:pt x="82421" y="92275"/>
                  </a:cubicBezTo>
                  <a:close/>
                  <a:moveTo>
                    <a:pt x="23018" y="101655"/>
                  </a:moveTo>
                  <a:cubicBezTo>
                    <a:pt x="23025" y="101655"/>
                    <a:pt x="23032" y="101655"/>
                    <a:pt x="23040" y="101655"/>
                  </a:cubicBezTo>
                  <a:cubicBezTo>
                    <a:pt x="23249" y="101658"/>
                    <a:pt x="23207" y="101825"/>
                    <a:pt x="23186" y="101963"/>
                  </a:cubicBezTo>
                  <a:cubicBezTo>
                    <a:pt x="22986" y="102011"/>
                    <a:pt x="22810" y="102147"/>
                    <a:pt x="22597" y="102147"/>
                  </a:cubicBezTo>
                  <a:cubicBezTo>
                    <a:pt x="22574" y="102147"/>
                    <a:pt x="22550" y="102145"/>
                    <a:pt x="22526" y="102142"/>
                  </a:cubicBezTo>
                  <a:cubicBezTo>
                    <a:pt x="22491" y="101770"/>
                    <a:pt x="22714" y="101655"/>
                    <a:pt x="23018" y="101655"/>
                  </a:cubicBezTo>
                  <a:close/>
                  <a:moveTo>
                    <a:pt x="97190" y="100136"/>
                  </a:moveTo>
                  <a:cubicBezTo>
                    <a:pt x="97916" y="100629"/>
                    <a:pt x="98015" y="100844"/>
                    <a:pt x="98183" y="102170"/>
                  </a:cubicBezTo>
                  <a:cubicBezTo>
                    <a:pt x="97512" y="101867"/>
                    <a:pt x="97318" y="101483"/>
                    <a:pt x="97190" y="100136"/>
                  </a:cubicBezTo>
                  <a:close/>
                  <a:moveTo>
                    <a:pt x="51846" y="99950"/>
                  </a:moveTo>
                  <a:cubicBezTo>
                    <a:pt x="52079" y="99950"/>
                    <a:pt x="52214" y="100066"/>
                    <a:pt x="52276" y="100288"/>
                  </a:cubicBezTo>
                  <a:cubicBezTo>
                    <a:pt x="52358" y="100580"/>
                    <a:pt x="52422" y="100876"/>
                    <a:pt x="52476" y="101097"/>
                  </a:cubicBezTo>
                  <a:cubicBezTo>
                    <a:pt x="52462" y="101622"/>
                    <a:pt x="52318" y="101992"/>
                    <a:pt x="51888" y="102191"/>
                  </a:cubicBezTo>
                  <a:cubicBezTo>
                    <a:pt x="51742" y="102259"/>
                    <a:pt x="51597" y="102294"/>
                    <a:pt x="51454" y="102294"/>
                  </a:cubicBezTo>
                  <a:cubicBezTo>
                    <a:pt x="51277" y="102294"/>
                    <a:pt x="51104" y="102240"/>
                    <a:pt x="50942" y="102124"/>
                  </a:cubicBezTo>
                  <a:cubicBezTo>
                    <a:pt x="50557" y="101852"/>
                    <a:pt x="50483" y="101448"/>
                    <a:pt x="50556" y="101015"/>
                  </a:cubicBezTo>
                  <a:lnTo>
                    <a:pt x="50554" y="101014"/>
                  </a:lnTo>
                  <a:cubicBezTo>
                    <a:pt x="50648" y="100452"/>
                    <a:pt x="51203" y="99996"/>
                    <a:pt x="51786" y="99952"/>
                  </a:cubicBezTo>
                  <a:cubicBezTo>
                    <a:pt x="51807" y="99951"/>
                    <a:pt x="51827" y="99950"/>
                    <a:pt x="51846" y="99950"/>
                  </a:cubicBezTo>
                  <a:close/>
                  <a:moveTo>
                    <a:pt x="45500" y="100587"/>
                  </a:moveTo>
                  <a:cubicBezTo>
                    <a:pt x="45676" y="100587"/>
                    <a:pt x="45764" y="100720"/>
                    <a:pt x="45814" y="101012"/>
                  </a:cubicBezTo>
                  <a:cubicBezTo>
                    <a:pt x="45833" y="101121"/>
                    <a:pt x="45841" y="101230"/>
                    <a:pt x="45850" y="101301"/>
                  </a:cubicBezTo>
                  <a:cubicBezTo>
                    <a:pt x="45824" y="101811"/>
                    <a:pt x="45426" y="102314"/>
                    <a:pt x="45032" y="102374"/>
                  </a:cubicBezTo>
                  <a:cubicBezTo>
                    <a:pt x="45004" y="102378"/>
                    <a:pt x="44977" y="102380"/>
                    <a:pt x="44951" y="102380"/>
                  </a:cubicBezTo>
                  <a:cubicBezTo>
                    <a:pt x="44772" y="102380"/>
                    <a:pt x="44654" y="102278"/>
                    <a:pt x="44573" y="102110"/>
                  </a:cubicBezTo>
                  <a:cubicBezTo>
                    <a:pt x="44381" y="101712"/>
                    <a:pt x="44531" y="101142"/>
                    <a:pt x="44912" y="100843"/>
                  </a:cubicBezTo>
                  <a:cubicBezTo>
                    <a:pt x="44998" y="100774"/>
                    <a:pt x="45091" y="100716"/>
                    <a:pt x="45192" y="100671"/>
                  </a:cubicBezTo>
                  <a:cubicBezTo>
                    <a:pt x="45317" y="100616"/>
                    <a:pt x="45418" y="100587"/>
                    <a:pt x="45500" y="100587"/>
                  </a:cubicBezTo>
                  <a:close/>
                  <a:moveTo>
                    <a:pt x="84198" y="101903"/>
                  </a:moveTo>
                  <a:cubicBezTo>
                    <a:pt x="84416" y="102017"/>
                    <a:pt x="84668" y="102083"/>
                    <a:pt x="84822" y="102450"/>
                  </a:cubicBezTo>
                  <a:lnTo>
                    <a:pt x="84822" y="102450"/>
                  </a:lnTo>
                  <a:cubicBezTo>
                    <a:pt x="84400" y="102447"/>
                    <a:pt x="84136" y="102325"/>
                    <a:pt x="83994" y="101959"/>
                  </a:cubicBezTo>
                  <a:lnTo>
                    <a:pt x="84198" y="101903"/>
                  </a:lnTo>
                  <a:close/>
                  <a:moveTo>
                    <a:pt x="87540" y="101293"/>
                  </a:moveTo>
                  <a:cubicBezTo>
                    <a:pt x="87603" y="101293"/>
                    <a:pt x="87671" y="101309"/>
                    <a:pt x="87742" y="101338"/>
                  </a:cubicBezTo>
                  <a:cubicBezTo>
                    <a:pt x="88039" y="101463"/>
                    <a:pt x="88162" y="101769"/>
                    <a:pt x="88381" y="101973"/>
                  </a:cubicBezTo>
                  <a:cubicBezTo>
                    <a:pt x="88399" y="102026"/>
                    <a:pt x="88418" y="102078"/>
                    <a:pt x="88436" y="102130"/>
                  </a:cubicBezTo>
                  <a:cubicBezTo>
                    <a:pt x="88379" y="102292"/>
                    <a:pt x="88165" y="102338"/>
                    <a:pt x="88078" y="102478"/>
                  </a:cubicBezTo>
                  <a:lnTo>
                    <a:pt x="88078" y="102478"/>
                  </a:lnTo>
                  <a:cubicBezTo>
                    <a:pt x="88117" y="102395"/>
                    <a:pt x="88099" y="102306"/>
                    <a:pt x="87996" y="102225"/>
                  </a:cubicBezTo>
                  <a:cubicBezTo>
                    <a:pt x="87825" y="102089"/>
                    <a:pt x="87618" y="101997"/>
                    <a:pt x="87427" y="101886"/>
                  </a:cubicBezTo>
                  <a:cubicBezTo>
                    <a:pt x="87276" y="101796"/>
                    <a:pt x="87148" y="101688"/>
                    <a:pt x="87248" y="101491"/>
                  </a:cubicBezTo>
                  <a:cubicBezTo>
                    <a:pt x="87320" y="101351"/>
                    <a:pt x="87421" y="101293"/>
                    <a:pt x="87540" y="101293"/>
                  </a:cubicBezTo>
                  <a:close/>
                  <a:moveTo>
                    <a:pt x="89393" y="102513"/>
                  </a:moveTo>
                  <a:cubicBezTo>
                    <a:pt x="89423" y="102513"/>
                    <a:pt x="89456" y="102516"/>
                    <a:pt x="89490" y="102523"/>
                  </a:cubicBezTo>
                  <a:cubicBezTo>
                    <a:pt x="89526" y="102529"/>
                    <a:pt x="89568" y="102656"/>
                    <a:pt x="89558" y="102719"/>
                  </a:cubicBezTo>
                  <a:cubicBezTo>
                    <a:pt x="89538" y="102857"/>
                    <a:pt x="89445" y="102879"/>
                    <a:pt x="89343" y="102879"/>
                  </a:cubicBezTo>
                  <a:cubicBezTo>
                    <a:pt x="89313" y="102879"/>
                    <a:pt x="89282" y="102877"/>
                    <a:pt x="89252" y="102876"/>
                  </a:cubicBezTo>
                  <a:lnTo>
                    <a:pt x="89097" y="102793"/>
                  </a:lnTo>
                  <a:cubicBezTo>
                    <a:pt x="89126" y="102601"/>
                    <a:pt x="89235" y="102513"/>
                    <a:pt x="89393" y="102513"/>
                  </a:cubicBezTo>
                  <a:close/>
                  <a:moveTo>
                    <a:pt x="81010" y="101975"/>
                  </a:moveTo>
                  <a:lnTo>
                    <a:pt x="81010" y="101975"/>
                  </a:lnTo>
                  <a:cubicBezTo>
                    <a:pt x="80881" y="102375"/>
                    <a:pt x="81324" y="102395"/>
                    <a:pt x="81514" y="102572"/>
                  </a:cubicBezTo>
                  <a:lnTo>
                    <a:pt x="81514" y="102571"/>
                  </a:lnTo>
                  <a:cubicBezTo>
                    <a:pt x="81645" y="102694"/>
                    <a:pt x="81910" y="102733"/>
                    <a:pt x="81660" y="102981"/>
                  </a:cubicBezTo>
                  <a:cubicBezTo>
                    <a:pt x="81499" y="102992"/>
                    <a:pt x="81338" y="103053"/>
                    <a:pt x="81177" y="103053"/>
                  </a:cubicBezTo>
                  <a:cubicBezTo>
                    <a:pt x="81098" y="103053"/>
                    <a:pt x="81020" y="103039"/>
                    <a:pt x="80942" y="102997"/>
                  </a:cubicBezTo>
                  <a:cubicBezTo>
                    <a:pt x="80641" y="102835"/>
                    <a:pt x="80577" y="102536"/>
                    <a:pt x="80556" y="102234"/>
                  </a:cubicBezTo>
                  <a:cubicBezTo>
                    <a:pt x="80533" y="101914"/>
                    <a:pt x="80864" y="102077"/>
                    <a:pt x="81010" y="101975"/>
                  </a:cubicBezTo>
                  <a:close/>
                  <a:moveTo>
                    <a:pt x="27573" y="101233"/>
                  </a:moveTo>
                  <a:cubicBezTo>
                    <a:pt x="27722" y="101233"/>
                    <a:pt x="27776" y="101363"/>
                    <a:pt x="27814" y="101503"/>
                  </a:cubicBezTo>
                  <a:cubicBezTo>
                    <a:pt x="27854" y="101653"/>
                    <a:pt x="27808" y="101763"/>
                    <a:pt x="27650" y="101825"/>
                  </a:cubicBezTo>
                  <a:cubicBezTo>
                    <a:pt x="27394" y="101925"/>
                    <a:pt x="27144" y="102039"/>
                    <a:pt x="26891" y="102147"/>
                  </a:cubicBezTo>
                  <a:cubicBezTo>
                    <a:pt x="26260" y="102251"/>
                    <a:pt x="25640" y="102397"/>
                    <a:pt x="25048" y="102651"/>
                  </a:cubicBezTo>
                  <a:cubicBezTo>
                    <a:pt x="24536" y="102734"/>
                    <a:pt x="24025" y="102828"/>
                    <a:pt x="23534" y="103002"/>
                  </a:cubicBezTo>
                  <a:cubicBezTo>
                    <a:pt x="23238" y="103062"/>
                    <a:pt x="23038" y="103102"/>
                    <a:pt x="22897" y="103102"/>
                  </a:cubicBezTo>
                  <a:cubicBezTo>
                    <a:pt x="22603" y="103102"/>
                    <a:pt x="22561" y="102926"/>
                    <a:pt x="22433" y="102384"/>
                  </a:cubicBezTo>
                  <a:lnTo>
                    <a:pt x="22433" y="102384"/>
                  </a:lnTo>
                  <a:cubicBezTo>
                    <a:pt x="22433" y="102383"/>
                    <a:pt x="22434" y="102382"/>
                    <a:pt x="22434" y="102381"/>
                  </a:cubicBezTo>
                  <a:cubicBezTo>
                    <a:pt x="22570" y="102455"/>
                    <a:pt x="22692" y="102488"/>
                    <a:pt x="22804" y="102488"/>
                  </a:cubicBezTo>
                  <a:cubicBezTo>
                    <a:pt x="23082" y="102488"/>
                    <a:pt x="23296" y="102288"/>
                    <a:pt x="23492" y="102034"/>
                  </a:cubicBezTo>
                  <a:cubicBezTo>
                    <a:pt x="23587" y="101970"/>
                    <a:pt x="23681" y="101949"/>
                    <a:pt x="23776" y="101949"/>
                  </a:cubicBezTo>
                  <a:cubicBezTo>
                    <a:pt x="23970" y="101949"/>
                    <a:pt x="24164" y="102040"/>
                    <a:pt x="24357" y="102040"/>
                  </a:cubicBezTo>
                  <a:cubicBezTo>
                    <a:pt x="24384" y="102040"/>
                    <a:pt x="24411" y="102038"/>
                    <a:pt x="24438" y="102034"/>
                  </a:cubicBezTo>
                  <a:cubicBezTo>
                    <a:pt x="24618" y="102006"/>
                    <a:pt x="24910" y="102016"/>
                    <a:pt x="24733" y="101674"/>
                  </a:cubicBezTo>
                  <a:cubicBezTo>
                    <a:pt x="24729" y="101663"/>
                    <a:pt x="24725" y="101654"/>
                    <a:pt x="24722" y="101644"/>
                  </a:cubicBezTo>
                  <a:lnTo>
                    <a:pt x="24722" y="101644"/>
                  </a:lnTo>
                  <a:cubicBezTo>
                    <a:pt x="24723" y="101645"/>
                    <a:pt x="24723" y="101645"/>
                    <a:pt x="24724" y="101645"/>
                  </a:cubicBezTo>
                  <a:cubicBezTo>
                    <a:pt x="24797" y="101716"/>
                    <a:pt x="24867" y="101741"/>
                    <a:pt x="24937" y="101741"/>
                  </a:cubicBezTo>
                  <a:cubicBezTo>
                    <a:pt x="25122" y="101741"/>
                    <a:pt x="25302" y="101562"/>
                    <a:pt x="25502" y="101562"/>
                  </a:cubicBezTo>
                  <a:cubicBezTo>
                    <a:pt x="25558" y="101562"/>
                    <a:pt x="25615" y="101576"/>
                    <a:pt x="25675" y="101612"/>
                  </a:cubicBezTo>
                  <a:cubicBezTo>
                    <a:pt x="25737" y="101649"/>
                    <a:pt x="25810" y="101666"/>
                    <a:pt x="25886" y="101666"/>
                  </a:cubicBezTo>
                  <a:cubicBezTo>
                    <a:pt x="26054" y="101666"/>
                    <a:pt x="26241" y="101585"/>
                    <a:pt x="26374" y="101472"/>
                  </a:cubicBezTo>
                  <a:cubicBezTo>
                    <a:pt x="26710" y="101188"/>
                    <a:pt x="27118" y="101350"/>
                    <a:pt x="27478" y="101248"/>
                  </a:cubicBezTo>
                  <a:cubicBezTo>
                    <a:pt x="27514" y="101238"/>
                    <a:pt x="27545" y="101233"/>
                    <a:pt x="27573" y="101233"/>
                  </a:cubicBezTo>
                  <a:close/>
                  <a:moveTo>
                    <a:pt x="85779" y="102805"/>
                  </a:moveTo>
                  <a:cubicBezTo>
                    <a:pt x="85890" y="102805"/>
                    <a:pt x="86026" y="102913"/>
                    <a:pt x="86179" y="103038"/>
                  </a:cubicBezTo>
                  <a:cubicBezTo>
                    <a:pt x="86111" y="103124"/>
                    <a:pt x="86040" y="103149"/>
                    <a:pt x="85967" y="103149"/>
                  </a:cubicBezTo>
                  <a:cubicBezTo>
                    <a:pt x="85861" y="103149"/>
                    <a:pt x="85754" y="103094"/>
                    <a:pt x="85657" y="103094"/>
                  </a:cubicBezTo>
                  <a:cubicBezTo>
                    <a:pt x="85617" y="103094"/>
                    <a:pt x="85579" y="103103"/>
                    <a:pt x="85544" y="103130"/>
                  </a:cubicBezTo>
                  <a:lnTo>
                    <a:pt x="85544" y="103128"/>
                  </a:lnTo>
                  <a:cubicBezTo>
                    <a:pt x="85599" y="102892"/>
                    <a:pt x="85679" y="102805"/>
                    <a:pt x="85779" y="102805"/>
                  </a:cubicBezTo>
                  <a:close/>
                  <a:moveTo>
                    <a:pt x="95049" y="102047"/>
                  </a:moveTo>
                  <a:cubicBezTo>
                    <a:pt x="95147" y="102047"/>
                    <a:pt x="95230" y="102199"/>
                    <a:pt x="95328" y="102199"/>
                  </a:cubicBezTo>
                  <a:cubicBezTo>
                    <a:pt x="95353" y="102199"/>
                    <a:pt x="95379" y="102189"/>
                    <a:pt x="95407" y="102163"/>
                  </a:cubicBezTo>
                  <a:lnTo>
                    <a:pt x="95407" y="102163"/>
                  </a:lnTo>
                  <a:cubicBezTo>
                    <a:pt x="95370" y="102282"/>
                    <a:pt x="95378" y="102355"/>
                    <a:pt x="95456" y="102355"/>
                  </a:cubicBezTo>
                  <a:cubicBezTo>
                    <a:pt x="95487" y="102355"/>
                    <a:pt x="95529" y="102344"/>
                    <a:pt x="95582" y="102320"/>
                  </a:cubicBezTo>
                  <a:lnTo>
                    <a:pt x="95582" y="102320"/>
                  </a:lnTo>
                  <a:cubicBezTo>
                    <a:pt x="95319" y="102733"/>
                    <a:pt x="96018" y="102841"/>
                    <a:pt x="95829" y="103224"/>
                  </a:cubicBezTo>
                  <a:cubicBezTo>
                    <a:pt x="95660" y="103263"/>
                    <a:pt x="95520" y="103285"/>
                    <a:pt x="95407" y="103285"/>
                  </a:cubicBezTo>
                  <a:cubicBezTo>
                    <a:pt x="94990" y="103285"/>
                    <a:pt x="94913" y="102987"/>
                    <a:pt x="94962" y="102091"/>
                  </a:cubicBezTo>
                  <a:cubicBezTo>
                    <a:pt x="94992" y="102059"/>
                    <a:pt x="95022" y="102047"/>
                    <a:pt x="95049" y="102047"/>
                  </a:cubicBezTo>
                  <a:close/>
                  <a:moveTo>
                    <a:pt x="20340" y="102461"/>
                  </a:moveTo>
                  <a:lnTo>
                    <a:pt x="20340" y="102461"/>
                  </a:lnTo>
                  <a:cubicBezTo>
                    <a:pt x="20223" y="102812"/>
                    <a:pt x="20007" y="103037"/>
                    <a:pt x="19757" y="103289"/>
                  </a:cubicBezTo>
                  <a:lnTo>
                    <a:pt x="19757" y="103289"/>
                  </a:lnTo>
                  <a:cubicBezTo>
                    <a:pt x="19692" y="102660"/>
                    <a:pt x="19693" y="102660"/>
                    <a:pt x="20340" y="102461"/>
                  </a:cubicBezTo>
                  <a:close/>
                  <a:moveTo>
                    <a:pt x="39768" y="100320"/>
                  </a:moveTo>
                  <a:cubicBezTo>
                    <a:pt x="39933" y="100320"/>
                    <a:pt x="40101" y="100328"/>
                    <a:pt x="40275" y="100352"/>
                  </a:cubicBezTo>
                  <a:cubicBezTo>
                    <a:pt x="39926" y="100838"/>
                    <a:pt x="39612" y="101265"/>
                    <a:pt x="39568" y="101804"/>
                  </a:cubicBezTo>
                  <a:cubicBezTo>
                    <a:pt x="39639" y="102067"/>
                    <a:pt x="39711" y="102321"/>
                    <a:pt x="39887" y="102546"/>
                  </a:cubicBezTo>
                  <a:cubicBezTo>
                    <a:pt x="40191" y="102938"/>
                    <a:pt x="40180" y="102946"/>
                    <a:pt x="39625" y="103179"/>
                  </a:cubicBezTo>
                  <a:cubicBezTo>
                    <a:pt x="39554" y="103144"/>
                    <a:pt x="39483" y="103077"/>
                    <a:pt x="39412" y="103077"/>
                  </a:cubicBezTo>
                  <a:cubicBezTo>
                    <a:pt x="39411" y="103077"/>
                    <a:pt x="39410" y="103077"/>
                    <a:pt x="39410" y="103077"/>
                  </a:cubicBezTo>
                  <a:cubicBezTo>
                    <a:pt x="38384" y="103098"/>
                    <a:pt x="37353" y="103079"/>
                    <a:pt x="36332" y="103168"/>
                  </a:cubicBezTo>
                  <a:cubicBezTo>
                    <a:pt x="35343" y="103255"/>
                    <a:pt x="34336" y="103317"/>
                    <a:pt x="33404" y="103724"/>
                  </a:cubicBezTo>
                  <a:cubicBezTo>
                    <a:pt x="33258" y="103558"/>
                    <a:pt x="33102" y="103400"/>
                    <a:pt x="32971" y="103222"/>
                  </a:cubicBezTo>
                  <a:cubicBezTo>
                    <a:pt x="32841" y="103045"/>
                    <a:pt x="32455" y="102998"/>
                    <a:pt x="32640" y="102654"/>
                  </a:cubicBezTo>
                  <a:cubicBezTo>
                    <a:pt x="32798" y="102363"/>
                    <a:pt x="32960" y="102088"/>
                    <a:pt x="33369" y="102057"/>
                  </a:cubicBezTo>
                  <a:cubicBezTo>
                    <a:pt x="34255" y="101991"/>
                    <a:pt x="35136" y="101874"/>
                    <a:pt x="36021" y="101796"/>
                  </a:cubicBezTo>
                  <a:cubicBezTo>
                    <a:pt x="36490" y="101754"/>
                    <a:pt x="36963" y="101750"/>
                    <a:pt x="37434" y="101729"/>
                  </a:cubicBezTo>
                  <a:cubicBezTo>
                    <a:pt x="37643" y="101766"/>
                    <a:pt x="37853" y="101777"/>
                    <a:pt x="38063" y="101777"/>
                  </a:cubicBezTo>
                  <a:cubicBezTo>
                    <a:pt x="38363" y="101777"/>
                    <a:pt x="38665" y="101755"/>
                    <a:pt x="38966" y="101755"/>
                  </a:cubicBezTo>
                  <a:cubicBezTo>
                    <a:pt x="39050" y="101755"/>
                    <a:pt x="39134" y="101757"/>
                    <a:pt x="39218" y="101761"/>
                  </a:cubicBezTo>
                  <a:cubicBezTo>
                    <a:pt x="39229" y="101600"/>
                    <a:pt x="39169" y="101503"/>
                    <a:pt x="38994" y="101501"/>
                  </a:cubicBezTo>
                  <a:cubicBezTo>
                    <a:pt x="38637" y="101495"/>
                    <a:pt x="38281" y="101459"/>
                    <a:pt x="37925" y="101459"/>
                  </a:cubicBezTo>
                  <a:cubicBezTo>
                    <a:pt x="37764" y="101459"/>
                    <a:pt x="37603" y="101466"/>
                    <a:pt x="37442" y="101487"/>
                  </a:cubicBezTo>
                  <a:cubicBezTo>
                    <a:pt x="37005" y="101453"/>
                    <a:pt x="36567" y="101435"/>
                    <a:pt x="36129" y="101435"/>
                  </a:cubicBezTo>
                  <a:cubicBezTo>
                    <a:pt x="35164" y="101435"/>
                    <a:pt x="34201" y="101519"/>
                    <a:pt x="33251" y="101687"/>
                  </a:cubicBezTo>
                  <a:cubicBezTo>
                    <a:pt x="33079" y="101094"/>
                    <a:pt x="33344" y="100908"/>
                    <a:pt x="33802" y="100857"/>
                  </a:cubicBezTo>
                  <a:cubicBezTo>
                    <a:pt x="35016" y="100720"/>
                    <a:pt x="36228" y="100577"/>
                    <a:pt x="37441" y="100437"/>
                  </a:cubicBezTo>
                  <a:cubicBezTo>
                    <a:pt x="37537" y="100453"/>
                    <a:pt x="37632" y="100462"/>
                    <a:pt x="37727" y="100462"/>
                  </a:cubicBezTo>
                  <a:cubicBezTo>
                    <a:pt x="37862" y="100462"/>
                    <a:pt x="37996" y="100444"/>
                    <a:pt x="38129" y="100400"/>
                  </a:cubicBezTo>
                  <a:lnTo>
                    <a:pt x="38129" y="100400"/>
                  </a:lnTo>
                  <a:cubicBezTo>
                    <a:pt x="38129" y="100401"/>
                    <a:pt x="38129" y="100401"/>
                    <a:pt x="38129" y="100401"/>
                  </a:cubicBezTo>
                  <a:cubicBezTo>
                    <a:pt x="38190" y="100405"/>
                    <a:pt x="38252" y="100406"/>
                    <a:pt x="38314" y="100406"/>
                  </a:cubicBezTo>
                  <a:cubicBezTo>
                    <a:pt x="38782" y="100406"/>
                    <a:pt x="39254" y="100320"/>
                    <a:pt x="39768" y="100320"/>
                  </a:cubicBezTo>
                  <a:close/>
                  <a:moveTo>
                    <a:pt x="82573" y="103139"/>
                  </a:moveTo>
                  <a:cubicBezTo>
                    <a:pt x="82710" y="103139"/>
                    <a:pt x="82831" y="103245"/>
                    <a:pt x="82966" y="103259"/>
                  </a:cubicBezTo>
                  <a:cubicBezTo>
                    <a:pt x="82980" y="103260"/>
                    <a:pt x="82995" y="103261"/>
                    <a:pt x="83009" y="103261"/>
                  </a:cubicBezTo>
                  <a:cubicBezTo>
                    <a:pt x="83042" y="103261"/>
                    <a:pt x="83076" y="103257"/>
                    <a:pt x="83107" y="103247"/>
                  </a:cubicBezTo>
                  <a:lnTo>
                    <a:pt x="83107" y="103245"/>
                  </a:lnTo>
                  <a:cubicBezTo>
                    <a:pt x="83135" y="103308"/>
                    <a:pt x="83201" y="103375"/>
                    <a:pt x="83284" y="103444"/>
                  </a:cubicBezTo>
                  <a:cubicBezTo>
                    <a:pt x="83447" y="103582"/>
                    <a:pt x="83827" y="103554"/>
                    <a:pt x="83677" y="103941"/>
                  </a:cubicBezTo>
                  <a:cubicBezTo>
                    <a:pt x="83395" y="104045"/>
                    <a:pt x="83184" y="104104"/>
                    <a:pt x="83021" y="104104"/>
                  </a:cubicBezTo>
                  <a:cubicBezTo>
                    <a:pt x="82675" y="104104"/>
                    <a:pt x="82548" y="103839"/>
                    <a:pt x="82431" y="103183"/>
                  </a:cubicBezTo>
                  <a:cubicBezTo>
                    <a:pt x="82481" y="103151"/>
                    <a:pt x="82528" y="103139"/>
                    <a:pt x="82573" y="103139"/>
                  </a:cubicBezTo>
                  <a:close/>
                  <a:moveTo>
                    <a:pt x="80857" y="98432"/>
                  </a:moveTo>
                  <a:cubicBezTo>
                    <a:pt x="80973" y="98432"/>
                    <a:pt x="81084" y="98530"/>
                    <a:pt x="81193" y="98530"/>
                  </a:cubicBezTo>
                  <a:cubicBezTo>
                    <a:pt x="81234" y="98530"/>
                    <a:pt x="81274" y="98517"/>
                    <a:pt x="81315" y="98480"/>
                  </a:cubicBezTo>
                  <a:cubicBezTo>
                    <a:pt x="81328" y="98472"/>
                    <a:pt x="81340" y="98464"/>
                    <a:pt x="81351" y="98455"/>
                  </a:cubicBezTo>
                  <a:lnTo>
                    <a:pt x="81351" y="98455"/>
                  </a:lnTo>
                  <a:cubicBezTo>
                    <a:pt x="81349" y="98459"/>
                    <a:pt x="81346" y="98462"/>
                    <a:pt x="81343" y="98467"/>
                  </a:cubicBezTo>
                  <a:cubicBezTo>
                    <a:pt x="81358" y="98769"/>
                    <a:pt x="81523" y="98848"/>
                    <a:pt x="81730" y="98848"/>
                  </a:cubicBezTo>
                  <a:cubicBezTo>
                    <a:pt x="81780" y="98848"/>
                    <a:pt x="81833" y="98844"/>
                    <a:pt x="81887" y="98836"/>
                  </a:cubicBezTo>
                  <a:lnTo>
                    <a:pt x="81887" y="98836"/>
                  </a:lnTo>
                  <a:cubicBezTo>
                    <a:pt x="81873" y="99161"/>
                    <a:pt x="82266" y="99159"/>
                    <a:pt x="82466" y="99312"/>
                  </a:cubicBezTo>
                  <a:cubicBezTo>
                    <a:pt x="82595" y="99415"/>
                    <a:pt x="82720" y="99524"/>
                    <a:pt x="82852" y="99620"/>
                  </a:cubicBezTo>
                  <a:cubicBezTo>
                    <a:pt x="84455" y="100781"/>
                    <a:pt x="86216" y="101674"/>
                    <a:pt x="87943" y="102625"/>
                  </a:cubicBezTo>
                  <a:cubicBezTo>
                    <a:pt x="87996" y="102588"/>
                    <a:pt x="88038" y="102547"/>
                    <a:pt x="88064" y="102504"/>
                  </a:cubicBezTo>
                  <a:lnTo>
                    <a:pt x="88064" y="102504"/>
                  </a:lnTo>
                  <a:cubicBezTo>
                    <a:pt x="88045" y="102546"/>
                    <a:pt x="88036" y="102596"/>
                    <a:pt x="88045" y="102659"/>
                  </a:cubicBezTo>
                  <a:lnTo>
                    <a:pt x="88889" y="102978"/>
                  </a:lnTo>
                  <a:cubicBezTo>
                    <a:pt x="88971" y="103093"/>
                    <a:pt x="89088" y="103138"/>
                    <a:pt x="89223" y="103148"/>
                  </a:cubicBezTo>
                  <a:cubicBezTo>
                    <a:pt x="89297" y="103537"/>
                    <a:pt x="89236" y="103880"/>
                    <a:pt x="88898" y="104132"/>
                  </a:cubicBezTo>
                  <a:cubicBezTo>
                    <a:pt x="88585" y="103700"/>
                    <a:pt x="88241" y="103255"/>
                    <a:pt x="87691" y="103190"/>
                  </a:cubicBezTo>
                  <a:cubicBezTo>
                    <a:pt x="87117" y="103122"/>
                    <a:pt x="86700" y="102781"/>
                    <a:pt x="86211" y="102579"/>
                  </a:cubicBezTo>
                  <a:cubicBezTo>
                    <a:pt x="85536" y="102302"/>
                    <a:pt x="84914" y="101946"/>
                    <a:pt x="84272" y="101621"/>
                  </a:cubicBezTo>
                  <a:cubicBezTo>
                    <a:pt x="83889" y="101475"/>
                    <a:pt x="83483" y="101371"/>
                    <a:pt x="83204" y="101034"/>
                  </a:cubicBezTo>
                  <a:cubicBezTo>
                    <a:pt x="83175" y="100928"/>
                    <a:pt x="83099" y="100895"/>
                    <a:pt x="83001" y="100895"/>
                  </a:cubicBezTo>
                  <a:cubicBezTo>
                    <a:pt x="82999" y="100895"/>
                    <a:pt x="82997" y="100895"/>
                    <a:pt x="82996" y="100895"/>
                  </a:cubicBezTo>
                  <a:cubicBezTo>
                    <a:pt x="82689" y="100688"/>
                    <a:pt x="82279" y="100764"/>
                    <a:pt x="81985" y="100519"/>
                  </a:cubicBezTo>
                  <a:cubicBezTo>
                    <a:pt x="81924" y="100396"/>
                    <a:pt x="81851" y="100287"/>
                    <a:pt x="81694" y="100283"/>
                  </a:cubicBezTo>
                  <a:cubicBezTo>
                    <a:pt x="81593" y="100065"/>
                    <a:pt x="81404" y="99997"/>
                    <a:pt x="81183" y="99984"/>
                  </a:cubicBezTo>
                  <a:cubicBezTo>
                    <a:pt x="80499" y="99789"/>
                    <a:pt x="80497" y="99788"/>
                    <a:pt x="80594" y="99113"/>
                  </a:cubicBezTo>
                  <a:cubicBezTo>
                    <a:pt x="80626" y="98899"/>
                    <a:pt x="80673" y="98686"/>
                    <a:pt x="80708" y="98496"/>
                  </a:cubicBezTo>
                  <a:cubicBezTo>
                    <a:pt x="80759" y="98449"/>
                    <a:pt x="80808" y="98432"/>
                    <a:pt x="80857" y="98432"/>
                  </a:cubicBezTo>
                  <a:close/>
                  <a:moveTo>
                    <a:pt x="18726" y="104399"/>
                  </a:moveTo>
                  <a:cubicBezTo>
                    <a:pt x="18729" y="104399"/>
                    <a:pt x="18739" y="104427"/>
                    <a:pt x="18740" y="104443"/>
                  </a:cubicBezTo>
                  <a:cubicBezTo>
                    <a:pt x="18741" y="104476"/>
                    <a:pt x="18743" y="104486"/>
                    <a:pt x="18743" y="104486"/>
                  </a:cubicBezTo>
                  <a:cubicBezTo>
                    <a:pt x="18742" y="104486"/>
                    <a:pt x="18736" y="104457"/>
                    <a:pt x="18714" y="104457"/>
                  </a:cubicBezTo>
                  <a:cubicBezTo>
                    <a:pt x="18705" y="104457"/>
                    <a:pt x="18694" y="104461"/>
                    <a:pt x="18679" y="104474"/>
                  </a:cubicBezTo>
                  <a:lnTo>
                    <a:pt x="18680" y="104473"/>
                  </a:lnTo>
                  <a:cubicBezTo>
                    <a:pt x="18649" y="104432"/>
                    <a:pt x="18664" y="104405"/>
                    <a:pt x="18726" y="104399"/>
                  </a:cubicBezTo>
                  <a:close/>
                  <a:moveTo>
                    <a:pt x="95229" y="95040"/>
                  </a:moveTo>
                  <a:lnTo>
                    <a:pt x="95229" y="95040"/>
                  </a:lnTo>
                  <a:cubicBezTo>
                    <a:pt x="95233" y="95091"/>
                    <a:pt x="95243" y="95143"/>
                    <a:pt x="95247" y="95194"/>
                  </a:cubicBezTo>
                  <a:cubicBezTo>
                    <a:pt x="95270" y="95256"/>
                    <a:pt x="95307" y="95289"/>
                    <a:pt x="95359" y="95289"/>
                  </a:cubicBezTo>
                  <a:cubicBezTo>
                    <a:pt x="95376" y="95289"/>
                    <a:pt x="95396" y="95286"/>
                    <a:pt x="95416" y="95278"/>
                  </a:cubicBezTo>
                  <a:cubicBezTo>
                    <a:pt x="95426" y="95842"/>
                    <a:pt x="95895" y="96142"/>
                    <a:pt x="96155" y="96563"/>
                  </a:cubicBezTo>
                  <a:cubicBezTo>
                    <a:pt x="96279" y="96687"/>
                    <a:pt x="96265" y="96965"/>
                    <a:pt x="96501" y="96965"/>
                  </a:cubicBezTo>
                  <a:cubicBezTo>
                    <a:pt x="96527" y="96965"/>
                    <a:pt x="96556" y="96961"/>
                    <a:pt x="96589" y="96954"/>
                  </a:cubicBezTo>
                  <a:cubicBezTo>
                    <a:pt x="96718" y="97559"/>
                    <a:pt x="96971" y="97912"/>
                    <a:pt x="97431" y="98128"/>
                  </a:cubicBezTo>
                  <a:lnTo>
                    <a:pt x="97435" y="97782"/>
                  </a:lnTo>
                  <a:cubicBezTo>
                    <a:pt x="97332" y="97774"/>
                    <a:pt x="97288" y="97706"/>
                    <a:pt x="97268" y="97614"/>
                  </a:cubicBezTo>
                  <a:cubicBezTo>
                    <a:pt x="97140" y="97539"/>
                    <a:pt x="97101" y="97418"/>
                    <a:pt x="97100" y="97279"/>
                  </a:cubicBezTo>
                  <a:cubicBezTo>
                    <a:pt x="96999" y="97270"/>
                    <a:pt x="96959" y="97202"/>
                    <a:pt x="96943" y="97111"/>
                  </a:cubicBezTo>
                  <a:lnTo>
                    <a:pt x="97101" y="97110"/>
                  </a:lnTo>
                  <a:cubicBezTo>
                    <a:pt x="97105" y="97164"/>
                    <a:pt x="97107" y="97220"/>
                    <a:pt x="97110" y="97274"/>
                  </a:cubicBezTo>
                  <a:cubicBezTo>
                    <a:pt x="97241" y="97348"/>
                    <a:pt x="97282" y="97466"/>
                    <a:pt x="97277" y="97607"/>
                  </a:cubicBezTo>
                  <a:cubicBezTo>
                    <a:pt x="97388" y="97608"/>
                    <a:pt x="97431" y="97679"/>
                    <a:pt x="97445" y="97779"/>
                  </a:cubicBezTo>
                  <a:lnTo>
                    <a:pt x="97737" y="97955"/>
                  </a:lnTo>
                  <a:cubicBezTo>
                    <a:pt x="97796" y="98122"/>
                    <a:pt x="98000" y="98226"/>
                    <a:pt x="97955" y="98439"/>
                  </a:cubicBezTo>
                  <a:cubicBezTo>
                    <a:pt x="97963" y="98438"/>
                    <a:pt x="97971" y="98438"/>
                    <a:pt x="97979" y="98438"/>
                  </a:cubicBezTo>
                  <a:cubicBezTo>
                    <a:pt x="98083" y="98438"/>
                    <a:pt x="98118" y="98506"/>
                    <a:pt x="98120" y="98609"/>
                  </a:cubicBezTo>
                  <a:cubicBezTo>
                    <a:pt x="98268" y="98673"/>
                    <a:pt x="98393" y="98749"/>
                    <a:pt x="98294" y="98938"/>
                  </a:cubicBezTo>
                  <a:cubicBezTo>
                    <a:pt x="98325" y="98929"/>
                    <a:pt x="98353" y="98925"/>
                    <a:pt x="98379" y="98925"/>
                  </a:cubicBezTo>
                  <a:cubicBezTo>
                    <a:pt x="98578" y="98925"/>
                    <a:pt x="98619" y="99167"/>
                    <a:pt x="98760" y="99257"/>
                  </a:cubicBezTo>
                  <a:cubicBezTo>
                    <a:pt x="98833" y="99304"/>
                    <a:pt x="98895" y="99333"/>
                    <a:pt x="98948" y="99333"/>
                  </a:cubicBezTo>
                  <a:cubicBezTo>
                    <a:pt x="99016" y="99333"/>
                    <a:pt x="99069" y="99285"/>
                    <a:pt x="99107" y="99165"/>
                  </a:cubicBezTo>
                  <a:cubicBezTo>
                    <a:pt x="98978" y="99065"/>
                    <a:pt x="98872" y="98960"/>
                    <a:pt x="99060" y="98818"/>
                  </a:cubicBezTo>
                  <a:lnTo>
                    <a:pt x="99060" y="98818"/>
                  </a:lnTo>
                  <a:cubicBezTo>
                    <a:pt x="99888" y="99174"/>
                    <a:pt x="100019" y="99386"/>
                    <a:pt x="99847" y="100091"/>
                  </a:cubicBezTo>
                  <a:cubicBezTo>
                    <a:pt x="99775" y="99966"/>
                    <a:pt x="99681" y="99848"/>
                    <a:pt x="99541" y="99848"/>
                  </a:cubicBezTo>
                  <a:cubicBezTo>
                    <a:pt x="99522" y="99848"/>
                    <a:pt x="99501" y="99850"/>
                    <a:pt x="99480" y="99855"/>
                  </a:cubicBezTo>
                  <a:cubicBezTo>
                    <a:pt x="99371" y="99879"/>
                    <a:pt x="99357" y="100008"/>
                    <a:pt x="99399" y="100119"/>
                  </a:cubicBezTo>
                  <a:lnTo>
                    <a:pt x="99618" y="100293"/>
                  </a:lnTo>
                  <a:cubicBezTo>
                    <a:pt x="99625" y="100422"/>
                    <a:pt x="99822" y="100612"/>
                    <a:pt x="99578" y="100663"/>
                  </a:cubicBezTo>
                  <a:cubicBezTo>
                    <a:pt x="99560" y="100667"/>
                    <a:pt x="99543" y="100668"/>
                    <a:pt x="99526" y="100668"/>
                  </a:cubicBezTo>
                  <a:cubicBezTo>
                    <a:pt x="99358" y="100668"/>
                    <a:pt x="99275" y="100483"/>
                    <a:pt x="99219" y="100320"/>
                  </a:cubicBezTo>
                  <a:cubicBezTo>
                    <a:pt x="99184" y="100273"/>
                    <a:pt x="99149" y="100225"/>
                    <a:pt x="99113" y="100177"/>
                  </a:cubicBezTo>
                  <a:cubicBezTo>
                    <a:pt x="98777" y="99808"/>
                    <a:pt x="98428" y="99447"/>
                    <a:pt x="98286" y="98948"/>
                  </a:cubicBezTo>
                  <a:cubicBezTo>
                    <a:pt x="98098" y="98903"/>
                    <a:pt x="98038" y="98792"/>
                    <a:pt x="98113" y="98613"/>
                  </a:cubicBezTo>
                  <a:lnTo>
                    <a:pt x="98113" y="98613"/>
                  </a:lnTo>
                  <a:cubicBezTo>
                    <a:pt x="98090" y="98619"/>
                    <a:pt x="98070" y="98622"/>
                    <a:pt x="98053" y="98622"/>
                  </a:cubicBezTo>
                  <a:cubicBezTo>
                    <a:pt x="97959" y="98622"/>
                    <a:pt x="97939" y="98546"/>
                    <a:pt x="97946" y="98447"/>
                  </a:cubicBezTo>
                  <a:lnTo>
                    <a:pt x="97946" y="98447"/>
                  </a:lnTo>
                  <a:cubicBezTo>
                    <a:pt x="97936" y="98448"/>
                    <a:pt x="97927" y="98449"/>
                    <a:pt x="97918" y="98449"/>
                  </a:cubicBezTo>
                  <a:cubicBezTo>
                    <a:pt x="97712" y="98449"/>
                    <a:pt x="97680" y="98139"/>
                    <a:pt x="97476" y="98139"/>
                  </a:cubicBezTo>
                  <a:cubicBezTo>
                    <a:pt x="97457" y="98139"/>
                    <a:pt x="97438" y="98141"/>
                    <a:pt x="97417" y="98147"/>
                  </a:cubicBezTo>
                  <a:cubicBezTo>
                    <a:pt x="97275" y="98445"/>
                    <a:pt x="97540" y="98600"/>
                    <a:pt x="97668" y="98781"/>
                  </a:cubicBezTo>
                  <a:cubicBezTo>
                    <a:pt x="98896" y="100511"/>
                    <a:pt x="100110" y="102252"/>
                    <a:pt x="101515" y="103848"/>
                  </a:cubicBezTo>
                  <a:cubicBezTo>
                    <a:pt x="101643" y="103994"/>
                    <a:pt x="101785" y="104143"/>
                    <a:pt x="101857" y="104317"/>
                  </a:cubicBezTo>
                  <a:cubicBezTo>
                    <a:pt x="101941" y="104520"/>
                    <a:pt x="101752" y="104512"/>
                    <a:pt x="101620" y="104523"/>
                  </a:cubicBezTo>
                  <a:cubicBezTo>
                    <a:pt x="101257" y="104271"/>
                    <a:pt x="100896" y="104031"/>
                    <a:pt x="100640" y="103643"/>
                  </a:cubicBezTo>
                  <a:cubicBezTo>
                    <a:pt x="100337" y="103185"/>
                    <a:pt x="99848" y="102947"/>
                    <a:pt x="99335" y="102795"/>
                  </a:cubicBezTo>
                  <a:cubicBezTo>
                    <a:pt x="98910" y="102670"/>
                    <a:pt x="98694" y="102399"/>
                    <a:pt x="98604" y="101982"/>
                  </a:cubicBezTo>
                  <a:cubicBezTo>
                    <a:pt x="98516" y="101575"/>
                    <a:pt x="98418" y="101168"/>
                    <a:pt x="98301" y="100769"/>
                  </a:cubicBezTo>
                  <a:cubicBezTo>
                    <a:pt x="98139" y="100212"/>
                    <a:pt x="97808" y="99790"/>
                    <a:pt x="97277" y="99518"/>
                  </a:cubicBezTo>
                  <a:cubicBezTo>
                    <a:pt x="96636" y="99191"/>
                    <a:pt x="96233" y="98537"/>
                    <a:pt x="95543" y="98256"/>
                  </a:cubicBezTo>
                  <a:cubicBezTo>
                    <a:pt x="95321" y="98164"/>
                    <a:pt x="95305" y="97834"/>
                    <a:pt x="95261" y="97587"/>
                  </a:cubicBezTo>
                  <a:cubicBezTo>
                    <a:pt x="95171" y="97095"/>
                    <a:pt x="95065" y="96613"/>
                    <a:pt x="94820" y="96162"/>
                  </a:cubicBezTo>
                  <a:cubicBezTo>
                    <a:pt x="94552" y="95668"/>
                    <a:pt x="94630" y="95523"/>
                    <a:pt x="95247" y="95194"/>
                  </a:cubicBezTo>
                  <a:cubicBezTo>
                    <a:pt x="95242" y="95143"/>
                    <a:pt x="95233" y="95091"/>
                    <a:pt x="95229" y="95040"/>
                  </a:cubicBezTo>
                  <a:close/>
                  <a:moveTo>
                    <a:pt x="39644" y="103265"/>
                  </a:moveTo>
                  <a:lnTo>
                    <a:pt x="39644" y="103265"/>
                  </a:lnTo>
                  <a:cubicBezTo>
                    <a:pt x="39708" y="103678"/>
                    <a:pt x="39338" y="103948"/>
                    <a:pt x="39291" y="104329"/>
                  </a:cubicBezTo>
                  <a:lnTo>
                    <a:pt x="39291" y="104330"/>
                  </a:lnTo>
                  <a:cubicBezTo>
                    <a:pt x="39272" y="104481"/>
                    <a:pt x="39143" y="104499"/>
                    <a:pt x="39019" y="104499"/>
                  </a:cubicBezTo>
                  <a:cubicBezTo>
                    <a:pt x="38999" y="104499"/>
                    <a:pt x="38980" y="104499"/>
                    <a:pt x="38961" y="104498"/>
                  </a:cubicBezTo>
                  <a:cubicBezTo>
                    <a:pt x="38829" y="104495"/>
                    <a:pt x="38697" y="104494"/>
                    <a:pt x="38565" y="104494"/>
                  </a:cubicBezTo>
                  <a:cubicBezTo>
                    <a:pt x="36920" y="104494"/>
                    <a:pt x="35284" y="104706"/>
                    <a:pt x="33604" y="104862"/>
                  </a:cubicBezTo>
                  <a:cubicBezTo>
                    <a:pt x="33558" y="104541"/>
                    <a:pt x="33515" y="104244"/>
                    <a:pt x="33472" y="103946"/>
                  </a:cubicBezTo>
                  <a:cubicBezTo>
                    <a:pt x="35513" y="103572"/>
                    <a:pt x="37570" y="103338"/>
                    <a:pt x="39644" y="103265"/>
                  </a:cubicBezTo>
                  <a:close/>
                  <a:moveTo>
                    <a:pt x="96757" y="103818"/>
                  </a:moveTo>
                  <a:lnTo>
                    <a:pt x="96757" y="103818"/>
                  </a:lnTo>
                  <a:cubicBezTo>
                    <a:pt x="96642" y="104011"/>
                    <a:pt x="96797" y="104072"/>
                    <a:pt x="96924" y="104148"/>
                  </a:cubicBezTo>
                  <a:lnTo>
                    <a:pt x="96923" y="104148"/>
                  </a:lnTo>
                  <a:cubicBezTo>
                    <a:pt x="96908" y="104359"/>
                    <a:pt x="97042" y="104493"/>
                    <a:pt x="97177" y="104626"/>
                  </a:cubicBezTo>
                  <a:cubicBezTo>
                    <a:pt x="97279" y="104728"/>
                    <a:pt x="97357" y="104842"/>
                    <a:pt x="97228" y="104969"/>
                  </a:cubicBezTo>
                  <a:cubicBezTo>
                    <a:pt x="97194" y="105003"/>
                    <a:pt x="97156" y="105016"/>
                    <a:pt x="97119" y="105016"/>
                  </a:cubicBezTo>
                  <a:cubicBezTo>
                    <a:pt x="97053" y="105016"/>
                    <a:pt x="96985" y="104976"/>
                    <a:pt x="96928" y="104946"/>
                  </a:cubicBezTo>
                  <a:cubicBezTo>
                    <a:pt x="96615" y="104783"/>
                    <a:pt x="96458" y="104517"/>
                    <a:pt x="96404" y="104164"/>
                  </a:cubicBezTo>
                  <a:cubicBezTo>
                    <a:pt x="96355" y="103844"/>
                    <a:pt x="96555" y="103839"/>
                    <a:pt x="96757" y="103818"/>
                  </a:cubicBezTo>
                  <a:close/>
                  <a:moveTo>
                    <a:pt x="84410" y="104088"/>
                  </a:moveTo>
                  <a:lnTo>
                    <a:pt x="84410" y="104088"/>
                  </a:lnTo>
                  <a:cubicBezTo>
                    <a:pt x="84901" y="104203"/>
                    <a:pt x="85304" y="104430"/>
                    <a:pt x="85728" y="104702"/>
                  </a:cubicBezTo>
                  <a:cubicBezTo>
                    <a:pt x="85522" y="104941"/>
                    <a:pt x="85297" y="105073"/>
                    <a:pt x="85053" y="105073"/>
                  </a:cubicBezTo>
                  <a:cubicBezTo>
                    <a:pt x="84935" y="105073"/>
                    <a:pt x="84812" y="105042"/>
                    <a:pt x="84686" y="104977"/>
                  </a:cubicBezTo>
                  <a:cubicBezTo>
                    <a:pt x="84333" y="104796"/>
                    <a:pt x="84337" y="104456"/>
                    <a:pt x="84410" y="104088"/>
                  </a:cubicBezTo>
                  <a:close/>
                  <a:moveTo>
                    <a:pt x="103438" y="102797"/>
                  </a:moveTo>
                  <a:cubicBezTo>
                    <a:pt x="103752" y="102797"/>
                    <a:pt x="104040" y="102896"/>
                    <a:pt x="104307" y="103125"/>
                  </a:cubicBezTo>
                  <a:lnTo>
                    <a:pt x="104305" y="103125"/>
                  </a:lnTo>
                  <a:cubicBezTo>
                    <a:pt x="104938" y="103668"/>
                    <a:pt x="104915" y="104374"/>
                    <a:pt x="104657" y="105322"/>
                  </a:cubicBezTo>
                  <a:lnTo>
                    <a:pt x="102513" y="103021"/>
                  </a:lnTo>
                  <a:cubicBezTo>
                    <a:pt x="102844" y="102880"/>
                    <a:pt x="103151" y="102797"/>
                    <a:pt x="103438" y="102797"/>
                  </a:cubicBezTo>
                  <a:close/>
                  <a:moveTo>
                    <a:pt x="80612" y="101185"/>
                  </a:moveTo>
                  <a:cubicBezTo>
                    <a:pt x="80622" y="101185"/>
                    <a:pt x="80673" y="101244"/>
                    <a:pt x="80704" y="101274"/>
                  </a:cubicBezTo>
                  <a:cubicBezTo>
                    <a:pt x="80805" y="101292"/>
                    <a:pt x="80907" y="101298"/>
                    <a:pt x="81010" y="101298"/>
                  </a:cubicBezTo>
                  <a:cubicBezTo>
                    <a:pt x="81260" y="101298"/>
                    <a:pt x="81510" y="101261"/>
                    <a:pt x="81760" y="101261"/>
                  </a:cubicBezTo>
                  <a:cubicBezTo>
                    <a:pt x="81900" y="101261"/>
                    <a:pt x="82039" y="101272"/>
                    <a:pt x="82178" y="101309"/>
                  </a:cubicBezTo>
                  <a:cubicBezTo>
                    <a:pt x="82250" y="101493"/>
                    <a:pt x="82347" y="101648"/>
                    <a:pt x="82566" y="101648"/>
                  </a:cubicBezTo>
                  <a:cubicBezTo>
                    <a:pt x="82578" y="101648"/>
                    <a:pt x="82591" y="101647"/>
                    <a:pt x="82604" y="101646"/>
                  </a:cubicBezTo>
                  <a:cubicBezTo>
                    <a:pt x="82691" y="101701"/>
                    <a:pt x="82768" y="101735"/>
                    <a:pt x="82828" y="101735"/>
                  </a:cubicBezTo>
                  <a:cubicBezTo>
                    <a:pt x="82842" y="101735"/>
                    <a:pt x="82856" y="101733"/>
                    <a:pt x="82868" y="101729"/>
                  </a:cubicBezTo>
                  <a:cubicBezTo>
                    <a:pt x="82892" y="101781"/>
                    <a:pt x="82945" y="101822"/>
                    <a:pt x="83025" y="101849"/>
                  </a:cubicBezTo>
                  <a:cubicBezTo>
                    <a:pt x="83227" y="101919"/>
                    <a:pt x="83444" y="101943"/>
                    <a:pt x="83654" y="101987"/>
                  </a:cubicBezTo>
                  <a:cubicBezTo>
                    <a:pt x="83821" y="102524"/>
                    <a:pt x="84174" y="102852"/>
                    <a:pt x="84716" y="102852"/>
                  </a:cubicBezTo>
                  <a:cubicBezTo>
                    <a:pt x="84747" y="102852"/>
                    <a:pt x="84778" y="102851"/>
                    <a:pt x="84810" y="102849"/>
                  </a:cubicBezTo>
                  <a:cubicBezTo>
                    <a:pt x="84824" y="102848"/>
                    <a:pt x="84838" y="102848"/>
                    <a:pt x="84852" y="102848"/>
                  </a:cubicBezTo>
                  <a:cubicBezTo>
                    <a:pt x="85147" y="102848"/>
                    <a:pt x="85302" y="103059"/>
                    <a:pt x="85532" y="103146"/>
                  </a:cubicBezTo>
                  <a:cubicBezTo>
                    <a:pt x="85599" y="103390"/>
                    <a:pt x="85803" y="103491"/>
                    <a:pt x="86006" y="103491"/>
                  </a:cubicBezTo>
                  <a:cubicBezTo>
                    <a:pt x="86014" y="103491"/>
                    <a:pt x="86021" y="103491"/>
                    <a:pt x="86029" y="103490"/>
                  </a:cubicBezTo>
                  <a:cubicBezTo>
                    <a:pt x="86048" y="103490"/>
                    <a:pt x="86067" y="103489"/>
                    <a:pt x="86086" y="103489"/>
                  </a:cubicBezTo>
                  <a:cubicBezTo>
                    <a:pt x="86591" y="103489"/>
                    <a:pt x="86894" y="103774"/>
                    <a:pt x="87173" y="104158"/>
                  </a:cubicBezTo>
                  <a:cubicBezTo>
                    <a:pt x="87314" y="104353"/>
                    <a:pt x="87533" y="104495"/>
                    <a:pt x="87716" y="104661"/>
                  </a:cubicBezTo>
                  <a:cubicBezTo>
                    <a:pt x="87909" y="104645"/>
                    <a:pt x="88186" y="104639"/>
                    <a:pt x="87950" y="104358"/>
                  </a:cubicBezTo>
                  <a:cubicBezTo>
                    <a:pt x="87724" y="104089"/>
                    <a:pt x="87349" y="103946"/>
                    <a:pt x="87248" y="103519"/>
                  </a:cubicBezTo>
                  <a:cubicBezTo>
                    <a:pt x="87319" y="103505"/>
                    <a:pt x="87386" y="103499"/>
                    <a:pt x="87449" y="103499"/>
                  </a:cubicBezTo>
                  <a:cubicBezTo>
                    <a:pt x="88025" y="103499"/>
                    <a:pt x="88286" y="104041"/>
                    <a:pt x="88687" y="104324"/>
                  </a:cubicBezTo>
                  <a:cubicBezTo>
                    <a:pt x="88656" y="104367"/>
                    <a:pt x="88633" y="104434"/>
                    <a:pt x="88592" y="104449"/>
                  </a:cubicBezTo>
                  <a:cubicBezTo>
                    <a:pt x="88292" y="104553"/>
                    <a:pt x="88000" y="104659"/>
                    <a:pt x="88504" y="104905"/>
                  </a:cubicBezTo>
                  <a:lnTo>
                    <a:pt x="88503" y="104905"/>
                  </a:lnTo>
                  <a:cubicBezTo>
                    <a:pt x="88671" y="104987"/>
                    <a:pt x="88811" y="105058"/>
                    <a:pt x="88692" y="105258"/>
                  </a:cubicBezTo>
                  <a:cubicBezTo>
                    <a:pt x="88650" y="105329"/>
                    <a:pt x="88597" y="105353"/>
                    <a:pt x="88540" y="105353"/>
                  </a:cubicBezTo>
                  <a:cubicBezTo>
                    <a:pt x="88468" y="105353"/>
                    <a:pt x="88391" y="105314"/>
                    <a:pt x="88328" y="105284"/>
                  </a:cubicBezTo>
                  <a:cubicBezTo>
                    <a:pt x="88007" y="105130"/>
                    <a:pt x="87641" y="105073"/>
                    <a:pt x="87365" y="104826"/>
                  </a:cubicBezTo>
                  <a:cubicBezTo>
                    <a:pt x="86015" y="104224"/>
                    <a:pt x="84631" y="103700"/>
                    <a:pt x="83324" y="103003"/>
                  </a:cubicBezTo>
                  <a:cubicBezTo>
                    <a:pt x="83297" y="103011"/>
                    <a:pt x="83274" y="103020"/>
                    <a:pt x="83253" y="103029"/>
                  </a:cubicBezTo>
                  <a:cubicBezTo>
                    <a:pt x="83256" y="103009"/>
                    <a:pt x="83259" y="102989"/>
                    <a:pt x="83260" y="102967"/>
                  </a:cubicBezTo>
                  <a:cubicBezTo>
                    <a:pt x="82475" y="102719"/>
                    <a:pt x="81835" y="102175"/>
                    <a:pt x="81066" y="101895"/>
                  </a:cubicBezTo>
                  <a:cubicBezTo>
                    <a:pt x="81068" y="101888"/>
                    <a:pt x="81070" y="101882"/>
                    <a:pt x="81072" y="101877"/>
                  </a:cubicBezTo>
                  <a:cubicBezTo>
                    <a:pt x="80948" y="101683"/>
                    <a:pt x="80707" y="101584"/>
                    <a:pt x="80631" y="101350"/>
                  </a:cubicBezTo>
                  <a:cubicBezTo>
                    <a:pt x="80554" y="101303"/>
                    <a:pt x="80519" y="101247"/>
                    <a:pt x="80611" y="101185"/>
                  </a:cubicBezTo>
                  <a:cubicBezTo>
                    <a:pt x="80611" y="101185"/>
                    <a:pt x="80612" y="101185"/>
                    <a:pt x="80612" y="101185"/>
                  </a:cubicBezTo>
                  <a:close/>
                  <a:moveTo>
                    <a:pt x="86253" y="104986"/>
                  </a:moveTo>
                  <a:cubicBezTo>
                    <a:pt x="86671" y="104986"/>
                    <a:pt x="86967" y="105154"/>
                    <a:pt x="87336" y="105313"/>
                  </a:cubicBezTo>
                  <a:cubicBezTo>
                    <a:pt x="87221" y="105572"/>
                    <a:pt x="87037" y="105660"/>
                    <a:pt x="86819" y="105660"/>
                  </a:cubicBezTo>
                  <a:cubicBezTo>
                    <a:pt x="86783" y="105660"/>
                    <a:pt x="86747" y="105658"/>
                    <a:pt x="86710" y="105654"/>
                  </a:cubicBezTo>
                  <a:cubicBezTo>
                    <a:pt x="86385" y="105616"/>
                    <a:pt x="86264" y="105386"/>
                    <a:pt x="86233" y="104987"/>
                  </a:cubicBezTo>
                  <a:lnTo>
                    <a:pt x="86233" y="104986"/>
                  </a:lnTo>
                  <a:cubicBezTo>
                    <a:pt x="86240" y="104986"/>
                    <a:pt x="86246" y="104986"/>
                    <a:pt x="86253" y="104986"/>
                  </a:cubicBezTo>
                  <a:close/>
                  <a:moveTo>
                    <a:pt x="18669" y="104493"/>
                  </a:moveTo>
                  <a:cubicBezTo>
                    <a:pt x="18579" y="104888"/>
                    <a:pt x="18236" y="105109"/>
                    <a:pt x="18019" y="105417"/>
                  </a:cubicBezTo>
                  <a:cubicBezTo>
                    <a:pt x="17936" y="105535"/>
                    <a:pt x="17877" y="105713"/>
                    <a:pt x="17687" y="105713"/>
                  </a:cubicBezTo>
                  <a:cubicBezTo>
                    <a:pt x="17677" y="105713"/>
                    <a:pt x="17666" y="105712"/>
                    <a:pt x="17655" y="105711"/>
                  </a:cubicBezTo>
                  <a:cubicBezTo>
                    <a:pt x="17591" y="104789"/>
                    <a:pt x="17803" y="104532"/>
                    <a:pt x="18669" y="104493"/>
                  </a:cubicBezTo>
                  <a:close/>
                  <a:moveTo>
                    <a:pt x="44037" y="102713"/>
                  </a:moveTo>
                  <a:cubicBezTo>
                    <a:pt x="44389" y="102949"/>
                    <a:pt x="44744" y="103059"/>
                    <a:pt x="45110" y="103059"/>
                  </a:cubicBezTo>
                  <a:cubicBezTo>
                    <a:pt x="45344" y="103059"/>
                    <a:pt x="45582" y="103015"/>
                    <a:pt x="45828" y="102930"/>
                  </a:cubicBezTo>
                  <a:lnTo>
                    <a:pt x="45828" y="102930"/>
                  </a:lnTo>
                  <a:cubicBezTo>
                    <a:pt x="45913" y="103669"/>
                    <a:pt x="45787" y="104355"/>
                    <a:pt x="45764" y="105041"/>
                  </a:cubicBezTo>
                  <a:cubicBezTo>
                    <a:pt x="45756" y="105269"/>
                    <a:pt x="45648" y="105386"/>
                    <a:pt x="45398" y="105386"/>
                  </a:cubicBezTo>
                  <a:cubicBezTo>
                    <a:pt x="44796" y="105386"/>
                    <a:pt x="44273" y="105636"/>
                    <a:pt x="43685" y="106027"/>
                  </a:cubicBezTo>
                  <a:cubicBezTo>
                    <a:pt x="43709" y="104881"/>
                    <a:pt x="43906" y="103844"/>
                    <a:pt x="44037" y="102713"/>
                  </a:cubicBezTo>
                  <a:close/>
                  <a:moveTo>
                    <a:pt x="88186" y="105631"/>
                  </a:moveTo>
                  <a:cubicBezTo>
                    <a:pt x="88192" y="105631"/>
                    <a:pt x="88199" y="105631"/>
                    <a:pt x="88205" y="105631"/>
                  </a:cubicBezTo>
                  <a:cubicBezTo>
                    <a:pt x="88422" y="105646"/>
                    <a:pt x="88579" y="105724"/>
                    <a:pt x="88569" y="105963"/>
                  </a:cubicBezTo>
                  <a:cubicBezTo>
                    <a:pt x="88523" y="106102"/>
                    <a:pt x="88557" y="106305"/>
                    <a:pt x="88388" y="106305"/>
                  </a:cubicBezTo>
                  <a:cubicBezTo>
                    <a:pt x="88386" y="106305"/>
                    <a:pt x="88385" y="106305"/>
                    <a:pt x="88383" y="106305"/>
                  </a:cubicBezTo>
                  <a:cubicBezTo>
                    <a:pt x="88108" y="106299"/>
                    <a:pt x="88057" y="106052"/>
                    <a:pt x="88022" y="105835"/>
                  </a:cubicBezTo>
                  <a:cubicBezTo>
                    <a:pt x="88003" y="105719"/>
                    <a:pt x="88058" y="105631"/>
                    <a:pt x="88186" y="105631"/>
                  </a:cubicBezTo>
                  <a:close/>
                  <a:moveTo>
                    <a:pt x="39053" y="104928"/>
                  </a:moveTo>
                  <a:cubicBezTo>
                    <a:pt x="39567" y="104928"/>
                    <a:pt x="39629" y="105430"/>
                    <a:pt x="40024" y="105624"/>
                  </a:cubicBezTo>
                  <a:cubicBezTo>
                    <a:pt x="39776" y="105909"/>
                    <a:pt x="39571" y="105942"/>
                    <a:pt x="39339" y="105946"/>
                  </a:cubicBezTo>
                  <a:cubicBezTo>
                    <a:pt x="37445" y="105984"/>
                    <a:pt x="35553" y="106013"/>
                    <a:pt x="33695" y="106470"/>
                  </a:cubicBezTo>
                  <a:cubicBezTo>
                    <a:pt x="33624" y="106488"/>
                    <a:pt x="33560" y="106496"/>
                    <a:pt x="33503" y="106496"/>
                  </a:cubicBezTo>
                  <a:cubicBezTo>
                    <a:pt x="33216" y="106496"/>
                    <a:pt x="33125" y="106276"/>
                    <a:pt x="33224" y="105924"/>
                  </a:cubicBezTo>
                  <a:cubicBezTo>
                    <a:pt x="33364" y="105424"/>
                    <a:pt x="33663" y="105233"/>
                    <a:pt x="34175" y="105179"/>
                  </a:cubicBezTo>
                  <a:cubicBezTo>
                    <a:pt x="35784" y="105008"/>
                    <a:pt x="37401" y="105004"/>
                    <a:pt x="39015" y="104928"/>
                  </a:cubicBezTo>
                  <a:cubicBezTo>
                    <a:pt x="39028" y="104928"/>
                    <a:pt x="39041" y="104928"/>
                    <a:pt x="39053" y="104928"/>
                  </a:cubicBezTo>
                  <a:close/>
                  <a:moveTo>
                    <a:pt x="21269" y="105363"/>
                  </a:moveTo>
                  <a:cubicBezTo>
                    <a:pt x="21271" y="105363"/>
                    <a:pt x="21273" y="105364"/>
                    <a:pt x="21275" y="105364"/>
                  </a:cubicBezTo>
                  <a:cubicBezTo>
                    <a:pt x="21369" y="105410"/>
                    <a:pt x="21343" y="105490"/>
                    <a:pt x="21301" y="105564"/>
                  </a:cubicBezTo>
                  <a:cubicBezTo>
                    <a:pt x="21155" y="106001"/>
                    <a:pt x="20832" y="106277"/>
                    <a:pt x="20442" y="106520"/>
                  </a:cubicBezTo>
                  <a:cubicBezTo>
                    <a:pt x="20405" y="105922"/>
                    <a:pt x="20426" y="105890"/>
                    <a:pt x="21152" y="105444"/>
                  </a:cubicBezTo>
                  <a:cubicBezTo>
                    <a:pt x="21190" y="105417"/>
                    <a:pt x="21242" y="105363"/>
                    <a:pt x="21269" y="105363"/>
                  </a:cubicBezTo>
                  <a:close/>
                  <a:moveTo>
                    <a:pt x="98013" y="105775"/>
                  </a:moveTo>
                  <a:lnTo>
                    <a:pt x="98013" y="105775"/>
                  </a:lnTo>
                  <a:cubicBezTo>
                    <a:pt x="98113" y="105795"/>
                    <a:pt x="98206" y="105884"/>
                    <a:pt x="98308" y="105884"/>
                  </a:cubicBezTo>
                  <a:cubicBezTo>
                    <a:pt x="98349" y="105884"/>
                    <a:pt x="98391" y="105870"/>
                    <a:pt x="98436" y="105831"/>
                  </a:cubicBezTo>
                  <a:lnTo>
                    <a:pt x="98436" y="105831"/>
                  </a:lnTo>
                  <a:cubicBezTo>
                    <a:pt x="98287" y="106241"/>
                    <a:pt x="98708" y="106341"/>
                    <a:pt x="98861" y="106588"/>
                  </a:cubicBezTo>
                  <a:cubicBezTo>
                    <a:pt x="98910" y="106635"/>
                    <a:pt x="98953" y="106707"/>
                    <a:pt x="99018" y="106707"/>
                  </a:cubicBezTo>
                  <a:cubicBezTo>
                    <a:pt x="99038" y="106707"/>
                    <a:pt x="99060" y="106700"/>
                    <a:pt x="99086" y="106683"/>
                  </a:cubicBezTo>
                  <a:lnTo>
                    <a:pt x="99086" y="106683"/>
                  </a:lnTo>
                  <a:cubicBezTo>
                    <a:pt x="98993" y="106820"/>
                    <a:pt x="99123" y="106980"/>
                    <a:pt x="99054" y="107119"/>
                  </a:cubicBezTo>
                  <a:cubicBezTo>
                    <a:pt x="98206" y="106956"/>
                    <a:pt x="98185" y="106928"/>
                    <a:pt x="98013" y="105775"/>
                  </a:cubicBezTo>
                  <a:close/>
                  <a:moveTo>
                    <a:pt x="105876" y="105909"/>
                  </a:moveTo>
                  <a:cubicBezTo>
                    <a:pt x="106830" y="105909"/>
                    <a:pt x="107215" y="106527"/>
                    <a:pt x="106858" y="107586"/>
                  </a:cubicBezTo>
                  <a:lnTo>
                    <a:pt x="106855" y="107586"/>
                  </a:lnTo>
                  <a:cubicBezTo>
                    <a:pt x="106257" y="107117"/>
                    <a:pt x="105785" y="106563"/>
                    <a:pt x="105310" y="105969"/>
                  </a:cubicBezTo>
                  <a:cubicBezTo>
                    <a:pt x="105517" y="105928"/>
                    <a:pt x="105706" y="105909"/>
                    <a:pt x="105876" y="105909"/>
                  </a:cubicBezTo>
                  <a:close/>
                  <a:moveTo>
                    <a:pt x="17037" y="106405"/>
                  </a:moveTo>
                  <a:cubicBezTo>
                    <a:pt x="17068" y="106405"/>
                    <a:pt x="17100" y="106405"/>
                    <a:pt x="17133" y="106406"/>
                  </a:cubicBezTo>
                  <a:cubicBezTo>
                    <a:pt x="16907" y="106894"/>
                    <a:pt x="16561" y="107259"/>
                    <a:pt x="16131" y="107721"/>
                  </a:cubicBezTo>
                  <a:lnTo>
                    <a:pt x="16131" y="107721"/>
                  </a:lnTo>
                  <a:cubicBezTo>
                    <a:pt x="15962" y="106738"/>
                    <a:pt x="16206" y="106405"/>
                    <a:pt x="17037" y="106405"/>
                  </a:cubicBezTo>
                  <a:close/>
                  <a:moveTo>
                    <a:pt x="28034" y="107288"/>
                  </a:moveTo>
                  <a:cubicBezTo>
                    <a:pt x="28173" y="107288"/>
                    <a:pt x="28297" y="107368"/>
                    <a:pt x="28406" y="107532"/>
                  </a:cubicBezTo>
                  <a:lnTo>
                    <a:pt x="28404" y="107532"/>
                  </a:lnTo>
                  <a:cubicBezTo>
                    <a:pt x="28345" y="107584"/>
                    <a:pt x="28308" y="107642"/>
                    <a:pt x="28265" y="107648"/>
                  </a:cubicBezTo>
                  <a:cubicBezTo>
                    <a:pt x="28128" y="107666"/>
                    <a:pt x="27986" y="107746"/>
                    <a:pt x="27850" y="107746"/>
                  </a:cubicBezTo>
                  <a:cubicBezTo>
                    <a:pt x="27783" y="107746"/>
                    <a:pt x="27717" y="107727"/>
                    <a:pt x="27653" y="107671"/>
                  </a:cubicBezTo>
                  <a:cubicBezTo>
                    <a:pt x="27566" y="107596"/>
                    <a:pt x="27636" y="107460"/>
                    <a:pt x="27728" y="107398"/>
                  </a:cubicBezTo>
                  <a:cubicBezTo>
                    <a:pt x="27836" y="107325"/>
                    <a:pt x="27939" y="107288"/>
                    <a:pt x="28034" y="107288"/>
                  </a:cubicBezTo>
                  <a:close/>
                  <a:moveTo>
                    <a:pt x="39144" y="106308"/>
                  </a:moveTo>
                  <a:cubicBezTo>
                    <a:pt x="39072" y="106709"/>
                    <a:pt x="38887" y="107079"/>
                    <a:pt x="39089" y="107438"/>
                  </a:cubicBezTo>
                  <a:lnTo>
                    <a:pt x="39089" y="107439"/>
                  </a:lnTo>
                  <a:cubicBezTo>
                    <a:pt x="38787" y="107452"/>
                    <a:pt x="38486" y="107460"/>
                    <a:pt x="38185" y="107479"/>
                  </a:cubicBezTo>
                  <a:cubicBezTo>
                    <a:pt x="36928" y="107557"/>
                    <a:pt x="35663" y="107553"/>
                    <a:pt x="34427" y="107848"/>
                  </a:cubicBezTo>
                  <a:cubicBezTo>
                    <a:pt x="34091" y="107640"/>
                    <a:pt x="34091" y="107640"/>
                    <a:pt x="33902" y="106916"/>
                  </a:cubicBezTo>
                  <a:cubicBezTo>
                    <a:pt x="35595" y="106481"/>
                    <a:pt x="37313" y="106316"/>
                    <a:pt x="39144" y="106308"/>
                  </a:cubicBezTo>
                  <a:close/>
                  <a:moveTo>
                    <a:pt x="23486" y="106380"/>
                  </a:moveTo>
                  <a:cubicBezTo>
                    <a:pt x="23796" y="106802"/>
                    <a:pt x="23737" y="107192"/>
                    <a:pt x="23465" y="107540"/>
                  </a:cubicBezTo>
                  <a:lnTo>
                    <a:pt x="23465" y="107541"/>
                  </a:lnTo>
                  <a:cubicBezTo>
                    <a:pt x="23278" y="107780"/>
                    <a:pt x="23053" y="107957"/>
                    <a:pt x="22738" y="107957"/>
                  </a:cubicBezTo>
                  <a:cubicBezTo>
                    <a:pt x="22611" y="107957"/>
                    <a:pt x="22469" y="107928"/>
                    <a:pt x="22310" y="107863"/>
                  </a:cubicBezTo>
                  <a:cubicBezTo>
                    <a:pt x="22692" y="107323"/>
                    <a:pt x="23000" y="106812"/>
                    <a:pt x="23486" y="106380"/>
                  </a:cubicBezTo>
                  <a:close/>
                  <a:moveTo>
                    <a:pt x="100408" y="107796"/>
                  </a:moveTo>
                  <a:cubicBezTo>
                    <a:pt x="100489" y="107796"/>
                    <a:pt x="100494" y="107872"/>
                    <a:pt x="100458" y="107990"/>
                  </a:cubicBezTo>
                  <a:cubicBezTo>
                    <a:pt x="100444" y="107992"/>
                    <a:pt x="100432" y="107993"/>
                    <a:pt x="100420" y="107993"/>
                  </a:cubicBezTo>
                  <a:cubicBezTo>
                    <a:pt x="100322" y="107993"/>
                    <a:pt x="100289" y="107928"/>
                    <a:pt x="100294" y="107826"/>
                  </a:cubicBezTo>
                  <a:cubicBezTo>
                    <a:pt x="100343" y="107806"/>
                    <a:pt x="100380" y="107796"/>
                    <a:pt x="100408" y="107796"/>
                  </a:cubicBezTo>
                  <a:close/>
                  <a:moveTo>
                    <a:pt x="26314" y="107570"/>
                  </a:moveTo>
                  <a:cubicBezTo>
                    <a:pt x="26320" y="107575"/>
                    <a:pt x="26325" y="107579"/>
                    <a:pt x="26331" y="107584"/>
                  </a:cubicBezTo>
                  <a:cubicBezTo>
                    <a:pt x="26479" y="107686"/>
                    <a:pt x="26721" y="107604"/>
                    <a:pt x="26841" y="107873"/>
                  </a:cubicBezTo>
                  <a:cubicBezTo>
                    <a:pt x="26641" y="108074"/>
                    <a:pt x="26377" y="108047"/>
                    <a:pt x="26138" y="108061"/>
                  </a:cubicBezTo>
                  <a:cubicBezTo>
                    <a:pt x="25932" y="107828"/>
                    <a:pt x="26196" y="107716"/>
                    <a:pt x="26315" y="107571"/>
                  </a:cubicBezTo>
                  <a:lnTo>
                    <a:pt x="26314" y="107570"/>
                  </a:lnTo>
                  <a:close/>
                  <a:moveTo>
                    <a:pt x="45100" y="105989"/>
                  </a:moveTo>
                  <a:cubicBezTo>
                    <a:pt x="45336" y="105989"/>
                    <a:pt x="45399" y="106172"/>
                    <a:pt x="45378" y="106617"/>
                  </a:cubicBezTo>
                  <a:cubicBezTo>
                    <a:pt x="45347" y="107024"/>
                    <a:pt x="45245" y="107454"/>
                    <a:pt x="44950" y="107808"/>
                  </a:cubicBezTo>
                  <a:cubicBezTo>
                    <a:pt x="44819" y="107966"/>
                    <a:pt x="44665" y="108107"/>
                    <a:pt x="44457" y="108107"/>
                  </a:cubicBezTo>
                  <a:cubicBezTo>
                    <a:pt x="44410" y="108107"/>
                    <a:pt x="44361" y="108099"/>
                    <a:pt x="44308" y="108084"/>
                  </a:cubicBezTo>
                  <a:cubicBezTo>
                    <a:pt x="44037" y="108003"/>
                    <a:pt x="43918" y="107792"/>
                    <a:pt x="43865" y="107533"/>
                  </a:cubicBezTo>
                  <a:cubicBezTo>
                    <a:pt x="43741" y="106927"/>
                    <a:pt x="44108" y="106289"/>
                    <a:pt x="44699" y="106082"/>
                  </a:cubicBezTo>
                  <a:cubicBezTo>
                    <a:pt x="44868" y="106022"/>
                    <a:pt x="45000" y="105989"/>
                    <a:pt x="45100" y="105989"/>
                  </a:cubicBezTo>
                  <a:close/>
                  <a:moveTo>
                    <a:pt x="100584" y="107966"/>
                  </a:moveTo>
                  <a:cubicBezTo>
                    <a:pt x="100734" y="107966"/>
                    <a:pt x="100776" y="108167"/>
                    <a:pt x="100896" y="108221"/>
                  </a:cubicBezTo>
                  <a:cubicBezTo>
                    <a:pt x="100930" y="108444"/>
                    <a:pt x="101293" y="108550"/>
                    <a:pt x="101118" y="108845"/>
                  </a:cubicBezTo>
                  <a:lnTo>
                    <a:pt x="101115" y="108845"/>
                  </a:lnTo>
                  <a:lnTo>
                    <a:pt x="100950" y="108844"/>
                  </a:lnTo>
                  <a:cubicBezTo>
                    <a:pt x="100888" y="108682"/>
                    <a:pt x="100807" y="108538"/>
                    <a:pt x="100615" y="108508"/>
                  </a:cubicBezTo>
                  <a:cubicBezTo>
                    <a:pt x="100615" y="108405"/>
                    <a:pt x="100577" y="108341"/>
                    <a:pt x="100473" y="108341"/>
                  </a:cubicBezTo>
                  <a:cubicBezTo>
                    <a:pt x="100465" y="108341"/>
                    <a:pt x="100457" y="108341"/>
                    <a:pt x="100448" y="108342"/>
                  </a:cubicBezTo>
                  <a:cubicBezTo>
                    <a:pt x="100455" y="108227"/>
                    <a:pt x="100464" y="108111"/>
                    <a:pt x="100473" y="107997"/>
                  </a:cubicBezTo>
                  <a:cubicBezTo>
                    <a:pt x="100516" y="107975"/>
                    <a:pt x="100553" y="107966"/>
                    <a:pt x="100584" y="107966"/>
                  </a:cubicBezTo>
                  <a:close/>
                  <a:moveTo>
                    <a:pt x="62895" y="107261"/>
                  </a:moveTo>
                  <a:cubicBezTo>
                    <a:pt x="65618" y="107261"/>
                    <a:pt x="68341" y="107312"/>
                    <a:pt x="71062" y="107475"/>
                  </a:cubicBezTo>
                  <a:cubicBezTo>
                    <a:pt x="71102" y="107477"/>
                    <a:pt x="71142" y="107478"/>
                    <a:pt x="71182" y="107478"/>
                  </a:cubicBezTo>
                  <a:cubicBezTo>
                    <a:pt x="71391" y="107478"/>
                    <a:pt x="71601" y="107451"/>
                    <a:pt x="71811" y="107440"/>
                  </a:cubicBezTo>
                  <a:cubicBezTo>
                    <a:pt x="71978" y="107620"/>
                    <a:pt x="72121" y="107834"/>
                    <a:pt x="72318" y="107969"/>
                  </a:cubicBezTo>
                  <a:cubicBezTo>
                    <a:pt x="72794" y="108292"/>
                    <a:pt x="72651" y="108569"/>
                    <a:pt x="72302" y="108860"/>
                  </a:cubicBezTo>
                  <a:cubicBezTo>
                    <a:pt x="72021" y="108721"/>
                    <a:pt x="71718" y="108691"/>
                    <a:pt x="71411" y="108668"/>
                  </a:cubicBezTo>
                  <a:cubicBezTo>
                    <a:pt x="70385" y="108590"/>
                    <a:pt x="69360" y="108472"/>
                    <a:pt x="68333" y="108436"/>
                  </a:cubicBezTo>
                  <a:cubicBezTo>
                    <a:pt x="67013" y="108389"/>
                    <a:pt x="65693" y="108337"/>
                    <a:pt x="64372" y="108337"/>
                  </a:cubicBezTo>
                  <a:cubicBezTo>
                    <a:pt x="63358" y="108337"/>
                    <a:pt x="62344" y="108367"/>
                    <a:pt x="61329" y="108456"/>
                  </a:cubicBezTo>
                  <a:cubicBezTo>
                    <a:pt x="60444" y="108533"/>
                    <a:pt x="59556" y="108629"/>
                    <a:pt x="58664" y="108629"/>
                  </a:cubicBezTo>
                  <a:cubicBezTo>
                    <a:pt x="58526" y="108629"/>
                    <a:pt x="58388" y="108626"/>
                    <a:pt x="58249" y="108621"/>
                  </a:cubicBezTo>
                  <a:lnTo>
                    <a:pt x="58249" y="108621"/>
                  </a:lnTo>
                  <a:lnTo>
                    <a:pt x="58249" y="108621"/>
                  </a:lnTo>
                  <a:cubicBezTo>
                    <a:pt x="58213" y="108222"/>
                    <a:pt x="58028" y="107899"/>
                    <a:pt x="57749" y="107619"/>
                  </a:cubicBezTo>
                  <a:cubicBezTo>
                    <a:pt x="57671" y="107541"/>
                    <a:pt x="57504" y="107441"/>
                    <a:pt x="57714" y="107316"/>
                  </a:cubicBezTo>
                  <a:lnTo>
                    <a:pt x="57714" y="107316"/>
                  </a:lnTo>
                  <a:cubicBezTo>
                    <a:pt x="57867" y="107341"/>
                    <a:pt x="58020" y="107355"/>
                    <a:pt x="58173" y="107355"/>
                  </a:cubicBezTo>
                  <a:cubicBezTo>
                    <a:pt x="58353" y="107355"/>
                    <a:pt x="58534" y="107335"/>
                    <a:pt x="58714" y="107294"/>
                  </a:cubicBezTo>
                  <a:cubicBezTo>
                    <a:pt x="60108" y="107274"/>
                    <a:pt x="61501" y="107261"/>
                    <a:pt x="62895" y="107261"/>
                  </a:cubicBezTo>
                  <a:close/>
                  <a:moveTo>
                    <a:pt x="81604" y="108499"/>
                  </a:moveTo>
                  <a:cubicBezTo>
                    <a:pt x="81870" y="108499"/>
                    <a:pt x="82038" y="108682"/>
                    <a:pt x="82249" y="108897"/>
                  </a:cubicBezTo>
                  <a:cubicBezTo>
                    <a:pt x="82164" y="108916"/>
                    <a:pt x="82087" y="108924"/>
                    <a:pt x="82014" y="108924"/>
                  </a:cubicBezTo>
                  <a:cubicBezTo>
                    <a:pt x="81736" y="108924"/>
                    <a:pt x="81526" y="108797"/>
                    <a:pt x="81250" y="108587"/>
                  </a:cubicBezTo>
                  <a:lnTo>
                    <a:pt x="81251" y="108586"/>
                  </a:lnTo>
                  <a:cubicBezTo>
                    <a:pt x="81388" y="108525"/>
                    <a:pt x="81503" y="108499"/>
                    <a:pt x="81604" y="108499"/>
                  </a:cubicBezTo>
                  <a:close/>
                  <a:moveTo>
                    <a:pt x="29052" y="107903"/>
                  </a:moveTo>
                  <a:cubicBezTo>
                    <a:pt x="29153" y="107903"/>
                    <a:pt x="29221" y="107956"/>
                    <a:pt x="29266" y="108077"/>
                  </a:cubicBezTo>
                  <a:cubicBezTo>
                    <a:pt x="29322" y="108226"/>
                    <a:pt x="29302" y="108364"/>
                    <a:pt x="29178" y="108448"/>
                  </a:cubicBezTo>
                  <a:cubicBezTo>
                    <a:pt x="28974" y="108586"/>
                    <a:pt x="28789" y="108780"/>
                    <a:pt x="28524" y="108781"/>
                  </a:cubicBezTo>
                  <a:cubicBezTo>
                    <a:pt x="28076" y="108782"/>
                    <a:pt x="27652" y="108940"/>
                    <a:pt x="27235" y="109041"/>
                  </a:cubicBezTo>
                  <a:cubicBezTo>
                    <a:pt x="27140" y="109064"/>
                    <a:pt x="27059" y="109075"/>
                    <a:pt x="26987" y="109075"/>
                  </a:cubicBezTo>
                  <a:cubicBezTo>
                    <a:pt x="26679" y="109075"/>
                    <a:pt x="26553" y="108869"/>
                    <a:pt x="26406" y="108504"/>
                  </a:cubicBezTo>
                  <a:lnTo>
                    <a:pt x="26405" y="108504"/>
                  </a:lnTo>
                  <a:cubicBezTo>
                    <a:pt x="27265" y="108195"/>
                    <a:pt x="28124" y="108126"/>
                    <a:pt x="28949" y="107918"/>
                  </a:cubicBezTo>
                  <a:cubicBezTo>
                    <a:pt x="28987" y="107909"/>
                    <a:pt x="29021" y="107903"/>
                    <a:pt x="29052" y="107903"/>
                  </a:cubicBezTo>
                  <a:close/>
                  <a:moveTo>
                    <a:pt x="99775" y="107514"/>
                  </a:moveTo>
                  <a:lnTo>
                    <a:pt x="99775" y="107514"/>
                  </a:lnTo>
                  <a:cubicBezTo>
                    <a:pt x="99812" y="107941"/>
                    <a:pt x="100051" y="108204"/>
                    <a:pt x="100444" y="108344"/>
                  </a:cubicBezTo>
                  <a:cubicBezTo>
                    <a:pt x="100418" y="108457"/>
                    <a:pt x="100427" y="108535"/>
                    <a:pt x="100514" y="108535"/>
                  </a:cubicBezTo>
                  <a:cubicBezTo>
                    <a:pt x="100538" y="108535"/>
                    <a:pt x="100567" y="108530"/>
                    <a:pt x="100602" y="108518"/>
                  </a:cubicBezTo>
                  <a:lnTo>
                    <a:pt x="100602" y="108518"/>
                  </a:lnTo>
                  <a:cubicBezTo>
                    <a:pt x="100460" y="108683"/>
                    <a:pt x="100628" y="108751"/>
                    <a:pt x="100718" y="108843"/>
                  </a:cubicBezTo>
                  <a:cubicBezTo>
                    <a:pt x="100491" y="109036"/>
                    <a:pt x="100374" y="109136"/>
                    <a:pt x="100243" y="109136"/>
                  </a:cubicBezTo>
                  <a:cubicBezTo>
                    <a:pt x="100105" y="109136"/>
                    <a:pt x="99951" y="109025"/>
                    <a:pt x="99634" y="108797"/>
                  </a:cubicBezTo>
                  <a:cubicBezTo>
                    <a:pt x="99479" y="108383"/>
                    <a:pt x="99364" y="107965"/>
                    <a:pt x="99461" y="107517"/>
                  </a:cubicBezTo>
                  <a:lnTo>
                    <a:pt x="99461" y="107517"/>
                  </a:lnTo>
                  <a:cubicBezTo>
                    <a:pt x="99530" y="107519"/>
                    <a:pt x="99600" y="107568"/>
                    <a:pt x="99669" y="107568"/>
                  </a:cubicBezTo>
                  <a:cubicBezTo>
                    <a:pt x="99704" y="107568"/>
                    <a:pt x="99740" y="107555"/>
                    <a:pt x="99775" y="107514"/>
                  </a:cubicBezTo>
                  <a:close/>
                  <a:moveTo>
                    <a:pt x="39125" y="107652"/>
                  </a:moveTo>
                  <a:cubicBezTo>
                    <a:pt x="39259" y="107778"/>
                    <a:pt x="39467" y="107812"/>
                    <a:pt x="39556" y="107994"/>
                  </a:cubicBezTo>
                  <a:cubicBezTo>
                    <a:pt x="39205" y="108637"/>
                    <a:pt x="38678" y="108896"/>
                    <a:pt x="37943" y="108914"/>
                  </a:cubicBezTo>
                  <a:cubicBezTo>
                    <a:pt x="36782" y="108941"/>
                    <a:pt x="35627" y="109090"/>
                    <a:pt x="34508" y="109424"/>
                  </a:cubicBezTo>
                  <a:cubicBezTo>
                    <a:pt x="34389" y="109459"/>
                    <a:pt x="34275" y="109478"/>
                    <a:pt x="34164" y="109478"/>
                  </a:cubicBezTo>
                  <a:cubicBezTo>
                    <a:pt x="33950" y="109478"/>
                    <a:pt x="33746" y="109408"/>
                    <a:pt x="33536" y="109251"/>
                  </a:cubicBezTo>
                  <a:cubicBezTo>
                    <a:pt x="33820" y="108876"/>
                    <a:pt x="33845" y="108302"/>
                    <a:pt x="34427" y="108154"/>
                  </a:cubicBezTo>
                  <a:cubicBezTo>
                    <a:pt x="35775" y="108007"/>
                    <a:pt x="37121" y="107831"/>
                    <a:pt x="38480" y="107792"/>
                  </a:cubicBezTo>
                  <a:cubicBezTo>
                    <a:pt x="38696" y="107787"/>
                    <a:pt x="38910" y="107701"/>
                    <a:pt x="39125" y="107652"/>
                  </a:cubicBezTo>
                  <a:close/>
                  <a:moveTo>
                    <a:pt x="15389" y="108601"/>
                  </a:moveTo>
                  <a:lnTo>
                    <a:pt x="15389" y="108601"/>
                  </a:lnTo>
                  <a:cubicBezTo>
                    <a:pt x="15233" y="109058"/>
                    <a:pt x="15058" y="109322"/>
                    <a:pt x="14715" y="109511"/>
                  </a:cubicBezTo>
                  <a:cubicBezTo>
                    <a:pt x="14541" y="108937"/>
                    <a:pt x="14877" y="108795"/>
                    <a:pt x="15389" y="108601"/>
                  </a:cubicBezTo>
                  <a:close/>
                  <a:moveTo>
                    <a:pt x="103567" y="108403"/>
                  </a:moveTo>
                  <a:lnTo>
                    <a:pt x="103567" y="108403"/>
                  </a:lnTo>
                  <a:cubicBezTo>
                    <a:pt x="104272" y="108810"/>
                    <a:pt x="104369" y="108922"/>
                    <a:pt x="104645" y="109627"/>
                  </a:cubicBezTo>
                  <a:cubicBezTo>
                    <a:pt x="103931" y="109419"/>
                    <a:pt x="103648" y="109099"/>
                    <a:pt x="103567" y="108403"/>
                  </a:cubicBezTo>
                  <a:close/>
                  <a:moveTo>
                    <a:pt x="84196" y="109669"/>
                  </a:moveTo>
                  <a:cubicBezTo>
                    <a:pt x="84180" y="109683"/>
                    <a:pt x="84168" y="109702"/>
                    <a:pt x="84162" y="109722"/>
                  </a:cubicBezTo>
                  <a:cubicBezTo>
                    <a:pt x="84182" y="109709"/>
                    <a:pt x="84199" y="109694"/>
                    <a:pt x="84212" y="109675"/>
                  </a:cubicBezTo>
                  <a:lnTo>
                    <a:pt x="84196" y="109669"/>
                  </a:lnTo>
                  <a:close/>
                  <a:moveTo>
                    <a:pt x="19469" y="107611"/>
                  </a:moveTo>
                  <a:lnTo>
                    <a:pt x="19469" y="107611"/>
                  </a:lnTo>
                  <a:cubicBezTo>
                    <a:pt x="19433" y="108557"/>
                    <a:pt x="18748" y="109405"/>
                    <a:pt x="17687" y="109814"/>
                  </a:cubicBezTo>
                  <a:lnTo>
                    <a:pt x="17687" y="109813"/>
                  </a:lnTo>
                  <a:cubicBezTo>
                    <a:pt x="17563" y="108650"/>
                    <a:pt x="18194" y="107873"/>
                    <a:pt x="19469" y="107611"/>
                  </a:cubicBezTo>
                  <a:close/>
                  <a:moveTo>
                    <a:pt x="108034" y="108048"/>
                  </a:moveTo>
                  <a:cubicBezTo>
                    <a:pt x="108279" y="108048"/>
                    <a:pt x="108504" y="108135"/>
                    <a:pt x="108703" y="108298"/>
                  </a:cubicBezTo>
                  <a:lnTo>
                    <a:pt x="108702" y="108299"/>
                  </a:lnTo>
                  <a:cubicBezTo>
                    <a:pt x="109182" y="108695"/>
                    <a:pt x="109226" y="109240"/>
                    <a:pt x="108940" y="109978"/>
                  </a:cubicBezTo>
                  <a:lnTo>
                    <a:pt x="107367" y="108244"/>
                  </a:lnTo>
                  <a:cubicBezTo>
                    <a:pt x="107601" y="108111"/>
                    <a:pt x="107825" y="108048"/>
                    <a:pt x="108034" y="108048"/>
                  </a:cubicBezTo>
                  <a:close/>
                  <a:moveTo>
                    <a:pt x="29118" y="109240"/>
                  </a:moveTo>
                  <a:cubicBezTo>
                    <a:pt x="29285" y="109240"/>
                    <a:pt x="29455" y="109280"/>
                    <a:pt x="29570" y="109438"/>
                  </a:cubicBezTo>
                  <a:cubicBezTo>
                    <a:pt x="29658" y="109558"/>
                    <a:pt x="29592" y="109700"/>
                    <a:pt x="29530" y="109825"/>
                  </a:cubicBezTo>
                  <a:cubicBezTo>
                    <a:pt x="29485" y="109818"/>
                    <a:pt x="29439" y="109814"/>
                    <a:pt x="29393" y="109814"/>
                  </a:cubicBezTo>
                  <a:cubicBezTo>
                    <a:pt x="29277" y="109814"/>
                    <a:pt x="29161" y="109838"/>
                    <a:pt x="29052" y="109884"/>
                  </a:cubicBezTo>
                  <a:cubicBezTo>
                    <a:pt x="28680" y="109943"/>
                    <a:pt x="28308" y="110002"/>
                    <a:pt x="27937" y="110061"/>
                  </a:cubicBezTo>
                  <a:cubicBezTo>
                    <a:pt x="27806" y="110082"/>
                    <a:pt x="27710" y="110097"/>
                    <a:pt x="27644" y="110097"/>
                  </a:cubicBezTo>
                  <a:cubicBezTo>
                    <a:pt x="27466" y="110097"/>
                    <a:pt x="27496" y="109989"/>
                    <a:pt x="27610" y="109589"/>
                  </a:cubicBezTo>
                  <a:lnTo>
                    <a:pt x="27609" y="109588"/>
                  </a:lnTo>
                  <a:lnTo>
                    <a:pt x="27621" y="109565"/>
                  </a:lnTo>
                  <a:cubicBezTo>
                    <a:pt x="28045" y="109459"/>
                    <a:pt x="28462" y="109319"/>
                    <a:pt x="28892" y="109258"/>
                  </a:cubicBezTo>
                  <a:cubicBezTo>
                    <a:pt x="28963" y="109249"/>
                    <a:pt x="29040" y="109240"/>
                    <a:pt x="29118" y="109240"/>
                  </a:cubicBezTo>
                  <a:close/>
                  <a:moveTo>
                    <a:pt x="85397" y="109639"/>
                  </a:moveTo>
                  <a:cubicBezTo>
                    <a:pt x="85445" y="109639"/>
                    <a:pt x="85497" y="109650"/>
                    <a:pt x="85550" y="109671"/>
                  </a:cubicBezTo>
                  <a:cubicBezTo>
                    <a:pt x="85735" y="109740"/>
                    <a:pt x="85892" y="109855"/>
                    <a:pt x="85977" y="110124"/>
                  </a:cubicBezTo>
                  <a:cubicBezTo>
                    <a:pt x="85891" y="110159"/>
                    <a:pt x="85810" y="110171"/>
                    <a:pt x="85731" y="110171"/>
                  </a:cubicBezTo>
                  <a:cubicBezTo>
                    <a:pt x="85608" y="110171"/>
                    <a:pt x="85492" y="110141"/>
                    <a:pt x="85378" y="110118"/>
                  </a:cubicBezTo>
                  <a:cubicBezTo>
                    <a:pt x="85238" y="110088"/>
                    <a:pt x="85103" y="110021"/>
                    <a:pt x="85153" y="109842"/>
                  </a:cubicBezTo>
                  <a:cubicBezTo>
                    <a:pt x="85194" y="109699"/>
                    <a:pt x="85286" y="109639"/>
                    <a:pt x="85397" y="109639"/>
                  </a:cubicBezTo>
                  <a:close/>
                  <a:moveTo>
                    <a:pt x="21718" y="108653"/>
                  </a:moveTo>
                  <a:cubicBezTo>
                    <a:pt x="22150" y="109599"/>
                    <a:pt x="21675" y="110293"/>
                    <a:pt x="20557" y="110293"/>
                  </a:cubicBezTo>
                  <a:cubicBezTo>
                    <a:pt x="20512" y="110293"/>
                    <a:pt x="20465" y="110292"/>
                    <a:pt x="20417" y="110290"/>
                  </a:cubicBezTo>
                  <a:cubicBezTo>
                    <a:pt x="20862" y="109655"/>
                    <a:pt x="21254" y="109138"/>
                    <a:pt x="21718" y="108653"/>
                  </a:cubicBezTo>
                  <a:close/>
                  <a:moveTo>
                    <a:pt x="29726" y="110044"/>
                  </a:moveTo>
                  <a:lnTo>
                    <a:pt x="29726" y="110044"/>
                  </a:lnTo>
                  <a:cubicBezTo>
                    <a:pt x="29734" y="110196"/>
                    <a:pt x="29887" y="110420"/>
                    <a:pt x="29693" y="110483"/>
                  </a:cubicBezTo>
                  <a:cubicBezTo>
                    <a:pt x="29651" y="110497"/>
                    <a:pt x="29609" y="110503"/>
                    <a:pt x="29567" y="110503"/>
                  </a:cubicBezTo>
                  <a:cubicBezTo>
                    <a:pt x="29377" y="110503"/>
                    <a:pt x="29203" y="110368"/>
                    <a:pt x="29075" y="110196"/>
                  </a:cubicBezTo>
                  <a:lnTo>
                    <a:pt x="29726" y="110044"/>
                  </a:lnTo>
                  <a:close/>
                  <a:moveTo>
                    <a:pt x="38612" y="109099"/>
                  </a:moveTo>
                  <a:lnTo>
                    <a:pt x="38612" y="109100"/>
                  </a:lnTo>
                  <a:cubicBezTo>
                    <a:pt x="38549" y="110391"/>
                    <a:pt x="38708" y="110114"/>
                    <a:pt x="37610" y="110278"/>
                  </a:cubicBezTo>
                  <a:cubicBezTo>
                    <a:pt x="36922" y="110382"/>
                    <a:pt x="36227" y="110433"/>
                    <a:pt x="35538" y="110526"/>
                  </a:cubicBezTo>
                  <a:cubicBezTo>
                    <a:pt x="35334" y="110554"/>
                    <a:pt x="35184" y="110575"/>
                    <a:pt x="35069" y="110575"/>
                  </a:cubicBezTo>
                  <a:cubicBezTo>
                    <a:pt x="34755" y="110575"/>
                    <a:pt x="34697" y="110418"/>
                    <a:pt x="34478" y="109814"/>
                  </a:cubicBezTo>
                  <a:cubicBezTo>
                    <a:pt x="35847" y="109595"/>
                    <a:pt x="37177" y="109259"/>
                    <a:pt x="38612" y="109099"/>
                  </a:cubicBezTo>
                  <a:close/>
                  <a:moveTo>
                    <a:pt x="87418" y="110295"/>
                  </a:moveTo>
                  <a:cubicBezTo>
                    <a:pt x="87623" y="110295"/>
                    <a:pt x="87749" y="110435"/>
                    <a:pt x="88032" y="110791"/>
                  </a:cubicBezTo>
                  <a:cubicBezTo>
                    <a:pt x="87608" y="110757"/>
                    <a:pt x="87280" y="110625"/>
                    <a:pt x="86920" y="110426"/>
                  </a:cubicBezTo>
                  <a:cubicBezTo>
                    <a:pt x="87147" y="110344"/>
                    <a:pt x="87296" y="110295"/>
                    <a:pt x="87418" y="110295"/>
                  </a:cubicBezTo>
                  <a:close/>
                  <a:moveTo>
                    <a:pt x="82869" y="110675"/>
                  </a:moveTo>
                  <a:lnTo>
                    <a:pt x="82869" y="110675"/>
                  </a:lnTo>
                  <a:cubicBezTo>
                    <a:pt x="82818" y="110945"/>
                    <a:pt x="82737" y="111028"/>
                    <a:pt x="82631" y="111028"/>
                  </a:cubicBezTo>
                  <a:cubicBezTo>
                    <a:pt x="82508" y="111028"/>
                    <a:pt x="82352" y="110914"/>
                    <a:pt x="82174" y="110856"/>
                  </a:cubicBezTo>
                  <a:cubicBezTo>
                    <a:pt x="82307" y="110725"/>
                    <a:pt x="82432" y="110704"/>
                    <a:pt x="82547" y="110704"/>
                  </a:cubicBezTo>
                  <a:cubicBezTo>
                    <a:pt x="82602" y="110704"/>
                    <a:pt x="82654" y="110709"/>
                    <a:pt x="82704" y="110709"/>
                  </a:cubicBezTo>
                  <a:cubicBezTo>
                    <a:pt x="82762" y="110709"/>
                    <a:pt x="82817" y="110703"/>
                    <a:pt x="82869" y="110675"/>
                  </a:cubicBezTo>
                  <a:close/>
                  <a:moveTo>
                    <a:pt x="101249" y="108805"/>
                  </a:moveTo>
                  <a:cubicBezTo>
                    <a:pt x="101394" y="108805"/>
                    <a:pt x="101447" y="109004"/>
                    <a:pt x="101568" y="109056"/>
                  </a:cubicBezTo>
                  <a:cubicBezTo>
                    <a:pt x="101731" y="109290"/>
                    <a:pt x="101893" y="109523"/>
                    <a:pt x="102055" y="109756"/>
                  </a:cubicBezTo>
                  <a:lnTo>
                    <a:pt x="102053" y="109756"/>
                  </a:lnTo>
                  <a:lnTo>
                    <a:pt x="102247" y="109894"/>
                  </a:lnTo>
                  <a:cubicBezTo>
                    <a:pt x="102409" y="110346"/>
                    <a:pt x="103002" y="110542"/>
                    <a:pt x="102967" y="111110"/>
                  </a:cubicBezTo>
                  <a:lnTo>
                    <a:pt x="102481" y="110672"/>
                  </a:lnTo>
                  <a:cubicBezTo>
                    <a:pt x="102455" y="110582"/>
                    <a:pt x="102408" y="110517"/>
                    <a:pt x="102312" y="110517"/>
                  </a:cubicBezTo>
                  <a:cubicBezTo>
                    <a:pt x="102305" y="110517"/>
                    <a:pt x="102298" y="110518"/>
                    <a:pt x="102291" y="110518"/>
                  </a:cubicBezTo>
                  <a:cubicBezTo>
                    <a:pt x="102296" y="110415"/>
                    <a:pt x="102261" y="110350"/>
                    <a:pt x="102161" y="110350"/>
                  </a:cubicBezTo>
                  <a:cubicBezTo>
                    <a:pt x="102149" y="110350"/>
                    <a:pt x="102136" y="110351"/>
                    <a:pt x="102122" y="110353"/>
                  </a:cubicBezTo>
                  <a:cubicBezTo>
                    <a:pt x="102189" y="110141"/>
                    <a:pt x="101974" y="110045"/>
                    <a:pt x="101924" y="109880"/>
                  </a:cubicBezTo>
                  <a:cubicBezTo>
                    <a:pt x="101742" y="109791"/>
                    <a:pt x="101678" y="109548"/>
                    <a:pt x="101455" y="109512"/>
                  </a:cubicBezTo>
                  <a:cubicBezTo>
                    <a:pt x="101451" y="109410"/>
                    <a:pt x="101407" y="109346"/>
                    <a:pt x="101300" y="109346"/>
                  </a:cubicBezTo>
                  <a:cubicBezTo>
                    <a:pt x="101298" y="109346"/>
                    <a:pt x="101296" y="109346"/>
                    <a:pt x="101294" y="109346"/>
                  </a:cubicBezTo>
                  <a:cubicBezTo>
                    <a:pt x="101305" y="109157"/>
                    <a:pt x="101060" y="109055"/>
                    <a:pt x="101119" y="108849"/>
                  </a:cubicBezTo>
                  <a:cubicBezTo>
                    <a:pt x="101170" y="108817"/>
                    <a:pt x="101212" y="108805"/>
                    <a:pt x="101249" y="108805"/>
                  </a:cubicBezTo>
                  <a:close/>
                  <a:moveTo>
                    <a:pt x="101274" y="109386"/>
                  </a:moveTo>
                  <a:lnTo>
                    <a:pt x="101274" y="109386"/>
                  </a:lnTo>
                  <a:cubicBezTo>
                    <a:pt x="101259" y="109481"/>
                    <a:pt x="101273" y="109544"/>
                    <a:pt x="101350" y="109544"/>
                  </a:cubicBezTo>
                  <a:cubicBezTo>
                    <a:pt x="101376" y="109544"/>
                    <a:pt x="101409" y="109537"/>
                    <a:pt x="101450" y="109522"/>
                  </a:cubicBezTo>
                  <a:cubicBezTo>
                    <a:pt x="101467" y="109963"/>
                    <a:pt x="101706" y="110229"/>
                    <a:pt x="102120" y="110356"/>
                  </a:cubicBezTo>
                  <a:cubicBezTo>
                    <a:pt x="102086" y="110474"/>
                    <a:pt x="102093" y="110553"/>
                    <a:pt x="102178" y="110553"/>
                  </a:cubicBezTo>
                  <a:cubicBezTo>
                    <a:pt x="102205" y="110553"/>
                    <a:pt x="102239" y="110545"/>
                    <a:pt x="102283" y="110528"/>
                  </a:cubicBezTo>
                  <a:lnTo>
                    <a:pt x="102283" y="110528"/>
                  </a:lnTo>
                  <a:cubicBezTo>
                    <a:pt x="102269" y="110571"/>
                    <a:pt x="102254" y="110616"/>
                    <a:pt x="102240" y="110660"/>
                  </a:cubicBezTo>
                  <a:cubicBezTo>
                    <a:pt x="102362" y="110872"/>
                    <a:pt x="102451" y="111078"/>
                    <a:pt x="102093" y="111140"/>
                  </a:cubicBezTo>
                  <a:lnTo>
                    <a:pt x="102091" y="111140"/>
                  </a:lnTo>
                  <a:cubicBezTo>
                    <a:pt x="102041" y="111149"/>
                    <a:pt x="101990" y="111153"/>
                    <a:pt x="101940" y="111153"/>
                  </a:cubicBezTo>
                  <a:cubicBezTo>
                    <a:pt x="101768" y="111153"/>
                    <a:pt x="101598" y="111102"/>
                    <a:pt x="101454" y="111005"/>
                  </a:cubicBezTo>
                  <a:cubicBezTo>
                    <a:pt x="100982" y="110697"/>
                    <a:pt x="100897" y="109867"/>
                    <a:pt x="101274" y="109386"/>
                  </a:cubicBezTo>
                  <a:close/>
                  <a:moveTo>
                    <a:pt x="81687" y="103306"/>
                  </a:moveTo>
                  <a:cubicBezTo>
                    <a:pt x="81887" y="103393"/>
                    <a:pt x="81915" y="103597"/>
                    <a:pt x="82005" y="103763"/>
                  </a:cubicBezTo>
                  <a:cubicBezTo>
                    <a:pt x="82277" y="104263"/>
                    <a:pt x="82548" y="104489"/>
                    <a:pt x="82961" y="104489"/>
                  </a:cubicBezTo>
                  <a:cubicBezTo>
                    <a:pt x="83167" y="104489"/>
                    <a:pt x="83408" y="104433"/>
                    <a:pt x="83701" y="104327"/>
                  </a:cubicBezTo>
                  <a:cubicBezTo>
                    <a:pt x="83758" y="104381"/>
                    <a:pt x="83839" y="104423"/>
                    <a:pt x="83869" y="104490"/>
                  </a:cubicBezTo>
                  <a:cubicBezTo>
                    <a:pt x="84232" y="105307"/>
                    <a:pt x="84372" y="105504"/>
                    <a:pt x="85023" y="105504"/>
                  </a:cubicBezTo>
                  <a:cubicBezTo>
                    <a:pt x="85158" y="105504"/>
                    <a:pt x="85315" y="105496"/>
                    <a:pt x="85500" y="105483"/>
                  </a:cubicBezTo>
                  <a:cubicBezTo>
                    <a:pt x="85533" y="105480"/>
                    <a:pt x="85565" y="105479"/>
                    <a:pt x="85594" y="105479"/>
                  </a:cubicBezTo>
                  <a:cubicBezTo>
                    <a:pt x="85764" y="105479"/>
                    <a:pt x="85872" y="105524"/>
                    <a:pt x="85972" y="105693"/>
                  </a:cubicBezTo>
                  <a:cubicBezTo>
                    <a:pt x="86188" y="106054"/>
                    <a:pt x="86484" y="106260"/>
                    <a:pt x="86866" y="106260"/>
                  </a:cubicBezTo>
                  <a:cubicBezTo>
                    <a:pt x="86961" y="106260"/>
                    <a:pt x="87062" y="106247"/>
                    <a:pt x="87169" y="106221"/>
                  </a:cubicBezTo>
                  <a:cubicBezTo>
                    <a:pt x="87208" y="106211"/>
                    <a:pt x="87243" y="106206"/>
                    <a:pt x="87276" y="106206"/>
                  </a:cubicBezTo>
                  <a:cubicBezTo>
                    <a:pt x="87393" y="106206"/>
                    <a:pt x="87478" y="106266"/>
                    <a:pt x="87593" y="106360"/>
                  </a:cubicBezTo>
                  <a:cubicBezTo>
                    <a:pt x="88170" y="106837"/>
                    <a:pt x="88406" y="107368"/>
                    <a:pt x="88207" y="108137"/>
                  </a:cubicBezTo>
                  <a:cubicBezTo>
                    <a:pt x="88058" y="108716"/>
                    <a:pt x="88079" y="109340"/>
                    <a:pt x="88020" y="110009"/>
                  </a:cubicBezTo>
                  <a:cubicBezTo>
                    <a:pt x="87736" y="109875"/>
                    <a:pt x="87461" y="109765"/>
                    <a:pt x="87180" y="109765"/>
                  </a:cubicBezTo>
                  <a:cubicBezTo>
                    <a:pt x="87010" y="109765"/>
                    <a:pt x="86838" y="109806"/>
                    <a:pt x="86661" y="109906"/>
                  </a:cubicBezTo>
                  <a:cubicBezTo>
                    <a:pt x="86617" y="109931"/>
                    <a:pt x="86578" y="109941"/>
                    <a:pt x="86543" y="109941"/>
                  </a:cubicBezTo>
                  <a:cubicBezTo>
                    <a:pt x="86393" y="109941"/>
                    <a:pt x="86311" y="109748"/>
                    <a:pt x="86204" y="109647"/>
                  </a:cubicBezTo>
                  <a:cubicBezTo>
                    <a:pt x="85853" y="109311"/>
                    <a:pt x="85681" y="109154"/>
                    <a:pt x="85476" y="109154"/>
                  </a:cubicBezTo>
                  <a:cubicBezTo>
                    <a:pt x="85302" y="109154"/>
                    <a:pt x="85102" y="109268"/>
                    <a:pt x="84746" y="109481"/>
                  </a:cubicBezTo>
                  <a:cubicBezTo>
                    <a:pt x="84708" y="109504"/>
                    <a:pt x="84675" y="109513"/>
                    <a:pt x="84645" y="109513"/>
                  </a:cubicBezTo>
                  <a:cubicBezTo>
                    <a:pt x="84544" y="109513"/>
                    <a:pt x="84481" y="109407"/>
                    <a:pt x="84394" y="109367"/>
                  </a:cubicBezTo>
                  <a:cubicBezTo>
                    <a:pt x="84372" y="109308"/>
                    <a:pt x="84343" y="109274"/>
                    <a:pt x="84307" y="109274"/>
                  </a:cubicBezTo>
                  <a:cubicBezTo>
                    <a:pt x="84282" y="109274"/>
                    <a:pt x="84252" y="109291"/>
                    <a:pt x="84219" y="109326"/>
                  </a:cubicBezTo>
                  <a:cubicBezTo>
                    <a:pt x="84032" y="109440"/>
                    <a:pt x="84208" y="109559"/>
                    <a:pt x="84212" y="109675"/>
                  </a:cubicBezTo>
                  <a:cubicBezTo>
                    <a:pt x="84254" y="109694"/>
                    <a:pt x="84298" y="109708"/>
                    <a:pt x="84345" y="109716"/>
                  </a:cubicBezTo>
                  <a:cubicBezTo>
                    <a:pt x="84305" y="109738"/>
                    <a:pt x="84263" y="109781"/>
                    <a:pt x="84226" y="109781"/>
                  </a:cubicBezTo>
                  <a:cubicBezTo>
                    <a:pt x="84224" y="109781"/>
                    <a:pt x="84222" y="109780"/>
                    <a:pt x="84220" y="109780"/>
                  </a:cubicBezTo>
                  <a:cubicBezTo>
                    <a:pt x="84172" y="109775"/>
                    <a:pt x="84156" y="109751"/>
                    <a:pt x="84162" y="109722"/>
                  </a:cubicBezTo>
                  <a:lnTo>
                    <a:pt x="84162" y="109722"/>
                  </a:lnTo>
                  <a:cubicBezTo>
                    <a:pt x="84131" y="109743"/>
                    <a:pt x="84097" y="109750"/>
                    <a:pt x="84063" y="109750"/>
                  </a:cubicBezTo>
                  <a:cubicBezTo>
                    <a:pt x="84000" y="109750"/>
                    <a:pt x="83933" y="109727"/>
                    <a:pt x="83870" y="109727"/>
                  </a:cubicBezTo>
                  <a:cubicBezTo>
                    <a:pt x="83754" y="109708"/>
                    <a:pt x="83645" y="109588"/>
                    <a:pt x="83528" y="109588"/>
                  </a:cubicBezTo>
                  <a:cubicBezTo>
                    <a:pt x="83472" y="109588"/>
                    <a:pt x="83414" y="109615"/>
                    <a:pt x="83353" y="109694"/>
                  </a:cubicBezTo>
                  <a:cubicBezTo>
                    <a:pt x="83360" y="110066"/>
                    <a:pt x="83665" y="109953"/>
                    <a:pt x="83866" y="110010"/>
                  </a:cubicBezTo>
                  <a:cubicBezTo>
                    <a:pt x="84967" y="110483"/>
                    <a:pt x="86118" y="110787"/>
                    <a:pt x="87283" y="111053"/>
                  </a:cubicBezTo>
                  <a:cubicBezTo>
                    <a:pt x="87548" y="111112"/>
                    <a:pt x="87879" y="111100"/>
                    <a:pt x="88113" y="111429"/>
                  </a:cubicBezTo>
                  <a:cubicBezTo>
                    <a:pt x="87883" y="111510"/>
                    <a:pt x="87652" y="111529"/>
                    <a:pt x="87424" y="111529"/>
                  </a:cubicBezTo>
                  <a:cubicBezTo>
                    <a:pt x="87226" y="111529"/>
                    <a:pt x="87031" y="111515"/>
                    <a:pt x="86840" y="111515"/>
                  </a:cubicBezTo>
                  <a:cubicBezTo>
                    <a:pt x="86569" y="111515"/>
                    <a:pt x="86307" y="111543"/>
                    <a:pt x="86060" y="111679"/>
                  </a:cubicBezTo>
                  <a:cubicBezTo>
                    <a:pt x="85876" y="111452"/>
                    <a:pt x="85709" y="111205"/>
                    <a:pt x="85382" y="111166"/>
                  </a:cubicBezTo>
                  <a:cubicBezTo>
                    <a:pt x="85260" y="111063"/>
                    <a:pt x="85119" y="111045"/>
                    <a:pt x="84974" y="111045"/>
                  </a:cubicBezTo>
                  <a:cubicBezTo>
                    <a:pt x="84894" y="111045"/>
                    <a:pt x="84812" y="111050"/>
                    <a:pt x="84732" y="111050"/>
                  </a:cubicBezTo>
                  <a:cubicBezTo>
                    <a:pt x="84593" y="111050"/>
                    <a:pt x="84458" y="111033"/>
                    <a:pt x="84340" y="110941"/>
                  </a:cubicBezTo>
                  <a:lnTo>
                    <a:pt x="84352" y="110939"/>
                  </a:lnTo>
                  <a:cubicBezTo>
                    <a:pt x="84163" y="110750"/>
                    <a:pt x="83946" y="110711"/>
                    <a:pt x="83722" y="110711"/>
                  </a:cubicBezTo>
                  <a:cubicBezTo>
                    <a:pt x="83566" y="110711"/>
                    <a:pt x="83407" y="110730"/>
                    <a:pt x="83251" y="110730"/>
                  </a:cubicBezTo>
                  <a:cubicBezTo>
                    <a:pt x="83122" y="110730"/>
                    <a:pt x="82994" y="110717"/>
                    <a:pt x="82873" y="110670"/>
                  </a:cubicBezTo>
                  <a:cubicBezTo>
                    <a:pt x="82869" y="110383"/>
                    <a:pt x="82629" y="110416"/>
                    <a:pt x="82459" y="110391"/>
                  </a:cubicBezTo>
                  <a:cubicBezTo>
                    <a:pt x="81602" y="110272"/>
                    <a:pt x="81598" y="110272"/>
                    <a:pt x="81545" y="109256"/>
                  </a:cubicBezTo>
                  <a:lnTo>
                    <a:pt x="81545" y="109256"/>
                  </a:lnTo>
                  <a:cubicBezTo>
                    <a:pt x="81979" y="109404"/>
                    <a:pt x="82387" y="109555"/>
                    <a:pt x="82802" y="109676"/>
                  </a:cubicBezTo>
                  <a:lnTo>
                    <a:pt x="82803" y="109676"/>
                  </a:lnTo>
                  <a:cubicBezTo>
                    <a:pt x="82913" y="109709"/>
                    <a:pt x="83027" y="109803"/>
                    <a:pt x="83146" y="109803"/>
                  </a:cubicBezTo>
                  <a:cubicBezTo>
                    <a:pt x="83206" y="109803"/>
                    <a:pt x="83267" y="109779"/>
                    <a:pt x="83330" y="109711"/>
                  </a:cubicBezTo>
                  <a:cubicBezTo>
                    <a:pt x="83294" y="109470"/>
                    <a:pt x="83165" y="109169"/>
                    <a:pt x="83494" y="109169"/>
                  </a:cubicBezTo>
                  <a:cubicBezTo>
                    <a:pt x="83543" y="109169"/>
                    <a:pt x="83602" y="109175"/>
                    <a:pt x="83672" y="109190"/>
                  </a:cubicBezTo>
                  <a:cubicBezTo>
                    <a:pt x="83797" y="109250"/>
                    <a:pt x="83900" y="109398"/>
                    <a:pt x="84039" y="109398"/>
                  </a:cubicBezTo>
                  <a:cubicBezTo>
                    <a:pt x="84091" y="109398"/>
                    <a:pt x="84149" y="109377"/>
                    <a:pt x="84214" y="109323"/>
                  </a:cubicBezTo>
                  <a:cubicBezTo>
                    <a:pt x="84297" y="109030"/>
                    <a:pt x="84058" y="109027"/>
                    <a:pt x="83889" y="108960"/>
                  </a:cubicBezTo>
                  <a:cubicBezTo>
                    <a:pt x="83821" y="108918"/>
                    <a:pt x="83751" y="108836"/>
                    <a:pt x="83687" y="108836"/>
                  </a:cubicBezTo>
                  <a:cubicBezTo>
                    <a:pt x="83685" y="108836"/>
                    <a:pt x="83683" y="108836"/>
                    <a:pt x="83681" y="108836"/>
                  </a:cubicBezTo>
                  <a:cubicBezTo>
                    <a:pt x="83627" y="108841"/>
                    <a:pt x="83573" y="108843"/>
                    <a:pt x="83520" y="108843"/>
                  </a:cubicBezTo>
                  <a:cubicBezTo>
                    <a:pt x="82974" y="108843"/>
                    <a:pt x="82540" y="108601"/>
                    <a:pt x="82158" y="108194"/>
                  </a:cubicBezTo>
                  <a:cubicBezTo>
                    <a:pt x="82067" y="108097"/>
                    <a:pt x="81890" y="108012"/>
                    <a:pt x="81755" y="108012"/>
                  </a:cubicBezTo>
                  <a:cubicBezTo>
                    <a:pt x="81738" y="108012"/>
                    <a:pt x="81722" y="108014"/>
                    <a:pt x="81707" y="108016"/>
                  </a:cubicBezTo>
                  <a:cubicBezTo>
                    <a:pt x="81630" y="108031"/>
                    <a:pt x="81561" y="108038"/>
                    <a:pt x="81501" y="108038"/>
                  </a:cubicBezTo>
                  <a:cubicBezTo>
                    <a:pt x="81082" y="108038"/>
                    <a:pt x="81026" y="107702"/>
                    <a:pt x="80961" y="107309"/>
                  </a:cubicBezTo>
                  <a:cubicBezTo>
                    <a:pt x="80743" y="106021"/>
                    <a:pt x="80590" y="104729"/>
                    <a:pt x="80535" y="103366"/>
                  </a:cubicBezTo>
                  <a:cubicBezTo>
                    <a:pt x="80541" y="103366"/>
                    <a:pt x="80546" y="103366"/>
                    <a:pt x="80552" y="103366"/>
                  </a:cubicBezTo>
                  <a:cubicBezTo>
                    <a:pt x="80797" y="103366"/>
                    <a:pt x="81034" y="103432"/>
                    <a:pt x="81259" y="103432"/>
                  </a:cubicBezTo>
                  <a:cubicBezTo>
                    <a:pt x="81408" y="103432"/>
                    <a:pt x="81551" y="103403"/>
                    <a:pt x="81687" y="103306"/>
                  </a:cubicBezTo>
                  <a:close/>
                  <a:moveTo>
                    <a:pt x="14026" y="110400"/>
                  </a:moveTo>
                  <a:cubicBezTo>
                    <a:pt x="14047" y="110400"/>
                    <a:pt x="14069" y="110413"/>
                    <a:pt x="14092" y="110446"/>
                  </a:cubicBezTo>
                  <a:cubicBezTo>
                    <a:pt x="14096" y="110451"/>
                    <a:pt x="14036" y="110502"/>
                    <a:pt x="14006" y="110532"/>
                  </a:cubicBezTo>
                  <a:cubicBezTo>
                    <a:pt x="13804" y="111018"/>
                    <a:pt x="13489" y="111419"/>
                    <a:pt x="13040" y="111835"/>
                  </a:cubicBezTo>
                  <a:cubicBezTo>
                    <a:pt x="13032" y="111097"/>
                    <a:pt x="13327" y="110674"/>
                    <a:pt x="13940" y="110467"/>
                  </a:cubicBezTo>
                  <a:cubicBezTo>
                    <a:pt x="13967" y="110430"/>
                    <a:pt x="13995" y="110400"/>
                    <a:pt x="14026" y="110400"/>
                  </a:cubicBezTo>
                  <a:close/>
                  <a:moveTo>
                    <a:pt x="43376" y="108245"/>
                  </a:moveTo>
                  <a:cubicBezTo>
                    <a:pt x="43773" y="108621"/>
                    <a:pt x="44157" y="108797"/>
                    <a:pt x="44546" y="108797"/>
                  </a:cubicBezTo>
                  <a:cubicBezTo>
                    <a:pt x="44852" y="108797"/>
                    <a:pt x="45161" y="108688"/>
                    <a:pt x="45482" y="108482"/>
                  </a:cubicBezTo>
                  <a:lnTo>
                    <a:pt x="45482" y="108482"/>
                  </a:lnTo>
                  <a:cubicBezTo>
                    <a:pt x="45506" y="109452"/>
                    <a:pt x="45425" y="110334"/>
                    <a:pt x="45290" y="111255"/>
                  </a:cubicBezTo>
                  <a:cubicBezTo>
                    <a:pt x="45120" y="111220"/>
                    <a:pt x="44957" y="111203"/>
                    <a:pt x="44799" y="111203"/>
                  </a:cubicBezTo>
                  <a:cubicBezTo>
                    <a:pt x="44131" y="111203"/>
                    <a:pt x="43556" y="111498"/>
                    <a:pt x="42977" y="111938"/>
                  </a:cubicBezTo>
                  <a:cubicBezTo>
                    <a:pt x="43104" y="110763"/>
                    <a:pt x="43231" y="109589"/>
                    <a:pt x="43376" y="108245"/>
                  </a:cubicBezTo>
                  <a:close/>
                  <a:moveTo>
                    <a:pt x="85151" y="111388"/>
                  </a:moveTo>
                  <a:cubicBezTo>
                    <a:pt x="85218" y="111388"/>
                    <a:pt x="85293" y="111419"/>
                    <a:pt x="85361" y="111441"/>
                  </a:cubicBezTo>
                  <a:lnTo>
                    <a:pt x="85699" y="111689"/>
                  </a:lnTo>
                  <a:cubicBezTo>
                    <a:pt x="85785" y="111947"/>
                    <a:pt x="85699" y="112011"/>
                    <a:pt x="85554" y="112011"/>
                  </a:cubicBezTo>
                  <a:cubicBezTo>
                    <a:pt x="85497" y="112011"/>
                    <a:pt x="85432" y="112002"/>
                    <a:pt x="85364" y="111990"/>
                  </a:cubicBezTo>
                  <a:cubicBezTo>
                    <a:pt x="85339" y="111975"/>
                    <a:pt x="85315" y="111967"/>
                    <a:pt x="85293" y="111967"/>
                  </a:cubicBezTo>
                  <a:cubicBezTo>
                    <a:pt x="85258" y="111967"/>
                    <a:pt x="85228" y="111987"/>
                    <a:pt x="85203" y="112028"/>
                  </a:cubicBezTo>
                  <a:cubicBezTo>
                    <a:pt x="85233" y="111912"/>
                    <a:pt x="85166" y="111835"/>
                    <a:pt x="85095" y="111758"/>
                  </a:cubicBezTo>
                  <a:cubicBezTo>
                    <a:pt x="85020" y="111675"/>
                    <a:pt x="84950" y="111562"/>
                    <a:pt x="85006" y="111472"/>
                  </a:cubicBezTo>
                  <a:cubicBezTo>
                    <a:pt x="85045" y="111409"/>
                    <a:pt x="85095" y="111388"/>
                    <a:pt x="85151" y="111388"/>
                  </a:cubicBezTo>
                  <a:close/>
                  <a:moveTo>
                    <a:pt x="17057" y="110781"/>
                  </a:moveTo>
                  <a:cubicBezTo>
                    <a:pt x="16781" y="111503"/>
                    <a:pt x="16415" y="111900"/>
                    <a:pt x="15809" y="112230"/>
                  </a:cubicBezTo>
                  <a:cubicBezTo>
                    <a:pt x="15825" y="111347"/>
                    <a:pt x="16294" y="111057"/>
                    <a:pt x="17057" y="110781"/>
                  </a:cubicBezTo>
                  <a:close/>
                  <a:moveTo>
                    <a:pt x="87900" y="111999"/>
                  </a:moveTo>
                  <a:cubicBezTo>
                    <a:pt x="87910" y="111999"/>
                    <a:pt x="87920" y="111999"/>
                    <a:pt x="87930" y="112001"/>
                  </a:cubicBezTo>
                  <a:cubicBezTo>
                    <a:pt x="88033" y="112016"/>
                    <a:pt x="88133" y="112044"/>
                    <a:pt x="88152" y="112172"/>
                  </a:cubicBezTo>
                  <a:cubicBezTo>
                    <a:pt x="88143" y="112246"/>
                    <a:pt x="88112" y="112302"/>
                    <a:pt x="88044" y="112302"/>
                  </a:cubicBezTo>
                  <a:cubicBezTo>
                    <a:pt x="88033" y="112302"/>
                    <a:pt x="88020" y="112301"/>
                    <a:pt x="88006" y="112297"/>
                  </a:cubicBezTo>
                  <a:cubicBezTo>
                    <a:pt x="87905" y="112274"/>
                    <a:pt x="87799" y="112229"/>
                    <a:pt x="87782" y="112114"/>
                  </a:cubicBezTo>
                  <a:cubicBezTo>
                    <a:pt x="87770" y="112033"/>
                    <a:pt x="87829" y="111999"/>
                    <a:pt x="87900" y="111999"/>
                  </a:cubicBezTo>
                  <a:close/>
                  <a:moveTo>
                    <a:pt x="38401" y="110588"/>
                  </a:moveTo>
                  <a:cubicBezTo>
                    <a:pt x="38650" y="110588"/>
                    <a:pt x="38839" y="110686"/>
                    <a:pt x="38968" y="111002"/>
                  </a:cubicBezTo>
                  <a:cubicBezTo>
                    <a:pt x="38998" y="111075"/>
                    <a:pt x="39079" y="111125"/>
                    <a:pt x="39132" y="111189"/>
                  </a:cubicBezTo>
                  <a:cubicBezTo>
                    <a:pt x="39499" y="111632"/>
                    <a:pt x="39498" y="111631"/>
                    <a:pt x="39016" y="112043"/>
                  </a:cubicBezTo>
                  <a:cubicBezTo>
                    <a:pt x="38975" y="112077"/>
                    <a:pt x="38952" y="112131"/>
                    <a:pt x="38921" y="112175"/>
                  </a:cubicBezTo>
                  <a:lnTo>
                    <a:pt x="38651" y="112290"/>
                  </a:lnTo>
                  <a:cubicBezTo>
                    <a:pt x="38337" y="112268"/>
                    <a:pt x="38025" y="112257"/>
                    <a:pt x="37713" y="112257"/>
                  </a:cubicBezTo>
                  <a:cubicBezTo>
                    <a:pt x="36718" y="112257"/>
                    <a:pt x="35732" y="112368"/>
                    <a:pt x="34753" y="112583"/>
                  </a:cubicBezTo>
                  <a:cubicBezTo>
                    <a:pt x="34075" y="112336"/>
                    <a:pt x="34104" y="112349"/>
                    <a:pt x="34404" y="111719"/>
                  </a:cubicBezTo>
                  <a:cubicBezTo>
                    <a:pt x="34617" y="111272"/>
                    <a:pt x="34891" y="111076"/>
                    <a:pt x="35403" y="111034"/>
                  </a:cubicBezTo>
                  <a:cubicBezTo>
                    <a:pt x="36284" y="110964"/>
                    <a:pt x="37164" y="110817"/>
                    <a:pt x="38030" y="110636"/>
                  </a:cubicBezTo>
                  <a:cubicBezTo>
                    <a:pt x="38166" y="110608"/>
                    <a:pt x="38290" y="110588"/>
                    <a:pt x="38401" y="110588"/>
                  </a:cubicBezTo>
                  <a:close/>
                  <a:moveTo>
                    <a:pt x="19936" y="110929"/>
                  </a:moveTo>
                  <a:cubicBezTo>
                    <a:pt x="20302" y="111495"/>
                    <a:pt x="20303" y="111633"/>
                    <a:pt x="19968" y="112115"/>
                  </a:cubicBezTo>
                  <a:cubicBezTo>
                    <a:pt x="19701" y="112501"/>
                    <a:pt x="19532" y="112650"/>
                    <a:pt x="19202" y="112650"/>
                  </a:cubicBezTo>
                  <a:cubicBezTo>
                    <a:pt x="19064" y="112650"/>
                    <a:pt x="18897" y="112624"/>
                    <a:pt x="18683" y="112578"/>
                  </a:cubicBezTo>
                  <a:cubicBezTo>
                    <a:pt x="19059" y="111982"/>
                    <a:pt x="19462" y="111438"/>
                    <a:pt x="19936" y="110929"/>
                  </a:cubicBezTo>
                  <a:close/>
                  <a:moveTo>
                    <a:pt x="110155" y="110450"/>
                  </a:moveTo>
                  <a:cubicBezTo>
                    <a:pt x="110710" y="110450"/>
                    <a:pt x="111137" y="110698"/>
                    <a:pt x="111501" y="111141"/>
                  </a:cubicBezTo>
                  <a:lnTo>
                    <a:pt x="111500" y="111141"/>
                  </a:lnTo>
                  <a:cubicBezTo>
                    <a:pt x="111918" y="111652"/>
                    <a:pt x="111951" y="112075"/>
                    <a:pt x="111607" y="112824"/>
                  </a:cubicBezTo>
                  <a:lnTo>
                    <a:pt x="109461" y="110561"/>
                  </a:lnTo>
                  <a:cubicBezTo>
                    <a:pt x="109713" y="110486"/>
                    <a:pt x="109944" y="110450"/>
                    <a:pt x="110155" y="110450"/>
                  </a:cubicBezTo>
                  <a:close/>
                  <a:moveTo>
                    <a:pt x="105801" y="110886"/>
                  </a:moveTo>
                  <a:cubicBezTo>
                    <a:pt x="106802" y="110886"/>
                    <a:pt x="107595" y="111618"/>
                    <a:pt x="107960" y="112907"/>
                  </a:cubicBezTo>
                  <a:cubicBezTo>
                    <a:pt x="106805" y="112631"/>
                    <a:pt x="106165" y="111924"/>
                    <a:pt x="105772" y="110886"/>
                  </a:cubicBezTo>
                  <a:lnTo>
                    <a:pt x="105769" y="110886"/>
                  </a:lnTo>
                  <a:cubicBezTo>
                    <a:pt x="105780" y="110886"/>
                    <a:pt x="105790" y="110886"/>
                    <a:pt x="105801" y="110886"/>
                  </a:cubicBezTo>
                  <a:close/>
                  <a:moveTo>
                    <a:pt x="83501" y="111374"/>
                  </a:moveTo>
                  <a:cubicBezTo>
                    <a:pt x="83686" y="111572"/>
                    <a:pt x="83898" y="111686"/>
                    <a:pt x="84147" y="111686"/>
                  </a:cubicBezTo>
                  <a:cubicBezTo>
                    <a:pt x="84219" y="111686"/>
                    <a:pt x="84295" y="111676"/>
                    <a:pt x="84374" y="111656"/>
                  </a:cubicBezTo>
                  <a:cubicBezTo>
                    <a:pt x="84617" y="111687"/>
                    <a:pt x="84718" y="111905"/>
                    <a:pt x="84883" y="112038"/>
                  </a:cubicBezTo>
                  <a:cubicBezTo>
                    <a:pt x="84944" y="112087"/>
                    <a:pt x="85006" y="112139"/>
                    <a:pt x="85068" y="112139"/>
                  </a:cubicBezTo>
                  <a:cubicBezTo>
                    <a:pt x="85099" y="112139"/>
                    <a:pt x="85130" y="112126"/>
                    <a:pt x="85160" y="112092"/>
                  </a:cubicBezTo>
                  <a:lnTo>
                    <a:pt x="85160" y="112092"/>
                  </a:lnTo>
                  <a:cubicBezTo>
                    <a:pt x="85113" y="112192"/>
                    <a:pt x="85192" y="112247"/>
                    <a:pt x="85288" y="112297"/>
                  </a:cubicBezTo>
                  <a:lnTo>
                    <a:pt x="85875" y="112378"/>
                  </a:lnTo>
                  <a:cubicBezTo>
                    <a:pt x="86007" y="112323"/>
                    <a:pt x="86142" y="112309"/>
                    <a:pt x="86279" y="112309"/>
                  </a:cubicBezTo>
                  <a:cubicBezTo>
                    <a:pt x="86423" y="112309"/>
                    <a:pt x="86569" y="112324"/>
                    <a:pt x="86716" y="112324"/>
                  </a:cubicBezTo>
                  <a:cubicBezTo>
                    <a:pt x="86867" y="112324"/>
                    <a:pt x="87020" y="112308"/>
                    <a:pt x="87172" y="112240"/>
                  </a:cubicBezTo>
                  <a:cubicBezTo>
                    <a:pt x="87215" y="112221"/>
                    <a:pt x="87256" y="112212"/>
                    <a:pt x="87294" y="112212"/>
                  </a:cubicBezTo>
                  <a:cubicBezTo>
                    <a:pt x="87554" y="112212"/>
                    <a:pt x="87723" y="112601"/>
                    <a:pt x="87992" y="112695"/>
                  </a:cubicBezTo>
                  <a:cubicBezTo>
                    <a:pt x="88266" y="112792"/>
                    <a:pt x="88318" y="113018"/>
                    <a:pt x="88302" y="113342"/>
                  </a:cubicBezTo>
                  <a:cubicBezTo>
                    <a:pt x="87391" y="113169"/>
                    <a:pt x="86587" y="112774"/>
                    <a:pt x="85714" y="112670"/>
                  </a:cubicBezTo>
                  <a:cubicBezTo>
                    <a:pt x="85700" y="112671"/>
                    <a:pt x="85687" y="112671"/>
                    <a:pt x="85673" y="112671"/>
                  </a:cubicBezTo>
                  <a:cubicBezTo>
                    <a:pt x="84680" y="112671"/>
                    <a:pt x="83755" y="112317"/>
                    <a:pt x="82802" y="112111"/>
                  </a:cubicBezTo>
                  <a:cubicBezTo>
                    <a:pt x="82556" y="112058"/>
                    <a:pt x="82335" y="111927"/>
                    <a:pt x="82323" y="111567"/>
                  </a:cubicBezTo>
                  <a:lnTo>
                    <a:pt x="83501" y="111374"/>
                  </a:lnTo>
                  <a:close/>
                  <a:moveTo>
                    <a:pt x="83036" y="112579"/>
                  </a:moveTo>
                  <a:cubicBezTo>
                    <a:pt x="83336" y="112579"/>
                    <a:pt x="83524" y="112847"/>
                    <a:pt x="83792" y="112847"/>
                  </a:cubicBezTo>
                  <a:cubicBezTo>
                    <a:pt x="83813" y="112847"/>
                    <a:pt x="83833" y="112846"/>
                    <a:pt x="83854" y="112843"/>
                  </a:cubicBezTo>
                  <a:cubicBezTo>
                    <a:pt x="83883" y="112838"/>
                    <a:pt x="83915" y="112835"/>
                    <a:pt x="83947" y="112835"/>
                  </a:cubicBezTo>
                  <a:cubicBezTo>
                    <a:pt x="84078" y="112835"/>
                    <a:pt x="84217" y="112884"/>
                    <a:pt x="84182" y="113079"/>
                  </a:cubicBezTo>
                  <a:lnTo>
                    <a:pt x="84182" y="113080"/>
                  </a:lnTo>
                  <a:cubicBezTo>
                    <a:pt x="84151" y="113248"/>
                    <a:pt x="83989" y="113336"/>
                    <a:pt x="83816" y="113374"/>
                  </a:cubicBezTo>
                  <a:cubicBezTo>
                    <a:pt x="83745" y="113389"/>
                    <a:pt x="83681" y="113397"/>
                    <a:pt x="83622" y="113397"/>
                  </a:cubicBezTo>
                  <a:cubicBezTo>
                    <a:pt x="83337" y="113397"/>
                    <a:pt x="83165" y="113200"/>
                    <a:pt x="82871" y="112605"/>
                  </a:cubicBezTo>
                  <a:cubicBezTo>
                    <a:pt x="82930" y="112587"/>
                    <a:pt x="82985" y="112579"/>
                    <a:pt x="83036" y="112579"/>
                  </a:cubicBezTo>
                  <a:close/>
                  <a:moveTo>
                    <a:pt x="38248" y="112549"/>
                  </a:moveTo>
                  <a:cubicBezTo>
                    <a:pt x="38351" y="112549"/>
                    <a:pt x="38435" y="112598"/>
                    <a:pt x="38485" y="112699"/>
                  </a:cubicBezTo>
                  <a:cubicBezTo>
                    <a:pt x="38411" y="112912"/>
                    <a:pt x="38428" y="113132"/>
                    <a:pt x="38446" y="113350"/>
                  </a:cubicBezTo>
                  <a:cubicBezTo>
                    <a:pt x="38148" y="113337"/>
                    <a:pt x="37850" y="113330"/>
                    <a:pt x="37553" y="113330"/>
                  </a:cubicBezTo>
                  <a:cubicBezTo>
                    <a:pt x="36734" y="113330"/>
                    <a:pt x="35918" y="113384"/>
                    <a:pt x="35106" y="113520"/>
                  </a:cubicBezTo>
                  <a:cubicBezTo>
                    <a:pt x="35080" y="113399"/>
                    <a:pt x="35054" y="113277"/>
                    <a:pt x="34949" y="113194"/>
                  </a:cubicBezTo>
                  <a:cubicBezTo>
                    <a:pt x="34933" y="113140"/>
                    <a:pt x="34916" y="113086"/>
                    <a:pt x="34901" y="113032"/>
                  </a:cubicBezTo>
                  <a:lnTo>
                    <a:pt x="34901" y="113032"/>
                  </a:lnTo>
                  <a:cubicBezTo>
                    <a:pt x="34943" y="112880"/>
                    <a:pt x="35055" y="112812"/>
                    <a:pt x="35200" y="112799"/>
                  </a:cubicBezTo>
                  <a:cubicBezTo>
                    <a:pt x="36207" y="112714"/>
                    <a:pt x="37214" y="112631"/>
                    <a:pt x="38221" y="112550"/>
                  </a:cubicBezTo>
                  <a:cubicBezTo>
                    <a:pt x="38230" y="112550"/>
                    <a:pt x="38239" y="112549"/>
                    <a:pt x="38248" y="112549"/>
                  </a:cubicBezTo>
                  <a:close/>
                  <a:moveTo>
                    <a:pt x="100973" y="100626"/>
                  </a:moveTo>
                  <a:cubicBezTo>
                    <a:pt x="101215" y="100626"/>
                    <a:pt x="101442" y="100704"/>
                    <a:pt x="101620" y="100905"/>
                  </a:cubicBezTo>
                  <a:cubicBezTo>
                    <a:pt x="101931" y="101252"/>
                    <a:pt x="102181" y="101665"/>
                    <a:pt x="102066" y="102168"/>
                  </a:cubicBezTo>
                  <a:cubicBezTo>
                    <a:pt x="102035" y="102303"/>
                    <a:pt x="101971" y="102383"/>
                    <a:pt x="101890" y="102383"/>
                  </a:cubicBezTo>
                  <a:cubicBezTo>
                    <a:pt x="101829" y="102383"/>
                    <a:pt x="101759" y="102340"/>
                    <a:pt x="101684" y="102241"/>
                  </a:cubicBezTo>
                  <a:cubicBezTo>
                    <a:pt x="101642" y="102186"/>
                    <a:pt x="101603" y="102118"/>
                    <a:pt x="101544" y="102118"/>
                  </a:cubicBezTo>
                  <a:cubicBezTo>
                    <a:pt x="101517" y="102118"/>
                    <a:pt x="101484" y="102133"/>
                    <a:pt x="101445" y="102173"/>
                  </a:cubicBezTo>
                  <a:cubicBezTo>
                    <a:pt x="101238" y="102470"/>
                    <a:pt x="101509" y="102609"/>
                    <a:pt x="101658" y="102770"/>
                  </a:cubicBezTo>
                  <a:cubicBezTo>
                    <a:pt x="104754" y="106135"/>
                    <a:pt x="107850" y="109499"/>
                    <a:pt x="110947" y="112864"/>
                  </a:cubicBezTo>
                  <a:cubicBezTo>
                    <a:pt x="111103" y="113035"/>
                    <a:pt x="111481" y="113147"/>
                    <a:pt x="111272" y="113519"/>
                  </a:cubicBezTo>
                  <a:cubicBezTo>
                    <a:pt x="111203" y="113569"/>
                    <a:pt x="111145" y="113589"/>
                    <a:pt x="111096" y="113589"/>
                  </a:cubicBezTo>
                  <a:cubicBezTo>
                    <a:pt x="110940" y="113589"/>
                    <a:pt x="110866" y="113393"/>
                    <a:pt x="110774" y="113298"/>
                  </a:cubicBezTo>
                  <a:cubicBezTo>
                    <a:pt x="109258" y="111738"/>
                    <a:pt x="107724" y="110193"/>
                    <a:pt x="106253" y="108590"/>
                  </a:cubicBezTo>
                  <a:cubicBezTo>
                    <a:pt x="104555" y="106741"/>
                    <a:pt x="102913" y="104840"/>
                    <a:pt x="101252" y="102957"/>
                  </a:cubicBezTo>
                  <a:cubicBezTo>
                    <a:pt x="101032" y="102706"/>
                    <a:pt x="100828" y="102439"/>
                    <a:pt x="100645" y="102159"/>
                  </a:cubicBezTo>
                  <a:cubicBezTo>
                    <a:pt x="100523" y="101974"/>
                    <a:pt x="100541" y="101789"/>
                    <a:pt x="100799" y="101709"/>
                  </a:cubicBezTo>
                  <a:cubicBezTo>
                    <a:pt x="100933" y="101868"/>
                    <a:pt x="101062" y="102030"/>
                    <a:pt x="101204" y="102183"/>
                  </a:cubicBezTo>
                  <a:cubicBezTo>
                    <a:pt x="101241" y="102223"/>
                    <a:pt x="101278" y="102241"/>
                    <a:pt x="101313" y="102241"/>
                  </a:cubicBezTo>
                  <a:cubicBezTo>
                    <a:pt x="101363" y="102241"/>
                    <a:pt x="101409" y="102206"/>
                    <a:pt x="101449" y="102145"/>
                  </a:cubicBezTo>
                  <a:cubicBezTo>
                    <a:pt x="101614" y="101727"/>
                    <a:pt x="101172" y="101664"/>
                    <a:pt x="101028" y="101426"/>
                  </a:cubicBezTo>
                  <a:cubicBezTo>
                    <a:pt x="100926" y="101219"/>
                    <a:pt x="100770" y="101045"/>
                    <a:pt x="100577" y="100918"/>
                  </a:cubicBezTo>
                  <a:cubicBezTo>
                    <a:pt x="100570" y="100839"/>
                    <a:pt x="100544" y="100695"/>
                    <a:pt x="100557" y="100692"/>
                  </a:cubicBezTo>
                  <a:lnTo>
                    <a:pt x="100556" y="100692"/>
                  </a:lnTo>
                  <a:cubicBezTo>
                    <a:pt x="100696" y="100651"/>
                    <a:pt x="100837" y="100626"/>
                    <a:pt x="100973" y="100626"/>
                  </a:cubicBezTo>
                  <a:close/>
                  <a:moveTo>
                    <a:pt x="84920" y="113167"/>
                  </a:moveTo>
                  <a:lnTo>
                    <a:pt x="84920" y="113167"/>
                  </a:lnTo>
                  <a:cubicBezTo>
                    <a:pt x="85422" y="113201"/>
                    <a:pt x="85741" y="113302"/>
                    <a:pt x="86065" y="113483"/>
                  </a:cubicBezTo>
                  <a:lnTo>
                    <a:pt x="86065" y="113484"/>
                  </a:lnTo>
                  <a:cubicBezTo>
                    <a:pt x="85840" y="113625"/>
                    <a:pt x="85705" y="113706"/>
                    <a:pt x="85582" y="113706"/>
                  </a:cubicBezTo>
                  <a:cubicBezTo>
                    <a:pt x="85409" y="113706"/>
                    <a:pt x="85260" y="113546"/>
                    <a:pt x="84920" y="113167"/>
                  </a:cubicBezTo>
                  <a:close/>
                  <a:moveTo>
                    <a:pt x="44563" y="111856"/>
                  </a:moveTo>
                  <a:cubicBezTo>
                    <a:pt x="44587" y="111856"/>
                    <a:pt x="44611" y="111857"/>
                    <a:pt x="44635" y="111859"/>
                  </a:cubicBezTo>
                  <a:cubicBezTo>
                    <a:pt x="44835" y="111878"/>
                    <a:pt x="44862" y="111933"/>
                    <a:pt x="44842" y="112419"/>
                  </a:cubicBezTo>
                  <a:cubicBezTo>
                    <a:pt x="44845" y="112811"/>
                    <a:pt x="44744" y="113293"/>
                    <a:pt x="44329" y="113652"/>
                  </a:cubicBezTo>
                  <a:cubicBezTo>
                    <a:pt x="44167" y="113792"/>
                    <a:pt x="44011" y="113860"/>
                    <a:pt x="43870" y="113860"/>
                  </a:cubicBezTo>
                  <a:cubicBezTo>
                    <a:pt x="43654" y="113860"/>
                    <a:pt x="43476" y="113698"/>
                    <a:pt x="43371" y="113385"/>
                  </a:cubicBezTo>
                  <a:cubicBezTo>
                    <a:pt x="43162" y="112760"/>
                    <a:pt x="43885" y="111856"/>
                    <a:pt x="44563" y="111856"/>
                  </a:cubicBezTo>
                  <a:close/>
                  <a:moveTo>
                    <a:pt x="12363" y="112752"/>
                  </a:moveTo>
                  <a:lnTo>
                    <a:pt x="12363" y="112752"/>
                  </a:lnTo>
                  <a:cubicBezTo>
                    <a:pt x="12214" y="113156"/>
                    <a:pt x="11919" y="113447"/>
                    <a:pt x="11681" y="113776"/>
                  </a:cubicBezTo>
                  <a:cubicBezTo>
                    <a:pt x="11639" y="113834"/>
                    <a:pt x="11586" y="113878"/>
                    <a:pt x="11515" y="113878"/>
                  </a:cubicBezTo>
                  <a:cubicBezTo>
                    <a:pt x="11503" y="113878"/>
                    <a:pt x="11490" y="113876"/>
                    <a:pt x="11477" y="113873"/>
                  </a:cubicBezTo>
                  <a:cubicBezTo>
                    <a:pt x="11339" y="113844"/>
                    <a:pt x="11321" y="113723"/>
                    <a:pt x="11316" y="113619"/>
                  </a:cubicBezTo>
                  <a:cubicBezTo>
                    <a:pt x="11285" y="113110"/>
                    <a:pt x="11653" y="112801"/>
                    <a:pt x="12363" y="112752"/>
                  </a:cubicBezTo>
                  <a:close/>
                  <a:moveTo>
                    <a:pt x="28648" y="110877"/>
                  </a:moveTo>
                  <a:cubicBezTo>
                    <a:pt x="28694" y="110877"/>
                    <a:pt x="28741" y="110882"/>
                    <a:pt x="28784" y="110885"/>
                  </a:cubicBezTo>
                  <a:cubicBezTo>
                    <a:pt x="29925" y="110955"/>
                    <a:pt x="29924" y="110960"/>
                    <a:pt x="30174" y="112096"/>
                  </a:cubicBezTo>
                  <a:cubicBezTo>
                    <a:pt x="30312" y="112726"/>
                    <a:pt x="30455" y="113355"/>
                    <a:pt x="30596" y="113984"/>
                  </a:cubicBezTo>
                  <a:lnTo>
                    <a:pt x="30464" y="114041"/>
                  </a:lnTo>
                  <a:cubicBezTo>
                    <a:pt x="29795" y="113175"/>
                    <a:pt x="29125" y="112307"/>
                    <a:pt x="28456" y="111441"/>
                  </a:cubicBezTo>
                  <a:cubicBezTo>
                    <a:pt x="28351" y="111304"/>
                    <a:pt x="28287" y="111154"/>
                    <a:pt x="28407" y="110986"/>
                  </a:cubicBezTo>
                  <a:cubicBezTo>
                    <a:pt x="28471" y="110896"/>
                    <a:pt x="28559" y="110877"/>
                    <a:pt x="28648" y="110877"/>
                  </a:cubicBezTo>
                  <a:close/>
                  <a:moveTo>
                    <a:pt x="87136" y="113601"/>
                  </a:moveTo>
                  <a:cubicBezTo>
                    <a:pt x="87485" y="113601"/>
                    <a:pt x="87775" y="113708"/>
                    <a:pt x="88127" y="113723"/>
                  </a:cubicBezTo>
                  <a:lnTo>
                    <a:pt x="88126" y="113723"/>
                  </a:lnTo>
                  <a:cubicBezTo>
                    <a:pt x="87838" y="113945"/>
                    <a:pt x="87666" y="114059"/>
                    <a:pt x="87497" y="114059"/>
                  </a:cubicBezTo>
                  <a:cubicBezTo>
                    <a:pt x="87312" y="114059"/>
                    <a:pt x="87132" y="113921"/>
                    <a:pt x="86810" y="113634"/>
                  </a:cubicBezTo>
                  <a:cubicBezTo>
                    <a:pt x="86926" y="113610"/>
                    <a:pt x="87033" y="113601"/>
                    <a:pt x="87136" y="113601"/>
                  </a:cubicBezTo>
                  <a:close/>
                  <a:moveTo>
                    <a:pt x="51091" y="111525"/>
                  </a:moveTo>
                  <a:cubicBezTo>
                    <a:pt x="51321" y="111525"/>
                    <a:pt x="51386" y="111658"/>
                    <a:pt x="51448" y="112031"/>
                  </a:cubicBezTo>
                  <a:cubicBezTo>
                    <a:pt x="51476" y="112196"/>
                    <a:pt x="51487" y="112363"/>
                    <a:pt x="51502" y="112501"/>
                  </a:cubicBezTo>
                  <a:cubicBezTo>
                    <a:pt x="51493" y="113046"/>
                    <a:pt x="51382" y="113524"/>
                    <a:pt x="50951" y="113864"/>
                  </a:cubicBezTo>
                  <a:cubicBezTo>
                    <a:pt x="50734" y="114033"/>
                    <a:pt x="50479" y="114118"/>
                    <a:pt x="50230" y="114118"/>
                  </a:cubicBezTo>
                  <a:cubicBezTo>
                    <a:pt x="49988" y="114118"/>
                    <a:pt x="49753" y="114038"/>
                    <a:pt x="49567" y="113879"/>
                  </a:cubicBezTo>
                  <a:cubicBezTo>
                    <a:pt x="49179" y="113549"/>
                    <a:pt x="49098" y="113002"/>
                    <a:pt x="49388" y="112518"/>
                  </a:cubicBezTo>
                  <a:lnTo>
                    <a:pt x="49387" y="112518"/>
                  </a:lnTo>
                  <a:cubicBezTo>
                    <a:pt x="49706" y="111986"/>
                    <a:pt x="50203" y="111695"/>
                    <a:pt x="50796" y="111566"/>
                  </a:cubicBezTo>
                  <a:cubicBezTo>
                    <a:pt x="50917" y="111540"/>
                    <a:pt x="51013" y="111525"/>
                    <a:pt x="51091" y="111525"/>
                  </a:cubicBezTo>
                  <a:close/>
                  <a:moveTo>
                    <a:pt x="101765" y="104645"/>
                  </a:moveTo>
                  <a:lnTo>
                    <a:pt x="102362" y="104911"/>
                  </a:lnTo>
                  <a:cubicBezTo>
                    <a:pt x="102425" y="104959"/>
                    <a:pt x="102488" y="105007"/>
                    <a:pt x="102551" y="105054"/>
                  </a:cubicBezTo>
                  <a:cubicBezTo>
                    <a:pt x="102627" y="105145"/>
                    <a:pt x="102702" y="105236"/>
                    <a:pt x="102777" y="105328"/>
                  </a:cubicBezTo>
                  <a:cubicBezTo>
                    <a:pt x="102822" y="105347"/>
                    <a:pt x="102854" y="105386"/>
                    <a:pt x="102862" y="105433"/>
                  </a:cubicBezTo>
                  <a:cubicBezTo>
                    <a:pt x="104540" y="107259"/>
                    <a:pt x="106217" y="109086"/>
                    <a:pt x="107896" y="110911"/>
                  </a:cubicBezTo>
                  <a:cubicBezTo>
                    <a:pt x="108652" y="111730"/>
                    <a:pt x="109422" y="112535"/>
                    <a:pt x="110186" y="113345"/>
                  </a:cubicBezTo>
                  <a:cubicBezTo>
                    <a:pt x="110472" y="113601"/>
                    <a:pt x="110821" y="113803"/>
                    <a:pt x="110920" y="114217"/>
                  </a:cubicBezTo>
                  <a:cubicBezTo>
                    <a:pt x="110882" y="114286"/>
                    <a:pt x="110833" y="114320"/>
                    <a:pt x="110780" y="114320"/>
                  </a:cubicBezTo>
                  <a:cubicBezTo>
                    <a:pt x="110740" y="114320"/>
                    <a:pt x="110699" y="114301"/>
                    <a:pt x="110659" y="114263"/>
                  </a:cubicBezTo>
                  <a:lnTo>
                    <a:pt x="110656" y="114263"/>
                  </a:lnTo>
                  <a:cubicBezTo>
                    <a:pt x="110415" y="114036"/>
                    <a:pt x="110182" y="113798"/>
                    <a:pt x="109946" y="113564"/>
                  </a:cubicBezTo>
                  <a:cubicBezTo>
                    <a:pt x="109893" y="113546"/>
                    <a:pt x="109842" y="113525"/>
                    <a:pt x="109788" y="113510"/>
                  </a:cubicBezTo>
                  <a:cubicBezTo>
                    <a:pt x="108971" y="113286"/>
                    <a:pt x="108439" y="112828"/>
                    <a:pt x="108136" y="111979"/>
                  </a:cubicBezTo>
                  <a:cubicBezTo>
                    <a:pt x="107833" y="111128"/>
                    <a:pt x="107071" y="110643"/>
                    <a:pt x="106213" y="110377"/>
                  </a:cubicBezTo>
                  <a:cubicBezTo>
                    <a:pt x="105789" y="110245"/>
                    <a:pt x="105489" y="110067"/>
                    <a:pt x="105356" y="109589"/>
                  </a:cubicBezTo>
                  <a:cubicBezTo>
                    <a:pt x="105134" y="108791"/>
                    <a:pt x="104554" y="108272"/>
                    <a:pt x="103817" y="107933"/>
                  </a:cubicBezTo>
                  <a:cubicBezTo>
                    <a:pt x="103504" y="107789"/>
                    <a:pt x="103209" y="107650"/>
                    <a:pt x="103152" y="107263"/>
                  </a:cubicBezTo>
                  <a:cubicBezTo>
                    <a:pt x="103139" y="107266"/>
                    <a:pt x="103128" y="107267"/>
                    <a:pt x="103116" y="107270"/>
                  </a:cubicBezTo>
                  <a:cubicBezTo>
                    <a:pt x="103125" y="107263"/>
                    <a:pt x="103135" y="107256"/>
                    <a:pt x="103144" y="107249"/>
                  </a:cubicBezTo>
                  <a:cubicBezTo>
                    <a:pt x="103124" y="106660"/>
                    <a:pt x="102880" y="106133"/>
                    <a:pt x="102684" y="105594"/>
                  </a:cubicBezTo>
                  <a:cubicBezTo>
                    <a:pt x="102648" y="105571"/>
                    <a:pt x="102628" y="105531"/>
                    <a:pt x="102632" y="105490"/>
                  </a:cubicBezTo>
                  <a:cubicBezTo>
                    <a:pt x="102516" y="105422"/>
                    <a:pt x="102457" y="105316"/>
                    <a:pt x="102425" y="105190"/>
                  </a:cubicBezTo>
                  <a:lnTo>
                    <a:pt x="102300" y="105062"/>
                  </a:lnTo>
                  <a:cubicBezTo>
                    <a:pt x="102261" y="105052"/>
                    <a:pt x="102224" y="105047"/>
                    <a:pt x="102190" y="105047"/>
                  </a:cubicBezTo>
                  <a:cubicBezTo>
                    <a:pt x="102034" y="105047"/>
                    <a:pt x="101941" y="105151"/>
                    <a:pt x="102034" y="105299"/>
                  </a:cubicBezTo>
                  <a:cubicBezTo>
                    <a:pt x="102408" y="105899"/>
                    <a:pt x="102621" y="106553"/>
                    <a:pt x="102823" y="107220"/>
                  </a:cubicBezTo>
                  <a:cubicBezTo>
                    <a:pt x="102830" y="107249"/>
                    <a:pt x="102846" y="107277"/>
                    <a:pt x="102866" y="107301"/>
                  </a:cubicBezTo>
                  <a:cubicBezTo>
                    <a:pt x="102593" y="107301"/>
                    <a:pt x="102360" y="107185"/>
                    <a:pt x="102147" y="106936"/>
                  </a:cubicBezTo>
                  <a:cubicBezTo>
                    <a:pt x="101657" y="106363"/>
                    <a:pt x="101440" y="105693"/>
                    <a:pt x="101304" y="104990"/>
                  </a:cubicBezTo>
                  <a:cubicBezTo>
                    <a:pt x="101354" y="104935"/>
                    <a:pt x="101405" y="104918"/>
                    <a:pt x="101457" y="104918"/>
                  </a:cubicBezTo>
                  <a:cubicBezTo>
                    <a:pt x="101535" y="104918"/>
                    <a:pt x="101613" y="104956"/>
                    <a:pt x="101684" y="104956"/>
                  </a:cubicBezTo>
                  <a:cubicBezTo>
                    <a:pt x="101716" y="104956"/>
                    <a:pt x="101747" y="104948"/>
                    <a:pt x="101775" y="104925"/>
                  </a:cubicBezTo>
                  <a:cubicBezTo>
                    <a:pt x="101878" y="104840"/>
                    <a:pt x="101858" y="104735"/>
                    <a:pt x="101765" y="104645"/>
                  </a:cubicBezTo>
                  <a:close/>
                  <a:moveTo>
                    <a:pt x="64234" y="108827"/>
                  </a:moveTo>
                  <a:cubicBezTo>
                    <a:pt x="66041" y="108827"/>
                    <a:pt x="67848" y="108867"/>
                    <a:pt x="69655" y="108974"/>
                  </a:cubicBezTo>
                  <a:cubicBezTo>
                    <a:pt x="70235" y="109010"/>
                    <a:pt x="70817" y="109078"/>
                    <a:pt x="71401" y="109078"/>
                  </a:cubicBezTo>
                  <a:cubicBezTo>
                    <a:pt x="71622" y="109078"/>
                    <a:pt x="71844" y="109068"/>
                    <a:pt x="72065" y="109043"/>
                  </a:cubicBezTo>
                  <a:cubicBezTo>
                    <a:pt x="72099" y="109075"/>
                    <a:pt x="72137" y="109099"/>
                    <a:pt x="72180" y="109116"/>
                  </a:cubicBezTo>
                  <a:cubicBezTo>
                    <a:pt x="72317" y="109147"/>
                    <a:pt x="72338" y="109229"/>
                    <a:pt x="72285" y="109347"/>
                  </a:cubicBezTo>
                  <a:cubicBezTo>
                    <a:pt x="72255" y="109830"/>
                    <a:pt x="72169" y="110313"/>
                    <a:pt x="72281" y="110797"/>
                  </a:cubicBezTo>
                  <a:lnTo>
                    <a:pt x="71967" y="110853"/>
                  </a:lnTo>
                  <a:cubicBezTo>
                    <a:pt x="71508" y="110674"/>
                    <a:pt x="71020" y="110730"/>
                    <a:pt x="70545" y="110678"/>
                  </a:cubicBezTo>
                  <a:cubicBezTo>
                    <a:pt x="70243" y="110682"/>
                    <a:pt x="69941" y="110682"/>
                    <a:pt x="69640" y="110689"/>
                  </a:cubicBezTo>
                  <a:cubicBezTo>
                    <a:pt x="69632" y="110690"/>
                    <a:pt x="69625" y="110690"/>
                    <a:pt x="69617" y="110690"/>
                  </a:cubicBezTo>
                  <a:cubicBezTo>
                    <a:pt x="69584" y="110690"/>
                    <a:pt x="69550" y="110689"/>
                    <a:pt x="69515" y="110689"/>
                  </a:cubicBezTo>
                  <a:cubicBezTo>
                    <a:pt x="69383" y="110689"/>
                    <a:pt x="69251" y="110705"/>
                    <a:pt x="69230" y="110861"/>
                  </a:cubicBezTo>
                  <a:cubicBezTo>
                    <a:pt x="69199" y="111081"/>
                    <a:pt x="69431" y="111095"/>
                    <a:pt x="69582" y="111108"/>
                  </a:cubicBezTo>
                  <a:cubicBezTo>
                    <a:pt x="70085" y="111152"/>
                    <a:pt x="70587" y="111198"/>
                    <a:pt x="71091" y="111198"/>
                  </a:cubicBezTo>
                  <a:cubicBezTo>
                    <a:pt x="71382" y="111198"/>
                    <a:pt x="71673" y="111183"/>
                    <a:pt x="71965" y="111142"/>
                  </a:cubicBezTo>
                  <a:lnTo>
                    <a:pt x="72308" y="111119"/>
                  </a:lnTo>
                  <a:cubicBezTo>
                    <a:pt x="72660" y="111548"/>
                    <a:pt x="73013" y="111971"/>
                    <a:pt x="73535" y="112218"/>
                  </a:cubicBezTo>
                  <a:cubicBezTo>
                    <a:pt x="73756" y="112322"/>
                    <a:pt x="73714" y="112467"/>
                    <a:pt x="73476" y="112531"/>
                  </a:cubicBezTo>
                  <a:cubicBezTo>
                    <a:pt x="72781" y="112289"/>
                    <a:pt x="72047" y="112325"/>
                    <a:pt x="71329" y="112260"/>
                  </a:cubicBezTo>
                  <a:cubicBezTo>
                    <a:pt x="69901" y="112134"/>
                    <a:pt x="68468" y="112071"/>
                    <a:pt x="67035" y="112071"/>
                  </a:cubicBezTo>
                  <a:cubicBezTo>
                    <a:pt x="66047" y="112071"/>
                    <a:pt x="65059" y="112101"/>
                    <a:pt x="64073" y="112161"/>
                  </a:cubicBezTo>
                  <a:cubicBezTo>
                    <a:pt x="64056" y="112162"/>
                    <a:pt x="64037" y="112162"/>
                    <a:pt x="64019" y="112162"/>
                  </a:cubicBezTo>
                  <a:cubicBezTo>
                    <a:pt x="64007" y="112162"/>
                    <a:pt x="63995" y="112162"/>
                    <a:pt x="63983" y="112162"/>
                  </a:cubicBezTo>
                  <a:cubicBezTo>
                    <a:pt x="63831" y="112162"/>
                    <a:pt x="63662" y="112174"/>
                    <a:pt x="63662" y="112513"/>
                  </a:cubicBezTo>
                  <a:cubicBezTo>
                    <a:pt x="66930" y="112627"/>
                    <a:pt x="70205" y="112558"/>
                    <a:pt x="73459" y="112899"/>
                  </a:cubicBezTo>
                  <a:cubicBezTo>
                    <a:pt x="73457" y="113387"/>
                    <a:pt x="73455" y="113875"/>
                    <a:pt x="73453" y="114361"/>
                  </a:cubicBezTo>
                  <a:cubicBezTo>
                    <a:pt x="69751" y="114238"/>
                    <a:pt x="66048" y="114161"/>
                    <a:pt x="62345" y="114161"/>
                  </a:cubicBezTo>
                  <a:cubicBezTo>
                    <a:pt x="61226" y="114161"/>
                    <a:pt x="60108" y="114168"/>
                    <a:pt x="58990" y="114182"/>
                  </a:cubicBezTo>
                  <a:cubicBezTo>
                    <a:pt x="58763" y="114185"/>
                    <a:pt x="58537" y="114219"/>
                    <a:pt x="58311" y="114219"/>
                  </a:cubicBezTo>
                  <a:cubicBezTo>
                    <a:pt x="58176" y="114219"/>
                    <a:pt x="58042" y="114207"/>
                    <a:pt x="57908" y="114169"/>
                  </a:cubicBezTo>
                  <a:cubicBezTo>
                    <a:pt x="58022" y="113560"/>
                    <a:pt x="57801" y="113120"/>
                    <a:pt x="57239" y="112853"/>
                  </a:cubicBezTo>
                  <a:cubicBezTo>
                    <a:pt x="57346" y="112634"/>
                    <a:pt x="57514" y="112592"/>
                    <a:pt x="57691" y="112592"/>
                  </a:cubicBezTo>
                  <a:cubicBezTo>
                    <a:pt x="57804" y="112592"/>
                    <a:pt x="57921" y="112609"/>
                    <a:pt x="58026" y="112609"/>
                  </a:cubicBezTo>
                  <a:cubicBezTo>
                    <a:pt x="58036" y="112609"/>
                    <a:pt x="58045" y="112609"/>
                    <a:pt x="58054" y="112609"/>
                  </a:cubicBezTo>
                  <a:cubicBezTo>
                    <a:pt x="59504" y="112560"/>
                    <a:pt x="60956" y="112554"/>
                    <a:pt x="62408" y="112522"/>
                  </a:cubicBezTo>
                  <a:cubicBezTo>
                    <a:pt x="62412" y="112521"/>
                    <a:pt x="62417" y="112521"/>
                    <a:pt x="62422" y="112521"/>
                  </a:cubicBezTo>
                  <a:cubicBezTo>
                    <a:pt x="62507" y="112521"/>
                    <a:pt x="62600" y="112536"/>
                    <a:pt x="62689" y="112536"/>
                  </a:cubicBezTo>
                  <a:cubicBezTo>
                    <a:pt x="62824" y="112536"/>
                    <a:pt x="62950" y="112503"/>
                    <a:pt x="63029" y="112343"/>
                  </a:cubicBezTo>
                  <a:cubicBezTo>
                    <a:pt x="62944" y="112200"/>
                    <a:pt x="62838" y="112187"/>
                    <a:pt x="62739" y="112187"/>
                  </a:cubicBezTo>
                  <a:cubicBezTo>
                    <a:pt x="62733" y="112187"/>
                    <a:pt x="62728" y="112187"/>
                    <a:pt x="62723" y="112187"/>
                  </a:cubicBezTo>
                  <a:cubicBezTo>
                    <a:pt x="62614" y="112188"/>
                    <a:pt x="62506" y="112189"/>
                    <a:pt x="62397" y="112189"/>
                  </a:cubicBezTo>
                  <a:cubicBezTo>
                    <a:pt x="61762" y="112189"/>
                    <a:pt x="61127" y="112172"/>
                    <a:pt x="60491" y="112172"/>
                  </a:cubicBezTo>
                  <a:cubicBezTo>
                    <a:pt x="59757" y="112172"/>
                    <a:pt x="59022" y="112194"/>
                    <a:pt x="58290" y="112290"/>
                  </a:cubicBezTo>
                  <a:cubicBezTo>
                    <a:pt x="58155" y="112307"/>
                    <a:pt x="58002" y="112373"/>
                    <a:pt x="57857" y="112373"/>
                  </a:cubicBezTo>
                  <a:cubicBezTo>
                    <a:pt x="57739" y="112373"/>
                    <a:pt x="57628" y="112330"/>
                    <a:pt x="57535" y="112185"/>
                  </a:cubicBezTo>
                  <a:cubicBezTo>
                    <a:pt x="58003" y="111860"/>
                    <a:pt x="58006" y="111394"/>
                    <a:pt x="57932" y="110901"/>
                  </a:cubicBezTo>
                  <a:cubicBezTo>
                    <a:pt x="59612" y="110868"/>
                    <a:pt x="61292" y="110808"/>
                    <a:pt x="62973" y="110808"/>
                  </a:cubicBezTo>
                  <a:cubicBezTo>
                    <a:pt x="63600" y="110808"/>
                    <a:pt x="64227" y="110816"/>
                    <a:pt x="64854" y="110837"/>
                  </a:cubicBezTo>
                  <a:cubicBezTo>
                    <a:pt x="65382" y="110855"/>
                    <a:pt x="65908" y="110849"/>
                    <a:pt x="66436" y="110855"/>
                  </a:cubicBezTo>
                  <a:cubicBezTo>
                    <a:pt x="67121" y="110905"/>
                    <a:pt x="67807" y="110959"/>
                    <a:pt x="68492" y="111000"/>
                  </a:cubicBezTo>
                  <a:cubicBezTo>
                    <a:pt x="68536" y="111002"/>
                    <a:pt x="68582" y="111005"/>
                    <a:pt x="68626" y="111005"/>
                  </a:cubicBezTo>
                  <a:cubicBezTo>
                    <a:pt x="68797" y="111005"/>
                    <a:pt x="68945" y="110961"/>
                    <a:pt x="68877" y="110674"/>
                  </a:cubicBezTo>
                  <a:cubicBezTo>
                    <a:pt x="68286" y="110604"/>
                    <a:pt x="67695" y="110528"/>
                    <a:pt x="67100" y="110528"/>
                  </a:cubicBezTo>
                  <a:cubicBezTo>
                    <a:pt x="66886" y="110528"/>
                    <a:pt x="66672" y="110538"/>
                    <a:pt x="66458" y="110561"/>
                  </a:cubicBezTo>
                  <a:cubicBezTo>
                    <a:pt x="65717" y="110496"/>
                    <a:pt x="64976" y="110482"/>
                    <a:pt x="64233" y="110482"/>
                  </a:cubicBezTo>
                  <a:cubicBezTo>
                    <a:pt x="63689" y="110482"/>
                    <a:pt x="63144" y="110490"/>
                    <a:pt x="62599" y="110490"/>
                  </a:cubicBezTo>
                  <a:cubicBezTo>
                    <a:pt x="62302" y="110490"/>
                    <a:pt x="62005" y="110488"/>
                    <a:pt x="61708" y="110481"/>
                  </a:cubicBezTo>
                  <a:cubicBezTo>
                    <a:pt x="61444" y="110475"/>
                    <a:pt x="61180" y="110471"/>
                    <a:pt x="60917" y="110471"/>
                  </a:cubicBezTo>
                  <a:cubicBezTo>
                    <a:pt x="59900" y="110471"/>
                    <a:pt x="58886" y="110526"/>
                    <a:pt x="57880" y="110716"/>
                  </a:cubicBezTo>
                  <a:lnTo>
                    <a:pt x="57284" y="109971"/>
                  </a:lnTo>
                  <a:cubicBezTo>
                    <a:pt x="57536" y="109667"/>
                    <a:pt x="58056" y="109454"/>
                    <a:pt x="58221" y="108940"/>
                  </a:cubicBezTo>
                  <a:lnTo>
                    <a:pt x="58222" y="108939"/>
                  </a:lnTo>
                  <a:lnTo>
                    <a:pt x="58222" y="108939"/>
                  </a:lnTo>
                  <a:cubicBezTo>
                    <a:pt x="60226" y="108876"/>
                    <a:pt x="62230" y="108827"/>
                    <a:pt x="64234" y="108827"/>
                  </a:cubicBezTo>
                  <a:close/>
                  <a:moveTo>
                    <a:pt x="14972" y="113451"/>
                  </a:moveTo>
                  <a:lnTo>
                    <a:pt x="14972" y="113451"/>
                  </a:lnTo>
                  <a:cubicBezTo>
                    <a:pt x="14803" y="114047"/>
                    <a:pt x="14371" y="114367"/>
                    <a:pt x="13764" y="114739"/>
                  </a:cubicBezTo>
                  <a:cubicBezTo>
                    <a:pt x="13897" y="113904"/>
                    <a:pt x="14405" y="113647"/>
                    <a:pt x="14972" y="113451"/>
                  </a:cubicBezTo>
                  <a:close/>
                  <a:moveTo>
                    <a:pt x="18111" y="113392"/>
                  </a:moveTo>
                  <a:lnTo>
                    <a:pt x="18111" y="113392"/>
                  </a:lnTo>
                  <a:cubicBezTo>
                    <a:pt x="17976" y="114644"/>
                    <a:pt x="17736" y="114975"/>
                    <a:pt x="16935" y="114996"/>
                  </a:cubicBezTo>
                  <a:cubicBezTo>
                    <a:pt x="17253" y="114405"/>
                    <a:pt x="17608" y="113882"/>
                    <a:pt x="18111" y="113392"/>
                  </a:cubicBezTo>
                  <a:close/>
                  <a:moveTo>
                    <a:pt x="112638" y="113380"/>
                  </a:moveTo>
                  <a:cubicBezTo>
                    <a:pt x="113657" y="113380"/>
                    <a:pt x="114069" y="113996"/>
                    <a:pt x="113708" y="115036"/>
                  </a:cubicBezTo>
                  <a:lnTo>
                    <a:pt x="113706" y="115036"/>
                  </a:lnTo>
                  <a:cubicBezTo>
                    <a:pt x="113124" y="114561"/>
                    <a:pt x="112672" y="114003"/>
                    <a:pt x="112190" y="113414"/>
                  </a:cubicBezTo>
                  <a:cubicBezTo>
                    <a:pt x="112351" y="113391"/>
                    <a:pt x="112500" y="113380"/>
                    <a:pt x="112638" y="113380"/>
                  </a:cubicBezTo>
                  <a:close/>
                  <a:moveTo>
                    <a:pt x="38461" y="113487"/>
                  </a:moveTo>
                  <a:cubicBezTo>
                    <a:pt x="38868" y="114000"/>
                    <a:pt x="38868" y="114000"/>
                    <a:pt x="38302" y="114771"/>
                  </a:cubicBezTo>
                  <a:cubicBezTo>
                    <a:pt x="37325" y="114847"/>
                    <a:pt x="36323" y="114743"/>
                    <a:pt x="35395" y="115172"/>
                  </a:cubicBezTo>
                  <a:cubicBezTo>
                    <a:pt x="34765" y="114980"/>
                    <a:pt x="34757" y="114977"/>
                    <a:pt x="34995" y="114426"/>
                  </a:cubicBezTo>
                  <a:cubicBezTo>
                    <a:pt x="35078" y="114234"/>
                    <a:pt x="35066" y="113994"/>
                    <a:pt x="35266" y="113857"/>
                  </a:cubicBezTo>
                  <a:cubicBezTo>
                    <a:pt x="36332" y="113743"/>
                    <a:pt x="37408" y="113712"/>
                    <a:pt x="38461" y="113487"/>
                  </a:cubicBezTo>
                  <a:close/>
                  <a:moveTo>
                    <a:pt x="104864" y="114091"/>
                  </a:moveTo>
                  <a:cubicBezTo>
                    <a:pt x="105255" y="114171"/>
                    <a:pt x="105326" y="114725"/>
                    <a:pt x="105771" y="114725"/>
                  </a:cubicBezTo>
                  <a:cubicBezTo>
                    <a:pt x="105780" y="114725"/>
                    <a:pt x="105790" y="114725"/>
                    <a:pt x="105799" y="114724"/>
                  </a:cubicBezTo>
                  <a:lnTo>
                    <a:pt x="105799" y="114724"/>
                  </a:lnTo>
                  <a:cubicBezTo>
                    <a:pt x="105755" y="114851"/>
                    <a:pt x="105765" y="114922"/>
                    <a:pt x="105845" y="114922"/>
                  </a:cubicBezTo>
                  <a:cubicBezTo>
                    <a:pt x="105873" y="114922"/>
                    <a:pt x="105909" y="114913"/>
                    <a:pt x="105954" y="114896"/>
                  </a:cubicBezTo>
                  <a:lnTo>
                    <a:pt x="105954" y="114896"/>
                  </a:lnTo>
                  <a:cubicBezTo>
                    <a:pt x="105793" y="115123"/>
                    <a:pt x="106119" y="115279"/>
                    <a:pt x="106060" y="115491"/>
                  </a:cubicBezTo>
                  <a:cubicBezTo>
                    <a:pt x="105123" y="115360"/>
                    <a:pt x="104774" y="114953"/>
                    <a:pt x="104864" y="114091"/>
                  </a:cubicBezTo>
                  <a:close/>
                  <a:moveTo>
                    <a:pt x="106530" y="115043"/>
                  </a:moveTo>
                  <a:cubicBezTo>
                    <a:pt x="106624" y="115043"/>
                    <a:pt x="106656" y="115106"/>
                    <a:pt x="106642" y="115212"/>
                  </a:cubicBezTo>
                  <a:cubicBezTo>
                    <a:pt x="106834" y="115254"/>
                    <a:pt x="106960" y="115329"/>
                    <a:pt x="106809" y="115544"/>
                  </a:cubicBezTo>
                  <a:cubicBezTo>
                    <a:pt x="106635" y="115495"/>
                    <a:pt x="106481" y="115434"/>
                    <a:pt x="106638" y="115215"/>
                  </a:cubicBezTo>
                  <a:lnTo>
                    <a:pt x="106638" y="115215"/>
                  </a:lnTo>
                  <a:cubicBezTo>
                    <a:pt x="106589" y="115235"/>
                    <a:pt x="106550" y="115244"/>
                    <a:pt x="106520" y="115244"/>
                  </a:cubicBezTo>
                  <a:cubicBezTo>
                    <a:pt x="106441" y="115244"/>
                    <a:pt x="106429" y="115176"/>
                    <a:pt x="106477" y="115049"/>
                  </a:cubicBezTo>
                  <a:cubicBezTo>
                    <a:pt x="106497" y="115045"/>
                    <a:pt x="106514" y="115043"/>
                    <a:pt x="106530" y="115043"/>
                  </a:cubicBezTo>
                  <a:close/>
                  <a:moveTo>
                    <a:pt x="57886" y="114501"/>
                  </a:moveTo>
                  <a:cubicBezTo>
                    <a:pt x="57991" y="114512"/>
                    <a:pt x="58096" y="114532"/>
                    <a:pt x="58201" y="114532"/>
                  </a:cubicBezTo>
                  <a:cubicBezTo>
                    <a:pt x="58207" y="114532"/>
                    <a:pt x="58212" y="114532"/>
                    <a:pt x="58217" y="114532"/>
                  </a:cubicBezTo>
                  <a:cubicBezTo>
                    <a:pt x="59000" y="114520"/>
                    <a:pt x="59783" y="114515"/>
                    <a:pt x="60565" y="114515"/>
                  </a:cubicBezTo>
                  <a:cubicBezTo>
                    <a:pt x="64541" y="114515"/>
                    <a:pt x="68514" y="114654"/>
                    <a:pt x="72488" y="114749"/>
                  </a:cubicBezTo>
                  <a:cubicBezTo>
                    <a:pt x="72611" y="114752"/>
                    <a:pt x="72734" y="114755"/>
                    <a:pt x="72856" y="114755"/>
                  </a:cubicBezTo>
                  <a:cubicBezTo>
                    <a:pt x="73122" y="114755"/>
                    <a:pt x="73388" y="114739"/>
                    <a:pt x="73650" y="114671"/>
                  </a:cubicBezTo>
                  <a:cubicBezTo>
                    <a:pt x="73964" y="114985"/>
                    <a:pt x="74304" y="115261"/>
                    <a:pt x="74770" y="115287"/>
                  </a:cubicBezTo>
                  <a:cubicBezTo>
                    <a:pt x="75160" y="115309"/>
                    <a:pt x="75185" y="115549"/>
                    <a:pt x="75138" y="115848"/>
                  </a:cubicBezTo>
                  <a:cubicBezTo>
                    <a:pt x="73228" y="115701"/>
                    <a:pt x="71315" y="115596"/>
                    <a:pt x="69400" y="115532"/>
                  </a:cubicBezTo>
                  <a:cubicBezTo>
                    <a:pt x="69270" y="115528"/>
                    <a:pt x="69140" y="115526"/>
                    <a:pt x="69009" y="115526"/>
                  </a:cubicBezTo>
                  <a:cubicBezTo>
                    <a:pt x="67970" y="115526"/>
                    <a:pt x="66935" y="115655"/>
                    <a:pt x="65898" y="115655"/>
                  </a:cubicBezTo>
                  <a:cubicBezTo>
                    <a:pt x="65871" y="115655"/>
                    <a:pt x="65845" y="115655"/>
                    <a:pt x="65819" y="115655"/>
                  </a:cubicBezTo>
                  <a:cubicBezTo>
                    <a:pt x="65658" y="115654"/>
                    <a:pt x="65496" y="115653"/>
                    <a:pt x="65335" y="115653"/>
                  </a:cubicBezTo>
                  <a:cubicBezTo>
                    <a:pt x="62855" y="115653"/>
                    <a:pt x="60382" y="115780"/>
                    <a:pt x="57912" y="116005"/>
                  </a:cubicBezTo>
                  <a:cubicBezTo>
                    <a:pt x="57842" y="115563"/>
                    <a:pt x="57567" y="115235"/>
                    <a:pt x="57278" y="114941"/>
                  </a:cubicBezTo>
                  <a:cubicBezTo>
                    <a:pt x="57422" y="114653"/>
                    <a:pt x="57656" y="114581"/>
                    <a:pt x="57886" y="114501"/>
                  </a:cubicBezTo>
                  <a:close/>
                  <a:moveTo>
                    <a:pt x="10986" y="114650"/>
                  </a:moveTo>
                  <a:cubicBezTo>
                    <a:pt x="10693" y="115190"/>
                    <a:pt x="10326" y="115624"/>
                    <a:pt x="9935" y="116063"/>
                  </a:cubicBezTo>
                  <a:lnTo>
                    <a:pt x="9935" y="116064"/>
                  </a:lnTo>
                  <a:cubicBezTo>
                    <a:pt x="9538" y="115306"/>
                    <a:pt x="9945" y="114750"/>
                    <a:pt x="10986" y="114650"/>
                  </a:cubicBezTo>
                  <a:close/>
                  <a:moveTo>
                    <a:pt x="112026" y="114111"/>
                  </a:moveTo>
                  <a:cubicBezTo>
                    <a:pt x="112626" y="114559"/>
                    <a:pt x="113067" y="115163"/>
                    <a:pt x="113584" y="115690"/>
                  </a:cubicBezTo>
                  <a:lnTo>
                    <a:pt x="113582" y="115691"/>
                  </a:lnTo>
                  <a:cubicBezTo>
                    <a:pt x="113723" y="115835"/>
                    <a:pt x="113834" y="116015"/>
                    <a:pt x="113537" y="116133"/>
                  </a:cubicBezTo>
                  <a:cubicBezTo>
                    <a:pt x="112922" y="115697"/>
                    <a:pt x="112488" y="115080"/>
                    <a:pt x="111971" y="114548"/>
                  </a:cubicBezTo>
                  <a:cubicBezTo>
                    <a:pt x="111838" y="114411"/>
                    <a:pt x="111709" y="114217"/>
                    <a:pt x="112026" y="114111"/>
                  </a:cubicBezTo>
                  <a:close/>
                  <a:moveTo>
                    <a:pt x="38166" y="115069"/>
                  </a:moveTo>
                  <a:cubicBezTo>
                    <a:pt x="38199" y="115069"/>
                    <a:pt x="38232" y="115069"/>
                    <a:pt x="38265" y="115070"/>
                  </a:cubicBezTo>
                  <a:lnTo>
                    <a:pt x="38267" y="115070"/>
                  </a:lnTo>
                  <a:cubicBezTo>
                    <a:pt x="38289" y="115772"/>
                    <a:pt x="38289" y="115770"/>
                    <a:pt x="37632" y="115868"/>
                  </a:cubicBezTo>
                  <a:cubicBezTo>
                    <a:pt x="37282" y="115920"/>
                    <a:pt x="36934" y="115978"/>
                    <a:pt x="36586" y="116034"/>
                  </a:cubicBezTo>
                  <a:cubicBezTo>
                    <a:pt x="36549" y="116075"/>
                    <a:pt x="36509" y="116096"/>
                    <a:pt x="36464" y="116096"/>
                  </a:cubicBezTo>
                  <a:cubicBezTo>
                    <a:pt x="36438" y="116096"/>
                    <a:pt x="36411" y="116089"/>
                    <a:pt x="36383" y="116075"/>
                  </a:cubicBezTo>
                  <a:cubicBezTo>
                    <a:pt x="36327" y="116126"/>
                    <a:pt x="36273" y="116149"/>
                    <a:pt x="36223" y="116149"/>
                  </a:cubicBezTo>
                  <a:cubicBezTo>
                    <a:pt x="36151" y="116149"/>
                    <a:pt x="36086" y="116103"/>
                    <a:pt x="36033" y="116028"/>
                  </a:cubicBezTo>
                  <a:cubicBezTo>
                    <a:pt x="35889" y="115826"/>
                    <a:pt x="35760" y="115613"/>
                    <a:pt x="35624" y="115404"/>
                  </a:cubicBezTo>
                  <a:cubicBezTo>
                    <a:pt x="36470" y="115284"/>
                    <a:pt x="37305" y="115069"/>
                    <a:pt x="38166" y="115069"/>
                  </a:cubicBezTo>
                  <a:close/>
                  <a:moveTo>
                    <a:pt x="89450" y="112604"/>
                  </a:moveTo>
                  <a:cubicBezTo>
                    <a:pt x="90221" y="113889"/>
                    <a:pt x="90975" y="115144"/>
                    <a:pt x="91729" y="116399"/>
                  </a:cubicBezTo>
                  <a:cubicBezTo>
                    <a:pt x="91729" y="116399"/>
                    <a:pt x="91729" y="116399"/>
                    <a:pt x="91729" y="116399"/>
                  </a:cubicBezTo>
                  <a:lnTo>
                    <a:pt x="91729" y="116399"/>
                  </a:lnTo>
                  <a:lnTo>
                    <a:pt x="91385" y="116418"/>
                  </a:lnTo>
                  <a:cubicBezTo>
                    <a:pt x="90335" y="115598"/>
                    <a:pt x="89640" y="114562"/>
                    <a:pt x="89432" y="113227"/>
                  </a:cubicBezTo>
                  <a:cubicBezTo>
                    <a:pt x="89402" y="113039"/>
                    <a:pt x="89329" y="112850"/>
                    <a:pt x="89450" y="112604"/>
                  </a:cubicBezTo>
                  <a:close/>
                  <a:moveTo>
                    <a:pt x="91759" y="116411"/>
                  </a:moveTo>
                  <a:cubicBezTo>
                    <a:pt x="91768" y="116416"/>
                    <a:pt x="91776" y="116423"/>
                    <a:pt x="91782" y="116432"/>
                  </a:cubicBezTo>
                  <a:cubicBezTo>
                    <a:pt x="91775" y="116424"/>
                    <a:pt x="91768" y="116417"/>
                    <a:pt x="91759" y="116411"/>
                  </a:cubicBezTo>
                  <a:close/>
                  <a:moveTo>
                    <a:pt x="108876" y="113814"/>
                  </a:moveTo>
                  <a:lnTo>
                    <a:pt x="108876" y="113814"/>
                  </a:lnTo>
                  <a:cubicBezTo>
                    <a:pt x="109951" y="114005"/>
                    <a:pt x="110656" y="114963"/>
                    <a:pt x="110968" y="116681"/>
                  </a:cubicBezTo>
                  <a:lnTo>
                    <a:pt x="110965" y="116681"/>
                  </a:lnTo>
                  <a:cubicBezTo>
                    <a:pt x="110879" y="116703"/>
                    <a:pt x="110801" y="116713"/>
                    <a:pt x="110728" y="116713"/>
                  </a:cubicBezTo>
                  <a:cubicBezTo>
                    <a:pt x="110315" y="116713"/>
                    <a:pt x="110108" y="116386"/>
                    <a:pt x="109874" y="116139"/>
                  </a:cubicBezTo>
                  <a:cubicBezTo>
                    <a:pt x="109264" y="115494"/>
                    <a:pt x="108898" y="114603"/>
                    <a:pt x="108876" y="113814"/>
                  </a:cubicBezTo>
                  <a:close/>
                  <a:moveTo>
                    <a:pt x="107867" y="116552"/>
                  </a:moveTo>
                  <a:cubicBezTo>
                    <a:pt x="107963" y="116552"/>
                    <a:pt x="107996" y="116615"/>
                    <a:pt x="107986" y="116721"/>
                  </a:cubicBezTo>
                  <a:cubicBezTo>
                    <a:pt x="107935" y="116742"/>
                    <a:pt x="107894" y="116752"/>
                    <a:pt x="107864" y="116752"/>
                  </a:cubicBezTo>
                  <a:cubicBezTo>
                    <a:pt x="107785" y="116752"/>
                    <a:pt x="107775" y="116683"/>
                    <a:pt x="107821" y="116556"/>
                  </a:cubicBezTo>
                  <a:cubicBezTo>
                    <a:pt x="107838" y="116554"/>
                    <a:pt x="107853" y="116552"/>
                    <a:pt x="107867" y="116552"/>
                  </a:cubicBezTo>
                  <a:close/>
                  <a:moveTo>
                    <a:pt x="38879" y="116086"/>
                  </a:moveTo>
                  <a:lnTo>
                    <a:pt x="38879" y="116086"/>
                  </a:lnTo>
                  <a:cubicBezTo>
                    <a:pt x="38427" y="116601"/>
                    <a:pt x="38071" y="116884"/>
                    <a:pt x="37553" y="116884"/>
                  </a:cubicBezTo>
                  <a:cubicBezTo>
                    <a:pt x="37513" y="116884"/>
                    <a:pt x="37472" y="116882"/>
                    <a:pt x="37430" y="116879"/>
                  </a:cubicBezTo>
                  <a:cubicBezTo>
                    <a:pt x="37390" y="116875"/>
                    <a:pt x="37350" y="116874"/>
                    <a:pt x="37310" y="116874"/>
                  </a:cubicBezTo>
                  <a:cubicBezTo>
                    <a:pt x="37023" y="116874"/>
                    <a:pt x="36731" y="116949"/>
                    <a:pt x="36442" y="116986"/>
                  </a:cubicBezTo>
                  <a:cubicBezTo>
                    <a:pt x="36398" y="116991"/>
                    <a:pt x="36354" y="116997"/>
                    <a:pt x="36312" y="116997"/>
                  </a:cubicBezTo>
                  <a:cubicBezTo>
                    <a:pt x="36221" y="116997"/>
                    <a:pt x="36145" y="116968"/>
                    <a:pt x="36124" y="116837"/>
                  </a:cubicBezTo>
                  <a:cubicBezTo>
                    <a:pt x="36102" y="116688"/>
                    <a:pt x="36160" y="116553"/>
                    <a:pt x="36314" y="116512"/>
                  </a:cubicBezTo>
                  <a:cubicBezTo>
                    <a:pt x="37100" y="116305"/>
                    <a:pt x="37900" y="116203"/>
                    <a:pt x="38879" y="116086"/>
                  </a:cubicBezTo>
                  <a:close/>
                  <a:moveTo>
                    <a:pt x="114254" y="115725"/>
                  </a:moveTo>
                  <a:lnTo>
                    <a:pt x="114254" y="115725"/>
                  </a:lnTo>
                  <a:cubicBezTo>
                    <a:pt x="115515" y="115800"/>
                    <a:pt x="115767" y="116062"/>
                    <a:pt x="115632" y="117042"/>
                  </a:cubicBezTo>
                  <a:cubicBezTo>
                    <a:pt x="115052" y="116768"/>
                    <a:pt x="114761" y="116247"/>
                    <a:pt x="114254" y="115725"/>
                  </a:cubicBezTo>
                  <a:close/>
                  <a:moveTo>
                    <a:pt x="12938" y="115895"/>
                  </a:moveTo>
                  <a:lnTo>
                    <a:pt x="12938" y="115895"/>
                  </a:lnTo>
                  <a:cubicBezTo>
                    <a:pt x="12930" y="116555"/>
                    <a:pt x="12668" y="117003"/>
                    <a:pt x="12178" y="117424"/>
                  </a:cubicBezTo>
                  <a:lnTo>
                    <a:pt x="12178" y="117424"/>
                  </a:lnTo>
                  <a:cubicBezTo>
                    <a:pt x="12026" y="116682"/>
                    <a:pt x="12369" y="116275"/>
                    <a:pt x="12938" y="115895"/>
                  </a:cubicBezTo>
                  <a:close/>
                  <a:moveTo>
                    <a:pt x="68991" y="116046"/>
                  </a:moveTo>
                  <a:cubicBezTo>
                    <a:pt x="71038" y="116046"/>
                    <a:pt x="73085" y="116097"/>
                    <a:pt x="75132" y="116252"/>
                  </a:cubicBezTo>
                  <a:lnTo>
                    <a:pt x="75178" y="117060"/>
                  </a:lnTo>
                  <a:cubicBezTo>
                    <a:pt x="73671" y="116852"/>
                    <a:pt x="72161" y="116746"/>
                    <a:pt x="70645" y="116746"/>
                  </a:cubicBezTo>
                  <a:cubicBezTo>
                    <a:pt x="70023" y="116746"/>
                    <a:pt x="69400" y="116764"/>
                    <a:pt x="68776" y="116800"/>
                  </a:cubicBezTo>
                  <a:lnTo>
                    <a:pt x="68776" y="116801"/>
                  </a:lnTo>
                  <a:cubicBezTo>
                    <a:pt x="66030" y="116959"/>
                    <a:pt x="63280" y="117074"/>
                    <a:pt x="60535" y="117247"/>
                  </a:cubicBezTo>
                  <a:cubicBezTo>
                    <a:pt x="59595" y="117306"/>
                    <a:pt x="58645" y="117332"/>
                    <a:pt x="57724" y="117567"/>
                  </a:cubicBezTo>
                  <a:lnTo>
                    <a:pt x="57106" y="117130"/>
                  </a:lnTo>
                  <a:cubicBezTo>
                    <a:pt x="57331" y="116777"/>
                    <a:pt x="57756" y="116620"/>
                    <a:pt x="57899" y="116226"/>
                  </a:cubicBezTo>
                  <a:cubicBezTo>
                    <a:pt x="61597" y="116212"/>
                    <a:pt x="65294" y="116046"/>
                    <a:pt x="68991" y="116046"/>
                  </a:cubicBezTo>
                  <a:close/>
                  <a:moveTo>
                    <a:pt x="106865" y="116248"/>
                  </a:moveTo>
                  <a:cubicBezTo>
                    <a:pt x="106904" y="116248"/>
                    <a:pt x="106951" y="116259"/>
                    <a:pt x="107005" y="116282"/>
                  </a:cubicBezTo>
                  <a:lnTo>
                    <a:pt x="107003" y="116282"/>
                  </a:lnTo>
                  <a:cubicBezTo>
                    <a:pt x="107042" y="116307"/>
                    <a:pt x="107078" y="116320"/>
                    <a:pt x="107111" y="116320"/>
                  </a:cubicBezTo>
                  <a:cubicBezTo>
                    <a:pt x="107141" y="116320"/>
                    <a:pt x="107168" y="116309"/>
                    <a:pt x="107193" y="116288"/>
                  </a:cubicBezTo>
                  <a:lnTo>
                    <a:pt x="107193" y="116288"/>
                  </a:lnTo>
                  <a:cubicBezTo>
                    <a:pt x="107074" y="116463"/>
                    <a:pt x="107243" y="116585"/>
                    <a:pt x="107333" y="116713"/>
                  </a:cubicBezTo>
                  <a:cubicBezTo>
                    <a:pt x="107554" y="117023"/>
                    <a:pt x="107872" y="117258"/>
                    <a:pt x="108052" y="117631"/>
                  </a:cubicBezTo>
                  <a:cubicBezTo>
                    <a:pt x="107949" y="117684"/>
                    <a:pt x="107855" y="117705"/>
                    <a:pt x="107766" y="117705"/>
                  </a:cubicBezTo>
                  <a:cubicBezTo>
                    <a:pt x="107525" y="117705"/>
                    <a:pt x="107328" y="117547"/>
                    <a:pt x="107119" y="117450"/>
                  </a:cubicBezTo>
                  <a:cubicBezTo>
                    <a:pt x="106879" y="117178"/>
                    <a:pt x="106708" y="116871"/>
                    <a:pt x="106698" y="116498"/>
                  </a:cubicBezTo>
                  <a:cubicBezTo>
                    <a:pt x="106696" y="116343"/>
                    <a:pt x="106747" y="116248"/>
                    <a:pt x="106865" y="116248"/>
                  </a:cubicBezTo>
                  <a:close/>
                  <a:moveTo>
                    <a:pt x="30739" y="116323"/>
                  </a:moveTo>
                  <a:cubicBezTo>
                    <a:pt x="30944" y="116323"/>
                    <a:pt x="31111" y="116411"/>
                    <a:pt x="31225" y="116615"/>
                  </a:cubicBezTo>
                  <a:cubicBezTo>
                    <a:pt x="31396" y="116922"/>
                    <a:pt x="31735" y="117135"/>
                    <a:pt x="31740" y="117534"/>
                  </a:cubicBezTo>
                  <a:cubicBezTo>
                    <a:pt x="31418" y="117542"/>
                    <a:pt x="31114" y="117718"/>
                    <a:pt x="30792" y="117718"/>
                  </a:cubicBezTo>
                  <a:cubicBezTo>
                    <a:pt x="30701" y="117718"/>
                    <a:pt x="30608" y="117704"/>
                    <a:pt x="30512" y="117668"/>
                  </a:cubicBezTo>
                  <a:lnTo>
                    <a:pt x="30511" y="117668"/>
                  </a:lnTo>
                  <a:cubicBezTo>
                    <a:pt x="30220" y="117382"/>
                    <a:pt x="30084" y="116910"/>
                    <a:pt x="29580" y="116879"/>
                  </a:cubicBezTo>
                  <a:cubicBezTo>
                    <a:pt x="29641" y="116688"/>
                    <a:pt x="29685" y="116497"/>
                    <a:pt x="29957" y="116478"/>
                  </a:cubicBezTo>
                  <a:cubicBezTo>
                    <a:pt x="30170" y="116463"/>
                    <a:pt x="30380" y="116386"/>
                    <a:pt x="30591" y="116337"/>
                  </a:cubicBezTo>
                  <a:cubicBezTo>
                    <a:pt x="30642" y="116328"/>
                    <a:pt x="30692" y="116323"/>
                    <a:pt x="30739" y="116323"/>
                  </a:cubicBezTo>
                  <a:close/>
                  <a:moveTo>
                    <a:pt x="9412" y="116680"/>
                  </a:moveTo>
                  <a:lnTo>
                    <a:pt x="9412" y="116680"/>
                  </a:lnTo>
                  <a:cubicBezTo>
                    <a:pt x="9113" y="117206"/>
                    <a:pt x="8831" y="117592"/>
                    <a:pt x="8447" y="117959"/>
                  </a:cubicBezTo>
                  <a:lnTo>
                    <a:pt x="8447" y="117959"/>
                  </a:lnTo>
                  <a:cubicBezTo>
                    <a:pt x="8229" y="117150"/>
                    <a:pt x="8371" y="116955"/>
                    <a:pt x="9412" y="116680"/>
                  </a:cubicBezTo>
                  <a:close/>
                  <a:moveTo>
                    <a:pt x="42795" y="113975"/>
                  </a:moveTo>
                  <a:cubicBezTo>
                    <a:pt x="43305" y="114379"/>
                    <a:pt x="43586" y="114574"/>
                    <a:pt x="43909" y="114574"/>
                  </a:cubicBezTo>
                  <a:cubicBezTo>
                    <a:pt x="44206" y="114574"/>
                    <a:pt x="44540" y="114408"/>
                    <a:pt x="45121" y="114088"/>
                  </a:cubicBezTo>
                  <a:lnTo>
                    <a:pt x="45121" y="114088"/>
                  </a:lnTo>
                  <a:cubicBezTo>
                    <a:pt x="45065" y="114946"/>
                    <a:pt x="45012" y="115770"/>
                    <a:pt x="44958" y="116593"/>
                  </a:cubicBezTo>
                  <a:lnTo>
                    <a:pt x="44957" y="116593"/>
                  </a:lnTo>
                  <a:cubicBezTo>
                    <a:pt x="44944" y="116781"/>
                    <a:pt x="44846" y="116877"/>
                    <a:pt x="44666" y="116877"/>
                  </a:cubicBezTo>
                  <a:cubicBezTo>
                    <a:pt x="44655" y="116877"/>
                    <a:pt x="44643" y="116876"/>
                    <a:pt x="44630" y="116875"/>
                  </a:cubicBezTo>
                  <a:cubicBezTo>
                    <a:pt x="44582" y="116872"/>
                    <a:pt x="44536" y="116871"/>
                    <a:pt x="44490" y="116871"/>
                  </a:cubicBezTo>
                  <a:cubicBezTo>
                    <a:pt x="43615" y="116871"/>
                    <a:pt x="43054" y="117401"/>
                    <a:pt x="42595" y="118104"/>
                  </a:cubicBezTo>
                  <a:lnTo>
                    <a:pt x="42428" y="118063"/>
                  </a:lnTo>
                  <a:cubicBezTo>
                    <a:pt x="42549" y="116714"/>
                    <a:pt x="42670" y="115366"/>
                    <a:pt x="42795" y="113975"/>
                  </a:cubicBezTo>
                  <a:close/>
                  <a:moveTo>
                    <a:pt x="37831" y="117238"/>
                  </a:moveTo>
                  <a:cubicBezTo>
                    <a:pt x="37903" y="117560"/>
                    <a:pt x="37839" y="117841"/>
                    <a:pt x="38003" y="118148"/>
                  </a:cubicBezTo>
                  <a:cubicBezTo>
                    <a:pt x="37610" y="118264"/>
                    <a:pt x="37235" y="118386"/>
                    <a:pt x="36876" y="118386"/>
                  </a:cubicBezTo>
                  <a:cubicBezTo>
                    <a:pt x="36546" y="118386"/>
                    <a:pt x="36228" y="118283"/>
                    <a:pt x="35922" y="117977"/>
                  </a:cubicBezTo>
                  <a:cubicBezTo>
                    <a:pt x="35834" y="117888"/>
                    <a:pt x="35627" y="117895"/>
                    <a:pt x="35665" y="117711"/>
                  </a:cubicBezTo>
                  <a:cubicBezTo>
                    <a:pt x="35704" y="117521"/>
                    <a:pt x="35869" y="117472"/>
                    <a:pt x="36045" y="117461"/>
                  </a:cubicBezTo>
                  <a:cubicBezTo>
                    <a:pt x="36210" y="117450"/>
                    <a:pt x="36376" y="117443"/>
                    <a:pt x="36540" y="117421"/>
                  </a:cubicBezTo>
                  <a:cubicBezTo>
                    <a:pt x="36949" y="117366"/>
                    <a:pt x="37357" y="117306"/>
                    <a:pt x="37831" y="117238"/>
                  </a:cubicBezTo>
                  <a:close/>
                  <a:moveTo>
                    <a:pt x="108014" y="116722"/>
                  </a:moveTo>
                  <a:cubicBezTo>
                    <a:pt x="108116" y="116722"/>
                    <a:pt x="108157" y="116783"/>
                    <a:pt x="108153" y="116887"/>
                  </a:cubicBezTo>
                  <a:cubicBezTo>
                    <a:pt x="108388" y="116906"/>
                    <a:pt x="108452" y="117157"/>
                    <a:pt x="108638" y="117243"/>
                  </a:cubicBezTo>
                  <a:lnTo>
                    <a:pt x="108638" y="117243"/>
                  </a:lnTo>
                  <a:lnTo>
                    <a:pt x="108638" y="117243"/>
                  </a:lnTo>
                  <a:lnTo>
                    <a:pt x="108797" y="117419"/>
                  </a:lnTo>
                  <a:lnTo>
                    <a:pt x="108955" y="117597"/>
                  </a:lnTo>
                  <a:lnTo>
                    <a:pt x="109108" y="117773"/>
                  </a:lnTo>
                  <a:cubicBezTo>
                    <a:pt x="109151" y="117864"/>
                    <a:pt x="109208" y="117954"/>
                    <a:pt x="109159" y="118062"/>
                  </a:cubicBezTo>
                  <a:cubicBezTo>
                    <a:pt x="109357" y="118099"/>
                    <a:pt x="109488" y="118171"/>
                    <a:pt x="109324" y="118392"/>
                  </a:cubicBezTo>
                  <a:cubicBezTo>
                    <a:pt x="109144" y="118344"/>
                    <a:pt x="108998" y="118281"/>
                    <a:pt x="109158" y="118063"/>
                  </a:cubicBezTo>
                  <a:cubicBezTo>
                    <a:pt x="108608" y="117860"/>
                    <a:pt x="108232" y="117421"/>
                    <a:pt x="108152" y="116890"/>
                  </a:cubicBezTo>
                  <a:cubicBezTo>
                    <a:pt x="108114" y="116900"/>
                    <a:pt x="108069" y="116924"/>
                    <a:pt x="108035" y="116924"/>
                  </a:cubicBezTo>
                  <a:cubicBezTo>
                    <a:pt x="108028" y="116924"/>
                    <a:pt x="108020" y="116922"/>
                    <a:pt x="108014" y="116920"/>
                  </a:cubicBezTo>
                  <a:cubicBezTo>
                    <a:pt x="107920" y="116875"/>
                    <a:pt x="107955" y="116795"/>
                    <a:pt x="107988" y="116723"/>
                  </a:cubicBezTo>
                  <a:cubicBezTo>
                    <a:pt x="107997" y="116722"/>
                    <a:pt x="108006" y="116722"/>
                    <a:pt x="108014" y="116722"/>
                  </a:cubicBezTo>
                  <a:close/>
                  <a:moveTo>
                    <a:pt x="70098" y="117272"/>
                  </a:moveTo>
                  <a:cubicBezTo>
                    <a:pt x="71084" y="117272"/>
                    <a:pt x="72071" y="117298"/>
                    <a:pt x="73058" y="117358"/>
                  </a:cubicBezTo>
                  <a:cubicBezTo>
                    <a:pt x="73564" y="117388"/>
                    <a:pt x="74070" y="117426"/>
                    <a:pt x="74577" y="117426"/>
                  </a:cubicBezTo>
                  <a:cubicBezTo>
                    <a:pt x="74823" y="117426"/>
                    <a:pt x="75069" y="117417"/>
                    <a:pt x="75316" y="117394"/>
                  </a:cubicBezTo>
                  <a:cubicBezTo>
                    <a:pt x="75805" y="118273"/>
                    <a:pt x="75863" y="118311"/>
                    <a:pt x="77323" y="118693"/>
                  </a:cubicBezTo>
                  <a:cubicBezTo>
                    <a:pt x="77228" y="118791"/>
                    <a:pt x="77132" y="118822"/>
                    <a:pt x="77038" y="118822"/>
                  </a:cubicBezTo>
                  <a:cubicBezTo>
                    <a:pt x="76890" y="118822"/>
                    <a:pt x="76747" y="118745"/>
                    <a:pt x="76618" y="118743"/>
                  </a:cubicBezTo>
                  <a:cubicBezTo>
                    <a:pt x="75391" y="118721"/>
                    <a:pt x="74165" y="118638"/>
                    <a:pt x="72938" y="118637"/>
                  </a:cubicBezTo>
                  <a:cubicBezTo>
                    <a:pt x="70714" y="118635"/>
                    <a:pt x="68489" y="118608"/>
                    <a:pt x="66264" y="118608"/>
                  </a:cubicBezTo>
                  <a:cubicBezTo>
                    <a:pt x="64388" y="118608"/>
                    <a:pt x="62513" y="118627"/>
                    <a:pt x="60638" y="118696"/>
                  </a:cubicBezTo>
                  <a:cubicBezTo>
                    <a:pt x="59832" y="118726"/>
                    <a:pt x="59019" y="118700"/>
                    <a:pt x="58228" y="118910"/>
                  </a:cubicBezTo>
                  <a:lnTo>
                    <a:pt x="57837" y="118913"/>
                  </a:lnTo>
                  <a:cubicBezTo>
                    <a:pt x="57834" y="118536"/>
                    <a:pt x="57972" y="118150"/>
                    <a:pt x="57753" y="117790"/>
                  </a:cubicBezTo>
                  <a:cubicBezTo>
                    <a:pt x="57947" y="117773"/>
                    <a:pt x="58141" y="117747"/>
                    <a:pt x="58335" y="117740"/>
                  </a:cubicBezTo>
                  <a:cubicBezTo>
                    <a:pt x="60816" y="117629"/>
                    <a:pt x="63299" y="117549"/>
                    <a:pt x="65778" y="117408"/>
                  </a:cubicBezTo>
                  <a:cubicBezTo>
                    <a:pt x="67218" y="117327"/>
                    <a:pt x="68658" y="117272"/>
                    <a:pt x="70098" y="117272"/>
                  </a:cubicBezTo>
                  <a:close/>
                  <a:moveTo>
                    <a:pt x="31760" y="117844"/>
                  </a:moveTo>
                  <a:cubicBezTo>
                    <a:pt x="32411" y="117869"/>
                    <a:pt x="32518" y="118415"/>
                    <a:pt x="32732" y="118857"/>
                  </a:cubicBezTo>
                  <a:lnTo>
                    <a:pt x="32408" y="118978"/>
                  </a:lnTo>
                  <a:cubicBezTo>
                    <a:pt x="32283" y="119012"/>
                    <a:pt x="32158" y="119040"/>
                    <a:pt x="32038" y="119040"/>
                  </a:cubicBezTo>
                  <a:cubicBezTo>
                    <a:pt x="31889" y="119040"/>
                    <a:pt x="31746" y="118997"/>
                    <a:pt x="31614" y="118872"/>
                  </a:cubicBezTo>
                  <a:cubicBezTo>
                    <a:pt x="31590" y="118783"/>
                    <a:pt x="31546" y="118719"/>
                    <a:pt x="31458" y="118719"/>
                  </a:cubicBezTo>
                  <a:cubicBezTo>
                    <a:pt x="31445" y="118719"/>
                    <a:pt x="31431" y="118721"/>
                    <a:pt x="31415" y="118724"/>
                  </a:cubicBezTo>
                  <a:cubicBezTo>
                    <a:pt x="31424" y="118613"/>
                    <a:pt x="31378" y="118556"/>
                    <a:pt x="31276" y="118556"/>
                  </a:cubicBezTo>
                  <a:cubicBezTo>
                    <a:pt x="31267" y="118556"/>
                    <a:pt x="31257" y="118556"/>
                    <a:pt x="31247" y="118557"/>
                  </a:cubicBezTo>
                  <a:cubicBezTo>
                    <a:pt x="31256" y="118446"/>
                    <a:pt x="31213" y="118388"/>
                    <a:pt x="31111" y="118388"/>
                  </a:cubicBezTo>
                  <a:cubicBezTo>
                    <a:pt x="31102" y="118388"/>
                    <a:pt x="31091" y="118389"/>
                    <a:pt x="31081" y="118390"/>
                  </a:cubicBezTo>
                  <a:cubicBezTo>
                    <a:pt x="31069" y="118205"/>
                    <a:pt x="31065" y="118035"/>
                    <a:pt x="31310" y="117987"/>
                  </a:cubicBezTo>
                  <a:cubicBezTo>
                    <a:pt x="31464" y="117957"/>
                    <a:pt x="31609" y="117893"/>
                    <a:pt x="31760" y="117844"/>
                  </a:cubicBezTo>
                  <a:close/>
                  <a:moveTo>
                    <a:pt x="116390" y="117898"/>
                  </a:moveTo>
                  <a:lnTo>
                    <a:pt x="116390" y="117898"/>
                  </a:lnTo>
                  <a:cubicBezTo>
                    <a:pt x="117187" y="118037"/>
                    <a:pt x="117555" y="118501"/>
                    <a:pt x="117456" y="119216"/>
                  </a:cubicBezTo>
                  <a:lnTo>
                    <a:pt x="117070" y="118856"/>
                  </a:lnTo>
                  <a:cubicBezTo>
                    <a:pt x="117036" y="118830"/>
                    <a:pt x="117006" y="118818"/>
                    <a:pt x="116978" y="118818"/>
                  </a:cubicBezTo>
                  <a:cubicBezTo>
                    <a:pt x="116967" y="118818"/>
                    <a:pt x="116957" y="118820"/>
                    <a:pt x="116947" y="118823"/>
                  </a:cubicBezTo>
                  <a:cubicBezTo>
                    <a:pt x="117035" y="118660"/>
                    <a:pt x="116831" y="118571"/>
                    <a:pt x="116744" y="118473"/>
                  </a:cubicBezTo>
                  <a:cubicBezTo>
                    <a:pt x="116591" y="118302"/>
                    <a:pt x="116319" y="118212"/>
                    <a:pt x="116390" y="117898"/>
                  </a:cubicBezTo>
                  <a:close/>
                  <a:moveTo>
                    <a:pt x="11558" y="118351"/>
                  </a:moveTo>
                  <a:cubicBezTo>
                    <a:pt x="11646" y="118351"/>
                    <a:pt x="11707" y="118400"/>
                    <a:pt x="11687" y="118584"/>
                  </a:cubicBezTo>
                  <a:cubicBezTo>
                    <a:pt x="11623" y="119173"/>
                    <a:pt x="11273" y="119544"/>
                    <a:pt x="10721" y="119732"/>
                  </a:cubicBezTo>
                  <a:cubicBezTo>
                    <a:pt x="10495" y="119516"/>
                    <a:pt x="10666" y="119278"/>
                    <a:pt x="10680" y="119048"/>
                  </a:cubicBezTo>
                  <a:cubicBezTo>
                    <a:pt x="10737" y="118971"/>
                    <a:pt x="10783" y="118896"/>
                    <a:pt x="10766" y="118832"/>
                  </a:cubicBezTo>
                  <a:cubicBezTo>
                    <a:pt x="10800" y="118832"/>
                    <a:pt x="10839" y="118816"/>
                    <a:pt x="10878" y="118785"/>
                  </a:cubicBezTo>
                  <a:cubicBezTo>
                    <a:pt x="11028" y="118664"/>
                    <a:pt x="11166" y="118531"/>
                    <a:pt x="11309" y="118404"/>
                  </a:cubicBezTo>
                  <a:cubicBezTo>
                    <a:pt x="11389" y="118387"/>
                    <a:pt x="11483" y="118351"/>
                    <a:pt x="11558" y="118351"/>
                  </a:cubicBezTo>
                  <a:close/>
                  <a:moveTo>
                    <a:pt x="14332" y="118323"/>
                  </a:moveTo>
                  <a:cubicBezTo>
                    <a:pt x="14320" y="119186"/>
                    <a:pt x="14029" y="119595"/>
                    <a:pt x="13326" y="119735"/>
                  </a:cubicBezTo>
                  <a:lnTo>
                    <a:pt x="13326" y="119735"/>
                  </a:lnTo>
                  <a:cubicBezTo>
                    <a:pt x="13326" y="119734"/>
                    <a:pt x="13326" y="119734"/>
                    <a:pt x="13325" y="119734"/>
                  </a:cubicBezTo>
                  <a:lnTo>
                    <a:pt x="13325" y="119734"/>
                  </a:lnTo>
                  <a:lnTo>
                    <a:pt x="13325" y="119735"/>
                  </a:lnTo>
                  <a:cubicBezTo>
                    <a:pt x="13326" y="119735"/>
                    <a:pt x="13326" y="119735"/>
                    <a:pt x="13326" y="119735"/>
                  </a:cubicBezTo>
                  <a:lnTo>
                    <a:pt x="13326" y="119735"/>
                  </a:lnTo>
                  <a:cubicBezTo>
                    <a:pt x="13372" y="119861"/>
                    <a:pt x="13255" y="119843"/>
                    <a:pt x="13192" y="119874"/>
                  </a:cubicBezTo>
                  <a:lnTo>
                    <a:pt x="13311" y="119736"/>
                  </a:lnTo>
                  <a:cubicBezTo>
                    <a:pt x="13548" y="119192"/>
                    <a:pt x="13948" y="118763"/>
                    <a:pt x="14332" y="118323"/>
                  </a:cubicBezTo>
                  <a:close/>
                  <a:moveTo>
                    <a:pt x="38186" y="118571"/>
                  </a:moveTo>
                  <a:cubicBezTo>
                    <a:pt x="38282" y="118571"/>
                    <a:pt x="38380" y="118580"/>
                    <a:pt x="38478" y="118601"/>
                  </a:cubicBezTo>
                  <a:cubicBezTo>
                    <a:pt x="38797" y="118670"/>
                    <a:pt x="38714" y="118889"/>
                    <a:pt x="38642" y="119094"/>
                  </a:cubicBezTo>
                  <a:cubicBezTo>
                    <a:pt x="38491" y="119098"/>
                    <a:pt x="38375" y="119204"/>
                    <a:pt x="38350" y="119318"/>
                  </a:cubicBezTo>
                  <a:cubicBezTo>
                    <a:pt x="38249" y="119785"/>
                    <a:pt x="37976" y="119892"/>
                    <a:pt x="37645" y="119892"/>
                  </a:cubicBezTo>
                  <a:cubicBezTo>
                    <a:pt x="37531" y="119892"/>
                    <a:pt x="37409" y="119879"/>
                    <a:pt x="37285" y="119864"/>
                  </a:cubicBezTo>
                  <a:lnTo>
                    <a:pt x="37285" y="119865"/>
                  </a:lnTo>
                  <a:cubicBezTo>
                    <a:pt x="37263" y="119862"/>
                    <a:pt x="37238" y="119861"/>
                    <a:pt x="37212" y="119861"/>
                  </a:cubicBezTo>
                  <a:cubicBezTo>
                    <a:pt x="37166" y="119861"/>
                    <a:pt x="37115" y="119864"/>
                    <a:pt x="37067" y="119864"/>
                  </a:cubicBezTo>
                  <a:cubicBezTo>
                    <a:pt x="36959" y="119864"/>
                    <a:pt x="36863" y="119849"/>
                    <a:pt x="36851" y="119745"/>
                  </a:cubicBezTo>
                  <a:cubicBezTo>
                    <a:pt x="36816" y="119457"/>
                    <a:pt x="36778" y="119148"/>
                    <a:pt x="36884" y="118856"/>
                  </a:cubicBezTo>
                  <a:cubicBezTo>
                    <a:pt x="36891" y="118833"/>
                    <a:pt x="36917" y="118802"/>
                    <a:pt x="36939" y="118799"/>
                  </a:cubicBezTo>
                  <a:cubicBezTo>
                    <a:pt x="37357" y="118744"/>
                    <a:pt x="37762" y="118571"/>
                    <a:pt x="38186" y="118571"/>
                  </a:cubicBezTo>
                  <a:close/>
                  <a:moveTo>
                    <a:pt x="50842" y="117619"/>
                  </a:moveTo>
                  <a:cubicBezTo>
                    <a:pt x="50907" y="117619"/>
                    <a:pt x="50978" y="117640"/>
                    <a:pt x="51056" y="117694"/>
                  </a:cubicBezTo>
                  <a:cubicBezTo>
                    <a:pt x="51587" y="118062"/>
                    <a:pt x="51958" y="118516"/>
                    <a:pt x="51935" y="119093"/>
                  </a:cubicBezTo>
                  <a:cubicBezTo>
                    <a:pt x="51948" y="119619"/>
                    <a:pt x="51755" y="119890"/>
                    <a:pt x="51359" y="120012"/>
                  </a:cubicBezTo>
                  <a:lnTo>
                    <a:pt x="51358" y="120012"/>
                  </a:lnTo>
                  <a:cubicBezTo>
                    <a:pt x="51259" y="120042"/>
                    <a:pt x="51156" y="120056"/>
                    <a:pt x="51053" y="120056"/>
                  </a:cubicBezTo>
                  <a:cubicBezTo>
                    <a:pt x="50676" y="120056"/>
                    <a:pt x="50298" y="119866"/>
                    <a:pt x="50120" y="119557"/>
                  </a:cubicBezTo>
                  <a:cubicBezTo>
                    <a:pt x="50079" y="119485"/>
                    <a:pt x="50047" y="119408"/>
                    <a:pt x="50024" y="119329"/>
                  </a:cubicBezTo>
                  <a:cubicBezTo>
                    <a:pt x="49862" y="118791"/>
                    <a:pt x="50045" y="118139"/>
                    <a:pt x="50463" y="117815"/>
                  </a:cubicBezTo>
                  <a:cubicBezTo>
                    <a:pt x="50579" y="117724"/>
                    <a:pt x="50698" y="117619"/>
                    <a:pt x="50842" y="117619"/>
                  </a:cubicBezTo>
                  <a:close/>
                  <a:moveTo>
                    <a:pt x="44259" y="117598"/>
                  </a:moveTo>
                  <a:cubicBezTo>
                    <a:pt x="44359" y="117598"/>
                    <a:pt x="44437" y="117644"/>
                    <a:pt x="44463" y="117774"/>
                  </a:cubicBezTo>
                  <a:cubicBezTo>
                    <a:pt x="44501" y="117962"/>
                    <a:pt x="44523" y="118154"/>
                    <a:pt x="44540" y="118263"/>
                  </a:cubicBezTo>
                  <a:cubicBezTo>
                    <a:pt x="44555" y="118967"/>
                    <a:pt x="44322" y="119483"/>
                    <a:pt x="43860" y="119885"/>
                  </a:cubicBezTo>
                  <a:cubicBezTo>
                    <a:pt x="43710" y="120015"/>
                    <a:pt x="43569" y="120078"/>
                    <a:pt x="43444" y="120078"/>
                  </a:cubicBezTo>
                  <a:cubicBezTo>
                    <a:pt x="43245" y="120078"/>
                    <a:pt x="43087" y="119918"/>
                    <a:pt x="43002" y="119613"/>
                  </a:cubicBezTo>
                  <a:cubicBezTo>
                    <a:pt x="42812" y="118929"/>
                    <a:pt x="43472" y="117777"/>
                    <a:pt x="44150" y="117613"/>
                  </a:cubicBezTo>
                  <a:cubicBezTo>
                    <a:pt x="44188" y="117603"/>
                    <a:pt x="44225" y="117598"/>
                    <a:pt x="44259" y="117598"/>
                  </a:cubicBezTo>
                  <a:close/>
                  <a:moveTo>
                    <a:pt x="52925" y="71755"/>
                  </a:moveTo>
                  <a:cubicBezTo>
                    <a:pt x="53075" y="72006"/>
                    <a:pt x="53018" y="72189"/>
                    <a:pt x="52880" y="72370"/>
                  </a:cubicBezTo>
                  <a:cubicBezTo>
                    <a:pt x="52733" y="72563"/>
                    <a:pt x="52444" y="72624"/>
                    <a:pt x="52388" y="72900"/>
                  </a:cubicBezTo>
                  <a:cubicBezTo>
                    <a:pt x="52679" y="73032"/>
                    <a:pt x="52830" y="73147"/>
                    <a:pt x="52760" y="73573"/>
                  </a:cubicBezTo>
                  <a:cubicBezTo>
                    <a:pt x="51829" y="79162"/>
                    <a:pt x="51199" y="84791"/>
                    <a:pt x="50485" y="90410"/>
                  </a:cubicBezTo>
                  <a:cubicBezTo>
                    <a:pt x="49710" y="96502"/>
                    <a:pt x="49101" y="102611"/>
                    <a:pt x="48567" y="108727"/>
                  </a:cubicBezTo>
                  <a:cubicBezTo>
                    <a:pt x="48280" y="112006"/>
                    <a:pt x="48047" y="115296"/>
                    <a:pt x="48284" y="118595"/>
                  </a:cubicBezTo>
                  <a:cubicBezTo>
                    <a:pt x="48298" y="118789"/>
                    <a:pt x="48322" y="118983"/>
                    <a:pt x="48356" y="119174"/>
                  </a:cubicBezTo>
                  <a:cubicBezTo>
                    <a:pt x="48363" y="119211"/>
                    <a:pt x="48445" y="119233"/>
                    <a:pt x="48534" y="119287"/>
                  </a:cubicBezTo>
                  <a:cubicBezTo>
                    <a:pt x="48782" y="118754"/>
                    <a:pt x="48621" y="118200"/>
                    <a:pt x="48646" y="117668"/>
                  </a:cubicBezTo>
                  <a:cubicBezTo>
                    <a:pt x="48673" y="117110"/>
                    <a:pt x="48652" y="116551"/>
                    <a:pt x="48651" y="115992"/>
                  </a:cubicBezTo>
                  <a:cubicBezTo>
                    <a:pt x="48651" y="115434"/>
                    <a:pt x="48651" y="114879"/>
                    <a:pt x="48651" y="114341"/>
                  </a:cubicBezTo>
                  <a:cubicBezTo>
                    <a:pt x="48709" y="114318"/>
                    <a:pt x="48760" y="114309"/>
                    <a:pt x="48804" y="114309"/>
                  </a:cubicBezTo>
                  <a:cubicBezTo>
                    <a:pt x="48989" y="114309"/>
                    <a:pt x="49075" y="114474"/>
                    <a:pt x="49194" y="114554"/>
                  </a:cubicBezTo>
                  <a:cubicBezTo>
                    <a:pt x="49571" y="114808"/>
                    <a:pt x="49958" y="114931"/>
                    <a:pt x="50344" y="114931"/>
                  </a:cubicBezTo>
                  <a:cubicBezTo>
                    <a:pt x="50703" y="114931"/>
                    <a:pt x="51060" y="114825"/>
                    <a:pt x="51408" y="114620"/>
                  </a:cubicBezTo>
                  <a:cubicBezTo>
                    <a:pt x="52146" y="114182"/>
                    <a:pt x="52424" y="113464"/>
                    <a:pt x="52332" y="112612"/>
                  </a:cubicBezTo>
                  <a:cubicBezTo>
                    <a:pt x="52318" y="112474"/>
                    <a:pt x="52283" y="112337"/>
                    <a:pt x="52254" y="112201"/>
                  </a:cubicBezTo>
                  <a:cubicBezTo>
                    <a:pt x="52064" y="111324"/>
                    <a:pt x="51751" y="110945"/>
                    <a:pt x="51098" y="110945"/>
                  </a:cubicBezTo>
                  <a:cubicBezTo>
                    <a:pt x="50901" y="110945"/>
                    <a:pt x="50673" y="110979"/>
                    <a:pt x="50409" y="111045"/>
                  </a:cubicBezTo>
                  <a:cubicBezTo>
                    <a:pt x="49860" y="111181"/>
                    <a:pt x="49364" y="111433"/>
                    <a:pt x="49013" y="111907"/>
                  </a:cubicBezTo>
                  <a:lnTo>
                    <a:pt x="48779" y="111878"/>
                  </a:lnTo>
                  <a:cubicBezTo>
                    <a:pt x="49001" y="108409"/>
                    <a:pt x="49371" y="104955"/>
                    <a:pt x="49726" y="101435"/>
                  </a:cubicBezTo>
                  <a:cubicBezTo>
                    <a:pt x="50237" y="102507"/>
                    <a:pt x="50852" y="103046"/>
                    <a:pt x="51530" y="103046"/>
                  </a:cubicBezTo>
                  <a:cubicBezTo>
                    <a:pt x="52042" y="103046"/>
                    <a:pt x="52590" y="102739"/>
                    <a:pt x="53157" y="102121"/>
                  </a:cubicBezTo>
                  <a:lnTo>
                    <a:pt x="53157" y="102121"/>
                  </a:lnTo>
                  <a:cubicBezTo>
                    <a:pt x="53157" y="102761"/>
                    <a:pt x="53183" y="103359"/>
                    <a:pt x="53152" y="103954"/>
                  </a:cubicBezTo>
                  <a:lnTo>
                    <a:pt x="53151" y="103954"/>
                  </a:lnTo>
                  <a:cubicBezTo>
                    <a:pt x="52924" y="108391"/>
                    <a:pt x="52984" y="112829"/>
                    <a:pt x="53010" y="117268"/>
                  </a:cubicBezTo>
                  <a:cubicBezTo>
                    <a:pt x="53016" y="118130"/>
                    <a:pt x="52910" y="118994"/>
                    <a:pt x="53070" y="119857"/>
                  </a:cubicBezTo>
                  <a:cubicBezTo>
                    <a:pt x="53141" y="120243"/>
                    <a:pt x="53145" y="120345"/>
                    <a:pt x="52888" y="120345"/>
                  </a:cubicBezTo>
                  <a:cubicBezTo>
                    <a:pt x="52799" y="120345"/>
                    <a:pt x="52680" y="120333"/>
                    <a:pt x="52522" y="120317"/>
                  </a:cubicBezTo>
                  <a:cubicBezTo>
                    <a:pt x="52439" y="120034"/>
                    <a:pt x="52683" y="119865"/>
                    <a:pt x="52771" y="119645"/>
                  </a:cubicBezTo>
                  <a:cubicBezTo>
                    <a:pt x="52991" y="119091"/>
                    <a:pt x="52995" y="118568"/>
                    <a:pt x="52689" y="118041"/>
                  </a:cubicBezTo>
                  <a:cubicBezTo>
                    <a:pt x="52430" y="117592"/>
                    <a:pt x="52004" y="117305"/>
                    <a:pt x="51625" y="116997"/>
                  </a:cubicBezTo>
                  <a:cubicBezTo>
                    <a:pt x="51475" y="116875"/>
                    <a:pt x="51296" y="116828"/>
                    <a:pt x="51108" y="116828"/>
                  </a:cubicBezTo>
                  <a:cubicBezTo>
                    <a:pt x="50881" y="116828"/>
                    <a:pt x="50641" y="116896"/>
                    <a:pt x="50421" y="116985"/>
                  </a:cubicBezTo>
                  <a:cubicBezTo>
                    <a:pt x="49512" y="117351"/>
                    <a:pt x="48992" y="118394"/>
                    <a:pt x="49226" y="119403"/>
                  </a:cubicBezTo>
                  <a:cubicBezTo>
                    <a:pt x="49282" y="119645"/>
                    <a:pt x="49383" y="119877"/>
                    <a:pt x="49465" y="120115"/>
                  </a:cubicBezTo>
                  <a:cubicBezTo>
                    <a:pt x="49285" y="120162"/>
                    <a:pt x="49164" y="120194"/>
                    <a:pt x="49068" y="120194"/>
                  </a:cubicBezTo>
                  <a:cubicBezTo>
                    <a:pt x="48868" y="120194"/>
                    <a:pt x="48779" y="120055"/>
                    <a:pt x="48503" y="119629"/>
                  </a:cubicBezTo>
                  <a:cubicBezTo>
                    <a:pt x="48316" y="120261"/>
                    <a:pt x="48316" y="120269"/>
                    <a:pt x="47598" y="120312"/>
                  </a:cubicBezTo>
                  <a:cubicBezTo>
                    <a:pt x="46984" y="120350"/>
                    <a:pt x="46371" y="120381"/>
                    <a:pt x="45757" y="120388"/>
                  </a:cubicBezTo>
                  <a:cubicBezTo>
                    <a:pt x="45738" y="120389"/>
                    <a:pt x="45720" y="120389"/>
                    <a:pt x="45702" y="120389"/>
                  </a:cubicBezTo>
                  <a:cubicBezTo>
                    <a:pt x="45173" y="120389"/>
                    <a:pt x="45081" y="120258"/>
                    <a:pt x="45137" y="119706"/>
                  </a:cubicBezTo>
                  <a:cubicBezTo>
                    <a:pt x="45153" y="119542"/>
                    <a:pt x="45219" y="119383"/>
                    <a:pt x="45247" y="119218"/>
                  </a:cubicBezTo>
                  <a:cubicBezTo>
                    <a:pt x="45283" y="118999"/>
                    <a:pt x="45354" y="118770"/>
                    <a:pt x="45324" y="118558"/>
                  </a:cubicBezTo>
                  <a:cubicBezTo>
                    <a:pt x="45076" y="116822"/>
                    <a:pt x="45447" y="115114"/>
                    <a:pt x="45555" y="113397"/>
                  </a:cubicBezTo>
                  <a:cubicBezTo>
                    <a:pt x="45718" y="110835"/>
                    <a:pt x="45941" y="108278"/>
                    <a:pt x="46151" y="105719"/>
                  </a:cubicBezTo>
                  <a:cubicBezTo>
                    <a:pt x="46257" y="104414"/>
                    <a:pt x="46384" y="103112"/>
                    <a:pt x="46520" y="101810"/>
                  </a:cubicBezTo>
                  <a:cubicBezTo>
                    <a:pt x="46649" y="100571"/>
                    <a:pt x="46698" y="99315"/>
                    <a:pt x="46811" y="98068"/>
                  </a:cubicBezTo>
                  <a:cubicBezTo>
                    <a:pt x="47352" y="92036"/>
                    <a:pt x="48140" y="86034"/>
                    <a:pt x="49129" y="80059"/>
                  </a:cubicBezTo>
                  <a:cubicBezTo>
                    <a:pt x="49474" y="77968"/>
                    <a:pt x="49825" y="75876"/>
                    <a:pt x="50179" y="73786"/>
                  </a:cubicBezTo>
                  <a:cubicBezTo>
                    <a:pt x="50230" y="73485"/>
                    <a:pt x="50303" y="73188"/>
                    <a:pt x="50377" y="72830"/>
                  </a:cubicBezTo>
                  <a:cubicBezTo>
                    <a:pt x="50930" y="73134"/>
                    <a:pt x="51132" y="73500"/>
                    <a:pt x="51025" y="74115"/>
                  </a:cubicBezTo>
                  <a:cubicBezTo>
                    <a:pt x="50529" y="76973"/>
                    <a:pt x="49994" y="79830"/>
                    <a:pt x="49617" y="82705"/>
                  </a:cubicBezTo>
                  <a:cubicBezTo>
                    <a:pt x="49008" y="87353"/>
                    <a:pt x="48150" y="91970"/>
                    <a:pt x="47745" y="96641"/>
                  </a:cubicBezTo>
                  <a:cubicBezTo>
                    <a:pt x="47377" y="100895"/>
                    <a:pt x="47031" y="105151"/>
                    <a:pt x="46793" y="109416"/>
                  </a:cubicBezTo>
                  <a:cubicBezTo>
                    <a:pt x="46652" y="111953"/>
                    <a:pt x="46494" y="114488"/>
                    <a:pt x="46515" y="117031"/>
                  </a:cubicBezTo>
                  <a:cubicBezTo>
                    <a:pt x="46520" y="117610"/>
                    <a:pt x="46531" y="118190"/>
                    <a:pt x="46747" y="118781"/>
                  </a:cubicBezTo>
                  <a:cubicBezTo>
                    <a:pt x="47069" y="117449"/>
                    <a:pt x="47046" y="116129"/>
                    <a:pt x="47119" y="114823"/>
                  </a:cubicBezTo>
                  <a:cubicBezTo>
                    <a:pt x="47357" y="110529"/>
                    <a:pt x="47565" y="106235"/>
                    <a:pt x="48012" y="101959"/>
                  </a:cubicBezTo>
                  <a:cubicBezTo>
                    <a:pt x="48324" y="98961"/>
                    <a:pt x="48729" y="95974"/>
                    <a:pt x="49071" y="92979"/>
                  </a:cubicBezTo>
                  <a:cubicBezTo>
                    <a:pt x="49328" y="90733"/>
                    <a:pt x="49583" y="88486"/>
                    <a:pt x="49785" y="86236"/>
                  </a:cubicBezTo>
                  <a:cubicBezTo>
                    <a:pt x="50103" y="82699"/>
                    <a:pt x="50777" y="79220"/>
                    <a:pt x="51429" y="75737"/>
                  </a:cubicBezTo>
                  <a:cubicBezTo>
                    <a:pt x="51516" y="75272"/>
                    <a:pt x="51638" y="74804"/>
                    <a:pt x="51649" y="74333"/>
                  </a:cubicBezTo>
                  <a:cubicBezTo>
                    <a:pt x="51664" y="73774"/>
                    <a:pt x="51900" y="73405"/>
                    <a:pt x="52370" y="73151"/>
                  </a:cubicBezTo>
                  <a:cubicBezTo>
                    <a:pt x="52502" y="73070"/>
                    <a:pt x="52507" y="72986"/>
                    <a:pt x="52372" y="72901"/>
                  </a:cubicBezTo>
                  <a:cubicBezTo>
                    <a:pt x="52347" y="72896"/>
                    <a:pt x="52323" y="72893"/>
                    <a:pt x="52300" y="72893"/>
                  </a:cubicBezTo>
                  <a:cubicBezTo>
                    <a:pt x="52151" y="72893"/>
                    <a:pt x="52057" y="72999"/>
                    <a:pt x="51968" y="73112"/>
                  </a:cubicBezTo>
                  <a:cubicBezTo>
                    <a:pt x="51754" y="72691"/>
                    <a:pt x="51870" y="72380"/>
                    <a:pt x="52273" y="72153"/>
                  </a:cubicBezTo>
                  <a:cubicBezTo>
                    <a:pt x="52486" y="72033"/>
                    <a:pt x="52691" y="71899"/>
                    <a:pt x="52925" y="71755"/>
                  </a:cubicBezTo>
                  <a:close/>
                  <a:moveTo>
                    <a:pt x="32770" y="119167"/>
                  </a:moveTo>
                  <a:cubicBezTo>
                    <a:pt x="33324" y="119167"/>
                    <a:pt x="33466" y="119587"/>
                    <a:pt x="33637" y="120000"/>
                  </a:cubicBezTo>
                  <a:cubicBezTo>
                    <a:pt x="33476" y="120072"/>
                    <a:pt x="33324" y="120116"/>
                    <a:pt x="33180" y="120116"/>
                  </a:cubicBezTo>
                  <a:cubicBezTo>
                    <a:pt x="32993" y="120116"/>
                    <a:pt x="32821" y="120042"/>
                    <a:pt x="32666" y="119860"/>
                  </a:cubicBezTo>
                  <a:cubicBezTo>
                    <a:pt x="32585" y="119766"/>
                    <a:pt x="32494" y="119716"/>
                    <a:pt x="32390" y="119716"/>
                  </a:cubicBezTo>
                  <a:cubicBezTo>
                    <a:pt x="32341" y="119716"/>
                    <a:pt x="32290" y="119727"/>
                    <a:pt x="32235" y="119749"/>
                  </a:cubicBezTo>
                  <a:cubicBezTo>
                    <a:pt x="32416" y="119923"/>
                    <a:pt x="32387" y="120187"/>
                    <a:pt x="32476" y="120400"/>
                  </a:cubicBezTo>
                  <a:cubicBezTo>
                    <a:pt x="32266" y="120198"/>
                    <a:pt x="31890" y="120371"/>
                    <a:pt x="31683" y="120159"/>
                  </a:cubicBezTo>
                  <a:cubicBezTo>
                    <a:pt x="31631" y="120102"/>
                    <a:pt x="31589" y="120016"/>
                    <a:pt x="31516" y="120016"/>
                  </a:cubicBezTo>
                  <a:cubicBezTo>
                    <a:pt x="31489" y="120016"/>
                    <a:pt x="31458" y="120028"/>
                    <a:pt x="31421" y="120057"/>
                  </a:cubicBezTo>
                  <a:cubicBezTo>
                    <a:pt x="31452" y="119937"/>
                    <a:pt x="31418" y="119882"/>
                    <a:pt x="31330" y="119882"/>
                  </a:cubicBezTo>
                  <a:cubicBezTo>
                    <a:pt x="31307" y="119882"/>
                    <a:pt x="31280" y="119885"/>
                    <a:pt x="31250" y="119893"/>
                  </a:cubicBezTo>
                  <a:lnTo>
                    <a:pt x="31250" y="119416"/>
                  </a:lnTo>
                  <a:cubicBezTo>
                    <a:pt x="31333" y="119402"/>
                    <a:pt x="31416" y="119393"/>
                    <a:pt x="31495" y="119393"/>
                  </a:cubicBezTo>
                  <a:cubicBezTo>
                    <a:pt x="31718" y="119393"/>
                    <a:pt x="31920" y="119460"/>
                    <a:pt x="32085" y="119657"/>
                  </a:cubicBezTo>
                  <a:cubicBezTo>
                    <a:pt x="32378" y="119649"/>
                    <a:pt x="32174" y="119267"/>
                    <a:pt x="32416" y="119219"/>
                  </a:cubicBezTo>
                  <a:lnTo>
                    <a:pt x="32770" y="119167"/>
                  </a:lnTo>
                  <a:close/>
                  <a:moveTo>
                    <a:pt x="41365" y="67954"/>
                  </a:moveTo>
                  <a:cubicBezTo>
                    <a:pt x="41717" y="67954"/>
                    <a:pt x="42050" y="68049"/>
                    <a:pt x="42405" y="68375"/>
                  </a:cubicBezTo>
                  <a:cubicBezTo>
                    <a:pt x="43711" y="69576"/>
                    <a:pt x="45127" y="70652"/>
                    <a:pt x="46661" y="71559"/>
                  </a:cubicBezTo>
                  <a:cubicBezTo>
                    <a:pt x="46883" y="71624"/>
                    <a:pt x="47080" y="71728"/>
                    <a:pt x="47230" y="71910"/>
                  </a:cubicBezTo>
                  <a:cubicBezTo>
                    <a:pt x="47351" y="71979"/>
                    <a:pt x="47471" y="72050"/>
                    <a:pt x="47592" y="72117"/>
                  </a:cubicBezTo>
                  <a:cubicBezTo>
                    <a:pt x="48344" y="72525"/>
                    <a:pt x="48569" y="73069"/>
                    <a:pt x="48431" y="73974"/>
                  </a:cubicBezTo>
                  <a:cubicBezTo>
                    <a:pt x="47731" y="78555"/>
                    <a:pt x="46708" y="83075"/>
                    <a:pt x="45905" y="87637"/>
                  </a:cubicBezTo>
                  <a:cubicBezTo>
                    <a:pt x="44631" y="94867"/>
                    <a:pt x="43450" y="102109"/>
                    <a:pt x="42767" y="109425"/>
                  </a:cubicBezTo>
                  <a:cubicBezTo>
                    <a:pt x="42465" y="112650"/>
                    <a:pt x="42187" y="115874"/>
                    <a:pt x="42045" y="119110"/>
                  </a:cubicBezTo>
                  <a:cubicBezTo>
                    <a:pt x="42028" y="119523"/>
                    <a:pt x="42043" y="119937"/>
                    <a:pt x="42043" y="120442"/>
                  </a:cubicBezTo>
                  <a:cubicBezTo>
                    <a:pt x="41490" y="120442"/>
                    <a:pt x="40943" y="120449"/>
                    <a:pt x="40398" y="120449"/>
                  </a:cubicBezTo>
                  <a:cubicBezTo>
                    <a:pt x="39997" y="120449"/>
                    <a:pt x="39597" y="120445"/>
                    <a:pt x="39198" y="120432"/>
                  </a:cubicBezTo>
                  <a:cubicBezTo>
                    <a:pt x="38790" y="120419"/>
                    <a:pt x="38587" y="120026"/>
                    <a:pt x="38711" y="119573"/>
                  </a:cubicBezTo>
                  <a:cubicBezTo>
                    <a:pt x="38734" y="119489"/>
                    <a:pt x="38785" y="119407"/>
                    <a:pt x="38804" y="119331"/>
                  </a:cubicBezTo>
                  <a:cubicBezTo>
                    <a:pt x="38835" y="119350"/>
                    <a:pt x="38864" y="119358"/>
                    <a:pt x="38893" y="119358"/>
                  </a:cubicBezTo>
                  <a:cubicBezTo>
                    <a:pt x="39052" y="119358"/>
                    <a:pt x="39190" y="119117"/>
                    <a:pt x="39318" y="119048"/>
                  </a:cubicBezTo>
                  <a:cubicBezTo>
                    <a:pt x="39560" y="118920"/>
                    <a:pt x="39538" y="118676"/>
                    <a:pt x="39336" y="118497"/>
                  </a:cubicBezTo>
                  <a:cubicBezTo>
                    <a:pt x="39151" y="118331"/>
                    <a:pt x="38927" y="118209"/>
                    <a:pt x="38743" y="118042"/>
                  </a:cubicBezTo>
                  <a:cubicBezTo>
                    <a:pt x="38346" y="117679"/>
                    <a:pt x="38348" y="117338"/>
                    <a:pt x="38762" y="116999"/>
                  </a:cubicBezTo>
                  <a:cubicBezTo>
                    <a:pt x="38930" y="116862"/>
                    <a:pt x="39152" y="116793"/>
                    <a:pt x="39341" y="116679"/>
                  </a:cubicBezTo>
                  <a:cubicBezTo>
                    <a:pt x="39728" y="116447"/>
                    <a:pt x="39752" y="116221"/>
                    <a:pt x="39438" y="115891"/>
                  </a:cubicBezTo>
                  <a:cubicBezTo>
                    <a:pt x="39419" y="115871"/>
                    <a:pt x="39393" y="115858"/>
                    <a:pt x="39373" y="115838"/>
                  </a:cubicBezTo>
                  <a:cubicBezTo>
                    <a:pt x="38624" y="115115"/>
                    <a:pt x="38618" y="114959"/>
                    <a:pt x="39418" y="114313"/>
                  </a:cubicBezTo>
                  <a:cubicBezTo>
                    <a:pt x="39740" y="114052"/>
                    <a:pt x="39758" y="113823"/>
                    <a:pt x="39460" y="113571"/>
                  </a:cubicBezTo>
                  <a:cubicBezTo>
                    <a:pt x="39080" y="113254"/>
                    <a:pt x="38872" y="112908"/>
                    <a:pt x="39158" y="112423"/>
                  </a:cubicBezTo>
                  <a:cubicBezTo>
                    <a:pt x="40016" y="111820"/>
                    <a:pt x="40015" y="111820"/>
                    <a:pt x="39580" y="110895"/>
                  </a:cubicBezTo>
                  <a:cubicBezTo>
                    <a:pt x="39520" y="110769"/>
                    <a:pt x="39464" y="110641"/>
                    <a:pt x="39408" y="110514"/>
                  </a:cubicBezTo>
                  <a:cubicBezTo>
                    <a:pt x="38984" y="109552"/>
                    <a:pt x="39074" y="109164"/>
                    <a:pt x="39886" y="108472"/>
                  </a:cubicBezTo>
                  <a:cubicBezTo>
                    <a:pt x="39971" y="108401"/>
                    <a:pt x="40067" y="108342"/>
                    <a:pt x="40154" y="108271"/>
                  </a:cubicBezTo>
                  <a:cubicBezTo>
                    <a:pt x="40430" y="108047"/>
                    <a:pt x="40447" y="107812"/>
                    <a:pt x="40167" y="107579"/>
                  </a:cubicBezTo>
                  <a:cubicBezTo>
                    <a:pt x="39905" y="107362"/>
                    <a:pt x="39449" y="107264"/>
                    <a:pt x="39616" y="106777"/>
                  </a:cubicBezTo>
                  <a:cubicBezTo>
                    <a:pt x="39734" y="106438"/>
                    <a:pt x="40065" y="106305"/>
                    <a:pt x="40358" y="106136"/>
                  </a:cubicBezTo>
                  <a:cubicBezTo>
                    <a:pt x="40995" y="105769"/>
                    <a:pt x="41012" y="105569"/>
                    <a:pt x="40346" y="105170"/>
                  </a:cubicBezTo>
                  <a:cubicBezTo>
                    <a:pt x="39675" y="104768"/>
                    <a:pt x="39599" y="104340"/>
                    <a:pt x="40109" y="103658"/>
                  </a:cubicBezTo>
                  <a:cubicBezTo>
                    <a:pt x="40242" y="103479"/>
                    <a:pt x="40377" y="103297"/>
                    <a:pt x="40535" y="103142"/>
                  </a:cubicBezTo>
                  <a:cubicBezTo>
                    <a:pt x="40804" y="102876"/>
                    <a:pt x="40823" y="102690"/>
                    <a:pt x="40516" y="102393"/>
                  </a:cubicBezTo>
                  <a:cubicBezTo>
                    <a:pt x="39999" y="101895"/>
                    <a:pt x="40022" y="101495"/>
                    <a:pt x="40474" y="100933"/>
                  </a:cubicBezTo>
                  <a:cubicBezTo>
                    <a:pt x="40687" y="100668"/>
                    <a:pt x="40980" y="100497"/>
                    <a:pt x="41234" y="100281"/>
                  </a:cubicBezTo>
                  <a:cubicBezTo>
                    <a:pt x="41572" y="99992"/>
                    <a:pt x="41568" y="99844"/>
                    <a:pt x="41260" y="99532"/>
                  </a:cubicBezTo>
                  <a:cubicBezTo>
                    <a:pt x="40659" y="98921"/>
                    <a:pt x="40646" y="98907"/>
                    <a:pt x="41297" y="98345"/>
                  </a:cubicBezTo>
                  <a:cubicBezTo>
                    <a:pt x="41595" y="98088"/>
                    <a:pt x="41630" y="97864"/>
                    <a:pt x="41398" y="97566"/>
                  </a:cubicBezTo>
                  <a:cubicBezTo>
                    <a:pt x="41278" y="97412"/>
                    <a:pt x="41155" y="97255"/>
                    <a:pt x="41070" y="97082"/>
                  </a:cubicBezTo>
                  <a:cubicBezTo>
                    <a:pt x="40810" y="96558"/>
                    <a:pt x="40973" y="96114"/>
                    <a:pt x="41569" y="95656"/>
                  </a:cubicBezTo>
                  <a:cubicBezTo>
                    <a:pt x="42063" y="95275"/>
                    <a:pt x="42063" y="95275"/>
                    <a:pt x="41793" y="94811"/>
                  </a:cubicBezTo>
                  <a:cubicBezTo>
                    <a:pt x="41246" y="93874"/>
                    <a:pt x="41279" y="93741"/>
                    <a:pt x="42199" y="93180"/>
                  </a:cubicBezTo>
                  <a:cubicBezTo>
                    <a:pt x="42569" y="92954"/>
                    <a:pt x="42594" y="92806"/>
                    <a:pt x="42315" y="92463"/>
                  </a:cubicBezTo>
                  <a:cubicBezTo>
                    <a:pt x="42263" y="92398"/>
                    <a:pt x="42190" y="92349"/>
                    <a:pt x="42135" y="92287"/>
                  </a:cubicBezTo>
                  <a:cubicBezTo>
                    <a:pt x="41726" y="91830"/>
                    <a:pt x="41732" y="91647"/>
                    <a:pt x="42180" y="91261"/>
                  </a:cubicBezTo>
                  <a:cubicBezTo>
                    <a:pt x="42285" y="91171"/>
                    <a:pt x="42405" y="91098"/>
                    <a:pt x="42524" y="91025"/>
                  </a:cubicBezTo>
                  <a:cubicBezTo>
                    <a:pt x="42862" y="90816"/>
                    <a:pt x="42872" y="90598"/>
                    <a:pt x="42640" y="90270"/>
                  </a:cubicBezTo>
                  <a:cubicBezTo>
                    <a:pt x="42204" y="89654"/>
                    <a:pt x="42243" y="89434"/>
                    <a:pt x="42755" y="88908"/>
                  </a:cubicBezTo>
                  <a:cubicBezTo>
                    <a:pt x="42832" y="88827"/>
                    <a:pt x="42917" y="88755"/>
                    <a:pt x="43001" y="88681"/>
                  </a:cubicBezTo>
                  <a:cubicBezTo>
                    <a:pt x="43565" y="88184"/>
                    <a:pt x="43566" y="88184"/>
                    <a:pt x="43106" y="87585"/>
                  </a:cubicBezTo>
                  <a:cubicBezTo>
                    <a:pt x="42727" y="87093"/>
                    <a:pt x="42740" y="86958"/>
                    <a:pt x="43203" y="86544"/>
                  </a:cubicBezTo>
                  <a:cubicBezTo>
                    <a:pt x="43286" y="86470"/>
                    <a:pt x="43380" y="86408"/>
                    <a:pt x="43469" y="86341"/>
                  </a:cubicBezTo>
                  <a:cubicBezTo>
                    <a:pt x="44081" y="85884"/>
                    <a:pt x="44081" y="85884"/>
                    <a:pt x="43660" y="85273"/>
                  </a:cubicBezTo>
                  <a:cubicBezTo>
                    <a:pt x="43350" y="84821"/>
                    <a:pt x="43352" y="84475"/>
                    <a:pt x="43695" y="84058"/>
                  </a:cubicBezTo>
                  <a:cubicBezTo>
                    <a:pt x="43818" y="83909"/>
                    <a:pt x="43976" y="83788"/>
                    <a:pt x="44124" y="83661"/>
                  </a:cubicBezTo>
                  <a:cubicBezTo>
                    <a:pt x="44619" y="83238"/>
                    <a:pt x="44620" y="83235"/>
                    <a:pt x="44247" y="82738"/>
                  </a:cubicBezTo>
                  <a:cubicBezTo>
                    <a:pt x="43833" y="82184"/>
                    <a:pt x="43856" y="82007"/>
                    <a:pt x="44413" y="81595"/>
                  </a:cubicBezTo>
                  <a:cubicBezTo>
                    <a:pt x="44524" y="81513"/>
                    <a:pt x="44652" y="81452"/>
                    <a:pt x="44765" y="81371"/>
                  </a:cubicBezTo>
                  <a:cubicBezTo>
                    <a:pt x="45023" y="81186"/>
                    <a:pt x="45048" y="80976"/>
                    <a:pt x="44820" y="80744"/>
                  </a:cubicBezTo>
                  <a:cubicBezTo>
                    <a:pt x="44723" y="80645"/>
                    <a:pt x="44619" y="80549"/>
                    <a:pt x="44539" y="80437"/>
                  </a:cubicBezTo>
                  <a:cubicBezTo>
                    <a:pt x="44068" y="79774"/>
                    <a:pt x="44241" y="78990"/>
                    <a:pt x="44948" y="78578"/>
                  </a:cubicBezTo>
                  <a:cubicBezTo>
                    <a:pt x="45094" y="78495"/>
                    <a:pt x="45249" y="78431"/>
                    <a:pt x="45411" y="78387"/>
                  </a:cubicBezTo>
                  <a:cubicBezTo>
                    <a:pt x="45666" y="78315"/>
                    <a:pt x="45715" y="78171"/>
                    <a:pt x="45598" y="77951"/>
                  </a:cubicBezTo>
                  <a:cubicBezTo>
                    <a:pt x="45533" y="77828"/>
                    <a:pt x="45459" y="77709"/>
                    <a:pt x="45388" y="77589"/>
                  </a:cubicBezTo>
                  <a:cubicBezTo>
                    <a:pt x="45016" y="76947"/>
                    <a:pt x="45016" y="76947"/>
                    <a:pt x="45591" y="76530"/>
                  </a:cubicBezTo>
                  <a:cubicBezTo>
                    <a:pt x="46021" y="76218"/>
                    <a:pt x="46021" y="76213"/>
                    <a:pt x="45695" y="75766"/>
                  </a:cubicBezTo>
                  <a:cubicBezTo>
                    <a:pt x="45332" y="75269"/>
                    <a:pt x="45334" y="75217"/>
                    <a:pt x="45754" y="74789"/>
                  </a:cubicBezTo>
                  <a:cubicBezTo>
                    <a:pt x="45811" y="74730"/>
                    <a:pt x="45884" y="74684"/>
                    <a:pt x="45945" y="74627"/>
                  </a:cubicBezTo>
                  <a:cubicBezTo>
                    <a:pt x="46046" y="74531"/>
                    <a:pt x="46156" y="74432"/>
                    <a:pt x="46071" y="74272"/>
                  </a:cubicBezTo>
                  <a:cubicBezTo>
                    <a:pt x="46013" y="74163"/>
                    <a:pt x="45904" y="74149"/>
                    <a:pt x="45798" y="74149"/>
                  </a:cubicBezTo>
                  <a:cubicBezTo>
                    <a:pt x="45793" y="74149"/>
                    <a:pt x="45788" y="74149"/>
                    <a:pt x="45783" y="74149"/>
                  </a:cubicBezTo>
                  <a:cubicBezTo>
                    <a:pt x="45618" y="74150"/>
                    <a:pt x="45453" y="74168"/>
                    <a:pt x="45287" y="74168"/>
                  </a:cubicBezTo>
                  <a:cubicBezTo>
                    <a:pt x="45257" y="74168"/>
                    <a:pt x="45227" y="74167"/>
                    <a:pt x="45197" y="74166"/>
                  </a:cubicBezTo>
                  <a:cubicBezTo>
                    <a:pt x="44575" y="74140"/>
                    <a:pt x="44476" y="74027"/>
                    <a:pt x="44505" y="73410"/>
                  </a:cubicBezTo>
                  <a:cubicBezTo>
                    <a:pt x="44509" y="73354"/>
                    <a:pt x="44522" y="73299"/>
                    <a:pt x="44530" y="73244"/>
                  </a:cubicBezTo>
                  <a:cubicBezTo>
                    <a:pt x="44586" y="72867"/>
                    <a:pt x="44463" y="72690"/>
                    <a:pt x="44052" y="72690"/>
                  </a:cubicBezTo>
                  <a:cubicBezTo>
                    <a:pt x="44046" y="72690"/>
                    <a:pt x="44040" y="72690"/>
                    <a:pt x="44033" y="72690"/>
                  </a:cubicBezTo>
                  <a:cubicBezTo>
                    <a:pt x="43968" y="72691"/>
                    <a:pt x="43906" y="72691"/>
                    <a:pt x="43849" y="72691"/>
                  </a:cubicBezTo>
                  <a:cubicBezTo>
                    <a:pt x="43048" y="72691"/>
                    <a:pt x="42991" y="72588"/>
                    <a:pt x="42875" y="71707"/>
                  </a:cubicBezTo>
                  <a:cubicBezTo>
                    <a:pt x="42838" y="71418"/>
                    <a:pt x="42746" y="71278"/>
                    <a:pt x="42489" y="71278"/>
                  </a:cubicBezTo>
                  <a:cubicBezTo>
                    <a:pt x="42464" y="71278"/>
                    <a:pt x="42438" y="71279"/>
                    <a:pt x="42410" y="71282"/>
                  </a:cubicBezTo>
                  <a:cubicBezTo>
                    <a:pt x="42298" y="71292"/>
                    <a:pt x="42184" y="71301"/>
                    <a:pt x="42071" y="71301"/>
                  </a:cubicBezTo>
                  <a:cubicBezTo>
                    <a:pt x="42016" y="71301"/>
                    <a:pt x="41962" y="71299"/>
                    <a:pt x="41907" y="71294"/>
                  </a:cubicBezTo>
                  <a:cubicBezTo>
                    <a:pt x="41388" y="71244"/>
                    <a:pt x="41217" y="71096"/>
                    <a:pt x="41233" y="70550"/>
                  </a:cubicBezTo>
                  <a:cubicBezTo>
                    <a:pt x="41243" y="70220"/>
                    <a:pt x="41197" y="70093"/>
                    <a:pt x="40912" y="70093"/>
                  </a:cubicBezTo>
                  <a:cubicBezTo>
                    <a:pt x="40875" y="70093"/>
                    <a:pt x="40833" y="70096"/>
                    <a:pt x="40786" y="70100"/>
                  </a:cubicBezTo>
                  <a:cubicBezTo>
                    <a:pt x="40666" y="70111"/>
                    <a:pt x="40569" y="70118"/>
                    <a:pt x="40489" y="70118"/>
                  </a:cubicBezTo>
                  <a:cubicBezTo>
                    <a:pt x="40160" y="70118"/>
                    <a:pt x="40126" y="69992"/>
                    <a:pt x="39963" y="69462"/>
                  </a:cubicBezTo>
                  <a:lnTo>
                    <a:pt x="39553" y="69306"/>
                  </a:lnTo>
                  <a:lnTo>
                    <a:pt x="39570" y="69969"/>
                  </a:lnTo>
                  <a:cubicBezTo>
                    <a:pt x="39761" y="70236"/>
                    <a:pt x="39621" y="70366"/>
                    <a:pt x="39372" y="70455"/>
                  </a:cubicBezTo>
                  <a:cubicBezTo>
                    <a:pt x="38590" y="70738"/>
                    <a:pt x="37809" y="71024"/>
                    <a:pt x="37025" y="71305"/>
                  </a:cubicBezTo>
                  <a:cubicBezTo>
                    <a:pt x="34599" y="72178"/>
                    <a:pt x="32147" y="72980"/>
                    <a:pt x="29751" y="73938"/>
                  </a:cubicBezTo>
                  <a:cubicBezTo>
                    <a:pt x="29519" y="74031"/>
                    <a:pt x="29288" y="74126"/>
                    <a:pt x="29068" y="74242"/>
                  </a:cubicBezTo>
                  <a:cubicBezTo>
                    <a:pt x="29003" y="74276"/>
                    <a:pt x="28973" y="74327"/>
                    <a:pt x="28984" y="74380"/>
                  </a:cubicBezTo>
                  <a:cubicBezTo>
                    <a:pt x="28948" y="74351"/>
                    <a:pt x="28913" y="74340"/>
                    <a:pt x="28879" y="74340"/>
                  </a:cubicBezTo>
                  <a:cubicBezTo>
                    <a:pt x="28775" y="74340"/>
                    <a:pt x="28673" y="74442"/>
                    <a:pt x="28570" y="74495"/>
                  </a:cubicBezTo>
                  <a:cubicBezTo>
                    <a:pt x="28566" y="74494"/>
                    <a:pt x="28562" y="74494"/>
                    <a:pt x="28558" y="74494"/>
                  </a:cubicBezTo>
                  <a:cubicBezTo>
                    <a:pt x="28411" y="74494"/>
                    <a:pt x="28299" y="74570"/>
                    <a:pt x="28195" y="74663"/>
                  </a:cubicBezTo>
                  <a:lnTo>
                    <a:pt x="28195" y="74663"/>
                  </a:lnTo>
                  <a:cubicBezTo>
                    <a:pt x="28195" y="74663"/>
                    <a:pt x="28195" y="74663"/>
                    <a:pt x="28195" y="74662"/>
                  </a:cubicBezTo>
                  <a:cubicBezTo>
                    <a:pt x="27875" y="74715"/>
                    <a:pt x="27539" y="74768"/>
                    <a:pt x="27294" y="74985"/>
                  </a:cubicBezTo>
                  <a:cubicBezTo>
                    <a:pt x="27257" y="75015"/>
                    <a:pt x="27225" y="75053"/>
                    <a:pt x="27199" y="75095"/>
                  </a:cubicBezTo>
                  <a:cubicBezTo>
                    <a:pt x="27068" y="75106"/>
                    <a:pt x="26936" y="75235"/>
                    <a:pt x="26803" y="75323"/>
                  </a:cubicBezTo>
                  <a:cubicBezTo>
                    <a:pt x="26757" y="75519"/>
                    <a:pt x="26808" y="75627"/>
                    <a:pt x="26942" y="75627"/>
                  </a:cubicBezTo>
                  <a:cubicBezTo>
                    <a:pt x="26983" y="75627"/>
                    <a:pt x="27033" y="75616"/>
                    <a:pt x="27090" y="75595"/>
                  </a:cubicBezTo>
                  <a:cubicBezTo>
                    <a:pt x="27230" y="75542"/>
                    <a:pt x="27348" y="75429"/>
                    <a:pt x="27474" y="75340"/>
                  </a:cubicBezTo>
                  <a:cubicBezTo>
                    <a:pt x="27517" y="75402"/>
                    <a:pt x="27584" y="75464"/>
                    <a:pt x="27584" y="75525"/>
                  </a:cubicBezTo>
                  <a:cubicBezTo>
                    <a:pt x="27570" y="78879"/>
                    <a:pt x="28066" y="82197"/>
                    <a:pt x="28283" y="85534"/>
                  </a:cubicBezTo>
                  <a:cubicBezTo>
                    <a:pt x="28473" y="88454"/>
                    <a:pt x="28704" y="91372"/>
                    <a:pt x="29031" y="94283"/>
                  </a:cubicBezTo>
                  <a:cubicBezTo>
                    <a:pt x="29513" y="98551"/>
                    <a:pt x="30196" y="102785"/>
                    <a:pt x="30984" y="107006"/>
                  </a:cubicBezTo>
                  <a:cubicBezTo>
                    <a:pt x="31643" y="110540"/>
                    <a:pt x="32408" y="114051"/>
                    <a:pt x="33249" y="117545"/>
                  </a:cubicBezTo>
                  <a:cubicBezTo>
                    <a:pt x="33358" y="117708"/>
                    <a:pt x="33430" y="117880"/>
                    <a:pt x="33397" y="118083"/>
                  </a:cubicBezTo>
                  <a:cubicBezTo>
                    <a:pt x="33138" y="118075"/>
                    <a:pt x="33094" y="117872"/>
                    <a:pt x="33030" y="117688"/>
                  </a:cubicBezTo>
                  <a:cubicBezTo>
                    <a:pt x="32390" y="117117"/>
                    <a:pt x="32459" y="116280"/>
                    <a:pt x="32234" y="115555"/>
                  </a:cubicBezTo>
                  <a:cubicBezTo>
                    <a:pt x="32098" y="114581"/>
                    <a:pt x="31793" y="113648"/>
                    <a:pt x="31550" y="112699"/>
                  </a:cubicBezTo>
                  <a:cubicBezTo>
                    <a:pt x="31340" y="111753"/>
                    <a:pt x="31136" y="110806"/>
                    <a:pt x="30921" y="109861"/>
                  </a:cubicBezTo>
                  <a:cubicBezTo>
                    <a:pt x="30252" y="106914"/>
                    <a:pt x="29783" y="103927"/>
                    <a:pt x="29208" y="100963"/>
                  </a:cubicBezTo>
                  <a:cubicBezTo>
                    <a:pt x="28804" y="98520"/>
                    <a:pt x="28399" y="96076"/>
                    <a:pt x="27994" y="93633"/>
                  </a:cubicBezTo>
                  <a:cubicBezTo>
                    <a:pt x="27292" y="89373"/>
                    <a:pt x="26603" y="85110"/>
                    <a:pt x="26556" y="80778"/>
                  </a:cubicBezTo>
                  <a:cubicBezTo>
                    <a:pt x="26555" y="80613"/>
                    <a:pt x="26544" y="80440"/>
                    <a:pt x="26489" y="80290"/>
                  </a:cubicBezTo>
                  <a:cubicBezTo>
                    <a:pt x="26482" y="80272"/>
                    <a:pt x="26472" y="80256"/>
                    <a:pt x="26459" y="80241"/>
                  </a:cubicBezTo>
                  <a:cubicBezTo>
                    <a:pt x="26486" y="80206"/>
                    <a:pt x="26503" y="80164"/>
                    <a:pt x="26507" y="80120"/>
                  </a:cubicBezTo>
                  <a:cubicBezTo>
                    <a:pt x="26547" y="79824"/>
                    <a:pt x="26559" y="79525"/>
                    <a:pt x="26486" y="79230"/>
                  </a:cubicBezTo>
                  <a:cubicBezTo>
                    <a:pt x="26503" y="78246"/>
                    <a:pt x="26384" y="77254"/>
                    <a:pt x="26688" y="76286"/>
                  </a:cubicBezTo>
                  <a:cubicBezTo>
                    <a:pt x="26740" y="76123"/>
                    <a:pt x="26709" y="75992"/>
                    <a:pt x="26591" y="75992"/>
                  </a:cubicBezTo>
                  <a:cubicBezTo>
                    <a:pt x="26539" y="75992"/>
                    <a:pt x="26470" y="76018"/>
                    <a:pt x="26384" y="76076"/>
                  </a:cubicBezTo>
                  <a:cubicBezTo>
                    <a:pt x="26209" y="76313"/>
                    <a:pt x="26217" y="76595"/>
                    <a:pt x="26199" y="76867"/>
                  </a:cubicBezTo>
                  <a:cubicBezTo>
                    <a:pt x="26149" y="77638"/>
                    <a:pt x="26160" y="78410"/>
                    <a:pt x="26235" y="79178"/>
                  </a:cubicBezTo>
                  <a:cubicBezTo>
                    <a:pt x="26228" y="79541"/>
                    <a:pt x="26221" y="79903"/>
                    <a:pt x="26216" y="80265"/>
                  </a:cubicBezTo>
                  <a:lnTo>
                    <a:pt x="26216" y="80272"/>
                  </a:lnTo>
                  <a:lnTo>
                    <a:pt x="26216" y="80275"/>
                  </a:lnTo>
                  <a:cubicBezTo>
                    <a:pt x="26301" y="83116"/>
                    <a:pt x="26416" y="85955"/>
                    <a:pt x="26852" y="88767"/>
                  </a:cubicBezTo>
                  <a:cubicBezTo>
                    <a:pt x="27125" y="90529"/>
                    <a:pt x="27443" y="92285"/>
                    <a:pt x="27737" y="94043"/>
                  </a:cubicBezTo>
                  <a:cubicBezTo>
                    <a:pt x="28122" y="96352"/>
                    <a:pt x="28388" y="98681"/>
                    <a:pt x="28923" y="100964"/>
                  </a:cubicBezTo>
                  <a:cubicBezTo>
                    <a:pt x="29135" y="102136"/>
                    <a:pt x="29344" y="103309"/>
                    <a:pt x="29561" y="104480"/>
                  </a:cubicBezTo>
                  <a:cubicBezTo>
                    <a:pt x="30071" y="107233"/>
                    <a:pt x="30617" y="109980"/>
                    <a:pt x="31285" y="112700"/>
                  </a:cubicBezTo>
                  <a:cubicBezTo>
                    <a:pt x="31378" y="113201"/>
                    <a:pt x="31469" y="113704"/>
                    <a:pt x="31561" y="114205"/>
                  </a:cubicBezTo>
                  <a:cubicBezTo>
                    <a:pt x="31731" y="114810"/>
                    <a:pt x="31927" y="115410"/>
                    <a:pt x="31920" y="116050"/>
                  </a:cubicBezTo>
                  <a:cubicBezTo>
                    <a:pt x="31304" y="115519"/>
                    <a:pt x="31361" y="114753"/>
                    <a:pt x="31219" y="114056"/>
                  </a:cubicBezTo>
                  <a:cubicBezTo>
                    <a:pt x="30451" y="111667"/>
                    <a:pt x="29920" y="109219"/>
                    <a:pt x="29409" y="106766"/>
                  </a:cubicBezTo>
                  <a:cubicBezTo>
                    <a:pt x="29192" y="105732"/>
                    <a:pt x="29016" y="104686"/>
                    <a:pt x="28681" y="103679"/>
                  </a:cubicBezTo>
                  <a:cubicBezTo>
                    <a:pt x="28305" y="103737"/>
                    <a:pt x="28374" y="104008"/>
                    <a:pt x="28423" y="104248"/>
                  </a:cubicBezTo>
                  <a:cubicBezTo>
                    <a:pt x="28545" y="104838"/>
                    <a:pt x="28674" y="105428"/>
                    <a:pt x="28817" y="106014"/>
                  </a:cubicBezTo>
                  <a:cubicBezTo>
                    <a:pt x="28889" y="106311"/>
                    <a:pt x="28944" y="106603"/>
                    <a:pt x="28869" y="106904"/>
                  </a:cubicBezTo>
                  <a:cubicBezTo>
                    <a:pt x="28948" y="106966"/>
                    <a:pt x="29043" y="107018"/>
                    <a:pt x="29115" y="107084"/>
                  </a:cubicBezTo>
                  <a:lnTo>
                    <a:pt x="29115" y="107084"/>
                  </a:lnTo>
                  <a:cubicBezTo>
                    <a:pt x="29043" y="107018"/>
                    <a:pt x="28948" y="106967"/>
                    <a:pt x="28869" y="106905"/>
                  </a:cubicBezTo>
                  <a:lnTo>
                    <a:pt x="28864" y="106910"/>
                  </a:lnTo>
                  <a:cubicBezTo>
                    <a:pt x="28752" y="106918"/>
                    <a:pt x="28645" y="106950"/>
                    <a:pt x="28533" y="106950"/>
                  </a:cubicBezTo>
                  <a:cubicBezTo>
                    <a:pt x="28463" y="106950"/>
                    <a:pt x="28392" y="106938"/>
                    <a:pt x="28316" y="106898"/>
                  </a:cubicBezTo>
                  <a:cubicBezTo>
                    <a:pt x="28213" y="106845"/>
                    <a:pt x="28081" y="106806"/>
                    <a:pt x="27960" y="106806"/>
                  </a:cubicBezTo>
                  <a:cubicBezTo>
                    <a:pt x="27853" y="106806"/>
                    <a:pt x="27755" y="106837"/>
                    <a:pt x="27695" y="106916"/>
                  </a:cubicBezTo>
                  <a:cubicBezTo>
                    <a:pt x="27426" y="107267"/>
                    <a:pt x="27091" y="107311"/>
                    <a:pt x="26744" y="107311"/>
                  </a:cubicBezTo>
                  <a:cubicBezTo>
                    <a:pt x="26630" y="107311"/>
                    <a:pt x="26515" y="107306"/>
                    <a:pt x="26400" y="107306"/>
                  </a:cubicBezTo>
                  <a:cubicBezTo>
                    <a:pt x="26374" y="107306"/>
                    <a:pt x="26348" y="107306"/>
                    <a:pt x="26322" y="107307"/>
                  </a:cubicBezTo>
                  <a:cubicBezTo>
                    <a:pt x="26319" y="107310"/>
                    <a:pt x="26316" y="107315"/>
                    <a:pt x="26314" y="107318"/>
                  </a:cubicBezTo>
                  <a:cubicBezTo>
                    <a:pt x="26311" y="107315"/>
                    <a:pt x="26310" y="107311"/>
                    <a:pt x="26306" y="107307"/>
                  </a:cubicBezTo>
                  <a:cubicBezTo>
                    <a:pt x="26166" y="107365"/>
                    <a:pt x="26041" y="107391"/>
                    <a:pt x="25928" y="107391"/>
                  </a:cubicBezTo>
                  <a:cubicBezTo>
                    <a:pt x="25585" y="107391"/>
                    <a:pt x="25358" y="107144"/>
                    <a:pt x="25148" y="106790"/>
                  </a:cubicBezTo>
                  <a:cubicBezTo>
                    <a:pt x="24756" y="106128"/>
                    <a:pt x="24308" y="105500"/>
                    <a:pt x="23891" y="104870"/>
                  </a:cubicBezTo>
                  <a:cubicBezTo>
                    <a:pt x="24070" y="104538"/>
                    <a:pt x="24683" y="104635"/>
                    <a:pt x="24525" y="104101"/>
                  </a:cubicBezTo>
                  <a:lnTo>
                    <a:pt x="24525" y="104101"/>
                  </a:lnTo>
                  <a:cubicBezTo>
                    <a:pt x="24297" y="104158"/>
                    <a:pt x="24070" y="104263"/>
                    <a:pt x="23848" y="104263"/>
                  </a:cubicBezTo>
                  <a:cubicBezTo>
                    <a:pt x="23675" y="104263"/>
                    <a:pt x="23505" y="104200"/>
                    <a:pt x="23341" y="104003"/>
                  </a:cubicBezTo>
                  <a:cubicBezTo>
                    <a:pt x="23036" y="103636"/>
                    <a:pt x="23047" y="103543"/>
                    <a:pt x="23536" y="103298"/>
                  </a:cubicBezTo>
                  <a:cubicBezTo>
                    <a:pt x="24057" y="103252"/>
                    <a:pt x="24554" y="103102"/>
                    <a:pt x="25049" y="102945"/>
                  </a:cubicBezTo>
                  <a:cubicBezTo>
                    <a:pt x="25693" y="102854"/>
                    <a:pt x="26300" y="102636"/>
                    <a:pt x="26910" y="102423"/>
                  </a:cubicBezTo>
                  <a:cubicBezTo>
                    <a:pt x="27101" y="102390"/>
                    <a:pt x="27291" y="102348"/>
                    <a:pt x="27483" y="102328"/>
                  </a:cubicBezTo>
                  <a:cubicBezTo>
                    <a:pt x="27586" y="102317"/>
                    <a:pt x="27713" y="102256"/>
                    <a:pt x="27818" y="102256"/>
                  </a:cubicBezTo>
                  <a:cubicBezTo>
                    <a:pt x="27894" y="102256"/>
                    <a:pt x="27959" y="102288"/>
                    <a:pt x="27997" y="102392"/>
                  </a:cubicBezTo>
                  <a:cubicBezTo>
                    <a:pt x="28095" y="102662"/>
                    <a:pt x="28247" y="102977"/>
                    <a:pt x="27964" y="103247"/>
                  </a:cubicBezTo>
                  <a:cubicBezTo>
                    <a:pt x="27777" y="103425"/>
                    <a:pt x="27581" y="103581"/>
                    <a:pt x="27336" y="103581"/>
                  </a:cubicBezTo>
                  <a:cubicBezTo>
                    <a:pt x="27255" y="103581"/>
                    <a:pt x="27168" y="103564"/>
                    <a:pt x="27075" y="103525"/>
                  </a:cubicBezTo>
                  <a:cubicBezTo>
                    <a:pt x="27019" y="103464"/>
                    <a:pt x="26964" y="103402"/>
                    <a:pt x="26907" y="103344"/>
                  </a:cubicBezTo>
                  <a:cubicBezTo>
                    <a:pt x="26714" y="103149"/>
                    <a:pt x="26611" y="103046"/>
                    <a:pt x="26522" y="103046"/>
                  </a:cubicBezTo>
                  <a:cubicBezTo>
                    <a:pt x="26422" y="103046"/>
                    <a:pt x="26338" y="103176"/>
                    <a:pt x="26160" y="103454"/>
                  </a:cubicBezTo>
                  <a:cubicBezTo>
                    <a:pt x="25995" y="103710"/>
                    <a:pt x="25864" y="103828"/>
                    <a:pt x="25681" y="103828"/>
                  </a:cubicBezTo>
                  <a:cubicBezTo>
                    <a:pt x="25571" y="103828"/>
                    <a:pt x="25441" y="103785"/>
                    <a:pt x="25275" y="103703"/>
                  </a:cubicBezTo>
                  <a:cubicBezTo>
                    <a:pt x="25152" y="103644"/>
                    <a:pt x="25046" y="103526"/>
                    <a:pt x="24920" y="103503"/>
                  </a:cubicBezTo>
                  <a:cubicBezTo>
                    <a:pt x="24884" y="103496"/>
                    <a:pt x="24850" y="103493"/>
                    <a:pt x="24818" y="103493"/>
                  </a:cubicBezTo>
                  <a:cubicBezTo>
                    <a:pt x="24651" y="103493"/>
                    <a:pt x="24551" y="103586"/>
                    <a:pt x="24621" y="103819"/>
                  </a:cubicBezTo>
                  <a:cubicBezTo>
                    <a:pt x="24555" y="103931"/>
                    <a:pt x="24539" y="104122"/>
                    <a:pt x="24641" y="104122"/>
                  </a:cubicBezTo>
                  <a:cubicBezTo>
                    <a:pt x="24651" y="104122"/>
                    <a:pt x="24661" y="104120"/>
                    <a:pt x="24673" y="104116"/>
                  </a:cubicBezTo>
                  <a:cubicBezTo>
                    <a:pt x="24755" y="104091"/>
                    <a:pt x="24834" y="104081"/>
                    <a:pt x="24911" y="104081"/>
                  </a:cubicBezTo>
                  <a:cubicBezTo>
                    <a:pt x="25131" y="104081"/>
                    <a:pt x="25334" y="104160"/>
                    <a:pt x="25548" y="104178"/>
                  </a:cubicBezTo>
                  <a:cubicBezTo>
                    <a:pt x="25608" y="104183"/>
                    <a:pt x="25669" y="104187"/>
                    <a:pt x="25728" y="104187"/>
                  </a:cubicBezTo>
                  <a:cubicBezTo>
                    <a:pt x="25981" y="104187"/>
                    <a:pt x="26221" y="104127"/>
                    <a:pt x="26359" y="103901"/>
                  </a:cubicBezTo>
                  <a:cubicBezTo>
                    <a:pt x="26454" y="103747"/>
                    <a:pt x="26551" y="103699"/>
                    <a:pt x="26649" y="103699"/>
                  </a:cubicBezTo>
                  <a:cubicBezTo>
                    <a:pt x="26782" y="103699"/>
                    <a:pt x="26919" y="103786"/>
                    <a:pt x="27057" y="103814"/>
                  </a:cubicBezTo>
                  <a:cubicBezTo>
                    <a:pt x="27178" y="103851"/>
                    <a:pt x="27344" y="103868"/>
                    <a:pt x="27527" y="103868"/>
                  </a:cubicBezTo>
                  <a:cubicBezTo>
                    <a:pt x="27932" y="103868"/>
                    <a:pt x="28415" y="103784"/>
                    <a:pt x="28653" y="103648"/>
                  </a:cubicBezTo>
                  <a:cubicBezTo>
                    <a:pt x="28653" y="103539"/>
                    <a:pt x="28672" y="103428"/>
                    <a:pt x="28649" y="103323"/>
                  </a:cubicBezTo>
                  <a:cubicBezTo>
                    <a:pt x="27739" y="99043"/>
                    <a:pt x="27075" y="94720"/>
                    <a:pt x="26347" y="90407"/>
                  </a:cubicBezTo>
                  <a:cubicBezTo>
                    <a:pt x="26153" y="89258"/>
                    <a:pt x="26050" y="88089"/>
                    <a:pt x="25720" y="86963"/>
                  </a:cubicBezTo>
                  <a:cubicBezTo>
                    <a:pt x="25650" y="86912"/>
                    <a:pt x="25582" y="86883"/>
                    <a:pt x="25528" y="86883"/>
                  </a:cubicBezTo>
                  <a:cubicBezTo>
                    <a:pt x="25449" y="86883"/>
                    <a:pt x="25396" y="86944"/>
                    <a:pt x="25400" y="87087"/>
                  </a:cubicBezTo>
                  <a:cubicBezTo>
                    <a:pt x="25407" y="87386"/>
                    <a:pt x="25471" y="87684"/>
                    <a:pt x="25516" y="87982"/>
                  </a:cubicBezTo>
                  <a:cubicBezTo>
                    <a:pt x="25559" y="88266"/>
                    <a:pt x="25590" y="88512"/>
                    <a:pt x="25202" y="88608"/>
                  </a:cubicBezTo>
                  <a:cubicBezTo>
                    <a:pt x="24903" y="88683"/>
                    <a:pt x="24700" y="88928"/>
                    <a:pt x="24546" y="89199"/>
                  </a:cubicBezTo>
                  <a:cubicBezTo>
                    <a:pt x="24286" y="89106"/>
                    <a:pt x="24026" y="89030"/>
                    <a:pt x="23768" y="89030"/>
                  </a:cubicBezTo>
                  <a:cubicBezTo>
                    <a:pt x="23549" y="89030"/>
                    <a:pt x="23331" y="89084"/>
                    <a:pt x="23115" y="89227"/>
                  </a:cubicBezTo>
                  <a:cubicBezTo>
                    <a:pt x="23066" y="89394"/>
                    <a:pt x="23116" y="89523"/>
                    <a:pt x="23241" y="89523"/>
                  </a:cubicBezTo>
                  <a:cubicBezTo>
                    <a:pt x="23270" y="89523"/>
                    <a:pt x="23304" y="89516"/>
                    <a:pt x="23341" y="89501"/>
                  </a:cubicBezTo>
                  <a:cubicBezTo>
                    <a:pt x="23501" y="89434"/>
                    <a:pt x="23655" y="89405"/>
                    <a:pt x="23810" y="89405"/>
                  </a:cubicBezTo>
                  <a:cubicBezTo>
                    <a:pt x="23943" y="89405"/>
                    <a:pt x="24076" y="89427"/>
                    <a:pt x="24213" y="89465"/>
                  </a:cubicBezTo>
                  <a:cubicBezTo>
                    <a:pt x="24372" y="89610"/>
                    <a:pt x="24526" y="89723"/>
                    <a:pt x="24671" y="89723"/>
                  </a:cubicBezTo>
                  <a:cubicBezTo>
                    <a:pt x="24801" y="89723"/>
                    <a:pt x="24924" y="89633"/>
                    <a:pt x="25039" y="89393"/>
                  </a:cubicBezTo>
                  <a:cubicBezTo>
                    <a:pt x="25135" y="89193"/>
                    <a:pt x="25280" y="89027"/>
                    <a:pt x="25544" y="89027"/>
                  </a:cubicBezTo>
                  <a:cubicBezTo>
                    <a:pt x="25579" y="89027"/>
                    <a:pt x="25616" y="89030"/>
                    <a:pt x="25655" y="89036"/>
                  </a:cubicBezTo>
                  <a:cubicBezTo>
                    <a:pt x="25693" y="89334"/>
                    <a:pt x="25904" y="89643"/>
                    <a:pt x="25550" y="89908"/>
                  </a:cubicBezTo>
                  <a:lnTo>
                    <a:pt x="23040" y="90396"/>
                  </a:lnTo>
                  <a:cubicBezTo>
                    <a:pt x="23051" y="90343"/>
                    <a:pt x="23048" y="90289"/>
                    <a:pt x="23032" y="90238"/>
                  </a:cubicBezTo>
                  <a:cubicBezTo>
                    <a:pt x="23085" y="90131"/>
                    <a:pt x="23118" y="90022"/>
                    <a:pt x="23073" y="89901"/>
                  </a:cubicBezTo>
                  <a:cubicBezTo>
                    <a:pt x="23114" y="89703"/>
                    <a:pt x="23032" y="89589"/>
                    <a:pt x="22831" y="89561"/>
                  </a:cubicBezTo>
                  <a:cubicBezTo>
                    <a:pt x="22788" y="89597"/>
                    <a:pt x="22746" y="89633"/>
                    <a:pt x="22704" y="89670"/>
                  </a:cubicBezTo>
                  <a:cubicBezTo>
                    <a:pt x="22628" y="89651"/>
                    <a:pt x="22547" y="89640"/>
                    <a:pt x="22476" y="89611"/>
                  </a:cubicBezTo>
                  <a:cubicBezTo>
                    <a:pt x="22163" y="89484"/>
                    <a:pt x="21920" y="89415"/>
                    <a:pt x="21713" y="89415"/>
                  </a:cubicBezTo>
                  <a:cubicBezTo>
                    <a:pt x="21341" y="89415"/>
                    <a:pt x="21083" y="89637"/>
                    <a:pt x="20737" y="90142"/>
                  </a:cubicBezTo>
                  <a:cubicBezTo>
                    <a:pt x="20681" y="90225"/>
                    <a:pt x="20649" y="90340"/>
                    <a:pt x="20524" y="90340"/>
                  </a:cubicBezTo>
                  <a:cubicBezTo>
                    <a:pt x="20520" y="90340"/>
                    <a:pt x="20515" y="90340"/>
                    <a:pt x="20510" y="90339"/>
                  </a:cubicBezTo>
                  <a:cubicBezTo>
                    <a:pt x="20080" y="90172"/>
                    <a:pt x="19803" y="90073"/>
                    <a:pt x="19573" y="90073"/>
                  </a:cubicBezTo>
                  <a:cubicBezTo>
                    <a:pt x="19212" y="90073"/>
                    <a:pt x="18967" y="90317"/>
                    <a:pt x="18424" y="90921"/>
                  </a:cubicBezTo>
                  <a:cubicBezTo>
                    <a:pt x="18349" y="91006"/>
                    <a:pt x="18275" y="91050"/>
                    <a:pt x="18186" y="91050"/>
                  </a:cubicBezTo>
                  <a:cubicBezTo>
                    <a:pt x="18149" y="91050"/>
                    <a:pt x="18109" y="91042"/>
                    <a:pt x="18066" y="91026"/>
                  </a:cubicBezTo>
                  <a:cubicBezTo>
                    <a:pt x="17885" y="90959"/>
                    <a:pt x="17716" y="90929"/>
                    <a:pt x="17555" y="90929"/>
                  </a:cubicBezTo>
                  <a:cubicBezTo>
                    <a:pt x="17095" y="90929"/>
                    <a:pt x="16710" y="91181"/>
                    <a:pt x="16360" y="91547"/>
                  </a:cubicBezTo>
                  <a:cubicBezTo>
                    <a:pt x="15829" y="90450"/>
                    <a:pt x="15526" y="89277"/>
                    <a:pt x="15192" y="88121"/>
                  </a:cubicBezTo>
                  <a:cubicBezTo>
                    <a:pt x="15402" y="87959"/>
                    <a:pt x="15673" y="88090"/>
                    <a:pt x="15831" y="87896"/>
                  </a:cubicBezTo>
                  <a:cubicBezTo>
                    <a:pt x="16479" y="87493"/>
                    <a:pt x="16479" y="87493"/>
                    <a:pt x="17440" y="87420"/>
                  </a:cubicBezTo>
                  <a:cubicBezTo>
                    <a:pt x="17467" y="87419"/>
                    <a:pt x="17495" y="87417"/>
                    <a:pt x="17523" y="87413"/>
                  </a:cubicBezTo>
                  <a:cubicBezTo>
                    <a:pt x="18003" y="87348"/>
                    <a:pt x="18222" y="86802"/>
                    <a:pt x="18593" y="86712"/>
                  </a:cubicBezTo>
                  <a:cubicBezTo>
                    <a:pt x="19022" y="86608"/>
                    <a:pt x="19515" y="86756"/>
                    <a:pt x="19894" y="86392"/>
                  </a:cubicBezTo>
                  <a:cubicBezTo>
                    <a:pt x="19914" y="86373"/>
                    <a:pt x="19941" y="86359"/>
                    <a:pt x="19956" y="86337"/>
                  </a:cubicBezTo>
                  <a:cubicBezTo>
                    <a:pt x="20091" y="86148"/>
                    <a:pt x="20249" y="86057"/>
                    <a:pt x="20453" y="86057"/>
                  </a:cubicBezTo>
                  <a:cubicBezTo>
                    <a:pt x="20520" y="86057"/>
                    <a:pt x="20592" y="86067"/>
                    <a:pt x="20669" y="86086"/>
                  </a:cubicBezTo>
                  <a:cubicBezTo>
                    <a:pt x="20770" y="86111"/>
                    <a:pt x="20869" y="86124"/>
                    <a:pt x="20964" y="86124"/>
                  </a:cubicBezTo>
                  <a:cubicBezTo>
                    <a:pt x="21251" y="86124"/>
                    <a:pt x="21507" y="86004"/>
                    <a:pt x="21688" y="85720"/>
                  </a:cubicBezTo>
                  <a:cubicBezTo>
                    <a:pt x="21773" y="85586"/>
                    <a:pt x="21872" y="85533"/>
                    <a:pt x="21986" y="85533"/>
                  </a:cubicBezTo>
                  <a:cubicBezTo>
                    <a:pt x="22047" y="85533"/>
                    <a:pt x="22113" y="85548"/>
                    <a:pt x="22182" y="85574"/>
                  </a:cubicBezTo>
                  <a:cubicBezTo>
                    <a:pt x="22322" y="85690"/>
                    <a:pt x="22468" y="85741"/>
                    <a:pt x="22616" y="85741"/>
                  </a:cubicBezTo>
                  <a:cubicBezTo>
                    <a:pt x="22747" y="85741"/>
                    <a:pt x="22881" y="85701"/>
                    <a:pt x="23015" y="85628"/>
                  </a:cubicBezTo>
                  <a:cubicBezTo>
                    <a:pt x="23104" y="85579"/>
                    <a:pt x="23141" y="85510"/>
                    <a:pt x="23089" y="85434"/>
                  </a:cubicBezTo>
                  <a:lnTo>
                    <a:pt x="23089" y="85434"/>
                  </a:lnTo>
                  <a:cubicBezTo>
                    <a:pt x="23129" y="85462"/>
                    <a:pt x="23165" y="85474"/>
                    <a:pt x="23199" y="85474"/>
                  </a:cubicBezTo>
                  <a:cubicBezTo>
                    <a:pt x="23354" y="85474"/>
                    <a:pt x="23462" y="85232"/>
                    <a:pt x="23626" y="85232"/>
                  </a:cubicBezTo>
                  <a:cubicBezTo>
                    <a:pt x="23655" y="85232"/>
                    <a:pt x="23685" y="85239"/>
                    <a:pt x="23717" y="85256"/>
                  </a:cubicBezTo>
                  <a:cubicBezTo>
                    <a:pt x="23863" y="85334"/>
                    <a:pt x="24020" y="85370"/>
                    <a:pt x="24180" y="85370"/>
                  </a:cubicBezTo>
                  <a:cubicBezTo>
                    <a:pt x="24286" y="85370"/>
                    <a:pt x="24393" y="85354"/>
                    <a:pt x="24500" y="85325"/>
                  </a:cubicBezTo>
                  <a:cubicBezTo>
                    <a:pt x="24575" y="85304"/>
                    <a:pt x="24641" y="85253"/>
                    <a:pt x="24712" y="85216"/>
                  </a:cubicBezTo>
                  <a:cubicBezTo>
                    <a:pt x="24756" y="85208"/>
                    <a:pt x="24798" y="85203"/>
                    <a:pt x="24839" y="85203"/>
                  </a:cubicBezTo>
                  <a:cubicBezTo>
                    <a:pt x="24973" y="85203"/>
                    <a:pt x="25085" y="85256"/>
                    <a:pt x="25158" y="85402"/>
                  </a:cubicBezTo>
                  <a:lnTo>
                    <a:pt x="25527" y="85378"/>
                  </a:lnTo>
                  <a:cubicBezTo>
                    <a:pt x="25365" y="84053"/>
                    <a:pt x="25160" y="82733"/>
                    <a:pt x="25049" y="81404"/>
                  </a:cubicBezTo>
                  <a:cubicBezTo>
                    <a:pt x="24895" y="79547"/>
                    <a:pt x="24821" y="77683"/>
                    <a:pt x="24693" y="75823"/>
                  </a:cubicBezTo>
                  <a:cubicBezTo>
                    <a:pt x="24629" y="74906"/>
                    <a:pt x="24565" y="73991"/>
                    <a:pt x="24580" y="73072"/>
                  </a:cubicBezTo>
                  <a:cubicBezTo>
                    <a:pt x="24583" y="72904"/>
                    <a:pt x="24577" y="72738"/>
                    <a:pt x="24586" y="72571"/>
                  </a:cubicBezTo>
                  <a:cubicBezTo>
                    <a:pt x="24638" y="71653"/>
                    <a:pt x="24637" y="71642"/>
                    <a:pt x="25533" y="71413"/>
                  </a:cubicBezTo>
                  <a:cubicBezTo>
                    <a:pt x="28307" y="70707"/>
                    <a:pt x="31083" y="70006"/>
                    <a:pt x="33861" y="69311"/>
                  </a:cubicBezTo>
                  <a:cubicBezTo>
                    <a:pt x="34064" y="69260"/>
                    <a:pt x="34248" y="69126"/>
                    <a:pt x="34464" y="69126"/>
                  </a:cubicBezTo>
                  <a:cubicBezTo>
                    <a:pt x="34499" y="69126"/>
                    <a:pt x="34534" y="69130"/>
                    <a:pt x="34570" y="69137"/>
                  </a:cubicBezTo>
                  <a:cubicBezTo>
                    <a:pt x="34544" y="69240"/>
                    <a:pt x="34430" y="69347"/>
                    <a:pt x="34567" y="69441"/>
                  </a:cubicBezTo>
                  <a:cubicBezTo>
                    <a:pt x="34533" y="69431"/>
                    <a:pt x="34497" y="69415"/>
                    <a:pt x="34469" y="69415"/>
                  </a:cubicBezTo>
                  <a:cubicBezTo>
                    <a:pt x="34461" y="69415"/>
                    <a:pt x="34453" y="69416"/>
                    <a:pt x="34447" y="69419"/>
                  </a:cubicBezTo>
                  <a:cubicBezTo>
                    <a:pt x="34351" y="69464"/>
                    <a:pt x="34384" y="69546"/>
                    <a:pt x="34419" y="69620"/>
                  </a:cubicBezTo>
                  <a:cubicBezTo>
                    <a:pt x="34152" y="69705"/>
                    <a:pt x="33408" y="70185"/>
                    <a:pt x="33223" y="70398"/>
                  </a:cubicBezTo>
                  <a:cubicBezTo>
                    <a:pt x="33215" y="70406"/>
                    <a:pt x="33244" y="70445"/>
                    <a:pt x="33256" y="70471"/>
                  </a:cubicBezTo>
                  <a:cubicBezTo>
                    <a:pt x="33298" y="70477"/>
                    <a:pt x="33339" y="70479"/>
                    <a:pt x="33379" y="70479"/>
                  </a:cubicBezTo>
                  <a:cubicBezTo>
                    <a:pt x="33888" y="70479"/>
                    <a:pt x="34276" y="70044"/>
                    <a:pt x="34787" y="70044"/>
                  </a:cubicBezTo>
                  <a:cubicBezTo>
                    <a:pt x="34789" y="70044"/>
                    <a:pt x="34791" y="70044"/>
                    <a:pt x="34792" y="70044"/>
                  </a:cubicBezTo>
                  <a:cubicBezTo>
                    <a:pt x="34882" y="70044"/>
                    <a:pt x="34980" y="69990"/>
                    <a:pt x="35068" y="69990"/>
                  </a:cubicBezTo>
                  <a:cubicBezTo>
                    <a:pt x="35125" y="69990"/>
                    <a:pt x="35179" y="70013"/>
                    <a:pt x="35223" y="70089"/>
                  </a:cubicBezTo>
                  <a:cubicBezTo>
                    <a:pt x="35263" y="70159"/>
                    <a:pt x="35278" y="70253"/>
                    <a:pt x="35345" y="70253"/>
                  </a:cubicBezTo>
                  <a:cubicBezTo>
                    <a:pt x="35366" y="70253"/>
                    <a:pt x="35391" y="70244"/>
                    <a:pt x="35424" y="70223"/>
                  </a:cubicBezTo>
                  <a:cubicBezTo>
                    <a:pt x="35511" y="70168"/>
                    <a:pt x="35568" y="70063"/>
                    <a:pt x="35639" y="69981"/>
                  </a:cubicBezTo>
                  <a:cubicBezTo>
                    <a:pt x="36032" y="69717"/>
                    <a:pt x="36501" y="69699"/>
                    <a:pt x="36940" y="69584"/>
                  </a:cubicBezTo>
                  <a:cubicBezTo>
                    <a:pt x="37053" y="69613"/>
                    <a:pt x="37158" y="69654"/>
                    <a:pt x="37223" y="69759"/>
                  </a:cubicBezTo>
                  <a:cubicBezTo>
                    <a:pt x="37544" y="69629"/>
                    <a:pt x="37830" y="69401"/>
                    <a:pt x="38196" y="69401"/>
                  </a:cubicBezTo>
                  <a:cubicBezTo>
                    <a:pt x="38212" y="69401"/>
                    <a:pt x="38227" y="69401"/>
                    <a:pt x="38243" y="69402"/>
                  </a:cubicBezTo>
                  <a:cubicBezTo>
                    <a:pt x="38254" y="69357"/>
                    <a:pt x="38267" y="69313"/>
                    <a:pt x="38282" y="69269"/>
                  </a:cubicBezTo>
                  <a:lnTo>
                    <a:pt x="38457" y="69246"/>
                  </a:lnTo>
                  <a:cubicBezTo>
                    <a:pt x="38510" y="69263"/>
                    <a:pt x="38563" y="69279"/>
                    <a:pt x="38618" y="69293"/>
                  </a:cubicBezTo>
                  <a:cubicBezTo>
                    <a:pt x="38634" y="69398"/>
                    <a:pt x="38697" y="69459"/>
                    <a:pt x="38797" y="69484"/>
                  </a:cubicBezTo>
                  <a:lnTo>
                    <a:pt x="38837" y="69314"/>
                  </a:lnTo>
                  <a:lnTo>
                    <a:pt x="39550" y="69303"/>
                  </a:lnTo>
                  <a:lnTo>
                    <a:pt x="39960" y="69460"/>
                  </a:lnTo>
                  <a:lnTo>
                    <a:pt x="40219" y="68959"/>
                  </a:lnTo>
                  <a:lnTo>
                    <a:pt x="40218" y="68959"/>
                  </a:lnTo>
                  <a:lnTo>
                    <a:pt x="40504" y="68872"/>
                  </a:lnTo>
                  <a:cubicBezTo>
                    <a:pt x="40792" y="68908"/>
                    <a:pt x="41022" y="69060"/>
                    <a:pt x="41244" y="69236"/>
                  </a:cubicBezTo>
                  <a:cubicBezTo>
                    <a:pt x="43014" y="70646"/>
                    <a:pt x="44901" y="71884"/>
                    <a:pt x="46885" y="72972"/>
                  </a:cubicBezTo>
                  <a:cubicBezTo>
                    <a:pt x="47304" y="73201"/>
                    <a:pt x="47267" y="73516"/>
                    <a:pt x="47206" y="73895"/>
                  </a:cubicBezTo>
                  <a:cubicBezTo>
                    <a:pt x="46821" y="76292"/>
                    <a:pt x="46262" y="78653"/>
                    <a:pt x="45739" y="81023"/>
                  </a:cubicBezTo>
                  <a:cubicBezTo>
                    <a:pt x="44502" y="86636"/>
                    <a:pt x="43365" y="92268"/>
                    <a:pt x="42614" y="97971"/>
                  </a:cubicBezTo>
                  <a:cubicBezTo>
                    <a:pt x="42245" y="100764"/>
                    <a:pt x="41775" y="103545"/>
                    <a:pt x="41408" y="106338"/>
                  </a:cubicBezTo>
                  <a:cubicBezTo>
                    <a:pt x="41054" y="109021"/>
                    <a:pt x="40703" y="111707"/>
                    <a:pt x="40528" y="114409"/>
                  </a:cubicBezTo>
                  <a:cubicBezTo>
                    <a:pt x="40444" y="115688"/>
                    <a:pt x="40425" y="116975"/>
                    <a:pt x="40596" y="118253"/>
                  </a:cubicBezTo>
                  <a:cubicBezTo>
                    <a:pt x="40611" y="118361"/>
                    <a:pt x="40653" y="118465"/>
                    <a:pt x="40692" y="118611"/>
                  </a:cubicBezTo>
                  <a:cubicBezTo>
                    <a:pt x="40926" y="118233"/>
                    <a:pt x="40937" y="117848"/>
                    <a:pt x="40972" y="117466"/>
                  </a:cubicBezTo>
                  <a:cubicBezTo>
                    <a:pt x="41484" y="111714"/>
                    <a:pt x="42034" y="105966"/>
                    <a:pt x="42915" y="100253"/>
                  </a:cubicBezTo>
                  <a:cubicBezTo>
                    <a:pt x="43497" y="96476"/>
                    <a:pt x="44019" y="92688"/>
                    <a:pt x="44653" y="88919"/>
                  </a:cubicBezTo>
                  <a:cubicBezTo>
                    <a:pt x="45102" y="86249"/>
                    <a:pt x="45802" y="83633"/>
                    <a:pt x="46405" y="80995"/>
                  </a:cubicBezTo>
                  <a:cubicBezTo>
                    <a:pt x="46691" y="79745"/>
                    <a:pt x="46939" y="78486"/>
                    <a:pt x="47300" y="77253"/>
                  </a:cubicBezTo>
                  <a:cubicBezTo>
                    <a:pt x="47631" y="76122"/>
                    <a:pt x="47718" y="74951"/>
                    <a:pt x="47803" y="73779"/>
                  </a:cubicBezTo>
                  <a:cubicBezTo>
                    <a:pt x="47842" y="73258"/>
                    <a:pt x="47734" y="72851"/>
                    <a:pt x="47330" y="72519"/>
                  </a:cubicBezTo>
                  <a:cubicBezTo>
                    <a:pt x="47203" y="72414"/>
                    <a:pt x="47106" y="72271"/>
                    <a:pt x="46995" y="72146"/>
                  </a:cubicBezTo>
                  <a:cubicBezTo>
                    <a:pt x="46784" y="72072"/>
                    <a:pt x="46591" y="71951"/>
                    <a:pt x="46433" y="71792"/>
                  </a:cubicBezTo>
                  <a:cubicBezTo>
                    <a:pt x="45684" y="71554"/>
                    <a:pt x="45041" y="71121"/>
                    <a:pt x="44401" y="70686"/>
                  </a:cubicBezTo>
                  <a:cubicBezTo>
                    <a:pt x="43251" y="69907"/>
                    <a:pt x="42169" y="69029"/>
                    <a:pt x="40970" y="68321"/>
                  </a:cubicBezTo>
                  <a:cubicBezTo>
                    <a:pt x="40877" y="68266"/>
                    <a:pt x="40777" y="68208"/>
                    <a:pt x="40784" y="68014"/>
                  </a:cubicBezTo>
                  <a:cubicBezTo>
                    <a:pt x="40987" y="67981"/>
                    <a:pt x="41179" y="67954"/>
                    <a:pt x="41365" y="67954"/>
                  </a:cubicBezTo>
                  <a:close/>
                  <a:moveTo>
                    <a:pt x="38001" y="120019"/>
                  </a:moveTo>
                  <a:cubicBezTo>
                    <a:pt x="38130" y="120019"/>
                    <a:pt x="38210" y="120171"/>
                    <a:pt x="38237" y="120301"/>
                  </a:cubicBezTo>
                  <a:cubicBezTo>
                    <a:pt x="38275" y="120485"/>
                    <a:pt x="38144" y="120545"/>
                    <a:pt x="37994" y="120549"/>
                  </a:cubicBezTo>
                  <a:cubicBezTo>
                    <a:pt x="37710" y="120557"/>
                    <a:pt x="37425" y="120579"/>
                    <a:pt x="37140" y="120579"/>
                  </a:cubicBezTo>
                  <a:cubicBezTo>
                    <a:pt x="36842" y="120579"/>
                    <a:pt x="36544" y="120555"/>
                    <a:pt x="36246" y="120468"/>
                  </a:cubicBezTo>
                  <a:cubicBezTo>
                    <a:pt x="36781" y="120122"/>
                    <a:pt x="37390" y="120119"/>
                    <a:pt x="37973" y="120022"/>
                  </a:cubicBezTo>
                  <a:cubicBezTo>
                    <a:pt x="37983" y="120020"/>
                    <a:pt x="37992" y="120019"/>
                    <a:pt x="38001" y="120019"/>
                  </a:cubicBezTo>
                  <a:close/>
                  <a:moveTo>
                    <a:pt x="63490" y="69833"/>
                  </a:moveTo>
                  <a:cubicBezTo>
                    <a:pt x="63675" y="69833"/>
                    <a:pt x="63858" y="69890"/>
                    <a:pt x="64052" y="70019"/>
                  </a:cubicBezTo>
                  <a:cubicBezTo>
                    <a:pt x="63740" y="70297"/>
                    <a:pt x="63357" y="70406"/>
                    <a:pt x="63010" y="70580"/>
                  </a:cubicBezTo>
                  <a:cubicBezTo>
                    <a:pt x="61590" y="71294"/>
                    <a:pt x="60165" y="72001"/>
                    <a:pt x="58738" y="72702"/>
                  </a:cubicBezTo>
                  <a:cubicBezTo>
                    <a:pt x="58165" y="72985"/>
                    <a:pt x="57854" y="73418"/>
                    <a:pt x="57784" y="74069"/>
                  </a:cubicBezTo>
                  <a:cubicBezTo>
                    <a:pt x="57102" y="80395"/>
                    <a:pt x="56125" y="86688"/>
                    <a:pt x="55585" y="93030"/>
                  </a:cubicBezTo>
                  <a:cubicBezTo>
                    <a:pt x="55056" y="99265"/>
                    <a:pt x="54643" y="105505"/>
                    <a:pt x="54694" y="111766"/>
                  </a:cubicBezTo>
                  <a:cubicBezTo>
                    <a:pt x="54713" y="114056"/>
                    <a:pt x="54549" y="116345"/>
                    <a:pt x="54702" y="118633"/>
                  </a:cubicBezTo>
                  <a:cubicBezTo>
                    <a:pt x="54742" y="119217"/>
                    <a:pt x="54777" y="119799"/>
                    <a:pt x="55119" y="120329"/>
                  </a:cubicBezTo>
                  <a:cubicBezTo>
                    <a:pt x="55444" y="119927"/>
                    <a:pt x="55420" y="119470"/>
                    <a:pt x="55445" y="119032"/>
                  </a:cubicBezTo>
                  <a:cubicBezTo>
                    <a:pt x="55498" y="118084"/>
                    <a:pt x="55433" y="117135"/>
                    <a:pt x="55408" y="116186"/>
                  </a:cubicBezTo>
                  <a:cubicBezTo>
                    <a:pt x="55267" y="110793"/>
                    <a:pt x="55451" y="105410"/>
                    <a:pt x="55830" y="100029"/>
                  </a:cubicBezTo>
                  <a:cubicBezTo>
                    <a:pt x="56244" y="94153"/>
                    <a:pt x="56808" y="88289"/>
                    <a:pt x="57419" y="82430"/>
                  </a:cubicBezTo>
                  <a:cubicBezTo>
                    <a:pt x="57680" y="79934"/>
                    <a:pt x="57938" y="77431"/>
                    <a:pt x="58572" y="74991"/>
                  </a:cubicBezTo>
                  <a:cubicBezTo>
                    <a:pt x="58570" y="74853"/>
                    <a:pt x="58580" y="74713"/>
                    <a:pt x="58564" y="74576"/>
                  </a:cubicBezTo>
                  <a:cubicBezTo>
                    <a:pt x="58485" y="73929"/>
                    <a:pt x="58837" y="73622"/>
                    <a:pt x="59356" y="73279"/>
                  </a:cubicBezTo>
                  <a:cubicBezTo>
                    <a:pt x="61207" y="72063"/>
                    <a:pt x="63324" y="71443"/>
                    <a:pt x="65292" y="70498"/>
                  </a:cubicBezTo>
                  <a:cubicBezTo>
                    <a:pt x="65495" y="70401"/>
                    <a:pt x="65691" y="70349"/>
                    <a:pt x="65885" y="70349"/>
                  </a:cubicBezTo>
                  <a:cubicBezTo>
                    <a:pt x="66081" y="70349"/>
                    <a:pt x="66276" y="70403"/>
                    <a:pt x="66471" y="70516"/>
                  </a:cubicBezTo>
                  <a:cubicBezTo>
                    <a:pt x="66488" y="70526"/>
                    <a:pt x="66502" y="70563"/>
                    <a:pt x="66496" y="70580"/>
                  </a:cubicBezTo>
                  <a:cubicBezTo>
                    <a:pt x="66488" y="70604"/>
                    <a:pt x="66460" y="70621"/>
                    <a:pt x="66440" y="70640"/>
                  </a:cubicBezTo>
                  <a:cubicBezTo>
                    <a:pt x="66359" y="70630"/>
                    <a:pt x="66277" y="70614"/>
                    <a:pt x="66195" y="70610"/>
                  </a:cubicBezTo>
                  <a:cubicBezTo>
                    <a:pt x="66092" y="70603"/>
                    <a:pt x="66009" y="70598"/>
                    <a:pt x="65941" y="70598"/>
                  </a:cubicBezTo>
                  <a:cubicBezTo>
                    <a:pt x="65653" y="70598"/>
                    <a:pt x="65649" y="70690"/>
                    <a:pt x="65631" y="71167"/>
                  </a:cubicBezTo>
                  <a:cubicBezTo>
                    <a:pt x="65621" y="71442"/>
                    <a:pt x="65529" y="71561"/>
                    <a:pt x="65315" y="71561"/>
                  </a:cubicBezTo>
                  <a:cubicBezTo>
                    <a:pt x="65252" y="71561"/>
                    <a:pt x="65177" y="71551"/>
                    <a:pt x="65090" y="71530"/>
                  </a:cubicBezTo>
                  <a:cubicBezTo>
                    <a:pt x="64917" y="71489"/>
                    <a:pt x="64779" y="71318"/>
                    <a:pt x="64574" y="71318"/>
                  </a:cubicBezTo>
                  <a:cubicBezTo>
                    <a:pt x="64514" y="71318"/>
                    <a:pt x="64447" y="71333"/>
                    <a:pt x="64372" y="71371"/>
                  </a:cubicBezTo>
                  <a:cubicBezTo>
                    <a:pt x="64389" y="71669"/>
                    <a:pt x="64406" y="71988"/>
                    <a:pt x="64424" y="72307"/>
                  </a:cubicBezTo>
                  <a:cubicBezTo>
                    <a:pt x="64318" y="72356"/>
                    <a:pt x="64217" y="72377"/>
                    <a:pt x="64120" y="72377"/>
                  </a:cubicBezTo>
                  <a:cubicBezTo>
                    <a:pt x="63761" y="72377"/>
                    <a:pt x="63445" y="72096"/>
                    <a:pt x="63021" y="71954"/>
                  </a:cubicBezTo>
                  <a:lnTo>
                    <a:pt x="63021" y="71954"/>
                  </a:lnTo>
                  <a:cubicBezTo>
                    <a:pt x="63065" y="72552"/>
                    <a:pt x="63118" y="73172"/>
                    <a:pt x="62375" y="73172"/>
                  </a:cubicBezTo>
                  <a:cubicBezTo>
                    <a:pt x="62333" y="73172"/>
                    <a:pt x="62290" y="73170"/>
                    <a:pt x="62243" y="73166"/>
                  </a:cubicBezTo>
                  <a:cubicBezTo>
                    <a:pt x="61991" y="73104"/>
                    <a:pt x="61761" y="72935"/>
                    <a:pt x="61500" y="72935"/>
                  </a:cubicBezTo>
                  <a:cubicBezTo>
                    <a:pt x="61434" y="72935"/>
                    <a:pt x="61367" y="72945"/>
                    <a:pt x="61297" y="72970"/>
                  </a:cubicBezTo>
                  <a:cubicBezTo>
                    <a:pt x="61180" y="73128"/>
                    <a:pt x="61243" y="73295"/>
                    <a:pt x="61244" y="73458"/>
                  </a:cubicBezTo>
                  <a:cubicBezTo>
                    <a:pt x="61248" y="73868"/>
                    <a:pt x="61183" y="74016"/>
                    <a:pt x="60931" y="74016"/>
                  </a:cubicBezTo>
                  <a:cubicBezTo>
                    <a:pt x="60848" y="74016"/>
                    <a:pt x="60744" y="74000"/>
                    <a:pt x="60615" y="73971"/>
                  </a:cubicBezTo>
                  <a:cubicBezTo>
                    <a:pt x="60375" y="73917"/>
                    <a:pt x="60193" y="73690"/>
                    <a:pt x="59908" y="73690"/>
                  </a:cubicBezTo>
                  <a:cubicBezTo>
                    <a:pt x="59864" y="73690"/>
                    <a:pt x="59817" y="73695"/>
                    <a:pt x="59768" y="73708"/>
                  </a:cubicBezTo>
                  <a:cubicBezTo>
                    <a:pt x="59806" y="74279"/>
                    <a:pt x="59685" y="74743"/>
                    <a:pt x="58974" y="74784"/>
                  </a:cubicBezTo>
                  <a:cubicBezTo>
                    <a:pt x="58831" y="74793"/>
                    <a:pt x="58887" y="75013"/>
                    <a:pt x="58922" y="75146"/>
                  </a:cubicBezTo>
                  <a:cubicBezTo>
                    <a:pt x="59684" y="75562"/>
                    <a:pt x="59711" y="75767"/>
                    <a:pt x="59075" y="76314"/>
                  </a:cubicBezTo>
                  <a:cubicBezTo>
                    <a:pt x="58951" y="76420"/>
                    <a:pt x="58786" y="76489"/>
                    <a:pt x="58789" y="76686"/>
                  </a:cubicBezTo>
                  <a:cubicBezTo>
                    <a:pt x="58832" y="76854"/>
                    <a:pt x="58990" y="76859"/>
                    <a:pt x="59104" y="76924"/>
                  </a:cubicBezTo>
                  <a:cubicBezTo>
                    <a:pt x="59556" y="77180"/>
                    <a:pt x="59583" y="77289"/>
                    <a:pt x="59231" y="77649"/>
                  </a:cubicBezTo>
                  <a:cubicBezTo>
                    <a:pt x="58986" y="77899"/>
                    <a:pt x="58708" y="78117"/>
                    <a:pt x="58465" y="78331"/>
                  </a:cubicBezTo>
                  <a:cubicBezTo>
                    <a:pt x="58532" y="78520"/>
                    <a:pt x="58651" y="78517"/>
                    <a:pt x="58752" y="78537"/>
                  </a:cubicBezTo>
                  <a:cubicBezTo>
                    <a:pt x="59020" y="78589"/>
                    <a:pt x="59221" y="78715"/>
                    <a:pt x="59254" y="79008"/>
                  </a:cubicBezTo>
                  <a:cubicBezTo>
                    <a:pt x="59288" y="79305"/>
                    <a:pt x="59078" y="79452"/>
                    <a:pt x="58870" y="79599"/>
                  </a:cubicBezTo>
                  <a:cubicBezTo>
                    <a:pt x="58283" y="80015"/>
                    <a:pt x="58284" y="80016"/>
                    <a:pt x="58935" y="80411"/>
                  </a:cubicBezTo>
                  <a:cubicBezTo>
                    <a:pt x="58982" y="80440"/>
                    <a:pt x="59019" y="80483"/>
                    <a:pt x="59061" y="80519"/>
                  </a:cubicBezTo>
                  <a:cubicBezTo>
                    <a:pt x="59123" y="81029"/>
                    <a:pt x="58862" y="81369"/>
                    <a:pt x="58469" y="81636"/>
                  </a:cubicBezTo>
                  <a:cubicBezTo>
                    <a:pt x="58308" y="81747"/>
                    <a:pt x="58127" y="81829"/>
                    <a:pt x="57976" y="81952"/>
                  </a:cubicBezTo>
                  <a:cubicBezTo>
                    <a:pt x="57709" y="82170"/>
                    <a:pt x="57730" y="82376"/>
                    <a:pt x="58037" y="82524"/>
                  </a:cubicBezTo>
                  <a:cubicBezTo>
                    <a:pt x="58262" y="82632"/>
                    <a:pt x="58517" y="82680"/>
                    <a:pt x="58736" y="82799"/>
                  </a:cubicBezTo>
                  <a:cubicBezTo>
                    <a:pt x="59140" y="83017"/>
                    <a:pt x="59177" y="83253"/>
                    <a:pt x="58858" y="83591"/>
                  </a:cubicBezTo>
                  <a:cubicBezTo>
                    <a:pt x="58649" y="83813"/>
                    <a:pt x="58389" y="83987"/>
                    <a:pt x="58165" y="84197"/>
                  </a:cubicBezTo>
                  <a:cubicBezTo>
                    <a:pt x="57852" y="84490"/>
                    <a:pt x="57867" y="84569"/>
                    <a:pt x="58260" y="84795"/>
                  </a:cubicBezTo>
                  <a:cubicBezTo>
                    <a:pt x="58356" y="84850"/>
                    <a:pt x="58468" y="84881"/>
                    <a:pt x="58560" y="84940"/>
                  </a:cubicBezTo>
                  <a:cubicBezTo>
                    <a:pt x="58976" y="85208"/>
                    <a:pt x="59008" y="85470"/>
                    <a:pt x="58657" y="85810"/>
                  </a:cubicBezTo>
                  <a:cubicBezTo>
                    <a:pt x="58518" y="85945"/>
                    <a:pt x="58343" y="86043"/>
                    <a:pt x="58202" y="86178"/>
                  </a:cubicBezTo>
                  <a:cubicBezTo>
                    <a:pt x="57758" y="86604"/>
                    <a:pt x="57753" y="86688"/>
                    <a:pt x="58260" y="87107"/>
                  </a:cubicBezTo>
                  <a:cubicBezTo>
                    <a:pt x="58594" y="87383"/>
                    <a:pt x="58613" y="87633"/>
                    <a:pt x="58331" y="87950"/>
                  </a:cubicBezTo>
                  <a:cubicBezTo>
                    <a:pt x="58165" y="88136"/>
                    <a:pt x="58019" y="88343"/>
                    <a:pt x="57887" y="88555"/>
                  </a:cubicBezTo>
                  <a:cubicBezTo>
                    <a:pt x="57790" y="88711"/>
                    <a:pt x="57781" y="88873"/>
                    <a:pt x="58001" y="88952"/>
                  </a:cubicBezTo>
                  <a:cubicBezTo>
                    <a:pt x="58375" y="89090"/>
                    <a:pt x="58275" y="89301"/>
                    <a:pt x="58080" y="89516"/>
                  </a:cubicBezTo>
                  <a:cubicBezTo>
                    <a:pt x="57949" y="89661"/>
                    <a:pt x="57809" y="89796"/>
                    <a:pt x="57670" y="89934"/>
                  </a:cubicBezTo>
                  <a:cubicBezTo>
                    <a:pt x="57181" y="90423"/>
                    <a:pt x="57180" y="90423"/>
                    <a:pt x="57724" y="90918"/>
                  </a:cubicBezTo>
                  <a:cubicBezTo>
                    <a:pt x="58236" y="91382"/>
                    <a:pt x="58267" y="91796"/>
                    <a:pt x="57816" y="92167"/>
                  </a:cubicBezTo>
                  <a:cubicBezTo>
                    <a:pt x="57319" y="92579"/>
                    <a:pt x="57319" y="92579"/>
                    <a:pt x="57810" y="93044"/>
                  </a:cubicBezTo>
                  <a:cubicBezTo>
                    <a:pt x="57890" y="93121"/>
                    <a:pt x="57966" y="93201"/>
                    <a:pt x="58045" y="93278"/>
                  </a:cubicBezTo>
                  <a:cubicBezTo>
                    <a:pt x="58216" y="93840"/>
                    <a:pt x="58043" y="94260"/>
                    <a:pt x="57526" y="94538"/>
                  </a:cubicBezTo>
                  <a:cubicBezTo>
                    <a:pt x="57427" y="94590"/>
                    <a:pt x="57332" y="94648"/>
                    <a:pt x="57242" y="94714"/>
                  </a:cubicBezTo>
                  <a:cubicBezTo>
                    <a:pt x="56824" y="95030"/>
                    <a:pt x="56823" y="95139"/>
                    <a:pt x="57226" y="95440"/>
                  </a:cubicBezTo>
                  <a:cubicBezTo>
                    <a:pt x="58117" y="96108"/>
                    <a:pt x="58127" y="96437"/>
                    <a:pt x="57281" y="97175"/>
                  </a:cubicBezTo>
                  <a:cubicBezTo>
                    <a:pt x="57218" y="97231"/>
                    <a:pt x="57148" y="97276"/>
                    <a:pt x="57084" y="97330"/>
                  </a:cubicBezTo>
                  <a:cubicBezTo>
                    <a:pt x="56559" y="97771"/>
                    <a:pt x="56559" y="97788"/>
                    <a:pt x="57131" y="98204"/>
                  </a:cubicBezTo>
                  <a:cubicBezTo>
                    <a:pt x="57819" y="98705"/>
                    <a:pt x="57856" y="99147"/>
                    <a:pt x="57263" y="99790"/>
                  </a:cubicBezTo>
                  <a:cubicBezTo>
                    <a:pt x="57112" y="99953"/>
                    <a:pt x="56937" y="100098"/>
                    <a:pt x="56807" y="100276"/>
                  </a:cubicBezTo>
                  <a:cubicBezTo>
                    <a:pt x="56644" y="100496"/>
                    <a:pt x="56565" y="100679"/>
                    <a:pt x="56948" y="100834"/>
                  </a:cubicBezTo>
                  <a:cubicBezTo>
                    <a:pt x="57559" y="101082"/>
                    <a:pt x="57578" y="101274"/>
                    <a:pt x="57182" y="101722"/>
                  </a:cubicBezTo>
                  <a:cubicBezTo>
                    <a:pt x="56933" y="102003"/>
                    <a:pt x="56372" y="102120"/>
                    <a:pt x="56461" y="102550"/>
                  </a:cubicBezTo>
                  <a:cubicBezTo>
                    <a:pt x="56537" y="102920"/>
                    <a:pt x="57096" y="102932"/>
                    <a:pt x="57376" y="103196"/>
                  </a:cubicBezTo>
                  <a:lnTo>
                    <a:pt x="57757" y="103127"/>
                  </a:lnTo>
                  <a:cubicBezTo>
                    <a:pt x="57686" y="102792"/>
                    <a:pt x="57257" y="102728"/>
                    <a:pt x="57176" y="102391"/>
                  </a:cubicBezTo>
                  <a:cubicBezTo>
                    <a:pt x="57571" y="102063"/>
                    <a:pt x="57914" y="101719"/>
                    <a:pt x="57908" y="101172"/>
                  </a:cubicBezTo>
                  <a:cubicBezTo>
                    <a:pt x="58021" y="101146"/>
                    <a:pt x="58138" y="101144"/>
                    <a:pt x="58261" y="101144"/>
                  </a:cubicBezTo>
                  <a:cubicBezTo>
                    <a:pt x="58290" y="101144"/>
                    <a:pt x="58319" y="101144"/>
                    <a:pt x="58349" y="101144"/>
                  </a:cubicBezTo>
                  <a:cubicBezTo>
                    <a:pt x="58619" y="101144"/>
                    <a:pt x="58913" y="101133"/>
                    <a:pt x="59244" y="100902"/>
                  </a:cubicBezTo>
                  <a:cubicBezTo>
                    <a:pt x="59050" y="100864"/>
                    <a:pt x="58874" y="100849"/>
                    <a:pt x="58712" y="100849"/>
                  </a:cubicBezTo>
                  <a:cubicBezTo>
                    <a:pt x="58409" y="100849"/>
                    <a:pt x="58151" y="100899"/>
                    <a:pt x="57893" y="100937"/>
                  </a:cubicBezTo>
                  <a:cubicBezTo>
                    <a:pt x="57738" y="100734"/>
                    <a:pt x="57436" y="100652"/>
                    <a:pt x="57384" y="100351"/>
                  </a:cubicBezTo>
                  <a:cubicBezTo>
                    <a:pt x="57715" y="100089"/>
                    <a:pt x="58017" y="99820"/>
                    <a:pt x="58228" y="99465"/>
                  </a:cubicBezTo>
                  <a:cubicBezTo>
                    <a:pt x="58777" y="99452"/>
                    <a:pt x="59326" y="99445"/>
                    <a:pt x="59874" y="99445"/>
                  </a:cubicBezTo>
                  <a:cubicBezTo>
                    <a:pt x="62254" y="99445"/>
                    <a:pt x="64627" y="99582"/>
                    <a:pt x="66985" y="99963"/>
                  </a:cubicBezTo>
                  <a:cubicBezTo>
                    <a:pt x="68250" y="100167"/>
                    <a:pt x="69511" y="100411"/>
                    <a:pt x="70796" y="100442"/>
                  </a:cubicBezTo>
                  <a:cubicBezTo>
                    <a:pt x="71333" y="100628"/>
                    <a:pt x="71675" y="101089"/>
                    <a:pt x="72127" y="101394"/>
                  </a:cubicBezTo>
                  <a:cubicBezTo>
                    <a:pt x="72150" y="101410"/>
                    <a:pt x="72125" y="101497"/>
                    <a:pt x="72123" y="101551"/>
                  </a:cubicBezTo>
                  <a:cubicBezTo>
                    <a:pt x="72126" y="101557"/>
                    <a:pt x="72131" y="101560"/>
                    <a:pt x="72134" y="101565"/>
                  </a:cubicBezTo>
                  <a:lnTo>
                    <a:pt x="72122" y="101565"/>
                  </a:lnTo>
                  <a:cubicBezTo>
                    <a:pt x="71974" y="101678"/>
                    <a:pt x="71827" y="101796"/>
                    <a:pt x="71632" y="101817"/>
                  </a:cubicBezTo>
                  <a:cubicBezTo>
                    <a:pt x="71489" y="101779"/>
                    <a:pt x="71346" y="101699"/>
                    <a:pt x="71199" y="101699"/>
                  </a:cubicBezTo>
                  <a:cubicBezTo>
                    <a:pt x="71109" y="101699"/>
                    <a:pt x="71018" y="101729"/>
                    <a:pt x="70924" y="101817"/>
                  </a:cubicBezTo>
                  <a:cubicBezTo>
                    <a:pt x="71124" y="102069"/>
                    <a:pt x="71388" y="101963"/>
                    <a:pt x="71607" y="102021"/>
                  </a:cubicBezTo>
                  <a:cubicBezTo>
                    <a:pt x="71358" y="102480"/>
                    <a:pt x="71311" y="103004"/>
                    <a:pt x="71131" y="103485"/>
                  </a:cubicBezTo>
                  <a:cubicBezTo>
                    <a:pt x="69330" y="103375"/>
                    <a:pt x="67529" y="103265"/>
                    <a:pt x="65729" y="103156"/>
                  </a:cubicBezTo>
                  <a:cubicBezTo>
                    <a:pt x="65635" y="103151"/>
                    <a:pt x="65540" y="103147"/>
                    <a:pt x="65445" y="103147"/>
                  </a:cubicBezTo>
                  <a:cubicBezTo>
                    <a:pt x="65318" y="103147"/>
                    <a:pt x="65191" y="103154"/>
                    <a:pt x="65067" y="103177"/>
                  </a:cubicBezTo>
                  <a:cubicBezTo>
                    <a:pt x="64872" y="103212"/>
                    <a:pt x="64911" y="103356"/>
                    <a:pt x="65007" y="103483"/>
                  </a:cubicBezTo>
                  <a:lnTo>
                    <a:pt x="71296" y="103799"/>
                  </a:lnTo>
                  <a:cubicBezTo>
                    <a:pt x="71451" y="104032"/>
                    <a:pt x="71627" y="104240"/>
                    <a:pt x="71875" y="104388"/>
                  </a:cubicBezTo>
                  <a:cubicBezTo>
                    <a:pt x="72025" y="104477"/>
                    <a:pt x="72323" y="104521"/>
                    <a:pt x="72216" y="104770"/>
                  </a:cubicBezTo>
                  <a:cubicBezTo>
                    <a:pt x="72121" y="104991"/>
                    <a:pt x="71970" y="105206"/>
                    <a:pt x="71661" y="105206"/>
                  </a:cubicBezTo>
                  <a:cubicBezTo>
                    <a:pt x="71637" y="105206"/>
                    <a:pt x="71611" y="105205"/>
                    <a:pt x="71584" y="105202"/>
                  </a:cubicBezTo>
                  <a:cubicBezTo>
                    <a:pt x="71144" y="105154"/>
                    <a:pt x="70697" y="105166"/>
                    <a:pt x="70253" y="105151"/>
                  </a:cubicBezTo>
                  <a:cubicBezTo>
                    <a:pt x="70252" y="105170"/>
                    <a:pt x="70253" y="105186"/>
                    <a:pt x="70253" y="105202"/>
                  </a:cubicBezTo>
                  <a:cubicBezTo>
                    <a:pt x="70241" y="105182"/>
                    <a:pt x="70228" y="105162"/>
                    <a:pt x="70212" y="105145"/>
                  </a:cubicBezTo>
                  <a:cubicBezTo>
                    <a:pt x="69079" y="104947"/>
                    <a:pt x="67944" y="104828"/>
                    <a:pt x="66805" y="104828"/>
                  </a:cubicBezTo>
                  <a:cubicBezTo>
                    <a:pt x="66093" y="104828"/>
                    <a:pt x="65381" y="104874"/>
                    <a:pt x="64667" y="104977"/>
                  </a:cubicBezTo>
                  <a:cubicBezTo>
                    <a:pt x="64625" y="105272"/>
                    <a:pt x="64733" y="105338"/>
                    <a:pt x="64872" y="105338"/>
                  </a:cubicBezTo>
                  <a:cubicBezTo>
                    <a:pt x="64986" y="105338"/>
                    <a:pt x="65120" y="105294"/>
                    <a:pt x="65211" y="105294"/>
                  </a:cubicBezTo>
                  <a:cubicBezTo>
                    <a:pt x="65212" y="105294"/>
                    <a:pt x="65212" y="105294"/>
                    <a:pt x="65213" y="105294"/>
                  </a:cubicBezTo>
                  <a:cubicBezTo>
                    <a:pt x="65338" y="105295"/>
                    <a:pt x="65463" y="105295"/>
                    <a:pt x="65588" y="105295"/>
                  </a:cubicBezTo>
                  <a:cubicBezTo>
                    <a:pt x="65971" y="105295"/>
                    <a:pt x="66353" y="105292"/>
                    <a:pt x="66735" y="105292"/>
                  </a:cubicBezTo>
                  <a:cubicBezTo>
                    <a:pt x="67744" y="105292"/>
                    <a:pt x="68751" y="105312"/>
                    <a:pt x="69754" y="105458"/>
                  </a:cubicBezTo>
                  <a:cubicBezTo>
                    <a:pt x="69817" y="105467"/>
                    <a:pt x="69883" y="105473"/>
                    <a:pt x="69949" y="105473"/>
                  </a:cubicBezTo>
                  <a:cubicBezTo>
                    <a:pt x="70049" y="105473"/>
                    <a:pt x="70149" y="105460"/>
                    <a:pt x="70235" y="105425"/>
                  </a:cubicBezTo>
                  <a:cubicBezTo>
                    <a:pt x="70265" y="105413"/>
                    <a:pt x="70286" y="105385"/>
                    <a:pt x="70291" y="105353"/>
                  </a:cubicBezTo>
                  <a:cubicBezTo>
                    <a:pt x="70333" y="105430"/>
                    <a:pt x="70407" y="105480"/>
                    <a:pt x="70518" y="105500"/>
                  </a:cubicBezTo>
                  <a:cubicBezTo>
                    <a:pt x="70762" y="105543"/>
                    <a:pt x="71006" y="105597"/>
                    <a:pt x="71252" y="105615"/>
                  </a:cubicBezTo>
                  <a:cubicBezTo>
                    <a:pt x="71516" y="105635"/>
                    <a:pt x="71638" y="105712"/>
                    <a:pt x="71615" y="106016"/>
                  </a:cubicBezTo>
                  <a:cubicBezTo>
                    <a:pt x="71586" y="106396"/>
                    <a:pt x="71624" y="106783"/>
                    <a:pt x="71634" y="107166"/>
                  </a:cubicBezTo>
                  <a:cubicBezTo>
                    <a:pt x="71276" y="107117"/>
                    <a:pt x="70919" y="107029"/>
                    <a:pt x="70561" y="107024"/>
                  </a:cubicBezTo>
                  <a:cubicBezTo>
                    <a:pt x="68052" y="106991"/>
                    <a:pt x="65542" y="106879"/>
                    <a:pt x="63033" y="106879"/>
                  </a:cubicBezTo>
                  <a:cubicBezTo>
                    <a:pt x="61601" y="106879"/>
                    <a:pt x="60169" y="106915"/>
                    <a:pt x="58738" y="107024"/>
                  </a:cubicBezTo>
                  <a:cubicBezTo>
                    <a:pt x="58670" y="106994"/>
                    <a:pt x="58598" y="106986"/>
                    <a:pt x="58523" y="106986"/>
                  </a:cubicBezTo>
                  <a:cubicBezTo>
                    <a:pt x="58427" y="106986"/>
                    <a:pt x="58328" y="107000"/>
                    <a:pt x="58231" y="107000"/>
                  </a:cubicBezTo>
                  <a:cubicBezTo>
                    <a:pt x="58089" y="107000"/>
                    <a:pt x="57954" y="106969"/>
                    <a:pt x="57847" y="106817"/>
                  </a:cubicBezTo>
                  <a:cubicBezTo>
                    <a:pt x="58247" y="106322"/>
                    <a:pt x="57927" y="105817"/>
                    <a:pt x="57867" y="105316"/>
                  </a:cubicBezTo>
                  <a:lnTo>
                    <a:pt x="58057" y="105308"/>
                  </a:lnTo>
                  <a:cubicBezTo>
                    <a:pt x="59976" y="105325"/>
                    <a:pt x="61894" y="105339"/>
                    <a:pt x="63814" y="105353"/>
                  </a:cubicBezTo>
                  <a:cubicBezTo>
                    <a:pt x="63849" y="105354"/>
                    <a:pt x="63886" y="105355"/>
                    <a:pt x="63923" y="105355"/>
                  </a:cubicBezTo>
                  <a:cubicBezTo>
                    <a:pt x="64023" y="105355"/>
                    <a:pt x="64124" y="105344"/>
                    <a:pt x="64202" y="105267"/>
                  </a:cubicBezTo>
                  <a:cubicBezTo>
                    <a:pt x="64300" y="105170"/>
                    <a:pt x="64246" y="105070"/>
                    <a:pt x="64178" y="104978"/>
                  </a:cubicBezTo>
                  <a:cubicBezTo>
                    <a:pt x="62925" y="105070"/>
                    <a:pt x="61672" y="105108"/>
                    <a:pt x="60417" y="105108"/>
                  </a:cubicBezTo>
                  <a:cubicBezTo>
                    <a:pt x="60098" y="105108"/>
                    <a:pt x="59778" y="105105"/>
                    <a:pt x="59459" y="105101"/>
                  </a:cubicBezTo>
                  <a:cubicBezTo>
                    <a:pt x="59231" y="105097"/>
                    <a:pt x="59003" y="105085"/>
                    <a:pt x="58775" y="105085"/>
                  </a:cubicBezTo>
                  <a:cubicBezTo>
                    <a:pt x="58534" y="105085"/>
                    <a:pt x="58294" y="105099"/>
                    <a:pt x="58056" y="105150"/>
                  </a:cubicBezTo>
                  <a:cubicBezTo>
                    <a:pt x="58010" y="105134"/>
                    <a:pt x="57962" y="105126"/>
                    <a:pt x="57914" y="105126"/>
                  </a:cubicBezTo>
                  <a:cubicBezTo>
                    <a:pt x="57847" y="105126"/>
                    <a:pt x="57780" y="105142"/>
                    <a:pt x="57719" y="105173"/>
                  </a:cubicBezTo>
                  <a:cubicBezTo>
                    <a:pt x="57613" y="105103"/>
                    <a:pt x="57278" y="105082"/>
                    <a:pt x="57537" y="104893"/>
                  </a:cubicBezTo>
                  <a:cubicBezTo>
                    <a:pt x="58132" y="104462"/>
                    <a:pt x="58090" y="103882"/>
                    <a:pt x="58038" y="103277"/>
                  </a:cubicBezTo>
                  <a:lnTo>
                    <a:pt x="58038" y="103277"/>
                  </a:lnTo>
                  <a:lnTo>
                    <a:pt x="58228" y="103292"/>
                  </a:lnTo>
                  <a:cubicBezTo>
                    <a:pt x="58229" y="103239"/>
                    <a:pt x="58227" y="103187"/>
                    <a:pt x="58220" y="103134"/>
                  </a:cubicBezTo>
                  <a:lnTo>
                    <a:pt x="58039" y="103191"/>
                  </a:lnTo>
                  <a:lnTo>
                    <a:pt x="57756" y="103128"/>
                  </a:lnTo>
                  <a:lnTo>
                    <a:pt x="57376" y="103198"/>
                  </a:lnTo>
                  <a:cubicBezTo>
                    <a:pt x="57682" y="104000"/>
                    <a:pt x="57652" y="104100"/>
                    <a:pt x="56947" y="104557"/>
                  </a:cubicBezTo>
                  <a:cubicBezTo>
                    <a:pt x="56876" y="104602"/>
                    <a:pt x="56798" y="104634"/>
                    <a:pt x="56729" y="104680"/>
                  </a:cubicBezTo>
                  <a:cubicBezTo>
                    <a:pt x="56570" y="104789"/>
                    <a:pt x="56371" y="104882"/>
                    <a:pt x="56417" y="105124"/>
                  </a:cubicBezTo>
                  <a:cubicBezTo>
                    <a:pt x="56457" y="105327"/>
                    <a:pt x="56643" y="105341"/>
                    <a:pt x="56808" y="105375"/>
                  </a:cubicBezTo>
                  <a:cubicBezTo>
                    <a:pt x="56890" y="105390"/>
                    <a:pt x="56970" y="105415"/>
                    <a:pt x="57047" y="105448"/>
                  </a:cubicBezTo>
                  <a:cubicBezTo>
                    <a:pt x="57564" y="105686"/>
                    <a:pt x="57641" y="106011"/>
                    <a:pt x="57263" y="106426"/>
                  </a:cubicBezTo>
                  <a:cubicBezTo>
                    <a:pt x="57133" y="106568"/>
                    <a:pt x="56965" y="106678"/>
                    <a:pt x="56812" y="106797"/>
                  </a:cubicBezTo>
                  <a:cubicBezTo>
                    <a:pt x="56222" y="107258"/>
                    <a:pt x="56234" y="107465"/>
                    <a:pt x="56873" y="107790"/>
                  </a:cubicBezTo>
                  <a:cubicBezTo>
                    <a:pt x="56972" y="107841"/>
                    <a:pt x="57082" y="107872"/>
                    <a:pt x="57176" y="107929"/>
                  </a:cubicBezTo>
                  <a:cubicBezTo>
                    <a:pt x="57779" y="108299"/>
                    <a:pt x="57833" y="108724"/>
                    <a:pt x="57333" y="109209"/>
                  </a:cubicBezTo>
                  <a:cubicBezTo>
                    <a:pt x="57173" y="109365"/>
                    <a:pt x="56988" y="109492"/>
                    <a:pt x="56820" y="109639"/>
                  </a:cubicBezTo>
                  <a:cubicBezTo>
                    <a:pt x="56557" y="109869"/>
                    <a:pt x="56544" y="110103"/>
                    <a:pt x="56819" y="110340"/>
                  </a:cubicBezTo>
                  <a:cubicBezTo>
                    <a:pt x="56946" y="110449"/>
                    <a:pt x="57080" y="110554"/>
                    <a:pt x="57184" y="110683"/>
                  </a:cubicBezTo>
                  <a:cubicBezTo>
                    <a:pt x="57534" y="111111"/>
                    <a:pt x="57505" y="111486"/>
                    <a:pt x="57089" y="111849"/>
                  </a:cubicBezTo>
                  <a:cubicBezTo>
                    <a:pt x="56857" y="112050"/>
                    <a:pt x="56584" y="112203"/>
                    <a:pt x="56361" y="112412"/>
                  </a:cubicBezTo>
                  <a:cubicBezTo>
                    <a:pt x="56081" y="112674"/>
                    <a:pt x="56127" y="112869"/>
                    <a:pt x="56470" y="113051"/>
                  </a:cubicBezTo>
                  <a:cubicBezTo>
                    <a:pt x="56544" y="113090"/>
                    <a:pt x="56629" y="113106"/>
                    <a:pt x="56705" y="113142"/>
                  </a:cubicBezTo>
                  <a:cubicBezTo>
                    <a:pt x="57546" y="113534"/>
                    <a:pt x="57572" y="113820"/>
                    <a:pt x="56821" y="114405"/>
                  </a:cubicBezTo>
                  <a:cubicBezTo>
                    <a:pt x="56307" y="114806"/>
                    <a:pt x="56309" y="114862"/>
                    <a:pt x="56843" y="115319"/>
                  </a:cubicBezTo>
                  <a:cubicBezTo>
                    <a:pt x="57407" y="115799"/>
                    <a:pt x="57394" y="116060"/>
                    <a:pt x="56787" y="116478"/>
                  </a:cubicBezTo>
                  <a:cubicBezTo>
                    <a:pt x="55808" y="117150"/>
                    <a:pt x="55808" y="117150"/>
                    <a:pt x="56807" y="117687"/>
                  </a:cubicBezTo>
                  <a:cubicBezTo>
                    <a:pt x="57322" y="117962"/>
                    <a:pt x="57429" y="118327"/>
                    <a:pt x="57042" y="118763"/>
                  </a:cubicBezTo>
                  <a:cubicBezTo>
                    <a:pt x="56616" y="119242"/>
                    <a:pt x="56184" y="119707"/>
                    <a:pt x="55947" y="120321"/>
                  </a:cubicBezTo>
                  <a:lnTo>
                    <a:pt x="55946" y="120321"/>
                  </a:lnTo>
                  <a:cubicBezTo>
                    <a:pt x="55876" y="120504"/>
                    <a:pt x="55738" y="120595"/>
                    <a:pt x="55552" y="120595"/>
                  </a:cubicBezTo>
                  <a:cubicBezTo>
                    <a:pt x="55529" y="120595"/>
                    <a:pt x="55505" y="120594"/>
                    <a:pt x="55481" y="120591"/>
                  </a:cubicBezTo>
                  <a:cubicBezTo>
                    <a:pt x="55426" y="120585"/>
                    <a:pt x="55370" y="120582"/>
                    <a:pt x="55313" y="120578"/>
                  </a:cubicBezTo>
                  <a:cubicBezTo>
                    <a:pt x="55232" y="120570"/>
                    <a:pt x="55148" y="120567"/>
                    <a:pt x="55062" y="120567"/>
                  </a:cubicBezTo>
                  <a:cubicBezTo>
                    <a:pt x="54878" y="120567"/>
                    <a:pt x="54688" y="120580"/>
                    <a:pt x="54505" y="120580"/>
                  </a:cubicBezTo>
                  <a:cubicBezTo>
                    <a:pt x="54221" y="120580"/>
                    <a:pt x="53956" y="120549"/>
                    <a:pt x="53765" y="120390"/>
                  </a:cubicBezTo>
                  <a:cubicBezTo>
                    <a:pt x="53373" y="120064"/>
                    <a:pt x="53697" y="119414"/>
                    <a:pt x="53685" y="118908"/>
                  </a:cubicBezTo>
                  <a:cubicBezTo>
                    <a:pt x="53576" y="113937"/>
                    <a:pt x="53683" y="108968"/>
                    <a:pt x="53732" y="103997"/>
                  </a:cubicBezTo>
                  <a:cubicBezTo>
                    <a:pt x="53770" y="99971"/>
                    <a:pt x="54184" y="95972"/>
                    <a:pt x="54604" y="91973"/>
                  </a:cubicBezTo>
                  <a:cubicBezTo>
                    <a:pt x="54948" y="88697"/>
                    <a:pt x="55323" y="85426"/>
                    <a:pt x="55883" y="82178"/>
                  </a:cubicBezTo>
                  <a:cubicBezTo>
                    <a:pt x="56244" y="80089"/>
                    <a:pt x="56734" y="78022"/>
                    <a:pt x="56967" y="75911"/>
                  </a:cubicBezTo>
                  <a:cubicBezTo>
                    <a:pt x="57056" y="75107"/>
                    <a:pt x="57112" y="74300"/>
                    <a:pt x="57173" y="73494"/>
                  </a:cubicBezTo>
                  <a:cubicBezTo>
                    <a:pt x="57202" y="73100"/>
                    <a:pt x="57357" y="72848"/>
                    <a:pt x="57739" y="72658"/>
                  </a:cubicBezTo>
                  <a:cubicBezTo>
                    <a:pt x="59463" y="71801"/>
                    <a:pt x="61175" y="70920"/>
                    <a:pt x="62874" y="70015"/>
                  </a:cubicBezTo>
                  <a:cubicBezTo>
                    <a:pt x="63091" y="69900"/>
                    <a:pt x="63291" y="69833"/>
                    <a:pt x="63490" y="69833"/>
                  </a:cubicBezTo>
                  <a:close/>
                  <a:moveTo>
                    <a:pt x="39852" y="70812"/>
                  </a:moveTo>
                  <a:cubicBezTo>
                    <a:pt x="39907" y="70812"/>
                    <a:pt x="39968" y="70823"/>
                    <a:pt x="40037" y="70850"/>
                  </a:cubicBezTo>
                  <a:cubicBezTo>
                    <a:pt x="40057" y="71057"/>
                    <a:pt x="39968" y="71255"/>
                    <a:pt x="39882" y="71445"/>
                  </a:cubicBezTo>
                  <a:cubicBezTo>
                    <a:pt x="39705" y="71834"/>
                    <a:pt x="39581" y="71986"/>
                    <a:pt x="39321" y="71986"/>
                  </a:cubicBezTo>
                  <a:cubicBezTo>
                    <a:pt x="39196" y="71986"/>
                    <a:pt x="39041" y="71951"/>
                    <a:pt x="38835" y="71891"/>
                  </a:cubicBezTo>
                  <a:cubicBezTo>
                    <a:pt x="38641" y="71834"/>
                    <a:pt x="38515" y="71798"/>
                    <a:pt x="38426" y="71798"/>
                  </a:cubicBezTo>
                  <a:cubicBezTo>
                    <a:pt x="38261" y="71798"/>
                    <a:pt x="38222" y="71922"/>
                    <a:pt x="38109" y="72275"/>
                  </a:cubicBezTo>
                  <a:cubicBezTo>
                    <a:pt x="37985" y="72663"/>
                    <a:pt x="37871" y="72828"/>
                    <a:pt x="37646" y="72828"/>
                  </a:cubicBezTo>
                  <a:cubicBezTo>
                    <a:pt x="37532" y="72828"/>
                    <a:pt x="37390" y="72785"/>
                    <a:pt x="37203" y="72708"/>
                  </a:cubicBezTo>
                  <a:cubicBezTo>
                    <a:pt x="36960" y="72606"/>
                    <a:pt x="36816" y="72546"/>
                    <a:pt x="36711" y="72546"/>
                  </a:cubicBezTo>
                  <a:cubicBezTo>
                    <a:pt x="36558" y="72546"/>
                    <a:pt x="36486" y="72672"/>
                    <a:pt x="36311" y="72979"/>
                  </a:cubicBezTo>
                  <a:cubicBezTo>
                    <a:pt x="36042" y="73450"/>
                    <a:pt x="35935" y="73637"/>
                    <a:pt x="35698" y="73637"/>
                  </a:cubicBezTo>
                  <a:cubicBezTo>
                    <a:pt x="35542" y="73637"/>
                    <a:pt x="35331" y="73557"/>
                    <a:pt x="34982" y="73423"/>
                  </a:cubicBezTo>
                  <a:cubicBezTo>
                    <a:pt x="34924" y="73401"/>
                    <a:pt x="34861" y="73381"/>
                    <a:pt x="34808" y="73381"/>
                  </a:cubicBezTo>
                  <a:cubicBezTo>
                    <a:pt x="34756" y="73381"/>
                    <a:pt x="34713" y="73400"/>
                    <a:pt x="34694" y="73454"/>
                  </a:cubicBezTo>
                  <a:cubicBezTo>
                    <a:pt x="34615" y="73677"/>
                    <a:pt x="34300" y="73881"/>
                    <a:pt x="34580" y="74159"/>
                  </a:cubicBezTo>
                  <a:cubicBezTo>
                    <a:pt x="34345" y="74226"/>
                    <a:pt x="34205" y="74266"/>
                    <a:pt x="34079" y="74266"/>
                  </a:cubicBezTo>
                  <a:cubicBezTo>
                    <a:pt x="33901" y="74266"/>
                    <a:pt x="33749" y="74187"/>
                    <a:pt x="33394" y="73992"/>
                  </a:cubicBezTo>
                  <a:cubicBezTo>
                    <a:pt x="33293" y="73937"/>
                    <a:pt x="33205" y="73910"/>
                    <a:pt x="33127" y="73910"/>
                  </a:cubicBezTo>
                  <a:cubicBezTo>
                    <a:pt x="32983" y="73910"/>
                    <a:pt x="32877" y="74004"/>
                    <a:pt x="32796" y="74191"/>
                  </a:cubicBezTo>
                  <a:cubicBezTo>
                    <a:pt x="32763" y="74268"/>
                    <a:pt x="32753" y="74355"/>
                    <a:pt x="32715" y="74429"/>
                  </a:cubicBezTo>
                  <a:cubicBezTo>
                    <a:pt x="32549" y="74759"/>
                    <a:pt x="32441" y="74900"/>
                    <a:pt x="32260" y="74900"/>
                  </a:cubicBezTo>
                  <a:cubicBezTo>
                    <a:pt x="32149" y="74900"/>
                    <a:pt x="32010" y="74847"/>
                    <a:pt x="31814" y="74752"/>
                  </a:cubicBezTo>
                  <a:cubicBezTo>
                    <a:pt x="31593" y="74645"/>
                    <a:pt x="31465" y="74582"/>
                    <a:pt x="31374" y="74582"/>
                  </a:cubicBezTo>
                  <a:cubicBezTo>
                    <a:pt x="31246" y="74582"/>
                    <a:pt x="31192" y="74706"/>
                    <a:pt x="31062" y="75004"/>
                  </a:cubicBezTo>
                  <a:cubicBezTo>
                    <a:pt x="30886" y="75408"/>
                    <a:pt x="30791" y="75569"/>
                    <a:pt x="30583" y="75569"/>
                  </a:cubicBezTo>
                  <a:cubicBezTo>
                    <a:pt x="30464" y="75569"/>
                    <a:pt x="30310" y="75517"/>
                    <a:pt x="30083" y="75428"/>
                  </a:cubicBezTo>
                  <a:cubicBezTo>
                    <a:pt x="30007" y="75398"/>
                    <a:pt x="29933" y="75342"/>
                    <a:pt x="29856" y="75338"/>
                  </a:cubicBezTo>
                  <a:cubicBezTo>
                    <a:pt x="29855" y="75338"/>
                    <a:pt x="29854" y="75338"/>
                    <a:pt x="29853" y="75338"/>
                  </a:cubicBezTo>
                  <a:cubicBezTo>
                    <a:pt x="29649" y="75338"/>
                    <a:pt x="29000" y="76486"/>
                    <a:pt x="29139" y="76625"/>
                  </a:cubicBezTo>
                  <a:cubicBezTo>
                    <a:pt x="29718" y="77197"/>
                    <a:pt x="29528" y="77772"/>
                    <a:pt x="29215" y="78382"/>
                  </a:cubicBezTo>
                  <a:cubicBezTo>
                    <a:pt x="28907" y="78979"/>
                    <a:pt x="28911" y="79008"/>
                    <a:pt x="29442" y="79402"/>
                  </a:cubicBezTo>
                  <a:cubicBezTo>
                    <a:pt x="29935" y="79770"/>
                    <a:pt x="30061" y="80229"/>
                    <a:pt x="29892" y="80794"/>
                  </a:cubicBezTo>
                  <a:cubicBezTo>
                    <a:pt x="29804" y="81089"/>
                    <a:pt x="29697" y="81377"/>
                    <a:pt x="29614" y="81672"/>
                  </a:cubicBezTo>
                  <a:cubicBezTo>
                    <a:pt x="29559" y="81868"/>
                    <a:pt x="29579" y="82022"/>
                    <a:pt x="29783" y="82171"/>
                  </a:cubicBezTo>
                  <a:cubicBezTo>
                    <a:pt x="30336" y="82575"/>
                    <a:pt x="30413" y="82901"/>
                    <a:pt x="30115" y="83489"/>
                  </a:cubicBezTo>
                  <a:cubicBezTo>
                    <a:pt x="29991" y="83734"/>
                    <a:pt x="29806" y="83951"/>
                    <a:pt x="29643" y="84176"/>
                  </a:cubicBezTo>
                  <a:cubicBezTo>
                    <a:pt x="29433" y="84464"/>
                    <a:pt x="29380" y="84675"/>
                    <a:pt x="29750" y="84926"/>
                  </a:cubicBezTo>
                  <a:cubicBezTo>
                    <a:pt x="30464" y="85413"/>
                    <a:pt x="30546" y="85781"/>
                    <a:pt x="30233" y="86558"/>
                  </a:cubicBezTo>
                  <a:cubicBezTo>
                    <a:pt x="30160" y="86739"/>
                    <a:pt x="30072" y="86915"/>
                    <a:pt x="29993" y="87094"/>
                  </a:cubicBezTo>
                  <a:cubicBezTo>
                    <a:pt x="29835" y="87450"/>
                    <a:pt x="29890" y="87743"/>
                    <a:pt x="30248" y="87950"/>
                  </a:cubicBezTo>
                  <a:cubicBezTo>
                    <a:pt x="30369" y="88019"/>
                    <a:pt x="30484" y="88099"/>
                    <a:pt x="30590" y="88190"/>
                  </a:cubicBezTo>
                  <a:cubicBezTo>
                    <a:pt x="31098" y="88638"/>
                    <a:pt x="31151" y="89016"/>
                    <a:pt x="30791" y="89580"/>
                  </a:cubicBezTo>
                  <a:cubicBezTo>
                    <a:pt x="30745" y="89651"/>
                    <a:pt x="30696" y="89718"/>
                    <a:pt x="30646" y="89784"/>
                  </a:cubicBezTo>
                  <a:cubicBezTo>
                    <a:pt x="30041" y="90590"/>
                    <a:pt x="30041" y="90589"/>
                    <a:pt x="30981" y="91007"/>
                  </a:cubicBezTo>
                  <a:cubicBezTo>
                    <a:pt x="31579" y="91273"/>
                    <a:pt x="31730" y="91597"/>
                    <a:pt x="31508" y="92208"/>
                  </a:cubicBezTo>
                  <a:cubicBezTo>
                    <a:pt x="31357" y="92626"/>
                    <a:pt x="31164" y="93030"/>
                    <a:pt x="30999" y="93445"/>
                  </a:cubicBezTo>
                  <a:cubicBezTo>
                    <a:pt x="30879" y="93750"/>
                    <a:pt x="30907" y="94000"/>
                    <a:pt x="31156" y="94277"/>
                  </a:cubicBezTo>
                  <a:cubicBezTo>
                    <a:pt x="31733" y="94920"/>
                    <a:pt x="31718" y="95018"/>
                    <a:pt x="31273" y="95733"/>
                  </a:cubicBezTo>
                  <a:cubicBezTo>
                    <a:pt x="31229" y="95804"/>
                    <a:pt x="31175" y="95869"/>
                    <a:pt x="31133" y="95940"/>
                  </a:cubicBezTo>
                  <a:cubicBezTo>
                    <a:pt x="30855" y="96419"/>
                    <a:pt x="30870" y="96486"/>
                    <a:pt x="31332" y="96813"/>
                  </a:cubicBezTo>
                  <a:cubicBezTo>
                    <a:pt x="32284" y="97488"/>
                    <a:pt x="32351" y="97790"/>
                    <a:pt x="31784" y="98819"/>
                  </a:cubicBezTo>
                  <a:cubicBezTo>
                    <a:pt x="31414" y="99488"/>
                    <a:pt x="31432" y="99573"/>
                    <a:pt x="32040" y="100033"/>
                  </a:cubicBezTo>
                  <a:cubicBezTo>
                    <a:pt x="32510" y="100388"/>
                    <a:pt x="32620" y="100866"/>
                    <a:pt x="32349" y="101441"/>
                  </a:cubicBezTo>
                  <a:cubicBezTo>
                    <a:pt x="32193" y="101769"/>
                    <a:pt x="31990" y="102074"/>
                    <a:pt x="31852" y="102408"/>
                  </a:cubicBezTo>
                  <a:cubicBezTo>
                    <a:pt x="31633" y="102938"/>
                    <a:pt x="31681" y="103032"/>
                    <a:pt x="32194" y="103324"/>
                  </a:cubicBezTo>
                  <a:cubicBezTo>
                    <a:pt x="33201" y="103898"/>
                    <a:pt x="33387" y="104671"/>
                    <a:pt x="32746" y="105616"/>
                  </a:cubicBezTo>
                  <a:cubicBezTo>
                    <a:pt x="32287" y="106290"/>
                    <a:pt x="32287" y="106290"/>
                    <a:pt x="32917" y="106773"/>
                  </a:cubicBezTo>
                  <a:cubicBezTo>
                    <a:pt x="33503" y="107221"/>
                    <a:pt x="33624" y="107734"/>
                    <a:pt x="33287" y="108386"/>
                  </a:cubicBezTo>
                  <a:cubicBezTo>
                    <a:pt x="33184" y="108584"/>
                    <a:pt x="33042" y="108763"/>
                    <a:pt x="32955" y="108967"/>
                  </a:cubicBezTo>
                  <a:cubicBezTo>
                    <a:pt x="32775" y="109385"/>
                    <a:pt x="32844" y="109539"/>
                    <a:pt x="33264" y="109752"/>
                  </a:cubicBezTo>
                  <a:cubicBezTo>
                    <a:pt x="34040" y="110148"/>
                    <a:pt x="34109" y="110291"/>
                    <a:pt x="33899" y="111110"/>
                  </a:cubicBezTo>
                  <a:cubicBezTo>
                    <a:pt x="33851" y="111299"/>
                    <a:pt x="33777" y="111481"/>
                    <a:pt x="33718" y="111666"/>
                  </a:cubicBezTo>
                  <a:cubicBezTo>
                    <a:pt x="33510" y="112336"/>
                    <a:pt x="33508" y="112341"/>
                    <a:pt x="34065" y="112757"/>
                  </a:cubicBezTo>
                  <a:cubicBezTo>
                    <a:pt x="34292" y="112927"/>
                    <a:pt x="34489" y="113117"/>
                    <a:pt x="34626" y="113368"/>
                  </a:cubicBezTo>
                  <a:cubicBezTo>
                    <a:pt x="34634" y="113836"/>
                    <a:pt x="34427" y="114217"/>
                    <a:pt x="34183" y="114603"/>
                  </a:cubicBezTo>
                  <a:cubicBezTo>
                    <a:pt x="33894" y="115060"/>
                    <a:pt x="33970" y="115211"/>
                    <a:pt x="34478" y="115399"/>
                  </a:cubicBezTo>
                  <a:cubicBezTo>
                    <a:pt x="34634" y="115456"/>
                    <a:pt x="34804" y="115484"/>
                    <a:pt x="34956" y="115552"/>
                  </a:cubicBezTo>
                  <a:cubicBezTo>
                    <a:pt x="35569" y="115828"/>
                    <a:pt x="35737" y="116339"/>
                    <a:pt x="35399" y="116914"/>
                  </a:cubicBezTo>
                  <a:cubicBezTo>
                    <a:pt x="35287" y="117105"/>
                    <a:pt x="35119" y="117264"/>
                    <a:pt x="35005" y="117454"/>
                  </a:cubicBezTo>
                  <a:cubicBezTo>
                    <a:pt x="34765" y="117855"/>
                    <a:pt x="34835" y="118043"/>
                    <a:pt x="35265" y="118212"/>
                  </a:cubicBezTo>
                  <a:cubicBezTo>
                    <a:pt x="36443" y="118675"/>
                    <a:pt x="36595" y="119217"/>
                    <a:pt x="35858" y="120216"/>
                  </a:cubicBezTo>
                  <a:cubicBezTo>
                    <a:pt x="35678" y="120461"/>
                    <a:pt x="35495" y="120613"/>
                    <a:pt x="35206" y="120613"/>
                  </a:cubicBezTo>
                  <a:cubicBezTo>
                    <a:pt x="35172" y="120613"/>
                    <a:pt x="35136" y="120611"/>
                    <a:pt x="35098" y="120607"/>
                  </a:cubicBezTo>
                  <a:cubicBezTo>
                    <a:pt x="34728" y="120562"/>
                    <a:pt x="34684" y="120264"/>
                    <a:pt x="34617" y="120006"/>
                  </a:cubicBezTo>
                  <a:cubicBezTo>
                    <a:pt x="34269" y="118686"/>
                    <a:pt x="33936" y="117362"/>
                    <a:pt x="33600" y="116039"/>
                  </a:cubicBezTo>
                  <a:cubicBezTo>
                    <a:pt x="32126" y="110224"/>
                    <a:pt x="30964" y="104351"/>
                    <a:pt x="30220" y="98396"/>
                  </a:cubicBezTo>
                  <a:cubicBezTo>
                    <a:pt x="29670" y="93996"/>
                    <a:pt x="29312" y="89577"/>
                    <a:pt x="28889" y="85166"/>
                  </a:cubicBezTo>
                  <a:cubicBezTo>
                    <a:pt x="28657" y="82752"/>
                    <a:pt x="28479" y="80332"/>
                    <a:pt x="28243" y="77918"/>
                  </a:cubicBezTo>
                  <a:cubicBezTo>
                    <a:pt x="28166" y="77131"/>
                    <a:pt x="28400" y="76310"/>
                    <a:pt x="27965" y="75552"/>
                  </a:cubicBezTo>
                  <a:cubicBezTo>
                    <a:pt x="27863" y="75372"/>
                    <a:pt x="28151" y="75197"/>
                    <a:pt x="28237" y="75006"/>
                  </a:cubicBezTo>
                  <a:lnTo>
                    <a:pt x="28237" y="75006"/>
                  </a:lnTo>
                  <a:cubicBezTo>
                    <a:pt x="28237" y="75006"/>
                    <a:pt x="28237" y="75006"/>
                    <a:pt x="28237" y="75007"/>
                  </a:cubicBezTo>
                  <a:cubicBezTo>
                    <a:pt x="28472" y="74987"/>
                    <a:pt x="28641" y="74844"/>
                    <a:pt x="28814" y="74706"/>
                  </a:cubicBezTo>
                  <a:cubicBezTo>
                    <a:pt x="28911" y="74649"/>
                    <a:pt x="29133" y="74736"/>
                    <a:pt x="29071" y="74493"/>
                  </a:cubicBezTo>
                  <a:lnTo>
                    <a:pt x="29071" y="74493"/>
                  </a:lnTo>
                  <a:cubicBezTo>
                    <a:pt x="29150" y="74534"/>
                    <a:pt x="29226" y="74550"/>
                    <a:pt x="29298" y="74550"/>
                  </a:cubicBezTo>
                  <a:cubicBezTo>
                    <a:pt x="29522" y="74550"/>
                    <a:pt x="29716" y="74392"/>
                    <a:pt x="29915" y="74315"/>
                  </a:cubicBezTo>
                  <a:cubicBezTo>
                    <a:pt x="33106" y="73076"/>
                    <a:pt x="36407" y="72147"/>
                    <a:pt x="39588" y="70881"/>
                  </a:cubicBezTo>
                  <a:cubicBezTo>
                    <a:pt x="39669" y="70848"/>
                    <a:pt x="39751" y="70812"/>
                    <a:pt x="39852" y="70812"/>
                  </a:cubicBezTo>
                  <a:close/>
                  <a:moveTo>
                    <a:pt x="63079" y="119033"/>
                  </a:moveTo>
                  <a:cubicBezTo>
                    <a:pt x="67333" y="119033"/>
                    <a:pt x="71586" y="119157"/>
                    <a:pt x="75839" y="119157"/>
                  </a:cubicBezTo>
                  <a:cubicBezTo>
                    <a:pt x="75855" y="119157"/>
                    <a:pt x="75871" y="119157"/>
                    <a:pt x="75887" y="119157"/>
                  </a:cubicBezTo>
                  <a:cubicBezTo>
                    <a:pt x="76022" y="119157"/>
                    <a:pt x="76156" y="119159"/>
                    <a:pt x="76289" y="119159"/>
                  </a:cubicBezTo>
                  <a:cubicBezTo>
                    <a:pt x="76323" y="119159"/>
                    <a:pt x="76356" y="119159"/>
                    <a:pt x="76389" y="119159"/>
                  </a:cubicBezTo>
                  <a:cubicBezTo>
                    <a:pt x="76462" y="119158"/>
                    <a:pt x="76528" y="119158"/>
                    <a:pt x="76589" y="119158"/>
                  </a:cubicBezTo>
                  <a:cubicBezTo>
                    <a:pt x="77280" y="119158"/>
                    <a:pt x="77296" y="119232"/>
                    <a:pt x="77492" y="120163"/>
                  </a:cubicBezTo>
                  <a:cubicBezTo>
                    <a:pt x="70659" y="120265"/>
                    <a:pt x="63842" y="120642"/>
                    <a:pt x="56872" y="120642"/>
                  </a:cubicBezTo>
                  <a:cubicBezTo>
                    <a:pt x="56660" y="120642"/>
                    <a:pt x="56447" y="120642"/>
                    <a:pt x="56235" y="120641"/>
                  </a:cubicBezTo>
                  <a:cubicBezTo>
                    <a:pt x="56643" y="119924"/>
                    <a:pt x="57247" y="119578"/>
                    <a:pt x="57715" y="119111"/>
                  </a:cubicBezTo>
                  <a:cubicBezTo>
                    <a:pt x="57790" y="119140"/>
                    <a:pt x="57864" y="119155"/>
                    <a:pt x="57937" y="119155"/>
                  </a:cubicBezTo>
                  <a:cubicBezTo>
                    <a:pt x="58037" y="119155"/>
                    <a:pt x="58134" y="119128"/>
                    <a:pt x="58229" y="119070"/>
                  </a:cubicBezTo>
                  <a:cubicBezTo>
                    <a:pt x="59092" y="119063"/>
                    <a:pt x="59956" y="119056"/>
                    <a:pt x="60819" y="119046"/>
                  </a:cubicBezTo>
                  <a:cubicBezTo>
                    <a:pt x="61573" y="119037"/>
                    <a:pt x="62326" y="119033"/>
                    <a:pt x="63079" y="119033"/>
                  </a:cubicBezTo>
                  <a:close/>
                  <a:moveTo>
                    <a:pt x="33827" y="120371"/>
                  </a:moveTo>
                  <a:cubicBezTo>
                    <a:pt x="33919" y="120371"/>
                    <a:pt x="34008" y="120396"/>
                    <a:pt x="34091" y="120477"/>
                  </a:cubicBezTo>
                  <a:cubicBezTo>
                    <a:pt x="34112" y="120497"/>
                    <a:pt x="34098" y="120601"/>
                    <a:pt x="34069" y="120620"/>
                  </a:cubicBezTo>
                  <a:cubicBezTo>
                    <a:pt x="33972" y="120683"/>
                    <a:pt x="33882" y="120712"/>
                    <a:pt x="33799" y="120712"/>
                  </a:cubicBezTo>
                  <a:cubicBezTo>
                    <a:pt x="33642" y="120712"/>
                    <a:pt x="33507" y="120610"/>
                    <a:pt x="33382" y="120450"/>
                  </a:cubicBezTo>
                  <a:lnTo>
                    <a:pt x="33381" y="120450"/>
                  </a:lnTo>
                  <a:cubicBezTo>
                    <a:pt x="33413" y="120440"/>
                    <a:pt x="33445" y="120431"/>
                    <a:pt x="33478" y="120425"/>
                  </a:cubicBezTo>
                  <a:cubicBezTo>
                    <a:pt x="33594" y="120409"/>
                    <a:pt x="33712" y="120371"/>
                    <a:pt x="33827" y="120371"/>
                  </a:cubicBezTo>
                  <a:close/>
                  <a:moveTo>
                    <a:pt x="32571" y="120547"/>
                  </a:moveTo>
                  <a:cubicBezTo>
                    <a:pt x="32578" y="120554"/>
                    <a:pt x="32582" y="120562"/>
                    <a:pt x="32589" y="120568"/>
                  </a:cubicBezTo>
                  <a:cubicBezTo>
                    <a:pt x="32639" y="120567"/>
                    <a:pt x="32706" y="120554"/>
                    <a:pt x="32754" y="120554"/>
                  </a:cubicBezTo>
                  <a:cubicBezTo>
                    <a:pt x="32781" y="120554"/>
                    <a:pt x="32802" y="120558"/>
                    <a:pt x="32810" y="120570"/>
                  </a:cubicBezTo>
                  <a:cubicBezTo>
                    <a:pt x="32895" y="120696"/>
                    <a:pt x="32804" y="120737"/>
                    <a:pt x="32711" y="120737"/>
                  </a:cubicBezTo>
                  <a:cubicBezTo>
                    <a:pt x="32701" y="120737"/>
                    <a:pt x="32692" y="120737"/>
                    <a:pt x="32682" y="120736"/>
                  </a:cubicBezTo>
                  <a:cubicBezTo>
                    <a:pt x="32678" y="120735"/>
                    <a:pt x="32673" y="120735"/>
                    <a:pt x="32668" y="120735"/>
                  </a:cubicBezTo>
                  <a:cubicBezTo>
                    <a:pt x="32628" y="120735"/>
                    <a:pt x="32576" y="120748"/>
                    <a:pt x="32531" y="120748"/>
                  </a:cubicBezTo>
                  <a:cubicBezTo>
                    <a:pt x="32466" y="120748"/>
                    <a:pt x="32417" y="120721"/>
                    <a:pt x="32440" y="120588"/>
                  </a:cubicBezTo>
                  <a:cubicBezTo>
                    <a:pt x="32444" y="120568"/>
                    <a:pt x="32527" y="120563"/>
                    <a:pt x="32573" y="120550"/>
                  </a:cubicBezTo>
                  <a:cubicBezTo>
                    <a:pt x="32573" y="120549"/>
                    <a:pt x="32572" y="120548"/>
                    <a:pt x="32571" y="120547"/>
                  </a:cubicBezTo>
                  <a:close/>
                  <a:moveTo>
                    <a:pt x="84298" y="113625"/>
                  </a:moveTo>
                  <a:cubicBezTo>
                    <a:pt x="84439" y="113625"/>
                    <a:pt x="84578" y="113699"/>
                    <a:pt x="84730" y="113920"/>
                  </a:cubicBezTo>
                  <a:cubicBezTo>
                    <a:pt x="84901" y="114170"/>
                    <a:pt x="85159" y="114273"/>
                    <a:pt x="85435" y="114273"/>
                  </a:cubicBezTo>
                  <a:cubicBezTo>
                    <a:pt x="85606" y="114273"/>
                    <a:pt x="85784" y="114233"/>
                    <a:pt x="85951" y="114164"/>
                  </a:cubicBezTo>
                  <a:cubicBezTo>
                    <a:pt x="86068" y="114115"/>
                    <a:pt x="86168" y="114091"/>
                    <a:pt x="86260" y="114091"/>
                  </a:cubicBezTo>
                  <a:cubicBezTo>
                    <a:pt x="86409" y="114091"/>
                    <a:pt x="86538" y="114155"/>
                    <a:pt x="86688" y="114286"/>
                  </a:cubicBezTo>
                  <a:cubicBezTo>
                    <a:pt x="86936" y="114504"/>
                    <a:pt x="87209" y="114604"/>
                    <a:pt x="87489" y="114604"/>
                  </a:cubicBezTo>
                  <a:cubicBezTo>
                    <a:pt x="87714" y="114604"/>
                    <a:pt x="87944" y="114539"/>
                    <a:pt x="88169" y="114419"/>
                  </a:cubicBezTo>
                  <a:cubicBezTo>
                    <a:pt x="88288" y="114355"/>
                    <a:pt x="88382" y="114316"/>
                    <a:pt x="88461" y="114316"/>
                  </a:cubicBezTo>
                  <a:cubicBezTo>
                    <a:pt x="88571" y="114316"/>
                    <a:pt x="88651" y="114392"/>
                    <a:pt x="88724" y="114586"/>
                  </a:cubicBezTo>
                  <a:cubicBezTo>
                    <a:pt x="89320" y="116179"/>
                    <a:pt x="90570" y="117042"/>
                    <a:pt x="92105" y="117574"/>
                  </a:cubicBezTo>
                  <a:cubicBezTo>
                    <a:pt x="92320" y="117649"/>
                    <a:pt x="92517" y="117722"/>
                    <a:pt x="92649" y="117927"/>
                  </a:cubicBezTo>
                  <a:cubicBezTo>
                    <a:pt x="93327" y="118990"/>
                    <a:pt x="94204" y="119893"/>
                    <a:pt x="95016" y="120848"/>
                  </a:cubicBezTo>
                  <a:cubicBezTo>
                    <a:pt x="95084" y="120929"/>
                    <a:pt x="95176" y="121004"/>
                    <a:pt x="95146" y="121208"/>
                  </a:cubicBezTo>
                  <a:cubicBezTo>
                    <a:pt x="93993" y="121129"/>
                    <a:pt x="92833" y="121297"/>
                    <a:pt x="91716" y="120678"/>
                  </a:cubicBezTo>
                  <a:cubicBezTo>
                    <a:pt x="88961" y="119151"/>
                    <a:pt x="86449" y="117336"/>
                    <a:pt x="84421" y="114902"/>
                  </a:cubicBezTo>
                  <a:cubicBezTo>
                    <a:pt x="84158" y="114588"/>
                    <a:pt x="83910" y="114262"/>
                    <a:pt x="83598" y="113871"/>
                  </a:cubicBezTo>
                  <a:cubicBezTo>
                    <a:pt x="83871" y="113789"/>
                    <a:pt x="84087" y="113625"/>
                    <a:pt x="84298" y="113625"/>
                  </a:cubicBezTo>
                  <a:close/>
                  <a:moveTo>
                    <a:pt x="77279" y="120557"/>
                  </a:moveTo>
                  <a:cubicBezTo>
                    <a:pt x="77675" y="120557"/>
                    <a:pt x="78059" y="120618"/>
                    <a:pt x="78420" y="120901"/>
                  </a:cubicBezTo>
                  <a:cubicBezTo>
                    <a:pt x="78564" y="121015"/>
                    <a:pt x="78741" y="121053"/>
                    <a:pt x="78928" y="121053"/>
                  </a:cubicBezTo>
                  <a:cubicBezTo>
                    <a:pt x="79081" y="121053"/>
                    <a:pt x="79240" y="121027"/>
                    <a:pt x="79392" y="120997"/>
                  </a:cubicBezTo>
                  <a:cubicBezTo>
                    <a:pt x="79419" y="120992"/>
                    <a:pt x="79442" y="120989"/>
                    <a:pt x="79461" y="120989"/>
                  </a:cubicBezTo>
                  <a:cubicBezTo>
                    <a:pt x="79548" y="120989"/>
                    <a:pt x="79589" y="121056"/>
                    <a:pt x="79794" y="121343"/>
                  </a:cubicBezTo>
                  <a:cubicBezTo>
                    <a:pt x="76233" y="121160"/>
                    <a:pt x="72704" y="121244"/>
                    <a:pt x="69184" y="120951"/>
                  </a:cubicBezTo>
                  <a:cubicBezTo>
                    <a:pt x="70570" y="120880"/>
                    <a:pt x="71956" y="120810"/>
                    <a:pt x="73342" y="120739"/>
                  </a:cubicBezTo>
                  <a:cubicBezTo>
                    <a:pt x="74455" y="120684"/>
                    <a:pt x="75567" y="120642"/>
                    <a:pt x="76679" y="120582"/>
                  </a:cubicBezTo>
                  <a:cubicBezTo>
                    <a:pt x="76881" y="120572"/>
                    <a:pt x="77081" y="120557"/>
                    <a:pt x="77279" y="120557"/>
                  </a:cubicBezTo>
                  <a:close/>
                  <a:moveTo>
                    <a:pt x="83028" y="68486"/>
                  </a:moveTo>
                  <a:cubicBezTo>
                    <a:pt x="83077" y="68486"/>
                    <a:pt x="83127" y="68497"/>
                    <a:pt x="83177" y="68528"/>
                  </a:cubicBezTo>
                  <a:cubicBezTo>
                    <a:pt x="83836" y="68940"/>
                    <a:pt x="84498" y="69347"/>
                    <a:pt x="85156" y="69760"/>
                  </a:cubicBezTo>
                  <a:cubicBezTo>
                    <a:pt x="85255" y="69822"/>
                    <a:pt x="85361" y="69890"/>
                    <a:pt x="85337" y="69981"/>
                  </a:cubicBezTo>
                  <a:cubicBezTo>
                    <a:pt x="85371" y="69955"/>
                    <a:pt x="85406" y="69945"/>
                    <a:pt x="85441" y="69945"/>
                  </a:cubicBezTo>
                  <a:cubicBezTo>
                    <a:pt x="85541" y="69945"/>
                    <a:pt x="85642" y="70029"/>
                    <a:pt x="85725" y="70088"/>
                  </a:cubicBezTo>
                  <a:cubicBezTo>
                    <a:pt x="87136" y="71095"/>
                    <a:pt x="88834" y="71362"/>
                    <a:pt x="90423" y="71890"/>
                  </a:cubicBezTo>
                  <a:cubicBezTo>
                    <a:pt x="92088" y="72443"/>
                    <a:pt x="93800" y="72848"/>
                    <a:pt x="95493" y="73317"/>
                  </a:cubicBezTo>
                  <a:cubicBezTo>
                    <a:pt x="95701" y="73374"/>
                    <a:pt x="95925" y="73390"/>
                    <a:pt x="96096" y="73558"/>
                  </a:cubicBezTo>
                  <a:cubicBezTo>
                    <a:pt x="96003" y="73833"/>
                    <a:pt x="95735" y="73893"/>
                    <a:pt x="95527" y="74012"/>
                  </a:cubicBezTo>
                  <a:cubicBezTo>
                    <a:pt x="91515" y="76329"/>
                    <a:pt x="88254" y="79434"/>
                    <a:pt x="85744" y="83327"/>
                  </a:cubicBezTo>
                  <a:cubicBezTo>
                    <a:pt x="83275" y="87178"/>
                    <a:pt x="81204" y="91221"/>
                    <a:pt x="80285" y="95738"/>
                  </a:cubicBezTo>
                  <a:cubicBezTo>
                    <a:pt x="79397" y="100114"/>
                    <a:pt x="79130" y="104528"/>
                    <a:pt x="80162" y="108935"/>
                  </a:cubicBezTo>
                  <a:cubicBezTo>
                    <a:pt x="81206" y="113397"/>
                    <a:pt x="83658" y="116835"/>
                    <a:pt x="87618" y="119187"/>
                  </a:cubicBezTo>
                  <a:cubicBezTo>
                    <a:pt x="88648" y="119799"/>
                    <a:pt x="89650" y="120453"/>
                    <a:pt x="90772" y="120891"/>
                  </a:cubicBezTo>
                  <a:cubicBezTo>
                    <a:pt x="90852" y="121021"/>
                    <a:pt x="90837" y="121134"/>
                    <a:pt x="90715" y="121229"/>
                  </a:cubicBezTo>
                  <a:cubicBezTo>
                    <a:pt x="89983" y="121191"/>
                    <a:pt x="89252" y="121161"/>
                    <a:pt x="88521" y="121161"/>
                  </a:cubicBezTo>
                  <a:cubicBezTo>
                    <a:pt x="87863" y="121161"/>
                    <a:pt x="87205" y="121185"/>
                    <a:pt x="86547" y="121248"/>
                  </a:cubicBezTo>
                  <a:cubicBezTo>
                    <a:pt x="86448" y="121227"/>
                    <a:pt x="86347" y="121217"/>
                    <a:pt x="86247" y="121217"/>
                  </a:cubicBezTo>
                  <a:cubicBezTo>
                    <a:pt x="86108" y="121217"/>
                    <a:pt x="85969" y="121237"/>
                    <a:pt x="85834" y="121276"/>
                  </a:cubicBezTo>
                  <a:cubicBezTo>
                    <a:pt x="85790" y="121280"/>
                    <a:pt x="85747" y="121282"/>
                    <a:pt x="85704" y="121282"/>
                  </a:cubicBezTo>
                  <a:cubicBezTo>
                    <a:pt x="85282" y="121282"/>
                    <a:pt x="84946" y="121063"/>
                    <a:pt x="84626" y="120801"/>
                  </a:cubicBezTo>
                  <a:cubicBezTo>
                    <a:pt x="84490" y="120611"/>
                    <a:pt x="84314" y="120470"/>
                    <a:pt x="84105" y="120366"/>
                  </a:cubicBezTo>
                  <a:cubicBezTo>
                    <a:pt x="83895" y="120097"/>
                    <a:pt x="83655" y="119860"/>
                    <a:pt x="83369" y="119672"/>
                  </a:cubicBezTo>
                  <a:cubicBezTo>
                    <a:pt x="83303" y="119575"/>
                    <a:pt x="83251" y="119456"/>
                    <a:pt x="83129" y="119456"/>
                  </a:cubicBezTo>
                  <a:cubicBezTo>
                    <a:pt x="83101" y="119456"/>
                    <a:pt x="83069" y="119462"/>
                    <a:pt x="83032" y="119477"/>
                  </a:cubicBezTo>
                  <a:cubicBezTo>
                    <a:pt x="82580" y="119759"/>
                    <a:pt x="82942" y="119916"/>
                    <a:pt x="83129" y="120099"/>
                  </a:cubicBezTo>
                  <a:cubicBezTo>
                    <a:pt x="83316" y="120381"/>
                    <a:pt x="83555" y="120601"/>
                    <a:pt x="83860" y="120749"/>
                  </a:cubicBezTo>
                  <a:cubicBezTo>
                    <a:pt x="83947" y="120901"/>
                    <a:pt x="84085" y="120992"/>
                    <a:pt x="84242" y="121058"/>
                  </a:cubicBezTo>
                  <a:cubicBezTo>
                    <a:pt x="84240" y="121149"/>
                    <a:pt x="84239" y="121238"/>
                    <a:pt x="84236" y="121327"/>
                  </a:cubicBezTo>
                  <a:cubicBezTo>
                    <a:pt x="83805" y="121341"/>
                    <a:pt x="83373" y="121346"/>
                    <a:pt x="82943" y="121370"/>
                  </a:cubicBezTo>
                  <a:cubicBezTo>
                    <a:pt x="82839" y="121376"/>
                    <a:pt x="82766" y="121401"/>
                    <a:pt x="82724" y="121444"/>
                  </a:cubicBezTo>
                  <a:cubicBezTo>
                    <a:pt x="82655" y="121344"/>
                    <a:pt x="82522" y="121284"/>
                    <a:pt x="82408" y="121214"/>
                  </a:cubicBezTo>
                  <a:cubicBezTo>
                    <a:pt x="82298" y="121097"/>
                    <a:pt x="82220" y="120905"/>
                    <a:pt x="82062" y="120905"/>
                  </a:cubicBezTo>
                  <a:cubicBezTo>
                    <a:pt x="82007" y="120905"/>
                    <a:pt x="81942" y="120928"/>
                    <a:pt x="81862" y="120986"/>
                  </a:cubicBezTo>
                  <a:cubicBezTo>
                    <a:pt x="81730" y="121137"/>
                    <a:pt x="81903" y="121271"/>
                    <a:pt x="81882" y="121416"/>
                  </a:cubicBezTo>
                  <a:cubicBezTo>
                    <a:pt x="81864" y="121416"/>
                    <a:pt x="81846" y="121416"/>
                    <a:pt x="81828" y="121416"/>
                  </a:cubicBezTo>
                  <a:cubicBezTo>
                    <a:pt x="81740" y="121416"/>
                    <a:pt x="81652" y="121413"/>
                    <a:pt x="81564" y="121413"/>
                  </a:cubicBezTo>
                  <a:cubicBezTo>
                    <a:pt x="81474" y="121413"/>
                    <a:pt x="81384" y="121416"/>
                    <a:pt x="81296" y="121429"/>
                  </a:cubicBezTo>
                  <a:cubicBezTo>
                    <a:pt x="81219" y="121440"/>
                    <a:pt x="81144" y="121445"/>
                    <a:pt x="81073" y="121445"/>
                  </a:cubicBezTo>
                  <a:cubicBezTo>
                    <a:pt x="80648" y="121445"/>
                    <a:pt x="80341" y="121248"/>
                    <a:pt x="80176" y="120795"/>
                  </a:cubicBezTo>
                  <a:cubicBezTo>
                    <a:pt x="80064" y="120485"/>
                    <a:pt x="79844" y="120406"/>
                    <a:pt x="79525" y="120403"/>
                  </a:cubicBezTo>
                  <a:cubicBezTo>
                    <a:pt x="78081" y="120386"/>
                    <a:pt x="77691" y="119955"/>
                    <a:pt x="77800" y="118544"/>
                  </a:cubicBezTo>
                  <a:cubicBezTo>
                    <a:pt x="77841" y="118015"/>
                    <a:pt x="77810" y="117979"/>
                    <a:pt x="77286" y="117938"/>
                  </a:cubicBezTo>
                  <a:cubicBezTo>
                    <a:pt x="75965" y="117833"/>
                    <a:pt x="75465" y="117233"/>
                    <a:pt x="75610" y="115923"/>
                  </a:cubicBezTo>
                  <a:cubicBezTo>
                    <a:pt x="75628" y="115757"/>
                    <a:pt x="75666" y="115593"/>
                    <a:pt x="75699" y="115430"/>
                  </a:cubicBezTo>
                  <a:cubicBezTo>
                    <a:pt x="75813" y="114859"/>
                    <a:pt x="75750" y="114757"/>
                    <a:pt x="75148" y="114709"/>
                  </a:cubicBezTo>
                  <a:cubicBezTo>
                    <a:pt x="74807" y="114681"/>
                    <a:pt x="74488" y="114638"/>
                    <a:pt x="74207" y="114422"/>
                  </a:cubicBezTo>
                  <a:cubicBezTo>
                    <a:pt x="73947" y="114222"/>
                    <a:pt x="73902" y="113898"/>
                    <a:pt x="73731" y="113646"/>
                  </a:cubicBezTo>
                  <a:cubicBezTo>
                    <a:pt x="73487" y="113289"/>
                    <a:pt x="73889" y="113099"/>
                    <a:pt x="74020" y="112861"/>
                  </a:cubicBezTo>
                  <a:cubicBezTo>
                    <a:pt x="74365" y="112241"/>
                    <a:pt x="74389" y="112254"/>
                    <a:pt x="73817" y="111838"/>
                  </a:cubicBezTo>
                  <a:cubicBezTo>
                    <a:pt x="72745" y="111061"/>
                    <a:pt x="72459" y="110194"/>
                    <a:pt x="73002" y="108913"/>
                  </a:cubicBezTo>
                  <a:cubicBezTo>
                    <a:pt x="73262" y="108301"/>
                    <a:pt x="73214" y="107918"/>
                    <a:pt x="72742" y="107448"/>
                  </a:cubicBezTo>
                  <a:cubicBezTo>
                    <a:pt x="72004" y="106712"/>
                    <a:pt x="71988" y="106062"/>
                    <a:pt x="72542" y="105187"/>
                  </a:cubicBezTo>
                  <a:cubicBezTo>
                    <a:pt x="72632" y="105045"/>
                    <a:pt x="72738" y="104915"/>
                    <a:pt x="72839" y="104782"/>
                  </a:cubicBezTo>
                  <a:cubicBezTo>
                    <a:pt x="73039" y="104521"/>
                    <a:pt x="72969" y="104319"/>
                    <a:pt x="72708" y="104159"/>
                  </a:cubicBezTo>
                  <a:cubicBezTo>
                    <a:pt x="72636" y="104116"/>
                    <a:pt x="72557" y="104084"/>
                    <a:pt x="72487" y="104039"/>
                  </a:cubicBezTo>
                  <a:cubicBezTo>
                    <a:pt x="71797" y="103591"/>
                    <a:pt x="71666" y="103138"/>
                    <a:pt x="72028" y="102417"/>
                  </a:cubicBezTo>
                  <a:cubicBezTo>
                    <a:pt x="72127" y="102218"/>
                    <a:pt x="72281" y="102046"/>
                    <a:pt x="72368" y="101843"/>
                  </a:cubicBezTo>
                  <a:cubicBezTo>
                    <a:pt x="72394" y="101782"/>
                    <a:pt x="72402" y="101732"/>
                    <a:pt x="72395" y="101694"/>
                  </a:cubicBezTo>
                  <a:cubicBezTo>
                    <a:pt x="72467" y="101684"/>
                    <a:pt x="72538" y="101642"/>
                    <a:pt x="72606" y="101567"/>
                  </a:cubicBezTo>
                  <a:cubicBezTo>
                    <a:pt x="72755" y="101402"/>
                    <a:pt x="72764" y="101195"/>
                    <a:pt x="72611" y="101041"/>
                  </a:cubicBezTo>
                  <a:cubicBezTo>
                    <a:pt x="72418" y="100847"/>
                    <a:pt x="72170" y="100705"/>
                    <a:pt x="71973" y="100513"/>
                  </a:cubicBezTo>
                  <a:cubicBezTo>
                    <a:pt x="71492" y="100048"/>
                    <a:pt x="71434" y="99612"/>
                    <a:pt x="71694" y="99010"/>
                  </a:cubicBezTo>
                  <a:cubicBezTo>
                    <a:pt x="71790" y="98785"/>
                    <a:pt x="72197" y="98564"/>
                    <a:pt x="71900" y="98315"/>
                  </a:cubicBezTo>
                  <a:cubicBezTo>
                    <a:pt x="71846" y="98270"/>
                    <a:pt x="71797" y="98252"/>
                    <a:pt x="71751" y="98252"/>
                  </a:cubicBezTo>
                  <a:cubicBezTo>
                    <a:pt x="71559" y="98252"/>
                    <a:pt x="71423" y="98577"/>
                    <a:pt x="71213" y="98617"/>
                  </a:cubicBezTo>
                  <a:cubicBezTo>
                    <a:pt x="71186" y="98623"/>
                    <a:pt x="71159" y="98632"/>
                    <a:pt x="71134" y="98641"/>
                  </a:cubicBezTo>
                  <a:cubicBezTo>
                    <a:pt x="70886" y="98498"/>
                    <a:pt x="70610" y="98467"/>
                    <a:pt x="70329" y="98437"/>
                  </a:cubicBezTo>
                  <a:cubicBezTo>
                    <a:pt x="69581" y="98356"/>
                    <a:pt x="68834" y="98262"/>
                    <a:pt x="68086" y="98181"/>
                  </a:cubicBezTo>
                  <a:cubicBezTo>
                    <a:pt x="66028" y="97957"/>
                    <a:pt x="63969" y="97773"/>
                    <a:pt x="61900" y="97773"/>
                  </a:cubicBezTo>
                  <a:cubicBezTo>
                    <a:pt x="61457" y="97773"/>
                    <a:pt x="61013" y="97782"/>
                    <a:pt x="60569" y="97800"/>
                  </a:cubicBezTo>
                  <a:lnTo>
                    <a:pt x="57602" y="97615"/>
                  </a:lnTo>
                  <a:cubicBezTo>
                    <a:pt x="58151" y="97241"/>
                    <a:pt x="58289" y="96790"/>
                    <a:pt x="58553" y="96421"/>
                  </a:cubicBezTo>
                  <a:lnTo>
                    <a:pt x="63260" y="96742"/>
                  </a:lnTo>
                  <a:lnTo>
                    <a:pt x="64632" y="96952"/>
                  </a:lnTo>
                  <a:cubicBezTo>
                    <a:pt x="64645" y="96939"/>
                    <a:pt x="64655" y="96926"/>
                    <a:pt x="64666" y="96914"/>
                  </a:cubicBezTo>
                  <a:cubicBezTo>
                    <a:pt x="64668" y="96925"/>
                    <a:pt x="64670" y="96936"/>
                    <a:pt x="64674" y="96949"/>
                  </a:cubicBezTo>
                  <a:cubicBezTo>
                    <a:pt x="66030" y="97093"/>
                    <a:pt x="67386" y="97236"/>
                    <a:pt x="68741" y="97380"/>
                  </a:cubicBezTo>
                  <a:cubicBezTo>
                    <a:pt x="69575" y="97468"/>
                    <a:pt x="70399" y="97646"/>
                    <a:pt x="71241" y="97646"/>
                  </a:cubicBezTo>
                  <a:cubicBezTo>
                    <a:pt x="71321" y="97646"/>
                    <a:pt x="71401" y="97645"/>
                    <a:pt x="71482" y="97641"/>
                  </a:cubicBezTo>
                  <a:cubicBezTo>
                    <a:pt x="71494" y="97641"/>
                    <a:pt x="71507" y="97640"/>
                    <a:pt x="71520" y="97640"/>
                  </a:cubicBezTo>
                  <a:cubicBezTo>
                    <a:pt x="71580" y="97640"/>
                    <a:pt x="71642" y="97645"/>
                    <a:pt x="71702" y="97645"/>
                  </a:cubicBezTo>
                  <a:cubicBezTo>
                    <a:pt x="71844" y="97645"/>
                    <a:pt x="71977" y="97619"/>
                    <a:pt x="72057" y="97444"/>
                  </a:cubicBezTo>
                  <a:cubicBezTo>
                    <a:pt x="72058" y="97445"/>
                    <a:pt x="72059" y="97447"/>
                    <a:pt x="72060" y="97449"/>
                  </a:cubicBezTo>
                  <a:cubicBezTo>
                    <a:pt x="72446" y="97668"/>
                    <a:pt x="72056" y="97804"/>
                    <a:pt x="71996" y="97965"/>
                  </a:cubicBezTo>
                  <a:cubicBezTo>
                    <a:pt x="71940" y="98114"/>
                    <a:pt x="71990" y="98283"/>
                    <a:pt x="72080" y="98283"/>
                  </a:cubicBezTo>
                  <a:cubicBezTo>
                    <a:pt x="72089" y="98283"/>
                    <a:pt x="72098" y="98281"/>
                    <a:pt x="72107" y="98278"/>
                  </a:cubicBezTo>
                  <a:cubicBezTo>
                    <a:pt x="72420" y="98168"/>
                    <a:pt x="72687" y="97935"/>
                    <a:pt x="72876" y="97668"/>
                  </a:cubicBezTo>
                  <a:cubicBezTo>
                    <a:pt x="73074" y="97386"/>
                    <a:pt x="72767" y="97229"/>
                    <a:pt x="72611" y="97053"/>
                  </a:cubicBezTo>
                  <a:cubicBezTo>
                    <a:pt x="71872" y="96222"/>
                    <a:pt x="71828" y="95410"/>
                    <a:pt x="72711" y="94763"/>
                  </a:cubicBezTo>
                  <a:cubicBezTo>
                    <a:pt x="73389" y="94267"/>
                    <a:pt x="73295" y="93818"/>
                    <a:pt x="73042" y="93228"/>
                  </a:cubicBezTo>
                  <a:cubicBezTo>
                    <a:pt x="72988" y="93101"/>
                    <a:pt x="72965" y="92961"/>
                    <a:pt x="72921" y="92829"/>
                  </a:cubicBezTo>
                  <a:cubicBezTo>
                    <a:pt x="72762" y="92346"/>
                    <a:pt x="72935" y="91959"/>
                    <a:pt x="73264" y="91614"/>
                  </a:cubicBezTo>
                  <a:cubicBezTo>
                    <a:pt x="73480" y="91388"/>
                    <a:pt x="73756" y="91254"/>
                    <a:pt x="74032" y="91122"/>
                  </a:cubicBezTo>
                  <a:cubicBezTo>
                    <a:pt x="74697" y="90802"/>
                    <a:pt x="74695" y="90802"/>
                    <a:pt x="74286" y="90165"/>
                  </a:cubicBezTo>
                  <a:cubicBezTo>
                    <a:pt x="73869" y="89515"/>
                    <a:pt x="73903" y="89079"/>
                    <a:pt x="74424" y="88520"/>
                  </a:cubicBezTo>
                  <a:cubicBezTo>
                    <a:pt x="74692" y="88230"/>
                    <a:pt x="75028" y="88033"/>
                    <a:pt x="75372" y="87845"/>
                  </a:cubicBezTo>
                  <a:cubicBezTo>
                    <a:pt x="76079" y="87461"/>
                    <a:pt x="76077" y="87456"/>
                    <a:pt x="75743" y="86713"/>
                  </a:cubicBezTo>
                  <a:cubicBezTo>
                    <a:pt x="75400" y="85947"/>
                    <a:pt x="75470" y="85571"/>
                    <a:pt x="76206" y="85205"/>
                  </a:cubicBezTo>
                  <a:cubicBezTo>
                    <a:pt x="76772" y="84926"/>
                    <a:pt x="76966" y="84608"/>
                    <a:pt x="76855" y="83976"/>
                  </a:cubicBezTo>
                  <a:cubicBezTo>
                    <a:pt x="76713" y="83149"/>
                    <a:pt x="76861" y="82807"/>
                    <a:pt x="77650" y="82550"/>
                  </a:cubicBezTo>
                  <a:cubicBezTo>
                    <a:pt x="78425" y="82297"/>
                    <a:pt x="78489" y="81808"/>
                    <a:pt x="78497" y="81153"/>
                  </a:cubicBezTo>
                  <a:cubicBezTo>
                    <a:pt x="78508" y="80229"/>
                    <a:pt x="79027" y="79651"/>
                    <a:pt x="79929" y="79474"/>
                  </a:cubicBezTo>
                  <a:cubicBezTo>
                    <a:pt x="80119" y="79438"/>
                    <a:pt x="80315" y="79436"/>
                    <a:pt x="80509" y="79421"/>
                  </a:cubicBezTo>
                  <a:cubicBezTo>
                    <a:pt x="80774" y="79400"/>
                    <a:pt x="80919" y="79262"/>
                    <a:pt x="80910" y="78992"/>
                  </a:cubicBezTo>
                  <a:cubicBezTo>
                    <a:pt x="80882" y="78049"/>
                    <a:pt x="81450" y="77525"/>
                    <a:pt x="82209" y="77133"/>
                  </a:cubicBezTo>
                  <a:cubicBezTo>
                    <a:pt x="82199" y="77024"/>
                    <a:pt x="82188" y="76915"/>
                    <a:pt x="82178" y="76806"/>
                  </a:cubicBezTo>
                  <a:cubicBezTo>
                    <a:pt x="81417" y="76912"/>
                    <a:pt x="80810" y="77276"/>
                    <a:pt x="80357" y="77897"/>
                  </a:cubicBezTo>
                  <a:cubicBezTo>
                    <a:pt x="78822" y="77756"/>
                    <a:pt x="77286" y="77662"/>
                    <a:pt x="75746" y="77662"/>
                  </a:cubicBezTo>
                  <a:cubicBezTo>
                    <a:pt x="75685" y="77662"/>
                    <a:pt x="75625" y="77662"/>
                    <a:pt x="75565" y="77662"/>
                  </a:cubicBezTo>
                  <a:cubicBezTo>
                    <a:pt x="75465" y="77802"/>
                    <a:pt x="75479" y="77936"/>
                    <a:pt x="75653" y="77969"/>
                  </a:cubicBezTo>
                  <a:cubicBezTo>
                    <a:pt x="75870" y="78011"/>
                    <a:pt x="76096" y="78011"/>
                    <a:pt x="76318" y="78015"/>
                  </a:cubicBezTo>
                  <a:cubicBezTo>
                    <a:pt x="77653" y="78043"/>
                    <a:pt x="78987" y="78094"/>
                    <a:pt x="80318" y="78219"/>
                  </a:cubicBezTo>
                  <a:cubicBezTo>
                    <a:pt x="80304" y="78412"/>
                    <a:pt x="80285" y="78604"/>
                    <a:pt x="80275" y="78798"/>
                  </a:cubicBezTo>
                  <a:cubicBezTo>
                    <a:pt x="80268" y="78952"/>
                    <a:pt x="80206" y="79098"/>
                    <a:pt x="80054" y="79098"/>
                  </a:cubicBezTo>
                  <a:cubicBezTo>
                    <a:pt x="79524" y="79098"/>
                    <a:pt x="79084" y="79487"/>
                    <a:pt x="78559" y="79487"/>
                  </a:cubicBezTo>
                  <a:cubicBezTo>
                    <a:pt x="78501" y="79487"/>
                    <a:pt x="78442" y="79482"/>
                    <a:pt x="78382" y="79472"/>
                  </a:cubicBezTo>
                  <a:cubicBezTo>
                    <a:pt x="77420" y="79137"/>
                    <a:pt x="76431" y="79007"/>
                    <a:pt x="75424" y="79007"/>
                  </a:cubicBezTo>
                  <a:cubicBezTo>
                    <a:pt x="75277" y="79007"/>
                    <a:pt x="75129" y="79010"/>
                    <a:pt x="74980" y="79015"/>
                  </a:cubicBezTo>
                  <a:cubicBezTo>
                    <a:pt x="74413" y="78989"/>
                    <a:pt x="73845" y="78976"/>
                    <a:pt x="73278" y="78976"/>
                  </a:cubicBezTo>
                  <a:cubicBezTo>
                    <a:pt x="72674" y="78976"/>
                    <a:pt x="72070" y="78991"/>
                    <a:pt x="71466" y="79017"/>
                  </a:cubicBezTo>
                  <a:cubicBezTo>
                    <a:pt x="71243" y="78999"/>
                    <a:pt x="71021" y="78987"/>
                    <a:pt x="70798" y="78987"/>
                  </a:cubicBezTo>
                  <a:cubicBezTo>
                    <a:pt x="70512" y="78987"/>
                    <a:pt x="70227" y="79007"/>
                    <a:pt x="69942" y="79057"/>
                  </a:cubicBezTo>
                  <a:lnTo>
                    <a:pt x="67448" y="79188"/>
                  </a:lnTo>
                  <a:cubicBezTo>
                    <a:pt x="67301" y="79171"/>
                    <a:pt x="67154" y="79164"/>
                    <a:pt x="67007" y="79164"/>
                  </a:cubicBezTo>
                  <a:cubicBezTo>
                    <a:pt x="66654" y="79164"/>
                    <a:pt x="66303" y="79204"/>
                    <a:pt x="65951" y="79237"/>
                  </a:cubicBezTo>
                  <a:cubicBezTo>
                    <a:pt x="63709" y="79444"/>
                    <a:pt x="61466" y="79651"/>
                    <a:pt x="59225" y="79856"/>
                  </a:cubicBezTo>
                  <a:cubicBezTo>
                    <a:pt x="59527" y="79457"/>
                    <a:pt x="59818" y="79054"/>
                    <a:pt x="59579" y="78512"/>
                  </a:cubicBezTo>
                  <a:cubicBezTo>
                    <a:pt x="61511" y="78319"/>
                    <a:pt x="63431" y="77988"/>
                    <a:pt x="65377" y="77929"/>
                  </a:cubicBezTo>
                  <a:cubicBezTo>
                    <a:pt x="66154" y="77906"/>
                    <a:pt x="66931" y="77877"/>
                    <a:pt x="67707" y="77844"/>
                  </a:cubicBezTo>
                  <a:cubicBezTo>
                    <a:pt x="67917" y="77834"/>
                    <a:pt x="68186" y="77847"/>
                    <a:pt x="68022" y="77491"/>
                  </a:cubicBezTo>
                  <a:lnTo>
                    <a:pt x="68022" y="77491"/>
                  </a:lnTo>
                  <a:cubicBezTo>
                    <a:pt x="65288" y="77660"/>
                    <a:pt x="62533" y="77576"/>
                    <a:pt x="59834" y="78165"/>
                  </a:cubicBezTo>
                  <a:cubicBezTo>
                    <a:pt x="59795" y="78174"/>
                    <a:pt x="59754" y="78181"/>
                    <a:pt x="59717" y="78181"/>
                  </a:cubicBezTo>
                  <a:cubicBezTo>
                    <a:pt x="59625" y="78181"/>
                    <a:pt x="59549" y="78141"/>
                    <a:pt x="59542" y="77995"/>
                  </a:cubicBezTo>
                  <a:cubicBezTo>
                    <a:pt x="60016" y="77793"/>
                    <a:pt x="59970" y="77374"/>
                    <a:pt x="59970" y="76973"/>
                  </a:cubicBezTo>
                  <a:cubicBezTo>
                    <a:pt x="60273" y="76963"/>
                    <a:pt x="60579" y="76974"/>
                    <a:pt x="60880" y="76941"/>
                  </a:cubicBezTo>
                  <a:cubicBezTo>
                    <a:pt x="62228" y="76791"/>
                    <a:pt x="63573" y="76629"/>
                    <a:pt x="64919" y="76471"/>
                  </a:cubicBezTo>
                  <a:cubicBezTo>
                    <a:pt x="65713" y="76448"/>
                    <a:pt x="66503" y="76393"/>
                    <a:pt x="67282" y="76231"/>
                  </a:cubicBezTo>
                  <a:lnTo>
                    <a:pt x="68444" y="76157"/>
                  </a:lnTo>
                  <a:cubicBezTo>
                    <a:pt x="68514" y="76175"/>
                    <a:pt x="68586" y="76184"/>
                    <a:pt x="68657" y="76184"/>
                  </a:cubicBezTo>
                  <a:cubicBezTo>
                    <a:pt x="68759" y="76184"/>
                    <a:pt x="68860" y="76165"/>
                    <a:pt x="68956" y="76129"/>
                  </a:cubicBezTo>
                  <a:cubicBezTo>
                    <a:pt x="71382" y="75943"/>
                    <a:pt x="73810" y="75844"/>
                    <a:pt x="76243" y="75833"/>
                  </a:cubicBezTo>
                  <a:cubicBezTo>
                    <a:pt x="76328" y="75743"/>
                    <a:pt x="76366" y="75598"/>
                    <a:pt x="76265" y="75554"/>
                  </a:cubicBezTo>
                  <a:cubicBezTo>
                    <a:pt x="76151" y="75505"/>
                    <a:pt x="76015" y="75497"/>
                    <a:pt x="75882" y="75497"/>
                  </a:cubicBezTo>
                  <a:cubicBezTo>
                    <a:pt x="75847" y="75497"/>
                    <a:pt x="75811" y="75497"/>
                    <a:pt x="75776" y="75498"/>
                  </a:cubicBezTo>
                  <a:cubicBezTo>
                    <a:pt x="73443" y="75523"/>
                    <a:pt x="71110" y="75572"/>
                    <a:pt x="68788" y="75837"/>
                  </a:cubicBezTo>
                  <a:cubicBezTo>
                    <a:pt x="68737" y="75821"/>
                    <a:pt x="68687" y="75811"/>
                    <a:pt x="68638" y="75811"/>
                  </a:cubicBezTo>
                  <a:cubicBezTo>
                    <a:pt x="68575" y="75811"/>
                    <a:pt x="68513" y="75827"/>
                    <a:pt x="68453" y="75864"/>
                  </a:cubicBezTo>
                  <a:lnTo>
                    <a:pt x="67280" y="76007"/>
                  </a:lnTo>
                  <a:cubicBezTo>
                    <a:pt x="67199" y="76002"/>
                    <a:pt x="67118" y="76000"/>
                    <a:pt x="67037" y="76000"/>
                  </a:cubicBezTo>
                  <a:cubicBezTo>
                    <a:pt x="66332" y="76000"/>
                    <a:pt x="65639" y="76150"/>
                    <a:pt x="64938" y="76201"/>
                  </a:cubicBezTo>
                  <a:cubicBezTo>
                    <a:pt x="64253" y="76244"/>
                    <a:pt x="63563" y="76250"/>
                    <a:pt x="62883" y="76339"/>
                  </a:cubicBezTo>
                  <a:cubicBezTo>
                    <a:pt x="61884" y="76469"/>
                    <a:pt x="60855" y="76433"/>
                    <a:pt x="59903" y="76842"/>
                  </a:cubicBezTo>
                  <a:cubicBezTo>
                    <a:pt x="59704" y="76779"/>
                    <a:pt x="59405" y="76749"/>
                    <a:pt x="59693" y="76448"/>
                  </a:cubicBezTo>
                  <a:cubicBezTo>
                    <a:pt x="59938" y="76190"/>
                    <a:pt x="60069" y="75920"/>
                    <a:pt x="59950" y="75567"/>
                  </a:cubicBezTo>
                  <a:cubicBezTo>
                    <a:pt x="60114" y="75534"/>
                    <a:pt x="60275" y="75492"/>
                    <a:pt x="60441" y="75468"/>
                  </a:cubicBezTo>
                  <a:cubicBezTo>
                    <a:pt x="64166" y="74935"/>
                    <a:pt x="67911" y="74549"/>
                    <a:pt x="71628" y="73956"/>
                  </a:cubicBezTo>
                  <a:lnTo>
                    <a:pt x="74332" y="73753"/>
                  </a:lnTo>
                  <a:cubicBezTo>
                    <a:pt x="74901" y="73812"/>
                    <a:pt x="75370" y="74131"/>
                    <a:pt x="75859" y="74378"/>
                  </a:cubicBezTo>
                  <a:cubicBezTo>
                    <a:pt x="76444" y="74672"/>
                    <a:pt x="77023" y="74853"/>
                    <a:pt x="77599" y="74853"/>
                  </a:cubicBezTo>
                  <a:cubicBezTo>
                    <a:pt x="78121" y="74853"/>
                    <a:pt x="78640" y="74704"/>
                    <a:pt x="79161" y="74358"/>
                  </a:cubicBezTo>
                  <a:cubicBezTo>
                    <a:pt x="79257" y="74294"/>
                    <a:pt x="79350" y="74254"/>
                    <a:pt x="79442" y="74254"/>
                  </a:cubicBezTo>
                  <a:cubicBezTo>
                    <a:pt x="79522" y="74254"/>
                    <a:pt x="79602" y="74283"/>
                    <a:pt x="79685" y="74351"/>
                  </a:cubicBezTo>
                  <a:cubicBezTo>
                    <a:pt x="79749" y="74403"/>
                    <a:pt x="79828" y="74469"/>
                    <a:pt x="79900" y="74469"/>
                  </a:cubicBezTo>
                  <a:cubicBezTo>
                    <a:pt x="79902" y="74469"/>
                    <a:pt x="79904" y="74469"/>
                    <a:pt x="79905" y="74469"/>
                  </a:cubicBezTo>
                  <a:cubicBezTo>
                    <a:pt x="80700" y="74469"/>
                    <a:pt x="80947" y="74966"/>
                    <a:pt x="80994" y="75651"/>
                  </a:cubicBezTo>
                  <a:cubicBezTo>
                    <a:pt x="80332" y="75584"/>
                    <a:pt x="79672" y="75491"/>
                    <a:pt x="79007" y="75491"/>
                  </a:cubicBezTo>
                  <a:cubicBezTo>
                    <a:pt x="78838" y="75491"/>
                    <a:pt x="78668" y="75497"/>
                    <a:pt x="78497" y="75511"/>
                  </a:cubicBezTo>
                  <a:cubicBezTo>
                    <a:pt x="77962" y="75503"/>
                    <a:pt x="77426" y="75487"/>
                    <a:pt x="76889" y="75487"/>
                  </a:cubicBezTo>
                  <a:cubicBezTo>
                    <a:pt x="76856" y="75487"/>
                    <a:pt x="76823" y="75487"/>
                    <a:pt x="76790" y="75487"/>
                  </a:cubicBezTo>
                  <a:cubicBezTo>
                    <a:pt x="76570" y="75488"/>
                    <a:pt x="76417" y="75574"/>
                    <a:pt x="76572" y="75832"/>
                  </a:cubicBezTo>
                  <a:cubicBezTo>
                    <a:pt x="77206" y="75818"/>
                    <a:pt x="77841" y="75802"/>
                    <a:pt x="78475" y="75787"/>
                  </a:cubicBezTo>
                  <a:cubicBezTo>
                    <a:pt x="79152" y="75823"/>
                    <a:pt x="79828" y="75904"/>
                    <a:pt x="80506" y="75904"/>
                  </a:cubicBezTo>
                  <a:cubicBezTo>
                    <a:pt x="80733" y="75904"/>
                    <a:pt x="80960" y="75895"/>
                    <a:pt x="81188" y="75872"/>
                  </a:cubicBezTo>
                  <a:lnTo>
                    <a:pt x="82219" y="75872"/>
                  </a:lnTo>
                  <a:cubicBezTo>
                    <a:pt x="82233" y="76216"/>
                    <a:pt x="82103" y="76510"/>
                    <a:pt x="82178" y="76804"/>
                  </a:cubicBezTo>
                  <a:cubicBezTo>
                    <a:pt x="82188" y="76914"/>
                    <a:pt x="82199" y="77023"/>
                    <a:pt x="82209" y="77132"/>
                  </a:cubicBezTo>
                  <a:cubicBezTo>
                    <a:pt x="82240" y="77135"/>
                    <a:pt x="82272" y="77136"/>
                    <a:pt x="82305" y="77136"/>
                  </a:cubicBezTo>
                  <a:cubicBezTo>
                    <a:pt x="82458" y="77136"/>
                    <a:pt x="82616" y="77100"/>
                    <a:pt x="82623" y="76951"/>
                  </a:cubicBezTo>
                  <a:cubicBezTo>
                    <a:pt x="82643" y="76477"/>
                    <a:pt x="82862" y="76111"/>
                    <a:pt x="83131" y="75752"/>
                  </a:cubicBezTo>
                  <a:cubicBezTo>
                    <a:pt x="83214" y="75639"/>
                    <a:pt x="83244" y="75490"/>
                    <a:pt x="83159" y="75358"/>
                  </a:cubicBezTo>
                  <a:cubicBezTo>
                    <a:pt x="83094" y="75256"/>
                    <a:pt x="83012" y="75225"/>
                    <a:pt x="82921" y="75225"/>
                  </a:cubicBezTo>
                  <a:cubicBezTo>
                    <a:pt x="82856" y="75225"/>
                    <a:pt x="82786" y="75241"/>
                    <a:pt x="82714" y="75259"/>
                  </a:cubicBezTo>
                  <a:cubicBezTo>
                    <a:pt x="82553" y="75300"/>
                    <a:pt x="82387" y="75336"/>
                    <a:pt x="82221" y="75342"/>
                  </a:cubicBezTo>
                  <a:cubicBezTo>
                    <a:pt x="82173" y="75344"/>
                    <a:pt x="82129" y="75345"/>
                    <a:pt x="82086" y="75345"/>
                  </a:cubicBezTo>
                  <a:cubicBezTo>
                    <a:pt x="81648" y="75345"/>
                    <a:pt x="81492" y="75218"/>
                    <a:pt x="81443" y="74713"/>
                  </a:cubicBezTo>
                  <a:cubicBezTo>
                    <a:pt x="81396" y="74231"/>
                    <a:pt x="81194" y="74056"/>
                    <a:pt x="80783" y="74056"/>
                  </a:cubicBezTo>
                  <a:cubicBezTo>
                    <a:pt x="80756" y="74056"/>
                    <a:pt x="80727" y="74057"/>
                    <a:pt x="80698" y="74059"/>
                  </a:cubicBezTo>
                  <a:cubicBezTo>
                    <a:pt x="80690" y="74059"/>
                    <a:pt x="80682" y="74059"/>
                    <a:pt x="80674" y="74059"/>
                  </a:cubicBezTo>
                  <a:cubicBezTo>
                    <a:pt x="80574" y="74059"/>
                    <a:pt x="80471" y="74022"/>
                    <a:pt x="80371" y="73995"/>
                  </a:cubicBezTo>
                  <a:cubicBezTo>
                    <a:pt x="80043" y="73904"/>
                    <a:pt x="79873" y="73737"/>
                    <a:pt x="80104" y="73396"/>
                  </a:cubicBezTo>
                  <a:cubicBezTo>
                    <a:pt x="80227" y="73217"/>
                    <a:pt x="80275" y="72986"/>
                    <a:pt x="80527" y="72819"/>
                  </a:cubicBezTo>
                  <a:cubicBezTo>
                    <a:pt x="82020" y="73740"/>
                    <a:pt x="83629" y="74492"/>
                    <a:pt x="85219" y="75192"/>
                  </a:cubicBezTo>
                  <a:cubicBezTo>
                    <a:pt x="85299" y="75517"/>
                    <a:pt x="85067" y="75583"/>
                    <a:pt x="84932" y="75699"/>
                  </a:cubicBezTo>
                  <a:cubicBezTo>
                    <a:pt x="83962" y="76538"/>
                    <a:pt x="83061" y="77457"/>
                    <a:pt x="82241" y="78443"/>
                  </a:cubicBezTo>
                  <a:cubicBezTo>
                    <a:pt x="82148" y="78554"/>
                    <a:pt x="81952" y="78691"/>
                    <a:pt x="82013" y="78840"/>
                  </a:cubicBezTo>
                  <a:cubicBezTo>
                    <a:pt x="81995" y="78842"/>
                    <a:pt x="81978" y="78848"/>
                    <a:pt x="81962" y="78857"/>
                  </a:cubicBezTo>
                  <a:cubicBezTo>
                    <a:pt x="81824" y="78942"/>
                    <a:pt x="81711" y="79077"/>
                    <a:pt x="81607" y="79206"/>
                  </a:cubicBezTo>
                  <a:cubicBezTo>
                    <a:pt x="78709" y="82803"/>
                    <a:pt x="76377" y="86732"/>
                    <a:pt x="75006" y="91151"/>
                  </a:cubicBezTo>
                  <a:cubicBezTo>
                    <a:pt x="73576" y="95758"/>
                    <a:pt x="73241" y="100519"/>
                    <a:pt x="73531" y="105316"/>
                  </a:cubicBezTo>
                  <a:cubicBezTo>
                    <a:pt x="73665" y="107523"/>
                    <a:pt x="74176" y="109674"/>
                    <a:pt x="74974" y="111745"/>
                  </a:cubicBezTo>
                  <a:cubicBezTo>
                    <a:pt x="75054" y="111952"/>
                    <a:pt x="75109" y="112190"/>
                    <a:pt x="75252" y="112346"/>
                  </a:cubicBezTo>
                  <a:cubicBezTo>
                    <a:pt x="75288" y="112389"/>
                    <a:pt x="75332" y="112423"/>
                    <a:pt x="75381" y="112449"/>
                  </a:cubicBezTo>
                  <a:cubicBezTo>
                    <a:pt x="75362" y="112512"/>
                    <a:pt x="75365" y="112583"/>
                    <a:pt x="75391" y="112659"/>
                  </a:cubicBezTo>
                  <a:cubicBezTo>
                    <a:pt x="75434" y="112789"/>
                    <a:pt x="75516" y="112870"/>
                    <a:pt x="75622" y="112870"/>
                  </a:cubicBezTo>
                  <a:cubicBezTo>
                    <a:pt x="75685" y="112870"/>
                    <a:pt x="75756" y="112841"/>
                    <a:pt x="75832" y="112778"/>
                  </a:cubicBezTo>
                  <a:cubicBezTo>
                    <a:pt x="75847" y="112581"/>
                    <a:pt x="75743" y="112424"/>
                    <a:pt x="75660" y="112261"/>
                  </a:cubicBezTo>
                  <a:cubicBezTo>
                    <a:pt x="75630" y="112263"/>
                    <a:pt x="75601" y="112269"/>
                    <a:pt x="75573" y="112276"/>
                  </a:cubicBezTo>
                  <a:cubicBezTo>
                    <a:pt x="75574" y="112246"/>
                    <a:pt x="75573" y="112214"/>
                    <a:pt x="75571" y="112183"/>
                  </a:cubicBezTo>
                  <a:cubicBezTo>
                    <a:pt x="75533" y="112023"/>
                    <a:pt x="75511" y="111857"/>
                    <a:pt x="75457" y="111704"/>
                  </a:cubicBezTo>
                  <a:cubicBezTo>
                    <a:pt x="74642" y="109429"/>
                    <a:pt x="74229" y="107082"/>
                    <a:pt x="74112" y="104672"/>
                  </a:cubicBezTo>
                  <a:cubicBezTo>
                    <a:pt x="74005" y="102466"/>
                    <a:pt x="74154" y="100271"/>
                    <a:pt x="74340" y="98078"/>
                  </a:cubicBezTo>
                  <a:cubicBezTo>
                    <a:pt x="74621" y="94753"/>
                    <a:pt x="75280" y="91517"/>
                    <a:pt x="76651" y="88456"/>
                  </a:cubicBezTo>
                  <a:cubicBezTo>
                    <a:pt x="77953" y="85549"/>
                    <a:pt x="79484" y="82772"/>
                    <a:pt x="81481" y="80273"/>
                  </a:cubicBezTo>
                  <a:cubicBezTo>
                    <a:pt x="81724" y="79969"/>
                    <a:pt x="81960" y="79657"/>
                    <a:pt x="82190" y="79343"/>
                  </a:cubicBezTo>
                  <a:cubicBezTo>
                    <a:pt x="82256" y="79253"/>
                    <a:pt x="82363" y="79149"/>
                    <a:pt x="82247" y="79047"/>
                  </a:cubicBezTo>
                  <a:lnTo>
                    <a:pt x="82247" y="79047"/>
                  </a:lnTo>
                  <a:cubicBezTo>
                    <a:pt x="82276" y="79068"/>
                    <a:pt x="82306" y="79077"/>
                    <a:pt x="82334" y="79077"/>
                  </a:cubicBezTo>
                  <a:cubicBezTo>
                    <a:pt x="82386" y="79077"/>
                    <a:pt x="82436" y="79046"/>
                    <a:pt x="82477" y="78994"/>
                  </a:cubicBezTo>
                  <a:cubicBezTo>
                    <a:pt x="83440" y="77803"/>
                    <a:pt x="84700" y="76910"/>
                    <a:pt x="85705" y="75763"/>
                  </a:cubicBezTo>
                  <a:cubicBezTo>
                    <a:pt x="85750" y="75751"/>
                    <a:pt x="85795" y="75745"/>
                    <a:pt x="85839" y="75745"/>
                  </a:cubicBezTo>
                  <a:cubicBezTo>
                    <a:pt x="85912" y="75745"/>
                    <a:pt x="85983" y="75763"/>
                    <a:pt x="86052" y="75803"/>
                  </a:cubicBezTo>
                  <a:cubicBezTo>
                    <a:pt x="86188" y="76141"/>
                    <a:pt x="86142" y="76454"/>
                    <a:pt x="85925" y="76746"/>
                  </a:cubicBezTo>
                  <a:cubicBezTo>
                    <a:pt x="85709" y="77038"/>
                    <a:pt x="85522" y="77353"/>
                    <a:pt x="85283" y="77622"/>
                  </a:cubicBezTo>
                  <a:cubicBezTo>
                    <a:pt x="82430" y="80829"/>
                    <a:pt x="80475" y="84581"/>
                    <a:pt x="78773" y="88471"/>
                  </a:cubicBezTo>
                  <a:cubicBezTo>
                    <a:pt x="76940" y="92664"/>
                    <a:pt x="75778" y="97036"/>
                    <a:pt x="75553" y="101629"/>
                  </a:cubicBezTo>
                  <a:cubicBezTo>
                    <a:pt x="75464" y="103447"/>
                    <a:pt x="75663" y="105246"/>
                    <a:pt x="76054" y="107022"/>
                  </a:cubicBezTo>
                  <a:cubicBezTo>
                    <a:pt x="76095" y="107205"/>
                    <a:pt x="76066" y="107501"/>
                    <a:pt x="76299" y="107565"/>
                  </a:cubicBezTo>
                  <a:cubicBezTo>
                    <a:pt x="76266" y="107581"/>
                    <a:pt x="76244" y="107610"/>
                    <a:pt x="76243" y="107661"/>
                  </a:cubicBezTo>
                  <a:cubicBezTo>
                    <a:pt x="76237" y="107852"/>
                    <a:pt x="76287" y="108047"/>
                    <a:pt x="76339" y="108235"/>
                  </a:cubicBezTo>
                  <a:cubicBezTo>
                    <a:pt x="77451" y="112283"/>
                    <a:pt x="79408" y="115884"/>
                    <a:pt x="82113" y="119085"/>
                  </a:cubicBezTo>
                  <a:cubicBezTo>
                    <a:pt x="82255" y="119254"/>
                    <a:pt x="82407" y="119448"/>
                    <a:pt x="82596" y="119535"/>
                  </a:cubicBezTo>
                  <a:cubicBezTo>
                    <a:pt x="82660" y="119564"/>
                    <a:pt x="82720" y="119579"/>
                    <a:pt x="82771" y="119579"/>
                  </a:cubicBezTo>
                  <a:cubicBezTo>
                    <a:pt x="82918" y="119579"/>
                    <a:pt x="83001" y="119459"/>
                    <a:pt x="82951" y="119223"/>
                  </a:cubicBezTo>
                  <a:cubicBezTo>
                    <a:pt x="82924" y="119175"/>
                    <a:pt x="82904" y="119120"/>
                    <a:pt x="82869" y="119079"/>
                  </a:cubicBezTo>
                  <a:cubicBezTo>
                    <a:pt x="80035" y="115796"/>
                    <a:pt x="77985" y="112083"/>
                    <a:pt x="76771" y="107914"/>
                  </a:cubicBezTo>
                  <a:cubicBezTo>
                    <a:pt x="76734" y="107784"/>
                    <a:pt x="76747" y="107579"/>
                    <a:pt x="76531" y="107579"/>
                  </a:cubicBezTo>
                  <a:cubicBezTo>
                    <a:pt x="76521" y="107579"/>
                    <a:pt x="76510" y="107580"/>
                    <a:pt x="76499" y="107581"/>
                  </a:cubicBezTo>
                  <a:cubicBezTo>
                    <a:pt x="76490" y="107577"/>
                    <a:pt x="76481" y="107574"/>
                    <a:pt x="76472" y="107571"/>
                  </a:cubicBezTo>
                  <a:cubicBezTo>
                    <a:pt x="76483" y="107569"/>
                    <a:pt x="76493" y="107569"/>
                    <a:pt x="76505" y="107567"/>
                  </a:cubicBezTo>
                  <a:cubicBezTo>
                    <a:pt x="76671" y="107481"/>
                    <a:pt x="76626" y="107344"/>
                    <a:pt x="76591" y="107211"/>
                  </a:cubicBezTo>
                  <a:cubicBezTo>
                    <a:pt x="75486" y="102880"/>
                    <a:pt x="76074" y="98651"/>
                    <a:pt x="77254" y="94428"/>
                  </a:cubicBezTo>
                  <a:cubicBezTo>
                    <a:pt x="79013" y="88131"/>
                    <a:pt x="81911" y="82448"/>
                    <a:pt x="86153" y="77461"/>
                  </a:cubicBezTo>
                  <a:cubicBezTo>
                    <a:pt x="86279" y="77313"/>
                    <a:pt x="86402" y="77159"/>
                    <a:pt x="86504" y="76994"/>
                  </a:cubicBezTo>
                  <a:cubicBezTo>
                    <a:pt x="87175" y="75914"/>
                    <a:pt x="86818" y="75003"/>
                    <a:pt x="85594" y="74604"/>
                  </a:cubicBezTo>
                  <a:cubicBezTo>
                    <a:pt x="83958" y="74071"/>
                    <a:pt x="82497" y="73190"/>
                    <a:pt x="81057" y="72275"/>
                  </a:cubicBezTo>
                  <a:cubicBezTo>
                    <a:pt x="80725" y="72065"/>
                    <a:pt x="80761" y="71975"/>
                    <a:pt x="81185" y="71795"/>
                  </a:cubicBezTo>
                  <a:cubicBezTo>
                    <a:pt x="81864" y="72302"/>
                    <a:pt x="82657" y="72591"/>
                    <a:pt x="83401" y="72974"/>
                  </a:cubicBezTo>
                  <a:cubicBezTo>
                    <a:pt x="83391" y="72861"/>
                    <a:pt x="83382" y="72747"/>
                    <a:pt x="83372" y="72635"/>
                  </a:cubicBezTo>
                  <a:lnTo>
                    <a:pt x="81186" y="71465"/>
                  </a:lnTo>
                  <a:cubicBezTo>
                    <a:pt x="81141" y="71162"/>
                    <a:pt x="81205" y="70965"/>
                    <a:pt x="81469" y="70965"/>
                  </a:cubicBezTo>
                  <a:cubicBezTo>
                    <a:pt x="81522" y="70965"/>
                    <a:pt x="81583" y="70973"/>
                    <a:pt x="81653" y="70989"/>
                  </a:cubicBezTo>
                  <a:cubicBezTo>
                    <a:pt x="82549" y="71613"/>
                    <a:pt x="83516" y="72129"/>
                    <a:pt x="84533" y="72528"/>
                  </a:cubicBezTo>
                  <a:cubicBezTo>
                    <a:pt x="84593" y="72594"/>
                    <a:pt x="84666" y="72656"/>
                    <a:pt x="84736" y="72656"/>
                  </a:cubicBezTo>
                  <a:cubicBezTo>
                    <a:pt x="84778" y="72656"/>
                    <a:pt x="84818" y="72634"/>
                    <a:pt x="84854" y="72579"/>
                  </a:cubicBezTo>
                  <a:cubicBezTo>
                    <a:pt x="84917" y="72483"/>
                    <a:pt x="84758" y="72425"/>
                    <a:pt x="84680" y="72369"/>
                  </a:cubicBezTo>
                  <a:cubicBezTo>
                    <a:pt x="84639" y="72340"/>
                    <a:pt x="84581" y="72335"/>
                    <a:pt x="84531" y="72318"/>
                  </a:cubicBezTo>
                  <a:cubicBezTo>
                    <a:pt x="83653" y="71788"/>
                    <a:pt x="82786" y="71234"/>
                    <a:pt x="81857" y="70794"/>
                  </a:cubicBezTo>
                  <a:cubicBezTo>
                    <a:pt x="81696" y="70654"/>
                    <a:pt x="81470" y="70506"/>
                    <a:pt x="81579" y="70274"/>
                  </a:cubicBezTo>
                  <a:cubicBezTo>
                    <a:pt x="81657" y="70108"/>
                    <a:pt x="81803" y="69965"/>
                    <a:pt x="82008" y="69965"/>
                  </a:cubicBezTo>
                  <a:cubicBezTo>
                    <a:pt x="82054" y="69965"/>
                    <a:pt x="82104" y="69972"/>
                    <a:pt x="82156" y="69988"/>
                  </a:cubicBezTo>
                  <a:cubicBezTo>
                    <a:pt x="83358" y="70893"/>
                    <a:pt x="84687" y="71577"/>
                    <a:pt x="86034" y="72230"/>
                  </a:cubicBezTo>
                  <a:cubicBezTo>
                    <a:pt x="86343" y="72448"/>
                    <a:pt x="86674" y="72614"/>
                    <a:pt x="87055" y="72663"/>
                  </a:cubicBezTo>
                  <a:lnTo>
                    <a:pt x="87073" y="72638"/>
                  </a:lnTo>
                  <a:cubicBezTo>
                    <a:pt x="86789" y="72325"/>
                    <a:pt x="86415" y="72155"/>
                    <a:pt x="86040" y="71988"/>
                  </a:cubicBezTo>
                  <a:lnTo>
                    <a:pt x="82352" y="69799"/>
                  </a:lnTo>
                  <a:cubicBezTo>
                    <a:pt x="82164" y="69378"/>
                    <a:pt x="82202" y="69313"/>
                    <a:pt x="82679" y="69238"/>
                  </a:cubicBezTo>
                  <a:cubicBezTo>
                    <a:pt x="83682" y="69914"/>
                    <a:pt x="84748" y="70476"/>
                    <a:pt x="85838" y="70996"/>
                  </a:cubicBezTo>
                  <a:cubicBezTo>
                    <a:pt x="86285" y="71320"/>
                    <a:pt x="86790" y="71556"/>
                    <a:pt x="87327" y="71689"/>
                  </a:cubicBezTo>
                  <a:cubicBezTo>
                    <a:pt x="87354" y="71664"/>
                    <a:pt x="87382" y="71637"/>
                    <a:pt x="87408" y="71610"/>
                  </a:cubicBezTo>
                  <a:cubicBezTo>
                    <a:pt x="87008" y="71243"/>
                    <a:pt x="86514" y="71042"/>
                    <a:pt x="86031" y="70823"/>
                  </a:cubicBezTo>
                  <a:cubicBezTo>
                    <a:pt x="85778" y="70664"/>
                    <a:pt x="85524" y="70508"/>
                    <a:pt x="85275" y="70345"/>
                  </a:cubicBezTo>
                  <a:cubicBezTo>
                    <a:pt x="85180" y="70282"/>
                    <a:pt x="85123" y="70199"/>
                    <a:pt x="85238" y="70099"/>
                  </a:cubicBezTo>
                  <a:cubicBezTo>
                    <a:pt x="85297" y="70056"/>
                    <a:pt x="85328" y="70016"/>
                    <a:pt x="85337" y="69980"/>
                  </a:cubicBezTo>
                  <a:lnTo>
                    <a:pt x="85337" y="69980"/>
                  </a:lnTo>
                  <a:cubicBezTo>
                    <a:pt x="85296" y="70012"/>
                    <a:pt x="85264" y="70051"/>
                    <a:pt x="85240" y="70098"/>
                  </a:cubicBezTo>
                  <a:lnTo>
                    <a:pt x="85219" y="70114"/>
                  </a:lnTo>
                  <a:cubicBezTo>
                    <a:pt x="85156" y="70198"/>
                    <a:pt x="85097" y="70228"/>
                    <a:pt x="85041" y="70228"/>
                  </a:cubicBezTo>
                  <a:cubicBezTo>
                    <a:pt x="84927" y="70228"/>
                    <a:pt x="84827" y="70104"/>
                    <a:pt x="84737" y="70056"/>
                  </a:cubicBezTo>
                  <a:cubicBezTo>
                    <a:pt x="84060" y="69687"/>
                    <a:pt x="83395" y="69292"/>
                    <a:pt x="82725" y="68906"/>
                  </a:cubicBezTo>
                  <a:lnTo>
                    <a:pt x="82764" y="68618"/>
                  </a:lnTo>
                  <a:cubicBezTo>
                    <a:pt x="82732" y="68541"/>
                    <a:pt x="82741" y="68503"/>
                    <a:pt x="82788" y="68503"/>
                  </a:cubicBezTo>
                  <a:cubicBezTo>
                    <a:pt x="82806" y="68503"/>
                    <a:pt x="82830" y="68508"/>
                    <a:pt x="82859" y="68519"/>
                  </a:cubicBezTo>
                  <a:cubicBezTo>
                    <a:pt x="82916" y="68501"/>
                    <a:pt x="82972" y="68486"/>
                    <a:pt x="83028" y="68486"/>
                  </a:cubicBezTo>
                  <a:close/>
                  <a:moveTo>
                    <a:pt x="39771" y="121067"/>
                  </a:moveTo>
                  <a:cubicBezTo>
                    <a:pt x="40380" y="121067"/>
                    <a:pt x="40989" y="121089"/>
                    <a:pt x="41598" y="121110"/>
                  </a:cubicBezTo>
                  <a:cubicBezTo>
                    <a:pt x="41602" y="121148"/>
                    <a:pt x="41608" y="121184"/>
                    <a:pt x="41615" y="121220"/>
                  </a:cubicBezTo>
                  <a:cubicBezTo>
                    <a:pt x="40765" y="121324"/>
                    <a:pt x="39913" y="121404"/>
                    <a:pt x="39057" y="121404"/>
                  </a:cubicBezTo>
                  <a:cubicBezTo>
                    <a:pt x="38797" y="121404"/>
                    <a:pt x="38537" y="121397"/>
                    <a:pt x="38276" y="121380"/>
                  </a:cubicBezTo>
                  <a:lnTo>
                    <a:pt x="35141" y="121525"/>
                  </a:lnTo>
                  <a:cubicBezTo>
                    <a:pt x="35129" y="121431"/>
                    <a:pt x="35118" y="121337"/>
                    <a:pt x="35106" y="121245"/>
                  </a:cubicBezTo>
                  <a:cubicBezTo>
                    <a:pt x="35919" y="121196"/>
                    <a:pt x="36729" y="121093"/>
                    <a:pt x="37544" y="121093"/>
                  </a:cubicBezTo>
                  <a:cubicBezTo>
                    <a:pt x="37786" y="121093"/>
                    <a:pt x="38029" y="121102"/>
                    <a:pt x="38272" y="121124"/>
                  </a:cubicBezTo>
                  <a:cubicBezTo>
                    <a:pt x="38772" y="121082"/>
                    <a:pt x="39271" y="121067"/>
                    <a:pt x="39771" y="121067"/>
                  </a:cubicBezTo>
                  <a:close/>
                  <a:moveTo>
                    <a:pt x="94337" y="96285"/>
                  </a:moveTo>
                  <a:cubicBezTo>
                    <a:pt x="94662" y="96650"/>
                    <a:pt x="94734" y="97105"/>
                    <a:pt x="94827" y="97552"/>
                  </a:cubicBezTo>
                  <a:cubicBezTo>
                    <a:pt x="94852" y="97679"/>
                    <a:pt x="94929" y="97829"/>
                    <a:pt x="94760" y="97910"/>
                  </a:cubicBezTo>
                  <a:cubicBezTo>
                    <a:pt x="94712" y="97933"/>
                    <a:pt x="94664" y="97945"/>
                    <a:pt x="94618" y="97945"/>
                  </a:cubicBezTo>
                  <a:cubicBezTo>
                    <a:pt x="94534" y="97945"/>
                    <a:pt x="94456" y="97907"/>
                    <a:pt x="94392" y="97824"/>
                  </a:cubicBezTo>
                  <a:cubicBezTo>
                    <a:pt x="94293" y="97696"/>
                    <a:pt x="94193" y="97566"/>
                    <a:pt x="94094" y="97436"/>
                  </a:cubicBezTo>
                  <a:lnTo>
                    <a:pt x="93766" y="97455"/>
                  </a:lnTo>
                  <a:cubicBezTo>
                    <a:pt x="93846" y="97759"/>
                    <a:pt x="93967" y="98122"/>
                    <a:pt x="94250" y="98200"/>
                  </a:cubicBezTo>
                  <a:cubicBezTo>
                    <a:pt x="95170" y="98450"/>
                    <a:pt x="95437" y="99514"/>
                    <a:pt x="96323" y="99789"/>
                  </a:cubicBezTo>
                  <a:cubicBezTo>
                    <a:pt x="96529" y="99853"/>
                    <a:pt x="96542" y="100091"/>
                    <a:pt x="96582" y="100283"/>
                  </a:cubicBezTo>
                  <a:cubicBezTo>
                    <a:pt x="96660" y="100665"/>
                    <a:pt x="96723" y="101051"/>
                    <a:pt x="96830" y="101426"/>
                  </a:cubicBezTo>
                  <a:cubicBezTo>
                    <a:pt x="96999" y="102017"/>
                    <a:pt x="97354" y="102477"/>
                    <a:pt x="97934" y="102715"/>
                  </a:cubicBezTo>
                  <a:cubicBezTo>
                    <a:pt x="98332" y="102877"/>
                    <a:pt x="98653" y="103112"/>
                    <a:pt x="98932" y="103439"/>
                  </a:cubicBezTo>
                  <a:cubicBezTo>
                    <a:pt x="99205" y="103759"/>
                    <a:pt x="99553" y="104008"/>
                    <a:pt x="99943" y="104166"/>
                  </a:cubicBezTo>
                  <a:cubicBezTo>
                    <a:pt x="100386" y="104341"/>
                    <a:pt x="100586" y="104654"/>
                    <a:pt x="100663" y="105102"/>
                  </a:cubicBezTo>
                  <a:cubicBezTo>
                    <a:pt x="100715" y="105402"/>
                    <a:pt x="100814" y="105696"/>
                    <a:pt x="100903" y="105988"/>
                  </a:cubicBezTo>
                  <a:cubicBezTo>
                    <a:pt x="101161" y="106827"/>
                    <a:pt x="101648" y="107481"/>
                    <a:pt x="102454" y="107862"/>
                  </a:cubicBezTo>
                  <a:cubicBezTo>
                    <a:pt x="102742" y="107998"/>
                    <a:pt x="102971" y="108139"/>
                    <a:pt x="103053" y="108488"/>
                  </a:cubicBezTo>
                  <a:cubicBezTo>
                    <a:pt x="103247" y="109306"/>
                    <a:pt x="103797" y="109847"/>
                    <a:pt x="104531" y="110199"/>
                  </a:cubicBezTo>
                  <a:cubicBezTo>
                    <a:pt x="104861" y="110357"/>
                    <a:pt x="105041" y="110581"/>
                    <a:pt x="105149" y="110928"/>
                  </a:cubicBezTo>
                  <a:cubicBezTo>
                    <a:pt x="105516" y="112099"/>
                    <a:pt x="106267" y="112916"/>
                    <a:pt x="107475" y="113230"/>
                  </a:cubicBezTo>
                  <a:cubicBezTo>
                    <a:pt x="108095" y="113391"/>
                    <a:pt x="108332" y="113771"/>
                    <a:pt x="108501" y="114368"/>
                  </a:cubicBezTo>
                  <a:cubicBezTo>
                    <a:pt x="108849" y="115594"/>
                    <a:pt x="109486" y="116652"/>
                    <a:pt x="110706" y="117231"/>
                  </a:cubicBezTo>
                  <a:cubicBezTo>
                    <a:pt x="111021" y="117384"/>
                    <a:pt x="111248" y="117578"/>
                    <a:pt x="111346" y="117947"/>
                  </a:cubicBezTo>
                  <a:lnTo>
                    <a:pt x="111343" y="117947"/>
                  </a:lnTo>
                  <a:cubicBezTo>
                    <a:pt x="111710" y="119329"/>
                    <a:pt x="112433" y="120439"/>
                    <a:pt x="113806" y="121029"/>
                  </a:cubicBezTo>
                  <a:cubicBezTo>
                    <a:pt x="113967" y="121099"/>
                    <a:pt x="114177" y="121170"/>
                    <a:pt x="114191" y="121478"/>
                  </a:cubicBezTo>
                  <a:cubicBezTo>
                    <a:pt x="113903" y="121518"/>
                    <a:pt x="113615" y="121591"/>
                    <a:pt x="113337" y="121591"/>
                  </a:cubicBezTo>
                  <a:cubicBezTo>
                    <a:pt x="113051" y="121591"/>
                    <a:pt x="112775" y="121514"/>
                    <a:pt x="112520" y="121242"/>
                  </a:cubicBezTo>
                  <a:lnTo>
                    <a:pt x="112528" y="121242"/>
                  </a:lnTo>
                  <a:lnTo>
                    <a:pt x="112352" y="120979"/>
                  </a:lnTo>
                  <a:lnTo>
                    <a:pt x="112352" y="120979"/>
                  </a:lnTo>
                  <a:cubicBezTo>
                    <a:pt x="112218" y="121192"/>
                    <a:pt x="112328" y="121240"/>
                    <a:pt x="112510" y="121242"/>
                  </a:cubicBezTo>
                  <a:cubicBezTo>
                    <a:pt x="112460" y="121371"/>
                    <a:pt x="112533" y="121596"/>
                    <a:pt x="112315" y="121596"/>
                  </a:cubicBezTo>
                  <a:cubicBezTo>
                    <a:pt x="112308" y="121596"/>
                    <a:pt x="112301" y="121596"/>
                    <a:pt x="112293" y="121596"/>
                  </a:cubicBezTo>
                  <a:cubicBezTo>
                    <a:pt x="112229" y="121592"/>
                    <a:pt x="112165" y="121590"/>
                    <a:pt x="112101" y="121590"/>
                  </a:cubicBezTo>
                  <a:cubicBezTo>
                    <a:pt x="111962" y="121590"/>
                    <a:pt x="111821" y="121597"/>
                    <a:pt x="111681" y="121597"/>
                  </a:cubicBezTo>
                  <a:cubicBezTo>
                    <a:pt x="111396" y="121597"/>
                    <a:pt x="111113" y="121569"/>
                    <a:pt x="110851" y="121404"/>
                  </a:cubicBezTo>
                  <a:cubicBezTo>
                    <a:pt x="110704" y="121160"/>
                    <a:pt x="110471" y="120962"/>
                    <a:pt x="110476" y="120638"/>
                  </a:cubicBezTo>
                  <a:cubicBezTo>
                    <a:pt x="110480" y="120459"/>
                    <a:pt x="110564" y="120428"/>
                    <a:pt x="110667" y="120428"/>
                  </a:cubicBezTo>
                  <a:cubicBezTo>
                    <a:pt x="110709" y="120428"/>
                    <a:pt x="110755" y="120433"/>
                    <a:pt x="110800" y="120436"/>
                  </a:cubicBezTo>
                  <a:lnTo>
                    <a:pt x="110847" y="120398"/>
                  </a:lnTo>
                  <a:lnTo>
                    <a:pt x="110654" y="119921"/>
                  </a:lnTo>
                  <a:lnTo>
                    <a:pt x="110665" y="119904"/>
                  </a:lnTo>
                  <a:cubicBezTo>
                    <a:pt x="110490" y="119854"/>
                    <a:pt x="110341" y="119791"/>
                    <a:pt x="110489" y="119579"/>
                  </a:cubicBezTo>
                  <a:lnTo>
                    <a:pt x="110489" y="119579"/>
                  </a:lnTo>
                  <a:cubicBezTo>
                    <a:pt x="110440" y="119603"/>
                    <a:pt x="110399" y="119613"/>
                    <a:pt x="110363" y="119613"/>
                  </a:cubicBezTo>
                  <a:cubicBezTo>
                    <a:pt x="110201" y="119613"/>
                    <a:pt x="110160" y="119400"/>
                    <a:pt x="110045" y="119318"/>
                  </a:cubicBezTo>
                  <a:cubicBezTo>
                    <a:pt x="109990" y="119297"/>
                    <a:pt x="109933" y="119286"/>
                    <a:pt x="109875" y="119286"/>
                  </a:cubicBezTo>
                  <a:cubicBezTo>
                    <a:pt x="109803" y="119286"/>
                    <a:pt x="109730" y="119303"/>
                    <a:pt x="109663" y="119336"/>
                  </a:cubicBezTo>
                  <a:cubicBezTo>
                    <a:pt x="109746" y="119442"/>
                    <a:pt x="109882" y="119551"/>
                    <a:pt x="109809" y="119690"/>
                  </a:cubicBezTo>
                  <a:cubicBezTo>
                    <a:pt x="109784" y="119737"/>
                    <a:pt x="109738" y="119754"/>
                    <a:pt x="109685" y="119754"/>
                  </a:cubicBezTo>
                  <a:cubicBezTo>
                    <a:pt x="109628" y="119754"/>
                    <a:pt x="109565" y="119735"/>
                    <a:pt x="109514" y="119711"/>
                  </a:cubicBezTo>
                  <a:cubicBezTo>
                    <a:pt x="108923" y="119431"/>
                    <a:pt x="108586" y="118976"/>
                    <a:pt x="108523" y="118302"/>
                  </a:cubicBezTo>
                  <a:lnTo>
                    <a:pt x="108523" y="118302"/>
                  </a:lnTo>
                  <a:cubicBezTo>
                    <a:pt x="108986" y="118311"/>
                    <a:pt x="109018" y="118914"/>
                    <a:pt x="109444" y="118914"/>
                  </a:cubicBezTo>
                  <a:cubicBezTo>
                    <a:pt x="109455" y="118914"/>
                    <a:pt x="109467" y="118914"/>
                    <a:pt x="109480" y="118913"/>
                  </a:cubicBezTo>
                  <a:lnTo>
                    <a:pt x="109480" y="118913"/>
                  </a:lnTo>
                  <a:cubicBezTo>
                    <a:pt x="109339" y="119133"/>
                    <a:pt x="109579" y="119195"/>
                    <a:pt x="109665" y="119321"/>
                  </a:cubicBezTo>
                  <a:cubicBezTo>
                    <a:pt x="109832" y="119087"/>
                    <a:pt x="109702" y="118977"/>
                    <a:pt x="109493" y="118897"/>
                  </a:cubicBezTo>
                  <a:cubicBezTo>
                    <a:pt x="109555" y="118696"/>
                    <a:pt x="109283" y="118598"/>
                    <a:pt x="109331" y="118402"/>
                  </a:cubicBezTo>
                  <a:cubicBezTo>
                    <a:pt x="109390" y="118373"/>
                    <a:pt x="109441" y="118361"/>
                    <a:pt x="109486" y="118361"/>
                  </a:cubicBezTo>
                  <a:cubicBezTo>
                    <a:pt x="109719" y="118361"/>
                    <a:pt x="109780" y="118693"/>
                    <a:pt x="109988" y="118742"/>
                  </a:cubicBezTo>
                  <a:lnTo>
                    <a:pt x="110151" y="118649"/>
                  </a:lnTo>
                  <a:cubicBezTo>
                    <a:pt x="109892" y="118276"/>
                    <a:pt x="109591" y="117932"/>
                    <a:pt x="109256" y="117624"/>
                  </a:cubicBezTo>
                  <a:lnTo>
                    <a:pt x="109117" y="117466"/>
                  </a:lnTo>
                  <a:cubicBezTo>
                    <a:pt x="109051" y="117393"/>
                    <a:pt x="108983" y="117319"/>
                    <a:pt x="108916" y="117246"/>
                  </a:cubicBezTo>
                  <a:cubicBezTo>
                    <a:pt x="108894" y="117204"/>
                    <a:pt x="108861" y="117169"/>
                    <a:pt x="108819" y="117146"/>
                  </a:cubicBezTo>
                  <a:cubicBezTo>
                    <a:pt x="108566" y="116757"/>
                    <a:pt x="108259" y="116414"/>
                    <a:pt x="107920" y="116098"/>
                  </a:cubicBezTo>
                  <a:cubicBezTo>
                    <a:pt x="107861" y="116034"/>
                    <a:pt x="107802" y="115969"/>
                    <a:pt x="107743" y="115905"/>
                  </a:cubicBezTo>
                  <a:cubicBezTo>
                    <a:pt x="107721" y="115864"/>
                    <a:pt x="107689" y="115831"/>
                    <a:pt x="107649" y="115807"/>
                  </a:cubicBezTo>
                  <a:lnTo>
                    <a:pt x="107455" y="115912"/>
                  </a:lnTo>
                  <a:cubicBezTo>
                    <a:pt x="107507" y="115971"/>
                    <a:pt x="107560" y="116031"/>
                    <a:pt x="107611" y="116091"/>
                  </a:cubicBezTo>
                  <a:lnTo>
                    <a:pt x="107765" y="116266"/>
                  </a:lnTo>
                  <a:cubicBezTo>
                    <a:pt x="107808" y="116357"/>
                    <a:pt x="107867" y="116444"/>
                    <a:pt x="107817" y="116552"/>
                  </a:cubicBezTo>
                  <a:cubicBezTo>
                    <a:pt x="107776" y="116566"/>
                    <a:pt x="107739" y="116572"/>
                    <a:pt x="107706" y="116572"/>
                  </a:cubicBezTo>
                  <a:cubicBezTo>
                    <a:pt x="107487" y="116572"/>
                    <a:pt x="107421" y="116300"/>
                    <a:pt x="107242" y="116229"/>
                  </a:cubicBezTo>
                  <a:cubicBezTo>
                    <a:pt x="107237" y="116233"/>
                    <a:pt x="107234" y="116239"/>
                    <a:pt x="107228" y="116243"/>
                  </a:cubicBezTo>
                  <a:cubicBezTo>
                    <a:pt x="107235" y="116235"/>
                    <a:pt x="107242" y="116226"/>
                    <a:pt x="107247" y="116219"/>
                  </a:cubicBezTo>
                  <a:lnTo>
                    <a:pt x="107020" y="115983"/>
                  </a:lnTo>
                  <a:cubicBezTo>
                    <a:pt x="106976" y="115828"/>
                    <a:pt x="106784" y="115743"/>
                    <a:pt x="106816" y="115552"/>
                  </a:cubicBezTo>
                  <a:cubicBezTo>
                    <a:pt x="106875" y="115525"/>
                    <a:pt x="106926" y="115514"/>
                    <a:pt x="106970" y="115514"/>
                  </a:cubicBezTo>
                  <a:cubicBezTo>
                    <a:pt x="107205" y="115514"/>
                    <a:pt x="107260" y="115837"/>
                    <a:pt x="107455" y="115911"/>
                  </a:cubicBezTo>
                  <a:lnTo>
                    <a:pt x="107649" y="115806"/>
                  </a:lnTo>
                  <a:cubicBezTo>
                    <a:pt x="107366" y="115389"/>
                    <a:pt x="107047" y="115004"/>
                    <a:pt x="106660" y="114678"/>
                  </a:cubicBezTo>
                  <a:lnTo>
                    <a:pt x="106520" y="114865"/>
                  </a:lnTo>
                  <a:lnTo>
                    <a:pt x="106476" y="115049"/>
                  </a:lnTo>
                  <a:lnTo>
                    <a:pt x="106475" y="115049"/>
                  </a:lnTo>
                  <a:cubicBezTo>
                    <a:pt x="106430" y="115079"/>
                    <a:pt x="106391" y="115092"/>
                    <a:pt x="106357" y="115092"/>
                  </a:cubicBezTo>
                  <a:cubicBezTo>
                    <a:pt x="106212" y="115092"/>
                    <a:pt x="106144" y="114870"/>
                    <a:pt x="105998" y="114870"/>
                  </a:cubicBezTo>
                  <a:cubicBezTo>
                    <a:pt x="105992" y="114870"/>
                    <a:pt x="105985" y="114870"/>
                    <a:pt x="105979" y="114871"/>
                  </a:cubicBezTo>
                  <a:cubicBezTo>
                    <a:pt x="105978" y="114769"/>
                    <a:pt x="105940" y="114705"/>
                    <a:pt x="105837" y="114705"/>
                  </a:cubicBezTo>
                  <a:cubicBezTo>
                    <a:pt x="105828" y="114705"/>
                    <a:pt x="105819" y="114706"/>
                    <a:pt x="105809" y="114707"/>
                  </a:cubicBezTo>
                  <a:cubicBezTo>
                    <a:pt x="105838" y="114499"/>
                    <a:pt x="105654" y="114403"/>
                    <a:pt x="105565" y="114255"/>
                  </a:cubicBezTo>
                  <a:cubicBezTo>
                    <a:pt x="105497" y="114139"/>
                    <a:pt x="105310" y="114049"/>
                    <a:pt x="105465" y="113877"/>
                  </a:cubicBezTo>
                  <a:lnTo>
                    <a:pt x="105465" y="113877"/>
                  </a:lnTo>
                  <a:cubicBezTo>
                    <a:pt x="105418" y="113895"/>
                    <a:pt x="105382" y="113903"/>
                    <a:pt x="105354" y="113903"/>
                  </a:cubicBezTo>
                  <a:cubicBezTo>
                    <a:pt x="105271" y="113903"/>
                    <a:pt x="105264" y="113829"/>
                    <a:pt x="105304" y="113707"/>
                  </a:cubicBezTo>
                  <a:lnTo>
                    <a:pt x="105304" y="113707"/>
                  </a:lnTo>
                  <a:cubicBezTo>
                    <a:pt x="105262" y="113722"/>
                    <a:pt x="105228" y="113730"/>
                    <a:pt x="105201" y="113730"/>
                  </a:cubicBezTo>
                  <a:cubicBezTo>
                    <a:pt x="105116" y="113730"/>
                    <a:pt x="105105" y="113655"/>
                    <a:pt x="105137" y="113538"/>
                  </a:cubicBezTo>
                  <a:lnTo>
                    <a:pt x="105137" y="113538"/>
                  </a:lnTo>
                  <a:cubicBezTo>
                    <a:pt x="105111" y="113544"/>
                    <a:pt x="105087" y="113546"/>
                    <a:pt x="105065" y="113546"/>
                  </a:cubicBezTo>
                  <a:cubicBezTo>
                    <a:pt x="104843" y="113546"/>
                    <a:pt x="104800" y="113278"/>
                    <a:pt x="104630" y="113201"/>
                  </a:cubicBezTo>
                  <a:cubicBezTo>
                    <a:pt x="104506" y="112991"/>
                    <a:pt x="104390" y="112773"/>
                    <a:pt x="104132" y="112698"/>
                  </a:cubicBezTo>
                  <a:cubicBezTo>
                    <a:pt x="104135" y="112595"/>
                    <a:pt x="104098" y="112530"/>
                    <a:pt x="103999" y="112530"/>
                  </a:cubicBezTo>
                  <a:cubicBezTo>
                    <a:pt x="103988" y="112530"/>
                    <a:pt x="103976" y="112531"/>
                    <a:pt x="103963" y="112533"/>
                  </a:cubicBezTo>
                  <a:cubicBezTo>
                    <a:pt x="103947" y="112434"/>
                    <a:pt x="103931" y="112336"/>
                    <a:pt x="103914" y="112237"/>
                  </a:cubicBezTo>
                  <a:cubicBezTo>
                    <a:pt x="103769" y="112105"/>
                    <a:pt x="103622" y="111975"/>
                    <a:pt x="103475" y="111844"/>
                  </a:cubicBezTo>
                  <a:cubicBezTo>
                    <a:pt x="103469" y="111937"/>
                    <a:pt x="103465" y="112029"/>
                    <a:pt x="103460" y="112122"/>
                  </a:cubicBezTo>
                  <a:cubicBezTo>
                    <a:pt x="103548" y="112319"/>
                    <a:pt x="103610" y="112547"/>
                    <a:pt x="103860" y="112547"/>
                  </a:cubicBezTo>
                  <a:cubicBezTo>
                    <a:pt x="103890" y="112547"/>
                    <a:pt x="103923" y="112544"/>
                    <a:pt x="103959" y="112537"/>
                  </a:cubicBezTo>
                  <a:lnTo>
                    <a:pt x="103959" y="112537"/>
                  </a:lnTo>
                  <a:cubicBezTo>
                    <a:pt x="103910" y="112668"/>
                    <a:pt x="103926" y="112733"/>
                    <a:pt x="104006" y="112733"/>
                  </a:cubicBezTo>
                  <a:cubicBezTo>
                    <a:pt x="104035" y="112733"/>
                    <a:pt x="104072" y="112725"/>
                    <a:pt x="104117" y="112708"/>
                  </a:cubicBezTo>
                  <a:lnTo>
                    <a:pt x="104117" y="112708"/>
                  </a:lnTo>
                  <a:cubicBezTo>
                    <a:pt x="103937" y="112966"/>
                    <a:pt x="104201" y="113051"/>
                    <a:pt x="104320" y="113193"/>
                  </a:cubicBezTo>
                  <a:cubicBezTo>
                    <a:pt x="104232" y="113395"/>
                    <a:pt x="104113" y="113460"/>
                    <a:pt x="103985" y="113460"/>
                  </a:cubicBezTo>
                  <a:cubicBezTo>
                    <a:pt x="103847" y="113460"/>
                    <a:pt x="103699" y="113385"/>
                    <a:pt x="103564" y="113327"/>
                  </a:cubicBezTo>
                  <a:cubicBezTo>
                    <a:pt x="103105" y="113126"/>
                    <a:pt x="102825" y="112413"/>
                    <a:pt x="102946" y="111920"/>
                  </a:cubicBezTo>
                  <a:cubicBezTo>
                    <a:pt x="102986" y="111758"/>
                    <a:pt x="103134" y="111813"/>
                    <a:pt x="103229" y="111780"/>
                  </a:cubicBezTo>
                  <a:lnTo>
                    <a:pt x="103229" y="111780"/>
                  </a:lnTo>
                  <a:cubicBezTo>
                    <a:pt x="103157" y="111952"/>
                    <a:pt x="103362" y="112016"/>
                    <a:pt x="103460" y="112122"/>
                  </a:cubicBezTo>
                  <a:cubicBezTo>
                    <a:pt x="103465" y="112028"/>
                    <a:pt x="103469" y="111935"/>
                    <a:pt x="103475" y="111843"/>
                  </a:cubicBezTo>
                  <a:cubicBezTo>
                    <a:pt x="103443" y="111760"/>
                    <a:pt x="103389" y="111703"/>
                    <a:pt x="103299" y="111687"/>
                  </a:cubicBezTo>
                  <a:cubicBezTo>
                    <a:pt x="103293" y="111579"/>
                    <a:pt x="103219" y="111472"/>
                    <a:pt x="103285" y="111363"/>
                  </a:cubicBezTo>
                  <a:lnTo>
                    <a:pt x="103285" y="111363"/>
                  </a:lnTo>
                  <a:cubicBezTo>
                    <a:pt x="103268" y="111366"/>
                    <a:pt x="103252" y="111368"/>
                    <a:pt x="103238" y="111368"/>
                  </a:cubicBezTo>
                  <a:cubicBezTo>
                    <a:pt x="103130" y="111368"/>
                    <a:pt x="103088" y="111271"/>
                    <a:pt x="103041" y="111183"/>
                  </a:cubicBezTo>
                  <a:cubicBezTo>
                    <a:pt x="103061" y="111180"/>
                    <a:pt x="103081" y="111178"/>
                    <a:pt x="103099" y="111178"/>
                  </a:cubicBezTo>
                  <a:cubicBezTo>
                    <a:pt x="103206" y="111178"/>
                    <a:pt x="103277" y="111230"/>
                    <a:pt x="103301" y="111354"/>
                  </a:cubicBezTo>
                  <a:cubicBezTo>
                    <a:pt x="103595" y="111436"/>
                    <a:pt x="103679" y="111754"/>
                    <a:pt x="103916" y="111901"/>
                  </a:cubicBezTo>
                  <a:cubicBezTo>
                    <a:pt x="103954" y="111981"/>
                    <a:pt x="103991" y="112060"/>
                    <a:pt x="104029" y="112141"/>
                  </a:cubicBezTo>
                  <a:lnTo>
                    <a:pt x="104933" y="113069"/>
                  </a:lnTo>
                  <a:lnTo>
                    <a:pt x="105086" y="113245"/>
                  </a:lnTo>
                  <a:cubicBezTo>
                    <a:pt x="105126" y="113338"/>
                    <a:pt x="105190" y="113426"/>
                    <a:pt x="105138" y="113536"/>
                  </a:cubicBezTo>
                  <a:cubicBezTo>
                    <a:pt x="105156" y="113533"/>
                    <a:pt x="105172" y="113531"/>
                    <a:pt x="105186" y="113531"/>
                  </a:cubicBezTo>
                  <a:cubicBezTo>
                    <a:pt x="105284" y="113531"/>
                    <a:pt x="105318" y="113594"/>
                    <a:pt x="105306" y="113704"/>
                  </a:cubicBezTo>
                  <a:cubicBezTo>
                    <a:pt x="105319" y="113702"/>
                    <a:pt x="105332" y="113701"/>
                    <a:pt x="105344" y="113701"/>
                  </a:cubicBezTo>
                  <a:cubicBezTo>
                    <a:pt x="105444" y="113701"/>
                    <a:pt x="105482" y="113762"/>
                    <a:pt x="105474" y="113869"/>
                  </a:cubicBezTo>
                  <a:cubicBezTo>
                    <a:pt x="105714" y="113876"/>
                    <a:pt x="105775" y="114138"/>
                    <a:pt x="105965" y="114216"/>
                  </a:cubicBezTo>
                  <a:lnTo>
                    <a:pt x="106123" y="114393"/>
                  </a:lnTo>
                  <a:cubicBezTo>
                    <a:pt x="106177" y="114452"/>
                    <a:pt x="106230" y="114510"/>
                    <a:pt x="106282" y="114570"/>
                  </a:cubicBezTo>
                  <a:cubicBezTo>
                    <a:pt x="106333" y="114628"/>
                    <a:pt x="106385" y="114687"/>
                    <a:pt x="106436" y="114745"/>
                  </a:cubicBezTo>
                  <a:cubicBezTo>
                    <a:pt x="106451" y="114792"/>
                    <a:pt x="106481" y="114834"/>
                    <a:pt x="106519" y="114863"/>
                  </a:cubicBezTo>
                  <a:lnTo>
                    <a:pt x="106660" y="114677"/>
                  </a:lnTo>
                  <a:cubicBezTo>
                    <a:pt x="106657" y="114631"/>
                    <a:pt x="106625" y="114592"/>
                    <a:pt x="106581" y="114580"/>
                  </a:cubicBezTo>
                  <a:cubicBezTo>
                    <a:pt x="106524" y="114518"/>
                    <a:pt x="106468" y="114455"/>
                    <a:pt x="106412" y="114392"/>
                  </a:cubicBezTo>
                  <a:cubicBezTo>
                    <a:pt x="106347" y="114328"/>
                    <a:pt x="106280" y="114264"/>
                    <a:pt x="106215" y="114199"/>
                  </a:cubicBezTo>
                  <a:cubicBezTo>
                    <a:pt x="106214" y="114199"/>
                    <a:pt x="106160" y="114146"/>
                    <a:pt x="106160" y="114146"/>
                  </a:cubicBezTo>
                  <a:cubicBezTo>
                    <a:pt x="105925" y="113720"/>
                    <a:pt x="105578" y="113390"/>
                    <a:pt x="105235" y="113058"/>
                  </a:cubicBezTo>
                  <a:cubicBezTo>
                    <a:pt x="105212" y="113013"/>
                    <a:pt x="105177" y="112975"/>
                    <a:pt x="105133" y="112950"/>
                  </a:cubicBezTo>
                  <a:cubicBezTo>
                    <a:pt x="104835" y="112514"/>
                    <a:pt x="104485" y="112122"/>
                    <a:pt x="104111" y="111752"/>
                  </a:cubicBezTo>
                  <a:lnTo>
                    <a:pt x="102410" y="109694"/>
                  </a:lnTo>
                  <a:cubicBezTo>
                    <a:pt x="102226" y="109387"/>
                    <a:pt x="101998" y="109113"/>
                    <a:pt x="101741" y="108864"/>
                  </a:cubicBezTo>
                  <a:cubicBezTo>
                    <a:pt x="101565" y="108570"/>
                    <a:pt x="101348" y="108301"/>
                    <a:pt x="101098" y="108066"/>
                  </a:cubicBezTo>
                  <a:cubicBezTo>
                    <a:pt x="100916" y="107827"/>
                    <a:pt x="100737" y="107585"/>
                    <a:pt x="100550" y="107349"/>
                  </a:cubicBezTo>
                  <a:cubicBezTo>
                    <a:pt x="100509" y="107297"/>
                    <a:pt x="100461" y="107249"/>
                    <a:pt x="100406" y="107249"/>
                  </a:cubicBezTo>
                  <a:cubicBezTo>
                    <a:pt x="100374" y="107249"/>
                    <a:pt x="100339" y="107266"/>
                    <a:pt x="100301" y="107308"/>
                  </a:cubicBezTo>
                  <a:cubicBezTo>
                    <a:pt x="100247" y="106830"/>
                    <a:pt x="100061" y="106599"/>
                    <a:pt x="99632" y="106477"/>
                  </a:cubicBezTo>
                  <a:cubicBezTo>
                    <a:pt x="99654" y="105977"/>
                    <a:pt x="99320" y="105718"/>
                    <a:pt x="98957" y="105477"/>
                  </a:cubicBezTo>
                  <a:cubicBezTo>
                    <a:pt x="98799" y="105585"/>
                    <a:pt x="98885" y="105700"/>
                    <a:pt x="98948" y="105812"/>
                  </a:cubicBezTo>
                  <a:cubicBezTo>
                    <a:pt x="99003" y="105913"/>
                    <a:pt x="99071" y="106012"/>
                    <a:pt x="98995" y="106114"/>
                  </a:cubicBezTo>
                  <a:cubicBezTo>
                    <a:pt x="99030" y="106091"/>
                    <a:pt x="99060" y="106081"/>
                    <a:pt x="99086" y="106081"/>
                  </a:cubicBezTo>
                  <a:cubicBezTo>
                    <a:pt x="99186" y="106081"/>
                    <a:pt x="99228" y="106225"/>
                    <a:pt x="99299" y="106297"/>
                  </a:cubicBezTo>
                  <a:cubicBezTo>
                    <a:pt x="99408" y="106339"/>
                    <a:pt x="99461" y="106485"/>
                    <a:pt x="99594" y="106485"/>
                  </a:cubicBezTo>
                  <a:cubicBezTo>
                    <a:pt x="99605" y="106485"/>
                    <a:pt x="99617" y="106484"/>
                    <a:pt x="99629" y="106482"/>
                  </a:cubicBezTo>
                  <a:cubicBezTo>
                    <a:pt x="99712" y="106872"/>
                    <a:pt x="99928" y="107155"/>
                    <a:pt x="100295" y="107316"/>
                  </a:cubicBezTo>
                  <a:cubicBezTo>
                    <a:pt x="100218" y="107481"/>
                    <a:pt x="100468" y="107651"/>
                    <a:pt x="100290" y="107816"/>
                  </a:cubicBezTo>
                  <a:cubicBezTo>
                    <a:pt x="100287" y="107816"/>
                    <a:pt x="100285" y="107816"/>
                    <a:pt x="100283" y="107816"/>
                  </a:cubicBezTo>
                  <a:cubicBezTo>
                    <a:pt x="100051" y="107816"/>
                    <a:pt x="100012" y="107501"/>
                    <a:pt x="99780" y="107500"/>
                  </a:cubicBezTo>
                  <a:cubicBezTo>
                    <a:pt x="99810" y="107371"/>
                    <a:pt x="99724" y="107309"/>
                    <a:pt x="99630" y="107252"/>
                  </a:cubicBezTo>
                  <a:lnTo>
                    <a:pt x="99407" y="107017"/>
                  </a:lnTo>
                  <a:cubicBezTo>
                    <a:pt x="99386" y="106832"/>
                    <a:pt x="99287" y="106714"/>
                    <a:pt x="99112" y="106659"/>
                  </a:cubicBezTo>
                  <a:lnTo>
                    <a:pt x="99112" y="106490"/>
                  </a:lnTo>
                  <a:cubicBezTo>
                    <a:pt x="99078" y="106465"/>
                    <a:pt x="99039" y="106446"/>
                    <a:pt x="99000" y="106435"/>
                  </a:cubicBezTo>
                  <a:cubicBezTo>
                    <a:pt x="98981" y="106342"/>
                    <a:pt x="98963" y="106250"/>
                    <a:pt x="98945" y="106157"/>
                  </a:cubicBezTo>
                  <a:cubicBezTo>
                    <a:pt x="98703" y="106157"/>
                    <a:pt x="98673" y="105841"/>
                    <a:pt x="98448" y="105814"/>
                  </a:cubicBezTo>
                  <a:cubicBezTo>
                    <a:pt x="98449" y="105644"/>
                    <a:pt x="98329" y="105556"/>
                    <a:pt x="98208" y="105468"/>
                  </a:cubicBezTo>
                  <a:cubicBezTo>
                    <a:pt x="98051" y="105511"/>
                    <a:pt x="97905" y="105562"/>
                    <a:pt x="98013" y="105775"/>
                  </a:cubicBezTo>
                  <a:cubicBezTo>
                    <a:pt x="97905" y="105562"/>
                    <a:pt x="98051" y="105511"/>
                    <a:pt x="98207" y="105468"/>
                  </a:cubicBezTo>
                  <a:cubicBezTo>
                    <a:pt x="97885" y="105054"/>
                    <a:pt x="97567" y="104637"/>
                    <a:pt x="97235" y="104231"/>
                  </a:cubicBezTo>
                  <a:cubicBezTo>
                    <a:pt x="97188" y="104173"/>
                    <a:pt x="97134" y="104066"/>
                    <a:pt x="97049" y="104066"/>
                  </a:cubicBezTo>
                  <a:cubicBezTo>
                    <a:pt x="97027" y="104066"/>
                    <a:pt x="97003" y="104073"/>
                    <a:pt x="96977" y="104090"/>
                  </a:cubicBezTo>
                  <a:cubicBezTo>
                    <a:pt x="97072" y="103914"/>
                    <a:pt x="96935" y="103852"/>
                    <a:pt x="96775" y="103802"/>
                  </a:cubicBezTo>
                  <a:cubicBezTo>
                    <a:pt x="96509" y="103202"/>
                    <a:pt x="96088" y="102723"/>
                    <a:pt x="95599" y="102297"/>
                  </a:cubicBezTo>
                  <a:cubicBezTo>
                    <a:pt x="95596" y="102198"/>
                    <a:pt x="95569" y="102124"/>
                    <a:pt x="95468" y="102124"/>
                  </a:cubicBezTo>
                  <a:cubicBezTo>
                    <a:pt x="95456" y="102124"/>
                    <a:pt x="95443" y="102125"/>
                    <a:pt x="95428" y="102127"/>
                  </a:cubicBezTo>
                  <a:cubicBezTo>
                    <a:pt x="95171" y="101523"/>
                    <a:pt x="94765" y="101034"/>
                    <a:pt x="94261" y="100621"/>
                  </a:cubicBezTo>
                  <a:cubicBezTo>
                    <a:pt x="94231" y="100447"/>
                    <a:pt x="94199" y="100275"/>
                    <a:pt x="93999" y="100275"/>
                  </a:cubicBezTo>
                  <a:cubicBezTo>
                    <a:pt x="93978" y="100275"/>
                    <a:pt x="93954" y="100277"/>
                    <a:pt x="93928" y="100281"/>
                  </a:cubicBezTo>
                  <a:cubicBezTo>
                    <a:pt x="93959" y="100165"/>
                    <a:pt x="93962" y="100076"/>
                    <a:pt x="93876" y="100076"/>
                  </a:cubicBezTo>
                  <a:cubicBezTo>
                    <a:pt x="93848" y="100076"/>
                    <a:pt x="93810" y="100086"/>
                    <a:pt x="93760" y="100108"/>
                  </a:cubicBezTo>
                  <a:cubicBezTo>
                    <a:pt x="93778" y="99617"/>
                    <a:pt x="93443" y="99361"/>
                    <a:pt x="93092" y="99115"/>
                  </a:cubicBezTo>
                  <a:cubicBezTo>
                    <a:pt x="93096" y="99012"/>
                    <a:pt x="93082" y="98926"/>
                    <a:pt x="92982" y="98926"/>
                  </a:cubicBezTo>
                  <a:cubicBezTo>
                    <a:pt x="92966" y="98926"/>
                    <a:pt x="92946" y="98928"/>
                    <a:pt x="92924" y="98934"/>
                  </a:cubicBezTo>
                  <a:cubicBezTo>
                    <a:pt x="92983" y="98708"/>
                    <a:pt x="92763" y="98423"/>
                    <a:pt x="93076" y="98255"/>
                  </a:cubicBezTo>
                  <a:cubicBezTo>
                    <a:pt x="93136" y="98175"/>
                    <a:pt x="93196" y="98096"/>
                    <a:pt x="93255" y="98015"/>
                  </a:cubicBezTo>
                  <a:cubicBezTo>
                    <a:pt x="93186" y="97623"/>
                    <a:pt x="93434" y="97489"/>
                    <a:pt x="93748" y="97406"/>
                  </a:cubicBezTo>
                  <a:lnTo>
                    <a:pt x="93766" y="97454"/>
                  </a:lnTo>
                  <a:lnTo>
                    <a:pt x="94094" y="97436"/>
                  </a:lnTo>
                  <a:cubicBezTo>
                    <a:pt x="94139" y="97305"/>
                    <a:pt x="94092" y="97195"/>
                    <a:pt x="94013" y="97093"/>
                  </a:cubicBezTo>
                  <a:cubicBezTo>
                    <a:pt x="93952" y="96773"/>
                    <a:pt x="93999" y="96493"/>
                    <a:pt x="94337" y="96285"/>
                  </a:cubicBezTo>
                  <a:close/>
                  <a:moveTo>
                    <a:pt x="82753" y="121727"/>
                  </a:moveTo>
                  <a:cubicBezTo>
                    <a:pt x="82756" y="121731"/>
                    <a:pt x="82757" y="121735"/>
                    <a:pt x="82760" y="121739"/>
                  </a:cubicBezTo>
                  <a:lnTo>
                    <a:pt x="82753" y="121729"/>
                  </a:lnTo>
                  <a:cubicBezTo>
                    <a:pt x="82753" y="121729"/>
                    <a:pt x="82753" y="121727"/>
                    <a:pt x="82753" y="121727"/>
                  </a:cubicBezTo>
                  <a:close/>
                  <a:moveTo>
                    <a:pt x="92218" y="99999"/>
                  </a:moveTo>
                  <a:cubicBezTo>
                    <a:pt x="92265" y="99999"/>
                    <a:pt x="92318" y="100011"/>
                    <a:pt x="92378" y="100038"/>
                  </a:cubicBezTo>
                  <a:cubicBezTo>
                    <a:pt x="92626" y="100150"/>
                    <a:pt x="93026" y="100006"/>
                    <a:pt x="93068" y="100482"/>
                  </a:cubicBezTo>
                  <a:cubicBezTo>
                    <a:pt x="93121" y="101093"/>
                    <a:pt x="93436" y="101525"/>
                    <a:pt x="94047" y="101701"/>
                  </a:cubicBezTo>
                  <a:cubicBezTo>
                    <a:pt x="94328" y="101782"/>
                    <a:pt x="94313" y="101970"/>
                    <a:pt x="94305" y="102219"/>
                  </a:cubicBezTo>
                  <a:cubicBezTo>
                    <a:pt x="94267" y="103333"/>
                    <a:pt x="94539" y="103676"/>
                    <a:pt x="95604" y="103873"/>
                  </a:cubicBezTo>
                  <a:cubicBezTo>
                    <a:pt x="95829" y="103914"/>
                    <a:pt x="95950" y="103963"/>
                    <a:pt x="95981" y="104208"/>
                  </a:cubicBezTo>
                  <a:cubicBezTo>
                    <a:pt x="96072" y="104927"/>
                    <a:pt x="96469" y="105386"/>
                    <a:pt x="97194" y="105510"/>
                  </a:cubicBezTo>
                  <a:cubicBezTo>
                    <a:pt x="97538" y="105569"/>
                    <a:pt x="97553" y="105789"/>
                    <a:pt x="97554" y="106057"/>
                  </a:cubicBezTo>
                  <a:cubicBezTo>
                    <a:pt x="97557" y="106880"/>
                    <a:pt x="97897" y="107462"/>
                    <a:pt x="98750" y="107633"/>
                  </a:cubicBezTo>
                  <a:cubicBezTo>
                    <a:pt x="99003" y="107684"/>
                    <a:pt x="99064" y="107828"/>
                    <a:pt x="99064" y="108041"/>
                  </a:cubicBezTo>
                  <a:cubicBezTo>
                    <a:pt x="99062" y="108514"/>
                    <a:pt x="99246" y="108899"/>
                    <a:pt x="99607" y="109203"/>
                  </a:cubicBezTo>
                  <a:cubicBezTo>
                    <a:pt x="99843" y="109548"/>
                    <a:pt x="100260" y="109421"/>
                    <a:pt x="100571" y="109566"/>
                  </a:cubicBezTo>
                  <a:cubicBezTo>
                    <a:pt x="100583" y="109621"/>
                    <a:pt x="100603" y="109673"/>
                    <a:pt x="100602" y="109724"/>
                  </a:cubicBezTo>
                  <a:cubicBezTo>
                    <a:pt x="100568" y="111066"/>
                    <a:pt x="100816" y="111418"/>
                    <a:pt x="102105" y="111650"/>
                  </a:cubicBezTo>
                  <a:cubicBezTo>
                    <a:pt x="102471" y="111716"/>
                    <a:pt x="102441" y="111903"/>
                    <a:pt x="102482" y="112154"/>
                  </a:cubicBezTo>
                  <a:cubicBezTo>
                    <a:pt x="102633" y="113078"/>
                    <a:pt x="102913" y="113909"/>
                    <a:pt x="104059" y="113977"/>
                  </a:cubicBezTo>
                  <a:cubicBezTo>
                    <a:pt x="104293" y="113992"/>
                    <a:pt x="104295" y="114149"/>
                    <a:pt x="104318" y="114322"/>
                  </a:cubicBezTo>
                  <a:cubicBezTo>
                    <a:pt x="104440" y="115238"/>
                    <a:pt x="105005" y="115746"/>
                    <a:pt x="105869" y="115949"/>
                  </a:cubicBezTo>
                  <a:cubicBezTo>
                    <a:pt x="106171" y="116020"/>
                    <a:pt x="106358" y="116102"/>
                    <a:pt x="106317" y="116482"/>
                  </a:cubicBezTo>
                  <a:cubicBezTo>
                    <a:pt x="106264" y="116985"/>
                    <a:pt x="106476" y="117402"/>
                    <a:pt x="106894" y="117701"/>
                  </a:cubicBezTo>
                  <a:cubicBezTo>
                    <a:pt x="107121" y="117980"/>
                    <a:pt x="107437" y="118072"/>
                    <a:pt x="107774" y="118107"/>
                  </a:cubicBezTo>
                  <a:cubicBezTo>
                    <a:pt x="107991" y="118130"/>
                    <a:pt x="108122" y="118200"/>
                    <a:pt x="108147" y="118452"/>
                  </a:cubicBezTo>
                  <a:cubicBezTo>
                    <a:pt x="108236" y="119373"/>
                    <a:pt x="108815" y="119892"/>
                    <a:pt x="109650" y="120129"/>
                  </a:cubicBezTo>
                  <a:cubicBezTo>
                    <a:pt x="110008" y="120230"/>
                    <a:pt x="110166" y="120374"/>
                    <a:pt x="110131" y="120748"/>
                  </a:cubicBezTo>
                  <a:cubicBezTo>
                    <a:pt x="110110" y="120975"/>
                    <a:pt x="110223" y="121181"/>
                    <a:pt x="110353" y="121363"/>
                  </a:cubicBezTo>
                  <a:cubicBezTo>
                    <a:pt x="110461" y="121512"/>
                    <a:pt x="110394" y="121614"/>
                    <a:pt x="110291" y="121718"/>
                  </a:cubicBezTo>
                  <a:cubicBezTo>
                    <a:pt x="109175" y="121764"/>
                    <a:pt x="108059" y="121779"/>
                    <a:pt x="106942" y="121779"/>
                  </a:cubicBezTo>
                  <a:cubicBezTo>
                    <a:pt x="105046" y="121779"/>
                    <a:pt x="103148" y="121736"/>
                    <a:pt x="101250" y="121726"/>
                  </a:cubicBezTo>
                  <a:lnTo>
                    <a:pt x="101249" y="121726"/>
                  </a:lnTo>
                  <a:cubicBezTo>
                    <a:pt x="99681" y="121718"/>
                    <a:pt x="98128" y="121554"/>
                    <a:pt x="96572" y="121390"/>
                  </a:cubicBezTo>
                  <a:cubicBezTo>
                    <a:pt x="96274" y="121358"/>
                    <a:pt x="96054" y="121259"/>
                    <a:pt x="95878" y="121004"/>
                  </a:cubicBezTo>
                  <a:cubicBezTo>
                    <a:pt x="93719" y="117882"/>
                    <a:pt x="91388" y="114876"/>
                    <a:pt x="89578" y="111522"/>
                  </a:cubicBezTo>
                  <a:cubicBezTo>
                    <a:pt x="89316" y="111039"/>
                    <a:pt x="89194" y="110559"/>
                    <a:pt x="89201" y="110010"/>
                  </a:cubicBezTo>
                  <a:cubicBezTo>
                    <a:pt x="89229" y="107487"/>
                    <a:pt x="89814" y="105087"/>
                    <a:pt x="90767" y="102769"/>
                  </a:cubicBezTo>
                  <a:cubicBezTo>
                    <a:pt x="91105" y="101943"/>
                    <a:pt x="91503" y="101142"/>
                    <a:pt x="91876" y="100331"/>
                  </a:cubicBezTo>
                  <a:cubicBezTo>
                    <a:pt x="91953" y="100164"/>
                    <a:pt x="92044" y="99999"/>
                    <a:pt x="92218" y="99999"/>
                  </a:cubicBezTo>
                  <a:close/>
                  <a:moveTo>
                    <a:pt x="87642" y="121438"/>
                  </a:moveTo>
                  <a:cubicBezTo>
                    <a:pt x="87710" y="121521"/>
                    <a:pt x="87823" y="121576"/>
                    <a:pt x="87804" y="121710"/>
                  </a:cubicBezTo>
                  <a:cubicBezTo>
                    <a:pt x="87749" y="121707"/>
                    <a:pt x="87694" y="121705"/>
                    <a:pt x="87638" y="121705"/>
                  </a:cubicBezTo>
                  <a:cubicBezTo>
                    <a:pt x="87191" y="121705"/>
                    <a:pt x="86744" y="121810"/>
                    <a:pt x="86296" y="121810"/>
                  </a:cubicBezTo>
                  <a:cubicBezTo>
                    <a:pt x="86102" y="121810"/>
                    <a:pt x="85909" y="121790"/>
                    <a:pt x="85715" y="121735"/>
                  </a:cubicBezTo>
                  <a:cubicBezTo>
                    <a:pt x="85723" y="121692"/>
                    <a:pt x="85726" y="121646"/>
                    <a:pt x="85726" y="121602"/>
                  </a:cubicBezTo>
                  <a:cubicBezTo>
                    <a:pt x="85777" y="121590"/>
                    <a:pt x="85827" y="121571"/>
                    <a:pt x="85873" y="121547"/>
                  </a:cubicBezTo>
                  <a:lnTo>
                    <a:pt x="86552" y="121515"/>
                  </a:lnTo>
                  <a:lnTo>
                    <a:pt x="86552" y="121515"/>
                  </a:lnTo>
                  <a:cubicBezTo>
                    <a:pt x="86552" y="121515"/>
                    <a:pt x="86552" y="121516"/>
                    <a:pt x="86552" y="121516"/>
                  </a:cubicBezTo>
                  <a:cubicBezTo>
                    <a:pt x="86708" y="121527"/>
                    <a:pt x="86863" y="121539"/>
                    <a:pt x="87018" y="121539"/>
                  </a:cubicBezTo>
                  <a:cubicBezTo>
                    <a:pt x="87228" y="121539"/>
                    <a:pt x="87437" y="121517"/>
                    <a:pt x="87642" y="121438"/>
                  </a:cubicBezTo>
                  <a:close/>
                  <a:moveTo>
                    <a:pt x="61306" y="1"/>
                  </a:moveTo>
                  <a:cubicBezTo>
                    <a:pt x="60502" y="1"/>
                    <a:pt x="59696" y="77"/>
                    <a:pt x="58892" y="165"/>
                  </a:cubicBezTo>
                  <a:cubicBezTo>
                    <a:pt x="58552" y="201"/>
                    <a:pt x="58211" y="231"/>
                    <a:pt x="57870" y="231"/>
                  </a:cubicBezTo>
                  <a:cubicBezTo>
                    <a:pt x="57681" y="231"/>
                    <a:pt x="57493" y="222"/>
                    <a:pt x="57304" y="200"/>
                  </a:cubicBezTo>
                  <a:cubicBezTo>
                    <a:pt x="56664" y="124"/>
                    <a:pt x="56026" y="94"/>
                    <a:pt x="55388" y="94"/>
                  </a:cubicBezTo>
                  <a:cubicBezTo>
                    <a:pt x="53823" y="94"/>
                    <a:pt x="52263" y="273"/>
                    <a:pt x="50701" y="381"/>
                  </a:cubicBezTo>
                  <a:cubicBezTo>
                    <a:pt x="50168" y="418"/>
                    <a:pt x="49658" y="566"/>
                    <a:pt x="49157" y="746"/>
                  </a:cubicBezTo>
                  <a:cubicBezTo>
                    <a:pt x="47897" y="1198"/>
                    <a:pt x="46632" y="1637"/>
                    <a:pt x="45377" y="2107"/>
                  </a:cubicBezTo>
                  <a:cubicBezTo>
                    <a:pt x="44121" y="2577"/>
                    <a:pt x="42875" y="3084"/>
                    <a:pt x="41832" y="3959"/>
                  </a:cubicBezTo>
                  <a:cubicBezTo>
                    <a:pt x="39697" y="5751"/>
                    <a:pt x="37926" y="7867"/>
                    <a:pt x="36451" y="10222"/>
                  </a:cubicBezTo>
                  <a:cubicBezTo>
                    <a:pt x="35074" y="12423"/>
                    <a:pt x="34193" y="14836"/>
                    <a:pt x="33756" y="17390"/>
                  </a:cubicBezTo>
                  <a:cubicBezTo>
                    <a:pt x="33419" y="19362"/>
                    <a:pt x="32449" y="20924"/>
                    <a:pt x="30990" y="22232"/>
                  </a:cubicBezTo>
                  <a:cubicBezTo>
                    <a:pt x="30636" y="22550"/>
                    <a:pt x="30291" y="22875"/>
                    <a:pt x="29946" y="23202"/>
                  </a:cubicBezTo>
                  <a:cubicBezTo>
                    <a:pt x="29379" y="23742"/>
                    <a:pt x="28838" y="24308"/>
                    <a:pt x="28388" y="24950"/>
                  </a:cubicBezTo>
                  <a:cubicBezTo>
                    <a:pt x="27629" y="26035"/>
                    <a:pt x="27008" y="27179"/>
                    <a:pt x="26833" y="28521"/>
                  </a:cubicBezTo>
                  <a:cubicBezTo>
                    <a:pt x="26590" y="30377"/>
                    <a:pt x="27246" y="31586"/>
                    <a:pt x="28938" y="32357"/>
                  </a:cubicBezTo>
                  <a:cubicBezTo>
                    <a:pt x="29190" y="32472"/>
                    <a:pt x="29457" y="32558"/>
                    <a:pt x="29712" y="32672"/>
                  </a:cubicBezTo>
                  <a:cubicBezTo>
                    <a:pt x="29946" y="32777"/>
                    <a:pt x="30167" y="32919"/>
                    <a:pt x="30218" y="33192"/>
                  </a:cubicBezTo>
                  <a:cubicBezTo>
                    <a:pt x="30328" y="33789"/>
                    <a:pt x="30728" y="34083"/>
                    <a:pt x="31255" y="34287"/>
                  </a:cubicBezTo>
                  <a:cubicBezTo>
                    <a:pt x="31512" y="34386"/>
                    <a:pt x="31772" y="34523"/>
                    <a:pt x="31976" y="34705"/>
                  </a:cubicBezTo>
                  <a:cubicBezTo>
                    <a:pt x="32483" y="35156"/>
                    <a:pt x="33064" y="35385"/>
                    <a:pt x="33714" y="35385"/>
                  </a:cubicBezTo>
                  <a:cubicBezTo>
                    <a:pt x="33774" y="35385"/>
                    <a:pt x="33835" y="35383"/>
                    <a:pt x="33896" y="35379"/>
                  </a:cubicBezTo>
                  <a:cubicBezTo>
                    <a:pt x="33920" y="35378"/>
                    <a:pt x="33942" y="35377"/>
                    <a:pt x="33964" y="35377"/>
                  </a:cubicBezTo>
                  <a:cubicBezTo>
                    <a:pt x="34383" y="35377"/>
                    <a:pt x="34542" y="35641"/>
                    <a:pt x="34673" y="35981"/>
                  </a:cubicBezTo>
                  <a:cubicBezTo>
                    <a:pt x="34778" y="36250"/>
                    <a:pt x="34767" y="36527"/>
                    <a:pt x="34739" y="36806"/>
                  </a:cubicBezTo>
                  <a:cubicBezTo>
                    <a:pt x="34666" y="37529"/>
                    <a:pt x="34629" y="38257"/>
                    <a:pt x="34519" y="38973"/>
                  </a:cubicBezTo>
                  <a:cubicBezTo>
                    <a:pt x="34350" y="40081"/>
                    <a:pt x="34526" y="41134"/>
                    <a:pt x="34887" y="42181"/>
                  </a:cubicBezTo>
                  <a:cubicBezTo>
                    <a:pt x="35469" y="43870"/>
                    <a:pt x="35814" y="45629"/>
                    <a:pt x="36409" y="47315"/>
                  </a:cubicBezTo>
                  <a:cubicBezTo>
                    <a:pt x="36645" y="47986"/>
                    <a:pt x="36610" y="48614"/>
                    <a:pt x="36075" y="49176"/>
                  </a:cubicBezTo>
                  <a:cubicBezTo>
                    <a:pt x="35789" y="49475"/>
                    <a:pt x="35603" y="49868"/>
                    <a:pt x="35340" y="50192"/>
                  </a:cubicBezTo>
                  <a:cubicBezTo>
                    <a:pt x="33213" y="52818"/>
                    <a:pt x="31050" y="55413"/>
                    <a:pt x="28695" y="57842"/>
                  </a:cubicBezTo>
                  <a:cubicBezTo>
                    <a:pt x="26770" y="59826"/>
                    <a:pt x="24862" y="61828"/>
                    <a:pt x="23248" y="64087"/>
                  </a:cubicBezTo>
                  <a:cubicBezTo>
                    <a:pt x="22551" y="65063"/>
                    <a:pt x="21794" y="65998"/>
                    <a:pt x="21092" y="66971"/>
                  </a:cubicBezTo>
                  <a:cubicBezTo>
                    <a:pt x="20603" y="67650"/>
                    <a:pt x="20133" y="68346"/>
                    <a:pt x="19706" y="69065"/>
                  </a:cubicBezTo>
                  <a:cubicBezTo>
                    <a:pt x="19341" y="69676"/>
                    <a:pt x="19589" y="70151"/>
                    <a:pt x="20295" y="70273"/>
                  </a:cubicBezTo>
                  <a:cubicBezTo>
                    <a:pt x="20405" y="70292"/>
                    <a:pt x="20516" y="70299"/>
                    <a:pt x="20626" y="70299"/>
                  </a:cubicBezTo>
                  <a:cubicBezTo>
                    <a:pt x="20904" y="70299"/>
                    <a:pt x="21183" y="70252"/>
                    <a:pt x="21461" y="70219"/>
                  </a:cubicBezTo>
                  <a:cubicBezTo>
                    <a:pt x="22105" y="70140"/>
                    <a:pt x="22708" y="69845"/>
                    <a:pt x="23364" y="69845"/>
                  </a:cubicBezTo>
                  <a:cubicBezTo>
                    <a:pt x="23386" y="69845"/>
                    <a:pt x="23408" y="69845"/>
                    <a:pt x="23430" y="69846"/>
                  </a:cubicBezTo>
                  <a:cubicBezTo>
                    <a:pt x="23487" y="69848"/>
                    <a:pt x="23543" y="69849"/>
                    <a:pt x="23599" y="69849"/>
                  </a:cubicBezTo>
                  <a:cubicBezTo>
                    <a:pt x="24568" y="69849"/>
                    <a:pt x="25465" y="69579"/>
                    <a:pt x="26313" y="69109"/>
                  </a:cubicBezTo>
                  <a:cubicBezTo>
                    <a:pt x="27283" y="68570"/>
                    <a:pt x="28282" y="68381"/>
                    <a:pt x="29327" y="68381"/>
                  </a:cubicBezTo>
                  <a:cubicBezTo>
                    <a:pt x="30149" y="68381"/>
                    <a:pt x="30999" y="68498"/>
                    <a:pt x="31888" y="68654"/>
                  </a:cubicBezTo>
                  <a:cubicBezTo>
                    <a:pt x="31281" y="69002"/>
                    <a:pt x="30774" y="69136"/>
                    <a:pt x="30274" y="69273"/>
                  </a:cubicBezTo>
                  <a:cubicBezTo>
                    <a:pt x="27985" y="69897"/>
                    <a:pt x="25691" y="70498"/>
                    <a:pt x="23405" y="71133"/>
                  </a:cubicBezTo>
                  <a:cubicBezTo>
                    <a:pt x="21493" y="71663"/>
                    <a:pt x="19619" y="72305"/>
                    <a:pt x="17814" y="73132"/>
                  </a:cubicBezTo>
                  <a:cubicBezTo>
                    <a:pt x="15979" y="73971"/>
                    <a:pt x="14698" y="75225"/>
                    <a:pt x="14132" y="77282"/>
                  </a:cubicBezTo>
                  <a:cubicBezTo>
                    <a:pt x="13225" y="80577"/>
                    <a:pt x="13152" y="83841"/>
                    <a:pt x="14003" y="87125"/>
                  </a:cubicBezTo>
                  <a:cubicBezTo>
                    <a:pt x="14209" y="87919"/>
                    <a:pt x="14064" y="88520"/>
                    <a:pt x="13589" y="89139"/>
                  </a:cubicBezTo>
                  <a:cubicBezTo>
                    <a:pt x="12450" y="90622"/>
                    <a:pt x="11346" y="92133"/>
                    <a:pt x="10356" y="93722"/>
                  </a:cubicBezTo>
                  <a:cubicBezTo>
                    <a:pt x="8467" y="96756"/>
                    <a:pt x="6590" y="99795"/>
                    <a:pt x="4724" y="102843"/>
                  </a:cubicBezTo>
                  <a:cubicBezTo>
                    <a:pt x="3485" y="104866"/>
                    <a:pt x="2243" y="106887"/>
                    <a:pt x="1097" y="108966"/>
                  </a:cubicBezTo>
                  <a:cubicBezTo>
                    <a:pt x="606" y="109857"/>
                    <a:pt x="173" y="110776"/>
                    <a:pt x="0" y="111806"/>
                  </a:cubicBezTo>
                  <a:cubicBezTo>
                    <a:pt x="251" y="111614"/>
                    <a:pt x="480" y="111409"/>
                    <a:pt x="650" y="111162"/>
                  </a:cubicBezTo>
                  <a:cubicBezTo>
                    <a:pt x="3917" y="106424"/>
                    <a:pt x="6720" y="101398"/>
                    <a:pt x="9770" y="96524"/>
                  </a:cubicBezTo>
                  <a:cubicBezTo>
                    <a:pt x="10228" y="96747"/>
                    <a:pt x="10398" y="97083"/>
                    <a:pt x="10249" y="97520"/>
                  </a:cubicBezTo>
                  <a:cubicBezTo>
                    <a:pt x="10161" y="97776"/>
                    <a:pt x="9980" y="97999"/>
                    <a:pt x="9963" y="98282"/>
                  </a:cubicBezTo>
                  <a:lnTo>
                    <a:pt x="9963" y="98283"/>
                  </a:lnTo>
                  <a:cubicBezTo>
                    <a:pt x="10240" y="98202"/>
                    <a:pt x="10219" y="97777"/>
                    <a:pt x="10538" y="97764"/>
                  </a:cubicBezTo>
                  <a:cubicBezTo>
                    <a:pt x="11044" y="98245"/>
                    <a:pt x="11074" y="98764"/>
                    <a:pt x="10731" y="99340"/>
                  </a:cubicBezTo>
                  <a:cubicBezTo>
                    <a:pt x="10590" y="99577"/>
                    <a:pt x="10509" y="99850"/>
                    <a:pt x="10401" y="100106"/>
                  </a:cubicBezTo>
                  <a:lnTo>
                    <a:pt x="10616" y="100273"/>
                  </a:lnTo>
                  <a:cubicBezTo>
                    <a:pt x="10786" y="99942"/>
                    <a:pt x="10956" y="99611"/>
                    <a:pt x="11126" y="99280"/>
                  </a:cubicBezTo>
                  <a:cubicBezTo>
                    <a:pt x="11124" y="99044"/>
                    <a:pt x="11275" y="98972"/>
                    <a:pt x="11475" y="98953"/>
                  </a:cubicBezTo>
                  <a:cubicBezTo>
                    <a:pt x="11254" y="98487"/>
                    <a:pt x="11632" y="98255"/>
                    <a:pt x="11874" y="97976"/>
                  </a:cubicBezTo>
                  <a:cubicBezTo>
                    <a:pt x="11875" y="97975"/>
                    <a:pt x="11876" y="97974"/>
                    <a:pt x="11877" y="97974"/>
                  </a:cubicBezTo>
                  <a:cubicBezTo>
                    <a:pt x="11902" y="97974"/>
                    <a:pt x="12047" y="98079"/>
                    <a:pt x="12131" y="98130"/>
                  </a:cubicBezTo>
                  <a:lnTo>
                    <a:pt x="12464" y="98154"/>
                  </a:lnTo>
                  <a:cubicBezTo>
                    <a:pt x="12350" y="98037"/>
                    <a:pt x="12333" y="97841"/>
                    <a:pt x="12153" y="97778"/>
                  </a:cubicBezTo>
                  <a:cubicBezTo>
                    <a:pt x="12044" y="97143"/>
                    <a:pt x="12212" y="96631"/>
                    <a:pt x="12801" y="96306"/>
                  </a:cubicBezTo>
                  <a:cubicBezTo>
                    <a:pt x="12859" y="96503"/>
                    <a:pt x="12907" y="96707"/>
                    <a:pt x="13140" y="96777"/>
                  </a:cubicBezTo>
                  <a:cubicBezTo>
                    <a:pt x="13143" y="96869"/>
                    <a:pt x="13145" y="96962"/>
                    <a:pt x="13238" y="96962"/>
                  </a:cubicBezTo>
                  <a:cubicBezTo>
                    <a:pt x="13257" y="96962"/>
                    <a:pt x="13279" y="96958"/>
                    <a:pt x="13306" y="96950"/>
                  </a:cubicBezTo>
                  <a:lnTo>
                    <a:pt x="13306" y="96950"/>
                  </a:lnTo>
                  <a:cubicBezTo>
                    <a:pt x="13278" y="97495"/>
                    <a:pt x="13018" y="97961"/>
                    <a:pt x="12798" y="98440"/>
                  </a:cubicBezTo>
                  <a:cubicBezTo>
                    <a:pt x="12830" y="98522"/>
                    <a:pt x="12872" y="98592"/>
                    <a:pt x="12969" y="98606"/>
                  </a:cubicBezTo>
                  <a:cubicBezTo>
                    <a:pt x="13223" y="98357"/>
                    <a:pt x="13140" y="97835"/>
                    <a:pt x="13632" y="97780"/>
                  </a:cubicBezTo>
                  <a:cubicBezTo>
                    <a:pt x="13594" y="97339"/>
                    <a:pt x="13808" y="96980"/>
                    <a:pt x="14027" y="96628"/>
                  </a:cubicBezTo>
                  <a:cubicBezTo>
                    <a:pt x="14061" y="96574"/>
                    <a:pt x="14102" y="96555"/>
                    <a:pt x="14145" y="96555"/>
                  </a:cubicBezTo>
                  <a:cubicBezTo>
                    <a:pt x="14201" y="96555"/>
                    <a:pt x="14262" y="96585"/>
                    <a:pt x="14319" y="96606"/>
                  </a:cubicBezTo>
                  <a:cubicBezTo>
                    <a:pt x="14374" y="96720"/>
                    <a:pt x="14428" y="96832"/>
                    <a:pt x="14482" y="96946"/>
                  </a:cubicBezTo>
                  <a:lnTo>
                    <a:pt x="14749" y="96939"/>
                  </a:lnTo>
                  <a:cubicBezTo>
                    <a:pt x="14675" y="96826"/>
                    <a:pt x="14601" y="96713"/>
                    <a:pt x="14528" y="96599"/>
                  </a:cubicBezTo>
                  <a:cubicBezTo>
                    <a:pt x="14503" y="96544"/>
                    <a:pt x="14479" y="96490"/>
                    <a:pt x="14453" y="96435"/>
                  </a:cubicBezTo>
                  <a:cubicBezTo>
                    <a:pt x="14238" y="96046"/>
                    <a:pt x="14471" y="95720"/>
                    <a:pt x="14599" y="95379"/>
                  </a:cubicBezTo>
                  <a:lnTo>
                    <a:pt x="14599" y="95376"/>
                  </a:lnTo>
                  <a:lnTo>
                    <a:pt x="14833" y="95405"/>
                  </a:lnTo>
                  <a:lnTo>
                    <a:pt x="14841" y="95420"/>
                  </a:lnTo>
                  <a:cubicBezTo>
                    <a:pt x="15027" y="95974"/>
                    <a:pt x="15368" y="96443"/>
                    <a:pt x="15664" y="96936"/>
                  </a:cubicBezTo>
                  <a:lnTo>
                    <a:pt x="15868" y="96946"/>
                  </a:lnTo>
                  <a:cubicBezTo>
                    <a:pt x="15649" y="96342"/>
                    <a:pt x="15406" y="95750"/>
                    <a:pt x="15018" y="95229"/>
                  </a:cubicBezTo>
                  <a:cubicBezTo>
                    <a:pt x="14911" y="94903"/>
                    <a:pt x="14925" y="94608"/>
                    <a:pt x="15227" y="94380"/>
                  </a:cubicBezTo>
                  <a:cubicBezTo>
                    <a:pt x="15505" y="94473"/>
                    <a:pt x="15518" y="94752"/>
                    <a:pt x="15653" y="94938"/>
                  </a:cubicBezTo>
                  <a:lnTo>
                    <a:pt x="15888" y="94939"/>
                  </a:lnTo>
                  <a:cubicBezTo>
                    <a:pt x="15771" y="94632"/>
                    <a:pt x="15650" y="94327"/>
                    <a:pt x="15539" y="94017"/>
                  </a:cubicBezTo>
                  <a:cubicBezTo>
                    <a:pt x="15432" y="93719"/>
                    <a:pt x="15619" y="93493"/>
                    <a:pt x="15740" y="93251"/>
                  </a:cubicBezTo>
                  <a:cubicBezTo>
                    <a:pt x="15800" y="93132"/>
                    <a:pt x="15876" y="93076"/>
                    <a:pt x="15971" y="93076"/>
                  </a:cubicBezTo>
                  <a:cubicBezTo>
                    <a:pt x="16022" y="93076"/>
                    <a:pt x="16079" y="93092"/>
                    <a:pt x="16141" y="93124"/>
                  </a:cubicBezTo>
                  <a:cubicBezTo>
                    <a:pt x="17120" y="95562"/>
                    <a:pt x="18313" y="97891"/>
                    <a:pt x="19752" y="100091"/>
                  </a:cubicBezTo>
                  <a:cubicBezTo>
                    <a:pt x="19965" y="100418"/>
                    <a:pt x="20193" y="100737"/>
                    <a:pt x="20387" y="101075"/>
                  </a:cubicBezTo>
                  <a:cubicBezTo>
                    <a:pt x="20667" y="101562"/>
                    <a:pt x="20638" y="101611"/>
                    <a:pt x="20087" y="101808"/>
                  </a:cubicBezTo>
                  <a:cubicBezTo>
                    <a:pt x="19319" y="102084"/>
                    <a:pt x="19021" y="102495"/>
                    <a:pt x="19005" y="103301"/>
                  </a:cubicBezTo>
                  <a:cubicBezTo>
                    <a:pt x="19001" y="103435"/>
                    <a:pt x="19067" y="103577"/>
                    <a:pt x="18936" y="103718"/>
                  </a:cubicBezTo>
                  <a:cubicBezTo>
                    <a:pt x="18878" y="103728"/>
                    <a:pt x="18801" y="103746"/>
                    <a:pt x="18722" y="103753"/>
                  </a:cubicBezTo>
                  <a:cubicBezTo>
                    <a:pt x="17390" y="103867"/>
                    <a:pt x="16959" y="104245"/>
                    <a:pt x="16785" y="105573"/>
                  </a:cubicBezTo>
                  <a:cubicBezTo>
                    <a:pt x="16742" y="105910"/>
                    <a:pt x="16543" y="105964"/>
                    <a:pt x="16325" y="106075"/>
                  </a:cubicBezTo>
                  <a:cubicBezTo>
                    <a:pt x="15779" y="106353"/>
                    <a:pt x="15442" y="106804"/>
                    <a:pt x="15519" y="107416"/>
                  </a:cubicBezTo>
                  <a:cubicBezTo>
                    <a:pt x="15576" y="107866"/>
                    <a:pt x="15364" y="107978"/>
                    <a:pt x="15029" y="108121"/>
                  </a:cubicBezTo>
                  <a:cubicBezTo>
                    <a:pt x="14492" y="108353"/>
                    <a:pt x="14060" y="108706"/>
                    <a:pt x="14123" y="109378"/>
                  </a:cubicBezTo>
                  <a:cubicBezTo>
                    <a:pt x="14151" y="109670"/>
                    <a:pt x="13983" y="109755"/>
                    <a:pt x="13767" y="109857"/>
                  </a:cubicBezTo>
                  <a:cubicBezTo>
                    <a:pt x="12986" y="110229"/>
                    <a:pt x="12436" y="110784"/>
                    <a:pt x="12445" y="111715"/>
                  </a:cubicBezTo>
                  <a:cubicBezTo>
                    <a:pt x="12448" y="112058"/>
                    <a:pt x="12244" y="112108"/>
                    <a:pt x="11983" y="112182"/>
                  </a:cubicBezTo>
                  <a:cubicBezTo>
                    <a:pt x="11258" y="112386"/>
                    <a:pt x="10818" y="112866"/>
                    <a:pt x="10860" y="113636"/>
                  </a:cubicBezTo>
                  <a:cubicBezTo>
                    <a:pt x="10879" y="113981"/>
                    <a:pt x="10761" y="114042"/>
                    <a:pt x="10487" y="114131"/>
                  </a:cubicBezTo>
                  <a:cubicBezTo>
                    <a:pt x="9611" y="114413"/>
                    <a:pt x="9230" y="114862"/>
                    <a:pt x="9264" y="115690"/>
                  </a:cubicBezTo>
                  <a:cubicBezTo>
                    <a:pt x="9280" y="116084"/>
                    <a:pt x="9168" y="116218"/>
                    <a:pt x="8824" y="116329"/>
                  </a:cubicBezTo>
                  <a:cubicBezTo>
                    <a:pt x="8157" y="116546"/>
                    <a:pt x="7837" y="117023"/>
                    <a:pt x="7912" y="117740"/>
                  </a:cubicBezTo>
                  <a:cubicBezTo>
                    <a:pt x="7925" y="117876"/>
                    <a:pt x="7913" y="118015"/>
                    <a:pt x="7913" y="118157"/>
                  </a:cubicBezTo>
                  <a:cubicBezTo>
                    <a:pt x="7530" y="118322"/>
                    <a:pt x="7073" y="118340"/>
                    <a:pt x="6835" y="118746"/>
                  </a:cubicBezTo>
                  <a:cubicBezTo>
                    <a:pt x="6771" y="118856"/>
                    <a:pt x="6629" y="118969"/>
                    <a:pt x="6751" y="119107"/>
                  </a:cubicBezTo>
                  <a:cubicBezTo>
                    <a:pt x="6796" y="119157"/>
                    <a:pt x="6839" y="119176"/>
                    <a:pt x="6881" y="119176"/>
                  </a:cubicBezTo>
                  <a:cubicBezTo>
                    <a:pt x="6965" y="119176"/>
                    <a:pt x="7040" y="119096"/>
                    <a:pt x="7095" y="119033"/>
                  </a:cubicBezTo>
                  <a:cubicBezTo>
                    <a:pt x="7231" y="118878"/>
                    <a:pt x="7362" y="118736"/>
                    <a:pt x="7545" y="118736"/>
                  </a:cubicBezTo>
                  <a:cubicBezTo>
                    <a:pt x="7619" y="118736"/>
                    <a:pt x="7701" y="118759"/>
                    <a:pt x="7795" y="118814"/>
                  </a:cubicBezTo>
                  <a:cubicBezTo>
                    <a:pt x="7796" y="119201"/>
                    <a:pt x="7359" y="119459"/>
                    <a:pt x="7441" y="119873"/>
                  </a:cubicBezTo>
                  <a:cubicBezTo>
                    <a:pt x="7504" y="119895"/>
                    <a:pt x="7560" y="119905"/>
                    <a:pt x="7611" y="119905"/>
                  </a:cubicBezTo>
                  <a:cubicBezTo>
                    <a:pt x="7845" y="119905"/>
                    <a:pt x="7951" y="119692"/>
                    <a:pt x="8068" y="119549"/>
                  </a:cubicBezTo>
                  <a:cubicBezTo>
                    <a:pt x="8455" y="119074"/>
                    <a:pt x="8813" y="118575"/>
                    <a:pt x="9178" y="118082"/>
                  </a:cubicBezTo>
                  <a:cubicBezTo>
                    <a:pt x="12429" y="113687"/>
                    <a:pt x="15585" y="109219"/>
                    <a:pt x="18987" y="104937"/>
                  </a:cubicBezTo>
                  <a:cubicBezTo>
                    <a:pt x="19593" y="104176"/>
                    <a:pt x="20210" y="103424"/>
                    <a:pt x="20814" y="102662"/>
                  </a:cubicBezTo>
                  <a:cubicBezTo>
                    <a:pt x="20919" y="102529"/>
                    <a:pt x="21012" y="102453"/>
                    <a:pt x="21109" y="102453"/>
                  </a:cubicBezTo>
                  <a:cubicBezTo>
                    <a:pt x="21197" y="102453"/>
                    <a:pt x="21287" y="102516"/>
                    <a:pt x="21392" y="102656"/>
                  </a:cubicBezTo>
                  <a:cubicBezTo>
                    <a:pt x="21844" y="103263"/>
                    <a:pt x="21666" y="104419"/>
                    <a:pt x="21013" y="104840"/>
                  </a:cubicBezTo>
                  <a:cubicBezTo>
                    <a:pt x="20485" y="105181"/>
                    <a:pt x="19968" y="105558"/>
                    <a:pt x="19856" y="106202"/>
                  </a:cubicBezTo>
                  <a:cubicBezTo>
                    <a:pt x="19749" y="106819"/>
                    <a:pt x="19405" y="107077"/>
                    <a:pt x="18851" y="107253"/>
                  </a:cubicBezTo>
                  <a:cubicBezTo>
                    <a:pt x="17776" y="107593"/>
                    <a:pt x="17218" y="108399"/>
                    <a:pt x="17137" y="109493"/>
                  </a:cubicBezTo>
                  <a:cubicBezTo>
                    <a:pt x="17102" y="109975"/>
                    <a:pt x="16953" y="110251"/>
                    <a:pt x="16508" y="110446"/>
                  </a:cubicBezTo>
                  <a:cubicBezTo>
                    <a:pt x="15827" y="110745"/>
                    <a:pt x="15383" y="111283"/>
                    <a:pt x="15308" y="112039"/>
                  </a:cubicBezTo>
                  <a:cubicBezTo>
                    <a:pt x="15263" y="112488"/>
                    <a:pt x="15061" y="112717"/>
                    <a:pt x="14661" y="112901"/>
                  </a:cubicBezTo>
                  <a:cubicBezTo>
                    <a:pt x="13953" y="113228"/>
                    <a:pt x="13375" y="113742"/>
                    <a:pt x="13210" y="114531"/>
                  </a:cubicBezTo>
                  <a:cubicBezTo>
                    <a:pt x="13112" y="114994"/>
                    <a:pt x="12856" y="115245"/>
                    <a:pt x="12521" y="115510"/>
                  </a:cubicBezTo>
                  <a:cubicBezTo>
                    <a:pt x="11976" y="115941"/>
                    <a:pt x="11593" y="116476"/>
                    <a:pt x="11663" y="117226"/>
                  </a:cubicBezTo>
                  <a:cubicBezTo>
                    <a:pt x="11586" y="117520"/>
                    <a:pt x="11653" y="117880"/>
                    <a:pt x="11291" y="118042"/>
                  </a:cubicBezTo>
                  <a:cubicBezTo>
                    <a:pt x="10663" y="118295"/>
                    <a:pt x="10648" y="118310"/>
                    <a:pt x="10622" y="118717"/>
                  </a:cubicBezTo>
                  <a:cubicBezTo>
                    <a:pt x="10623" y="118718"/>
                    <a:pt x="10623" y="118720"/>
                    <a:pt x="10623" y="118721"/>
                  </a:cubicBezTo>
                  <a:lnTo>
                    <a:pt x="10620" y="118718"/>
                  </a:lnTo>
                  <a:cubicBezTo>
                    <a:pt x="10568" y="118703"/>
                    <a:pt x="10525" y="118695"/>
                    <a:pt x="10490" y="118695"/>
                  </a:cubicBezTo>
                  <a:cubicBezTo>
                    <a:pt x="10297" y="118695"/>
                    <a:pt x="10317" y="118902"/>
                    <a:pt x="10285" y="119061"/>
                  </a:cubicBezTo>
                  <a:cubicBezTo>
                    <a:pt x="10241" y="119186"/>
                    <a:pt x="10147" y="119319"/>
                    <a:pt x="10162" y="119437"/>
                  </a:cubicBezTo>
                  <a:cubicBezTo>
                    <a:pt x="10218" y="119860"/>
                    <a:pt x="9987" y="120017"/>
                    <a:pt x="9630" y="120086"/>
                  </a:cubicBezTo>
                  <a:cubicBezTo>
                    <a:pt x="9623" y="120085"/>
                    <a:pt x="9616" y="120085"/>
                    <a:pt x="9609" y="120085"/>
                  </a:cubicBezTo>
                  <a:cubicBezTo>
                    <a:pt x="9538" y="120085"/>
                    <a:pt x="9491" y="120121"/>
                    <a:pt x="9499" y="120198"/>
                  </a:cubicBezTo>
                  <a:cubicBezTo>
                    <a:pt x="9506" y="120261"/>
                    <a:pt x="9538" y="120312"/>
                    <a:pt x="9605" y="120312"/>
                  </a:cubicBezTo>
                  <a:cubicBezTo>
                    <a:pt x="9616" y="120312"/>
                    <a:pt x="9629" y="120311"/>
                    <a:pt x="9642" y="120308"/>
                  </a:cubicBezTo>
                  <a:cubicBezTo>
                    <a:pt x="9735" y="120358"/>
                    <a:pt x="9831" y="120374"/>
                    <a:pt x="9928" y="120374"/>
                  </a:cubicBezTo>
                  <a:cubicBezTo>
                    <a:pt x="10099" y="120374"/>
                    <a:pt x="10272" y="120323"/>
                    <a:pt x="10438" y="120321"/>
                  </a:cubicBezTo>
                  <a:cubicBezTo>
                    <a:pt x="10652" y="120319"/>
                    <a:pt x="10821" y="120234"/>
                    <a:pt x="10843" y="120076"/>
                  </a:cubicBezTo>
                  <a:cubicBezTo>
                    <a:pt x="10856" y="120078"/>
                    <a:pt x="10869" y="120079"/>
                    <a:pt x="10883" y="120079"/>
                  </a:cubicBezTo>
                  <a:cubicBezTo>
                    <a:pt x="10946" y="120079"/>
                    <a:pt x="11019" y="120059"/>
                    <a:pt x="11088" y="120024"/>
                  </a:cubicBezTo>
                  <a:cubicBezTo>
                    <a:pt x="11742" y="119704"/>
                    <a:pt x="12249" y="119248"/>
                    <a:pt x="12286" y="118449"/>
                  </a:cubicBezTo>
                  <a:cubicBezTo>
                    <a:pt x="12297" y="118206"/>
                    <a:pt x="12211" y="117936"/>
                    <a:pt x="12502" y="117786"/>
                  </a:cubicBezTo>
                  <a:cubicBezTo>
                    <a:pt x="13242" y="117407"/>
                    <a:pt x="13463" y="116744"/>
                    <a:pt x="13489" y="115979"/>
                  </a:cubicBezTo>
                  <a:cubicBezTo>
                    <a:pt x="13500" y="115669"/>
                    <a:pt x="13628" y="115467"/>
                    <a:pt x="13908" y="115320"/>
                  </a:cubicBezTo>
                  <a:cubicBezTo>
                    <a:pt x="14227" y="115150"/>
                    <a:pt x="14534" y="114957"/>
                    <a:pt x="14825" y="114741"/>
                  </a:cubicBezTo>
                  <a:cubicBezTo>
                    <a:pt x="15239" y="114437"/>
                    <a:pt x="15596" y="114060"/>
                    <a:pt x="15661" y="113537"/>
                  </a:cubicBezTo>
                  <a:cubicBezTo>
                    <a:pt x="15714" y="113115"/>
                    <a:pt x="15937" y="112933"/>
                    <a:pt x="16282" y="112747"/>
                  </a:cubicBezTo>
                  <a:cubicBezTo>
                    <a:pt x="16950" y="112387"/>
                    <a:pt x="17399" y="111811"/>
                    <a:pt x="17528" y="111055"/>
                  </a:cubicBezTo>
                  <a:cubicBezTo>
                    <a:pt x="17598" y="110645"/>
                    <a:pt x="17805" y="110438"/>
                    <a:pt x="18151" y="110256"/>
                  </a:cubicBezTo>
                  <a:cubicBezTo>
                    <a:pt x="19219" y="109692"/>
                    <a:pt x="19919" y="108813"/>
                    <a:pt x="20170" y="107628"/>
                  </a:cubicBezTo>
                  <a:cubicBezTo>
                    <a:pt x="20244" y="107278"/>
                    <a:pt x="20437" y="107119"/>
                    <a:pt x="20701" y="106944"/>
                  </a:cubicBezTo>
                  <a:cubicBezTo>
                    <a:pt x="21292" y="106551"/>
                    <a:pt x="21800" y="106085"/>
                    <a:pt x="21915" y="105324"/>
                  </a:cubicBezTo>
                  <a:cubicBezTo>
                    <a:pt x="21974" y="104937"/>
                    <a:pt x="22258" y="104789"/>
                    <a:pt x="22594" y="104711"/>
                  </a:cubicBezTo>
                  <a:lnTo>
                    <a:pt x="22594" y="104711"/>
                  </a:lnTo>
                  <a:cubicBezTo>
                    <a:pt x="23226" y="105654"/>
                    <a:pt x="23225" y="105654"/>
                    <a:pt x="22535" y="106543"/>
                  </a:cubicBezTo>
                  <a:cubicBezTo>
                    <a:pt x="20194" y="109562"/>
                    <a:pt x="17856" y="112582"/>
                    <a:pt x="15698" y="115738"/>
                  </a:cubicBezTo>
                  <a:cubicBezTo>
                    <a:pt x="15551" y="115953"/>
                    <a:pt x="15281" y="116133"/>
                    <a:pt x="15391" y="116464"/>
                  </a:cubicBezTo>
                  <a:cubicBezTo>
                    <a:pt x="15471" y="116444"/>
                    <a:pt x="15554" y="116434"/>
                    <a:pt x="15630" y="116403"/>
                  </a:cubicBezTo>
                  <a:cubicBezTo>
                    <a:pt x="15784" y="116340"/>
                    <a:pt x="15865" y="116068"/>
                    <a:pt x="16026" y="116068"/>
                  </a:cubicBezTo>
                  <a:cubicBezTo>
                    <a:pt x="16061" y="116068"/>
                    <a:pt x="16100" y="116081"/>
                    <a:pt x="16144" y="116112"/>
                  </a:cubicBezTo>
                  <a:cubicBezTo>
                    <a:pt x="16424" y="116306"/>
                    <a:pt x="16253" y="116622"/>
                    <a:pt x="16157" y="116870"/>
                  </a:cubicBezTo>
                  <a:cubicBezTo>
                    <a:pt x="15944" y="117424"/>
                    <a:pt x="15644" y="117649"/>
                    <a:pt x="15105" y="117649"/>
                  </a:cubicBezTo>
                  <a:cubicBezTo>
                    <a:pt x="15018" y="117649"/>
                    <a:pt x="14926" y="117644"/>
                    <a:pt x="14826" y="117632"/>
                  </a:cubicBezTo>
                  <a:cubicBezTo>
                    <a:pt x="14953" y="117465"/>
                    <a:pt x="15084" y="117298"/>
                    <a:pt x="15206" y="117126"/>
                  </a:cubicBezTo>
                  <a:cubicBezTo>
                    <a:pt x="15277" y="117025"/>
                    <a:pt x="15277" y="116929"/>
                    <a:pt x="15142" y="116873"/>
                  </a:cubicBezTo>
                  <a:cubicBezTo>
                    <a:pt x="14709" y="116956"/>
                    <a:pt x="14507" y="117198"/>
                    <a:pt x="14596" y="117504"/>
                  </a:cubicBezTo>
                  <a:cubicBezTo>
                    <a:pt x="14585" y="117503"/>
                    <a:pt x="14574" y="117502"/>
                    <a:pt x="14563" y="117502"/>
                  </a:cubicBezTo>
                  <a:cubicBezTo>
                    <a:pt x="14474" y="117502"/>
                    <a:pt x="14389" y="117555"/>
                    <a:pt x="14309" y="117668"/>
                  </a:cubicBezTo>
                  <a:cubicBezTo>
                    <a:pt x="13722" y="118291"/>
                    <a:pt x="13215" y="118974"/>
                    <a:pt x="12821" y="119737"/>
                  </a:cubicBezTo>
                  <a:cubicBezTo>
                    <a:pt x="12556" y="120278"/>
                    <a:pt x="12600" y="120458"/>
                    <a:pt x="13052" y="120458"/>
                  </a:cubicBezTo>
                  <a:cubicBezTo>
                    <a:pt x="13099" y="120458"/>
                    <a:pt x="13152" y="120456"/>
                    <a:pt x="13208" y="120452"/>
                  </a:cubicBezTo>
                  <a:cubicBezTo>
                    <a:pt x="14055" y="120396"/>
                    <a:pt x="14734" y="119757"/>
                    <a:pt x="14907" y="118761"/>
                  </a:cubicBezTo>
                  <a:cubicBezTo>
                    <a:pt x="14972" y="118385"/>
                    <a:pt x="15070" y="118193"/>
                    <a:pt x="15468" y="118086"/>
                  </a:cubicBezTo>
                  <a:cubicBezTo>
                    <a:pt x="16484" y="117810"/>
                    <a:pt x="17087" y="117146"/>
                    <a:pt x="17122" y="116053"/>
                  </a:cubicBezTo>
                  <a:cubicBezTo>
                    <a:pt x="17127" y="115870"/>
                    <a:pt x="17135" y="115742"/>
                    <a:pt x="17358" y="115696"/>
                  </a:cubicBezTo>
                  <a:cubicBezTo>
                    <a:pt x="18311" y="115500"/>
                    <a:pt x="18758" y="114846"/>
                    <a:pt x="18879" y="113936"/>
                  </a:cubicBezTo>
                  <a:cubicBezTo>
                    <a:pt x="18922" y="113607"/>
                    <a:pt x="19050" y="113488"/>
                    <a:pt x="19387" y="113421"/>
                  </a:cubicBezTo>
                  <a:cubicBezTo>
                    <a:pt x="20428" y="113210"/>
                    <a:pt x="20998" y="112515"/>
                    <a:pt x="20984" y="111492"/>
                  </a:cubicBezTo>
                  <a:cubicBezTo>
                    <a:pt x="20980" y="111193"/>
                    <a:pt x="21003" y="111057"/>
                    <a:pt x="21328" y="110974"/>
                  </a:cubicBezTo>
                  <a:cubicBezTo>
                    <a:pt x="21863" y="110836"/>
                    <a:pt x="22257" y="110482"/>
                    <a:pt x="22488" y="109967"/>
                  </a:cubicBezTo>
                  <a:cubicBezTo>
                    <a:pt x="22662" y="109579"/>
                    <a:pt x="22652" y="109164"/>
                    <a:pt x="22629" y="108699"/>
                  </a:cubicBezTo>
                  <a:lnTo>
                    <a:pt x="22629" y="108699"/>
                  </a:lnTo>
                  <a:cubicBezTo>
                    <a:pt x="22665" y="108701"/>
                    <a:pt x="22701" y="108702"/>
                    <a:pt x="22735" y="108702"/>
                  </a:cubicBezTo>
                  <a:cubicBezTo>
                    <a:pt x="23476" y="108702"/>
                    <a:pt x="23930" y="108189"/>
                    <a:pt x="24442" y="107742"/>
                  </a:cubicBezTo>
                  <a:cubicBezTo>
                    <a:pt x="25718" y="109716"/>
                    <a:pt x="27205" y="111455"/>
                    <a:pt x="28610" y="113258"/>
                  </a:cubicBezTo>
                  <a:cubicBezTo>
                    <a:pt x="28867" y="113588"/>
                    <a:pt x="29138" y="113905"/>
                    <a:pt x="29381" y="114246"/>
                  </a:cubicBezTo>
                  <a:cubicBezTo>
                    <a:pt x="29660" y="114638"/>
                    <a:pt x="29580" y="114788"/>
                    <a:pt x="29075" y="114865"/>
                  </a:cubicBezTo>
                  <a:cubicBezTo>
                    <a:pt x="28965" y="114881"/>
                    <a:pt x="28855" y="114885"/>
                    <a:pt x="28743" y="114895"/>
                  </a:cubicBezTo>
                  <a:cubicBezTo>
                    <a:pt x="28672" y="114887"/>
                    <a:pt x="28602" y="114883"/>
                    <a:pt x="28532" y="114883"/>
                  </a:cubicBezTo>
                  <a:cubicBezTo>
                    <a:pt x="28120" y="114883"/>
                    <a:pt x="27733" y="115019"/>
                    <a:pt x="27335" y="115142"/>
                  </a:cubicBezTo>
                  <a:cubicBezTo>
                    <a:pt x="27642" y="115174"/>
                    <a:pt x="27942" y="115166"/>
                    <a:pt x="28223" y="115286"/>
                  </a:cubicBezTo>
                  <a:lnTo>
                    <a:pt x="28772" y="115122"/>
                  </a:lnTo>
                  <a:cubicBezTo>
                    <a:pt x="28988" y="115103"/>
                    <a:pt x="29205" y="115083"/>
                    <a:pt x="29422" y="115066"/>
                  </a:cubicBezTo>
                  <a:cubicBezTo>
                    <a:pt x="29485" y="115061"/>
                    <a:pt x="29545" y="115059"/>
                    <a:pt x="29602" y="115059"/>
                  </a:cubicBezTo>
                  <a:cubicBezTo>
                    <a:pt x="30162" y="115059"/>
                    <a:pt x="30401" y="115317"/>
                    <a:pt x="30575" y="116051"/>
                  </a:cubicBezTo>
                  <a:cubicBezTo>
                    <a:pt x="30243" y="116103"/>
                    <a:pt x="29907" y="116212"/>
                    <a:pt x="29579" y="116212"/>
                  </a:cubicBezTo>
                  <a:cubicBezTo>
                    <a:pt x="29541" y="116212"/>
                    <a:pt x="29503" y="116211"/>
                    <a:pt x="29465" y="116208"/>
                  </a:cubicBezTo>
                  <a:cubicBezTo>
                    <a:pt x="29413" y="116203"/>
                    <a:pt x="29363" y="116201"/>
                    <a:pt x="29315" y="116201"/>
                  </a:cubicBezTo>
                  <a:cubicBezTo>
                    <a:pt x="29030" y="116201"/>
                    <a:pt x="28792" y="116278"/>
                    <a:pt x="28557" y="116435"/>
                  </a:cubicBezTo>
                  <a:lnTo>
                    <a:pt x="28568" y="116362"/>
                  </a:lnTo>
                  <a:cubicBezTo>
                    <a:pt x="28531" y="116358"/>
                    <a:pt x="28494" y="116356"/>
                    <a:pt x="28458" y="116356"/>
                  </a:cubicBezTo>
                  <a:cubicBezTo>
                    <a:pt x="28104" y="116356"/>
                    <a:pt x="27786" y="116533"/>
                    <a:pt x="27444" y="116596"/>
                  </a:cubicBezTo>
                  <a:lnTo>
                    <a:pt x="27410" y="116671"/>
                  </a:lnTo>
                  <a:cubicBezTo>
                    <a:pt x="27443" y="116667"/>
                    <a:pt x="27476" y="116665"/>
                    <a:pt x="27509" y="116665"/>
                  </a:cubicBezTo>
                  <a:cubicBezTo>
                    <a:pt x="27817" y="116665"/>
                    <a:pt x="28087" y="116846"/>
                    <a:pt x="28389" y="116875"/>
                  </a:cubicBezTo>
                  <a:cubicBezTo>
                    <a:pt x="28381" y="116741"/>
                    <a:pt x="28521" y="116700"/>
                    <a:pt x="28570" y="116602"/>
                  </a:cubicBezTo>
                  <a:cubicBezTo>
                    <a:pt x="28639" y="116588"/>
                    <a:pt x="28705" y="116581"/>
                    <a:pt x="28770" y="116581"/>
                  </a:cubicBezTo>
                  <a:cubicBezTo>
                    <a:pt x="29066" y="116581"/>
                    <a:pt x="29322" y="116716"/>
                    <a:pt x="29567" y="116893"/>
                  </a:cubicBezTo>
                  <a:cubicBezTo>
                    <a:pt x="29665" y="117266"/>
                    <a:pt x="29978" y="117470"/>
                    <a:pt x="30222" y="117728"/>
                  </a:cubicBezTo>
                  <a:cubicBezTo>
                    <a:pt x="30090" y="117896"/>
                    <a:pt x="29936" y="117952"/>
                    <a:pt x="29771" y="117952"/>
                  </a:cubicBezTo>
                  <a:cubicBezTo>
                    <a:pt x="29655" y="117952"/>
                    <a:pt x="29533" y="117924"/>
                    <a:pt x="29410" y="117886"/>
                  </a:cubicBezTo>
                  <a:lnTo>
                    <a:pt x="29131" y="117890"/>
                  </a:lnTo>
                  <a:lnTo>
                    <a:pt x="29082" y="118096"/>
                  </a:lnTo>
                  <a:cubicBezTo>
                    <a:pt x="28825" y="118097"/>
                    <a:pt x="28553" y="118202"/>
                    <a:pt x="28297" y="118202"/>
                  </a:cubicBezTo>
                  <a:cubicBezTo>
                    <a:pt x="28093" y="118202"/>
                    <a:pt x="27900" y="118136"/>
                    <a:pt x="27732" y="117898"/>
                  </a:cubicBezTo>
                  <a:lnTo>
                    <a:pt x="27732" y="117898"/>
                  </a:lnTo>
                  <a:cubicBezTo>
                    <a:pt x="27882" y="118335"/>
                    <a:pt x="27531" y="118271"/>
                    <a:pt x="27221" y="118340"/>
                  </a:cubicBezTo>
                  <a:cubicBezTo>
                    <a:pt x="27304" y="118324"/>
                    <a:pt x="27382" y="118317"/>
                    <a:pt x="27457" y="118317"/>
                  </a:cubicBezTo>
                  <a:cubicBezTo>
                    <a:pt x="27813" y="118317"/>
                    <a:pt x="28095" y="118476"/>
                    <a:pt x="28395" y="118555"/>
                  </a:cubicBezTo>
                  <a:cubicBezTo>
                    <a:pt x="28549" y="118275"/>
                    <a:pt x="28870" y="118461"/>
                    <a:pt x="29075" y="118323"/>
                  </a:cubicBezTo>
                  <a:cubicBezTo>
                    <a:pt x="29115" y="118318"/>
                    <a:pt x="29154" y="118315"/>
                    <a:pt x="29191" y="118315"/>
                  </a:cubicBezTo>
                  <a:cubicBezTo>
                    <a:pt x="29469" y="118315"/>
                    <a:pt x="29685" y="118464"/>
                    <a:pt x="29881" y="118659"/>
                  </a:cubicBezTo>
                  <a:cubicBezTo>
                    <a:pt x="29894" y="118562"/>
                    <a:pt x="29909" y="118466"/>
                    <a:pt x="29922" y="118369"/>
                  </a:cubicBezTo>
                  <a:cubicBezTo>
                    <a:pt x="30058" y="118239"/>
                    <a:pt x="30199" y="118180"/>
                    <a:pt x="30344" y="118180"/>
                  </a:cubicBezTo>
                  <a:cubicBezTo>
                    <a:pt x="30473" y="118180"/>
                    <a:pt x="30605" y="118226"/>
                    <a:pt x="30740" y="118310"/>
                  </a:cubicBezTo>
                  <a:cubicBezTo>
                    <a:pt x="30815" y="118357"/>
                    <a:pt x="30876" y="118450"/>
                    <a:pt x="30962" y="118450"/>
                  </a:cubicBezTo>
                  <a:cubicBezTo>
                    <a:pt x="30992" y="118450"/>
                    <a:pt x="31025" y="118439"/>
                    <a:pt x="31063" y="118409"/>
                  </a:cubicBezTo>
                  <a:lnTo>
                    <a:pt x="31063" y="118409"/>
                  </a:lnTo>
                  <a:cubicBezTo>
                    <a:pt x="31015" y="118538"/>
                    <a:pt x="31026" y="118608"/>
                    <a:pt x="31106" y="118608"/>
                  </a:cubicBezTo>
                  <a:cubicBezTo>
                    <a:pt x="31138" y="118608"/>
                    <a:pt x="31180" y="118597"/>
                    <a:pt x="31233" y="118575"/>
                  </a:cubicBezTo>
                  <a:lnTo>
                    <a:pt x="31233" y="118575"/>
                  </a:lnTo>
                  <a:cubicBezTo>
                    <a:pt x="31218" y="118629"/>
                    <a:pt x="31155" y="118673"/>
                    <a:pt x="31228" y="118748"/>
                  </a:cubicBezTo>
                  <a:cubicBezTo>
                    <a:pt x="31253" y="118775"/>
                    <a:pt x="31275" y="118784"/>
                    <a:pt x="31295" y="118784"/>
                  </a:cubicBezTo>
                  <a:cubicBezTo>
                    <a:pt x="31309" y="118784"/>
                    <a:pt x="31321" y="118779"/>
                    <a:pt x="31334" y="118774"/>
                  </a:cubicBezTo>
                  <a:lnTo>
                    <a:pt x="31334" y="118774"/>
                  </a:lnTo>
                  <a:cubicBezTo>
                    <a:pt x="31322" y="118795"/>
                    <a:pt x="31322" y="118821"/>
                    <a:pt x="31334" y="118854"/>
                  </a:cubicBezTo>
                  <a:cubicBezTo>
                    <a:pt x="31414" y="119008"/>
                    <a:pt x="31446" y="119152"/>
                    <a:pt x="31249" y="119247"/>
                  </a:cubicBezTo>
                  <a:lnTo>
                    <a:pt x="30768" y="119215"/>
                  </a:lnTo>
                  <a:lnTo>
                    <a:pt x="29922" y="118370"/>
                  </a:lnTo>
                  <a:cubicBezTo>
                    <a:pt x="29909" y="118467"/>
                    <a:pt x="29894" y="118563"/>
                    <a:pt x="29881" y="118660"/>
                  </a:cubicBezTo>
                  <a:cubicBezTo>
                    <a:pt x="29997" y="118905"/>
                    <a:pt x="30203" y="119067"/>
                    <a:pt x="30406" y="119234"/>
                  </a:cubicBezTo>
                  <a:cubicBezTo>
                    <a:pt x="30373" y="119416"/>
                    <a:pt x="30227" y="119404"/>
                    <a:pt x="30094" y="119413"/>
                  </a:cubicBezTo>
                  <a:cubicBezTo>
                    <a:pt x="30447" y="119643"/>
                    <a:pt x="30906" y="119627"/>
                    <a:pt x="31240" y="119904"/>
                  </a:cubicBezTo>
                  <a:cubicBezTo>
                    <a:pt x="31229" y="120017"/>
                    <a:pt x="31271" y="120078"/>
                    <a:pt x="31374" y="120078"/>
                  </a:cubicBezTo>
                  <a:cubicBezTo>
                    <a:pt x="31385" y="120078"/>
                    <a:pt x="31396" y="120077"/>
                    <a:pt x="31409" y="120076"/>
                  </a:cubicBezTo>
                  <a:lnTo>
                    <a:pt x="31409" y="120076"/>
                  </a:lnTo>
                  <a:lnTo>
                    <a:pt x="31388" y="120393"/>
                  </a:lnTo>
                  <a:cubicBezTo>
                    <a:pt x="31340" y="120396"/>
                    <a:pt x="31295" y="120407"/>
                    <a:pt x="31251" y="120427"/>
                  </a:cubicBezTo>
                  <a:lnTo>
                    <a:pt x="30894" y="120463"/>
                  </a:lnTo>
                  <a:lnTo>
                    <a:pt x="30894" y="120463"/>
                  </a:lnTo>
                  <a:cubicBezTo>
                    <a:pt x="30705" y="120453"/>
                    <a:pt x="30521" y="120429"/>
                    <a:pt x="30368" y="120304"/>
                  </a:cubicBezTo>
                  <a:cubicBezTo>
                    <a:pt x="30184" y="120031"/>
                    <a:pt x="29822" y="119878"/>
                    <a:pt x="29816" y="119484"/>
                  </a:cubicBezTo>
                  <a:cubicBezTo>
                    <a:pt x="29778" y="119497"/>
                    <a:pt x="29742" y="119502"/>
                    <a:pt x="29708" y="119502"/>
                  </a:cubicBezTo>
                  <a:cubicBezTo>
                    <a:pt x="29541" y="119502"/>
                    <a:pt x="29421" y="119371"/>
                    <a:pt x="29283" y="119293"/>
                  </a:cubicBezTo>
                  <a:cubicBezTo>
                    <a:pt x="29228" y="119353"/>
                    <a:pt x="29174" y="119413"/>
                    <a:pt x="29120" y="119472"/>
                  </a:cubicBezTo>
                  <a:cubicBezTo>
                    <a:pt x="29223" y="119776"/>
                    <a:pt x="29531" y="119881"/>
                    <a:pt x="29729" y="120094"/>
                  </a:cubicBezTo>
                  <a:cubicBezTo>
                    <a:pt x="30035" y="120422"/>
                    <a:pt x="29810" y="120544"/>
                    <a:pt x="29552" y="120677"/>
                  </a:cubicBezTo>
                  <a:lnTo>
                    <a:pt x="25375" y="120595"/>
                  </a:lnTo>
                  <a:cubicBezTo>
                    <a:pt x="25319" y="120554"/>
                    <a:pt x="25263" y="120533"/>
                    <a:pt x="25206" y="120533"/>
                  </a:cubicBezTo>
                  <a:cubicBezTo>
                    <a:pt x="25154" y="120533"/>
                    <a:pt x="25101" y="120551"/>
                    <a:pt x="25047" y="120586"/>
                  </a:cubicBezTo>
                  <a:cubicBezTo>
                    <a:pt x="24110" y="120546"/>
                    <a:pt x="23173" y="120530"/>
                    <a:pt x="22237" y="120530"/>
                  </a:cubicBezTo>
                  <a:cubicBezTo>
                    <a:pt x="21105" y="120530"/>
                    <a:pt x="19973" y="120553"/>
                    <a:pt x="18841" y="120586"/>
                  </a:cubicBezTo>
                  <a:cubicBezTo>
                    <a:pt x="18740" y="120550"/>
                    <a:pt x="18634" y="120533"/>
                    <a:pt x="18529" y="120533"/>
                  </a:cubicBezTo>
                  <a:cubicBezTo>
                    <a:pt x="18410" y="120533"/>
                    <a:pt x="18291" y="120555"/>
                    <a:pt x="18179" y="120600"/>
                  </a:cubicBezTo>
                  <a:cubicBezTo>
                    <a:pt x="16871" y="120666"/>
                    <a:pt x="15569" y="120809"/>
                    <a:pt x="14273" y="120997"/>
                  </a:cubicBezTo>
                  <a:cubicBezTo>
                    <a:pt x="12716" y="121225"/>
                    <a:pt x="11159" y="121461"/>
                    <a:pt x="9581" y="121461"/>
                  </a:cubicBezTo>
                  <a:cubicBezTo>
                    <a:pt x="9371" y="121461"/>
                    <a:pt x="9160" y="121457"/>
                    <a:pt x="8948" y="121448"/>
                  </a:cubicBezTo>
                  <a:cubicBezTo>
                    <a:pt x="8578" y="121432"/>
                    <a:pt x="8208" y="121425"/>
                    <a:pt x="7838" y="121425"/>
                  </a:cubicBezTo>
                  <a:cubicBezTo>
                    <a:pt x="6480" y="121425"/>
                    <a:pt x="5123" y="121513"/>
                    <a:pt x="3765" y="121551"/>
                  </a:cubicBezTo>
                  <a:cubicBezTo>
                    <a:pt x="3599" y="121556"/>
                    <a:pt x="3434" y="121580"/>
                    <a:pt x="3270" y="121606"/>
                  </a:cubicBezTo>
                  <a:cubicBezTo>
                    <a:pt x="3172" y="121620"/>
                    <a:pt x="3143" y="121700"/>
                    <a:pt x="3165" y="121784"/>
                  </a:cubicBezTo>
                  <a:cubicBezTo>
                    <a:pt x="3176" y="121826"/>
                    <a:pt x="3224" y="121881"/>
                    <a:pt x="3261" y="121887"/>
                  </a:cubicBezTo>
                  <a:cubicBezTo>
                    <a:pt x="3452" y="121915"/>
                    <a:pt x="3645" y="121931"/>
                    <a:pt x="3839" y="121938"/>
                  </a:cubicBezTo>
                  <a:cubicBezTo>
                    <a:pt x="4787" y="121959"/>
                    <a:pt x="5739" y="121921"/>
                    <a:pt x="6682" y="122002"/>
                  </a:cubicBezTo>
                  <a:cubicBezTo>
                    <a:pt x="7607" y="122082"/>
                    <a:pt x="8529" y="122122"/>
                    <a:pt x="9449" y="122122"/>
                  </a:cubicBezTo>
                  <a:cubicBezTo>
                    <a:pt x="11227" y="122122"/>
                    <a:pt x="12997" y="121972"/>
                    <a:pt x="14763" y="121666"/>
                  </a:cubicBezTo>
                  <a:cubicBezTo>
                    <a:pt x="15426" y="121551"/>
                    <a:pt x="16098" y="121455"/>
                    <a:pt x="16774" y="121455"/>
                  </a:cubicBezTo>
                  <a:cubicBezTo>
                    <a:pt x="16936" y="121455"/>
                    <a:pt x="17098" y="121461"/>
                    <a:pt x="17261" y="121473"/>
                  </a:cubicBezTo>
                  <a:cubicBezTo>
                    <a:pt x="18939" y="121601"/>
                    <a:pt x="20617" y="121698"/>
                    <a:pt x="22297" y="121698"/>
                  </a:cubicBezTo>
                  <a:cubicBezTo>
                    <a:pt x="23123" y="121698"/>
                    <a:pt x="23950" y="121674"/>
                    <a:pt x="24777" y="121620"/>
                  </a:cubicBezTo>
                  <a:cubicBezTo>
                    <a:pt x="24914" y="121611"/>
                    <a:pt x="25051" y="121608"/>
                    <a:pt x="25188" y="121608"/>
                  </a:cubicBezTo>
                  <a:cubicBezTo>
                    <a:pt x="25469" y="121608"/>
                    <a:pt x="25750" y="121621"/>
                    <a:pt x="26031" y="121622"/>
                  </a:cubicBezTo>
                  <a:cubicBezTo>
                    <a:pt x="26615" y="121566"/>
                    <a:pt x="27200" y="121548"/>
                    <a:pt x="27785" y="121548"/>
                  </a:cubicBezTo>
                  <a:cubicBezTo>
                    <a:pt x="28486" y="121548"/>
                    <a:pt x="29188" y="121575"/>
                    <a:pt x="29890" y="121596"/>
                  </a:cubicBezTo>
                  <a:cubicBezTo>
                    <a:pt x="29892" y="121636"/>
                    <a:pt x="29891" y="121677"/>
                    <a:pt x="29887" y="121718"/>
                  </a:cubicBezTo>
                  <a:lnTo>
                    <a:pt x="26734" y="121951"/>
                  </a:lnTo>
                  <a:lnTo>
                    <a:pt x="26735" y="122182"/>
                  </a:lnTo>
                  <a:lnTo>
                    <a:pt x="37783" y="121895"/>
                  </a:lnTo>
                  <a:cubicBezTo>
                    <a:pt x="37836" y="121930"/>
                    <a:pt x="37889" y="121947"/>
                    <a:pt x="37941" y="121947"/>
                  </a:cubicBezTo>
                  <a:cubicBezTo>
                    <a:pt x="37997" y="121947"/>
                    <a:pt x="38053" y="121928"/>
                    <a:pt x="38109" y="121889"/>
                  </a:cubicBezTo>
                  <a:cubicBezTo>
                    <a:pt x="38343" y="121892"/>
                    <a:pt x="38577" y="121894"/>
                    <a:pt x="38811" y="121894"/>
                  </a:cubicBezTo>
                  <a:cubicBezTo>
                    <a:pt x="40310" y="121894"/>
                    <a:pt x="41807" y="121825"/>
                    <a:pt x="43294" y="121661"/>
                  </a:cubicBezTo>
                  <a:cubicBezTo>
                    <a:pt x="45632" y="121403"/>
                    <a:pt x="47972" y="121316"/>
                    <a:pt x="50312" y="121316"/>
                  </a:cubicBezTo>
                  <a:cubicBezTo>
                    <a:pt x="52239" y="121316"/>
                    <a:pt x="54166" y="121375"/>
                    <a:pt x="56094" y="121449"/>
                  </a:cubicBezTo>
                  <a:cubicBezTo>
                    <a:pt x="56322" y="121458"/>
                    <a:pt x="56550" y="121462"/>
                    <a:pt x="56779" y="121462"/>
                  </a:cubicBezTo>
                  <a:cubicBezTo>
                    <a:pt x="57387" y="121462"/>
                    <a:pt x="57995" y="121431"/>
                    <a:pt x="58600" y="121368"/>
                  </a:cubicBezTo>
                  <a:cubicBezTo>
                    <a:pt x="59183" y="121309"/>
                    <a:pt x="59765" y="121242"/>
                    <a:pt x="60350" y="121207"/>
                  </a:cubicBezTo>
                  <a:cubicBezTo>
                    <a:pt x="61081" y="121164"/>
                    <a:pt x="61811" y="121145"/>
                    <a:pt x="62540" y="121145"/>
                  </a:cubicBezTo>
                  <a:cubicBezTo>
                    <a:pt x="65747" y="121145"/>
                    <a:pt x="68938" y="121508"/>
                    <a:pt x="72135" y="121740"/>
                  </a:cubicBezTo>
                  <a:cubicBezTo>
                    <a:pt x="72281" y="121721"/>
                    <a:pt x="72427" y="121714"/>
                    <a:pt x="72573" y="121714"/>
                  </a:cubicBezTo>
                  <a:cubicBezTo>
                    <a:pt x="73037" y="121714"/>
                    <a:pt x="73498" y="121787"/>
                    <a:pt x="73962" y="121787"/>
                  </a:cubicBezTo>
                  <a:cubicBezTo>
                    <a:pt x="74009" y="121787"/>
                    <a:pt x="74056" y="121786"/>
                    <a:pt x="74104" y="121784"/>
                  </a:cubicBezTo>
                  <a:cubicBezTo>
                    <a:pt x="74106" y="121814"/>
                    <a:pt x="74106" y="121845"/>
                    <a:pt x="74106" y="121875"/>
                  </a:cubicBezTo>
                  <a:lnTo>
                    <a:pt x="72142" y="121929"/>
                  </a:lnTo>
                  <a:lnTo>
                    <a:pt x="70946" y="122160"/>
                  </a:lnTo>
                  <a:cubicBezTo>
                    <a:pt x="71659" y="122208"/>
                    <a:pt x="72206" y="122263"/>
                    <a:pt x="72752" y="122280"/>
                  </a:cubicBezTo>
                  <a:cubicBezTo>
                    <a:pt x="76516" y="122395"/>
                    <a:pt x="80282" y="122505"/>
                    <a:pt x="84047" y="122609"/>
                  </a:cubicBezTo>
                  <a:cubicBezTo>
                    <a:pt x="84517" y="122621"/>
                    <a:pt x="84989" y="122632"/>
                    <a:pt x="85460" y="122632"/>
                  </a:cubicBezTo>
                  <a:cubicBezTo>
                    <a:pt x="86217" y="122632"/>
                    <a:pt x="86974" y="122605"/>
                    <a:pt x="87726" y="122515"/>
                  </a:cubicBezTo>
                  <a:cubicBezTo>
                    <a:pt x="88674" y="122402"/>
                    <a:pt x="89624" y="122341"/>
                    <a:pt x="90573" y="122341"/>
                  </a:cubicBezTo>
                  <a:cubicBezTo>
                    <a:pt x="91240" y="122341"/>
                    <a:pt x="91907" y="122371"/>
                    <a:pt x="92572" y="122433"/>
                  </a:cubicBezTo>
                  <a:cubicBezTo>
                    <a:pt x="94054" y="122572"/>
                    <a:pt x="95530" y="122636"/>
                    <a:pt x="97011" y="122636"/>
                  </a:cubicBezTo>
                  <a:cubicBezTo>
                    <a:pt x="97699" y="122636"/>
                    <a:pt x="98389" y="122622"/>
                    <a:pt x="99081" y="122596"/>
                  </a:cubicBezTo>
                  <a:cubicBezTo>
                    <a:pt x="101252" y="122513"/>
                    <a:pt x="103431" y="122480"/>
                    <a:pt x="105606" y="122428"/>
                  </a:cubicBezTo>
                  <a:cubicBezTo>
                    <a:pt x="105705" y="122425"/>
                    <a:pt x="105804" y="122424"/>
                    <a:pt x="105903" y="122424"/>
                  </a:cubicBezTo>
                  <a:cubicBezTo>
                    <a:pt x="107016" y="122424"/>
                    <a:pt x="108119" y="122559"/>
                    <a:pt x="109228" y="122559"/>
                  </a:cubicBezTo>
                  <a:cubicBezTo>
                    <a:pt x="109330" y="122559"/>
                    <a:pt x="109432" y="122558"/>
                    <a:pt x="109534" y="122556"/>
                  </a:cubicBezTo>
                  <a:cubicBezTo>
                    <a:pt x="113279" y="122463"/>
                    <a:pt x="116977" y="121921"/>
                    <a:pt x="120683" y="121444"/>
                  </a:cubicBezTo>
                  <a:cubicBezTo>
                    <a:pt x="120802" y="121478"/>
                    <a:pt x="120918" y="121492"/>
                    <a:pt x="121032" y="121492"/>
                  </a:cubicBezTo>
                  <a:cubicBezTo>
                    <a:pt x="121349" y="121492"/>
                    <a:pt x="121650" y="121385"/>
                    <a:pt x="121954" y="121303"/>
                  </a:cubicBezTo>
                  <a:lnTo>
                    <a:pt x="121954" y="121303"/>
                  </a:lnTo>
                  <a:cubicBezTo>
                    <a:pt x="121931" y="121304"/>
                    <a:pt x="121907" y="121305"/>
                    <a:pt x="121884" y="121305"/>
                  </a:cubicBezTo>
                  <a:cubicBezTo>
                    <a:pt x="121591" y="121305"/>
                    <a:pt x="121300" y="121223"/>
                    <a:pt x="121009" y="121223"/>
                  </a:cubicBezTo>
                  <a:cubicBezTo>
                    <a:pt x="120913" y="121223"/>
                    <a:pt x="120817" y="121232"/>
                    <a:pt x="120722" y="121256"/>
                  </a:cubicBezTo>
                  <a:cubicBezTo>
                    <a:pt x="120619" y="121256"/>
                    <a:pt x="120517" y="121256"/>
                    <a:pt x="120415" y="121256"/>
                  </a:cubicBezTo>
                  <a:cubicBezTo>
                    <a:pt x="119742" y="121256"/>
                    <a:pt x="119068" y="121246"/>
                    <a:pt x="118395" y="121246"/>
                  </a:cubicBezTo>
                  <a:cubicBezTo>
                    <a:pt x="117700" y="121246"/>
                    <a:pt x="117006" y="121257"/>
                    <a:pt x="116314" y="121301"/>
                  </a:cubicBezTo>
                  <a:cubicBezTo>
                    <a:pt x="116086" y="121315"/>
                    <a:pt x="115865" y="121331"/>
                    <a:pt x="115653" y="121331"/>
                  </a:cubicBezTo>
                  <a:cubicBezTo>
                    <a:pt x="115111" y="121331"/>
                    <a:pt x="114621" y="121227"/>
                    <a:pt x="114210" y="120724"/>
                  </a:cubicBezTo>
                  <a:cubicBezTo>
                    <a:pt x="114093" y="120581"/>
                    <a:pt x="113897" y="120497"/>
                    <a:pt x="113726" y="120407"/>
                  </a:cubicBezTo>
                  <a:cubicBezTo>
                    <a:pt x="112803" y="119921"/>
                    <a:pt x="112283" y="119143"/>
                    <a:pt x="112066" y="118142"/>
                  </a:cubicBezTo>
                  <a:cubicBezTo>
                    <a:pt x="112028" y="118076"/>
                    <a:pt x="111991" y="118000"/>
                    <a:pt x="112060" y="117943"/>
                  </a:cubicBezTo>
                  <a:cubicBezTo>
                    <a:pt x="112083" y="117924"/>
                    <a:pt x="112105" y="117916"/>
                    <a:pt x="112127" y="117916"/>
                  </a:cubicBezTo>
                  <a:cubicBezTo>
                    <a:pt x="112172" y="117916"/>
                    <a:pt x="112214" y="117950"/>
                    <a:pt x="112251" y="117989"/>
                  </a:cubicBezTo>
                  <a:cubicBezTo>
                    <a:pt x="112773" y="118120"/>
                    <a:pt x="113208" y="118423"/>
                    <a:pt x="113649" y="118710"/>
                  </a:cubicBezTo>
                  <a:cubicBezTo>
                    <a:pt x="114068" y="118983"/>
                    <a:pt x="114444" y="119317"/>
                    <a:pt x="114766" y="119700"/>
                  </a:cubicBezTo>
                  <a:cubicBezTo>
                    <a:pt x="115084" y="120075"/>
                    <a:pt x="115202" y="120608"/>
                    <a:pt x="115681" y="120949"/>
                  </a:cubicBezTo>
                  <a:cubicBezTo>
                    <a:pt x="115641" y="120034"/>
                    <a:pt x="115231" y="119246"/>
                    <a:pt x="114473" y="118589"/>
                  </a:cubicBezTo>
                  <a:cubicBezTo>
                    <a:pt x="113858" y="118058"/>
                    <a:pt x="113166" y="117639"/>
                    <a:pt x="112401" y="117373"/>
                  </a:cubicBezTo>
                  <a:cubicBezTo>
                    <a:pt x="111934" y="117210"/>
                    <a:pt x="111669" y="116959"/>
                    <a:pt x="111589" y="116455"/>
                  </a:cubicBezTo>
                  <a:cubicBezTo>
                    <a:pt x="111487" y="115822"/>
                    <a:pt x="111271" y="115214"/>
                    <a:pt x="110949" y="114660"/>
                  </a:cubicBezTo>
                  <a:cubicBezTo>
                    <a:pt x="110876" y="114536"/>
                    <a:pt x="110830" y="114413"/>
                    <a:pt x="110921" y="114278"/>
                  </a:cubicBezTo>
                  <a:lnTo>
                    <a:pt x="110919" y="114229"/>
                  </a:lnTo>
                  <a:lnTo>
                    <a:pt x="110919" y="114229"/>
                  </a:lnTo>
                  <a:cubicBezTo>
                    <a:pt x="110920" y="114246"/>
                    <a:pt x="110921" y="114278"/>
                    <a:pt x="110922" y="114280"/>
                  </a:cubicBezTo>
                  <a:cubicBezTo>
                    <a:pt x="111284" y="114355"/>
                    <a:pt x="111458" y="114667"/>
                    <a:pt x="111683" y="114903"/>
                  </a:cubicBezTo>
                  <a:cubicBezTo>
                    <a:pt x="113337" y="116640"/>
                    <a:pt x="114979" y="118390"/>
                    <a:pt x="116634" y="120128"/>
                  </a:cubicBezTo>
                  <a:cubicBezTo>
                    <a:pt x="116826" y="120329"/>
                    <a:pt x="116990" y="120597"/>
                    <a:pt x="117392" y="120664"/>
                  </a:cubicBezTo>
                  <a:cubicBezTo>
                    <a:pt x="117279" y="120236"/>
                    <a:pt x="117023" y="120017"/>
                    <a:pt x="116806" y="119781"/>
                  </a:cubicBezTo>
                  <a:cubicBezTo>
                    <a:pt x="116032" y="118939"/>
                    <a:pt x="115244" y="118109"/>
                    <a:pt x="114474" y="117264"/>
                  </a:cubicBezTo>
                  <a:cubicBezTo>
                    <a:pt x="114234" y="117001"/>
                    <a:pt x="113948" y="116747"/>
                    <a:pt x="114001" y="116333"/>
                  </a:cubicBezTo>
                  <a:cubicBezTo>
                    <a:pt x="114016" y="116332"/>
                    <a:pt x="114031" y="116331"/>
                    <a:pt x="114045" y="116331"/>
                  </a:cubicBezTo>
                  <a:cubicBezTo>
                    <a:pt x="114207" y="116331"/>
                    <a:pt x="114319" y="116436"/>
                    <a:pt x="114422" y="116550"/>
                  </a:cubicBezTo>
                  <a:cubicBezTo>
                    <a:pt x="114899" y="117084"/>
                    <a:pt x="115428" y="117566"/>
                    <a:pt x="115882" y="118127"/>
                  </a:cubicBezTo>
                  <a:cubicBezTo>
                    <a:pt x="116140" y="118447"/>
                    <a:pt x="116365" y="118874"/>
                    <a:pt x="116865" y="118918"/>
                  </a:cubicBezTo>
                  <a:cubicBezTo>
                    <a:pt x="116830" y="119057"/>
                    <a:pt x="116927" y="119115"/>
                    <a:pt x="117031" y="119168"/>
                  </a:cubicBezTo>
                  <a:cubicBezTo>
                    <a:pt x="117081" y="119334"/>
                    <a:pt x="117190" y="119455"/>
                    <a:pt x="117363" y="119458"/>
                  </a:cubicBezTo>
                  <a:cubicBezTo>
                    <a:pt x="117366" y="119458"/>
                    <a:pt x="117370" y="119457"/>
                    <a:pt x="117373" y="119457"/>
                  </a:cubicBezTo>
                  <a:cubicBezTo>
                    <a:pt x="117383" y="119610"/>
                    <a:pt x="117574" y="119680"/>
                    <a:pt x="117701" y="119779"/>
                  </a:cubicBezTo>
                  <a:cubicBezTo>
                    <a:pt x="117791" y="120013"/>
                    <a:pt x="117982" y="120131"/>
                    <a:pt x="118201" y="120217"/>
                  </a:cubicBezTo>
                  <a:cubicBezTo>
                    <a:pt x="118116" y="119989"/>
                    <a:pt x="117879" y="119821"/>
                    <a:pt x="117927" y="119540"/>
                  </a:cubicBezTo>
                  <a:cubicBezTo>
                    <a:pt x="118183" y="119200"/>
                    <a:pt x="118093" y="118856"/>
                    <a:pt x="117926" y="118521"/>
                  </a:cubicBezTo>
                  <a:cubicBezTo>
                    <a:pt x="117639" y="117941"/>
                    <a:pt x="117189" y="117528"/>
                    <a:pt x="116563" y="117369"/>
                  </a:cubicBezTo>
                  <a:cubicBezTo>
                    <a:pt x="116189" y="117274"/>
                    <a:pt x="116105" y="117148"/>
                    <a:pt x="116167" y="116747"/>
                  </a:cubicBezTo>
                  <a:cubicBezTo>
                    <a:pt x="116287" y="115964"/>
                    <a:pt x="115990" y="115580"/>
                    <a:pt x="115207" y="115318"/>
                  </a:cubicBezTo>
                  <a:cubicBezTo>
                    <a:pt x="114925" y="115224"/>
                    <a:pt x="114634" y="115157"/>
                    <a:pt x="114360" y="115081"/>
                  </a:cubicBezTo>
                  <a:cubicBezTo>
                    <a:pt x="114440" y="113366"/>
                    <a:pt x="114179" y="113069"/>
                    <a:pt x="112338" y="112739"/>
                  </a:cubicBezTo>
                  <a:cubicBezTo>
                    <a:pt x="112331" y="112663"/>
                    <a:pt x="112311" y="112582"/>
                    <a:pt x="112315" y="112503"/>
                  </a:cubicBezTo>
                  <a:cubicBezTo>
                    <a:pt x="112391" y="111089"/>
                    <a:pt x="111781" y="110292"/>
                    <a:pt x="110409" y="110020"/>
                  </a:cubicBezTo>
                  <a:cubicBezTo>
                    <a:pt x="109746" y="109888"/>
                    <a:pt x="109746" y="109888"/>
                    <a:pt x="109717" y="109152"/>
                  </a:cubicBezTo>
                  <a:cubicBezTo>
                    <a:pt x="109677" y="108156"/>
                    <a:pt x="109110" y="107558"/>
                    <a:pt x="108111" y="107460"/>
                  </a:cubicBezTo>
                  <a:cubicBezTo>
                    <a:pt x="108070" y="107456"/>
                    <a:pt x="108028" y="107456"/>
                    <a:pt x="107986" y="107456"/>
                  </a:cubicBezTo>
                  <a:cubicBezTo>
                    <a:pt x="107968" y="107456"/>
                    <a:pt x="107950" y="107456"/>
                    <a:pt x="107932" y="107456"/>
                  </a:cubicBezTo>
                  <a:cubicBezTo>
                    <a:pt x="107795" y="107456"/>
                    <a:pt x="107652" y="107449"/>
                    <a:pt x="107503" y="107343"/>
                  </a:cubicBezTo>
                  <a:cubicBezTo>
                    <a:pt x="107503" y="107206"/>
                    <a:pt x="107510" y="107041"/>
                    <a:pt x="107502" y="106875"/>
                  </a:cubicBezTo>
                  <a:cubicBezTo>
                    <a:pt x="107462" y="105993"/>
                    <a:pt x="106960" y="105435"/>
                    <a:pt x="106081" y="105298"/>
                  </a:cubicBezTo>
                  <a:cubicBezTo>
                    <a:pt x="105915" y="105272"/>
                    <a:pt x="105747" y="105266"/>
                    <a:pt x="105581" y="105263"/>
                  </a:cubicBezTo>
                  <a:cubicBezTo>
                    <a:pt x="105332" y="105260"/>
                    <a:pt x="105235" y="105157"/>
                    <a:pt x="105277" y="104899"/>
                  </a:cubicBezTo>
                  <a:cubicBezTo>
                    <a:pt x="105325" y="104597"/>
                    <a:pt x="105375" y="104288"/>
                    <a:pt x="105365" y="103985"/>
                  </a:cubicBezTo>
                  <a:cubicBezTo>
                    <a:pt x="105331" y="102932"/>
                    <a:pt x="104613" y="102217"/>
                    <a:pt x="103561" y="102161"/>
                  </a:cubicBezTo>
                  <a:cubicBezTo>
                    <a:pt x="103496" y="102157"/>
                    <a:pt x="103430" y="102153"/>
                    <a:pt x="103365" y="102153"/>
                  </a:cubicBezTo>
                  <a:cubicBezTo>
                    <a:pt x="103289" y="102153"/>
                    <a:pt x="103215" y="102158"/>
                    <a:pt x="103144" y="102176"/>
                  </a:cubicBezTo>
                  <a:cubicBezTo>
                    <a:pt x="103059" y="102197"/>
                    <a:pt x="102985" y="102208"/>
                    <a:pt x="102920" y="102208"/>
                  </a:cubicBezTo>
                  <a:cubicBezTo>
                    <a:pt x="102690" y="102208"/>
                    <a:pt x="102581" y="102069"/>
                    <a:pt x="102568" y="101739"/>
                  </a:cubicBezTo>
                  <a:cubicBezTo>
                    <a:pt x="102536" y="100926"/>
                    <a:pt x="102004" y="100506"/>
                    <a:pt x="101299" y="100251"/>
                  </a:cubicBezTo>
                  <a:cubicBezTo>
                    <a:pt x="101194" y="100214"/>
                    <a:pt x="101088" y="100160"/>
                    <a:pt x="100980" y="100153"/>
                  </a:cubicBezTo>
                  <a:cubicBezTo>
                    <a:pt x="100623" y="100130"/>
                    <a:pt x="100465" y="99980"/>
                    <a:pt x="100400" y="99598"/>
                  </a:cubicBezTo>
                  <a:cubicBezTo>
                    <a:pt x="100306" y="99047"/>
                    <a:pt x="99975" y="98636"/>
                    <a:pt x="99387" y="98501"/>
                  </a:cubicBezTo>
                  <a:cubicBezTo>
                    <a:pt x="99003" y="98420"/>
                    <a:pt x="98879" y="98242"/>
                    <a:pt x="98916" y="97803"/>
                  </a:cubicBezTo>
                  <a:cubicBezTo>
                    <a:pt x="98995" y="96853"/>
                    <a:pt x="98659" y="96520"/>
                    <a:pt x="97697" y="96407"/>
                  </a:cubicBezTo>
                  <a:cubicBezTo>
                    <a:pt x="97597" y="96320"/>
                    <a:pt x="97489" y="96240"/>
                    <a:pt x="97457" y="96099"/>
                  </a:cubicBezTo>
                  <a:cubicBezTo>
                    <a:pt x="97603" y="95822"/>
                    <a:pt x="97689" y="95545"/>
                    <a:pt x="97450" y="95272"/>
                  </a:cubicBezTo>
                  <a:cubicBezTo>
                    <a:pt x="97476" y="95104"/>
                    <a:pt x="97369" y="94982"/>
                    <a:pt x="97298" y="94848"/>
                  </a:cubicBezTo>
                  <a:cubicBezTo>
                    <a:pt x="97093" y="94413"/>
                    <a:pt x="96756" y="94232"/>
                    <a:pt x="96323" y="94232"/>
                  </a:cubicBezTo>
                  <a:cubicBezTo>
                    <a:pt x="96265" y="94232"/>
                    <a:pt x="96206" y="94236"/>
                    <a:pt x="96145" y="94242"/>
                  </a:cubicBezTo>
                  <a:cubicBezTo>
                    <a:pt x="96012" y="94176"/>
                    <a:pt x="95946" y="94069"/>
                    <a:pt x="95945" y="93921"/>
                  </a:cubicBezTo>
                  <a:cubicBezTo>
                    <a:pt x="96281" y="93549"/>
                    <a:pt x="96618" y="93178"/>
                    <a:pt x="96955" y="92806"/>
                  </a:cubicBezTo>
                  <a:cubicBezTo>
                    <a:pt x="100080" y="89363"/>
                    <a:pt x="103823" y="86961"/>
                    <a:pt x="108418" y="85985"/>
                  </a:cubicBezTo>
                  <a:cubicBezTo>
                    <a:pt x="109285" y="85800"/>
                    <a:pt x="110153" y="85645"/>
                    <a:pt x="111033" y="85645"/>
                  </a:cubicBezTo>
                  <a:cubicBezTo>
                    <a:pt x="111295" y="85645"/>
                    <a:pt x="111558" y="85659"/>
                    <a:pt x="111823" y="85690"/>
                  </a:cubicBezTo>
                  <a:cubicBezTo>
                    <a:pt x="112630" y="85785"/>
                    <a:pt x="113287" y="86175"/>
                    <a:pt x="113473" y="87011"/>
                  </a:cubicBezTo>
                  <a:cubicBezTo>
                    <a:pt x="113773" y="88369"/>
                    <a:pt x="114373" y="89592"/>
                    <a:pt x="115076" y="90767"/>
                  </a:cubicBezTo>
                  <a:cubicBezTo>
                    <a:pt x="116253" y="92731"/>
                    <a:pt x="117541" y="94627"/>
                    <a:pt x="118897" y="96470"/>
                  </a:cubicBezTo>
                  <a:cubicBezTo>
                    <a:pt x="121532" y="100045"/>
                    <a:pt x="124021" y="103719"/>
                    <a:pt x="126521" y="107385"/>
                  </a:cubicBezTo>
                  <a:cubicBezTo>
                    <a:pt x="127404" y="108680"/>
                    <a:pt x="128381" y="109899"/>
                    <a:pt x="129404" y="111082"/>
                  </a:cubicBezTo>
                  <a:cubicBezTo>
                    <a:pt x="129755" y="111488"/>
                    <a:pt x="130164" y="111838"/>
                    <a:pt x="130701" y="112001"/>
                  </a:cubicBezTo>
                  <a:cubicBezTo>
                    <a:pt x="130739" y="111896"/>
                    <a:pt x="130759" y="111869"/>
                    <a:pt x="130756" y="111846"/>
                  </a:cubicBezTo>
                  <a:cubicBezTo>
                    <a:pt x="130726" y="111547"/>
                    <a:pt x="130479" y="111376"/>
                    <a:pt x="130333" y="111145"/>
                  </a:cubicBezTo>
                  <a:cubicBezTo>
                    <a:pt x="128054" y="107529"/>
                    <a:pt x="125593" y="104041"/>
                    <a:pt x="122998" y="100644"/>
                  </a:cubicBezTo>
                  <a:cubicBezTo>
                    <a:pt x="121932" y="99248"/>
                    <a:pt x="120857" y="97846"/>
                    <a:pt x="119924" y="96361"/>
                  </a:cubicBezTo>
                  <a:cubicBezTo>
                    <a:pt x="118202" y="93621"/>
                    <a:pt x="116583" y="90814"/>
                    <a:pt x="114915" y="88038"/>
                  </a:cubicBezTo>
                  <a:cubicBezTo>
                    <a:pt x="114655" y="87604"/>
                    <a:pt x="114619" y="87193"/>
                    <a:pt x="114789" y="86691"/>
                  </a:cubicBezTo>
                  <a:cubicBezTo>
                    <a:pt x="115508" y="84561"/>
                    <a:pt x="115586" y="82365"/>
                    <a:pt x="115316" y="80152"/>
                  </a:cubicBezTo>
                  <a:cubicBezTo>
                    <a:pt x="115174" y="78989"/>
                    <a:pt x="114674" y="77963"/>
                    <a:pt x="113964" y="77038"/>
                  </a:cubicBezTo>
                  <a:cubicBezTo>
                    <a:pt x="113237" y="76090"/>
                    <a:pt x="112331" y="75351"/>
                    <a:pt x="111259" y="74837"/>
                  </a:cubicBezTo>
                  <a:cubicBezTo>
                    <a:pt x="109951" y="74209"/>
                    <a:pt x="108640" y="73581"/>
                    <a:pt x="107298" y="73032"/>
                  </a:cubicBezTo>
                  <a:cubicBezTo>
                    <a:pt x="105894" y="72458"/>
                    <a:pt x="104455" y="72116"/>
                    <a:pt x="102978" y="72116"/>
                  </a:cubicBezTo>
                  <a:cubicBezTo>
                    <a:pt x="102322" y="72116"/>
                    <a:pt x="101658" y="72184"/>
                    <a:pt x="100986" y="72328"/>
                  </a:cubicBezTo>
                  <a:cubicBezTo>
                    <a:pt x="100140" y="72510"/>
                    <a:pt x="99289" y="72667"/>
                    <a:pt x="98447" y="72864"/>
                  </a:cubicBezTo>
                  <a:cubicBezTo>
                    <a:pt x="98311" y="72896"/>
                    <a:pt x="98185" y="72918"/>
                    <a:pt x="98060" y="72918"/>
                  </a:cubicBezTo>
                  <a:cubicBezTo>
                    <a:pt x="97924" y="72918"/>
                    <a:pt x="97789" y="72892"/>
                    <a:pt x="97643" y="72828"/>
                  </a:cubicBezTo>
                  <a:cubicBezTo>
                    <a:pt x="95413" y="71841"/>
                    <a:pt x="93081" y="71177"/>
                    <a:pt x="90699" y="70677"/>
                  </a:cubicBezTo>
                  <a:cubicBezTo>
                    <a:pt x="89822" y="70493"/>
                    <a:pt x="88978" y="70212"/>
                    <a:pt x="88145" y="69884"/>
                  </a:cubicBezTo>
                  <a:cubicBezTo>
                    <a:pt x="86582" y="69266"/>
                    <a:pt x="85144" y="68405"/>
                    <a:pt x="83666" y="67618"/>
                  </a:cubicBezTo>
                  <a:cubicBezTo>
                    <a:pt x="83294" y="67420"/>
                    <a:pt x="83359" y="67234"/>
                    <a:pt x="83548" y="66969"/>
                  </a:cubicBezTo>
                  <a:cubicBezTo>
                    <a:pt x="84001" y="66331"/>
                    <a:pt x="84494" y="65723"/>
                    <a:pt x="85023" y="65148"/>
                  </a:cubicBezTo>
                  <a:cubicBezTo>
                    <a:pt x="86199" y="63872"/>
                    <a:pt x="87296" y="62542"/>
                    <a:pt x="88150" y="61018"/>
                  </a:cubicBezTo>
                  <a:cubicBezTo>
                    <a:pt x="89695" y="58267"/>
                    <a:pt x="91087" y="55435"/>
                    <a:pt x="92323" y="52532"/>
                  </a:cubicBezTo>
                  <a:cubicBezTo>
                    <a:pt x="92902" y="51167"/>
                    <a:pt x="93395" y="49770"/>
                    <a:pt x="93537" y="48280"/>
                  </a:cubicBezTo>
                  <a:cubicBezTo>
                    <a:pt x="93806" y="45416"/>
                    <a:pt x="93984" y="42561"/>
                    <a:pt x="93616" y="39675"/>
                  </a:cubicBezTo>
                  <a:cubicBezTo>
                    <a:pt x="93316" y="37311"/>
                    <a:pt x="92562" y="35238"/>
                    <a:pt x="90822" y="33573"/>
                  </a:cubicBezTo>
                  <a:cubicBezTo>
                    <a:pt x="90519" y="33282"/>
                    <a:pt x="90249" y="32957"/>
                    <a:pt x="89929" y="32691"/>
                  </a:cubicBezTo>
                  <a:cubicBezTo>
                    <a:pt x="89444" y="32287"/>
                    <a:pt x="89096" y="31793"/>
                    <a:pt x="88819" y="31237"/>
                  </a:cubicBezTo>
                  <a:cubicBezTo>
                    <a:pt x="88607" y="30814"/>
                    <a:pt x="88396" y="30389"/>
                    <a:pt x="88193" y="29959"/>
                  </a:cubicBezTo>
                  <a:cubicBezTo>
                    <a:pt x="87730" y="28977"/>
                    <a:pt x="87051" y="28177"/>
                    <a:pt x="86171" y="27547"/>
                  </a:cubicBezTo>
                  <a:cubicBezTo>
                    <a:pt x="85217" y="26864"/>
                    <a:pt x="84295" y="26130"/>
                    <a:pt x="83294" y="25525"/>
                  </a:cubicBezTo>
                  <a:cubicBezTo>
                    <a:pt x="81476" y="24427"/>
                    <a:pt x="80485" y="22805"/>
                    <a:pt x="79972" y="20797"/>
                  </a:cubicBezTo>
                  <a:cubicBezTo>
                    <a:pt x="79660" y="19576"/>
                    <a:pt x="79506" y="18333"/>
                    <a:pt x="79273" y="17100"/>
                  </a:cubicBezTo>
                  <a:cubicBezTo>
                    <a:pt x="78848" y="14858"/>
                    <a:pt x="77783" y="12844"/>
                    <a:pt x="76882" y="10776"/>
                  </a:cubicBezTo>
                  <a:cubicBezTo>
                    <a:pt x="76221" y="9261"/>
                    <a:pt x="75248" y="7930"/>
                    <a:pt x="74331" y="6560"/>
                  </a:cubicBezTo>
                  <a:cubicBezTo>
                    <a:pt x="73436" y="5221"/>
                    <a:pt x="72304" y="4283"/>
                    <a:pt x="70822" y="3716"/>
                  </a:cubicBezTo>
                  <a:cubicBezTo>
                    <a:pt x="70299" y="3516"/>
                    <a:pt x="69823" y="3226"/>
                    <a:pt x="69390" y="2861"/>
                  </a:cubicBezTo>
                  <a:cubicBezTo>
                    <a:pt x="67698" y="1434"/>
                    <a:pt x="65647" y="790"/>
                    <a:pt x="63559" y="258"/>
                  </a:cubicBezTo>
                  <a:cubicBezTo>
                    <a:pt x="62813" y="69"/>
                    <a:pt x="62061" y="1"/>
                    <a:pt x="61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12;p125">
              <a:extLst>
                <a:ext uri="{FF2B5EF4-FFF2-40B4-BE49-F238E27FC236}">
                  <a16:creationId xmlns:a16="http://schemas.microsoft.com/office/drawing/2014/main" id="{53DD0655-7C5C-99ED-B351-0BCF832EBB5A}"/>
                </a:ext>
              </a:extLst>
            </p:cNvPr>
            <p:cNvSpPr/>
            <p:nvPr/>
          </p:nvSpPr>
          <p:spPr>
            <a:xfrm>
              <a:off x="7260224" y="3154774"/>
              <a:ext cx="105" cy="134"/>
            </a:xfrm>
            <a:custGeom>
              <a:avLst/>
              <a:gdLst/>
              <a:ahLst/>
              <a:cxnLst/>
              <a:rect l="l" t="t" r="r" b="b"/>
              <a:pathLst>
                <a:path w="7" h="9" extrusionOk="0">
                  <a:moveTo>
                    <a:pt x="0" y="1"/>
                  </a:moveTo>
                  <a:cubicBezTo>
                    <a:pt x="0" y="3"/>
                    <a:pt x="0" y="5"/>
                    <a:pt x="0" y="8"/>
                  </a:cubicBezTo>
                  <a:cubicBezTo>
                    <a:pt x="1" y="8"/>
                    <a:pt x="2" y="8"/>
                    <a:pt x="3" y="8"/>
                  </a:cubicBezTo>
                  <a:cubicBezTo>
                    <a:pt x="5" y="8"/>
                    <a:pt x="6" y="8"/>
                    <a:pt x="7" y="8"/>
                  </a:cubicBezTo>
                  <a:cubicBezTo>
                    <a:pt x="5" y="5"/>
                    <a:pt x="2" y="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13;p125">
              <a:extLst>
                <a:ext uri="{FF2B5EF4-FFF2-40B4-BE49-F238E27FC236}">
                  <a16:creationId xmlns:a16="http://schemas.microsoft.com/office/drawing/2014/main" id="{0BAA8E2E-883F-E345-E989-178591650F7F}"/>
                </a:ext>
              </a:extLst>
            </p:cNvPr>
            <p:cNvSpPr/>
            <p:nvPr/>
          </p:nvSpPr>
          <p:spPr>
            <a:xfrm>
              <a:off x="8002429" y="2950735"/>
              <a:ext cx="1508" cy="836"/>
            </a:xfrm>
            <a:custGeom>
              <a:avLst/>
              <a:gdLst/>
              <a:ahLst/>
              <a:cxnLst/>
              <a:rect l="l" t="t" r="r" b="b"/>
              <a:pathLst>
                <a:path w="101" h="56" extrusionOk="0">
                  <a:moveTo>
                    <a:pt x="2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30" y="25"/>
                    <a:pt x="64" y="43"/>
                    <a:pt x="101" y="55"/>
                  </a:cubicBezTo>
                  <a:cubicBezTo>
                    <a:pt x="68" y="29"/>
                    <a:pt x="34" y="1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4;p125">
              <a:extLst>
                <a:ext uri="{FF2B5EF4-FFF2-40B4-BE49-F238E27FC236}">
                  <a16:creationId xmlns:a16="http://schemas.microsoft.com/office/drawing/2014/main" id="{FF8E52E0-25E5-7B34-496C-318EA4B5ABB3}"/>
                </a:ext>
              </a:extLst>
            </p:cNvPr>
            <p:cNvSpPr/>
            <p:nvPr/>
          </p:nvSpPr>
          <p:spPr>
            <a:xfrm>
              <a:off x="7257671" y="3152191"/>
              <a:ext cx="149" cy="314"/>
            </a:xfrm>
            <a:custGeom>
              <a:avLst/>
              <a:gdLst/>
              <a:ahLst/>
              <a:cxnLst/>
              <a:rect l="l" t="t" r="r" b="b"/>
              <a:pathLst>
                <a:path w="10" h="21" extrusionOk="0">
                  <a:moveTo>
                    <a:pt x="10" y="1"/>
                  </a:moveTo>
                  <a:lnTo>
                    <a:pt x="10" y="1"/>
                  </a:lnTo>
                  <a:cubicBezTo>
                    <a:pt x="6" y="2"/>
                    <a:pt x="3" y="2"/>
                    <a:pt x="0" y="4"/>
                  </a:cubicBezTo>
                  <a:cubicBezTo>
                    <a:pt x="1" y="10"/>
                    <a:pt x="3" y="15"/>
                    <a:pt x="4" y="21"/>
                  </a:cubicBezTo>
                  <a:lnTo>
                    <a:pt x="9" y="21"/>
                  </a:lnTo>
                  <a:cubicBezTo>
                    <a:pt x="10" y="14"/>
                    <a:pt x="9" y="7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15;p125">
              <a:extLst>
                <a:ext uri="{FF2B5EF4-FFF2-40B4-BE49-F238E27FC236}">
                  <a16:creationId xmlns:a16="http://schemas.microsoft.com/office/drawing/2014/main" id="{951B2A69-22C2-1269-0191-E88C7C66F8B8}"/>
                </a:ext>
              </a:extLst>
            </p:cNvPr>
            <p:cNvSpPr/>
            <p:nvPr/>
          </p:nvSpPr>
          <p:spPr>
            <a:xfrm>
              <a:off x="8148660" y="3820443"/>
              <a:ext cx="75" cy="105"/>
            </a:xfrm>
            <a:custGeom>
              <a:avLst/>
              <a:gdLst/>
              <a:ahLst/>
              <a:cxnLst/>
              <a:rect l="l" t="t" r="r" b="b"/>
              <a:pathLst>
                <a:path w="5" h="7" extrusionOk="0">
                  <a:moveTo>
                    <a:pt x="1" y="1"/>
                  </a:moveTo>
                  <a:lnTo>
                    <a:pt x="4" y="6"/>
                  </a:lnTo>
                  <a:lnTo>
                    <a:pt x="4" y="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16;p125">
              <a:extLst>
                <a:ext uri="{FF2B5EF4-FFF2-40B4-BE49-F238E27FC236}">
                  <a16:creationId xmlns:a16="http://schemas.microsoft.com/office/drawing/2014/main" id="{EBE433A8-ADEF-5703-5EA8-6374027D4A15}"/>
                </a:ext>
              </a:extLst>
            </p:cNvPr>
            <p:cNvSpPr/>
            <p:nvPr/>
          </p:nvSpPr>
          <p:spPr>
            <a:xfrm>
              <a:off x="7908377" y="2741843"/>
              <a:ext cx="60" cy="75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3" y="0"/>
                  </a:moveTo>
                  <a:cubicBezTo>
                    <a:pt x="2" y="1"/>
                    <a:pt x="1" y="3"/>
                    <a:pt x="1" y="4"/>
                  </a:cubicBezTo>
                  <a:lnTo>
                    <a:pt x="1" y="5"/>
                  </a:lnTo>
                  <a:lnTo>
                    <a:pt x="2" y="5"/>
                  </a:lnTo>
                  <a:cubicBezTo>
                    <a:pt x="2" y="5"/>
                    <a:pt x="3" y="1"/>
                    <a:pt x="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17;p125">
              <a:extLst>
                <a:ext uri="{FF2B5EF4-FFF2-40B4-BE49-F238E27FC236}">
                  <a16:creationId xmlns:a16="http://schemas.microsoft.com/office/drawing/2014/main" id="{06C14613-D83D-E2D2-8663-E23159E8F01A}"/>
                </a:ext>
              </a:extLst>
            </p:cNvPr>
            <p:cNvSpPr/>
            <p:nvPr/>
          </p:nvSpPr>
          <p:spPr>
            <a:xfrm>
              <a:off x="7905883" y="2739379"/>
              <a:ext cx="60" cy="6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3" y="1"/>
                  </a:moveTo>
                  <a:lnTo>
                    <a:pt x="0" y="2"/>
                  </a:lnTo>
                  <a:lnTo>
                    <a:pt x="2" y="3"/>
                  </a:lnTo>
                  <a:cubicBezTo>
                    <a:pt x="2" y="2"/>
                    <a:pt x="2" y="2"/>
                    <a:pt x="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18;p125">
              <a:extLst>
                <a:ext uri="{FF2B5EF4-FFF2-40B4-BE49-F238E27FC236}">
                  <a16:creationId xmlns:a16="http://schemas.microsoft.com/office/drawing/2014/main" id="{AD96E3CC-8073-1259-C15F-B695F82812D0}"/>
                </a:ext>
              </a:extLst>
            </p:cNvPr>
            <p:cNvSpPr/>
            <p:nvPr/>
          </p:nvSpPr>
          <p:spPr>
            <a:xfrm>
              <a:off x="8146106" y="3817949"/>
              <a:ext cx="134" cy="105"/>
            </a:xfrm>
            <a:custGeom>
              <a:avLst/>
              <a:gdLst/>
              <a:ahLst/>
              <a:cxnLst/>
              <a:rect l="l" t="t" r="r" b="b"/>
              <a:pathLst>
                <a:path w="9" h="7" extrusionOk="0">
                  <a:moveTo>
                    <a:pt x="1" y="0"/>
                  </a:moveTo>
                  <a:lnTo>
                    <a:pt x="8" y="7"/>
                  </a:lnTo>
                  <a:cubicBezTo>
                    <a:pt x="8" y="4"/>
                    <a:pt x="8" y="2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19;p125">
              <a:extLst>
                <a:ext uri="{FF2B5EF4-FFF2-40B4-BE49-F238E27FC236}">
                  <a16:creationId xmlns:a16="http://schemas.microsoft.com/office/drawing/2014/main" id="{E8429E96-81F5-E546-7709-6B8FD757F123}"/>
                </a:ext>
              </a:extLst>
            </p:cNvPr>
            <p:cNvSpPr/>
            <p:nvPr/>
          </p:nvSpPr>
          <p:spPr>
            <a:xfrm>
              <a:off x="8151154" y="3825416"/>
              <a:ext cx="164" cy="134"/>
            </a:xfrm>
            <a:custGeom>
              <a:avLst/>
              <a:gdLst/>
              <a:ahLst/>
              <a:cxnLst/>
              <a:rect l="l" t="t" r="r" b="b"/>
              <a:pathLst>
                <a:path w="11" h="9" extrusionOk="0">
                  <a:moveTo>
                    <a:pt x="10" y="0"/>
                  </a:moveTo>
                  <a:cubicBezTo>
                    <a:pt x="7" y="0"/>
                    <a:pt x="5" y="1"/>
                    <a:pt x="0" y="2"/>
                  </a:cubicBezTo>
                  <a:cubicBezTo>
                    <a:pt x="2" y="4"/>
                    <a:pt x="3" y="7"/>
                    <a:pt x="3" y="9"/>
                  </a:cubicBezTo>
                  <a:lnTo>
                    <a:pt x="6" y="9"/>
                  </a:lnTo>
                  <a:cubicBezTo>
                    <a:pt x="8" y="6"/>
                    <a:pt x="9" y="3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620;p125">
              <a:extLst>
                <a:ext uri="{FF2B5EF4-FFF2-40B4-BE49-F238E27FC236}">
                  <a16:creationId xmlns:a16="http://schemas.microsoft.com/office/drawing/2014/main" id="{ACAAEDED-F128-74C2-C86F-222840A8222D}"/>
                </a:ext>
              </a:extLst>
            </p:cNvPr>
            <p:cNvSpPr/>
            <p:nvPr/>
          </p:nvSpPr>
          <p:spPr>
            <a:xfrm>
              <a:off x="8148615" y="3820458"/>
              <a:ext cx="119" cy="105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3" y="1"/>
                  </a:moveTo>
                  <a:cubicBezTo>
                    <a:pt x="2" y="3"/>
                    <a:pt x="2" y="4"/>
                    <a:pt x="0" y="6"/>
                  </a:cubicBezTo>
                  <a:cubicBezTo>
                    <a:pt x="3" y="6"/>
                    <a:pt x="5" y="6"/>
                    <a:pt x="7" y="5"/>
                  </a:cubicBezTo>
                  <a:lnTo>
                    <a:pt x="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621;p125">
              <a:extLst>
                <a:ext uri="{FF2B5EF4-FFF2-40B4-BE49-F238E27FC236}">
                  <a16:creationId xmlns:a16="http://schemas.microsoft.com/office/drawing/2014/main" id="{92E57A0D-284A-674B-6353-9D94AED830E6}"/>
                </a:ext>
              </a:extLst>
            </p:cNvPr>
            <p:cNvSpPr/>
            <p:nvPr/>
          </p:nvSpPr>
          <p:spPr>
            <a:xfrm>
              <a:off x="8146106" y="3817920"/>
              <a:ext cx="134" cy="149"/>
            </a:xfrm>
            <a:custGeom>
              <a:avLst/>
              <a:gdLst/>
              <a:ahLst/>
              <a:cxnLst/>
              <a:rect l="l" t="t" r="r" b="b"/>
              <a:pathLst>
                <a:path w="9" h="10" extrusionOk="0">
                  <a:moveTo>
                    <a:pt x="1" y="1"/>
                  </a:moveTo>
                  <a:lnTo>
                    <a:pt x="1" y="10"/>
                  </a:lnTo>
                  <a:lnTo>
                    <a:pt x="8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22;p125">
              <a:extLst>
                <a:ext uri="{FF2B5EF4-FFF2-40B4-BE49-F238E27FC236}">
                  <a16:creationId xmlns:a16="http://schemas.microsoft.com/office/drawing/2014/main" id="{254CF645-8071-A2F6-0314-5D41D18D4955}"/>
                </a:ext>
              </a:extLst>
            </p:cNvPr>
            <p:cNvSpPr/>
            <p:nvPr/>
          </p:nvSpPr>
          <p:spPr>
            <a:xfrm>
              <a:off x="7052079" y="4168324"/>
              <a:ext cx="30641" cy="5092"/>
            </a:xfrm>
            <a:custGeom>
              <a:avLst/>
              <a:gdLst/>
              <a:ahLst/>
              <a:cxnLst/>
              <a:rect l="l" t="t" r="r" b="b"/>
              <a:pathLst>
                <a:path w="2052" h="341" extrusionOk="0">
                  <a:moveTo>
                    <a:pt x="1360" y="0"/>
                  </a:moveTo>
                  <a:cubicBezTo>
                    <a:pt x="898" y="43"/>
                    <a:pt x="416" y="6"/>
                    <a:pt x="0" y="274"/>
                  </a:cubicBezTo>
                  <a:cubicBezTo>
                    <a:pt x="444" y="289"/>
                    <a:pt x="885" y="340"/>
                    <a:pt x="1325" y="340"/>
                  </a:cubicBezTo>
                  <a:cubicBezTo>
                    <a:pt x="1568" y="340"/>
                    <a:pt x="1810" y="324"/>
                    <a:pt x="2052" y="278"/>
                  </a:cubicBezTo>
                  <a:lnTo>
                    <a:pt x="2051" y="48"/>
                  </a:lnTo>
                  <a:lnTo>
                    <a:pt x="13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23;p125">
              <a:extLst>
                <a:ext uri="{FF2B5EF4-FFF2-40B4-BE49-F238E27FC236}">
                  <a16:creationId xmlns:a16="http://schemas.microsoft.com/office/drawing/2014/main" id="{B8E444B3-99E9-9231-19E2-29C8A1488FD8}"/>
                </a:ext>
              </a:extLst>
            </p:cNvPr>
            <p:cNvSpPr/>
            <p:nvPr/>
          </p:nvSpPr>
          <p:spPr>
            <a:xfrm>
              <a:off x="7107363" y="4118281"/>
              <a:ext cx="239" cy="209"/>
            </a:xfrm>
            <a:custGeom>
              <a:avLst/>
              <a:gdLst/>
              <a:ahLst/>
              <a:cxnLst/>
              <a:rect l="l" t="t" r="r" b="b"/>
              <a:pathLst>
                <a:path w="16" h="14" extrusionOk="0">
                  <a:moveTo>
                    <a:pt x="9" y="1"/>
                  </a:moveTo>
                  <a:cubicBezTo>
                    <a:pt x="5" y="5"/>
                    <a:pt x="3" y="8"/>
                    <a:pt x="1" y="14"/>
                  </a:cubicBezTo>
                  <a:lnTo>
                    <a:pt x="15" y="3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24;p125">
              <a:extLst>
                <a:ext uri="{FF2B5EF4-FFF2-40B4-BE49-F238E27FC236}">
                  <a16:creationId xmlns:a16="http://schemas.microsoft.com/office/drawing/2014/main" id="{97B7EDA0-64DF-1645-5029-C28421E002CF}"/>
                </a:ext>
              </a:extLst>
            </p:cNvPr>
            <p:cNvSpPr/>
            <p:nvPr/>
          </p:nvSpPr>
          <p:spPr>
            <a:xfrm>
              <a:off x="7107632" y="4093596"/>
              <a:ext cx="15037" cy="14783"/>
            </a:xfrm>
            <a:custGeom>
              <a:avLst/>
              <a:gdLst/>
              <a:ahLst/>
              <a:cxnLst/>
              <a:rect l="l" t="t" r="r" b="b"/>
              <a:pathLst>
                <a:path w="1007" h="990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498"/>
                    <a:pt x="421" y="706"/>
                    <a:pt x="728" y="989"/>
                  </a:cubicBezTo>
                  <a:lnTo>
                    <a:pt x="1006" y="985"/>
                  </a:lnTo>
                  <a:cubicBezTo>
                    <a:pt x="727" y="600"/>
                    <a:pt x="379" y="28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25;p125">
              <a:extLst>
                <a:ext uri="{FF2B5EF4-FFF2-40B4-BE49-F238E27FC236}">
                  <a16:creationId xmlns:a16="http://schemas.microsoft.com/office/drawing/2014/main" id="{7C27C9EB-2F01-90E8-AFD8-200317267E4B}"/>
                </a:ext>
              </a:extLst>
            </p:cNvPr>
            <p:cNvSpPr/>
            <p:nvPr/>
          </p:nvSpPr>
          <p:spPr>
            <a:xfrm>
              <a:off x="7107408" y="4093192"/>
              <a:ext cx="239" cy="418"/>
            </a:xfrm>
            <a:custGeom>
              <a:avLst/>
              <a:gdLst/>
              <a:ahLst/>
              <a:cxnLst/>
              <a:rect l="l" t="t" r="r" b="b"/>
              <a:pathLst>
                <a:path w="16" h="28" extrusionOk="0">
                  <a:moveTo>
                    <a:pt x="1" y="1"/>
                  </a:moveTo>
                  <a:cubicBezTo>
                    <a:pt x="1" y="6"/>
                    <a:pt x="0" y="11"/>
                    <a:pt x="1" y="15"/>
                  </a:cubicBezTo>
                  <a:cubicBezTo>
                    <a:pt x="6" y="20"/>
                    <a:pt x="10" y="23"/>
                    <a:pt x="16" y="27"/>
                  </a:cubicBezTo>
                  <a:cubicBezTo>
                    <a:pt x="16" y="19"/>
                    <a:pt x="15" y="12"/>
                    <a:pt x="15" y="3"/>
                  </a:cubicBezTo>
                  <a:cubicBezTo>
                    <a:pt x="10" y="3"/>
                    <a:pt x="6" y="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26;p125">
              <a:extLst>
                <a:ext uri="{FF2B5EF4-FFF2-40B4-BE49-F238E27FC236}">
                  <a16:creationId xmlns:a16="http://schemas.microsoft.com/office/drawing/2014/main" id="{38CE8F6F-B3D2-081B-E3A2-0D25394F2D47}"/>
                </a:ext>
              </a:extLst>
            </p:cNvPr>
            <p:cNvSpPr/>
            <p:nvPr/>
          </p:nvSpPr>
          <p:spPr>
            <a:xfrm>
              <a:off x="7109140" y="4120626"/>
              <a:ext cx="11632" cy="11364"/>
            </a:xfrm>
            <a:custGeom>
              <a:avLst/>
              <a:gdLst/>
              <a:ahLst/>
              <a:cxnLst/>
              <a:rect l="l" t="t" r="r" b="b"/>
              <a:pathLst>
                <a:path w="779" h="761" extrusionOk="0">
                  <a:moveTo>
                    <a:pt x="74" y="0"/>
                  </a:moveTo>
                  <a:cubicBezTo>
                    <a:pt x="50" y="28"/>
                    <a:pt x="25" y="54"/>
                    <a:pt x="0" y="81"/>
                  </a:cubicBezTo>
                  <a:cubicBezTo>
                    <a:pt x="131" y="375"/>
                    <a:pt x="349" y="590"/>
                    <a:pt x="615" y="761"/>
                  </a:cubicBezTo>
                  <a:cubicBezTo>
                    <a:pt x="669" y="701"/>
                    <a:pt x="724" y="642"/>
                    <a:pt x="778" y="582"/>
                  </a:cubicBezTo>
                  <a:cubicBezTo>
                    <a:pt x="589" y="331"/>
                    <a:pt x="378" y="111"/>
                    <a:pt x="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27;p125">
              <a:extLst>
                <a:ext uri="{FF2B5EF4-FFF2-40B4-BE49-F238E27FC236}">
                  <a16:creationId xmlns:a16="http://schemas.microsoft.com/office/drawing/2014/main" id="{01557985-578D-99E3-944F-781022FCFA74}"/>
                </a:ext>
              </a:extLst>
            </p:cNvPr>
            <p:cNvSpPr/>
            <p:nvPr/>
          </p:nvSpPr>
          <p:spPr>
            <a:xfrm>
              <a:off x="8448648" y="4143160"/>
              <a:ext cx="254" cy="254"/>
            </a:xfrm>
            <a:custGeom>
              <a:avLst/>
              <a:gdLst/>
              <a:ahLst/>
              <a:cxnLst/>
              <a:rect l="l" t="t" r="r" b="b"/>
              <a:pathLst>
                <a:path w="17" h="17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6"/>
                    <a:pt x="6" y="11"/>
                    <a:pt x="7" y="17"/>
                  </a:cubicBezTo>
                  <a:lnTo>
                    <a:pt x="17" y="7"/>
                  </a:lnTo>
                  <a:cubicBezTo>
                    <a:pt x="11" y="4"/>
                    <a:pt x="6" y="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28;p125">
              <a:extLst>
                <a:ext uri="{FF2B5EF4-FFF2-40B4-BE49-F238E27FC236}">
                  <a16:creationId xmlns:a16="http://schemas.microsoft.com/office/drawing/2014/main" id="{96E59061-9E7F-34A9-AADB-6EFE4B1B8CA2}"/>
                </a:ext>
              </a:extLst>
            </p:cNvPr>
            <p:cNvSpPr/>
            <p:nvPr/>
          </p:nvSpPr>
          <p:spPr>
            <a:xfrm>
              <a:off x="7112411" y="4134529"/>
              <a:ext cx="1030" cy="269"/>
            </a:xfrm>
            <a:custGeom>
              <a:avLst/>
              <a:gdLst/>
              <a:ahLst/>
              <a:cxnLst/>
              <a:rect l="l" t="t" r="r" b="b"/>
              <a:pathLst>
                <a:path w="69" h="18" extrusionOk="0">
                  <a:moveTo>
                    <a:pt x="4" y="1"/>
                  </a:moveTo>
                  <a:lnTo>
                    <a:pt x="1" y="14"/>
                  </a:lnTo>
                  <a:lnTo>
                    <a:pt x="68" y="17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29;p125">
              <a:extLst>
                <a:ext uri="{FF2B5EF4-FFF2-40B4-BE49-F238E27FC236}">
                  <a16:creationId xmlns:a16="http://schemas.microsoft.com/office/drawing/2014/main" id="{BA3713F4-B933-1032-3528-EAFA85FA0462}"/>
                </a:ext>
              </a:extLst>
            </p:cNvPr>
            <p:cNvSpPr/>
            <p:nvPr/>
          </p:nvSpPr>
          <p:spPr>
            <a:xfrm>
              <a:off x="7107363" y="4118311"/>
              <a:ext cx="239" cy="209"/>
            </a:xfrm>
            <a:custGeom>
              <a:avLst/>
              <a:gdLst/>
              <a:ahLst/>
              <a:cxnLst/>
              <a:rect l="l" t="t" r="r" b="b"/>
              <a:pathLst>
                <a:path w="16" h="14" extrusionOk="0">
                  <a:moveTo>
                    <a:pt x="15" y="1"/>
                  </a:moveTo>
                  <a:lnTo>
                    <a:pt x="1" y="12"/>
                  </a:lnTo>
                  <a:cubicBezTo>
                    <a:pt x="4" y="12"/>
                    <a:pt x="8" y="13"/>
                    <a:pt x="11" y="13"/>
                  </a:cubicBezTo>
                  <a:cubicBezTo>
                    <a:pt x="13" y="9"/>
                    <a:pt x="13" y="5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30;p125">
              <a:extLst>
                <a:ext uri="{FF2B5EF4-FFF2-40B4-BE49-F238E27FC236}">
                  <a16:creationId xmlns:a16="http://schemas.microsoft.com/office/drawing/2014/main" id="{515B361B-2214-56A3-A5EC-A8BD4E8C41EB}"/>
                </a:ext>
              </a:extLst>
            </p:cNvPr>
            <p:cNvSpPr/>
            <p:nvPr/>
          </p:nvSpPr>
          <p:spPr>
            <a:xfrm>
              <a:off x="7106975" y="4118505"/>
              <a:ext cx="3285" cy="3330"/>
            </a:xfrm>
            <a:custGeom>
              <a:avLst/>
              <a:gdLst/>
              <a:ahLst/>
              <a:cxnLst/>
              <a:rect l="l" t="t" r="r" b="b"/>
              <a:pathLst>
                <a:path w="220" h="223" extrusionOk="0">
                  <a:moveTo>
                    <a:pt x="37" y="0"/>
                  </a:moveTo>
                  <a:cubicBezTo>
                    <a:pt x="1" y="106"/>
                    <a:pt x="65" y="168"/>
                    <a:pt x="145" y="223"/>
                  </a:cubicBezTo>
                  <a:cubicBezTo>
                    <a:pt x="170" y="196"/>
                    <a:pt x="195" y="169"/>
                    <a:pt x="219" y="142"/>
                  </a:cubicBezTo>
                  <a:cubicBezTo>
                    <a:pt x="191" y="51"/>
                    <a:pt x="13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31;p125">
              <a:extLst>
                <a:ext uri="{FF2B5EF4-FFF2-40B4-BE49-F238E27FC236}">
                  <a16:creationId xmlns:a16="http://schemas.microsoft.com/office/drawing/2014/main" id="{6B721C65-2573-9011-5C4B-FAD1A1E26C9F}"/>
                </a:ext>
              </a:extLst>
            </p:cNvPr>
            <p:cNvSpPr/>
            <p:nvPr/>
          </p:nvSpPr>
          <p:spPr>
            <a:xfrm>
              <a:off x="7097238" y="4108096"/>
              <a:ext cx="373" cy="418"/>
            </a:xfrm>
            <a:custGeom>
              <a:avLst/>
              <a:gdLst/>
              <a:ahLst/>
              <a:cxnLst/>
              <a:rect l="l" t="t" r="r" b="b"/>
              <a:pathLst>
                <a:path w="25" h="28" extrusionOk="0">
                  <a:moveTo>
                    <a:pt x="0" y="1"/>
                  </a:moveTo>
                  <a:cubicBezTo>
                    <a:pt x="0" y="1"/>
                    <a:pt x="19" y="19"/>
                    <a:pt x="19" y="19"/>
                  </a:cubicBezTo>
                  <a:cubicBezTo>
                    <a:pt x="21" y="22"/>
                    <a:pt x="22" y="24"/>
                    <a:pt x="25" y="27"/>
                  </a:cubicBezTo>
                  <a:cubicBezTo>
                    <a:pt x="25" y="24"/>
                    <a:pt x="23" y="22"/>
                    <a:pt x="22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32;p125">
              <a:extLst>
                <a:ext uri="{FF2B5EF4-FFF2-40B4-BE49-F238E27FC236}">
                  <a16:creationId xmlns:a16="http://schemas.microsoft.com/office/drawing/2014/main" id="{1FE7FB7A-D97B-AE55-F0F1-E35C69D55D01}"/>
                </a:ext>
              </a:extLst>
            </p:cNvPr>
            <p:cNvSpPr/>
            <p:nvPr/>
          </p:nvSpPr>
          <p:spPr>
            <a:xfrm>
              <a:off x="8448737" y="4143250"/>
              <a:ext cx="3106" cy="3076"/>
            </a:xfrm>
            <a:custGeom>
              <a:avLst/>
              <a:gdLst/>
              <a:ahLst/>
              <a:cxnLst/>
              <a:rect l="l" t="t" r="r" b="b"/>
              <a:pathLst>
                <a:path w="208" h="206" extrusionOk="0">
                  <a:moveTo>
                    <a:pt x="11" y="1"/>
                  </a:moveTo>
                  <a:lnTo>
                    <a:pt x="1" y="11"/>
                  </a:lnTo>
                  <a:lnTo>
                    <a:pt x="178" y="187"/>
                  </a:lnTo>
                  <a:lnTo>
                    <a:pt x="207" y="206"/>
                  </a:lnTo>
                  <a:lnTo>
                    <a:pt x="188" y="177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33;p125">
              <a:extLst>
                <a:ext uri="{FF2B5EF4-FFF2-40B4-BE49-F238E27FC236}">
                  <a16:creationId xmlns:a16="http://schemas.microsoft.com/office/drawing/2014/main" id="{158B07B8-9993-287A-7027-A5EB5E078186}"/>
                </a:ext>
              </a:extLst>
            </p:cNvPr>
            <p:cNvSpPr/>
            <p:nvPr/>
          </p:nvSpPr>
          <p:spPr>
            <a:xfrm>
              <a:off x="8198434" y="3560194"/>
              <a:ext cx="299" cy="373"/>
            </a:xfrm>
            <a:custGeom>
              <a:avLst/>
              <a:gdLst/>
              <a:ahLst/>
              <a:cxnLst/>
              <a:rect l="l" t="t" r="r" b="b"/>
              <a:pathLst>
                <a:path w="20" h="25" extrusionOk="0">
                  <a:moveTo>
                    <a:pt x="7" y="0"/>
                  </a:moveTo>
                  <a:cubicBezTo>
                    <a:pt x="6" y="9"/>
                    <a:pt x="4" y="17"/>
                    <a:pt x="1" y="25"/>
                  </a:cubicBezTo>
                  <a:cubicBezTo>
                    <a:pt x="6" y="20"/>
                    <a:pt x="13" y="18"/>
                    <a:pt x="20" y="12"/>
                  </a:cubicBezTo>
                  <a:cubicBezTo>
                    <a:pt x="20" y="9"/>
                    <a:pt x="20" y="6"/>
                    <a:pt x="20" y="2"/>
                  </a:cubicBezTo>
                  <a:cubicBezTo>
                    <a:pt x="15" y="2"/>
                    <a:pt x="12" y="0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34;p125">
              <a:extLst>
                <a:ext uri="{FF2B5EF4-FFF2-40B4-BE49-F238E27FC236}">
                  <a16:creationId xmlns:a16="http://schemas.microsoft.com/office/drawing/2014/main" id="{1F30B3DF-5AB2-CD5C-2F37-647B24765CCC}"/>
                </a:ext>
              </a:extLst>
            </p:cNvPr>
            <p:cNvSpPr/>
            <p:nvPr/>
          </p:nvSpPr>
          <p:spPr>
            <a:xfrm>
              <a:off x="8208559" y="3572693"/>
              <a:ext cx="179" cy="239"/>
            </a:xfrm>
            <a:custGeom>
              <a:avLst/>
              <a:gdLst/>
              <a:ahLst/>
              <a:cxnLst/>
              <a:rect l="l" t="t" r="r" b="b"/>
              <a:pathLst>
                <a:path w="12" h="16" extrusionOk="0">
                  <a:moveTo>
                    <a:pt x="11" y="1"/>
                  </a:moveTo>
                  <a:cubicBezTo>
                    <a:pt x="8" y="3"/>
                    <a:pt x="5" y="3"/>
                    <a:pt x="0" y="5"/>
                  </a:cubicBezTo>
                  <a:lnTo>
                    <a:pt x="0" y="6"/>
                  </a:lnTo>
                  <a:lnTo>
                    <a:pt x="0" y="15"/>
                  </a:lnTo>
                  <a:cubicBezTo>
                    <a:pt x="3" y="15"/>
                    <a:pt x="4" y="16"/>
                    <a:pt x="6" y="16"/>
                  </a:cubicBezTo>
                  <a:cubicBezTo>
                    <a:pt x="7" y="16"/>
                    <a:pt x="8" y="16"/>
                    <a:pt x="9" y="15"/>
                  </a:cubicBezTo>
                  <a:cubicBezTo>
                    <a:pt x="10" y="10"/>
                    <a:pt x="10" y="6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35;p125">
              <a:extLst>
                <a:ext uri="{FF2B5EF4-FFF2-40B4-BE49-F238E27FC236}">
                  <a16:creationId xmlns:a16="http://schemas.microsoft.com/office/drawing/2014/main" id="{76247C73-E9BE-958F-A45D-F1D613271AA0}"/>
                </a:ext>
              </a:extLst>
            </p:cNvPr>
            <p:cNvSpPr/>
            <p:nvPr/>
          </p:nvSpPr>
          <p:spPr>
            <a:xfrm>
              <a:off x="8201092" y="3562673"/>
              <a:ext cx="194" cy="254"/>
            </a:xfrm>
            <a:custGeom>
              <a:avLst/>
              <a:gdLst/>
              <a:ahLst/>
              <a:cxnLst/>
              <a:rect l="l" t="t" r="r" b="b"/>
              <a:pathLst>
                <a:path w="13" h="17" extrusionOk="0">
                  <a:moveTo>
                    <a:pt x="0" y="1"/>
                  </a:moveTo>
                  <a:lnTo>
                    <a:pt x="13" y="16"/>
                  </a:lnTo>
                  <a:cubicBezTo>
                    <a:pt x="13" y="12"/>
                    <a:pt x="9" y="9"/>
                    <a:pt x="9" y="4"/>
                  </a:cubicBezTo>
                  <a:cubicBezTo>
                    <a:pt x="6" y="3"/>
                    <a:pt x="3" y="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36;p125">
              <a:extLst>
                <a:ext uri="{FF2B5EF4-FFF2-40B4-BE49-F238E27FC236}">
                  <a16:creationId xmlns:a16="http://schemas.microsoft.com/office/drawing/2014/main" id="{20D31922-2DA2-BA98-3433-897E0A365D16}"/>
                </a:ext>
              </a:extLst>
            </p:cNvPr>
            <p:cNvSpPr/>
            <p:nvPr/>
          </p:nvSpPr>
          <p:spPr>
            <a:xfrm>
              <a:off x="8256033" y="4045927"/>
              <a:ext cx="60" cy="45"/>
            </a:xfrm>
            <a:custGeom>
              <a:avLst/>
              <a:gdLst/>
              <a:ahLst/>
              <a:cxnLst/>
              <a:rect l="l" t="t" r="r" b="b"/>
              <a:pathLst>
                <a:path w="4" h="3" extrusionOk="0">
                  <a:moveTo>
                    <a:pt x="1" y="1"/>
                  </a:moveTo>
                  <a:lnTo>
                    <a:pt x="1" y="3"/>
                  </a:lnTo>
                  <a:lnTo>
                    <a:pt x="3" y="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37;p125">
              <a:extLst>
                <a:ext uri="{FF2B5EF4-FFF2-40B4-BE49-F238E27FC236}">
                  <a16:creationId xmlns:a16="http://schemas.microsoft.com/office/drawing/2014/main" id="{CD64E42E-3A2F-AE3E-EC9F-F42F6336528E}"/>
                </a:ext>
              </a:extLst>
            </p:cNvPr>
            <p:cNvSpPr/>
            <p:nvPr/>
          </p:nvSpPr>
          <p:spPr>
            <a:xfrm>
              <a:off x="8258452" y="4048391"/>
              <a:ext cx="134" cy="11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6" y="0"/>
                  </a:moveTo>
                  <a:cubicBezTo>
                    <a:pt x="2" y="3"/>
                    <a:pt x="2" y="6"/>
                    <a:pt x="0" y="8"/>
                  </a:cubicBezTo>
                  <a:cubicBezTo>
                    <a:pt x="3" y="7"/>
                    <a:pt x="6" y="6"/>
                    <a:pt x="9" y="5"/>
                  </a:cubicBezTo>
                  <a:cubicBezTo>
                    <a:pt x="9" y="3"/>
                    <a:pt x="9" y="2"/>
                    <a:pt x="9" y="1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38;p125">
              <a:extLst>
                <a:ext uri="{FF2B5EF4-FFF2-40B4-BE49-F238E27FC236}">
                  <a16:creationId xmlns:a16="http://schemas.microsoft.com/office/drawing/2014/main" id="{9AB22AF5-26E8-BFE8-346B-24A00F6978EF}"/>
                </a:ext>
              </a:extLst>
            </p:cNvPr>
            <p:cNvSpPr/>
            <p:nvPr/>
          </p:nvSpPr>
          <p:spPr>
            <a:xfrm>
              <a:off x="8225897" y="4010788"/>
              <a:ext cx="254" cy="194"/>
            </a:xfrm>
            <a:custGeom>
              <a:avLst/>
              <a:gdLst/>
              <a:ahLst/>
              <a:cxnLst/>
              <a:rect l="l" t="t" r="r" b="b"/>
              <a:pathLst>
                <a:path w="17" h="13" extrusionOk="0">
                  <a:moveTo>
                    <a:pt x="7" y="1"/>
                  </a:moveTo>
                  <a:cubicBezTo>
                    <a:pt x="5" y="5"/>
                    <a:pt x="4" y="8"/>
                    <a:pt x="0" y="13"/>
                  </a:cubicBezTo>
                  <a:cubicBezTo>
                    <a:pt x="7" y="12"/>
                    <a:pt x="11" y="12"/>
                    <a:pt x="17" y="10"/>
                  </a:cubicBezTo>
                  <a:cubicBezTo>
                    <a:pt x="17" y="7"/>
                    <a:pt x="16" y="6"/>
                    <a:pt x="16" y="4"/>
                  </a:cubicBezTo>
                  <a:cubicBezTo>
                    <a:pt x="13" y="3"/>
                    <a:pt x="10" y="2"/>
                    <a:pt x="7" y="1"/>
                  </a:cubicBezTo>
                  <a:lnTo>
                    <a:pt x="7" y="1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39;p125">
              <a:extLst>
                <a:ext uri="{FF2B5EF4-FFF2-40B4-BE49-F238E27FC236}">
                  <a16:creationId xmlns:a16="http://schemas.microsoft.com/office/drawing/2014/main" id="{17F7ACC5-3B59-DB65-4141-F7767C6C616B}"/>
                </a:ext>
              </a:extLst>
            </p:cNvPr>
            <p:cNvSpPr/>
            <p:nvPr/>
          </p:nvSpPr>
          <p:spPr>
            <a:xfrm>
              <a:off x="8275969" y="4068447"/>
              <a:ext cx="75" cy="7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3" y="0"/>
                  </a:moveTo>
                  <a:cubicBezTo>
                    <a:pt x="1" y="2"/>
                    <a:pt x="1" y="4"/>
                    <a:pt x="0" y="5"/>
                  </a:cubicBezTo>
                  <a:lnTo>
                    <a:pt x="5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40;p125">
              <a:extLst>
                <a:ext uri="{FF2B5EF4-FFF2-40B4-BE49-F238E27FC236}">
                  <a16:creationId xmlns:a16="http://schemas.microsoft.com/office/drawing/2014/main" id="{DFA57EE6-2AF5-8FCB-C7EF-2E1D3B708F87}"/>
                </a:ext>
              </a:extLst>
            </p:cNvPr>
            <p:cNvSpPr/>
            <p:nvPr/>
          </p:nvSpPr>
          <p:spPr>
            <a:xfrm>
              <a:off x="7212631" y="2636739"/>
              <a:ext cx="149" cy="314"/>
            </a:xfrm>
            <a:custGeom>
              <a:avLst/>
              <a:gdLst/>
              <a:ahLst/>
              <a:cxnLst/>
              <a:rect l="l" t="t" r="r" b="b"/>
              <a:pathLst>
                <a:path w="10" h="21" extrusionOk="0">
                  <a:moveTo>
                    <a:pt x="5" y="0"/>
                  </a:moveTo>
                  <a:cubicBezTo>
                    <a:pt x="4" y="4"/>
                    <a:pt x="2" y="7"/>
                    <a:pt x="1" y="10"/>
                  </a:cubicBezTo>
                  <a:lnTo>
                    <a:pt x="1" y="20"/>
                  </a:lnTo>
                  <a:cubicBezTo>
                    <a:pt x="4" y="19"/>
                    <a:pt x="6" y="17"/>
                    <a:pt x="10" y="16"/>
                  </a:cubicBezTo>
                  <a:cubicBezTo>
                    <a:pt x="8" y="10"/>
                    <a:pt x="8" y="6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41;p125">
              <a:extLst>
                <a:ext uri="{FF2B5EF4-FFF2-40B4-BE49-F238E27FC236}">
                  <a16:creationId xmlns:a16="http://schemas.microsoft.com/office/drawing/2014/main" id="{1643D26C-14AA-827A-2F72-6F67DFC17BEE}"/>
                </a:ext>
              </a:extLst>
            </p:cNvPr>
            <p:cNvSpPr/>
            <p:nvPr/>
          </p:nvSpPr>
          <p:spPr>
            <a:xfrm>
              <a:off x="7805498" y="2738617"/>
              <a:ext cx="762" cy="971"/>
            </a:xfrm>
            <a:custGeom>
              <a:avLst/>
              <a:gdLst/>
              <a:ahLst/>
              <a:cxnLst/>
              <a:rect l="l" t="t" r="r" b="b"/>
              <a:pathLst>
                <a:path w="51" h="65" extrusionOk="0">
                  <a:moveTo>
                    <a:pt x="51" y="0"/>
                  </a:moveTo>
                  <a:cubicBezTo>
                    <a:pt x="31" y="14"/>
                    <a:pt x="14" y="33"/>
                    <a:pt x="1" y="53"/>
                  </a:cubicBezTo>
                  <a:lnTo>
                    <a:pt x="6" y="64"/>
                  </a:lnTo>
                  <a:cubicBezTo>
                    <a:pt x="23" y="41"/>
                    <a:pt x="37" y="2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42;p125">
              <a:extLst>
                <a:ext uri="{FF2B5EF4-FFF2-40B4-BE49-F238E27FC236}">
                  <a16:creationId xmlns:a16="http://schemas.microsoft.com/office/drawing/2014/main" id="{E221EC39-B41F-D4D5-D2DF-7213C4F3FE85}"/>
                </a:ext>
              </a:extLst>
            </p:cNvPr>
            <p:cNvSpPr/>
            <p:nvPr/>
          </p:nvSpPr>
          <p:spPr>
            <a:xfrm>
              <a:off x="8333464" y="4133469"/>
              <a:ext cx="254" cy="194"/>
            </a:xfrm>
            <a:custGeom>
              <a:avLst/>
              <a:gdLst/>
              <a:ahLst/>
              <a:cxnLst/>
              <a:rect l="l" t="t" r="r" b="b"/>
              <a:pathLst>
                <a:path w="17" h="13" extrusionOk="0">
                  <a:moveTo>
                    <a:pt x="9" y="0"/>
                  </a:moveTo>
                  <a:cubicBezTo>
                    <a:pt x="5" y="5"/>
                    <a:pt x="3" y="8"/>
                    <a:pt x="1" y="12"/>
                  </a:cubicBezTo>
                  <a:cubicBezTo>
                    <a:pt x="5" y="10"/>
                    <a:pt x="9" y="9"/>
                    <a:pt x="13" y="7"/>
                  </a:cubicBezTo>
                  <a:cubicBezTo>
                    <a:pt x="14" y="5"/>
                    <a:pt x="15" y="3"/>
                    <a:pt x="16" y="1"/>
                  </a:cubicBezTo>
                  <a:lnTo>
                    <a:pt x="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43;p125">
              <a:extLst>
                <a:ext uri="{FF2B5EF4-FFF2-40B4-BE49-F238E27FC236}">
                  <a16:creationId xmlns:a16="http://schemas.microsoft.com/office/drawing/2014/main" id="{7C7187B1-BA84-F345-2461-14F78C74234F}"/>
                </a:ext>
              </a:extLst>
            </p:cNvPr>
            <p:cNvSpPr/>
            <p:nvPr/>
          </p:nvSpPr>
          <p:spPr>
            <a:xfrm>
              <a:off x="8313587" y="4110993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44;p125">
              <a:extLst>
                <a:ext uri="{FF2B5EF4-FFF2-40B4-BE49-F238E27FC236}">
                  <a16:creationId xmlns:a16="http://schemas.microsoft.com/office/drawing/2014/main" id="{2024DB53-19ED-B500-C166-46314A4138F7}"/>
                </a:ext>
              </a:extLst>
            </p:cNvPr>
            <p:cNvSpPr/>
            <p:nvPr/>
          </p:nvSpPr>
          <p:spPr>
            <a:xfrm>
              <a:off x="8298579" y="4093446"/>
              <a:ext cx="30" cy="45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45;p125">
              <a:extLst>
                <a:ext uri="{FF2B5EF4-FFF2-40B4-BE49-F238E27FC236}">
                  <a16:creationId xmlns:a16="http://schemas.microsoft.com/office/drawing/2014/main" id="{C7864EA2-37CB-C320-DC93-8257CC157DA3}"/>
                </a:ext>
              </a:extLst>
            </p:cNvPr>
            <p:cNvSpPr/>
            <p:nvPr/>
          </p:nvSpPr>
          <p:spPr>
            <a:xfrm>
              <a:off x="7238421" y="2746860"/>
              <a:ext cx="112322" cy="71825"/>
            </a:xfrm>
            <a:custGeom>
              <a:avLst/>
              <a:gdLst/>
              <a:ahLst/>
              <a:cxnLst/>
              <a:rect l="l" t="t" r="r" b="b"/>
              <a:pathLst>
                <a:path w="7522" h="4810" extrusionOk="0">
                  <a:moveTo>
                    <a:pt x="6789" y="1683"/>
                  </a:moveTo>
                  <a:cubicBezTo>
                    <a:pt x="6802" y="1683"/>
                    <a:pt x="6815" y="1683"/>
                    <a:pt x="6827" y="1684"/>
                  </a:cubicBezTo>
                  <a:cubicBezTo>
                    <a:pt x="6893" y="2229"/>
                    <a:pt x="7078" y="2763"/>
                    <a:pt x="6965" y="3323"/>
                  </a:cubicBezTo>
                  <a:cubicBezTo>
                    <a:pt x="6590" y="2910"/>
                    <a:pt x="6724" y="2348"/>
                    <a:pt x="6551" y="1874"/>
                  </a:cubicBezTo>
                  <a:cubicBezTo>
                    <a:pt x="6498" y="1728"/>
                    <a:pt x="6652" y="1683"/>
                    <a:pt x="6789" y="1683"/>
                  </a:cubicBezTo>
                  <a:close/>
                  <a:moveTo>
                    <a:pt x="5646" y="1855"/>
                  </a:moveTo>
                  <a:cubicBezTo>
                    <a:pt x="5773" y="2012"/>
                    <a:pt x="6077" y="2048"/>
                    <a:pt x="5991" y="2349"/>
                  </a:cubicBezTo>
                  <a:cubicBezTo>
                    <a:pt x="6362" y="2384"/>
                    <a:pt x="6327" y="2716"/>
                    <a:pt x="6423" y="2951"/>
                  </a:cubicBezTo>
                  <a:cubicBezTo>
                    <a:pt x="6471" y="3067"/>
                    <a:pt x="6519" y="3182"/>
                    <a:pt x="6567" y="3296"/>
                  </a:cubicBezTo>
                  <a:cubicBezTo>
                    <a:pt x="6634" y="3376"/>
                    <a:pt x="6701" y="3456"/>
                    <a:pt x="6769" y="3537"/>
                  </a:cubicBezTo>
                  <a:lnTo>
                    <a:pt x="6834" y="3695"/>
                  </a:lnTo>
                  <a:cubicBezTo>
                    <a:pt x="6817" y="3743"/>
                    <a:pt x="6807" y="3794"/>
                    <a:pt x="6805" y="3845"/>
                  </a:cubicBezTo>
                  <a:cubicBezTo>
                    <a:pt x="6595" y="3760"/>
                    <a:pt x="6506" y="3586"/>
                    <a:pt x="6463" y="3378"/>
                  </a:cubicBezTo>
                  <a:cubicBezTo>
                    <a:pt x="6329" y="3313"/>
                    <a:pt x="6313" y="3182"/>
                    <a:pt x="6282" y="3059"/>
                  </a:cubicBezTo>
                  <a:cubicBezTo>
                    <a:pt x="6241" y="3044"/>
                    <a:pt x="6201" y="3026"/>
                    <a:pt x="6164" y="3006"/>
                  </a:cubicBezTo>
                  <a:cubicBezTo>
                    <a:pt x="6153" y="2774"/>
                    <a:pt x="5928" y="2602"/>
                    <a:pt x="5981" y="2353"/>
                  </a:cubicBezTo>
                  <a:cubicBezTo>
                    <a:pt x="5641" y="2138"/>
                    <a:pt x="5625" y="2113"/>
                    <a:pt x="5646" y="1855"/>
                  </a:cubicBezTo>
                  <a:close/>
                  <a:moveTo>
                    <a:pt x="6401" y="1"/>
                  </a:moveTo>
                  <a:cubicBezTo>
                    <a:pt x="6311" y="102"/>
                    <a:pt x="6177" y="190"/>
                    <a:pt x="6141" y="308"/>
                  </a:cubicBezTo>
                  <a:cubicBezTo>
                    <a:pt x="6079" y="502"/>
                    <a:pt x="5972" y="553"/>
                    <a:pt x="5846" y="553"/>
                  </a:cubicBezTo>
                  <a:cubicBezTo>
                    <a:pt x="5783" y="553"/>
                    <a:pt x="5714" y="541"/>
                    <a:pt x="5644" y="526"/>
                  </a:cubicBezTo>
                  <a:cubicBezTo>
                    <a:pt x="5609" y="396"/>
                    <a:pt x="5563" y="291"/>
                    <a:pt x="5463" y="291"/>
                  </a:cubicBezTo>
                  <a:cubicBezTo>
                    <a:pt x="5420" y="291"/>
                    <a:pt x="5368" y="310"/>
                    <a:pt x="5303" y="355"/>
                  </a:cubicBezTo>
                  <a:cubicBezTo>
                    <a:pt x="5345" y="472"/>
                    <a:pt x="5387" y="590"/>
                    <a:pt x="5489" y="590"/>
                  </a:cubicBezTo>
                  <a:cubicBezTo>
                    <a:pt x="5523" y="590"/>
                    <a:pt x="5564" y="576"/>
                    <a:pt x="5614" y="545"/>
                  </a:cubicBezTo>
                  <a:lnTo>
                    <a:pt x="5614" y="545"/>
                  </a:lnTo>
                  <a:cubicBezTo>
                    <a:pt x="5476" y="982"/>
                    <a:pt x="5977" y="1122"/>
                    <a:pt x="6057" y="1459"/>
                  </a:cubicBezTo>
                  <a:cubicBezTo>
                    <a:pt x="6162" y="1546"/>
                    <a:pt x="6279" y="1641"/>
                    <a:pt x="6176" y="1790"/>
                  </a:cubicBezTo>
                  <a:cubicBezTo>
                    <a:pt x="6156" y="1818"/>
                    <a:pt x="6131" y="1830"/>
                    <a:pt x="6104" y="1830"/>
                  </a:cubicBezTo>
                  <a:cubicBezTo>
                    <a:pt x="6062" y="1830"/>
                    <a:pt x="6016" y="1802"/>
                    <a:pt x="5983" y="1760"/>
                  </a:cubicBezTo>
                  <a:lnTo>
                    <a:pt x="5661" y="1608"/>
                  </a:lnTo>
                  <a:cubicBezTo>
                    <a:pt x="5352" y="1399"/>
                    <a:pt x="4970" y="1518"/>
                    <a:pt x="4662" y="1421"/>
                  </a:cubicBezTo>
                  <a:cubicBezTo>
                    <a:pt x="4354" y="1324"/>
                    <a:pt x="4061" y="1280"/>
                    <a:pt x="3779" y="1280"/>
                  </a:cubicBezTo>
                  <a:cubicBezTo>
                    <a:pt x="2989" y="1280"/>
                    <a:pt x="2284" y="1620"/>
                    <a:pt x="1590" y="2067"/>
                  </a:cubicBezTo>
                  <a:cubicBezTo>
                    <a:pt x="1265" y="2276"/>
                    <a:pt x="1004" y="2585"/>
                    <a:pt x="618" y="2699"/>
                  </a:cubicBezTo>
                  <a:cubicBezTo>
                    <a:pt x="494" y="2869"/>
                    <a:pt x="292" y="2828"/>
                    <a:pt x="123" y="2876"/>
                  </a:cubicBezTo>
                  <a:cubicBezTo>
                    <a:pt x="1" y="3138"/>
                    <a:pt x="99" y="3235"/>
                    <a:pt x="327" y="3235"/>
                  </a:cubicBezTo>
                  <a:cubicBezTo>
                    <a:pt x="347" y="3235"/>
                    <a:pt x="368" y="3234"/>
                    <a:pt x="390" y="3232"/>
                  </a:cubicBezTo>
                  <a:lnTo>
                    <a:pt x="716" y="3527"/>
                  </a:lnTo>
                  <a:lnTo>
                    <a:pt x="775" y="3557"/>
                  </a:lnTo>
                  <a:cubicBezTo>
                    <a:pt x="857" y="3603"/>
                    <a:pt x="955" y="3693"/>
                    <a:pt x="1039" y="3693"/>
                  </a:cubicBezTo>
                  <a:cubicBezTo>
                    <a:pt x="1070" y="3693"/>
                    <a:pt x="1100" y="3680"/>
                    <a:pt x="1126" y="3648"/>
                  </a:cubicBezTo>
                  <a:cubicBezTo>
                    <a:pt x="1224" y="3528"/>
                    <a:pt x="1036" y="3440"/>
                    <a:pt x="954" y="3353"/>
                  </a:cubicBezTo>
                  <a:cubicBezTo>
                    <a:pt x="898" y="3295"/>
                    <a:pt x="831" y="3249"/>
                    <a:pt x="770" y="3197"/>
                  </a:cubicBezTo>
                  <a:cubicBezTo>
                    <a:pt x="1207" y="2727"/>
                    <a:pt x="1718" y="2353"/>
                    <a:pt x="2271" y="2032"/>
                  </a:cubicBezTo>
                  <a:lnTo>
                    <a:pt x="2271" y="2032"/>
                  </a:lnTo>
                  <a:cubicBezTo>
                    <a:pt x="2244" y="2775"/>
                    <a:pt x="2240" y="3515"/>
                    <a:pt x="2746" y="4140"/>
                  </a:cubicBezTo>
                  <a:cubicBezTo>
                    <a:pt x="2675" y="4168"/>
                    <a:pt x="2608" y="4179"/>
                    <a:pt x="2544" y="4179"/>
                  </a:cubicBezTo>
                  <a:cubicBezTo>
                    <a:pt x="2343" y="4179"/>
                    <a:pt x="2170" y="4073"/>
                    <a:pt x="1988" y="4073"/>
                  </a:cubicBezTo>
                  <a:cubicBezTo>
                    <a:pt x="1922" y="4073"/>
                    <a:pt x="1855" y="4087"/>
                    <a:pt x="1785" y="4125"/>
                  </a:cubicBezTo>
                  <a:cubicBezTo>
                    <a:pt x="1988" y="4456"/>
                    <a:pt x="2310" y="4494"/>
                    <a:pt x="2636" y="4523"/>
                  </a:cubicBezTo>
                  <a:cubicBezTo>
                    <a:pt x="2799" y="4540"/>
                    <a:pt x="2961" y="4557"/>
                    <a:pt x="3124" y="4574"/>
                  </a:cubicBezTo>
                  <a:lnTo>
                    <a:pt x="3121" y="4546"/>
                  </a:lnTo>
                  <a:lnTo>
                    <a:pt x="3121" y="4546"/>
                  </a:lnTo>
                  <a:cubicBezTo>
                    <a:pt x="3196" y="4688"/>
                    <a:pt x="3340" y="4683"/>
                    <a:pt x="3470" y="4715"/>
                  </a:cubicBezTo>
                  <a:cubicBezTo>
                    <a:pt x="3739" y="4782"/>
                    <a:pt x="4005" y="4809"/>
                    <a:pt x="4270" y="4809"/>
                  </a:cubicBezTo>
                  <a:cubicBezTo>
                    <a:pt x="4955" y="4809"/>
                    <a:pt x="5626" y="4628"/>
                    <a:pt x="6302" y="4506"/>
                  </a:cubicBezTo>
                  <a:cubicBezTo>
                    <a:pt x="6116" y="4410"/>
                    <a:pt x="5931" y="4378"/>
                    <a:pt x="5746" y="4378"/>
                  </a:cubicBezTo>
                  <a:cubicBezTo>
                    <a:pt x="5393" y="4378"/>
                    <a:pt x="5040" y="4493"/>
                    <a:pt x="4688" y="4503"/>
                  </a:cubicBezTo>
                  <a:cubicBezTo>
                    <a:pt x="4714" y="4396"/>
                    <a:pt x="4852" y="4331"/>
                    <a:pt x="4804" y="4196"/>
                  </a:cubicBezTo>
                  <a:lnTo>
                    <a:pt x="4804" y="4196"/>
                  </a:lnTo>
                  <a:lnTo>
                    <a:pt x="3633" y="4207"/>
                  </a:lnTo>
                  <a:lnTo>
                    <a:pt x="3308" y="4101"/>
                  </a:lnTo>
                  <a:cubicBezTo>
                    <a:pt x="2712" y="3663"/>
                    <a:pt x="2559" y="3045"/>
                    <a:pt x="2596" y="2351"/>
                  </a:cubicBezTo>
                  <a:cubicBezTo>
                    <a:pt x="2709" y="1774"/>
                    <a:pt x="3114" y="1610"/>
                    <a:pt x="3639" y="1599"/>
                  </a:cubicBezTo>
                  <a:cubicBezTo>
                    <a:pt x="3664" y="1598"/>
                    <a:pt x="3688" y="1598"/>
                    <a:pt x="3713" y="1598"/>
                  </a:cubicBezTo>
                  <a:cubicBezTo>
                    <a:pt x="4357" y="1598"/>
                    <a:pt x="4753" y="1782"/>
                    <a:pt x="4967" y="2192"/>
                  </a:cubicBezTo>
                  <a:cubicBezTo>
                    <a:pt x="4991" y="2191"/>
                    <a:pt x="5014" y="2190"/>
                    <a:pt x="5035" y="2190"/>
                  </a:cubicBezTo>
                  <a:cubicBezTo>
                    <a:pt x="5415" y="2190"/>
                    <a:pt x="5519" y="2318"/>
                    <a:pt x="5637" y="2859"/>
                  </a:cubicBezTo>
                  <a:cubicBezTo>
                    <a:pt x="5509" y="3399"/>
                    <a:pt x="4951" y="3669"/>
                    <a:pt x="4805" y="4197"/>
                  </a:cubicBezTo>
                  <a:cubicBezTo>
                    <a:pt x="5258" y="4193"/>
                    <a:pt x="5437" y="3855"/>
                    <a:pt x="5615" y="3524"/>
                  </a:cubicBezTo>
                  <a:cubicBezTo>
                    <a:pt x="5711" y="3347"/>
                    <a:pt x="5679" y="3078"/>
                    <a:pt x="5974" y="3052"/>
                  </a:cubicBezTo>
                  <a:lnTo>
                    <a:pt x="5974" y="3052"/>
                  </a:lnTo>
                  <a:cubicBezTo>
                    <a:pt x="5973" y="3098"/>
                    <a:pt x="5987" y="3144"/>
                    <a:pt x="6015" y="3181"/>
                  </a:cubicBezTo>
                  <a:cubicBezTo>
                    <a:pt x="6082" y="3403"/>
                    <a:pt x="6206" y="3616"/>
                    <a:pt x="6147" y="3864"/>
                  </a:cubicBezTo>
                  <a:cubicBezTo>
                    <a:pt x="6046" y="3885"/>
                    <a:pt x="6014" y="3951"/>
                    <a:pt x="6037" y="4045"/>
                  </a:cubicBezTo>
                  <a:cubicBezTo>
                    <a:pt x="6041" y="4064"/>
                    <a:pt x="6087" y="4091"/>
                    <a:pt x="6096" y="4091"/>
                  </a:cubicBezTo>
                  <a:cubicBezTo>
                    <a:pt x="6097" y="4091"/>
                    <a:pt x="6097" y="4091"/>
                    <a:pt x="6098" y="4091"/>
                  </a:cubicBezTo>
                  <a:cubicBezTo>
                    <a:pt x="6166" y="4033"/>
                    <a:pt x="6191" y="3959"/>
                    <a:pt x="6156" y="3871"/>
                  </a:cubicBezTo>
                  <a:lnTo>
                    <a:pt x="6156" y="3871"/>
                  </a:lnTo>
                  <a:cubicBezTo>
                    <a:pt x="6523" y="3884"/>
                    <a:pt x="6506" y="4222"/>
                    <a:pt x="6627" y="4435"/>
                  </a:cubicBezTo>
                  <a:cubicBezTo>
                    <a:pt x="6708" y="4578"/>
                    <a:pt x="6765" y="4630"/>
                    <a:pt x="6809" y="4630"/>
                  </a:cubicBezTo>
                  <a:cubicBezTo>
                    <a:pt x="6884" y="4630"/>
                    <a:pt x="6919" y="4473"/>
                    <a:pt x="6967" y="4357"/>
                  </a:cubicBezTo>
                  <a:cubicBezTo>
                    <a:pt x="7030" y="4193"/>
                    <a:pt x="7150" y="4047"/>
                    <a:pt x="7132" y="3856"/>
                  </a:cubicBezTo>
                  <a:lnTo>
                    <a:pt x="6834" y="3695"/>
                  </a:lnTo>
                  <a:lnTo>
                    <a:pt x="6834" y="3695"/>
                  </a:lnTo>
                  <a:lnTo>
                    <a:pt x="7131" y="3854"/>
                  </a:lnTo>
                  <a:cubicBezTo>
                    <a:pt x="7360" y="3384"/>
                    <a:pt x="7473" y="2883"/>
                    <a:pt x="7521" y="2364"/>
                  </a:cubicBezTo>
                  <a:cubicBezTo>
                    <a:pt x="7509" y="2027"/>
                    <a:pt x="7498" y="1690"/>
                    <a:pt x="7487" y="1352"/>
                  </a:cubicBezTo>
                  <a:lnTo>
                    <a:pt x="7167" y="1165"/>
                  </a:lnTo>
                  <a:lnTo>
                    <a:pt x="7181" y="1166"/>
                  </a:lnTo>
                  <a:cubicBezTo>
                    <a:pt x="7201" y="920"/>
                    <a:pt x="7092" y="719"/>
                    <a:pt x="6952" y="531"/>
                  </a:cubicBezTo>
                  <a:cubicBezTo>
                    <a:pt x="6936" y="356"/>
                    <a:pt x="6755" y="219"/>
                    <a:pt x="6838" y="24"/>
                  </a:cubicBezTo>
                  <a:lnTo>
                    <a:pt x="64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46;p125">
              <a:extLst>
                <a:ext uri="{FF2B5EF4-FFF2-40B4-BE49-F238E27FC236}">
                  <a16:creationId xmlns:a16="http://schemas.microsoft.com/office/drawing/2014/main" id="{02739899-FCAC-9AF5-6B3C-7982BC22AC67}"/>
                </a:ext>
              </a:extLst>
            </p:cNvPr>
            <p:cNvSpPr/>
            <p:nvPr/>
          </p:nvSpPr>
          <p:spPr>
            <a:xfrm>
              <a:off x="7327725" y="278192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1" y="0"/>
                  </a:moveTo>
                  <a:lnTo>
                    <a:pt x="1" y="5"/>
                  </a:lnTo>
                  <a:cubicBezTo>
                    <a:pt x="3" y="6"/>
                    <a:pt x="5" y="8"/>
                    <a:pt x="8" y="9"/>
                  </a:cubicBezTo>
                  <a:cubicBezTo>
                    <a:pt x="8" y="7"/>
                    <a:pt x="9" y="4"/>
                    <a:pt x="9" y="1"/>
                  </a:cubicBezTo>
                  <a:cubicBezTo>
                    <a:pt x="6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47;p125">
              <a:extLst>
                <a:ext uri="{FF2B5EF4-FFF2-40B4-BE49-F238E27FC236}">
                  <a16:creationId xmlns:a16="http://schemas.microsoft.com/office/drawing/2014/main" id="{6378EDD8-FF8B-8F9D-09BF-0042EF26B8FC}"/>
                </a:ext>
              </a:extLst>
            </p:cNvPr>
            <p:cNvSpPr/>
            <p:nvPr/>
          </p:nvSpPr>
          <p:spPr>
            <a:xfrm>
              <a:off x="7164977" y="2734376"/>
              <a:ext cx="254" cy="209"/>
            </a:xfrm>
            <a:custGeom>
              <a:avLst/>
              <a:gdLst/>
              <a:ahLst/>
              <a:cxnLst/>
              <a:rect l="l" t="t" r="r" b="b"/>
              <a:pathLst>
                <a:path w="17" h="14" extrusionOk="0">
                  <a:moveTo>
                    <a:pt x="8" y="0"/>
                  </a:moveTo>
                  <a:cubicBezTo>
                    <a:pt x="5" y="1"/>
                    <a:pt x="2" y="4"/>
                    <a:pt x="0" y="6"/>
                  </a:cubicBezTo>
                  <a:lnTo>
                    <a:pt x="0" y="14"/>
                  </a:lnTo>
                  <a:cubicBezTo>
                    <a:pt x="7" y="14"/>
                    <a:pt x="10" y="13"/>
                    <a:pt x="17" y="11"/>
                  </a:cubicBezTo>
                  <a:cubicBezTo>
                    <a:pt x="13" y="8"/>
                    <a:pt x="11" y="5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48;p125">
              <a:extLst>
                <a:ext uri="{FF2B5EF4-FFF2-40B4-BE49-F238E27FC236}">
                  <a16:creationId xmlns:a16="http://schemas.microsoft.com/office/drawing/2014/main" id="{75380630-6FC4-2575-8837-3EBC7F8E72D1}"/>
                </a:ext>
              </a:extLst>
            </p:cNvPr>
            <p:cNvSpPr/>
            <p:nvPr/>
          </p:nvSpPr>
          <p:spPr>
            <a:xfrm>
              <a:off x="7215453" y="2779132"/>
              <a:ext cx="15724" cy="50711"/>
            </a:xfrm>
            <a:custGeom>
              <a:avLst/>
              <a:gdLst/>
              <a:ahLst/>
              <a:cxnLst/>
              <a:rect l="l" t="t" r="r" b="b"/>
              <a:pathLst>
                <a:path w="1053" h="3396" extrusionOk="0">
                  <a:moveTo>
                    <a:pt x="292" y="1"/>
                  </a:moveTo>
                  <a:lnTo>
                    <a:pt x="1" y="16"/>
                  </a:lnTo>
                  <a:cubicBezTo>
                    <a:pt x="309" y="1120"/>
                    <a:pt x="668" y="2216"/>
                    <a:pt x="515" y="3390"/>
                  </a:cubicBezTo>
                  <a:lnTo>
                    <a:pt x="769" y="3396"/>
                  </a:lnTo>
                  <a:cubicBezTo>
                    <a:pt x="1052" y="2202"/>
                    <a:pt x="678" y="1100"/>
                    <a:pt x="2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49;p125">
              <a:extLst>
                <a:ext uri="{FF2B5EF4-FFF2-40B4-BE49-F238E27FC236}">
                  <a16:creationId xmlns:a16="http://schemas.microsoft.com/office/drawing/2014/main" id="{B47DE996-8F96-FCF7-1D72-9A0B945C55D0}"/>
                </a:ext>
              </a:extLst>
            </p:cNvPr>
            <p:cNvSpPr/>
            <p:nvPr/>
          </p:nvSpPr>
          <p:spPr>
            <a:xfrm>
              <a:off x="7765566" y="2449112"/>
              <a:ext cx="254" cy="164"/>
            </a:xfrm>
            <a:custGeom>
              <a:avLst/>
              <a:gdLst/>
              <a:ahLst/>
              <a:cxnLst/>
              <a:rect l="l" t="t" r="r" b="b"/>
              <a:pathLst>
                <a:path w="17" h="11" extrusionOk="0">
                  <a:moveTo>
                    <a:pt x="1" y="1"/>
                  </a:moveTo>
                  <a:lnTo>
                    <a:pt x="9" y="9"/>
                  </a:lnTo>
                  <a:lnTo>
                    <a:pt x="15" y="11"/>
                  </a:lnTo>
                  <a:cubicBezTo>
                    <a:pt x="15" y="7"/>
                    <a:pt x="15" y="5"/>
                    <a:pt x="16" y="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50;p125">
              <a:extLst>
                <a:ext uri="{FF2B5EF4-FFF2-40B4-BE49-F238E27FC236}">
                  <a16:creationId xmlns:a16="http://schemas.microsoft.com/office/drawing/2014/main" id="{833FCD09-25AA-6490-0FBA-915EFEE3B9C5}"/>
                </a:ext>
              </a:extLst>
            </p:cNvPr>
            <p:cNvSpPr/>
            <p:nvPr/>
          </p:nvSpPr>
          <p:spPr>
            <a:xfrm>
              <a:off x="7763117" y="2446559"/>
              <a:ext cx="194" cy="194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2" y="1"/>
                  </a:moveTo>
                  <a:cubicBezTo>
                    <a:pt x="0" y="5"/>
                    <a:pt x="2" y="8"/>
                    <a:pt x="0" y="13"/>
                  </a:cubicBezTo>
                  <a:lnTo>
                    <a:pt x="13" y="9"/>
                  </a:lnTo>
                  <a:cubicBezTo>
                    <a:pt x="11" y="7"/>
                    <a:pt x="10" y="5"/>
                    <a:pt x="9" y="2"/>
                  </a:cubicBezTo>
                  <a:cubicBezTo>
                    <a:pt x="7" y="2"/>
                    <a:pt x="4" y="2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51;p125">
              <a:extLst>
                <a:ext uri="{FF2B5EF4-FFF2-40B4-BE49-F238E27FC236}">
                  <a16:creationId xmlns:a16="http://schemas.microsoft.com/office/drawing/2014/main" id="{99741740-59B8-12D2-8411-C4FDD909D871}"/>
                </a:ext>
              </a:extLst>
            </p:cNvPr>
            <p:cNvSpPr/>
            <p:nvPr/>
          </p:nvSpPr>
          <p:spPr>
            <a:xfrm>
              <a:off x="7758159" y="2444065"/>
              <a:ext cx="119" cy="11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cubicBezTo>
                    <a:pt x="1" y="3"/>
                    <a:pt x="1" y="5"/>
                    <a:pt x="1" y="8"/>
                  </a:cubicBezTo>
                  <a:cubicBezTo>
                    <a:pt x="4" y="8"/>
                    <a:pt x="6" y="6"/>
                    <a:pt x="8" y="5"/>
                  </a:cubicBezTo>
                  <a:lnTo>
                    <a:pt x="4" y="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52;p125">
              <a:extLst>
                <a:ext uri="{FF2B5EF4-FFF2-40B4-BE49-F238E27FC236}">
                  <a16:creationId xmlns:a16="http://schemas.microsoft.com/office/drawing/2014/main" id="{9DC36F74-B309-F923-B5AA-F5020B21F92A}"/>
                </a:ext>
              </a:extLst>
            </p:cNvPr>
            <p:cNvSpPr/>
            <p:nvPr/>
          </p:nvSpPr>
          <p:spPr>
            <a:xfrm>
              <a:off x="8013375" y="2929664"/>
              <a:ext cx="209" cy="388"/>
            </a:xfrm>
            <a:custGeom>
              <a:avLst/>
              <a:gdLst/>
              <a:ahLst/>
              <a:cxnLst/>
              <a:rect l="l" t="t" r="r" b="b"/>
              <a:pathLst>
                <a:path w="14" h="26" extrusionOk="0">
                  <a:moveTo>
                    <a:pt x="0" y="0"/>
                  </a:moveTo>
                  <a:lnTo>
                    <a:pt x="0" y="0"/>
                  </a:lnTo>
                  <a:cubicBezTo>
                    <a:pt x="1" y="9"/>
                    <a:pt x="1" y="17"/>
                    <a:pt x="1" y="26"/>
                  </a:cubicBezTo>
                  <a:cubicBezTo>
                    <a:pt x="6" y="21"/>
                    <a:pt x="9" y="17"/>
                    <a:pt x="13" y="1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53;p125">
              <a:extLst>
                <a:ext uri="{FF2B5EF4-FFF2-40B4-BE49-F238E27FC236}">
                  <a16:creationId xmlns:a16="http://schemas.microsoft.com/office/drawing/2014/main" id="{18A131BD-D6D4-9BC5-AFF0-525D66913F8F}"/>
                </a:ext>
              </a:extLst>
            </p:cNvPr>
            <p:cNvSpPr/>
            <p:nvPr/>
          </p:nvSpPr>
          <p:spPr>
            <a:xfrm>
              <a:off x="7903359" y="2736885"/>
              <a:ext cx="90" cy="90"/>
            </a:xfrm>
            <a:custGeom>
              <a:avLst/>
              <a:gdLst/>
              <a:ahLst/>
              <a:cxnLst/>
              <a:rect l="l" t="t" r="r" b="b"/>
              <a:pathLst>
                <a:path w="6" h="6" extrusionOk="0">
                  <a:moveTo>
                    <a:pt x="4" y="0"/>
                  </a:moveTo>
                  <a:lnTo>
                    <a:pt x="1" y="1"/>
                  </a:lnTo>
                  <a:cubicBezTo>
                    <a:pt x="1" y="2"/>
                    <a:pt x="1" y="3"/>
                    <a:pt x="0" y="5"/>
                  </a:cubicBezTo>
                  <a:cubicBezTo>
                    <a:pt x="2" y="5"/>
                    <a:pt x="4" y="5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4" y="2"/>
                    <a:pt x="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54;p125">
              <a:extLst>
                <a:ext uri="{FF2B5EF4-FFF2-40B4-BE49-F238E27FC236}">
                  <a16:creationId xmlns:a16="http://schemas.microsoft.com/office/drawing/2014/main" id="{D7D46E21-34AE-3404-B409-735CDA15E1AA}"/>
                </a:ext>
              </a:extLst>
            </p:cNvPr>
            <p:cNvSpPr/>
            <p:nvPr/>
          </p:nvSpPr>
          <p:spPr>
            <a:xfrm>
              <a:off x="7905883" y="2739394"/>
              <a:ext cx="45" cy="45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0" y="1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55;p125">
              <a:extLst>
                <a:ext uri="{FF2B5EF4-FFF2-40B4-BE49-F238E27FC236}">
                  <a16:creationId xmlns:a16="http://schemas.microsoft.com/office/drawing/2014/main" id="{25C54833-8CF7-F483-EEB7-7CE86AC74916}"/>
                </a:ext>
              </a:extLst>
            </p:cNvPr>
            <p:cNvSpPr/>
            <p:nvPr/>
          </p:nvSpPr>
          <p:spPr>
            <a:xfrm>
              <a:off x="7948175" y="2989578"/>
              <a:ext cx="149" cy="179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0" y="0"/>
                  </a:moveTo>
                  <a:cubicBezTo>
                    <a:pt x="1" y="5"/>
                    <a:pt x="0" y="7"/>
                    <a:pt x="2" y="11"/>
                  </a:cubicBezTo>
                  <a:cubicBezTo>
                    <a:pt x="4" y="11"/>
                    <a:pt x="7" y="10"/>
                    <a:pt x="10" y="9"/>
                  </a:cubicBezTo>
                  <a:cubicBezTo>
                    <a:pt x="10" y="7"/>
                    <a:pt x="10" y="3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56;p125">
              <a:extLst>
                <a:ext uri="{FF2B5EF4-FFF2-40B4-BE49-F238E27FC236}">
                  <a16:creationId xmlns:a16="http://schemas.microsoft.com/office/drawing/2014/main" id="{4B6179C0-F582-C6E5-027E-BC1665C4546D}"/>
                </a:ext>
              </a:extLst>
            </p:cNvPr>
            <p:cNvSpPr/>
            <p:nvPr/>
          </p:nvSpPr>
          <p:spPr>
            <a:xfrm>
              <a:off x="7950714" y="2987084"/>
              <a:ext cx="134" cy="149"/>
            </a:xfrm>
            <a:custGeom>
              <a:avLst/>
              <a:gdLst/>
              <a:ahLst/>
              <a:cxnLst/>
              <a:rect l="l" t="t" r="r" b="b"/>
              <a:pathLst>
                <a:path w="9" h="10" extrusionOk="0">
                  <a:moveTo>
                    <a:pt x="1" y="0"/>
                  </a:moveTo>
                  <a:cubicBezTo>
                    <a:pt x="1" y="4"/>
                    <a:pt x="0" y="6"/>
                    <a:pt x="0" y="9"/>
                  </a:cubicBezTo>
                  <a:cubicBezTo>
                    <a:pt x="2" y="9"/>
                    <a:pt x="4" y="8"/>
                    <a:pt x="8" y="8"/>
                  </a:cubicBezTo>
                  <a:cubicBezTo>
                    <a:pt x="8" y="5"/>
                    <a:pt x="9" y="3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57;p125">
              <a:extLst>
                <a:ext uri="{FF2B5EF4-FFF2-40B4-BE49-F238E27FC236}">
                  <a16:creationId xmlns:a16="http://schemas.microsoft.com/office/drawing/2014/main" id="{E9D05946-93BC-A837-6F7A-8AAE416C2CB3}"/>
                </a:ext>
              </a:extLst>
            </p:cNvPr>
            <p:cNvSpPr/>
            <p:nvPr/>
          </p:nvSpPr>
          <p:spPr>
            <a:xfrm>
              <a:off x="8130814" y="3462901"/>
              <a:ext cx="25475" cy="20711"/>
            </a:xfrm>
            <a:custGeom>
              <a:avLst/>
              <a:gdLst/>
              <a:ahLst/>
              <a:cxnLst/>
              <a:rect l="l" t="t" r="r" b="b"/>
              <a:pathLst>
                <a:path w="1706" h="1387" extrusionOk="0">
                  <a:moveTo>
                    <a:pt x="370" y="1"/>
                  </a:moveTo>
                  <a:lnTo>
                    <a:pt x="1" y="170"/>
                  </a:lnTo>
                  <a:cubicBezTo>
                    <a:pt x="185" y="393"/>
                    <a:pt x="375" y="610"/>
                    <a:pt x="682" y="665"/>
                  </a:cubicBezTo>
                  <a:cubicBezTo>
                    <a:pt x="821" y="944"/>
                    <a:pt x="1036" y="1123"/>
                    <a:pt x="1351" y="1167"/>
                  </a:cubicBezTo>
                  <a:cubicBezTo>
                    <a:pt x="1321" y="1324"/>
                    <a:pt x="1436" y="1352"/>
                    <a:pt x="1546" y="1387"/>
                  </a:cubicBezTo>
                  <a:lnTo>
                    <a:pt x="1706" y="1259"/>
                  </a:lnTo>
                  <a:cubicBezTo>
                    <a:pt x="1637" y="1190"/>
                    <a:pt x="1575" y="1097"/>
                    <a:pt x="1488" y="1097"/>
                  </a:cubicBezTo>
                  <a:cubicBezTo>
                    <a:pt x="1449" y="1097"/>
                    <a:pt x="1405" y="1116"/>
                    <a:pt x="1353" y="1165"/>
                  </a:cubicBezTo>
                  <a:cubicBezTo>
                    <a:pt x="1321" y="808"/>
                    <a:pt x="1141" y="648"/>
                    <a:pt x="842" y="648"/>
                  </a:cubicBezTo>
                  <a:cubicBezTo>
                    <a:pt x="794" y="648"/>
                    <a:pt x="742" y="652"/>
                    <a:pt x="688" y="660"/>
                  </a:cubicBezTo>
                  <a:cubicBezTo>
                    <a:pt x="850" y="526"/>
                    <a:pt x="693" y="445"/>
                    <a:pt x="619" y="372"/>
                  </a:cubicBezTo>
                  <a:cubicBezTo>
                    <a:pt x="508" y="263"/>
                    <a:pt x="377" y="176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58;p125">
              <a:extLst>
                <a:ext uri="{FF2B5EF4-FFF2-40B4-BE49-F238E27FC236}">
                  <a16:creationId xmlns:a16="http://schemas.microsoft.com/office/drawing/2014/main" id="{3A5A976F-94DA-216F-382E-3A303A6582EF}"/>
                </a:ext>
              </a:extLst>
            </p:cNvPr>
            <p:cNvSpPr/>
            <p:nvPr/>
          </p:nvSpPr>
          <p:spPr>
            <a:xfrm>
              <a:off x="7058814" y="3622871"/>
              <a:ext cx="8795" cy="20398"/>
            </a:xfrm>
            <a:custGeom>
              <a:avLst/>
              <a:gdLst/>
              <a:ahLst/>
              <a:cxnLst/>
              <a:rect l="l" t="t" r="r" b="b"/>
              <a:pathLst>
                <a:path w="589" h="1366" extrusionOk="0">
                  <a:moveTo>
                    <a:pt x="391" y="0"/>
                  </a:moveTo>
                  <a:lnTo>
                    <a:pt x="21" y="25"/>
                  </a:lnTo>
                  <a:cubicBezTo>
                    <a:pt x="1" y="189"/>
                    <a:pt x="27" y="356"/>
                    <a:pt x="96" y="506"/>
                  </a:cubicBezTo>
                  <a:cubicBezTo>
                    <a:pt x="74" y="720"/>
                    <a:pt x="101" y="937"/>
                    <a:pt x="177" y="1139"/>
                  </a:cubicBezTo>
                  <a:cubicBezTo>
                    <a:pt x="227" y="1277"/>
                    <a:pt x="295" y="1365"/>
                    <a:pt x="390" y="1365"/>
                  </a:cubicBezTo>
                  <a:cubicBezTo>
                    <a:pt x="446" y="1365"/>
                    <a:pt x="512" y="1334"/>
                    <a:pt x="589" y="1264"/>
                  </a:cubicBezTo>
                  <a:cubicBezTo>
                    <a:pt x="556" y="1007"/>
                    <a:pt x="579" y="739"/>
                    <a:pt x="443" y="501"/>
                  </a:cubicBezTo>
                  <a:cubicBezTo>
                    <a:pt x="477" y="333"/>
                    <a:pt x="459" y="157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59;p125">
              <a:extLst>
                <a:ext uri="{FF2B5EF4-FFF2-40B4-BE49-F238E27FC236}">
                  <a16:creationId xmlns:a16="http://schemas.microsoft.com/office/drawing/2014/main" id="{40BA9234-286D-62EC-6871-4AECC99AC2AD}"/>
                </a:ext>
              </a:extLst>
            </p:cNvPr>
            <p:cNvSpPr/>
            <p:nvPr/>
          </p:nvSpPr>
          <p:spPr>
            <a:xfrm>
              <a:off x="7034905" y="3544334"/>
              <a:ext cx="12708" cy="8108"/>
            </a:xfrm>
            <a:custGeom>
              <a:avLst/>
              <a:gdLst/>
              <a:ahLst/>
              <a:cxnLst/>
              <a:rect l="l" t="t" r="r" b="b"/>
              <a:pathLst>
                <a:path w="851" h="543" extrusionOk="0">
                  <a:moveTo>
                    <a:pt x="291" y="1"/>
                  </a:moveTo>
                  <a:cubicBezTo>
                    <a:pt x="223" y="1"/>
                    <a:pt x="155" y="18"/>
                    <a:pt x="87" y="56"/>
                  </a:cubicBezTo>
                  <a:cubicBezTo>
                    <a:pt x="0" y="377"/>
                    <a:pt x="0" y="377"/>
                    <a:pt x="504" y="384"/>
                  </a:cubicBezTo>
                  <a:lnTo>
                    <a:pt x="842" y="542"/>
                  </a:lnTo>
                  <a:lnTo>
                    <a:pt x="850" y="98"/>
                  </a:lnTo>
                  <a:lnTo>
                    <a:pt x="506" y="51"/>
                  </a:lnTo>
                  <a:cubicBezTo>
                    <a:pt x="434" y="19"/>
                    <a:pt x="363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60;p125">
              <a:extLst>
                <a:ext uri="{FF2B5EF4-FFF2-40B4-BE49-F238E27FC236}">
                  <a16:creationId xmlns:a16="http://schemas.microsoft.com/office/drawing/2014/main" id="{D23E4F50-7EE9-3B0D-AE5D-DAEDEAB1D44F}"/>
                </a:ext>
              </a:extLst>
            </p:cNvPr>
            <p:cNvSpPr/>
            <p:nvPr/>
          </p:nvSpPr>
          <p:spPr>
            <a:xfrm>
              <a:off x="7202461" y="2771725"/>
              <a:ext cx="5286" cy="5346"/>
            </a:xfrm>
            <a:custGeom>
              <a:avLst/>
              <a:gdLst/>
              <a:ahLst/>
              <a:cxnLst/>
              <a:rect l="l" t="t" r="r" b="b"/>
              <a:pathLst>
                <a:path w="354" h="358" extrusionOk="0">
                  <a:moveTo>
                    <a:pt x="299" y="0"/>
                  </a:moveTo>
                  <a:lnTo>
                    <a:pt x="1" y="21"/>
                  </a:lnTo>
                  <a:cubicBezTo>
                    <a:pt x="14" y="134"/>
                    <a:pt x="27" y="246"/>
                    <a:pt x="41" y="358"/>
                  </a:cubicBezTo>
                  <a:lnTo>
                    <a:pt x="353" y="354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61;p125">
              <a:extLst>
                <a:ext uri="{FF2B5EF4-FFF2-40B4-BE49-F238E27FC236}">
                  <a16:creationId xmlns:a16="http://schemas.microsoft.com/office/drawing/2014/main" id="{DABDD806-5052-1791-562F-47247931BBF8}"/>
                </a:ext>
              </a:extLst>
            </p:cNvPr>
            <p:cNvSpPr/>
            <p:nvPr/>
          </p:nvSpPr>
          <p:spPr>
            <a:xfrm>
              <a:off x="7617618" y="3254471"/>
              <a:ext cx="373" cy="538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3"/>
                    <a:pt x="8" y="24"/>
                    <a:pt x="14" y="35"/>
                  </a:cubicBezTo>
                  <a:lnTo>
                    <a:pt x="23" y="35"/>
                  </a:lnTo>
                  <a:cubicBezTo>
                    <a:pt x="23" y="30"/>
                    <a:pt x="25" y="25"/>
                    <a:pt x="25" y="21"/>
                  </a:cubicBezTo>
                  <a:cubicBezTo>
                    <a:pt x="17" y="14"/>
                    <a:pt x="9" y="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62;p125">
              <a:extLst>
                <a:ext uri="{FF2B5EF4-FFF2-40B4-BE49-F238E27FC236}">
                  <a16:creationId xmlns:a16="http://schemas.microsoft.com/office/drawing/2014/main" id="{2A7CF9DB-607A-DBF8-3A9B-C4B5114A3BF9}"/>
                </a:ext>
              </a:extLst>
            </p:cNvPr>
            <p:cNvSpPr/>
            <p:nvPr/>
          </p:nvSpPr>
          <p:spPr>
            <a:xfrm>
              <a:off x="7900417" y="2996686"/>
              <a:ext cx="8870" cy="5839"/>
            </a:xfrm>
            <a:custGeom>
              <a:avLst/>
              <a:gdLst/>
              <a:ahLst/>
              <a:cxnLst/>
              <a:rect l="l" t="t" r="r" b="b"/>
              <a:pathLst>
                <a:path w="594" h="391" extrusionOk="0">
                  <a:moveTo>
                    <a:pt x="408" y="1"/>
                  </a:moveTo>
                  <a:cubicBezTo>
                    <a:pt x="306" y="1"/>
                    <a:pt x="244" y="104"/>
                    <a:pt x="176" y="190"/>
                  </a:cubicBezTo>
                  <a:lnTo>
                    <a:pt x="1" y="362"/>
                  </a:lnTo>
                  <a:lnTo>
                    <a:pt x="250" y="390"/>
                  </a:lnTo>
                  <a:lnTo>
                    <a:pt x="471" y="217"/>
                  </a:lnTo>
                  <a:cubicBezTo>
                    <a:pt x="494" y="205"/>
                    <a:pt x="521" y="196"/>
                    <a:pt x="540" y="181"/>
                  </a:cubicBezTo>
                  <a:cubicBezTo>
                    <a:pt x="593" y="137"/>
                    <a:pt x="591" y="90"/>
                    <a:pt x="537" y="47"/>
                  </a:cubicBezTo>
                  <a:cubicBezTo>
                    <a:pt x="487" y="14"/>
                    <a:pt x="445" y="1"/>
                    <a:pt x="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663;p125">
              <a:extLst>
                <a:ext uri="{FF2B5EF4-FFF2-40B4-BE49-F238E27FC236}">
                  <a16:creationId xmlns:a16="http://schemas.microsoft.com/office/drawing/2014/main" id="{92FF0467-2739-949E-66E7-7BF9BFE9C133}"/>
                </a:ext>
              </a:extLst>
            </p:cNvPr>
            <p:cNvSpPr/>
            <p:nvPr/>
          </p:nvSpPr>
          <p:spPr>
            <a:xfrm>
              <a:off x="7772973" y="3040009"/>
              <a:ext cx="5406" cy="2225"/>
            </a:xfrm>
            <a:custGeom>
              <a:avLst/>
              <a:gdLst/>
              <a:ahLst/>
              <a:cxnLst/>
              <a:rect l="l" t="t" r="r" b="b"/>
              <a:pathLst>
                <a:path w="362" h="149" extrusionOk="0">
                  <a:moveTo>
                    <a:pt x="6" y="0"/>
                  </a:moveTo>
                  <a:cubicBezTo>
                    <a:pt x="1" y="41"/>
                    <a:pt x="0" y="83"/>
                    <a:pt x="3" y="125"/>
                  </a:cubicBezTo>
                  <a:lnTo>
                    <a:pt x="352" y="148"/>
                  </a:lnTo>
                  <a:cubicBezTo>
                    <a:pt x="359" y="104"/>
                    <a:pt x="361" y="59"/>
                    <a:pt x="361" y="15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664;p125">
              <a:extLst>
                <a:ext uri="{FF2B5EF4-FFF2-40B4-BE49-F238E27FC236}">
                  <a16:creationId xmlns:a16="http://schemas.microsoft.com/office/drawing/2014/main" id="{4E96EEE7-99FA-2FC2-6D80-D479F0B8EC0D}"/>
                </a:ext>
              </a:extLst>
            </p:cNvPr>
            <p:cNvSpPr/>
            <p:nvPr/>
          </p:nvSpPr>
          <p:spPr>
            <a:xfrm>
              <a:off x="8096541" y="3616315"/>
              <a:ext cx="10692" cy="13275"/>
            </a:xfrm>
            <a:custGeom>
              <a:avLst/>
              <a:gdLst/>
              <a:ahLst/>
              <a:cxnLst/>
              <a:rect l="l" t="t" r="r" b="b"/>
              <a:pathLst>
                <a:path w="716" h="889" extrusionOk="0">
                  <a:moveTo>
                    <a:pt x="183" y="0"/>
                  </a:moveTo>
                  <a:cubicBezTo>
                    <a:pt x="32" y="0"/>
                    <a:pt x="0" y="106"/>
                    <a:pt x="75" y="275"/>
                  </a:cubicBezTo>
                  <a:cubicBezTo>
                    <a:pt x="129" y="397"/>
                    <a:pt x="234" y="497"/>
                    <a:pt x="316" y="606"/>
                  </a:cubicBezTo>
                  <a:cubicBezTo>
                    <a:pt x="349" y="751"/>
                    <a:pt x="451" y="830"/>
                    <a:pt x="577" y="889"/>
                  </a:cubicBezTo>
                  <a:cubicBezTo>
                    <a:pt x="622" y="765"/>
                    <a:pt x="669" y="641"/>
                    <a:pt x="715" y="518"/>
                  </a:cubicBezTo>
                  <a:lnTo>
                    <a:pt x="715" y="518"/>
                  </a:lnTo>
                  <a:lnTo>
                    <a:pt x="701" y="523"/>
                  </a:lnTo>
                  <a:lnTo>
                    <a:pt x="292" y="15"/>
                  </a:lnTo>
                  <a:cubicBezTo>
                    <a:pt x="251" y="5"/>
                    <a:pt x="214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665;p125">
              <a:extLst>
                <a:ext uri="{FF2B5EF4-FFF2-40B4-BE49-F238E27FC236}">
                  <a16:creationId xmlns:a16="http://schemas.microsoft.com/office/drawing/2014/main" id="{20C6CC8B-F5C7-E392-7EDE-19FEC791636E}"/>
                </a:ext>
              </a:extLst>
            </p:cNvPr>
            <p:cNvSpPr/>
            <p:nvPr/>
          </p:nvSpPr>
          <p:spPr>
            <a:xfrm>
              <a:off x="7805454" y="2739394"/>
              <a:ext cx="149" cy="209"/>
            </a:xfrm>
            <a:custGeom>
              <a:avLst/>
              <a:gdLst/>
              <a:ahLst/>
              <a:cxnLst/>
              <a:rect l="l" t="t" r="r" b="b"/>
              <a:pathLst>
                <a:path w="10" h="14" extrusionOk="0">
                  <a:moveTo>
                    <a:pt x="4" y="1"/>
                  </a:moveTo>
                  <a:cubicBezTo>
                    <a:pt x="3" y="5"/>
                    <a:pt x="2" y="9"/>
                    <a:pt x="1" y="13"/>
                  </a:cubicBezTo>
                  <a:cubicBezTo>
                    <a:pt x="2" y="13"/>
                    <a:pt x="4" y="13"/>
                    <a:pt x="5" y="13"/>
                  </a:cubicBezTo>
                  <a:cubicBezTo>
                    <a:pt x="6" y="13"/>
                    <a:pt x="8" y="13"/>
                    <a:pt x="9" y="12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666;p125">
              <a:extLst>
                <a:ext uri="{FF2B5EF4-FFF2-40B4-BE49-F238E27FC236}">
                  <a16:creationId xmlns:a16="http://schemas.microsoft.com/office/drawing/2014/main" id="{855B8B22-18E3-07DF-4129-D0B43D8CA1C1}"/>
                </a:ext>
              </a:extLst>
            </p:cNvPr>
            <p:cNvSpPr/>
            <p:nvPr/>
          </p:nvSpPr>
          <p:spPr>
            <a:xfrm>
              <a:off x="7727948" y="2678688"/>
              <a:ext cx="82547" cy="290586"/>
            </a:xfrm>
            <a:custGeom>
              <a:avLst/>
              <a:gdLst/>
              <a:ahLst/>
              <a:cxnLst/>
              <a:rect l="l" t="t" r="r" b="b"/>
              <a:pathLst>
                <a:path w="5528" h="19460" extrusionOk="0">
                  <a:moveTo>
                    <a:pt x="0" y="0"/>
                  </a:moveTo>
                  <a:lnTo>
                    <a:pt x="0" y="0"/>
                  </a:lnTo>
                  <a:cubicBezTo>
                    <a:pt x="680" y="775"/>
                    <a:pt x="937" y="1682"/>
                    <a:pt x="1265" y="2556"/>
                  </a:cubicBezTo>
                  <a:cubicBezTo>
                    <a:pt x="1285" y="2915"/>
                    <a:pt x="1320" y="3275"/>
                    <a:pt x="1320" y="3634"/>
                  </a:cubicBezTo>
                  <a:cubicBezTo>
                    <a:pt x="1322" y="4772"/>
                    <a:pt x="1326" y="5910"/>
                    <a:pt x="1303" y="7048"/>
                  </a:cubicBezTo>
                  <a:cubicBezTo>
                    <a:pt x="1274" y="8496"/>
                    <a:pt x="1570" y="9856"/>
                    <a:pt x="2302" y="11116"/>
                  </a:cubicBezTo>
                  <a:cubicBezTo>
                    <a:pt x="2372" y="11235"/>
                    <a:pt x="2568" y="11378"/>
                    <a:pt x="2434" y="11552"/>
                  </a:cubicBezTo>
                  <a:cubicBezTo>
                    <a:pt x="2442" y="11550"/>
                    <a:pt x="2450" y="11549"/>
                    <a:pt x="2458" y="11549"/>
                  </a:cubicBezTo>
                  <a:cubicBezTo>
                    <a:pt x="2487" y="11549"/>
                    <a:pt x="2516" y="11561"/>
                    <a:pt x="2546" y="11591"/>
                  </a:cubicBezTo>
                  <a:cubicBezTo>
                    <a:pt x="2749" y="11775"/>
                    <a:pt x="2911" y="11977"/>
                    <a:pt x="2869" y="12275"/>
                  </a:cubicBezTo>
                  <a:cubicBezTo>
                    <a:pt x="2875" y="12274"/>
                    <a:pt x="2880" y="12274"/>
                    <a:pt x="2886" y="12274"/>
                  </a:cubicBezTo>
                  <a:cubicBezTo>
                    <a:pt x="2967" y="12274"/>
                    <a:pt x="2986" y="12342"/>
                    <a:pt x="3002" y="12413"/>
                  </a:cubicBezTo>
                  <a:lnTo>
                    <a:pt x="2868" y="12287"/>
                  </a:lnTo>
                  <a:cubicBezTo>
                    <a:pt x="2868" y="12283"/>
                    <a:pt x="2868" y="12278"/>
                    <a:pt x="2869" y="12275"/>
                  </a:cubicBezTo>
                  <a:lnTo>
                    <a:pt x="2854" y="12275"/>
                  </a:lnTo>
                  <a:lnTo>
                    <a:pt x="2868" y="12288"/>
                  </a:lnTo>
                  <a:lnTo>
                    <a:pt x="2687" y="12291"/>
                  </a:lnTo>
                  <a:cubicBezTo>
                    <a:pt x="2687" y="12180"/>
                    <a:pt x="2632" y="12124"/>
                    <a:pt x="2522" y="12124"/>
                  </a:cubicBezTo>
                  <a:cubicBezTo>
                    <a:pt x="2521" y="12124"/>
                    <a:pt x="2520" y="12124"/>
                    <a:pt x="2519" y="12124"/>
                  </a:cubicBezTo>
                  <a:cubicBezTo>
                    <a:pt x="2521" y="12014"/>
                    <a:pt x="2473" y="11955"/>
                    <a:pt x="2367" y="11955"/>
                  </a:cubicBezTo>
                  <a:cubicBezTo>
                    <a:pt x="2360" y="11955"/>
                    <a:pt x="2354" y="11955"/>
                    <a:pt x="2347" y="11956"/>
                  </a:cubicBezTo>
                  <a:cubicBezTo>
                    <a:pt x="2300" y="12088"/>
                    <a:pt x="2317" y="12154"/>
                    <a:pt x="2402" y="12154"/>
                  </a:cubicBezTo>
                  <a:cubicBezTo>
                    <a:pt x="2431" y="12154"/>
                    <a:pt x="2468" y="12147"/>
                    <a:pt x="2512" y="12131"/>
                  </a:cubicBezTo>
                  <a:lnTo>
                    <a:pt x="2512" y="12131"/>
                  </a:lnTo>
                  <a:cubicBezTo>
                    <a:pt x="2469" y="12258"/>
                    <a:pt x="2488" y="12322"/>
                    <a:pt x="2571" y="12322"/>
                  </a:cubicBezTo>
                  <a:cubicBezTo>
                    <a:pt x="2600" y="12322"/>
                    <a:pt x="2635" y="12314"/>
                    <a:pt x="2679" y="12299"/>
                  </a:cubicBezTo>
                  <a:lnTo>
                    <a:pt x="2679" y="12299"/>
                  </a:lnTo>
                  <a:cubicBezTo>
                    <a:pt x="2575" y="12563"/>
                    <a:pt x="2806" y="12614"/>
                    <a:pt x="2952" y="12717"/>
                  </a:cubicBezTo>
                  <a:cubicBezTo>
                    <a:pt x="4128" y="13877"/>
                    <a:pt x="4837" y="15252"/>
                    <a:pt x="4836" y="16932"/>
                  </a:cubicBezTo>
                  <a:cubicBezTo>
                    <a:pt x="4836" y="17613"/>
                    <a:pt x="4633" y="18247"/>
                    <a:pt x="4218" y="18805"/>
                  </a:cubicBezTo>
                  <a:cubicBezTo>
                    <a:pt x="4078" y="18995"/>
                    <a:pt x="3833" y="19158"/>
                    <a:pt x="3962" y="19460"/>
                  </a:cubicBezTo>
                  <a:cubicBezTo>
                    <a:pt x="4471" y="19450"/>
                    <a:pt x="4640" y="19015"/>
                    <a:pt x="4854" y="18688"/>
                  </a:cubicBezTo>
                  <a:cubicBezTo>
                    <a:pt x="5506" y="17692"/>
                    <a:pt x="5527" y="16586"/>
                    <a:pt x="5292" y="15462"/>
                  </a:cubicBezTo>
                  <a:cubicBezTo>
                    <a:pt x="5119" y="14630"/>
                    <a:pt x="4703" y="13903"/>
                    <a:pt x="4257" y="13191"/>
                  </a:cubicBezTo>
                  <a:cubicBezTo>
                    <a:pt x="3828" y="12508"/>
                    <a:pt x="3354" y="11851"/>
                    <a:pt x="3012" y="11115"/>
                  </a:cubicBezTo>
                  <a:cubicBezTo>
                    <a:pt x="2336" y="10232"/>
                    <a:pt x="1965" y="9222"/>
                    <a:pt x="1791" y="8134"/>
                  </a:cubicBezTo>
                  <a:cubicBezTo>
                    <a:pt x="1647" y="7226"/>
                    <a:pt x="1606" y="6310"/>
                    <a:pt x="1646" y="5390"/>
                  </a:cubicBezTo>
                  <a:cubicBezTo>
                    <a:pt x="1554" y="4988"/>
                    <a:pt x="1556" y="4582"/>
                    <a:pt x="1627" y="4179"/>
                  </a:cubicBezTo>
                  <a:cubicBezTo>
                    <a:pt x="1723" y="3631"/>
                    <a:pt x="1687" y="3097"/>
                    <a:pt x="1505" y="2573"/>
                  </a:cubicBezTo>
                  <a:cubicBezTo>
                    <a:pt x="1243" y="1190"/>
                    <a:pt x="697" y="20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667;p125">
              <a:extLst>
                <a:ext uri="{FF2B5EF4-FFF2-40B4-BE49-F238E27FC236}">
                  <a16:creationId xmlns:a16="http://schemas.microsoft.com/office/drawing/2014/main" id="{9FC62941-7B24-6D52-5EF5-755A08BA9BF0}"/>
                </a:ext>
              </a:extLst>
            </p:cNvPr>
            <p:cNvSpPr/>
            <p:nvPr/>
          </p:nvSpPr>
          <p:spPr>
            <a:xfrm>
              <a:off x="7733160" y="2476605"/>
              <a:ext cx="90" cy="60"/>
            </a:xfrm>
            <a:custGeom>
              <a:avLst/>
              <a:gdLst/>
              <a:ahLst/>
              <a:cxnLst/>
              <a:rect l="l" t="t" r="r" b="b"/>
              <a:pathLst>
                <a:path w="6" h="4" extrusionOk="0">
                  <a:moveTo>
                    <a:pt x="2" y="0"/>
                  </a:moveTo>
                  <a:cubicBezTo>
                    <a:pt x="2" y="0"/>
                    <a:pt x="0" y="0"/>
                    <a:pt x="0" y="2"/>
                  </a:cubicBezTo>
                  <a:lnTo>
                    <a:pt x="1" y="4"/>
                  </a:lnTo>
                  <a:lnTo>
                    <a:pt x="6" y="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668;p125">
              <a:extLst>
                <a:ext uri="{FF2B5EF4-FFF2-40B4-BE49-F238E27FC236}">
                  <a16:creationId xmlns:a16="http://schemas.microsoft.com/office/drawing/2014/main" id="{15C43842-3088-569B-3420-0F98D7BDDA0E}"/>
                </a:ext>
              </a:extLst>
            </p:cNvPr>
            <p:cNvSpPr/>
            <p:nvPr/>
          </p:nvSpPr>
          <p:spPr>
            <a:xfrm>
              <a:off x="7713148" y="2466615"/>
              <a:ext cx="60" cy="60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1"/>
                  </a:moveTo>
                  <a:cubicBezTo>
                    <a:pt x="1" y="2"/>
                    <a:pt x="1" y="3"/>
                    <a:pt x="2" y="4"/>
                  </a:cubicBezTo>
                  <a:lnTo>
                    <a:pt x="3" y="4"/>
                  </a:lnTo>
                  <a:lnTo>
                    <a:pt x="3" y="3"/>
                  </a:lnTo>
                  <a:cubicBezTo>
                    <a:pt x="3" y="2"/>
                    <a:pt x="3" y="2"/>
                    <a:pt x="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669;p125">
              <a:extLst>
                <a:ext uri="{FF2B5EF4-FFF2-40B4-BE49-F238E27FC236}">
                  <a16:creationId xmlns:a16="http://schemas.microsoft.com/office/drawing/2014/main" id="{6CA6912A-05C3-A479-2164-55DFEF399060}"/>
                </a:ext>
              </a:extLst>
            </p:cNvPr>
            <p:cNvSpPr/>
            <p:nvPr/>
          </p:nvSpPr>
          <p:spPr>
            <a:xfrm>
              <a:off x="7505466" y="2792109"/>
              <a:ext cx="119" cy="90"/>
            </a:xfrm>
            <a:custGeom>
              <a:avLst/>
              <a:gdLst/>
              <a:ahLst/>
              <a:cxnLst/>
              <a:rect l="l" t="t" r="r" b="b"/>
              <a:pathLst>
                <a:path w="8" h="6" extrusionOk="0">
                  <a:moveTo>
                    <a:pt x="0" y="0"/>
                  </a:moveTo>
                  <a:lnTo>
                    <a:pt x="0" y="6"/>
                  </a:lnTo>
                  <a:lnTo>
                    <a:pt x="8" y="6"/>
                  </a:lnTo>
                  <a:cubicBezTo>
                    <a:pt x="8" y="4"/>
                    <a:pt x="8" y="3"/>
                    <a:pt x="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670;p125">
              <a:extLst>
                <a:ext uri="{FF2B5EF4-FFF2-40B4-BE49-F238E27FC236}">
                  <a16:creationId xmlns:a16="http://schemas.microsoft.com/office/drawing/2014/main" id="{542AE4A1-5ED1-C975-C1A5-0332D18B6C8E}"/>
                </a:ext>
              </a:extLst>
            </p:cNvPr>
            <p:cNvSpPr/>
            <p:nvPr/>
          </p:nvSpPr>
          <p:spPr>
            <a:xfrm>
              <a:off x="7500463" y="2797172"/>
              <a:ext cx="75" cy="45"/>
            </a:xfrm>
            <a:custGeom>
              <a:avLst/>
              <a:gdLst/>
              <a:ahLst/>
              <a:cxnLst/>
              <a:rect l="l" t="t" r="r" b="b"/>
              <a:pathLst>
                <a:path w="5" h="3" extrusionOk="0">
                  <a:moveTo>
                    <a:pt x="4" y="0"/>
                  </a:moveTo>
                  <a:lnTo>
                    <a:pt x="1" y="2"/>
                  </a:lnTo>
                  <a:lnTo>
                    <a:pt x="3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671;p125">
              <a:extLst>
                <a:ext uri="{FF2B5EF4-FFF2-40B4-BE49-F238E27FC236}">
                  <a16:creationId xmlns:a16="http://schemas.microsoft.com/office/drawing/2014/main" id="{BBD0CA11-F391-3C6B-8097-8199CDD24DD3}"/>
                </a:ext>
              </a:extLst>
            </p:cNvPr>
            <p:cNvSpPr/>
            <p:nvPr/>
          </p:nvSpPr>
          <p:spPr>
            <a:xfrm>
              <a:off x="7495430" y="2799621"/>
              <a:ext cx="179" cy="179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2" y="1"/>
                  </a:moveTo>
                  <a:cubicBezTo>
                    <a:pt x="2" y="3"/>
                    <a:pt x="1" y="5"/>
                    <a:pt x="0" y="7"/>
                  </a:cubicBezTo>
                  <a:cubicBezTo>
                    <a:pt x="5" y="10"/>
                    <a:pt x="8" y="10"/>
                    <a:pt x="11" y="12"/>
                  </a:cubicBezTo>
                  <a:cubicBezTo>
                    <a:pt x="10" y="8"/>
                    <a:pt x="10" y="5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672;p125">
              <a:extLst>
                <a:ext uri="{FF2B5EF4-FFF2-40B4-BE49-F238E27FC236}">
                  <a16:creationId xmlns:a16="http://schemas.microsoft.com/office/drawing/2014/main" id="{49E38554-D9DE-21D0-B886-CE598BC7AA1D}"/>
                </a:ext>
              </a:extLst>
            </p:cNvPr>
            <p:cNvSpPr/>
            <p:nvPr/>
          </p:nvSpPr>
          <p:spPr>
            <a:xfrm>
              <a:off x="7492936" y="2802115"/>
              <a:ext cx="149" cy="105"/>
            </a:xfrm>
            <a:custGeom>
              <a:avLst/>
              <a:gdLst/>
              <a:ahLst/>
              <a:cxnLst/>
              <a:rect l="l" t="t" r="r" b="b"/>
              <a:pathLst>
                <a:path w="10" h="7" extrusionOk="0">
                  <a:moveTo>
                    <a:pt x="8" y="0"/>
                  </a:moveTo>
                  <a:lnTo>
                    <a:pt x="8" y="1"/>
                  </a:lnTo>
                  <a:lnTo>
                    <a:pt x="3" y="1"/>
                  </a:lnTo>
                  <a:cubicBezTo>
                    <a:pt x="0" y="1"/>
                    <a:pt x="3" y="4"/>
                    <a:pt x="3" y="6"/>
                  </a:cubicBezTo>
                  <a:cubicBezTo>
                    <a:pt x="5" y="6"/>
                    <a:pt x="7" y="7"/>
                    <a:pt x="9" y="7"/>
                  </a:cubicBezTo>
                  <a:cubicBezTo>
                    <a:pt x="9" y="5"/>
                    <a:pt x="9" y="3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673;p125">
              <a:extLst>
                <a:ext uri="{FF2B5EF4-FFF2-40B4-BE49-F238E27FC236}">
                  <a16:creationId xmlns:a16="http://schemas.microsoft.com/office/drawing/2014/main" id="{1838E7A4-F165-BB0D-D08E-7238BB12A8CA}"/>
                </a:ext>
              </a:extLst>
            </p:cNvPr>
            <p:cNvSpPr/>
            <p:nvPr/>
          </p:nvSpPr>
          <p:spPr>
            <a:xfrm>
              <a:off x="7487963" y="2807133"/>
              <a:ext cx="75" cy="90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5" y="1"/>
                  </a:moveTo>
                  <a:lnTo>
                    <a:pt x="0" y="5"/>
                  </a:lnTo>
                  <a:lnTo>
                    <a:pt x="1" y="5"/>
                  </a:lnTo>
                  <a:cubicBezTo>
                    <a:pt x="2" y="4"/>
                    <a:pt x="4" y="3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674;p125">
              <a:extLst>
                <a:ext uri="{FF2B5EF4-FFF2-40B4-BE49-F238E27FC236}">
                  <a16:creationId xmlns:a16="http://schemas.microsoft.com/office/drawing/2014/main" id="{E841F44F-BDC6-670E-1EB4-B9F46389C258}"/>
                </a:ext>
              </a:extLst>
            </p:cNvPr>
            <p:cNvSpPr/>
            <p:nvPr/>
          </p:nvSpPr>
          <p:spPr>
            <a:xfrm>
              <a:off x="7750856" y="2850874"/>
              <a:ext cx="1852" cy="1523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4" y="1"/>
                  </a:moveTo>
                  <a:lnTo>
                    <a:pt x="124" y="1"/>
                  </a:lnTo>
                  <a:cubicBezTo>
                    <a:pt x="58" y="30"/>
                    <a:pt x="19" y="64"/>
                    <a:pt x="0" y="101"/>
                  </a:cubicBezTo>
                  <a:cubicBezTo>
                    <a:pt x="46" y="88"/>
                    <a:pt x="90" y="5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675;p125">
              <a:extLst>
                <a:ext uri="{FF2B5EF4-FFF2-40B4-BE49-F238E27FC236}">
                  <a16:creationId xmlns:a16="http://schemas.microsoft.com/office/drawing/2014/main" id="{B75F76BC-F6D3-398E-87FB-7F222C449CC1}"/>
                </a:ext>
              </a:extLst>
            </p:cNvPr>
            <p:cNvSpPr/>
            <p:nvPr/>
          </p:nvSpPr>
          <p:spPr>
            <a:xfrm>
              <a:off x="7792670" y="2622672"/>
              <a:ext cx="91984" cy="105364"/>
            </a:xfrm>
            <a:custGeom>
              <a:avLst/>
              <a:gdLst/>
              <a:ahLst/>
              <a:cxnLst/>
              <a:rect l="l" t="t" r="r" b="b"/>
              <a:pathLst>
                <a:path w="6160" h="7056" extrusionOk="0">
                  <a:moveTo>
                    <a:pt x="343" y="0"/>
                  </a:moveTo>
                  <a:cubicBezTo>
                    <a:pt x="301" y="0"/>
                    <a:pt x="252" y="12"/>
                    <a:pt x="194" y="39"/>
                  </a:cubicBezTo>
                  <a:cubicBezTo>
                    <a:pt x="0" y="142"/>
                    <a:pt x="114" y="274"/>
                    <a:pt x="181" y="375"/>
                  </a:cubicBezTo>
                  <a:cubicBezTo>
                    <a:pt x="1106" y="1761"/>
                    <a:pt x="1930" y="3217"/>
                    <a:pt x="3023" y="4485"/>
                  </a:cubicBezTo>
                  <a:cubicBezTo>
                    <a:pt x="3808" y="5396"/>
                    <a:pt x="4740" y="6145"/>
                    <a:pt x="5665" y="6902"/>
                  </a:cubicBezTo>
                  <a:cubicBezTo>
                    <a:pt x="5760" y="6979"/>
                    <a:pt x="5861" y="7056"/>
                    <a:pt x="5953" y="7056"/>
                  </a:cubicBezTo>
                  <a:cubicBezTo>
                    <a:pt x="6033" y="7056"/>
                    <a:pt x="6105" y="6998"/>
                    <a:pt x="6160" y="6833"/>
                  </a:cubicBezTo>
                  <a:lnTo>
                    <a:pt x="5688" y="6362"/>
                  </a:lnTo>
                  <a:lnTo>
                    <a:pt x="5503" y="6218"/>
                  </a:lnTo>
                  <a:cubicBezTo>
                    <a:pt x="5257" y="6073"/>
                    <a:pt x="5018" y="5919"/>
                    <a:pt x="4861" y="5670"/>
                  </a:cubicBezTo>
                  <a:cubicBezTo>
                    <a:pt x="4820" y="5660"/>
                    <a:pt x="4787" y="5631"/>
                    <a:pt x="4775" y="5590"/>
                  </a:cubicBezTo>
                  <a:lnTo>
                    <a:pt x="4604" y="5435"/>
                  </a:lnTo>
                  <a:lnTo>
                    <a:pt x="4435" y="5271"/>
                  </a:lnTo>
                  <a:lnTo>
                    <a:pt x="4267" y="5103"/>
                  </a:lnTo>
                  <a:lnTo>
                    <a:pt x="4099" y="4935"/>
                  </a:lnTo>
                  <a:lnTo>
                    <a:pt x="3934" y="4767"/>
                  </a:lnTo>
                  <a:lnTo>
                    <a:pt x="3779" y="4605"/>
                  </a:lnTo>
                  <a:cubicBezTo>
                    <a:pt x="3218" y="4104"/>
                    <a:pt x="2806" y="3481"/>
                    <a:pt x="2379" y="2874"/>
                  </a:cubicBezTo>
                  <a:cubicBezTo>
                    <a:pt x="1790" y="2039"/>
                    <a:pt x="1239" y="1180"/>
                    <a:pt x="655" y="342"/>
                  </a:cubicBezTo>
                  <a:cubicBezTo>
                    <a:pt x="572" y="224"/>
                    <a:pt x="527" y="0"/>
                    <a:pt x="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676;p125">
              <a:extLst>
                <a:ext uri="{FF2B5EF4-FFF2-40B4-BE49-F238E27FC236}">
                  <a16:creationId xmlns:a16="http://schemas.microsoft.com/office/drawing/2014/main" id="{9FEF932B-4B77-37F8-C39A-C71806999DF3}"/>
                </a:ext>
              </a:extLst>
            </p:cNvPr>
            <p:cNvSpPr/>
            <p:nvPr/>
          </p:nvSpPr>
          <p:spPr>
            <a:xfrm>
              <a:off x="7326052" y="3118157"/>
              <a:ext cx="74319" cy="55131"/>
            </a:xfrm>
            <a:custGeom>
              <a:avLst/>
              <a:gdLst/>
              <a:ahLst/>
              <a:cxnLst/>
              <a:rect l="l" t="t" r="r" b="b"/>
              <a:pathLst>
                <a:path w="4977" h="3692" extrusionOk="0">
                  <a:moveTo>
                    <a:pt x="189" y="1"/>
                  </a:moveTo>
                  <a:cubicBezTo>
                    <a:pt x="132" y="1"/>
                    <a:pt x="72" y="35"/>
                    <a:pt x="0" y="128"/>
                  </a:cubicBezTo>
                  <a:cubicBezTo>
                    <a:pt x="575" y="816"/>
                    <a:pt x="1450" y="975"/>
                    <a:pt x="2271" y="1336"/>
                  </a:cubicBezTo>
                  <a:cubicBezTo>
                    <a:pt x="2008" y="1645"/>
                    <a:pt x="1996" y="2196"/>
                    <a:pt x="1531" y="2196"/>
                  </a:cubicBezTo>
                  <a:cubicBezTo>
                    <a:pt x="1451" y="2196"/>
                    <a:pt x="1356" y="2179"/>
                    <a:pt x="1245" y="2142"/>
                  </a:cubicBezTo>
                  <a:cubicBezTo>
                    <a:pt x="1286" y="2039"/>
                    <a:pt x="1335" y="1933"/>
                    <a:pt x="1221" y="1844"/>
                  </a:cubicBezTo>
                  <a:cubicBezTo>
                    <a:pt x="1177" y="1809"/>
                    <a:pt x="1132" y="1794"/>
                    <a:pt x="1088" y="1794"/>
                  </a:cubicBezTo>
                  <a:cubicBezTo>
                    <a:pt x="1026" y="1794"/>
                    <a:pt x="967" y="1825"/>
                    <a:pt x="924" y="1875"/>
                  </a:cubicBezTo>
                  <a:cubicBezTo>
                    <a:pt x="618" y="2225"/>
                    <a:pt x="524" y="2622"/>
                    <a:pt x="683" y="3107"/>
                  </a:cubicBezTo>
                  <a:cubicBezTo>
                    <a:pt x="892" y="2849"/>
                    <a:pt x="1017" y="2603"/>
                    <a:pt x="1115" y="2340"/>
                  </a:cubicBezTo>
                  <a:cubicBezTo>
                    <a:pt x="1342" y="2589"/>
                    <a:pt x="1158" y="2862"/>
                    <a:pt x="1163" y="3125"/>
                  </a:cubicBezTo>
                  <a:cubicBezTo>
                    <a:pt x="1167" y="3317"/>
                    <a:pt x="1081" y="3537"/>
                    <a:pt x="1281" y="3691"/>
                  </a:cubicBezTo>
                  <a:cubicBezTo>
                    <a:pt x="1478" y="3554"/>
                    <a:pt x="1428" y="3362"/>
                    <a:pt x="1499" y="3221"/>
                  </a:cubicBezTo>
                  <a:cubicBezTo>
                    <a:pt x="1558" y="3102"/>
                    <a:pt x="1610" y="3061"/>
                    <a:pt x="1658" y="3061"/>
                  </a:cubicBezTo>
                  <a:cubicBezTo>
                    <a:pt x="1751" y="3061"/>
                    <a:pt x="1827" y="3220"/>
                    <a:pt x="1915" y="3267"/>
                  </a:cubicBezTo>
                  <a:cubicBezTo>
                    <a:pt x="2052" y="2971"/>
                    <a:pt x="2143" y="2643"/>
                    <a:pt x="2458" y="2467"/>
                  </a:cubicBezTo>
                  <a:cubicBezTo>
                    <a:pt x="2453" y="2297"/>
                    <a:pt x="2492" y="2146"/>
                    <a:pt x="2632" y="2035"/>
                  </a:cubicBezTo>
                  <a:lnTo>
                    <a:pt x="2632" y="2035"/>
                  </a:lnTo>
                  <a:cubicBezTo>
                    <a:pt x="2583" y="2180"/>
                    <a:pt x="2687" y="2389"/>
                    <a:pt x="2470" y="2467"/>
                  </a:cubicBezTo>
                  <a:cubicBezTo>
                    <a:pt x="2604" y="2786"/>
                    <a:pt x="2225" y="3060"/>
                    <a:pt x="2384" y="3420"/>
                  </a:cubicBezTo>
                  <a:cubicBezTo>
                    <a:pt x="2910" y="2854"/>
                    <a:pt x="3174" y="2210"/>
                    <a:pt x="3219" y="1471"/>
                  </a:cubicBezTo>
                  <a:cubicBezTo>
                    <a:pt x="3477" y="1307"/>
                    <a:pt x="3750" y="1275"/>
                    <a:pt x="4028" y="1275"/>
                  </a:cubicBezTo>
                  <a:cubicBezTo>
                    <a:pt x="4211" y="1275"/>
                    <a:pt x="4396" y="1289"/>
                    <a:pt x="4579" y="1289"/>
                  </a:cubicBezTo>
                  <a:cubicBezTo>
                    <a:pt x="4713" y="1289"/>
                    <a:pt x="4846" y="1282"/>
                    <a:pt x="4976" y="1256"/>
                  </a:cubicBezTo>
                  <a:lnTo>
                    <a:pt x="4976" y="1001"/>
                  </a:lnTo>
                  <a:cubicBezTo>
                    <a:pt x="4669" y="992"/>
                    <a:pt x="4361" y="964"/>
                    <a:pt x="4055" y="964"/>
                  </a:cubicBezTo>
                  <a:cubicBezTo>
                    <a:pt x="3973" y="964"/>
                    <a:pt x="3891" y="966"/>
                    <a:pt x="3810" y="971"/>
                  </a:cubicBezTo>
                  <a:cubicBezTo>
                    <a:pt x="3676" y="979"/>
                    <a:pt x="3544" y="983"/>
                    <a:pt x="3412" y="983"/>
                  </a:cubicBezTo>
                  <a:cubicBezTo>
                    <a:pt x="2299" y="983"/>
                    <a:pt x="1266" y="691"/>
                    <a:pt x="322" y="53"/>
                  </a:cubicBezTo>
                  <a:cubicBezTo>
                    <a:pt x="277" y="22"/>
                    <a:pt x="234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677;p125">
              <a:extLst>
                <a:ext uri="{FF2B5EF4-FFF2-40B4-BE49-F238E27FC236}">
                  <a16:creationId xmlns:a16="http://schemas.microsoft.com/office/drawing/2014/main" id="{A9085F97-3232-C192-CA71-33000B5633EA}"/>
                </a:ext>
              </a:extLst>
            </p:cNvPr>
            <p:cNvSpPr/>
            <p:nvPr/>
          </p:nvSpPr>
          <p:spPr>
            <a:xfrm>
              <a:off x="7362744" y="3154894"/>
              <a:ext cx="164" cy="194"/>
            </a:xfrm>
            <a:custGeom>
              <a:avLst/>
              <a:gdLst/>
              <a:ahLst/>
              <a:cxnLst/>
              <a:rect l="l" t="t" r="r" b="b"/>
              <a:pathLst>
                <a:path w="11" h="13" extrusionOk="0">
                  <a:moveTo>
                    <a:pt x="11" y="1"/>
                  </a:moveTo>
                  <a:cubicBezTo>
                    <a:pt x="6" y="3"/>
                    <a:pt x="4" y="5"/>
                    <a:pt x="1" y="7"/>
                  </a:cubicBezTo>
                  <a:lnTo>
                    <a:pt x="1" y="13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678;p125">
              <a:extLst>
                <a:ext uri="{FF2B5EF4-FFF2-40B4-BE49-F238E27FC236}">
                  <a16:creationId xmlns:a16="http://schemas.microsoft.com/office/drawing/2014/main" id="{E297678E-B4A5-1149-188C-B1B21460F927}"/>
                </a:ext>
              </a:extLst>
            </p:cNvPr>
            <p:cNvSpPr/>
            <p:nvPr/>
          </p:nvSpPr>
          <p:spPr>
            <a:xfrm>
              <a:off x="7397749" y="3074804"/>
              <a:ext cx="224" cy="299"/>
            </a:xfrm>
            <a:custGeom>
              <a:avLst/>
              <a:gdLst/>
              <a:ahLst/>
              <a:cxnLst/>
              <a:rect l="l" t="t" r="r" b="b"/>
              <a:pathLst>
                <a:path w="15" h="20" extrusionOk="0">
                  <a:moveTo>
                    <a:pt x="9" y="0"/>
                  </a:moveTo>
                  <a:lnTo>
                    <a:pt x="1" y="7"/>
                  </a:lnTo>
                  <a:cubicBezTo>
                    <a:pt x="5" y="11"/>
                    <a:pt x="10" y="14"/>
                    <a:pt x="14" y="20"/>
                  </a:cubicBezTo>
                  <a:cubicBezTo>
                    <a:pt x="12" y="13"/>
                    <a:pt x="10" y="6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679;p125">
              <a:extLst>
                <a:ext uri="{FF2B5EF4-FFF2-40B4-BE49-F238E27FC236}">
                  <a16:creationId xmlns:a16="http://schemas.microsoft.com/office/drawing/2014/main" id="{A32EB83E-78A3-40A6-A6E7-457D2CEC82D8}"/>
                </a:ext>
              </a:extLst>
            </p:cNvPr>
            <p:cNvSpPr/>
            <p:nvPr/>
          </p:nvSpPr>
          <p:spPr>
            <a:xfrm>
              <a:off x="7311059" y="3072863"/>
              <a:ext cx="159763" cy="21159"/>
            </a:xfrm>
            <a:custGeom>
              <a:avLst/>
              <a:gdLst/>
              <a:ahLst/>
              <a:cxnLst/>
              <a:rect l="l" t="t" r="r" b="b"/>
              <a:pathLst>
                <a:path w="10699" h="1417" extrusionOk="0">
                  <a:moveTo>
                    <a:pt x="6842" y="0"/>
                  </a:moveTo>
                  <a:cubicBezTo>
                    <a:pt x="6619" y="0"/>
                    <a:pt x="6399" y="50"/>
                    <a:pt x="6178" y="158"/>
                  </a:cubicBezTo>
                  <a:cubicBezTo>
                    <a:pt x="6110" y="190"/>
                    <a:pt x="6041" y="221"/>
                    <a:pt x="5974" y="221"/>
                  </a:cubicBezTo>
                  <a:cubicBezTo>
                    <a:pt x="5921" y="221"/>
                    <a:pt x="5869" y="202"/>
                    <a:pt x="5819" y="150"/>
                  </a:cubicBezTo>
                  <a:lnTo>
                    <a:pt x="5819" y="150"/>
                  </a:lnTo>
                  <a:cubicBezTo>
                    <a:pt x="5835" y="198"/>
                    <a:pt x="5863" y="260"/>
                    <a:pt x="5847" y="275"/>
                  </a:cubicBezTo>
                  <a:cubicBezTo>
                    <a:pt x="5576" y="529"/>
                    <a:pt x="5315" y="664"/>
                    <a:pt x="5045" y="664"/>
                  </a:cubicBezTo>
                  <a:cubicBezTo>
                    <a:pt x="4847" y="664"/>
                    <a:pt x="4643" y="591"/>
                    <a:pt x="4425" y="439"/>
                  </a:cubicBezTo>
                  <a:cubicBezTo>
                    <a:pt x="4104" y="213"/>
                    <a:pt x="3773" y="97"/>
                    <a:pt x="3429" y="97"/>
                  </a:cubicBezTo>
                  <a:cubicBezTo>
                    <a:pt x="3289" y="97"/>
                    <a:pt x="3146" y="116"/>
                    <a:pt x="3001" y="155"/>
                  </a:cubicBezTo>
                  <a:cubicBezTo>
                    <a:pt x="2005" y="422"/>
                    <a:pt x="1103" y="964"/>
                    <a:pt x="91" y="1194"/>
                  </a:cubicBezTo>
                  <a:cubicBezTo>
                    <a:pt x="58" y="1202"/>
                    <a:pt x="39" y="1278"/>
                    <a:pt x="1" y="1346"/>
                  </a:cubicBezTo>
                  <a:cubicBezTo>
                    <a:pt x="60" y="1400"/>
                    <a:pt x="121" y="1417"/>
                    <a:pt x="182" y="1417"/>
                  </a:cubicBezTo>
                  <a:cubicBezTo>
                    <a:pt x="272" y="1417"/>
                    <a:pt x="363" y="1379"/>
                    <a:pt x="451" y="1362"/>
                  </a:cubicBezTo>
                  <a:cubicBezTo>
                    <a:pt x="1250" y="1204"/>
                    <a:pt x="1990" y="865"/>
                    <a:pt x="2753" y="605"/>
                  </a:cubicBezTo>
                  <a:cubicBezTo>
                    <a:pt x="3007" y="518"/>
                    <a:pt x="3256" y="462"/>
                    <a:pt x="3500" y="462"/>
                  </a:cubicBezTo>
                  <a:cubicBezTo>
                    <a:pt x="3790" y="462"/>
                    <a:pt x="4072" y="541"/>
                    <a:pt x="4347" y="739"/>
                  </a:cubicBezTo>
                  <a:cubicBezTo>
                    <a:pt x="4576" y="904"/>
                    <a:pt x="4821" y="980"/>
                    <a:pt x="5060" y="980"/>
                  </a:cubicBezTo>
                  <a:cubicBezTo>
                    <a:pt x="5309" y="980"/>
                    <a:pt x="5553" y="898"/>
                    <a:pt x="5767" y="748"/>
                  </a:cubicBezTo>
                  <a:cubicBezTo>
                    <a:pt x="6166" y="470"/>
                    <a:pt x="6550" y="356"/>
                    <a:pt x="6934" y="356"/>
                  </a:cubicBezTo>
                  <a:cubicBezTo>
                    <a:pt x="7348" y="356"/>
                    <a:pt x="7764" y="488"/>
                    <a:pt x="8203" y="691"/>
                  </a:cubicBezTo>
                  <a:cubicBezTo>
                    <a:pt x="8915" y="1021"/>
                    <a:pt x="9672" y="1287"/>
                    <a:pt x="10668" y="1287"/>
                  </a:cubicBezTo>
                  <a:cubicBezTo>
                    <a:pt x="10678" y="1287"/>
                    <a:pt x="10688" y="1287"/>
                    <a:pt x="10698" y="1287"/>
                  </a:cubicBezTo>
                  <a:cubicBezTo>
                    <a:pt x="9504" y="857"/>
                    <a:pt x="8486" y="496"/>
                    <a:pt x="7472" y="122"/>
                  </a:cubicBezTo>
                  <a:cubicBezTo>
                    <a:pt x="7259" y="43"/>
                    <a:pt x="7050" y="0"/>
                    <a:pt x="6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680;p125">
              <a:extLst>
                <a:ext uri="{FF2B5EF4-FFF2-40B4-BE49-F238E27FC236}">
                  <a16:creationId xmlns:a16="http://schemas.microsoft.com/office/drawing/2014/main" id="{A0825071-474B-D678-7ECE-DF9F7BE5FC24}"/>
                </a:ext>
              </a:extLst>
            </p:cNvPr>
            <p:cNvSpPr/>
            <p:nvPr/>
          </p:nvSpPr>
          <p:spPr>
            <a:xfrm>
              <a:off x="7472537" y="2781208"/>
              <a:ext cx="127449" cy="53936"/>
            </a:xfrm>
            <a:custGeom>
              <a:avLst/>
              <a:gdLst/>
              <a:ahLst/>
              <a:cxnLst/>
              <a:rect l="l" t="t" r="r" b="b"/>
              <a:pathLst>
                <a:path w="8535" h="3612" extrusionOk="0">
                  <a:moveTo>
                    <a:pt x="4604" y="377"/>
                  </a:moveTo>
                  <a:cubicBezTo>
                    <a:pt x="4746" y="377"/>
                    <a:pt x="4940" y="402"/>
                    <a:pt x="5220" y="437"/>
                  </a:cubicBezTo>
                  <a:cubicBezTo>
                    <a:pt x="5191" y="630"/>
                    <a:pt x="4984" y="652"/>
                    <a:pt x="4889" y="782"/>
                  </a:cubicBezTo>
                  <a:cubicBezTo>
                    <a:pt x="4585" y="1197"/>
                    <a:pt x="4695" y="1683"/>
                    <a:pt x="5169" y="1982"/>
                  </a:cubicBezTo>
                  <a:cubicBezTo>
                    <a:pt x="5332" y="2085"/>
                    <a:pt x="5486" y="2137"/>
                    <a:pt x="5630" y="2137"/>
                  </a:cubicBezTo>
                  <a:cubicBezTo>
                    <a:pt x="5874" y="2137"/>
                    <a:pt x="6087" y="1987"/>
                    <a:pt x="6257" y="1691"/>
                  </a:cubicBezTo>
                  <a:cubicBezTo>
                    <a:pt x="6354" y="1523"/>
                    <a:pt x="6445" y="1353"/>
                    <a:pt x="6538" y="1184"/>
                  </a:cubicBezTo>
                  <a:cubicBezTo>
                    <a:pt x="6588" y="1093"/>
                    <a:pt x="6640" y="1062"/>
                    <a:pt x="6692" y="1062"/>
                  </a:cubicBezTo>
                  <a:cubicBezTo>
                    <a:pt x="6776" y="1062"/>
                    <a:pt x="6863" y="1141"/>
                    <a:pt x="6948" y="1173"/>
                  </a:cubicBezTo>
                  <a:cubicBezTo>
                    <a:pt x="7090" y="1535"/>
                    <a:pt x="6959" y="1883"/>
                    <a:pt x="6894" y="2234"/>
                  </a:cubicBezTo>
                  <a:cubicBezTo>
                    <a:pt x="6799" y="2375"/>
                    <a:pt x="6567" y="2469"/>
                    <a:pt x="6684" y="2682"/>
                  </a:cubicBezTo>
                  <a:cubicBezTo>
                    <a:pt x="6656" y="2657"/>
                    <a:pt x="6627" y="2647"/>
                    <a:pt x="6595" y="2647"/>
                  </a:cubicBezTo>
                  <a:cubicBezTo>
                    <a:pt x="6553" y="2647"/>
                    <a:pt x="6506" y="2664"/>
                    <a:pt x="6454" y="2685"/>
                  </a:cubicBezTo>
                  <a:cubicBezTo>
                    <a:pt x="6081" y="2838"/>
                    <a:pt x="5743" y="2912"/>
                    <a:pt x="5445" y="2912"/>
                  </a:cubicBezTo>
                  <a:cubicBezTo>
                    <a:pt x="4559" y="2912"/>
                    <a:pt x="4035" y="2254"/>
                    <a:pt x="4039" y="1053"/>
                  </a:cubicBezTo>
                  <a:cubicBezTo>
                    <a:pt x="4039" y="998"/>
                    <a:pt x="4033" y="942"/>
                    <a:pt x="4028" y="888"/>
                  </a:cubicBezTo>
                  <a:cubicBezTo>
                    <a:pt x="4226" y="498"/>
                    <a:pt x="4287" y="377"/>
                    <a:pt x="4604" y="377"/>
                  </a:cubicBezTo>
                  <a:close/>
                  <a:moveTo>
                    <a:pt x="7397" y="1626"/>
                  </a:moveTo>
                  <a:cubicBezTo>
                    <a:pt x="7487" y="1626"/>
                    <a:pt x="7601" y="1704"/>
                    <a:pt x="7706" y="1748"/>
                  </a:cubicBezTo>
                  <a:cubicBezTo>
                    <a:pt x="7936" y="1980"/>
                    <a:pt x="8134" y="2218"/>
                    <a:pt x="7721" y="2452"/>
                  </a:cubicBezTo>
                  <a:lnTo>
                    <a:pt x="7720" y="2452"/>
                  </a:lnTo>
                  <a:cubicBezTo>
                    <a:pt x="7443" y="2610"/>
                    <a:pt x="7228" y="2917"/>
                    <a:pt x="6878" y="2917"/>
                  </a:cubicBezTo>
                  <a:cubicBezTo>
                    <a:pt x="6831" y="2917"/>
                    <a:pt x="6782" y="2911"/>
                    <a:pt x="6729" y="2899"/>
                  </a:cubicBezTo>
                  <a:cubicBezTo>
                    <a:pt x="6728" y="2844"/>
                    <a:pt x="6726" y="2790"/>
                    <a:pt x="6725" y="2736"/>
                  </a:cubicBezTo>
                  <a:cubicBezTo>
                    <a:pt x="6978" y="2679"/>
                    <a:pt x="7056" y="2483"/>
                    <a:pt x="7100" y="2260"/>
                  </a:cubicBezTo>
                  <a:cubicBezTo>
                    <a:pt x="7146" y="2141"/>
                    <a:pt x="7226" y="2025"/>
                    <a:pt x="7236" y="1905"/>
                  </a:cubicBezTo>
                  <a:cubicBezTo>
                    <a:pt x="7252" y="1690"/>
                    <a:pt x="7315" y="1626"/>
                    <a:pt x="7397" y="1626"/>
                  </a:cubicBezTo>
                  <a:close/>
                  <a:moveTo>
                    <a:pt x="6726" y="2909"/>
                  </a:moveTo>
                  <a:cubicBezTo>
                    <a:pt x="6758" y="2951"/>
                    <a:pt x="6746" y="3006"/>
                    <a:pt x="6715" y="3006"/>
                  </a:cubicBezTo>
                  <a:cubicBezTo>
                    <a:pt x="6711" y="3006"/>
                    <a:pt x="6707" y="3005"/>
                    <a:pt x="6703" y="3003"/>
                  </a:cubicBezTo>
                  <a:cubicBezTo>
                    <a:pt x="6558" y="2944"/>
                    <a:pt x="6706" y="2941"/>
                    <a:pt x="6726" y="2909"/>
                  </a:cubicBezTo>
                  <a:close/>
                  <a:moveTo>
                    <a:pt x="4571" y="0"/>
                  </a:moveTo>
                  <a:cubicBezTo>
                    <a:pt x="4246" y="0"/>
                    <a:pt x="3914" y="33"/>
                    <a:pt x="3575" y="93"/>
                  </a:cubicBezTo>
                  <a:cubicBezTo>
                    <a:pt x="3470" y="200"/>
                    <a:pt x="3353" y="269"/>
                    <a:pt x="3217" y="269"/>
                  </a:cubicBezTo>
                  <a:cubicBezTo>
                    <a:pt x="3170" y="269"/>
                    <a:pt x="3120" y="261"/>
                    <a:pt x="3068" y="244"/>
                  </a:cubicBezTo>
                  <a:lnTo>
                    <a:pt x="3047" y="232"/>
                  </a:lnTo>
                  <a:cubicBezTo>
                    <a:pt x="2869" y="565"/>
                    <a:pt x="2579" y="716"/>
                    <a:pt x="2213" y="736"/>
                  </a:cubicBezTo>
                  <a:cubicBezTo>
                    <a:pt x="2244" y="871"/>
                    <a:pt x="2173" y="904"/>
                    <a:pt x="2069" y="904"/>
                  </a:cubicBezTo>
                  <a:cubicBezTo>
                    <a:pt x="2061" y="904"/>
                    <a:pt x="2052" y="904"/>
                    <a:pt x="2043" y="904"/>
                  </a:cubicBezTo>
                  <a:lnTo>
                    <a:pt x="2043" y="904"/>
                  </a:lnTo>
                  <a:cubicBezTo>
                    <a:pt x="2052" y="1024"/>
                    <a:pt x="1981" y="1066"/>
                    <a:pt x="1873" y="1070"/>
                  </a:cubicBezTo>
                  <a:cubicBezTo>
                    <a:pt x="1822" y="1178"/>
                    <a:pt x="1767" y="1278"/>
                    <a:pt x="1663" y="1278"/>
                  </a:cubicBezTo>
                  <a:cubicBezTo>
                    <a:pt x="1629" y="1278"/>
                    <a:pt x="1590" y="1268"/>
                    <a:pt x="1545" y="1245"/>
                  </a:cubicBezTo>
                  <a:lnTo>
                    <a:pt x="1545" y="1245"/>
                  </a:lnTo>
                  <a:cubicBezTo>
                    <a:pt x="1582" y="1370"/>
                    <a:pt x="1541" y="1417"/>
                    <a:pt x="1453" y="1417"/>
                  </a:cubicBezTo>
                  <a:cubicBezTo>
                    <a:pt x="1430" y="1417"/>
                    <a:pt x="1404" y="1414"/>
                    <a:pt x="1375" y="1408"/>
                  </a:cubicBezTo>
                  <a:lnTo>
                    <a:pt x="1375" y="1408"/>
                  </a:lnTo>
                  <a:cubicBezTo>
                    <a:pt x="1402" y="1532"/>
                    <a:pt x="1350" y="1578"/>
                    <a:pt x="1252" y="1578"/>
                  </a:cubicBezTo>
                  <a:cubicBezTo>
                    <a:pt x="1238" y="1578"/>
                    <a:pt x="1223" y="1577"/>
                    <a:pt x="1206" y="1575"/>
                  </a:cubicBezTo>
                  <a:lnTo>
                    <a:pt x="1206" y="1575"/>
                  </a:lnTo>
                  <a:cubicBezTo>
                    <a:pt x="1224" y="1702"/>
                    <a:pt x="1154" y="1741"/>
                    <a:pt x="1044" y="1741"/>
                  </a:cubicBezTo>
                  <a:cubicBezTo>
                    <a:pt x="1041" y="1741"/>
                    <a:pt x="1037" y="1741"/>
                    <a:pt x="1034" y="1741"/>
                  </a:cubicBezTo>
                  <a:cubicBezTo>
                    <a:pt x="864" y="2077"/>
                    <a:pt x="497" y="2103"/>
                    <a:pt x="213" y="2261"/>
                  </a:cubicBezTo>
                  <a:cubicBezTo>
                    <a:pt x="130" y="2401"/>
                    <a:pt x="0" y="2528"/>
                    <a:pt x="34" y="2710"/>
                  </a:cubicBezTo>
                  <a:cubicBezTo>
                    <a:pt x="55" y="2823"/>
                    <a:pt x="146" y="2922"/>
                    <a:pt x="226" y="2922"/>
                  </a:cubicBezTo>
                  <a:cubicBezTo>
                    <a:pt x="258" y="2922"/>
                    <a:pt x="288" y="2906"/>
                    <a:pt x="311" y="2869"/>
                  </a:cubicBezTo>
                  <a:cubicBezTo>
                    <a:pt x="423" y="2692"/>
                    <a:pt x="534" y="2629"/>
                    <a:pt x="647" y="2629"/>
                  </a:cubicBezTo>
                  <a:cubicBezTo>
                    <a:pt x="828" y="2629"/>
                    <a:pt x="1011" y="2791"/>
                    <a:pt x="1201" y="2903"/>
                  </a:cubicBezTo>
                  <a:cubicBezTo>
                    <a:pt x="1197" y="2624"/>
                    <a:pt x="997" y="2437"/>
                    <a:pt x="1270" y="2242"/>
                  </a:cubicBezTo>
                  <a:cubicBezTo>
                    <a:pt x="1696" y="1939"/>
                    <a:pt x="2077" y="1571"/>
                    <a:pt x="2482" y="1237"/>
                  </a:cubicBezTo>
                  <a:cubicBezTo>
                    <a:pt x="2781" y="990"/>
                    <a:pt x="3115" y="787"/>
                    <a:pt x="3473" y="637"/>
                  </a:cubicBezTo>
                  <a:cubicBezTo>
                    <a:pt x="3529" y="613"/>
                    <a:pt x="3572" y="603"/>
                    <a:pt x="3605" y="603"/>
                  </a:cubicBezTo>
                  <a:cubicBezTo>
                    <a:pt x="3740" y="603"/>
                    <a:pt x="3710" y="772"/>
                    <a:pt x="3719" y="895"/>
                  </a:cubicBezTo>
                  <a:cubicBezTo>
                    <a:pt x="3280" y="2129"/>
                    <a:pt x="4058" y="2757"/>
                    <a:pt x="4935" y="3398"/>
                  </a:cubicBezTo>
                  <a:lnTo>
                    <a:pt x="3878" y="3398"/>
                  </a:lnTo>
                  <a:cubicBezTo>
                    <a:pt x="3246" y="3175"/>
                    <a:pt x="2661" y="3057"/>
                    <a:pt x="2186" y="3057"/>
                  </a:cubicBezTo>
                  <a:cubicBezTo>
                    <a:pt x="1795" y="3057"/>
                    <a:pt x="1478" y="3137"/>
                    <a:pt x="1273" y="3304"/>
                  </a:cubicBezTo>
                  <a:cubicBezTo>
                    <a:pt x="1415" y="3272"/>
                    <a:pt x="1555" y="3260"/>
                    <a:pt x="1694" y="3260"/>
                  </a:cubicBezTo>
                  <a:cubicBezTo>
                    <a:pt x="2074" y="3260"/>
                    <a:pt x="2444" y="3354"/>
                    <a:pt x="2819" y="3401"/>
                  </a:cubicBezTo>
                  <a:cubicBezTo>
                    <a:pt x="3116" y="3439"/>
                    <a:pt x="3403" y="3559"/>
                    <a:pt x="3705" y="3559"/>
                  </a:cubicBezTo>
                  <a:cubicBezTo>
                    <a:pt x="3764" y="3559"/>
                    <a:pt x="3823" y="3554"/>
                    <a:pt x="3884" y="3544"/>
                  </a:cubicBezTo>
                  <a:cubicBezTo>
                    <a:pt x="4322" y="3596"/>
                    <a:pt x="4761" y="3612"/>
                    <a:pt x="5201" y="3612"/>
                  </a:cubicBezTo>
                  <a:cubicBezTo>
                    <a:pt x="5341" y="3612"/>
                    <a:pt x="5480" y="3610"/>
                    <a:pt x="5620" y="3608"/>
                  </a:cubicBezTo>
                  <a:cubicBezTo>
                    <a:pt x="6852" y="3586"/>
                    <a:pt x="7815" y="3082"/>
                    <a:pt x="8535" y="2085"/>
                  </a:cubicBezTo>
                  <a:cubicBezTo>
                    <a:pt x="8369" y="1842"/>
                    <a:pt x="8159" y="1673"/>
                    <a:pt x="7895" y="1574"/>
                  </a:cubicBezTo>
                  <a:lnTo>
                    <a:pt x="7171" y="962"/>
                  </a:lnTo>
                  <a:cubicBezTo>
                    <a:pt x="6393" y="276"/>
                    <a:pt x="5515" y="0"/>
                    <a:pt x="4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681;p125">
              <a:extLst>
                <a:ext uri="{FF2B5EF4-FFF2-40B4-BE49-F238E27FC236}">
                  <a16:creationId xmlns:a16="http://schemas.microsoft.com/office/drawing/2014/main" id="{01EEEC36-34B7-AC58-9B8F-F9073FA5EAC0}"/>
                </a:ext>
              </a:extLst>
            </p:cNvPr>
            <p:cNvSpPr/>
            <p:nvPr/>
          </p:nvSpPr>
          <p:spPr>
            <a:xfrm>
              <a:off x="7743076" y="2481519"/>
              <a:ext cx="329" cy="284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0"/>
                  </a:moveTo>
                  <a:lnTo>
                    <a:pt x="21" y="0"/>
                  </a:lnTo>
                  <a:cubicBezTo>
                    <a:pt x="14" y="4"/>
                    <a:pt x="7" y="6"/>
                    <a:pt x="0" y="10"/>
                  </a:cubicBezTo>
                  <a:cubicBezTo>
                    <a:pt x="1" y="13"/>
                    <a:pt x="4" y="15"/>
                    <a:pt x="5" y="17"/>
                  </a:cubicBezTo>
                  <a:lnTo>
                    <a:pt x="15" y="18"/>
                  </a:lnTo>
                  <a:cubicBezTo>
                    <a:pt x="18" y="11"/>
                    <a:pt x="18" y="6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682;p125">
              <a:extLst>
                <a:ext uri="{FF2B5EF4-FFF2-40B4-BE49-F238E27FC236}">
                  <a16:creationId xmlns:a16="http://schemas.microsoft.com/office/drawing/2014/main" id="{FAAB3ED5-ED43-1D31-6B55-59385790842F}"/>
                </a:ext>
              </a:extLst>
            </p:cNvPr>
            <p:cNvSpPr/>
            <p:nvPr/>
          </p:nvSpPr>
          <p:spPr>
            <a:xfrm>
              <a:off x="7793193" y="2535534"/>
              <a:ext cx="53055" cy="85369"/>
            </a:xfrm>
            <a:custGeom>
              <a:avLst/>
              <a:gdLst/>
              <a:ahLst/>
              <a:cxnLst/>
              <a:rect l="l" t="t" r="r" b="b"/>
              <a:pathLst>
                <a:path w="3553" h="5717" extrusionOk="0">
                  <a:moveTo>
                    <a:pt x="341" y="1"/>
                  </a:moveTo>
                  <a:cubicBezTo>
                    <a:pt x="335" y="1"/>
                    <a:pt x="330" y="1"/>
                    <a:pt x="325" y="1"/>
                  </a:cubicBezTo>
                  <a:cubicBezTo>
                    <a:pt x="1" y="58"/>
                    <a:pt x="190" y="233"/>
                    <a:pt x="267" y="338"/>
                  </a:cubicBezTo>
                  <a:cubicBezTo>
                    <a:pt x="1411" y="1936"/>
                    <a:pt x="2241" y="3703"/>
                    <a:pt x="3045" y="5485"/>
                  </a:cubicBezTo>
                  <a:cubicBezTo>
                    <a:pt x="3088" y="5578"/>
                    <a:pt x="3116" y="5716"/>
                    <a:pt x="3244" y="5716"/>
                  </a:cubicBezTo>
                  <a:cubicBezTo>
                    <a:pt x="3267" y="5716"/>
                    <a:pt x="3294" y="5712"/>
                    <a:pt x="3325" y="5701"/>
                  </a:cubicBezTo>
                  <a:cubicBezTo>
                    <a:pt x="3352" y="5707"/>
                    <a:pt x="3376" y="5710"/>
                    <a:pt x="3396" y="5710"/>
                  </a:cubicBezTo>
                  <a:cubicBezTo>
                    <a:pt x="3553" y="5710"/>
                    <a:pt x="3500" y="5542"/>
                    <a:pt x="3533" y="5442"/>
                  </a:cubicBezTo>
                  <a:cubicBezTo>
                    <a:pt x="2752" y="3748"/>
                    <a:pt x="1943" y="2068"/>
                    <a:pt x="875" y="531"/>
                  </a:cubicBezTo>
                  <a:cubicBezTo>
                    <a:pt x="734" y="330"/>
                    <a:pt x="687" y="1"/>
                    <a:pt x="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683;p125">
              <a:extLst>
                <a:ext uri="{FF2B5EF4-FFF2-40B4-BE49-F238E27FC236}">
                  <a16:creationId xmlns:a16="http://schemas.microsoft.com/office/drawing/2014/main" id="{F59DB5CA-8D76-73E3-DC7C-18A206B70555}"/>
                </a:ext>
              </a:extLst>
            </p:cNvPr>
            <p:cNvSpPr/>
            <p:nvPr/>
          </p:nvSpPr>
          <p:spPr>
            <a:xfrm>
              <a:off x="7247591" y="2786972"/>
              <a:ext cx="209" cy="209"/>
            </a:xfrm>
            <a:custGeom>
              <a:avLst/>
              <a:gdLst/>
              <a:ahLst/>
              <a:cxnLst/>
              <a:rect l="l" t="t" r="r" b="b"/>
              <a:pathLst>
                <a:path w="14" h="14" extrusionOk="0">
                  <a:moveTo>
                    <a:pt x="14" y="0"/>
                  </a:moveTo>
                  <a:lnTo>
                    <a:pt x="1" y="13"/>
                  </a:lnTo>
                  <a:lnTo>
                    <a:pt x="4" y="12"/>
                  </a:lnTo>
                  <a:cubicBezTo>
                    <a:pt x="6" y="8"/>
                    <a:pt x="11" y="5"/>
                    <a:pt x="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684;p125">
              <a:extLst>
                <a:ext uri="{FF2B5EF4-FFF2-40B4-BE49-F238E27FC236}">
                  <a16:creationId xmlns:a16="http://schemas.microsoft.com/office/drawing/2014/main" id="{B0D29CEB-BE10-73FA-4221-1AAAD774BFC6}"/>
                </a:ext>
              </a:extLst>
            </p:cNvPr>
            <p:cNvSpPr/>
            <p:nvPr/>
          </p:nvSpPr>
          <p:spPr>
            <a:xfrm>
              <a:off x="7237331" y="2738647"/>
              <a:ext cx="82129" cy="41109"/>
            </a:xfrm>
            <a:custGeom>
              <a:avLst/>
              <a:gdLst/>
              <a:ahLst/>
              <a:cxnLst/>
              <a:rect l="l" t="t" r="r" b="b"/>
              <a:pathLst>
                <a:path w="5500" h="2753" extrusionOk="0">
                  <a:moveTo>
                    <a:pt x="3511" y="0"/>
                  </a:moveTo>
                  <a:cubicBezTo>
                    <a:pt x="2816" y="0"/>
                    <a:pt x="2124" y="179"/>
                    <a:pt x="1437" y="466"/>
                  </a:cubicBezTo>
                  <a:cubicBezTo>
                    <a:pt x="412" y="893"/>
                    <a:pt x="0" y="1577"/>
                    <a:pt x="16" y="2753"/>
                  </a:cubicBezTo>
                  <a:cubicBezTo>
                    <a:pt x="327" y="2629"/>
                    <a:pt x="317" y="2315"/>
                    <a:pt x="412" y="2070"/>
                  </a:cubicBezTo>
                  <a:cubicBezTo>
                    <a:pt x="711" y="1288"/>
                    <a:pt x="1264" y="815"/>
                    <a:pt x="2061" y="573"/>
                  </a:cubicBezTo>
                  <a:cubicBezTo>
                    <a:pt x="2557" y="423"/>
                    <a:pt x="3045" y="330"/>
                    <a:pt x="3522" y="330"/>
                  </a:cubicBezTo>
                  <a:cubicBezTo>
                    <a:pt x="4159" y="330"/>
                    <a:pt x="4777" y="494"/>
                    <a:pt x="5374" y="904"/>
                  </a:cubicBezTo>
                  <a:cubicBezTo>
                    <a:pt x="5500" y="679"/>
                    <a:pt x="5288" y="558"/>
                    <a:pt x="5216" y="393"/>
                  </a:cubicBezTo>
                  <a:cubicBezTo>
                    <a:pt x="4645" y="118"/>
                    <a:pt x="4077" y="0"/>
                    <a:pt x="3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685;p125">
              <a:extLst>
                <a:ext uri="{FF2B5EF4-FFF2-40B4-BE49-F238E27FC236}">
                  <a16:creationId xmlns:a16="http://schemas.microsoft.com/office/drawing/2014/main" id="{3A77BDD9-76CC-E547-00DA-8DD8E6D40B18}"/>
                </a:ext>
              </a:extLst>
            </p:cNvPr>
            <p:cNvSpPr/>
            <p:nvPr/>
          </p:nvSpPr>
          <p:spPr>
            <a:xfrm>
              <a:off x="7369345" y="2809791"/>
              <a:ext cx="39526" cy="110187"/>
            </a:xfrm>
            <a:custGeom>
              <a:avLst/>
              <a:gdLst/>
              <a:ahLst/>
              <a:cxnLst/>
              <a:rect l="l" t="t" r="r" b="b"/>
              <a:pathLst>
                <a:path w="2647" h="7379" extrusionOk="0">
                  <a:moveTo>
                    <a:pt x="2573" y="1"/>
                  </a:moveTo>
                  <a:lnTo>
                    <a:pt x="2573" y="1"/>
                  </a:lnTo>
                  <a:cubicBezTo>
                    <a:pt x="1993" y="705"/>
                    <a:pt x="1763" y="1570"/>
                    <a:pt x="1580" y="2422"/>
                  </a:cubicBezTo>
                  <a:cubicBezTo>
                    <a:pt x="1338" y="3547"/>
                    <a:pt x="1028" y="4629"/>
                    <a:pt x="500" y="5658"/>
                  </a:cubicBezTo>
                  <a:cubicBezTo>
                    <a:pt x="233" y="6179"/>
                    <a:pt x="0" y="6745"/>
                    <a:pt x="136" y="7378"/>
                  </a:cubicBezTo>
                  <a:cubicBezTo>
                    <a:pt x="475" y="6618"/>
                    <a:pt x="723" y="5823"/>
                    <a:pt x="1122" y="5094"/>
                  </a:cubicBezTo>
                  <a:cubicBezTo>
                    <a:pt x="1378" y="4626"/>
                    <a:pt x="1535" y="4126"/>
                    <a:pt x="1614" y="3593"/>
                  </a:cubicBezTo>
                  <a:cubicBezTo>
                    <a:pt x="1752" y="2652"/>
                    <a:pt x="2027" y="1747"/>
                    <a:pt x="2383" y="864"/>
                  </a:cubicBezTo>
                  <a:cubicBezTo>
                    <a:pt x="2493" y="590"/>
                    <a:pt x="2647" y="317"/>
                    <a:pt x="2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686;p125">
              <a:extLst>
                <a:ext uri="{FF2B5EF4-FFF2-40B4-BE49-F238E27FC236}">
                  <a16:creationId xmlns:a16="http://schemas.microsoft.com/office/drawing/2014/main" id="{64BB5978-FC70-A27D-CE36-65EAA0CAB073}"/>
                </a:ext>
              </a:extLst>
            </p:cNvPr>
            <p:cNvSpPr/>
            <p:nvPr/>
          </p:nvSpPr>
          <p:spPr>
            <a:xfrm>
              <a:off x="7750587" y="2539222"/>
              <a:ext cx="134" cy="105"/>
            </a:xfrm>
            <a:custGeom>
              <a:avLst/>
              <a:gdLst/>
              <a:ahLst/>
              <a:cxnLst/>
              <a:rect l="l" t="t" r="r" b="b"/>
              <a:pathLst>
                <a:path w="9" h="7" extrusionOk="0">
                  <a:moveTo>
                    <a:pt x="8" y="0"/>
                  </a:moveTo>
                  <a:cubicBezTo>
                    <a:pt x="7" y="1"/>
                    <a:pt x="5" y="1"/>
                    <a:pt x="3" y="2"/>
                  </a:cubicBezTo>
                  <a:cubicBezTo>
                    <a:pt x="1" y="5"/>
                    <a:pt x="3" y="6"/>
                    <a:pt x="2" y="7"/>
                  </a:cubicBezTo>
                  <a:lnTo>
                    <a:pt x="7" y="7"/>
                  </a:lnTo>
                  <a:cubicBezTo>
                    <a:pt x="8" y="5"/>
                    <a:pt x="8" y="2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687;p125">
              <a:extLst>
                <a:ext uri="{FF2B5EF4-FFF2-40B4-BE49-F238E27FC236}">
                  <a16:creationId xmlns:a16="http://schemas.microsoft.com/office/drawing/2014/main" id="{2B85C01C-5C39-4F14-1416-05F9DAF2CA23}"/>
                </a:ext>
              </a:extLst>
            </p:cNvPr>
            <p:cNvSpPr/>
            <p:nvPr/>
          </p:nvSpPr>
          <p:spPr>
            <a:xfrm>
              <a:off x="7748078" y="2536728"/>
              <a:ext cx="134" cy="134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cubicBezTo>
                    <a:pt x="1" y="4"/>
                    <a:pt x="2" y="5"/>
                    <a:pt x="2" y="8"/>
                  </a:cubicBezTo>
                  <a:lnTo>
                    <a:pt x="9" y="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688;p125">
              <a:extLst>
                <a:ext uri="{FF2B5EF4-FFF2-40B4-BE49-F238E27FC236}">
                  <a16:creationId xmlns:a16="http://schemas.microsoft.com/office/drawing/2014/main" id="{451A77A6-58A6-314E-4F69-DBF622DFEFF6}"/>
                </a:ext>
              </a:extLst>
            </p:cNvPr>
            <p:cNvSpPr/>
            <p:nvPr/>
          </p:nvSpPr>
          <p:spPr>
            <a:xfrm>
              <a:off x="7361565" y="2981304"/>
              <a:ext cx="50397" cy="20816"/>
            </a:xfrm>
            <a:custGeom>
              <a:avLst/>
              <a:gdLst/>
              <a:ahLst/>
              <a:cxnLst/>
              <a:rect l="l" t="t" r="r" b="b"/>
              <a:pathLst>
                <a:path w="3375" h="1394" extrusionOk="0">
                  <a:moveTo>
                    <a:pt x="2600" y="1"/>
                  </a:moveTo>
                  <a:cubicBezTo>
                    <a:pt x="1840" y="1"/>
                    <a:pt x="382" y="603"/>
                    <a:pt x="52" y="1100"/>
                  </a:cubicBezTo>
                  <a:cubicBezTo>
                    <a:pt x="3" y="1178"/>
                    <a:pt x="0" y="1258"/>
                    <a:pt x="58" y="1328"/>
                  </a:cubicBezTo>
                  <a:cubicBezTo>
                    <a:pt x="93" y="1371"/>
                    <a:pt x="144" y="1394"/>
                    <a:pt x="197" y="1394"/>
                  </a:cubicBezTo>
                  <a:cubicBezTo>
                    <a:pt x="226" y="1394"/>
                    <a:pt x="256" y="1386"/>
                    <a:pt x="284" y="1371"/>
                  </a:cubicBezTo>
                  <a:cubicBezTo>
                    <a:pt x="505" y="1253"/>
                    <a:pt x="724" y="1130"/>
                    <a:pt x="935" y="997"/>
                  </a:cubicBezTo>
                  <a:cubicBezTo>
                    <a:pt x="1366" y="722"/>
                    <a:pt x="1831" y="553"/>
                    <a:pt x="2332" y="468"/>
                  </a:cubicBezTo>
                  <a:cubicBezTo>
                    <a:pt x="2430" y="451"/>
                    <a:pt x="2528" y="436"/>
                    <a:pt x="2620" y="436"/>
                  </a:cubicBezTo>
                  <a:cubicBezTo>
                    <a:pt x="2855" y="436"/>
                    <a:pt x="3062" y="532"/>
                    <a:pt x="3187" y="938"/>
                  </a:cubicBezTo>
                  <a:cubicBezTo>
                    <a:pt x="3374" y="343"/>
                    <a:pt x="3193" y="135"/>
                    <a:pt x="2856" y="32"/>
                  </a:cubicBezTo>
                  <a:cubicBezTo>
                    <a:pt x="2785" y="11"/>
                    <a:pt x="2698" y="1"/>
                    <a:pt x="26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689;p125">
              <a:extLst>
                <a:ext uri="{FF2B5EF4-FFF2-40B4-BE49-F238E27FC236}">
                  <a16:creationId xmlns:a16="http://schemas.microsoft.com/office/drawing/2014/main" id="{02EA3052-8AD3-1732-807E-AD4410780883}"/>
                </a:ext>
              </a:extLst>
            </p:cNvPr>
            <p:cNvSpPr/>
            <p:nvPr/>
          </p:nvSpPr>
          <p:spPr>
            <a:xfrm>
              <a:off x="7733070" y="2524438"/>
              <a:ext cx="134" cy="314"/>
            </a:xfrm>
            <a:custGeom>
              <a:avLst/>
              <a:gdLst/>
              <a:ahLst/>
              <a:cxnLst/>
              <a:rect l="l" t="t" r="r" b="b"/>
              <a:pathLst>
                <a:path w="9" h="21" extrusionOk="0">
                  <a:moveTo>
                    <a:pt x="5" y="0"/>
                  </a:moveTo>
                  <a:lnTo>
                    <a:pt x="0" y="2"/>
                  </a:lnTo>
                  <a:cubicBezTo>
                    <a:pt x="0" y="9"/>
                    <a:pt x="2" y="13"/>
                    <a:pt x="3" y="20"/>
                  </a:cubicBezTo>
                  <a:lnTo>
                    <a:pt x="7" y="20"/>
                  </a:lnTo>
                  <a:cubicBezTo>
                    <a:pt x="8" y="11"/>
                    <a:pt x="6" y="7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690;p125">
              <a:extLst>
                <a:ext uri="{FF2B5EF4-FFF2-40B4-BE49-F238E27FC236}">
                  <a16:creationId xmlns:a16="http://schemas.microsoft.com/office/drawing/2014/main" id="{BBA95890-7DAB-A04C-37A7-6B893363F83B}"/>
                </a:ext>
              </a:extLst>
            </p:cNvPr>
            <p:cNvSpPr/>
            <p:nvPr/>
          </p:nvSpPr>
          <p:spPr>
            <a:xfrm>
              <a:off x="7682370" y="2486058"/>
              <a:ext cx="95254" cy="91581"/>
            </a:xfrm>
            <a:custGeom>
              <a:avLst/>
              <a:gdLst/>
              <a:ahLst/>
              <a:cxnLst/>
              <a:rect l="l" t="t" r="r" b="b"/>
              <a:pathLst>
                <a:path w="6379" h="6133" extrusionOk="0">
                  <a:moveTo>
                    <a:pt x="1" y="1"/>
                  </a:moveTo>
                  <a:cubicBezTo>
                    <a:pt x="163" y="434"/>
                    <a:pt x="535" y="620"/>
                    <a:pt x="875" y="832"/>
                  </a:cubicBezTo>
                  <a:cubicBezTo>
                    <a:pt x="1533" y="1241"/>
                    <a:pt x="2209" y="1621"/>
                    <a:pt x="2860" y="2040"/>
                  </a:cubicBezTo>
                  <a:cubicBezTo>
                    <a:pt x="3067" y="2174"/>
                    <a:pt x="3378" y="2239"/>
                    <a:pt x="3400" y="2569"/>
                  </a:cubicBezTo>
                  <a:cubicBezTo>
                    <a:pt x="3448" y="2537"/>
                    <a:pt x="3491" y="2524"/>
                    <a:pt x="3531" y="2524"/>
                  </a:cubicBezTo>
                  <a:cubicBezTo>
                    <a:pt x="3675" y="2524"/>
                    <a:pt x="3771" y="2695"/>
                    <a:pt x="3909" y="2715"/>
                  </a:cubicBezTo>
                  <a:lnTo>
                    <a:pt x="3900" y="2891"/>
                  </a:lnTo>
                  <a:cubicBezTo>
                    <a:pt x="3817" y="2925"/>
                    <a:pt x="3746" y="2942"/>
                    <a:pt x="3685" y="2942"/>
                  </a:cubicBezTo>
                  <a:cubicBezTo>
                    <a:pt x="3515" y="2942"/>
                    <a:pt x="3424" y="2815"/>
                    <a:pt x="3398" y="2588"/>
                  </a:cubicBezTo>
                  <a:cubicBezTo>
                    <a:pt x="3368" y="2591"/>
                    <a:pt x="3338" y="2592"/>
                    <a:pt x="3309" y="2592"/>
                  </a:cubicBezTo>
                  <a:cubicBezTo>
                    <a:pt x="2776" y="2592"/>
                    <a:pt x="2420" y="2134"/>
                    <a:pt x="1931" y="2018"/>
                  </a:cubicBezTo>
                  <a:cubicBezTo>
                    <a:pt x="1652" y="1796"/>
                    <a:pt x="1369" y="1584"/>
                    <a:pt x="939" y="1584"/>
                  </a:cubicBezTo>
                  <a:cubicBezTo>
                    <a:pt x="895" y="1584"/>
                    <a:pt x="849" y="1587"/>
                    <a:pt x="801" y="1591"/>
                  </a:cubicBezTo>
                  <a:cubicBezTo>
                    <a:pt x="1083" y="1941"/>
                    <a:pt x="1384" y="2111"/>
                    <a:pt x="1725" y="2223"/>
                  </a:cubicBezTo>
                  <a:cubicBezTo>
                    <a:pt x="1957" y="2372"/>
                    <a:pt x="2179" y="2540"/>
                    <a:pt x="2423" y="2664"/>
                  </a:cubicBezTo>
                  <a:cubicBezTo>
                    <a:pt x="3881" y="3407"/>
                    <a:pt x="4921" y="4540"/>
                    <a:pt x="5605" y="6016"/>
                  </a:cubicBezTo>
                  <a:cubicBezTo>
                    <a:pt x="5627" y="6062"/>
                    <a:pt x="5679" y="6094"/>
                    <a:pt x="5718" y="6133"/>
                  </a:cubicBezTo>
                  <a:cubicBezTo>
                    <a:pt x="5784" y="6059"/>
                    <a:pt x="5851" y="5984"/>
                    <a:pt x="5918" y="5909"/>
                  </a:cubicBezTo>
                  <a:cubicBezTo>
                    <a:pt x="5671" y="5155"/>
                    <a:pt x="5132" y="4579"/>
                    <a:pt x="4706" y="3934"/>
                  </a:cubicBezTo>
                  <a:cubicBezTo>
                    <a:pt x="4583" y="3839"/>
                    <a:pt x="4531" y="3720"/>
                    <a:pt x="4570" y="3567"/>
                  </a:cubicBezTo>
                  <a:lnTo>
                    <a:pt x="4570" y="3567"/>
                  </a:lnTo>
                  <a:cubicBezTo>
                    <a:pt x="4564" y="3567"/>
                    <a:pt x="4558" y="3567"/>
                    <a:pt x="4553" y="3567"/>
                  </a:cubicBezTo>
                  <a:cubicBezTo>
                    <a:pt x="4447" y="3567"/>
                    <a:pt x="4402" y="3507"/>
                    <a:pt x="4402" y="3401"/>
                  </a:cubicBezTo>
                  <a:cubicBezTo>
                    <a:pt x="4291" y="3401"/>
                    <a:pt x="4225" y="3353"/>
                    <a:pt x="4235" y="3232"/>
                  </a:cubicBezTo>
                  <a:cubicBezTo>
                    <a:pt x="4039" y="3207"/>
                    <a:pt x="3835" y="3190"/>
                    <a:pt x="3905" y="2898"/>
                  </a:cubicBezTo>
                  <a:cubicBezTo>
                    <a:pt x="3917" y="2898"/>
                    <a:pt x="3929" y="2897"/>
                    <a:pt x="3940" y="2897"/>
                  </a:cubicBezTo>
                  <a:cubicBezTo>
                    <a:pt x="4150" y="2897"/>
                    <a:pt x="4270" y="2987"/>
                    <a:pt x="4241" y="3226"/>
                  </a:cubicBezTo>
                  <a:cubicBezTo>
                    <a:pt x="4271" y="3219"/>
                    <a:pt x="4297" y="3215"/>
                    <a:pt x="4321" y="3215"/>
                  </a:cubicBezTo>
                  <a:cubicBezTo>
                    <a:pt x="4410" y="3215"/>
                    <a:pt x="4446" y="3269"/>
                    <a:pt x="4411" y="3391"/>
                  </a:cubicBezTo>
                  <a:cubicBezTo>
                    <a:pt x="4444" y="3382"/>
                    <a:pt x="4474" y="3378"/>
                    <a:pt x="4498" y="3378"/>
                  </a:cubicBezTo>
                  <a:cubicBezTo>
                    <a:pt x="4585" y="3378"/>
                    <a:pt x="4614" y="3435"/>
                    <a:pt x="4576" y="3560"/>
                  </a:cubicBezTo>
                  <a:cubicBezTo>
                    <a:pt x="4625" y="3530"/>
                    <a:pt x="4664" y="3518"/>
                    <a:pt x="4698" y="3518"/>
                  </a:cubicBezTo>
                  <a:cubicBezTo>
                    <a:pt x="4804" y="3518"/>
                    <a:pt x="4848" y="3641"/>
                    <a:pt x="4910" y="3730"/>
                  </a:cubicBezTo>
                  <a:cubicBezTo>
                    <a:pt x="5237" y="4089"/>
                    <a:pt x="5561" y="4452"/>
                    <a:pt x="5894" y="4805"/>
                  </a:cubicBezTo>
                  <a:cubicBezTo>
                    <a:pt x="5957" y="4871"/>
                    <a:pt x="6018" y="4991"/>
                    <a:pt x="6108" y="4991"/>
                  </a:cubicBezTo>
                  <a:cubicBezTo>
                    <a:pt x="6150" y="4991"/>
                    <a:pt x="6198" y="4966"/>
                    <a:pt x="6256" y="4897"/>
                  </a:cubicBezTo>
                  <a:cubicBezTo>
                    <a:pt x="6379" y="4798"/>
                    <a:pt x="6307" y="4707"/>
                    <a:pt x="6237" y="4626"/>
                  </a:cubicBezTo>
                  <a:cubicBezTo>
                    <a:pt x="5584" y="3871"/>
                    <a:pt x="4941" y="3106"/>
                    <a:pt x="4107" y="2535"/>
                  </a:cubicBezTo>
                  <a:cubicBezTo>
                    <a:pt x="2904" y="1419"/>
                    <a:pt x="1370" y="85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691;p125">
              <a:extLst>
                <a:ext uri="{FF2B5EF4-FFF2-40B4-BE49-F238E27FC236}">
                  <a16:creationId xmlns:a16="http://schemas.microsoft.com/office/drawing/2014/main" id="{A04699B1-CA11-F156-AD15-D651C9B9A2FE}"/>
                </a:ext>
              </a:extLst>
            </p:cNvPr>
            <p:cNvSpPr/>
            <p:nvPr/>
          </p:nvSpPr>
          <p:spPr>
            <a:xfrm>
              <a:off x="7693197" y="3022327"/>
              <a:ext cx="254" cy="523"/>
            </a:xfrm>
            <a:custGeom>
              <a:avLst/>
              <a:gdLst/>
              <a:ahLst/>
              <a:cxnLst/>
              <a:rect l="l" t="t" r="r" b="b"/>
              <a:pathLst>
                <a:path w="17" h="35" extrusionOk="0">
                  <a:moveTo>
                    <a:pt x="5" y="0"/>
                  </a:moveTo>
                  <a:lnTo>
                    <a:pt x="1" y="12"/>
                  </a:lnTo>
                  <a:cubicBezTo>
                    <a:pt x="5" y="21"/>
                    <a:pt x="11" y="27"/>
                    <a:pt x="16" y="34"/>
                  </a:cubicBezTo>
                  <a:cubicBezTo>
                    <a:pt x="13" y="22"/>
                    <a:pt x="10" y="11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692;p125">
              <a:extLst>
                <a:ext uri="{FF2B5EF4-FFF2-40B4-BE49-F238E27FC236}">
                  <a16:creationId xmlns:a16="http://schemas.microsoft.com/office/drawing/2014/main" id="{8362BAED-ECC3-B44E-ECDB-F8D2A3ECBDBB}"/>
                </a:ext>
              </a:extLst>
            </p:cNvPr>
            <p:cNvSpPr/>
            <p:nvPr/>
          </p:nvSpPr>
          <p:spPr>
            <a:xfrm>
              <a:off x="7312821" y="3093486"/>
              <a:ext cx="181594" cy="25908"/>
            </a:xfrm>
            <a:custGeom>
              <a:avLst/>
              <a:gdLst/>
              <a:ahLst/>
              <a:cxnLst/>
              <a:rect l="l" t="t" r="r" b="b"/>
              <a:pathLst>
                <a:path w="12161" h="1735" extrusionOk="0">
                  <a:moveTo>
                    <a:pt x="2817" y="1"/>
                  </a:moveTo>
                  <a:cubicBezTo>
                    <a:pt x="2626" y="1"/>
                    <a:pt x="2432" y="17"/>
                    <a:pt x="2240" y="39"/>
                  </a:cubicBezTo>
                  <a:cubicBezTo>
                    <a:pt x="1657" y="104"/>
                    <a:pt x="1077" y="190"/>
                    <a:pt x="498" y="276"/>
                  </a:cubicBezTo>
                  <a:cubicBezTo>
                    <a:pt x="318" y="303"/>
                    <a:pt x="105" y="290"/>
                    <a:pt x="1" y="580"/>
                  </a:cubicBezTo>
                  <a:cubicBezTo>
                    <a:pt x="183" y="587"/>
                    <a:pt x="362" y="590"/>
                    <a:pt x="539" y="590"/>
                  </a:cubicBezTo>
                  <a:cubicBezTo>
                    <a:pt x="1038" y="590"/>
                    <a:pt x="1522" y="562"/>
                    <a:pt x="2007" y="497"/>
                  </a:cubicBezTo>
                  <a:cubicBezTo>
                    <a:pt x="2179" y="474"/>
                    <a:pt x="2353" y="456"/>
                    <a:pt x="2524" y="456"/>
                  </a:cubicBezTo>
                  <a:cubicBezTo>
                    <a:pt x="2799" y="456"/>
                    <a:pt x="3067" y="503"/>
                    <a:pt x="3312" y="658"/>
                  </a:cubicBezTo>
                  <a:cubicBezTo>
                    <a:pt x="3854" y="1002"/>
                    <a:pt x="4311" y="1506"/>
                    <a:pt x="5025" y="1506"/>
                  </a:cubicBezTo>
                  <a:cubicBezTo>
                    <a:pt x="5029" y="1506"/>
                    <a:pt x="5033" y="1506"/>
                    <a:pt x="5037" y="1506"/>
                  </a:cubicBezTo>
                  <a:cubicBezTo>
                    <a:pt x="5096" y="1506"/>
                    <a:pt x="5066" y="1734"/>
                    <a:pt x="5144" y="1734"/>
                  </a:cubicBezTo>
                  <a:cubicBezTo>
                    <a:pt x="5168" y="1734"/>
                    <a:pt x="5201" y="1714"/>
                    <a:pt x="5249" y="1660"/>
                  </a:cubicBezTo>
                  <a:cubicBezTo>
                    <a:pt x="5993" y="836"/>
                    <a:pt x="6918" y="648"/>
                    <a:pt x="7901" y="648"/>
                  </a:cubicBezTo>
                  <a:cubicBezTo>
                    <a:pt x="8112" y="648"/>
                    <a:pt x="8325" y="657"/>
                    <a:pt x="8540" y="669"/>
                  </a:cubicBezTo>
                  <a:cubicBezTo>
                    <a:pt x="8818" y="686"/>
                    <a:pt x="9095" y="718"/>
                    <a:pt x="9372" y="743"/>
                  </a:cubicBezTo>
                  <a:cubicBezTo>
                    <a:pt x="10278" y="1026"/>
                    <a:pt x="11313" y="726"/>
                    <a:pt x="12161" y="1368"/>
                  </a:cubicBezTo>
                  <a:cubicBezTo>
                    <a:pt x="12063" y="869"/>
                    <a:pt x="11723" y="637"/>
                    <a:pt x="11273" y="585"/>
                  </a:cubicBezTo>
                  <a:cubicBezTo>
                    <a:pt x="10643" y="513"/>
                    <a:pt x="10007" y="489"/>
                    <a:pt x="9373" y="445"/>
                  </a:cubicBezTo>
                  <a:cubicBezTo>
                    <a:pt x="8770" y="340"/>
                    <a:pt x="8170" y="256"/>
                    <a:pt x="7574" y="256"/>
                  </a:cubicBezTo>
                  <a:cubicBezTo>
                    <a:pt x="6880" y="256"/>
                    <a:pt x="6193" y="371"/>
                    <a:pt x="5517" y="700"/>
                  </a:cubicBezTo>
                  <a:cubicBezTo>
                    <a:pt x="5391" y="762"/>
                    <a:pt x="5228" y="829"/>
                    <a:pt x="5079" y="829"/>
                  </a:cubicBezTo>
                  <a:cubicBezTo>
                    <a:pt x="4952" y="829"/>
                    <a:pt x="4835" y="780"/>
                    <a:pt x="4759" y="637"/>
                  </a:cubicBezTo>
                  <a:cubicBezTo>
                    <a:pt x="4708" y="543"/>
                    <a:pt x="4657" y="511"/>
                    <a:pt x="4605" y="511"/>
                  </a:cubicBezTo>
                  <a:cubicBezTo>
                    <a:pt x="4498" y="511"/>
                    <a:pt x="4386" y="643"/>
                    <a:pt x="4264" y="643"/>
                  </a:cubicBezTo>
                  <a:cubicBezTo>
                    <a:pt x="4209" y="643"/>
                    <a:pt x="4151" y="616"/>
                    <a:pt x="4091" y="537"/>
                  </a:cubicBezTo>
                  <a:cubicBezTo>
                    <a:pt x="3769" y="111"/>
                    <a:pt x="3306" y="1"/>
                    <a:pt x="2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693;p125">
              <a:extLst>
                <a:ext uri="{FF2B5EF4-FFF2-40B4-BE49-F238E27FC236}">
                  <a16:creationId xmlns:a16="http://schemas.microsoft.com/office/drawing/2014/main" id="{02388EB7-04A4-DDCE-B5CC-D38CD4C93B07}"/>
                </a:ext>
              </a:extLst>
            </p:cNvPr>
            <p:cNvSpPr/>
            <p:nvPr/>
          </p:nvSpPr>
          <p:spPr>
            <a:xfrm>
              <a:off x="7748078" y="2536699"/>
              <a:ext cx="164" cy="164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cubicBezTo>
                    <a:pt x="8" y="1"/>
                    <a:pt x="5" y="1"/>
                    <a:pt x="1" y="3"/>
                  </a:cubicBezTo>
                  <a:lnTo>
                    <a:pt x="9" y="10"/>
                  </a:lnTo>
                  <a:cubicBezTo>
                    <a:pt x="10" y="7"/>
                    <a:pt x="11" y="5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694;p125">
              <a:extLst>
                <a:ext uri="{FF2B5EF4-FFF2-40B4-BE49-F238E27FC236}">
                  <a16:creationId xmlns:a16="http://schemas.microsoft.com/office/drawing/2014/main" id="{415422AA-686D-9B9B-8B5A-EDFFE8D38087}"/>
                </a:ext>
              </a:extLst>
            </p:cNvPr>
            <p:cNvSpPr/>
            <p:nvPr/>
          </p:nvSpPr>
          <p:spPr>
            <a:xfrm>
              <a:off x="7745614" y="2534220"/>
              <a:ext cx="90" cy="134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6" y="1"/>
                  </a:moveTo>
                  <a:lnTo>
                    <a:pt x="0" y="2"/>
                  </a:lnTo>
                  <a:lnTo>
                    <a:pt x="0" y="7"/>
                  </a:lnTo>
                  <a:lnTo>
                    <a:pt x="6" y="9"/>
                  </a:lnTo>
                  <a:cubicBezTo>
                    <a:pt x="6" y="5"/>
                    <a:pt x="6" y="3"/>
                    <a:pt x="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695;p125">
              <a:extLst>
                <a:ext uri="{FF2B5EF4-FFF2-40B4-BE49-F238E27FC236}">
                  <a16:creationId xmlns:a16="http://schemas.microsoft.com/office/drawing/2014/main" id="{A1DE21D9-F9C1-6B31-EC46-D0B3471FCA94}"/>
                </a:ext>
              </a:extLst>
            </p:cNvPr>
            <p:cNvSpPr/>
            <p:nvPr/>
          </p:nvSpPr>
          <p:spPr>
            <a:xfrm>
              <a:off x="7728261" y="2606678"/>
              <a:ext cx="90" cy="90"/>
            </a:xfrm>
            <a:custGeom>
              <a:avLst/>
              <a:gdLst/>
              <a:ahLst/>
              <a:cxnLst/>
              <a:rect l="l" t="t" r="r" b="b"/>
              <a:pathLst>
                <a:path w="6" h="6" extrusionOk="0">
                  <a:moveTo>
                    <a:pt x="6" y="0"/>
                  </a:moveTo>
                  <a:cubicBezTo>
                    <a:pt x="4" y="1"/>
                    <a:pt x="2" y="1"/>
                    <a:pt x="0" y="3"/>
                  </a:cubicBezTo>
                  <a:cubicBezTo>
                    <a:pt x="0" y="4"/>
                    <a:pt x="0" y="5"/>
                    <a:pt x="0" y="5"/>
                  </a:cubicBezTo>
                  <a:lnTo>
                    <a:pt x="2" y="6"/>
                  </a:lnTo>
                  <a:cubicBezTo>
                    <a:pt x="4" y="4"/>
                    <a:pt x="5" y="3"/>
                    <a:pt x="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696;p125">
              <a:extLst>
                <a:ext uri="{FF2B5EF4-FFF2-40B4-BE49-F238E27FC236}">
                  <a16:creationId xmlns:a16="http://schemas.microsoft.com/office/drawing/2014/main" id="{6F705332-0E4D-5257-B5D9-6D715EAD1F58}"/>
                </a:ext>
              </a:extLst>
            </p:cNvPr>
            <p:cNvSpPr/>
            <p:nvPr/>
          </p:nvSpPr>
          <p:spPr>
            <a:xfrm>
              <a:off x="7725723" y="2601750"/>
              <a:ext cx="45" cy="45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1" y="0"/>
                  </a:moveTo>
                  <a:cubicBezTo>
                    <a:pt x="1" y="2"/>
                    <a:pt x="1" y="2"/>
                    <a:pt x="0" y="3"/>
                  </a:cubicBezTo>
                  <a:lnTo>
                    <a:pt x="2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697;p125">
              <a:extLst>
                <a:ext uri="{FF2B5EF4-FFF2-40B4-BE49-F238E27FC236}">
                  <a16:creationId xmlns:a16="http://schemas.microsoft.com/office/drawing/2014/main" id="{395222FE-6DC2-6A03-C465-7AA02A8DD4DC}"/>
                </a:ext>
              </a:extLst>
            </p:cNvPr>
            <p:cNvSpPr/>
            <p:nvPr/>
          </p:nvSpPr>
          <p:spPr>
            <a:xfrm>
              <a:off x="7301217" y="2922242"/>
              <a:ext cx="83741" cy="96285"/>
            </a:xfrm>
            <a:custGeom>
              <a:avLst/>
              <a:gdLst/>
              <a:ahLst/>
              <a:cxnLst/>
              <a:rect l="l" t="t" r="r" b="b"/>
              <a:pathLst>
                <a:path w="5608" h="6448" extrusionOk="0">
                  <a:moveTo>
                    <a:pt x="1206" y="1"/>
                  </a:moveTo>
                  <a:cubicBezTo>
                    <a:pt x="1052" y="1"/>
                    <a:pt x="1094" y="208"/>
                    <a:pt x="1055" y="324"/>
                  </a:cubicBezTo>
                  <a:cubicBezTo>
                    <a:pt x="691" y="959"/>
                    <a:pt x="499" y="1658"/>
                    <a:pt x="302" y="2356"/>
                  </a:cubicBezTo>
                  <a:cubicBezTo>
                    <a:pt x="1" y="2848"/>
                    <a:pt x="93" y="3348"/>
                    <a:pt x="268" y="3850"/>
                  </a:cubicBezTo>
                  <a:cubicBezTo>
                    <a:pt x="953" y="5045"/>
                    <a:pt x="2025" y="5737"/>
                    <a:pt x="3294" y="6171"/>
                  </a:cubicBezTo>
                  <a:cubicBezTo>
                    <a:pt x="3756" y="6354"/>
                    <a:pt x="4164" y="6448"/>
                    <a:pt x="4517" y="6448"/>
                  </a:cubicBezTo>
                  <a:cubicBezTo>
                    <a:pt x="4976" y="6448"/>
                    <a:pt x="5341" y="6289"/>
                    <a:pt x="5607" y="5965"/>
                  </a:cubicBezTo>
                  <a:cubicBezTo>
                    <a:pt x="5598" y="5965"/>
                    <a:pt x="5588" y="5965"/>
                    <a:pt x="5579" y="5965"/>
                  </a:cubicBezTo>
                  <a:cubicBezTo>
                    <a:pt x="5074" y="5965"/>
                    <a:pt x="4582" y="6037"/>
                    <a:pt x="4098" y="6037"/>
                  </a:cubicBezTo>
                  <a:cubicBezTo>
                    <a:pt x="3827" y="6037"/>
                    <a:pt x="3558" y="6014"/>
                    <a:pt x="3291" y="5944"/>
                  </a:cubicBezTo>
                  <a:cubicBezTo>
                    <a:pt x="2191" y="5466"/>
                    <a:pt x="1309" y="4697"/>
                    <a:pt x="492" y="3841"/>
                  </a:cubicBezTo>
                  <a:cubicBezTo>
                    <a:pt x="425" y="3340"/>
                    <a:pt x="462" y="2844"/>
                    <a:pt x="535" y="2347"/>
                  </a:cubicBezTo>
                  <a:cubicBezTo>
                    <a:pt x="814" y="1687"/>
                    <a:pt x="1211" y="1070"/>
                    <a:pt x="1271" y="331"/>
                  </a:cubicBezTo>
                  <a:cubicBezTo>
                    <a:pt x="1290" y="217"/>
                    <a:pt x="1418" y="42"/>
                    <a:pt x="1255" y="6"/>
                  </a:cubicBezTo>
                  <a:cubicBezTo>
                    <a:pt x="1237" y="2"/>
                    <a:pt x="1221" y="1"/>
                    <a:pt x="1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698;p125">
              <a:extLst>
                <a:ext uri="{FF2B5EF4-FFF2-40B4-BE49-F238E27FC236}">
                  <a16:creationId xmlns:a16="http://schemas.microsoft.com/office/drawing/2014/main" id="{62B26F27-B062-AAAA-6035-2371FFA2E31F}"/>
                </a:ext>
              </a:extLst>
            </p:cNvPr>
            <p:cNvSpPr/>
            <p:nvPr/>
          </p:nvSpPr>
          <p:spPr>
            <a:xfrm>
              <a:off x="7369420" y="2931680"/>
              <a:ext cx="68510" cy="18188"/>
            </a:xfrm>
            <a:custGeom>
              <a:avLst/>
              <a:gdLst/>
              <a:ahLst/>
              <a:cxnLst/>
              <a:rect l="l" t="t" r="r" b="b"/>
              <a:pathLst>
                <a:path w="4588" h="1218" extrusionOk="0">
                  <a:moveTo>
                    <a:pt x="2988" y="1"/>
                  </a:moveTo>
                  <a:cubicBezTo>
                    <a:pt x="2015" y="1"/>
                    <a:pt x="1177" y="670"/>
                    <a:pt x="220" y="762"/>
                  </a:cubicBezTo>
                  <a:cubicBezTo>
                    <a:pt x="94" y="774"/>
                    <a:pt x="1" y="945"/>
                    <a:pt x="67" y="1095"/>
                  </a:cubicBezTo>
                  <a:cubicBezTo>
                    <a:pt x="106" y="1182"/>
                    <a:pt x="194" y="1218"/>
                    <a:pt x="290" y="1218"/>
                  </a:cubicBezTo>
                  <a:cubicBezTo>
                    <a:pt x="310" y="1218"/>
                    <a:pt x="331" y="1216"/>
                    <a:pt x="352" y="1213"/>
                  </a:cubicBezTo>
                  <a:cubicBezTo>
                    <a:pt x="634" y="1171"/>
                    <a:pt x="859" y="1000"/>
                    <a:pt x="1106" y="875"/>
                  </a:cubicBezTo>
                  <a:cubicBezTo>
                    <a:pt x="1802" y="523"/>
                    <a:pt x="2518" y="253"/>
                    <a:pt x="3301" y="253"/>
                  </a:cubicBezTo>
                  <a:cubicBezTo>
                    <a:pt x="3391" y="253"/>
                    <a:pt x="3482" y="256"/>
                    <a:pt x="3573" y="264"/>
                  </a:cubicBezTo>
                  <a:lnTo>
                    <a:pt x="4333" y="621"/>
                  </a:lnTo>
                  <a:cubicBezTo>
                    <a:pt x="4371" y="660"/>
                    <a:pt x="4413" y="721"/>
                    <a:pt x="4460" y="721"/>
                  </a:cubicBezTo>
                  <a:cubicBezTo>
                    <a:pt x="4478" y="721"/>
                    <a:pt x="4497" y="712"/>
                    <a:pt x="4516" y="692"/>
                  </a:cubicBezTo>
                  <a:cubicBezTo>
                    <a:pt x="4588" y="616"/>
                    <a:pt x="4508" y="555"/>
                    <a:pt x="4431" y="522"/>
                  </a:cubicBezTo>
                  <a:cubicBezTo>
                    <a:pt x="4222" y="219"/>
                    <a:pt x="3905" y="128"/>
                    <a:pt x="3566" y="84"/>
                  </a:cubicBezTo>
                  <a:cubicBezTo>
                    <a:pt x="3367" y="26"/>
                    <a:pt x="3175" y="1"/>
                    <a:pt x="2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699;p125">
              <a:extLst>
                <a:ext uri="{FF2B5EF4-FFF2-40B4-BE49-F238E27FC236}">
                  <a16:creationId xmlns:a16="http://schemas.microsoft.com/office/drawing/2014/main" id="{0B777EDF-097F-9F36-9C1E-22E784849A6B}"/>
                </a:ext>
              </a:extLst>
            </p:cNvPr>
            <p:cNvSpPr/>
            <p:nvPr/>
          </p:nvSpPr>
          <p:spPr>
            <a:xfrm>
              <a:off x="7212571" y="2909160"/>
              <a:ext cx="8945" cy="47455"/>
            </a:xfrm>
            <a:custGeom>
              <a:avLst/>
              <a:gdLst/>
              <a:ahLst/>
              <a:cxnLst/>
              <a:rect l="l" t="t" r="r" b="b"/>
              <a:pathLst>
                <a:path w="599" h="3178" extrusionOk="0">
                  <a:moveTo>
                    <a:pt x="599" y="0"/>
                  </a:moveTo>
                  <a:cubicBezTo>
                    <a:pt x="25" y="878"/>
                    <a:pt x="1" y="2282"/>
                    <a:pt x="435" y="3178"/>
                  </a:cubicBezTo>
                  <a:cubicBezTo>
                    <a:pt x="284" y="2192"/>
                    <a:pt x="588" y="1160"/>
                    <a:pt x="5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700;p125">
              <a:extLst>
                <a:ext uri="{FF2B5EF4-FFF2-40B4-BE49-F238E27FC236}">
                  <a16:creationId xmlns:a16="http://schemas.microsoft.com/office/drawing/2014/main" id="{BF2D8F7D-2A94-5FC5-11FE-4CD19F945AD2}"/>
                </a:ext>
              </a:extLst>
            </p:cNvPr>
            <p:cNvSpPr/>
            <p:nvPr/>
          </p:nvSpPr>
          <p:spPr>
            <a:xfrm>
              <a:off x="7693152" y="3022327"/>
              <a:ext cx="134" cy="209"/>
            </a:xfrm>
            <a:custGeom>
              <a:avLst/>
              <a:gdLst/>
              <a:ahLst/>
              <a:cxnLst/>
              <a:rect l="l" t="t" r="r" b="b"/>
              <a:pathLst>
                <a:path w="9" h="14" extrusionOk="0">
                  <a:moveTo>
                    <a:pt x="0" y="0"/>
                  </a:moveTo>
                  <a:cubicBezTo>
                    <a:pt x="2" y="4"/>
                    <a:pt x="3" y="9"/>
                    <a:pt x="4" y="13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701;p125">
              <a:extLst>
                <a:ext uri="{FF2B5EF4-FFF2-40B4-BE49-F238E27FC236}">
                  <a16:creationId xmlns:a16="http://schemas.microsoft.com/office/drawing/2014/main" id="{9D0DCD63-CFD3-77FF-41FF-C389A5908AFB}"/>
                </a:ext>
              </a:extLst>
            </p:cNvPr>
            <p:cNvSpPr/>
            <p:nvPr/>
          </p:nvSpPr>
          <p:spPr>
            <a:xfrm>
              <a:off x="7638136" y="2857743"/>
              <a:ext cx="77544" cy="77470"/>
            </a:xfrm>
            <a:custGeom>
              <a:avLst/>
              <a:gdLst/>
              <a:ahLst/>
              <a:cxnLst/>
              <a:rect l="l" t="t" r="r" b="b"/>
              <a:pathLst>
                <a:path w="5193" h="5188" extrusionOk="0">
                  <a:moveTo>
                    <a:pt x="1355" y="1165"/>
                  </a:moveTo>
                  <a:cubicBezTo>
                    <a:pt x="1440" y="1165"/>
                    <a:pt x="1494" y="1263"/>
                    <a:pt x="1539" y="1354"/>
                  </a:cubicBezTo>
                  <a:cubicBezTo>
                    <a:pt x="1602" y="1484"/>
                    <a:pt x="1685" y="1539"/>
                    <a:pt x="1783" y="1539"/>
                  </a:cubicBezTo>
                  <a:cubicBezTo>
                    <a:pt x="1844" y="1539"/>
                    <a:pt x="1910" y="1518"/>
                    <a:pt x="1980" y="1479"/>
                  </a:cubicBezTo>
                  <a:lnTo>
                    <a:pt x="1980" y="1479"/>
                  </a:lnTo>
                  <a:cubicBezTo>
                    <a:pt x="1875" y="1694"/>
                    <a:pt x="2167" y="2000"/>
                    <a:pt x="1828" y="2163"/>
                  </a:cubicBezTo>
                  <a:cubicBezTo>
                    <a:pt x="1680" y="2090"/>
                    <a:pt x="1694" y="1937"/>
                    <a:pt x="1643" y="1812"/>
                  </a:cubicBezTo>
                  <a:cubicBezTo>
                    <a:pt x="1607" y="1723"/>
                    <a:pt x="1564" y="1692"/>
                    <a:pt x="1517" y="1692"/>
                  </a:cubicBezTo>
                  <a:cubicBezTo>
                    <a:pt x="1467" y="1692"/>
                    <a:pt x="1412" y="1728"/>
                    <a:pt x="1358" y="1766"/>
                  </a:cubicBezTo>
                  <a:cubicBezTo>
                    <a:pt x="1420" y="1663"/>
                    <a:pt x="1324" y="1619"/>
                    <a:pt x="1254" y="1564"/>
                  </a:cubicBezTo>
                  <a:cubicBezTo>
                    <a:pt x="1206" y="1444"/>
                    <a:pt x="1126" y="1298"/>
                    <a:pt x="1252" y="1205"/>
                  </a:cubicBezTo>
                  <a:cubicBezTo>
                    <a:pt x="1291" y="1177"/>
                    <a:pt x="1325" y="1165"/>
                    <a:pt x="1355" y="1165"/>
                  </a:cubicBezTo>
                  <a:close/>
                  <a:moveTo>
                    <a:pt x="1623" y="2378"/>
                  </a:moveTo>
                  <a:cubicBezTo>
                    <a:pt x="1670" y="2378"/>
                    <a:pt x="1732" y="2390"/>
                    <a:pt x="1814" y="2417"/>
                  </a:cubicBezTo>
                  <a:cubicBezTo>
                    <a:pt x="1776" y="2600"/>
                    <a:pt x="1654" y="2715"/>
                    <a:pt x="1504" y="2807"/>
                  </a:cubicBezTo>
                  <a:cubicBezTo>
                    <a:pt x="1502" y="2631"/>
                    <a:pt x="1404" y="2378"/>
                    <a:pt x="1623" y="2378"/>
                  </a:cubicBezTo>
                  <a:close/>
                  <a:moveTo>
                    <a:pt x="2329" y="2221"/>
                  </a:moveTo>
                  <a:cubicBezTo>
                    <a:pt x="2418" y="2221"/>
                    <a:pt x="2510" y="2329"/>
                    <a:pt x="2609" y="2329"/>
                  </a:cubicBezTo>
                  <a:cubicBezTo>
                    <a:pt x="2627" y="2329"/>
                    <a:pt x="2645" y="2325"/>
                    <a:pt x="2664" y="2317"/>
                  </a:cubicBezTo>
                  <a:lnTo>
                    <a:pt x="2664" y="2317"/>
                  </a:lnTo>
                  <a:lnTo>
                    <a:pt x="2663" y="2318"/>
                  </a:lnTo>
                  <a:cubicBezTo>
                    <a:pt x="2615" y="2525"/>
                    <a:pt x="2806" y="2643"/>
                    <a:pt x="2849" y="2814"/>
                  </a:cubicBezTo>
                  <a:cubicBezTo>
                    <a:pt x="2866" y="2881"/>
                    <a:pt x="2858" y="3000"/>
                    <a:pt x="2817" y="3026"/>
                  </a:cubicBezTo>
                  <a:cubicBezTo>
                    <a:pt x="2795" y="3040"/>
                    <a:pt x="2774" y="3046"/>
                    <a:pt x="2753" y="3046"/>
                  </a:cubicBezTo>
                  <a:cubicBezTo>
                    <a:pt x="2679" y="3046"/>
                    <a:pt x="2613" y="2970"/>
                    <a:pt x="2541" y="2941"/>
                  </a:cubicBezTo>
                  <a:cubicBezTo>
                    <a:pt x="2478" y="2855"/>
                    <a:pt x="2416" y="2769"/>
                    <a:pt x="2353" y="2684"/>
                  </a:cubicBezTo>
                  <a:cubicBezTo>
                    <a:pt x="2259" y="2559"/>
                    <a:pt x="2105" y="2426"/>
                    <a:pt x="2239" y="2269"/>
                  </a:cubicBezTo>
                  <a:cubicBezTo>
                    <a:pt x="2269" y="2234"/>
                    <a:pt x="2299" y="2221"/>
                    <a:pt x="2329" y="2221"/>
                  </a:cubicBezTo>
                  <a:close/>
                  <a:moveTo>
                    <a:pt x="3080" y="3257"/>
                  </a:moveTo>
                  <a:cubicBezTo>
                    <a:pt x="3109" y="3257"/>
                    <a:pt x="3252" y="3297"/>
                    <a:pt x="3342" y="3318"/>
                  </a:cubicBezTo>
                  <a:cubicBezTo>
                    <a:pt x="3340" y="3423"/>
                    <a:pt x="3391" y="3599"/>
                    <a:pt x="3300" y="3599"/>
                  </a:cubicBezTo>
                  <a:cubicBezTo>
                    <a:pt x="3300" y="3599"/>
                    <a:pt x="3300" y="3599"/>
                    <a:pt x="3299" y="3599"/>
                  </a:cubicBezTo>
                  <a:cubicBezTo>
                    <a:pt x="3132" y="3596"/>
                    <a:pt x="3002" y="3461"/>
                    <a:pt x="3074" y="3258"/>
                  </a:cubicBezTo>
                  <a:cubicBezTo>
                    <a:pt x="3075" y="3257"/>
                    <a:pt x="3076" y="3257"/>
                    <a:pt x="3080" y="3257"/>
                  </a:cubicBezTo>
                  <a:close/>
                  <a:moveTo>
                    <a:pt x="1252" y="0"/>
                  </a:moveTo>
                  <a:cubicBezTo>
                    <a:pt x="871" y="310"/>
                    <a:pt x="760" y="660"/>
                    <a:pt x="975" y="1087"/>
                  </a:cubicBezTo>
                  <a:lnTo>
                    <a:pt x="690" y="1103"/>
                  </a:lnTo>
                  <a:cubicBezTo>
                    <a:pt x="656" y="1139"/>
                    <a:pt x="620" y="1173"/>
                    <a:pt x="581" y="1205"/>
                  </a:cubicBezTo>
                  <a:cubicBezTo>
                    <a:pt x="590" y="1281"/>
                    <a:pt x="636" y="1316"/>
                    <a:pt x="709" y="1320"/>
                  </a:cubicBezTo>
                  <a:cubicBezTo>
                    <a:pt x="736" y="1406"/>
                    <a:pt x="763" y="1492"/>
                    <a:pt x="790" y="1578"/>
                  </a:cubicBezTo>
                  <a:lnTo>
                    <a:pt x="847" y="1869"/>
                  </a:lnTo>
                  <a:lnTo>
                    <a:pt x="1153" y="1734"/>
                  </a:lnTo>
                  <a:cubicBezTo>
                    <a:pt x="1186" y="1678"/>
                    <a:pt x="1220" y="1622"/>
                    <a:pt x="1254" y="1564"/>
                  </a:cubicBezTo>
                  <a:lnTo>
                    <a:pt x="1254" y="1564"/>
                  </a:lnTo>
                  <a:cubicBezTo>
                    <a:pt x="1220" y="1622"/>
                    <a:pt x="1187" y="1678"/>
                    <a:pt x="1153" y="1735"/>
                  </a:cubicBezTo>
                  <a:lnTo>
                    <a:pt x="1325" y="1790"/>
                  </a:lnTo>
                  <a:cubicBezTo>
                    <a:pt x="1360" y="2126"/>
                    <a:pt x="1241" y="2318"/>
                    <a:pt x="921" y="2318"/>
                  </a:cubicBezTo>
                  <a:cubicBezTo>
                    <a:pt x="897" y="2318"/>
                    <a:pt x="871" y="2317"/>
                    <a:pt x="844" y="2314"/>
                  </a:cubicBezTo>
                  <a:lnTo>
                    <a:pt x="844" y="2314"/>
                  </a:lnTo>
                  <a:cubicBezTo>
                    <a:pt x="1040" y="2529"/>
                    <a:pt x="898" y="2725"/>
                    <a:pt x="805" y="2925"/>
                  </a:cubicBezTo>
                  <a:cubicBezTo>
                    <a:pt x="527" y="3172"/>
                    <a:pt x="301" y="3458"/>
                    <a:pt x="150" y="3800"/>
                  </a:cubicBezTo>
                  <a:cubicBezTo>
                    <a:pt x="59" y="3826"/>
                    <a:pt x="9" y="3885"/>
                    <a:pt x="1" y="3978"/>
                  </a:cubicBezTo>
                  <a:cubicBezTo>
                    <a:pt x="30" y="3996"/>
                    <a:pt x="56" y="4003"/>
                    <a:pt x="82" y="4003"/>
                  </a:cubicBezTo>
                  <a:cubicBezTo>
                    <a:pt x="144" y="4003"/>
                    <a:pt x="196" y="3957"/>
                    <a:pt x="249" y="3910"/>
                  </a:cubicBezTo>
                  <a:cubicBezTo>
                    <a:pt x="509" y="3787"/>
                    <a:pt x="713" y="3606"/>
                    <a:pt x="840" y="3343"/>
                  </a:cubicBezTo>
                  <a:cubicBezTo>
                    <a:pt x="910" y="3320"/>
                    <a:pt x="969" y="3231"/>
                    <a:pt x="1042" y="3231"/>
                  </a:cubicBezTo>
                  <a:cubicBezTo>
                    <a:pt x="1074" y="3231"/>
                    <a:pt x="1109" y="3249"/>
                    <a:pt x="1148" y="3297"/>
                  </a:cubicBezTo>
                  <a:lnTo>
                    <a:pt x="1152" y="3297"/>
                  </a:lnTo>
                  <a:cubicBezTo>
                    <a:pt x="1079" y="2996"/>
                    <a:pt x="1128" y="2940"/>
                    <a:pt x="1506" y="2904"/>
                  </a:cubicBezTo>
                  <a:lnTo>
                    <a:pt x="1506" y="2904"/>
                  </a:lnTo>
                  <a:cubicBezTo>
                    <a:pt x="1405" y="3187"/>
                    <a:pt x="1612" y="3201"/>
                    <a:pt x="1795" y="3234"/>
                  </a:cubicBezTo>
                  <a:lnTo>
                    <a:pt x="1990" y="3131"/>
                  </a:lnTo>
                  <a:cubicBezTo>
                    <a:pt x="1924" y="3043"/>
                    <a:pt x="1838" y="2936"/>
                    <a:pt x="1940" y="2846"/>
                  </a:cubicBezTo>
                  <a:cubicBezTo>
                    <a:pt x="1968" y="2821"/>
                    <a:pt x="1998" y="2811"/>
                    <a:pt x="2028" y="2811"/>
                  </a:cubicBezTo>
                  <a:cubicBezTo>
                    <a:pt x="2095" y="2811"/>
                    <a:pt x="2164" y="2862"/>
                    <a:pt x="2221" y="2915"/>
                  </a:cubicBezTo>
                  <a:cubicBezTo>
                    <a:pt x="2282" y="2971"/>
                    <a:pt x="2346" y="3023"/>
                    <a:pt x="2408" y="3077"/>
                  </a:cubicBezTo>
                  <a:cubicBezTo>
                    <a:pt x="2544" y="3238"/>
                    <a:pt x="2667" y="3408"/>
                    <a:pt x="2710" y="3622"/>
                  </a:cubicBezTo>
                  <a:cubicBezTo>
                    <a:pt x="2841" y="3631"/>
                    <a:pt x="2969" y="3644"/>
                    <a:pt x="3027" y="3791"/>
                  </a:cubicBezTo>
                  <a:cubicBezTo>
                    <a:pt x="3137" y="3887"/>
                    <a:pt x="3246" y="3984"/>
                    <a:pt x="3273" y="4141"/>
                  </a:cubicBezTo>
                  <a:cubicBezTo>
                    <a:pt x="3301" y="4134"/>
                    <a:pt x="3326" y="4130"/>
                    <a:pt x="3350" y="4130"/>
                  </a:cubicBezTo>
                  <a:cubicBezTo>
                    <a:pt x="3473" y="4130"/>
                    <a:pt x="3531" y="4227"/>
                    <a:pt x="3574" y="4345"/>
                  </a:cubicBezTo>
                  <a:cubicBezTo>
                    <a:pt x="3830" y="4670"/>
                    <a:pt x="4319" y="4704"/>
                    <a:pt x="4460" y="5187"/>
                  </a:cubicBezTo>
                  <a:cubicBezTo>
                    <a:pt x="5128" y="4163"/>
                    <a:pt x="5192" y="3897"/>
                    <a:pt x="4893" y="3457"/>
                  </a:cubicBezTo>
                  <a:lnTo>
                    <a:pt x="4893" y="3457"/>
                  </a:lnTo>
                  <a:cubicBezTo>
                    <a:pt x="4688" y="3837"/>
                    <a:pt x="4741" y="4323"/>
                    <a:pt x="4387" y="4685"/>
                  </a:cubicBezTo>
                  <a:cubicBezTo>
                    <a:pt x="4065" y="4362"/>
                    <a:pt x="3964" y="4079"/>
                    <a:pt x="4114" y="3677"/>
                  </a:cubicBezTo>
                  <a:cubicBezTo>
                    <a:pt x="4226" y="3376"/>
                    <a:pt x="4415" y="3048"/>
                    <a:pt x="4216" y="2611"/>
                  </a:cubicBezTo>
                  <a:lnTo>
                    <a:pt x="4216" y="2611"/>
                  </a:lnTo>
                  <a:cubicBezTo>
                    <a:pt x="3904" y="2919"/>
                    <a:pt x="4082" y="3335"/>
                    <a:pt x="3810" y="3555"/>
                  </a:cubicBezTo>
                  <a:cubicBezTo>
                    <a:pt x="3807" y="3555"/>
                    <a:pt x="3804" y="3555"/>
                    <a:pt x="3800" y="3555"/>
                  </a:cubicBezTo>
                  <a:cubicBezTo>
                    <a:pt x="3625" y="3555"/>
                    <a:pt x="3585" y="3297"/>
                    <a:pt x="3406" y="3297"/>
                  </a:cubicBezTo>
                  <a:cubicBezTo>
                    <a:pt x="3389" y="3297"/>
                    <a:pt x="3370" y="3299"/>
                    <a:pt x="3350" y="3304"/>
                  </a:cubicBezTo>
                  <a:cubicBezTo>
                    <a:pt x="3127" y="2768"/>
                    <a:pt x="3598" y="2257"/>
                    <a:pt x="3473" y="1692"/>
                  </a:cubicBezTo>
                  <a:lnTo>
                    <a:pt x="3473" y="1692"/>
                  </a:lnTo>
                  <a:cubicBezTo>
                    <a:pt x="3178" y="1803"/>
                    <a:pt x="3243" y="2030"/>
                    <a:pt x="3207" y="2196"/>
                  </a:cubicBezTo>
                  <a:cubicBezTo>
                    <a:pt x="3162" y="2399"/>
                    <a:pt x="3097" y="2465"/>
                    <a:pt x="3021" y="2465"/>
                  </a:cubicBezTo>
                  <a:cubicBezTo>
                    <a:pt x="2922" y="2465"/>
                    <a:pt x="2804" y="2350"/>
                    <a:pt x="2693" y="2287"/>
                  </a:cubicBezTo>
                  <a:cubicBezTo>
                    <a:pt x="2617" y="2072"/>
                    <a:pt x="2435" y="1886"/>
                    <a:pt x="2502" y="1629"/>
                  </a:cubicBezTo>
                  <a:cubicBezTo>
                    <a:pt x="2676" y="1323"/>
                    <a:pt x="2819" y="1015"/>
                    <a:pt x="2608" y="617"/>
                  </a:cubicBezTo>
                  <a:lnTo>
                    <a:pt x="2608" y="617"/>
                  </a:lnTo>
                  <a:cubicBezTo>
                    <a:pt x="2309" y="836"/>
                    <a:pt x="2357" y="1149"/>
                    <a:pt x="2303" y="1422"/>
                  </a:cubicBezTo>
                  <a:lnTo>
                    <a:pt x="1991" y="1465"/>
                  </a:lnTo>
                  <a:cubicBezTo>
                    <a:pt x="1763" y="1189"/>
                    <a:pt x="1963" y="819"/>
                    <a:pt x="1794" y="502"/>
                  </a:cubicBezTo>
                  <a:lnTo>
                    <a:pt x="1794" y="502"/>
                  </a:lnTo>
                  <a:cubicBezTo>
                    <a:pt x="1618" y="510"/>
                    <a:pt x="1616" y="766"/>
                    <a:pt x="1457" y="766"/>
                  </a:cubicBezTo>
                  <a:cubicBezTo>
                    <a:pt x="1444" y="766"/>
                    <a:pt x="1431" y="764"/>
                    <a:pt x="1415" y="761"/>
                  </a:cubicBezTo>
                  <a:cubicBezTo>
                    <a:pt x="1251" y="540"/>
                    <a:pt x="1482" y="219"/>
                    <a:pt x="1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702;p125">
              <a:extLst>
                <a:ext uri="{FF2B5EF4-FFF2-40B4-BE49-F238E27FC236}">
                  <a16:creationId xmlns:a16="http://schemas.microsoft.com/office/drawing/2014/main" id="{B1DB6295-3333-C03F-1FC8-650E8A6860E0}"/>
                </a:ext>
              </a:extLst>
            </p:cNvPr>
            <p:cNvSpPr/>
            <p:nvPr/>
          </p:nvSpPr>
          <p:spPr>
            <a:xfrm>
              <a:off x="7487948" y="2807118"/>
              <a:ext cx="75" cy="105"/>
            </a:xfrm>
            <a:custGeom>
              <a:avLst/>
              <a:gdLst/>
              <a:ahLst/>
              <a:cxnLst/>
              <a:rect l="l" t="t" r="r" b="b"/>
              <a:pathLst>
                <a:path w="5" h="7" extrusionOk="0">
                  <a:moveTo>
                    <a:pt x="0" y="1"/>
                  </a:moveTo>
                  <a:lnTo>
                    <a:pt x="0" y="6"/>
                  </a:lnTo>
                  <a:lnTo>
                    <a:pt x="5" y="2"/>
                  </a:lnTo>
                  <a:cubicBezTo>
                    <a:pt x="3" y="2"/>
                    <a:pt x="2" y="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703;p125">
              <a:extLst>
                <a:ext uri="{FF2B5EF4-FFF2-40B4-BE49-F238E27FC236}">
                  <a16:creationId xmlns:a16="http://schemas.microsoft.com/office/drawing/2014/main" id="{639590B2-24D4-B4E0-DC17-65E9CC3A2FF6}"/>
                </a:ext>
              </a:extLst>
            </p:cNvPr>
            <p:cNvSpPr/>
            <p:nvPr/>
          </p:nvSpPr>
          <p:spPr>
            <a:xfrm>
              <a:off x="7502972" y="2794633"/>
              <a:ext cx="90" cy="75"/>
            </a:xfrm>
            <a:custGeom>
              <a:avLst/>
              <a:gdLst/>
              <a:ahLst/>
              <a:cxnLst/>
              <a:rect l="l" t="t" r="r" b="b"/>
              <a:pathLst>
                <a:path w="6" h="5" extrusionOk="0">
                  <a:moveTo>
                    <a:pt x="1" y="0"/>
                  </a:moveTo>
                  <a:lnTo>
                    <a:pt x="1" y="5"/>
                  </a:lnTo>
                  <a:lnTo>
                    <a:pt x="5" y="5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704;p125">
              <a:extLst>
                <a:ext uri="{FF2B5EF4-FFF2-40B4-BE49-F238E27FC236}">
                  <a16:creationId xmlns:a16="http://schemas.microsoft.com/office/drawing/2014/main" id="{A75F3B96-B4DB-9F72-C0B7-819C6FA0DE1F}"/>
                </a:ext>
              </a:extLst>
            </p:cNvPr>
            <p:cNvSpPr/>
            <p:nvPr/>
          </p:nvSpPr>
          <p:spPr>
            <a:xfrm>
              <a:off x="7472850" y="2781566"/>
              <a:ext cx="45514" cy="28267"/>
            </a:xfrm>
            <a:custGeom>
              <a:avLst/>
              <a:gdLst/>
              <a:ahLst/>
              <a:cxnLst/>
              <a:rect l="l" t="t" r="r" b="b"/>
              <a:pathLst>
                <a:path w="3048" h="1893" extrusionOk="0">
                  <a:moveTo>
                    <a:pt x="2835" y="0"/>
                  </a:moveTo>
                  <a:lnTo>
                    <a:pt x="2624" y="112"/>
                  </a:lnTo>
                  <a:cubicBezTo>
                    <a:pt x="2509" y="170"/>
                    <a:pt x="2393" y="229"/>
                    <a:pt x="2278" y="286"/>
                  </a:cubicBezTo>
                  <a:cubicBezTo>
                    <a:pt x="1387" y="629"/>
                    <a:pt x="806" y="1413"/>
                    <a:pt x="0" y="1877"/>
                  </a:cubicBezTo>
                  <a:cubicBezTo>
                    <a:pt x="41" y="1888"/>
                    <a:pt x="81" y="1892"/>
                    <a:pt x="121" y="1892"/>
                  </a:cubicBezTo>
                  <a:cubicBezTo>
                    <a:pt x="381" y="1892"/>
                    <a:pt x="609" y="1691"/>
                    <a:pt x="870" y="1691"/>
                  </a:cubicBezTo>
                  <a:cubicBezTo>
                    <a:pt x="916" y="1691"/>
                    <a:pt x="963" y="1697"/>
                    <a:pt x="1011" y="1712"/>
                  </a:cubicBezTo>
                  <a:cubicBezTo>
                    <a:pt x="992" y="1583"/>
                    <a:pt x="1061" y="1544"/>
                    <a:pt x="1171" y="1544"/>
                  </a:cubicBezTo>
                  <a:cubicBezTo>
                    <a:pt x="1174" y="1544"/>
                    <a:pt x="1177" y="1544"/>
                    <a:pt x="1180" y="1544"/>
                  </a:cubicBezTo>
                  <a:cubicBezTo>
                    <a:pt x="1174" y="1426"/>
                    <a:pt x="1236" y="1377"/>
                    <a:pt x="1348" y="1377"/>
                  </a:cubicBezTo>
                  <a:cubicBezTo>
                    <a:pt x="1347" y="1265"/>
                    <a:pt x="1407" y="1214"/>
                    <a:pt x="1514" y="1210"/>
                  </a:cubicBezTo>
                  <a:cubicBezTo>
                    <a:pt x="1555" y="1087"/>
                    <a:pt x="1621" y="1013"/>
                    <a:pt x="1724" y="1013"/>
                  </a:cubicBezTo>
                  <a:cubicBezTo>
                    <a:pt x="1761" y="1013"/>
                    <a:pt x="1802" y="1022"/>
                    <a:pt x="1849" y="1042"/>
                  </a:cubicBezTo>
                  <a:cubicBezTo>
                    <a:pt x="1822" y="915"/>
                    <a:pt x="1878" y="872"/>
                    <a:pt x="1976" y="872"/>
                  </a:cubicBezTo>
                  <a:cubicBezTo>
                    <a:pt x="1989" y="872"/>
                    <a:pt x="2003" y="873"/>
                    <a:pt x="2018" y="874"/>
                  </a:cubicBezTo>
                  <a:cubicBezTo>
                    <a:pt x="1997" y="742"/>
                    <a:pt x="2075" y="708"/>
                    <a:pt x="2184" y="706"/>
                  </a:cubicBezTo>
                  <a:cubicBezTo>
                    <a:pt x="2183" y="562"/>
                    <a:pt x="2337" y="520"/>
                    <a:pt x="2383" y="407"/>
                  </a:cubicBezTo>
                  <a:cubicBezTo>
                    <a:pt x="2505" y="370"/>
                    <a:pt x="2642" y="350"/>
                    <a:pt x="2680" y="194"/>
                  </a:cubicBezTo>
                  <a:lnTo>
                    <a:pt x="3026" y="206"/>
                  </a:lnTo>
                  <a:lnTo>
                    <a:pt x="3047" y="219"/>
                  </a:lnTo>
                  <a:cubicBezTo>
                    <a:pt x="2977" y="146"/>
                    <a:pt x="2906" y="73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705;p125">
              <a:extLst>
                <a:ext uri="{FF2B5EF4-FFF2-40B4-BE49-F238E27FC236}">
                  <a16:creationId xmlns:a16="http://schemas.microsoft.com/office/drawing/2014/main" id="{C3942F19-B104-5913-CA3D-329D2FA52422}"/>
                </a:ext>
              </a:extLst>
            </p:cNvPr>
            <p:cNvSpPr/>
            <p:nvPr/>
          </p:nvSpPr>
          <p:spPr>
            <a:xfrm>
              <a:off x="7500448" y="2797112"/>
              <a:ext cx="90" cy="90"/>
            </a:xfrm>
            <a:custGeom>
              <a:avLst/>
              <a:gdLst/>
              <a:ahLst/>
              <a:cxnLst/>
              <a:rect l="l" t="t" r="r" b="b"/>
              <a:pathLst>
                <a:path w="6" h="6" extrusionOk="0">
                  <a:moveTo>
                    <a:pt x="1" y="1"/>
                  </a:moveTo>
                  <a:lnTo>
                    <a:pt x="1" y="5"/>
                  </a:lnTo>
                  <a:lnTo>
                    <a:pt x="5" y="3"/>
                  </a:lnTo>
                  <a:cubicBezTo>
                    <a:pt x="4" y="3"/>
                    <a:pt x="3" y="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706;p125">
              <a:extLst>
                <a:ext uri="{FF2B5EF4-FFF2-40B4-BE49-F238E27FC236}">
                  <a16:creationId xmlns:a16="http://schemas.microsoft.com/office/drawing/2014/main" id="{49B84EE1-A231-5B9E-0929-568DB9CAAE4B}"/>
                </a:ext>
              </a:extLst>
            </p:cNvPr>
            <p:cNvSpPr/>
            <p:nvPr/>
          </p:nvSpPr>
          <p:spPr>
            <a:xfrm>
              <a:off x="7490457" y="2804594"/>
              <a:ext cx="105" cy="11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6" y="1"/>
                  </a:moveTo>
                  <a:lnTo>
                    <a:pt x="1" y="2"/>
                  </a:lnTo>
                  <a:lnTo>
                    <a:pt x="1" y="8"/>
                  </a:lnTo>
                  <a:lnTo>
                    <a:pt x="6" y="8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707;p125">
              <a:extLst>
                <a:ext uri="{FF2B5EF4-FFF2-40B4-BE49-F238E27FC236}">
                  <a16:creationId xmlns:a16="http://schemas.microsoft.com/office/drawing/2014/main" id="{0ED5E826-BDB3-2F7C-E17C-363BE7D32899}"/>
                </a:ext>
              </a:extLst>
            </p:cNvPr>
            <p:cNvSpPr/>
            <p:nvPr/>
          </p:nvSpPr>
          <p:spPr>
            <a:xfrm>
              <a:off x="7326082" y="3049925"/>
              <a:ext cx="21383" cy="17725"/>
            </a:xfrm>
            <a:custGeom>
              <a:avLst/>
              <a:gdLst/>
              <a:ahLst/>
              <a:cxnLst/>
              <a:rect l="l" t="t" r="r" b="b"/>
              <a:pathLst>
                <a:path w="1432" h="1187" extrusionOk="0">
                  <a:moveTo>
                    <a:pt x="1103" y="1"/>
                  </a:moveTo>
                  <a:cubicBezTo>
                    <a:pt x="645" y="182"/>
                    <a:pt x="379" y="588"/>
                    <a:pt x="0" y="887"/>
                  </a:cubicBezTo>
                  <a:cubicBezTo>
                    <a:pt x="63" y="925"/>
                    <a:pt x="120" y="938"/>
                    <a:pt x="175" y="938"/>
                  </a:cubicBezTo>
                  <a:cubicBezTo>
                    <a:pt x="310" y="938"/>
                    <a:pt x="426" y="854"/>
                    <a:pt x="547" y="854"/>
                  </a:cubicBezTo>
                  <a:cubicBezTo>
                    <a:pt x="564" y="854"/>
                    <a:pt x="580" y="856"/>
                    <a:pt x="597" y="859"/>
                  </a:cubicBezTo>
                  <a:cubicBezTo>
                    <a:pt x="759" y="896"/>
                    <a:pt x="776" y="1186"/>
                    <a:pt x="963" y="1186"/>
                  </a:cubicBezTo>
                  <a:cubicBezTo>
                    <a:pt x="1000" y="1186"/>
                    <a:pt x="1042" y="1175"/>
                    <a:pt x="1094" y="1150"/>
                  </a:cubicBezTo>
                  <a:cubicBezTo>
                    <a:pt x="1224" y="985"/>
                    <a:pt x="1432" y="814"/>
                    <a:pt x="1220" y="602"/>
                  </a:cubicBezTo>
                  <a:cubicBezTo>
                    <a:pt x="1028" y="411"/>
                    <a:pt x="1143" y="199"/>
                    <a:pt x="1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708;p125">
              <a:extLst>
                <a:ext uri="{FF2B5EF4-FFF2-40B4-BE49-F238E27FC236}">
                  <a16:creationId xmlns:a16="http://schemas.microsoft.com/office/drawing/2014/main" id="{2389373E-94D5-57E0-FED0-D449144F111E}"/>
                </a:ext>
              </a:extLst>
            </p:cNvPr>
            <p:cNvSpPr/>
            <p:nvPr/>
          </p:nvSpPr>
          <p:spPr>
            <a:xfrm>
              <a:off x="7397749" y="3074804"/>
              <a:ext cx="119" cy="105"/>
            </a:xfrm>
            <a:custGeom>
              <a:avLst/>
              <a:gdLst/>
              <a:ahLst/>
              <a:cxnLst/>
              <a:rect l="l" t="t" r="r" b="b"/>
              <a:pathLst>
                <a:path w="8" h="7" extrusionOk="0">
                  <a:moveTo>
                    <a:pt x="2" y="0"/>
                  </a:moveTo>
                  <a:cubicBezTo>
                    <a:pt x="2" y="2"/>
                    <a:pt x="1" y="4"/>
                    <a:pt x="1" y="7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709;p125">
              <a:extLst>
                <a:ext uri="{FF2B5EF4-FFF2-40B4-BE49-F238E27FC236}">
                  <a16:creationId xmlns:a16="http://schemas.microsoft.com/office/drawing/2014/main" id="{81D4D80D-42E2-E133-ECD2-0652C1AB26DD}"/>
                </a:ext>
              </a:extLst>
            </p:cNvPr>
            <p:cNvSpPr/>
            <p:nvPr/>
          </p:nvSpPr>
          <p:spPr>
            <a:xfrm>
              <a:off x="7378604" y="3056675"/>
              <a:ext cx="21219" cy="18218"/>
            </a:xfrm>
            <a:custGeom>
              <a:avLst/>
              <a:gdLst/>
              <a:ahLst/>
              <a:cxnLst/>
              <a:rect l="l" t="t" r="r" b="b"/>
              <a:pathLst>
                <a:path w="1421" h="1220" extrusionOk="0">
                  <a:moveTo>
                    <a:pt x="859" y="0"/>
                  </a:moveTo>
                  <a:lnTo>
                    <a:pt x="859" y="0"/>
                  </a:lnTo>
                  <a:cubicBezTo>
                    <a:pt x="1028" y="735"/>
                    <a:pt x="1065" y="892"/>
                    <a:pt x="603" y="892"/>
                  </a:cubicBezTo>
                  <a:cubicBezTo>
                    <a:pt x="478" y="892"/>
                    <a:pt x="315" y="880"/>
                    <a:pt x="108" y="865"/>
                  </a:cubicBezTo>
                  <a:cubicBezTo>
                    <a:pt x="107" y="865"/>
                    <a:pt x="106" y="865"/>
                    <a:pt x="105" y="865"/>
                  </a:cubicBezTo>
                  <a:cubicBezTo>
                    <a:pt x="72" y="865"/>
                    <a:pt x="36" y="922"/>
                    <a:pt x="1" y="952"/>
                  </a:cubicBezTo>
                  <a:cubicBezTo>
                    <a:pt x="348" y="1177"/>
                    <a:pt x="415" y="1219"/>
                    <a:pt x="879" y="1219"/>
                  </a:cubicBezTo>
                  <a:cubicBezTo>
                    <a:pt x="988" y="1219"/>
                    <a:pt x="1120" y="1217"/>
                    <a:pt x="1283" y="1214"/>
                  </a:cubicBezTo>
                  <a:cubicBezTo>
                    <a:pt x="1421" y="371"/>
                    <a:pt x="1400" y="313"/>
                    <a:pt x="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710;p125">
              <a:extLst>
                <a:ext uri="{FF2B5EF4-FFF2-40B4-BE49-F238E27FC236}">
                  <a16:creationId xmlns:a16="http://schemas.microsoft.com/office/drawing/2014/main" id="{E028A5FD-1DC8-1266-2333-DE0060BA6E66}"/>
                </a:ext>
              </a:extLst>
            </p:cNvPr>
            <p:cNvSpPr/>
            <p:nvPr/>
          </p:nvSpPr>
          <p:spPr>
            <a:xfrm>
              <a:off x="7423539" y="2717336"/>
              <a:ext cx="221703" cy="70198"/>
            </a:xfrm>
            <a:custGeom>
              <a:avLst/>
              <a:gdLst/>
              <a:ahLst/>
              <a:cxnLst/>
              <a:rect l="l" t="t" r="r" b="b"/>
              <a:pathLst>
                <a:path w="14847" h="4701" extrusionOk="0">
                  <a:moveTo>
                    <a:pt x="1699" y="3575"/>
                  </a:moveTo>
                  <a:cubicBezTo>
                    <a:pt x="1703" y="3575"/>
                    <a:pt x="1763" y="3655"/>
                    <a:pt x="1773" y="3701"/>
                  </a:cubicBezTo>
                  <a:cubicBezTo>
                    <a:pt x="1789" y="3778"/>
                    <a:pt x="1796" y="3862"/>
                    <a:pt x="1714" y="3923"/>
                  </a:cubicBezTo>
                  <a:cubicBezTo>
                    <a:pt x="1684" y="3895"/>
                    <a:pt x="1638" y="3873"/>
                    <a:pt x="1626" y="3838"/>
                  </a:cubicBezTo>
                  <a:cubicBezTo>
                    <a:pt x="1589" y="3737"/>
                    <a:pt x="1584" y="3634"/>
                    <a:pt x="1699" y="3575"/>
                  </a:cubicBezTo>
                  <a:cubicBezTo>
                    <a:pt x="1699" y="3575"/>
                    <a:pt x="1699" y="3575"/>
                    <a:pt x="1699" y="3575"/>
                  </a:cubicBezTo>
                  <a:close/>
                  <a:moveTo>
                    <a:pt x="9933" y="0"/>
                  </a:moveTo>
                  <a:cubicBezTo>
                    <a:pt x="9827" y="0"/>
                    <a:pt x="9710" y="39"/>
                    <a:pt x="9606" y="71"/>
                  </a:cubicBezTo>
                  <a:cubicBezTo>
                    <a:pt x="9496" y="108"/>
                    <a:pt x="9380" y="127"/>
                    <a:pt x="9264" y="127"/>
                  </a:cubicBezTo>
                  <a:cubicBezTo>
                    <a:pt x="9215" y="127"/>
                    <a:pt x="9165" y="123"/>
                    <a:pt x="9115" y="116"/>
                  </a:cubicBezTo>
                  <a:cubicBezTo>
                    <a:pt x="8667" y="53"/>
                    <a:pt x="8216" y="21"/>
                    <a:pt x="7765" y="21"/>
                  </a:cubicBezTo>
                  <a:cubicBezTo>
                    <a:pt x="7396" y="21"/>
                    <a:pt x="7026" y="42"/>
                    <a:pt x="6659" y="85"/>
                  </a:cubicBezTo>
                  <a:cubicBezTo>
                    <a:pt x="6151" y="144"/>
                    <a:pt x="5639" y="111"/>
                    <a:pt x="5149" y="315"/>
                  </a:cubicBezTo>
                  <a:cubicBezTo>
                    <a:pt x="5109" y="331"/>
                    <a:pt x="5058" y="341"/>
                    <a:pt x="5010" y="341"/>
                  </a:cubicBezTo>
                  <a:cubicBezTo>
                    <a:pt x="4971" y="341"/>
                    <a:pt x="4934" y="335"/>
                    <a:pt x="4905" y="320"/>
                  </a:cubicBezTo>
                  <a:cubicBezTo>
                    <a:pt x="4789" y="262"/>
                    <a:pt x="4681" y="238"/>
                    <a:pt x="4578" y="238"/>
                  </a:cubicBezTo>
                  <a:cubicBezTo>
                    <a:pt x="4305" y="238"/>
                    <a:pt x="4067" y="404"/>
                    <a:pt x="3826" y="533"/>
                  </a:cubicBezTo>
                  <a:cubicBezTo>
                    <a:pt x="3596" y="659"/>
                    <a:pt x="3310" y="901"/>
                    <a:pt x="3105" y="901"/>
                  </a:cubicBezTo>
                  <a:cubicBezTo>
                    <a:pt x="3069" y="901"/>
                    <a:pt x="3036" y="894"/>
                    <a:pt x="3006" y="878"/>
                  </a:cubicBezTo>
                  <a:cubicBezTo>
                    <a:pt x="2872" y="804"/>
                    <a:pt x="2754" y="775"/>
                    <a:pt x="2648" y="775"/>
                  </a:cubicBezTo>
                  <a:cubicBezTo>
                    <a:pt x="2338" y="775"/>
                    <a:pt x="2125" y="1025"/>
                    <a:pt x="1862" y="1163"/>
                  </a:cubicBezTo>
                  <a:cubicBezTo>
                    <a:pt x="1774" y="1210"/>
                    <a:pt x="1648" y="1326"/>
                    <a:pt x="1600" y="1326"/>
                  </a:cubicBezTo>
                  <a:cubicBezTo>
                    <a:pt x="1595" y="1326"/>
                    <a:pt x="1591" y="1325"/>
                    <a:pt x="1588" y="1322"/>
                  </a:cubicBezTo>
                  <a:cubicBezTo>
                    <a:pt x="1439" y="1218"/>
                    <a:pt x="1320" y="1175"/>
                    <a:pt x="1223" y="1175"/>
                  </a:cubicBezTo>
                  <a:cubicBezTo>
                    <a:pt x="893" y="1175"/>
                    <a:pt x="807" y="1660"/>
                    <a:pt x="577" y="1832"/>
                  </a:cubicBezTo>
                  <a:cubicBezTo>
                    <a:pt x="408" y="1958"/>
                    <a:pt x="295" y="2175"/>
                    <a:pt x="191" y="2371"/>
                  </a:cubicBezTo>
                  <a:cubicBezTo>
                    <a:pt x="27" y="2679"/>
                    <a:pt x="0" y="3024"/>
                    <a:pt x="145" y="3337"/>
                  </a:cubicBezTo>
                  <a:cubicBezTo>
                    <a:pt x="237" y="3535"/>
                    <a:pt x="380" y="3583"/>
                    <a:pt x="538" y="3583"/>
                  </a:cubicBezTo>
                  <a:cubicBezTo>
                    <a:pt x="676" y="3583"/>
                    <a:pt x="826" y="3546"/>
                    <a:pt x="962" y="3538"/>
                  </a:cubicBezTo>
                  <a:cubicBezTo>
                    <a:pt x="1073" y="3532"/>
                    <a:pt x="1183" y="3508"/>
                    <a:pt x="1294" y="3491"/>
                  </a:cubicBezTo>
                  <a:cubicBezTo>
                    <a:pt x="1333" y="3880"/>
                    <a:pt x="1416" y="4269"/>
                    <a:pt x="1302" y="4659"/>
                  </a:cubicBezTo>
                  <a:cubicBezTo>
                    <a:pt x="1323" y="4646"/>
                    <a:pt x="1341" y="4640"/>
                    <a:pt x="1359" y="4640"/>
                  </a:cubicBezTo>
                  <a:cubicBezTo>
                    <a:pt x="1389" y="4640"/>
                    <a:pt x="1414" y="4659"/>
                    <a:pt x="1435" y="4701"/>
                  </a:cubicBezTo>
                  <a:lnTo>
                    <a:pt x="2363" y="3801"/>
                  </a:lnTo>
                  <a:cubicBezTo>
                    <a:pt x="1883" y="3799"/>
                    <a:pt x="1938" y="3446"/>
                    <a:pt x="1926" y="3136"/>
                  </a:cubicBezTo>
                  <a:cubicBezTo>
                    <a:pt x="2604" y="2639"/>
                    <a:pt x="3414" y="2406"/>
                    <a:pt x="4148" y="2020"/>
                  </a:cubicBezTo>
                  <a:cubicBezTo>
                    <a:pt x="4857" y="1570"/>
                    <a:pt x="5657" y="1310"/>
                    <a:pt x="6444" y="1063"/>
                  </a:cubicBezTo>
                  <a:cubicBezTo>
                    <a:pt x="7131" y="847"/>
                    <a:pt x="7846" y="737"/>
                    <a:pt x="8565" y="737"/>
                  </a:cubicBezTo>
                  <a:cubicBezTo>
                    <a:pt x="8652" y="737"/>
                    <a:pt x="8738" y="739"/>
                    <a:pt x="8825" y="742"/>
                  </a:cubicBezTo>
                  <a:cubicBezTo>
                    <a:pt x="10536" y="809"/>
                    <a:pt x="12232" y="1112"/>
                    <a:pt x="13863" y="1639"/>
                  </a:cubicBezTo>
                  <a:cubicBezTo>
                    <a:pt x="14132" y="1844"/>
                    <a:pt x="14453" y="1871"/>
                    <a:pt x="14846" y="1970"/>
                  </a:cubicBezTo>
                  <a:cubicBezTo>
                    <a:pt x="14570" y="1555"/>
                    <a:pt x="14239" y="1400"/>
                    <a:pt x="13878" y="1287"/>
                  </a:cubicBezTo>
                  <a:cubicBezTo>
                    <a:pt x="13575" y="1039"/>
                    <a:pt x="13145" y="1124"/>
                    <a:pt x="12833" y="858"/>
                  </a:cubicBezTo>
                  <a:cubicBezTo>
                    <a:pt x="12024" y="168"/>
                    <a:pt x="10971" y="238"/>
                    <a:pt x="10014" y="9"/>
                  </a:cubicBezTo>
                  <a:cubicBezTo>
                    <a:pt x="9988" y="3"/>
                    <a:pt x="9961" y="0"/>
                    <a:pt x="99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711;p125">
              <a:extLst>
                <a:ext uri="{FF2B5EF4-FFF2-40B4-BE49-F238E27FC236}">
                  <a16:creationId xmlns:a16="http://schemas.microsoft.com/office/drawing/2014/main" id="{5B94001C-A605-0BD3-10E2-9C127FAF9D66}"/>
                </a:ext>
              </a:extLst>
            </p:cNvPr>
            <p:cNvSpPr/>
            <p:nvPr/>
          </p:nvSpPr>
          <p:spPr>
            <a:xfrm>
              <a:off x="7442789" y="2786883"/>
              <a:ext cx="209" cy="418"/>
            </a:xfrm>
            <a:custGeom>
              <a:avLst/>
              <a:gdLst/>
              <a:ahLst/>
              <a:cxnLst/>
              <a:rect l="l" t="t" r="r" b="b"/>
              <a:pathLst>
                <a:path w="14" h="28" extrusionOk="0">
                  <a:moveTo>
                    <a:pt x="13" y="1"/>
                  </a:moveTo>
                  <a:lnTo>
                    <a:pt x="13" y="1"/>
                  </a:lnTo>
                  <a:cubicBezTo>
                    <a:pt x="9" y="3"/>
                    <a:pt x="5" y="4"/>
                    <a:pt x="0" y="7"/>
                  </a:cubicBezTo>
                  <a:cubicBezTo>
                    <a:pt x="0" y="14"/>
                    <a:pt x="0" y="20"/>
                    <a:pt x="0" y="27"/>
                  </a:cubicBezTo>
                  <a:lnTo>
                    <a:pt x="9" y="18"/>
                  </a:lnTo>
                  <a:cubicBezTo>
                    <a:pt x="10" y="13"/>
                    <a:pt x="11" y="7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712;p125">
              <a:extLst>
                <a:ext uri="{FF2B5EF4-FFF2-40B4-BE49-F238E27FC236}">
                  <a16:creationId xmlns:a16="http://schemas.microsoft.com/office/drawing/2014/main" id="{1538E18A-9173-FAEC-3D55-49511762EC29}"/>
                </a:ext>
              </a:extLst>
            </p:cNvPr>
            <p:cNvSpPr/>
            <p:nvPr/>
          </p:nvSpPr>
          <p:spPr>
            <a:xfrm>
              <a:off x="7605372" y="2774697"/>
              <a:ext cx="13678" cy="30567"/>
            </a:xfrm>
            <a:custGeom>
              <a:avLst/>
              <a:gdLst/>
              <a:ahLst/>
              <a:cxnLst/>
              <a:rect l="l" t="t" r="r" b="b"/>
              <a:pathLst>
                <a:path w="916" h="2047" extrusionOk="0">
                  <a:moveTo>
                    <a:pt x="1" y="1"/>
                  </a:moveTo>
                  <a:lnTo>
                    <a:pt x="729" y="2046"/>
                  </a:lnTo>
                  <a:lnTo>
                    <a:pt x="915" y="1984"/>
                  </a:lnTo>
                  <a:cubicBezTo>
                    <a:pt x="828" y="1239"/>
                    <a:pt x="690" y="51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713;p125">
              <a:extLst>
                <a:ext uri="{FF2B5EF4-FFF2-40B4-BE49-F238E27FC236}">
                  <a16:creationId xmlns:a16="http://schemas.microsoft.com/office/drawing/2014/main" id="{1BDD03DD-8B3D-50F2-2D10-67E8657299BC}"/>
                </a:ext>
              </a:extLst>
            </p:cNvPr>
            <p:cNvSpPr/>
            <p:nvPr/>
          </p:nvSpPr>
          <p:spPr>
            <a:xfrm>
              <a:off x="7439892" y="3130104"/>
              <a:ext cx="30119" cy="8302"/>
            </a:xfrm>
            <a:custGeom>
              <a:avLst/>
              <a:gdLst/>
              <a:ahLst/>
              <a:cxnLst/>
              <a:rect l="l" t="t" r="r" b="b"/>
              <a:pathLst>
                <a:path w="2017" h="556" extrusionOk="0">
                  <a:moveTo>
                    <a:pt x="2016" y="1"/>
                  </a:moveTo>
                  <a:cubicBezTo>
                    <a:pt x="1310" y="51"/>
                    <a:pt x="640" y="124"/>
                    <a:pt x="1" y="430"/>
                  </a:cubicBezTo>
                  <a:cubicBezTo>
                    <a:pt x="222" y="515"/>
                    <a:pt x="457" y="555"/>
                    <a:pt x="688" y="555"/>
                  </a:cubicBezTo>
                  <a:cubicBezTo>
                    <a:pt x="1212" y="555"/>
                    <a:pt x="1720" y="351"/>
                    <a:pt x="20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714;p125">
              <a:extLst>
                <a:ext uri="{FF2B5EF4-FFF2-40B4-BE49-F238E27FC236}">
                  <a16:creationId xmlns:a16="http://schemas.microsoft.com/office/drawing/2014/main" id="{FC5B6614-F51B-70E8-0CEA-26072D56DCC7}"/>
                </a:ext>
              </a:extLst>
            </p:cNvPr>
            <p:cNvSpPr/>
            <p:nvPr/>
          </p:nvSpPr>
          <p:spPr>
            <a:xfrm>
              <a:off x="7245007" y="2818826"/>
              <a:ext cx="18442" cy="45275"/>
            </a:xfrm>
            <a:custGeom>
              <a:avLst/>
              <a:gdLst/>
              <a:ahLst/>
              <a:cxnLst/>
              <a:rect l="l" t="t" r="r" b="b"/>
              <a:pathLst>
                <a:path w="1235" h="3032" extrusionOk="0">
                  <a:moveTo>
                    <a:pt x="59" y="0"/>
                  </a:moveTo>
                  <a:lnTo>
                    <a:pt x="59" y="0"/>
                  </a:lnTo>
                  <a:cubicBezTo>
                    <a:pt x="0" y="1008"/>
                    <a:pt x="128" y="1962"/>
                    <a:pt x="814" y="2765"/>
                  </a:cubicBezTo>
                  <a:cubicBezTo>
                    <a:pt x="840" y="2853"/>
                    <a:pt x="897" y="2910"/>
                    <a:pt x="988" y="2928"/>
                  </a:cubicBezTo>
                  <a:cubicBezTo>
                    <a:pt x="1016" y="2980"/>
                    <a:pt x="1057" y="3031"/>
                    <a:pt x="1103" y="3031"/>
                  </a:cubicBezTo>
                  <a:cubicBezTo>
                    <a:pt x="1122" y="3031"/>
                    <a:pt x="1142" y="3023"/>
                    <a:pt x="1161" y="3003"/>
                  </a:cubicBezTo>
                  <a:cubicBezTo>
                    <a:pt x="1234" y="2931"/>
                    <a:pt x="1138" y="2877"/>
                    <a:pt x="1088" y="2828"/>
                  </a:cubicBezTo>
                  <a:cubicBezTo>
                    <a:pt x="1043" y="2766"/>
                    <a:pt x="998" y="2705"/>
                    <a:pt x="954" y="2644"/>
                  </a:cubicBezTo>
                  <a:cubicBezTo>
                    <a:pt x="496" y="1817"/>
                    <a:pt x="234" y="924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715;p125">
              <a:extLst>
                <a:ext uri="{FF2B5EF4-FFF2-40B4-BE49-F238E27FC236}">
                  <a16:creationId xmlns:a16="http://schemas.microsoft.com/office/drawing/2014/main" id="{B5192F43-B7C3-49BE-27DB-6BC5D42AECBF}"/>
                </a:ext>
              </a:extLst>
            </p:cNvPr>
            <p:cNvSpPr/>
            <p:nvPr/>
          </p:nvSpPr>
          <p:spPr>
            <a:xfrm>
              <a:off x="7435008" y="3167408"/>
              <a:ext cx="343" cy="388"/>
            </a:xfrm>
            <a:custGeom>
              <a:avLst/>
              <a:gdLst/>
              <a:ahLst/>
              <a:cxnLst/>
              <a:rect l="l" t="t" r="r" b="b"/>
              <a:pathLst>
                <a:path w="23" h="26" extrusionOk="0">
                  <a:moveTo>
                    <a:pt x="10" y="0"/>
                  </a:moveTo>
                  <a:cubicBezTo>
                    <a:pt x="6" y="9"/>
                    <a:pt x="5" y="17"/>
                    <a:pt x="0" y="26"/>
                  </a:cubicBezTo>
                  <a:cubicBezTo>
                    <a:pt x="8" y="21"/>
                    <a:pt x="16" y="18"/>
                    <a:pt x="22" y="14"/>
                  </a:cubicBezTo>
                  <a:cubicBezTo>
                    <a:pt x="22" y="10"/>
                    <a:pt x="20" y="8"/>
                    <a:pt x="20" y="6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716;p125">
              <a:extLst>
                <a:ext uri="{FF2B5EF4-FFF2-40B4-BE49-F238E27FC236}">
                  <a16:creationId xmlns:a16="http://schemas.microsoft.com/office/drawing/2014/main" id="{5EB36E22-34D8-ABA3-9C11-72235D13534C}"/>
                </a:ext>
              </a:extLst>
            </p:cNvPr>
            <p:cNvSpPr/>
            <p:nvPr/>
          </p:nvSpPr>
          <p:spPr>
            <a:xfrm>
              <a:off x="7440295" y="3162346"/>
              <a:ext cx="209" cy="164"/>
            </a:xfrm>
            <a:custGeom>
              <a:avLst/>
              <a:gdLst/>
              <a:ahLst/>
              <a:cxnLst/>
              <a:rect l="l" t="t" r="r" b="b"/>
              <a:pathLst>
                <a:path w="14" h="11" extrusionOk="0">
                  <a:moveTo>
                    <a:pt x="0" y="1"/>
                  </a:moveTo>
                  <a:lnTo>
                    <a:pt x="0" y="4"/>
                  </a:lnTo>
                  <a:cubicBezTo>
                    <a:pt x="5" y="6"/>
                    <a:pt x="9" y="8"/>
                    <a:pt x="14" y="1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717;p125">
              <a:extLst>
                <a:ext uri="{FF2B5EF4-FFF2-40B4-BE49-F238E27FC236}">
                  <a16:creationId xmlns:a16="http://schemas.microsoft.com/office/drawing/2014/main" id="{D2C75CAF-3178-E160-8E35-6E0F97E0A9E5}"/>
                </a:ext>
              </a:extLst>
            </p:cNvPr>
            <p:cNvSpPr/>
            <p:nvPr/>
          </p:nvSpPr>
          <p:spPr>
            <a:xfrm>
              <a:off x="7417641" y="3047192"/>
              <a:ext cx="20428" cy="11408"/>
            </a:xfrm>
            <a:custGeom>
              <a:avLst/>
              <a:gdLst/>
              <a:ahLst/>
              <a:cxnLst/>
              <a:rect l="l" t="t" r="r" b="b"/>
              <a:pathLst>
                <a:path w="1368" h="764" extrusionOk="0">
                  <a:moveTo>
                    <a:pt x="108" y="1"/>
                  </a:moveTo>
                  <a:cubicBezTo>
                    <a:pt x="1" y="1"/>
                    <a:pt x="4" y="105"/>
                    <a:pt x="56" y="255"/>
                  </a:cubicBezTo>
                  <a:cubicBezTo>
                    <a:pt x="358" y="644"/>
                    <a:pt x="476" y="764"/>
                    <a:pt x="830" y="764"/>
                  </a:cubicBezTo>
                  <a:cubicBezTo>
                    <a:pt x="966" y="764"/>
                    <a:pt x="1137" y="746"/>
                    <a:pt x="1367" y="719"/>
                  </a:cubicBezTo>
                  <a:cubicBezTo>
                    <a:pt x="1223" y="499"/>
                    <a:pt x="1087" y="310"/>
                    <a:pt x="838" y="310"/>
                  </a:cubicBezTo>
                  <a:cubicBezTo>
                    <a:pt x="799" y="310"/>
                    <a:pt x="758" y="314"/>
                    <a:pt x="714" y="324"/>
                  </a:cubicBezTo>
                  <a:cubicBezTo>
                    <a:pt x="688" y="329"/>
                    <a:pt x="665" y="332"/>
                    <a:pt x="643" y="332"/>
                  </a:cubicBezTo>
                  <a:cubicBezTo>
                    <a:pt x="448" y="332"/>
                    <a:pt x="392" y="129"/>
                    <a:pt x="259" y="39"/>
                  </a:cubicBezTo>
                  <a:cubicBezTo>
                    <a:pt x="195" y="13"/>
                    <a:pt x="145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718;p125">
              <a:extLst>
                <a:ext uri="{FF2B5EF4-FFF2-40B4-BE49-F238E27FC236}">
                  <a16:creationId xmlns:a16="http://schemas.microsoft.com/office/drawing/2014/main" id="{0CCF2CE3-DCD1-24BA-E822-685CE73CF7A5}"/>
                </a:ext>
              </a:extLst>
            </p:cNvPr>
            <p:cNvSpPr/>
            <p:nvPr/>
          </p:nvSpPr>
          <p:spPr>
            <a:xfrm>
              <a:off x="7633462" y="2881308"/>
              <a:ext cx="17337" cy="22981"/>
            </a:xfrm>
            <a:custGeom>
              <a:avLst/>
              <a:gdLst/>
              <a:ahLst/>
              <a:cxnLst/>
              <a:rect l="l" t="t" r="r" b="b"/>
              <a:pathLst>
                <a:path w="1161" h="1539" extrusionOk="0">
                  <a:moveTo>
                    <a:pt x="1103" y="0"/>
                  </a:moveTo>
                  <a:cubicBezTo>
                    <a:pt x="617" y="362"/>
                    <a:pt x="439" y="972"/>
                    <a:pt x="0" y="1370"/>
                  </a:cubicBezTo>
                  <a:cubicBezTo>
                    <a:pt x="55" y="1426"/>
                    <a:pt x="110" y="1483"/>
                    <a:pt x="166" y="1539"/>
                  </a:cubicBezTo>
                  <a:cubicBezTo>
                    <a:pt x="524" y="1308"/>
                    <a:pt x="668" y="818"/>
                    <a:pt x="1141" y="728"/>
                  </a:cubicBezTo>
                  <a:cubicBezTo>
                    <a:pt x="1147" y="582"/>
                    <a:pt x="1153" y="436"/>
                    <a:pt x="1160" y="291"/>
                  </a:cubicBezTo>
                  <a:cubicBezTo>
                    <a:pt x="1141" y="193"/>
                    <a:pt x="1121" y="97"/>
                    <a:pt x="1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719;p125">
              <a:extLst>
                <a:ext uri="{FF2B5EF4-FFF2-40B4-BE49-F238E27FC236}">
                  <a16:creationId xmlns:a16="http://schemas.microsoft.com/office/drawing/2014/main" id="{589B9765-2AC9-AA31-BA4E-66F14FD35A18}"/>
                </a:ext>
              </a:extLst>
            </p:cNvPr>
            <p:cNvSpPr/>
            <p:nvPr/>
          </p:nvSpPr>
          <p:spPr>
            <a:xfrm>
              <a:off x="7650487" y="2892135"/>
              <a:ext cx="254" cy="179"/>
            </a:xfrm>
            <a:custGeom>
              <a:avLst/>
              <a:gdLst/>
              <a:ahLst/>
              <a:cxnLst/>
              <a:rect l="l" t="t" r="r" b="b"/>
              <a:pathLst>
                <a:path w="17" h="12" extrusionOk="0">
                  <a:moveTo>
                    <a:pt x="8" y="0"/>
                  </a:moveTo>
                  <a:cubicBezTo>
                    <a:pt x="6" y="0"/>
                    <a:pt x="2" y="2"/>
                    <a:pt x="0" y="3"/>
                  </a:cubicBezTo>
                  <a:lnTo>
                    <a:pt x="0" y="11"/>
                  </a:lnTo>
                  <a:lnTo>
                    <a:pt x="17" y="11"/>
                  </a:lnTo>
                  <a:cubicBezTo>
                    <a:pt x="13" y="7"/>
                    <a:pt x="11" y="4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720;p125">
              <a:extLst>
                <a:ext uri="{FF2B5EF4-FFF2-40B4-BE49-F238E27FC236}">
                  <a16:creationId xmlns:a16="http://schemas.microsoft.com/office/drawing/2014/main" id="{0ED85E50-2D1D-1301-F832-C7DC7E9FAA8F}"/>
                </a:ext>
              </a:extLst>
            </p:cNvPr>
            <p:cNvSpPr/>
            <p:nvPr/>
          </p:nvSpPr>
          <p:spPr>
            <a:xfrm>
              <a:off x="7478271" y="2849261"/>
              <a:ext cx="13887" cy="17979"/>
            </a:xfrm>
            <a:custGeom>
              <a:avLst/>
              <a:gdLst/>
              <a:ahLst/>
              <a:cxnLst/>
              <a:rect l="l" t="t" r="r" b="b"/>
              <a:pathLst>
                <a:path w="930" h="1204" extrusionOk="0">
                  <a:moveTo>
                    <a:pt x="0" y="1"/>
                  </a:moveTo>
                  <a:lnTo>
                    <a:pt x="0" y="1"/>
                  </a:lnTo>
                  <a:cubicBezTo>
                    <a:pt x="122" y="744"/>
                    <a:pt x="305" y="982"/>
                    <a:pt x="930" y="1204"/>
                  </a:cubicBezTo>
                  <a:cubicBezTo>
                    <a:pt x="632" y="772"/>
                    <a:pt x="445" y="32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721;p125">
              <a:extLst>
                <a:ext uri="{FF2B5EF4-FFF2-40B4-BE49-F238E27FC236}">
                  <a16:creationId xmlns:a16="http://schemas.microsoft.com/office/drawing/2014/main" id="{42C4D16E-C50A-3D55-58A7-ED7BEA51A2CD}"/>
                </a:ext>
              </a:extLst>
            </p:cNvPr>
            <p:cNvSpPr/>
            <p:nvPr/>
          </p:nvSpPr>
          <p:spPr>
            <a:xfrm>
              <a:off x="7712715" y="2559398"/>
              <a:ext cx="343" cy="224"/>
            </a:xfrm>
            <a:custGeom>
              <a:avLst/>
              <a:gdLst/>
              <a:ahLst/>
              <a:cxnLst/>
              <a:rect l="l" t="t" r="r" b="b"/>
              <a:pathLst>
                <a:path w="23" h="15" extrusionOk="0">
                  <a:moveTo>
                    <a:pt x="13" y="0"/>
                  </a:moveTo>
                  <a:cubicBezTo>
                    <a:pt x="9" y="4"/>
                    <a:pt x="5" y="9"/>
                    <a:pt x="0" y="14"/>
                  </a:cubicBezTo>
                  <a:cubicBezTo>
                    <a:pt x="8" y="12"/>
                    <a:pt x="15" y="11"/>
                    <a:pt x="23" y="8"/>
                  </a:cubicBezTo>
                  <a:cubicBezTo>
                    <a:pt x="23" y="6"/>
                    <a:pt x="21" y="4"/>
                    <a:pt x="21" y="2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722;p125">
              <a:extLst>
                <a:ext uri="{FF2B5EF4-FFF2-40B4-BE49-F238E27FC236}">
                  <a16:creationId xmlns:a16="http://schemas.microsoft.com/office/drawing/2014/main" id="{A24EEFEF-B989-B1E2-621D-F081F9063C4B}"/>
                </a:ext>
              </a:extLst>
            </p:cNvPr>
            <p:cNvSpPr/>
            <p:nvPr/>
          </p:nvSpPr>
          <p:spPr>
            <a:xfrm>
              <a:off x="7710326" y="2556889"/>
              <a:ext cx="269" cy="239"/>
            </a:xfrm>
            <a:custGeom>
              <a:avLst/>
              <a:gdLst/>
              <a:ahLst/>
              <a:cxnLst/>
              <a:rect l="l" t="t" r="r" b="b"/>
              <a:pathLst>
                <a:path w="18" h="16" extrusionOk="0">
                  <a:moveTo>
                    <a:pt x="6" y="0"/>
                  </a:moveTo>
                  <a:cubicBezTo>
                    <a:pt x="4" y="6"/>
                    <a:pt x="3" y="10"/>
                    <a:pt x="0" y="16"/>
                  </a:cubicBezTo>
                  <a:cubicBezTo>
                    <a:pt x="6" y="14"/>
                    <a:pt x="12" y="12"/>
                    <a:pt x="17" y="10"/>
                  </a:cubicBezTo>
                  <a:cubicBezTo>
                    <a:pt x="16" y="8"/>
                    <a:pt x="15" y="5"/>
                    <a:pt x="14" y="1"/>
                  </a:cubicBezTo>
                  <a:cubicBezTo>
                    <a:pt x="10" y="1"/>
                    <a:pt x="8" y="0"/>
                    <a:pt x="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723;p125">
              <a:extLst>
                <a:ext uri="{FF2B5EF4-FFF2-40B4-BE49-F238E27FC236}">
                  <a16:creationId xmlns:a16="http://schemas.microsoft.com/office/drawing/2014/main" id="{1706EE71-3F33-C267-B002-336B69CD768E}"/>
                </a:ext>
              </a:extLst>
            </p:cNvPr>
            <p:cNvSpPr/>
            <p:nvPr/>
          </p:nvSpPr>
          <p:spPr>
            <a:xfrm>
              <a:off x="7352858" y="3141110"/>
              <a:ext cx="99480" cy="53145"/>
            </a:xfrm>
            <a:custGeom>
              <a:avLst/>
              <a:gdLst/>
              <a:ahLst/>
              <a:cxnLst/>
              <a:rect l="l" t="t" r="r" b="b"/>
              <a:pathLst>
                <a:path w="6662" h="3559" extrusionOk="0">
                  <a:moveTo>
                    <a:pt x="1460" y="1470"/>
                  </a:moveTo>
                  <a:cubicBezTo>
                    <a:pt x="1508" y="1639"/>
                    <a:pt x="1621" y="1746"/>
                    <a:pt x="1814" y="1774"/>
                  </a:cubicBezTo>
                  <a:cubicBezTo>
                    <a:pt x="1621" y="1746"/>
                    <a:pt x="1508" y="1640"/>
                    <a:pt x="1460" y="1470"/>
                  </a:cubicBezTo>
                  <a:close/>
                  <a:moveTo>
                    <a:pt x="2163" y="0"/>
                  </a:moveTo>
                  <a:cubicBezTo>
                    <a:pt x="2012" y="0"/>
                    <a:pt x="1875" y="121"/>
                    <a:pt x="1730" y="365"/>
                  </a:cubicBezTo>
                  <a:cubicBezTo>
                    <a:pt x="1548" y="672"/>
                    <a:pt x="1425" y="1011"/>
                    <a:pt x="1443" y="1383"/>
                  </a:cubicBezTo>
                  <a:cubicBezTo>
                    <a:pt x="1443" y="1383"/>
                    <a:pt x="1442" y="1393"/>
                    <a:pt x="1442" y="1394"/>
                  </a:cubicBezTo>
                  <a:cubicBezTo>
                    <a:pt x="1270" y="1583"/>
                    <a:pt x="1315" y="1829"/>
                    <a:pt x="1270" y="2052"/>
                  </a:cubicBezTo>
                  <a:lnTo>
                    <a:pt x="975" y="2154"/>
                  </a:lnTo>
                  <a:cubicBezTo>
                    <a:pt x="952" y="2144"/>
                    <a:pt x="931" y="2140"/>
                    <a:pt x="913" y="2140"/>
                  </a:cubicBezTo>
                  <a:cubicBezTo>
                    <a:pt x="864" y="2140"/>
                    <a:pt x="836" y="2174"/>
                    <a:pt x="825" y="2240"/>
                  </a:cubicBezTo>
                  <a:cubicBezTo>
                    <a:pt x="746" y="2300"/>
                    <a:pt x="667" y="2327"/>
                    <a:pt x="588" y="2327"/>
                  </a:cubicBezTo>
                  <a:cubicBezTo>
                    <a:pt x="499" y="2327"/>
                    <a:pt x="410" y="2293"/>
                    <a:pt x="322" y="2237"/>
                  </a:cubicBezTo>
                  <a:lnTo>
                    <a:pt x="322" y="2237"/>
                  </a:lnTo>
                  <a:cubicBezTo>
                    <a:pt x="1" y="2686"/>
                    <a:pt x="26" y="3116"/>
                    <a:pt x="358" y="3558"/>
                  </a:cubicBezTo>
                  <a:cubicBezTo>
                    <a:pt x="611" y="3356"/>
                    <a:pt x="412" y="3038"/>
                    <a:pt x="636" y="2875"/>
                  </a:cubicBezTo>
                  <a:lnTo>
                    <a:pt x="839" y="2922"/>
                  </a:lnTo>
                  <a:cubicBezTo>
                    <a:pt x="904" y="3051"/>
                    <a:pt x="937" y="3241"/>
                    <a:pt x="1100" y="3241"/>
                  </a:cubicBezTo>
                  <a:cubicBezTo>
                    <a:pt x="1107" y="3241"/>
                    <a:pt x="1116" y="3240"/>
                    <a:pt x="1124" y="3239"/>
                  </a:cubicBezTo>
                  <a:cubicBezTo>
                    <a:pt x="1225" y="3229"/>
                    <a:pt x="1185" y="3057"/>
                    <a:pt x="1178" y="2952"/>
                  </a:cubicBezTo>
                  <a:cubicBezTo>
                    <a:pt x="1350" y="2847"/>
                    <a:pt x="1702" y="2989"/>
                    <a:pt x="1663" y="2596"/>
                  </a:cubicBezTo>
                  <a:lnTo>
                    <a:pt x="1663" y="2596"/>
                  </a:lnTo>
                  <a:cubicBezTo>
                    <a:pt x="2027" y="2728"/>
                    <a:pt x="1887" y="3244"/>
                    <a:pt x="2281" y="3375"/>
                  </a:cubicBezTo>
                  <a:cubicBezTo>
                    <a:pt x="2244" y="3002"/>
                    <a:pt x="2208" y="2633"/>
                    <a:pt x="2172" y="2265"/>
                  </a:cubicBezTo>
                  <a:lnTo>
                    <a:pt x="2172" y="2265"/>
                  </a:lnTo>
                  <a:cubicBezTo>
                    <a:pt x="2709" y="2435"/>
                    <a:pt x="2428" y="3056"/>
                    <a:pt x="2774" y="3341"/>
                  </a:cubicBezTo>
                  <a:cubicBezTo>
                    <a:pt x="3007" y="3081"/>
                    <a:pt x="2964" y="2741"/>
                    <a:pt x="3025" y="2433"/>
                  </a:cubicBezTo>
                  <a:cubicBezTo>
                    <a:pt x="3049" y="2311"/>
                    <a:pt x="3106" y="2272"/>
                    <a:pt x="3180" y="2272"/>
                  </a:cubicBezTo>
                  <a:cubicBezTo>
                    <a:pt x="3224" y="2272"/>
                    <a:pt x="3273" y="2286"/>
                    <a:pt x="3325" y="2303"/>
                  </a:cubicBezTo>
                  <a:cubicBezTo>
                    <a:pt x="3222" y="2792"/>
                    <a:pt x="3479" y="3145"/>
                    <a:pt x="3735" y="3526"/>
                  </a:cubicBezTo>
                  <a:cubicBezTo>
                    <a:pt x="3874" y="3374"/>
                    <a:pt x="3799" y="3231"/>
                    <a:pt x="3829" y="3105"/>
                  </a:cubicBezTo>
                  <a:cubicBezTo>
                    <a:pt x="3628" y="2769"/>
                    <a:pt x="3514" y="2411"/>
                    <a:pt x="3520" y="2015"/>
                  </a:cubicBezTo>
                  <a:cubicBezTo>
                    <a:pt x="3522" y="1879"/>
                    <a:pt x="3532" y="1672"/>
                    <a:pt x="3454" y="1618"/>
                  </a:cubicBezTo>
                  <a:cubicBezTo>
                    <a:pt x="3020" y="1314"/>
                    <a:pt x="3334" y="1013"/>
                    <a:pt x="3427" y="695"/>
                  </a:cubicBezTo>
                  <a:lnTo>
                    <a:pt x="3427" y="695"/>
                  </a:lnTo>
                  <a:cubicBezTo>
                    <a:pt x="3844" y="937"/>
                    <a:pt x="3800" y="1499"/>
                    <a:pt x="4181" y="1755"/>
                  </a:cubicBezTo>
                  <a:cubicBezTo>
                    <a:pt x="4200" y="1678"/>
                    <a:pt x="4208" y="1549"/>
                    <a:pt x="4261" y="1549"/>
                  </a:cubicBezTo>
                  <a:cubicBezTo>
                    <a:pt x="4286" y="1549"/>
                    <a:pt x="4322" y="1579"/>
                    <a:pt x="4375" y="1661"/>
                  </a:cubicBezTo>
                  <a:cubicBezTo>
                    <a:pt x="4522" y="1888"/>
                    <a:pt x="4704" y="1982"/>
                    <a:pt x="4948" y="1982"/>
                  </a:cubicBezTo>
                  <a:cubicBezTo>
                    <a:pt x="4962" y="1982"/>
                    <a:pt x="4976" y="1982"/>
                    <a:pt x="4990" y="1981"/>
                  </a:cubicBezTo>
                  <a:lnTo>
                    <a:pt x="4990" y="1981"/>
                  </a:lnTo>
                  <a:cubicBezTo>
                    <a:pt x="4975" y="2213"/>
                    <a:pt x="5229" y="2361"/>
                    <a:pt x="5183" y="2601"/>
                  </a:cubicBezTo>
                  <a:cubicBezTo>
                    <a:pt x="5407" y="2799"/>
                    <a:pt x="5613" y="3033"/>
                    <a:pt x="5960" y="3065"/>
                  </a:cubicBezTo>
                  <a:cubicBezTo>
                    <a:pt x="5957" y="2725"/>
                    <a:pt x="5640" y="2571"/>
                    <a:pt x="5679" y="2281"/>
                  </a:cubicBezTo>
                  <a:cubicBezTo>
                    <a:pt x="5557" y="2136"/>
                    <a:pt x="5401" y="2002"/>
                    <a:pt x="5501" y="1785"/>
                  </a:cubicBezTo>
                  <a:lnTo>
                    <a:pt x="5501" y="1785"/>
                  </a:lnTo>
                  <a:cubicBezTo>
                    <a:pt x="5478" y="1795"/>
                    <a:pt x="5455" y="1799"/>
                    <a:pt x="5432" y="1799"/>
                  </a:cubicBezTo>
                  <a:cubicBezTo>
                    <a:pt x="5338" y="1799"/>
                    <a:pt x="5242" y="1728"/>
                    <a:pt x="5147" y="1728"/>
                  </a:cubicBezTo>
                  <a:cubicBezTo>
                    <a:pt x="5105" y="1728"/>
                    <a:pt x="5064" y="1742"/>
                    <a:pt x="5023" y="1781"/>
                  </a:cubicBezTo>
                  <a:cubicBezTo>
                    <a:pt x="4669" y="1445"/>
                    <a:pt x="4779" y="997"/>
                    <a:pt x="4734" y="586"/>
                  </a:cubicBezTo>
                  <a:lnTo>
                    <a:pt x="4734" y="586"/>
                  </a:lnTo>
                  <a:cubicBezTo>
                    <a:pt x="5062" y="935"/>
                    <a:pt x="5376" y="1293"/>
                    <a:pt x="5521" y="1765"/>
                  </a:cubicBezTo>
                  <a:lnTo>
                    <a:pt x="5858" y="1929"/>
                  </a:lnTo>
                  <a:cubicBezTo>
                    <a:pt x="5868" y="1979"/>
                    <a:pt x="5876" y="2028"/>
                    <a:pt x="5884" y="2078"/>
                  </a:cubicBezTo>
                  <a:cubicBezTo>
                    <a:pt x="5965" y="2056"/>
                    <a:pt x="5997" y="2003"/>
                    <a:pt x="5963" y="1929"/>
                  </a:cubicBezTo>
                  <a:cubicBezTo>
                    <a:pt x="5958" y="1920"/>
                    <a:pt x="5940" y="1919"/>
                    <a:pt x="5917" y="1919"/>
                  </a:cubicBezTo>
                  <a:cubicBezTo>
                    <a:pt x="5903" y="1919"/>
                    <a:pt x="5888" y="1919"/>
                    <a:pt x="5874" y="1919"/>
                  </a:cubicBezTo>
                  <a:cubicBezTo>
                    <a:pt x="6002" y="1751"/>
                    <a:pt x="5814" y="1590"/>
                    <a:pt x="5854" y="1425"/>
                  </a:cubicBezTo>
                  <a:cubicBezTo>
                    <a:pt x="5693" y="1354"/>
                    <a:pt x="5722" y="1285"/>
                    <a:pt x="5870" y="1216"/>
                  </a:cubicBezTo>
                  <a:cubicBezTo>
                    <a:pt x="5934" y="1276"/>
                    <a:pt x="5942" y="1334"/>
                    <a:pt x="5901" y="1393"/>
                  </a:cubicBezTo>
                  <a:cubicBezTo>
                    <a:pt x="5934" y="1376"/>
                    <a:pt x="5966" y="1369"/>
                    <a:pt x="5998" y="1369"/>
                  </a:cubicBezTo>
                  <a:cubicBezTo>
                    <a:pt x="6158" y="1369"/>
                    <a:pt x="6306" y="1545"/>
                    <a:pt x="6482" y="1545"/>
                  </a:cubicBezTo>
                  <a:cubicBezTo>
                    <a:pt x="6538" y="1545"/>
                    <a:pt x="6598" y="1526"/>
                    <a:pt x="6661" y="1478"/>
                  </a:cubicBezTo>
                  <a:cubicBezTo>
                    <a:pt x="6345" y="1168"/>
                    <a:pt x="6192" y="702"/>
                    <a:pt x="5665" y="683"/>
                  </a:cubicBezTo>
                  <a:cubicBezTo>
                    <a:pt x="5608" y="711"/>
                    <a:pt x="5557" y="724"/>
                    <a:pt x="5512" y="724"/>
                  </a:cubicBezTo>
                  <a:cubicBezTo>
                    <a:pt x="5386" y="724"/>
                    <a:pt x="5297" y="627"/>
                    <a:pt x="5201" y="511"/>
                  </a:cubicBezTo>
                  <a:cubicBezTo>
                    <a:pt x="5118" y="409"/>
                    <a:pt x="5032" y="351"/>
                    <a:pt x="4952" y="351"/>
                  </a:cubicBezTo>
                  <a:cubicBezTo>
                    <a:pt x="4865" y="351"/>
                    <a:pt x="4785" y="417"/>
                    <a:pt x="4719" y="567"/>
                  </a:cubicBezTo>
                  <a:cubicBezTo>
                    <a:pt x="4665" y="581"/>
                    <a:pt x="4614" y="587"/>
                    <a:pt x="4565" y="587"/>
                  </a:cubicBezTo>
                  <a:cubicBezTo>
                    <a:pt x="4199" y="587"/>
                    <a:pt x="3981" y="230"/>
                    <a:pt x="3659" y="121"/>
                  </a:cubicBezTo>
                  <a:cubicBezTo>
                    <a:pt x="3391" y="238"/>
                    <a:pt x="3004" y="56"/>
                    <a:pt x="2845" y="446"/>
                  </a:cubicBezTo>
                  <a:lnTo>
                    <a:pt x="2845" y="446"/>
                  </a:lnTo>
                  <a:lnTo>
                    <a:pt x="2845" y="446"/>
                  </a:lnTo>
                  <a:cubicBezTo>
                    <a:pt x="2836" y="447"/>
                    <a:pt x="2828" y="448"/>
                    <a:pt x="2820" y="448"/>
                  </a:cubicBezTo>
                  <a:cubicBezTo>
                    <a:pt x="2744" y="448"/>
                    <a:pt x="2709" y="390"/>
                    <a:pt x="2659" y="332"/>
                  </a:cubicBezTo>
                  <a:cubicBezTo>
                    <a:pt x="2467" y="112"/>
                    <a:pt x="2308" y="0"/>
                    <a:pt x="2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724;p125">
              <a:extLst>
                <a:ext uri="{FF2B5EF4-FFF2-40B4-BE49-F238E27FC236}">
                  <a16:creationId xmlns:a16="http://schemas.microsoft.com/office/drawing/2014/main" id="{C435E08F-2E73-D2C2-8C1D-1E4DE12DF27F}"/>
                </a:ext>
              </a:extLst>
            </p:cNvPr>
            <p:cNvSpPr/>
            <p:nvPr/>
          </p:nvSpPr>
          <p:spPr>
            <a:xfrm>
              <a:off x="7440280" y="3161912"/>
              <a:ext cx="702" cy="597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47" y="1"/>
                  </a:moveTo>
                  <a:cubicBezTo>
                    <a:pt x="30" y="10"/>
                    <a:pt x="15" y="19"/>
                    <a:pt x="0" y="28"/>
                  </a:cubicBezTo>
                  <a:lnTo>
                    <a:pt x="15" y="39"/>
                  </a:lnTo>
                  <a:cubicBezTo>
                    <a:pt x="27" y="28"/>
                    <a:pt x="38" y="15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725;p125">
              <a:extLst>
                <a:ext uri="{FF2B5EF4-FFF2-40B4-BE49-F238E27FC236}">
                  <a16:creationId xmlns:a16="http://schemas.microsoft.com/office/drawing/2014/main" id="{DA4C5345-1BFD-8F66-2A93-53DE2419F499}"/>
                </a:ext>
              </a:extLst>
            </p:cNvPr>
            <p:cNvSpPr/>
            <p:nvPr/>
          </p:nvSpPr>
          <p:spPr>
            <a:xfrm>
              <a:off x="7728635" y="2709586"/>
              <a:ext cx="34867" cy="148011"/>
            </a:xfrm>
            <a:custGeom>
              <a:avLst/>
              <a:gdLst/>
              <a:ahLst/>
              <a:cxnLst/>
              <a:rect l="l" t="t" r="r" b="b"/>
              <a:pathLst>
                <a:path w="2335" h="9912" extrusionOk="0">
                  <a:moveTo>
                    <a:pt x="1" y="1"/>
                  </a:moveTo>
                  <a:lnTo>
                    <a:pt x="1" y="1"/>
                  </a:lnTo>
                  <a:cubicBezTo>
                    <a:pt x="76" y="479"/>
                    <a:pt x="129" y="819"/>
                    <a:pt x="182" y="1158"/>
                  </a:cubicBezTo>
                  <a:cubicBezTo>
                    <a:pt x="265" y="1740"/>
                    <a:pt x="237" y="2317"/>
                    <a:pt x="186" y="2904"/>
                  </a:cubicBezTo>
                  <a:cubicBezTo>
                    <a:pt x="38" y="4588"/>
                    <a:pt x="329" y="6232"/>
                    <a:pt x="759" y="7853"/>
                  </a:cubicBezTo>
                  <a:cubicBezTo>
                    <a:pt x="857" y="8233"/>
                    <a:pt x="1045" y="8582"/>
                    <a:pt x="1305" y="8875"/>
                  </a:cubicBezTo>
                  <a:cubicBezTo>
                    <a:pt x="1409" y="9068"/>
                    <a:pt x="1514" y="9261"/>
                    <a:pt x="1617" y="9454"/>
                  </a:cubicBezTo>
                  <a:cubicBezTo>
                    <a:pt x="1615" y="9456"/>
                    <a:pt x="1613" y="9459"/>
                    <a:pt x="1612" y="9462"/>
                  </a:cubicBezTo>
                  <a:cubicBezTo>
                    <a:pt x="1619" y="9459"/>
                    <a:pt x="1624" y="9455"/>
                    <a:pt x="1632" y="9452"/>
                  </a:cubicBezTo>
                  <a:lnTo>
                    <a:pt x="1633" y="9452"/>
                  </a:lnTo>
                  <a:cubicBezTo>
                    <a:pt x="1866" y="9553"/>
                    <a:pt x="1919" y="9911"/>
                    <a:pt x="2223" y="9911"/>
                  </a:cubicBezTo>
                  <a:cubicBezTo>
                    <a:pt x="2243" y="9911"/>
                    <a:pt x="2263" y="9910"/>
                    <a:pt x="2284" y="9907"/>
                  </a:cubicBezTo>
                  <a:cubicBezTo>
                    <a:pt x="2301" y="9836"/>
                    <a:pt x="2318" y="9764"/>
                    <a:pt x="2335" y="9694"/>
                  </a:cubicBezTo>
                  <a:cubicBezTo>
                    <a:pt x="2329" y="9642"/>
                    <a:pt x="2325" y="9589"/>
                    <a:pt x="2319" y="9536"/>
                  </a:cubicBezTo>
                  <a:cubicBezTo>
                    <a:pt x="1891" y="9389"/>
                    <a:pt x="1822" y="8906"/>
                    <a:pt x="1503" y="8656"/>
                  </a:cubicBezTo>
                  <a:cubicBezTo>
                    <a:pt x="796" y="6862"/>
                    <a:pt x="378" y="5019"/>
                    <a:pt x="547" y="3073"/>
                  </a:cubicBezTo>
                  <a:cubicBezTo>
                    <a:pt x="602" y="2436"/>
                    <a:pt x="539" y="1804"/>
                    <a:pt x="442" y="1174"/>
                  </a:cubicBezTo>
                  <a:cubicBezTo>
                    <a:pt x="461" y="777"/>
                    <a:pt x="332" y="43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726;p125">
              <a:extLst>
                <a:ext uri="{FF2B5EF4-FFF2-40B4-BE49-F238E27FC236}">
                  <a16:creationId xmlns:a16="http://schemas.microsoft.com/office/drawing/2014/main" id="{3B4A36F4-0237-8C46-DA34-FE897F455E86}"/>
                </a:ext>
              </a:extLst>
            </p:cNvPr>
            <p:cNvSpPr/>
            <p:nvPr/>
          </p:nvSpPr>
          <p:spPr>
            <a:xfrm>
              <a:off x="7763251" y="2851217"/>
              <a:ext cx="1045" cy="866"/>
            </a:xfrm>
            <a:custGeom>
              <a:avLst/>
              <a:gdLst/>
              <a:ahLst/>
              <a:cxnLst/>
              <a:rect l="l" t="t" r="r" b="b"/>
              <a:pathLst>
                <a:path w="70" h="58" extrusionOk="0">
                  <a:moveTo>
                    <a:pt x="70" y="0"/>
                  </a:moveTo>
                  <a:lnTo>
                    <a:pt x="70" y="0"/>
                  </a:lnTo>
                  <a:cubicBezTo>
                    <a:pt x="42" y="8"/>
                    <a:pt x="18" y="23"/>
                    <a:pt x="0" y="46"/>
                  </a:cubicBezTo>
                  <a:lnTo>
                    <a:pt x="0" y="52"/>
                  </a:lnTo>
                  <a:cubicBezTo>
                    <a:pt x="5" y="54"/>
                    <a:pt x="9" y="56"/>
                    <a:pt x="13" y="57"/>
                  </a:cubicBezTo>
                  <a:lnTo>
                    <a:pt x="8" y="52"/>
                  </a:lnTo>
                  <a:lnTo>
                    <a:pt x="15" y="57"/>
                  </a:lnTo>
                  <a:cubicBezTo>
                    <a:pt x="36" y="41"/>
                    <a:pt x="53" y="21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727;p125">
              <a:extLst>
                <a:ext uri="{FF2B5EF4-FFF2-40B4-BE49-F238E27FC236}">
                  <a16:creationId xmlns:a16="http://schemas.microsoft.com/office/drawing/2014/main" id="{57EE65B0-B64D-658F-87BF-78721AF5ECAF}"/>
                </a:ext>
              </a:extLst>
            </p:cNvPr>
            <p:cNvSpPr/>
            <p:nvPr/>
          </p:nvSpPr>
          <p:spPr>
            <a:xfrm>
              <a:off x="7551939" y="2386973"/>
              <a:ext cx="19397" cy="8616"/>
            </a:xfrm>
            <a:custGeom>
              <a:avLst/>
              <a:gdLst/>
              <a:ahLst/>
              <a:cxnLst/>
              <a:rect l="l" t="t" r="r" b="b"/>
              <a:pathLst>
                <a:path w="1299" h="577" extrusionOk="0">
                  <a:moveTo>
                    <a:pt x="386" y="0"/>
                  </a:moveTo>
                  <a:cubicBezTo>
                    <a:pt x="283" y="0"/>
                    <a:pt x="167" y="27"/>
                    <a:pt x="1" y="66"/>
                  </a:cubicBezTo>
                  <a:cubicBezTo>
                    <a:pt x="475" y="441"/>
                    <a:pt x="475" y="441"/>
                    <a:pt x="1298" y="577"/>
                  </a:cubicBezTo>
                  <a:cubicBezTo>
                    <a:pt x="784" y="137"/>
                    <a:pt x="620" y="0"/>
                    <a:pt x="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728;p125">
              <a:extLst>
                <a:ext uri="{FF2B5EF4-FFF2-40B4-BE49-F238E27FC236}">
                  <a16:creationId xmlns:a16="http://schemas.microsoft.com/office/drawing/2014/main" id="{1A340837-9633-3999-6C1F-ED45EDBCBCDF}"/>
                </a:ext>
              </a:extLst>
            </p:cNvPr>
            <p:cNvSpPr/>
            <p:nvPr/>
          </p:nvSpPr>
          <p:spPr>
            <a:xfrm>
              <a:off x="7667989" y="2466645"/>
              <a:ext cx="284" cy="209"/>
            </a:xfrm>
            <a:custGeom>
              <a:avLst/>
              <a:gdLst/>
              <a:ahLst/>
              <a:cxnLst/>
              <a:rect l="l" t="t" r="r" b="b"/>
              <a:pathLst>
                <a:path w="19" h="14" extrusionOk="0">
                  <a:moveTo>
                    <a:pt x="11" y="1"/>
                  </a:moveTo>
                  <a:lnTo>
                    <a:pt x="0" y="12"/>
                  </a:lnTo>
                  <a:cubicBezTo>
                    <a:pt x="7" y="12"/>
                    <a:pt x="12" y="13"/>
                    <a:pt x="19" y="13"/>
                  </a:cubicBezTo>
                  <a:cubicBezTo>
                    <a:pt x="17" y="9"/>
                    <a:pt x="13" y="5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729;p125">
              <a:extLst>
                <a:ext uri="{FF2B5EF4-FFF2-40B4-BE49-F238E27FC236}">
                  <a16:creationId xmlns:a16="http://schemas.microsoft.com/office/drawing/2014/main" id="{2F681515-391B-B607-4214-E81E0D77441D}"/>
                </a:ext>
              </a:extLst>
            </p:cNvPr>
            <p:cNvSpPr/>
            <p:nvPr/>
          </p:nvSpPr>
          <p:spPr>
            <a:xfrm>
              <a:off x="7639570" y="2418095"/>
              <a:ext cx="190404" cy="129943"/>
            </a:xfrm>
            <a:custGeom>
              <a:avLst/>
              <a:gdLst/>
              <a:ahLst/>
              <a:cxnLst/>
              <a:rect l="l" t="t" r="r" b="b"/>
              <a:pathLst>
                <a:path w="12751" h="8702" extrusionOk="0">
                  <a:moveTo>
                    <a:pt x="200" y="0"/>
                  </a:moveTo>
                  <a:cubicBezTo>
                    <a:pt x="135" y="0"/>
                    <a:pt x="68" y="4"/>
                    <a:pt x="1" y="12"/>
                  </a:cubicBezTo>
                  <a:cubicBezTo>
                    <a:pt x="297" y="214"/>
                    <a:pt x="582" y="448"/>
                    <a:pt x="954" y="448"/>
                  </a:cubicBezTo>
                  <a:cubicBezTo>
                    <a:pt x="1000" y="448"/>
                    <a:pt x="1048" y="444"/>
                    <a:pt x="1096" y="437"/>
                  </a:cubicBezTo>
                  <a:cubicBezTo>
                    <a:pt x="1699" y="988"/>
                    <a:pt x="2259" y="1471"/>
                    <a:pt x="2914" y="1838"/>
                  </a:cubicBezTo>
                  <a:cubicBezTo>
                    <a:pt x="3430" y="2145"/>
                    <a:pt x="3938" y="2463"/>
                    <a:pt x="4372" y="2883"/>
                  </a:cubicBezTo>
                  <a:cubicBezTo>
                    <a:pt x="4589" y="2958"/>
                    <a:pt x="4827" y="3004"/>
                    <a:pt x="4930" y="3250"/>
                  </a:cubicBezTo>
                  <a:cubicBezTo>
                    <a:pt x="5436" y="3355"/>
                    <a:pt x="5946" y="3451"/>
                    <a:pt x="6268" y="3918"/>
                  </a:cubicBezTo>
                  <a:cubicBezTo>
                    <a:pt x="6318" y="3884"/>
                    <a:pt x="6369" y="3872"/>
                    <a:pt x="6419" y="3872"/>
                  </a:cubicBezTo>
                  <a:cubicBezTo>
                    <a:pt x="6507" y="3872"/>
                    <a:pt x="6596" y="3908"/>
                    <a:pt x="6684" y="3917"/>
                  </a:cubicBezTo>
                  <a:cubicBezTo>
                    <a:pt x="6625" y="4076"/>
                    <a:pt x="6565" y="4135"/>
                    <a:pt x="6505" y="4135"/>
                  </a:cubicBezTo>
                  <a:cubicBezTo>
                    <a:pt x="6426" y="4135"/>
                    <a:pt x="6347" y="4033"/>
                    <a:pt x="6268" y="3923"/>
                  </a:cubicBezTo>
                  <a:cubicBezTo>
                    <a:pt x="5749" y="3842"/>
                    <a:pt x="5256" y="3713"/>
                    <a:pt x="4929" y="3252"/>
                  </a:cubicBezTo>
                  <a:cubicBezTo>
                    <a:pt x="4862" y="3273"/>
                    <a:pt x="4798" y="3283"/>
                    <a:pt x="4738" y="3283"/>
                  </a:cubicBezTo>
                  <a:cubicBezTo>
                    <a:pt x="4470" y="3283"/>
                    <a:pt x="4265" y="3096"/>
                    <a:pt x="4046" y="2951"/>
                  </a:cubicBezTo>
                  <a:cubicBezTo>
                    <a:pt x="3466" y="2656"/>
                    <a:pt x="2917" y="2308"/>
                    <a:pt x="2389" y="1931"/>
                  </a:cubicBezTo>
                  <a:cubicBezTo>
                    <a:pt x="1948" y="1872"/>
                    <a:pt x="1600" y="1514"/>
                    <a:pt x="989" y="1514"/>
                  </a:cubicBezTo>
                  <a:cubicBezTo>
                    <a:pt x="957" y="1514"/>
                    <a:pt x="924" y="1515"/>
                    <a:pt x="890" y="1517"/>
                  </a:cubicBezTo>
                  <a:cubicBezTo>
                    <a:pt x="2016" y="2190"/>
                    <a:pt x="2964" y="2899"/>
                    <a:pt x="4020" y="3356"/>
                  </a:cubicBezTo>
                  <a:cubicBezTo>
                    <a:pt x="5721" y="4092"/>
                    <a:pt x="7365" y="4885"/>
                    <a:pt x="8781" y="6098"/>
                  </a:cubicBezTo>
                  <a:cubicBezTo>
                    <a:pt x="8806" y="6130"/>
                    <a:pt x="8833" y="6146"/>
                    <a:pt x="8861" y="6146"/>
                  </a:cubicBezTo>
                  <a:cubicBezTo>
                    <a:pt x="8886" y="6146"/>
                    <a:pt x="8912" y="6134"/>
                    <a:pt x="8939" y="6110"/>
                  </a:cubicBezTo>
                  <a:cubicBezTo>
                    <a:pt x="9036" y="6072"/>
                    <a:pt x="9058" y="6008"/>
                    <a:pt x="9006" y="5917"/>
                  </a:cubicBezTo>
                  <a:cubicBezTo>
                    <a:pt x="8721" y="5539"/>
                    <a:pt x="8297" y="5328"/>
                    <a:pt x="7946" y="5029"/>
                  </a:cubicBezTo>
                  <a:cubicBezTo>
                    <a:pt x="7623" y="4753"/>
                    <a:pt x="7161" y="4663"/>
                    <a:pt x="6935" y="4264"/>
                  </a:cubicBezTo>
                  <a:cubicBezTo>
                    <a:pt x="6780" y="4243"/>
                    <a:pt x="6622" y="4224"/>
                    <a:pt x="6767" y="4001"/>
                  </a:cubicBezTo>
                  <a:lnTo>
                    <a:pt x="6767" y="4001"/>
                  </a:lnTo>
                  <a:cubicBezTo>
                    <a:pt x="6845" y="4072"/>
                    <a:pt x="7025" y="4074"/>
                    <a:pt x="6951" y="4247"/>
                  </a:cubicBezTo>
                  <a:cubicBezTo>
                    <a:pt x="7039" y="4204"/>
                    <a:pt x="7120" y="4186"/>
                    <a:pt x="7197" y="4186"/>
                  </a:cubicBezTo>
                  <a:cubicBezTo>
                    <a:pt x="7457" y="4186"/>
                    <a:pt x="7665" y="4392"/>
                    <a:pt x="7878" y="4511"/>
                  </a:cubicBezTo>
                  <a:cubicBezTo>
                    <a:pt x="9474" y="5406"/>
                    <a:pt x="10753" y="6646"/>
                    <a:pt x="11787" y="8150"/>
                  </a:cubicBezTo>
                  <a:cubicBezTo>
                    <a:pt x="11926" y="8353"/>
                    <a:pt x="11955" y="8692"/>
                    <a:pt x="12309" y="8702"/>
                  </a:cubicBezTo>
                  <a:cubicBezTo>
                    <a:pt x="12751" y="8592"/>
                    <a:pt x="12434" y="8378"/>
                    <a:pt x="12349" y="8248"/>
                  </a:cubicBezTo>
                  <a:cubicBezTo>
                    <a:pt x="11456" y="6888"/>
                    <a:pt x="10366" y="5709"/>
                    <a:pt x="9039" y="4762"/>
                  </a:cubicBezTo>
                  <a:cubicBezTo>
                    <a:pt x="7928" y="3968"/>
                    <a:pt x="6717" y="3345"/>
                    <a:pt x="5496" y="2743"/>
                  </a:cubicBezTo>
                  <a:cubicBezTo>
                    <a:pt x="4423" y="2216"/>
                    <a:pt x="3371" y="1654"/>
                    <a:pt x="2444" y="888"/>
                  </a:cubicBezTo>
                  <a:cubicBezTo>
                    <a:pt x="2078" y="777"/>
                    <a:pt x="1811" y="400"/>
                    <a:pt x="1341" y="400"/>
                  </a:cubicBezTo>
                  <a:cubicBezTo>
                    <a:pt x="1299" y="400"/>
                    <a:pt x="1256" y="403"/>
                    <a:pt x="1211" y="409"/>
                  </a:cubicBezTo>
                  <a:cubicBezTo>
                    <a:pt x="926" y="134"/>
                    <a:pt x="588" y="0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730;p125">
              <a:extLst>
                <a:ext uri="{FF2B5EF4-FFF2-40B4-BE49-F238E27FC236}">
                  <a16:creationId xmlns:a16="http://schemas.microsoft.com/office/drawing/2014/main" id="{05BF0904-D4B6-8BCB-EF2D-D2721CE94E94}"/>
                </a:ext>
              </a:extLst>
            </p:cNvPr>
            <p:cNvSpPr/>
            <p:nvPr/>
          </p:nvSpPr>
          <p:spPr>
            <a:xfrm>
              <a:off x="7408830" y="2842048"/>
              <a:ext cx="21727" cy="10632"/>
            </a:xfrm>
            <a:custGeom>
              <a:avLst/>
              <a:gdLst/>
              <a:ahLst/>
              <a:cxnLst/>
              <a:rect l="l" t="t" r="r" b="b"/>
              <a:pathLst>
                <a:path w="1455" h="712" extrusionOk="0">
                  <a:moveTo>
                    <a:pt x="1454" y="0"/>
                  </a:moveTo>
                  <a:lnTo>
                    <a:pt x="260" y="311"/>
                  </a:lnTo>
                  <a:cubicBezTo>
                    <a:pt x="147" y="381"/>
                    <a:pt x="1" y="421"/>
                    <a:pt x="4" y="711"/>
                  </a:cubicBezTo>
                  <a:cubicBezTo>
                    <a:pt x="525" y="488"/>
                    <a:pt x="1059" y="415"/>
                    <a:pt x="14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731;p125">
              <a:extLst>
                <a:ext uri="{FF2B5EF4-FFF2-40B4-BE49-F238E27FC236}">
                  <a16:creationId xmlns:a16="http://schemas.microsoft.com/office/drawing/2014/main" id="{8999D84F-3801-CAE9-A293-7273714C3A7E}"/>
                </a:ext>
              </a:extLst>
            </p:cNvPr>
            <p:cNvSpPr/>
            <p:nvPr/>
          </p:nvSpPr>
          <p:spPr>
            <a:xfrm>
              <a:off x="7591603" y="2758658"/>
              <a:ext cx="12961" cy="12976"/>
            </a:xfrm>
            <a:custGeom>
              <a:avLst/>
              <a:gdLst/>
              <a:ahLst/>
              <a:cxnLst/>
              <a:rect l="l" t="t" r="r" b="b"/>
              <a:pathLst>
                <a:path w="868" h="869" extrusionOk="0">
                  <a:moveTo>
                    <a:pt x="1" y="0"/>
                  </a:moveTo>
                  <a:cubicBezTo>
                    <a:pt x="129" y="425"/>
                    <a:pt x="567" y="533"/>
                    <a:pt x="831" y="825"/>
                  </a:cubicBezTo>
                  <a:lnTo>
                    <a:pt x="831" y="825"/>
                  </a:lnTo>
                  <a:cubicBezTo>
                    <a:pt x="585" y="520"/>
                    <a:pt x="472" y="97"/>
                    <a:pt x="1" y="0"/>
                  </a:cubicBezTo>
                  <a:close/>
                  <a:moveTo>
                    <a:pt x="831" y="825"/>
                  </a:moveTo>
                  <a:cubicBezTo>
                    <a:pt x="843" y="840"/>
                    <a:pt x="855" y="854"/>
                    <a:pt x="867" y="869"/>
                  </a:cubicBezTo>
                  <a:cubicBezTo>
                    <a:pt x="856" y="854"/>
                    <a:pt x="843" y="839"/>
                    <a:pt x="831" y="8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732;p125">
              <a:extLst>
                <a:ext uri="{FF2B5EF4-FFF2-40B4-BE49-F238E27FC236}">
                  <a16:creationId xmlns:a16="http://schemas.microsoft.com/office/drawing/2014/main" id="{109605F1-3114-40F0-2697-677ADCE3ABFE}"/>
                </a:ext>
              </a:extLst>
            </p:cNvPr>
            <p:cNvSpPr/>
            <p:nvPr/>
          </p:nvSpPr>
          <p:spPr>
            <a:xfrm>
              <a:off x="7400362" y="3132851"/>
              <a:ext cx="29895" cy="5988"/>
            </a:xfrm>
            <a:custGeom>
              <a:avLst/>
              <a:gdLst/>
              <a:ahLst/>
              <a:cxnLst/>
              <a:rect l="l" t="t" r="r" b="b"/>
              <a:pathLst>
                <a:path w="2002" h="401" extrusionOk="0">
                  <a:moveTo>
                    <a:pt x="311" y="0"/>
                  </a:moveTo>
                  <a:cubicBezTo>
                    <a:pt x="207" y="0"/>
                    <a:pt x="104" y="5"/>
                    <a:pt x="0" y="18"/>
                  </a:cubicBezTo>
                  <a:lnTo>
                    <a:pt x="0" y="272"/>
                  </a:lnTo>
                  <a:lnTo>
                    <a:pt x="509" y="366"/>
                  </a:lnTo>
                  <a:cubicBezTo>
                    <a:pt x="846" y="387"/>
                    <a:pt x="1075" y="401"/>
                    <a:pt x="1245" y="401"/>
                  </a:cubicBezTo>
                  <a:cubicBezTo>
                    <a:pt x="1604" y="401"/>
                    <a:pt x="1701" y="339"/>
                    <a:pt x="2001" y="145"/>
                  </a:cubicBezTo>
                  <a:cubicBezTo>
                    <a:pt x="1360" y="134"/>
                    <a:pt x="835" y="0"/>
                    <a:pt x="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733;p125">
              <a:extLst>
                <a:ext uri="{FF2B5EF4-FFF2-40B4-BE49-F238E27FC236}">
                  <a16:creationId xmlns:a16="http://schemas.microsoft.com/office/drawing/2014/main" id="{166CC340-0EF2-A730-E24D-3044F5496F94}"/>
                </a:ext>
              </a:extLst>
            </p:cNvPr>
            <p:cNvSpPr/>
            <p:nvPr/>
          </p:nvSpPr>
          <p:spPr>
            <a:xfrm>
              <a:off x="7409517" y="3174561"/>
              <a:ext cx="9990" cy="15097"/>
            </a:xfrm>
            <a:custGeom>
              <a:avLst/>
              <a:gdLst/>
              <a:ahLst/>
              <a:cxnLst/>
              <a:rect l="l" t="t" r="r" b="b"/>
              <a:pathLst>
                <a:path w="669" h="1011" extrusionOk="0">
                  <a:moveTo>
                    <a:pt x="280" y="1"/>
                  </a:moveTo>
                  <a:cubicBezTo>
                    <a:pt x="102" y="1"/>
                    <a:pt x="1" y="98"/>
                    <a:pt x="35" y="315"/>
                  </a:cubicBezTo>
                  <a:cubicBezTo>
                    <a:pt x="65" y="504"/>
                    <a:pt x="154" y="681"/>
                    <a:pt x="217" y="865"/>
                  </a:cubicBezTo>
                  <a:cubicBezTo>
                    <a:pt x="361" y="969"/>
                    <a:pt x="451" y="1010"/>
                    <a:pt x="506" y="1010"/>
                  </a:cubicBezTo>
                  <a:cubicBezTo>
                    <a:pt x="669" y="1010"/>
                    <a:pt x="529" y="654"/>
                    <a:pt x="596" y="542"/>
                  </a:cubicBezTo>
                  <a:cubicBezTo>
                    <a:pt x="527" y="366"/>
                    <a:pt x="459" y="189"/>
                    <a:pt x="391" y="11"/>
                  </a:cubicBezTo>
                  <a:cubicBezTo>
                    <a:pt x="351" y="4"/>
                    <a:pt x="314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734;p125">
              <a:extLst>
                <a:ext uri="{FF2B5EF4-FFF2-40B4-BE49-F238E27FC236}">
                  <a16:creationId xmlns:a16="http://schemas.microsoft.com/office/drawing/2014/main" id="{9F04392B-592C-F178-B6F9-675688F2F512}"/>
                </a:ext>
              </a:extLst>
            </p:cNvPr>
            <p:cNvSpPr/>
            <p:nvPr/>
          </p:nvSpPr>
          <p:spPr>
            <a:xfrm>
              <a:off x="7571428" y="2758912"/>
              <a:ext cx="20965" cy="15336"/>
            </a:xfrm>
            <a:custGeom>
              <a:avLst/>
              <a:gdLst/>
              <a:ahLst/>
              <a:cxnLst/>
              <a:rect l="l" t="t" r="r" b="b"/>
              <a:pathLst>
                <a:path w="1404" h="1027" extrusionOk="0">
                  <a:moveTo>
                    <a:pt x="154" y="0"/>
                  </a:moveTo>
                  <a:cubicBezTo>
                    <a:pt x="129" y="0"/>
                    <a:pt x="105" y="13"/>
                    <a:pt x="85" y="57"/>
                  </a:cubicBezTo>
                  <a:cubicBezTo>
                    <a:pt x="0" y="242"/>
                    <a:pt x="171" y="247"/>
                    <a:pt x="260" y="308"/>
                  </a:cubicBezTo>
                  <a:cubicBezTo>
                    <a:pt x="509" y="619"/>
                    <a:pt x="839" y="812"/>
                    <a:pt x="1203" y="956"/>
                  </a:cubicBezTo>
                  <a:cubicBezTo>
                    <a:pt x="1241" y="990"/>
                    <a:pt x="1280" y="1027"/>
                    <a:pt x="1319" y="1027"/>
                  </a:cubicBezTo>
                  <a:cubicBezTo>
                    <a:pt x="1345" y="1027"/>
                    <a:pt x="1371" y="1011"/>
                    <a:pt x="1396" y="970"/>
                  </a:cubicBezTo>
                  <a:cubicBezTo>
                    <a:pt x="1404" y="958"/>
                    <a:pt x="1333" y="897"/>
                    <a:pt x="1298" y="859"/>
                  </a:cubicBezTo>
                  <a:cubicBezTo>
                    <a:pt x="1040" y="482"/>
                    <a:pt x="693" y="213"/>
                    <a:pt x="276" y="29"/>
                  </a:cubicBezTo>
                  <a:cubicBezTo>
                    <a:pt x="275" y="29"/>
                    <a:pt x="273" y="29"/>
                    <a:pt x="272" y="29"/>
                  </a:cubicBezTo>
                  <a:cubicBezTo>
                    <a:pt x="234" y="29"/>
                    <a:pt x="192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735;p125">
              <a:extLst>
                <a:ext uri="{FF2B5EF4-FFF2-40B4-BE49-F238E27FC236}">
                  <a16:creationId xmlns:a16="http://schemas.microsoft.com/office/drawing/2014/main" id="{6747C9BF-9B87-6ABE-D3F7-656E9AD16C2E}"/>
                </a:ext>
              </a:extLst>
            </p:cNvPr>
            <p:cNvSpPr/>
            <p:nvPr/>
          </p:nvSpPr>
          <p:spPr>
            <a:xfrm>
              <a:off x="7323289" y="2824889"/>
              <a:ext cx="11871" cy="12722"/>
            </a:xfrm>
            <a:custGeom>
              <a:avLst/>
              <a:gdLst/>
              <a:ahLst/>
              <a:cxnLst/>
              <a:rect l="l" t="t" r="r" b="b"/>
              <a:pathLst>
                <a:path w="795" h="852" extrusionOk="0">
                  <a:moveTo>
                    <a:pt x="794" y="1"/>
                  </a:moveTo>
                  <a:lnTo>
                    <a:pt x="794" y="1"/>
                  </a:lnTo>
                  <a:cubicBezTo>
                    <a:pt x="258" y="25"/>
                    <a:pt x="212" y="75"/>
                    <a:pt x="1" y="849"/>
                  </a:cubicBezTo>
                  <a:cubicBezTo>
                    <a:pt x="16" y="851"/>
                    <a:pt x="31" y="852"/>
                    <a:pt x="46" y="852"/>
                  </a:cubicBezTo>
                  <a:cubicBezTo>
                    <a:pt x="314" y="852"/>
                    <a:pt x="397" y="571"/>
                    <a:pt x="592" y="461"/>
                  </a:cubicBezTo>
                  <a:cubicBezTo>
                    <a:pt x="660" y="307"/>
                    <a:pt x="727" y="154"/>
                    <a:pt x="7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736;p125">
              <a:extLst>
                <a:ext uri="{FF2B5EF4-FFF2-40B4-BE49-F238E27FC236}">
                  <a16:creationId xmlns:a16="http://schemas.microsoft.com/office/drawing/2014/main" id="{A5D401B7-8342-DE12-3B61-58F60878455B}"/>
                </a:ext>
              </a:extLst>
            </p:cNvPr>
            <p:cNvSpPr/>
            <p:nvPr/>
          </p:nvSpPr>
          <p:spPr>
            <a:xfrm>
              <a:off x="7348990" y="3052389"/>
              <a:ext cx="12170" cy="15142"/>
            </a:xfrm>
            <a:custGeom>
              <a:avLst/>
              <a:gdLst/>
              <a:ahLst/>
              <a:cxnLst/>
              <a:rect l="l" t="t" r="r" b="b"/>
              <a:pathLst>
                <a:path w="815" h="1014" extrusionOk="0">
                  <a:moveTo>
                    <a:pt x="586" y="0"/>
                  </a:moveTo>
                  <a:cubicBezTo>
                    <a:pt x="559" y="25"/>
                    <a:pt x="531" y="36"/>
                    <a:pt x="503" y="36"/>
                  </a:cubicBezTo>
                  <a:cubicBezTo>
                    <a:pt x="477" y="36"/>
                    <a:pt x="451" y="26"/>
                    <a:pt x="424" y="7"/>
                  </a:cubicBezTo>
                  <a:lnTo>
                    <a:pt x="424" y="7"/>
                  </a:lnTo>
                  <a:cubicBezTo>
                    <a:pt x="461" y="416"/>
                    <a:pt x="65" y="647"/>
                    <a:pt x="0" y="1013"/>
                  </a:cubicBezTo>
                  <a:cubicBezTo>
                    <a:pt x="384" y="973"/>
                    <a:pt x="562" y="682"/>
                    <a:pt x="727" y="393"/>
                  </a:cubicBezTo>
                  <a:cubicBezTo>
                    <a:pt x="815" y="237"/>
                    <a:pt x="807" y="69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737;p125">
              <a:extLst>
                <a:ext uri="{FF2B5EF4-FFF2-40B4-BE49-F238E27FC236}">
                  <a16:creationId xmlns:a16="http://schemas.microsoft.com/office/drawing/2014/main" id="{063738BB-6BE0-4015-9CB7-9F67BCD3BEB9}"/>
                </a:ext>
              </a:extLst>
            </p:cNvPr>
            <p:cNvSpPr/>
            <p:nvPr/>
          </p:nvSpPr>
          <p:spPr>
            <a:xfrm>
              <a:off x="7355203" y="3052224"/>
              <a:ext cx="134" cy="269"/>
            </a:xfrm>
            <a:custGeom>
              <a:avLst/>
              <a:gdLst/>
              <a:ahLst/>
              <a:cxnLst/>
              <a:rect l="l" t="t" r="r" b="b"/>
              <a:pathLst>
                <a:path w="9" h="18" extrusionOk="0">
                  <a:moveTo>
                    <a:pt x="4" y="0"/>
                  </a:moveTo>
                  <a:lnTo>
                    <a:pt x="0" y="13"/>
                  </a:lnTo>
                  <a:cubicBezTo>
                    <a:pt x="3" y="15"/>
                    <a:pt x="6" y="15"/>
                    <a:pt x="8" y="18"/>
                  </a:cubicBezTo>
                  <a:cubicBezTo>
                    <a:pt x="8" y="12"/>
                    <a:pt x="8" y="8"/>
                    <a:pt x="8" y="2"/>
                  </a:cubicBezTo>
                  <a:lnTo>
                    <a:pt x="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738;p125">
              <a:extLst>
                <a:ext uri="{FF2B5EF4-FFF2-40B4-BE49-F238E27FC236}">
                  <a16:creationId xmlns:a16="http://schemas.microsoft.com/office/drawing/2014/main" id="{D94E5A19-9E8D-3CBB-040A-1466E5899F44}"/>
                </a:ext>
              </a:extLst>
            </p:cNvPr>
            <p:cNvSpPr/>
            <p:nvPr/>
          </p:nvSpPr>
          <p:spPr>
            <a:xfrm>
              <a:off x="7318451" y="3068442"/>
              <a:ext cx="10975" cy="8736"/>
            </a:xfrm>
            <a:custGeom>
              <a:avLst/>
              <a:gdLst/>
              <a:ahLst/>
              <a:cxnLst/>
              <a:rect l="l" t="t" r="r" b="b"/>
              <a:pathLst>
                <a:path w="735" h="585" extrusionOk="0">
                  <a:moveTo>
                    <a:pt x="573" y="1"/>
                  </a:moveTo>
                  <a:cubicBezTo>
                    <a:pt x="269" y="1"/>
                    <a:pt x="123" y="219"/>
                    <a:pt x="8" y="467"/>
                  </a:cubicBezTo>
                  <a:cubicBezTo>
                    <a:pt x="0" y="485"/>
                    <a:pt x="12" y="512"/>
                    <a:pt x="19" y="577"/>
                  </a:cubicBezTo>
                  <a:cubicBezTo>
                    <a:pt x="57" y="582"/>
                    <a:pt x="94" y="584"/>
                    <a:pt x="129" y="584"/>
                  </a:cubicBezTo>
                  <a:cubicBezTo>
                    <a:pt x="402" y="584"/>
                    <a:pt x="595" y="442"/>
                    <a:pt x="718" y="180"/>
                  </a:cubicBezTo>
                  <a:cubicBezTo>
                    <a:pt x="734" y="145"/>
                    <a:pt x="640" y="3"/>
                    <a:pt x="595" y="1"/>
                  </a:cubicBezTo>
                  <a:cubicBezTo>
                    <a:pt x="588" y="1"/>
                    <a:pt x="580" y="1"/>
                    <a:pt x="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739;p125">
              <a:extLst>
                <a:ext uri="{FF2B5EF4-FFF2-40B4-BE49-F238E27FC236}">
                  <a16:creationId xmlns:a16="http://schemas.microsoft.com/office/drawing/2014/main" id="{207D3791-18F1-B0F6-1965-5349E9F01E4C}"/>
                </a:ext>
              </a:extLst>
            </p:cNvPr>
            <p:cNvSpPr/>
            <p:nvPr/>
          </p:nvSpPr>
          <p:spPr>
            <a:xfrm>
              <a:off x="7406918" y="3045460"/>
              <a:ext cx="8870" cy="11468"/>
            </a:xfrm>
            <a:custGeom>
              <a:avLst/>
              <a:gdLst/>
              <a:ahLst/>
              <a:cxnLst/>
              <a:rect l="l" t="t" r="r" b="b"/>
              <a:pathLst>
                <a:path w="594" h="768" extrusionOk="0">
                  <a:moveTo>
                    <a:pt x="212" y="0"/>
                  </a:moveTo>
                  <a:cubicBezTo>
                    <a:pt x="175" y="0"/>
                    <a:pt x="105" y="40"/>
                    <a:pt x="97" y="69"/>
                  </a:cubicBezTo>
                  <a:cubicBezTo>
                    <a:pt x="1" y="401"/>
                    <a:pt x="97" y="644"/>
                    <a:pt x="486" y="768"/>
                  </a:cubicBezTo>
                  <a:cubicBezTo>
                    <a:pt x="490" y="468"/>
                    <a:pt x="593" y="163"/>
                    <a:pt x="225" y="3"/>
                  </a:cubicBezTo>
                  <a:cubicBezTo>
                    <a:pt x="221" y="1"/>
                    <a:pt x="217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740;p125">
              <a:extLst>
                <a:ext uri="{FF2B5EF4-FFF2-40B4-BE49-F238E27FC236}">
                  <a16:creationId xmlns:a16="http://schemas.microsoft.com/office/drawing/2014/main" id="{64D0E5CE-4668-0089-AE54-37AE21043CCD}"/>
                </a:ext>
              </a:extLst>
            </p:cNvPr>
            <p:cNvSpPr/>
            <p:nvPr/>
          </p:nvSpPr>
          <p:spPr>
            <a:xfrm>
              <a:off x="7413355" y="2774831"/>
              <a:ext cx="5301" cy="17904"/>
            </a:xfrm>
            <a:custGeom>
              <a:avLst/>
              <a:gdLst/>
              <a:ahLst/>
              <a:cxnLst/>
              <a:rect l="l" t="t" r="r" b="b"/>
              <a:pathLst>
                <a:path w="355" h="1199" extrusionOk="0">
                  <a:moveTo>
                    <a:pt x="176" y="1"/>
                  </a:moveTo>
                  <a:lnTo>
                    <a:pt x="176" y="1"/>
                  </a:lnTo>
                  <a:cubicBezTo>
                    <a:pt x="15" y="415"/>
                    <a:pt x="0" y="760"/>
                    <a:pt x="111" y="1198"/>
                  </a:cubicBezTo>
                  <a:cubicBezTo>
                    <a:pt x="354" y="683"/>
                    <a:pt x="354" y="683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741;p125">
              <a:extLst>
                <a:ext uri="{FF2B5EF4-FFF2-40B4-BE49-F238E27FC236}">
                  <a16:creationId xmlns:a16="http://schemas.microsoft.com/office/drawing/2014/main" id="{6C0D731C-7F6B-B6D4-66B4-B8AF496146D6}"/>
                </a:ext>
              </a:extLst>
            </p:cNvPr>
            <p:cNvSpPr/>
            <p:nvPr/>
          </p:nvSpPr>
          <p:spPr>
            <a:xfrm>
              <a:off x="7693779" y="2552035"/>
              <a:ext cx="23743" cy="20308"/>
            </a:xfrm>
            <a:custGeom>
              <a:avLst/>
              <a:gdLst/>
              <a:ahLst/>
              <a:cxnLst/>
              <a:rect l="l" t="t" r="r" b="b"/>
              <a:pathLst>
                <a:path w="1590" h="1360" extrusionOk="0">
                  <a:moveTo>
                    <a:pt x="433" y="1"/>
                  </a:moveTo>
                  <a:cubicBezTo>
                    <a:pt x="0" y="55"/>
                    <a:pt x="91" y="249"/>
                    <a:pt x="305" y="478"/>
                  </a:cubicBezTo>
                  <a:cubicBezTo>
                    <a:pt x="400" y="856"/>
                    <a:pt x="718" y="1072"/>
                    <a:pt x="940" y="1359"/>
                  </a:cubicBezTo>
                  <a:cubicBezTo>
                    <a:pt x="1084" y="1305"/>
                    <a:pt x="1112" y="1172"/>
                    <a:pt x="1154" y="1047"/>
                  </a:cubicBezTo>
                  <a:cubicBezTo>
                    <a:pt x="1590" y="1047"/>
                    <a:pt x="1315" y="815"/>
                    <a:pt x="1281" y="662"/>
                  </a:cubicBezTo>
                  <a:cubicBezTo>
                    <a:pt x="1266" y="624"/>
                    <a:pt x="1246" y="588"/>
                    <a:pt x="1240" y="549"/>
                  </a:cubicBezTo>
                  <a:cubicBezTo>
                    <a:pt x="1239" y="536"/>
                    <a:pt x="1254" y="522"/>
                    <a:pt x="1267" y="507"/>
                  </a:cubicBezTo>
                  <a:lnTo>
                    <a:pt x="1267" y="507"/>
                  </a:lnTo>
                  <a:cubicBezTo>
                    <a:pt x="1229" y="518"/>
                    <a:pt x="1195" y="524"/>
                    <a:pt x="1168" y="524"/>
                  </a:cubicBezTo>
                  <a:cubicBezTo>
                    <a:pt x="1087" y="524"/>
                    <a:pt x="1057" y="472"/>
                    <a:pt x="1107" y="341"/>
                  </a:cubicBezTo>
                  <a:lnTo>
                    <a:pt x="1107" y="341"/>
                  </a:lnTo>
                  <a:cubicBezTo>
                    <a:pt x="1058" y="356"/>
                    <a:pt x="1014" y="363"/>
                    <a:pt x="972" y="363"/>
                  </a:cubicBezTo>
                  <a:cubicBezTo>
                    <a:pt x="734" y="363"/>
                    <a:pt x="605" y="138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742;p125">
              <a:extLst>
                <a:ext uri="{FF2B5EF4-FFF2-40B4-BE49-F238E27FC236}">
                  <a16:creationId xmlns:a16="http://schemas.microsoft.com/office/drawing/2014/main" id="{B18F934A-A282-4697-A9A7-FF79D3760D3A}"/>
                </a:ext>
              </a:extLst>
            </p:cNvPr>
            <p:cNvSpPr/>
            <p:nvPr/>
          </p:nvSpPr>
          <p:spPr>
            <a:xfrm>
              <a:off x="7645618" y="2563086"/>
              <a:ext cx="7645" cy="9915"/>
            </a:xfrm>
            <a:custGeom>
              <a:avLst/>
              <a:gdLst/>
              <a:ahLst/>
              <a:cxnLst/>
              <a:rect l="l" t="t" r="r" b="b"/>
              <a:pathLst>
                <a:path w="512" h="664" extrusionOk="0">
                  <a:moveTo>
                    <a:pt x="210" y="1"/>
                  </a:moveTo>
                  <a:cubicBezTo>
                    <a:pt x="161" y="1"/>
                    <a:pt x="112" y="30"/>
                    <a:pt x="92" y="82"/>
                  </a:cubicBezTo>
                  <a:cubicBezTo>
                    <a:pt x="1" y="315"/>
                    <a:pt x="111" y="496"/>
                    <a:pt x="280" y="650"/>
                  </a:cubicBezTo>
                  <a:cubicBezTo>
                    <a:pt x="295" y="664"/>
                    <a:pt x="332" y="656"/>
                    <a:pt x="408" y="664"/>
                  </a:cubicBezTo>
                  <a:cubicBezTo>
                    <a:pt x="512" y="433"/>
                    <a:pt x="498" y="220"/>
                    <a:pt x="295" y="34"/>
                  </a:cubicBezTo>
                  <a:cubicBezTo>
                    <a:pt x="271" y="12"/>
                    <a:pt x="240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743;p125">
              <a:extLst>
                <a:ext uri="{FF2B5EF4-FFF2-40B4-BE49-F238E27FC236}">
                  <a16:creationId xmlns:a16="http://schemas.microsoft.com/office/drawing/2014/main" id="{97C0E7AE-AA44-C2B4-E6E1-D4C653B1681C}"/>
                </a:ext>
              </a:extLst>
            </p:cNvPr>
            <p:cNvSpPr/>
            <p:nvPr/>
          </p:nvSpPr>
          <p:spPr>
            <a:xfrm>
              <a:off x="7709848" y="2752565"/>
              <a:ext cx="12484" cy="63642"/>
            </a:xfrm>
            <a:custGeom>
              <a:avLst/>
              <a:gdLst/>
              <a:ahLst/>
              <a:cxnLst/>
              <a:rect l="l" t="t" r="r" b="b"/>
              <a:pathLst>
                <a:path w="836" h="4262" extrusionOk="0">
                  <a:moveTo>
                    <a:pt x="0" y="1"/>
                  </a:moveTo>
                  <a:lnTo>
                    <a:pt x="465" y="2661"/>
                  </a:lnTo>
                  <a:cubicBezTo>
                    <a:pt x="454" y="3101"/>
                    <a:pt x="436" y="3542"/>
                    <a:pt x="435" y="3983"/>
                  </a:cubicBezTo>
                  <a:cubicBezTo>
                    <a:pt x="435" y="4129"/>
                    <a:pt x="472" y="4261"/>
                    <a:pt x="621" y="4261"/>
                  </a:cubicBezTo>
                  <a:cubicBezTo>
                    <a:pt x="652" y="4261"/>
                    <a:pt x="687" y="4255"/>
                    <a:pt x="728" y="4243"/>
                  </a:cubicBezTo>
                  <a:cubicBezTo>
                    <a:pt x="722" y="3711"/>
                    <a:pt x="717" y="3180"/>
                    <a:pt x="712" y="2648"/>
                  </a:cubicBezTo>
                  <a:cubicBezTo>
                    <a:pt x="836" y="2129"/>
                    <a:pt x="514" y="1644"/>
                    <a:pt x="590" y="1129"/>
                  </a:cubicBezTo>
                  <a:cubicBezTo>
                    <a:pt x="453" y="793"/>
                    <a:pt x="522" y="36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744;p125">
              <a:extLst>
                <a:ext uri="{FF2B5EF4-FFF2-40B4-BE49-F238E27FC236}">
                  <a16:creationId xmlns:a16="http://schemas.microsoft.com/office/drawing/2014/main" id="{2F3CB4F7-0B36-52BB-BD0C-741E3A47FB11}"/>
                </a:ext>
              </a:extLst>
            </p:cNvPr>
            <p:cNvSpPr/>
            <p:nvPr/>
          </p:nvSpPr>
          <p:spPr>
            <a:xfrm>
              <a:off x="7659820" y="3059572"/>
              <a:ext cx="12573" cy="20114"/>
            </a:xfrm>
            <a:custGeom>
              <a:avLst/>
              <a:gdLst/>
              <a:ahLst/>
              <a:cxnLst/>
              <a:rect l="l" t="t" r="r" b="b"/>
              <a:pathLst>
                <a:path w="842" h="1347" extrusionOk="0">
                  <a:moveTo>
                    <a:pt x="672" y="0"/>
                  </a:moveTo>
                  <a:cubicBezTo>
                    <a:pt x="415" y="281"/>
                    <a:pt x="236" y="602"/>
                    <a:pt x="175" y="981"/>
                  </a:cubicBezTo>
                  <a:lnTo>
                    <a:pt x="197" y="1003"/>
                  </a:lnTo>
                  <a:lnTo>
                    <a:pt x="197" y="1003"/>
                  </a:lnTo>
                  <a:lnTo>
                    <a:pt x="175" y="983"/>
                  </a:lnTo>
                  <a:cubicBezTo>
                    <a:pt x="35" y="1074"/>
                    <a:pt x="1" y="1197"/>
                    <a:pt x="53" y="1347"/>
                  </a:cubicBezTo>
                  <a:cubicBezTo>
                    <a:pt x="176" y="1276"/>
                    <a:pt x="224" y="1164"/>
                    <a:pt x="221" y="1024"/>
                  </a:cubicBezTo>
                  <a:cubicBezTo>
                    <a:pt x="555" y="763"/>
                    <a:pt x="684" y="377"/>
                    <a:pt x="842" y="8"/>
                  </a:cubicBezTo>
                  <a:lnTo>
                    <a:pt x="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745;p125">
              <a:extLst>
                <a:ext uri="{FF2B5EF4-FFF2-40B4-BE49-F238E27FC236}">
                  <a16:creationId xmlns:a16="http://schemas.microsoft.com/office/drawing/2014/main" id="{12422F00-B0F7-DA13-F14E-6257BD1AB30E}"/>
                </a:ext>
              </a:extLst>
            </p:cNvPr>
            <p:cNvSpPr/>
            <p:nvPr/>
          </p:nvSpPr>
          <p:spPr>
            <a:xfrm>
              <a:off x="7347437" y="3042458"/>
              <a:ext cx="10035" cy="9781"/>
            </a:xfrm>
            <a:custGeom>
              <a:avLst/>
              <a:gdLst/>
              <a:ahLst/>
              <a:cxnLst/>
              <a:rect l="l" t="t" r="r" b="b"/>
              <a:pathLst>
                <a:path w="672" h="655" extrusionOk="0">
                  <a:moveTo>
                    <a:pt x="361" y="1"/>
                  </a:moveTo>
                  <a:cubicBezTo>
                    <a:pt x="191" y="1"/>
                    <a:pt x="136" y="205"/>
                    <a:pt x="56" y="340"/>
                  </a:cubicBezTo>
                  <a:cubicBezTo>
                    <a:pt x="29" y="385"/>
                    <a:pt x="19" y="438"/>
                    <a:pt x="1" y="487"/>
                  </a:cubicBezTo>
                  <a:cubicBezTo>
                    <a:pt x="148" y="625"/>
                    <a:pt x="353" y="587"/>
                    <a:pt x="523" y="654"/>
                  </a:cubicBezTo>
                  <a:cubicBezTo>
                    <a:pt x="538" y="599"/>
                    <a:pt x="554" y="544"/>
                    <a:pt x="569" y="487"/>
                  </a:cubicBezTo>
                  <a:cubicBezTo>
                    <a:pt x="555" y="317"/>
                    <a:pt x="672" y="78"/>
                    <a:pt x="433" y="12"/>
                  </a:cubicBezTo>
                  <a:cubicBezTo>
                    <a:pt x="407" y="4"/>
                    <a:pt x="383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746;p125">
              <a:extLst>
                <a:ext uri="{FF2B5EF4-FFF2-40B4-BE49-F238E27FC236}">
                  <a16:creationId xmlns:a16="http://schemas.microsoft.com/office/drawing/2014/main" id="{2D0FB9D6-0A8E-FEB0-66F2-89549FB74109}"/>
                </a:ext>
              </a:extLst>
            </p:cNvPr>
            <p:cNvSpPr/>
            <p:nvPr/>
          </p:nvSpPr>
          <p:spPr>
            <a:xfrm>
              <a:off x="7420209" y="3176383"/>
              <a:ext cx="8138" cy="13260"/>
            </a:xfrm>
            <a:custGeom>
              <a:avLst/>
              <a:gdLst/>
              <a:ahLst/>
              <a:cxnLst/>
              <a:rect l="l" t="t" r="r" b="b"/>
              <a:pathLst>
                <a:path w="545" h="888" extrusionOk="0">
                  <a:moveTo>
                    <a:pt x="147" y="1"/>
                  </a:moveTo>
                  <a:cubicBezTo>
                    <a:pt x="122" y="1"/>
                    <a:pt x="93" y="9"/>
                    <a:pt x="60" y="28"/>
                  </a:cubicBezTo>
                  <a:cubicBezTo>
                    <a:pt x="0" y="62"/>
                    <a:pt x="39" y="262"/>
                    <a:pt x="32" y="387"/>
                  </a:cubicBezTo>
                  <a:lnTo>
                    <a:pt x="508" y="887"/>
                  </a:lnTo>
                  <a:lnTo>
                    <a:pt x="544" y="563"/>
                  </a:lnTo>
                  <a:cubicBezTo>
                    <a:pt x="496" y="453"/>
                    <a:pt x="447" y="345"/>
                    <a:pt x="399" y="236"/>
                  </a:cubicBezTo>
                  <a:cubicBezTo>
                    <a:pt x="305" y="173"/>
                    <a:pt x="262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747;p125">
              <a:extLst>
                <a:ext uri="{FF2B5EF4-FFF2-40B4-BE49-F238E27FC236}">
                  <a16:creationId xmlns:a16="http://schemas.microsoft.com/office/drawing/2014/main" id="{6304E93D-A150-BD18-B7A4-37A832838FC0}"/>
                </a:ext>
              </a:extLst>
            </p:cNvPr>
            <p:cNvSpPr/>
            <p:nvPr/>
          </p:nvSpPr>
          <p:spPr>
            <a:xfrm>
              <a:off x="7712685" y="2823201"/>
              <a:ext cx="11946" cy="21204"/>
            </a:xfrm>
            <a:custGeom>
              <a:avLst/>
              <a:gdLst/>
              <a:ahLst/>
              <a:cxnLst/>
              <a:rect l="l" t="t" r="r" b="b"/>
              <a:pathLst>
                <a:path w="800" h="1420" extrusionOk="0">
                  <a:moveTo>
                    <a:pt x="518" y="1"/>
                  </a:moveTo>
                  <a:cubicBezTo>
                    <a:pt x="0" y="1"/>
                    <a:pt x="328" y="374"/>
                    <a:pt x="281" y="583"/>
                  </a:cubicBezTo>
                  <a:lnTo>
                    <a:pt x="561" y="1419"/>
                  </a:lnTo>
                  <a:cubicBezTo>
                    <a:pt x="617" y="1414"/>
                    <a:pt x="674" y="1407"/>
                    <a:pt x="730" y="1402"/>
                  </a:cubicBezTo>
                  <a:cubicBezTo>
                    <a:pt x="799" y="917"/>
                    <a:pt x="456" y="488"/>
                    <a:pt x="537" y="1"/>
                  </a:cubicBezTo>
                  <a:cubicBezTo>
                    <a:pt x="530" y="1"/>
                    <a:pt x="524" y="1"/>
                    <a:pt x="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748;p125">
              <a:extLst>
                <a:ext uri="{FF2B5EF4-FFF2-40B4-BE49-F238E27FC236}">
                  <a16:creationId xmlns:a16="http://schemas.microsoft.com/office/drawing/2014/main" id="{FDE71272-0F2C-E63E-DC4A-9C4179CC1624}"/>
                </a:ext>
              </a:extLst>
            </p:cNvPr>
            <p:cNvSpPr/>
            <p:nvPr/>
          </p:nvSpPr>
          <p:spPr>
            <a:xfrm>
              <a:off x="7701724" y="2545420"/>
              <a:ext cx="16545" cy="14514"/>
            </a:xfrm>
            <a:custGeom>
              <a:avLst/>
              <a:gdLst/>
              <a:ahLst/>
              <a:cxnLst/>
              <a:rect l="l" t="t" r="r" b="b"/>
              <a:pathLst>
                <a:path w="1108" h="972" extrusionOk="0">
                  <a:moveTo>
                    <a:pt x="101" y="0"/>
                  </a:moveTo>
                  <a:cubicBezTo>
                    <a:pt x="81" y="44"/>
                    <a:pt x="45" y="80"/>
                    <a:pt x="0" y="101"/>
                  </a:cubicBezTo>
                  <a:cubicBezTo>
                    <a:pt x="29" y="158"/>
                    <a:pt x="57" y="216"/>
                    <a:pt x="85" y="274"/>
                  </a:cubicBezTo>
                  <a:lnTo>
                    <a:pt x="264" y="255"/>
                  </a:lnTo>
                  <a:cubicBezTo>
                    <a:pt x="267" y="367"/>
                    <a:pt x="328" y="418"/>
                    <a:pt x="437" y="423"/>
                  </a:cubicBezTo>
                  <a:cubicBezTo>
                    <a:pt x="488" y="539"/>
                    <a:pt x="539" y="654"/>
                    <a:pt x="590" y="769"/>
                  </a:cubicBezTo>
                  <a:cubicBezTo>
                    <a:pt x="690" y="780"/>
                    <a:pt x="751" y="832"/>
                    <a:pt x="757" y="938"/>
                  </a:cubicBezTo>
                  <a:lnTo>
                    <a:pt x="909" y="971"/>
                  </a:lnTo>
                  <a:lnTo>
                    <a:pt x="1107" y="916"/>
                  </a:lnTo>
                  <a:cubicBezTo>
                    <a:pt x="1038" y="602"/>
                    <a:pt x="885" y="401"/>
                    <a:pt x="583" y="401"/>
                  </a:cubicBezTo>
                  <a:cubicBezTo>
                    <a:pt x="539" y="401"/>
                    <a:pt x="491" y="405"/>
                    <a:pt x="441" y="414"/>
                  </a:cubicBezTo>
                  <a:cubicBezTo>
                    <a:pt x="493" y="277"/>
                    <a:pt x="449" y="237"/>
                    <a:pt x="366" y="237"/>
                  </a:cubicBezTo>
                  <a:cubicBezTo>
                    <a:pt x="338" y="237"/>
                    <a:pt x="306" y="242"/>
                    <a:pt x="271" y="248"/>
                  </a:cubicBezTo>
                  <a:cubicBezTo>
                    <a:pt x="313" y="101"/>
                    <a:pt x="199" y="55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749;p125">
              <a:extLst>
                <a:ext uri="{FF2B5EF4-FFF2-40B4-BE49-F238E27FC236}">
                  <a16:creationId xmlns:a16="http://schemas.microsoft.com/office/drawing/2014/main" id="{B36AF322-EDCC-3356-80B4-B942C5F9D02A}"/>
                </a:ext>
              </a:extLst>
            </p:cNvPr>
            <p:cNvSpPr/>
            <p:nvPr/>
          </p:nvSpPr>
          <p:spPr>
            <a:xfrm>
              <a:off x="7692988" y="2524274"/>
              <a:ext cx="224" cy="164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1" y="0"/>
                  </a:moveTo>
                  <a:lnTo>
                    <a:pt x="0" y="10"/>
                  </a:lnTo>
                  <a:cubicBezTo>
                    <a:pt x="6" y="8"/>
                    <a:pt x="10" y="9"/>
                    <a:pt x="15" y="8"/>
                  </a:cubicBezTo>
                  <a:cubicBezTo>
                    <a:pt x="14" y="5"/>
                    <a:pt x="13" y="2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750;p125">
              <a:extLst>
                <a:ext uri="{FF2B5EF4-FFF2-40B4-BE49-F238E27FC236}">
                  <a16:creationId xmlns:a16="http://schemas.microsoft.com/office/drawing/2014/main" id="{676E2CFD-8A95-29AD-430D-18F3BE622B77}"/>
                </a:ext>
              </a:extLst>
            </p:cNvPr>
            <p:cNvSpPr/>
            <p:nvPr/>
          </p:nvSpPr>
          <p:spPr>
            <a:xfrm>
              <a:off x="7615094" y="3033781"/>
              <a:ext cx="37988" cy="4510"/>
            </a:xfrm>
            <a:custGeom>
              <a:avLst/>
              <a:gdLst/>
              <a:ahLst/>
              <a:cxnLst/>
              <a:rect l="l" t="t" r="r" b="b"/>
              <a:pathLst>
                <a:path w="2544" h="302" extrusionOk="0">
                  <a:moveTo>
                    <a:pt x="2156" y="0"/>
                  </a:moveTo>
                  <a:cubicBezTo>
                    <a:pt x="1894" y="0"/>
                    <a:pt x="1634" y="48"/>
                    <a:pt x="1374" y="84"/>
                  </a:cubicBezTo>
                  <a:lnTo>
                    <a:pt x="51" y="115"/>
                  </a:lnTo>
                  <a:cubicBezTo>
                    <a:pt x="51" y="87"/>
                    <a:pt x="46" y="77"/>
                    <a:pt x="39" y="77"/>
                  </a:cubicBezTo>
                  <a:cubicBezTo>
                    <a:pt x="22" y="77"/>
                    <a:pt x="1" y="162"/>
                    <a:pt x="103" y="162"/>
                  </a:cubicBezTo>
                  <a:cubicBezTo>
                    <a:pt x="109" y="162"/>
                    <a:pt x="115" y="162"/>
                    <a:pt x="122" y="161"/>
                  </a:cubicBezTo>
                  <a:cubicBezTo>
                    <a:pt x="398" y="185"/>
                    <a:pt x="698" y="302"/>
                    <a:pt x="1011" y="302"/>
                  </a:cubicBezTo>
                  <a:cubicBezTo>
                    <a:pt x="1129" y="302"/>
                    <a:pt x="1249" y="285"/>
                    <a:pt x="1371" y="241"/>
                  </a:cubicBezTo>
                  <a:cubicBezTo>
                    <a:pt x="1553" y="249"/>
                    <a:pt x="1738" y="281"/>
                    <a:pt x="1919" y="281"/>
                  </a:cubicBezTo>
                  <a:cubicBezTo>
                    <a:pt x="2138" y="281"/>
                    <a:pt x="2351" y="234"/>
                    <a:pt x="2543" y="42"/>
                  </a:cubicBezTo>
                  <a:cubicBezTo>
                    <a:pt x="2414" y="12"/>
                    <a:pt x="2285" y="0"/>
                    <a:pt x="2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751;p125">
              <a:extLst>
                <a:ext uri="{FF2B5EF4-FFF2-40B4-BE49-F238E27FC236}">
                  <a16:creationId xmlns:a16="http://schemas.microsoft.com/office/drawing/2014/main" id="{3E7F9A49-F79A-4E22-63FA-B049236CC845}"/>
                </a:ext>
              </a:extLst>
            </p:cNvPr>
            <p:cNvSpPr/>
            <p:nvPr/>
          </p:nvSpPr>
          <p:spPr>
            <a:xfrm>
              <a:off x="7247591" y="2786972"/>
              <a:ext cx="209" cy="209"/>
            </a:xfrm>
            <a:custGeom>
              <a:avLst/>
              <a:gdLst/>
              <a:ahLst/>
              <a:cxnLst/>
              <a:rect l="l" t="t" r="r" b="b"/>
              <a:pathLst>
                <a:path w="14" h="14" extrusionOk="0">
                  <a:moveTo>
                    <a:pt x="2" y="0"/>
                  </a:moveTo>
                  <a:cubicBezTo>
                    <a:pt x="2" y="5"/>
                    <a:pt x="2" y="9"/>
                    <a:pt x="1" y="13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752;p125">
              <a:extLst>
                <a:ext uri="{FF2B5EF4-FFF2-40B4-BE49-F238E27FC236}">
                  <a16:creationId xmlns:a16="http://schemas.microsoft.com/office/drawing/2014/main" id="{551B4C5D-2C2B-F65A-3945-243B016BBFA9}"/>
                </a:ext>
              </a:extLst>
            </p:cNvPr>
            <p:cNvSpPr/>
            <p:nvPr/>
          </p:nvSpPr>
          <p:spPr>
            <a:xfrm>
              <a:off x="7240198" y="2781297"/>
              <a:ext cx="7735" cy="5689"/>
            </a:xfrm>
            <a:custGeom>
              <a:avLst/>
              <a:gdLst/>
              <a:ahLst/>
              <a:cxnLst/>
              <a:rect l="l" t="t" r="r" b="b"/>
              <a:pathLst>
                <a:path w="518" h="381" extrusionOk="0">
                  <a:moveTo>
                    <a:pt x="363" y="0"/>
                  </a:moveTo>
                  <a:cubicBezTo>
                    <a:pt x="303" y="0"/>
                    <a:pt x="221" y="30"/>
                    <a:pt x="109" y="99"/>
                  </a:cubicBezTo>
                  <a:cubicBezTo>
                    <a:pt x="73" y="191"/>
                    <a:pt x="37" y="284"/>
                    <a:pt x="0" y="377"/>
                  </a:cubicBezTo>
                  <a:lnTo>
                    <a:pt x="497" y="380"/>
                  </a:lnTo>
                  <a:cubicBezTo>
                    <a:pt x="517" y="169"/>
                    <a:pt x="504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753;p125">
              <a:extLst>
                <a:ext uri="{FF2B5EF4-FFF2-40B4-BE49-F238E27FC236}">
                  <a16:creationId xmlns:a16="http://schemas.microsoft.com/office/drawing/2014/main" id="{A46009D5-4A1A-AAC4-9F80-5B60D8968FE9}"/>
                </a:ext>
              </a:extLst>
            </p:cNvPr>
            <p:cNvSpPr/>
            <p:nvPr/>
          </p:nvSpPr>
          <p:spPr>
            <a:xfrm>
              <a:off x="7405022" y="2750519"/>
              <a:ext cx="153611" cy="93806"/>
            </a:xfrm>
            <a:custGeom>
              <a:avLst/>
              <a:gdLst/>
              <a:ahLst/>
              <a:cxnLst/>
              <a:rect l="l" t="t" r="r" b="b"/>
              <a:pathLst>
                <a:path w="10287" h="6282" extrusionOk="0">
                  <a:moveTo>
                    <a:pt x="4944" y="999"/>
                  </a:moveTo>
                  <a:cubicBezTo>
                    <a:pt x="5006" y="999"/>
                    <a:pt x="5073" y="1015"/>
                    <a:pt x="5147" y="1053"/>
                  </a:cubicBezTo>
                  <a:lnTo>
                    <a:pt x="5147" y="1054"/>
                  </a:lnTo>
                  <a:cubicBezTo>
                    <a:pt x="5059" y="1166"/>
                    <a:pt x="5064" y="1376"/>
                    <a:pt x="4936" y="1459"/>
                  </a:cubicBezTo>
                  <a:cubicBezTo>
                    <a:pt x="4829" y="1529"/>
                    <a:pt x="4744" y="1567"/>
                    <a:pt x="4680" y="1567"/>
                  </a:cubicBezTo>
                  <a:cubicBezTo>
                    <a:pt x="4583" y="1567"/>
                    <a:pt x="4535" y="1479"/>
                    <a:pt x="4527" y="1275"/>
                  </a:cubicBezTo>
                  <a:cubicBezTo>
                    <a:pt x="4648" y="1117"/>
                    <a:pt x="4778" y="999"/>
                    <a:pt x="4944" y="999"/>
                  </a:cubicBezTo>
                  <a:close/>
                  <a:moveTo>
                    <a:pt x="4043" y="1273"/>
                  </a:moveTo>
                  <a:lnTo>
                    <a:pt x="4043" y="1275"/>
                  </a:lnTo>
                  <a:lnTo>
                    <a:pt x="4202" y="1279"/>
                  </a:lnTo>
                  <a:cubicBezTo>
                    <a:pt x="4234" y="1382"/>
                    <a:pt x="4260" y="1485"/>
                    <a:pt x="4300" y="1585"/>
                  </a:cubicBezTo>
                  <a:cubicBezTo>
                    <a:pt x="4378" y="1772"/>
                    <a:pt x="4324" y="1940"/>
                    <a:pt x="4138" y="1959"/>
                  </a:cubicBezTo>
                  <a:cubicBezTo>
                    <a:pt x="4133" y="1959"/>
                    <a:pt x="4127" y="1960"/>
                    <a:pt x="4122" y="1960"/>
                  </a:cubicBezTo>
                  <a:cubicBezTo>
                    <a:pt x="3981" y="1960"/>
                    <a:pt x="4001" y="1761"/>
                    <a:pt x="3957" y="1648"/>
                  </a:cubicBezTo>
                  <a:cubicBezTo>
                    <a:pt x="3900" y="1500"/>
                    <a:pt x="4039" y="1404"/>
                    <a:pt x="4043" y="1273"/>
                  </a:cubicBezTo>
                  <a:close/>
                  <a:moveTo>
                    <a:pt x="2073" y="4178"/>
                  </a:moveTo>
                  <a:lnTo>
                    <a:pt x="2172" y="4249"/>
                  </a:lnTo>
                  <a:cubicBezTo>
                    <a:pt x="2152" y="4292"/>
                    <a:pt x="2132" y="4335"/>
                    <a:pt x="2111" y="4378"/>
                  </a:cubicBezTo>
                  <a:cubicBezTo>
                    <a:pt x="2078" y="4355"/>
                    <a:pt x="2017" y="4332"/>
                    <a:pt x="2017" y="4310"/>
                  </a:cubicBezTo>
                  <a:cubicBezTo>
                    <a:pt x="2018" y="4265"/>
                    <a:pt x="2052" y="4221"/>
                    <a:pt x="2073" y="4178"/>
                  </a:cubicBezTo>
                  <a:close/>
                  <a:moveTo>
                    <a:pt x="9670" y="1"/>
                  </a:moveTo>
                  <a:cubicBezTo>
                    <a:pt x="9570" y="1"/>
                    <a:pt x="9469" y="7"/>
                    <a:pt x="9373" y="9"/>
                  </a:cubicBezTo>
                  <a:cubicBezTo>
                    <a:pt x="8216" y="30"/>
                    <a:pt x="7113" y="281"/>
                    <a:pt x="6065" y="789"/>
                  </a:cubicBezTo>
                  <a:cubicBezTo>
                    <a:pt x="5908" y="865"/>
                    <a:pt x="5769" y="1039"/>
                    <a:pt x="5580" y="1039"/>
                  </a:cubicBezTo>
                  <a:cubicBezTo>
                    <a:pt x="5526" y="1039"/>
                    <a:pt x="5468" y="1025"/>
                    <a:pt x="5404" y="990"/>
                  </a:cubicBezTo>
                  <a:cubicBezTo>
                    <a:pt x="5343" y="830"/>
                    <a:pt x="5545" y="569"/>
                    <a:pt x="5220" y="512"/>
                  </a:cubicBezTo>
                  <a:cubicBezTo>
                    <a:pt x="5022" y="634"/>
                    <a:pt x="4864" y="825"/>
                    <a:pt x="4600" y="825"/>
                  </a:cubicBezTo>
                  <a:cubicBezTo>
                    <a:pt x="4592" y="825"/>
                    <a:pt x="4583" y="825"/>
                    <a:pt x="4575" y="824"/>
                  </a:cubicBezTo>
                  <a:cubicBezTo>
                    <a:pt x="4570" y="824"/>
                    <a:pt x="4566" y="824"/>
                    <a:pt x="4561" y="824"/>
                  </a:cubicBezTo>
                  <a:cubicBezTo>
                    <a:pt x="4383" y="824"/>
                    <a:pt x="4297" y="982"/>
                    <a:pt x="4212" y="1120"/>
                  </a:cubicBezTo>
                  <a:cubicBezTo>
                    <a:pt x="4208" y="1172"/>
                    <a:pt x="4207" y="1224"/>
                    <a:pt x="4206" y="1276"/>
                  </a:cubicBezTo>
                  <a:cubicBezTo>
                    <a:pt x="4206" y="1224"/>
                    <a:pt x="4208" y="1171"/>
                    <a:pt x="4212" y="1119"/>
                  </a:cubicBezTo>
                  <a:lnTo>
                    <a:pt x="4212" y="1119"/>
                  </a:lnTo>
                  <a:cubicBezTo>
                    <a:pt x="4128" y="1139"/>
                    <a:pt x="4060" y="1176"/>
                    <a:pt x="4034" y="1265"/>
                  </a:cubicBezTo>
                  <a:cubicBezTo>
                    <a:pt x="3995" y="1256"/>
                    <a:pt x="3959" y="1252"/>
                    <a:pt x="3925" y="1252"/>
                  </a:cubicBezTo>
                  <a:cubicBezTo>
                    <a:pt x="3745" y="1252"/>
                    <a:pt x="3644" y="1367"/>
                    <a:pt x="3607" y="1571"/>
                  </a:cubicBezTo>
                  <a:cubicBezTo>
                    <a:pt x="3640" y="1806"/>
                    <a:pt x="3696" y="2042"/>
                    <a:pt x="3702" y="2279"/>
                  </a:cubicBezTo>
                  <a:cubicBezTo>
                    <a:pt x="3709" y="2558"/>
                    <a:pt x="3476" y="2702"/>
                    <a:pt x="3281" y="2831"/>
                  </a:cubicBezTo>
                  <a:cubicBezTo>
                    <a:pt x="3239" y="2858"/>
                    <a:pt x="3204" y="2870"/>
                    <a:pt x="3174" y="2870"/>
                  </a:cubicBezTo>
                  <a:cubicBezTo>
                    <a:pt x="3030" y="2870"/>
                    <a:pt x="2992" y="2611"/>
                    <a:pt x="2839" y="2603"/>
                  </a:cubicBezTo>
                  <a:lnTo>
                    <a:pt x="2839" y="2604"/>
                  </a:lnTo>
                  <a:cubicBezTo>
                    <a:pt x="2814" y="2587"/>
                    <a:pt x="2786" y="2578"/>
                    <a:pt x="2757" y="2578"/>
                  </a:cubicBezTo>
                  <a:cubicBezTo>
                    <a:pt x="2734" y="2578"/>
                    <a:pt x="2710" y="2583"/>
                    <a:pt x="2685" y="2594"/>
                  </a:cubicBezTo>
                  <a:cubicBezTo>
                    <a:pt x="2686" y="2710"/>
                    <a:pt x="2687" y="2826"/>
                    <a:pt x="2688" y="2941"/>
                  </a:cubicBezTo>
                  <a:lnTo>
                    <a:pt x="2517" y="3110"/>
                  </a:lnTo>
                  <a:cubicBezTo>
                    <a:pt x="2248" y="2889"/>
                    <a:pt x="2526" y="2677"/>
                    <a:pt x="2528" y="2461"/>
                  </a:cubicBezTo>
                  <a:lnTo>
                    <a:pt x="2528" y="2461"/>
                  </a:lnTo>
                  <a:lnTo>
                    <a:pt x="2195" y="2778"/>
                  </a:lnTo>
                  <a:cubicBezTo>
                    <a:pt x="2195" y="2915"/>
                    <a:pt x="2167" y="3037"/>
                    <a:pt x="2041" y="3118"/>
                  </a:cubicBezTo>
                  <a:cubicBezTo>
                    <a:pt x="2019" y="3324"/>
                    <a:pt x="1898" y="3430"/>
                    <a:pt x="1697" y="3452"/>
                  </a:cubicBezTo>
                  <a:lnTo>
                    <a:pt x="1697" y="3771"/>
                  </a:lnTo>
                  <a:cubicBezTo>
                    <a:pt x="1776" y="3774"/>
                    <a:pt x="1828" y="3813"/>
                    <a:pt x="1807" y="3893"/>
                  </a:cubicBezTo>
                  <a:cubicBezTo>
                    <a:pt x="1800" y="3923"/>
                    <a:pt x="1740" y="3939"/>
                    <a:pt x="1704" y="3961"/>
                  </a:cubicBezTo>
                  <a:lnTo>
                    <a:pt x="1706" y="3961"/>
                  </a:lnTo>
                  <a:cubicBezTo>
                    <a:pt x="1736" y="4017"/>
                    <a:pt x="1727" y="4068"/>
                    <a:pt x="1679" y="4111"/>
                  </a:cubicBezTo>
                  <a:cubicBezTo>
                    <a:pt x="1637" y="4204"/>
                    <a:pt x="1594" y="4297"/>
                    <a:pt x="1552" y="4391"/>
                  </a:cubicBezTo>
                  <a:cubicBezTo>
                    <a:pt x="1691" y="4475"/>
                    <a:pt x="1642" y="4599"/>
                    <a:pt x="1619" y="4717"/>
                  </a:cubicBezTo>
                  <a:cubicBezTo>
                    <a:pt x="1541" y="4763"/>
                    <a:pt x="1464" y="4808"/>
                    <a:pt x="1387" y="4854"/>
                  </a:cubicBezTo>
                  <a:cubicBezTo>
                    <a:pt x="1377" y="4915"/>
                    <a:pt x="1367" y="4976"/>
                    <a:pt x="1358" y="5036"/>
                  </a:cubicBezTo>
                  <a:cubicBezTo>
                    <a:pt x="1795" y="5234"/>
                    <a:pt x="1398" y="5425"/>
                    <a:pt x="1354" y="5621"/>
                  </a:cubicBezTo>
                  <a:cubicBezTo>
                    <a:pt x="1087" y="5643"/>
                    <a:pt x="806" y="5637"/>
                    <a:pt x="686" y="5952"/>
                  </a:cubicBezTo>
                  <a:cubicBezTo>
                    <a:pt x="626" y="5920"/>
                    <a:pt x="566" y="5907"/>
                    <a:pt x="507" y="5907"/>
                  </a:cubicBezTo>
                  <a:cubicBezTo>
                    <a:pt x="407" y="5907"/>
                    <a:pt x="311" y="5946"/>
                    <a:pt x="231" y="6001"/>
                  </a:cubicBezTo>
                  <a:cubicBezTo>
                    <a:pt x="1" y="6165"/>
                    <a:pt x="113" y="6251"/>
                    <a:pt x="327" y="6282"/>
                  </a:cubicBezTo>
                  <a:cubicBezTo>
                    <a:pt x="404" y="6125"/>
                    <a:pt x="649" y="6159"/>
                    <a:pt x="690" y="5965"/>
                  </a:cubicBezTo>
                  <a:cubicBezTo>
                    <a:pt x="964" y="5956"/>
                    <a:pt x="1233" y="5937"/>
                    <a:pt x="1358" y="5631"/>
                  </a:cubicBezTo>
                  <a:cubicBezTo>
                    <a:pt x="1416" y="5646"/>
                    <a:pt x="1464" y="5653"/>
                    <a:pt x="1505" y="5653"/>
                  </a:cubicBezTo>
                  <a:cubicBezTo>
                    <a:pt x="1690" y="5653"/>
                    <a:pt x="1717" y="5505"/>
                    <a:pt x="1667" y="5287"/>
                  </a:cubicBezTo>
                  <a:cubicBezTo>
                    <a:pt x="1689" y="5136"/>
                    <a:pt x="1712" y="4985"/>
                    <a:pt x="1736" y="4833"/>
                  </a:cubicBezTo>
                  <a:cubicBezTo>
                    <a:pt x="1753" y="4832"/>
                    <a:pt x="1769" y="4832"/>
                    <a:pt x="1785" y="4832"/>
                  </a:cubicBezTo>
                  <a:cubicBezTo>
                    <a:pt x="2199" y="4832"/>
                    <a:pt x="2076" y="5066"/>
                    <a:pt x="1941" y="5304"/>
                  </a:cubicBezTo>
                  <a:cubicBezTo>
                    <a:pt x="1983" y="5429"/>
                    <a:pt x="2087" y="5457"/>
                    <a:pt x="2200" y="5468"/>
                  </a:cubicBezTo>
                  <a:cubicBezTo>
                    <a:pt x="2174" y="5121"/>
                    <a:pt x="2287" y="4801"/>
                    <a:pt x="2394" y="4480"/>
                  </a:cubicBezTo>
                  <a:cubicBezTo>
                    <a:pt x="2403" y="4008"/>
                    <a:pt x="2603" y="3583"/>
                    <a:pt x="2724" y="3139"/>
                  </a:cubicBezTo>
                  <a:cubicBezTo>
                    <a:pt x="2731" y="3138"/>
                    <a:pt x="2737" y="3138"/>
                    <a:pt x="2743" y="3138"/>
                  </a:cubicBezTo>
                  <a:cubicBezTo>
                    <a:pt x="2980" y="3138"/>
                    <a:pt x="3080" y="3241"/>
                    <a:pt x="2990" y="3490"/>
                  </a:cubicBezTo>
                  <a:cubicBezTo>
                    <a:pt x="2871" y="3822"/>
                    <a:pt x="2752" y="4154"/>
                    <a:pt x="2633" y="4486"/>
                  </a:cubicBezTo>
                  <a:cubicBezTo>
                    <a:pt x="2695" y="4625"/>
                    <a:pt x="2747" y="4674"/>
                    <a:pt x="2794" y="4674"/>
                  </a:cubicBezTo>
                  <a:cubicBezTo>
                    <a:pt x="2879" y="4674"/>
                    <a:pt x="2946" y="4518"/>
                    <a:pt x="3022" y="4444"/>
                  </a:cubicBezTo>
                  <a:cubicBezTo>
                    <a:pt x="3041" y="4129"/>
                    <a:pt x="3165" y="3853"/>
                    <a:pt x="3352" y="3607"/>
                  </a:cubicBezTo>
                  <a:cubicBezTo>
                    <a:pt x="3391" y="3556"/>
                    <a:pt x="3436" y="3527"/>
                    <a:pt x="3481" y="3527"/>
                  </a:cubicBezTo>
                  <a:cubicBezTo>
                    <a:pt x="3525" y="3527"/>
                    <a:pt x="3571" y="3555"/>
                    <a:pt x="3612" y="3615"/>
                  </a:cubicBezTo>
                  <a:cubicBezTo>
                    <a:pt x="3636" y="3971"/>
                    <a:pt x="3211" y="4223"/>
                    <a:pt x="3384" y="4612"/>
                  </a:cubicBezTo>
                  <a:cubicBezTo>
                    <a:pt x="3738" y="4425"/>
                    <a:pt x="3867" y="4066"/>
                    <a:pt x="3950" y="3730"/>
                  </a:cubicBezTo>
                  <a:cubicBezTo>
                    <a:pt x="3995" y="3550"/>
                    <a:pt x="3968" y="3498"/>
                    <a:pt x="3912" y="3498"/>
                  </a:cubicBezTo>
                  <a:cubicBezTo>
                    <a:pt x="3837" y="3498"/>
                    <a:pt x="3708" y="3593"/>
                    <a:pt x="3631" y="3593"/>
                  </a:cubicBezTo>
                  <a:cubicBezTo>
                    <a:pt x="3625" y="3593"/>
                    <a:pt x="3620" y="3592"/>
                    <a:pt x="3615" y="3591"/>
                  </a:cubicBezTo>
                  <a:cubicBezTo>
                    <a:pt x="3490" y="3087"/>
                    <a:pt x="3885" y="2892"/>
                    <a:pt x="4199" y="2697"/>
                  </a:cubicBezTo>
                  <a:cubicBezTo>
                    <a:pt x="4931" y="2242"/>
                    <a:pt x="5670" y="1791"/>
                    <a:pt x="6440" y="1408"/>
                  </a:cubicBezTo>
                  <a:cubicBezTo>
                    <a:pt x="7525" y="868"/>
                    <a:pt x="8609" y="295"/>
                    <a:pt x="9856" y="295"/>
                  </a:cubicBezTo>
                  <a:cubicBezTo>
                    <a:pt x="9973" y="295"/>
                    <a:pt x="10091" y="300"/>
                    <a:pt x="10212" y="311"/>
                  </a:cubicBezTo>
                  <a:cubicBezTo>
                    <a:pt x="10212" y="311"/>
                    <a:pt x="10212" y="311"/>
                    <a:pt x="10212" y="311"/>
                  </a:cubicBezTo>
                  <a:cubicBezTo>
                    <a:pt x="10228" y="311"/>
                    <a:pt x="10245" y="275"/>
                    <a:pt x="10287" y="229"/>
                  </a:cubicBezTo>
                  <a:cubicBezTo>
                    <a:pt x="10110" y="33"/>
                    <a:pt x="9891" y="1"/>
                    <a:pt x="9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754;p125">
              <a:extLst>
                <a:ext uri="{FF2B5EF4-FFF2-40B4-BE49-F238E27FC236}">
                  <a16:creationId xmlns:a16="http://schemas.microsoft.com/office/drawing/2014/main" id="{8B0FB254-6B2A-7C88-5FBB-B728ABA21F5F}"/>
                </a:ext>
              </a:extLst>
            </p:cNvPr>
            <p:cNvSpPr/>
            <p:nvPr/>
          </p:nvSpPr>
          <p:spPr>
            <a:xfrm>
              <a:off x="7438607" y="3062305"/>
              <a:ext cx="5958" cy="4286"/>
            </a:xfrm>
            <a:custGeom>
              <a:avLst/>
              <a:gdLst/>
              <a:ahLst/>
              <a:cxnLst/>
              <a:rect l="l" t="t" r="r" b="b"/>
              <a:pathLst>
                <a:path w="399" h="287" extrusionOk="0">
                  <a:moveTo>
                    <a:pt x="111" y="0"/>
                  </a:moveTo>
                  <a:cubicBezTo>
                    <a:pt x="105" y="0"/>
                    <a:pt x="99" y="0"/>
                    <a:pt x="94" y="0"/>
                  </a:cubicBezTo>
                  <a:cubicBezTo>
                    <a:pt x="62" y="3"/>
                    <a:pt x="1" y="70"/>
                    <a:pt x="8" y="90"/>
                  </a:cubicBezTo>
                  <a:cubicBezTo>
                    <a:pt x="53" y="233"/>
                    <a:pt x="181" y="271"/>
                    <a:pt x="311" y="286"/>
                  </a:cubicBezTo>
                  <a:cubicBezTo>
                    <a:pt x="312" y="286"/>
                    <a:pt x="312" y="286"/>
                    <a:pt x="313" y="286"/>
                  </a:cubicBezTo>
                  <a:cubicBezTo>
                    <a:pt x="338" y="286"/>
                    <a:pt x="369" y="229"/>
                    <a:pt x="398" y="198"/>
                  </a:cubicBezTo>
                  <a:cubicBezTo>
                    <a:pt x="340" y="75"/>
                    <a:pt x="245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755;p125">
              <a:extLst>
                <a:ext uri="{FF2B5EF4-FFF2-40B4-BE49-F238E27FC236}">
                  <a16:creationId xmlns:a16="http://schemas.microsoft.com/office/drawing/2014/main" id="{CF333908-2391-024E-62C0-1634A3AB38EA}"/>
                </a:ext>
              </a:extLst>
            </p:cNvPr>
            <p:cNvSpPr/>
            <p:nvPr/>
          </p:nvSpPr>
          <p:spPr>
            <a:xfrm>
              <a:off x="7587586" y="2854891"/>
              <a:ext cx="8721" cy="9646"/>
            </a:xfrm>
            <a:custGeom>
              <a:avLst/>
              <a:gdLst/>
              <a:ahLst/>
              <a:cxnLst/>
              <a:rect l="l" t="t" r="r" b="b"/>
              <a:pathLst>
                <a:path w="584" h="646" extrusionOk="0">
                  <a:moveTo>
                    <a:pt x="431" y="1"/>
                  </a:moveTo>
                  <a:cubicBezTo>
                    <a:pt x="383" y="1"/>
                    <a:pt x="289" y="59"/>
                    <a:pt x="252" y="108"/>
                  </a:cubicBezTo>
                  <a:cubicBezTo>
                    <a:pt x="188" y="193"/>
                    <a:pt x="157" y="304"/>
                    <a:pt x="111" y="404"/>
                  </a:cubicBezTo>
                  <a:cubicBezTo>
                    <a:pt x="43" y="471"/>
                    <a:pt x="1" y="548"/>
                    <a:pt x="33" y="645"/>
                  </a:cubicBezTo>
                  <a:cubicBezTo>
                    <a:pt x="39" y="645"/>
                    <a:pt x="45" y="645"/>
                    <a:pt x="51" y="645"/>
                  </a:cubicBezTo>
                  <a:cubicBezTo>
                    <a:pt x="140" y="645"/>
                    <a:pt x="189" y="592"/>
                    <a:pt x="217" y="507"/>
                  </a:cubicBezTo>
                  <a:cubicBezTo>
                    <a:pt x="296" y="433"/>
                    <a:pt x="389" y="368"/>
                    <a:pt x="450" y="281"/>
                  </a:cubicBezTo>
                  <a:cubicBezTo>
                    <a:pt x="508" y="198"/>
                    <a:pt x="583" y="77"/>
                    <a:pt x="449" y="5"/>
                  </a:cubicBezTo>
                  <a:cubicBezTo>
                    <a:pt x="444" y="2"/>
                    <a:pt x="438" y="1"/>
                    <a:pt x="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756;p125">
              <a:extLst>
                <a:ext uri="{FF2B5EF4-FFF2-40B4-BE49-F238E27FC236}">
                  <a16:creationId xmlns:a16="http://schemas.microsoft.com/office/drawing/2014/main" id="{0BBF02AE-5D07-63BA-4AAD-8CAD08EE4C46}"/>
                </a:ext>
              </a:extLst>
            </p:cNvPr>
            <p:cNvSpPr/>
            <p:nvPr/>
          </p:nvSpPr>
          <p:spPr>
            <a:xfrm>
              <a:off x="7779962" y="2601660"/>
              <a:ext cx="17874" cy="21518"/>
            </a:xfrm>
            <a:custGeom>
              <a:avLst/>
              <a:gdLst/>
              <a:ahLst/>
              <a:cxnLst/>
              <a:rect l="l" t="t" r="r" b="b"/>
              <a:pathLst>
                <a:path w="1197" h="1441" extrusionOk="0">
                  <a:moveTo>
                    <a:pt x="320" y="0"/>
                  </a:moveTo>
                  <a:cubicBezTo>
                    <a:pt x="289" y="0"/>
                    <a:pt x="252" y="6"/>
                    <a:pt x="208" y="20"/>
                  </a:cubicBezTo>
                  <a:cubicBezTo>
                    <a:pt x="0" y="132"/>
                    <a:pt x="137" y="240"/>
                    <a:pt x="212" y="350"/>
                  </a:cubicBezTo>
                  <a:cubicBezTo>
                    <a:pt x="266" y="487"/>
                    <a:pt x="312" y="648"/>
                    <a:pt x="425" y="648"/>
                  </a:cubicBezTo>
                  <a:cubicBezTo>
                    <a:pt x="437" y="648"/>
                    <a:pt x="450" y="646"/>
                    <a:pt x="464" y="642"/>
                  </a:cubicBezTo>
                  <a:lnTo>
                    <a:pt x="464" y="642"/>
                  </a:lnTo>
                  <a:cubicBezTo>
                    <a:pt x="462" y="650"/>
                    <a:pt x="462" y="658"/>
                    <a:pt x="464" y="665"/>
                  </a:cubicBezTo>
                  <a:cubicBezTo>
                    <a:pt x="543" y="996"/>
                    <a:pt x="599" y="1373"/>
                    <a:pt x="1043" y="1440"/>
                  </a:cubicBezTo>
                  <a:cubicBezTo>
                    <a:pt x="1169" y="1389"/>
                    <a:pt x="1197" y="1299"/>
                    <a:pt x="1126" y="1192"/>
                  </a:cubicBezTo>
                  <a:cubicBezTo>
                    <a:pt x="995" y="989"/>
                    <a:pt x="855" y="791"/>
                    <a:pt x="718" y="591"/>
                  </a:cubicBezTo>
                  <a:cubicBezTo>
                    <a:pt x="684" y="580"/>
                    <a:pt x="649" y="574"/>
                    <a:pt x="614" y="574"/>
                  </a:cubicBezTo>
                  <a:cubicBezTo>
                    <a:pt x="602" y="574"/>
                    <a:pt x="590" y="574"/>
                    <a:pt x="578" y="576"/>
                  </a:cubicBezTo>
                  <a:cubicBezTo>
                    <a:pt x="595" y="562"/>
                    <a:pt x="613" y="545"/>
                    <a:pt x="633" y="526"/>
                  </a:cubicBezTo>
                  <a:cubicBezTo>
                    <a:pt x="614" y="468"/>
                    <a:pt x="596" y="410"/>
                    <a:pt x="578" y="352"/>
                  </a:cubicBezTo>
                  <a:cubicBezTo>
                    <a:pt x="501" y="225"/>
                    <a:pt x="512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757;p125">
              <a:extLst>
                <a:ext uri="{FF2B5EF4-FFF2-40B4-BE49-F238E27FC236}">
                  <a16:creationId xmlns:a16="http://schemas.microsoft.com/office/drawing/2014/main" id="{127CF8A4-8254-1911-3630-DA291D06AFD8}"/>
                </a:ext>
              </a:extLst>
            </p:cNvPr>
            <p:cNvSpPr/>
            <p:nvPr/>
          </p:nvSpPr>
          <p:spPr>
            <a:xfrm>
              <a:off x="7663569" y="2463120"/>
              <a:ext cx="1553" cy="836"/>
            </a:xfrm>
            <a:custGeom>
              <a:avLst/>
              <a:gdLst/>
              <a:ahLst/>
              <a:cxnLst/>
              <a:rect l="l" t="t" r="r" b="b"/>
              <a:pathLst>
                <a:path w="104" h="56" extrusionOk="0">
                  <a:moveTo>
                    <a:pt x="47" y="1"/>
                  </a:moveTo>
                  <a:cubicBezTo>
                    <a:pt x="35" y="1"/>
                    <a:pt x="20" y="8"/>
                    <a:pt x="0" y="27"/>
                  </a:cubicBezTo>
                  <a:lnTo>
                    <a:pt x="103" y="56"/>
                  </a:lnTo>
                  <a:cubicBezTo>
                    <a:pt x="87" y="33"/>
                    <a:pt x="73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758;p125">
              <a:extLst>
                <a:ext uri="{FF2B5EF4-FFF2-40B4-BE49-F238E27FC236}">
                  <a16:creationId xmlns:a16="http://schemas.microsoft.com/office/drawing/2014/main" id="{AC0D5D5C-43C2-AD96-47E0-48B192A05A1F}"/>
                </a:ext>
              </a:extLst>
            </p:cNvPr>
            <p:cNvSpPr/>
            <p:nvPr/>
          </p:nvSpPr>
          <p:spPr>
            <a:xfrm>
              <a:off x="7665107" y="2463942"/>
              <a:ext cx="567" cy="343"/>
            </a:xfrm>
            <a:custGeom>
              <a:avLst/>
              <a:gdLst/>
              <a:ahLst/>
              <a:cxnLst/>
              <a:rect l="l" t="t" r="r" b="b"/>
              <a:pathLst>
                <a:path w="38" h="23" extrusionOk="0">
                  <a:moveTo>
                    <a:pt x="0" y="1"/>
                  </a:moveTo>
                  <a:lnTo>
                    <a:pt x="0" y="1"/>
                  </a:lnTo>
                  <a:cubicBezTo>
                    <a:pt x="6" y="11"/>
                    <a:pt x="14" y="19"/>
                    <a:pt x="25" y="23"/>
                  </a:cubicBezTo>
                  <a:lnTo>
                    <a:pt x="38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759;p125">
              <a:extLst>
                <a:ext uri="{FF2B5EF4-FFF2-40B4-BE49-F238E27FC236}">
                  <a16:creationId xmlns:a16="http://schemas.microsoft.com/office/drawing/2014/main" id="{48412A54-AB7D-4ECB-24C6-D34E2B96445F}"/>
                </a:ext>
              </a:extLst>
            </p:cNvPr>
            <p:cNvSpPr/>
            <p:nvPr/>
          </p:nvSpPr>
          <p:spPr>
            <a:xfrm>
              <a:off x="7779708" y="2515373"/>
              <a:ext cx="9333" cy="6436"/>
            </a:xfrm>
            <a:custGeom>
              <a:avLst/>
              <a:gdLst/>
              <a:ahLst/>
              <a:cxnLst/>
              <a:rect l="l" t="t" r="r" b="b"/>
              <a:pathLst>
                <a:path w="625" h="431" extrusionOk="0">
                  <a:moveTo>
                    <a:pt x="228" y="0"/>
                  </a:moveTo>
                  <a:lnTo>
                    <a:pt x="228" y="0"/>
                  </a:lnTo>
                  <a:cubicBezTo>
                    <a:pt x="1" y="232"/>
                    <a:pt x="39" y="337"/>
                    <a:pt x="391" y="431"/>
                  </a:cubicBezTo>
                  <a:cubicBezTo>
                    <a:pt x="624" y="179"/>
                    <a:pt x="346" y="119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760;p125">
              <a:extLst>
                <a:ext uri="{FF2B5EF4-FFF2-40B4-BE49-F238E27FC236}">
                  <a16:creationId xmlns:a16="http://schemas.microsoft.com/office/drawing/2014/main" id="{850A399D-EDFA-1CCB-F665-7F47A9316282}"/>
                </a:ext>
              </a:extLst>
            </p:cNvPr>
            <p:cNvSpPr/>
            <p:nvPr/>
          </p:nvSpPr>
          <p:spPr>
            <a:xfrm>
              <a:off x="7775601" y="2510535"/>
              <a:ext cx="6496" cy="6227"/>
            </a:xfrm>
            <a:custGeom>
              <a:avLst/>
              <a:gdLst/>
              <a:ahLst/>
              <a:cxnLst/>
              <a:rect l="l" t="t" r="r" b="b"/>
              <a:pathLst>
                <a:path w="435" h="417" extrusionOk="0">
                  <a:moveTo>
                    <a:pt x="173" y="1"/>
                  </a:moveTo>
                  <a:cubicBezTo>
                    <a:pt x="127" y="1"/>
                    <a:pt x="71" y="26"/>
                    <a:pt x="1" y="90"/>
                  </a:cubicBezTo>
                  <a:cubicBezTo>
                    <a:pt x="49" y="250"/>
                    <a:pt x="94" y="416"/>
                    <a:pt x="203" y="416"/>
                  </a:cubicBezTo>
                  <a:cubicBezTo>
                    <a:pt x="260" y="416"/>
                    <a:pt x="334" y="371"/>
                    <a:pt x="435" y="255"/>
                  </a:cubicBezTo>
                  <a:cubicBezTo>
                    <a:pt x="347" y="170"/>
                    <a:pt x="292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761;p125">
              <a:extLst>
                <a:ext uri="{FF2B5EF4-FFF2-40B4-BE49-F238E27FC236}">
                  <a16:creationId xmlns:a16="http://schemas.microsoft.com/office/drawing/2014/main" id="{DFA43D6B-27F0-E852-A670-7AF333113FA1}"/>
                </a:ext>
              </a:extLst>
            </p:cNvPr>
            <p:cNvSpPr/>
            <p:nvPr/>
          </p:nvSpPr>
          <p:spPr>
            <a:xfrm>
              <a:off x="7767746" y="2574302"/>
              <a:ext cx="6257" cy="5659"/>
            </a:xfrm>
            <a:custGeom>
              <a:avLst/>
              <a:gdLst/>
              <a:ahLst/>
              <a:cxnLst/>
              <a:rect l="l" t="t" r="r" b="b"/>
              <a:pathLst>
                <a:path w="419" h="379" extrusionOk="0">
                  <a:moveTo>
                    <a:pt x="201" y="1"/>
                  </a:moveTo>
                  <a:lnTo>
                    <a:pt x="201" y="1"/>
                  </a:lnTo>
                  <a:cubicBezTo>
                    <a:pt x="134" y="75"/>
                    <a:pt x="68" y="150"/>
                    <a:pt x="1" y="225"/>
                  </a:cubicBezTo>
                  <a:cubicBezTo>
                    <a:pt x="22" y="294"/>
                    <a:pt x="33" y="378"/>
                    <a:pt x="98" y="378"/>
                  </a:cubicBezTo>
                  <a:cubicBezTo>
                    <a:pt x="121" y="378"/>
                    <a:pt x="150" y="368"/>
                    <a:pt x="188" y="343"/>
                  </a:cubicBezTo>
                  <a:cubicBezTo>
                    <a:pt x="419" y="237"/>
                    <a:pt x="272" y="118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762;p125">
              <a:extLst>
                <a:ext uri="{FF2B5EF4-FFF2-40B4-BE49-F238E27FC236}">
                  <a16:creationId xmlns:a16="http://schemas.microsoft.com/office/drawing/2014/main" id="{3E5C6E4F-DD2C-5D5F-F066-D48B2B9F4F98}"/>
                </a:ext>
              </a:extLst>
            </p:cNvPr>
            <p:cNvSpPr/>
            <p:nvPr/>
          </p:nvSpPr>
          <p:spPr>
            <a:xfrm>
              <a:off x="7660432" y="3079673"/>
              <a:ext cx="269" cy="32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2" y="1"/>
                  </a:moveTo>
                  <a:cubicBezTo>
                    <a:pt x="7" y="3"/>
                    <a:pt x="5" y="6"/>
                    <a:pt x="1" y="8"/>
                  </a:cubicBezTo>
                  <a:cubicBezTo>
                    <a:pt x="3" y="13"/>
                    <a:pt x="5" y="17"/>
                    <a:pt x="7" y="22"/>
                  </a:cubicBezTo>
                  <a:cubicBezTo>
                    <a:pt x="11" y="22"/>
                    <a:pt x="14" y="21"/>
                    <a:pt x="17" y="19"/>
                  </a:cubicBezTo>
                  <a:cubicBezTo>
                    <a:pt x="15" y="13"/>
                    <a:pt x="14" y="7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763;p125">
              <a:extLst>
                <a:ext uri="{FF2B5EF4-FFF2-40B4-BE49-F238E27FC236}">
                  <a16:creationId xmlns:a16="http://schemas.microsoft.com/office/drawing/2014/main" id="{76B2B623-DB82-C0A1-F46D-291C95D5B832}"/>
                </a:ext>
              </a:extLst>
            </p:cNvPr>
            <p:cNvSpPr/>
            <p:nvPr/>
          </p:nvSpPr>
          <p:spPr>
            <a:xfrm>
              <a:off x="7560108" y="2753730"/>
              <a:ext cx="5674" cy="3987"/>
            </a:xfrm>
            <a:custGeom>
              <a:avLst/>
              <a:gdLst/>
              <a:ahLst/>
              <a:cxnLst/>
              <a:rect l="l" t="t" r="r" b="b"/>
              <a:pathLst>
                <a:path w="380" h="267" extrusionOk="0">
                  <a:moveTo>
                    <a:pt x="159" y="0"/>
                  </a:moveTo>
                  <a:cubicBezTo>
                    <a:pt x="151" y="0"/>
                    <a:pt x="144" y="0"/>
                    <a:pt x="137" y="1"/>
                  </a:cubicBezTo>
                  <a:cubicBezTo>
                    <a:pt x="76" y="6"/>
                    <a:pt x="20" y="56"/>
                    <a:pt x="1" y="65"/>
                  </a:cubicBezTo>
                  <a:cubicBezTo>
                    <a:pt x="74" y="246"/>
                    <a:pt x="177" y="266"/>
                    <a:pt x="276" y="266"/>
                  </a:cubicBezTo>
                  <a:cubicBezTo>
                    <a:pt x="279" y="266"/>
                    <a:pt x="282" y="266"/>
                    <a:pt x="285" y="266"/>
                  </a:cubicBezTo>
                  <a:cubicBezTo>
                    <a:pt x="315" y="266"/>
                    <a:pt x="379" y="177"/>
                    <a:pt x="370" y="150"/>
                  </a:cubicBezTo>
                  <a:cubicBezTo>
                    <a:pt x="339" y="59"/>
                    <a:pt x="253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764;p125">
              <a:extLst>
                <a:ext uri="{FF2B5EF4-FFF2-40B4-BE49-F238E27FC236}">
                  <a16:creationId xmlns:a16="http://schemas.microsoft.com/office/drawing/2014/main" id="{C03B1214-8994-EFF8-8D8E-7E77AB02A5B3}"/>
                </a:ext>
              </a:extLst>
            </p:cNvPr>
            <p:cNvSpPr/>
            <p:nvPr/>
          </p:nvSpPr>
          <p:spPr>
            <a:xfrm>
              <a:off x="7717718" y="2558666"/>
              <a:ext cx="16426" cy="15694"/>
            </a:xfrm>
            <a:custGeom>
              <a:avLst/>
              <a:gdLst/>
              <a:ahLst/>
              <a:cxnLst/>
              <a:rect l="l" t="t" r="r" b="b"/>
              <a:pathLst>
                <a:path w="1100" h="1051" extrusionOk="0">
                  <a:moveTo>
                    <a:pt x="157" y="1"/>
                  </a:moveTo>
                  <a:cubicBezTo>
                    <a:pt x="124" y="1"/>
                    <a:pt x="86" y="10"/>
                    <a:pt x="41" y="32"/>
                  </a:cubicBezTo>
                  <a:cubicBezTo>
                    <a:pt x="29" y="56"/>
                    <a:pt x="1" y="88"/>
                    <a:pt x="8" y="99"/>
                  </a:cubicBezTo>
                  <a:cubicBezTo>
                    <a:pt x="33" y="141"/>
                    <a:pt x="69" y="175"/>
                    <a:pt x="101" y="211"/>
                  </a:cubicBezTo>
                  <a:cubicBezTo>
                    <a:pt x="174" y="292"/>
                    <a:pt x="248" y="369"/>
                    <a:pt x="366" y="377"/>
                  </a:cubicBezTo>
                  <a:cubicBezTo>
                    <a:pt x="372" y="483"/>
                    <a:pt x="428" y="538"/>
                    <a:pt x="534" y="542"/>
                  </a:cubicBezTo>
                  <a:cubicBezTo>
                    <a:pt x="538" y="650"/>
                    <a:pt x="590" y="708"/>
                    <a:pt x="700" y="708"/>
                  </a:cubicBezTo>
                  <a:cubicBezTo>
                    <a:pt x="701" y="708"/>
                    <a:pt x="702" y="708"/>
                    <a:pt x="703" y="708"/>
                  </a:cubicBezTo>
                  <a:lnTo>
                    <a:pt x="703" y="708"/>
                  </a:lnTo>
                  <a:cubicBezTo>
                    <a:pt x="700" y="810"/>
                    <a:pt x="733" y="876"/>
                    <a:pt x="829" y="876"/>
                  </a:cubicBezTo>
                  <a:cubicBezTo>
                    <a:pt x="843" y="876"/>
                    <a:pt x="858" y="875"/>
                    <a:pt x="874" y="872"/>
                  </a:cubicBezTo>
                  <a:lnTo>
                    <a:pt x="874" y="872"/>
                  </a:lnTo>
                  <a:cubicBezTo>
                    <a:pt x="860" y="979"/>
                    <a:pt x="878" y="1051"/>
                    <a:pt x="967" y="1051"/>
                  </a:cubicBezTo>
                  <a:cubicBezTo>
                    <a:pt x="989" y="1051"/>
                    <a:pt x="1017" y="1046"/>
                    <a:pt x="1049" y="1036"/>
                  </a:cubicBezTo>
                  <a:cubicBezTo>
                    <a:pt x="1100" y="901"/>
                    <a:pt x="1083" y="835"/>
                    <a:pt x="1001" y="835"/>
                  </a:cubicBezTo>
                  <a:cubicBezTo>
                    <a:pt x="971" y="835"/>
                    <a:pt x="932" y="844"/>
                    <a:pt x="885" y="861"/>
                  </a:cubicBezTo>
                  <a:cubicBezTo>
                    <a:pt x="930" y="732"/>
                    <a:pt x="913" y="667"/>
                    <a:pt x="832" y="667"/>
                  </a:cubicBezTo>
                  <a:cubicBezTo>
                    <a:pt x="803" y="667"/>
                    <a:pt x="765" y="675"/>
                    <a:pt x="719" y="692"/>
                  </a:cubicBezTo>
                  <a:cubicBezTo>
                    <a:pt x="768" y="561"/>
                    <a:pt x="742" y="504"/>
                    <a:pt x="661" y="504"/>
                  </a:cubicBezTo>
                  <a:cubicBezTo>
                    <a:pt x="632" y="504"/>
                    <a:pt x="595" y="512"/>
                    <a:pt x="552" y="526"/>
                  </a:cubicBezTo>
                  <a:cubicBezTo>
                    <a:pt x="595" y="396"/>
                    <a:pt x="559" y="346"/>
                    <a:pt x="474" y="346"/>
                  </a:cubicBezTo>
                  <a:cubicBezTo>
                    <a:pt x="451" y="346"/>
                    <a:pt x="426" y="350"/>
                    <a:pt x="397" y="356"/>
                  </a:cubicBezTo>
                  <a:cubicBezTo>
                    <a:pt x="409" y="343"/>
                    <a:pt x="420" y="330"/>
                    <a:pt x="418" y="319"/>
                  </a:cubicBezTo>
                  <a:cubicBezTo>
                    <a:pt x="410" y="280"/>
                    <a:pt x="388" y="243"/>
                    <a:pt x="372" y="205"/>
                  </a:cubicBezTo>
                  <a:cubicBezTo>
                    <a:pt x="320" y="100"/>
                    <a:pt x="264" y="1"/>
                    <a:pt x="1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765;p125">
              <a:extLst>
                <a:ext uri="{FF2B5EF4-FFF2-40B4-BE49-F238E27FC236}">
                  <a16:creationId xmlns:a16="http://schemas.microsoft.com/office/drawing/2014/main" id="{68C91DA7-DE57-3988-50F3-147DFC4AB347}"/>
                </a:ext>
              </a:extLst>
            </p:cNvPr>
            <p:cNvSpPr/>
            <p:nvPr/>
          </p:nvSpPr>
          <p:spPr>
            <a:xfrm>
              <a:off x="7567978" y="2757478"/>
              <a:ext cx="2494" cy="1583"/>
            </a:xfrm>
            <a:custGeom>
              <a:avLst/>
              <a:gdLst/>
              <a:ahLst/>
              <a:cxnLst/>
              <a:rect l="l" t="t" r="r" b="b"/>
              <a:pathLst>
                <a:path w="167" h="106" extrusionOk="0">
                  <a:moveTo>
                    <a:pt x="114" y="0"/>
                  </a:moveTo>
                  <a:cubicBezTo>
                    <a:pt x="113" y="0"/>
                    <a:pt x="112" y="1"/>
                    <a:pt x="112" y="1"/>
                  </a:cubicBezTo>
                  <a:cubicBezTo>
                    <a:pt x="73" y="10"/>
                    <a:pt x="37" y="35"/>
                    <a:pt x="0" y="53"/>
                  </a:cubicBezTo>
                  <a:cubicBezTo>
                    <a:pt x="17" y="71"/>
                    <a:pt x="40" y="106"/>
                    <a:pt x="54" y="106"/>
                  </a:cubicBezTo>
                  <a:cubicBezTo>
                    <a:pt x="55" y="106"/>
                    <a:pt x="55" y="106"/>
                    <a:pt x="56" y="106"/>
                  </a:cubicBezTo>
                  <a:cubicBezTo>
                    <a:pt x="94" y="97"/>
                    <a:pt x="131" y="71"/>
                    <a:pt x="167" y="53"/>
                  </a:cubicBezTo>
                  <a:cubicBezTo>
                    <a:pt x="150" y="36"/>
                    <a:pt x="128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766;p125">
              <a:extLst>
                <a:ext uri="{FF2B5EF4-FFF2-40B4-BE49-F238E27FC236}">
                  <a16:creationId xmlns:a16="http://schemas.microsoft.com/office/drawing/2014/main" id="{9B470486-A2CF-C860-3BA9-B84304B06ED5}"/>
                </a:ext>
              </a:extLst>
            </p:cNvPr>
            <p:cNvSpPr/>
            <p:nvPr/>
          </p:nvSpPr>
          <p:spPr>
            <a:xfrm>
              <a:off x="7265660" y="2865822"/>
              <a:ext cx="3509" cy="3106"/>
            </a:xfrm>
            <a:custGeom>
              <a:avLst/>
              <a:gdLst/>
              <a:ahLst/>
              <a:cxnLst/>
              <a:rect l="l" t="t" r="r" b="b"/>
              <a:pathLst>
                <a:path w="235" h="208" extrusionOk="0">
                  <a:moveTo>
                    <a:pt x="104" y="1"/>
                  </a:moveTo>
                  <a:cubicBezTo>
                    <a:pt x="88" y="1"/>
                    <a:pt x="72" y="9"/>
                    <a:pt x="56" y="31"/>
                  </a:cubicBezTo>
                  <a:cubicBezTo>
                    <a:pt x="0" y="105"/>
                    <a:pt x="112" y="154"/>
                    <a:pt x="163" y="207"/>
                  </a:cubicBezTo>
                  <a:cubicBezTo>
                    <a:pt x="143" y="141"/>
                    <a:pt x="169" y="105"/>
                    <a:pt x="234" y="93"/>
                  </a:cubicBezTo>
                  <a:cubicBezTo>
                    <a:pt x="191" y="69"/>
                    <a:pt x="148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767;p125">
              <a:extLst>
                <a:ext uri="{FF2B5EF4-FFF2-40B4-BE49-F238E27FC236}">
                  <a16:creationId xmlns:a16="http://schemas.microsoft.com/office/drawing/2014/main" id="{2EE34C2D-705D-6AB4-4E99-3F362D442038}"/>
                </a:ext>
              </a:extLst>
            </p:cNvPr>
            <p:cNvSpPr/>
            <p:nvPr/>
          </p:nvSpPr>
          <p:spPr>
            <a:xfrm>
              <a:off x="7586630" y="2864717"/>
              <a:ext cx="1224" cy="1015"/>
            </a:xfrm>
            <a:custGeom>
              <a:avLst/>
              <a:gdLst/>
              <a:ahLst/>
              <a:cxnLst/>
              <a:rect l="l" t="t" r="r" b="b"/>
              <a:pathLst>
                <a:path w="82" h="68" extrusionOk="0">
                  <a:moveTo>
                    <a:pt x="68" y="0"/>
                  </a:moveTo>
                  <a:cubicBezTo>
                    <a:pt x="22" y="0"/>
                    <a:pt x="0" y="22"/>
                    <a:pt x="9" y="67"/>
                  </a:cubicBezTo>
                  <a:cubicBezTo>
                    <a:pt x="9" y="68"/>
                    <a:pt x="14" y="68"/>
                    <a:pt x="20" y="68"/>
                  </a:cubicBezTo>
                  <a:cubicBezTo>
                    <a:pt x="33" y="68"/>
                    <a:pt x="54" y="66"/>
                    <a:pt x="59" y="60"/>
                  </a:cubicBezTo>
                  <a:cubicBezTo>
                    <a:pt x="69" y="42"/>
                    <a:pt x="77" y="21"/>
                    <a:pt x="81" y="1"/>
                  </a:cubicBezTo>
                  <a:cubicBezTo>
                    <a:pt x="76" y="1"/>
                    <a:pt x="72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768;p125">
              <a:extLst>
                <a:ext uri="{FF2B5EF4-FFF2-40B4-BE49-F238E27FC236}">
                  <a16:creationId xmlns:a16="http://schemas.microsoft.com/office/drawing/2014/main" id="{0F2A960A-37B2-5AED-4BF4-6019350EC6BF}"/>
                </a:ext>
              </a:extLst>
            </p:cNvPr>
            <p:cNvSpPr/>
            <p:nvPr/>
          </p:nvSpPr>
          <p:spPr>
            <a:xfrm>
              <a:off x="7587840" y="2864523"/>
              <a:ext cx="284" cy="22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4" y="1"/>
                  </a:moveTo>
                  <a:cubicBezTo>
                    <a:pt x="2" y="4"/>
                    <a:pt x="1" y="10"/>
                    <a:pt x="0" y="14"/>
                  </a:cubicBezTo>
                  <a:cubicBezTo>
                    <a:pt x="2" y="14"/>
                    <a:pt x="4" y="14"/>
                    <a:pt x="6" y="14"/>
                  </a:cubicBezTo>
                  <a:cubicBezTo>
                    <a:pt x="10" y="14"/>
                    <a:pt x="15" y="14"/>
                    <a:pt x="19" y="14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769;p125">
              <a:extLst>
                <a:ext uri="{FF2B5EF4-FFF2-40B4-BE49-F238E27FC236}">
                  <a16:creationId xmlns:a16="http://schemas.microsoft.com/office/drawing/2014/main" id="{46351F43-934B-E587-2DEB-78A31074EF23}"/>
                </a:ext>
              </a:extLst>
            </p:cNvPr>
            <p:cNvSpPr/>
            <p:nvPr/>
          </p:nvSpPr>
          <p:spPr>
            <a:xfrm>
              <a:off x="7230118" y="2857116"/>
              <a:ext cx="30" cy="45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1" y="0"/>
                  </a:moveTo>
                  <a:cubicBezTo>
                    <a:pt x="1" y="1"/>
                    <a:pt x="1" y="1"/>
                    <a:pt x="1" y="2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770;p125">
              <a:extLst>
                <a:ext uri="{FF2B5EF4-FFF2-40B4-BE49-F238E27FC236}">
                  <a16:creationId xmlns:a16="http://schemas.microsoft.com/office/drawing/2014/main" id="{446894B7-4B3E-A1C6-049E-2806B881C2F8}"/>
                </a:ext>
              </a:extLst>
            </p:cNvPr>
            <p:cNvSpPr/>
            <p:nvPr/>
          </p:nvSpPr>
          <p:spPr>
            <a:xfrm>
              <a:off x="7230133" y="2856892"/>
              <a:ext cx="2076" cy="2001"/>
            </a:xfrm>
            <a:custGeom>
              <a:avLst/>
              <a:gdLst/>
              <a:ahLst/>
              <a:cxnLst/>
              <a:rect l="l" t="t" r="r" b="b"/>
              <a:pathLst>
                <a:path w="139" h="134" extrusionOk="0">
                  <a:moveTo>
                    <a:pt x="56" y="0"/>
                  </a:moveTo>
                  <a:cubicBezTo>
                    <a:pt x="39" y="0"/>
                    <a:pt x="19" y="5"/>
                    <a:pt x="1" y="15"/>
                  </a:cubicBezTo>
                  <a:cubicBezTo>
                    <a:pt x="19" y="51"/>
                    <a:pt x="25" y="133"/>
                    <a:pt x="55" y="133"/>
                  </a:cubicBezTo>
                  <a:cubicBezTo>
                    <a:pt x="69" y="133"/>
                    <a:pt x="89" y="114"/>
                    <a:pt x="119" y="62"/>
                  </a:cubicBezTo>
                  <a:cubicBezTo>
                    <a:pt x="138" y="29"/>
                    <a:pt x="102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771;p125">
              <a:extLst>
                <a:ext uri="{FF2B5EF4-FFF2-40B4-BE49-F238E27FC236}">
                  <a16:creationId xmlns:a16="http://schemas.microsoft.com/office/drawing/2014/main" id="{5DE4022E-34FB-5238-3599-E3A36E393AF8}"/>
                </a:ext>
              </a:extLst>
            </p:cNvPr>
            <p:cNvSpPr/>
            <p:nvPr/>
          </p:nvSpPr>
          <p:spPr>
            <a:xfrm>
              <a:off x="7587885" y="2864508"/>
              <a:ext cx="239" cy="239"/>
            </a:xfrm>
            <a:custGeom>
              <a:avLst/>
              <a:gdLst/>
              <a:ahLst/>
              <a:cxnLst/>
              <a:rect l="l" t="t" r="r" b="b"/>
              <a:pathLst>
                <a:path w="16" h="16" extrusionOk="0">
                  <a:moveTo>
                    <a:pt x="13" y="1"/>
                  </a:moveTo>
                  <a:cubicBezTo>
                    <a:pt x="10" y="1"/>
                    <a:pt x="7" y="1"/>
                    <a:pt x="5" y="1"/>
                  </a:cubicBezTo>
                  <a:cubicBezTo>
                    <a:pt x="3" y="1"/>
                    <a:pt x="2" y="1"/>
                    <a:pt x="1" y="1"/>
                  </a:cubicBezTo>
                  <a:lnTo>
                    <a:pt x="1" y="1"/>
                  </a:lnTo>
                  <a:lnTo>
                    <a:pt x="16" y="15"/>
                  </a:lnTo>
                  <a:cubicBezTo>
                    <a:pt x="14" y="11"/>
                    <a:pt x="15" y="6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772;p125">
              <a:extLst>
                <a:ext uri="{FF2B5EF4-FFF2-40B4-BE49-F238E27FC236}">
                  <a16:creationId xmlns:a16="http://schemas.microsoft.com/office/drawing/2014/main" id="{CE7A276F-7F0E-1E19-B0FA-938297F4601E}"/>
                </a:ext>
              </a:extLst>
            </p:cNvPr>
            <p:cNvSpPr/>
            <p:nvPr/>
          </p:nvSpPr>
          <p:spPr>
            <a:xfrm>
              <a:off x="7787488" y="2523169"/>
              <a:ext cx="5122" cy="4689"/>
            </a:xfrm>
            <a:custGeom>
              <a:avLst/>
              <a:gdLst/>
              <a:ahLst/>
              <a:cxnLst/>
              <a:rect l="l" t="t" r="r" b="b"/>
              <a:pathLst>
                <a:path w="343" h="314" extrusionOk="0">
                  <a:moveTo>
                    <a:pt x="179" y="1"/>
                  </a:moveTo>
                  <a:cubicBezTo>
                    <a:pt x="133" y="1"/>
                    <a:pt x="89" y="29"/>
                    <a:pt x="46" y="85"/>
                  </a:cubicBezTo>
                  <a:cubicBezTo>
                    <a:pt x="1" y="210"/>
                    <a:pt x="43" y="314"/>
                    <a:pt x="166" y="314"/>
                  </a:cubicBezTo>
                  <a:cubicBezTo>
                    <a:pt x="169" y="314"/>
                    <a:pt x="171" y="314"/>
                    <a:pt x="174" y="314"/>
                  </a:cubicBezTo>
                  <a:cubicBezTo>
                    <a:pt x="300" y="310"/>
                    <a:pt x="343" y="199"/>
                    <a:pt x="309" y="73"/>
                  </a:cubicBezTo>
                  <a:cubicBezTo>
                    <a:pt x="264" y="25"/>
                    <a:pt x="221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773;p125">
              <a:extLst>
                <a:ext uri="{FF2B5EF4-FFF2-40B4-BE49-F238E27FC236}">
                  <a16:creationId xmlns:a16="http://schemas.microsoft.com/office/drawing/2014/main" id="{2BA67F94-1A02-0EE1-6025-4937878B1AD5}"/>
                </a:ext>
              </a:extLst>
            </p:cNvPr>
            <p:cNvSpPr/>
            <p:nvPr/>
          </p:nvSpPr>
          <p:spPr>
            <a:xfrm>
              <a:off x="7407978" y="2808611"/>
              <a:ext cx="1180" cy="821"/>
            </a:xfrm>
            <a:custGeom>
              <a:avLst/>
              <a:gdLst/>
              <a:ahLst/>
              <a:cxnLst/>
              <a:rect l="l" t="t" r="r" b="b"/>
              <a:pathLst>
                <a:path w="79" h="55" extrusionOk="0">
                  <a:moveTo>
                    <a:pt x="28" y="0"/>
                  </a:moveTo>
                  <a:cubicBezTo>
                    <a:pt x="24" y="0"/>
                    <a:pt x="11" y="30"/>
                    <a:pt x="0" y="54"/>
                  </a:cubicBezTo>
                  <a:cubicBezTo>
                    <a:pt x="66" y="37"/>
                    <a:pt x="79" y="17"/>
                    <a:pt x="28" y="0"/>
                  </a:cubicBezTo>
                  <a:cubicBezTo>
                    <a:pt x="28" y="0"/>
                    <a:pt x="28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774;p125">
              <a:extLst>
                <a:ext uri="{FF2B5EF4-FFF2-40B4-BE49-F238E27FC236}">
                  <a16:creationId xmlns:a16="http://schemas.microsoft.com/office/drawing/2014/main" id="{E2CD7787-2D3E-2123-4D6E-E4A92038C1A9}"/>
                </a:ext>
              </a:extLst>
            </p:cNvPr>
            <p:cNvSpPr/>
            <p:nvPr/>
          </p:nvSpPr>
          <p:spPr>
            <a:xfrm>
              <a:off x="7407695" y="2809418"/>
              <a:ext cx="299" cy="388"/>
            </a:xfrm>
            <a:custGeom>
              <a:avLst/>
              <a:gdLst/>
              <a:ahLst/>
              <a:cxnLst/>
              <a:rect l="l" t="t" r="r" b="b"/>
              <a:pathLst>
                <a:path w="20" h="26" extrusionOk="0">
                  <a:moveTo>
                    <a:pt x="19" y="0"/>
                  </a:moveTo>
                  <a:lnTo>
                    <a:pt x="19" y="0"/>
                  </a:lnTo>
                  <a:cubicBezTo>
                    <a:pt x="13" y="2"/>
                    <a:pt x="8" y="4"/>
                    <a:pt x="0" y="6"/>
                  </a:cubicBezTo>
                  <a:cubicBezTo>
                    <a:pt x="3" y="12"/>
                    <a:pt x="3" y="19"/>
                    <a:pt x="5" y="26"/>
                  </a:cubicBezTo>
                  <a:cubicBezTo>
                    <a:pt x="7" y="22"/>
                    <a:pt x="9" y="19"/>
                    <a:pt x="12" y="17"/>
                  </a:cubicBezTo>
                  <a:cubicBezTo>
                    <a:pt x="14" y="13"/>
                    <a:pt x="16" y="6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775;p125">
              <a:extLst>
                <a:ext uri="{FF2B5EF4-FFF2-40B4-BE49-F238E27FC236}">
                  <a16:creationId xmlns:a16="http://schemas.microsoft.com/office/drawing/2014/main" id="{BE0A3C32-65D2-B04C-8E5D-6938A0FAAABB}"/>
                </a:ext>
              </a:extLst>
            </p:cNvPr>
            <p:cNvSpPr/>
            <p:nvPr/>
          </p:nvSpPr>
          <p:spPr>
            <a:xfrm>
              <a:off x="7691136" y="2507429"/>
              <a:ext cx="1598" cy="1254"/>
            </a:xfrm>
            <a:custGeom>
              <a:avLst/>
              <a:gdLst/>
              <a:ahLst/>
              <a:cxnLst/>
              <a:rect l="l" t="t" r="r" b="b"/>
              <a:pathLst>
                <a:path w="107" h="84" extrusionOk="0">
                  <a:moveTo>
                    <a:pt x="57" y="0"/>
                  </a:moveTo>
                  <a:cubicBezTo>
                    <a:pt x="39" y="0"/>
                    <a:pt x="20" y="24"/>
                    <a:pt x="1" y="37"/>
                  </a:cubicBezTo>
                  <a:cubicBezTo>
                    <a:pt x="17" y="53"/>
                    <a:pt x="34" y="81"/>
                    <a:pt x="52" y="83"/>
                  </a:cubicBezTo>
                  <a:cubicBezTo>
                    <a:pt x="52" y="83"/>
                    <a:pt x="52" y="83"/>
                    <a:pt x="53" y="83"/>
                  </a:cubicBezTo>
                  <a:cubicBezTo>
                    <a:pt x="71" y="83"/>
                    <a:pt x="91" y="59"/>
                    <a:pt x="107" y="48"/>
                  </a:cubicBezTo>
                  <a:cubicBezTo>
                    <a:pt x="91" y="31"/>
                    <a:pt x="77" y="2"/>
                    <a:pt x="59" y="0"/>
                  </a:cubicBezTo>
                  <a:cubicBezTo>
                    <a:pt x="59" y="0"/>
                    <a:pt x="58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776;p125">
              <a:extLst>
                <a:ext uri="{FF2B5EF4-FFF2-40B4-BE49-F238E27FC236}">
                  <a16:creationId xmlns:a16="http://schemas.microsoft.com/office/drawing/2014/main" id="{35728229-C946-4F27-7076-956EFB434728}"/>
                </a:ext>
              </a:extLst>
            </p:cNvPr>
            <p:cNvSpPr/>
            <p:nvPr/>
          </p:nvSpPr>
          <p:spPr>
            <a:xfrm>
              <a:off x="7701605" y="2938056"/>
              <a:ext cx="627" cy="821"/>
            </a:xfrm>
            <a:custGeom>
              <a:avLst/>
              <a:gdLst/>
              <a:ahLst/>
              <a:cxnLst/>
              <a:rect l="l" t="t" r="r" b="b"/>
              <a:pathLst>
                <a:path w="42" h="55" extrusionOk="0">
                  <a:moveTo>
                    <a:pt x="1" y="0"/>
                  </a:moveTo>
                  <a:lnTo>
                    <a:pt x="13" y="54"/>
                  </a:lnTo>
                  <a:lnTo>
                    <a:pt x="41" y="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777;p125">
              <a:extLst>
                <a:ext uri="{FF2B5EF4-FFF2-40B4-BE49-F238E27FC236}">
                  <a16:creationId xmlns:a16="http://schemas.microsoft.com/office/drawing/2014/main" id="{32D2D565-EB59-3A5C-6872-E4C5F480A5CA}"/>
                </a:ext>
              </a:extLst>
            </p:cNvPr>
            <p:cNvSpPr/>
            <p:nvPr/>
          </p:nvSpPr>
          <p:spPr>
            <a:xfrm>
              <a:off x="7418417" y="2770052"/>
              <a:ext cx="1434" cy="1747"/>
            </a:xfrm>
            <a:custGeom>
              <a:avLst/>
              <a:gdLst/>
              <a:ahLst/>
              <a:cxnLst/>
              <a:rect l="l" t="t" r="r" b="b"/>
              <a:pathLst>
                <a:path w="96" h="117" extrusionOk="0">
                  <a:moveTo>
                    <a:pt x="51" y="1"/>
                  </a:moveTo>
                  <a:cubicBezTo>
                    <a:pt x="33" y="20"/>
                    <a:pt x="2" y="38"/>
                    <a:pt x="1" y="57"/>
                  </a:cubicBezTo>
                  <a:cubicBezTo>
                    <a:pt x="1" y="77"/>
                    <a:pt x="31" y="97"/>
                    <a:pt x="47" y="117"/>
                  </a:cubicBezTo>
                  <a:cubicBezTo>
                    <a:pt x="64" y="98"/>
                    <a:pt x="96" y="80"/>
                    <a:pt x="96" y="60"/>
                  </a:cubicBezTo>
                  <a:cubicBezTo>
                    <a:pt x="96" y="40"/>
                    <a:pt x="67" y="2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778;p125">
              <a:extLst>
                <a:ext uri="{FF2B5EF4-FFF2-40B4-BE49-F238E27FC236}">
                  <a16:creationId xmlns:a16="http://schemas.microsoft.com/office/drawing/2014/main" id="{5B57C2E8-42E4-6EAD-D4BB-51E4E0D15F17}"/>
                </a:ext>
              </a:extLst>
            </p:cNvPr>
            <p:cNvSpPr/>
            <p:nvPr/>
          </p:nvSpPr>
          <p:spPr>
            <a:xfrm>
              <a:off x="7437428" y="2944971"/>
              <a:ext cx="4211" cy="3524"/>
            </a:xfrm>
            <a:custGeom>
              <a:avLst/>
              <a:gdLst/>
              <a:ahLst/>
              <a:cxnLst/>
              <a:rect l="l" t="t" r="r" b="b"/>
              <a:pathLst>
                <a:path w="282" h="236" extrusionOk="0">
                  <a:moveTo>
                    <a:pt x="129" y="1"/>
                  </a:moveTo>
                  <a:cubicBezTo>
                    <a:pt x="129" y="1"/>
                    <a:pt x="129" y="1"/>
                    <a:pt x="128" y="1"/>
                  </a:cubicBezTo>
                  <a:cubicBezTo>
                    <a:pt x="0" y="114"/>
                    <a:pt x="133" y="165"/>
                    <a:pt x="191" y="236"/>
                  </a:cubicBezTo>
                  <a:cubicBezTo>
                    <a:pt x="188" y="175"/>
                    <a:pt x="217" y="145"/>
                    <a:pt x="275" y="145"/>
                  </a:cubicBezTo>
                  <a:cubicBezTo>
                    <a:pt x="278" y="145"/>
                    <a:pt x="280" y="145"/>
                    <a:pt x="282" y="145"/>
                  </a:cubicBezTo>
                  <a:cubicBezTo>
                    <a:pt x="229" y="96"/>
                    <a:pt x="138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779;p125">
              <a:extLst>
                <a:ext uri="{FF2B5EF4-FFF2-40B4-BE49-F238E27FC236}">
                  <a16:creationId xmlns:a16="http://schemas.microsoft.com/office/drawing/2014/main" id="{FF8750F0-E480-113F-4FEF-2CB1E3C39689}"/>
                </a:ext>
              </a:extLst>
            </p:cNvPr>
            <p:cNvSpPr/>
            <p:nvPr/>
          </p:nvSpPr>
          <p:spPr>
            <a:xfrm>
              <a:off x="7692196" y="2523228"/>
              <a:ext cx="776" cy="926"/>
            </a:xfrm>
            <a:custGeom>
              <a:avLst/>
              <a:gdLst/>
              <a:ahLst/>
              <a:cxnLst/>
              <a:rect l="l" t="t" r="r" b="b"/>
              <a:pathLst>
                <a:path w="52" h="62" extrusionOk="0">
                  <a:moveTo>
                    <a:pt x="27" y="0"/>
                  </a:moveTo>
                  <a:cubicBezTo>
                    <a:pt x="20" y="0"/>
                    <a:pt x="12" y="8"/>
                    <a:pt x="3" y="25"/>
                  </a:cubicBezTo>
                  <a:cubicBezTo>
                    <a:pt x="0" y="27"/>
                    <a:pt x="29" y="46"/>
                    <a:pt x="51" y="61"/>
                  </a:cubicBezTo>
                  <a:cubicBezTo>
                    <a:pt x="46" y="21"/>
                    <a:pt x="38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780;p125">
              <a:extLst>
                <a:ext uri="{FF2B5EF4-FFF2-40B4-BE49-F238E27FC236}">
                  <a16:creationId xmlns:a16="http://schemas.microsoft.com/office/drawing/2014/main" id="{37C8BFA9-F4BA-B73F-0E77-88C8567F0FD5}"/>
                </a:ext>
              </a:extLst>
            </p:cNvPr>
            <p:cNvSpPr/>
            <p:nvPr/>
          </p:nvSpPr>
          <p:spPr>
            <a:xfrm>
              <a:off x="7692943" y="2524139"/>
              <a:ext cx="224" cy="299"/>
            </a:xfrm>
            <a:custGeom>
              <a:avLst/>
              <a:gdLst/>
              <a:ahLst/>
              <a:cxnLst/>
              <a:rect l="l" t="t" r="r" b="b"/>
              <a:pathLst>
                <a:path w="15" h="20" extrusionOk="0">
                  <a:moveTo>
                    <a:pt x="0" y="0"/>
                  </a:moveTo>
                  <a:cubicBezTo>
                    <a:pt x="1" y="6"/>
                    <a:pt x="3" y="11"/>
                    <a:pt x="3" y="19"/>
                  </a:cubicBezTo>
                  <a:lnTo>
                    <a:pt x="14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781;p125">
              <a:extLst>
                <a:ext uri="{FF2B5EF4-FFF2-40B4-BE49-F238E27FC236}">
                  <a16:creationId xmlns:a16="http://schemas.microsoft.com/office/drawing/2014/main" id="{821A0D15-A4ED-572B-D9B8-F0D7E45A3262}"/>
                </a:ext>
              </a:extLst>
            </p:cNvPr>
            <p:cNvSpPr/>
            <p:nvPr/>
          </p:nvSpPr>
          <p:spPr>
            <a:xfrm>
              <a:off x="7784636" y="2521108"/>
              <a:ext cx="4958" cy="3763"/>
            </a:xfrm>
            <a:custGeom>
              <a:avLst/>
              <a:gdLst/>
              <a:ahLst/>
              <a:cxnLst/>
              <a:rect l="l" t="t" r="r" b="b"/>
              <a:pathLst>
                <a:path w="332" h="252" extrusionOk="0">
                  <a:moveTo>
                    <a:pt x="180" y="0"/>
                  </a:moveTo>
                  <a:cubicBezTo>
                    <a:pt x="137" y="0"/>
                    <a:pt x="106" y="47"/>
                    <a:pt x="66" y="53"/>
                  </a:cubicBezTo>
                  <a:cubicBezTo>
                    <a:pt x="33" y="125"/>
                    <a:pt x="1" y="203"/>
                    <a:pt x="92" y="248"/>
                  </a:cubicBezTo>
                  <a:cubicBezTo>
                    <a:pt x="98" y="250"/>
                    <a:pt x="105" y="251"/>
                    <a:pt x="112" y="251"/>
                  </a:cubicBezTo>
                  <a:cubicBezTo>
                    <a:pt x="146" y="251"/>
                    <a:pt x="191" y="227"/>
                    <a:pt x="230" y="218"/>
                  </a:cubicBezTo>
                  <a:cubicBezTo>
                    <a:pt x="238" y="158"/>
                    <a:pt x="332" y="119"/>
                    <a:pt x="247" y="36"/>
                  </a:cubicBezTo>
                  <a:cubicBezTo>
                    <a:pt x="221" y="10"/>
                    <a:pt x="200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782;p125">
              <a:extLst>
                <a:ext uri="{FF2B5EF4-FFF2-40B4-BE49-F238E27FC236}">
                  <a16:creationId xmlns:a16="http://schemas.microsoft.com/office/drawing/2014/main" id="{772E4717-543C-4C60-68A0-4148875AA754}"/>
                </a:ext>
              </a:extLst>
            </p:cNvPr>
            <p:cNvSpPr/>
            <p:nvPr/>
          </p:nvSpPr>
          <p:spPr>
            <a:xfrm>
              <a:off x="7769209" y="2578767"/>
              <a:ext cx="13932" cy="23175"/>
            </a:xfrm>
            <a:custGeom>
              <a:avLst/>
              <a:gdLst/>
              <a:ahLst/>
              <a:cxnLst/>
              <a:rect l="l" t="t" r="r" b="b"/>
              <a:pathLst>
                <a:path w="933" h="1552" extrusionOk="0">
                  <a:moveTo>
                    <a:pt x="212" y="0"/>
                  </a:moveTo>
                  <a:cubicBezTo>
                    <a:pt x="179" y="0"/>
                    <a:pt x="130" y="31"/>
                    <a:pt x="91" y="44"/>
                  </a:cubicBezTo>
                  <a:cubicBezTo>
                    <a:pt x="84" y="102"/>
                    <a:pt x="1" y="146"/>
                    <a:pt x="81" y="225"/>
                  </a:cubicBezTo>
                  <a:cubicBezTo>
                    <a:pt x="107" y="250"/>
                    <a:pt x="128" y="259"/>
                    <a:pt x="148" y="259"/>
                  </a:cubicBezTo>
                  <a:cubicBezTo>
                    <a:pt x="187" y="259"/>
                    <a:pt x="218" y="224"/>
                    <a:pt x="256" y="216"/>
                  </a:cubicBezTo>
                  <a:lnTo>
                    <a:pt x="256" y="216"/>
                  </a:lnTo>
                  <a:cubicBezTo>
                    <a:pt x="171" y="716"/>
                    <a:pt x="458" y="1287"/>
                    <a:pt x="928" y="1552"/>
                  </a:cubicBezTo>
                  <a:cubicBezTo>
                    <a:pt x="932" y="1045"/>
                    <a:pt x="744" y="664"/>
                    <a:pt x="262" y="214"/>
                  </a:cubicBezTo>
                  <a:cubicBezTo>
                    <a:pt x="292" y="137"/>
                    <a:pt x="318" y="52"/>
                    <a:pt x="229" y="4"/>
                  </a:cubicBezTo>
                  <a:cubicBezTo>
                    <a:pt x="224" y="2"/>
                    <a:pt x="218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783;p125">
              <a:extLst>
                <a:ext uri="{FF2B5EF4-FFF2-40B4-BE49-F238E27FC236}">
                  <a16:creationId xmlns:a16="http://schemas.microsoft.com/office/drawing/2014/main" id="{D35E0986-58E9-C21A-71E5-BC7CEBE7DCB8}"/>
                </a:ext>
              </a:extLst>
            </p:cNvPr>
            <p:cNvSpPr/>
            <p:nvPr/>
          </p:nvSpPr>
          <p:spPr>
            <a:xfrm>
              <a:off x="7772555" y="2508534"/>
              <a:ext cx="4629" cy="3569"/>
            </a:xfrm>
            <a:custGeom>
              <a:avLst/>
              <a:gdLst/>
              <a:ahLst/>
              <a:cxnLst/>
              <a:rect l="l" t="t" r="r" b="b"/>
              <a:pathLst>
                <a:path w="310" h="239" extrusionOk="0">
                  <a:moveTo>
                    <a:pt x="154" y="0"/>
                  </a:moveTo>
                  <a:cubicBezTo>
                    <a:pt x="109" y="0"/>
                    <a:pt x="77" y="48"/>
                    <a:pt x="35" y="54"/>
                  </a:cubicBezTo>
                  <a:cubicBezTo>
                    <a:pt x="0" y="178"/>
                    <a:pt x="28" y="238"/>
                    <a:pt x="116" y="238"/>
                  </a:cubicBezTo>
                  <a:cubicBezTo>
                    <a:pt x="141" y="238"/>
                    <a:pt x="170" y="234"/>
                    <a:pt x="204" y="224"/>
                  </a:cubicBezTo>
                  <a:cubicBezTo>
                    <a:pt x="214" y="164"/>
                    <a:pt x="310" y="124"/>
                    <a:pt x="223" y="37"/>
                  </a:cubicBezTo>
                  <a:cubicBezTo>
                    <a:pt x="196" y="10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784;p125">
              <a:extLst>
                <a:ext uri="{FF2B5EF4-FFF2-40B4-BE49-F238E27FC236}">
                  <a16:creationId xmlns:a16="http://schemas.microsoft.com/office/drawing/2014/main" id="{D6761551-826F-DC31-CF6E-BA0665FD4B7E}"/>
                </a:ext>
              </a:extLst>
            </p:cNvPr>
            <p:cNvSpPr/>
            <p:nvPr/>
          </p:nvSpPr>
          <p:spPr>
            <a:xfrm>
              <a:off x="7227505" y="2892150"/>
              <a:ext cx="538" cy="448"/>
            </a:xfrm>
            <a:custGeom>
              <a:avLst/>
              <a:gdLst/>
              <a:ahLst/>
              <a:cxnLst/>
              <a:rect l="l" t="t" r="r" b="b"/>
              <a:pathLst>
                <a:path w="36" h="30" extrusionOk="0">
                  <a:moveTo>
                    <a:pt x="11" y="1"/>
                  </a:moveTo>
                  <a:lnTo>
                    <a:pt x="0" y="12"/>
                  </a:lnTo>
                  <a:lnTo>
                    <a:pt x="36" y="29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785;p125">
              <a:extLst>
                <a:ext uri="{FF2B5EF4-FFF2-40B4-BE49-F238E27FC236}">
                  <a16:creationId xmlns:a16="http://schemas.microsoft.com/office/drawing/2014/main" id="{374C3AC7-1C6B-1336-1530-69E0D4E38F60}"/>
                </a:ext>
              </a:extLst>
            </p:cNvPr>
            <p:cNvSpPr/>
            <p:nvPr/>
          </p:nvSpPr>
          <p:spPr>
            <a:xfrm>
              <a:off x="7371227" y="3192855"/>
              <a:ext cx="538" cy="776"/>
            </a:xfrm>
            <a:custGeom>
              <a:avLst/>
              <a:gdLst/>
              <a:ahLst/>
              <a:cxnLst/>
              <a:rect l="l" t="t" r="r" b="b"/>
              <a:pathLst>
                <a:path w="36" h="52" extrusionOk="0">
                  <a:moveTo>
                    <a:pt x="22" y="0"/>
                  </a:moveTo>
                  <a:lnTo>
                    <a:pt x="0" y="48"/>
                  </a:lnTo>
                  <a:lnTo>
                    <a:pt x="35" y="5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786;p125">
              <a:extLst>
                <a:ext uri="{FF2B5EF4-FFF2-40B4-BE49-F238E27FC236}">
                  <a16:creationId xmlns:a16="http://schemas.microsoft.com/office/drawing/2014/main" id="{B2B72248-4742-B003-0027-7B0D622E0C35}"/>
                </a:ext>
              </a:extLst>
            </p:cNvPr>
            <p:cNvSpPr/>
            <p:nvPr/>
          </p:nvSpPr>
          <p:spPr>
            <a:xfrm>
              <a:off x="7645424" y="2873005"/>
              <a:ext cx="3031" cy="2763"/>
            </a:xfrm>
            <a:custGeom>
              <a:avLst/>
              <a:gdLst/>
              <a:ahLst/>
              <a:cxnLst/>
              <a:rect l="l" t="t" r="r" b="b"/>
              <a:pathLst>
                <a:path w="203" h="185" extrusionOk="0">
                  <a:moveTo>
                    <a:pt x="96" y="0"/>
                  </a:moveTo>
                  <a:cubicBezTo>
                    <a:pt x="94" y="0"/>
                    <a:pt x="93" y="0"/>
                    <a:pt x="92" y="1"/>
                  </a:cubicBezTo>
                  <a:cubicBezTo>
                    <a:pt x="0" y="55"/>
                    <a:pt x="42" y="123"/>
                    <a:pt x="93" y="184"/>
                  </a:cubicBezTo>
                  <a:cubicBezTo>
                    <a:pt x="132" y="152"/>
                    <a:pt x="168" y="118"/>
                    <a:pt x="202" y="81"/>
                  </a:cubicBezTo>
                  <a:cubicBezTo>
                    <a:pt x="168" y="54"/>
                    <a:pt x="11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787;p125">
              <a:extLst>
                <a:ext uri="{FF2B5EF4-FFF2-40B4-BE49-F238E27FC236}">
                  <a16:creationId xmlns:a16="http://schemas.microsoft.com/office/drawing/2014/main" id="{36B350F9-5E70-9920-0141-4CC2255D72A4}"/>
                </a:ext>
              </a:extLst>
            </p:cNvPr>
            <p:cNvSpPr/>
            <p:nvPr/>
          </p:nvSpPr>
          <p:spPr>
            <a:xfrm>
              <a:off x="7224996" y="2889552"/>
              <a:ext cx="194" cy="224"/>
            </a:xfrm>
            <a:custGeom>
              <a:avLst/>
              <a:gdLst/>
              <a:ahLst/>
              <a:cxnLst/>
              <a:rect l="l" t="t" r="r" b="b"/>
              <a:pathLst>
                <a:path w="13" h="15" extrusionOk="0">
                  <a:moveTo>
                    <a:pt x="6" y="0"/>
                  </a:moveTo>
                  <a:cubicBezTo>
                    <a:pt x="4" y="5"/>
                    <a:pt x="3" y="9"/>
                    <a:pt x="1" y="14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788;p125">
              <a:extLst>
                <a:ext uri="{FF2B5EF4-FFF2-40B4-BE49-F238E27FC236}">
                  <a16:creationId xmlns:a16="http://schemas.microsoft.com/office/drawing/2014/main" id="{B3B770F0-3074-E5F7-4106-4390855D141F}"/>
                </a:ext>
              </a:extLst>
            </p:cNvPr>
            <p:cNvSpPr/>
            <p:nvPr/>
          </p:nvSpPr>
          <p:spPr>
            <a:xfrm>
              <a:off x="7225429" y="2889806"/>
              <a:ext cx="2016" cy="2105"/>
            </a:xfrm>
            <a:custGeom>
              <a:avLst/>
              <a:gdLst/>
              <a:ahLst/>
              <a:cxnLst/>
              <a:rect l="l" t="t" r="r" b="b"/>
              <a:pathLst>
                <a:path w="135" h="141" extrusionOk="0">
                  <a:moveTo>
                    <a:pt x="0" y="1"/>
                  </a:moveTo>
                  <a:lnTo>
                    <a:pt x="135" y="141"/>
                  </a:lnTo>
                  <a:cubicBezTo>
                    <a:pt x="123" y="60"/>
                    <a:pt x="85" y="7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789;p125">
              <a:extLst>
                <a:ext uri="{FF2B5EF4-FFF2-40B4-BE49-F238E27FC236}">
                  <a16:creationId xmlns:a16="http://schemas.microsoft.com/office/drawing/2014/main" id="{25AC6153-5A74-9CDB-37B6-5358E36CE990}"/>
                </a:ext>
              </a:extLst>
            </p:cNvPr>
            <p:cNvSpPr/>
            <p:nvPr/>
          </p:nvSpPr>
          <p:spPr>
            <a:xfrm>
              <a:off x="7224996" y="2889552"/>
              <a:ext cx="448" cy="269"/>
            </a:xfrm>
            <a:custGeom>
              <a:avLst/>
              <a:gdLst/>
              <a:ahLst/>
              <a:cxnLst/>
              <a:rect l="l" t="t" r="r" b="b"/>
              <a:pathLst>
                <a:path w="30" h="18" extrusionOk="0">
                  <a:moveTo>
                    <a:pt x="13" y="0"/>
                  </a:moveTo>
                  <a:lnTo>
                    <a:pt x="1" y="14"/>
                  </a:lnTo>
                  <a:cubicBezTo>
                    <a:pt x="11" y="14"/>
                    <a:pt x="19" y="16"/>
                    <a:pt x="29" y="18"/>
                  </a:cubicBezTo>
                  <a:cubicBezTo>
                    <a:pt x="24" y="11"/>
                    <a:pt x="18" y="6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790;p125">
              <a:extLst>
                <a:ext uri="{FF2B5EF4-FFF2-40B4-BE49-F238E27FC236}">
                  <a16:creationId xmlns:a16="http://schemas.microsoft.com/office/drawing/2014/main" id="{7CFF42B9-D8DA-1B75-A964-59BB1F56D142}"/>
                </a:ext>
              </a:extLst>
            </p:cNvPr>
            <p:cNvSpPr/>
            <p:nvPr/>
          </p:nvSpPr>
          <p:spPr>
            <a:xfrm>
              <a:off x="7227430" y="2891896"/>
              <a:ext cx="254" cy="433"/>
            </a:xfrm>
            <a:custGeom>
              <a:avLst/>
              <a:gdLst/>
              <a:ahLst/>
              <a:cxnLst/>
              <a:rect l="l" t="t" r="r" b="b"/>
              <a:pathLst>
                <a:path w="17" h="29" extrusionOk="0">
                  <a:moveTo>
                    <a:pt x="1" y="1"/>
                  </a:moveTo>
                  <a:cubicBezTo>
                    <a:pt x="2" y="10"/>
                    <a:pt x="4" y="19"/>
                    <a:pt x="5" y="29"/>
                  </a:cubicBezTo>
                  <a:lnTo>
                    <a:pt x="16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791;p125">
              <a:extLst>
                <a:ext uri="{FF2B5EF4-FFF2-40B4-BE49-F238E27FC236}">
                  <a16:creationId xmlns:a16="http://schemas.microsoft.com/office/drawing/2014/main" id="{925A5BF8-6866-C0C9-80EE-2F65079C9C9C}"/>
                </a:ext>
              </a:extLst>
            </p:cNvPr>
            <p:cNvSpPr/>
            <p:nvPr/>
          </p:nvSpPr>
          <p:spPr>
            <a:xfrm>
              <a:off x="7635000" y="2919494"/>
              <a:ext cx="493" cy="612"/>
            </a:xfrm>
            <a:custGeom>
              <a:avLst/>
              <a:gdLst/>
              <a:ahLst/>
              <a:cxnLst/>
              <a:rect l="l" t="t" r="r" b="b"/>
              <a:pathLst>
                <a:path w="33" h="41" extrusionOk="0">
                  <a:moveTo>
                    <a:pt x="20" y="0"/>
                  </a:moveTo>
                  <a:lnTo>
                    <a:pt x="1" y="40"/>
                  </a:lnTo>
                  <a:cubicBezTo>
                    <a:pt x="1" y="40"/>
                    <a:pt x="33" y="14"/>
                    <a:pt x="33" y="14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792;p125">
              <a:extLst>
                <a:ext uri="{FF2B5EF4-FFF2-40B4-BE49-F238E27FC236}">
                  <a16:creationId xmlns:a16="http://schemas.microsoft.com/office/drawing/2014/main" id="{92047180-19E1-A29D-9CD3-BE144DECCF31}"/>
                </a:ext>
              </a:extLst>
            </p:cNvPr>
            <p:cNvSpPr/>
            <p:nvPr/>
          </p:nvSpPr>
          <p:spPr>
            <a:xfrm>
              <a:off x="7842967" y="2623045"/>
              <a:ext cx="3942" cy="4644"/>
            </a:xfrm>
            <a:custGeom>
              <a:avLst/>
              <a:gdLst/>
              <a:ahLst/>
              <a:cxnLst/>
              <a:rect l="l" t="t" r="r" b="b"/>
              <a:pathLst>
                <a:path w="264" h="311" extrusionOk="0">
                  <a:moveTo>
                    <a:pt x="100" y="1"/>
                  </a:moveTo>
                  <a:cubicBezTo>
                    <a:pt x="69" y="1"/>
                    <a:pt x="36" y="5"/>
                    <a:pt x="4" y="11"/>
                  </a:cubicBezTo>
                  <a:lnTo>
                    <a:pt x="1" y="305"/>
                  </a:lnTo>
                  <a:cubicBezTo>
                    <a:pt x="26" y="308"/>
                    <a:pt x="51" y="310"/>
                    <a:pt x="74" y="310"/>
                  </a:cubicBezTo>
                  <a:cubicBezTo>
                    <a:pt x="184" y="310"/>
                    <a:pt x="264" y="266"/>
                    <a:pt x="246" y="121"/>
                  </a:cubicBezTo>
                  <a:cubicBezTo>
                    <a:pt x="234" y="26"/>
                    <a:pt x="173" y="1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793;p125">
              <a:extLst>
                <a:ext uri="{FF2B5EF4-FFF2-40B4-BE49-F238E27FC236}">
                  <a16:creationId xmlns:a16="http://schemas.microsoft.com/office/drawing/2014/main" id="{7C036BBC-BD1B-D72F-C974-6C76F3AA667E}"/>
                </a:ext>
              </a:extLst>
            </p:cNvPr>
            <p:cNvSpPr/>
            <p:nvPr/>
          </p:nvSpPr>
          <p:spPr>
            <a:xfrm>
              <a:off x="7637912" y="2917015"/>
              <a:ext cx="209" cy="179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3" y="12"/>
                  </a:lnTo>
                  <a:lnTo>
                    <a:pt x="13" y="9"/>
                  </a:lnTo>
                  <a:cubicBezTo>
                    <a:pt x="9" y="6"/>
                    <a:pt x="4" y="4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794;p125">
              <a:extLst>
                <a:ext uri="{FF2B5EF4-FFF2-40B4-BE49-F238E27FC236}">
                  <a16:creationId xmlns:a16="http://schemas.microsoft.com/office/drawing/2014/main" id="{58D21126-8629-39EF-1269-A028956744F3}"/>
                </a:ext>
              </a:extLst>
            </p:cNvPr>
            <p:cNvSpPr/>
            <p:nvPr/>
          </p:nvSpPr>
          <p:spPr>
            <a:xfrm>
              <a:off x="7637912" y="2917015"/>
              <a:ext cx="209" cy="373"/>
            </a:xfrm>
            <a:custGeom>
              <a:avLst/>
              <a:gdLst/>
              <a:ahLst/>
              <a:cxnLst/>
              <a:rect l="l" t="t" r="r" b="b"/>
              <a:pathLst>
                <a:path w="14" h="25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9"/>
                    <a:pt x="1" y="16"/>
                    <a:pt x="1" y="24"/>
                  </a:cubicBezTo>
                  <a:lnTo>
                    <a:pt x="13" y="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795;p125">
              <a:extLst>
                <a:ext uri="{FF2B5EF4-FFF2-40B4-BE49-F238E27FC236}">
                  <a16:creationId xmlns:a16="http://schemas.microsoft.com/office/drawing/2014/main" id="{3172D325-3B30-1248-3263-E127C3451ED6}"/>
                </a:ext>
              </a:extLst>
            </p:cNvPr>
            <p:cNvSpPr/>
            <p:nvPr/>
          </p:nvSpPr>
          <p:spPr>
            <a:xfrm>
              <a:off x="7635762" y="2917373"/>
              <a:ext cx="2285" cy="2076"/>
            </a:xfrm>
            <a:custGeom>
              <a:avLst/>
              <a:gdLst/>
              <a:ahLst/>
              <a:cxnLst/>
              <a:rect l="l" t="t" r="r" b="b"/>
              <a:pathLst>
                <a:path w="153" h="139" extrusionOk="0">
                  <a:moveTo>
                    <a:pt x="146" y="0"/>
                  </a:moveTo>
                  <a:lnTo>
                    <a:pt x="146" y="0"/>
                  </a:lnTo>
                  <a:cubicBezTo>
                    <a:pt x="98" y="45"/>
                    <a:pt x="49" y="92"/>
                    <a:pt x="1" y="138"/>
                  </a:cubicBezTo>
                  <a:cubicBezTo>
                    <a:pt x="81" y="127"/>
                    <a:pt x="153" y="105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796;p125">
              <a:extLst>
                <a:ext uri="{FF2B5EF4-FFF2-40B4-BE49-F238E27FC236}">
                  <a16:creationId xmlns:a16="http://schemas.microsoft.com/office/drawing/2014/main" id="{818B32F7-54D8-9E93-BE9E-5A9106248417}"/>
                </a:ext>
              </a:extLst>
            </p:cNvPr>
            <p:cNvSpPr/>
            <p:nvPr/>
          </p:nvSpPr>
          <p:spPr>
            <a:xfrm>
              <a:off x="7635284" y="2919434"/>
              <a:ext cx="493" cy="269"/>
            </a:xfrm>
            <a:custGeom>
              <a:avLst/>
              <a:gdLst/>
              <a:ahLst/>
              <a:cxnLst/>
              <a:rect l="l" t="t" r="r" b="b"/>
              <a:pathLst>
                <a:path w="33" h="18" extrusionOk="0">
                  <a:moveTo>
                    <a:pt x="33" y="0"/>
                  </a:moveTo>
                  <a:lnTo>
                    <a:pt x="1" y="4"/>
                  </a:lnTo>
                  <a:cubicBezTo>
                    <a:pt x="1" y="4"/>
                    <a:pt x="14" y="18"/>
                    <a:pt x="14" y="1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797;p125">
              <a:extLst>
                <a:ext uri="{FF2B5EF4-FFF2-40B4-BE49-F238E27FC236}">
                  <a16:creationId xmlns:a16="http://schemas.microsoft.com/office/drawing/2014/main" id="{64EB799C-557A-5BDC-5E90-CFD4329DD1C5}"/>
                </a:ext>
              </a:extLst>
            </p:cNvPr>
            <p:cNvSpPr/>
            <p:nvPr/>
          </p:nvSpPr>
          <p:spPr>
            <a:xfrm>
              <a:off x="7665689" y="2464315"/>
              <a:ext cx="2479" cy="2315"/>
            </a:xfrm>
            <a:custGeom>
              <a:avLst/>
              <a:gdLst/>
              <a:ahLst/>
              <a:cxnLst/>
              <a:rect l="l" t="t" r="r" b="b"/>
              <a:pathLst>
                <a:path w="166" h="155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98"/>
                    <a:pt x="63" y="143"/>
                    <a:pt x="154" y="155"/>
                  </a:cubicBezTo>
                  <a:cubicBezTo>
                    <a:pt x="165" y="42"/>
                    <a:pt x="88" y="1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798;p125">
              <a:extLst>
                <a:ext uri="{FF2B5EF4-FFF2-40B4-BE49-F238E27FC236}">
                  <a16:creationId xmlns:a16="http://schemas.microsoft.com/office/drawing/2014/main" id="{1ED5007D-D730-54C1-BFE3-768ECDA25DD8}"/>
                </a:ext>
              </a:extLst>
            </p:cNvPr>
            <p:cNvSpPr/>
            <p:nvPr/>
          </p:nvSpPr>
          <p:spPr>
            <a:xfrm>
              <a:off x="7665480" y="2464106"/>
              <a:ext cx="224" cy="22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3" y="1"/>
                  </a:moveTo>
                  <a:lnTo>
                    <a:pt x="0" y="12"/>
                  </a:lnTo>
                  <a:lnTo>
                    <a:pt x="15" y="14"/>
                  </a:lnTo>
                  <a:cubicBezTo>
                    <a:pt x="15" y="10"/>
                    <a:pt x="13" y="6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799;p125">
              <a:extLst>
                <a:ext uri="{FF2B5EF4-FFF2-40B4-BE49-F238E27FC236}">
                  <a16:creationId xmlns:a16="http://schemas.microsoft.com/office/drawing/2014/main" id="{E74A8BC3-EE85-189E-8EF9-6F6CC4BF1501}"/>
                </a:ext>
              </a:extLst>
            </p:cNvPr>
            <p:cNvSpPr/>
            <p:nvPr/>
          </p:nvSpPr>
          <p:spPr>
            <a:xfrm>
              <a:off x="7667989" y="2466615"/>
              <a:ext cx="179" cy="209"/>
            </a:xfrm>
            <a:custGeom>
              <a:avLst/>
              <a:gdLst/>
              <a:ahLst/>
              <a:cxnLst/>
              <a:rect l="l" t="t" r="r" b="b"/>
              <a:pathLst>
                <a:path w="12" h="14" extrusionOk="0">
                  <a:moveTo>
                    <a:pt x="0" y="1"/>
                  </a:moveTo>
                  <a:cubicBezTo>
                    <a:pt x="0" y="5"/>
                    <a:pt x="1" y="10"/>
                    <a:pt x="0" y="14"/>
                  </a:cubicBezTo>
                  <a:lnTo>
                    <a:pt x="11" y="3"/>
                  </a:lnTo>
                  <a:cubicBezTo>
                    <a:pt x="7" y="3"/>
                    <a:pt x="5" y="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800;p125">
              <a:extLst>
                <a:ext uri="{FF2B5EF4-FFF2-40B4-BE49-F238E27FC236}">
                  <a16:creationId xmlns:a16="http://schemas.microsoft.com/office/drawing/2014/main" id="{79F8D7EF-5EC5-7157-0C9C-B6CEAD71FC45}"/>
                </a:ext>
              </a:extLst>
            </p:cNvPr>
            <p:cNvSpPr/>
            <p:nvPr/>
          </p:nvSpPr>
          <p:spPr>
            <a:xfrm>
              <a:off x="7809740" y="3235073"/>
              <a:ext cx="158927" cy="185745"/>
            </a:xfrm>
            <a:custGeom>
              <a:avLst/>
              <a:gdLst/>
              <a:ahLst/>
              <a:cxnLst/>
              <a:rect l="l" t="t" r="r" b="b"/>
              <a:pathLst>
                <a:path w="10643" h="12439" extrusionOk="0">
                  <a:moveTo>
                    <a:pt x="10464" y="0"/>
                  </a:moveTo>
                  <a:cubicBezTo>
                    <a:pt x="10374" y="0"/>
                    <a:pt x="10304" y="80"/>
                    <a:pt x="10239" y="171"/>
                  </a:cubicBezTo>
                  <a:cubicBezTo>
                    <a:pt x="10175" y="257"/>
                    <a:pt x="10145" y="342"/>
                    <a:pt x="10195" y="416"/>
                  </a:cubicBezTo>
                  <a:cubicBezTo>
                    <a:pt x="10171" y="402"/>
                    <a:pt x="10148" y="396"/>
                    <a:pt x="10128" y="396"/>
                  </a:cubicBezTo>
                  <a:cubicBezTo>
                    <a:pt x="10034" y="396"/>
                    <a:pt x="9974" y="520"/>
                    <a:pt x="9919" y="597"/>
                  </a:cubicBezTo>
                  <a:cubicBezTo>
                    <a:pt x="9513" y="1163"/>
                    <a:pt x="9105" y="1727"/>
                    <a:pt x="8725" y="2311"/>
                  </a:cubicBezTo>
                  <a:cubicBezTo>
                    <a:pt x="7994" y="3432"/>
                    <a:pt x="7239" y="4537"/>
                    <a:pt x="6340" y="5530"/>
                  </a:cubicBezTo>
                  <a:cubicBezTo>
                    <a:pt x="4732" y="7307"/>
                    <a:pt x="3102" y="9058"/>
                    <a:pt x="1765" y="11064"/>
                  </a:cubicBezTo>
                  <a:cubicBezTo>
                    <a:pt x="1461" y="11521"/>
                    <a:pt x="1084" y="12032"/>
                    <a:pt x="453" y="12032"/>
                  </a:cubicBezTo>
                  <a:cubicBezTo>
                    <a:pt x="347" y="12032"/>
                    <a:pt x="235" y="12018"/>
                    <a:pt x="114" y="11986"/>
                  </a:cubicBezTo>
                  <a:cubicBezTo>
                    <a:pt x="114" y="11986"/>
                    <a:pt x="114" y="11986"/>
                    <a:pt x="114" y="11986"/>
                  </a:cubicBezTo>
                  <a:cubicBezTo>
                    <a:pt x="105" y="11986"/>
                    <a:pt x="85" y="12031"/>
                    <a:pt x="70" y="12055"/>
                  </a:cubicBezTo>
                  <a:cubicBezTo>
                    <a:pt x="48" y="12100"/>
                    <a:pt x="1" y="12182"/>
                    <a:pt x="7" y="12185"/>
                  </a:cubicBezTo>
                  <a:cubicBezTo>
                    <a:pt x="249" y="12353"/>
                    <a:pt x="498" y="12439"/>
                    <a:pt x="741" y="12439"/>
                  </a:cubicBezTo>
                  <a:cubicBezTo>
                    <a:pt x="993" y="12439"/>
                    <a:pt x="1238" y="12347"/>
                    <a:pt x="1459" y="12161"/>
                  </a:cubicBezTo>
                  <a:cubicBezTo>
                    <a:pt x="1844" y="11835"/>
                    <a:pt x="2152" y="11436"/>
                    <a:pt x="2443" y="11027"/>
                  </a:cubicBezTo>
                  <a:cubicBezTo>
                    <a:pt x="3286" y="9846"/>
                    <a:pt x="4212" y="8735"/>
                    <a:pt x="5177" y="7651"/>
                  </a:cubicBezTo>
                  <a:cubicBezTo>
                    <a:pt x="7014" y="5589"/>
                    <a:pt x="8731" y="3433"/>
                    <a:pt x="10123" y="1037"/>
                  </a:cubicBezTo>
                  <a:cubicBezTo>
                    <a:pt x="10215" y="878"/>
                    <a:pt x="10477" y="745"/>
                    <a:pt x="10283" y="493"/>
                  </a:cubicBezTo>
                  <a:lnTo>
                    <a:pt x="10283" y="493"/>
                  </a:lnTo>
                  <a:cubicBezTo>
                    <a:pt x="10322" y="500"/>
                    <a:pt x="10356" y="503"/>
                    <a:pt x="10386" y="503"/>
                  </a:cubicBezTo>
                  <a:cubicBezTo>
                    <a:pt x="10643" y="503"/>
                    <a:pt x="10625" y="282"/>
                    <a:pt x="10621" y="73"/>
                  </a:cubicBezTo>
                  <a:cubicBezTo>
                    <a:pt x="10562" y="21"/>
                    <a:pt x="10510" y="0"/>
                    <a:pt x="104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801;p125">
              <a:extLst>
                <a:ext uri="{FF2B5EF4-FFF2-40B4-BE49-F238E27FC236}">
                  <a16:creationId xmlns:a16="http://schemas.microsoft.com/office/drawing/2014/main" id="{B9F404E3-B4A9-C95B-A680-8CBA85E3A6AB}"/>
                </a:ext>
              </a:extLst>
            </p:cNvPr>
            <p:cNvSpPr/>
            <p:nvPr/>
          </p:nvSpPr>
          <p:spPr>
            <a:xfrm>
              <a:off x="7987540" y="3417293"/>
              <a:ext cx="7168" cy="3285"/>
            </a:xfrm>
            <a:custGeom>
              <a:avLst/>
              <a:gdLst/>
              <a:ahLst/>
              <a:cxnLst/>
              <a:rect l="l" t="t" r="r" b="b"/>
              <a:pathLst>
                <a:path w="480" h="220" extrusionOk="0">
                  <a:moveTo>
                    <a:pt x="82" y="1"/>
                  </a:moveTo>
                  <a:cubicBezTo>
                    <a:pt x="55" y="28"/>
                    <a:pt x="28" y="55"/>
                    <a:pt x="1" y="80"/>
                  </a:cubicBezTo>
                  <a:cubicBezTo>
                    <a:pt x="70" y="125"/>
                    <a:pt x="139" y="173"/>
                    <a:pt x="208" y="219"/>
                  </a:cubicBezTo>
                  <a:lnTo>
                    <a:pt x="480" y="193"/>
                  </a:lnTo>
                  <a:cubicBezTo>
                    <a:pt x="370" y="81"/>
                    <a:pt x="241" y="8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802;p125">
              <a:extLst>
                <a:ext uri="{FF2B5EF4-FFF2-40B4-BE49-F238E27FC236}">
                  <a16:creationId xmlns:a16="http://schemas.microsoft.com/office/drawing/2014/main" id="{4190B0FD-8092-2E1B-9199-D0AEC0A93E17}"/>
                </a:ext>
              </a:extLst>
            </p:cNvPr>
            <p:cNvSpPr/>
            <p:nvPr/>
          </p:nvSpPr>
          <p:spPr>
            <a:xfrm>
              <a:off x="7953655" y="3433258"/>
              <a:ext cx="1822" cy="1419"/>
            </a:xfrm>
            <a:custGeom>
              <a:avLst/>
              <a:gdLst/>
              <a:ahLst/>
              <a:cxnLst/>
              <a:rect l="l" t="t" r="r" b="b"/>
              <a:pathLst>
                <a:path w="122" h="95" extrusionOk="0">
                  <a:moveTo>
                    <a:pt x="62" y="0"/>
                  </a:moveTo>
                  <a:cubicBezTo>
                    <a:pt x="43" y="0"/>
                    <a:pt x="22" y="28"/>
                    <a:pt x="1" y="44"/>
                  </a:cubicBezTo>
                  <a:cubicBezTo>
                    <a:pt x="20" y="63"/>
                    <a:pt x="38" y="94"/>
                    <a:pt x="59" y="95"/>
                  </a:cubicBezTo>
                  <a:cubicBezTo>
                    <a:pt x="59" y="95"/>
                    <a:pt x="60" y="95"/>
                    <a:pt x="60" y="95"/>
                  </a:cubicBezTo>
                  <a:cubicBezTo>
                    <a:pt x="80" y="95"/>
                    <a:pt x="100" y="67"/>
                    <a:pt x="122" y="51"/>
                  </a:cubicBezTo>
                  <a:cubicBezTo>
                    <a:pt x="102" y="33"/>
                    <a:pt x="83" y="1"/>
                    <a:pt x="63" y="0"/>
                  </a:cubicBezTo>
                  <a:cubicBezTo>
                    <a:pt x="63" y="0"/>
                    <a:pt x="63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803;p125">
              <a:extLst>
                <a:ext uri="{FF2B5EF4-FFF2-40B4-BE49-F238E27FC236}">
                  <a16:creationId xmlns:a16="http://schemas.microsoft.com/office/drawing/2014/main" id="{4AF3AD4B-69E8-4EA9-64E8-029D95FD9CC9}"/>
                </a:ext>
              </a:extLst>
            </p:cNvPr>
            <p:cNvSpPr/>
            <p:nvPr/>
          </p:nvSpPr>
          <p:spPr>
            <a:xfrm>
              <a:off x="7829422" y="3424387"/>
              <a:ext cx="23534" cy="20726"/>
            </a:xfrm>
            <a:custGeom>
              <a:avLst/>
              <a:gdLst/>
              <a:ahLst/>
              <a:cxnLst/>
              <a:rect l="l" t="t" r="r" b="b"/>
              <a:pathLst>
                <a:path w="1576" h="1388" extrusionOk="0">
                  <a:moveTo>
                    <a:pt x="771" y="1"/>
                  </a:moveTo>
                  <a:cubicBezTo>
                    <a:pt x="325" y="1"/>
                    <a:pt x="12" y="264"/>
                    <a:pt x="6" y="649"/>
                  </a:cubicBezTo>
                  <a:cubicBezTo>
                    <a:pt x="0" y="1019"/>
                    <a:pt x="352" y="1366"/>
                    <a:pt x="756" y="1386"/>
                  </a:cubicBezTo>
                  <a:cubicBezTo>
                    <a:pt x="769" y="1387"/>
                    <a:pt x="781" y="1388"/>
                    <a:pt x="794" y="1388"/>
                  </a:cubicBezTo>
                  <a:cubicBezTo>
                    <a:pt x="1173" y="1388"/>
                    <a:pt x="1533" y="1069"/>
                    <a:pt x="1553" y="706"/>
                  </a:cubicBezTo>
                  <a:cubicBezTo>
                    <a:pt x="1575" y="316"/>
                    <a:pt x="1253" y="14"/>
                    <a:pt x="804" y="1"/>
                  </a:cubicBezTo>
                  <a:cubicBezTo>
                    <a:pt x="793" y="1"/>
                    <a:pt x="782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804;p125">
              <a:extLst>
                <a:ext uri="{FF2B5EF4-FFF2-40B4-BE49-F238E27FC236}">
                  <a16:creationId xmlns:a16="http://schemas.microsoft.com/office/drawing/2014/main" id="{E45AD228-60D3-8E64-E2ED-F10786914E3A}"/>
                </a:ext>
              </a:extLst>
            </p:cNvPr>
            <p:cNvSpPr/>
            <p:nvPr/>
          </p:nvSpPr>
          <p:spPr>
            <a:xfrm>
              <a:off x="8050471" y="2922227"/>
              <a:ext cx="6152" cy="10438"/>
            </a:xfrm>
            <a:custGeom>
              <a:avLst/>
              <a:gdLst/>
              <a:ahLst/>
              <a:cxnLst/>
              <a:rect l="l" t="t" r="r" b="b"/>
              <a:pathLst>
                <a:path w="412" h="699" extrusionOk="0">
                  <a:moveTo>
                    <a:pt x="107" y="1"/>
                  </a:moveTo>
                  <a:cubicBezTo>
                    <a:pt x="90" y="1"/>
                    <a:pt x="55" y="22"/>
                    <a:pt x="49" y="38"/>
                  </a:cubicBezTo>
                  <a:cubicBezTo>
                    <a:pt x="0" y="184"/>
                    <a:pt x="64" y="278"/>
                    <a:pt x="197" y="335"/>
                  </a:cubicBezTo>
                  <a:cubicBezTo>
                    <a:pt x="190" y="486"/>
                    <a:pt x="230" y="616"/>
                    <a:pt x="370" y="698"/>
                  </a:cubicBezTo>
                  <a:cubicBezTo>
                    <a:pt x="370" y="698"/>
                    <a:pt x="409" y="671"/>
                    <a:pt x="409" y="671"/>
                  </a:cubicBezTo>
                  <a:cubicBezTo>
                    <a:pt x="352" y="550"/>
                    <a:pt x="412" y="367"/>
                    <a:pt x="220" y="319"/>
                  </a:cubicBezTo>
                  <a:lnTo>
                    <a:pt x="202" y="331"/>
                  </a:lnTo>
                  <a:lnTo>
                    <a:pt x="202" y="331"/>
                  </a:lnTo>
                  <a:lnTo>
                    <a:pt x="219" y="319"/>
                  </a:lnTo>
                  <a:cubicBezTo>
                    <a:pt x="248" y="192"/>
                    <a:pt x="255" y="70"/>
                    <a:pt x="113" y="2"/>
                  </a:cubicBezTo>
                  <a:cubicBezTo>
                    <a:pt x="111" y="1"/>
                    <a:pt x="110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805;p125">
              <a:extLst>
                <a:ext uri="{FF2B5EF4-FFF2-40B4-BE49-F238E27FC236}">
                  <a16:creationId xmlns:a16="http://schemas.microsoft.com/office/drawing/2014/main" id="{346D6B5B-53D7-FCA5-F961-17E78070F492}"/>
                </a:ext>
              </a:extLst>
            </p:cNvPr>
            <p:cNvSpPr/>
            <p:nvPr/>
          </p:nvSpPr>
          <p:spPr>
            <a:xfrm>
              <a:off x="7424570" y="3927055"/>
              <a:ext cx="46933" cy="48590"/>
            </a:xfrm>
            <a:custGeom>
              <a:avLst/>
              <a:gdLst/>
              <a:ahLst/>
              <a:cxnLst/>
              <a:rect l="l" t="t" r="r" b="b"/>
              <a:pathLst>
                <a:path w="3143" h="3254" extrusionOk="0">
                  <a:moveTo>
                    <a:pt x="1846" y="580"/>
                  </a:moveTo>
                  <a:cubicBezTo>
                    <a:pt x="2164" y="580"/>
                    <a:pt x="2338" y="893"/>
                    <a:pt x="2348" y="1481"/>
                  </a:cubicBezTo>
                  <a:cubicBezTo>
                    <a:pt x="2356" y="1974"/>
                    <a:pt x="1949" y="2432"/>
                    <a:pt x="1511" y="2432"/>
                  </a:cubicBezTo>
                  <a:cubicBezTo>
                    <a:pt x="1504" y="2432"/>
                    <a:pt x="1496" y="2432"/>
                    <a:pt x="1488" y="2431"/>
                  </a:cubicBezTo>
                  <a:cubicBezTo>
                    <a:pt x="1125" y="2417"/>
                    <a:pt x="789" y="2044"/>
                    <a:pt x="767" y="1631"/>
                  </a:cubicBezTo>
                  <a:cubicBezTo>
                    <a:pt x="737" y="1083"/>
                    <a:pt x="1253" y="580"/>
                    <a:pt x="1846" y="580"/>
                  </a:cubicBezTo>
                  <a:close/>
                  <a:moveTo>
                    <a:pt x="1779" y="0"/>
                  </a:moveTo>
                  <a:cubicBezTo>
                    <a:pt x="752" y="0"/>
                    <a:pt x="89" y="548"/>
                    <a:pt x="47" y="1438"/>
                  </a:cubicBezTo>
                  <a:cubicBezTo>
                    <a:pt x="1" y="2419"/>
                    <a:pt x="719" y="3254"/>
                    <a:pt x="1607" y="3254"/>
                  </a:cubicBezTo>
                  <a:cubicBezTo>
                    <a:pt x="1611" y="3254"/>
                    <a:pt x="1616" y="3254"/>
                    <a:pt x="1620" y="3254"/>
                  </a:cubicBezTo>
                  <a:cubicBezTo>
                    <a:pt x="2388" y="3247"/>
                    <a:pt x="3064" y="2498"/>
                    <a:pt x="3101" y="1610"/>
                  </a:cubicBezTo>
                  <a:cubicBezTo>
                    <a:pt x="3143" y="633"/>
                    <a:pt x="2667" y="22"/>
                    <a:pt x="1853" y="1"/>
                  </a:cubicBezTo>
                  <a:cubicBezTo>
                    <a:pt x="1828" y="1"/>
                    <a:pt x="1804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806;p125">
              <a:extLst>
                <a:ext uri="{FF2B5EF4-FFF2-40B4-BE49-F238E27FC236}">
                  <a16:creationId xmlns:a16="http://schemas.microsoft.com/office/drawing/2014/main" id="{C620B823-D020-F80B-5762-64D9085A0B2B}"/>
                </a:ext>
              </a:extLst>
            </p:cNvPr>
            <p:cNvSpPr/>
            <p:nvPr/>
          </p:nvSpPr>
          <p:spPr>
            <a:xfrm>
              <a:off x="7866159" y="4116728"/>
              <a:ext cx="28551" cy="27386"/>
            </a:xfrm>
            <a:custGeom>
              <a:avLst/>
              <a:gdLst/>
              <a:ahLst/>
              <a:cxnLst/>
              <a:rect l="l" t="t" r="r" b="b"/>
              <a:pathLst>
                <a:path w="1912" h="1834" extrusionOk="0">
                  <a:moveTo>
                    <a:pt x="183" y="0"/>
                  </a:moveTo>
                  <a:cubicBezTo>
                    <a:pt x="59" y="0"/>
                    <a:pt x="1" y="87"/>
                    <a:pt x="38" y="250"/>
                  </a:cubicBezTo>
                  <a:cubicBezTo>
                    <a:pt x="74" y="409"/>
                    <a:pt x="216" y="519"/>
                    <a:pt x="354" y="610"/>
                  </a:cubicBezTo>
                  <a:cubicBezTo>
                    <a:pt x="426" y="785"/>
                    <a:pt x="554" y="904"/>
                    <a:pt x="723" y="982"/>
                  </a:cubicBezTo>
                  <a:cubicBezTo>
                    <a:pt x="947" y="1301"/>
                    <a:pt x="1245" y="1546"/>
                    <a:pt x="1553" y="1774"/>
                  </a:cubicBezTo>
                  <a:cubicBezTo>
                    <a:pt x="1608" y="1815"/>
                    <a:pt x="1660" y="1834"/>
                    <a:pt x="1706" y="1834"/>
                  </a:cubicBezTo>
                  <a:cubicBezTo>
                    <a:pt x="1801" y="1834"/>
                    <a:pt x="1875" y="1754"/>
                    <a:pt x="1912" y="1618"/>
                  </a:cubicBezTo>
                  <a:cubicBezTo>
                    <a:pt x="1756" y="1310"/>
                    <a:pt x="1489" y="1112"/>
                    <a:pt x="1213" y="922"/>
                  </a:cubicBezTo>
                  <a:cubicBezTo>
                    <a:pt x="1085" y="698"/>
                    <a:pt x="900" y="513"/>
                    <a:pt x="676" y="384"/>
                  </a:cubicBezTo>
                  <a:cubicBezTo>
                    <a:pt x="594" y="225"/>
                    <a:pt x="494" y="85"/>
                    <a:pt x="314" y="24"/>
                  </a:cubicBezTo>
                  <a:cubicBezTo>
                    <a:pt x="265" y="8"/>
                    <a:pt x="221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807;p125">
              <a:extLst>
                <a:ext uri="{FF2B5EF4-FFF2-40B4-BE49-F238E27FC236}">
                  <a16:creationId xmlns:a16="http://schemas.microsoft.com/office/drawing/2014/main" id="{306587A8-C7FF-C674-BC44-262F2F2854CA}"/>
                </a:ext>
              </a:extLst>
            </p:cNvPr>
            <p:cNvSpPr/>
            <p:nvPr/>
          </p:nvSpPr>
          <p:spPr>
            <a:xfrm>
              <a:off x="7848761" y="4095821"/>
              <a:ext cx="10811" cy="11050"/>
            </a:xfrm>
            <a:custGeom>
              <a:avLst/>
              <a:gdLst/>
              <a:ahLst/>
              <a:cxnLst/>
              <a:rect l="l" t="t" r="r" b="b"/>
              <a:pathLst>
                <a:path w="724" h="740" extrusionOk="0">
                  <a:moveTo>
                    <a:pt x="139" y="0"/>
                  </a:moveTo>
                  <a:lnTo>
                    <a:pt x="139" y="0"/>
                  </a:lnTo>
                  <a:cubicBezTo>
                    <a:pt x="1" y="403"/>
                    <a:pt x="224" y="740"/>
                    <a:pt x="614" y="740"/>
                  </a:cubicBezTo>
                  <a:cubicBezTo>
                    <a:pt x="636" y="740"/>
                    <a:pt x="657" y="739"/>
                    <a:pt x="680" y="737"/>
                  </a:cubicBezTo>
                  <a:cubicBezTo>
                    <a:pt x="696" y="735"/>
                    <a:pt x="710" y="692"/>
                    <a:pt x="724" y="669"/>
                  </a:cubicBezTo>
                  <a:cubicBezTo>
                    <a:pt x="695" y="302"/>
                    <a:pt x="563" y="24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808;p125">
              <a:extLst>
                <a:ext uri="{FF2B5EF4-FFF2-40B4-BE49-F238E27FC236}">
                  <a16:creationId xmlns:a16="http://schemas.microsoft.com/office/drawing/2014/main" id="{FEA70C88-8A14-63A6-A0F3-DC36D5BD41D6}"/>
                </a:ext>
              </a:extLst>
            </p:cNvPr>
            <p:cNvSpPr/>
            <p:nvPr/>
          </p:nvSpPr>
          <p:spPr>
            <a:xfrm>
              <a:off x="7838965" y="4080095"/>
              <a:ext cx="12857" cy="17650"/>
            </a:xfrm>
            <a:custGeom>
              <a:avLst/>
              <a:gdLst/>
              <a:ahLst/>
              <a:cxnLst/>
              <a:rect l="l" t="t" r="r" b="b"/>
              <a:pathLst>
                <a:path w="861" h="1182" extrusionOk="0">
                  <a:moveTo>
                    <a:pt x="218" y="0"/>
                  </a:moveTo>
                  <a:cubicBezTo>
                    <a:pt x="179" y="0"/>
                    <a:pt x="123" y="16"/>
                    <a:pt x="46" y="55"/>
                  </a:cubicBezTo>
                  <a:cubicBezTo>
                    <a:pt x="0" y="207"/>
                    <a:pt x="21" y="293"/>
                    <a:pt x="109" y="314"/>
                  </a:cubicBezTo>
                  <a:cubicBezTo>
                    <a:pt x="69" y="335"/>
                    <a:pt x="44" y="370"/>
                    <a:pt x="60" y="416"/>
                  </a:cubicBezTo>
                  <a:cubicBezTo>
                    <a:pt x="159" y="721"/>
                    <a:pt x="338" y="992"/>
                    <a:pt x="623" y="1164"/>
                  </a:cubicBezTo>
                  <a:cubicBezTo>
                    <a:pt x="643" y="1176"/>
                    <a:pt x="660" y="1181"/>
                    <a:pt x="675" y="1181"/>
                  </a:cubicBezTo>
                  <a:cubicBezTo>
                    <a:pt x="735" y="1181"/>
                    <a:pt x="755" y="1093"/>
                    <a:pt x="794" y="1052"/>
                  </a:cubicBezTo>
                  <a:cubicBezTo>
                    <a:pt x="860" y="647"/>
                    <a:pt x="663" y="418"/>
                    <a:pt x="294" y="303"/>
                  </a:cubicBezTo>
                  <a:cubicBezTo>
                    <a:pt x="287" y="301"/>
                    <a:pt x="282" y="300"/>
                    <a:pt x="275" y="299"/>
                  </a:cubicBezTo>
                  <a:cubicBezTo>
                    <a:pt x="280" y="297"/>
                    <a:pt x="283" y="297"/>
                    <a:pt x="287" y="296"/>
                  </a:cubicBezTo>
                  <a:cubicBezTo>
                    <a:pt x="306" y="155"/>
                    <a:pt x="340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809;p125">
              <a:extLst>
                <a:ext uri="{FF2B5EF4-FFF2-40B4-BE49-F238E27FC236}">
                  <a16:creationId xmlns:a16="http://schemas.microsoft.com/office/drawing/2014/main" id="{1FA47359-96BC-A278-D9BE-C9DC4AD4A015}"/>
                </a:ext>
              </a:extLst>
            </p:cNvPr>
            <p:cNvSpPr/>
            <p:nvPr/>
          </p:nvSpPr>
          <p:spPr>
            <a:xfrm>
              <a:off x="7810680" y="4034174"/>
              <a:ext cx="28193" cy="42886"/>
            </a:xfrm>
            <a:custGeom>
              <a:avLst/>
              <a:gdLst/>
              <a:ahLst/>
              <a:cxnLst/>
              <a:rect l="l" t="t" r="r" b="b"/>
              <a:pathLst>
                <a:path w="1888" h="2872" extrusionOk="0">
                  <a:moveTo>
                    <a:pt x="190" y="1"/>
                  </a:moveTo>
                  <a:cubicBezTo>
                    <a:pt x="0" y="1"/>
                    <a:pt x="54" y="178"/>
                    <a:pt x="125" y="339"/>
                  </a:cubicBezTo>
                  <a:cubicBezTo>
                    <a:pt x="404" y="969"/>
                    <a:pt x="687" y="1597"/>
                    <a:pt x="1084" y="2165"/>
                  </a:cubicBezTo>
                  <a:cubicBezTo>
                    <a:pt x="1082" y="2227"/>
                    <a:pt x="1111" y="2268"/>
                    <a:pt x="1169" y="2288"/>
                  </a:cubicBezTo>
                  <a:cubicBezTo>
                    <a:pt x="1233" y="2512"/>
                    <a:pt x="1339" y="2708"/>
                    <a:pt x="1528" y="2852"/>
                  </a:cubicBezTo>
                  <a:cubicBezTo>
                    <a:pt x="1580" y="2858"/>
                    <a:pt x="1632" y="2865"/>
                    <a:pt x="1682" y="2871"/>
                  </a:cubicBezTo>
                  <a:cubicBezTo>
                    <a:pt x="1850" y="2822"/>
                    <a:pt x="1888" y="2708"/>
                    <a:pt x="1816" y="2562"/>
                  </a:cubicBezTo>
                  <a:cubicBezTo>
                    <a:pt x="1697" y="2322"/>
                    <a:pt x="1584" y="2072"/>
                    <a:pt x="1378" y="1886"/>
                  </a:cubicBezTo>
                  <a:cubicBezTo>
                    <a:pt x="1039" y="1263"/>
                    <a:pt x="866" y="548"/>
                    <a:pt x="344" y="26"/>
                  </a:cubicBezTo>
                  <a:cubicBezTo>
                    <a:pt x="280" y="9"/>
                    <a:pt x="230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810;p125">
              <a:extLst>
                <a:ext uri="{FF2B5EF4-FFF2-40B4-BE49-F238E27FC236}">
                  <a16:creationId xmlns:a16="http://schemas.microsoft.com/office/drawing/2014/main" id="{6F98EB75-12F8-EAAC-15EF-B36123C32D62}"/>
                </a:ext>
              </a:extLst>
            </p:cNvPr>
            <p:cNvSpPr/>
            <p:nvPr/>
          </p:nvSpPr>
          <p:spPr>
            <a:xfrm>
              <a:off x="7155569" y="3393340"/>
              <a:ext cx="92805" cy="22100"/>
            </a:xfrm>
            <a:custGeom>
              <a:avLst/>
              <a:gdLst/>
              <a:ahLst/>
              <a:cxnLst/>
              <a:rect l="l" t="t" r="r" b="b"/>
              <a:pathLst>
                <a:path w="6215" h="1480" extrusionOk="0">
                  <a:moveTo>
                    <a:pt x="6215" y="0"/>
                  </a:moveTo>
                  <a:lnTo>
                    <a:pt x="6215" y="0"/>
                  </a:lnTo>
                  <a:cubicBezTo>
                    <a:pt x="6076" y="69"/>
                    <a:pt x="5936" y="97"/>
                    <a:pt x="5796" y="97"/>
                  </a:cubicBezTo>
                  <a:cubicBezTo>
                    <a:pt x="5651" y="97"/>
                    <a:pt x="5505" y="67"/>
                    <a:pt x="5359" y="22"/>
                  </a:cubicBezTo>
                  <a:cubicBezTo>
                    <a:pt x="5293" y="68"/>
                    <a:pt x="5231" y="141"/>
                    <a:pt x="5157" y="159"/>
                  </a:cubicBezTo>
                  <a:cubicBezTo>
                    <a:pt x="4152" y="401"/>
                    <a:pt x="3119" y="504"/>
                    <a:pt x="2122" y="788"/>
                  </a:cubicBezTo>
                  <a:cubicBezTo>
                    <a:pt x="2089" y="797"/>
                    <a:pt x="2057" y="802"/>
                    <a:pt x="2026" y="802"/>
                  </a:cubicBezTo>
                  <a:cubicBezTo>
                    <a:pt x="1889" y="802"/>
                    <a:pt x="1775" y="722"/>
                    <a:pt x="1655" y="660"/>
                  </a:cubicBezTo>
                  <a:cubicBezTo>
                    <a:pt x="1482" y="1025"/>
                    <a:pt x="1099" y="980"/>
                    <a:pt x="798" y="1082"/>
                  </a:cubicBezTo>
                  <a:cubicBezTo>
                    <a:pt x="546" y="1167"/>
                    <a:pt x="262" y="1163"/>
                    <a:pt x="0" y="1417"/>
                  </a:cubicBezTo>
                  <a:cubicBezTo>
                    <a:pt x="159" y="1462"/>
                    <a:pt x="308" y="1480"/>
                    <a:pt x="449" y="1480"/>
                  </a:cubicBezTo>
                  <a:cubicBezTo>
                    <a:pt x="711" y="1480"/>
                    <a:pt x="949" y="1420"/>
                    <a:pt x="1189" y="1366"/>
                  </a:cubicBezTo>
                  <a:cubicBezTo>
                    <a:pt x="2836" y="996"/>
                    <a:pt x="4485" y="626"/>
                    <a:pt x="6135" y="258"/>
                  </a:cubicBezTo>
                  <a:cubicBezTo>
                    <a:pt x="6162" y="172"/>
                    <a:pt x="6188" y="86"/>
                    <a:pt x="6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811;p125">
              <a:extLst>
                <a:ext uri="{FF2B5EF4-FFF2-40B4-BE49-F238E27FC236}">
                  <a16:creationId xmlns:a16="http://schemas.microsoft.com/office/drawing/2014/main" id="{1640B8D4-AE3E-B919-37C9-878C4AD58DF1}"/>
                </a:ext>
              </a:extLst>
            </p:cNvPr>
            <p:cNvSpPr/>
            <p:nvPr/>
          </p:nvSpPr>
          <p:spPr>
            <a:xfrm>
              <a:off x="7581732" y="3855448"/>
              <a:ext cx="128823" cy="12289"/>
            </a:xfrm>
            <a:custGeom>
              <a:avLst/>
              <a:gdLst/>
              <a:ahLst/>
              <a:cxnLst/>
              <a:rect l="l" t="t" r="r" b="b"/>
              <a:pathLst>
                <a:path w="8627" h="823" extrusionOk="0">
                  <a:moveTo>
                    <a:pt x="1282" y="0"/>
                  </a:moveTo>
                  <a:cubicBezTo>
                    <a:pt x="601" y="0"/>
                    <a:pt x="153" y="39"/>
                    <a:pt x="1" y="122"/>
                  </a:cubicBezTo>
                  <a:cubicBezTo>
                    <a:pt x="2865" y="545"/>
                    <a:pt x="5658" y="739"/>
                    <a:pt x="8461" y="822"/>
                  </a:cubicBezTo>
                  <a:lnTo>
                    <a:pt x="8627" y="526"/>
                  </a:lnTo>
                  <a:cubicBezTo>
                    <a:pt x="5481" y="194"/>
                    <a:pt x="2802" y="0"/>
                    <a:pt x="1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812;p125">
              <a:extLst>
                <a:ext uri="{FF2B5EF4-FFF2-40B4-BE49-F238E27FC236}">
                  <a16:creationId xmlns:a16="http://schemas.microsoft.com/office/drawing/2014/main" id="{78F26C5F-BC0F-D4CF-8786-9BF85CFCB1E2}"/>
                </a:ext>
              </a:extLst>
            </p:cNvPr>
            <p:cNvSpPr/>
            <p:nvPr/>
          </p:nvSpPr>
          <p:spPr>
            <a:xfrm>
              <a:off x="7552925" y="3886211"/>
              <a:ext cx="100839" cy="7063"/>
            </a:xfrm>
            <a:custGeom>
              <a:avLst/>
              <a:gdLst/>
              <a:ahLst/>
              <a:cxnLst/>
              <a:rect l="l" t="t" r="r" b="b"/>
              <a:pathLst>
                <a:path w="6753" h="473" extrusionOk="0">
                  <a:moveTo>
                    <a:pt x="661" y="1"/>
                  </a:moveTo>
                  <a:cubicBezTo>
                    <a:pt x="436" y="1"/>
                    <a:pt x="211" y="22"/>
                    <a:pt x="1" y="122"/>
                  </a:cubicBezTo>
                  <a:cubicBezTo>
                    <a:pt x="6" y="174"/>
                    <a:pt x="8" y="225"/>
                    <a:pt x="7" y="278"/>
                  </a:cubicBezTo>
                  <a:cubicBezTo>
                    <a:pt x="310" y="293"/>
                    <a:pt x="612" y="314"/>
                    <a:pt x="916" y="323"/>
                  </a:cubicBezTo>
                  <a:cubicBezTo>
                    <a:pt x="2819" y="374"/>
                    <a:pt x="4723" y="424"/>
                    <a:pt x="6627" y="473"/>
                  </a:cubicBezTo>
                  <a:cubicBezTo>
                    <a:pt x="6752" y="152"/>
                    <a:pt x="6601" y="108"/>
                    <a:pt x="6434" y="108"/>
                  </a:cubicBezTo>
                  <a:cubicBezTo>
                    <a:pt x="6370" y="108"/>
                    <a:pt x="6303" y="114"/>
                    <a:pt x="6248" y="114"/>
                  </a:cubicBezTo>
                  <a:cubicBezTo>
                    <a:pt x="6243" y="114"/>
                    <a:pt x="6237" y="114"/>
                    <a:pt x="6232" y="114"/>
                  </a:cubicBezTo>
                  <a:cubicBezTo>
                    <a:pt x="4400" y="67"/>
                    <a:pt x="2567" y="33"/>
                    <a:pt x="735" y="1"/>
                  </a:cubicBezTo>
                  <a:cubicBezTo>
                    <a:pt x="710" y="1"/>
                    <a:pt x="686" y="1"/>
                    <a:pt x="6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813;p125">
              <a:extLst>
                <a:ext uri="{FF2B5EF4-FFF2-40B4-BE49-F238E27FC236}">
                  <a16:creationId xmlns:a16="http://schemas.microsoft.com/office/drawing/2014/main" id="{0CA96803-55F7-ADE5-DFC9-F425D83F527B}"/>
                </a:ext>
              </a:extLst>
            </p:cNvPr>
            <p:cNvSpPr/>
            <p:nvPr/>
          </p:nvSpPr>
          <p:spPr>
            <a:xfrm>
              <a:off x="7708086" y="3863303"/>
              <a:ext cx="32657" cy="5794"/>
            </a:xfrm>
            <a:custGeom>
              <a:avLst/>
              <a:gdLst/>
              <a:ahLst/>
              <a:cxnLst/>
              <a:rect l="l" t="t" r="r" b="b"/>
              <a:pathLst>
                <a:path w="2187" h="388" extrusionOk="0">
                  <a:moveTo>
                    <a:pt x="166" y="0"/>
                  </a:moveTo>
                  <a:lnTo>
                    <a:pt x="0" y="296"/>
                  </a:lnTo>
                  <a:cubicBezTo>
                    <a:pt x="91" y="325"/>
                    <a:pt x="183" y="338"/>
                    <a:pt x="275" y="338"/>
                  </a:cubicBezTo>
                  <a:cubicBezTo>
                    <a:pt x="352" y="338"/>
                    <a:pt x="430" y="329"/>
                    <a:pt x="508" y="310"/>
                  </a:cubicBezTo>
                  <a:cubicBezTo>
                    <a:pt x="839" y="319"/>
                    <a:pt x="1170" y="387"/>
                    <a:pt x="1548" y="387"/>
                  </a:cubicBezTo>
                  <a:cubicBezTo>
                    <a:pt x="1746" y="387"/>
                    <a:pt x="1957" y="368"/>
                    <a:pt x="2187" y="313"/>
                  </a:cubicBezTo>
                  <a:cubicBezTo>
                    <a:pt x="1544" y="58"/>
                    <a:pt x="1021" y="76"/>
                    <a:pt x="511" y="25"/>
                  </a:cubicBezTo>
                  <a:lnTo>
                    <a:pt x="1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814;p125">
              <a:extLst>
                <a:ext uri="{FF2B5EF4-FFF2-40B4-BE49-F238E27FC236}">
                  <a16:creationId xmlns:a16="http://schemas.microsoft.com/office/drawing/2014/main" id="{4159752F-D82D-2437-1560-93651866ACED}"/>
                </a:ext>
              </a:extLst>
            </p:cNvPr>
            <p:cNvSpPr/>
            <p:nvPr/>
          </p:nvSpPr>
          <p:spPr>
            <a:xfrm>
              <a:off x="8206020" y="3570214"/>
              <a:ext cx="239" cy="224"/>
            </a:xfrm>
            <a:custGeom>
              <a:avLst/>
              <a:gdLst/>
              <a:ahLst/>
              <a:cxnLst/>
              <a:rect l="l" t="t" r="r" b="b"/>
              <a:pathLst>
                <a:path w="16" h="15" extrusionOk="0">
                  <a:moveTo>
                    <a:pt x="16" y="0"/>
                  </a:moveTo>
                  <a:lnTo>
                    <a:pt x="16" y="0"/>
                  </a:lnTo>
                  <a:cubicBezTo>
                    <a:pt x="10" y="1"/>
                    <a:pt x="6" y="1"/>
                    <a:pt x="0" y="3"/>
                  </a:cubicBezTo>
                  <a:lnTo>
                    <a:pt x="0" y="4"/>
                  </a:lnTo>
                  <a:cubicBezTo>
                    <a:pt x="0" y="8"/>
                    <a:pt x="2" y="10"/>
                    <a:pt x="2" y="15"/>
                  </a:cubicBezTo>
                  <a:lnTo>
                    <a:pt x="11" y="15"/>
                  </a:lnTo>
                  <a:cubicBezTo>
                    <a:pt x="14" y="9"/>
                    <a:pt x="14" y="6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815;p125">
              <a:extLst>
                <a:ext uri="{FF2B5EF4-FFF2-40B4-BE49-F238E27FC236}">
                  <a16:creationId xmlns:a16="http://schemas.microsoft.com/office/drawing/2014/main" id="{F831C3CB-81A3-C1F7-3118-1429E184A91A}"/>
                </a:ext>
              </a:extLst>
            </p:cNvPr>
            <p:cNvSpPr/>
            <p:nvPr/>
          </p:nvSpPr>
          <p:spPr>
            <a:xfrm>
              <a:off x="8200823" y="3562673"/>
              <a:ext cx="463" cy="388"/>
            </a:xfrm>
            <a:custGeom>
              <a:avLst/>
              <a:gdLst/>
              <a:ahLst/>
              <a:cxnLst/>
              <a:rect l="l" t="t" r="r" b="b"/>
              <a:pathLst>
                <a:path w="31" h="26" extrusionOk="0">
                  <a:moveTo>
                    <a:pt x="18" y="1"/>
                  </a:moveTo>
                  <a:cubicBezTo>
                    <a:pt x="11" y="10"/>
                    <a:pt x="6" y="17"/>
                    <a:pt x="1" y="25"/>
                  </a:cubicBezTo>
                  <a:cubicBezTo>
                    <a:pt x="10" y="21"/>
                    <a:pt x="20" y="17"/>
                    <a:pt x="31" y="16"/>
                  </a:cubicBezTo>
                  <a:lnTo>
                    <a:pt x="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816;p125">
              <a:extLst>
                <a:ext uri="{FF2B5EF4-FFF2-40B4-BE49-F238E27FC236}">
                  <a16:creationId xmlns:a16="http://schemas.microsoft.com/office/drawing/2014/main" id="{D728CC94-80A2-D569-C0D4-480DDF6D60EA}"/>
                </a:ext>
              </a:extLst>
            </p:cNvPr>
            <p:cNvSpPr/>
            <p:nvPr/>
          </p:nvSpPr>
          <p:spPr>
            <a:xfrm>
              <a:off x="6996585" y="3552070"/>
              <a:ext cx="18427" cy="7078"/>
            </a:xfrm>
            <a:custGeom>
              <a:avLst/>
              <a:gdLst/>
              <a:ahLst/>
              <a:cxnLst/>
              <a:rect l="l" t="t" r="r" b="b"/>
              <a:pathLst>
                <a:path w="1234" h="474" extrusionOk="0">
                  <a:moveTo>
                    <a:pt x="578" y="1"/>
                  </a:moveTo>
                  <a:cubicBezTo>
                    <a:pt x="435" y="1"/>
                    <a:pt x="285" y="23"/>
                    <a:pt x="137" y="41"/>
                  </a:cubicBezTo>
                  <a:cubicBezTo>
                    <a:pt x="112" y="109"/>
                    <a:pt x="0" y="212"/>
                    <a:pt x="81" y="243"/>
                  </a:cubicBezTo>
                  <a:cubicBezTo>
                    <a:pt x="336" y="338"/>
                    <a:pt x="591" y="473"/>
                    <a:pt x="861" y="473"/>
                  </a:cubicBezTo>
                  <a:cubicBezTo>
                    <a:pt x="982" y="473"/>
                    <a:pt x="1105" y="446"/>
                    <a:pt x="1233" y="377"/>
                  </a:cubicBezTo>
                  <a:cubicBezTo>
                    <a:pt x="1069" y="74"/>
                    <a:pt x="835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817;p125">
              <a:extLst>
                <a:ext uri="{FF2B5EF4-FFF2-40B4-BE49-F238E27FC236}">
                  <a16:creationId xmlns:a16="http://schemas.microsoft.com/office/drawing/2014/main" id="{088FE36F-FC36-5B2E-D74C-BDC0F1077345}"/>
                </a:ext>
              </a:extLst>
            </p:cNvPr>
            <p:cNvSpPr/>
            <p:nvPr/>
          </p:nvSpPr>
          <p:spPr>
            <a:xfrm>
              <a:off x="7001259" y="3490065"/>
              <a:ext cx="5286" cy="4077"/>
            </a:xfrm>
            <a:custGeom>
              <a:avLst/>
              <a:gdLst/>
              <a:ahLst/>
              <a:cxnLst/>
              <a:rect l="l" t="t" r="r" b="b"/>
              <a:pathLst>
                <a:path w="354" h="273" extrusionOk="0">
                  <a:moveTo>
                    <a:pt x="132" y="0"/>
                  </a:moveTo>
                  <a:cubicBezTo>
                    <a:pt x="79" y="0"/>
                    <a:pt x="34" y="21"/>
                    <a:pt x="14" y="94"/>
                  </a:cubicBezTo>
                  <a:cubicBezTo>
                    <a:pt x="1" y="142"/>
                    <a:pt x="61" y="209"/>
                    <a:pt x="89" y="267"/>
                  </a:cubicBezTo>
                  <a:cubicBezTo>
                    <a:pt x="116" y="271"/>
                    <a:pt x="140" y="272"/>
                    <a:pt x="162" y="272"/>
                  </a:cubicBezTo>
                  <a:cubicBezTo>
                    <a:pt x="317" y="272"/>
                    <a:pt x="353" y="193"/>
                    <a:pt x="254" y="22"/>
                  </a:cubicBezTo>
                  <a:cubicBezTo>
                    <a:pt x="213" y="12"/>
                    <a:pt x="170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818;p125">
              <a:extLst>
                <a:ext uri="{FF2B5EF4-FFF2-40B4-BE49-F238E27FC236}">
                  <a16:creationId xmlns:a16="http://schemas.microsoft.com/office/drawing/2014/main" id="{BF94014D-4745-7935-C2D3-5062E4B0F304}"/>
                </a:ext>
              </a:extLst>
            </p:cNvPr>
            <p:cNvSpPr/>
            <p:nvPr/>
          </p:nvSpPr>
          <p:spPr>
            <a:xfrm>
              <a:off x="7468251" y="3549098"/>
              <a:ext cx="36838" cy="36122"/>
            </a:xfrm>
            <a:custGeom>
              <a:avLst/>
              <a:gdLst/>
              <a:ahLst/>
              <a:cxnLst/>
              <a:rect l="l" t="t" r="r" b="b"/>
              <a:pathLst>
                <a:path w="2467" h="2419" extrusionOk="0">
                  <a:moveTo>
                    <a:pt x="1371" y="540"/>
                  </a:moveTo>
                  <a:cubicBezTo>
                    <a:pt x="1374" y="540"/>
                    <a:pt x="1377" y="540"/>
                    <a:pt x="1380" y="540"/>
                  </a:cubicBezTo>
                  <a:cubicBezTo>
                    <a:pt x="1730" y="542"/>
                    <a:pt x="1979" y="818"/>
                    <a:pt x="1969" y="1192"/>
                  </a:cubicBezTo>
                  <a:cubicBezTo>
                    <a:pt x="1960" y="1536"/>
                    <a:pt x="1691" y="1766"/>
                    <a:pt x="1294" y="1772"/>
                  </a:cubicBezTo>
                  <a:cubicBezTo>
                    <a:pt x="1289" y="1772"/>
                    <a:pt x="1285" y="1772"/>
                    <a:pt x="1281" y="1772"/>
                  </a:cubicBezTo>
                  <a:cubicBezTo>
                    <a:pt x="907" y="1772"/>
                    <a:pt x="665" y="1536"/>
                    <a:pt x="657" y="1164"/>
                  </a:cubicBezTo>
                  <a:cubicBezTo>
                    <a:pt x="649" y="790"/>
                    <a:pt x="937" y="540"/>
                    <a:pt x="1371" y="540"/>
                  </a:cubicBezTo>
                  <a:close/>
                  <a:moveTo>
                    <a:pt x="1370" y="0"/>
                  </a:moveTo>
                  <a:cubicBezTo>
                    <a:pt x="638" y="0"/>
                    <a:pt x="36" y="565"/>
                    <a:pt x="18" y="1274"/>
                  </a:cubicBezTo>
                  <a:cubicBezTo>
                    <a:pt x="0" y="1932"/>
                    <a:pt x="481" y="2409"/>
                    <a:pt x="1170" y="2419"/>
                  </a:cubicBezTo>
                  <a:cubicBezTo>
                    <a:pt x="1177" y="2419"/>
                    <a:pt x="1184" y="2419"/>
                    <a:pt x="1190" y="2419"/>
                  </a:cubicBezTo>
                  <a:cubicBezTo>
                    <a:pt x="1897" y="2419"/>
                    <a:pt x="2467" y="1906"/>
                    <a:pt x="2448" y="1282"/>
                  </a:cubicBezTo>
                  <a:cubicBezTo>
                    <a:pt x="2433" y="759"/>
                    <a:pt x="1811" y="7"/>
                    <a:pt x="1389" y="1"/>
                  </a:cubicBezTo>
                  <a:cubicBezTo>
                    <a:pt x="1382" y="0"/>
                    <a:pt x="1376" y="0"/>
                    <a:pt x="1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819;p125">
              <a:extLst>
                <a:ext uri="{FF2B5EF4-FFF2-40B4-BE49-F238E27FC236}">
                  <a16:creationId xmlns:a16="http://schemas.microsoft.com/office/drawing/2014/main" id="{3DEE5189-DD0B-A7D6-2EF9-39FFF8B8A9F7}"/>
                </a:ext>
              </a:extLst>
            </p:cNvPr>
            <p:cNvSpPr/>
            <p:nvPr/>
          </p:nvSpPr>
          <p:spPr>
            <a:xfrm>
              <a:off x="7476554" y="3494904"/>
              <a:ext cx="39108" cy="37316"/>
            </a:xfrm>
            <a:custGeom>
              <a:avLst/>
              <a:gdLst/>
              <a:ahLst/>
              <a:cxnLst/>
              <a:rect l="l" t="t" r="r" b="b"/>
              <a:pathLst>
                <a:path w="2619" h="2499" extrusionOk="0">
                  <a:moveTo>
                    <a:pt x="1344" y="525"/>
                  </a:moveTo>
                  <a:cubicBezTo>
                    <a:pt x="1345" y="525"/>
                    <a:pt x="1347" y="525"/>
                    <a:pt x="1349" y="525"/>
                  </a:cubicBezTo>
                  <a:cubicBezTo>
                    <a:pt x="1819" y="527"/>
                    <a:pt x="2090" y="793"/>
                    <a:pt x="2076" y="1245"/>
                  </a:cubicBezTo>
                  <a:cubicBezTo>
                    <a:pt x="2065" y="1662"/>
                    <a:pt x="1769" y="1961"/>
                    <a:pt x="1378" y="1961"/>
                  </a:cubicBezTo>
                  <a:cubicBezTo>
                    <a:pt x="1360" y="1961"/>
                    <a:pt x="1341" y="1960"/>
                    <a:pt x="1323" y="1959"/>
                  </a:cubicBezTo>
                  <a:cubicBezTo>
                    <a:pt x="913" y="1929"/>
                    <a:pt x="603" y="1578"/>
                    <a:pt x="623" y="1167"/>
                  </a:cubicBezTo>
                  <a:cubicBezTo>
                    <a:pt x="641" y="776"/>
                    <a:pt x="924" y="525"/>
                    <a:pt x="1344" y="525"/>
                  </a:cubicBezTo>
                  <a:close/>
                  <a:moveTo>
                    <a:pt x="1231" y="0"/>
                  </a:moveTo>
                  <a:cubicBezTo>
                    <a:pt x="1217" y="0"/>
                    <a:pt x="1204" y="0"/>
                    <a:pt x="1190" y="1"/>
                  </a:cubicBezTo>
                  <a:cubicBezTo>
                    <a:pt x="514" y="24"/>
                    <a:pt x="0" y="587"/>
                    <a:pt x="34" y="1271"/>
                  </a:cubicBezTo>
                  <a:cubicBezTo>
                    <a:pt x="65" y="1931"/>
                    <a:pt x="673" y="2499"/>
                    <a:pt x="1337" y="2499"/>
                  </a:cubicBezTo>
                  <a:cubicBezTo>
                    <a:pt x="1349" y="2499"/>
                    <a:pt x="1361" y="2499"/>
                    <a:pt x="1373" y="2498"/>
                  </a:cubicBezTo>
                  <a:cubicBezTo>
                    <a:pt x="2006" y="2478"/>
                    <a:pt x="2598" y="1929"/>
                    <a:pt x="2607" y="1355"/>
                  </a:cubicBezTo>
                  <a:cubicBezTo>
                    <a:pt x="2618" y="654"/>
                    <a:pt x="1947" y="0"/>
                    <a:pt x="1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820;p125">
              <a:extLst>
                <a:ext uri="{FF2B5EF4-FFF2-40B4-BE49-F238E27FC236}">
                  <a16:creationId xmlns:a16="http://schemas.microsoft.com/office/drawing/2014/main" id="{261230FE-8A82-6AE5-4826-22E246068DE1}"/>
                </a:ext>
              </a:extLst>
            </p:cNvPr>
            <p:cNvSpPr/>
            <p:nvPr/>
          </p:nvSpPr>
          <p:spPr>
            <a:xfrm>
              <a:off x="7488157" y="3460795"/>
              <a:ext cx="23116" cy="23847"/>
            </a:xfrm>
            <a:custGeom>
              <a:avLst/>
              <a:gdLst/>
              <a:ahLst/>
              <a:cxnLst/>
              <a:rect l="l" t="t" r="r" b="b"/>
              <a:pathLst>
                <a:path w="1548" h="1597" extrusionOk="0">
                  <a:moveTo>
                    <a:pt x="811" y="481"/>
                  </a:moveTo>
                  <a:cubicBezTo>
                    <a:pt x="824" y="481"/>
                    <a:pt x="838" y="482"/>
                    <a:pt x="852" y="485"/>
                  </a:cubicBezTo>
                  <a:cubicBezTo>
                    <a:pt x="1020" y="511"/>
                    <a:pt x="1158" y="600"/>
                    <a:pt x="1127" y="805"/>
                  </a:cubicBezTo>
                  <a:cubicBezTo>
                    <a:pt x="1104" y="953"/>
                    <a:pt x="994" y="1056"/>
                    <a:pt x="856" y="1059"/>
                  </a:cubicBezTo>
                  <a:cubicBezTo>
                    <a:pt x="854" y="1059"/>
                    <a:pt x="853" y="1059"/>
                    <a:pt x="852" y="1059"/>
                  </a:cubicBezTo>
                  <a:cubicBezTo>
                    <a:pt x="652" y="1059"/>
                    <a:pt x="603" y="896"/>
                    <a:pt x="593" y="732"/>
                  </a:cubicBezTo>
                  <a:cubicBezTo>
                    <a:pt x="620" y="593"/>
                    <a:pt x="677" y="481"/>
                    <a:pt x="811" y="481"/>
                  </a:cubicBezTo>
                  <a:close/>
                  <a:moveTo>
                    <a:pt x="752" y="0"/>
                  </a:moveTo>
                  <a:cubicBezTo>
                    <a:pt x="751" y="0"/>
                    <a:pt x="749" y="0"/>
                    <a:pt x="748" y="0"/>
                  </a:cubicBezTo>
                  <a:cubicBezTo>
                    <a:pt x="371" y="1"/>
                    <a:pt x="31" y="351"/>
                    <a:pt x="16" y="754"/>
                  </a:cubicBezTo>
                  <a:cubicBezTo>
                    <a:pt x="1" y="1199"/>
                    <a:pt x="391" y="1596"/>
                    <a:pt x="843" y="1596"/>
                  </a:cubicBezTo>
                  <a:cubicBezTo>
                    <a:pt x="846" y="1596"/>
                    <a:pt x="849" y="1596"/>
                    <a:pt x="852" y="1596"/>
                  </a:cubicBezTo>
                  <a:cubicBezTo>
                    <a:pt x="1289" y="1591"/>
                    <a:pt x="1544" y="1317"/>
                    <a:pt x="1547" y="851"/>
                  </a:cubicBezTo>
                  <a:cubicBezTo>
                    <a:pt x="1548" y="343"/>
                    <a:pt x="1228" y="0"/>
                    <a:pt x="7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821;p125">
              <a:extLst>
                <a:ext uri="{FF2B5EF4-FFF2-40B4-BE49-F238E27FC236}">
                  <a16:creationId xmlns:a16="http://schemas.microsoft.com/office/drawing/2014/main" id="{0F7E0BA4-A138-250D-865E-0A82C0C3A62A}"/>
                </a:ext>
              </a:extLst>
            </p:cNvPr>
            <p:cNvSpPr/>
            <p:nvPr/>
          </p:nvSpPr>
          <p:spPr>
            <a:xfrm>
              <a:off x="8336152" y="4138113"/>
              <a:ext cx="239" cy="329"/>
            </a:xfrm>
            <a:custGeom>
              <a:avLst/>
              <a:gdLst/>
              <a:ahLst/>
              <a:cxnLst/>
              <a:rect l="l" t="t" r="r" b="b"/>
              <a:pathLst>
                <a:path w="16" h="22" extrusionOk="0">
                  <a:moveTo>
                    <a:pt x="15" y="0"/>
                  </a:moveTo>
                  <a:cubicBezTo>
                    <a:pt x="14" y="2"/>
                    <a:pt x="13" y="3"/>
                    <a:pt x="12" y="4"/>
                  </a:cubicBezTo>
                  <a:lnTo>
                    <a:pt x="12" y="4"/>
                  </a:lnTo>
                  <a:cubicBezTo>
                    <a:pt x="13" y="3"/>
                    <a:pt x="14" y="2"/>
                    <a:pt x="15" y="0"/>
                  </a:cubicBezTo>
                  <a:close/>
                  <a:moveTo>
                    <a:pt x="12" y="4"/>
                  </a:moveTo>
                  <a:cubicBezTo>
                    <a:pt x="8" y="9"/>
                    <a:pt x="4" y="15"/>
                    <a:pt x="1" y="21"/>
                  </a:cubicBezTo>
                  <a:cubicBezTo>
                    <a:pt x="5" y="15"/>
                    <a:pt x="8" y="10"/>
                    <a:pt x="12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822;p125">
              <a:extLst>
                <a:ext uri="{FF2B5EF4-FFF2-40B4-BE49-F238E27FC236}">
                  <a16:creationId xmlns:a16="http://schemas.microsoft.com/office/drawing/2014/main" id="{5183ED2D-A778-3757-F2BF-D530A9D805EB}"/>
                </a:ext>
              </a:extLst>
            </p:cNvPr>
            <p:cNvSpPr/>
            <p:nvPr/>
          </p:nvSpPr>
          <p:spPr>
            <a:xfrm>
              <a:off x="8335943" y="4138426"/>
              <a:ext cx="224" cy="358"/>
            </a:xfrm>
            <a:custGeom>
              <a:avLst/>
              <a:gdLst/>
              <a:ahLst/>
              <a:cxnLst/>
              <a:rect l="l" t="t" r="r" b="b"/>
              <a:pathLst>
                <a:path w="15" h="24" extrusionOk="0">
                  <a:moveTo>
                    <a:pt x="15" y="0"/>
                  </a:moveTo>
                  <a:cubicBezTo>
                    <a:pt x="14" y="1"/>
                    <a:pt x="14" y="2"/>
                    <a:pt x="14" y="2"/>
                  </a:cubicBezTo>
                  <a:lnTo>
                    <a:pt x="14" y="2"/>
                  </a:lnTo>
                  <a:cubicBezTo>
                    <a:pt x="14" y="2"/>
                    <a:pt x="14" y="1"/>
                    <a:pt x="15" y="0"/>
                  </a:cubicBezTo>
                  <a:close/>
                  <a:moveTo>
                    <a:pt x="14" y="2"/>
                  </a:moveTo>
                  <a:lnTo>
                    <a:pt x="14" y="2"/>
                  </a:lnTo>
                  <a:cubicBezTo>
                    <a:pt x="13" y="3"/>
                    <a:pt x="12" y="4"/>
                    <a:pt x="11" y="5"/>
                  </a:cubicBezTo>
                  <a:cubicBezTo>
                    <a:pt x="10" y="7"/>
                    <a:pt x="0" y="22"/>
                    <a:pt x="0" y="24"/>
                  </a:cubicBezTo>
                  <a:cubicBezTo>
                    <a:pt x="4" y="15"/>
                    <a:pt x="9" y="9"/>
                    <a:pt x="14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823;p125">
              <a:extLst>
                <a:ext uri="{FF2B5EF4-FFF2-40B4-BE49-F238E27FC236}">
                  <a16:creationId xmlns:a16="http://schemas.microsoft.com/office/drawing/2014/main" id="{43AB4577-82DA-D577-E03E-A8B05E0D72F0}"/>
                </a:ext>
              </a:extLst>
            </p:cNvPr>
            <p:cNvSpPr/>
            <p:nvPr/>
          </p:nvSpPr>
          <p:spPr>
            <a:xfrm>
              <a:off x="8275999" y="4068462"/>
              <a:ext cx="45" cy="30"/>
            </a:xfrm>
            <a:custGeom>
              <a:avLst/>
              <a:gdLst/>
              <a:ahLst/>
              <a:cxnLst/>
              <a:rect l="l" t="t" r="r" b="b"/>
              <a:pathLst>
                <a:path w="3" h="2" extrusionOk="0">
                  <a:moveTo>
                    <a:pt x="1" y="0"/>
                  </a:moveTo>
                  <a:lnTo>
                    <a:pt x="3" y="1"/>
                  </a:ln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824;p125">
              <a:extLst>
                <a:ext uri="{FF2B5EF4-FFF2-40B4-BE49-F238E27FC236}">
                  <a16:creationId xmlns:a16="http://schemas.microsoft.com/office/drawing/2014/main" id="{DDBD310E-1830-5D49-3F9E-9FBDE52BBC45}"/>
                </a:ext>
              </a:extLst>
            </p:cNvPr>
            <p:cNvSpPr/>
            <p:nvPr/>
          </p:nvSpPr>
          <p:spPr>
            <a:xfrm>
              <a:off x="8253554" y="4043418"/>
              <a:ext cx="30" cy="45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0" y="1"/>
                  </a:moveTo>
                  <a:lnTo>
                    <a:pt x="0" y="2"/>
                  </a:lnTo>
                  <a:lnTo>
                    <a:pt x="1" y="2"/>
                  </a:lnTo>
                  <a:cubicBezTo>
                    <a:pt x="1" y="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825;p125">
              <a:extLst>
                <a:ext uri="{FF2B5EF4-FFF2-40B4-BE49-F238E27FC236}">
                  <a16:creationId xmlns:a16="http://schemas.microsoft.com/office/drawing/2014/main" id="{06503361-0B7D-BDEC-9811-FDC790C37CEE}"/>
                </a:ext>
              </a:extLst>
            </p:cNvPr>
            <p:cNvSpPr/>
            <p:nvPr/>
          </p:nvSpPr>
          <p:spPr>
            <a:xfrm>
              <a:off x="8256033" y="4045927"/>
              <a:ext cx="60" cy="30"/>
            </a:xfrm>
            <a:custGeom>
              <a:avLst/>
              <a:gdLst/>
              <a:ahLst/>
              <a:cxnLst/>
              <a:rect l="l" t="t" r="r" b="b"/>
              <a:pathLst>
                <a:path w="4" h="2" extrusionOk="0">
                  <a:moveTo>
                    <a:pt x="1" y="1"/>
                  </a:moveTo>
                  <a:lnTo>
                    <a:pt x="3" y="2"/>
                  </a:lnTo>
                  <a:cubicBezTo>
                    <a:pt x="3" y="2"/>
                    <a:pt x="3" y="1"/>
                    <a:pt x="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826;p125">
              <a:extLst>
                <a:ext uri="{FF2B5EF4-FFF2-40B4-BE49-F238E27FC236}">
                  <a16:creationId xmlns:a16="http://schemas.microsoft.com/office/drawing/2014/main" id="{ACA6F02A-097B-26E7-2AD0-BB738CA93E32}"/>
                </a:ext>
              </a:extLst>
            </p:cNvPr>
            <p:cNvSpPr/>
            <p:nvPr/>
          </p:nvSpPr>
          <p:spPr>
            <a:xfrm>
              <a:off x="8138669" y="3898069"/>
              <a:ext cx="22503" cy="25042"/>
            </a:xfrm>
            <a:custGeom>
              <a:avLst/>
              <a:gdLst/>
              <a:ahLst/>
              <a:cxnLst/>
              <a:rect l="l" t="t" r="r" b="b"/>
              <a:pathLst>
                <a:path w="1507" h="1677" extrusionOk="0">
                  <a:moveTo>
                    <a:pt x="170" y="1"/>
                  </a:moveTo>
                  <a:lnTo>
                    <a:pt x="170" y="1"/>
                  </a:lnTo>
                  <a:cubicBezTo>
                    <a:pt x="1" y="225"/>
                    <a:pt x="120" y="306"/>
                    <a:pt x="335" y="338"/>
                  </a:cubicBezTo>
                  <a:cubicBezTo>
                    <a:pt x="349" y="675"/>
                    <a:pt x="548" y="874"/>
                    <a:pt x="835" y="1006"/>
                  </a:cubicBezTo>
                  <a:cubicBezTo>
                    <a:pt x="826" y="1109"/>
                    <a:pt x="848" y="1181"/>
                    <a:pt x="941" y="1181"/>
                  </a:cubicBezTo>
                  <a:cubicBezTo>
                    <a:pt x="959" y="1181"/>
                    <a:pt x="981" y="1178"/>
                    <a:pt x="1005" y="1172"/>
                  </a:cubicBezTo>
                  <a:cubicBezTo>
                    <a:pt x="1100" y="1577"/>
                    <a:pt x="1164" y="1677"/>
                    <a:pt x="1401" y="1677"/>
                  </a:cubicBezTo>
                  <a:cubicBezTo>
                    <a:pt x="1433" y="1677"/>
                    <a:pt x="1468" y="1675"/>
                    <a:pt x="1506" y="1672"/>
                  </a:cubicBezTo>
                  <a:cubicBezTo>
                    <a:pt x="1455" y="1410"/>
                    <a:pt x="1384" y="1167"/>
                    <a:pt x="1069" y="1167"/>
                  </a:cubicBezTo>
                  <a:cubicBezTo>
                    <a:pt x="1049" y="1167"/>
                    <a:pt x="1030" y="1168"/>
                    <a:pt x="1009" y="1170"/>
                  </a:cubicBezTo>
                  <a:cubicBezTo>
                    <a:pt x="1043" y="1097"/>
                    <a:pt x="1076" y="1016"/>
                    <a:pt x="980" y="972"/>
                  </a:cubicBezTo>
                  <a:cubicBezTo>
                    <a:pt x="973" y="969"/>
                    <a:pt x="966" y="968"/>
                    <a:pt x="957" y="968"/>
                  </a:cubicBezTo>
                  <a:cubicBezTo>
                    <a:pt x="924" y="968"/>
                    <a:pt x="881" y="989"/>
                    <a:pt x="843" y="1000"/>
                  </a:cubicBezTo>
                  <a:cubicBezTo>
                    <a:pt x="923" y="594"/>
                    <a:pt x="715" y="402"/>
                    <a:pt x="342" y="333"/>
                  </a:cubicBezTo>
                  <a:cubicBezTo>
                    <a:pt x="494" y="118"/>
                    <a:pt x="342" y="54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827;p125">
              <a:extLst>
                <a:ext uri="{FF2B5EF4-FFF2-40B4-BE49-F238E27FC236}">
                  <a16:creationId xmlns:a16="http://schemas.microsoft.com/office/drawing/2014/main" id="{174D1F1F-8489-9861-ECE3-50DFAE03D148}"/>
                </a:ext>
              </a:extLst>
            </p:cNvPr>
            <p:cNvSpPr/>
            <p:nvPr/>
          </p:nvSpPr>
          <p:spPr>
            <a:xfrm>
              <a:off x="8128693" y="3885569"/>
              <a:ext cx="12484" cy="12633"/>
            </a:xfrm>
            <a:custGeom>
              <a:avLst/>
              <a:gdLst/>
              <a:ahLst/>
              <a:cxnLst/>
              <a:rect l="l" t="t" r="r" b="b"/>
              <a:pathLst>
                <a:path w="836" h="846" extrusionOk="0">
                  <a:moveTo>
                    <a:pt x="167" y="0"/>
                  </a:moveTo>
                  <a:cubicBezTo>
                    <a:pt x="0" y="224"/>
                    <a:pt x="118" y="305"/>
                    <a:pt x="332" y="337"/>
                  </a:cubicBezTo>
                  <a:cubicBezTo>
                    <a:pt x="376" y="594"/>
                    <a:pt x="422" y="846"/>
                    <a:pt x="723" y="846"/>
                  </a:cubicBezTo>
                  <a:cubicBezTo>
                    <a:pt x="757" y="846"/>
                    <a:pt x="795" y="843"/>
                    <a:pt x="836" y="836"/>
                  </a:cubicBezTo>
                  <a:cubicBezTo>
                    <a:pt x="769" y="580"/>
                    <a:pt x="699" y="330"/>
                    <a:pt x="378" y="330"/>
                  </a:cubicBezTo>
                  <a:cubicBezTo>
                    <a:pt x="366" y="330"/>
                    <a:pt x="354" y="331"/>
                    <a:pt x="341" y="331"/>
                  </a:cubicBezTo>
                  <a:cubicBezTo>
                    <a:pt x="488" y="118"/>
                    <a:pt x="339" y="53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828;p125">
              <a:extLst>
                <a:ext uri="{FF2B5EF4-FFF2-40B4-BE49-F238E27FC236}">
                  <a16:creationId xmlns:a16="http://schemas.microsoft.com/office/drawing/2014/main" id="{E6467456-D028-0505-6470-00DAE10D973D}"/>
                </a:ext>
              </a:extLst>
            </p:cNvPr>
            <p:cNvSpPr/>
            <p:nvPr/>
          </p:nvSpPr>
          <p:spPr>
            <a:xfrm>
              <a:off x="8073409" y="3811677"/>
              <a:ext cx="57729" cy="73991"/>
            </a:xfrm>
            <a:custGeom>
              <a:avLst/>
              <a:gdLst/>
              <a:ahLst/>
              <a:cxnLst/>
              <a:rect l="l" t="t" r="r" b="b"/>
              <a:pathLst>
                <a:path w="3866" h="4955" extrusionOk="0">
                  <a:moveTo>
                    <a:pt x="179" y="1"/>
                  </a:moveTo>
                  <a:cubicBezTo>
                    <a:pt x="120" y="80"/>
                    <a:pt x="60" y="160"/>
                    <a:pt x="1" y="240"/>
                  </a:cubicBezTo>
                  <a:cubicBezTo>
                    <a:pt x="108" y="282"/>
                    <a:pt x="157" y="436"/>
                    <a:pt x="286" y="436"/>
                  </a:cubicBezTo>
                  <a:cubicBezTo>
                    <a:pt x="305" y="436"/>
                    <a:pt x="325" y="433"/>
                    <a:pt x="347" y="426"/>
                  </a:cubicBezTo>
                  <a:lnTo>
                    <a:pt x="347" y="426"/>
                  </a:lnTo>
                  <a:cubicBezTo>
                    <a:pt x="302" y="696"/>
                    <a:pt x="456" y="835"/>
                    <a:pt x="679" y="928"/>
                  </a:cubicBezTo>
                  <a:cubicBezTo>
                    <a:pt x="675" y="1027"/>
                    <a:pt x="694" y="1102"/>
                    <a:pt x="788" y="1102"/>
                  </a:cubicBezTo>
                  <a:cubicBezTo>
                    <a:pt x="806" y="1102"/>
                    <a:pt x="827" y="1099"/>
                    <a:pt x="850" y="1093"/>
                  </a:cubicBezTo>
                  <a:lnTo>
                    <a:pt x="850" y="1093"/>
                  </a:lnTo>
                  <a:cubicBezTo>
                    <a:pt x="801" y="1368"/>
                    <a:pt x="955" y="1506"/>
                    <a:pt x="1181" y="1598"/>
                  </a:cubicBezTo>
                  <a:cubicBezTo>
                    <a:pt x="1177" y="1698"/>
                    <a:pt x="1196" y="1773"/>
                    <a:pt x="1290" y="1773"/>
                  </a:cubicBezTo>
                  <a:cubicBezTo>
                    <a:pt x="1308" y="1773"/>
                    <a:pt x="1329" y="1770"/>
                    <a:pt x="1353" y="1764"/>
                  </a:cubicBezTo>
                  <a:lnTo>
                    <a:pt x="1353" y="1764"/>
                  </a:lnTo>
                  <a:cubicBezTo>
                    <a:pt x="1302" y="2040"/>
                    <a:pt x="1461" y="2175"/>
                    <a:pt x="1684" y="2268"/>
                  </a:cubicBezTo>
                  <a:cubicBezTo>
                    <a:pt x="1679" y="2368"/>
                    <a:pt x="1698" y="2443"/>
                    <a:pt x="1792" y="2443"/>
                  </a:cubicBezTo>
                  <a:cubicBezTo>
                    <a:pt x="1810" y="2443"/>
                    <a:pt x="1831" y="2440"/>
                    <a:pt x="1855" y="2434"/>
                  </a:cubicBezTo>
                  <a:lnTo>
                    <a:pt x="1855" y="2434"/>
                  </a:lnTo>
                  <a:cubicBezTo>
                    <a:pt x="1805" y="2709"/>
                    <a:pt x="1963" y="2846"/>
                    <a:pt x="2186" y="2939"/>
                  </a:cubicBezTo>
                  <a:cubicBezTo>
                    <a:pt x="2181" y="3038"/>
                    <a:pt x="2202" y="3112"/>
                    <a:pt x="2296" y="3112"/>
                  </a:cubicBezTo>
                  <a:cubicBezTo>
                    <a:pt x="2313" y="3112"/>
                    <a:pt x="2334" y="3110"/>
                    <a:pt x="2357" y="3104"/>
                  </a:cubicBezTo>
                  <a:lnTo>
                    <a:pt x="2357" y="3104"/>
                  </a:lnTo>
                  <a:cubicBezTo>
                    <a:pt x="2308" y="3378"/>
                    <a:pt x="2464" y="3517"/>
                    <a:pt x="2689" y="3608"/>
                  </a:cubicBezTo>
                  <a:cubicBezTo>
                    <a:pt x="2683" y="3709"/>
                    <a:pt x="2704" y="3783"/>
                    <a:pt x="2798" y="3783"/>
                  </a:cubicBezTo>
                  <a:cubicBezTo>
                    <a:pt x="2816" y="3783"/>
                    <a:pt x="2837" y="3781"/>
                    <a:pt x="2860" y="3775"/>
                  </a:cubicBezTo>
                  <a:cubicBezTo>
                    <a:pt x="2870" y="4116"/>
                    <a:pt x="3050" y="4329"/>
                    <a:pt x="3361" y="4445"/>
                  </a:cubicBezTo>
                  <a:cubicBezTo>
                    <a:pt x="3390" y="4716"/>
                    <a:pt x="3451" y="4955"/>
                    <a:pt x="3752" y="4955"/>
                  </a:cubicBezTo>
                  <a:cubicBezTo>
                    <a:pt x="3787" y="4955"/>
                    <a:pt x="3824" y="4952"/>
                    <a:pt x="3866" y="4945"/>
                  </a:cubicBezTo>
                  <a:cubicBezTo>
                    <a:pt x="3803" y="4690"/>
                    <a:pt x="3736" y="4439"/>
                    <a:pt x="3416" y="4439"/>
                  </a:cubicBezTo>
                  <a:cubicBezTo>
                    <a:pt x="3401" y="4439"/>
                    <a:pt x="3385" y="4439"/>
                    <a:pt x="3369" y="4441"/>
                  </a:cubicBezTo>
                  <a:cubicBezTo>
                    <a:pt x="3421" y="4053"/>
                    <a:pt x="3246" y="3835"/>
                    <a:pt x="2865" y="3773"/>
                  </a:cubicBezTo>
                  <a:cubicBezTo>
                    <a:pt x="2909" y="3645"/>
                    <a:pt x="2900" y="3570"/>
                    <a:pt x="2818" y="3570"/>
                  </a:cubicBezTo>
                  <a:cubicBezTo>
                    <a:pt x="2789" y="3570"/>
                    <a:pt x="2750" y="3579"/>
                    <a:pt x="2702" y="3599"/>
                  </a:cubicBezTo>
                  <a:cubicBezTo>
                    <a:pt x="2824" y="3277"/>
                    <a:pt x="2665" y="3143"/>
                    <a:pt x="2362" y="3102"/>
                  </a:cubicBezTo>
                  <a:cubicBezTo>
                    <a:pt x="2405" y="2975"/>
                    <a:pt x="2397" y="2900"/>
                    <a:pt x="2315" y="2900"/>
                  </a:cubicBezTo>
                  <a:cubicBezTo>
                    <a:pt x="2286" y="2900"/>
                    <a:pt x="2248" y="2909"/>
                    <a:pt x="2200" y="2929"/>
                  </a:cubicBezTo>
                  <a:cubicBezTo>
                    <a:pt x="2323" y="2606"/>
                    <a:pt x="2157" y="2475"/>
                    <a:pt x="1859" y="2432"/>
                  </a:cubicBezTo>
                  <a:cubicBezTo>
                    <a:pt x="1900" y="2306"/>
                    <a:pt x="1894" y="2229"/>
                    <a:pt x="1810" y="2229"/>
                  </a:cubicBezTo>
                  <a:cubicBezTo>
                    <a:pt x="1782" y="2229"/>
                    <a:pt x="1744" y="2238"/>
                    <a:pt x="1697" y="2258"/>
                  </a:cubicBezTo>
                  <a:cubicBezTo>
                    <a:pt x="1817" y="1938"/>
                    <a:pt x="1655" y="1804"/>
                    <a:pt x="1357" y="1761"/>
                  </a:cubicBezTo>
                  <a:cubicBezTo>
                    <a:pt x="1398" y="1635"/>
                    <a:pt x="1391" y="1559"/>
                    <a:pt x="1308" y="1559"/>
                  </a:cubicBezTo>
                  <a:cubicBezTo>
                    <a:pt x="1280" y="1559"/>
                    <a:pt x="1242" y="1568"/>
                    <a:pt x="1195" y="1588"/>
                  </a:cubicBezTo>
                  <a:cubicBezTo>
                    <a:pt x="1316" y="1265"/>
                    <a:pt x="1152" y="1134"/>
                    <a:pt x="854" y="1091"/>
                  </a:cubicBezTo>
                  <a:cubicBezTo>
                    <a:pt x="896" y="965"/>
                    <a:pt x="888" y="889"/>
                    <a:pt x="805" y="889"/>
                  </a:cubicBezTo>
                  <a:cubicBezTo>
                    <a:pt x="776" y="889"/>
                    <a:pt x="739" y="898"/>
                    <a:pt x="691" y="917"/>
                  </a:cubicBezTo>
                  <a:cubicBezTo>
                    <a:pt x="812" y="597"/>
                    <a:pt x="652" y="463"/>
                    <a:pt x="354" y="421"/>
                  </a:cubicBezTo>
                  <a:cubicBezTo>
                    <a:pt x="520" y="189"/>
                    <a:pt x="292" y="119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829;p125">
              <a:extLst>
                <a:ext uri="{FF2B5EF4-FFF2-40B4-BE49-F238E27FC236}">
                  <a16:creationId xmlns:a16="http://schemas.microsoft.com/office/drawing/2014/main" id="{4E730D68-E107-1597-6F90-A94E33F0EA5D}"/>
                </a:ext>
              </a:extLst>
            </p:cNvPr>
            <p:cNvSpPr/>
            <p:nvPr/>
          </p:nvSpPr>
          <p:spPr>
            <a:xfrm>
              <a:off x="8325997" y="4119715"/>
              <a:ext cx="34180" cy="34584"/>
            </a:xfrm>
            <a:custGeom>
              <a:avLst/>
              <a:gdLst/>
              <a:ahLst/>
              <a:cxnLst/>
              <a:rect l="l" t="t" r="r" b="b"/>
              <a:pathLst>
                <a:path w="2289" h="2316" extrusionOk="0">
                  <a:moveTo>
                    <a:pt x="163" y="1"/>
                  </a:moveTo>
                  <a:lnTo>
                    <a:pt x="1" y="95"/>
                  </a:lnTo>
                  <a:lnTo>
                    <a:pt x="162" y="269"/>
                  </a:lnTo>
                  <a:cubicBezTo>
                    <a:pt x="215" y="326"/>
                    <a:pt x="269" y="384"/>
                    <a:pt x="322" y="440"/>
                  </a:cubicBezTo>
                  <a:cubicBezTo>
                    <a:pt x="334" y="487"/>
                    <a:pt x="344" y="535"/>
                    <a:pt x="350" y="583"/>
                  </a:cubicBezTo>
                  <a:cubicBezTo>
                    <a:pt x="386" y="609"/>
                    <a:pt x="427" y="625"/>
                    <a:pt x="469" y="634"/>
                  </a:cubicBezTo>
                  <a:cubicBezTo>
                    <a:pt x="499" y="728"/>
                    <a:pt x="579" y="814"/>
                    <a:pt x="516" y="921"/>
                  </a:cubicBezTo>
                  <a:cubicBezTo>
                    <a:pt x="726" y="949"/>
                    <a:pt x="844" y="1024"/>
                    <a:pt x="696" y="1231"/>
                  </a:cubicBezTo>
                  <a:cubicBezTo>
                    <a:pt x="735" y="1180"/>
                    <a:pt x="771" y="1160"/>
                    <a:pt x="806" y="1160"/>
                  </a:cubicBezTo>
                  <a:cubicBezTo>
                    <a:pt x="885" y="1160"/>
                    <a:pt x="956" y="1258"/>
                    <a:pt x="1031" y="1303"/>
                  </a:cubicBezTo>
                  <a:cubicBezTo>
                    <a:pt x="1172" y="1388"/>
                    <a:pt x="1238" y="1605"/>
                    <a:pt x="1426" y="1605"/>
                  </a:cubicBezTo>
                  <a:cubicBezTo>
                    <a:pt x="1456" y="1605"/>
                    <a:pt x="1489" y="1600"/>
                    <a:pt x="1525" y="1588"/>
                  </a:cubicBezTo>
                  <a:lnTo>
                    <a:pt x="1525" y="1588"/>
                  </a:lnTo>
                  <a:cubicBezTo>
                    <a:pt x="1492" y="1708"/>
                    <a:pt x="1514" y="1773"/>
                    <a:pt x="1601" y="1773"/>
                  </a:cubicBezTo>
                  <a:cubicBezTo>
                    <a:pt x="1626" y="1773"/>
                    <a:pt x="1656" y="1767"/>
                    <a:pt x="1692" y="1757"/>
                  </a:cubicBezTo>
                  <a:lnTo>
                    <a:pt x="1692" y="1757"/>
                  </a:lnTo>
                  <a:cubicBezTo>
                    <a:pt x="1659" y="1876"/>
                    <a:pt x="1677" y="1944"/>
                    <a:pt x="1763" y="1944"/>
                  </a:cubicBezTo>
                  <a:cubicBezTo>
                    <a:pt x="1789" y="1944"/>
                    <a:pt x="1821" y="1938"/>
                    <a:pt x="1858" y="1925"/>
                  </a:cubicBezTo>
                  <a:lnTo>
                    <a:pt x="1858" y="1925"/>
                  </a:lnTo>
                  <a:cubicBezTo>
                    <a:pt x="1821" y="2047"/>
                    <a:pt x="1841" y="2113"/>
                    <a:pt x="1926" y="2113"/>
                  </a:cubicBezTo>
                  <a:cubicBezTo>
                    <a:pt x="1953" y="2113"/>
                    <a:pt x="1986" y="2106"/>
                    <a:pt x="2026" y="2093"/>
                  </a:cubicBezTo>
                  <a:cubicBezTo>
                    <a:pt x="2026" y="2222"/>
                    <a:pt x="2050" y="2316"/>
                    <a:pt x="2137" y="2316"/>
                  </a:cubicBezTo>
                  <a:cubicBezTo>
                    <a:pt x="2174" y="2316"/>
                    <a:pt x="2224" y="2298"/>
                    <a:pt x="2289" y="2258"/>
                  </a:cubicBezTo>
                  <a:cubicBezTo>
                    <a:pt x="2217" y="2179"/>
                    <a:pt x="2154" y="2091"/>
                    <a:pt x="2036" y="2083"/>
                  </a:cubicBezTo>
                  <a:cubicBezTo>
                    <a:pt x="2033" y="1974"/>
                    <a:pt x="1981" y="1914"/>
                    <a:pt x="1868" y="1914"/>
                  </a:cubicBezTo>
                  <a:cubicBezTo>
                    <a:pt x="1869" y="1806"/>
                    <a:pt x="1821" y="1746"/>
                    <a:pt x="1712" y="1746"/>
                  </a:cubicBezTo>
                  <a:cubicBezTo>
                    <a:pt x="1709" y="1746"/>
                    <a:pt x="1705" y="1747"/>
                    <a:pt x="1701" y="1747"/>
                  </a:cubicBezTo>
                  <a:cubicBezTo>
                    <a:pt x="1707" y="1638"/>
                    <a:pt x="1665" y="1577"/>
                    <a:pt x="1562" y="1577"/>
                  </a:cubicBezTo>
                  <a:cubicBezTo>
                    <a:pt x="1552" y="1577"/>
                    <a:pt x="1542" y="1578"/>
                    <a:pt x="1531" y="1579"/>
                  </a:cubicBezTo>
                  <a:cubicBezTo>
                    <a:pt x="1368" y="1091"/>
                    <a:pt x="938" y="827"/>
                    <a:pt x="609" y="479"/>
                  </a:cubicBezTo>
                  <a:cubicBezTo>
                    <a:pt x="554" y="419"/>
                    <a:pt x="500" y="359"/>
                    <a:pt x="446" y="301"/>
                  </a:cubicBezTo>
                  <a:cubicBezTo>
                    <a:pt x="387" y="239"/>
                    <a:pt x="330" y="177"/>
                    <a:pt x="271" y="115"/>
                  </a:cubicBezTo>
                  <a:cubicBezTo>
                    <a:pt x="247" y="68"/>
                    <a:pt x="210" y="28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830;p125">
              <a:extLst>
                <a:ext uri="{FF2B5EF4-FFF2-40B4-BE49-F238E27FC236}">
                  <a16:creationId xmlns:a16="http://schemas.microsoft.com/office/drawing/2014/main" id="{EF781788-D39A-4105-9942-CCD39986F82B}"/>
                </a:ext>
              </a:extLst>
            </p:cNvPr>
            <p:cNvSpPr/>
            <p:nvPr/>
          </p:nvSpPr>
          <p:spPr>
            <a:xfrm>
              <a:off x="7717643" y="3505133"/>
              <a:ext cx="91476" cy="7481"/>
            </a:xfrm>
            <a:custGeom>
              <a:avLst/>
              <a:gdLst/>
              <a:ahLst/>
              <a:cxnLst/>
              <a:rect l="l" t="t" r="r" b="b"/>
              <a:pathLst>
                <a:path w="6126" h="501" extrusionOk="0">
                  <a:moveTo>
                    <a:pt x="120" y="0"/>
                  </a:moveTo>
                  <a:cubicBezTo>
                    <a:pt x="0" y="313"/>
                    <a:pt x="140" y="359"/>
                    <a:pt x="300" y="359"/>
                  </a:cubicBezTo>
                  <a:cubicBezTo>
                    <a:pt x="367" y="359"/>
                    <a:pt x="438" y="351"/>
                    <a:pt x="496" y="351"/>
                  </a:cubicBezTo>
                  <a:cubicBezTo>
                    <a:pt x="503" y="351"/>
                    <a:pt x="509" y="351"/>
                    <a:pt x="516" y="351"/>
                  </a:cubicBezTo>
                  <a:cubicBezTo>
                    <a:pt x="1951" y="409"/>
                    <a:pt x="3385" y="451"/>
                    <a:pt x="4820" y="492"/>
                  </a:cubicBezTo>
                  <a:cubicBezTo>
                    <a:pt x="4982" y="497"/>
                    <a:pt x="5145" y="500"/>
                    <a:pt x="5307" y="500"/>
                  </a:cubicBezTo>
                  <a:cubicBezTo>
                    <a:pt x="5476" y="500"/>
                    <a:pt x="5645" y="497"/>
                    <a:pt x="5813" y="488"/>
                  </a:cubicBezTo>
                  <a:cubicBezTo>
                    <a:pt x="6003" y="477"/>
                    <a:pt x="6126" y="383"/>
                    <a:pt x="5987" y="170"/>
                  </a:cubicBezTo>
                  <a:cubicBezTo>
                    <a:pt x="4031" y="114"/>
                    <a:pt x="2075" y="56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831;p125">
              <a:extLst>
                <a:ext uri="{FF2B5EF4-FFF2-40B4-BE49-F238E27FC236}">
                  <a16:creationId xmlns:a16="http://schemas.microsoft.com/office/drawing/2014/main" id="{7CAD69DF-333D-8D90-D4C6-182C2EB16930}"/>
                </a:ext>
              </a:extLst>
            </p:cNvPr>
            <p:cNvSpPr/>
            <p:nvPr/>
          </p:nvSpPr>
          <p:spPr>
            <a:xfrm>
              <a:off x="7827361" y="2981260"/>
              <a:ext cx="1508" cy="1448"/>
            </a:xfrm>
            <a:custGeom>
              <a:avLst/>
              <a:gdLst/>
              <a:ahLst/>
              <a:cxnLst/>
              <a:rect l="l" t="t" r="r" b="b"/>
              <a:pathLst>
                <a:path w="101" h="97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21"/>
                    <a:pt x="31" y="38"/>
                    <a:pt x="49" y="56"/>
                  </a:cubicBezTo>
                  <a:cubicBezTo>
                    <a:pt x="66" y="72"/>
                    <a:pt x="82" y="85"/>
                    <a:pt x="101" y="97"/>
                  </a:cubicBezTo>
                  <a:cubicBezTo>
                    <a:pt x="84" y="70"/>
                    <a:pt x="62" y="47"/>
                    <a:pt x="37" y="30"/>
                  </a:cubicBezTo>
                  <a:cubicBezTo>
                    <a:pt x="25" y="20"/>
                    <a:pt x="13" y="1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832;p125">
              <a:extLst>
                <a:ext uri="{FF2B5EF4-FFF2-40B4-BE49-F238E27FC236}">
                  <a16:creationId xmlns:a16="http://schemas.microsoft.com/office/drawing/2014/main" id="{CBF670B8-8B6A-7646-905A-D61719786FD1}"/>
                </a:ext>
              </a:extLst>
            </p:cNvPr>
            <p:cNvSpPr/>
            <p:nvPr/>
          </p:nvSpPr>
          <p:spPr>
            <a:xfrm>
              <a:off x="7868653" y="2953737"/>
              <a:ext cx="1687" cy="3151"/>
            </a:xfrm>
            <a:custGeom>
              <a:avLst/>
              <a:gdLst/>
              <a:ahLst/>
              <a:cxnLst/>
              <a:rect l="l" t="t" r="r" b="b"/>
              <a:pathLst>
                <a:path w="113" h="211" extrusionOk="0">
                  <a:moveTo>
                    <a:pt x="62" y="1"/>
                  </a:moveTo>
                  <a:cubicBezTo>
                    <a:pt x="41" y="50"/>
                    <a:pt x="14" y="98"/>
                    <a:pt x="3" y="150"/>
                  </a:cubicBezTo>
                  <a:cubicBezTo>
                    <a:pt x="0" y="165"/>
                    <a:pt x="38" y="190"/>
                    <a:pt x="55" y="211"/>
                  </a:cubicBezTo>
                  <a:cubicBezTo>
                    <a:pt x="75" y="162"/>
                    <a:pt x="99" y="116"/>
                    <a:pt x="109" y="66"/>
                  </a:cubicBezTo>
                  <a:cubicBezTo>
                    <a:pt x="113" y="48"/>
                    <a:pt x="78" y="23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833;p125">
              <a:extLst>
                <a:ext uri="{FF2B5EF4-FFF2-40B4-BE49-F238E27FC236}">
                  <a16:creationId xmlns:a16="http://schemas.microsoft.com/office/drawing/2014/main" id="{BD2698EC-6C7B-6940-D02E-04F2E27009B9}"/>
                </a:ext>
              </a:extLst>
            </p:cNvPr>
            <p:cNvSpPr/>
            <p:nvPr/>
          </p:nvSpPr>
          <p:spPr>
            <a:xfrm>
              <a:off x="7866174" y="2960248"/>
              <a:ext cx="2001" cy="1807"/>
            </a:xfrm>
            <a:custGeom>
              <a:avLst/>
              <a:gdLst/>
              <a:ahLst/>
              <a:cxnLst/>
              <a:rect l="l" t="t" r="r" b="b"/>
              <a:pathLst>
                <a:path w="134" h="121" extrusionOk="0">
                  <a:moveTo>
                    <a:pt x="68" y="1"/>
                  </a:moveTo>
                  <a:cubicBezTo>
                    <a:pt x="58" y="1"/>
                    <a:pt x="46" y="3"/>
                    <a:pt x="35" y="3"/>
                  </a:cubicBezTo>
                  <a:cubicBezTo>
                    <a:pt x="34" y="3"/>
                    <a:pt x="33" y="3"/>
                    <a:pt x="31" y="3"/>
                  </a:cubicBezTo>
                  <a:cubicBezTo>
                    <a:pt x="21" y="23"/>
                    <a:pt x="0" y="47"/>
                    <a:pt x="5" y="61"/>
                  </a:cubicBezTo>
                  <a:cubicBezTo>
                    <a:pt x="13" y="85"/>
                    <a:pt x="46" y="120"/>
                    <a:pt x="55" y="120"/>
                  </a:cubicBezTo>
                  <a:cubicBezTo>
                    <a:pt x="55" y="120"/>
                    <a:pt x="55" y="120"/>
                    <a:pt x="56" y="120"/>
                  </a:cubicBezTo>
                  <a:cubicBezTo>
                    <a:pt x="123" y="87"/>
                    <a:pt x="134" y="43"/>
                    <a:pt x="85" y="5"/>
                  </a:cubicBezTo>
                  <a:cubicBezTo>
                    <a:pt x="81" y="2"/>
                    <a:pt x="75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834;p125">
              <a:extLst>
                <a:ext uri="{FF2B5EF4-FFF2-40B4-BE49-F238E27FC236}">
                  <a16:creationId xmlns:a16="http://schemas.microsoft.com/office/drawing/2014/main" id="{7B9FE034-3E83-DF8C-B5A2-4B696DBCC9D2}"/>
                </a:ext>
              </a:extLst>
            </p:cNvPr>
            <p:cNvSpPr/>
            <p:nvPr/>
          </p:nvSpPr>
          <p:spPr>
            <a:xfrm>
              <a:off x="7863770" y="2964758"/>
              <a:ext cx="1658" cy="2479"/>
            </a:xfrm>
            <a:custGeom>
              <a:avLst/>
              <a:gdLst/>
              <a:ahLst/>
              <a:cxnLst/>
              <a:rect l="l" t="t" r="r" b="b"/>
              <a:pathLst>
                <a:path w="111" h="166" extrusionOk="0">
                  <a:moveTo>
                    <a:pt x="54" y="0"/>
                  </a:moveTo>
                  <a:cubicBezTo>
                    <a:pt x="36" y="35"/>
                    <a:pt x="11" y="71"/>
                    <a:pt x="4" y="110"/>
                  </a:cubicBezTo>
                  <a:cubicBezTo>
                    <a:pt x="0" y="124"/>
                    <a:pt x="36" y="146"/>
                    <a:pt x="53" y="166"/>
                  </a:cubicBezTo>
                  <a:lnTo>
                    <a:pt x="111" y="59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835;p125">
              <a:extLst>
                <a:ext uri="{FF2B5EF4-FFF2-40B4-BE49-F238E27FC236}">
                  <a16:creationId xmlns:a16="http://schemas.microsoft.com/office/drawing/2014/main" id="{D331896B-2C9A-A7FA-60DA-7638664C63CF}"/>
                </a:ext>
              </a:extLst>
            </p:cNvPr>
            <p:cNvSpPr/>
            <p:nvPr/>
          </p:nvSpPr>
          <p:spPr>
            <a:xfrm>
              <a:off x="7703919" y="2576900"/>
              <a:ext cx="193003" cy="384452"/>
            </a:xfrm>
            <a:custGeom>
              <a:avLst/>
              <a:gdLst/>
              <a:ahLst/>
              <a:cxnLst/>
              <a:rect l="l" t="t" r="r" b="b"/>
              <a:pathLst>
                <a:path w="12925" h="25746" extrusionOk="0">
                  <a:moveTo>
                    <a:pt x="2381" y="5219"/>
                  </a:moveTo>
                  <a:lnTo>
                    <a:pt x="2394" y="5274"/>
                  </a:lnTo>
                  <a:lnTo>
                    <a:pt x="2358" y="5270"/>
                  </a:lnTo>
                  <a:lnTo>
                    <a:pt x="2381" y="5219"/>
                  </a:lnTo>
                  <a:close/>
                  <a:moveTo>
                    <a:pt x="5053" y="16387"/>
                  </a:moveTo>
                  <a:cubicBezTo>
                    <a:pt x="5109" y="16387"/>
                    <a:pt x="5155" y="16466"/>
                    <a:pt x="5178" y="16532"/>
                  </a:cubicBezTo>
                  <a:lnTo>
                    <a:pt x="5752" y="17677"/>
                  </a:lnTo>
                  <a:lnTo>
                    <a:pt x="5907" y="17923"/>
                  </a:lnTo>
                  <a:lnTo>
                    <a:pt x="5646" y="17923"/>
                  </a:lnTo>
                  <a:cubicBezTo>
                    <a:pt x="5621" y="17885"/>
                    <a:pt x="5606" y="17842"/>
                    <a:pt x="5602" y="17795"/>
                  </a:cubicBezTo>
                  <a:cubicBezTo>
                    <a:pt x="5287" y="17509"/>
                    <a:pt x="5124" y="17137"/>
                    <a:pt x="5007" y="16740"/>
                  </a:cubicBezTo>
                  <a:cubicBezTo>
                    <a:pt x="4968" y="16623"/>
                    <a:pt x="4861" y="16488"/>
                    <a:pt x="5019" y="16397"/>
                  </a:cubicBezTo>
                  <a:cubicBezTo>
                    <a:pt x="5031" y="16390"/>
                    <a:pt x="5042" y="16387"/>
                    <a:pt x="5053" y="16387"/>
                  </a:cubicBezTo>
                  <a:close/>
                  <a:moveTo>
                    <a:pt x="6481" y="18882"/>
                  </a:moveTo>
                  <a:cubicBezTo>
                    <a:pt x="6481" y="18896"/>
                    <a:pt x="6478" y="18909"/>
                    <a:pt x="6477" y="18922"/>
                  </a:cubicBezTo>
                  <a:cubicBezTo>
                    <a:pt x="6478" y="18908"/>
                    <a:pt x="6481" y="18895"/>
                    <a:pt x="6481" y="18882"/>
                  </a:cubicBezTo>
                  <a:close/>
                  <a:moveTo>
                    <a:pt x="6497" y="18958"/>
                  </a:moveTo>
                  <a:lnTo>
                    <a:pt x="6497" y="18958"/>
                  </a:lnTo>
                  <a:cubicBezTo>
                    <a:pt x="6498" y="18959"/>
                    <a:pt x="6498" y="18960"/>
                    <a:pt x="6498" y="18961"/>
                  </a:cubicBezTo>
                  <a:lnTo>
                    <a:pt x="6497" y="18958"/>
                  </a:lnTo>
                  <a:close/>
                  <a:moveTo>
                    <a:pt x="6536" y="19000"/>
                  </a:moveTo>
                  <a:cubicBezTo>
                    <a:pt x="6545" y="19000"/>
                    <a:pt x="6555" y="19001"/>
                    <a:pt x="6562" y="19003"/>
                  </a:cubicBezTo>
                  <a:cubicBezTo>
                    <a:pt x="6555" y="19001"/>
                    <a:pt x="6545" y="19001"/>
                    <a:pt x="6536" y="19000"/>
                  </a:cubicBezTo>
                  <a:close/>
                  <a:moveTo>
                    <a:pt x="273" y="0"/>
                  </a:moveTo>
                  <a:lnTo>
                    <a:pt x="279" y="12"/>
                  </a:lnTo>
                  <a:cubicBezTo>
                    <a:pt x="0" y="119"/>
                    <a:pt x="2" y="133"/>
                    <a:pt x="362" y="426"/>
                  </a:cubicBezTo>
                  <a:cubicBezTo>
                    <a:pt x="444" y="606"/>
                    <a:pt x="676" y="726"/>
                    <a:pt x="586" y="976"/>
                  </a:cubicBezTo>
                  <a:cubicBezTo>
                    <a:pt x="498" y="1007"/>
                    <a:pt x="433" y="1098"/>
                    <a:pt x="482" y="1155"/>
                  </a:cubicBezTo>
                  <a:cubicBezTo>
                    <a:pt x="1246" y="2012"/>
                    <a:pt x="1617" y="3077"/>
                    <a:pt x="2063" y="4102"/>
                  </a:cubicBezTo>
                  <a:lnTo>
                    <a:pt x="2237" y="4695"/>
                  </a:lnTo>
                  <a:cubicBezTo>
                    <a:pt x="2296" y="4805"/>
                    <a:pt x="2396" y="4969"/>
                    <a:pt x="2223" y="5001"/>
                  </a:cubicBezTo>
                  <a:cubicBezTo>
                    <a:pt x="2213" y="5002"/>
                    <a:pt x="2204" y="5003"/>
                    <a:pt x="2195" y="5003"/>
                  </a:cubicBezTo>
                  <a:cubicBezTo>
                    <a:pt x="2064" y="5003"/>
                    <a:pt x="2003" y="4821"/>
                    <a:pt x="1966" y="4682"/>
                  </a:cubicBezTo>
                  <a:cubicBezTo>
                    <a:pt x="1712" y="4436"/>
                    <a:pt x="1530" y="4101"/>
                    <a:pt x="1131" y="3901"/>
                  </a:cubicBezTo>
                  <a:lnTo>
                    <a:pt x="1131" y="3901"/>
                  </a:lnTo>
                  <a:cubicBezTo>
                    <a:pt x="1156" y="4292"/>
                    <a:pt x="1391" y="4436"/>
                    <a:pt x="1532" y="4631"/>
                  </a:cubicBezTo>
                  <a:cubicBezTo>
                    <a:pt x="2956" y="6601"/>
                    <a:pt x="3978" y="8691"/>
                    <a:pt x="3569" y="11227"/>
                  </a:cubicBezTo>
                  <a:cubicBezTo>
                    <a:pt x="3516" y="11557"/>
                    <a:pt x="3493" y="11893"/>
                    <a:pt x="3457" y="12225"/>
                  </a:cubicBezTo>
                  <a:cubicBezTo>
                    <a:pt x="3519" y="13135"/>
                    <a:pt x="3579" y="14037"/>
                    <a:pt x="3794" y="14935"/>
                  </a:cubicBezTo>
                  <a:cubicBezTo>
                    <a:pt x="4048" y="15996"/>
                    <a:pt x="4435" y="16987"/>
                    <a:pt x="4999" y="17915"/>
                  </a:cubicBezTo>
                  <a:cubicBezTo>
                    <a:pt x="5695" y="18749"/>
                    <a:pt x="6318" y="19648"/>
                    <a:pt x="7169" y="20341"/>
                  </a:cubicBezTo>
                  <a:cubicBezTo>
                    <a:pt x="8130" y="21124"/>
                    <a:pt x="8297" y="22180"/>
                    <a:pt x="8125" y="23295"/>
                  </a:cubicBezTo>
                  <a:cubicBezTo>
                    <a:pt x="7995" y="24138"/>
                    <a:pt x="7755" y="24975"/>
                    <a:pt x="7244" y="25698"/>
                  </a:cubicBezTo>
                  <a:cubicBezTo>
                    <a:pt x="7323" y="25731"/>
                    <a:pt x="7398" y="25746"/>
                    <a:pt x="7467" y="25746"/>
                  </a:cubicBezTo>
                  <a:cubicBezTo>
                    <a:pt x="7691" y="25746"/>
                    <a:pt x="7855" y="25590"/>
                    <a:pt x="7909" y="25384"/>
                  </a:cubicBezTo>
                  <a:cubicBezTo>
                    <a:pt x="8114" y="24591"/>
                    <a:pt x="8610" y="23898"/>
                    <a:pt x="8650" y="23046"/>
                  </a:cubicBezTo>
                  <a:cubicBezTo>
                    <a:pt x="8698" y="22077"/>
                    <a:pt x="8565" y="21157"/>
                    <a:pt x="8125" y="20286"/>
                  </a:cubicBezTo>
                  <a:cubicBezTo>
                    <a:pt x="7836" y="19713"/>
                    <a:pt x="7496" y="19166"/>
                    <a:pt x="7110" y="18653"/>
                  </a:cubicBezTo>
                  <a:cubicBezTo>
                    <a:pt x="5994" y="17178"/>
                    <a:pt x="5261" y="15544"/>
                    <a:pt x="4980" y="13710"/>
                  </a:cubicBezTo>
                  <a:cubicBezTo>
                    <a:pt x="4947" y="13491"/>
                    <a:pt x="4873" y="13278"/>
                    <a:pt x="4816" y="13062"/>
                  </a:cubicBezTo>
                  <a:lnTo>
                    <a:pt x="4502" y="13075"/>
                  </a:lnTo>
                  <a:cubicBezTo>
                    <a:pt x="4538" y="14156"/>
                    <a:pt x="4925" y="15186"/>
                    <a:pt x="5040" y="16305"/>
                  </a:cubicBezTo>
                  <a:cubicBezTo>
                    <a:pt x="4602" y="16179"/>
                    <a:pt x="4607" y="15823"/>
                    <a:pt x="4516" y="15563"/>
                  </a:cubicBezTo>
                  <a:cubicBezTo>
                    <a:pt x="4268" y="14845"/>
                    <a:pt x="4219" y="14086"/>
                    <a:pt x="4192" y="13336"/>
                  </a:cubicBezTo>
                  <a:cubicBezTo>
                    <a:pt x="4141" y="11889"/>
                    <a:pt x="4089" y="10442"/>
                    <a:pt x="3971" y="8997"/>
                  </a:cubicBezTo>
                  <a:cubicBezTo>
                    <a:pt x="3963" y="8894"/>
                    <a:pt x="3981" y="8791"/>
                    <a:pt x="3995" y="8538"/>
                  </a:cubicBezTo>
                  <a:lnTo>
                    <a:pt x="5349" y="10196"/>
                  </a:lnTo>
                  <a:cubicBezTo>
                    <a:pt x="7141" y="11929"/>
                    <a:pt x="8649" y="13902"/>
                    <a:pt x="10128" y="15894"/>
                  </a:cubicBezTo>
                  <a:cubicBezTo>
                    <a:pt x="12071" y="18507"/>
                    <a:pt x="12925" y="21384"/>
                    <a:pt x="12004" y="24628"/>
                  </a:cubicBezTo>
                  <a:cubicBezTo>
                    <a:pt x="11843" y="24919"/>
                    <a:pt x="11673" y="25208"/>
                    <a:pt x="11670" y="25557"/>
                  </a:cubicBezTo>
                  <a:cubicBezTo>
                    <a:pt x="11738" y="25637"/>
                    <a:pt x="11811" y="25682"/>
                    <a:pt x="11880" y="25682"/>
                  </a:cubicBezTo>
                  <a:cubicBezTo>
                    <a:pt x="11946" y="25682"/>
                    <a:pt x="12008" y="25641"/>
                    <a:pt x="12061" y="25549"/>
                  </a:cubicBezTo>
                  <a:cubicBezTo>
                    <a:pt x="12211" y="25287"/>
                    <a:pt x="12315" y="25004"/>
                    <a:pt x="12333" y="24696"/>
                  </a:cubicBezTo>
                  <a:cubicBezTo>
                    <a:pt x="12665" y="23916"/>
                    <a:pt x="12810" y="23093"/>
                    <a:pt x="12831" y="22255"/>
                  </a:cubicBezTo>
                  <a:cubicBezTo>
                    <a:pt x="12892" y="19831"/>
                    <a:pt x="11970" y="17731"/>
                    <a:pt x="10615" y="15796"/>
                  </a:cubicBezTo>
                  <a:cubicBezTo>
                    <a:pt x="9558" y="14287"/>
                    <a:pt x="8372" y="12874"/>
                    <a:pt x="7153" y="11491"/>
                  </a:cubicBezTo>
                  <a:cubicBezTo>
                    <a:pt x="7001" y="11319"/>
                    <a:pt x="6721" y="11204"/>
                    <a:pt x="6801" y="10893"/>
                  </a:cubicBezTo>
                  <a:lnTo>
                    <a:pt x="6801" y="10893"/>
                  </a:lnTo>
                  <a:cubicBezTo>
                    <a:pt x="6780" y="10897"/>
                    <a:pt x="6760" y="10899"/>
                    <a:pt x="6743" y="10899"/>
                  </a:cubicBezTo>
                  <a:cubicBezTo>
                    <a:pt x="6570" y="10899"/>
                    <a:pt x="6535" y="10723"/>
                    <a:pt x="6449" y="10612"/>
                  </a:cubicBezTo>
                  <a:cubicBezTo>
                    <a:pt x="5361" y="9574"/>
                    <a:pt x="4420" y="8426"/>
                    <a:pt x="3824" y="7028"/>
                  </a:cubicBezTo>
                  <a:cubicBezTo>
                    <a:pt x="3374" y="6272"/>
                    <a:pt x="3084" y="5441"/>
                    <a:pt x="2711" y="4649"/>
                  </a:cubicBezTo>
                  <a:cubicBezTo>
                    <a:pt x="2583" y="4377"/>
                    <a:pt x="2440" y="4112"/>
                    <a:pt x="2305" y="3844"/>
                  </a:cubicBezTo>
                  <a:cubicBezTo>
                    <a:pt x="2225" y="3314"/>
                    <a:pt x="1812" y="2908"/>
                    <a:pt x="1756" y="2370"/>
                  </a:cubicBezTo>
                  <a:cubicBezTo>
                    <a:pt x="1637" y="2273"/>
                    <a:pt x="1555" y="2162"/>
                    <a:pt x="1630" y="1999"/>
                  </a:cubicBezTo>
                  <a:cubicBezTo>
                    <a:pt x="1423" y="1965"/>
                    <a:pt x="1374" y="1850"/>
                    <a:pt x="1461" y="1666"/>
                  </a:cubicBezTo>
                  <a:lnTo>
                    <a:pt x="1461" y="1666"/>
                  </a:lnTo>
                  <a:cubicBezTo>
                    <a:pt x="1435" y="1673"/>
                    <a:pt x="1412" y="1676"/>
                    <a:pt x="1393" y="1676"/>
                  </a:cubicBezTo>
                  <a:cubicBezTo>
                    <a:pt x="1298" y="1676"/>
                    <a:pt x="1282" y="1595"/>
                    <a:pt x="1287" y="1493"/>
                  </a:cubicBezTo>
                  <a:lnTo>
                    <a:pt x="1287" y="1493"/>
                  </a:lnTo>
                  <a:cubicBezTo>
                    <a:pt x="1392" y="1502"/>
                    <a:pt x="1471" y="1539"/>
                    <a:pt x="1462" y="1664"/>
                  </a:cubicBezTo>
                  <a:cubicBezTo>
                    <a:pt x="1637" y="1714"/>
                    <a:pt x="1786" y="1778"/>
                    <a:pt x="1636" y="1993"/>
                  </a:cubicBezTo>
                  <a:cubicBezTo>
                    <a:pt x="1691" y="1960"/>
                    <a:pt x="1733" y="1946"/>
                    <a:pt x="1766" y="1946"/>
                  </a:cubicBezTo>
                  <a:cubicBezTo>
                    <a:pt x="1873" y="1946"/>
                    <a:pt x="1885" y="2090"/>
                    <a:pt x="1925" y="2191"/>
                  </a:cubicBezTo>
                  <a:cubicBezTo>
                    <a:pt x="2190" y="2514"/>
                    <a:pt x="2437" y="2853"/>
                    <a:pt x="2607" y="3237"/>
                  </a:cubicBezTo>
                  <a:cubicBezTo>
                    <a:pt x="3671" y="5643"/>
                    <a:pt x="5369" y="7545"/>
                    <a:pt x="7359" y="9213"/>
                  </a:cubicBezTo>
                  <a:cubicBezTo>
                    <a:pt x="8170" y="9894"/>
                    <a:pt x="8995" y="10562"/>
                    <a:pt x="9814" y="11235"/>
                  </a:cubicBezTo>
                  <a:lnTo>
                    <a:pt x="10000" y="11057"/>
                  </a:lnTo>
                  <a:cubicBezTo>
                    <a:pt x="9683" y="10744"/>
                    <a:pt x="9374" y="10423"/>
                    <a:pt x="9051" y="10117"/>
                  </a:cubicBezTo>
                  <a:cubicBezTo>
                    <a:pt x="7896" y="9027"/>
                    <a:pt x="6658" y="8027"/>
                    <a:pt x="5567" y="6868"/>
                  </a:cubicBezTo>
                  <a:cubicBezTo>
                    <a:pt x="4371" y="5599"/>
                    <a:pt x="3407" y="4180"/>
                    <a:pt x="2736" y="2565"/>
                  </a:cubicBezTo>
                  <a:cubicBezTo>
                    <a:pt x="2455" y="2122"/>
                    <a:pt x="2173" y="1679"/>
                    <a:pt x="1892" y="1235"/>
                  </a:cubicBezTo>
                  <a:cubicBezTo>
                    <a:pt x="1561" y="1207"/>
                    <a:pt x="1605" y="754"/>
                    <a:pt x="1290" y="706"/>
                  </a:cubicBezTo>
                  <a:cubicBezTo>
                    <a:pt x="1154" y="357"/>
                    <a:pt x="1019" y="4"/>
                    <a:pt x="565" y="4"/>
                  </a:cubicBezTo>
                  <a:cubicBezTo>
                    <a:pt x="550" y="4"/>
                    <a:pt x="534" y="5"/>
                    <a:pt x="518" y="6"/>
                  </a:cubicBezTo>
                  <a:cubicBezTo>
                    <a:pt x="598" y="119"/>
                    <a:pt x="672" y="233"/>
                    <a:pt x="469" y="301"/>
                  </a:cubicBezTo>
                  <a:lnTo>
                    <a:pt x="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836;p125">
              <a:extLst>
                <a:ext uri="{FF2B5EF4-FFF2-40B4-BE49-F238E27FC236}">
                  <a16:creationId xmlns:a16="http://schemas.microsoft.com/office/drawing/2014/main" id="{A6D5C9AA-250C-1600-0455-5D84FAA27860}"/>
                </a:ext>
              </a:extLst>
            </p:cNvPr>
            <p:cNvSpPr/>
            <p:nvPr/>
          </p:nvSpPr>
          <p:spPr>
            <a:xfrm>
              <a:off x="7725737" y="2601750"/>
              <a:ext cx="30" cy="45"/>
            </a:xfrm>
            <a:custGeom>
              <a:avLst/>
              <a:gdLst/>
              <a:ahLst/>
              <a:cxnLst/>
              <a:rect l="l" t="t" r="r" b="b"/>
              <a:pathLst>
                <a:path w="2" h="3" extrusionOk="0">
                  <a:moveTo>
                    <a:pt x="0" y="0"/>
                  </a:moveTo>
                  <a:lnTo>
                    <a:pt x="1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837;p125">
              <a:extLst>
                <a:ext uri="{FF2B5EF4-FFF2-40B4-BE49-F238E27FC236}">
                  <a16:creationId xmlns:a16="http://schemas.microsoft.com/office/drawing/2014/main" id="{3AE7576B-5438-CF11-CEC5-CBC3660A8D5D}"/>
                </a:ext>
              </a:extLst>
            </p:cNvPr>
            <p:cNvSpPr/>
            <p:nvPr/>
          </p:nvSpPr>
          <p:spPr>
            <a:xfrm>
              <a:off x="7906779" y="2978348"/>
              <a:ext cx="17098" cy="18979"/>
            </a:xfrm>
            <a:custGeom>
              <a:avLst/>
              <a:gdLst/>
              <a:ahLst/>
              <a:cxnLst/>
              <a:rect l="l" t="t" r="r" b="b"/>
              <a:pathLst>
                <a:path w="1145" h="1271" extrusionOk="0">
                  <a:moveTo>
                    <a:pt x="1109" y="1"/>
                  </a:moveTo>
                  <a:cubicBezTo>
                    <a:pt x="993" y="46"/>
                    <a:pt x="917" y="119"/>
                    <a:pt x="932" y="253"/>
                  </a:cubicBezTo>
                  <a:cubicBezTo>
                    <a:pt x="919" y="252"/>
                    <a:pt x="907" y="251"/>
                    <a:pt x="896" y="251"/>
                  </a:cubicBezTo>
                  <a:cubicBezTo>
                    <a:pt x="796" y="251"/>
                    <a:pt x="759" y="314"/>
                    <a:pt x="767" y="423"/>
                  </a:cubicBezTo>
                  <a:cubicBezTo>
                    <a:pt x="590" y="474"/>
                    <a:pt x="438" y="536"/>
                    <a:pt x="592" y="753"/>
                  </a:cubicBezTo>
                  <a:cubicBezTo>
                    <a:pt x="556" y="742"/>
                    <a:pt x="514" y="721"/>
                    <a:pt x="482" y="721"/>
                  </a:cubicBezTo>
                  <a:cubicBezTo>
                    <a:pt x="473" y="721"/>
                    <a:pt x="466" y="722"/>
                    <a:pt x="459" y="726"/>
                  </a:cubicBezTo>
                  <a:cubicBezTo>
                    <a:pt x="366" y="769"/>
                    <a:pt x="396" y="846"/>
                    <a:pt x="429" y="919"/>
                  </a:cubicBezTo>
                  <a:cubicBezTo>
                    <a:pt x="389" y="868"/>
                    <a:pt x="352" y="850"/>
                    <a:pt x="318" y="850"/>
                  </a:cubicBezTo>
                  <a:cubicBezTo>
                    <a:pt x="243" y="850"/>
                    <a:pt x="178" y="935"/>
                    <a:pt x="107" y="962"/>
                  </a:cubicBezTo>
                  <a:cubicBezTo>
                    <a:pt x="94" y="1064"/>
                    <a:pt x="1" y="1170"/>
                    <a:pt x="114" y="1271"/>
                  </a:cubicBezTo>
                  <a:cubicBezTo>
                    <a:pt x="342" y="1266"/>
                    <a:pt x="446" y="1148"/>
                    <a:pt x="433" y="925"/>
                  </a:cubicBezTo>
                  <a:lnTo>
                    <a:pt x="433" y="925"/>
                  </a:lnTo>
                  <a:cubicBezTo>
                    <a:pt x="451" y="928"/>
                    <a:pt x="466" y="930"/>
                    <a:pt x="481" y="930"/>
                  </a:cubicBezTo>
                  <a:cubicBezTo>
                    <a:pt x="577" y="930"/>
                    <a:pt x="611" y="867"/>
                    <a:pt x="601" y="761"/>
                  </a:cubicBezTo>
                  <a:cubicBezTo>
                    <a:pt x="779" y="710"/>
                    <a:pt x="922" y="642"/>
                    <a:pt x="768" y="425"/>
                  </a:cubicBezTo>
                  <a:lnTo>
                    <a:pt x="768" y="425"/>
                  </a:lnTo>
                  <a:cubicBezTo>
                    <a:pt x="815" y="445"/>
                    <a:pt x="851" y="454"/>
                    <a:pt x="878" y="454"/>
                  </a:cubicBezTo>
                  <a:cubicBezTo>
                    <a:pt x="963" y="454"/>
                    <a:pt x="963" y="369"/>
                    <a:pt x="940" y="260"/>
                  </a:cubicBezTo>
                  <a:cubicBezTo>
                    <a:pt x="1123" y="260"/>
                    <a:pt x="1144" y="150"/>
                    <a:pt x="1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838;p125">
              <a:extLst>
                <a:ext uri="{FF2B5EF4-FFF2-40B4-BE49-F238E27FC236}">
                  <a16:creationId xmlns:a16="http://schemas.microsoft.com/office/drawing/2014/main" id="{52F7F4EB-CC99-AB03-D229-45B18174AB49}"/>
                </a:ext>
              </a:extLst>
            </p:cNvPr>
            <p:cNvSpPr/>
            <p:nvPr/>
          </p:nvSpPr>
          <p:spPr>
            <a:xfrm>
              <a:off x="7894548" y="2939923"/>
              <a:ext cx="17217" cy="32866"/>
            </a:xfrm>
            <a:custGeom>
              <a:avLst/>
              <a:gdLst/>
              <a:ahLst/>
              <a:cxnLst/>
              <a:rect l="l" t="t" r="r" b="b"/>
              <a:pathLst>
                <a:path w="1153" h="2201" extrusionOk="0">
                  <a:moveTo>
                    <a:pt x="933" y="1"/>
                  </a:moveTo>
                  <a:lnTo>
                    <a:pt x="933" y="1"/>
                  </a:lnTo>
                  <a:cubicBezTo>
                    <a:pt x="926" y="107"/>
                    <a:pt x="918" y="213"/>
                    <a:pt x="911" y="318"/>
                  </a:cubicBezTo>
                  <a:cubicBezTo>
                    <a:pt x="490" y="809"/>
                    <a:pt x="314" y="1436"/>
                    <a:pt x="1" y="1985"/>
                  </a:cubicBezTo>
                  <a:cubicBezTo>
                    <a:pt x="6" y="2098"/>
                    <a:pt x="62" y="2201"/>
                    <a:pt x="130" y="2201"/>
                  </a:cubicBezTo>
                  <a:cubicBezTo>
                    <a:pt x="161" y="2201"/>
                    <a:pt x="195" y="2179"/>
                    <a:pt x="227" y="2125"/>
                  </a:cubicBezTo>
                  <a:cubicBezTo>
                    <a:pt x="563" y="1568"/>
                    <a:pt x="967" y="1024"/>
                    <a:pt x="918" y="315"/>
                  </a:cubicBezTo>
                  <a:cubicBezTo>
                    <a:pt x="1152" y="227"/>
                    <a:pt x="1106" y="118"/>
                    <a:pt x="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839;p125">
              <a:extLst>
                <a:ext uri="{FF2B5EF4-FFF2-40B4-BE49-F238E27FC236}">
                  <a16:creationId xmlns:a16="http://schemas.microsoft.com/office/drawing/2014/main" id="{6C4CB6CC-44D9-2937-5DB2-B8CEDE7A115F}"/>
                </a:ext>
              </a:extLst>
            </p:cNvPr>
            <p:cNvSpPr/>
            <p:nvPr/>
          </p:nvSpPr>
          <p:spPr>
            <a:xfrm>
              <a:off x="7685387" y="3715489"/>
              <a:ext cx="77963" cy="11095"/>
            </a:xfrm>
            <a:custGeom>
              <a:avLst/>
              <a:gdLst/>
              <a:ahLst/>
              <a:cxnLst/>
              <a:rect l="l" t="t" r="r" b="b"/>
              <a:pathLst>
                <a:path w="5221" h="743" extrusionOk="0">
                  <a:moveTo>
                    <a:pt x="14" y="1"/>
                  </a:moveTo>
                  <a:cubicBezTo>
                    <a:pt x="9" y="95"/>
                    <a:pt x="5" y="188"/>
                    <a:pt x="1" y="282"/>
                  </a:cubicBezTo>
                  <a:cubicBezTo>
                    <a:pt x="194" y="308"/>
                    <a:pt x="386" y="340"/>
                    <a:pt x="579" y="356"/>
                  </a:cubicBezTo>
                  <a:cubicBezTo>
                    <a:pt x="2105" y="486"/>
                    <a:pt x="3632" y="614"/>
                    <a:pt x="5158" y="743"/>
                  </a:cubicBezTo>
                  <a:lnTo>
                    <a:pt x="5221" y="373"/>
                  </a:lnTo>
                  <a:cubicBezTo>
                    <a:pt x="3485" y="248"/>
                    <a:pt x="1757" y="30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840;p125">
              <a:extLst>
                <a:ext uri="{FF2B5EF4-FFF2-40B4-BE49-F238E27FC236}">
                  <a16:creationId xmlns:a16="http://schemas.microsoft.com/office/drawing/2014/main" id="{C7D9851C-2EE1-1E40-FFF6-D32E80EA704D}"/>
                </a:ext>
              </a:extLst>
            </p:cNvPr>
            <p:cNvSpPr/>
            <p:nvPr/>
          </p:nvSpPr>
          <p:spPr>
            <a:xfrm>
              <a:off x="7721018" y="3692895"/>
              <a:ext cx="49740" cy="7481"/>
            </a:xfrm>
            <a:custGeom>
              <a:avLst/>
              <a:gdLst/>
              <a:ahLst/>
              <a:cxnLst/>
              <a:rect l="l" t="t" r="r" b="b"/>
              <a:pathLst>
                <a:path w="3331" h="501" extrusionOk="0">
                  <a:moveTo>
                    <a:pt x="130" y="1"/>
                  </a:moveTo>
                  <a:lnTo>
                    <a:pt x="130" y="1"/>
                  </a:lnTo>
                  <a:cubicBezTo>
                    <a:pt x="0" y="201"/>
                    <a:pt x="86" y="321"/>
                    <a:pt x="286" y="321"/>
                  </a:cubicBezTo>
                  <a:cubicBezTo>
                    <a:pt x="289" y="321"/>
                    <a:pt x="292" y="321"/>
                    <a:pt x="294" y="321"/>
                  </a:cubicBezTo>
                  <a:cubicBezTo>
                    <a:pt x="328" y="320"/>
                    <a:pt x="362" y="320"/>
                    <a:pt x="395" y="320"/>
                  </a:cubicBezTo>
                  <a:cubicBezTo>
                    <a:pt x="1276" y="320"/>
                    <a:pt x="2145" y="501"/>
                    <a:pt x="3024" y="501"/>
                  </a:cubicBezTo>
                  <a:cubicBezTo>
                    <a:pt x="3126" y="501"/>
                    <a:pt x="3228" y="498"/>
                    <a:pt x="3330" y="493"/>
                  </a:cubicBezTo>
                  <a:lnTo>
                    <a:pt x="3324" y="240"/>
                  </a:lnTo>
                  <a:cubicBezTo>
                    <a:pt x="2269" y="37"/>
                    <a:pt x="1187" y="178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841;p125">
              <a:extLst>
                <a:ext uri="{FF2B5EF4-FFF2-40B4-BE49-F238E27FC236}">
                  <a16:creationId xmlns:a16="http://schemas.microsoft.com/office/drawing/2014/main" id="{7EC3B385-F9F1-5804-0783-AA097C66B52D}"/>
                </a:ext>
              </a:extLst>
            </p:cNvPr>
            <p:cNvSpPr/>
            <p:nvPr/>
          </p:nvSpPr>
          <p:spPr>
            <a:xfrm>
              <a:off x="7965319" y="2959770"/>
              <a:ext cx="14753" cy="17650"/>
            </a:xfrm>
            <a:custGeom>
              <a:avLst/>
              <a:gdLst/>
              <a:ahLst/>
              <a:cxnLst/>
              <a:rect l="l" t="t" r="r" b="b"/>
              <a:pathLst>
                <a:path w="988" h="1182" extrusionOk="0">
                  <a:moveTo>
                    <a:pt x="988" y="1"/>
                  </a:moveTo>
                  <a:lnTo>
                    <a:pt x="988" y="1"/>
                  </a:lnTo>
                  <a:cubicBezTo>
                    <a:pt x="594" y="267"/>
                    <a:pt x="255" y="585"/>
                    <a:pt x="1" y="986"/>
                  </a:cubicBezTo>
                  <a:lnTo>
                    <a:pt x="50" y="1182"/>
                  </a:lnTo>
                  <a:cubicBezTo>
                    <a:pt x="694" y="1056"/>
                    <a:pt x="776" y="479"/>
                    <a:pt x="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842;p125">
              <a:extLst>
                <a:ext uri="{FF2B5EF4-FFF2-40B4-BE49-F238E27FC236}">
                  <a16:creationId xmlns:a16="http://schemas.microsoft.com/office/drawing/2014/main" id="{7D63DCDD-D17B-96DB-6DB3-3FE1545A1F58}"/>
                </a:ext>
              </a:extLst>
            </p:cNvPr>
            <p:cNvSpPr/>
            <p:nvPr/>
          </p:nvSpPr>
          <p:spPr>
            <a:xfrm>
              <a:off x="7981522" y="2955394"/>
              <a:ext cx="1314" cy="1583"/>
            </a:xfrm>
            <a:custGeom>
              <a:avLst/>
              <a:gdLst/>
              <a:ahLst/>
              <a:cxnLst/>
              <a:rect l="l" t="t" r="r" b="b"/>
              <a:pathLst>
                <a:path w="88" h="106" extrusionOk="0">
                  <a:moveTo>
                    <a:pt x="49" y="0"/>
                  </a:moveTo>
                  <a:cubicBezTo>
                    <a:pt x="33" y="16"/>
                    <a:pt x="4" y="30"/>
                    <a:pt x="3" y="48"/>
                  </a:cubicBezTo>
                  <a:cubicBezTo>
                    <a:pt x="1" y="65"/>
                    <a:pt x="25" y="86"/>
                    <a:pt x="37" y="105"/>
                  </a:cubicBezTo>
                  <a:lnTo>
                    <a:pt x="88" y="58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843;p125">
              <a:extLst>
                <a:ext uri="{FF2B5EF4-FFF2-40B4-BE49-F238E27FC236}">
                  <a16:creationId xmlns:a16="http://schemas.microsoft.com/office/drawing/2014/main" id="{B27845C2-238C-9AEA-2309-26E2033107A0}"/>
                </a:ext>
              </a:extLst>
            </p:cNvPr>
            <p:cNvSpPr/>
            <p:nvPr/>
          </p:nvSpPr>
          <p:spPr>
            <a:xfrm>
              <a:off x="8073902" y="3605368"/>
              <a:ext cx="1672" cy="2524"/>
            </a:xfrm>
            <a:custGeom>
              <a:avLst/>
              <a:gdLst/>
              <a:ahLst/>
              <a:cxnLst/>
              <a:rect l="l" t="t" r="r" b="b"/>
              <a:pathLst>
                <a:path w="112" h="169" extrusionOk="0">
                  <a:moveTo>
                    <a:pt x="56" y="0"/>
                  </a:moveTo>
                  <a:cubicBezTo>
                    <a:pt x="38" y="19"/>
                    <a:pt x="1" y="42"/>
                    <a:pt x="4" y="56"/>
                  </a:cubicBezTo>
                  <a:cubicBezTo>
                    <a:pt x="13" y="95"/>
                    <a:pt x="38" y="131"/>
                    <a:pt x="56" y="168"/>
                  </a:cubicBezTo>
                  <a:cubicBezTo>
                    <a:pt x="75" y="149"/>
                    <a:pt x="111" y="127"/>
                    <a:pt x="109" y="113"/>
                  </a:cubicBezTo>
                  <a:cubicBezTo>
                    <a:pt x="100" y="73"/>
                    <a:pt x="75" y="38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844;p125">
              <a:extLst>
                <a:ext uri="{FF2B5EF4-FFF2-40B4-BE49-F238E27FC236}">
                  <a16:creationId xmlns:a16="http://schemas.microsoft.com/office/drawing/2014/main" id="{7AFB2D81-CF1E-23E1-278B-7180B1DFB2A1}"/>
                </a:ext>
              </a:extLst>
            </p:cNvPr>
            <p:cNvSpPr/>
            <p:nvPr/>
          </p:nvSpPr>
          <p:spPr>
            <a:xfrm>
              <a:off x="7439294" y="3754870"/>
              <a:ext cx="42259" cy="43379"/>
            </a:xfrm>
            <a:custGeom>
              <a:avLst/>
              <a:gdLst/>
              <a:ahLst/>
              <a:cxnLst/>
              <a:rect l="l" t="t" r="r" b="b"/>
              <a:pathLst>
                <a:path w="2830" h="2905" extrusionOk="0">
                  <a:moveTo>
                    <a:pt x="1724" y="582"/>
                  </a:moveTo>
                  <a:cubicBezTo>
                    <a:pt x="1765" y="582"/>
                    <a:pt x="1806" y="590"/>
                    <a:pt x="1847" y="607"/>
                  </a:cubicBezTo>
                  <a:cubicBezTo>
                    <a:pt x="2101" y="721"/>
                    <a:pt x="2085" y="1019"/>
                    <a:pt x="2104" y="1225"/>
                  </a:cubicBezTo>
                  <a:cubicBezTo>
                    <a:pt x="2109" y="1563"/>
                    <a:pt x="2005" y="1813"/>
                    <a:pt x="1774" y="1998"/>
                  </a:cubicBezTo>
                  <a:cubicBezTo>
                    <a:pt x="1648" y="2098"/>
                    <a:pt x="1518" y="2147"/>
                    <a:pt x="1389" y="2147"/>
                  </a:cubicBezTo>
                  <a:cubicBezTo>
                    <a:pt x="1260" y="2147"/>
                    <a:pt x="1132" y="2098"/>
                    <a:pt x="1009" y="2001"/>
                  </a:cubicBezTo>
                  <a:cubicBezTo>
                    <a:pt x="773" y="1814"/>
                    <a:pt x="667" y="1565"/>
                    <a:pt x="784" y="1263"/>
                  </a:cubicBezTo>
                  <a:cubicBezTo>
                    <a:pt x="868" y="1047"/>
                    <a:pt x="1027" y="889"/>
                    <a:pt x="1230" y="787"/>
                  </a:cubicBezTo>
                  <a:cubicBezTo>
                    <a:pt x="1386" y="708"/>
                    <a:pt x="1556" y="582"/>
                    <a:pt x="1724" y="582"/>
                  </a:cubicBezTo>
                  <a:close/>
                  <a:moveTo>
                    <a:pt x="1639" y="1"/>
                  </a:moveTo>
                  <a:cubicBezTo>
                    <a:pt x="1403" y="1"/>
                    <a:pt x="1129" y="71"/>
                    <a:pt x="816" y="220"/>
                  </a:cubicBezTo>
                  <a:cubicBezTo>
                    <a:pt x="445" y="396"/>
                    <a:pt x="218" y="709"/>
                    <a:pt x="21" y="1051"/>
                  </a:cubicBezTo>
                  <a:cubicBezTo>
                    <a:pt x="19" y="1218"/>
                    <a:pt x="0" y="1386"/>
                    <a:pt x="17" y="1551"/>
                  </a:cubicBezTo>
                  <a:cubicBezTo>
                    <a:pt x="80" y="2158"/>
                    <a:pt x="388" y="2612"/>
                    <a:pt x="958" y="2822"/>
                  </a:cubicBezTo>
                  <a:cubicBezTo>
                    <a:pt x="1110" y="2878"/>
                    <a:pt x="1256" y="2904"/>
                    <a:pt x="1395" y="2904"/>
                  </a:cubicBezTo>
                  <a:cubicBezTo>
                    <a:pt x="1800" y="2904"/>
                    <a:pt x="2153" y="2688"/>
                    <a:pt x="2461" y="2367"/>
                  </a:cubicBezTo>
                  <a:cubicBezTo>
                    <a:pt x="2556" y="2267"/>
                    <a:pt x="2635" y="2153"/>
                    <a:pt x="2721" y="2044"/>
                  </a:cubicBezTo>
                  <a:cubicBezTo>
                    <a:pt x="2744" y="1796"/>
                    <a:pt x="2830" y="1535"/>
                    <a:pt x="2782" y="1299"/>
                  </a:cubicBezTo>
                  <a:cubicBezTo>
                    <a:pt x="2615" y="476"/>
                    <a:pt x="2252" y="1"/>
                    <a:pt x="1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845;p125">
              <a:extLst>
                <a:ext uri="{FF2B5EF4-FFF2-40B4-BE49-F238E27FC236}">
                  <a16:creationId xmlns:a16="http://schemas.microsoft.com/office/drawing/2014/main" id="{13AB68D1-5B5B-F530-B77A-6B348FE3FB23}"/>
                </a:ext>
              </a:extLst>
            </p:cNvPr>
            <p:cNvSpPr/>
            <p:nvPr/>
          </p:nvSpPr>
          <p:spPr>
            <a:xfrm>
              <a:off x="8135951" y="3805495"/>
              <a:ext cx="164" cy="194"/>
            </a:xfrm>
            <a:custGeom>
              <a:avLst/>
              <a:gdLst/>
              <a:ahLst/>
              <a:cxnLst/>
              <a:rect l="l" t="t" r="r" b="b"/>
              <a:pathLst>
                <a:path w="11" h="13" extrusionOk="0">
                  <a:moveTo>
                    <a:pt x="1" y="1"/>
                  </a:moveTo>
                  <a:cubicBezTo>
                    <a:pt x="1" y="3"/>
                    <a:pt x="3" y="5"/>
                    <a:pt x="3" y="9"/>
                  </a:cubicBezTo>
                  <a:cubicBezTo>
                    <a:pt x="6" y="10"/>
                    <a:pt x="8" y="12"/>
                    <a:pt x="11" y="13"/>
                  </a:cubicBezTo>
                  <a:lnTo>
                    <a:pt x="11" y="2"/>
                  </a:lnTo>
                  <a:cubicBezTo>
                    <a:pt x="8" y="2"/>
                    <a:pt x="5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846;p125">
              <a:extLst>
                <a:ext uri="{FF2B5EF4-FFF2-40B4-BE49-F238E27FC236}">
                  <a16:creationId xmlns:a16="http://schemas.microsoft.com/office/drawing/2014/main" id="{E68BBBF8-376C-8EDB-A3DC-D3DC238C5EC2}"/>
                </a:ext>
              </a:extLst>
            </p:cNvPr>
            <p:cNvSpPr/>
            <p:nvPr/>
          </p:nvSpPr>
          <p:spPr>
            <a:xfrm>
              <a:off x="8138475" y="3808004"/>
              <a:ext cx="164" cy="164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" y="1"/>
                  </a:moveTo>
                  <a:cubicBezTo>
                    <a:pt x="1" y="3"/>
                    <a:pt x="1" y="6"/>
                    <a:pt x="1" y="8"/>
                  </a:cubicBezTo>
                  <a:cubicBezTo>
                    <a:pt x="5" y="8"/>
                    <a:pt x="7" y="11"/>
                    <a:pt x="11" y="11"/>
                  </a:cubicBezTo>
                  <a:cubicBezTo>
                    <a:pt x="11" y="9"/>
                    <a:pt x="10" y="8"/>
                    <a:pt x="10" y="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847;p125">
              <a:extLst>
                <a:ext uri="{FF2B5EF4-FFF2-40B4-BE49-F238E27FC236}">
                  <a16:creationId xmlns:a16="http://schemas.microsoft.com/office/drawing/2014/main" id="{4895CDFB-3D6A-4F2B-F2B9-81165392B5D9}"/>
                </a:ext>
              </a:extLst>
            </p:cNvPr>
            <p:cNvSpPr/>
            <p:nvPr/>
          </p:nvSpPr>
          <p:spPr>
            <a:xfrm>
              <a:off x="8133487" y="3800462"/>
              <a:ext cx="164" cy="194"/>
            </a:xfrm>
            <a:custGeom>
              <a:avLst/>
              <a:gdLst/>
              <a:ahLst/>
              <a:cxnLst/>
              <a:rect l="l" t="t" r="r" b="b"/>
              <a:pathLst>
                <a:path w="11" h="13" extrusionOk="0">
                  <a:moveTo>
                    <a:pt x="0" y="0"/>
                  </a:moveTo>
                  <a:cubicBezTo>
                    <a:pt x="0" y="3"/>
                    <a:pt x="0" y="7"/>
                    <a:pt x="0" y="10"/>
                  </a:cubicBezTo>
                  <a:cubicBezTo>
                    <a:pt x="4" y="10"/>
                    <a:pt x="6" y="12"/>
                    <a:pt x="10" y="12"/>
                  </a:cubicBezTo>
                  <a:lnTo>
                    <a:pt x="10" y="6"/>
                  </a:lnTo>
                  <a:cubicBezTo>
                    <a:pt x="7" y="5"/>
                    <a:pt x="4" y="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848;p125">
              <a:extLst>
                <a:ext uri="{FF2B5EF4-FFF2-40B4-BE49-F238E27FC236}">
                  <a16:creationId xmlns:a16="http://schemas.microsoft.com/office/drawing/2014/main" id="{F8CD549C-6BD7-96D4-F8DF-F2D5A6F042F1}"/>
                </a:ext>
              </a:extLst>
            </p:cNvPr>
            <p:cNvSpPr/>
            <p:nvPr/>
          </p:nvSpPr>
          <p:spPr>
            <a:xfrm>
              <a:off x="8013480" y="2925288"/>
              <a:ext cx="1867" cy="4315"/>
            </a:xfrm>
            <a:custGeom>
              <a:avLst/>
              <a:gdLst/>
              <a:ahLst/>
              <a:cxnLst/>
              <a:rect l="l" t="t" r="r" b="b"/>
              <a:pathLst>
                <a:path w="125" h="289" extrusionOk="0">
                  <a:moveTo>
                    <a:pt x="37" y="1"/>
                  </a:moveTo>
                  <a:cubicBezTo>
                    <a:pt x="25" y="77"/>
                    <a:pt x="12" y="152"/>
                    <a:pt x="3" y="228"/>
                  </a:cubicBezTo>
                  <a:cubicBezTo>
                    <a:pt x="1" y="249"/>
                    <a:pt x="2" y="269"/>
                    <a:pt x="5" y="289"/>
                  </a:cubicBezTo>
                  <a:cubicBezTo>
                    <a:pt x="124" y="250"/>
                    <a:pt x="116" y="147"/>
                    <a:pt x="110" y="49"/>
                  </a:cubicBezTo>
                  <a:cubicBezTo>
                    <a:pt x="110" y="32"/>
                    <a:pt x="63" y="17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849;p125">
              <a:extLst>
                <a:ext uri="{FF2B5EF4-FFF2-40B4-BE49-F238E27FC236}">
                  <a16:creationId xmlns:a16="http://schemas.microsoft.com/office/drawing/2014/main" id="{43612A2F-8BB0-0B67-1B47-F9188D5EF9A3}"/>
                </a:ext>
              </a:extLst>
            </p:cNvPr>
            <p:cNvSpPr/>
            <p:nvPr/>
          </p:nvSpPr>
          <p:spPr>
            <a:xfrm>
              <a:off x="8013375" y="2929589"/>
              <a:ext cx="209" cy="269"/>
            </a:xfrm>
            <a:custGeom>
              <a:avLst/>
              <a:gdLst/>
              <a:ahLst/>
              <a:cxnLst/>
              <a:rect l="l" t="t" r="r" b="b"/>
              <a:pathLst>
                <a:path w="14" h="18" extrusionOk="0">
                  <a:moveTo>
                    <a:pt x="12" y="1"/>
                  </a:moveTo>
                  <a:cubicBezTo>
                    <a:pt x="8" y="3"/>
                    <a:pt x="4" y="4"/>
                    <a:pt x="0" y="5"/>
                  </a:cubicBezTo>
                  <a:lnTo>
                    <a:pt x="13" y="18"/>
                  </a:lnTo>
                  <a:cubicBezTo>
                    <a:pt x="13" y="12"/>
                    <a:pt x="12" y="6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850;p125">
              <a:extLst>
                <a:ext uri="{FF2B5EF4-FFF2-40B4-BE49-F238E27FC236}">
                  <a16:creationId xmlns:a16="http://schemas.microsoft.com/office/drawing/2014/main" id="{6EF56B9F-064E-34DD-0C32-6DFB87987876}"/>
                </a:ext>
              </a:extLst>
            </p:cNvPr>
            <p:cNvSpPr/>
            <p:nvPr/>
          </p:nvSpPr>
          <p:spPr>
            <a:xfrm>
              <a:off x="7420105" y="3377600"/>
              <a:ext cx="53548" cy="28402"/>
            </a:xfrm>
            <a:custGeom>
              <a:avLst/>
              <a:gdLst/>
              <a:ahLst/>
              <a:cxnLst/>
              <a:rect l="l" t="t" r="r" b="b"/>
              <a:pathLst>
                <a:path w="3586" h="1902" extrusionOk="0">
                  <a:moveTo>
                    <a:pt x="190" y="0"/>
                  </a:moveTo>
                  <a:lnTo>
                    <a:pt x="190" y="0"/>
                  </a:lnTo>
                  <a:cubicBezTo>
                    <a:pt x="1" y="263"/>
                    <a:pt x="347" y="316"/>
                    <a:pt x="383" y="490"/>
                  </a:cubicBezTo>
                  <a:lnTo>
                    <a:pt x="1091" y="977"/>
                  </a:lnTo>
                  <a:cubicBezTo>
                    <a:pt x="1377" y="1242"/>
                    <a:pt x="1612" y="1567"/>
                    <a:pt x="1977" y="1739"/>
                  </a:cubicBezTo>
                  <a:cubicBezTo>
                    <a:pt x="2119" y="1855"/>
                    <a:pt x="2253" y="1901"/>
                    <a:pt x="2382" y="1901"/>
                  </a:cubicBezTo>
                  <a:cubicBezTo>
                    <a:pt x="2596" y="1901"/>
                    <a:pt x="2797" y="1773"/>
                    <a:pt x="2996" y="1628"/>
                  </a:cubicBezTo>
                  <a:cubicBezTo>
                    <a:pt x="3185" y="1511"/>
                    <a:pt x="3585" y="1462"/>
                    <a:pt x="3424" y="1179"/>
                  </a:cubicBezTo>
                  <a:cubicBezTo>
                    <a:pt x="3374" y="1090"/>
                    <a:pt x="3318" y="1057"/>
                    <a:pt x="3260" y="1057"/>
                  </a:cubicBezTo>
                  <a:cubicBezTo>
                    <a:pt x="3119" y="1057"/>
                    <a:pt x="2963" y="1249"/>
                    <a:pt x="2825" y="1320"/>
                  </a:cubicBezTo>
                  <a:cubicBezTo>
                    <a:pt x="2802" y="1332"/>
                    <a:pt x="2785" y="1358"/>
                    <a:pt x="2765" y="1375"/>
                  </a:cubicBezTo>
                  <a:cubicBezTo>
                    <a:pt x="2593" y="1429"/>
                    <a:pt x="2437" y="1578"/>
                    <a:pt x="2257" y="1578"/>
                  </a:cubicBezTo>
                  <a:cubicBezTo>
                    <a:pt x="2186" y="1578"/>
                    <a:pt x="2111" y="1554"/>
                    <a:pt x="2030" y="1493"/>
                  </a:cubicBezTo>
                  <a:cubicBezTo>
                    <a:pt x="1818" y="1201"/>
                    <a:pt x="1551" y="969"/>
                    <a:pt x="1252" y="773"/>
                  </a:cubicBezTo>
                  <a:cubicBezTo>
                    <a:pt x="914" y="492"/>
                    <a:pt x="648" y="116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851;p125">
              <a:extLst>
                <a:ext uri="{FF2B5EF4-FFF2-40B4-BE49-F238E27FC236}">
                  <a16:creationId xmlns:a16="http://schemas.microsoft.com/office/drawing/2014/main" id="{81200B53-0012-11EE-420D-250A73C5DA26}"/>
                </a:ext>
              </a:extLst>
            </p:cNvPr>
            <p:cNvSpPr/>
            <p:nvPr/>
          </p:nvSpPr>
          <p:spPr>
            <a:xfrm>
              <a:off x="7415102" y="3372044"/>
              <a:ext cx="7765" cy="6585"/>
            </a:xfrm>
            <a:custGeom>
              <a:avLst/>
              <a:gdLst/>
              <a:ahLst/>
              <a:cxnLst/>
              <a:rect l="l" t="t" r="r" b="b"/>
              <a:pathLst>
                <a:path w="520" h="441" extrusionOk="0">
                  <a:moveTo>
                    <a:pt x="133" y="1"/>
                  </a:moveTo>
                  <a:cubicBezTo>
                    <a:pt x="98" y="1"/>
                    <a:pt x="58" y="18"/>
                    <a:pt x="21" y="35"/>
                  </a:cubicBezTo>
                  <a:cubicBezTo>
                    <a:pt x="0" y="155"/>
                    <a:pt x="50" y="204"/>
                    <a:pt x="150" y="204"/>
                  </a:cubicBezTo>
                  <a:cubicBezTo>
                    <a:pt x="161" y="204"/>
                    <a:pt x="174" y="203"/>
                    <a:pt x="187" y="202"/>
                  </a:cubicBezTo>
                  <a:cubicBezTo>
                    <a:pt x="220" y="328"/>
                    <a:pt x="260" y="440"/>
                    <a:pt x="357" y="440"/>
                  </a:cubicBezTo>
                  <a:cubicBezTo>
                    <a:pt x="399" y="440"/>
                    <a:pt x="452" y="419"/>
                    <a:pt x="520" y="368"/>
                  </a:cubicBezTo>
                  <a:cubicBezTo>
                    <a:pt x="493" y="229"/>
                    <a:pt x="452" y="124"/>
                    <a:pt x="357" y="124"/>
                  </a:cubicBezTo>
                  <a:cubicBezTo>
                    <a:pt x="314" y="124"/>
                    <a:pt x="259" y="146"/>
                    <a:pt x="190" y="198"/>
                  </a:cubicBezTo>
                  <a:cubicBezTo>
                    <a:pt x="203" y="151"/>
                    <a:pt x="236" y="95"/>
                    <a:pt x="220" y="62"/>
                  </a:cubicBezTo>
                  <a:cubicBezTo>
                    <a:pt x="198" y="16"/>
                    <a:pt x="167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852;p125">
              <a:extLst>
                <a:ext uri="{FF2B5EF4-FFF2-40B4-BE49-F238E27FC236}">
                  <a16:creationId xmlns:a16="http://schemas.microsoft.com/office/drawing/2014/main" id="{8691FAEA-ED4C-B7BB-84BE-8A38121B9053}"/>
                </a:ext>
              </a:extLst>
            </p:cNvPr>
            <p:cNvSpPr/>
            <p:nvPr/>
          </p:nvSpPr>
          <p:spPr>
            <a:xfrm>
              <a:off x="7412473" y="3369685"/>
              <a:ext cx="3793" cy="2942"/>
            </a:xfrm>
            <a:custGeom>
              <a:avLst/>
              <a:gdLst/>
              <a:ahLst/>
              <a:cxnLst/>
              <a:rect l="l" t="t" r="r" b="b"/>
              <a:pathLst>
                <a:path w="254" h="197" extrusionOk="0">
                  <a:moveTo>
                    <a:pt x="150" y="1"/>
                  </a:moveTo>
                  <a:cubicBezTo>
                    <a:pt x="118" y="1"/>
                    <a:pt x="77" y="10"/>
                    <a:pt x="29" y="26"/>
                  </a:cubicBezTo>
                  <a:cubicBezTo>
                    <a:pt x="1" y="147"/>
                    <a:pt x="44" y="197"/>
                    <a:pt x="137" y="197"/>
                  </a:cubicBezTo>
                  <a:cubicBezTo>
                    <a:pt x="155" y="197"/>
                    <a:pt x="174" y="195"/>
                    <a:pt x="196" y="191"/>
                  </a:cubicBezTo>
                  <a:cubicBezTo>
                    <a:pt x="254" y="55"/>
                    <a:pt x="229" y="1"/>
                    <a:pt x="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853;p125">
              <a:extLst>
                <a:ext uri="{FF2B5EF4-FFF2-40B4-BE49-F238E27FC236}">
                  <a16:creationId xmlns:a16="http://schemas.microsoft.com/office/drawing/2014/main" id="{0EA9C03C-BC55-DA50-1CEA-4230D162A9A8}"/>
                </a:ext>
              </a:extLst>
            </p:cNvPr>
            <p:cNvSpPr/>
            <p:nvPr/>
          </p:nvSpPr>
          <p:spPr>
            <a:xfrm>
              <a:off x="6999019" y="3454852"/>
              <a:ext cx="41005" cy="12349"/>
            </a:xfrm>
            <a:custGeom>
              <a:avLst/>
              <a:gdLst/>
              <a:ahLst/>
              <a:cxnLst/>
              <a:rect l="l" t="t" r="r" b="b"/>
              <a:pathLst>
                <a:path w="2746" h="827" extrusionOk="0">
                  <a:moveTo>
                    <a:pt x="2745" y="1"/>
                  </a:moveTo>
                  <a:lnTo>
                    <a:pt x="2745" y="1"/>
                  </a:lnTo>
                  <a:cubicBezTo>
                    <a:pt x="2712" y="10"/>
                    <a:pt x="2677" y="13"/>
                    <a:pt x="2640" y="13"/>
                  </a:cubicBezTo>
                  <a:cubicBezTo>
                    <a:pt x="2593" y="13"/>
                    <a:pt x="2544" y="8"/>
                    <a:pt x="2496" y="8"/>
                  </a:cubicBezTo>
                  <a:cubicBezTo>
                    <a:pt x="2387" y="8"/>
                    <a:pt x="2285" y="32"/>
                    <a:pt x="2232" y="185"/>
                  </a:cubicBezTo>
                  <a:cubicBezTo>
                    <a:pt x="2138" y="175"/>
                    <a:pt x="2045" y="170"/>
                    <a:pt x="1953" y="170"/>
                  </a:cubicBezTo>
                  <a:cubicBezTo>
                    <a:pt x="1271" y="170"/>
                    <a:pt x="641" y="432"/>
                    <a:pt x="1" y="634"/>
                  </a:cubicBezTo>
                  <a:lnTo>
                    <a:pt x="202" y="826"/>
                  </a:lnTo>
                  <a:cubicBezTo>
                    <a:pt x="881" y="623"/>
                    <a:pt x="1594" y="530"/>
                    <a:pt x="2230" y="191"/>
                  </a:cubicBezTo>
                  <a:cubicBezTo>
                    <a:pt x="2298" y="196"/>
                    <a:pt x="2368" y="205"/>
                    <a:pt x="2434" y="205"/>
                  </a:cubicBezTo>
                  <a:cubicBezTo>
                    <a:pt x="2563" y="205"/>
                    <a:pt x="2679" y="170"/>
                    <a:pt x="27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854;p125">
              <a:extLst>
                <a:ext uri="{FF2B5EF4-FFF2-40B4-BE49-F238E27FC236}">
                  <a16:creationId xmlns:a16="http://schemas.microsoft.com/office/drawing/2014/main" id="{CE408AE1-8D8F-A615-8858-BFA57F12F15A}"/>
                </a:ext>
              </a:extLst>
            </p:cNvPr>
            <p:cNvSpPr/>
            <p:nvPr/>
          </p:nvSpPr>
          <p:spPr>
            <a:xfrm>
              <a:off x="7130092" y="2767842"/>
              <a:ext cx="14529" cy="21712"/>
            </a:xfrm>
            <a:custGeom>
              <a:avLst/>
              <a:gdLst/>
              <a:ahLst/>
              <a:cxnLst/>
              <a:rect l="l" t="t" r="r" b="b"/>
              <a:pathLst>
                <a:path w="973" h="1454" extrusionOk="0">
                  <a:moveTo>
                    <a:pt x="801" y="0"/>
                  </a:moveTo>
                  <a:cubicBezTo>
                    <a:pt x="756" y="0"/>
                    <a:pt x="707" y="9"/>
                    <a:pt x="661" y="24"/>
                  </a:cubicBezTo>
                  <a:lnTo>
                    <a:pt x="638" y="81"/>
                  </a:lnTo>
                  <a:cubicBezTo>
                    <a:pt x="506" y="162"/>
                    <a:pt x="469" y="291"/>
                    <a:pt x="452" y="432"/>
                  </a:cubicBezTo>
                  <a:cubicBezTo>
                    <a:pt x="296" y="725"/>
                    <a:pt x="1" y="973"/>
                    <a:pt x="158" y="1365"/>
                  </a:cubicBezTo>
                  <a:cubicBezTo>
                    <a:pt x="205" y="1389"/>
                    <a:pt x="255" y="1453"/>
                    <a:pt x="305" y="1453"/>
                  </a:cubicBezTo>
                  <a:cubicBezTo>
                    <a:pt x="325" y="1453"/>
                    <a:pt x="344" y="1443"/>
                    <a:pt x="364" y="1417"/>
                  </a:cubicBezTo>
                  <a:cubicBezTo>
                    <a:pt x="644" y="1045"/>
                    <a:pt x="843" y="617"/>
                    <a:pt x="946" y="162"/>
                  </a:cubicBezTo>
                  <a:cubicBezTo>
                    <a:pt x="973" y="42"/>
                    <a:pt x="897" y="0"/>
                    <a:pt x="8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855;p125">
              <a:extLst>
                <a:ext uri="{FF2B5EF4-FFF2-40B4-BE49-F238E27FC236}">
                  <a16:creationId xmlns:a16="http://schemas.microsoft.com/office/drawing/2014/main" id="{89514524-B7E4-FB56-3161-E8392C0C3E3F}"/>
                </a:ext>
              </a:extLst>
            </p:cNvPr>
            <p:cNvSpPr/>
            <p:nvPr/>
          </p:nvSpPr>
          <p:spPr>
            <a:xfrm>
              <a:off x="7142114" y="2716321"/>
              <a:ext cx="9109" cy="12722"/>
            </a:xfrm>
            <a:custGeom>
              <a:avLst/>
              <a:gdLst/>
              <a:ahLst/>
              <a:cxnLst/>
              <a:rect l="l" t="t" r="r" b="b"/>
              <a:pathLst>
                <a:path w="610" h="852" extrusionOk="0">
                  <a:moveTo>
                    <a:pt x="477" y="1"/>
                  </a:moveTo>
                  <a:cubicBezTo>
                    <a:pt x="273" y="198"/>
                    <a:pt x="104" y="420"/>
                    <a:pt x="0" y="686"/>
                  </a:cubicBezTo>
                  <a:lnTo>
                    <a:pt x="142" y="852"/>
                  </a:lnTo>
                  <a:cubicBezTo>
                    <a:pt x="298" y="605"/>
                    <a:pt x="454" y="356"/>
                    <a:pt x="610" y="107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856;p125">
              <a:extLst>
                <a:ext uri="{FF2B5EF4-FFF2-40B4-BE49-F238E27FC236}">
                  <a16:creationId xmlns:a16="http://schemas.microsoft.com/office/drawing/2014/main" id="{DD395913-EC46-A381-9B76-0E46CAC5818E}"/>
                </a:ext>
              </a:extLst>
            </p:cNvPr>
            <p:cNvSpPr/>
            <p:nvPr/>
          </p:nvSpPr>
          <p:spPr>
            <a:xfrm>
              <a:off x="7138679" y="2708645"/>
              <a:ext cx="9303" cy="11304"/>
            </a:xfrm>
            <a:custGeom>
              <a:avLst/>
              <a:gdLst/>
              <a:ahLst/>
              <a:cxnLst/>
              <a:rect l="l" t="t" r="r" b="b"/>
              <a:pathLst>
                <a:path w="623" h="757" extrusionOk="0">
                  <a:moveTo>
                    <a:pt x="576" y="1"/>
                  </a:moveTo>
                  <a:lnTo>
                    <a:pt x="300" y="303"/>
                  </a:lnTo>
                  <a:cubicBezTo>
                    <a:pt x="258" y="346"/>
                    <a:pt x="215" y="389"/>
                    <a:pt x="172" y="431"/>
                  </a:cubicBezTo>
                  <a:lnTo>
                    <a:pt x="1" y="600"/>
                  </a:lnTo>
                  <a:cubicBezTo>
                    <a:pt x="42" y="652"/>
                    <a:pt x="81" y="705"/>
                    <a:pt x="122" y="757"/>
                  </a:cubicBezTo>
                  <a:lnTo>
                    <a:pt x="290" y="589"/>
                  </a:lnTo>
                  <a:lnTo>
                    <a:pt x="457" y="421"/>
                  </a:lnTo>
                  <a:lnTo>
                    <a:pt x="622" y="283"/>
                  </a:lnTo>
                  <a:cubicBezTo>
                    <a:pt x="607" y="189"/>
                    <a:pt x="591" y="94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857;p125">
              <a:extLst>
                <a:ext uri="{FF2B5EF4-FFF2-40B4-BE49-F238E27FC236}">
                  <a16:creationId xmlns:a16="http://schemas.microsoft.com/office/drawing/2014/main" id="{380CA2E2-4F66-646C-EAC5-76FB2C916823}"/>
                </a:ext>
              </a:extLst>
            </p:cNvPr>
            <p:cNvSpPr/>
            <p:nvPr/>
          </p:nvSpPr>
          <p:spPr>
            <a:xfrm>
              <a:off x="7131272" y="2717590"/>
              <a:ext cx="9243" cy="10796"/>
            </a:xfrm>
            <a:custGeom>
              <a:avLst/>
              <a:gdLst/>
              <a:ahLst/>
              <a:cxnLst/>
              <a:rect l="l" t="t" r="r" b="b"/>
              <a:pathLst>
                <a:path w="619" h="723" extrusionOk="0">
                  <a:moveTo>
                    <a:pt x="498" y="1"/>
                  </a:moveTo>
                  <a:lnTo>
                    <a:pt x="288" y="212"/>
                  </a:lnTo>
                  <a:cubicBezTo>
                    <a:pt x="215" y="286"/>
                    <a:pt x="135" y="360"/>
                    <a:pt x="245" y="458"/>
                  </a:cubicBezTo>
                  <a:cubicBezTo>
                    <a:pt x="214" y="452"/>
                    <a:pt x="182" y="448"/>
                    <a:pt x="152" y="448"/>
                  </a:cubicBezTo>
                  <a:cubicBezTo>
                    <a:pt x="90" y="448"/>
                    <a:pt x="37" y="468"/>
                    <a:pt x="14" y="545"/>
                  </a:cubicBezTo>
                  <a:cubicBezTo>
                    <a:pt x="0" y="594"/>
                    <a:pt x="59" y="663"/>
                    <a:pt x="84" y="723"/>
                  </a:cubicBezTo>
                  <a:cubicBezTo>
                    <a:pt x="181" y="663"/>
                    <a:pt x="272" y="599"/>
                    <a:pt x="260" y="468"/>
                  </a:cubicBezTo>
                  <a:lnTo>
                    <a:pt x="423" y="463"/>
                  </a:lnTo>
                  <a:cubicBezTo>
                    <a:pt x="428" y="416"/>
                    <a:pt x="438" y="369"/>
                    <a:pt x="453" y="323"/>
                  </a:cubicBezTo>
                  <a:lnTo>
                    <a:pt x="618" y="158"/>
                  </a:lnTo>
                  <a:cubicBezTo>
                    <a:pt x="579" y="106"/>
                    <a:pt x="538" y="54"/>
                    <a:pt x="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858;p125">
              <a:extLst>
                <a:ext uri="{FF2B5EF4-FFF2-40B4-BE49-F238E27FC236}">
                  <a16:creationId xmlns:a16="http://schemas.microsoft.com/office/drawing/2014/main" id="{30907BC2-6022-EB6B-7803-70CBFB54C6AB}"/>
                </a:ext>
              </a:extLst>
            </p:cNvPr>
            <p:cNvSpPr/>
            <p:nvPr/>
          </p:nvSpPr>
          <p:spPr>
            <a:xfrm>
              <a:off x="7717838" y="3032915"/>
              <a:ext cx="3330" cy="2703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105" y="0"/>
                  </a:moveTo>
                  <a:cubicBezTo>
                    <a:pt x="93" y="0"/>
                    <a:pt x="35" y="70"/>
                    <a:pt x="1" y="107"/>
                  </a:cubicBezTo>
                  <a:cubicBezTo>
                    <a:pt x="25" y="131"/>
                    <a:pt x="49" y="156"/>
                    <a:pt x="72" y="181"/>
                  </a:cubicBezTo>
                  <a:cubicBezTo>
                    <a:pt x="142" y="130"/>
                    <a:pt x="223" y="79"/>
                    <a:pt x="106" y="1"/>
                  </a:cubicBezTo>
                  <a:cubicBezTo>
                    <a:pt x="105" y="0"/>
                    <a:pt x="105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859;p125">
              <a:extLst>
                <a:ext uri="{FF2B5EF4-FFF2-40B4-BE49-F238E27FC236}">
                  <a16:creationId xmlns:a16="http://schemas.microsoft.com/office/drawing/2014/main" id="{39CF2E2C-8D9F-99FE-845B-1179AAB96D81}"/>
                </a:ext>
              </a:extLst>
            </p:cNvPr>
            <p:cNvSpPr/>
            <p:nvPr/>
          </p:nvSpPr>
          <p:spPr>
            <a:xfrm>
              <a:off x="8161025" y="3932610"/>
              <a:ext cx="776" cy="687"/>
            </a:xfrm>
            <a:custGeom>
              <a:avLst/>
              <a:gdLst/>
              <a:ahLst/>
              <a:cxnLst/>
              <a:rect l="l" t="t" r="r" b="b"/>
              <a:pathLst>
                <a:path w="52" h="46" extrusionOk="0">
                  <a:moveTo>
                    <a:pt x="51" y="0"/>
                  </a:moveTo>
                  <a:cubicBezTo>
                    <a:pt x="34" y="11"/>
                    <a:pt x="17" y="24"/>
                    <a:pt x="1" y="39"/>
                  </a:cubicBezTo>
                  <a:cubicBezTo>
                    <a:pt x="1" y="41"/>
                    <a:pt x="1" y="42"/>
                    <a:pt x="2" y="44"/>
                  </a:cubicBezTo>
                  <a:cubicBezTo>
                    <a:pt x="3" y="45"/>
                    <a:pt x="6" y="45"/>
                    <a:pt x="8" y="45"/>
                  </a:cubicBezTo>
                  <a:cubicBezTo>
                    <a:pt x="25" y="32"/>
                    <a:pt x="39" y="17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860;p125">
              <a:extLst>
                <a:ext uri="{FF2B5EF4-FFF2-40B4-BE49-F238E27FC236}">
                  <a16:creationId xmlns:a16="http://schemas.microsoft.com/office/drawing/2014/main" id="{C403EBC3-D402-68CC-4189-8D7AC19E5633}"/>
                </a:ext>
              </a:extLst>
            </p:cNvPr>
            <p:cNvSpPr/>
            <p:nvPr/>
          </p:nvSpPr>
          <p:spPr>
            <a:xfrm>
              <a:off x="7350185" y="2766872"/>
              <a:ext cx="134" cy="239"/>
            </a:xfrm>
            <a:custGeom>
              <a:avLst/>
              <a:gdLst/>
              <a:ahLst/>
              <a:cxnLst/>
              <a:rect l="l" t="t" r="r" b="b"/>
              <a:pathLst>
                <a:path w="9" h="16" extrusionOk="0">
                  <a:moveTo>
                    <a:pt x="1" y="1"/>
                  </a:moveTo>
                  <a:lnTo>
                    <a:pt x="1" y="13"/>
                  </a:lnTo>
                  <a:lnTo>
                    <a:pt x="6" y="15"/>
                  </a:lnTo>
                  <a:cubicBezTo>
                    <a:pt x="8" y="14"/>
                    <a:pt x="8" y="11"/>
                    <a:pt x="9" y="8"/>
                  </a:cubicBezTo>
                  <a:cubicBezTo>
                    <a:pt x="6" y="6"/>
                    <a:pt x="4" y="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861;p125">
              <a:extLst>
                <a:ext uri="{FF2B5EF4-FFF2-40B4-BE49-F238E27FC236}">
                  <a16:creationId xmlns:a16="http://schemas.microsoft.com/office/drawing/2014/main" id="{5C420A23-8AF4-A327-D3B6-BBBA802560F6}"/>
                </a:ext>
              </a:extLst>
            </p:cNvPr>
            <p:cNvSpPr/>
            <p:nvPr/>
          </p:nvSpPr>
          <p:spPr>
            <a:xfrm>
              <a:off x="7700470" y="2411674"/>
              <a:ext cx="194" cy="134"/>
            </a:xfrm>
            <a:custGeom>
              <a:avLst/>
              <a:gdLst/>
              <a:ahLst/>
              <a:cxnLst/>
              <a:rect l="l" t="t" r="r" b="b"/>
              <a:pathLst>
                <a:path w="13" h="9" extrusionOk="0">
                  <a:moveTo>
                    <a:pt x="0" y="0"/>
                  </a:moveTo>
                  <a:cubicBezTo>
                    <a:pt x="0" y="3"/>
                    <a:pt x="2" y="6"/>
                    <a:pt x="3" y="9"/>
                  </a:cubicBezTo>
                  <a:lnTo>
                    <a:pt x="13" y="8"/>
                  </a:lnTo>
                  <a:cubicBezTo>
                    <a:pt x="13" y="5"/>
                    <a:pt x="10" y="3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862;p125">
              <a:extLst>
                <a:ext uri="{FF2B5EF4-FFF2-40B4-BE49-F238E27FC236}">
                  <a16:creationId xmlns:a16="http://schemas.microsoft.com/office/drawing/2014/main" id="{644B9CAD-6CA5-D516-A556-BE1DCB90A459}"/>
                </a:ext>
              </a:extLst>
            </p:cNvPr>
            <p:cNvSpPr/>
            <p:nvPr/>
          </p:nvSpPr>
          <p:spPr>
            <a:xfrm>
              <a:off x="7705517" y="241415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7" y="1"/>
                  </a:moveTo>
                  <a:cubicBezTo>
                    <a:pt x="5" y="1"/>
                    <a:pt x="2" y="1"/>
                    <a:pt x="0" y="2"/>
                  </a:cubicBezTo>
                  <a:cubicBezTo>
                    <a:pt x="2" y="5"/>
                    <a:pt x="5" y="7"/>
                    <a:pt x="7" y="10"/>
                  </a:cubicBezTo>
                  <a:lnTo>
                    <a:pt x="9" y="10"/>
                  </a:lnTo>
                  <a:cubicBezTo>
                    <a:pt x="9" y="6"/>
                    <a:pt x="7" y="4"/>
                    <a:pt x="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863;p125">
              <a:extLst>
                <a:ext uri="{FF2B5EF4-FFF2-40B4-BE49-F238E27FC236}">
                  <a16:creationId xmlns:a16="http://schemas.microsoft.com/office/drawing/2014/main" id="{689F8268-9264-CEEC-5223-93DEDC047205}"/>
                </a:ext>
              </a:extLst>
            </p:cNvPr>
            <p:cNvSpPr/>
            <p:nvPr/>
          </p:nvSpPr>
          <p:spPr>
            <a:xfrm>
              <a:off x="8343948" y="4154002"/>
              <a:ext cx="1120" cy="418"/>
            </a:xfrm>
            <a:custGeom>
              <a:avLst/>
              <a:gdLst/>
              <a:ahLst/>
              <a:cxnLst/>
              <a:rect l="l" t="t" r="r" b="b"/>
              <a:pathLst>
                <a:path w="75" h="28" extrusionOk="0">
                  <a:moveTo>
                    <a:pt x="1" y="0"/>
                  </a:moveTo>
                  <a:cubicBezTo>
                    <a:pt x="11" y="10"/>
                    <a:pt x="22" y="18"/>
                    <a:pt x="34" y="26"/>
                  </a:cubicBezTo>
                  <a:cubicBezTo>
                    <a:pt x="37" y="27"/>
                    <a:pt x="40" y="28"/>
                    <a:pt x="44" y="28"/>
                  </a:cubicBezTo>
                  <a:cubicBezTo>
                    <a:pt x="54" y="28"/>
                    <a:pt x="65" y="24"/>
                    <a:pt x="75" y="2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864;p125">
              <a:extLst>
                <a:ext uri="{FF2B5EF4-FFF2-40B4-BE49-F238E27FC236}">
                  <a16:creationId xmlns:a16="http://schemas.microsoft.com/office/drawing/2014/main" id="{C697E862-86C2-39EF-FC56-3BE52A951D3F}"/>
                </a:ext>
              </a:extLst>
            </p:cNvPr>
            <p:cNvSpPr/>
            <p:nvPr/>
          </p:nvSpPr>
          <p:spPr>
            <a:xfrm>
              <a:off x="8343335" y="4153659"/>
              <a:ext cx="627" cy="373"/>
            </a:xfrm>
            <a:custGeom>
              <a:avLst/>
              <a:gdLst/>
              <a:ahLst/>
              <a:cxnLst/>
              <a:rect l="l" t="t" r="r" b="b"/>
              <a:pathLst>
                <a:path w="42" h="25" extrusionOk="0">
                  <a:moveTo>
                    <a:pt x="15" y="0"/>
                  </a:moveTo>
                  <a:lnTo>
                    <a:pt x="1" y="11"/>
                  </a:lnTo>
                  <a:lnTo>
                    <a:pt x="42" y="24"/>
                  </a:lnTo>
                  <a:cubicBezTo>
                    <a:pt x="33" y="16"/>
                    <a:pt x="24" y="8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865;p125">
              <a:extLst>
                <a:ext uri="{FF2B5EF4-FFF2-40B4-BE49-F238E27FC236}">
                  <a16:creationId xmlns:a16="http://schemas.microsoft.com/office/drawing/2014/main" id="{D0CE5698-B0E5-7D8A-72C0-10CF7527DA36}"/>
                </a:ext>
              </a:extLst>
            </p:cNvPr>
            <p:cNvSpPr/>
            <p:nvPr/>
          </p:nvSpPr>
          <p:spPr>
            <a:xfrm>
              <a:off x="8343365" y="4153450"/>
              <a:ext cx="209" cy="388"/>
            </a:xfrm>
            <a:custGeom>
              <a:avLst/>
              <a:gdLst/>
              <a:ahLst/>
              <a:cxnLst/>
              <a:rect l="l" t="t" r="r" b="b"/>
              <a:pathLst>
                <a:path w="14" h="26" extrusionOk="0">
                  <a:moveTo>
                    <a:pt x="6" y="1"/>
                  </a:moveTo>
                  <a:cubicBezTo>
                    <a:pt x="3" y="9"/>
                    <a:pt x="1" y="16"/>
                    <a:pt x="0" y="25"/>
                  </a:cubicBezTo>
                  <a:lnTo>
                    <a:pt x="13" y="13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866;p125">
              <a:extLst>
                <a:ext uri="{FF2B5EF4-FFF2-40B4-BE49-F238E27FC236}">
                  <a16:creationId xmlns:a16="http://schemas.microsoft.com/office/drawing/2014/main" id="{DA8A1341-1E89-E4E8-E0AF-756634ED625F}"/>
                </a:ext>
              </a:extLst>
            </p:cNvPr>
            <p:cNvSpPr/>
            <p:nvPr/>
          </p:nvSpPr>
          <p:spPr>
            <a:xfrm>
              <a:off x="8342335" y="4151792"/>
              <a:ext cx="1867" cy="1672"/>
            </a:xfrm>
            <a:custGeom>
              <a:avLst/>
              <a:gdLst/>
              <a:ahLst/>
              <a:cxnLst/>
              <a:rect l="l" t="t" r="r" b="b"/>
              <a:pathLst>
                <a:path w="125" h="112" extrusionOk="0">
                  <a:moveTo>
                    <a:pt x="41" y="0"/>
                  </a:moveTo>
                  <a:cubicBezTo>
                    <a:pt x="30" y="0"/>
                    <a:pt x="16" y="1"/>
                    <a:pt x="1" y="4"/>
                  </a:cubicBezTo>
                  <a:lnTo>
                    <a:pt x="75" y="112"/>
                  </a:lnTo>
                  <a:cubicBezTo>
                    <a:pt x="92" y="60"/>
                    <a:pt x="124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867;p125">
              <a:extLst>
                <a:ext uri="{FF2B5EF4-FFF2-40B4-BE49-F238E27FC236}">
                  <a16:creationId xmlns:a16="http://schemas.microsoft.com/office/drawing/2014/main" id="{5B5E0715-2E93-C767-ABF4-B39F77A495A6}"/>
                </a:ext>
              </a:extLst>
            </p:cNvPr>
            <p:cNvSpPr/>
            <p:nvPr/>
          </p:nvSpPr>
          <p:spPr>
            <a:xfrm>
              <a:off x="8338138" y="4145878"/>
              <a:ext cx="3076" cy="2464"/>
            </a:xfrm>
            <a:custGeom>
              <a:avLst/>
              <a:gdLst/>
              <a:ahLst/>
              <a:cxnLst/>
              <a:rect l="l" t="t" r="r" b="b"/>
              <a:pathLst>
                <a:path w="206" h="165" extrusionOk="0">
                  <a:moveTo>
                    <a:pt x="45" y="0"/>
                  </a:moveTo>
                  <a:cubicBezTo>
                    <a:pt x="45" y="0"/>
                    <a:pt x="1" y="37"/>
                    <a:pt x="0" y="38"/>
                  </a:cubicBezTo>
                  <a:lnTo>
                    <a:pt x="0" y="38"/>
                  </a:ln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lnTo>
                    <a:pt x="0" y="38"/>
                  </a:lnTo>
                  <a:cubicBezTo>
                    <a:pt x="10" y="94"/>
                    <a:pt x="33" y="164"/>
                    <a:pt x="78" y="164"/>
                  </a:cubicBezTo>
                  <a:cubicBezTo>
                    <a:pt x="93" y="164"/>
                    <a:pt x="109" y="157"/>
                    <a:pt x="128" y="141"/>
                  </a:cubicBezTo>
                  <a:cubicBezTo>
                    <a:pt x="205" y="77"/>
                    <a:pt x="119" y="23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868;p125">
              <a:extLst>
                <a:ext uri="{FF2B5EF4-FFF2-40B4-BE49-F238E27FC236}">
                  <a16:creationId xmlns:a16="http://schemas.microsoft.com/office/drawing/2014/main" id="{E47767BF-B7AB-2DBC-1561-2B878856A02D}"/>
                </a:ext>
              </a:extLst>
            </p:cNvPr>
            <p:cNvSpPr/>
            <p:nvPr/>
          </p:nvSpPr>
          <p:spPr>
            <a:xfrm>
              <a:off x="7239198" y="3389606"/>
              <a:ext cx="209" cy="11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8" y="1"/>
                  </a:moveTo>
                  <a:cubicBezTo>
                    <a:pt x="5" y="1"/>
                    <a:pt x="3" y="2"/>
                    <a:pt x="1" y="3"/>
                  </a:cubicBezTo>
                  <a:lnTo>
                    <a:pt x="13" y="7"/>
                  </a:lnTo>
                  <a:cubicBezTo>
                    <a:pt x="11" y="4"/>
                    <a:pt x="9" y="3"/>
                    <a:pt x="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869;p125">
              <a:extLst>
                <a:ext uri="{FF2B5EF4-FFF2-40B4-BE49-F238E27FC236}">
                  <a16:creationId xmlns:a16="http://schemas.microsoft.com/office/drawing/2014/main" id="{685C368A-7EA8-574B-EED2-DEFB219BBC2A}"/>
                </a:ext>
              </a:extLst>
            </p:cNvPr>
            <p:cNvSpPr/>
            <p:nvPr/>
          </p:nvSpPr>
          <p:spPr>
            <a:xfrm>
              <a:off x="7769807" y="2729403"/>
              <a:ext cx="88923" cy="219239"/>
            </a:xfrm>
            <a:custGeom>
              <a:avLst/>
              <a:gdLst/>
              <a:ahLst/>
              <a:cxnLst/>
              <a:rect l="l" t="t" r="r" b="b"/>
              <a:pathLst>
                <a:path w="5955" h="14682" extrusionOk="0">
                  <a:moveTo>
                    <a:pt x="594" y="0"/>
                  </a:moveTo>
                  <a:lnTo>
                    <a:pt x="594" y="0"/>
                  </a:lnTo>
                  <a:cubicBezTo>
                    <a:pt x="205" y="32"/>
                    <a:pt x="134" y="214"/>
                    <a:pt x="347" y="529"/>
                  </a:cubicBezTo>
                  <a:cubicBezTo>
                    <a:pt x="0" y="860"/>
                    <a:pt x="63" y="1279"/>
                    <a:pt x="91" y="1693"/>
                  </a:cubicBezTo>
                  <a:cubicBezTo>
                    <a:pt x="85" y="1966"/>
                    <a:pt x="79" y="2239"/>
                    <a:pt x="73" y="2513"/>
                  </a:cubicBezTo>
                  <a:lnTo>
                    <a:pt x="87" y="2864"/>
                  </a:lnTo>
                  <a:lnTo>
                    <a:pt x="402" y="2851"/>
                  </a:lnTo>
                  <a:cubicBezTo>
                    <a:pt x="432" y="2726"/>
                    <a:pt x="419" y="2610"/>
                    <a:pt x="340" y="2505"/>
                  </a:cubicBezTo>
                  <a:lnTo>
                    <a:pt x="264" y="1689"/>
                  </a:lnTo>
                  <a:cubicBezTo>
                    <a:pt x="426" y="1486"/>
                    <a:pt x="381" y="1242"/>
                    <a:pt x="393" y="1010"/>
                  </a:cubicBezTo>
                  <a:cubicBezTo>
                    <a:pt x="439" y="979"/>
                    <a:pt x="483" y="949"/>
                    <a:pt x="526" y="918"/>
                  </a:cubicBezTo>
                  <a:cubicBezTo>
                    <a:pt x="557" y="1032"/>
                    <a:pt x="558" y="1171"/>
                    <a:pt x="721" y="1185"/>
                  </a:cubicBezTo>
                  <a:cubicBezTo>
                    <a:pt x="594" y="1552"/>
                    <a:pt x="745" y="1870"/>
                    <a:pt x="905" y="2186"/>
                  </a:cubicBezTo>
                  <a:cubicBezTo>
                    <a:pt x="964" y="2311"/>
                    <a:pt x="904" y="2549"/>
                    <a:pt x="1094" y="2549"/>
                  </a:cubicBezTo>
                  <a:cubicBezTo>
                    <a:pt x="1129" y="2549"/>
                    <a:pt x="1172" y="2541"/>
                    <a:pt x="1227" y="2523"/>
                  </a:cubicBezTo>
                  <a:lnTo>
                    <a:pt x="1227" y="2523"/>
                  </a:lnTo>
                  <a:cubicBezTo>
                    <a:pt x="1135" y="2958"/>
                    <a:pt x="1612" y="4245"/>
                    <a:pt x="1976" y="4432"/>
                  </a:cubicBezTo>
                  <a:cubicBezTo>
                    <a:pt x="1989" y="4439"/>
                    <a:pt x="2004" y="4444"/>
                    <a:pt x="2018" y="4449"/>
                  </a:cubicBezTo>
                  <a:cubicBezTo>
                    <a:pt x="1983" y="4561"/>
                    <a:pt x="2048" y="4696"/>
                    <a:pt x="2112" y="4831"/>
                  </a:cubicBezTo>
                  <a:cubicBezTo>
                    <a:pt x="2215" y="5023"/>
                    <a:pt x="2308" y="5222"/>
                    <a:pt x="2428" y="5403"/>
                  </a:cubicBezTo>
                  <a:cubicBezTo>
                    <a:pt x="2474" y="5472"/>
                    <a:pt x="2523" y="5503"/>
                    <a:pt x="2572" y="5503"/>
                  </a:cubicBezTo>
                  <a:cubicBezTo>
                    <a:pt x="2583" y="5503"/>
                    <a:pt x="2595" y="5502"/>
                    <a:pt x="2606" y="5498"/>
                  </a:cubicBezTo>
                  <a:cubicBezTo>
                    <a:pt x="2671" y="5884"/>
                    <a:pt x="3092" y="6430"/>
                    <a:pt x="3393" y="6469"/>
                  </a:cubicBezTo>
                  <a:cubicBezTo>
                    <a:pt x="3397" y="6469"/>
                    <a:pt x="3401" y="6469"/>
                    <a:pt x="3404" y="6469"/>
                  </a:cubicBezTo>
                  <a:cubicBezTo>
                    <a:pt x="3423" y="6469"/>
                    <a:pt x="3442" y="6463"/>
                    <a:pt x="3457" y="6451"/>
                  </a:cubicBezTo>
                  <a:cubicBezTo>
                    <a:pt x="3457" y="6849"/>
                    <a:pt x="3726" y="7174"/>
                    <a:pt x="4243" y="7382"/>
                  </a:cubicBezTo>
                  <a:lnTo>
                    <a:pt x="4244" y="7382"/>
                  </a:lnTo>
                  <a:cubicBezTo>
                    <a:pt x="4244" y="7383"/>
                    <a:pt x="4244" y="7383"/>
                    <a:pt x="4243" y="7383"/>
                  </a:cubicBezTo>
                  <a:cubicBezTo>
                    <a:pt x="4028" y="7549"/>
                    <a:pt x="4225" y="7678"/>
                    <a:pt x="4300" y="7785"/>
                  </a:cubicBezTo>
                  <a:cubicBezTo>
                    <a:pt x="5218" y="9102"/>
                    <a:pt x="5454" y="10565"/>
                    <a:pt x="5308" y="12131"/>
                  </a:cubicBezTo>
                  <a:cubicBezTo>
                    <a:pt x="5239" y="12880"/>
                    <a:pt x="5103" y="13607"/>
                    <a:pt x="4873" y="14321"/>
                  </a:cubicBezTo>
                  <a:cubicBezTo>
                    <a:pt x="4822" y="14480"/>
                    <a:pt x="4729" y="14681"/>
                    <a:pt x="4966" y="14681"/>
                  </a:cubicBezTo>
                  <a:cubicBezTo>
                    <a:pt x="4997" y="14681"/>
                    <a:pt x="5035" y="14677"/>
                    <a:pt x="5079" y="14670"/>
                  </a:cubicBezTo>
                  <a:cubicBezTo>
                    <a:pt x="5374" y="14642"/>
                    <a:pt x="5366" y="14382"/>
                    <a:pt x="5423" y="14193"/>
                  </a:cubicBezTo>
                  <a:cubicBezTo>
                    <a:pt x="5913" y="12569"/>
                    <a:pt x="5955" y="10926"/>
                    <a:pt x="5565" y="9278"/>
                  </a:cubicBezTo>
                  <a:cubicBezTo>
                    <a:pt x="5398" y="8570"/>
                    <a:pt x="5054" y="7937"/>
                    <a:pt x="4602" y="7367"/>
                  </a:cubicBezTo>
                  <a:cubicBezTo>
                    <a:pt x="4545" y="7295"/>
                    <a:pt x="4482" y="7237"/>
                    <a:pt x="4421" y="7228"/>
                  </a:cubicBezTo>
                  <a:cubicBezTo>
                    <a:pt x="4423" y="7204"/>
                    <a:pt x="4416" y="7178"/>
                    <a:pt x="4402" y="7158"/>
                  </a:cubicBezTo>
                  <a:cubicBezTo>
                    <a:pt x="4152" y="6794"/>
                    <a:pt x="3966" y="6359"/>
                    <a:pt x="3491" y="6208"/>
                  </a:cubicBezTo>
                  <a:cubicBezTo>
                    <a:pt x="3369" y="5813"/>
                    <a:pt x="3235" y="5428"/>
                    <a:pt x="2735" y="5371"/>
                  </a:cubicBezTo>
                  <a:cubicBezTo>
                    <a:pt x="2980" y="5072"/>
                    <a:pt x="2616" y="4977"/>
                    <a:pt x="2539" y="4785"/>
                  </a:cubicBezTo>
                  <a:cubicBezTo>
                    <a:pt x="2476" y="4591"/>
                    <a:pt x="2381" y="4415"/>
                    <a:pt x="2238" y="4268"/>
                  </a:cubicBezTo>
                  <a:cubicBezTo>
                    <a:pt x="2212" y="4277"/>
                    <a:pt x="2188" y="4287"/>
                    <a:pt x="2164" y="4299"/>
                  </a:cubicBezTo>
                  <a:cubicBezTo>
                    <a:pt x="2163" y="4266"/>
                    <a:pt x="2159" y="4233"/>
                    <a:pt x="2151" y="4201"/>
                  </a:cubicBezTo>
                  <a:cubicBezTo>
                    <a:pt x="2025" y="3633"/>
                    <a:pt x="1679" y="3162"/>
                    <a:pt x="1456" y="2637"/>
                  </a:cubicBezTo>
                  <a:cubicBezTo>
                    <a:pt x="1426" y="2567"/>
                    <a:pt x="1390" y="2491"/>
                    <a:pt x="1317" y="2491"/>
                  </a:cubicBezTo>
                  <a:cubicBezTo>
                    <a:pt x="1292" y="2491"/>
                    <a:pt x="1264" y="2500"/>
                    <a:pt x="1230" y="2520"/>
                  </a:cubicBezTo>
                  <a:cubicBezTo>
                    <a:pt x="1414" y="2408"/>
                    <a:pt x="1271" y="2297"/>
                    <a:pt x="1227" y="2185"/>
                  </a:cubicBezTo>
                  <a:cubicBezTo>
                    <a:pt x="1123" y="1820"/>
                    <a:pt x="1008" y="1460"/>
                    <a:pt x="733" y="1179"/>
                  </a:cubicBezTo>
                  <a:cubicBezTo>
                    <a:pt x="766" y="928"/>
                    <a:pt x="665" y="714"/>
                    <a:pt x="541" y="507"/>
                  </a:cubicBezTo>
                  <a:lnTo>
                    <a:pt x="5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870;p125">
              <a:extLst>
                <a:ext uri="{FF2B5EF4-FFF2-40B4-BE49-F238E27FC236}">
                  <a16:creationId xmlns:a16="http://schemas.microsoft.com/office/drawing/2014/main" id="{F4496960-D8B9-4397-6119-86A3D7BEF1A5}"/>
                </a:ext>
              </a:extLst>
            </p:cNvPr>
            <p:cNvSpPr/>
            <p:nvPr/>
          </p:nvSpPr>
          <p:spPr>
            <a:xfrm>
              <a:off x="7748108" y="2866957"/>
              <a:ext cx="179" cy="179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0" y="0"/>
                  </a:moveTo>
                  <a:cubicBezTo>
                    <a:pt x="0" y="4"/>
                    <a:pt x="0" y="7"/>
                    <a:pt x="1" y="11"/>
                  </a:cubicBezTo>
                  <a:cubicBezTo>
                    <a:pt x="4" y="11"/>
                    <a:pt x="8" y="11"/>
                    <a:pt x="11" y="9"/>
                  </a:cubicBezTo>
                  <a:lnTo>
                    <a:pt x="11" y="3"/>
                  </a:lnTo>
                  <a:cubicBezTo>
                    <a:pt x="8" y="2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871;p125">
              <a:extLst>
                <a:ext uri="{FF2B5EF4-FFF2-40B4-BE49-F238E27FC236}">
                  <a16:creationId xmlns:a16="http://schemas.microsoft.com/office/drawing/2014/main" id="{2192ACA3-4DE5-F40B-1B87-24F4BC126020}"/>
                </a:ext>
              </a:extLst>
            </p:cNvPr>
            <p:cNvSpPr/>
            <p:nvPr/>
          </p:nvSpPr>
          <p:spPr>
            <a:xfrm>
              <a:off x="7768015" y="2964623"/>
              <a:ext cx="329" cy="164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lnTo>
                    <a:pt x="0" y="10"/>
                  </a:lnTo>
                  <a:lnTo>
                    <a:pt x="7" y="1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872;p125">
              <a:extLst>
                <a:ext uri="{FF2B5EF4-FFF2-40B4-BE49-F238E27FC236}">
                  <a16:creationId xmlns:a16="http://schemas.microsoft.com/office/drawing/2014/main" id="{8B9A1CEA-0985-69B7-4D08-9C48B40380CA}"/>
                </a:ext>
              </a:extLst>
            </p:cNvPr>
            <p:cNvSpPr/>
            <p:nvPr/>
          </p:nvSpPr>
          <p:spPr>
            <a:xfrm>
              <a:off x="7362744" y="3154894"/>
              <a:ext cx="194" cy="194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11" y="1"/>
                  </a:moveTo>
                  <a:lnTo>
                    <a:pt x="1" y="13"/>
                  </a:lnTo>
                  <a:cubicBezTo>
                    <a:pt x="5" y="12"/>
                    <a:pt x="9" y="10"/>
                    <a:pt x="13" y="7"/>
                  </a:cubicBezTo>
                  <a:cubicBezTo>
                    <a:pt x="12" y="5"/>
                    <a:pt x="11" y="3"/>
                    <a:pt x="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873;p125">
              <a:extLst>
                <a:ext uri="{FF2B5EF4-FFF2-40B4-BE49-F238E27FC236}">
                  <a16:creationId xmlns:a16="http://schemas.microsoft.com/office/drawing/2014/main" id="{E3300B82-42CE-928D-C266-CD24871B9E09}"/>
                </a:ext>
              </a:extLst>
            </p:cNvPr>
            <p:cNvSpPr/>
            <p:nvPr/>
          </p:nvSpPr>
          <p:spPr>
            <a:xfrm>
              <a:off x="7695646" y="2418887"/>
              <a:ext cx="105" cy="164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0" y="1"/>
                  </a:moveTo>
                  <a:cubicBezTo>
                    <a:pt x="2" y="4"/>
                    <a:pt x="3" y="7"/>
                    <a:pt x="6" y="10"/>
                  </a:cubicBezTo>
                  <a:lnTo>
                    <a:pt x="7" y="10"/>
                  </a:lnTo>
                  <a:cubicBezTo>
                    <a:pt x="6" y="7"/>
                    <a:pt x="3" y="4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874;p125">
              <a:extLst>
                <a:ext uri="{FF2B5EF4-FFF2-40B4-BE49-F238E27FC236}">
                  <a16:creationId xmlns:a16="http://schemas.microsoft.com/office/drawing/2014/main" id="{C2F494F5-6F6D-4C62-59D9-5922F98C3659}"/>
                </a:ext>
              </a:extLst>
            </p:cNvPr>
            <p:cNvSpPr/>
            <p:nvPr/>
          </p:nvSpPr>
          <p:spPr>
            <a:xfrm>
              <a:off x="7239198" y="3389636"/>
              <a:ext cx="209" cy="22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1" y="1"/>
                  </a:moveTo>
                  <a:cubicBezTo>
                    <a:pt x="3" y="5"/>
                    <a:pt x="2" y="10"/>
                    <a:pt x="3" y="14"/>
                  </a:cubicBezTo>
                  <a:lnTo>
                    <a:pt x="13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875;p125">
              <a:extLst>
                <a:ext uri="{FF2B5EF4-FFF2-40B4-BE49-F238E27FC236}">
                  <a16:creationId xmlns:a16="http://schemas.microsoft.com/office/drawing/2014/main" id="{70BEA18D-01CF-D566-F967-5790C5C2B4CF}"/>
                </a:ext>
              </a:extLst>
            </p:cNvPr>
            <p:cNvSpPr/>
            <p:nvPr/>
          </p:nvSpPr>
          <p:spPr>
            <a:xfrm>
              <a:off x="7236256" y="3389860"/>
              <a:ext cx="3464" cy="2897"/>
            </a:xfrm>
            <a:custGeom>
              <a:avLst/>
              <a:gdLst/>
              <a:ahLst/>
              <a:cxnLst/>
              <a:rect l="l" t="t" r="r" b="b"/>
              <a:pathLst>
                <a:path w="232" h="194" extrusionOk="0">
                  <a:moveTo>
                    <a:pt x="200" y="0"/>
                  </a:moveTo>
                  <a:lnTo>
                    <a:pt x="0" y="193"/>
                  </a:lnTo>
                  <a:cubicBezTo>
                    <a:pt x="128" y="188"/>
                    <a:pt x="231" y="158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876;p125">
              <a:extLst>
                <a:ext uri="{FF2B5EF4-FFF2-40B4-BE49-F238E27FC236}">
                  <a16:creationId xmlns:a16="http://schemas.microsoft.com/office/drawing/2014/main" id="{C920A370-E836-A0E3-8FFE-6DA96C2CC19C}"/>
                </a:ext>
              </a:extLst>
            </p:cNvPr>
            <p:cNvSpPr/>
            <p:nvPr/>
          </p:nvSpPr>
          <p:spPr>
            <a:xfrm>
              <a:off x="7605626" y="3584506"/>
              <a:ext cx="162869" cy="7377"/>
            </a:xfrm>
            <a:custGeom>
              <a:avLst/>
              <a:gdLst/>
              <a:ahLst/>
              <a:cxnLst/>
              <a:rect l="l" t="t" r="r" b="b"/>
              <a:pathLst>
                <a:path w="10907" h="494" extrusionOk="0">
                  <a:moveTo>
                    <a:pt x="6905" y="1"/>
                  </a:moveTo>
                  <a:cubicBezTo>
                    <a:pt x="5768" y="1"/>
                    <a:pt x="4641" y="20"/>
                    <a:pt x="3514" y="81"/>
                  </a:cubicBezTo>
                  <a:cubicBezTo>
                    <a:pt x="3247" y="69"/>
                    <a:pt x="2980" y="55"/>
                    <a:pt x="2714" y="55"/>
                  </a:cubicBezTo>
                  <a:cubicBezTo>
                    <a:pt x="2359" y="55"/>
                    <a:pt x="2006" y="80"/>
                    <a:pt x="1656" y="170"/>
                  </a:cubicBezTo>
                  <a:lnTo>
                    <a:pt x="0" y="239"/>
                  </a:lnTo>
                  <a:cubicBezTo>
                    <a:pt x="6" y="324"/>
                    <a:pt x="12" y="408"/>
                    <a:pt x="18" y="493"/>
                  </a:cubicBezTo>
                  <a:lnTo>
                    <a:pt x="1665" y="378"/>
                  </a:lnTo>
                  <a:cubicBezTo>
                    <a:pt x="1881" y="393"/>
                    <a:pt x="2097" y="400"/>
                    <a:pt x="2314" y="400"/>
                  </a:cubicBezTo>
                  <a:cubicBezTo>
                    <a:pt x="2716" y="400"/>
                    <a:pt x="3118" y="374"/>
                    <a:pt x="3518" y="322"/>
                  </a:cubicBezTo>
                  <a:cubicBezTo>
                    <a:pt x="4319" y="306"/>
                    <a:pt x="5119" y="269"/>
                    <a:pt x="5919" y="269"/>
                  </a:cubicBezTo>
                  <a:cubicBezTo>
                    <a:pt x="6009" y="269"/>
                    <a:pt x="6099" y="270"/>
                    <a:pt x="6189" y="271"/>
                  </a:cubicBezTo>
                  <a:cubicBezTo>
                    <a:pt x="7554" y="286"/>
                    <a:pt x="8919" y="340"/>
                    <a:pt x="10284" y="369"/>
                  </a:cubicBezTo>
                  <a:cubicBezTo>
                    <a:pt x="10337" y="370"/>
                    <a:pt x="10393" y="376"/>
                    <a:pt x="10450" y="376"/>
                  </a:cubicBezTo>
                  <a:cubicBezTo>
                    <a:pt x="10603" y="376"/>
                    <a:pt x="10765" y="333"/>
                    <a:pt x="10906" y="41"/>
                  </a:cubicBezTo>
                  <a:cubicBezTo>
                    <a:pt x="9548" y="26"/>
                    <a:pt x="8220" y="1"/>
                    <a:pt x="6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877;p125">
              <a:extLst>
                <a:ext uri="{FF2B5EF4-FFF2-40B4-BE49-F238E27FC236}">
                  <a16:creationId xmlns:a16="http://schemas.microsoft.com/office/drawing/2014/main" id="{06A9D526-EEB4-5450-7D4B-DA36D0846A3F}"/>
                </a:ext>
              </a:extLst>
            </p:cNvPr>
            <p:cNvSpPr/>
            <p:nvPr/>
          </p:nvSpPr>
          <p:spPr>
            <a:xfrm>
              <a:off x="7710908" y="3692820"/>
              <a:ext cx="9497" cy="5301"/>
            </a:xfrm>
            <a:custGeom>
              <a:avLst/>
              <a:gdLst/>
              <a:ahLst/>
              <a:cxnLst/>
              <a:rect l="l" t="t" r="r" b="b"/>
              <a:pathLst>
                <a:path w="636" h="355" extrusionOk="0">
                  <a:moveTo>
                    <a:pt x="515" y="0"/>
                  </a:moveTo>
                  <a:lnTo>
                    <a:pt x="515" y="0"/>
                  </a:lnTo>
                  <a:cubicBezTo>
                    <a:pt x="482" y="31"/>
                    <a:pt x="426" y="37"/>
                    <a:pt x="364" y="37"/>
                  </a:cubicBezTo>
                  <a:cubicBezTo>
                    <a:pt x="328" y="37"/>
                    <a:pt x="289" y="35"/>
                    <a:pt x="253" y="35"/>
                  </a:cubicBezTo>
                  <a:cubicBezTo>
                    <a:pt x="113" y="35"/>
                    <a:pt x="1" y="65"/>
                    <a:pt x="119" y="355"/>
                  </a:cubicBezTo>
                  <a:cubicBezTo>
                    <a:pt x="150" y="324"/>
                    <a:pt x="201" y="317"/>
                    <a:pt x="259" y="317"/>
                  </a:cubicBezTo>
                  <a:cubicBezTo>
                    <a:pt x="305" y="317"/>
                    <a:pt x="356" y="321"/>
                    <a:pt x="402" y="321"/>
                  </a:cubicBezTo>
                  <a:cubicBezTo>
                    <a:pt x="535" y="321"/>
                    <a:pt x="636" y="285"/>
                    <a:pt x="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878;p125">
              <a:extLst>
                <a:ext uri="{FF2B5EF4-FFF2-40B4-BE49-F238E27FC236}">
                  <a16:creationId xmlns:a16="http://schemas.microsoft.com/office/drawing/2014/main" id="{EE8C74A3-745D-CCEB-F3F7-32B7E8895D42}"/>
                </a:ext>
              </a:extLst>
            </p:cNvPr>
            <p:cNvSpPr/>
            <p:nvPr/>
          </p:nvSpPr>
          <p:spPr>
            <a:xfrm>
              <a:off x="7709430" y="3213568"/>
              <a:ext cx="1030" cy="209"/>
            </a:xfrm>
            <a:custGeom>
              <a:avLst/>
              <a:gdLst/>
              <a:ahLst/>
              <a:cxnLst/>
              <a:rect l="l" t="t" r="r" b="b"/>
              <a:pathLst>
                <a:path w="69" h="14" extrusionOk="0">
                  <a:moveTo>
                    <a:pt x="66" y="1"/>
                  </a:moveTo>
                  <a:lnTo>
                    <a:pt x="1" y="13"/>
                  </a:lnTo>
                  <a:lnTo>
                    <a:pt x="68" y="14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879;p125">
              <a:extLst>
                <a:ext uri="{FF2B5EF4-FFF2-40B4-BE49-F238E27FC236}">
                  <a16:creationId xmlns:a16="http://schemas.microsoft.com/office/drawing/2014/main" id="{3BB18A0B-84E9-5CBF-E743-776C4FADC10B}"/>
                </a:ext>
              </a:extLst>
            </p:cNvPr>
            <p:cNvSpPr/>
            <p:nvPr/>
          </p:nvSpPr>
          <p:spPr>
            <a:xfrm>
              <a:off x="7772988" y="2957067"/>
              <a:ext cx="164" cy="134"/>
            </a:xfrm>
            <a:custGeom>
              <a:avLst/>
              <a:gdLst/>
              <a:ahLst/>
              <a:cxnLst/>
              <a:rect l="l" t="t" r="r" b="b"/>
              <a:pathLst>
                <a:path w="11" h="9" extrusionOk="0">
                  <a:moveTo>
                    <a:pt x="10" y="1"/>
                  </a:moveTo>
                  <a:lnTo>
                    <a:pt x="9" y="2"/>
                  </a:lnTo>
                  <a:lnTo>
                    <a:pt x="0" y="2"/>
                  </a:lnTo>
                  <a:cubicBezTo>
                    <a:pt x="2" y="3"/>
                    <a:pt x="2" y="5"/>
                    <a:pt x="3" y="7"/>
                  </a:cubicBezTo>
                  <a:cubicBezTo>
                    <a:pt x="3" y="8"/>
                    <a:pt x="4" y="8"/>
                    <a:pt x="5" y="8"/>
                  </a:cubicBezTo>
                  <a:cubicBezTo>
                    <a:pt x="7" y="8"/>
                    <a:pt x="9" y="7"/>
                    <a:pt x="10" y="7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880;p125">
              <a:extLst>
                <a:ext uri="{FF2B5EF4-FFF2-40B4-BE49-F238E27FC236}">
                  <a16:creationId xmlns:a16="http://schemas.microsoft.com/office/drawing/2014/main" id="{3C1E990C-E8D8-C57C-1322-DDAE8CA3100D}"/>
                </a:ext>
              </a:extLst>
            </p:cNvPr>
            <p:cNvSpPr/>
            <p:nvPr/>
          </p:nvSpPr>
          <p:spPr>
            <a:xfrm>
              <a:off x="7768015" y="2964623"/>
              <a:ext cx="329" cy="164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lnTo>
                    <a:pt x="0" y="2"/>
                  </a:lnTo>
                  <a:cubicBezTo>
                    <a:pt x="0" y="5"/>
                    <a:pt x="0" y="8"/>
                    <a:pt x="0" y="1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881;p125">
              <a:extLst>
                <a:ext uri="{FF2B5EF4-FFF2-40B4-BE49-F238E27FC236}">
                  <a16:creationId xmlns:a16="http://schemas.microsoft.com/office/drawing/2014/main" id="{6C89223B-DAC2-D6D1-65BD-1C1D98F9951E}"/>
                </a:ext>
              </a:extLst>
            </p:cNvPr>
            <p:cNvSpPr/>
            <p:nvPr/>
          </p:nvSpPr>
          <p:spPr>
            <a:xfrm>
              <a:off x="7312477" y="2779550"/>
              <a:ext cx="209" cy="194"/>
            </a:xfrm>
            <a:custGeom>
              <a:avLst/>
              <a:gdLst/>
              <a:ahLst/>
              <a:cxnLst/>
              <a:rect l="l" t="t" r="r" b="b"/>
              <a:pathLst>
                <a:path w="14" h="13" extrusionOk="0">
                  <a:moveTo>
                    <a:pt x="2" y="0"/>
                  </a:moveTo>
                  <a:cubicBezTo>
                    <a:pt x="2" y="5"/>
                    <a:pt x="2" y="8"/>
                    <a:pt x="1" y="11"/>
                  </a:cubicBezTo>
                  <a:cubicBezTo>
                    <a:pt x="5" y="11"/>
                    <a:pt x="10" y="13"/>
                    <a:pt x="14" y="13"/>
                  </a:cubicBezTo>
                  <a:cubicBezTo>
                    <a:pt x="12" y="9"/>
                    <a:pt x="8" y="5"/>
                    <a:pt x="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882;p125">
              <a:extLst>
                <a:ext uri="{FF2B5EF4-FFF2-40B4-BE49-F238E27FC236}">
                  <a16:creationId xmlns:a16="http://schemas.microsoft.com/office/drawing/2014/main" id="{B4F45960-5039-741B-DFC1-0FD52523EB42}"/>
                </a:ext>
              </a:extLst>
            </p:cNvPr>
            <p:cNvSpPr/>
            <p:nvPr/>
          </p:nvSpPr>
          <p:spPr>
            <a:xfrm>
              <a:off x="7286672" y="2775697"/>
              <a:ext cx="25848" cy="21921"/>
            </a:xfrm>
            <a:custGeom>
              <a:avLst/>
              <a:gdLst/>
              <a:ahLst/>
              <a:cxnLst/>
              <a:rect l="l" t="t" r="r" b="b"/>
              <a:pathLst>
                <a:path w="1731" h="1468" extrusionOk="0">
                  <a:moveTo>
                    <a:pt x="766" y="1"/>
                  </a:moveTo>
                  <a:cubicBezTo>
                    <a:pt x="521" y="1"/>
                    <a:pt x="327" y="152"/>
                    <a:pt x="188" y="381"/>
                  </a:cubicBezTo>
                  <a:cubicBezTo>
                    <a:pt x="0" y="691"/>
                    <a:pt x="92" y="971"/>
                    <a:pt x="333" y="1206"/>
                  </a:cubicBezTo>
                  <a:cubicBezTo>
                    <a:pt x="515" y="1384"/>
                    <a:pt x="726" y="1468"/>
                    <a:pt x="927" y="1468"/>
                  </a:cubicBezTo>
                  <a:cubicBezTo>
                    <a:pt x="1259" y="1468"/>
                    <a:pt x="1566" y="1242"/>
                    <a:pt x="1680" y="833"/>
                  </a:cubicBezTo>
                  <a:cubicBezTo>
                    <a:pt x="1731" y="655"/>
                    <a:pt x="1716" y="458"/>
                    <a:pt x="1729" y="269"/>
                  </a:cubicBezTo>
                  <a:cubicBezTo>
                    <a:pt x="1450" y="255"/>
                    <a:pt x="1213" y="104"/>
                    <a:pt x="954" y="29"/>
                  </a:cubicBezTo>
                  <a:cubicBezTo>
                    <a:pt x="888" y="10"/>
                    <a:pt x="825" y="1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744" name="Diagram 3743">
            <a:extLst>
              <a:ext uri="{FF2B5EF4-FFF2-40B4-BE49-F238E27FC236}">
                <a16:creationId xmlns:a16="http://schemas.microsoft.com/office/drawing/2014/main" id="{16BA06D0-D101-1100-A8E3-7EFEB55C08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7503955"/>
              </p:ext>
            </p:extLst>
          </p:nvPr>
        </p:nvGraphicFramePr>
        <p:xfrm>
          <a:off x="5406227" y="674001"/>
          <a:ext cx="2462534" cy="37548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311D3E-E2FD-1D40-E99D-C0354B5D5651}"/>
              </a:ext>
            </a:extLst>
          </p:cNvPr>
          <p:cNvSpPr txBox="1"/>
          <p:nvPr/>
        </p:nvSpPr>
        <p:spPr>
          <a:xfrm>
            <a:off x="3273136" y="2888671"/>
            <a:ext cx="43572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s" sz="4400" b="1" i="0" u="none" strike="noStrike" kern="0" cap="none" spc="0" normalizeH="0" baseline="0" noProof="0" dirty="0">
                <a:ln>
                  <a:noFill/>
                </a:ln>
                <a:solidFill>
                  <a:srgbClr val="242424"/>
                </a:solidFill>
                <a:effectLst/>
                <a:uLnTx/>
                <a:uFillTx/>
                <a:latin typeface="Satisfy"/>
                <a:sym typeface="Satisfy"/>
              </a:rPr>
              <a:t>Stay Tuned…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9829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9" name="Google Shape;2779;p10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Contents</a:t>
            </a:r>
            <a:endParaRPr dirty="0"/>
          </a:p>
        </p:txBody>
      </p:sp>
      <p:sp>
        <p:nvSpPr>
          <p:cNvPr id="2781" name="Google Shape;2781;p102"/>
          <p:cNvSpPr txBox="1">
            <a:spLocks noGrp="1"/>
          </p:cNvSpPr>
          <p:nvPr>
            <p:ph type="subTitle" idx="2"/>
          </p:nvPr>
        </p:nvSpPr>
        <p:spPr>
          <a:xfrm>
            <a:off x="2669115" y="30792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Acronyms</a:t>
            </a:r>
            <a:endParaRPr dirty="0"/>
          </a:p>
        </p:txBody>
      </p:sp>
      <p:sp>
        <p:nvSpPr>
          <p:cNvPr id="2783" name="Google Shape;2783;p102"/>
          <p:cNvSpPr txBox="1">
            <a:spLocks noGrp="1"/>
          </p:cNvSpPr>
          <p:nvPr>
            <p:ph type="subTitle" idx="4"/>
          </p:nvPr>
        </p:nvSpPr>
        <p:spPr>
          <a:xfrm>
            <a:off x="6567300" y="2372929"/>
            <a:ext cx="2098963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Back-formation</a:t>
            </a:r>
            <a:endParaRPr dirty="0"/>
          </a:p>
        </p:txBody>
      </p:sp>
      <p:sp>
        <p:nvSpPr>
          <p:cNvPr id="2785" name="Google Shape;2785;p102"/>
          <p:cNvSpPr txBox="1">
            <a:spLocks noGrp="1"/>
          </p:cNvSpPr>
          <p:nvPr>
            <p:ph type="subTitle" idx="6"/>
          </p:nvPr>
        </p:nvSpPr>
        <p:spPr>
          <a:xfrm>
            <a:off x="4618229" y="237740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Borrowing</a:t>
            </a:r>
            <a:endParaRPr dirty="0"/>
          </a:p>
        </p:txBody>
      </p:sp>
      <p:sp>
        <p:nvSpPr>
          <p:cNvPr id="2790" name="Google Shape;2790;p102"/>
          <p:cNvSpPr txBox="1">
            <a:spLocks noGrp="1"/>
          </p:cNvSpPr>
          <p:nvPr>
            <p:ph type="subTitle" idx="14"/>
          </p:nvPr>
        </p:nvSpPr>
        <p:spPr>
          <a:xfrm>
            <a:off x="4618187" y="3050456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Onomatopoeia</a:t>
            </a:r>
            <a:endParaRPr dirty="0"/>
          </a:p>
        </p:txBody>
      </p:sp>
      <p:sp>
        <p:nvSpPr>
          <p:cNvPr id="2792" name="Google Shape;2792;p102"/>
          <p:cNvSpPr txBox="1">
            <a:spLocks noGrp="1"/>
          </p:cNvSpPr>
          <p:nvPr>
            <p:ph type="subTitle" idx="16"/>
          </p:nvPr>
        </p:nvSpPr>
        <p:spPr>
          <a:xfrm>
            <a:off x="2669115" y="16755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Compounding</a:t>
            </a:r>
            <a:endParaRPr dirty="0"/>
          </a:p>
        </p:txBody>
      </p:sp>
      <p:sp>
        <p:nvSpPr>
          <p:cNvPr id="2793" name="Google Shape;2793;p102"/>
          <p:cNvSpPr txBox="1">
            <a:spLocks noGrp="1"/>
          </p:cNvSpPr>
          <p:nvPr>
            <p:ph type="subTitle" idx="17"/>
          </p:nvPr>
        </p:nvSpPr>
        <p:spPr>
          <a:xfrm>
            <a:off x="720000" y="16755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Affixation</a:t>
            </a:r>
            <a:endParaRPr dirty="0"/>
          </a:p>
        </p:txBody>
      </p:sp>
      <p:sp>
        <p:nvSpPr>
          <p:cNvPr id="2794" name="Google Shape;2794;p102"/>
          <p:cNvSpPr txBox="1">
            <a:spLocks noGrp="1"/>
          </p:cNvSpPr>
          <p:nvPr>
            <p:ph type="subTitle" idx="18"/>
          </p:nvPr>
        </p:nvSpPr>
        <p:spPr>
          <a:xfrm>
            <a:off x="4618229" y="16755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Conversion</a:t>
            </a:r>
            <a:endParaRPr dirty="0"/>
          </a:p>
        </p:txBody>
      </p:sp>
      <p:sp>
        <p:nvSpPr>
          <p:cNvPr id="2795" name="Google Shape;2795;p102"/>
          <p:cNvSpPr txBox="1">
            <a:spLocks noGrp="1"/>
          </p:cNvSpPr>
          <p:nvPr>
            <p:ph type="subTitle" idx="19"/>
          </p:nvPr>
        </p:nvSpPr>
        <p:spPr>
          <a:xfrm>
            <a:off x="6567349" y="1675550"/>
            <a:ext cx="1856700" cy="4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Blending</a:t>
            </a:r>
            <a:endParaRPr dirty="0"/>
          </a:p>
        </p:txBody>
      </p:sp>
      <p:sp>
        <p:nvSpPr>
          <p:cNvPr id="18" name="Google Shape;2792;p102">
            <a:extLst>
              <a:ext uri="{FF2B5EF4-FFF2-40B4-BE49-F238E27FC236}">
                <a16:creationId xmlns:a16="http://schemas.microsoft.com/office/drawing/2014/main" id="{E48D90E5-0488-D22B-9FD6-2802991ECFFC}"/>
              </a:ext>
            </a:extLst>
          </p:cNvPr>
          <p:cNvSpPr txBox="1">
            <a:spLocks/>
          </p:cNvSpPr>
          <p:nvPr/>
        </p:nvSpPr>
        <p:spPr>
          <a:xfrm>
            <a:off x="2669066" y="2377400"/>
            <a:ext cx="1856700" cy="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500" b="1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pPr marL="0" indent="0"/>
            <a:r>
              <a:rPr lang="en-US" dirty="0"/>
              <a:t>Coinage:</a:t>
            </a:r>
          </a:p>
        </p:txBody>
      </p:sp>
      <p:sp>
        <p:nvSpPr>
          <p:cNvPr id="19" name="Google Shape;2793;p102">
            <a:extLst>
              <a:ext uri="{FF2B5EF4-FFF2-40B4-BE49-F238E27FC236}">
                <a16:creationId xmlns:a16="http://schemas.microsoft.com/office/drawing/2014/main" id="{19CCB4BE-4D0B-F394-BDFE-7100EF2171B5}"/>
              </a:ext>
            </a:extLst>
          </p:cNvPr>
          <p:cNvSpPr txBox="1">
            <a:spLocks/>
          </p:cNvSpPr>
          <p:nvPr/>
        </p:nvSpPr>
        <p:spPr>
          <a:xfrm>
            <a:off x="719951" y="2377400"/>
            <a:ext cx="1856700" cy="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500" b="1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pPr marL="0" indent="0"/>
            <a:r>
              <a:rPr lang="en-US" dirty="0"/>
              <a:t>Clipping</a:t>
            </a:r>
          </a:p>
        </p:txBody>
      </p:sp>
      <p:sp>
        <p:nvSpPr>
          <p:cNvPr id="21" name="Google Shape;2795;p102">
            <a:extLst>
              <a:ext uri="{FF2B5EF4-FFF2-40B4-BE49-F238E27FC236}">
                <a16:creationId xmlns:a16="http://schemas.microsoft.com/office/drawing/2014/main" id="{D91E9AFC-BE3D-CA95-831F-77F49387A3E0}"/>
              </a:ext>
            </a:extLst>
          </p:cNvPr>
          <p:cNvSpPr txBox="1">
            <a:spLocks/>
          </p:cNvSpPr>
          <p:nvPr/>
        </p:nvSpPr>
        <p:spPr>
          <a:xfrm>
            <a:off x="6567300" y="2377400"/>
            <a:ext cx="1856700" cy="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500" b="1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tillium Web Black"/>
              <a:buNone/>
              <a:defRPr sz="2000" b="0" i="0" u="none" strike="noStrike" cap="none">
                <a:solidFill>
                  <a:schemeClr val="dk1"/>
                </a:solidFill>
                <a:latin typeface="Titillium Web Black"/>
                <a:ea typeface="Titillium Web Black"/>
                <a:cs typeface="Titillium Web Black"/>
                <a:sym typeface="Titillium Web Black"/>
              </a:defRPr>
            </a:lvl9pPr>
          </a:lstStyle>
          <a:p>
            <a:pPr marL="0" indent="0"/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8" name="Google Shape;4648;p1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Affixation</a:t>
            </a:r>
            <a:endParaRPr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583E976-F32A-E3E5-04D4-36AE4D6BCC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0119095"/>
              </p:ext>
            </p:extLst>
          </p:nvPr>
        </p:nvGraphicFramePr>
        <p:xfrm>
          <a:off x="191170" y="1209468"/>
          <a:ext cx="6556387" cy="3244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659" name="Google Shape;4659;p129"/>
          <p:cNvSpPr/>
          <p:nvPr/>
        </p:nvSpPr>
        <p:spPr>
          <a:xfrm>
            <a:off x="4889659" y="3301655"/>
            <a:ext cx="16838" cy="15855"/>
          </a:xfrm>
          <a:custGeom>
            <a:avLst/>
            <a:gdLst/>
            <a:ahLst/>
            <a:cxnLst/>
            <a:rect l="l" t="t" r="r" b="b"/>
            <a:pathLst>
              <a:path w="788" h="742" extrusionOk="0">
                <a:moveTo>
                  <a:pt x="788" y="1"/>
                </a:moveTo>
                <a:lnTo>
                  <a:pt x="1" y="647"/>
                </a:lnTo>
                <a:lnTo>
                  <a:pt x="90" y="741"/>
                </a:lnTo>
                <a:lnTo>
                  <a:pt x="428" y="665"/>
                </a:lnTo>
                <a:cubicBezTo>
                  <a:pt x="548" y="443"/>
                  <a:pt x="668" y="223"/>
                  <a:pt x="78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0" name="Google Shape;4660;p129"/>
          <p:cNvSpPr/>
          <p:nvPr/>
        </p:nvSpPr>
        <p:spPr>
          <a:xfrm>
            <a:off x="4875343" y="3315480"/>
            <a:ext cx="16261" cy="13205"/>
          </a:xfrm>
          <a:custGeom>
            <a:avLst/>
            <a:gdLst/>
            <a:ahLst/>
            <a:cxnLst/>
            <a:rect l="l" t="t" r="r" b="b"/>
            <a:pathLst>
              <a:path w="761" h="618" extrusionOk="0">
                <a:moveTo>
                  <a:pt x="671" y="0"/>
                </a:moveTo>
                <a:lnTo>
                  <a:pt x="1" y="450"/>
                </a:lnTo>
                <a:lnTo>
                  <a:pt x="129" y="617"/>
                </a:lnTo>
                <a:lnTo>
                  <a:pt x="760" y="94"/>
                </a:lnTo>
                <a:lnTo>
                  <a:pt x="67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1" name="Google Shape;4661;p129"/>
          <p:cNvSpPr/>
          <p:nvPr/>
        </p:nvSpPr>
        <p:spPr>
          <a:xfrm>
            <a:off x="4817929" y="3348835"/>
            <a:ext cx="2585" cy="32842"/>
          </a:xfrm>
          <a:custGeom>
            <a:avLst/>
            <a:gdLst/>
            <a:ahLst/>
            <a:cxnLst/>
            <a:rect l="l" t="t" r="r" b="b"/>
            <a:pathLst>
              <a:path w="121" h="1537" extrusionOk="0">
                <a:moveTo>
                  <a:pt x="121" y="1"/>
                </a:moveTo>
                <a:lnTo>
                  <a:pt x="0" y="3"/>
                </a:lnTo>
                <a:lnTo>
                  <a:pt x="0" y="1536"/>
                </a:lnTo>
                <a:lnTo>
                  <a:pt x="121" y="1533"/>
                </a:lnTo>
                <a:lnTo>
                  <a:pt x="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62" name="Google Shape;4662;p129"/>
          <p:cNvGrpSpPr/>
          <p:nvPr/>
        </p:nvGrpSpPr>
        <p:grpSpPr>
          <a:xfrm>
            <a:off x="7149724" y="2741849"/>
            <a:ext cx="1994276" cy="1724788"/>
            <a:chOff x="1745450" y="238200"/>
            <a:chExt cx="4226775" cy="3507000"/>
          </a:xfrm>
        </p:grpSpPr>
        <p:sp>
          <p:nvSpPr>
            <p:cNvPr id="4663" name="Google Shape;4663;p129"/>
            <p:cNvSpPr/>
            <p:nvPr/>
          </p:nvSpPr>
          <p:spPr>
            <a:xfrm>
              <a:off x="5895525" y="1470000"/>
              <a:ext cx="76700" cy="222300"/>
            </a:xfrm>
            <a:custGeom>
              <a:avLst/>
              <a:gdLst/>
              <a:ahLst/>
              <a:cxnLst/>
              <a:rect l="l" t="t" r="r" b="b"/>
              <a:pathLst>
                <a:path w="3068" h="8892" extrusionOk="0">
                  <a:moveTo>
                    <a:pt x="1632" y="0"/>
                  </a:moveTo>
                  <a:lnTo>
                    <a:pt x="1610" y="19"/>
                  </a:lnTo>
                  <a:cubicBezTo>
                    <a:pt x="1614" y="19"/>
                    <a:pt x="1617" y="19"/>
                    <a:pt x="1621" y="19"/>
                  </a:cubicBezTo>
                  <a:lnTo>
                    <a:pt x="1621" y="19"/>
                  </a:lnTo>
                  <a:cubicBezTo>
                    <a:pt x="1625" y="13"/>
                    <a:pt x="1628" y="7"/>
                    <a:pt x="1632" y="0"/>
                  </a:cubicBezTo>
                  <a:close/>
                  <a:moveTo>
                    <a:pt x="2419" y="7897"/>
                  </a:moveTo>
                  <a:cubicBezTo>
                    <a:pt x="2414" y="7912"/>
                    <a:pt x="2408" y="7927"/>
                    <a:pt x="2403" y="7942"/>
                  </a:cubicBezTo>
                  <a:lnTo>
                    <a:pt x="2425" y="7954"/>
                  </a:lnTo>
                  <a:lnTo>
                    <a:pt x="2419" y="7897"/>
                  </a:lnTo>
                  <a:close/>
                  <a:moveTo>
                    <a:pt x="1621" y="19"/>
                  </a:moveTo>
                  <a:cubicBezTo>
                    <a:pt x="1588" y="72"/>
                    <a:pt x="1537" y="128"/>
                    <a:pt x="1544" y="174"/>
                  </a:cubicBezTo>
                  <a:cubicBezTo>
                    <a:pt x="1750" y="1418"/>
                    <a:pt x="874" y="2320"/>
                    <a:pt x="526" y="3387"/>
                  </a:cubicBezTo>
                  <a:cubicBezTo>
                    <a:pt x="424" y="3698"/>
                    <a:pt x="298" y="4000"/>
                    <a:pt x="126" y="4457"/>
                  </a:cubicBezTo>
                  <a:lnTo>
                    <a:pt x="2129" y="2989"/>
                  </a:lnTo>
                  <a:lnTo>
                    <a:pt x="2261" y="3070"/>
                  </a:lnTo>
                  <a:cubicBezTo>
                    <a:pt x="2071" y="3510"/>
                    <a:pt x="1880" y="3948"/>
                    <a:pt x="1625" y="4532"/>
                  </a:cubicBezTo>
                  <a:lnTo>
                    <a:pt x="2453" y="4163"/>
                  </a:lnTo>
                  <a:lnTo>
                    <a:pt x="2453" y="4163"/>
                  </a:lnTo>
                  <a:cubicBezTo>
                    <a:pt x="2323" y="5114"/>
                    <a:pt x="1486" y="5360"/>
                    <a:pt x="1047" y="5936"/>
                  </a:cubicBezTo>
                  <a:cubicBezTo>
                    <a:pt x="1048" y="6278"/>
                    <a:pt x="1353" y="6650"/>
                    <a:pt x="928" y="6999"/>
                  </a:cubicBezTo>
                  <a:cubicBezTo>
                    <a:pt x="786" y="7115"/>
                    <a:pt x="853" y="7462"/>
                    <a:pt x="727" y="7632"/>
                  </a:cubicBezTo>
                  <a:cubicBezTo>
                    <a:pt x="556" y="7863"/>
                    <a:pt x="268" y="8006"/>
                    <a:pt x="78" y="8229"/>
                  </a:cubicBezTo>
                  <a:cubicBezTo>
                    <a:pt x="1" y="8320"/>
                    <a:pt x="51" y="8520"/>
                    <a:pt x="30" y="8892"/>
                  </a:cubicBezTo>
                  <a:lnTo>
                    <a:pt x="2328" y="7055"/>
                  </a:lnTo>
                  <a:lnTo>
                    <a:pt x="2419" y="7897"/>
                  </a:lnTo>
                  <a:lnTo>
                    <a:pt x="2419" y="7897"/>
                  </a:lnTo>
                  <a:cubicBezTo>
                    <a:pt x="2768" y="6956"/>
                    <a:pt x="3068" y="5972"/>
                    <a:pt x="2809" y="4991"/>
                  </a:cubicBezTo>
                  <a:cubicBezTo>
                    <a:pt x="2552" y="4014"/>
                    <a:pt x="2534" y="3062"/>
                    <a:pt x="2585" y="2076"/>
                  </a:cubicBezTo>
                  <a:cubicBezTo>
                    <a:pt x="2607" y="1662"/>
                    <a:pt x="2508" y="1220"/>
                    <a:pt x="2363" y="826"/>
                  </a:cubicBezTo>
                  <a:cubicBezTo>
                    <a:pt x="2237" y="484"/>
                    <a:pt x="2126" y="45"/>
                    <a:pt x="1621" y="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129"/>
            <p:cNvSpPr/>
            <p:nvPr/>
          </p:nvSpPr>
          <p:spPr>
            <a:xfrm>
              <a:off x="1745450" y="238200"/>
              <a:ext cx="643325" cy="2685350"/>
            </a:xfrm>
            <a:custGeom>
              <a:avLst/>
              <a:gdLst/>
              <a:ahLst/>
              <a:cxnLst/>
              <a:rect l="l" t="t" r="r" b="b"/>
              <a:pathLst>
                <a:path w="25733" h="107414" extrusionOk="0">
                  <a:moveTo>
                    <a:pt x="20047" y="12764"/>
                  </a:moveTo>
                  <a:cubicBezTo>
                    <a:pt x="20692" y="12764"/>
                    <a:pt x="21026" y="13103"/>
                    <a:pt x="21101" y="13771"/>
                  </a:cubicBezTo>
                  <a:cubicBezTo>
                    <a:pt x="21137" y="14083"/>
                    <a:pt x="21157" y="14417"/>
                    <a:pt x="21084" y="14717"/>
                  </a:cubicBezTo>
                  <a:cubicBezTo>
                    <a:pt x="20837" y="15743"/>
                    <a:pt x="20743" y="16777"/>
                    <a:pt x="20774" y="17827"/>
                  </a:cubicBezTo>
                  <a:cubicBezTo>
                    <a:pt x="20776" y="17907"/>
                    <a:pt x="20721" y="17987"/>
                    <a:pt x="20654" y="18175"/>
                  </a:cubicBezTo>
                  <a:cubicBezTo>
                    <a:pt x="20522" y="17909"/>
                    <a:pt x="20439" y="17738"/>
                    <a:pt x="20336" y="17531"/>
                  </a:cubicBezTo>
                  <a:lnTo>
                    <a:pt x="20336" y="17531"/>
                  </a:lnTo>
                  <a:cubicBezTo>
                    <a:pt x="19764" y="18518"/>
                    <a:pt x="20245" y="19431"/>
                    <a:pt x="20366" y="20323"/>
                  </a:cubicBezTo>
                  <a:cubicBezTo>
                    <a:pt x="20124" y="20396"/>
                    <a:pt x="19877" y="20407"/>
                    <a:pt x="19732" y="20530"/>
                  </a:cubicBezTo>
                  <a:cubicBezTo>
                    <a:pt x="19587" y="20654"/>
                    <a:pt x="19542" y="20894"/>
                    <a:pt x="19279" y="21091"/>
                  </a:cubicBezTo>
                  <a:lnTo>
                    <a:pt x="18882" y="19381"/>
                  </a:lnTo>
                  <a:cubicBezTo>
                    <a:pt x="18386" y="19396"/>
                    <a:pt x="18307" y="19694"/>
                    <a:pt x="18283" y="19973"/>
                  </a:cubicBezTo>
                  <a:cubicBezTo>
                    <a:pt x="18178" y="21137"/>
                    <a:pt x="18098" y="22305"/>
                    <a:pt x="18010" y="23471"/>
                  </a:cubicBezTo>
                  <a:cubicBezTo>
                    <a:pt x="17962" y="24101"/>
                    <a:pt x="17953" y="24736"/>
                    <a:pt x="17857" y="25359"/>
                  </a:cubicBezTo>
                  <a:cubicBezTo>
                    <a:pt x="17807" y="25680"/>
                    <a:pt x="17604" y="25978"/>
                    <a:pt x="17464" y="26302"/>
                  </a:cubicBezTo>
                  <a:cubicBezTo>
                    <a:pt x="16851" y="26193"/>
                    <a:pt x="16576" y="25836"/>
                    <a:pt x="16573" y="25372"/>
                  </a:cubicBezTo>
                  <a:cubicBezTo>
                    <a:pt x="16560" y="23993"/>
                    <a:pt x="16090" y="22646"/>
                    <a:pt x="16385" y="21239"/>
                  </a:cubicBezTo>
                  <a:cubicBezTo>
                    <a:pt x="16576" y="20323"/>
                    <a:pt x="16600" y="19372"/>
                    <a:pt x="16699" y="18436"/>
                  </a:cubicBezTo>
                  <a:lnTo>
                    <a:pt x="16474" y="18404"/>
                  </a:lnTo>
                  <a:cubicBezTo>
                    <a:pt x="16331" y="19247"/>
                    <a:pt x="16164" y="20088"/>
                    <a:pt x="16052" y="20936"/>
                  </a:cubicBezTo>
                  <a:cubicBezTo>
                    <a:pt x="15882" y="22224"/>
                    <a:pt x="15696" y="23524"/>
                    <a:pt x="15994" y="24812"/>
                  </a:cubicBezTo>
                  <a:cubicBezTo>
                    <a:pt x="16117" y="25351"/>
                    <a:pt x="16321" y="25916"/>
                    <a:pt x="16645" y="26352"/>
                  </a:cubicBezTo>
                  <a:cubicBezTo>
                    <a:pt x="16836" y="26609"/>
                    <a:pt x="17070" y="26734"/>
                    <a:pt x="17295" y="26734"/>
                  </a:cubicBezTo>
                  <a:cubicBezTo>
                    <a:pt x="17576" y="26734"/>
                    <a:pt x="17842" y="26540"/>
                    <a:pt x="17989" y="26169"/>
                  </a:cubicBezTo>
                  <a:cubicBezTo>
                    <a:pt x="18217" y="25593"/>
                    <a:pt x="18327" y="24950"/>
                    <a:pt x="18370" y="24328"/>
                  </a:cubicBezTo>
                  <a:cubicBezTo>
                    <a:pt x="18457" y="23099"/>
                    <a:pt x="18460" y="21862"/>
                    <a:pt x="18503" y="20518"/>
                  </a:cubicBezTo>
                  <a:lnTo>
                    <a:pt x="19264" y="21704"/>
                  </a:lnTo>
                  <a:cubicBezTo>
                    <a:pt x="19597" y="21560"/>
                    <a:pt x="19890" y="21327"/>
                    <a:pt x="20097" y="21327"/>
                  </a:cubicBezTo>
                  <a:cubicBezTo>
                    <a:pt x="20123" y="21327"/>
                    <a:pt x="20147" y="21331"/>
                    <a:pt x="20170" y="21339"/>
                  </a:cubicBezTo>
                  <a:cubicBezTo>
                    <a:pt x="20616" y="21492"/>
                    <a:pt x="20350" y="21948"/>
                    <a:pt x="20328" y="22256"/>
                  </a:cubicBezTo>
                  <a:cubicBezTo>
                    <a:pt x="20062" y="25888"/>
                    <a:pt x="19763" y="29517"/>
                    <a:pt x="19492" y="33147"/>
                  </a:cubicBezTo>
                  <a:cubicBezTo>
                    <a:pt x="19372" y="34759"/>
                    <a:pt x="19253" y="36372"/>
                    <a:pt x="19205" y="37987"/>
                  </a:cubicBezTo>
                  <a:cubicBezTo>
                    <a:pt x="19114" y="41122"/>
                    <a:pt x="19075" y="44258"/>
                    <a:pt x="19010" y="47394"/>
                  </a:cubicBezTo>
                  <a:cubicBezTo>
                    <a:pt x="18971" y="49228"/>
                    <a:pt x="18953" y="51063"/>
                    <a:pt x="18868" y="52894"/>
                  </a:cubicBezTo>
                  <a:cubicBezTo>
                    <a:pt x="18819" y="53927"/>
                    <a:pt x="18657" y="54955"/>
                    <a:pt x="18546" y="55984"/>
                  </a:cubicBezTo>
                  <a:lnTo>
                    <a:pt x="18332" y="55974"/>
                  </a:lnTo>
                  <a:lnTo>
                    <a:pt x="18332" y="51461"/>
                  </a:lnTo>
                  <a:lnTo>
                    <a:pt x="18107" y="51464"/>
                  </a:lnTo>
                  <a:cubicBezTo>
                    <a:pt x="18107" y="53070"/>
                    <a:pt x="18056" y="54680"/>
                    <a:pt x="18129" y="56283"/>
                  </a:cubicBezTo>
                  <a:cubicBezTo>
                    <a:pt x="18166" y="57119"/>
                    <a:pt x="17883" y="57729"/>
                    <a:pt x="17188" y="58482"/>
                  </a:cubicBezTo>
                  <a:lnTo>
                    <a:pt x="17188" y="56080"/>
                  </a:lnTo>
                  <a:lnTo>
                    <a:pt x="16924" y="56084"/>
                  </a:lnTo>
                  <a:cubicBezTo>
                    <a:pt x="16924" y="56828"/>
                    <a:pt x="16932" y="57571"/>
                    <a:pt x="16923" y="58314"/>
                  </a:cubicBezTo>
                  <a:cubicBezTo>
                    <a:pt x="16909" y="59358"/>
                    <a:pt x="16284" y="59989"/>
                    <a:pt x="15359" y="59989"/>
                  </a:cubicBezTo>
                  <a:cubicBezTo>
                    <a:pt x="15176" y="59989"/>
                    <a:pt x="14981" y="59964"/>
                    <a:pt x="14777" y="59913"/>
                  </a:cubicBezTo>
                  <a:cubicBezTo>
                    <a:pt x="14394" y="59818"/>
                    <a:pt x="14156" y="59646"/>
                    <a:pt x="14187" y="59199"/>
                  </a:cubicBezTo>
                  <a:cubicBezTo>
                    <a:pt x="14208" y="58890"/>
                    <a:pt x="14161" y="58576"/>
                    <a:pt x="14143" y="58245"/>
                  </a:cubicBezTo>
                  <a:lnTo>
                    <a:pt x="13413" y="58560"/>
                  </a:lnTo>
                  <a:cubicBezTo>
                    <a:pt x="13383" y="58177"/>
                    <a:pt x="13349" y="57751"/>
                    <a:pt x="13315" y="57324"/>
                  </a:cubicBezTo>
                  <a:lnTo>
                    <a:pt x="13190" y="57324"/>
                  </a:lnTo>
                  <a:cubicBezTo>
                    <a:pt x="13121" y="58286"/>
                    <a:pt x="13052" y="59249"/>
                    <a:pt x="12982" y="60236"/>
                  </a:cubicBezTo>
                  <a:lnTo>
                    <a:pt x="11085" y="60236"/>
                  </a:lnTo>
                  <a:lnTo>
                    <a:pt x="11085" y="57421"/>
                  </a:lnTo>
                  <a:lnTo>
                    <a:pt x="10949" y="57410"/>
                  </a:lnTo>
                  <a:cubicBezTo>
                    <a:pt x="10885" y="58215"/>
                    <a:pt x="10820" y="59020"/>
                    <a:pt x="10755" y="59825"/>
                  </a:cubicBezTo>
                  <a:lnTo>
                    <a:pt x="10541" y="59817"/>
                  </a:lnTo>
                  <a:lnTo>
                    <a:pt x="10541" y="55862"/>
                  </a:lnTo>
                  <a:lnTo>
                    <a:pt x="10302" y="55864"/>
                  </a:lnTo>
                  <a:lnTo>
                    <a:pt x="10302" y="60016"/>
                  </a:lnTo>
                  <a:cubicBezTo>
                    <a:pt x="9666" y="59723"/>
                    <a:pt x="9425" y="59316"/>
                    <a:pt x="9383" y="58850"/>
                  </a:cubicBezTo>
                  <a:cubicBezTo>
                    <a:pt x="9306" y="58003"/>
                    <a:pt x="9310" y="57149"/>
                    <a:pt x="9284" y="56298"/>
                  </a:cubicBezTo>
                  <a:cubicBezTo>
                    <a:pt x="9264" y="55667"/>
                    <a:pt x="9227" y="55035"/>
                    <a:pt x="9243" y="54406"/>
                  </a:cubicBezTo>
                  <a:cubicBezTo>
                    <a:pt x="9263" y="53617"/>
                    <a:pt x="9341" y="52830"/>
                    <a:pt x="9374" y="52041"/>
                  </a:cubicBezTo>
                  <a:cubicBezTo>
                    <a:pt x="9467" y="49826"/>
                    <a:pt x="9496" y="47607"/>
                    <a:pt x="9652" y="45395"/>
                  </a:cubicBezTo>
                  <a:cubicBezTo>
                    <a:pt x="9831" y="42834"/>
                    <a:pt x="9944" y="40275"/>
                    <a:pt x="9963" y="37705"/>
                  </a:cubicBezTo>
                  <a:cubicBezTo>
                    <a:pt x="9988" y="34416"/>
                    <a:pt x="10092" y="31126"/>
                    <a:pt x="10209" y="27840"/>
                  </a:cubicBezTo>
                  <a:cubicBezTo>
                    <a:pt x="10295" y="25403"/>
                    <a:pt x="10460" y="22971"/>
                    <a:pt x="10582" y="20536"/>
                  </a:cubicBezTo>
                  <a:cubicBezTo>
                    <a:pt x="10610" y="19981"/>
                    <a:pt x="10825" y="19515"/>
                    <a:pt x="11194" y="18908"/>
                  </a:cubicBezTo>
                  <a:lnTo>
                    <a:pt x="11194" y="18908"/>
                  </a:lnTo>
                  <a:cubicBezTo>
                    <a:pt x="11146" y="19724"/>
                    <a:pt x="11070" y="20350"/>
                    <a:pt x="11086" y="20975"/>
                  </a:cubicBezTo>
                  <a:cubicBezTo>
                    <a:pt x="11098" y="21444"/>
                    <a:pt x="11162" y="21932"/>
                    <a:pt x="11322" y="22368"/>
                  </a:cubicBezTo>
                  <a:cubicBezTo>
                    <a:pt x="11414" y="22623"/>
                    <a:pt x="11722" y="22932"/>
                    <a:pt x="11966" y="22963"/>
                  </a:cubicBezTo>
                  <a:cubicBezTo>
                    <a:pt x="11982" y="22965"/>
                    <a:pt x="11999" y="22966"/>
                    <a:pt x="12016" y="22966"/>
                  </a:cubicBezTo>
                  <a:cubicBezTo>
                    <a:pt x="12264" y="22966"/>
                    <a:pt x="12639" y="22759"/>
                    <a:pt x="12734" y="22553"/>
                  </a:cubicBezTo>
                  <a:cubicBezTo>
                    <a:pt x="12951" y="22080"/>
                    <a:pt x="13148" y="21525"/>
                    <a:pt x="13110" y="21022"/>
                  </a:cubicBezTo>
                  <a:cubicBezTo>
                    <a:pt x="13014" y="19745"/>
                    <a:pt x="13045" y="18507"/>
                    <a:pt x="13555" y="17301"/>
                  </a:cubicBezTo>
                  <a:lnTo>
                    <a:pt x="13555" y="17301"/>
                  </a:lnTo>
                  <a:cubicBezTo>
                    <a:pt x="12931" y="17772"/>
                    <a:pt x="12767" y="18445"/>
                    <a:pt x="12738" y="19158"/>
                  </a:cubicBezTo>
                  <a:cubicBezTo>
                    <a:pt x="12710" y="19886"/>
                    <a:pt x="12741" y="20616"/>
                    <a:pt x="12732" y="21346"/>
                  </a:cubicBezTo>
                  <a:cubicBezTo>
                    <a:pt x="12725" y="21869"/>
                    <a:pt x="12623" y="22356"/>
                    <a:pt x="12056" y="22637"/>
                  </a:cubicBezTo>
                  <a:cubicBezTo>
                    <a:pt x="11605" y="22454"/>
                    <a:pt x="11515" y="22035"/>
                    <a:pt x="11515" y="21636"/>
                  </a:cubicBezTo>
                  <a:cubicBezTo>
                    <a:pt x="11517" y="20817"/>
                    <a:pt x="11582" y="19997"/>
                    <a:pt x="11623" y="19178"/>
                  </a:cubicBezTo>
                  <a:cubicBezTo>
                    <a:pt x="11639" y="18851"/>
                    <a:pt x="11657" y="18523"/>
                    <a:pt x="11671" y="18269"/>
                  </a:cubicBezTo>
                  <a:cubicBezTo>
                    <a:pt x="11583" y="18206"/>
                    <a:pt x="11507" y="18182"/>
                    <a:pt x="11439" y="18182"/>
                  </a:cubicBezTo>
                  <a:cubicBezTo>
                    <a:pt x="11176" y="18182"/>
                    <a:pt x="11036" y="18558"/>
                    <a:pt x="10804" y="18558"/>
                  </a:cubicBezTo>
                  <a:cubicBezTo>
                    <a:pt x="10729" y="18558"/>
                    <a:pt x="10644" y="18519"/>
                    <a:pt x="10542" y="18414"/>
                  </a:cubicBezTo>
                  <a:cubicBezTo>
                    <a:pt x="10454" y="18793"/>
                    <a:pt x="10373" y="19155"/>
                    <a:pt x="10276" y="19581"/>
                  </a:cubicBezTo>
                  <a:cubicBezTo>
                    <a:pt x="9910" y="19304"/>
                    <a:pt x="10026" y="19012"/>
                    <a:pt x="10106" y="18725"/>
                  </a:cubicBezTo>
                  <a:cubicBezTo>
                    <a:pt x="10401" y="17659"/>
                    <a:pt x="10698" y="16592"/>
                    <a:pt x="10993" y="15525"/>
                  </a:cubicBezTo>
                  <a:cubicBezTo>
                    <a:pt x="11027" y="15403"/>
                    <a:pt x="11102" y="15280"/>
                    <a:pt x="11094" y="15162"/>
                  </a:cubicBezTo>
                  <a:cubicBezTo>
                    <a:pt x="11007" y="14019"/>
                    <a:pt x="11325" y="13726"/>
                    <a:pt x="12863" y="13404"/>
                  </a:cubicBezTo>
                  <a:cubicBezTo>
                    <a:pt x="13716" y="13225"/>
                    <a:pt x="14601" y="13204"/>
                    <a:pt x="15496" y="13109"/>
                  </a:cubicBezTo>
                  <a:lnTo>
                    <a:pt x="15496" y="13109"/>
                  </a:lnTo>
                  <a:cubicBezTo>
                    <a:pt x="15635" y="13388"/>
                    <a:pt x="15559" y="13685"/>
                    <a:pt x="15285" y="13685"/>
                  </a:cubicBezTo>
                  <a:cubicBezTo>
                    <a:pt x="15258" y="13685"/>
                    <a:pt x="15228" y="13682"/>
                    <a:pt x="15197" y="13676"/>
                  </a:cubicBezTo>
                  <a:cubicBezTo>
                    <a:pt x="15072" y="13651"/>
                    <a:pt x="14954" y="13639"/>
                    <a:pt x="14843" y="13639"/>
                  </a:cubicBezTo>
                  <a:cubicBezTo>
                    <a:pt x="13899" y="13639"/>
                    <a:pt x="13394" y="14471"/>
                    <a:pt x="12612" y="14902"/>
                  </a:cubicBezTo>
                  <a:cubicBezTo>
                    <a:pt x="12698" y="14958"/>
                    <a:pt x="12751" y="15012"/>
                    <a:pt x="12780" y="15012"/>
                  </a:cubicBezTo>
                  <a:cubicBezTo>
                    <a:pt x="12783" y="15012"/>
                    <a:pt x="12785" y="15012"/>
                    <a:pt x="12787" y="15011"/>
                  </a:cubicBezTo>
                  <a:cubicBezTo>
                    <a:pt x="13800" y="14601"/>
                    <a:pt x="14822" y="14361"/>
                    <a:pt x="15894" y="14361"/>
                  </a:cubicBezTo>
                  <a:cubicBezTo>
                    <a:pt x="16244" y="14361"/>
                    <a:pt x="16599" y="14387"/>
                    <a:pt x="16961" y="14440"/>
                  </a:cubicBezTo>
                  <a:cubicBezTo>
                    <a:pt x="17127" y="14465"/>
                    <a:pt x="17292" y="14478"/>
                    <a:pt x="17457" y="14478"/>
                  </a:cubicBezTo>
                  <a:cubicBezTo>
                    <a:pt x="18252" y="14478"/>
                    <a:pt x="19033" y="14182"/>
                    <a:pt x="19763" y="13512"/>
                  </a:cubicBezTo>
                  <a:lnTo>
                    <a:pt x="19763" y="13512"/>
                  </a:lnTo>
                  <a:cubicBezTo>
                    <a:pt x="19040" y="13644"/>
                    <a:pt x="18476" y="13811"/>
                    <a:pt x="17907" y="13835"/>
                  </a:cubicBezTo>
                  <a:cubicBezTo>
                    <a:pt x="17853" y="13837"/>
                    <a:pt x="17799" y="13838"/>
                    <a:pt x="17746" y="13838"/>
                  </a:cubicBezTo>
                  <a:cubicBezTo>
                    <a:pt x="17210" y="13838"/>
                    <a:pt x="16665" y="13737"/>
                    <a:pt x="16073" y="13682"/>
                  </a:cubicBezTo>
                  <a:cubicBezTo>
                    <a:pt x="16069" y="13583"/>
                    <a:pt x="16062" y="13435"/>
                    <a:pt x="16052" y="13224"/>
                  </a:cubicBezTo>
                  <a:cubicBezTo>
                    <a:pt x="16292" y="13213"/>
                    <a:pt x="16522" y="13110"/>
                    <a:pt x="16745" y="13110"/>
                  </a:cubicBezTo>
                  <a:cubicBezTo>
                    <a:pt x="16932" y="13110"/>
                    <a:pt x="17114" y="13183"/>
                    <a:pt x="17291" y="13446"/>
                  </a:cubicBezTo>
                  <a:cubicBezTo>
                    <a:pt x="17314" y="13481"/>
                    <a:pt x="17369" y="13494"/>
                    <a:pt x="17445" y="13494"/>
                  </a:cubicBezTo>
                  <a:cubicBezTo>
                    <a:pt x="17654" y="13494"/>
                    <a:pt x="18016" y="13391"/>
                    <a:pt x="18262" y="13352"/>
                  </a:cubicBezTo>
                  <a:cubicBezTo>
                    <a:pt x="18278" y="13349"/>
                    <a:pt x="18263" y="13161"/>
                    <a:pt x="18263" y="12977"/>
                  </a:cubicBezTo>
                  <a:cubicBezTo>
                    <a:pt x="18801" y="12908"/>
                    <a:pt x="19387" y="12787"/>
                    <a:pt x="19977" y="12766"/>
                  </a:cubicBezTo>
                  <a:cubicBezTo>
                    <a:pt x="20000" y="12765"/>
                    <a:pt x="20024" y="12764"/>
                    <a:pt x="20047" y="12764"/>
                  </a:cubicBezTo>
                  <a:close/>
                  <a:moveTo>
                    <a:pt x="8922" y="74104"/>
                  </a:moveTo>
                  <a:lnTo>
                    <a:pt x="10972" y="74868"/>
                  </a:lnTo>
                  <a:lnTo>
                    <a:pt x="10450" y="75977"/>
                  </a:lnTo>
                  <a:lnTo>
                    <a:pt x="10594" y="76053"/>
                  </a:lnTo>
                  <a:lnTo>
                    <a:pt x="11352" y="74966"/>
                  </a:lnTo>
                  <a:cubicBezTo>
                    <a:pt x="12018" y="74995"/>
                    <a:pt x="12628" y="75047"/>
                    <a:pt x="13234" y="75047"/>
                  </a:cubicBezTo>
                  <a:cubicBezTo>
                    <a:pt x="13286" y="75047"/>
                    <a:pt x="13338" y="75046"/>
                    <a:pt x="13391" y="75045"/>
                  </a:cubicBezTo>
                  <a:cubicBezTo>
                    <a:pt x="13396" y="75045"/>
                    <a:pt x="13402" y="75045"/>
                    <a:pt x="13407" y="75045"/>
                  </a:cubicBezTo>
                  <a:cubicBezTo>
                    <a:pt x="13742" y="75045"/>
                    <a:pt x="13906" y="75218"/>
                    <a:pt x="14063" y="75455"/>
                  </a:cubicBezTo>
                  <a:cubicBezTo>
                    <a:pt x="14103" y="75421"/>
                    <a:pt x="14143" y="75386"/>
                    <a:pt x="14183" y="75352"/>
                  </a:cubicBezTo>
                  <a:cubicBezTo>
                    <a:pt x="14179" y="75220"/>
                    <a:pt x="14176" y="75082"/>
                    <a:pt x="14262" y="75082"/>
                  </a:cubicBezTo>
                  <a:cubicBezTo>
                    <a:pt x="14300" y="75082"/>
                    <a:pt x="14356" y="75110"/>
                    <a:pt x="14438" y="75178"/>
                  </a:cubicBezTo>
                  <a:cubicBezTo>
                    <a:pt x="14522" y="75248"/>
                    <a:pt x="14569" y="75362"/>
                    <a:pt x="14634" y="75455"/>
                  </a:cubicBezTo>
                  <a:lnTo>
                    <a:pt x="14740" y="75367"/>
                  </a:lnTo>
                  <a:cubicBezTo>
                    <a:pt x="14779" y="75088"/>
                    <a:pt x="14881" y="74982"/>
                    <a:pt x="15010" y="74982"/>
                  </a:cubicBezTo>
                  <a:cubicBezTo>
                    <a:pt x="15119" y="74982"/>
                    <a:pt x="15248" y="75058"/>
                    <a:pt x="15375" y="75171"/>
                  </a:cubicBezTo>
                  <a:cubicBezTo>
                    <a:pt x="15526" y="75308"/>
                    <a:pt x="15593" y="75538"/>
                    <a:pt x="15812" y="75690"/>
                  </a:cubicBezTo>
                  <a:cubicBezTo>
                    <a:pt x="15775" y="75492"/>
                    <a:pt x="15739" y="75293"/>
                    <a:pt x="15696" y="75057"/>
                  </a:cubicBezTo>
                  <a:cubicBezTo>
                    <a:pt x="16309" y="74848"/>
                    <a:pt x="16919" y="74609"/>
                    <a:pt x="17551" y="74445"/>
                  </a:cubicBezTo>
                  <a:cubicBezTo>
                    <a:pt x="17601" y="74432"/>
                    <a:pt x="17656" y="74426"/>
                    <a:pt x="17713" y="74426"/>
                  </a:cubicBezTo>
                  <a:cubicBezTo>
                    <a:pt x="17901" y="74426"/>
                    <a:pt x="18113" y="74491"/>
                    <a:pt x="18266" y="74582"/>
                  </a:cubicBezTo>
                  <a:cubicBezTo>
                    <a:pt x="18698" y="74840"/>
                    <a:pt x="19118" y="75135"/>
                    <a:pt x="19493" y="75470"/>
                  </a:cubicBezTo>
                  <a:cubicBezTo>
                    <a:pt x="19999" y="75923"/>
                    <a:pt x="19932" y="76478"/>
                    <a:pt x="19366" y="76885"/>
                  </a:cubicBezTo>
                  <a:cubicBezTo>
                    <a:pt x="19032" y="77127"/>
                    <a:pt x="18688" y="77352"/>
                    <a:pt x="18349" y="77588"/>
                  </a:cubicBezTo>
                  <a:cubicBezTo>
                    <a:pt x="17275" y="78333"/>
                    <a:pt x="16482" y="79278"/>
                    <a:pt x="16139" y="80575"/>
                  </a:cubicBezTo>
                  <a:cubicBezTo>
                    <a:pt x="15699" y="82238"/>
                    <a:pt x="14776" y="82492"/>
                    <a:pt x="13509" y="82492"/>
                  </a:cubicBezTo>
                  <a:cubicBezTo>
                    <a:pt x="13383" y="82492"/>
                    <a:pt x="13253" y="82489"/>
                    <a:pt x="13120" y="82485"/>
                  </a:cubicBezTo>
                  <a:cubicBezTo>
                    <a:pt x="13024" y="82484"/>
                    <a:pt x="12930" y="82470"/>
                    <a:pt x="12838" y="82445"/>
                  </a:cubicBezTo>
                  <a:cubicBezTo>
                    <a:pt x="11104" y="81944"/>
                    <a:pt x="11081" y="82385"/>
                    <a:pt x="10353" y="80292"/>
                  </a:cubicBezTo>
                  <a:cubicBezTo>
                    <a:pt x="10228" y="79934"/>
                    <a:pt x="10114" y="79571"/>
                    <a:pt x="10003" y="79209"/>
                  </a:cubicBezTo>
                  <a:cubicBezTo>
                    <a:pt x="9652" y="78069"/>
                    <a:pt x="8962" y="77178"/>
                    <a:pt x="7954" y="76564"/>
                  </a:cubicBezTo>
                  <a:cubicBezTo>
                    <a:pt x="7263" y="76144"/>
                    <a:pt x="7013" y="75670"/>
                    <a:pt x="7847" y="74912"/>
                  </a:cubicBezTo>
                  <a:cubicBezTo>
                    <a:pt x="8192" y="74597"/>
                    <a:pt x="8596" y="74347"/>
                    <a:pt x="8922" y="74104"/>
                  </a:cubicBezTo>
                  <a:close/>
                  <a:moveTo>
                    <a:pt x="10656" y="97401"/>
                  </a:moveTo>
                  <a:lnTo>
                    <a:pt x="11686" y="97893"/>
                  </a:lnTo>
                  <a:lnTo>
                    <a:pt x="11686" y="99732"/>
                  </a:lnTo>
                  <a:lnTo>
                    <a:pt x="11808" y="99748"/>
                  </a:lnTo>
                  <a:cubicBezTo>
                    <a:pt x="11906" y="99162"/>
                    <a:pt x="12004" y="98576"/>
                    <a:pt x="12101" y="97990"/>
                  </a:cubicBezTo>
                  <a:lnTo>
                    <a:pt x="12229" y="98004"/>
                  </a:lnTo>
                  <a:lnTo>
                    <a:pt x="12229" y="100085"/>
                  </a:lnTo>
                  <a:lnTo>
                    <a:pt x="12349" y="100098"/>
                  </a:lnTo>
                  <a:cubicBezTo>
                    <a:pt x="12440" y="99442"/>
                    <a:pt x="12529" y="98786"/>
                    <a:pt x="12614" y="98176"/>
                  </a:cubicBezTo>
                  <a:cubicBezTo>
                    <a:pt x="13165" y="97986"/>
                    <a:pt x="13656" y="97862"/>
                    <a:pt x="14105" y="97651"/>
                  </a:cubicBezTo>
                  <a:cubicBezTo>
                    <a:pt x="14378" y="97523"/>
                    <a:pt x="14655" y="97463"/>
                    <a:pt x="14922" y="97463"/>
                  </a:cubicBezTo>
                  <a:cubicBezTo>
                    <a:pt x="15305" y="97463"/>
                    <a:pt x="15666" y="97586"/>
                    <a:pt x="15958" y="97807"/>
                  </a:cubicBezTo>
                  <a:cubicBezTo>
                    <a:pt x="16946" y="98557"/>
                    <a:pt x="18091" y="98889"/>
                    <a:pt x="19208" y="99315"/>
                  </a:cubicBezTo>
                  <a:cubicBezTo>
                    <a:pt x="20148" y="99672"/>
                    <a:pt x="21109" y="99945"/>
                    <a:pt x="22009" y="100437"/>
                  </a:cubicBezTo>
                  <a:cubicBezTo>
                    <a:pt x="22772" y="100853"/>
                    <a:pt x="23673" y="101019"/>
                    <a:pt x="24511" y="101300"/>
                  </a:cubicBezTo>
                  <a:cubicBezTo>
                    <a:pt x="24650" y="101347"/>
                    <a:pt x="24781" y="101418"/>
                    <a:pt x="25048" y="101537"/>
                  </a:cubicBezTo>
                  <a:cubicBezTo>
                    <a:pt x="23914" y="102201"/>
                    <a:pt x="22755" y="102408"/>
                    <a:pt x="21658" y="102729"/>
                  </a:cubicBezTo>
                  <a:cubicBezTo>
                    <a:pt x="20556" y="103049"/>
                    <a:pt x="19392" y="103160"/>
                    <a:pt x="18207" y="103373"/>
                  </a:cubicBezTo>
                  <a:cubicBezTo>
                    <a:pt x="18025" y="103083"/>
                    <a:pt x="17850" y="102799"/>
                    <a:pt x="17673" y="102516"/>
                  </a:cubicBezTo>
                  <a:lnTo>
                    <a:pt x="17567" y="102544"/>
                  </a:lnTo>
                  <a:cubicBezTo>
                    <a:pt x="17634" y="102853"/>
                    <a:pt x="17702" y="103162"/>
                    <a:pt x="17768" y="103471"/>
                  </a:cubicBezTo>
                  <a:lnTo>
                    <a:pt x="17643" y="103527"/>
                  </a:lnTo>
                  <a:lnTo>
                    <a:pt x="16935" y="102298"/>
                  </a:lnTo>
                  <a:lnTo>
                    <a:pt x="16792" y="102369"/>
                  </a:lnTo>
                  <a:lnTo>
                    <a:pt x="17200" y="103517"/>
                  </a:lnTo>
                  <a:cubicBezTo>
                    <a:pt x="16384" y="103020"/>
                    <a:pt x="16509" y="102171"/>
                    <a:pt x="15922" y="101554"/>
                  </a:cubicBezTo>
                  <a:lnTo>
                    <a:pt x="15922" y="101554"/>
                  </a:lnTo>
                  <a:cubicBezTo>
                    <a:pt x="16008" y="102332"/>
                    <a:pt x="16350" y="102876"/>
                    <a:pt x="16518" y="103466"/>
                  </a:cubicBezTo>
                  <a:cubicBezTo>
                    <a:pt x="16090" y="103705"/>
                    <a:pt x="15779" y="103835"/>
                    <a:pt x="15514" y="103835"/>
                  </a:cubicBezTo>
                  <a:cubicBezTo>
                    <a:pt x="15094" y="103835"/>
                    <a:pt x="14790" y="103509"/>
                    <a:pt x="14317" y="102775"/>
                  </a:cubicBezTo>
                  <a:lnTo>
                    <a:pt x="14317" y="102775"/>
                  </a:lnTo>
                  <a:cubicBezTo>
                    <a:pt x="14415" y="103122"/>
                    <a:pt x="14513" y="103467"/>
                    <a:pt x="14643" y="103928"/>
                  </a:cubicBezTo>
                  <a:cubicBezTo>
                    <a:pt x="14035" y="103816"/>
                    <a:pt x="14205" y="103170"/>
                    <a:pt x="13798" y="102914"/>
                  </a:cubicBezTo>
                  <a:lnTo>
                    <a:pt x="13798" y="102914"/>
                  </a:lnTo>
                  <a:cubicBezTo>
                    <a:pt x="13831" y="103247"/>
                    <a:pt x="13858" y="103527"/>
                    <a:pt x="13887" y="103808"/>
                  </a:cubicBezTo>
                  <a:lnTo>
                    <a:pt x="13744" y="103852"/>
                  </a:lnTo>
                  <a:lnTo>
                    <a:pt x="13365" y="102732"/>
                  </a:lnTo>
                  <a:lnTo>
                    <a:pt x="13274" y="102752"/>
                  </a:lnTo>
                  <a:cubicBezTo>
                    <a:pt x="13293" y="103092"/>
                    <a:pt x="13313" y="103431"/>
                    <a:pt x="13341" y="103911"/>
                  </a:cubicBezTo>
                  <a:lnTo>
                    <a:pt x="10688" y="103774"/>
                  </a:lnTo>
                  <a:lnTo>
                    <a:pt x="11304" y="102199"/>
                  </a:lnTo>
                  <a:lnTo>
                    <a:pt x="11137" y="102127"/>
                  </a:lnTo>
                  <a:cubicBezTo>
                    <a:pt x="10966" y="102450"/>
                    <a:pt x="10773" y="102763"/>
                    <a:pt x="10631" y="103098"/>
                  </a:cubicBezTo>
                  <a:cubicBezTo>
                    <a:pt x="10435" y="103560"/>
                    <a:pt x="10137" y="103828"/>
                    <a:pt x="9676" y="103828"/>
                  </a:cubicBezTo>
                  <a:cubicBezTo>
                    <a:pt x="9606" y="103828"/>
                    <a:pt x="9532" y="103822"/>
                    <a:pt x="9455" y="103809"/>
                  </a:cubicBezTo>
                  <a:cubicBezTo>
                    <a:pt x="9122" y="103756"/>
                    <a:pt x="8793" y="103680"/>
                    <a:pt x="8463" y="103614"/>
                  </a:cubicBezTo>
                  <a:lnTo>
                    <a:pt x="8355" y="103516"/>
                  </a:lnTo>
                  <a:cubicBezTo>
                    <a:pt x="8181" y="103674"/>
                    <a:pt x="8009" y="103728"/>
                    <a:pt x="7833" y="103728"/>
                  </a:cubicBezTo>
                  <a:cubicBezTo>
                    <a:pt x="7562" y="103728"/>
                    <a:pt x="7282" y="103601"/>
                    <a:pt x="6970" y="103531"/>
                  </a:cubicBezTo>
                  <a:lnTo>
                    <a:pt x="9775" y="100159"/>
                  </a:lnTo>
                  <a:lnTo>
                    <a:pt x="9609" y="100019"/>
                  </a:lnTo>
                  <a:cubicBezTo>
                    <a:pt x="9065" y="100641"/>
                    <a:pt x="8520" y="101262"/>
                    <a:pt x="7976" y="101884"/>
                  </a:cubicBezTo>
                  <a:cubicBezTo>
                    <a:pt x="7643" y="102265"/>
                    <a:pt x="7285" y="102629"/>
                    <a:pt x="6981" y="103033"/>
                  </a:cubicBezTo>
                  <a:cubicBezTo>
                    <a:pt x="6720" y="103383"/>
                    <a:pt x="6431" y="103515"/>
                    <a:pt x="6065" y="103515"/>
                  </a:cubicBezTo>
                  <a:cubicBezTo>
                    <a:pt x="5939" y="103515"/>
                    <a:pt x="5804" y="103499"/>
                    <a:pt x="5658" y="103471"/>
                  </a:cubicBezTo>
                  <a:cubicBezTo>
                    <a:pt x="4380" y="103228"/>
                    <a:pt x="3155" y="102842"/>
                    <a:pt x="1697" y="102352"/>
                  </a:cubicBezTo>
                  <a:cubicBezTo>
                    <a:pt x="5043" y="101053"/>
                    <a:pt x="8255" y="99952"/>
                    <a:pt x="10656" y="97401"/>
                  </a:cubicBezTo>
                  <a:close/>
                  <a:moveTo>
                    <a:pt x="22615" y="103387"/>
                  </a:moveTo>
                  <a:lnTo>
                    <a:pt x="22615" y="104070"/>
                  </a:lnTo>
                  <a:lnTo>
                    <a:pt x="22575" y="104107"/>
                  </a:lnTo>
                  <a:lnTo>
                    <a:pt x="22575" y="103387"/>
                  </a:lnTo>
                  <a:close/>
                  <a:moveTo>
                    <a:pt x="22254" y="103154"/>
                  </a:moveTo>
                  <a:lnTo>
                    <a:pt x="22254" y="104237"/>
                  </a:lnTo>
                  <a:lnTo>
                    <a:pt x="22155" y="104257"/>
                  </a:lnTo>
                  <a:cubicBezTo>
                    <a:pt x="22100" y="103892"/>
                    <a:pt x="22045" y="103525"/>
                    <a:pt x="21991" y="103160"/>
                  </a:cubicBezTo>
                  <a:lnTo>
                    <a:pt x="22254" y="103154"/>
                  </a:lnTo>
                  <a:close/>
                  <a:moveTo>
                    <a:pt x="24958" y="102204"/>
                  </a:moveTo>
                  <a:cubicBezTo>
                    <a:pt x="25082" y="103637"/>
                    <a:pt x="24762" y="104183"/>
                    <a:pt x="23619" y="104403"/>
                  </a:cubicBezTo>
                  <a:cubicBezTo>
                    <a:pt x="23584" y="104135"/>
                    <a:pt x="23565" y="103871"/>
                    <a:pt x="23514" y="103614"/>
                  </a:cubicBezTo>
                  <a:cubicBezTo>
                    <a:pt x="23461" y="103353"/>
                    <a:pt x="23376" y="103098"/>
                    <a:pt x="23288" y="102771"/>
                  </a:cubicBezTo>
                  <a:lnTo>
                    <a:pt x="24958" y="102204"/>
                  </a:lnTo>
                  <a:close/>
                  <a:moveTo>
                    <a:pt x="21658" y="103359"/>
                  </a:moveTo>
                  <a:cubicBezTo>
                    <a:pt x="21735" y="103801"/>
                    <a:pt x="21812" y="104244"/>
                    <a:pt x="21890" y="104685"/>
                  </a:cubicBezTo>
                  <a:lnTo>
                    <a:pt x="21651" y="104714"/>
                  </a:lnTo>
                  <a:lnTo>
                    <a:pt x="21488" y="103390"/>
                  </a:lnTo>
                  <a:lnTo>
                    <a:pt x="21658" y="103359"/>
                  </a:lnTo>
                  <a:close/>
                  <a:moveTo>
                    <a:pt x="21146" y="103437"/>
                  </a:moveTo>
                  <a:lnTo>
                    <a:pt x="21378" y="104884"/>
                  </a:lnTo>
                  <a:lnTo>
                    <a:pt x="21241" y="104907"/>
                  </a:lnTo>
                  <a:lnTo>
                    <a:pt x="20969" y="103520"/>
                  </a:lnTo>
                  <a:lnTo>
                    <a:pt x="21146" y="103437"/>
                  </a:lnTo>
                  <a:close/>
                  <a:moveTo>
                    <a:pt x="8308" y="104075"/>
                  </a:moveTo>
                  <a:lnTo>
                    <a:pt x="8308" y="104075"/>
                  </a:lnTo>
                  <a:cubicBezTo>
                    <a:pt x="8785" y="104577"/>
                    <a:pt x="8786" y="104595"/>
                    <a:pt x="8473" y="106537"/>
                  </a:cubicBezTo>
                  <a:cubicBezTo>
                    <a:pt x="8422" y="105775"/>
                    <a:pt x="8371" y="105012"/>
                    <a:pt x="8308" y="104075"/>
                  </a:cubicBezTo>
                  <a:close/>
                  <a:moveTo>
                    <a:pt x="1468" y="102615"/>
                  </a:moveTo>
                  <a:lnTo>
                    <a:pt x="3010" y="103186"/>
                  </a:lnTo>
                  <a:cubicBezTo>
                    <a:pt x="3112" y="103887"/>
                    <a:pt x="3207" y="104536"/>
                    <a:pt x="3301" y="105186"/>
                  </a:cubicBezTo>
                  <a:lnTo>
                    <a:pt x="3446" y="105173"/>
                  </a:lnTo>
                  <a:cubicBezTo>
                    <a:pt x="3421" y="104588"/>
                    <a:pt x="3395" y="104001"/>
                    <a:pt x="3368" y="103394"/>
                  </a:cubicBezTo>
                  <a:cubicBezTo>
                    <a:pt x="3437" y="103384"/>
                    <a:pt x="3499" y="103379"/>
                    <a:pt x="3553" y="103379"/>
                  </a:cubicBezTo>
                  <a:cubicBezTo>
                    <a:pt x="4028" y="103379"/>
                    <a:pt x="3970" y="103762"/>
                    <a:pt x="3985" y="104090"/>
                  </a:cubicBezTo>
                  <a:cubicBezTo>
                    <a:pt x="4003" y="104463"/>
                    <a:pt x="4029" y="104837"/>
                    <a:pt x="4225" y="105220"/>
                  </a:cubicBezTo>
                  <a:lnTo>
                    <a:pt x="4225" y="103683"/>
                  </a:lnTo>
                  <a:cubicBezTo>
                    <a:pt x="4321" y="103659"/>
                    <a:pt x="4400" y="103647"/>
                    <a:pt x="4466" y="103647"/>
                  </a:cubicBezTo>
                  <a:cubicBezTo>
                    <a:pt x="4727" y="103647"/>
                    <a:pt x="4779" y="103825"/>
                    <a:pt x="4778" y="104063"/>
                  </a:cubicBezTo>
                  <a:cubicBezTo>
                    <a:pt x="4776" y="104530"/>
                    <a:pt x="4777" y="104999"/>
                    <a:pt x="4848" y="105472"/>
                  </a:cubicBezTo>
                  <a:cubicBezTo>
                    <a:pt x="5205" y="104964"/>
                    <a:pt x="4735" y="104254"/>
                    <a:pt x="5469" y="103628"/>
                  </a:cubicBezTo>
                  <a:cubicBezTo>
                    <a:pt x="5524" y="104371"/>
                    <a:pt x="5565" y="104916"/>
                    <a:pt x="5606" y="105462"/>
                  </a:cubicBezTo>
                  <a:lnTo>
                    <a:pt x="5725" y="105463"/>
                  </a:lnTo>
                  <a:cubicBezTo>
                    <a:pt x="5780" y="104978"/>
                    <a:pt x="5837" y="104492"/>
                    <a:pt x="5900" y="103939"/>
                  </a:cubicBezTo>
                  <a:cubicBezTo>
                    <a:pt x="6527" y="103977"/>
                    <a:pt x="7094" y="103996"/>
                    <a:pt x="7655" y="104055"/>
                  </a:cubicBezTo>
                  <a:cubicBezTo>
                    <a:pt x="7781" y="104067"/>
                    <a:pt x="7963" y="104194"/>
                    <a:pt x="7997" y="104306"/>
                  </a:cubicBezTo>
                  <a:cubicBezTo>
                    <a:pt x="8045" y="104462"/>
                    <a:pt x="8000" y="104497"/>
                    <a:pt x="7931" y="104497"/>
                  </a:cubicBezTo>
                  <a:cubicBezTo>
                    <a:pt x="7875" y="104497"/>
                    <a:pt x="7803" y="104474"/>
                    <a:pt x="7753" y="104474"/>
                  </a:cubicBezTo>
                  <a:cubicBezTo>
                    <a:pt x="7726" y="104474"/>
                    <a:pt x="7705" y="104481"/>
                    <a:pt x="7696" y="104501"/>
                  </a:cubicBezTo>
                  <a:cubicBezTo>
                    <a:pt x="7571" y="104775"/>
                    <a:pt x="7440" y="105060"/>
                    <a:pt x="7400" y="105352"/>
                  </a:cubicBezTo>
                  <a:cubicBezTo>
                    <a:pt x="7349" y="105720"/>
                    <a:pt x="7388" y="106101"/>
                    <a:pt x="7388" y="106556"/>
                  </a:cubicBezTo>
                  <a:cubicBezTo>
                    <a:pt x="5461" y="106318"/>
                    <a:pt x="3656" y="105968"/>
                    <a:pt x="1934" y="105061"/>
                  </a:cubicBezTo>
                  <a:lnTo>
                    <a:pt x="1934" y="103556"/>
                  </a:lnTo>
                  <a:lnTo>
                    <a:pt x="1796" y="103544"/>
                  </a:lnTo>
                  <a:lnTo>
                    <a:pt x="1588" y="104901"/>
                  </a:lnTo>
                  <a:cubicBezTo>
                    <a:pt x="1427" y="104808"/>
                    <a:pt x="1285" y="104761"/>
                    <a:pt x="1288" y="104723"/>
                  </a:cubicBezTo>
                  <a:cubicBezTo>
                    <a:pt x="1334" y="104051"/>
                    <a:pt x="1399" y="103380"/>
                    <a:pt x="1468" y="102615"/>
                  </a:cubicBezTo>
                  <a:close/>
                  <a:moveTo>
                    <a:pt x="9134" y="104283"/>
                  </a:moveTo>
                  <a:lnTo>
                    <a:pt x="9134" y="104285"/>
                  </a:lnTo>
                  <a:cubicBezTo>
                    <a:pt x="9450" y="105090"/>
                    <a:pt x="9376" y="105905"/>
                    <a:pt x="9202" y="106723"/>
                  </a:cubicBezTo>
                  <a:cubicBezTo>
                    <a:pt x="8834" y="105919"/>
                    <a:pt x="9021" y="105101"/>
                    <a:pt x="9134" y="104283"/>
                  </a:cubicBezTo>
                  <a:close/>
                  <a:moveTo>
                    <a:pt x="12873" y="104268"/>
                  </a:moveTo>
                  <a:cubicBezTo>
                    <a:pt x="13118" y="104268"/>
                    <a:pt x="13283" y="104366"/>
                    <a:pt x="13319" y="104690"/>
                  </a:cubicBezTo>
                  <a:cubicBezTo>
                    <a:pt x="13397" y="105399"/>
                    <a:pt x="13425" y="106113"/>
                    <a:pt x="13474" y="106827"/>
                  </a:cubicBezTo>
                  <a:lnTo>
                    <a:pt x="13256" y="106855"/>
                  </a:lnTo>
                  <a:lnTo>
                    <a:pt x="12908" y="104886"/>
                  </a:lnTo>
                  <a:lnTo>
                    <a:pt x="12745" y="104902"/>
                  </a:lnTo>
                  <a:lnTo>
                    <a:pt x="12852" y="106803"/>
                  </a:lnTo>
                  <a:cubicBezTo>
                    <a:pt x="12437" y="105982"/>
                    <a:pt x="12856" y="105126"/>
                    <a:pt x="12472" y="104321"/>
                  </a:cubicBezTo>
                  <a:cubicBezTo>
                    <a:pt x="12621" y="104290"/>
                    <a:pt x="12756" y="104268"/>
                    <a:pt x="12873" y="104268"/>
                  </a:cubicBezTo>
                  <a:close/>
                  <a:moveTo>
                    <a:pt x="20633" y="103384"/>
                  </a:moveTo>
                  <a:cubicBezTo>
                    <a:pt x="20758" y="104059"/>
                    <a:pt x="20867" y="104641"/>
                    <a:pt x="20999" y="105352"/>
                  </a:cubicBezTo>
                  <a:lnTo>
                    <a:pt x="17292" y="106562"/>
                  </a:lnTo>
                  <a:cubicBezTo>
                    <a:pt x="16693" y="105981"/>
                    <a:pt x="17014" y="105064"/>
                    <a:pt x="16399" y="104434"/>
                  </a:cubicBezTo>
                  <a:lnTo>
                    <a:pt x="16398" y="104434"/>
                  </a:lnTo>
                  <a:cubicBezTo>
                    <a:pt x="15996" y="105175"/>
                    <a:pt x="16594" y="105866"/>
                    <a:pt x="16256" y="106584"/>
                  </a:cubicBezTo>
                  <a:cubicBezTo>
                    <a:pt x="15856" y="105912"/>
                    <a:pt x="16182" y="105176"/>
                    <a:pt x="15838" y="104551"/>
                  </a:cubicBezTo>
                  <a:lnTo>
                    <a:pt x="15838" y="106719"/>
                  </a:lnTo>
                  <a:cubicBezTo>
                    <a:pt x="15452" y="106527"/>
                    <a:pt x="15452" y="106527"/>
                    <a:pt x="15109" y="104545"/>
                  </a:cubicBezTo>
                  <a:lnTo>
                    <a:pt x="15109" y="106755"/>
                  </a:lnTo>
                  <a:lnTo>
                    <a:pt x="13828" y="107000"/>
                  </a:lnTo>
                  <a:cubicBezTo>
                    <a:pt x="13741" y="106086"/>
                    <a:pt x="13664" y="105284"/>
                    <a:pt x="13579" y="104395"/>
                  </a:cubicBezTo>
                  <a:lnTo>
                    <a:pt x="18373" y="103799"/>
                  </a:lnTo>
                  <a:cubicBezTo>
                    <a:pt x="18563" y="104412"/>
                    <a:pt x="18752" y="105026"/>
                    <a:pt x="18942" y="105638"/>
                  </a:cubicBezTo>
                  <a:lnTo>
                    <a:pt x="19098" y="105615"/>
                  </a:lnTo>
                  <a:cubicBezTo>
                    <a:pt x="19007" y="105026"/>
                    <a:pt x="18917" y="104436"/>
                    <a:pt x="18811" y="103753"/>
                  </a:cubicBezTo>
                  <a:lnTo>
                    <a:pt x="20633" y="103384"/>
                  </a:lnTo>
                  <a:close/>
                  <a:moveTo>
                    <a:pt x="11600" y="104237"/>
                  </a:moveTo>
                  <a:cubicBezTo>
                    <a:pt x="11676" y="105127"/>
                    <a:pt x="11753" y="106019"/>
                    <a:pt x="11843" y="107063"/>
                  </a:cubicBezTo>
                  <a:cubicBezTo>
                    <a:pt x="11085" y="106781"/>
                    <a:pt x="11256" y="106255"/>
                    <a:pt x="11168" y="105881"/>
                  </a:cubicBezTo>
                  <a:cubicBezTo>
                    <a:pt x="11078" y="105498"/>
                    <a:pt x="11117" y="105086"/>
                    <a:pt x="10944" y="104693"/>
                  </a:cubicBezTo>
                  <a:lnTo>
                    <a:pt x="10944" y="106890"/>
                  </a:lnTo>
                  <a:cubicBezTo>
                    <a:pt x="10772" y="106904"/>
                    <a:pt x="10600" y="106941"/>
                    <a:pt x="10431" y="106941"/>
                  </a:cubicBezTo>
                  <a:cubicBezTo>
                    <a:pt x="10395" y="106941"/>
                    <a:pt x="10360" y="106939"/>
                    <a:pt x="10325" y="106935"/>
                  </a:cubicBezTo>
                  <a:cubicBezTo>
                    <a:pt x="9709" y="106873"/>
                    <a:pt x="9644" y="106807"/>
                    <a:pt x="9624" y="106171"/>
                  </a:cubicBezTo>
                  <a:cubicBezTo>
                    <a:pt x="9604" y="105547"/>
                    <a:pt x="9620" y="104921"/>
                    <a:pt x="9620" y="104237"/>
                  </a:cubicBezTo>
                  <a:close/>
                  <a:moveTo>
                    <a:pt x="12274" y="104287"/>
                  </a:moveTo>
                  <a:lnTo>
                    <a:pt x="12274" y="104288"/>
                  </a:lnTo>
                  <a:cubicBezTo>
                    <a:pt x="12325" y="105145"/>
                    <a:pt x="12376" y="106002"/>
                    <a:pt x="12440" y="107067"/>
                  </a:cubicBezTo>
                  <a:cubicBezTo>
                    <a:pt x="12045" y="106387"/>
                    <a:pt x="11902" y="105083"/>
                    <a:pt x="12042" y="104314"/>
                  </a:cubicBezTo>
                  <a:lnTo>
                    <a:pt x="12274" y="104287"/>
                  </a:lnTo>
                  <a:close/>
                  <a:moveTo>
                    <a:pt x="17854" y="0"/>
                  </a:moveTo>
                  <a:cubicBezTo>
                    <a:pt x="17560" y="0"/>
                    <a:pt x="17416" y="425"/>
                    <a:pt x="17209" y="641"/>
                  </a:cubicBezTo>
                  <a:cubicBezTo>
                    <a:pt x="17166" y="687"/>
                    <a:pt x="17140" y="749"/>
                    <a:pt x="17100" y="798"/>
                  </a:cubicBezTo>
                  <a:cubicBezTo>
                    <a:pt x="16243" y="1847"/>
                    <a:pt x="15846" y="3130"/>
                    <a:pt x="15276" y="4328"/>
                  </a:cubicBezTo>
                  <a:cubicBezTo>
                    <a:pt x="14908" y="5106"/>
                    <a:pt x="14711" y="5899"/>
                    <a:pt x="14858" y="6719"/>
                  </a:cubicBezTo>
                  <a:cubicBezTo>
                    <a:pt x="14974" y="7362"/>
                    <a:pt x="14928" y="7971"/>
                    <a:pt x="14808" y="8586"/>
                  </a:cubicBezTo>
                  <a:cubicBezTo>
                    <a:pt x="14619" y="9554"/>
                    <a:pt x="14785" y="10415"/>
                    <a:pt x="15524" y="11106"/>
                  </a:cubicBezTo>
                  <a:cubicBezTo>
                    <a:pt x="15794" y="11357"/>
                    <a:pt x="15856" y="11619"/>
                    <a:pt x="15738" y="11955"/>
                  </a:cubicBezTo>
                  <a:cubicBezTo>
                    <a:pt x="15657" y="12188"/>
                    <a:pt x="15597" y="12431"/>
                    <a:pt x="15506" y="12742"/>
                  </a:cubicBezTo>
                  <a:cubicBezTo>
                    <a:pt x="14873" y="12813"/>
                    <a:pt x="14247" y="12868"/>
                    <a:pt x="13627" y="12959"/>
                  </a:cubicBezTo>
                  <a:cubicBezTo>
                    <a:pt x="13099" y="13037"/>
                    <a:pt x="12577" y="13159"/>
                    <a:pt x="12051" y="13261"/>
                  </a:cubicBezTo>
                  <a:cubicBezTo>
                    <a:pt x="11112" y="13442"/>
                    <a:pt x="10817" y="14106"/>
                    <a:pt x="10682" y="14965"/>
                  </a:cubicBezTo>
                  <a:cubicBezTo>
                    <a:pt x="10552" y="15803"/>
                    <a:pt x="10323" y="16626"/>
                    <a:pt x="10120" y="17453"/>
                  </a:cubicBezTo>
                  <a:cubicBezTo>
                    <a:pt x="9999" y="17943"/>
                    <a:pt x="9789" y="18420"/>
                    <a:pt x="9731" y="18917"/>
                  </a:cubicBezTo>
                  <a:cubicBezTo>
                    <a:pt x="9694" y="19226"/>
                    <a:pt x="9763" y="19672"/>
                    <a:pt x="9966" y="19859"/>
                  </a:cubicBezTo>
                  <a:cubicBezTo>
                    <a:pt x="10282" y="20150"/>
                    <a:pt x="10283" y="20435"/>
                    <a:pt x="10262" y="20784"/>
                  </a:cubicBezTo>
                  <a:cubicBezTo>
                    <a:pt x="10124" y="22964"/>
                    <a:pt x="9988" y="25144"/>
                    <a:pt x="9857" y="27324"/>
                  </a:cubicBezTo>
                  <a:cubicBezTo>
                    <a:pt x="9799" y="28270"/>
                    <a:pt x="9815" y="29227"/>
                    <a:pt x="9682" y="30164"/>
                  </a:cubicBezTo>
                  <a:cubicBezTo>
                    <a:pt x="9462" y="31731"/>
                    <a:pt x="9268" y="33288"/>
                    <a:pt x="9328" y="34880"/>
                  </a:cubicBezTo>
                  <a:cubicBezTo>
                    <a:pt x="9385" y="36367"/>
                    <a:pt x="9363" y="37861"/>
                    <a:pt x="9276" y="39348"/>
                  </a:cubicBezTo>
                  <a:cubicBezTo>
                    <a:pt x="9148" y="41528"/>
                    <a:pt x="8891" y="43701"/>
                    <a:pt x="8764" y="45881"/>
                  </a:cubicBezTo>
                  <a:cubicBezTo>
                    <a:pt x="8665" y="47557"/>
                    <a:pt x="8594" y="49243"/>
                    <a:pt x="8668" y="50917"/>
                  </a:cubicBezTo>
                  <a:cubicBezTo>
                    <a:pt x="8771" y="53266"/>
                    <a:pt x="8709" y="55605"/>
                    <a:pt x="8521" y="57944"/>
                  </a:cubicBezTo>
                  <a:cubicBezTo>
                    <a:pt x="8501" y="58183"/>
                    <a:pt x="8390" y="58414"/>
                    <a:pt x="8331" y="58612"/>
                  </a:cubicBezTo>
                  <a:cubicBezTo>
                    <a:pt x="7498" y="58842"/>
                    <a:pt x="6727" y="59027"/>
                    <a:pt x="5974" y="59271"/>
                  </a:cubicBezTo>
                  <a:cubicBezTo>
                    <a:pt x="5062" y="59566"/>
                    <a:pt x="4942" y="59922"/>
                    <a:pt x="5405" y="60749"/>
                  </a:cubicBezTo>
                  <a:cubicBezTo>
                    <a:pt x="5544" y="60997"/>
                    <a:pt x="5715" y="61235"/>
                    <a:pt x="5815" y="61499"/>
                  </a:cubicBezTo>
                  <a:cubicBezTo>
                    <a:pt x="6185" y="62471"/>
                    <a:pt x="6722" y="63431"/>
                    <a:pt x="6839" y="64436"/>
                  </a:cubicBezTo>
                  <a:cubicBezTo>
                    <a:pt x="6995" y="65777"/>
                    <a:pt x="6817" y="67155"/>
                    <a:pt x="6786" y="68517"/>
                  </a:cubicBezTo>
                  <a:cubicBezTo>
                    <a:pt x="6777" y="68894"/>
                    <a:pt x="6753" y="69274"/>
                    <a:pt x="6781" y="69650"/>
                  </a:cubicBezTo>
                  <a:cubicBezTo>
                    <a:pt x="6901" y="71237"/>
                    <a:pt x="7431" y="72661"/>
                    <a:pt x="8578" y="73860"/>
                  </a:cubicBezTo>
                  <a:cubicBezTo>
                    <a:pt x="8269" y="74100"/>
                    <a:pt x="7992" y="74304"/>
                    <a:pt x="7727" y="74522"/>
                  </a:cubicBezTo>
                  <a:cubicBezTo>
                    <a:pt x="6617" y="75438"/>
                    <a:pt x="6650" y="76230"/>
                    <a:pt x="7770" y="76931"/>
                  </a:cubicBezTo>
                  <a:cubicBezTo>
                    <a:pt x="8792" y="77571"/>
                    <a:pt x="9353" y="78541"/>
                    <a:pt x="9708" y="79660"/>
                  </a:cubicBezTo>
                  <a:cubicBezTo>
                    <a:pt x="9957" y="80441"/>
                    <a:pt x="10226" y="81217"/>
                    <a:pt x="10512" y="82076"/>
                  </a:cubicBezTo>
                  <a:cubicBezTo>
                    <a:pt x="9570" y="83475"/>
                    <a:pt x="9258" y="84928"/>
                    <a:pt x="10828" y="86286"/>
                  </a:cubicBezTo>
                  <a:cubicBezTo>
                    <a:pt x="10423" y="88053"/>
                    <a:pt x="10049" y="89817"/>
                    <a:pt x="9609" y="91563"/>
                  </a:cubicBezTo>
                  <a:cubicBezTo>
                    <a:pt x="9177" y="93276"/>
                    <a:pt x="9318" y="94889"/>
                    <a:pt x="10227" y="96419"/>
                  </a:cubicBezTo>
                  <a:cubicBezTo>
                    <a:pt x="10306" y="96552"/>
                    <a:pt x="10350" y="96704"/>
                    <a:pt x="10417" y="96865"/>
                  </a:cubicBezTo>
                  <a:cubicBezTo>
                    <a:pt x="9730" y="97857"/>
                    <a:pt x="8890" y="98644"/>
                    <a:pt x="7855" y="99241"/>
                  </a:cubicBezTo>
                  <a:cubicBezTo>
                    <a:pt x="5760" y="100447"/>
                    <a:pt x="3544" y="101369"/>
                    <a:pt x="1235" y="102067"/>
                  </a:cubicBezTo>
                  <a:cubicBezTo>
                    <a:pt x="722" y="102224"/>
                    <a:pt x="408" y="102494"/>
                    <a:pt x="280" y="103004"/>
                  </a:cubicBezTo>
                  <a:cubicBezTo>
                    <a:pt x="205" y="103303"/>
                    <a:pt x="122" y="103601"/>
                    <a:pt x="0" y="104051"/>
                  </a:cubicBezTo>
                  <a:lnTo>
                    <a:pt x="521" y="103627"/>
                  </a:lnTo>
                  <a:lnTo>
                    <a:pt x="650" y="103682"/>
                  </a:lnTo>
                  <a:cubicBezTo>
                    <a:pt x="535" y="103954"/>
                    <a:pt x="418" y="104226"/>
                    <a:pt x="279" y="104553"/>
                  </a:cubicBezTo>
                  <a:cubicBezTo>
                    <a:pt x="1155" y="105224"/>
                    <a:pt x="2233" y="105688"/>
                    <a:pt x="3342" y="106049"/>
                  </a:cubicBezTo>
                  <a:cubicBezTo>
                    <a:pt x="6224" y="106986"/>
                    <a:pt x="9205" y="107342"/>
                    <a:pt x="12223" y="107408"/>
                  </a:cubicBezTo>
                  <a:cubicBezTo>
                    <a:pt x="12412" y="107412"/>
                    <a:pt x="12601" y="107414"/>
                    <a:pt x="12790" y="107414"/>
                  </a:cubicBezTo>
                  <a:cubicBezTo>
                    <a:pt x="14463" y="107414"/>
                    <a:pt x="16125" y="107246"/>
                    <a:pt x="17749" y="106821"/>
                  </a:cubicBezTo>
                  <a:cubicBezTo>
                    <a:pt x="19248" y="106429"/>
                    <a:pt x="20734" y="105977"/>
                    <a:pt x="22211" y="105505"/>
                  </a:cubicBezTo>
                  <a:cubicBezTo>
                    <a:pt x="22962" y="105265"/>
                    <a:pt x="23674" y="104906"/>
                    <a:pt x="24414" y="104632"/>
                  </a:cubicBezTo>
                  <a:cubicBezTo>
                    <a:pt x="25022" y="104408"/>
                    <a:pt x="25265" y="103928"/>
                    <a:pt x="25395" y="103358"/>
                  </a:cubicBezTo>
                  <a:cubicBezTo>
                    <a:pt x="25493" y="102928"/>
                    <a:pt x="25565" y="102491"/>
                    <a:pt x="25645" y="102056"/>
                  </a:cubicBezTo>
                  <a:cubicBezTo>
                    <a:pt x="25732" y="101582"/>
                    <a:pt x="25496" y="101066"/>
                    <a:pt x="25055" y="100899"/>
                  </a:cubicBezTo>
                  <a:cubicBezTo>
                    <a:pt x="23668" y="100371"/>
                    <a:pt x="22266" y="99882"/>
                    <a:pt x="20879" y="99352"/>
                  </a:cubicBezTo>
                  <a:cubicBezTo>
                    <a:pt x="19430" y="98798"/>
                    <a:pt x="17984" y="98238"/>
                    <a:pt x="16553" y="97634"/>
                  </a:cubicBezTo>
                  <a:cubicBezTo>
                    <a:pt x="15765" y="97301"/>
                    <a:pt x="15700" y="97029"/>
                    <a:pt x="16055" y="96248"/>
                  </a:cubicBezTo>
                  <a:cubicBezTo>
                    <a:pt x="16438" y="95409"/>
                    <a:pt x="16739" y="94562"/>
                    <a:pt x="16814" y="93620"/>
                  </a:cubicBezTo>
                  <a:cubicBezTo>
                    <a:pt x="17003" y="91258"/>
                    <a:pt x="16341" y="89039"/>
                    <a:pt x="15760" y="86805"/>
                  </a:cubicBezTo>
                  <a:cubicBezTo>
                    <a:pt x="15749" y="86765"/>
                    <a:pt x="15661" y="86749"/>
                    <a:pt x="15558" y="86695"/>
                  </a:cubicBezTo>
                  <a:lnTo>
                    <a:pt x="15558" y="86695"/>
                  </a:lnTo>
                  <a:cubicBezTo>
                    <a:pt x="15359" y="87244"/>
                    <a:pt x="15602" y="87747"/>
                    <a:pt x="15714" y="88236"/>
                  </a:cubicBezTo>
                  <a:cubicBezTo>
                    <a:pt x="16120" y="90000"/>
                    <a:pt x="16572" y="91756"/>
                    <a:pt x="16356" y="93587"/>
                  </a:cubicBezTo>
                  <a:cubicBezTo>
                    <a:pt x="16163" y="95237"/>
                    <a:pt x="15241" y="96399"/>
                    <a:pt x="13763" y="97080"/>
                  </a:cubicBezTo>
                  <a:cubicBezTo>
                    <a:pt x="13431" y="97234"/>
                    <a:pt x="13063" y="97305"/>
                    <a:pt x="12695" y="97305"/>
                  </a:cubicBezTo>
                  <a:cubicBezTo>
                    <a:pt x="11832" y="97305"/>
                    <a:pt x="10974" y="96914"/>
                    <a:pt x="10612" y="96281"/>
                  </a:cubicBezTo>
                  <a:cubicBezTo>
                    <a:pt x="9919" y="95068"/>
                    <a:pt x="9560" y="93787"/>
                    <a:pt x="9875" y="92361"/>
                  </a:cubicBezTo>
                  <a:cubicBezTo>
                    <a:pt x="10270" y="90569"/>
                    <a:pt x="10597" y="88763"/>
                    <a:pt x="10976" y="86968"/>
                  </a:cubicBezTo>
                  <a:cubicBezTo>
                    <a:pt x="11027" y="86724"/>
                    <a:pt x="11207" y="86506"/>
                    <a:pt x="11324" y="86283"/>
                  </a:cubicBezTo>
                  <a:cubicBezTo>
                    <a:pt x="9869" y="84676"/>
                    <a:pt x="9775" y="83889"/>
                    <a:pt x="10890" y="82305"/>
                  </a:cubicBezTo>
                  <a:lnTo>
                    <a:pt x="10890" y="82305"/>
                  </a:lnTo>
                  <a:cubicBezTo>
                    <a:pt x="11438" y="82472"/>
                    <a:pt x="12000" y="82676"/>
                    <a:pt x="12579" y="82809"/>
                  </a:cubicBezTo>
                  <a:cubicBezTo>
                    <a:pt x="12912" y="82885"/>
                    <a:pt x="13265" y="82950"/>
                    <a:pt x="13608" y="82950"/>
                  </a:cubicBezTo>
                  <a:cubicBezTo>
                    <a:pt x="13701" y="82950"/>
                    <a:pt x="13793" y="82945"/>
                    <a:pt x="13883" y="82935"/>
                  </a:cubicBezTo>
                  <a:cubicBezTo>
                    <a:pt x="14468" y="82867"/>
                    <a:pt x="15036" y="82670"/>
                    <a:pt x="15651" y="82518"/>
                  </a:cubicBezTo>
                  <a:cubicBezTo>
                    <a:pt x="16060" y="82904"/>
                    <a:pt x="16462" y="83303"/>
                    <a:pt x="16670" y="83918"/>
                  </a:cubicBezTo>
                  <a:cubicBezTo>
                    <a:pt x="17011" y="84921"/>
                    <a:pt x="16177" y="85528"/>
                    <a:pt x="15856" y="86502"/>
                  </a:cubicBezTo>
                  <a:cubicBezTo>
                    <a:pt x="16629" y="85994"/>
                    <a:pt x="17029" y="85417"/>
                    <a:pt x="17145" y="84743"/>
                  </a:cubicBezTo>
                  <a:cubicBezTo>
                    <a:pt x="17332" y="83639"/>
                    <a:pt x="16652" y="82850"/>
                    <a:pt x="15965" y="82230"/>
                  </a:cubicBezTo>
                  <a:cubicBezTo>
                    <a:pt x="16219" y="81591"/>
                    <a:pt x="16462" y="81073"/>
                    <a:pt x="16632" y="80533"/>
                  </a:cubicBezTo>
                  <a:cubicBezTo>
                    <a:pt x="16927" y="79588"/>
                    <a:pt x="17460" y="78828"/>
                    <a:pt x="18246" y="78241"/>
                  </a:cubicBezTo>
                  <a:cubicBezTo>
                    <a:pt x="18755" y="77862"/>
                    <a:pt x="19285" y="77513"/>
                    <a:pt x="19785" y="77123"/>
                  </a:cubicBezTo>
                  <a:cubicBezTo>
                    <a:pt x="20356" y="76679"/>
                    <a:pt x="20466" y="76145"/>
                    <a:pt x="20069" y="75538"/>
                  </a:cubicBezTo>
                  <a:cubicBezTo>
                    <a:pt x="19887" y="75258"/>
                    <a:pt x="19586" y="75052"/>
                    <a:pt x="19322" y="74831"/>
                  </a:cubicBezTo>
                  <a:cubicBezTo>
                    <a:pt x="19116" y="74658"/>
                    <a:pt x="18886" y="74513"/>
                    <a:pt x="18705" y="74383"/>
                  </a:cubicBezTo>
                  <a:cubicBezTo>
                    <a:pt x="19160" y="73708"/>
                    <a:pt x="19673" y="73155"/>
                    <a:pt x="19943" y="72503"/>
                  </a:cubicBezTo>
                  <a:cubicBezTo>
                    <a:pt x="20475" y="71215"/>
                    <a:pt x="20802" y="69861"/>
                    <a:pt x="20803" y="68440"/>
                  </a:cubicBezTo>
                  <a:cubicBezTo>
                    <a:pt x="20804" y="66095"/>
                    <a:pt x="21046" y="63774"/>
                    <a:pt x="21572" y="61485"/>
                  </a:cubicBezTo>
                  <a:lnTo>
                    <a:pt x="21572" y="61485"/>
                  </a:lnTo>
                  <a:cubicBezTo>
                    <a:pt x="21361" y="61886"/>
                    <a:pt x="21030" y="62266"/>
                    <a:pt x="20962" y="62691"/>
                  </a:cubicBezTo>
                  <a:cubicBezTo>
                    <a:pt x="20613" y="64845"/>
                    <a:pt x="20411" y="67015"/>
                    <a:pt x="20299" y="69200"/>
                  </a:cubicBezTo>
                  <a:cubicBezTo>
                    <a:pt x="20242" y="70339"/>
                    <a:pt x="19790" y="71469"/>
                    <a:pt x="19427" y="72576"/>
                  </a:cubicBezTo>
                  <a:cubicBezTo>
                    <a:pt x="19293" y="72989"/>
                    <a:pt x="18910" y="73322"/>
                    <a:pt x="18475" y="73608"/>
                  </a:cubicBezTo>
                  <a:lnTo>
                    <a:pt x="18475" y="72833"/>
                  </a:lnTo>
                  <a:cubicBezTo>
                    <a:pt x="17617" y="74364"/>
                    <a:pt x="16295" y="74484"/>
                    <a:pt x="14893" y="74548"/>
                  </a:cubicBezTo>
                  <a:cubicBezTo>
                    <a:pt x="14794" y="74245"/>
                    <a:pt x="14708" y="73985"/>
                    <a:pt x="14571" y="73568"/>
                  </a:cubicBezTo>
                  <a:cubicBezTo>
                    <a:pt x="14499" y="74001"/>
                    <a:pt x="14452" y="74292"/>
                    <a:pt x="14370" y="74794"/>
                  </a:cubicBezTo>
                  <a:cubicBezTo>
                    <a:pt x="13763" y="73885"/>
                    <a:pt x="14148" y="73014"/>
                    <a:pt x="13806" y="72270"/>
                  </a:cubicBezTo>
                  <a:lnTo>
                    <a:pt x="13806" y="72270"/>
                  </a:lnTo>
                  <a:lnTo>
                    <a:pt x="13806" y="74590"/>
                  </a:lnTo>
                  <a:cubicBezTo>
                    <a:pt x="13516" y="74609"/>
                    <a:pt x="13230" y="74620"/>
                    <a:pt x="12947" y="74620"/>
                  </a:cubicBezTo>
                  <a:cubicBezTo>
                    <a:pt x="11542" y="74620"/>
                    <a:pt x="10232" y="74357"/>
                    <a:pt x="9031" y="73599"/>
                  </a:cubicBezTo>
                  <a:cubicBezTo>
                    <a:pt x="8177" y="73060"/>
                    <a:pt x="7818" y="72151"/>
                    <a:pt x="7518" y="71250"/>
                  </a:cubicBezTo>
                  <a:cubicBezTo>
                    <a:pt x="7166" y="70190"/>
                    <a:pt x="7104" y="69103"/>
                    <a:pt x="7231" y="67971"/>
                  </a:cubicBezTo>
                  <a:cubicBezTo>
                    <a:pt x="7361" y="66813"/>
                    <a:pt x="7381" y="65624"/>
                    <a:pt x="7278" y="64463"/>
                  </a:cubicBezTo>
                  <a:cubicBezTo>
                    <a:pt x="7164" y="63187"/>
                    <a:pt x="6493" y="62073"/>
                    <a:pt x="5894" y="60957"/>
                  </a:cubicBezTo>
                  <a:cubicBezTo>
                    <a:pt x="5732" y="60656"/>
                    <a:pt x="5535" y="60374"/>
                    <a:pt x="5364" y="60099"/>
                  </a:cubicBezTo>
                  <a:cubicBezTo>
                    <a:pt x="5898" y="59568"/>
                    <a:pt x="6918" y="59185"/>
                    <a:pt x="7859" y="59185"/>
                  </a:cubicBezTo>
                  <a:cubicBezTo>
                    <a:pt x="7997" y="59185"/>
                    <a:pt x="8134" y="59193"/>
                    <a:pt x="8267" y="59210"/>
                  </a:cubicBezTo>
                  <a:lnTo>
                    <a:pt x="6429" y="59907"/>
                  </a:lnTo>
                  <a:cubicBezTo>
                    <a:pt x="6850" y="60358"/>
                    <a:pt x="7470" y="60493"/>
                    <a:pt x="8067" y="60516"/>
                  </a:cubicBezTo>
                  <a:cubicBezTo>
                    <a:pt x="11136" y="60627"/>
                    <a:pt x="14206" y="60734"/>
                    <a:pt x="17276" y="60757"/>
                  </a:cubicBezTo>
                  <a:cubicBezTo>
                    <a:pt x="17291" y="60757"/>
                    <a:pt x="17306" y="60757"/>
                    <a:pt x="17321" y="60757"/>
                  </a:cubicBezTo>
                  <a:cubicBezTo>
                    <a:pt x="18703" y="60757"/>
                    <a:pt x="20027" y="60301"/>
                    <a:pt x="21332" y="59857"/>
                  </a:cubicBezTo>
                  <a:cubicBezTo>
                    <a:pt x="21411" y="59830"/>
                    <a:pt x="21468" y="59737"/>
                    <a:pt x="21578" y="59633"/>
                  </a:cubicBezTo>
                  <a:cubicBezTo>
                    <a:pt x="21029" y="58971"/>
                    <a:pt x="20208" y="59129"/>
                    <a:pt x="19498" y="58924"/>
                  </a:cubicBezTo>
                  <a:cubicBezTo>
                    <a:pt x="19692" y="58797"/>
                    <a:pt x="19948" y="58734"/>
                    <a:pt x="20263" y="58734"/>
                  </a:cubicBezTo>
                  <a:cubicBezTo>
                    <a:pt x="20809" y="58734"/>
                    <a:pt x="21533" y="58924"/>
                    <a:pt x="22418" y="59302"/>
                  </a:cubicBezTo>
                  <a:cubicBezTo>
                    <a:pt x="22308" y="59602"/>
                    <a:pt x="22204" y="59912"/>
                    <a:pt x="22084" y="60217"/>
                  </a:cubicBezTo>
                  <a:cubicBezTo>
                    <a:pt x="21913" y="60649"/>
                    <a:pt x="21731" y="61077"/>
                    <a:pt x="21554" y="61507"/>
                  </a:cubicBezTo>
                  <a:cubicBezTo>
                    <a:pt x="21855" y="61039"/>
                    <a:pt x="22195" y="60589"/>
                    <a:pt x="22449" y="60097"/>
                  </a:cubicBezTo>
                  <a:cubicBezTo>
                    <a:pt x="22909" y="59203"/>
                    <a:pt x="22797" y="58964"/>
                    <a:pt x="21797" y="58713"/>
                  </a:cubicBezTo>
                  <a:cubicBezTo>
                    <a:pt x="21039" y="58522"/>
                    <a:pt x="20263" y="58399"/>
                    <a:pt x="19466" y="58241"/>
                  </a:cubicBezTo>
                  <a:cubicBezTo>
                    <a:pt x="19434" y="57616"/>
                    <a:pt x="19381" y="57051"/>
                    <a:pt x="19382" y="56487"/>
                  </a:cubicBezTo>
                  <a:cubicBezTo>
                    <a:pt x="19387" y="54268"/>
                    <a:pt x="19308" y="52045"/>
                    <a:pt x="19445" y="49834"/>
                  </a:cubicBezTo>
                  <a:cubicBezTo>
                    <a:pt x="19679" y="46072"/>
                    <a:pt x="20184" y="42328"/>
                    <a:pt x="20103" y="38545"/>
                  </a:cubicBezTo>
                  <a:cubicBezTo>
                    <a:pt x="20063" y="36612"/>
                    <a:pt x="20012" y="34675"/>
                    <a:pt x="20091" y="32745"/>
                  </a:cubicBezTo>
                  <a:cubicBezTo>
                    <a:pt x="20202" y="30024"/>
                    <a:pt x="20423" y="27309"/>
                    <a:pt x="20606" y="24591"/>
                  </a:cubicBezTo>
                  <a:cubicBezTo>
                    <a:pt x="20803" y="21751"/>
                    <a:pt x="21004" y="18912"/>
                    <a:pt x="21206" y="16072"/>
                  </a:cubicBezTo>
                  <a:cubicBezTo>
                    <a:pt x="21219" y="15884"/>
                    <a:pt x="21273" y="15699"/>
                    <a:pt x="21291" y="15509"/>
                  </a:cubicBezTo>
                  <a:cubicBezTo>
                    <a:pt x="21341" y="14974"/>
                    <a:pt x="21418" y="14438"/>
                    <a:pt x="21420" y="13903"/>
                  </a:cubicBezTo>
                  <a:cubicBezTo>
                    <a:pt x="21425" y="12826"/>
                    <a:pt x="21010" y="12351"/>
                    <a:pt x="20010" y="12351"/>
                  </a:cubicBezTo>
                  <a:cubicBezTo>
                    <a:pt x="19936" y="12351"/>
                    <a:pt x="19859" y="12354"/>
                    <a:pt x="19778" y="12359"/>
                  </a:cubicBezTo>
                  <a:cubicBezTo>
                    <a:pt x="19214" y="12395"/>
                    <a:pt x="18656" y="12541"/>
                    <a:pt x="18100" y="12662"/>
                  </a:cubicBezTo>
                  <a:cubicBezTo>
                    <a:pt x="17747" y="12738"/>
                    <a:pt x="17397" y="12766"/>
                    <a:pt x="17050" y="12766"/>
                  </a:cubicBezTo>
                  <a:cubicBezTo>
                    <a:pt x="16730" y="12766"/>
                    <a:pt x="16412" y="12742"/>
                    <a:pt x="16096" y="12712"/>
                  </a:cubicBezTo>
                  <a:cubicBezTo>
                    <a:pt x="16031" y="11898"/>
                    <a:pt x="16793" y="11322"/>
                    <a:pt x="16444" y="10537"/>
                  </a:cubicBezTo>
                  <a:lnTo>
                    <a:pt x="16444" y="10537"/>
                  </a:lnTo>
                  <a:lnTo>
                    <a:pt x="15604" y="10681"/>
                  </a:lnTo>
                  <a:cubicBezTo>
                    <a:pt x="14902" y="9943"/>
                    <a:pt x="15089" y="9080"/>
                    <a:pt x="15155" y="8232"/>
                  </a:cubicBezTo>
                  <a:cubicBezTo>
                    <a:pt x="15189" y="7801"/>
                    <a:pt x="15221" y="7357"/>
                    <a:pt x="15154" y="6936"/>
                  </a:cubicBezTo>
                  <a:cubicBezTo>
                    <a:pt x="15032" y="6157"/>
                    <a:pt x="15109" y="5426"/>
                    <a:pt x="15432" y="4709"/>
                  </a:cubicBezTo>
                  <a:cubicBezTo>
                    <a:pt x="15666" y="4190"/>
                    <a:pt x="15865" y="3657"/>
                    <a:pt x="16091" y="3135"/>
                  </a:cubicBezTo>
                  <a:cubicBezTo>
                    <a:pt x="16543" y="2099"/>
                    <a:pt x="17092" y="1126"/>
                    <a:pt x="17930" y="286"/>
                  </a:cubicBezTo>
                  <a:cubicBezTo>
                    <a:pt x="18279" y="836"/>
                    <a:pt x="18312" y="1351"/>
                    <a:pt x="18198" y="1894"/>
                  </a:cubicBezTo>
                  <a:cubicBezTo>
                    <a:pt x="18080" y="2450"/>
                    <a:pt x="17995" y="3015"/>
                    <a:pt x="17851" y="3565"/>
                  </a:cubicBezTo>
                  <a:cubicBezTo>
                    <a:pt x="17657" y="4306"/>
                    <a:pt x="17728" y="5009"/>
                    <a:pt x="18046" y="5694"/>
                  </a:cubicBezTo>
                  <a:cubicBezTo>
                    <a:pt x="18532" y="6735"/>
                    <a:pt x="18198" y="7815"/>
                    <a:pt x="18196" y="8878"/>
                  </a:cubicBezTo>
                  <a:cubicBezTo>
                    <a:pt x="18196" y="9045"/>
                    <a:pt x="18048" y="9228"/>
                    <a:pt x="17932" y="9374"/>
                  </a:cubicBezTo>
                  <a:cubicBezTo>
                    <a:pt x="17617" y="9768"/>
                    <a:pt x="17282" y="10145"/>
                    <a:pt x="16955" y="10530"/>
                  </a:cubicBezTo>
                  <a:lnTo>
                    <a:pt x="16976" y="10511"/>
                  </a:lnTo>
                  <a:cubicBezTo>
                    <a:pt x="17070" y="10531"/>
                    <a:pt x="17209" y="10588"/>
                    <a:pt x="17282" y="10588"/>
                  </a:cubicBezTo>
                  <a:cubicBezTo>
                    <a:pt x="17301" y="10588"/>
                    <a:pt x="17315" y="10584"/>
                    <a:pt x="17323" y="10575"/>
                  </a:cubicBezTo>
                  <a:cubicBezTo>
                    <a:pt x="18005" y="9786"/>
                    <a:pt x="18774" y="9032"/>
                    <a:pt x="18523" y="7826"/>
                  </a:cubicBezTo>
                  <a:cubicBezTo>
                    <a:pt x="18478" y="7619"/>
                    <a:pt x="18577" y="7385"/>
                    <a:pt x="18563" y="7166"/>
                  </a:cubicBezTo>
                  <a:cubicBezTo>
                    <a:pt x="18537" y="6728"/>
                    <a:pt x="18587" y="6241"/>
                    <a:pt x="18413" y="5863"/>
                  </a:cubicBezTo>
                  <a:cubicBezTo>
                    <a:pt x="17955" y="4873"/>
                    <a:pt x="18045" y="3907"/>
                    <a:pt x="18276" y="2900"/>
                  </a:cubicBezTo>
                  <a:cubicBezTo>
                    <a:pt x="18415" y="2289"/>
                    <a:pt x="18495" y="1648"/>
                    <a:pt x="18480" y="1024"/>
                  </a:cubicBezTo>
                  <a:cubicBezTo>
                    <a:pt x="18472" y="684"/>
                    <a:pt x="18296" y="183"/>
                    <a:pt x="18041" y="51"/>
                  </a:cubicBezTo>
                  <a:cubicBezTo>
                    <a:pt x="17973" y="16"/>
                    <a:pt x="17911" y="0"/>
                    <a:pt x="17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129"/>
            <p:cNvSpPr/>
            <p:nvPr/>
          </p:nvSpPr>
          <p:spPr>
            <a:xfrm>
              <a:off x="2060950" y="2406925"/>
              <a:ext cx="61225" cy="12175"/>
            </a:xfrm>
            <a:custGeom>
              <a:avLst/>
              <a:gdLst/>
              <a:ahLst/>
              <a:cxnLst/>
              <a:rect l="l" t="t" r="r" b="b"/>
              <a:pathLst>
                <a:path w="2449" h="487" extrusionOk="0">
                  <a:moveTo>
                    <a:pt x="1" y="1"/>
                  </a:moveTo>
                  <a:cubicBezTo>
                    <a:pt x="592" y="330"/>
                    <a:pt x="1058" y="486"/>
                    <a:pt x="1444" y="486"/>
                  </a:cubicBezTo>
                  <a:cubicBezTo>
                    <a:pt x="1847" y="486"/>
                    <a:pt x="2164" y="318"/>
                    <a:pt x="2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129"/>
            <p:cNvSpPr/>
            <p:nvPr/>
          </p:nvSpPr>
          <p:spPr>
            <a:xfrm>
              <a:off x="2021700" y="2431850"/>
              <a:ext cx="23250" cy="55450"/>
            </a:xfrm>
            <a:custGeom>
              <a:avLst/>
              <a:gdLst/>
              <a:ahLst/>
              <a:cxnLst/>
              <a:rect l="l" t="t" r="r" b="b"/>
              <a:pathLst>
                <a:path w="930" h="2218" extrusionOk="0">
                  <a:moveTo>
                    <a:pt x="391" y="0"/>
                  </a:moveTo>
                  <a:lnTo>
                    <a:pt x="272" y="13"/>
                  </a:lnTo>
                  <a:lnTo>
                    <a:pt x="0" y="2217"/>
                  </a:lnTo>
                  <a:cubicBezTo>
                    <a:pt x="923" y="1102"/>
                    <a:pt x="930" y="1079"/>
                    <a:pt x="622" y="326"/>
                  </a:cubicBezTo>
                  <a:lnTo>
                    <a:pt x="622" y="326"/>
                  </a:lnTo>
                  <a:cubicBezTo>
                    <a:pt x="590" y="591"/>
                    <a:pt x="566" y="795"/>
                    <a:pt x="542" y="998"/>
                  </a:cubicBezTo>
                  <a:lnTo>
                    <a:pt x="492" y="994"/>
                  </a:lnTo>
                  <a:cubicBezTo>
                    <a:pt x="458" y="663"/>
                    <a:pt x="425" y="331"/>
                    <a:pt x="3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129"/>
            <p:cNvSpPr/>
            <p:nvPr/>
          </p:nvSpPr>
          <p:spPr>
            <a:xfrm>
              <a:off x="2110125" y="2483100"/>
              <a:ext cx="13400" cy="73100"/>
            </a:xfrm>
            <a:custGeom>
              <a:avLst/>
              <a:gdLst/>
              <a:ahLst/>
              <a:cxnLst/>
              <a:rect l="l" t="t" r="r" b="b"/>
              <a:pathLst>
                <a:path w="536" h="2924" extrusionOk="0">
                  <a:moveTo>
                    <a:pt x="1" y="1"/>
                  </a:moveTo>
                  <a:lnTo>
                    <a:pt x="1" y="1"/>
                  </a:lnTo>
                  <a:cubicBezTo>
                    <a:pt x="122" y="975"/>
                    <a:pt x="244" y="1949"/>
                    <a:pt x="365" y="2924"/>
                  </a:cubicBezTo>
                  <a:cubicBezTo>
                    <a:pt x="535" y="1894"/>
                    <a:pt x="486" y="91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129"/>
            <p:cNvSpPr/>
            <p:nvPr/>
          </p:nvSpPr>
          <p:spPr>
            <a:xfrm>
              <a:off x="2010675" y="2562075"/>
              <a:ext cx="21625" cy="51775"/>
            </a:xfrm>
            <a:custGeom>
              <a:avLst/>
              <a:gdLst/>
              <a:ahLst/>
              <a:cxnLst/>
              <a:rect l="l" t="t" r="r" b="b"/>
              <a:pathLst>
                <a:path w="865" h="2071" extrusionOk="0">
                  <a:moveTo>
                    <a:pt x="234" y="0"/>
                  </a:moveTo>
                  <a:lnTo>
                    <a:pt x="1" y="82"/>
                  </a:lnTo>
                  <a:cubicBezTo>
                    <a:pt x="224" y="744"/>
                    <a:pt x="448" y="1408"/>
                    <a:pt x="671" y="2070"/>
                  </a:cubicBezTo>
                  <a:lnTo>
                    <a:pt x="865" y="2008"/>
                  </a:lnTo>
                  <a:cubicBezTo>
                    <a:pt x="655" y="1339"/>
                    <a:pt x="444" y="669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129"/>
            <p:cNvSpPr/>
            <p:nvPr/>
          </p:nvSpPr>
          <p:spPr>
            <a:xfrm>
              <a:off x="2007450" y="2322900"/>
              <a:ext cx="13875" cy="44300"/>
            </a:xfrm>
            <a:custGeom>
              <a:avLst/>
              <a:gdLst/>
              <a:ahLst/>
              <a:cxnLst/>
              <a:rect l="l" t="t" r="r" b="b"/>
              <a:pathLst>
                <a:path w="555" h="1772" extrusionOk="0">
                  <a:moveTo>
                    <a:pt x="346" y="1"/>
                  </a:moveTo>
                  <a:cubicBezTo>
                    <a:pt x="1" y="625"/>
                    <a:pt x="71" y="1166"/>
                    <a:pt x="554" y="1772"/>
                  </a:cubicBezTo>
                  <a:cubicBezTo>
                    <a:pt x="485" y="1184"/>
                    <a:pt x="418" y="609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129"/>
            <p:cNvSpPr/>
            <p:nvPr/>
          </p:nvSpPr>
          <p:spPr>
            <a:xfrm>
              <a:off x="2069875" y="2391325"/>
              <a:ext cx="33225" cy="7350"/>
            </a:xfrm>
            <a:custGeom>
              <a:avLst/>
              <a:gdLst/>
              <a:ahLst/>
              <a:cxnLst/>
              <a:rect l="l" t="t" r="r" b="b"/>
              <a:pathLst>
                <a:path w="1329" h="294" extrusionOk="0">
                  <a:moveTo>
                    <a:pt x="0" y="1"/>
                  </a:moveTo>
                  <a:cubicBezTo>
                    <a:pt x="296" y="209"/>
                    <a:pt x="552" y="294"/>
                    <a:pt x="792" y="294"/>
                  </a:cubicBezTo>
                  <a:cubicBezTo>
                    <a:pt x="964" y="294"/>
                    <a:pt x="1128" y="250"/>
                    <a:pt x="1292" y="178"/>
                  </a:cubicBezTo>
                  <a:cubicBezTo>
                    <a:pt x="1313" y="111"/>
                    <a:pt x="1329" y="80"/>
                    <a:pt x="1328" y="51"/>
                  </a:cubicBezTo>
                  <a:cubicBezTo>
                    <a:pt x="1326" y="34"/>
                    <a:pt x="1298" y="3"/>
                    <a:pt x="1282" y="3"/>
                  </a:cubicBezTo>
                  <a:cubicBezTo>
                    <a:pt x="903" y="1"/>
                    <a:pt x="525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129"/>
            <p:cNvSpPr/>
            <p:nvPr/>
          </p:nvSpPr>
          <p:spPr>
            <a:xfrm>
              <a:off x="2132975" y="2319800"/>
              <a:ext cx="11650" cy="52400"/>
            </a:xfrm>
            <a:custGeom>
              <a:avLst/>
              <a:gdLst/>
              <a:ahLst/>
              <a:cxnLst/>
              <a:rect l="l" t="t" r="r" b="b"/>
              <a:pathLst>
                <a:path w="466" h="2096" extrusionOk="0">
                  <a:moveTo>
                    <a:pt x="164" y="0"/>
                  </a:moveTo>
                  <a:lnTo>
                    <a:pt x="164" y="0"/>
                  </a:lnTo>
                  <a:cubicBezTo>
                    <a:pt x="114" y="634"/>
                    <a:pt x="65" y="1268"/>
                    <a:pt x="0" y="2095"/>
                  </a:cubicBezTo>
                  <a:cubicBezTo>
                    <a:pt x="466" y="1294"/>
                    <a:pt x="439" y="641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129"/>
            <p:cNvSpPr/>
            <p:nvPr/>
          </p:nvSpPr>
          <p:spPr>
            <a:xfrm>
              <a:off x="1997475" y="2539075"/>
              <a:ext cx="11650" cy="47400"/>
            </a:xfrm>
            <a:custGeom>
              <a:avLst/>
              <a:gdLst/>
              <a:ahLst/>
              <a:cxnLst/>
              <a:rect l="l" t="t" r="r" b="b"/>
              <a:pathLst>
                <a:path w="466" h="1896" extrusionOk="0">
                  <a:moveTo>
                    <a:pt x="229" y="1"/>
                  </a:moveTo>
                  <a:lnTo>
                    <a:pt x="1" y="29"/>
                  </a:lnTo>
                  <a:lnTo>
                    <a:pt x="239" y="1895"/>
                  </a:lnTo>
                  <a:lnTo>
                    <a:pt x="465" y="1867"/>
                  </a:lnTo>
                  <a:cubicBezTo>
                    <a:pt x="386" y="1244"/>
                    <a:pt x="308" y="622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129"/>
            <p:cNvSpPr/>
            <p:nvPr/>
          </p:nvSpPr>
          <p:spPr>
            <a:xfrm>
              <a:off x="2023300" y="2335200"/>
              <a:ext cx="9350" cy="21100"/>
            </a:xfrm>
            <a:custGeom>
              <a:avLst/>
              <a:gdLst/>
              <a:ahLst/>
              <a:cxnLst/>
              <a:rect l="l" t="t" r="r" b="b"/>
              <a:pathLst>
                <a:path w="374" h="844" extrusionOk="0">
                  <a:moveTo>
                    <a:pt x="114" y="0"/>
                  </a:moveTo>
                  <a:lnTo>
                    <a:pt x="1" y="70"/>
                  </a:lnTo>
                  <a:lnTo>
                    <a:pt x="214" y="844"/>
                  </a:lnTo>
                  <a:lnTo>
                    <a:pt x="343" y="829"/>
                  </a:lnTo>
                  <a:cubicBezTo>
                    <a:pt x="343" y="683"/>
                    <a:pt x="373" y="528"/>
                    <a:pt x="335" y="392"/>
                  </a:cubicBezTo>
                  <a:cubicBezTo>
                    <a:pt x="295" y="252"/>
                    <a:pt x="190" y="13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129"/>
            <p:cNvSpPr/>
            <p:nvPr/>
          </p:nvSpPr>
          <p:spPr>
            <a:xfrm>
              <a:off x="2126550" y="2508100"/>
              <a:ext cx="6425" cy="22400"/>
            </a:xfrm>
            <a:custGeom>
              <a:avLst/>
              <a:gdLst/>
              <a:ahLst/>
              <a:cxnLst/>
              <a:rect l="l" t="t" r="r" b="b"/>
              <a:pathLst>
                <a:path w="257" h="896" extrusionOk="0">
                  <a:moveTo>
                    <a:pt x="204" y="1"/>
                  </a:moveTo>
                  <a:lnTo>
                    <a:pt x="0" y="26"/>
                  </a:lnTo>
                  <a:cubicBezTo>
                    <a:pt x="16" y="316"/>
                    <a:pt x="33" y="605"/>
                    <a:pt x="50" y="895"/>
                  </a:cubicBezTo>
                  <a:lnTo>
                    <a:pt x="256" y="878"/>
                  </a:lnTo>
                  <a:cubicBezTo>
                    <a:pt x="239" y="586"/>
                    <a:pt x="222" y="293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129"/>
            <p:cNvSpPr/>
            <p:nvPr/>
          </p:nvSpPr>
          <p:spPr>
            <a:xfrm>
              <a:off x="2057750" y="814325"/>
              <a:ext cx="51375" cy="168625"/>
            </a:xfrm>
            <a:custGeom>
              <a:avLst/>
              <a:gdLst/>
              <a:ahLst/>
              <a:cxnLst/>
              <a:rect l="l" t="t" r="r" b="b"/>
              <a:pathLst>
                <a:path w="2055" h="6745" extrusionOk="0">
                  <a:moveTo>
                    <a:pt x="1399" y="0"/>
                  </a:moveTo>
                  <a:cubicBezTo>
                    <a:pt x="1225" y="327"/>
                    <a:pt x="1157" y="639"/>
                    <a:pt x="1182" y="945"/>
                  </a:cubicBezTo>
                  <a:cubicBezTo>
                    <a:pt x="1285" y="2205"/>
                    <a:pt x="1405" y="3463"/>
                    <a:pt x="1542" y="4719"/>
                  </a:cubicBezTo>
                  <a:cubicBezTo>
                    <a:pt x="1599" y="5246"/>
                    <a:pt x="1754" y="5770"/>
                    <a:pt x="1449" y="6265"/>
                  </a:cubicBezTo>
                  <a:cubicBezTo>
                    <a:pt x="819" y="6123"/>
                    <a:pt x="749" y="6086"/>
                    <a:pt x="590" y="5648"/>
                  </a:cubicBezTo>
                  <a:cubicBezTo>
                    <a:pt x="323" y="4915"/>
                    <a:pt x="295" y="4161"/>
                    <a:pt x="439" y="3399"/>
                  </a:cubicBezTo>
                  <a:cubicBezTo>
                    <a:pt x="625" y="2412"/>
                    <a:pt x="816" y="1427"/>
                    <a:pt x="1004" y="441"/>
                  </a:cubicBezTo>
                  <a:lnTo>
                    <a:pt x="779" y="382"/>
                  </a:lnTo>
                  <a:cubicBezTo>
                    <a:pt x="408" y="1702"/>
                    <a:pt x="1" y="3020"/>
                    <a:pt x="30" y="4420"/>
                  </a:cubicBezTo>
                  <a:cubicBezTo>
                    <a:pt x="43" y="4893"/>
                    <a:pt x="123" y="5363"/>
                    <a:pt x="270" y="5813"/>
                  </a:cubicBezTo>
                  <a:cubicBezTo>
                    <a:pt x="361" y="6093"/>
                    <a:pt x="584" y="6372"/>
                    <a:pt x="823" y="6551"/>
                  </a:cubicBezTo>
                  <a:cubicBezTo>
                    <a:pt x="996" y="6681"/>
                    <a:pt x="1170" y="6744"/>
                    <a:pt x="1327" y="6744"/>
                  </a:cubicBezTo>
                  <a:cubicBezTo>
                    <a:pt x="1604" y="6744"/>
                    <a:pt x="1831" y="6551"/>
                    <a:pt x="1921" y="6187"/>
                  </a:cubicBezTo>
                  <a:cubicBezTo>
                    <a:pt x="2024" y="5771"/>
                    <a:pt x="2055" y="5297"/>
                    <a:pt x="1965" y="4882"/>
                  </a:cubicBezTo>
                  <a:cubicBezTo>
                    <a:pt x="1654" y="3450"/>
                    <a:pt x="1489" y="2008"/>
                    <a:pt x="1497" y="544"/>
                  </a:cubicBezTo>
                  <a:cubicBezTo>
                    <a:pt x="1498" y="363"/>
                    <a:pt x="1433" y="182"/>
                    <a:pt x="1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129"/>
            <p:cNvSpPr/>
            <p:nvPr/>
          </p:nvSpPr>
          <p:spPr>
            <a:xfrm>
              <a:off x="2117175" y="939925"/>
              <a:ext cx="40350" cy="131475"/>
            </a:xfrm>
            <a:custGeom>
              <a:avLst/>
              <a:gdLst/>
              <a:ahLst/>
              <a:cxnLst/>
              <a:rect l="l" t="t" r="r" b="b"/>
              <a:pathLst>
                <a:path w="1614" h="5259" extrusionOk="0">
                  <a:moveTo>
                    <a:pt x="914" y="1210"/>
                  </a:moveTo>
                  <a:lnTo>
                    <a:pt x="914" y="1210"/>
                  </a:lnTo>
                  <a:cubicBezTo>
                    <a:pt x="1396" y="2284"/>
                    <a:pt x="1361" y="4193"/>
                    <a:pt x="827" y="4886"/>
                  </a:cubicBezTo>
                  <a:lnTo>
                    <a:pt x="827" y="4885"/>
                  </a:lnTo>
                  <a:cubicBezTo>
                    <a:pt x="311" y="3627"/>
                    <a:pt x="635" y="2455"/>
                    <a:pt x="914" y="1210"/>
                  </a:cubicBezTo>
                  <a:close/>
                  <a:moveTo>
                    <a:pt x="1213" y="1"/>
                  </a:moveTo>
                  <a:lnTo>
                    <a:pt x="970" y="2"/>
                  </a:lnTo>
                  <a:cubicBezTo>
                    <a:pt x="466" y="1443"/>
                    <a:pt x="1" y="2893"/>
                    <a:pt x="262" y="4476"/>
                  </a:cubicBezTo>
                  <a:cubicBezTo>
                    <a:pt x="283" y="4598"/>
                    <a:pt x="317" y="4748"/>
                    <a:pt x="400" y="4824"/>
                  </a:cubicBezTo>
                  <a:cubicBezTo>
                    <a:pt x="596" y="5000"/>
                    <a:pt x="815" y="5235"/>
                    <a:pt x="1043" y="5258"/>
                  </a:cubicBezTo>
                  <a:cubicBezTo>
                    <a:pt x="1047" y="5259"/>
                    <a:pt x="1050" y="5259"/>
                    <a:pt x="1053" y="5259"/>
                  </a:cubicBezTo>
                  <a:cubicBezTo>
                    <a:pt x="1192" y="5259"/>
                    <a:pt x="1421" y="4956"/>
                    <a:pt x="1499" y="4752"/>
                  </a:cubicBezTo>
                  <a:cubicBezTo>
                    <a:pt x="1597" y="4495"/>
                    <a:pt x="1613" y="4192"/>
                    <a:pt x="1602" y="3911"/>
                  </a:cubicBezTo>
                  <a:cubicBezTo>
                    <a:pt x="1566" y="3059"/>
                    <a:pt x="1513" y="2208"/>
                    <a:pt x="1436" y="1359"/>
                  </a:cubicBezTo>
                  <a:cubicBezTo>
                    <a:pt x="1396" y="902"/>
                    <a:pt x="1290" y="454"/>
                    <a:pt x="1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129"/>
            <p:cNvSpPr/>
            <p:nvPr/>
          </p:nvSpPr>
          <p:spPr>
            <a:xfrm>
              <a:off x="2061000" y="1302650"/>
              <a:ext cx="40275" cy="127475"/>
            </a:xfrm>
            <a:custGeom>
              <a:avLst/>
              <a:gdLst/>
              <a:ahLst/>
              <a:cxnLst/>
              <a:rect l="l" t="t" r="r" b="b"/>
              <a:pathLst>
                <a:path w="1611" h="5099" extrusionOk="0">
                  <a:moveTo>
                    <a:pt x="857" y="1215"/>
                  </a:moveTo>
                  <a:cubicBezTo>
                    <a:pt x="1037" y="2494"/>
                    <a:pt x="1610" y="3592"/>
                    <a:pt x="1054" y="4766"/>
                  </a:cubicBezTo>
                  <a:cubicBezTo>
                    <a:pt x="268" y="4185"/>
                    <a:pt x="175" y="2809"/>
                    <a:pt x="857" y="1215"/>
                  </a:cubicBezTo>
                  <a:close/>
                  <a:moveTo>
                    <a:pt x="1029" y="1"/>
                  </a:moveTo>
                  <a:cubicBezTo>
                    <a:pt x="909" y="122"/>
                    <a:pt x="738" y="220"/>
                    <a:pt x="684" y="362"/>
                  </a:cubicBezTo>
                  <a:cubicBezTo>
                    <a:pt x="246" y="1521"/>
                    <a:pt x="1" y="2716"/>
                    <a:pt x="132" y="3962"/>
                  </a:cubicBezTo>
                  <a:cubicBezTo>
                    <a:pt x="154" y="4176"/>
                    <a:pt x="196" y="4427"/>
                    <a:pt x="324" y="4581"/>
                  </a:cubicBezTo>
                  <a:cubicBezTo>
                    <a:pt x="508" y="4801"/>
                    <a:pt x="769" y="5074"/>
                    <a:pt x="1018" y="5097"/>
                  </a:cubicBezTo>
                  <a:cubicBezTo>
                    <a:pt x="1032" y="5098"/>
                    <a:pt x="1047" y="5099"/>
                    <a:pt x="1061" y="5099"/>
                  </a:cubicBezTo>
                  <a:cubicBezTo>
                    <a:pt x="1385" y="5099"/>
                    <a:pt x="1536" y="4752"/>
                    <a:pt x="1543" y="4433"/>
                  </a:cubicBezTo>
                  <a:cubicBezTo>
                    <a:pt x="1558" y="3840"/>
                    <a:pt x="1577" y="3237"/>
                    <a:pt x="1502" y="2651"/>
                  </a:cubicBezTo>
                  <a:cubicBezTo>
                    <a:pt x="1392" y="1783"/>
                    <a:pt x="1199" y="925"/>
                    <a:pt x="10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129"/>
            <p:cNvSpPr/>
            <p:nvPr/>
          </p:nvSpPr>
          <p:spPr>
            <a:xfrm>
              <a:off x="2193975" y="1249150"/>
              <a:ext cx="12175" cy="146200"/>
            </a:xfrm>
            <a:custGeom>
              <a:avLst/>
              <a:gdLst/>
              <a:ahLst/>
              <a:cxnLst/>
              <a:rect l="l" t="t" r="r" b="b"/>
              <a:pathLst>
                <a:path w="487" h="5848" extrusionOk="0">
                  <a:moveTo>
                    <a:pt x="235" y="1"/>
                  </a:moveTo>
                  <a:cubicBezTo>
                    <a:pt x="157" y="1950"/>
                    <a:pt x="79" y="3898"/>
                    <a:pt x="1" y="5847"/>
                  </a:cubicBezTo>
                  <a:cubicBezTo>
                    <a:pt x="383" y="3910"/>
                    <a:pt x="486" y="196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129"/>
            <p:cNvSpPr/>
            <p:nvPr/>
          </p:nvSpPr>
          <p:spPr>
            <a:xfrm>
              <a:off x="2005275" y="1197300"/>
              <a:ext cx="13625" cy="130575"/>
            </a:xfrm>
            <a:custGeom>
              <a:avLst/>
              <a:gdLst/>
              <a:ahLst/>
              <a:cxnLst/>
              <a:rect l="l" t="t" r="r" b="b"/>
              <a:pathLst>
                <a:path w="545" h="5223" extrusionOk="0">
                  <a:moveTo>
                    <a:pt x="545" y="0"/>
                  </a:moveTo>
                  <a:lnTo>
                    <a:pt x="545" y="0"/>
                  </a:lnTo>
                  <a:cubicBezTo>
                    <a:pt x="93" y="1560"/>
                    <a:pt x="0" y="4463"/>
                    <a:pt x="256" y="5223"/>
                  </a:cubicBezTo>
                  <a:cubicBezTo>
                    <a:pt x="354" y="3453"/>
                    <a:pt x="450" y="1727"/>
                    <a:pt x="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129"/>
            <p:cNvSpPr/>
            <p:nvPr/>
          </p:nvSpPr>
          <p:spPr>
            <a:xfrm>
              <a:off x="2120625" y="1592550"/>
              <a:ext cx="11875" cy="116750"/>
            </a:xfrm>
            <a:custGeom>
              <a:avLst/>
              <a:gdLst/>
              <a:ahLst/>
              <a:cxnLst/>
              <a:rect l="l" t="t" r="r" b="b"/>
              <a:pathLst>
                <a:path w="475" h="4670" extrusionOk="0">
                  <a:moveTo>
                    <a:pt x="243" y="1"/>
                  </a:moveTo>
                  <a:lnTo>
                    <a:pt x="1" y="42"/>
                  </a:lnTo>
                  <a:cubicBezTo>
                    <a:pt x="79" y="1585"/>
                    <a:pt x="158" y="3127"/>
                    <a:pt x="236" y="4669"/>
                  </a:cubicBezTo>
                  <a:lnTo>
                    <a:pt x="474" y="4658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129"/>
            <p:cNvSpPr/>
            <p:nvPr/>
          </p:nvSpPr>
          <p:spPr>
            <a:xfrm>
              <a:off x="2005825" y="998725"/>
              <a:ext cx="6150" cy="103150"/>
            </a:xfrm>
            <a:custGeom>
              <a:avLst/>
              <a:gdLst/>
              <a:ahLst/>
              <a:cxnLst/>
              <a:rect l="l" t="t" r="r" b="b"/>
              <a:pathLst>
                <a:path w="246" h="4126" extrusionOk="0">
                  <a:moveTo>
                    <a:pt x="246" y="1"/>
                  </a:moveTo>
                  <a:lnTo>
                    <a:pt x="54" y="37"/>
                  </a:lnTo>
                  <a:cubicBezTo>
                    <a:pt x="46" y="1401"/>
                    <a:pt x="1" y="2767"/>
                    <a:pt x="246" y="4126"/>
                  </a:cubicBezTo>
                  <a:lnTo>
                    <a:pt x="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129"/>
            <p:cNvSpPr/>
            <p:nvPr/>
          </p:nvSpPr>
          <p:spPr>
            <a:xfrm>
              <a:off x="2223475" y="825375"/>
              <a:ext cx="13550" cy="79875"/>
            </a:xfrm>
            <a:custGeom>
              <a:avLst/>
              <a:gdLst/>
              <a:ahLst/>
              <a:cxnLst/>
              <a:rect l="l" t="t" r="r" b="b"/>
              <a:pathLst>
                <a:path w="542" h="3195" extrusionOk="0">
                  <a:moveTo>
                    <a:pt x="542" y="0"/>
                  </a:moveTo>
                  <a:lnTo>
                    <a:pt x="542" y="0"/>
                  </a:lnTo>
                  <a:cubicBezTo>
                    <a:pt x="26" y="1462"/>
                    <a:pt x="1" y="1955"/>
                    <a:pt x="302" y="3194"/>
                  </a:cubicBezTo>
                  <a:cubicBezTo>
                    <a:pt x="388" y="2055"/>
                    <a:pt x="465" y="1028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129"/>
            <p:cNvSpPr/>
            <p:nvPr/>
          </p:nvSpPr>
          <p:spPr>
            <a:xfrm>
              <a:off x="2023025" y="1224350"/>
              <a:ext cx="3700" cy="78100"/>
            </a:xfrm>
            <a:custGeom>
              <a:avLst/>
              <a:gdLst/>
              <a:ahLst/>
              <a:cxnLst/>
              <a:rect l="l" t="t" r="r" b="b"/>
              <a:pathLst>
                <a:path w="148" h="3124" extrusionOk="0">
                  <a:moveTo>
                    <a:pt x="0" y="1"/>
                  </a:moveTo>
                  <a:lnTo>
                    <a:pt x="0" y="3120"/>
                  </a:lnTo>
                  <a:lnTo>
                    <a:pt x="148" y="3124"/>
                  </a:lnTo>
                  <a:lnTo>
                    <a:pt x="148" y="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129"/>
            <p:cNvSpPr/>
            <p:nvPr/>
          </p:nvSpPr>
          <p:spPr>
            <a:xfrm>
              <a:off x="2136025" y="1604100"/>
              <a:ext cx="10525" cy="69600"/>
            </a:xfrm>
            <a:custGeom>
              <a:avLst/>
              <a:gdLst/>
              <a:ahLst/>
              <a:cxnLst/>
              <a:rect l="l" t="t" r="r" b="b"/>
              <a:pathLst>
                <a:path w="421" h="2784" extrusionOk="0">
                  <a:moveTo>
                    <a:pt x="222" y="1"/>
                  </a:moveTo>
                  <a:lnTo>
                    <a:pt x="1" y="16"/>
                  </a:lnTo>
                  <a:cubicBezTo>
                    <a:pt x="73" y="939"/>
                    <a:pt x="146" y="1862"/>
                    <a:pt x="217" y="2784"/>
                  </a:cubicBezTo>
                  <a:lnTo>
                    <a:pt x="421" y="2770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129"/>
            <p:cNvSpPr/>
            <p:nvPr/>
          </p:nvSpPr>
          <p:spPr>
            <a:xfrm>
              <a:off x="2185975" y="1257300"/>
              <a:ext cx="6775" cy="70800"/>
            </a:xfrm>
            <a:custGeom>
              <a:avLst/>
              <a:gdLst/>
              <a:ahLst/>
              <a:cxnLst/>
              <a:rect l="l" t="t" r="r" b="b"/>
              <a:pathLst>
                <a:path w="271" h="2832" extrusionOk="0">
                  <a:moveTo>
                    <a:pt x="271" y="1"/>
                  </a:moveTo>
                  <a:cubicBezTo>
                    <a:pt x="0" y="901"/>
                    <a:pt x="21" y="2082"/>
                    <a:pt x="271" y="2832"/>
                  </a:cubicBezTo>
                  <a:lnTo>
                    <a:pt x="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129"/>
            <p:cNvSpPr/>
            <p:nvPr/>
          </p:nvSpPr>
          <p:spPr>
            <a:xfrm>
              <a:off x="2179775" y="1510375"/>
              <a:ext cx="3100" cy="66625"/>
            </a:xfrm>
            <a:custGeom>
              <a:avLst/>
              <a:gdLst/>
              <a:ahLst/>
              <a:cxnLst/>
              <a:rect l="l" t="t" r="r" b="b"/>
              <a:pathLst>
                <a:path w="124" h="2665" extrusionOk="0">
                  <a:moveTo>
                    <a:pt x="0" y="0"/>
                  </a:moveTo>
                  <a:lnTo>
                    <a:pt x="0" y="2665"/>
                  </a:lnTo>
                  <a:lnTo>
                    <a:pt x="124" y="2665"/>
                  </a:lnTo>
                  <a:lnTo>
                    <a:pt x="12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129"/>
            <p:cNvSpPr/>
            <p:nvPr/>
          </p:nvSpPr>
          <p:spPr>
            <a:xfrm>
              <a:off x="2023650" y="1019775"/>
              <a:ext cx="7800" cy="62325"/>
            </a:xfrm>
            <a:custGeom>
              <a:avLst/>
              <a:gdLst/>
              <a:ahLst/>
              <a:cxnLst/>
              <a:rect l="l" t="t" r="r" b="b"/>
              <a:pathLst>
                <a:path w="312" h="2493" extrusionOk="0">
                  <a:moveTo>
                    <a:pt x="312" y="0"/>
                  </a:moveTo>
                  <a:cubicBezTo>
                    <a:pt x="162" y="837"/>
                    <a:pt x="0" y="1667"/>
                    <a:pt x="312" y="2492"/>
                  </a:cubicBezTo>
                  <a:lnTo>
                    <a:pt x="3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129"/>
            <p:cNvSpPr/>
            <p:nvPr/>
          </p:nvSpPr>
          <p:spPr>
            <a:xfrm>
              <a:off x="2217925" y="976625"/>
              <a:ext cx="3000" cy="64425"/>
            </a:xfrm>
            <a:custGeom>
              <a:avLst/>
              <a:gdLst/>
              <a:ahLst/>
              <a:cxnLst/>
              <a:rect l="l" t="t" r="r" b="b"/>
              <a:pathLst>
                <a:path w="120" h="2577" extrusionOk="0">
                  <a:moveTo>
                    <a:pt x="1" y="0"/>
                  </a:moveTo>
                  <a:lnTo>
                    <a:pt x="1" y="2577"/>
                  </a:lnTo>
                  <a:lnTo>
                    <a:pt x="120" y="2577"/>
                  </a:lnTo>
                  <a:lnTo>
                    <a:pt x="120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129"/>
            <p:cNvSpPr/>
            <p:nvPr/>
          </p:nvSpPr>
          <p:spPr>
            <a:xfrm>
              <a:off x="2204900" y="970375"/>
              <a:ext cx="2750" cy="60650"/>
            </a:xfrm>
            <a:custGeom>
              <a:avLst/>
              <a:gdLst/>
              <a:ahLst/>
              <a:cxnLst/>
              <a:rect l="l" t="t" r="r" b="b"/>
              <a:pathLst>
                <a:path w="110" h="2426" extrusionOk="0">
                  <a:moveTo>
                    <a:pt x="1" y="0"/>
                  </a:moveTo>
                  <a:lnTo>
                    <a:pt x="1" y="2426"/>
                  </a:lnTo>
                  <a:lnTo>
                    <a:pt x="110" y="2425"/>
                  </a:lnTo>
                  <a:lnTo>
                    <a:pt x="110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129"/>
            <p:cNvSpPr/>
            <p:nvPr/>
          </p:nvSpPr>
          <p:spPr>
            <a:xfrm>
              <a:off x="2217125" y="826125"/>
              <a:ext cx="9225" cy="45575"/>
            </a:xfrm>
            <a:custGeom>
              <a:avLst/>
              <a:gdLst/>
              <a:ahLst/>
              <a:cxnLst/>
              <a:rect l="l" t="t" r="r" b="b"/>
              <a:pathLst>
                <a:path w="369" h="1823" extrusionOk="0">
                  <a:moveTo>
                    <a:pt x="156" y="1"/>
                  </a:moveTo>
                  <a:cubicBezTo>
                    <a:pt x="104" y="603"/>
                    <a:pt x="52" y="1204"/>
                    <a:pt x="1" y="1807"/>
                  </a:cubicBezTo>
                  <a:lnTo>
                    <a:pt x="197" y="1823"/>
                  </a:lnTo>
                  <a:lnTo>
                    <a:pt x="369" y="18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129"/>
            <p:cNvSpPr/>
            <p:nvPr/>
          </p:nvSpPr>
          <p:spPr>
            <a:xfrm>
              <a:off x="2024050" y="820775"/>
              <a:ext cx="2850" cy="43025"/>
            </a:xfrm>
            <a:custGeom>
              <a:avLst/>
              <a:gdLst/>
              <a:ahLst/>
              <a:cxnLst/>
              <a:rect l="l" t="t" r="r" b="b"/>
              <a:pathLst>
                <a:path w="114" h="1721" extrusionOk="0">
                  <a:moveTo>
                    <a:pt x="0" y="1"/>
                  </a:moveTo>
                  <a:lnTo>
                    <a:pt x="0" y="1720"/>
                  </a:lnTo>
                  <a:lnTo>
                    <a:pt x="113" y="1721"/>
                  </a:lnTo>
                  <a:lnTo>
                    <a:pt x="113" y="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129"/>
            <p:cNvSpPr/>
            <p:nvPr/>
          </p:nvSpPr>
          <p:spPr>
            <a:xfrm>
              <a:off x="2045100" y="1597925"/>
              <a:ext cx="7025" cy="33575"/>
            </a:xfrm>
            <a:custGeom>
              <a:avLst/>
              <a:gdLst/>
              <a:ahLst/>
              <a:cxnLst/>
              <a:rect l="l" t="t" r="r" b="b"/>
              <a:pathLst>
                <a:path w="281" h="1343" extrusionOk="0">
                  <a:moveTo>
                    <a:pt x="213" y="1"/>
                  </a:moveTo>
                  <a:lnTo>
                    <a:pt x="1" y="12"/>
                  </a:lnTo>
                  <a:lnTo>
                    <a:pt x="64" y="1343"/>
                  </a:lnTo>
                  <a:lnTo>
                    <a:pt x="280" y="1343"/>
                  </a:lnTo>
                  <a:cubicBezTo>
                    <a:pt x="258" y="895"/>
                    <a:pt x="235" y="448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129"/>
            <p:cNvSpPr/>
            <p:nvPr/>
          </p:nvSpPr>
          <p:spPr>
            <a:xfrm>
              <a:off x="2165925" y="826925"/>
              <a:ext cx="2750" cy="28775"/>
            </a:xfrm>
            <a:custGeom>
              <a:avLst/>
              <a:gdLst/>
              <a:ahLst/>
              <a:cxnLst/>
              <a:rect l="l" t="t" r="r" b="b"/>
              <a:pathLst>
                <a:path w="110" h="1151" extrusionOk="0">
                  <a:moveTo>
                    <a:pt x="109" y="0"/>
                  </a:moveTo>
                  <a:lnTo>
                    <a:pt x="1" y="4"/>
                  </a:lnTo>
                  <a:lnTo>
                    <a:pt x="1" y="1151"/>
                  </a:lnTo>
                  <a:lnTo>
                    <a:pt x="109" y="1147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129"/>
            <p:cNvSpPr/>
            <p:nvPr/>
          </p:nvSpPr>
          <p:spPr>
            <a:xfrm>
              <a:off x="1946700" y="1988000"/>
              <a:ext cx="43475" cy="81325"/>
            </a:xfrm>
            <a:custGeom>
              <a:avLst/>
              <a:gdLst/>
              <a:ahLst/>
              <a:cxnLst/>
              <a:rect l="l" t="t" r="r" b="b"/>
              <a:pathLst>
                <a:path w="1739" h="3253" extrusionOk="0">
                  <a:moveTo>
                    <a:pt x="41" y="1"/>
                  </a:moveTo>
                  <a:cubicBezTo>
                    <a:pt x="0" y="1010"/>
                    <a:pt x="815" y="2595"/>
                    <a:pt x="1739" y="3253"/>
                  </a:cubicBezTo>
                  <a:cubicBezTo>
                    <a:pt x="1178" y="2179"/>
                    <a:pt x="586" y="1044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129"/>
            <p:cNvSpPr/>
            <p:nvPr/>
          </p:nvSpPr>
          <p:spPr>
            <a:xfrm>
              <a:off x="2181175" y="1806975"/>
              <a:ext cx="13150" cy="108800"/>
            </a:xfrm>
            <a:custGeom>
              <a:avLst/>
              <a:gdLst/>
              <a:ahLst/>
              <a:cxnLst/>
              <a:rect l="l" t="t" r="r" b="b"/>
              <a:pathLst>
                <a:path w="526" h="4352" extrusionOk="0">
                  <a:moveTo>
                    <a:pt x="210" y="0"/>
                  </a:moveTo>
                  <a:cubicBezTo>
                    <a:pt x="1" y="996"/>
                    <a:pt x="110" y="2990"/>
                    <a:pt x="525" y="4352"/>
                  </a:cubicBezTo>
                  <a:cubicBezTo>
                    <a:pt x="456" y="3037"/>
                    <a:pt x="388" y="1724"/>
                    <a:pt x="315" y="409"/>
                  </a:cubicBezTo>
                  <a:cubicBezTo>
                    <a:pt x="308" y="300"/>
                    <a:pt x="260" y="194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129"/>
            <p:cNvSpPr/>
            <p:nvPr/>
          </p:nvSpPr>
          <p:spPr>
            <a:xfrm>
              <a:off x="2174650" y="1753375"/>
              <a:ext cx="78275" cy="15700"/>
            </a:xfrm>
            <a:custGeom>
              <a:avLst/>
              <a:gdLst/>
              <a:ahLst/>
              <a:cxnLst/>
              <a:rect l="l" t="t" r="r" b="b"/>
              <a:pathLst>
                <a:path w="3131" h="628" extrusionOk="0">
                  <a:moveTo>
                    <a:pt x="3130" y="1"/>
                  </a:moveTo>
                  <a:lnTo>
                    <a:pt x="0" y="585"/>
                  </a:lnTo>
                  <a:cubicBezTo>
                    <a:pt x="247" y="613"/>
                    <a:pt x="491" y="628"/>
                    <a:pt x="733" y="628"/>
                  </a:cubicBezTo>
                  <a:cubicBezTo>
                    <a:pt x="1574" y="628"/>
                    <a:pt x="2379" y="447"/>
                    <a:pt x="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129"/>
            <p:cNvSpPr/>
            <p:nvPr/>
          </p:nvSpPr>
          <p:spPr>
            <a:xfrm>
              <a:off x="2253675" y="1757450"/>
              <a:ext cx="21550" cy="36625"/>
            </a:xfrm>
            <a:custGeom>
              <a:avLst/>
              <a:gdLst/>
              <a:ahLst/>
              <a:cxnLst/>
              <a:rect l="l" t="t" r="r" b="b"/>
              <a:pathLst>
                <a:path w="862" h="1465" extrusionOk="0">
                  <a:moveTo>
                    <a:pt x="861" y="1"/>
                  </a:moveTo>
                  <a:cubicBezTo>
                    <a:pt x="1" y="211"/>
                    <a:pt x="144" y="918"/>
                    <a:pt x="20" y="1465"/>
                  </a:cubicBezTo>
                  <a:cubicBezTo>
                    <a:pt x="564" y="1161"/>
                    <a:pt x="751" y="656"/>
                    <a:pt x="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129"/>
            <p:cNvSpPr/>
            <p:nvPr/>
          </p:nvSpPr>
          <p:spPr>
            <a:xfrm>
              <a:off x="2212525" y="1978775"/>
              <a:ext cx="25300" cy="70400"/>
            </a:xfrm>
            <a:custGeom>
              <a:avLst/>
              <a:gdLst/>
              <a:ahLst/>
              <a:cxnLst/>
              <a:rect l="l" t="t" r="r" b="b"/>
              <a:pathLst>
                <a:path w="1012" h="2816" extrusionOk="0">
                  <a:moveTo>
                    <a:pt x="756" y="1"/>
                  </a:moveTo>
                  <a:lnTo>
                    <a:pt x="0" y="2756"/>
                  </a:lnTo>
                  <a:lnTo>
                    <a:pt x="227" y="2816"/>
                  </a:lnTo>
                  <a:lnTo>
                    <a:pt x="1012" y="58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129"/>
            <p:cNvSpPr/>
            <p:nvPr/>
          </p:nvSpPr>
          <p:spPr>
            <a:xfrm>
              <a:off x="1909125" y="1754875"/>
              <a:ext cx="50425" cy="12700"/>
            </a:xfrm>
            <a:custGeom>
              <a:avLst/>
              <a:gdLst/>
              <a:ahLst/>
              <a:cxnLst/>
              <a:rect l="l" t="t" r="r" b="b"/>
              <a:pathLst>
                <a:path w="2017" h="508" extrusionOk="0">
                  <a:moveTo>
                    <a:pt x="32" y="1"/>
                  </a:moveTo>
                  <a:cubicBezTo>
                    <a:pt x="22" y="76"/>
                    <a:pt x="11" y="153"/>
                    <a:pt x="1" y="230"/>
                  </a:cubicBezTo>
                  <a:lnTo>
                    <a:pt x="1989" y="508"/>
                  </a:lnTo>
                  <a:lnTo>
                    <a:pt x="2016" y="25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129"/>
            <p:cNvSpPr/>
            <p:nvPr/>
          </p:nvSpPr>
          <p:spPr>
            <a:xfrm>
              <a:off x="2015950" y="2000400"/>
              <a:ext cx="20425" cy="66975"/>
            </a:xfrm>
            <a:custGeom>
              <a:avLst/>
              <a:gdLst/>
              <a:ahLst/>
              <a:cxnLst/>
              <a:rect l="l" t="t" r="r" b="b"/>
              <a:pathLst>
                <a:path w="817" h="2679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982"/>
                    <a:pt x="287" y="1859"/>
                    <a:pt x="817" y="2679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129"/>
            <p:cNvSpPr/>
            <p:nvPr/>
          </p:nvSpPr>
          <p:spPr>
            <a:xfrm>
              <a:off x="2132750" y="1822900"/>
              <a:ext cx="3250" cy="80025"/>
            </a:xfrm>
            <a:custGeom>
              <a:avLst/>
              <a:gdLst/>
              <a:ahLst/>
              <a:cxnLst/>
              <a:rect l="l" t="t" r="r" b="b"/>
              <a:pathLst>
                <a:path w="130" h="3201" extrusionOk="0">
                  <a:moveTo>
                    <a:pt x="129" y="1"/>
                  </a:moveTo>
                  <a:lnTo>
                    <a:pt x="0" y="3"/>
                  </a:lnTo>
                  <a:lnTo>
                    <a:pt x="0" y="3201"/>
                  </a:lnTo>
                  <a:lnTo>
                    <a:pt x="129" y="319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129"/>
            <p:cNvSpPr/>
            <p:nvPr/>
          </p:nvSpPr>
          <p:spPr>
            <a:xfrm>
              <a:off x="2168775" y="1982025"/>
              <a:ext cx="15275" cy="63750"/>
            </a:xfrm>
            <a:custGeom>
              <a:avLst/>
              <a:gdLst/>
              <a:ahLst/>
              <a:cxnLst/>
              <a:rect l="l" t="t" r="r" b="b"/>
              <a:pathLst>
                <a:path w="611" h="2550" extrusionOk="0">
                  <a:moveTo>
                    <a:pt x="275" y="1"/>
                  </a:moveTo>
                  <a:lnTo>
                    <a:pt x="275" y="1"/>
                  </a:lnTo>
                  <a:cubicBezTo>
                    <a:pt x="183" y="850"/>
                    <a:pt x="93" y="1700"/>
                    <a:pt x="1" y="2550"/>
                  </a:cubicBezTo>
                  <a:lnTo>
                    <a:pt x="236" y="2543"/>
                  </a:lnTo>
                  <a:cubicBezTo>
                    <a:pt x="219" y="1694"/>
                    <a:pt x="610" y="868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129"/>
            <p:cNvSpPr/>
            <p:nvPr/>
          </p:nvSpPr>
          <p:spPr>
            <a:xfrm>
              <a:off x="2203650" y="1823550"/>
              <a:ext cx="3200" cy="69400"/>
            </a:xfrm>
            <a:custGeom>
              <a:avLst/>
              <a:gdLst/>
              <a:ahLst/>
              <a:cxnLst/>
              <a:rect l="l" t="t" r="r" b="b"/>
              <a:pathLst>
                <a:path w="128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28" y="2775"/>
                  </a:lnTo>
                  <a:lnTo>
                    <a:pt x="128" y="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129"/>
            <p:cNvSpPr/>
            <p:nvPr/>
          </p:nvSpPr>
          <p:spPr>
            <a:xfrm>
              <a:off x="1931550" y="1796975"/>
              <a:ext cx="21525" cy="51350"/>
            </a:xfrm>
            <a:custGeom>
              <a:avLst/>
              <a:gdLst/>
              <a:ahLst/>
              <a:cxnLst/>
              <a:rect l="l" t="t" r="r" b="b"/>
              <a:pathLst>
                <a:path w="861" h="2054" extrusionOk="0">
                  <a:moveTo>
                    <a:pt x="206" y="0"/>
                  </a:moveTo>
                  <a:lnTo>
                    <a:pt x="1" y="65"/>
                  </a:lnTo>
                  <a:lnTo>
                    <a:pt x="638" y="2053"/>
                  </a:lnTo>
                  <a:lnTo>
                    <a:pt x="860" y="1970"/>
                  </a:lnTo>
                  <a:cubicBezTo>
                    <a:pt x="643" y="1313"/>
                    <a:pt x="424" y="657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129"/>
            <p:cNvSpPr/>
            <p:nvPr/>
          </p:nvSpPr>
          <p:spPr>
            <a:xfrm>
              <a:off x="2142400" y="1828575"/>
              <a:ext cx="2575" cy="54875"/>
            </a:xfrm>
            <a:custGeom>
              <a:avLst/>
              <a:gdLst/>
              <a:ahLst/>
              <a:cxnLst/>
              <a:rect l="l" t="t" r="r" b="b"/>
              <a:pathLst>
                <a:path w="103" h="2195" extrusionOk="0">
                  <a:moveTo>
                    <a:pt x="102" y="0"/>
                  </a:moveTo>
                  <a:lnTo>
                    <a:pt x="1" y="7"/>
                  </a:lnTo>
                  <a:lnTo>
                    <a:pt x="1" y="2195"/>
                  </a:lnTo>
                  <a:lnTo>
                    <a:pt x="102" y="219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129"/>
            <p:cNvSpPr/>
            <p:nvPr/>
          </p:nvSpPr>
          <p:spPr>
            <a:xfrm>
              <a:off x="2028575" y="1806050"/>
              <a:ext cx="2925" cy="55125"/>
            </a:xfrm>
            <a:custGeom>
              <a:avLst/>
              <a:gdLst/>
              <a:ahLst/>
              <a:cxnLst/>
              <a:rect l="l" t="t" r="r" b="b"/>
              <a:pathLst>
                <a:path w="117" h="2205" extrusionOk="0">
                  <a:moveTo>
                    <a:pt x="117" y="1"/>
                  </a:moveTo>
                  <a:lnTo>
                    <a:pt x="0" y="2"/>
                  </a:lnTo>
                  <a:lnTo>
                    <a:pt x="0" y="2205"/>
                  </a:lnTo>
                  <a:lnTo>
                    <a:pt x="117" y="2203"/>
                  </a:lnTo>
                  <a:lnTo>
                    <a:pt x="1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129"/>
            <p:cNvSpPr/>
            <p:nvPr/>
          </p:nvSpPr>
          <p:spPr>
            <a:xfrm>
              <a:off x="2034625" y="2019375"/>
              <a:ext cx="17400" cy="42350"/>
            </a:xfrm>
            <a:custGeom>
              <a:avLst/>
              <a:gdLst/>
              <a:ahLst/>
              <a:cxnLst/>
              <a:rect l="l" t="t" r="r" b="b"/>
              <a:pathLst>
                <a:path w="696" h="1694" extrusionOk="0">
                  <a:moveTo>
                    <a:pt x="227" y="0"/>
                  </a:moveTo>
                  <a:lnTo>
                    <a:pt x="1" y="95"/>
                  </a:lnTo>
                  <a:cubicBezTo>
                    <a:pt x="165" y="629"/>
                    <a:pt x="328" y="1161"/>
                    <a:pt x="492" y="1693"/>
                  </a:cubicBezTo>
                  <a:lnTo>
                    <a:pt x="696" y="1636"/>
                  </a:lnTo>
                  <a:cubicBezTo>
                    <a:pt x="540" y="1091"/>
                    <a:pt x="383" y="545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129"/>
            <p:cNvSpPr/>
            <p:nvPr/>
          </p:nvSpPr>
          <p:spPr>
            <a:xfrm>
              <a:off x="2041100" y="1767000"/>
              <a:ext cx="47200" cy="2675"/>
            </a:xfrm>
            <a:custGeom>
              <a:avLst/>
              <a:gdLst/>
              <a:ahLst/>
              <a:cxnLst/>
              <a:rect l="l" t="t" r="r" b="b"/>
              <a:pathLst>
                <a:path w="1888" h="107" extrusionOk="0">
                  <a:moveTo>
                    <a:pt x="46" y="0"/>
                  </a:moveTo>
                  <a:lnTo>
                    <a:pt x="1" y="107"/>
                  </a:lnTo>
                  <a:lnTo>
                    <a:pt x="1887" y="107"/>
                  </a:lnTo>
                  <a:lnTo>
                    <a:pt x="1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129"/>
            <p:cNvSpPr/>
            <p:nvPr/>
          </p:nvSpPr>
          <p:spPr>
            <a:xfrm>
              <a:off x="2152325" y="2007250"/>
              <a:ext cx="2750" cy="44925"/>
            </a:xfrm>
            <a:custGeom>
              <a:avLst/>
              <a:gdLst/>
              <a:ahLst/>
              <a:cxnLst/>
              <a:rect l="l" t="t" r="r" b="b"/>
              <a:pathLst>
                <a:path w="110" h="1797" extrusionOk="0">
                  <a:moveTo>
                    <a:pt x="110" y="1"/>
                  </a:moveTo>
                  <a:lnTo>
                    <a:pt x="1" y="2"/>
                  </a:lnTo>
                  <a:lnTo>
                    <a:pt x="1" y="1797"/>
                  </a:lnTo>
                  <a:lnTo>
                    <a:pt x="110" y="1797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129"/>
            <p:cNvSpPr/>
            <p:nvPr/>
          </p:nvSpPr>
          <p:spPr>
            <a:xfrm>
              <a:off x="2207175" y="1984250"/>
              <a:ext cx="13375" cy="35425"/>
            </a:xfrm>
            <a:custGeom>
              <a:avLst/>
              <a:gdLst/>
              <a:ahLst/>
              <a:cxnLst/>
              <a:rect l="l" t="t" r="r" b="b"/>
              <a:pathLst>
                <a:path w="535" h="1417" extrusionOk="0">
                  <a:moveTo>
                    <a:pt x="221" y="0"/>
                  </a:moveTo>
                  <a:lnTo>
                    <a:pt x="0" y="1417"/>
                  </a:lnTo>
                  <a:cubicBezTo>
                    <a:pt x="281" y="973"/>
                    <a:pt x="535" y="522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129"/>
            <p:cNvSpPr/>
            <p:nvPr/>
          </p:nvSpPr>
          <p:spPr>
            <a:xfrm>
              <a:off x="1963750" y="2000075"/>
              <a:ext cx="16750" cy="26875"/>
            </a:xfrm>
            <a:custGeom>
              <a:avLst/>
              <a:gdLst/>
              <a:ahLst/>
              <a:cxnLst/>
              <a:rect l="l" t="t" r="r" b="b"/>
              <a:pathLst>
                <a:path w="670" h="1075" extrusionOk="0">
                  <a:moveTo>
                    <a:pt x="203" y="0"/>
                  </a:moveTo>
                  <a:lnTo>
                    <a:pt x="0" y="94"/>
                  </a:lnTo>
                  <a:cubicBezTo>
                    <a:pt x="150" y="421"/>
                    <a:pt x="300" y="749"/>
                    <a:pt x="450" y="1075"/>
                  </a:cubicBezTo>
                  <a:lnTo>
                    <a:pt x="669" y="97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129"/>
            <p:cNvSpPr/>
            <p:nvPr/>
          </p:nvSpPr>
          <p:spPr>
            <a:xfrm>
              <a:off x="1983575" y="1761425"/>
              <a:ext cx="19775" cy="9350"/>
            </a:xfrm>
            <a:custGeom>
              <a:avLst/>
              <a:gdLst/>
              <a:ahLst/>
              <a:cxnLst/>
              <a:rect l="l" t="t" r="r" b="b"/>
              <a:pathLst>
                <a:path w="791" h="374" extrusionOk="0">
                  <a:moveTo>
                    <a:pt x="747" y="0"/>
                  </a:moveTo>
                  <a:lnTo>
                    <a:pt x="1" y="130"/>
                  </a:lnTo>
                  <a:cubicBezTo>
                    <a:pt x="20" y="211"/>
                    <a:pt x="39" y="292"/>
                    <a:pt x="59" y="374"/>
                  </a:cubicBezTo>
                  <a:lnTo>
                    <a:pt x="790" y="163"/>
                  </a:lnTo>
                  <a:cubicBezTo>
                    <a:pt x="775" y="109"/>
                    <a:pt x="762" y="55"/>
                    <a:pt x="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129"/>
            <p:cNvSpPr/>
            <p:nvPr/>
          </p:nvSpPr>
          <p:spPr>
            <a:xfrm>
              <a:off x="2035325" y="1806475"/>
              <a:ext cx="7150" cy="35475"/>
            </a:xfrm>
            <a:custGeom>
              <a:avLst/>
              <a:gdLst/>
              <a:ahLst/>
              <a:cxnLst/>
              <a:rect l="l" t="t" r="r" b="b"/>
              <a:pathLst>
                <a:path w="286" h="1419" extrusionOk="0">
                  <a:moveTo>
                    <a:pt x="269" y="1"/>
                  </a:moveTo>
                  <a:lnTo>
                    <a:pt x="269" y="1"/>
                  </a:lnTo>
                  <a:cubicBezTo>
                    <a:pt x="6" y="849"/>
                    <a:pt x="1" y="865"/>
                    <a:pt x="269" y="1375"/>
                  </a:cubicBezTo>
                  <a:lnTo>
                    <a:pt x="269" y="1375"/>
                  </a:lnTo>
                  <a:lnTo>
                    <a:pt x="269" y="1"/>
                  </a:lnTo>
                  <a:close/>
                  <a:moveTo>
                    <a:pt x="269" y="1375"/>
                  </a:moveTo>
                  <a:lnTo>
                    <a:pt x="269" y="1419"/>
                  </a:lnTo>
                  <a:lnTo>
                    <a:pt x="285" y="1405"/>
                  </a:lnTo>
                  <a:cubicBezTo>
                    <a:pt x="280" y="1395"/>
                    <a:pt x="274" y="1385"/>
                    <a:pt x="269" y="13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129"/>
            <p:cNvSpPr/>
            <p:nvPr/>
          </p:nvSpPr>
          <p:spPr>
            <a:xfrm>
              <a:off x="2040950" y="1841600"/>
              <a:ext cx="6225" cy="25800"/>
            </a:xfrm>
            <a:custGeom>
              <a:avLst/>
              <a:gdLst/>
              <a:ahLst/>
              <a:cxnLst/>
              <a:rect l="l" t="t" r="r" b="b"/>
              <a:pathLst>
                <a:path w="249" h="1032" extrusionOk="0">
                  <a:moveTo>
                    <a:pt x="59" y="0"/>
                  </a:moveTo>
                  <a:lnTo>
                    <a:pt x="44" y="12"/>
                  </a:lnTo>
                  <a:lnTo>
                    <a:pt x="55" y="67"/>
                  </a:lnTo>
                  <a:lnTo>
                    <a:pt x="55" y="67"/>
                  </a:lnTo>
                  <a:cubicBezTo>
                    <a:pt x="56" y="44"/>
                    <a:pt x="58" y="22"/>
                    <a:pt x="59" y="0"/>
                  </a:cubicBezTo>
                  <a:close/>
                  <a:moveTo>
                    <a:pt x="55" y="67"/>
                  </a:moveTo>
                  <a:cubicBezTo>
                    <a:pt x="37" y="388"/>
                    <a:pt x="18" y="710"/>
                    <a:pt x="0" y="1032"/>
                  </a:cubicBezTo>
                  <a:lnTo>
                    <a:pt x="248" y="1015"/>
                  </a:lnTo>
                  <a:lnTo>
                    <a:pt x="55" y="6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129"/>
            <p:cNvSpPr/>
            <p:nvPr/>
          </p:nvSpPr>
          <p:spPr>
            <a:xfrm>
              <a:off x="2175725" y="2722550"/>
              <a:ext cx="107000" cy="76375"/>
            </a:xfrm>
            <a:custGeom>
              <a:avLst/>
              <a:gdLst/>
              <a:ahLst/>
              <a:cxnLst/>
              <a:rect l="l" t="t" r="r" b="b"/>
              <a:pathLst>
                <a:path w="4280" h="3055" extrusionOk="0">
                  <a:moveTo>
                    <a:pt x="138" y="0"/>
                  </a:moveTo>
                  <a:cubicBezTo>
                    <a:pt x="59" y="0"/>
                    <a:pt x="13" y="78"/>
                    <a:pt x="0" y="280"/>
                  </a:cubicBezTo>
                  <a:lnTo>
                    <a:pt x="483" y="747"/>
                  </a:lnTo>
                  <a:cubicBezTo>
                    <a:pt x="1324" y="1285"/>
                    <a:pt x="2164" y="1826"/>
                    <a:pt x="3009" y="2358"/>
                  </a:cubicBezTo>
                  <a:cubicBezTo>
                    <a:pt x="3393" y="2599"/>
                    <a:pt x="3788" y="2822"/>
                    <a:pt x="4178" y="3055"/>
                  </a:cubicBezTo>
                  <a:lnTo>
                    <a:pt x="4280" y="2886"/>
                  </a:lnTo>
                  <a:cubicBezTo>
                    <a:pt x="3982" y="2687"/>
                    <a:pt x="3678" y="2494"/>
                    <a:pt x="3386" y="2286"/>
                  </a:cubicBezTo>
                  <a:cubicBezTo>
                    <a:pt x="2390" y="1575"/>
                    <a:pt x="1393" y="865"/>
                    <a:pt x="408" y="139"/>
                  </a:cubicBezTo>
                  <a:cubicBezTo>
                    <a:pt x="296" y="56"/>
                    <a:pt x="205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129"/>
            <p:cNvSpPr/>
            <p:nvPr/>
          </p:nvSpPr>
          <p:spPr>
            <a:xfrm>
              <a:off x="2220850" y="2733875"/>
              <a:ext cx="76625" cy="50350"/>
            </a:xfrm>
            <a:custGeom>
              <a:avLst/>
              <a:gdLst/>
              <a:ahLst/>
              <a:cxnLst/>
              <a:rect l="l" t="t" r="r" b="b"/>
              <a:pathLst>
                <a:path w="3065" h="2014" extrusionOk="0">
                  <a:moveTo>
                    <a:pt x="0" y="0"/>
                  </a:moveTo>
                  <a:lnTo>
                    <a:pt x="0" y="0"/>
                  </a:lnTo>
                  <a:cubicBezTo>
                    <a:pt x="476" y="722"/>
                    <a:pt x="1955" y="1683"/>
                    <a:pt x="3065" y="2014"/>
                  </a:cubicBezTo>
                  <a:cubicBezTo>
                    <a:pt x="2991" y="1807"/>
                    <a:pt x="2981" y="1562"/>
                    <a:pt x="2870" y="1500"/>
                  </a:cubicBezTo>
                  <a:cubicBezTo>
                    <a:pt x="2391" y="1235"/>
                    <a:pt x="2069" y="741"/>
                    <a:pt x="1394" y="741"/>
                  </a:cubicBezTo>
                  <a:cubicBezTo>
                    <a:pt x="1373" y="741"/>
                    <a:pt x="1352" y="741"/>
                    <a:pt x="1330" y="742"/>
                  </a:cubicBezTo>
                  <a:cubicBezTo>
                    <a:pt x="1322" y="743"/>
                    <a:pt x="1314" y="743"/>
                    <a:pt x="1307" y="743"/>
                  </a:cubicBezTo>
                  <a:cubicBezTo>
                    <a:pt x="908" y="743"/>
                    <a:pt x="487" y="28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129"/>
            <p:cNvSpPr/>
            <p:nvPr/>
          </p:nvSpPr>
          <p:spPr>
            <a:xfrm>
              <a:off x="2148350" y="2706550"/>
              <a:ext cx="98675" cy="84750"/>
            </a:xfrm>
            <a:custGeom>
              <a:avLst/>
              <a:gdLst/>
              <a:ahLst/>
              <a:cxnLst/>
              <a:rect l="l" t="t" r="r" b="b"/>
              <a:pathLst>
                <a:path w="3947" h="3390" extrusionOk="0">
                  <a:moveTo>
                    <a:pt x="0" y="1"/>
                  </a:moveTo>
                  <a:cubicBezTo>
                    <a:pt x="514" y="1175"/>
                    <a:pt x="3032" y="3264"/>
                    <a:pt x="3947" y="3390"/>
                  </a:cubicBezTo>
                  <a:lnTo>
                    <a:pt x="1577" y="1387"/>
                  </a:lnTo>
                  <a:lnTo>
                    <a:pt x="1095" y="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129"/>
            <p:cNvSpPr/>
            <p:nvPr/>
          </p:nvSpPr>
          <p:spPr>
            <a:xfrm>
              <a:off x="1892750" y="2742350"/>
              <a:ext cx="53625" cy="60225"/>
            </a:xfrm>
            <a:custGeom>
              <a:avLst/>
              <a:gdLst/>
              <a:ahLst/>
              <a:cxnLst/>
              <a:rect l="l" t="t" r="r" b="b"/>
              <a:pathLst>
                <a:path w="2145" h="2409" extrusionOk="0">
                  <a:moveTo>
                    <a:pt x="2145" y="0"/>
                  </a:moveTo>
                  <a:lnTo>
                    <a:pt x="803" y="1006"/>
                  </a:lnTo>
                  <a:cubicBezTo>
                    <a:pt x="683" y="1228"/>
                    <a:pt x="563" y="1449"/>
                    <a:pt x="444" y="1670"/>
                  </a:cubicBezTo>
                  <a:lnTo>
                    <a:pt x="0" y="2287"/>
                  </a:lnTo>
                  <a:lnTo>
                    <a:pt x="135" y="2409"/>
                  </a:lnTo>
                  <a:lnTo>
                    <a:pt x="1394" y="1229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129"/>
            <p:cNvSpPr/>
            <p:nvPr/>
          </p:nvSpPr>
          <p:spPr>
            <a:xfrm>
              <a:off x="2073175" y="2704825"/>
              <a:ext cx="12525" cy="63075"/>
            </a:xfrm>
            <a:custGeom>
              <a:avLst/>
              <a:gdLst/>
              <a:ahLst/>
              <a:cxnLst/>
              <a:rect l="l" t="t" r="r" b="b"/>
              <a:pathLst>
                <a:path w="501" h="2523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841"/>
                    <a:pt x="188" y="1682"/>
                    <a:pt x="281" y="2522"/>
                  </a:cubicBezTo>
                  <a:lnTo>
                    <a:pt x="500" y="2500"/>
                  </a:lnTo>
                  <a:cubicBezTo>
                    <a:pt x="412" y="1672"/>
                    <a:pt x="325" y="845"/>
                    <a:pt x="236" y="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129"/>
            <p:cNvSpPr/>
            <p:nvPr/>
          </p:nvSpPr>
          <p:spPr>
            <a:xfrm>
              <a:off x="2102575" y="2707950"/>
              <a:ext cx="20375" cy="53150"/>
            </a:xfrm>
            <a:custGeom>
              <a:avLst/>
              <a:gdLst/>
              <a:ahLst/>
              <a:cxnLst/>
              <a:rect l="l" t="t" r="r" b="b"/>
              <a:pathLst>
                <a:path w="815" h="2126" extrusionOk="0">
                  <a:moveTo>
                    <a:pt x="181" y="0"/>
                  </a:moveTo>
                  <a:lnTo>
                    <a:pt x="0" y="53"/>
                  </a:lnTo>
                  <a:cubicBezTo>
                    <a:pt x="136" y="783"/>
                    <a:pt x="274" y="1513"/>
                    <a:pt x="814" y="2126"/>
                  </a:cubicBezTo>
                  <a:cubicBezTo>
                    <a:pt x="603" y="1417"/>
                    <a:pt x="392" y="709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129"/>
            <p:cNvSpPr/>
            <p:nvPr/>
          </p:nvSpPr>
          <p:spPr>
            <a:xfrm>
              <a:off x="1954325" y="2790075"/>
              <a:ext cx="25825" cy="38475"/>
            </a:xfrm>
            <a:custGeom>
              <a:avLst/>
              <a:gdLst/>
              <a:ahLst/>
              <a:cxnLst/>
              <a:rect l="l" t="t" r="r" b="b"/>
              <a:pathLst>
                <a:path w="1033" h="1539" extrusionOk="0">
                  <a:moveTo>
                    <a:pt x="1033" y="0"/>
                  </a:moveTo>
                  <a:lnTo>
                    <a:pt x="0" y="1441"/>
                  </a:lnTo>
                  <a:lnTo>
                    <a:pt x="108" y="1538"/>
                  </a:lnTo>
                  <a:cubicBezTo>
                    <a:pt x="565" y="1126"/>
                    <a:pt x="950" y="666"/>
                    <a:pt x="1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129"/>
            <p:cNvSpPr/>
            <p:nvPr/>
          </p:nvSpPr>
          <p:spPr>
            <a:xfrm>
              <a:off x="1927600" y="2742350"/>
              <a:ext cx="28975" cy="30725"/>
            </a:xfrm>
            <a:custGeom>
              <a:avLst/>
              <a:gdLst/>
              <a:ahLst/>
              <a:cxnLst/>
              <a:rect l="l" t="t" r="r" b="b"/>
              <a:pathLst>
                <a:path w="1159" h="1229" extrusionOk="0">
                  <a:moveTo>
                    <a:pt x="751" y="0"/>
                  </a:moveTo>
                  <a:lnTo>
                    <a:pt x="0" y="1229"/>
                  </a:lnTo>
                  <a:lnTo>
                    <a:pt x="0" y="1229"/>
                  </a:lnTo>
                  <a:lnTo>
                    <a:pt x="1158" y="236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129"/>
            <p:cNvSpPr/>
            <p:nvPr/>
          </p:nvSpPr>
          <p:spPr>
            <a:xfrm>
              <a:off x="2027175" y="2805750"/>
              <a:ext cx="14600" cy="22325"/>
            </a:xfrm>
            <a:custGeom>
              <a:avLst/>
              <a:gdLst/>
              <a:ahLst/>
              <a:cxnLst/>
              <a:rect l="l" t="t" r="r" b="b"/>
              <a:pathLst>
                <a:path w="584" h="893" extrusionOk="0">
                  <a:moveTo>
                    <a:pt x="584" y="1"/>
                  </a:moveTo>
                  <a:lnTo>
                    <a:pt x="584" y="1"/>
                  </a:lnTo>
                  <a:cubicBezTo>
                    <a:pt x="249" y="155"/>
                    <a:pt x="1" y="389"/>
                    <a:pt x="113" y="893"/>
                  </a:cubicBezTo>
                  <a:cubicBezTo>
                    <a:pt x="242" y="699"/>
                    <a:pt x="320" y="605"/>
                    <a:pt x="372" y="500"/>
                  </a:cubicBezTo>
                  <a:cubicBezTo>
                    <a:pt x="453" y="338"/>
                    <a:pt x="514" y="167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129"/>
            <p:cNvSpPr/>
            <p:nvPr/>
          </p:nvSpPr>
          <p:spPr>
            <a:xfrm>
              <a:off x="1893125" y="2767475"/>
              <a:ext cx="19700" cy="18550"/>
            </a:xfrm>
            <a:custGeom>
              <a:avLst/>
              <a:gdLst/>
              <a:ahLst/>
              <a:cxnLst/>
              <a:rect l="l" t="t" r="r" b="b"/>
              <a:pathLst>
                <a:path w="788" h="742" extrusionOk="0">
                  <a:moveTo>
                    <a:pt x="788" y="1"/>
                  </a:moveTo>
                  <a:lnTo>
                    <a:pt x="1" y="647"/>
                  </a:lnTo>
                  <a:lnTo>
                    <a:pt x="90" y="741"/>
                  </a:lnTo>
                  <a:lnTo>
                    <a:pt x="428" y="665"/>
                  </a:lnTo>
                  <a:cubicBezTo>
                    <a:pt x="548" y="443"/>
                    <a:pt x="668" y="223"/>
                    <a:pt x="7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129"/>
            <p:cNvSpPr/>
            <p:nvPr/>
          </p:nvSpPr>
          <p:spPr>
            <a:xfrm>
              <a:off x="1876375" y="2783650"/>
              <a:ext cx="19025" cy="15450"/>
            </a:xfrm>
            <a:custGeom>
              <a:avLst/>
              <a:gdLst/>
              <a:ahLst/>
              <a:cxnLst/>
              <a:rect l="l" t="t" r="r" b="b"/>
              <a:pathLst>
                <a:path w="761" h="618" extrusionOk="0">
                  <a:moveTo>
                    <a:pt x="671" y="0"/>
                  </a:moveTo>
                  <a:lnTo>
                    <a:pt x="1" y="450"/>
                  </a:lnTo>
                  <a:lnTo>
                    <a:pt x="129" y="617"/>
                  </a:lnTo>
                  <a:lnTo>
                    <a:pt x="760" y="94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129"/>
            <p:cNvSpPr/>
            <p:nvPr/>
          </p:nvSpPr>
          <p:spPr>
            <a:xfrm>
              <a:off x="2026925" y="2166750"/>
              <a:ext cx="154425" cy="60050"/>
            </a:xfrm>
            <a:custGeom>
              <a:avLst/>
              <a:gdLst/>
              <a:ahLst/>
              <a:cxnLst/>
              <a:rect l="l" t="t" r="r" b="b"/>
              <a:pathLst>
                <a:path w="6177" h="2402" extrusionOk="0">
                  <a:moveTo>
                    <a:pt x="6177" y="1"/>
                  </a:moveTo>
                  <a:lnTo>
                    <a:pt x="6177" y="1"/>
                  </a:lnTo>
                  <a:cubicBezTo>
                    <a:pt x="6133" y="10"/>
                    <a:pt x="6091" y="20"/>
                    <a:pt x="6050" y="32"/>
                  </a:cubicBezTo>
                  <a:lnTo>
                    <a:pt x="6050" y="32"/>
                  </a:lnTo>
                  <a:cubicBezTo>
                    <a:pt x="6092" y="22"/>
                    <a:pt x="6134" y="11"/>
                    <a:pt x="6177" y="1"/>
                  </a:cubicBezTo>
                  <a:close/>
                  <a:moveTo>
                    <a:pt x="4437" y="563"/>
                  </a:moveTo>
                  <a:lnTo>
                    <a:pt x="4640" y="678"/>
                  </a:lnTo>
                  <a:lnTo>
                    <a:pt x="4184" y="1433"/>
                  </a:lnTo>
                  <a:lnTo>
                    <a:pt x="4001" y="1295"/>
                  </a:lnTo>
                  <a:lnTo>
                    <a:pt x="4437" y="563"/>
                  </a:lnTo>
                  <a:close/>
                  <a:moveTo>
                    <a:pt x="6050" y="32"/>
                  </a:moveTo>
                  <a:lnTo>
                    <a:pt x="6050" y="32"/>
                  </a:lnTo>
                  <a:cubicBezTo>
                    <a:pt x="5112" y="256"/>
                    <a:pt x="4177" y="345"/>
                    <a:pt x="3244" y="345"/>
                  </a:cubicBezTo>
                  <a:cubicBezTo>
                    <a:pt x="2166" y="345"/>
                    <a:pt x="1091" y="226"/>
                    <a:pt x="13" y="63"/>
                  </a:cubicBezTo>
                  <a:lnTo>
                    <a:pt x="1" y="303"/>
                  </a:lnTo>
                  <a:lnTo>
                    <a:pt x="3201" y="724"/>
                  </a:lnTo>
                  <a:cubicBezTo>
                    <a:pt x="3066" y="1240"/>
                    <a:pt x="2957" y="1655"/>
                    <a:pt x="2850" y="2069"/>
                  </a:cubicBezTo>
                  <a:cubicBezTo>
                    <a:pt x="3384" y="1698"/>
                    <a:pt x="3218" y="917"/>
                    <a:pt x="3981" y="530"/>
                  </a:cubicBezTo>
                  <a:lnTo>
                    <a:pt x="3981" y="530"/>
                  </a:lnTo>
                  <a:cubicBezTo>
                    <a:pt x="3765" y="1236"/>
                    <a:pt x="3371" y="1811"/>
                    <a:pt x="3885" y="2401"/>
                  </a:cubicBezTo>
                  <a:cubicBezTo>
                    <a:pt x="4552" y="1581"/>
                    <a:pt x="4823" y="371"/>
                    <a:pt x="6050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129"/>
            <p:cNvSpPr/>
            <p:nvPr/>
          </p:nvSpPr>
          <p:spPr>
            <a:xfrm>
              <a:off x="2019375" y="2222825"/>
              <a:ext cx="22600" cy="49050"/>
            </a:xfrm>
            <a:custGeom>
              <a:avLst/>
              <a:gdLst/>
              <a:ahLst/>
              <a:cxnLst/>
              <a:rect l="l" t="t" r="r" b="b"/>
              <a:pathLst>
                <a:path w="904" h="1962" extrusionOk="0">
                  <a:moveTo>
                    <a:pt x="42" y="1"/>
                  </a:moveTo>
                  <a:lnTo>
                    <a:pt x="42" y="1"/>
                  </a:lnTo>
                  <a:cubicBezTo>
                    <a:pt x="0" y="694"/>
                    <a:pt x="258" y="1286"/>
                    <a:pt x="596" y="1844"/>
                  </a:cubicBezTo>
                  <a:cubicBezTo>
                    <a:pt x="642" y="1921"/>
                    <a:pt x="698" y="1962"/>
                    <a:pt x="751" y="1962"/>
                  </a:cubicBezTo>
                  <a:cubicBezTo>
                    <a:pt x="815" y="1962"/>
                    <a:pt x="875" y="1901"/>
                    <a:pt x="904" y="1771"/>
                  </a:cubicBezTo>
                  <a:lnTo>
                    <a:pt x="716" y="1357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129"/>
            <p:cNvSpPr/>
            <p:nvPr/>
          </p:nvSpPr>
          <p:spPr>
            <a:xfrm>
              <a:off x="2036350" y="2241875"/>
              <a:ext cx="16450" cy="25225"/>
            </a:xfrm>
            <a:custGeom>
              <a:avLst/>
              <a:gdLst/>
              <a:ahLst/>
              <a:cxnLst/>
              <a:rect l="l" t="t" r="r" b="b"/>
              <a:pathLst>
                <a:path w="658" h="1009" extrusionOk="0">
                  <a:moveTo>
                    <a:pt x="1" y="1"/>
                  </a:moveTo>
                  <a:lnTo>
                    <a:pt x="37" y="595"/>
                  </a:lnTo>
                  <a:cubicBezTo>
                    <a:pt x="100" y="734"/>
                    <a:pt x="163" y="872"/>
                    <a:pt x="225" y="1009"/>
                  </a:cubicBezTo>
                  <a:cubicBezTo>
                    <a:pt x="657" y="600"/>
                    <a:pt x="158" y="33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129"/>
            <p:cNvSpPr/>
            <p:nvPr/>
          </p:nvSpPr>
          <p:spPr>
            <a:xfrm>
              <a:off x="2179550" y="2113300"/>
              <a:ext cx="19525" cy="17725"/>
            </a:xfrm>
            <a:custGeom>
              <a:avLst/>
              <a:gdLst/>
              <a:ahLst/>
              <a:cxnLst/>
              <a:rect l="l" t="t" r="r" b="b"/>
              <a:pathLst>
                <a:path w="781" h="709" extrusionOk="0">
                  <a:moveTo>
                    <a:pt x="116" y="1"/>
                  </a:moveTo>
                  <a:lnTo>
                    <a:pt x="0" y="144"/>
                  </a:lnTo>
                  <a:lnTo>
                    <a:pt x="655" y="708"/>
                  </a:lnTo>
                  <a:cubicBezTo>
                    <a:pt x="697" y="648"/>
                    <a:pt x="739" y="587"/>
                    <a:pt x="780" y="527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129"/>
            <p:cNvSpPr/>
            <p:nvPr/>
          </p:nvSpPr>
          <p:spPr>
            <a:xfrm>
              <a:off x="2097025" y="2121975"/>
              <a:ext cx="12725" cy="23000"/>
            </a:xfrm>
            <a:custGeom>
              <a:avLst/>
              <a:gdLst/>
              <a:ahLst/>
              <a:cxnLst/>
              <a:rect l="l" t="t" r="r" b="b"/>
              <a:pathLst>
                <a:path w="509" h="920" extrusionOk="0">
                  <a:moveTo>
                    <a:pt x="119" y="0"/>
                  </a:moveTo>
                  <a:cubicBezTo>
                    <a:pt x="80" y="35"/>
                    <a:pt x="40" y="70"/>
                    <a:pt x="0" y="104"/>
                  </a:cubicBezTo>
                  <a:lnTo>
                    <a:pt x="319" y="920"/>
                  </a:lnTo>
                  <a:lnTo>
                    <a:pt x="509" y="844"/>
                  </a:lnTo>
                  <a:cubicBezTo>
                    <a:pt x="379" y="562"/>
                    <a:pt x="249" y="281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129"/>
            <p:cNvSpPr/>
            <p:nvPr/>
          </p:nvSpPr>
          <p:spPr>
            <a:xfrm>
              <a:off x="2026650" y="2119075"/>
              <a:ext cx="13075" cy="16725"/>
            </a:xfrm>
            <a:custGeom>
              <a:avLst/>
              <a:gdLst/>
              <a:ahLst/>
              <a:cxnLst/>
              <a:rect l="l" t="t" r="r" b="b"/>
              <a:pathLst>
                <a:path w="523" h="669" extrusionOk="0">
                  <a:moveTo>
                    <a:pt x="367" y="1"/>
                  </a:moveTo>
                  <a:cubicBezTo>
                    <a:pt x="245" y="193"/>
                    <a:pt x="123" y="386"/>
                    <a:pt x="0" y="579"/>
                  </a:cubicBezTo>
                  <a:lnTo>
                    <a:pt x="143" y="669"/>
                  </a:lnTo>
                  <a:lnTo>
                    <a:pt x="522" y="99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129"/>
            <p:cNvSpPr/>
            <p:nvPr/>
          </p:nvSpPr>
          <p:spPr>
            <a:xfrm>
              <a:off x="2111250" y="2122325"/>
              <a:ext cx="12850" cy="21550"/>
            </a:xfrm>
            <a:custGeom>
              <a:avLst/>
              <a:gdLst/>
              <a:ahLst/>
              <a:cxnLst/>
              <a:rect l="l" t="t" r="r" b="b"/>
              <a:pathLst>
                <a:path w="514" h="862" extrusionOk="0">
                  <a:moveTo>
                    <a:pt x="107" y="1"/>
                  </a:moveTo>
                  <a:lnTo>
                    <a:pt x="1" y="90"/>
                  </a:lnTo>
                  <a:cubicBezTo>
                    <a:pt x="102" y="347"/>
                    <a:pt x="202" y="604"/>
                    <a:pt x="304" y="861"/>
                  </a:cubicBezTo>
                  <a:lnTo>
                    <a:pt x="514" y="761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129"/>
            <p:cNvSpPr/>
            <p:nvPr/>
          </p:nvSpPr>
          <p:spPr>
            <a:xfrm>
              <a:off x="2199500" y="2843850"/>
              <a:ext cx="11775" cy="35925"/>
            </a:xfrm>
            <a:custGeom>
              <a:avLst/>
              <a:gdLst/>
              <a:ahLst/>
              <a:cxnLst/>
              <a:rect l="l" t="t" r="r" b="b"/>
              <a:pathLst>
                <a:path w="471" h="1437" extrusionOk="0">
                  <a:moveTo>
                    <a:pt x="1" y="1"/>
                  </a:moveTo>
                  <a:lnTo>
                    <a:pt x="173" y="1437"/>
                  </a:lnTo>
                  <a:cubicBezTo>
                    <a:pt x="312" y="933"/>
                    <a:pt x="470" y="42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129"/>
            <p:cNvSpPr/>
            <p:nvPr/>
          </p:nvSpPr>
          <p:spPr>
            <a:xfrm>
              <a:off x="2231450" y="2844850"/>
              <a:ext cx="10650" cy="25225"/>
            </a:xfrm>
            <a:custGeom>
              <a:avLst/>
              <a:gdLst/>
              <a:ahLst/>
              <a:cxnLst/>
              <a:rect l="l" t="t" r="r" b="b"/>
              <a:pathLst>
                <a:path w="426" h="1009" extrusionOk="0">
                  <a:moveTo>
                    <a:pt x="197" y="0"/>
                  </a:moveTo>
                  <a:lnTo>
                    <a:pt x="1" y="43"/>
                  </a:lnTo>
                  <a:lnTo>
                    <a:pt x="197" y="1008"/>
                  </a:lnTo>
                  <a:lnTo>
                    <a:pt x="426" y="991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129"/>
            <p:cNvSpPr/>
            <p:nvPr/>
          </p:nvSpPr>
          <p:spPr>
            <a:xfrm>
              <a:off x="1809200" y="2822675"/>
              <a:ext cx="3025" cy="38425"/>
            </a:xfrm>
            <a:custGeom>
              <a:avLst/>
              <a:gdLst/>
              <a:ahLst/>
              <a:cxnLst/>
              <a:rect l="l" t="t" r="r" b="b"/>
              <a:pathLst>
                <a:path w="121" h="1537" extrusionOk="0">
                  <a:moveTo>
                    <a:pt x="121" y="1"/>
                  </a:moveTo>
                  <a:lnTo>
                    <a:pt x="0" y="3"/>
                  </a:lnTo>
                  <a:lnTo>
                    <a:pt x="0" y="1536"/>
                  </a:lnTo>
                  <a:lnTo>
                    <a:pt x="121" y="1533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129"/>
            <p:cNvSpPr/>
            <p:nvPr/>
          </p:nvSpPr>
          <p:spPr>
            <a:xfrm>
              <a:off x="1915275" y="1582250"/>
              <a:ext cx="3242425" cy="2137700"/>
            </a:xfrm>
            <a:custGeom>
              <a:avLst/>
              <a:gdLst/>
              <a:ahLst/>
              <a:cxnLst/>
              <a:rect l="l" t="t" r="r" b="b"/>
              <a:pathLst>
                <a:path w="129697" h="85508" extrusionOk="0">
                  <a:moveTo>
                    <a:pt x="86185" y="0"/>
                  </a:moveTo>
                  <a:cubicBezTo>
                    <a:pt x="84494" y="0"/>
                    <a:pt x="82817" y="191"/>
                    <a:pt x="81146" y="684"/>
                  </a:cubicBezTo>
                  <a:cubicBezTo>
                    <a:pt x="80576" y="853"/>
                    <a:pt x="80020" y="1129"/>
                    <a:pt x="79511" y="1448"/>
                  </a:cubicBezTo>
                  <a:cubicBezTo>
                    <a:pt x="77422" y="2750"/>
                    <a:pt x="75786" y="4524"/>
                    <a:pt x="74335" y="6493"/>
                  </a:cubicBezTo>
                  <a:cubicBezTo>
                    <a:pt x="74091" y="6827"/>
                    <a:pt x="73729" y="7078"/>
                    <a:pt x="73418" y="7364"/>
                  </a:cubicBezTo>
                  <a:lnTo>
                    <a:pt x="73426" y="7397"/>
                  </a:lnTo>
                  <a:lnTo>
                    <a:pt x="73404" y="7378"/>
                  </a:lnTo>
                  <a:cubicBezTo>
                    <a:pt x="73409" y="7373"/>
                    <a:pt x="73414" y="7369"/>
                    <a:pt x="73418" y="7363"/>
                  </a:cubicBezTo>
                  <a:cubicBezTo>
                    <a:pt x="73210" y="6232"/>
                    <a:pt x="72409" y="5462"/>
                    <a:pt x="71564" y="4867"/>
                  </a:cubicBezTo>
                  <a:cubicBezTo>
                    <a:pt x="69646" y="3522"/>
                    <a:pt x="67499" y="2583"/>
                    <a:pt x="65158" y="2293"/>
                  </a:cubicBezTo>
                  <a:cubicBezTo>
                    <a:pt x="63562" y="2096"/>
                    <a:pt x="61934" y="2150"/>
                    <a:pt x="60322" y="2048"/>
                  </a:cubicBezTo>
                  <a:cubicBezTo>
                    <a:pt x="59741" y="2011"/>
                    <a:pt x="59162" y="1994"/>
                    <a:pt x="58583" y="1994"/>
                  </a:cubicBezTo>
                  <a:cubicBezTo>
                    <a:pt x="55552" y="1994"/>
                    <a:pt x="52555" y="2456"/>
                    <a:pt x="49570" y="2917"/>
                  </a:cubicBezTo>
                  <a:cubicBezTo>
                    <a:pt x="45745" y="3506"/>
                    <a:pt x="41950" y="4275"/>
                    <a:pt x="38141" y="4954"/>
                  </a:cubicBezTo>
                  <a:cubicBezTo>
                    <a:pt x="36286" y="5285"/>
                    <a:pt x="34426" y="5578"/>
                    <a:pt x="32573" y="5915"/>
                  </a:cubicBezTo>
                  <a:cubicBezTo>
                    <a:pt x="32340" y="5958"/>
                    <a:pt x="32126" y="6156"/>
                    <a:pt x="31919" y="6303"/>
                  </a:cubicBezTo>
                  <a:cubicBezTo>
                    <a:pt x="31708" y="6455"/>
                    <a:pt x="31523" y="6769"/>
                    <a:pt x="31320" y="6774"/>
                  </a:cubicBezTo>
                  <a:cubicBezTo>
                    <a:pt x="30682" y="6792"/>
                    <a:pt x="30251" y="7138"/>
                    <a:pt x="29826" y="7523"/>
                  </a:cubicBezTo>
                  <a:cubicBezTo>
                    <a:pt x="29330" y="7971"/>
                    <a:pt x="28894" y="8500"/>
                    <a:pt x="28356" y="8886"/>
                  </a:cubicBezTo>
                  <a:cubicBezTo>
                    <a:pt x="26550" y="10178"/>
                    <a:pt x="24718" y="11433"/>
                    <a:pt x="22881" y="12682"/>
                  </a:cubicBezTo>
                  <a:cubicBezTo>
                    <a:pt x="21842" y="13390"/>
                    <a:pt x="20761" y="14016"/>
                    <a:pt x="20199" y="15250"/>
                  </a:cubicBezTo>
                  <a:cubicBezTo>
                    <a:pt x="19922" y="15850"/>
                    <a:pt x="19441" y="16358"/>
                    <a:pt x="19031" y="16892"/>
                  </a:cubicBezTo>
                  <a:cubicBezTo>
                    <a:pt x="18374" y="17748"/>
                    <a:pt x="17668" y="18566"/>
                    <a:pt x="17043" y="19442"/>
                  </a:cubicBezTo>
                  <a:cubicBezTo>
                    <a:pt x="14792" y="22594"/>
                    <a:pt x="12570" y="25763"/>
                    <a:pt x="10333" y="28926"/>
                  </a:cubicBezTo>
                  <a:cubicBezTo>
                    <a:pt x="7179" y="33376"/>
                    <a:pt x="4026" y="37830"/>
                    <a:pt x="878" y="42284"/>
                  </a:cubicBezTo>
                  <a:cubicBezTo>
                    <a:pt x="645" y="42614"/>
                    <a:pt x="423" y="42958"/>
                    <a:pt x="264" y="43326"/>
                  </a:cubicBezTo>
                  <a:cubicBezTo>
                    <a:pt x="0" y="43940"/>
                    <a:pt x="142" y="44377"/>
                    <a:pt x="755" y="44626"/>
                  </a:cubicBezTo>
                  <a:cubicBezTo>
                    <a:pt x="1247" y="44826"/>
                    <a:pt x="1794" y="45017"/>
                    <a:pt x="2313" y="45017"/>
                  </a:cubicBezTo>
                  <a:cubicBezTo>
                    <a:pt x="2339" y="45017"/>
                    <a:pt x="2364" y="45017"/>
                    <a:pt x="2390" y="45016"/>
                  </a:cubicBezTo>
                  <a:cubicBezTo>
                    <a:pt x="3968" y="44950"/>
                    <a:pt x="5540" y="44768"/>
                    <a:pt x="7115" y="44641"/>
                  </a:cubicBezTo>
                  <a:cubicBezTo>
                    <a:pt x="7627" y="44601"/>
                    <a:pt x="8143" y="44589"/>
                    <a:pt x="8519" y="44571"/>
                  </a:cubicBezTo>
                  <a:lnTo>
                    <a:pt x="8519" y="44571"/>
                  </a:lnTo>
                  <a:cubicBezTo>
                    <a:pt x="8234" y="44958"/>
                    <a:pt x="7942" y="45368"/>
                    <a:pt x="7638" y="45769"/>
                  </a:cubicBezTo>
                  <a:cubicBezTo>
                    <a:pt x="5647" y="48402"/>
                    <a:pt x="5375" y="51368"/>
                    <a:pt x="5928" y="54502"/>
                  </a:cubicBezTo>
                  <a:cubicBezTo>
                    <a:pt x="6110" y="55521"/>
                    <a:pt x="6604" y="56318"/>
                    <a:pt x="7482" y="56866"/>
                  </a:cubicBezTo>
                  <a:cubicBezTo>
                    <a:pt x="7765" y="57044"/>
                    <a:pt x="8063" y="57199"/>
                    <a:pt x="8371" y="57329"/>
                  </a:cubicBezTo>
                  <a:cubicBezTo>
                    <a:pt x="9491" y="57790"/>
                    <a:pt x="10636" y="58199"/>
                    <a:pt x="11740" y="58695"/>
                  </a:cubicBezTo>
                  <a:cubicBezTo>
                    <a:pt x="15054" y="60184"/>
                    <a:pt x="18343" y="61736"/>
                    <a:pt x="21668" y="63206"/>
                  </a:cubicBezTo>
                  <a:cubicBezTo>
                    <a:pt x="29065" y="66472"/>
                    <a:pt x="36251" y="70165"/>
                    <a:pt x="43405" y="73921"/>
                  </a:cubicBezTo>
                  <a:cubicBezTo>
                    <a:pt x="47014" y="75815"/>
                    <a:pt x="50654" y="77637"/>
                    <a:pt x="54421" y="79200"/>
                  </a:cubicBezTo>
                  <a:cubicBezTo>
                    <a:pt x="58494" y="80892"/>
                    <a:pt x="62514" y="82693"/>
                    <a:pt x="66369" y="84856"/>
                  </a:cubicBezTo>
                  <a:cubicBezTo>
                    <a:pt x="67019" y="85221"/>
                    <a:pt x="67816" y="85501"/>
                    <a:pt x="68548" y="85507"/>
                  </a:cubicBezTo>
                  <a:cubicBezTo>
                    <a:pt x="68570" y="85508"/>
                    <a:pt x="68592" y="85508"/>
                    <a:pt x="68613" y="85508"/>
                  </a:cubicBezTo>
                  <a:cubicBezTo>
                    <a:pt x="69686" y="85508"/>
                    <a:pt x="70725" y="85183"/>
                    <a:pt x="71698" y="84626"/>
                  </a:cubicBezTo>
                  <a:cubicBezTo>
                    <a:pt x="73744" y="83460"/>
                    <a:pt x="75826" y="82357"/>
                    <a:pt x="77905" y="81253"/>
                  </a:cubicBezTo>
                  <a:cubicBezTo>
                    <a:pt x="83136" y="78474"/>
                    <a:pt x="88478" y="75907"/>
                    <a:pt x="93532" y="72803"/>
                  </a:cubicBezTo>
                  <a:cubicBezTo>
                    <a:pt x="94678" y="72098"/>
                    <a:pt x="95816" y="71380"/>
                    <a:pt x="96978" y="70700"/>
                  </a:cubicBezTo>
                  <a:cubicBezTo>
                    <a:pt x="98866" y="69596"/>
                    <a:pt x="100705" y="68382"/>
                    <a:pt x="102681" y="67464"/>
                  </a:cubicBezTo>
                  <a:cubicBezTo>
                    <a:pt x="105584" y="66113"/>
                    <a:pt x="108401" y="64612"/>
                    <a:pt x="111184" y="63038"/>
                  </a:cubicBezTo>
                  <a:cubicBezTo>
                    <a:pt x="111998" y="62579"/>
                    <a:pt x="112751" y="61992"/>
                    <a:pt x="113470" y="61390"/>
                  </a:cubicBezTo>
                  <a:cubicBezTo>
                    <a:pt x="114160" y="60809"/>
                    <a:pt x="114206" y="60502"/>
                    <a:pt x="113772" y="59722"/>
                  </a:cubicBezTo>
                  <a:cubicBezTo>
                    <a:pt x="113594" y="59398"/>
                    <a:pt x="113252" y="59103"/>
                    <a:pt x="112915" y="58945"/>
                  </a:cubicBezTo>
                  <a:cubicBezTo>
                    <a:pt x="112501" y="58754"/>
                    <a:pt x="112013" y="58721"/>
                    <a:pt x="111459" y="58596"/>
                  </a:cubicBezTo>
                  <a:cubicBezTo>
                    <a:pt x="111407" y="58273"/>
                    <a:pt x="111315" y="57920"/>
                    <a:pt x="111301" y="57563"/>
                  </a:cubicBezTo>
                  <a:cubicBezTo>
                    <a:pt x="111241" y="56062"/>
                    <a:pt x="111675" y="54638"/>
                    <a:pt x="112000" y="53195"/>
                  </a:cubicBezTo>
                  <a:cubicBezTo>
                    <a:pt x="112127" y="52636"/>
                    <a:pt x="112319" y="52209"/>
                    <a:pt x="112817" y="51889"/>
                  </a:cubicBezTo>
                  <a:cubicBezTo>
                    <a:pt x="113149" y="51675"/>
                    <a:pt x="113439" y="51366"/>
                    <a:pt x="113684" y="51051"/>
                  </a:cubicBezTo>
                  <a:cubicBezTo>
                    <a:pt x="114145" y="50453"/>
                    <a:pt x="114100" y="50116"/>
                    <a:pt x="113568" y="49555"/>
                  </a:cubicBezTo>
                  <a:cubicBezTo>
                    <a:pt x="113456" y="49438"/>
                    <a:pt x="113340" y="49324"/>
                    <a:pt x="113199" y="49183"/>
                  </a:cubicBezTo>
                  <a:cubicBezTo>
                    <a:pt x="113298" y="48891"/>
                    <a:pt x="113391" y="48621"/>
                    <a:pt x="113473" y="48379"/>
                  </a:cubicBezTo>
                  <a:cubicBezTo>
                    <a:pt x="114201" y="48411"/>
                    <a:pt x="114839" y="48436"/>
                    <a:pt x="115475" y="48464"/>
                  </a:cubicBezTo>
                  <a:cubicBezTo>
                    <a:pt x="116147" y="48496"/>
                    <a:pt x="116819" y="48515"/>
                    <a:pt x="117490" y="48564"/>
                  </a:cubicBezTo>
                  <a:cubicBezTo>
                    <a:pt x="118395" y="48629"/>
                    <a:pt x="119298" y="48780"/>
                    <a:pt x="120203" y="48782"/>
                  </a:cubicBezTo>
                  <a:cubicBezTo>
                    <a:pt x="120211" y="48782"/>
                    <a:pt x="120219" y="48782"/>
                    <a:pt x="120226" y="48782"/>
                  </a:cubicBezTo>
                  <a:cubicBezTo>
                    <a:pt x="121727" y="48782"/>
                    <a:pt x="122436" y="48346"/>
                    <a:pt x="122642" y="46966"/>
                  </a:cubicBezTo>
                  <a:cubicBezTo>
                    <a:pt x="122652" y="46900"/>
                    <a:pt x="122666" y="46834"/>
                    <a:pt x="122681" y="46769"/>
                  </a:cubicBezTo>
                  <a:cubicBezTo>
                    <a:pt x="123006" y="45428"/>
                    <a:pt x="123196" y="44034"/>
                    <a:pt x="123696" y="42762"/>
                  </a:cubicBezTo>
                  <a:cubicBezTo>
                    <a:pt x="124183" y="41522"/>
                    <a:pt x="124481" y="40263"/>
                    <a:pt x="124674" y="38971"/>
                  </a:cubicBezTo>
                  <a:cubicBezTo>
                    <a:pt x="125346" y="34472"/>
                    <a:pt x="126303" y="30040"/>
                    <a:pt x="127585" y="25672"/>
                  </a:cubicBezTo>
                  <a:cubicBezTo>
                    <a:pt x="128303" y="23221"/>
                    <a:pt x="128876" y="20727"/>
                    <a:pt x="129474" y="18243"/>
                  </a:cubicBezTo>
                  <a:cubicBezTo>
                    <a:pt x="129697" y="17313"/>
                    <a:pt x="129413" y="17012"/>
                    <a:pt x="128484" y="17012"/>
                  </a:cubicBezTo>
                  <a:cubicBezTo>
                    <a:pt x="128476" y="17012"/>
                    <a:pt x="128467" y="17012"/>
                    <a:pt x="128458" y="17012"/>
                  </a:cubicBezTo>
                  <a:cubicBezTo>
                    <a:pt x="128322" y="17012"/>
                    <a:pt x="128183" y="17012"/>
                    <a:pt x="128055" y="17048"/>
                  </a:cubicBezTo>
                  <a:cubicBezTo>
                    <a:pt x="127948" y="17078"/>
                    <a:pt x="127846" y="17091"/>
                    <a:pt x="127748" y="17091"/>
                  </a:cubicBezTo>
                  <a:cubicBezTo>
                    <a:pt x="127421" y="17091"/>
                    <a:pt x="127132" y="16948"/>
                    <a:pt x="126819" y="16790"/>
                  </a:cubicBezTo>
                  <a:cubicBezTo>
                    <a:pt x="124951" y="15842"/>
                    <a:pt x="123536" y="14343"/>
                    <a:pt x="122039" y="12943"/>
                  </a:cubicBezTo>
                  <a:cubicBezTo>
                    <a:pt x="121724" y="12649"/>
                    <a:pt x="121356" y="12346"/>
                    <a:pt x="121189" y="11970"/>
                  </a:cubicBezTo>
                  <a:cubicBezTo>
                    <a:pt x="120728" y="10921"/>
                    <a:pt x="119966" y="10136"/>
                    <a:pt x="119159" y="9376"/>
                  </a:cubicBezTo>
                  <a:cubicBezTo>
                    <a:pt x="118994" y="9224"/>
                    <a:pt x="118793" y="9023"/>
                    <a:pt x="118595" y="9008"/>
                  </a:cubicBezTo>
                  <a:cubicBezTo>
                    <a:pt x="118022" y="8964"/>
                    <a:pt x="117948" y="8571"/>
                    <a:pt x="117933" y="8159"/>
                  </a:cubicBezTo>
                  <a:cubicBezTo>
                    <a:pt x="117489" y="8048"/>
                    <a:pt x="117091" y="7970"/>
                    <a:pt x="116710" y="7850"/>
                  </a:cubicBezTo>
                  <a:cubicBezTo>
                    <a:pt x="112892" y="6643"/>
                    <a:pt x="109090" y="5395"/>
                    <a:pt x="105261" y="4230"/>
                  </a:cubicBezTo>
                  <a:cubicBezTo>
                    <a:pt x="100309" y="2723"/>
                    <a:pt x="95422" y="998"/>
                    <a:pt x="90244" y="304"/>
                  </a:cubicBezTo>
                  <a:cubicBezTo>
                    <a:pt x="88879" y="120"/>
                    <a:pt x="87527" y="0"/>
                    <a:pt x="86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129"/>
            <p:cNvSpPr/>
            <p:nvPr/>
          </p:nvSpPr>
          <p:spPr>
            <a:xfrm>
              <a:off x="1915275" y="1582250"/>
              <a:ext cx="3242400" cy="2137700"/>
            </a:xfrm>
            <a:custGeom>
              <a:avLst/>
              <a:gdLst/>
              <a:ahLst/>
              <a:cxnLst/>
              <a:rect l="l" t="t" r="r" b="b"/>
              <a:pathLst>
                <a:path w="129696" h="85508" extrusionOk="0">
                  <a:moveTo>
                    <a:pt x="105485" y="5356"/>
                  </a:moveTo>
                  <a:lnTo>
                    <a:pt x="105462" y="5377"/>
                  </a:lnTo>
                  <a:lnTo>
                    <a:pt x="105482" y="5392"/>
                  </a:lnTo>
                  <a:cubicBezTo>
                    <a:pt x="105483" y="5380"/>
                    <a:pt x="105484" y="5368"/>
                    <a:pt x="105485" y="5356"/>
                  </a:cubicBezTo>
                  <a:close/>
                  <a:moveTo>
                    <a:pt x="119786" y="10747"/>
                  </a:moveTo>
                  <a:lnTo>
                    <a:pt x="119923" y="10765"/>
                  </a:lnTo>
                  <a:lnTo>
                    <a:pt x="119961" y="11547"/>
                  </a:lnTo>
                  <a:lnTo>
                    <a:pt x="119520" y="11808"/>
                  </a:lnTo>
                  <a:lnTo>
                    <a:pt x="119520" y="11808"/>
                  </a:lnTo>
                  <a:lnTo>
                    <a:pt x="119786" y="10747"/>
                  </a:lnTo>
                  <a:close/>
                  <a:moveTo>
                    <a:pt x="126640" y="19174"/>
                  </a:moveTo>
                  <a:lnTo>
                    <a:pt x="126640" y="19174"/>
                  </a:lnTo>
                  <a:cubicBezTo>
                    <a:pt x="126640" y="19174"/>
                    <a:pt x="126639" y="19175"/>
                    <a:pt x="126639" y="19175"/>
                  </a:cubicBezTo>
                  <a:lnTo>
                    <a:pt x="126641" y="19175"/>
                  </a:lnTo>
                  <a:lnTo>
                    <a:pt x="126640" y="19174"/>
                  </a:lnTo>
                  <a:close/>
                  <a:moveTo>
                    <a:pt x="69673" y="29184"/>
                  </a:moveTo>
                  <a:lnTo>
                    <a:pt x="69688" y="29316"/>
                  </a:lnTo>
                  <a:lnTo>
                    <a:pt x="68869" y="29356"/>
                  </a:lnTo>
                  <a:cubicBezTo>
                    <a:pt x="68866" y="29337"/>
                    <a:pt x="68862" y="29316"/>
                    <a:pt x="68859" y="29297"/>
                  </a:cubicBezTo>
                  <a:lnTo>
                    <a:pt x="69673" y="29184"/>
                  </a:lnTo>
                  <a:close/>
                  <a:moveTo>
                    <a:pt x="86143" y="301"/>
                  </a:moveTo>
                  <a:cubicBezTo>
                    <a:pt x="88096" y="301"/>
                    <a:pt x="90055" y="734"/>
                    <a:pt x="92087" y="1058"/>
                  </a:cubicBezTo>
                  <a:lnTo>
                    <a:pt x="91769" y="2609"/>
                  </a:lnTo>
                  <a:lnTo>
                    <a:pt x="91780" y="2617"/>
                  </a:lnTo>
                  <a:lnTo>
                    <a:pt x="92480" y="1231"/>
                  </a:lnTo>
                  <a:cubicBezTo>
                    <a:pt x="92642" y="1199"/>
                    <a:pt x="92806" y="1185"/>
                    <a:pt x="92971" y="1185"/>
                  </a:cubicBezTo>
                  <a:cubicBezTo>
                    <a:pt x="93500" y="1185"/>
                    <a:pt x="94044" y="1329"/>
                    <a:pt x="94575" y="1481"/>
                  </a:cubicBezTo>
                  <a:cubicBezTo>
                    <a:pt x="97639" y="2360"/>
                    <a:pt x="100694" y="3267"/>
                    <a:pt x="103754" y="4164"/>
                  </a:cubicBezTo>
                  <a:cubicBezTo>
                    <a:pt x="104109" y="4268"/>
                    <a:pt x="104460" y="4392"/>
                    <a:pt x="104820" y="4468"/>
                  </a:cubicBezTo>
                  <a:cubicBezTo>
                    <a:pt x="105326" y="4574"/>
                    <a:pt x="105523" y="4874"/>
                    <a:pt x="105485" y="5356"/>
                  </a:cubicBezTo>
                  <a:lnTo>
                    <a:pt x="105485" y="5356"/>
                  </a:lnTo>
                  <a:lnTo>
                    <a:pt x="106038" y="4860"/>
                  </a:lnTo>
                  <a:lnTo>
                    <a:pt x="106237" y="4958"/>
                  </a:lnTo>
                  <a:lnTo>
                    <a:pt x="105920" y="6206"/>
                  </a:lnTo>
                  <a:lnTo>
                    <a:pt x="106047" y="6258"/>
                  </a:lnTo>
                  <a:cubicBezTo>
                    <a:pt x="106222" y="5899"/>
                    <a:pt x="106396" y="5541"/>
                    <a:pt x="106621" y="5078"/>
                  </a:cubicBezTo>
                  <a:cubicBezTo>
                    <a:pt x="107817" y="5481"/>
                    <a:pt x="109002" y="5908"/>
                    <a:pt x="110203" y="6277"/>
                  </a:cubicBezTo>
                  <a:cubicBezTo>
                    <a:pt x="111383" y="6639"/>
                    <a:pt x="112581" y="6944"/>
                    <a:pt x="113813" y="7285"/>
                  </a:cubicBezTo>
                  <a:cubicBezTo>
                    <a:pt x="113770" y="7609"/>
                    <a:pt x="113733" y="7894"/>
                    <a:pt x="113692" y="8208"/>
                  </a:cubicBezTo>
                  <a:cubicBezTo>
                    <a:pt x="113707" y="8207"/>
                    <a:pt x="113723" y="8207"/>
                    <a:pt x="113737" y="8207"/>
                  </a:cubicBezTo>
                  <a:cubicBezTo>
                    <a:pt x="113765" y="8207"/>
                    <a:pt x="113790" y="8208"/>
                    <a:pt x="113811" y="8208"/>
                  </a:cubicBezTo>
                  <a:cubicBezTo>
                    <a:pt x="113840" y="8208"/>
                    <a:pt x="113860" y="8206"/>
                    <a:pt x="113864" y="8196"/>
                  </a:cubicBezTo>
                  <a:cubicBezTo>
                    <a:pt x="113969" y="7955"/>
                    <a:pt x="114064" y="7710"/>
                    <a:pt x="114172" y="7438"/>
                  </a:cubicBezTo>
                  <a:lnTo>
                    <a:pt x="115351" y="7817"/>
                  </a:lnTo>
                  <a:cubicBezTo>
                    <a:pt x="115345" y="8087"/>
                    <a:pt x="115341" y="8317"/>
                    <a:pt x="115336" y="8545"/>
                  </a:cubicBezTo>
                  <a:lnTo>
                    <a:pt x="115367" y="8568"/>
                  </a:lnTo>
                  <a:cubicBezTo>
                    <a:pt x="115504" y="8389"/>
                    <a:pt x="115641" y="8210"/>
                    <a:pt x="115855" y="7930"/>
                  </a:cubicBezTo>
                  <a:lnTo>
                    <a:pt x="116018" y="8631"/>
                  </a:lnTo>
                  <a:lnTo>
                    <a:pt x="116445" y="8181"/>
                  </a:lnTo>
                  <a:lnTo>
                    <a:pt x="117522" y="8503"/>
                  </a:lnTo>
                  <a:cubicBezTo>
                    <a:pt x="117306" y="9168"/>
                    <a:pt x="117137" y="9807"/>
                    <a:pt x="116895" y="10417"/>
                  </a:cubicBezTo>
                  <a:cubicBezTo>
                    <a:pt x="115765" y="13274"/>
                    <a:pt x="114966" y="16219"/>
                    <a:pt x="114392" y="19234"/>
                  </a:cubicBezTo>
                  <a:cubicBezTo>
                    <a:pt x="114197" y="20255"/>
                    <a:pt x="113889" y="21256"/>
                    <a:pt x="113617" y="22262"/>
                  </a:cubicBezTo>
                  <a:cubicBezTo>
                    <a:pt x="113123" y="24080"/>
                    <a:pt x="112621" y="25896"/>
                    <a:pt x="112118" y="27712"/>
                  </a:cubicBezTo>
                  <a:cubicBezTo>
                    <a:pt x="111449" y="30145"/>
                    <a:pt x="110774" y="32577"/>
                    <a:pt x="110091" y="35007"/>
                  </a:cubicBezTo>
                  <a:cubicBezTo>
                    <a:pt x="109984" y="35386"/>
                    <a:pt x="109824" y="35752"/>
                    <a:pt x="109662" y="36195"/>
                  </a:cubicBezTo>
                  <a:cubicBezTo>
                    <a:pt x="109565" y="36199"/>
                    <a:pt x="109468" y="36202"/>
                    <a:pt x="109372" y="36202"/>
                  </a:cubicBezTo>
                  <a:cubicBezTo>
                    <a:pt x="108527" y="36202"/>
                    <a:pt x="107722" y="36016"/>
                    <a:pt x="106940" y="35685"/>
                  </a:cubicBezTo>
                  <a:lnTo>
                    <a:pt x="106940" y="35685"/>
                  </a:lnTo>
                  <a:lnTo>
                    <a:pt x="106954" y="35694"/>
                  </a:lnTo>
                  <a:lnTo>
                    <a:pt x="106489" y="35623"/>
                  </a:lnTo>
                  <a:cubicBezTo>
                    <a:pt x="106621" y="35146"/>
                    <a:pt x="106749" y="34686"/>
                    <a:pt x="106876" y="34226"/>
                  </a:cubicBezTo>
                  <a:lnTo>
                    <a:pt x="106745" y="34183"/>
                  </a:lnTo>
                  <a:lnTo>
                    <a:pt x="106112" y="35496"/>
                  </a:lnTo>
                  <a:cubicBezTo>
                    <a:pt x="104591" y="35220"/>
                    <a:pt x="103114" y="34896"/>
                    <a:pt x="101621" y="34712"/>
                  </a:cubicBezTo>
                  <a:cubicBezTo>
                    <a:pt x="101185" y="34659"/>
                    <a:pt x="101160" y="34111"/>
                    <a:pt x="100784" y="34111"/>
                  </a:cubicBezTo>
                  <a:cubicBezTo>
                    <a:pt x="100743" y="34111"/>
                    <a:pt x="100699" y="34117"/>
                    <a:pt x="100649" y="34131"/>
                  </a:cubicBezTo>
                  <a:cubicBezTo>
                    <a:pt x="100665" y="33870"/>
                    <a:pt x="100668" y="33606"/>
                    <a:pt x="100700" y="33347"/>
                  </a:cubicBezTo>
                  <a:cubicBezTo>
                    <a:pt x="100753" y="32915"/>
                    <a:pt x="100827" y="32486"/>
                    <a:pt x="100888" y="32055"/>
                  </a:cubicBezTo>
                  <a:cubicBezTo>
                    <a:pt x="100892" y="32030"/>
                    <a:pt x="100859" y="31998"/>
                    <a:pt x="100759" y="31827"/>
                  </a:cubicBezTo>
                  <a:cubicBezTo>
                    <a:pt x="100572" y="32659"/>
                    <a:pt x="100410" y="33375"/>
                    <a:pt x="100240" y="34129"/>
                  </a:cubicBezTo>
                  <a:cubicBezTo>
                    <a:pt x="100180" y="34138"/>
                    <a:pt x="100124" y="34143"/>
                    <a:pt x="100072" y="34143"/>
                  </a:cubicBezTo>
                  <a:cubicBezTo>
                    <a:pt x="99812" y="34143"/>
                    <a:pt x="99667" y="34018"/>
                    <a:pt x="99732" y="33659"/>
                  </a:cubicBezTo>
                  <a:cubicBezTo>
                    <a:pt x="99852" y="32998"/>
                    <a:pt x="99990" y="32340"/>
                    <a:pt x="100105" y="31679"/>
                  </a:cubicBezTo>
                  <a:cubicBezTo>
                    <a:pt x="100149" y="31437"/>
                    <a:pt x="100129" y="31188"/>
                    <a:pt x="100049" y="30956"/>
                  </a:cubicBezTo>
                  <a:cubicBezTo>
                    <a:pt x="99202" y="31673"/>
                    <a:pt x="99040" y="32752"/>
                    <a:pt x="98452" y="33589"/>
                  </a:cubicBezTo>
                  <a:cubicBezTo>
                    <a:pt x="98319" y="33698"/>
                    <a:pt x="98193" y="33738"/>
                    <a:pt x="98070" y="33738"/>
                  </a:cubicBezTo>
                  <a:cubicBezTo>
                    <a:pt x="97703" y="33738"/>
                    <a:pt x="97368" y="33374"/>
                    <a:pt x="96967" y="33374"/>
                  </a:cubicBezTo>
                  <a:cubicBezTo>
                    <a:pt x="96966" y="33374"/>
                    <a:pt x="96965" y="33374"/>
                    <a:pt x="96963" y="33374"/>
                  </a:cubicBezTo>
                  <a:cubicBezTo>
                    <a:pt x="96953" y="33374"/>
                    <a:pt x="96943" y="33374"/>
                    <a:pt x="96933" y="33374"/>
                  </a:cubicBezTo>
                  <a:cubicBezTo>
                    <a:pt x="96393" y="33374"/>
                    <a:pt x="95751" y="33315"/>
                    <a:pt x="95173" y="33117"/>
                  </a:cubicBezTo>
                  <a:cubicBezTo>
                    <a:pt x="94605" y="32921"/>
                    <a:pt x="93995" y="32845"/>
                    <a:pt x="93404" y="32712"/>
                  </a:cubicBezTo>
                  <a:cubicBezTo>
                    <a:pt x="92781" y="32574"/>
                    <a:pt x="92159" y="32432"/>
                    <a:pt x="91537" y="32284"/>
                  </a:cubicBezTo>
                  <a:cubicBezTo>
                    <a:pt x="90952" y="32146"/>
                    <a:pt x="90367" y="32001"/>
                    <a:pt x="89746" y="31850"/>
                  </a:cubicBezTo>
                  <a:cubicBezTo>
                    <a:pt x="89803" y="31529"/>
                    <a:pt x="89849" y="31279"/>
                    <a:pt x="89937" y="30787"/>
                  </a:cubicBezTo>
                  <a:lnTo>
                    <a:pt x="89937" y="30787"/>
                  </a:lnTo>
                  <a:lnTo>
                    <a:pt x="89289" y="31793"/>
                  </a:lnTo>
                  <a:cubicBezTo>
                    <a:pt x="89182" y="31526"/>
                    <a:pt x="89126" y="31389"/>
                    <a:pt x="89030" y="31151"/>
                  </a:cubicBezTo>
                  <a:cubicBezTo>
                    <a:pt x="88882" y="31425"/>
                    <a:pt x="88708" y="31506"/>
                    <a:pt x="88521" y="31506"/>
                  </a:cubicBezTo>
                  <a:cubicBezTo>
                    <a:pt x="88328" y="31506"/>
                    <a:pt x="88122" y="31420"/>
                    <a:pt x="87920" y="31372"/>
                  </a:cubicBezTo>
                  <a:cubicBezTo>
                    <a:pt x="85662" y="30836"/>
                    <a:pt x="83414" y="30253"/>
                    <a:pt x="81144" y="29777"/>
                  </a:cubicBezTo>
                  <a:cubicBezTo>
                    <a:pt x="78118" y="29143"/>
                    <a:pt x="75057" y="28708"/>
                    <a:pt x="71963" y="28708"/>
                  </a:cubicBezTo>
                  <a:cubicBezTo>
                    <a:pt x="71719" y="28708"/>
                    <a:pt x="71474" y="28711"/>
                    <a:pt x="71229" y="28716"/>
                  </a:cubicBezTo>
                  <a:cubicBezTo>
                    <a:pt x="67741" y="28796"/>
                    <a:pt x="64564" y="29870"/>
                    <a:pt x="61751" y="31964"/>
                  </a:cubicBezTo>
                  <a:cubicBezTo>
                    <a:pt x="61672" y="32023"/>
                    <a:pt x="61586" y="32074"/>
                    <a:pt x="61294" y="32264"/>
                  </a:cubicBezTo>
                  <a:cubicBezTo>
                    <a:pt x="61449" y="31798"/>
                    <a:pt x="61518" y="31503"/>
                    <a:pt x="61640" y="31232"/>
                  </a:cubicBezTo>
                  <a:cubicBezTo>
                    <a:pt x="63651" y="26783"/>
                    <a:pt x="65898" y="22455"/>
                    <a:pt x="68280" y="18192"/>
                  </a:cubicBezTo>
                  <a:cubicBezTo>
                    <a:pt x="70020" y="15079"/>
                    <a:pt x="71554" y="11852"/>
                    <a:pt x="73240" y="8709"/>
                  </a:cubicBezTo>
                  <a:cubicBezTo>
                    <a:pt x="73753" y="7756"/>
                    <a:pt x="74466" y="6910"/>
                    <a:pt x="75212" y="6099"/>
                  </a:cubicBezTo>
                  <a:lnTo>
                    <a:pt x="75212" y="6099"/>
                  </a:lnTo>
                  <a:cubicBezTo>
                    <a:pt x="75204" y="6307"/>
                    <a:pt x="75195" y="6513"/>
                    <a:pt x="75187" y="6720"/>
                  </a:cubicBezTo>
                  <a:cubicBezTo>
                    <a:pt x="75521" y="6001"/>
                    <a:pt x="76308" y="5559"/>
                    <a:pt x="76342" y="4710"/>
                  </a:cubicBezTo>
                  <a:cubicBezTo>
                    <a:pt x="76345" y="4626"/>
                    <a:pt x="76438" y="4537"/>
                    <a:pt x="76505" y="4464"/>
                  </a:cubicBezTo>
                  <a:cubicBezTo>
                    <a:pt x="78494" y="2293"/>
                    <a:pt x="80748" y="621"/>
                    <a:pt x="83855" y="552"/>
                  </a:cubicBezTo>
                  <a:cubicBezTo>
                    <a:pt x="83858" y="552"/>
                    <a:pt x="83860" y="552"/>
                    <a:pt x="83863" y="552"/>
                  </a:cubicBezTo>
                  <a:cubicBezTo>
                    <a:pt x="83925" y="552"/>
                    <a:pt x="83992" y="577"/>
                    <a:pt x="84129" y="604"/>
                  </a:cubicBezTo>
                  <a:cubicBezTo>
                    <a:pt x="84040" y="1000"/>
                    <a:pt x="83950" y="1395"/>
                    <a:pt x="83862" y="1792"/>
                  </a:cubicBezTo>
                  <a:lnTo>
                    <a:pt x="83976" y="1823"/>
                  </a:lnTo>
                  <a:lnTo>
                    <a:pt x="84564" y="490"/>
                  </a:lnTo>
                  <a:lnTo>
                    <a:pt x="84701" y="530"/>
                  </a:lnTo>
                  <a:lnTo>
                    <a:pt x="84267" y="2368"/>
                  </a:lnTo>
                  <a:lnTo>
                    <a:pt x="84274" y="2373"/>
                  </a:lnTo>
                  <a:lnTo>
                    <a:pt x="85201" y="337"/>
                  </a:lnTo>
                  <a:cubicBezTo>
                    <a:pt x="85515" y="312"/>
                    <a:pt x="85829" y="301"/>
                    <a:pt x="86143" y="301"/>
                  </a:cubicBezTo>
                  <a:close/>
                  <a:moveTo>
                    <a:pt x="60397" y="2387"/>
                  </a:moveTo>
                  <a:cubicBezTo>
                    <a:pt x="61000" y="2387"/>
                    <a:pt x="61605" y="2395"/>
                    <a:pt x="62210" y="2412"/>
                  </a:cubicBezTo>
                  <a:cubicBezTo>
                    <a:pt x="64995" y="2490"/>
                    <a:pt x="67583" y="3068"/>
                    <a:pt x="70058" y="4331"/>
                  </a:cubicBezTo>
                  <a:cubicBezTo>
                    <a:pt x="71334" y="4983"/>
                    <a:pt x="72288" y="5923"/>
                    <a:pt x="73086" y="7069"/>
                  </a:cubicBezTo>
                  <a:cubicBezTo>
                    <a:pt x="73168" y="7187"/>
                    <a:pt x="73295" y="7277"/>
                    <a:pt x="73405" y="7377"/>
                  </a:cubicBezTo>
                  <a:lnTo>
                    <a:pt x="73405" y="7377"/>
                  </a:lnTo>
                  <a:cubicBezTo>
                    <a:pt x="73405" y="7377"/>
                    <a:pt x="73405" y="7377"/>
                    <a:pt x="73404" y="7378"/>
                  </a:cubicBezTo>
                  <a:cubicBezTo>
                    <a:pt x="72143" y="9906"/>
                    <a:pt x="70930" y="12459"/>
                    <a:pt x="69609" y="14957"/>
                  </a:cubicBezTo>
                  <a:cubicBezTo>
                    <a:pt x="67990" y="18022"/>
                    <a:pt x="66210" y="21004"/>
                    <a:pt x="64636" y="24092"/>
                  </a:cubicBezTo>
                  <a:cubicBezTo>
                    <a:pt x="63308" y="26696"/>
                    <a:pt x="62154" y="29391"/>
                    <a:pt x="60965" y="32065"/>
                  </a:cubicBezTo>
                  <a:cubicBezTo>
                    <a:pt x="60273" y="33620"/>
                    <a:pt x="59365" y="35093"/>
                    <a:pt x="59167" y="37000"/>
                  </a:cubicBezTo>
                  <a:cubicBezTo>
                    <a:pt x="58253" y="34861"/>
                    <a:pt x="56539" y="33845"/>
                    <a:pt x="54750" y="33024"/>
                  </a:cubicBezTo>
                  <a:cubicBezTo>
                    <a:pt x="53016" y="32229"/>
                    <a:pt x="51174" y="31670"/>
                    <a:pt x="49294" y="30977"/>
                  </a:cubicBezTo>
                  <a:cubicBezTo>
                    <a:pt x="49312" y="30837"/>
                    <a:pt x="49348" y="30556"/>
                    <a:pt x="49388" y="30250"/>
                  </a:cubicBezTo>
                  <a:lnTo>
                    <a:pt x="49388" y="30250"/>
                  </a:lnTo>
                  <a:cubicBezTo>
                    <a:pt x="48972" y="30389"/>
                    <a:pt x="49152" y="31030"/>
                    <a:pt x="48565" y="31030"/>
                  </a:cubicBezTo>
                  <a:cubicBezTo>
                    <a:pt x="48559" y="31030"/>
                    <a:pt x="48553" y="31030"/>
                    <a:pt x="48548" y="31030"/>
                  </a:cubicBezTo>
                  <a:cubicBezTo>
                    <a:pt x="48518" y="29959"/>
                    <a:pt x="49225" y="29018"/>
                    <a:pt x="49049" y="27819"/>
                  </a:cubicBezTo>
                  <a:lnTo>
                    <a:pt x="49049" y="27819"/>
                  </a:lnTo>
                  <a:cubicBezTo>
                    <a:pt x="48020" y="28722"/>
                    <a:pt x="47707" y="30011"/>
                    <a:pt x="46953" y="30721"/>
                  </a:cubicBezTo>
                  <a:cubicBezTo>
                    <a:pt x="44880" y="30793"/>
                    <a:pt x="42968" y="30869"/>
                    <a:pt x="41056" y="30914"/>
                  </a:cubicBezTo>
                  <a:cubicBezTo>
                    <a:pt x="41052" y="30914"/>
                    <a:pt x="41048" y="30914"/>
                    <a:pt x="41044" y="30914"/>
                  </a:cubicBezTo>
                  <a:cubicBezTo>
                    <a:pt x="40814" y="30914"/>
                    <a:pt x="40579" y="30760"/>
                    <a:pt x="40298" y="30662"/>
                  </a:cubicBezTo>
                  <a:lnTo>
                    <a:pt x="39868" y="31089"/>
                  </a:lnTo>
                  <a:cubicBezTo>
                    <a:pt x="39800" y="30930"/>
                    <a:pt x="39718" y="30833"/>
                    <a:pt x="39740" y="30774"/>
                  </a:cubicBezTo>
                  <a:cubicBezTo>
                    <a:pt x="39909" y="30336"/>
                    <a:pt x="40097" y="29905"/>
                    <a:pt x="40278" y="29472"/>
                  </a:cubicBezTo>
                  <a:cubicBezTo>
                    <a:pt x="40401" y="29175"/>
                    <a:pt x="40522" y="28877"/>
                    <a:pt x="40482" y="28494"/>
                  </a:cubicBezTo>
                  <a:lnTo>
                    <a:pt x="40482" y="28494"/>
                  </a:lnTo>
                  <a:lnTo>
                    <a:pt x="38730" y="31084"/>
                  </a:lnTo>
                  <a:lnTo>
                    <a:pt x="38586" y="31040"/>
                  </a:lnTo>
                  <a:cubicBezTo>
                    <a:pt x="38599" y="30819"/>
                    <a:pt x="38610" y="30598"/>
                    <a:pt x="38622" y="30376"/>
                  </a:cubicBezTo>
                  <a:lnTo>
                    <a:pt x="38622" y="30376"/>
                  </a:lnTo>
                  <a:cubicBezTo>
                    <a:pt x="38215" y="31189"/>
                    <a:pt x="37517" y="31408"/>
                    <a:pt x="36711" y="31497"/>
                  </a:cubicBezTo>
                  <a:cubicBezTo>
                    <a:pt x="32689" y="31942"/>
                    <a:pt x="28774" y="32957"/>
                    <a:pt x="24815" y="33745"/>
                  </a:cubicBezTo>
                  <a:cubicBezTo>
                    <a:pt x="24749" y="33758"/>
                    <a:pt x="24681" y="33764"/>
                    <a:pt x="24612" y="33764"/>
                  </a:cubicBezTo>
                  <a:cubicBezTo>
                    <a:pt x="24369" y="33764"/>
                    <a:pt x="24113" y="33699"/>
                    <a:pt x="23868" y="33678"/>
                  </a:cubicBezTo>
                  <a:lnTo>
                    <a:pt x="23798" y="33629"/>
                  </a:lnTo>
                  <a:lnTo>
                    <a:pt x="23318" y="34092"/>
                  </a:lnTo>
                  <a:lnTo>
                    <a:pt x="23101" y="33997"/>
                  </a:lnTo>
                  <a:lnTo>
                    <a:pt x="23101" y="31545"/>
                  </a:lnTo>
                  <a:cubicBezTo>
                    <a:pt x="22184" y="32338"/>
                    <a:pt x="22255" y="33477"/>
                    <a:pt x="21650" y="34240"/>
                  </a:cubicBezTo>
                  <a:cubicBezTo>
                    <a:pt x="20008" y="34514"/>
                    <a:pt x="18361" y="34807"/>
                    <a:pt x="16706" y="35060"/>
                  </a:cubicBezTo>
                  <a:cubicBezTo>
                    <a:pt x="15379" y="35264"/>
                    <a:pt x="14045" y="35428"/>
                    <a:pt x="12711" y="35588"/>
                  </a:cubicBezTo>
                  <a:cubicBezTo>
                    <a:pt x="12682" y="35591"/>
                    <a:pt x="12652" y="35593"/>
                    <a:pt x="12623" y="35593"/>
                  </a:cubicBezTo>
                  <a:cubicBezTo>
                    <a:pt x="12431" y="35593"/>
                    <a:pt x="12230" y="35528"/>
                    <a:pt x="12035" y="35500"/>
                  </a:cubicBezTo>
                  <a:lnTo>
                    <a:pt x="11939" y="35417"/>
                  </a:lnTo>
                  <a:lnTo>
                    <a:pt x="11384" y="35711"/>
                  </a:lnTo>
                  <a:lnTo>
                    <a:pt x="11280" y="35596"/>
                  </a:lnTo>
                  <a:lnTo>
                    <a:pt x="12215" y="34249"/>
                  </a:lnTo>
                  <a:lnTo>
                    <a:pt x="12215" y="34249"/>
                  </a:lnTo>
                  <a:cubicBezTo>
                    <a:pt x="11343" y="34608"/>
                    <a:pt x="11205" y="35773"/>
                    <a:pt x="10217" y="35773"/>
                  </a:cubicBezTo>
                  <a:cubicBezTo>
                    <a:pt x="10129" y="35773"/>
                    <a:pt x="10033" y="35764"/>
                    <a:pt x="9930" y="35744"/>
                  </a:cubicBezTo>
                  <a:cubicBezTo>
                    <a:pt x="9962" y="35532"/>
                    <a:pt x="9933" y="35289"/>
                    <a:pt x="10034" y="35131"/>
                  </a:cubicBezTo>
                  <a:cubicBezTo>
                    <a:pt x="10928" y="33746"/>
                    <a:pt x="11841" y="32374"/>
                    <a:pt x="12759" y="31005"/>
                  </a:cubicBezTo>
                  <a:cubicBezTo>
                    <a:pt x="13246" y="30278"/>
                    <a:pt x="13779" y="29580"/>
                    <a:pt x="14247" y="28842"/>
                  </a:cubicBezTo>
                  <a:cubicBezTo>
                    <a:pt x="15332" y="27133"/>
                    <a:pt x="16583" y="25559"/>
                    <a:pt x="17869" y="23997"/>
                  </a:cubicBezTo>
                  <a:cubicBezTo>
                    <a:pt x="19860" y="21582"/>
                    <a:pt x="21672" y="19021"/>
                    <a:pt x="23644" y="16592"/>
                  </a:cubicBezTo>
                  <a:cubicBezTo>
                    <a:pt x="25555" y="14240"/>
                    <a:pt x="27576" y="11980"/>
                    <a:pt x="29540" y="9672"/>
                  </a:cubicBezTo>
                  <a:cubicBezTo>
                    <a:pt x="30325" y="8750"/>
                    <a:pt x="31077" y="7799"/>
                    <a:pt x="31870" y="6883"/>
                  </a:cubicBezTo>
                  <a:cubicBezTo>
                    <a:pt x="32077" y="6645"/>
                    <a:pt x="32356" y="6370"/>
                    <a:pt x="32641" y="6314"/>
                  </a:cubicBezTo>
                  <a:cubicBezTo>
                    <a:pt x="34119" y="6028"/>
                    <a:pt x="35609" y="5808"/>
                    <a:pt x="37134" y="5558"/>
                  </a:cubicBezTo>
                  <a:lnTo>
                    <a:pt x="37134" y="5558"/>
                  </a:lnTo>
                  <a:cubicBezTo>
                    <a:pt x="37099" y="5732"/>
                    <a:pt x="37068" y="5891"/>
                    <a:pt x="37035" y="6049"/>
                  </a:cubicBezTo>
                  <a:lnTo>
                    <a:pt x="37120" y="6119"/>
                  </a:lnTo>
                  <a:lnTo>
                    <a:pt x="37873" y="5378"/>
                  </a:lnTo>
                  <a:lnTo>
                    <a:pt x="38046" y="5508"/>
                  </a:lnTo>
                  <a:cubicBezTo>
                    <a:pt x="37920" y="5815"/>
                    <a:pt x="37793" y="6122"/>
                    <a:pt x="37667" y="6430"/>
                  </a:cubicBezTo>
                  <a:lnTo>
                    <a:pt x="37741" y="6490"/>
                  </a:lnTo>
                  <a:cubicBezTo>
                    <a:pt x="38254" y="5464"/>
                    <a:pt x="39139" y="5148"/>
                    <a:pt x="40228" y="4974"/>
                  </a:cubicBezTo>
                  <a:cubicBezTo>
                    <a:pt x="43610" y="4430"/>
                    <a:pt x="46969" y="3733"/>
                    <a:pt x="50350" y="3187"/>
                  </a:cubicBezTo>
                  <a:cubicBezTo>
                    <a:pt x="53675" y="2653"/>
                    <a:pt x="57024" y="2387"/>
                    <a:pt x="60397" y="2387"/>
                  </a:cubicBezTo>
                  <a:close/>
                  <a:moveTo>
                    <a:pt x="57598" y="35906"/>
                  </a:moveTo>
                  <a:lnTo>
                    <a:pt x="57598" y="35906"/>
                  </a:lnTo>
                  <a:cubicBezTo>
                    <a:pt x="58190" y="36087"/>
                    <a:pt x="58190" y="36087"/>
                    <a:pt x="58482" y="37017"/>
                  </a:cubicBezTo>
                  <a:lnTo>
                    <a:pt x="57598" y="35906"/>
                  </a:lnTo>
                  <a:close/>
                  <a:moveTo>
                    <a:pt x="71174" y="29094"/>
                  </a:moveTo>
                  <a:cubicBezTo>
                    <a:pt x="71196" y="29094"/>
                    <a:pt x="71217" y="29094"/>
                    <a:pt x="71239" y="29096"/>
                  </a:cubicBezTo>
                  <a:cubicBezTo>
                    <a:pt x="73352" y="29217"/>
                    <a:pt x="75471" y="29292"/>
                    <a:pt x="77571" y="29533"/>
                  </a:cubicBezTo>
                  <a:cubicBezTo>
                    <a:pt x="79304" y="29732"/>
                    <a:pt x="81014" y="30136"/>
                    <a:pt x="82732" y="30458"/>
                  </a:cubicBezTo>
                  <a:cubicBezTo>
                    <a:pt x="82962" y="30502"/>
                    <a:pt x="83179" y="30594"/>
                    <a:pt x="83370" y="30727"/>
                  </a:cubicBezTo>
                  <a:cubicBezTo>
                    <a:pt x="79764" y="30222"/>
                    <a:pt x="76166" y="29657"/>
                    <a:pt x="72509" y="29589"/>
                  </a:cubicBezTo>
                  <a:lnTo>
                    <a:pt x="72509" y="29589"/>
                  </a:lnTo>
                  <a:cubicBezTo>
                    <a:pt x="73304" y="29672"/>
                    <a:pt x="74101" y="29732"/>
                    <a:pt x="74891" y="29842"/>
                  </a:cubicBezTo>
                  <a:cubicBezTo>
                    <a:pt x="77748" y="30243"/>
                    <a:pt x="80604" y="30661"/>
                    <a:pt x="83460" y="31073"/>
                  </a:cubicBezTo>
                  <a:cubicBezTo>
                    <a:pt x="83588" y="31091"/>
                    <a:pt x="83731" y="31145"/>
                    <a:pt x="83853" y="31145"/>
                  </a:cubicBezTo>
                  <a:cubicBezTo>
                    <a:pt x="83889" y="31145"/>
                    <a:pt x="83924" y="31140"/>
                    <a:pt x="83956" y="31128"/>
                  </a:cubicBezTo>
                  <a:cubicBezTo>
                    <a:pt x="84207" y="31033"/>
                    <a:pt x="84452" y="30995"/>
                    <a:pt x="84692" y="30995"/>
                  </a:cubicBezTo>
                  <a:cubicBezTo>
                    <a:pt x="85346" y="30995"/>
                    <a:pt x="85964" y="31275"/>
                    <a:pt x="86589" y="31442"/>
                  </a:cubicBezTo>
                  <a:cubicBezTo>
                    <a:pt x="87451" y="31672"/>
                    <a:pt x="88339" y="31771"/>
                    <a:pt x="89154" y="32253"/>
                  </a:cubicBezTo>
                  <a:cubicBezTo>
                    <a:pt x="89770" y="32615"/>
                    <a:pt x="90591" y="32611"/>
                    <a:pt x="91266" y="32898"/>
                  </a:cubicBezTo>
                  <a:cubicBezTo>
                    <a:pt x="93476" y="33843"/>
                    <a:pt x="95822" y="34237"/>
                    <a:pt x="98150" y="34713"/>
                  </a:cubicBezTo>
                  <a:cubicBezTo>
                    <a:pt x="98281" y="34739"/>
                    <a:pt x="98413" y="34765"/>
                    <a:pt x="98544" y="34795"/>
                  </a:cubicBezTo>
                  <a:cubicBezTo>
                    <a:pt x="101160" y="35380"/>
                    <a:pt x="103773" y="35982"/>
                    <a:pt x="106395" y="36544"/>
                  </a:cubicBezTo>
                  <a:cubicBezTo>
                    <a:pt x="107313" y="36741"/>
                    <a:pt x="108250" y="36862"/>
                    <a:pt x="109182" y="36983"/>
                  </a:cubicBezTo>
                  <a:cubicBezTo>
                    <a:pt x="109335" y="37003"/>
                    <a:pt x="109464" y="37014"/>
                    <a:pt x="109576" y="37014"/>
                  </a:cubicBezTo>
                  <a:cubicBezTo>
                    <a:pt x="110091" y="37014"/>
                    <a:pt x="110214" y="36778"/>
                    <a:pt x="110407" y="36091"/>
                  </a:cubicBezTo>
                  <a:cubicBezTo>
                    <a:pt x="110818" y="34634"/>
                    <a:pt x="111301" y="33198"/>
                    <a:pt x="111750" y="31752"/>
                  </a:cubicBezTo>
                  <a:cubicBezTo>
                    <a:pt x="111968" y="31049"/>
                    <a:pt x="112174" y="30342"/>
                    <a:pt x="112387" y="29638"/>
                  </a:cubicBezTo>
                  <a:lnTo>
                    <a:pt x="112387" y="29638"/>
                  </a:lnTo>
                  <a:cubicBezTo>
                    <a:pt x="112127" y="32017"/>
                    <a:pt x="111705" y="34328"/>
                    <a:pt x="110993" y="36574"/>
                  </a:cubicBezTo>
                  <a:cubicBezTo>
                    <a:pt x="110716" y="37446"/>
                    <a:pt x="110443" y="37749"/>
                    <a:pt x="109818" y="37749"/>
                  </a:cubicBezTo>
                  <a:cubicBezTo>
                    <a:pt x="109601" y="37749"/>
                    <a:pt x="109340" y="37712"/>
                    <a:pt x="109022" y="37650"/>
                  </a:cubicBezTo>
                  <a:cubicBezTo>
                    <a:pt x="106481" y="37154"/>
                    <a:pt x="103923" y="36743"/>
                    <a:pt x="101390" y="36208"/>
                  </a:cubicBezTo>
                  <a:cubicBezTo>
                    <a:pt x="99056" y="35716"/>
                    <a:pt x="96764" y="35002"/>
                    <a:pt x="94419" y="34577"/>
                  </a:cubicBezTo>
                  <a:cubicBezTo>
                    <a:pt x="91333" y="34017"/>
                    <a:pt x="88336" y="33127"/>
                    <a:pt x="85293" y="32408"/>
                  </a:cubicBezTo>
                  <a:cubicBezTo>
                    <a:pt x="83006" y="31867"/>
                    <a:pt x="80680" y="31479"/>
                    <a:pt x="78367" y="31047"/>
                  </a:cubicBezTo>
                  <a:cubicBezTo>
                    <a:pt x="77046" y="30799"/>
                    <a:pt x="75722" y="30541"/>
                    <a:pt x="74387" y="30390"/>
                  </a:cubicBezTo>
                  <a:cubicBezTo>
                    <a:pt x="73087" y="30243"/>
                    <a:pt x="71773" y="30213"/>
                    <a:pt x="70464" y="30158"/>
                  </a:cubicBezTo>
                  <a:cubicBezTo>
                    <a:pt x="69496" y="30117"/>
                    <a:pt x="68528" y="30122"/>
                    <a:pt x="67560" y="30096"/>
                  </a:cubicBezTo>
                  <a:cubicBezTo>
                    <a:pt x="67404" y="30091"/>
                    <a:pt x="67249" y="30033"/>
                    <a:pt x="67087" y="29923"/>
                  </a:cubicBezTo>
                  <a:cubicBezTo>
                    <a:pt x="67244" y="29831"/>
                    <a:pt x="67355" y="29573"/>
                    <a:pt x="67527" y="29573"/>
                  </a:cubicBezTo>
                  <a:cubicBezTo>
                    <a:pt x="67606" y="29573"/>
                    <a:pt x="67697" y="29627"/>
                    <a:pt x="67810" y="29773"/>
                  </a:cubicBezTo>
                  <a:cubicBezTo>
                    <a:pt x="68618" y="29645"/>
                    <a:pt x="69464" y="29620"/>
                    <a:pt x="70216" y="29343"/>
                  </a:cubicBezTo>
                  <a:cubicBezTo>
                    <a:pt x="70540" y="29223"/>
                    <a:pt x="70852" y="29094"/>
                    <a:pt x="71174" y="29094"/>
                  </a:cubicBezTo>
                  <a:close/>
                  <a:moveTo>
                    <a:pt x="118261" y="9314"/>
                  </a:moveTo>
                  <a:cubicBezTo>
                    <a:pt x="118281" y="9314"/>
                    <a:pt x="118301" y="9317"/>
                    <a:pt x="118318" y="9322"/>
                  </a:cubicBezTo>
                  <a:cubicBezTo>
                    <a:pt x="118453" y="9366"/>
                    <a:pt x="118600" y="9601"/>
                    <a:pt x="118609" y="9760"/>
                  </a:cubicBezTo>
                  <a:cubicBezTo>
                    <a:pt x="118623" y="10021"/>
                    <a:pt x="118541" y="10290"/>
                    <a:pt x="118482" y="10553"/>
                  </a:cubicBezTo>
                  <a:cubicBezTo>
                    <a:pt x="118102" y="12225"/>
                    <a:pt x="117694" y="13891"/>
                    <a:pt x="117340" y="15569"/>
                  </a:cubicBezTo>
                  <a:cubicBezTo>
                    <a:pt x="116542" y="19354"/>
                    <a:pt x="115807" y="23152"/>
                    <a:pt x="114978" y="26928"/>
                  </a:cubicBezTo>
                  <a:cubicBezTo>
                    <a:pt x="114264" y="30182"/>
                    <a:pt x="113457" y="33413"/>
                    <a:pt x="112682" y="36653"/>
                  </a:cubicBezTo>
                  <a:cubicBezTo>
                    <a:pt x="112590" y="37038"/>
                    <a:pt x="112442" y="37411"/>
                    <a:pt x="112310" y="37816"/>
                  </a:cubicBezTo>
                  <a:lnTo>
                    <a:pt x="111068" y="37733"/>
                  </a:lnTo>
                  <a:cubicBezTo>
                    <a:pt x="111123" y="37482"/>
                    <a:pt x="111167" y="37271"/>
                    <a:pt x="111215" y="37062"/>
                  </a:cubicBezTo>
                  <a:cubicBezTo>
                    <a:pt x="111734" y="34801"/>
                    <a:pt x="112262" y="32543"/>
                    <a:pt x="112767" y="30279"/>
                  </a:cubicBezTo>
                  <a:cubicBezTo>
                    <a:pt x="113281" y="27980"/>
                    <a:pt x="113775" y="25678"/>
                    <a:pt x="114274" y="23376"/>
                  </a:cubicBezTo>
                  <a:cubicBezTo>
                    <a:pt x="114866" y="20649"/>
                    <a:pt x="115411" y="17910"/>
                    <a:pt x="116062" y="15196"/>
                  </a:cubicBezTo>
                  <a:cubicBezTo>
                    <a:pt x="116462" y="13532"/>
                    <a:pt x="117019" y="11905"/>
                    <a:pt x="117516" y="10265"/>
                  </a:cubicBezTo>
                  <a:cubicBezTo>
                    <a:pt x="117593" y="10008"/>
                    <a:pt x="117689" y="9743"/>
                    <a:pt x="117844" y="9532"/>
                  </a:cubicBezTo>
                  <a:cubicBezTo>
                    <a:pt x="117925" y="9422"/>
                    <a:pt x="118125" y="9314"/>
                    <a:pt x="118261" y="9314"/>
                  </a:cubicBezTo>
                  <a:close/>
                  <a:moveTo>
                    <a:pt x="55569" y="37154"/>
                  </a:moveTo>
                  <a:lnTo>
                    <a:pt x="56600" y="37723"/>
                  </a:lnTo>
                  <a:lnTo>
                    <a:pt x="56458" y="37919"/>
                  </a:lnTo>
                  <a:lnTo>
                    <a:pt x="55477" y="37327"/>
                  </a:lnTo>
                  <a:cubicBezTo>
                    <a:pt x="55507" y="37269"/>
                    <a:pt x="55539" y="37211"/>
                    <a:pt x="55569" y="37154"/>
                  </a:cubicBezTo>
                  <a:close/>
                  <a:moveTo>
                    <a:pt x="62847" y="37394"/>
                  </a:moveTo>
                  <a:lnTo>
                    <a:pt x="62847" y="37394"/>
                  </a:lnTo>
                  <a:cubicBezTo>
                    <a:pt x="62511" y="37770"/>
                    <a:pt x="62182" y="38156"/>
                    <a:pt x="61660" y="38156"/>
                  </a:cubicBezTo>
                  <a:cubicBezTo>
                    <a:pt x="61577" y="38156"/>
                    <a:pt x="61488" y="38147"/>
                    <a:pt x="61394" y="38125"/>
                  </a:cubicBezTo>
                  <a:lnTo>
                    <a:pt x="62847" y="37394"/>
                  </a:lnTo>
                  <a:close/>
                  <a:moveTo>
                    <a:pt x="117861" y="39220"/>
                  </a:moveTo>
                  <a:lnTo>
                    <a:pt x="117863" y="39257"/>
                  </a:lnTo>
                  <a:lnTo>
                    <a:pt x="117878" y="39234"/>
                  </a:lnTo>
                  <a:lnTo>
                    <a:pt x="117861" y="39220"/>
                  </a:lnTo>
                  <a:close/>
                  <a:moveTo>
                    <a:pt x="119123" y="9869"/>
                  </a:moveTo>
                  <a:cubicBezTo>
                    <a:pt x="119612" y="10013"/>
                    <a:pt x="119490" y="10415"/>
                    <a:pt x="119426" y="10747"/>
                  </a:cubicBezTo>
                  <a:cubicBezTo>
                    <a:pt x="119273" y="11538"/>
                    <a:pt x="119079" y="12322"/>
                    <a:pt x="118911" y="13111"/>
                  </a:cubicBezTo>
                  <a:cubicBezTo>
                    <a:pt x="118857" y="13367"/>
                    <a:pt x="118833" y="13628"/>
                    <a:pt x="118784" y="13968"/>
                  </a:cubicBezTo>
                  <a:cubicBezTo>
                    <a:pt x="119839" y="13401"/>
                    <a:pt x="119810" y="12427"/>
                    <a:pt x="119982" y="11547"/>
                  </a:cubicBezTo>
                  <a:lnTo>
                    <a:pt x="119982" y="11547"/>
                  </a:lnTo>
                  <a:cubicBezTo>
                    <a:pt x="120079" y="11491"/>
                    <a:pt x="120180" y="11432"/>
                    <a:pt x="120341" y="11341"/>
                  </a:cubicBezTo>
                  <a:lnTo>
                    <a:pt x="120341" y="11341"/>
                  </a:lnTo>
                  <a:cubicBezTo>
                    <a:pt x="120282" y="11784"/>
                    <a:pt x="120231" y="12170"/>
                    <a:pt x="120171" y="12618"/>
                  </a:cubicBezTo>
                  <a:lnTo>
                    <a:pt x="120711" y="12375"/>
                  </a:lnTo>
                  <a:lnTo>
                    <a:pt x="120711" y="12375"/>
                  </a:lnTo>
                  <a:cubicBezTo>
                    <a:pt x="118622" y="21358"/>
                    <a:pt x="116559" y="30226"/>
                    <a:pt x="114485" y="39091"/>
                  </a:cubicBezTo>
                  <a:cubicBezTo>
                    <a:pt x="114455" y="39219"/>
                    <a:pt x="114269" y="39312"/>
                    <a:pt x="114012" y="39562"/>
                  </a:cubicBezTo>
                  <a:cubicBezTo>
                    <a:pt x="114163" y="38838"/>
                    <a:pt x="114274" y="38301"/>
                    <a:pt x="114385" y="37765"/>
                  </a:cubicBezTo>
                  <a:lnTo>
                    <a:pt x="114204" y="37713"/>
                  </a:lnTo>
                  <a:lnTo>
                    <a:pt x="113713" y="39215"/>
                  </a:lnTo>
                  <a:lnTo>
                    <a:pt x="113626" y="39202"/>
                  </a:lnTo>
                  <a:cubicBezTo>
                    <a:pt x="113668" y="38842"/>
                    <a:pt x="113710" y="38481"/>
                    <a:pt x="113752" y="38120"/>
                  </a:cubicBezTo>
                  <a:lnTo>
                    <a:pt x="113648" y="38094"/>
                  </a:lnTo>
                  <a:lnTo>
                    <a:pt x="113280" y="38821"/>
                  </a:lnTo>
                  <a:lnTo>
                    <a:pt x="113155" y="38779"/>
                  </a:lnTo>
                  <a:cubicBezTo>
                    <a:pt x="113213" y="38439"/>
                    <a:pt x="113272" y="38100"/>
                    <a:pt x="113329" y="37761"/>
                  </a:cubicBezTo>
                  <a:lnTo>
                    <a:pt x="113217" y="37724"/>
                  </a:lnTo>
                  <a:lnTo>
                    <a:pt x="112851" y="38433"/>
                  </a:lnTo>
                  <a:cubicBezTo>
                    <a:pt x="112770" y="38369"/>
                    <a:pt x="112639" y="38312"/>
                    <a:pt x="112639" y="38255"/>
                  </a:cubicBezTo>
                  <a:cubicBezTo>
                    <a:pt x="112639" y="38064"/>
                    <a:pt x="112660" y="37865"/>
                    <a:pt x="112717" y="37682"/>
                  </a:cubicBezTo>
                  <a:cubicBezTo>
                    <a:pt x="113941" y="33792"/>
                    <a:pt x="114862" y="29823"/>
                    <a:pt x="115540" y="25811"/>
                  </a:cubicBezTo>
                  <a:cubicBezTo>
                    <a:pt x="116439" y="20498"/>
                    <a:pt x="117817" y="15295"/>
                    <a:pt x="118963" y="10040"/>
                  </a:cubicBezTo>
                  <a:cubicBezTo>
                    <a:pt x="118974" y="9987"/>
                    <a:pt x="119048" y="9946"/>
                    <a:pt x="119123" y="9869"/>
                  </a:cubicBezTo>
                  <a:close/>
                  <a:moveTo>
                    <a:pt x="121171" y="15505"/>
                  </a:moveTo>
                  <a:lnTo>
                    <a:pt x="121171" y="15505"/>
                  </a:lnTo>
                  <a:cubicBezTo>
                    <a:pt x="120651" y="17757"/>
                    <a:pt x="120175" y="20022"/>
                    <a:pt x="119602" y="22261"/>
                  </a:cubicBezTo>
                  <a:cubicBezTo>
                    <a:pt x="118169" y="27861"/>
                    <a:pt x="117015" y="33519"/>
                    <a:pt x="116034" y="39213"/>
                  </a:cubicBezTo>
                  <a:cubicBezTo>
                    <a:pt x="115886" y="40068"/>
                    <a:pt x="115752" y="40324"/>
                    <a:pt x="115152" y="40324"/>
                  </a:cubicBezTo>
                  <a:cubicBezTo>
                    <a:pt x="115006" y="40324"/>
                    <a:pt x="114833" y="40309"/>
                    <a:pt x="114625" y="40284"/>
                  </a:cubicBezTo>
                  <a:cubicBezTo>
                    <a:pt x="116557" y="31959"/>
                    <a:pt x="118096" y="23544"/>
                    <a:pt x="121171" y="15505"/>
                  </a:cubicBezTo>
                  <a:close/>
                  <a:moveTo>
                    <a:pt x="72110" y="30519"/>
                  </a:moveTo>
                  <a:cubicBezTo>
                    <a:pt x="73189" y="30519"/>
                    <a:pt x="74255" y="30669"/>
                    <a:pt x="75313" y="30838"/>
                  </a:cubicBezTo>
                  <a:cubicBezTo>
                    <a:pt x="78067" y="31278"/>
                    <a:pt x="80818" y="31750"/>
                    <a:pt x="83546" y="32326"/>
                  </a:cubicBezTo>
                  <a:cubicBezTo>
                    <a:pt x="85649" y="32770"/>
                    <a:pt x="87704" y="33427"/>
                    <a:pt x="89795" y="33929"/>
                  </a:cubicBezTo>
                  <a:cubicBezTo>
                    <a:pt x="92377" y="34548"/>
                    <a:pt x="94973" y="35105"/>
                    <a:pt x="97563" y="35686"/>
                  </a:cubicBezTo>
                  <a:cubicBezTo>
                    <a:pt x="99990" y="36230"/>
                    <a:pt x="102412" y="36792"/>
                    <a:pt x="104846" y="37302"/>
                  </a:cubicBezTo>
                  <a:cubicBezTo>
                    <a:pt x="106357" y="37618"/>
                    <a:pt x="107881" y="37890"/>
                    <a:pt x="109409" y="38104"/>
                  </a:cubicBezTo>
                  <a:cubicBezTo>
                    <a:pt x="109697" y="38144"/>
                    <a:pt x="109989" y="38157"/>
                    <a:pt x="110283" y="38157"/>
                  </a:cubicBezTo>
                  <a:cubicBezTo>
                    <a:pt x="110724" y="38157"/>
                    <a:pt x="111168" y="38128"/>
                    <a:pt x="111607" y="38121"/>
                  </a:cubicBezTo>
                  <a:cubicBezTo>
                    <a:pt x="111620" y="38121"/>
                    <a:pt x="111632" y="38120"/>
                    <a:pt x="111644" y="38120"/>
                  </a:cubicBezTo>
                  <a:cubicBezTo>
                    <a:pt x="112018" y="38120"/>
                    <a:pt x="112277" y="38210"/>
                    <a:pt x="112207" y="38731"/>
                  </a:cubicBezTo>
                  <a:lnTo>
                    <a:pt x="109905" y="38843"/>
                  </a:lnTo>
                  <a:cubicBezTo>
                    <a:pt x="110863" y="39374"/>
                    <a:pt x="111789" y="38825"/>
                    <a:pt x="112738" y="39413"/>
                  </a:cubicBezTo>
                  <a:lnTo>
                    <a:pt x="111138" y="39569"/>
                  </a:lnTo>
                  <a:cubicBezTo>
                    <a:pt x="111139" y="39610"/>
                    <a:pt x="111139" y="39652"/>
                    <a:pt x="111139" y="39694"/>
                  </a:cubicBezTo>
                  <a:lnTo>
                    <a:pt x="111890" y="39771"/>
                  </a:lnTo>
                  <a:cubicBezTo>
                    <a:pt x="111861" y="39834"/>
                    <a:pt x="111840" y="39926"/>
                    <a:pt x="111816" y="39927"/>
                  </a:cubicBezTo>
                  <a:cubicBezTo>
                    <a:pt x="111283" y="39961"/>
                    <a:pt x="110752" y="39985"/>
                    <a:pt x="110205" y="40104"/>
                  </a:cubicBezTo>
                  <a:lnTo>
                    <a:pt x="111761" y="40328"/>
                  </a:lnTo>
                  <a:lnTo>
                    <a:pt x="111757" y="40445"/>
                  </a:lnTo>
                  <a:cubicBezTo>
                    <a:pt x="111575" y="40455"/>
                    <a:pt x="111390" y="40489"/>
                    <a:pt x="111210" y="40489"/>
                  </a:cubicBezTo>
                  <a:cubicBezTo>
                    <a:pt x="111147" y="40489"/>
                    <a:pt x="111085" y="40485"/>
                    <a:pt x="111024" y="40474"/>
                  </a:cubicBezTo>
                  <a:cubicBezTo>
                    <a:pt x="108476" y="40028"/>
                    <a:pt x="105932" y="39566"/>
                    <a:pt x="103385" y="39106"/>
                  </a:cubicBezTo>
                  <a:cubicBezTo>
                    <a:pt x="98383" y="38203"/>
                    <a:pt x="93534" y="36662"/>
                    <a:pt x="88579" y="35560"/>
                  </a:cubicBezTo>
                  <a:cubicBezTo>
                    <a:pt x="85988" y="34984"/>
                    <a:pt x="83444" y="34188"/>
                    <a:pt x="80843" y="33669"/>
                  </a:cubicBezTo>
                  <a:cubicBezTo>
                    <a:pt x="78473" y="33197"/>
                    <a:pt x="76067" y="32964"/>
                    <a:pt x="73648" y="32964"/>
                  </a:cubicBezTo>
                  <a:cubicBezTo>
                    <a:pt x="73100" y="32964"/>
                    <a:pt x="72552" y="32976"/>
                    <a:pt x="72004" y="33000"/>
                  </a:cubicBezTo>
                  <a:cubicBezTo>
                    <a:pt x="70929" y="33048"/>
                    <a:pt x="69845" y="33033"/>
                    <a:pt x="68782" y="33167"/>
                  </a:cubicBezTo>
                  <a:cubicBezTo>
                    <a:pt x="66000" y="33516"/>
                    <a:pt x="63567" y="34624"/>
                    <a:pt x="61542" y="36606"/>
                  </a:cubicBezTo>
                  <a:cubicBezTo>
                    <a:pt x="61145" y="36993"/>
                    <a:pt x="60594" y="37220"/>
                    <a:pt x="60114" y="37522"/>
                  </a:cubicBezTo>
                  <a:lnTo>
                    <a:pt x="59960" y="37368"/>
                  </a:lnTo>
                  <a:lnTo>
                    <a:pt x="62090" y="34939"/>
                  </a:lnTo>
                  <a:lnTo>
                    <a:pt x="62090" y="34939"/>
                  </a:lnTo>
                  <a:cubicBezTo>
                    <a:pt x="61133" y="35352"/>
                    <a:pt x="60636" y="36265"/>
                    <a:pt x="59757" y="37042"/>
                  </a:cubicBezTo>
                  <a:cubicBezTo>
                    <a:pt x="59757" y="36700"/>
                    <a:pt x="59697" y="36478"/>
                    <a:pt x="59767" y="36310"/>
                  </a:cubicBezTo>
                  <a:cubicBezTo>
                    <a:pt x="60628" y="34245"/>
                    <a:pt x="62109" y="32793"/>
                    <a:pt x="64209" y="32029"/>
                  </a:cubicBezTo>
                  <a:cubicBezTo>
                    <a:pt x="66432" y="31220"/>
                    <a:pt x="68743" y="30799"/>
                    <a:pt x="71095" y="30567"/>
                  </a:cubicBezTo>
                  <a:cubicBezTo>
                    <a:pt x="71435" y="30533"/>
                    <a:pt x="71773" y="30519"/>
                    <a:pt x="72110" y="30519"/>
                  </a:cubicBezTo>
                  <a:close/>
                  <a:moveTo>
                    <a:pt x="27723" y="9994"/>
                  </a:moveTo>
                  <a:lnTo>
                    <a:pt x="27723" y="9994"/>
                  </a:lnTo>
                  <a:cubicBezTo>
                    <a:pt x="27684" y="10853"/>
                    <a:pt x="24712" y="14876"/>
                    <a:pt x="22231" y="17554"/>
                  </a:cubicBezTo>
                  <a:cubicBezTo>
                    <a:pt x="22111" y="17678"/>
                    <a:pt x="21992" y="17800"/>
                    <a:pt x="21871" y="17924"/>
                  </a:cubicBezTo>
                  <a:cubicBezTo>
                    <a:pt x="21668" y="18267"/>
                    <a:pt x="21499" y="18637"/>
                    <a:pt x="21255" y="18948"/>
                  </a:cubicBezTo>
                  <a:cubicBezTo>
                    <a:pt x="19657" y="20991"/>
                    <a:pt x="18028" y="23007"/>
                    <a:pt x="16445" y="25060"/>
                  </a:cubicBezTo>
                  <a:cubicBezTo>
                    <a:pt x="15602" y="26151"/>
                    <a:pt x="14832" y="27299"/>
                    <a:pt x="14032" y="28423"/>
                  </a:cubicBezTo>
                  <a:cubicBezTo>
                    <a:pt x="13723" y="28858"/>
                    <a:pt x="13418" y="29297"/>
                    <a:pt x="13111" y="29734"/>
                  </a:cubicBezTo>
                  <a:lnTo>
                    <a:pt x="12906" y="29670"/>
                  </a:lnTo>
                  <a:cubicBezTo>
                    <a:pt x="12968" y="29358"/>
                    <a:pt x="13031" y="29047"/>
                    <a:pt x="13093" y="28736"/>
                  </a:cubicBezTo>
                  <a:cubicBezTo>
                    <a:pt x="13064" y="28712"/>
                    <a:pt x="13034" y="28689"/>
                    <a:pt x="13006" y="28666"/>
                  </a:cubicBezTo>
                  <a:cubicBezTo>
                    <a:pt x="12511" y="29327"/>
                    <a:pt x="11895" y="29917"/>
                    <a:pt x="11926" y="30851"/>
                  </a:cubicBezTo>
                  <a:cubicBezTo>
                    <a:pt x="11932" y="31059"/>
                    <a:pt x="11770" y="31292"/>
                    <a:pt x="11639" y="31482"/>
                  </a:cubicBezTo>
                  <a:cubicBezTo>
                    <a:pt x="10985" y="32426"/>
                    <a:pt x="10555" y="33555"/>
                    <a:pt x="9478" y="34160"/>
                  </a:cubicBezTo>
                  <a:lnTo>
                    <a:pt x="8429" y="35396"/>
                  </a:lnTo>
                  <a:lnTo>
                    <a:pt x="7389" y="36912"/>
                  </a:lnTo>
                  <a:lnTo>
                    <a:pt x="7207" y="36824"/>
                  </a:lnTo>
                  <a:cubicBezTo>
                    <a:pt x="7268" y="36586"/>
                    <a:pt x="7329" y="36350"/>
                    <a:pt x="7390" y="36112"/>
                  </a:cubicBezTo>
                  <a:lnTo>
                    <a:pt x="7287" y="36029"/>
                  </a:lnTo>
                  <a:lnTo>
                    <a:pt x="6045" y="38061"/>
                  </a:lnTo>
                  <a:lnTo>
                    <a:pt x="5879" y="37968"/>
                  </a:lnTo>
                  <a:cubicBezTo>
                    <a:pt x="5998" y="37644"/>
                    <a:pt x="6116" y="37320"/>
                    <a:pt x="6234" y="36995"/>
                  </a:cubicBezTo>
                  <a:lnTo>
                    <a:pt x="6146" y="36918"/>
                  </a:lnTo>
                  <a:cubicBezTo>
                    <a:pt x="5771" y="37587"/>
                    <a:pt x="5400" y="38258"/>
                    <a:pt x="5019" y="38924"/>
                  </a:cubicBezTo>
                  <a:cubicBezTo>
                    <a:pt x="4860" y="39204"/>
                    <a:pt x="4681" y="39474"/>
                    <a:pt x="4352" y="39671"/>
                  </a:cubicBezTo>
                  <a:lnTo>
                    <a:pt x="4853" y="38443"/>
                  </a:lnTo>
                  <a:lnTo>
                    <a:pt x="4799" y="38402"/>
                  </a:lnTo>
                  <a:cubicBezTo>
                    <a:pt x="4561" y="38761"/>
                    <a:pt x="4336" y="39131"/>
                    <a:pt x="4079" y="39477"/>
                  </a:cubicBezTo>
                  <a:cubicBezTo>
                    <a:pt x="3703" y="39981"/>
                    <a:pt x="3605" y="40678"/>
                    <a:pt x="2877" y="40954"/>
                  </a:cubicBezTo>
                  <a:cubicBezTo>
                    <a:pt x="2614" y="41054"/>
                    <a:pt x="2505" y="41556"/>
                    <a:pt x="2295" y="41933"/>
                  </a:cubicBezTo>
                  <a:cubicBezTo>
                    <a:pt x="2167" y="41120"/>
                    <a:pt x="2551" y="40563"/>
                    <a:pt x="2948" y="40002"/>
                  </a:cubicBezTo>
                  <a:cubicBezTo>
                    <a:pt x="5691" y="36129"/>
                    <a:pt x="8430" y="32255"/>
                    <a:pt x="11167" y="28380"/>
                  </a:cubicBezTo>
                  <a:cubicBezTo>
                    <a:pt x="13262" y="25412"/>
                    <a:pt x="15336" y="22428"/>
                    <a:pt x="17458" y="19478"/>
                  </a:cubicBezTo>
                  <a:cubicBezTo>
                    <a:pt x="18457" y="18089"/>
                    <a:pt x="19545" y="16763"/>
                    <a:pt x="20695" y="15275"/>
                  </a:cubicBezTo>
                  <a:lnTo>
                    <a:pt x="20695" y="15275"/>
                  </a:lnTo>
                  <a:cubicBezTo>
                    <a:pt x="20784" y="15873"/>
                    <a:pt x="20414" y="16150"/>
                    <a:pt x="20231" y="16485"/>
                  </a:cubicBezTo>
                  <a:cubicBezTo>
                    <a:pt x="20045" y="16826"/>
                    <a:pt x="19828" y="17151"/>
                    <a:pt x="19626" y="17483"/>
                  </a:cubicBezTo>
                  <a:lnTo>
                    <a:pt x="19792" y="17592"/>
                  </a:lnTo>
                  <a:cubicBezTo>
                    <a:pt x="20622" y="16365"/>
                    <a:pt x="21519" y="15176"/>
                    <a:pt x="22249" y="13893"/>
                  </a:cubicBezTo>
                  <a:cubicBezTo>
                    <a:pt x="22519" y="13418"/>
                    <a:pt x="22797" y="13099"/>
                    <a:pt x="23376" y="12950"/>
                  </a:cubicBezTo>
                  <a:lnTo>
                    <a:pt x="23376" y="12950"/>
                  </a:lnTo>
                  <a:cubicBezTo>
                    <a:pt x="22942" y="13657"/>
                    <a:pt x="22510" y="14363"/>
                    <a:pt x="22076" y="15069"/>
                  </a:cubicBezTo>
                  <a:lnTo>
                    <a:pt x="22178" y="15154"/>
                  </a:lnTo>
                  <a:cubicBezTo>
                    <a:pt x="22791" y="14315"/>
                    <a:pt x="23401" y="13472"/>
                    <a:pt x="24018" y="12635"/>
                  </a:cubicBezTo>
                  <a:cubicBezTo>
                    <a:pt x="24203" y="12385"/>
                    <a:pt x="24412" y="12153"/>
                    <a:pt x="24610" y="11913"/>
                  </a:cubicBezTo>
                  <a:lnTo>
                    <a:pt x="24822" y="12054"/>
                  </a:lnTo>
                  <a:cubicBezTo>
                    <a:pt x="24666" y="12321"/>
                    <a:pt x="24507" y="12586"/>
                    <a:pt x="24351" y="12853"/>
                  </a:cubicBezTo>
                  <a:cubicBezTo>
                    <a:pt x="24001" y="13455"/>
                    <a:pt x="23652" y="14058"/>
                    <a:pt x="23302" y="14660"/>
                  </a:cubicBezTo>
                  <a:cubicBezTo>
                    <a:pt x="23788" y="14003"/>
                    <a:pt x="24276" y="13348"/>
                    <a:pt x="24765" y="12693"/>
                  </a:cubicBezTo>
                  <a:cubicBezTo>
                    <a:pt x="24950" y="12446"/>
                    <a:pt x="25141" y="12205"/>
                    <a:pt x="25331" y="11961"/>
                  </a:cubicBezTo>
                  <a:lnTo>
                    <a:pt x="25542" y="12102"/>
                  </a:lnTo>
                  <a:lnTo>
                    <a:pt x="24485" y="13994"/>
                  </a:lnTo>
                  <a:cubicBezTo>
                    <a:pt x="24938" y="13473"/>
                    <a:pt x="25414" y="12972"/>
                    <a:pt x="25839" y="12428"/>
                  </a:cubicBezTo>
                  <a:cubicBezTo>
                    <a:pt x="26470" y="11620"/>
                    <a:pt x="27063" y="10781"/>
                    <a:pt x="27723" y="9994"/>
                  </a:cubicBezTo>
                  <a:close/>
                  <a:moveTo>
                    <a:pt x="48005" y="32354"/>
                  </a:moveTo>
                  <a:cubicBezTo>
                    <a:pt x="50659" y="32354"/>
                    <a:pt x="53265" y="32752"/>
                    <a:pt x="55625" y="34143"/>
                  </a:cubicBezTo>
                  <a:cubicBezTo>
                    <a:pt x="56124" y="34437"/>
                    <a:pt x="56783" y="34593"/>
                    <a:pt x="56795" y="35422"/>
                  </a:cubicBezTo>
                  <a:cubicBezTo>
                    <a:pt x="56798" y="35673"/>
                    <a:pt x="57224" y="35910"/>
                    <a:pt x="57440" y="36167"/>
                  </a:cubicBezTo>
                  <a:cubicBezTo>
                    <a:pt x="57630" y="36394"/>
                    <a:pt x="57797" y="36638"/>
                    <a:pt x="57885" y="36962"/>
                  </a:cubicBezTo>
                  <a:lnTo>
                    <a:pt x="56375" y="35667"/>
                  </a:lnTo>
                  <a:lnTo>
                    <a:pt x="56281" y="35782"/>
                  </a:lnTo>
                  <a:lnTo>
                    <a:pt x="56712" y="36324"/>
                  </a:lnTo>
                  <a:lnTo>
                    <a:pt x="56643" y="36460"/>
                  </a:lnTo>
                  <a:cubicBezTo>
                    <a:pt x="55858" y="36161"/>
                    <a:pt x="55071" y="35868"/>
                    <a:pt x="54290" y="35562"/>
                  </a:cubicBezTo>
                  <a:cubicBezTo>
                    <a:pt x="52769" y="34966"/>
                    <a:pt x="51181" y="34678"/>
                    <a:pt x="49560" y="34604"/>
                  </a:cubicBezTo>
                  <a:cubicBezTo>
                    <a:pt x="47953" y="34529"/>
                    <a:pt x="46338" y="34392"/>
                    <a:pt x="44732" y="34392"/>
                  </a:cubicBezTo>
                  <a:cubicBezTo>
                    <a:pt x="44256" y="34392"/>
                    <a:pt x="43781" y="34404"/>
                    <a:pt x="43307" y="34434"/>
                  </a:cubicBezTo>
                  <a:cubicBezTo>
                    <a:pt x="39476" y="34670"/>
                    <a:pt x="35650" y="35036"/>
                    <a:pt x="31839" y="35496"/>
                  </a:cubicBezTo>
                  <a:cubicBezTo>
                    <a:pt x="29045" y="35833"/>
                    <a:pt x="26282" y="36427"/>
                    <a:pt x="23498" y="36862"/>
                  </a:cubicBezTo>
                  <a:cubicBezTo>
                    <a:pt x="22503" y="37017"/>
                    <a:pt x="21485" y="37030"/>
                    <a:pt x="20481" y="37130"/>
                  </a:cubicBezTo>
                  <a:cubicBezTo>
                    <a:pt x="20031" y="37175"/>
                    <a:pt x="19588" y="37274"/>
                    <a:pt x="19142" y="37348"/>
                  </a:cubicBezTo>
                  <a:lnTo>
                    <a:pt x="19177" y="37566"/>
                  </a:lnTo>
                  <a:cubicBezTo>
                    <a:pt x="21108" y="37330"/>
                    <a:pt x="23039" y="37093"/>
                    <a:pt x="24969" y="36850"/>
                  </a:cubicBezTo>
                  <a:cubicBezTo>
                    <a:pt x="26905" y="36608"/>
                    <a:pt x="28850" y="36426"/>
                    <a:pt x="30770" y="36098"/>
                  </a:cubicBezTo>
                  <a:cubicBezTo>
                    <a:pt x="33886" y="35566"/>
                    <a:pt x="37026" y="35837"/>
                    <a:pt x="40151" y="35683"/>
                  </a:cubicBezTo>
                  <a:cubicBezTo>
                    <a:pt x="40661" y="35658"/>
                    <a:pt x="41172" y="35652"/>
                    <a:pt x="41683" y="35652"/>
                  </a:cubicBezTo>
                  <a:cubicBezTo>
                    <a:pt x="42144" y="35652"/>
                    <a:pt x="42604" y="35657"/>
                    <a:pt x="43065" y="35657"/>
                  </a:cubicBezTo>
                  <a:cubicBezTo>
                    <a:pt x="43643" y="35657"/>
                    <a:pt x="44220" y="35649"/>
                    <a:pt x="44796" y="35615"/>
                  </a:cubicBezTo>
                  <a:cubicBezTo>
                    <a:pt x="46766" y="35497"/>
                    <a:pt x="48729" y="35240"/>
                    <a:pt x="50699" y="35101"/>
                  </a:cubicBezTo>
                  <a:cubicBezTo>
                    <a:pt x="50760" y="35096"/>
                    <a:pt x="50822" y="35094"/>
                    <a:pt x="50884" y="35094"/>
                  </a:cubicBezTo>
                  <a:cubicBezTo>
                    <a:pt x="51350" y="35094"/>
                    <a:pt x="51830" y="35213"/>
                    <a:pt x="52291" y="35317"/>
                  </a:cubicBezTo>
                  <a:cubicBezTo>
                    <a:pt x="53536" y="35600"/>
                    <a:pt x="54763" y="35935"/>
                    <a:pt x="55752" y="36867"/>
                  </a:cubicBezTo>
                  <a:cubicBezTo>
                    <a:pt x="55404" y="36752"/>
                    <a:pt x="55062" y="36590"/>
                    <a:pt x="54704" y="36534"/>
                  </a:cubicBezTo>
                  <a:cubicBezTo>
                    <a:pt x="54632" y="36523"/>
                    <a:pt x="54559" y="36518"/>
                    <a:pt x="54485" y="36518"/>
                  </a:cubicBezTo>
                  <a:cubicBezTo>
                    <a:pt x="54228" y="36518"/>
                    <a:pt x="53960" y="36581"/>
                    <a:pt x="53678" y="36680"/>
                  </a:cubicBezTo>
                  <a:cubicBezTo>
                    <a:pt x="54712" y="37069"/>
                    <a:pt x="55270" y="37885"/>
                    <a:pt x="55851" y="38697"/>
                  </a:cubicBezTo>
                  <a:cubicBezTo>
                    <a:pt x="54681" y="38140"/>
                    <a:pt x="53599" y="37422"/>
                    <a:pt x="52300" y="37213"/>
                  </a:cubicBezTo>
                  <a:lnTo>
                    <a:pt x="52300" y="37213"/>
                  </a:lnTo>
                  <a:lnTo>
                    <a:pt x="55605" y="39002"/>
                  </a:lnTo>
                  <a:cubicBezTo>
                    <a:pt x="55584" y="39081"/>
                    <a:pt x="55564" y="39161"/>
                    <a:pt x="55545" y="39241"/>
                  </a:cubicBezTo>
                  <a:cubicBezTo>
                    <a:pt x="55436" y="39251"/>
                    <a:pt x="55304" y="39298"/>
                    <a:pt x="55202" y="39298"/>
                  </a:cubicBezTo>
                  <a:cubicBezTo>
                    <a:pt x="55163" y="39298"/>
                    <a:pt x="55129" y="39291"/>
                    <a:pt x="55102" y="39273"/>
                  </a:cubicBezTo>
                  <a:cubicBezTo>
                    <a:pt x="54521" y="38895"/>
                    <a:pt x="53963" y="38482"/>
                    <a:pt x="53396" y="38081"/>
                  </a:cubicBezTo>
                  <a:lnTo>
                    <a:pt x="53272" y="38240"/>
                  </a:lnTo>
                  <a:lnTo>
                    <a:pt x="55139" y="39728"/>
                  </a:lnTo>
                  <a:cubicBezTo>
                    <a:pt x="55038" y="39762"/>
                    <a:pt x="54948" y="39776"/>
                    <a:pt x="54866" y="39776"/>
                  </a:cubicBezTo>
                  <a:cubicBezTo>
                    <a:pt x="54424" y="39776"/>
                    <a:pt x="54217" y="39355"/>
                    <a:pt x="53879" y="39303"/>
                  </a:cubicBezTo>
                  <a:cubicBezTo>
                    <a:pt x="53465" y="39239"/>
                    <a:pt x="53040" y="39254"/>
                    <a:pt x="52520" y="39230"/>
                  </a:cubicBezTo>
                  <a:lnTo>
                    <a:pt x="52520" y="39230"/>
                  </a:lnTo>
                  <a:lnTo>
                    <a:pt x="54151" y="40413"/>
                  </a:lnTo>
                  <a:cubicBezTo>
                    <a:pt x="54125" y="40451"/>
                    <a:pt x="54100" y="40491"/>
                    <a:pt x="54075" y="40529"/>
                  </a:cubicBezTo>
                  <a:lnTo>
                    <a:pt x="51833" y="39350"/>
                  </a:lnTo>
                  <a:lnTo>
                    <a:pt x="51833" y="39350"/>
                  </a:lnTo>
                  <a:cubicBezTo>
                    <a:pt x="52271" y="39979"/>
                    <a:pt x="53074" y="40110"/>
                    <a:pt x="53461" y="40792"/>
                  </a:cubicBezTo>
                  <a:cubicBezTo>
                    <a:pt x="52334" y="40462"/>
                    <a:pt x="51366" y="39665"/>
                    <a:pt x="50008" y="39665"/>
                  </a:cubicBezTo>
                  <a:cubicBezTo>
                    <a:pt x="49963" y="39665"/>
                    <a:pt x="49918" y="39666"/>
                    <a:pt x="49872" y="39668"/>
                  </a:cubicBezTo>
                  <a:lnTo>
                    <a:pt x="52861" y="40935"/>
                  </a:lnTo>
                  <a:cubicBezTo>
                    <a:pt x="52646" y="41264"/>
                    <a:pt x="52411" y="41387"/>
                    <a:pt x="52184" y="41387"/>
                  </a:cubicBezTo>
                  <a:cubicBezTo>
                    <a:pt x="52063" y="41387"/>
                    <a:pt x="51943" y="41352"/>
                    <a:pt x="51830" y="41294"/>
                  </a:cubicBezTo>
                  <a:cubicBezTo>
                    <a:pt x="50856" y="40789"/>
                    <a:pt x="49808" y="40812"/>
                    <a:pt x="48770" y="40810"/>
                  </a:cubicBezTo>
                  <a:cubicBezTo>
                    <a:pt x="48741" y="40810"/>
                    <a:pt x="48713" y="40810"/>
                    <a:pt x="48684" y="40810"/>
                  </a:cubicBezTo>
                  <a:cubicBezTo>
                    <a:pt x="47468" y="40810"/>
                    <a:pt x="46253" y="40880"/>
                    <a:pt x="45038" y="40903"/>
                  </a:cubicBezTo>
                  <a:cubicBezTo>
                    <a:pt x="42041" y="40963"/>
                    <a:pt x="39041" y="40970"/>
                    <a:pt x="36045" y="41078"/>
                  </a:cubicBezTo>
                  <a:cubicBezTo>
                    <a:pt x="32983" y="41191"/>
                    <a:pt x="29925" y="41391"/>
                    <a:pt x="26865" y="41565"/>
                  </a:cubicBezTo>
                  <a:cubicBezTo>
                    <a:pt x="24746" y="41691"/>
                    <a:pt x="22628" y="41825"/>
                    <a:pt x="20510" y="41970"/>
                  </a:cubicBezTo>
                  <a:cubicBezTo>
                    <a:pt x="19469" y="42041"/>
                    <a:pt x="18432" y="42178"/>
                    <a:pt x="17390" y="42224"/>
                  </a:cubicBezTo>
                  <a:cubicBezTo>
                    <a:pt x="16079" y="42283"/>
                    <a:pt x="14763" y="42241"/>
                    <a:pt x="13453" y="42314"/>
                  </a:cubicBezTo>
                  <a:cubicBezTo>
                    <a:pt x="10494" y="42477"/>
                    <a:pt x="7538" y="42686"/>
                    <a:pt x="4580" y="42871"/>
                  </a:cubicBezTo>
                  <a:cubicBezTo>
                    <a:pt x="4435" y="42880"/>
                    <a:pt x="4290" y="42890"/>
                    <a:pt x="4141" y="42890"/>
                  </a:cubicBezTo>
                  <a:cubicBezTo>
                    <a:pt x="3754" y="42890"/>
                    <a:pt x="3341" y="42823"/>
                    <a:pt x="2853" y="42494"/>
                  </a:cubicBezTo>
                  <a:cubicBezTo>
                    <a:pt x="4481" y="42093"/>
                    <a:pt x="5955" y="42294"/>
                    <a:pt x="7398" y="42001"/>
                  </a:cubicBezTo>
                  <a:lnTo>
                    <a:pt x="6406" y="41914"/>
                  </a:lnTo>
                  <a:lnTo>
                    <a:pt x="6403" y="41878"/>
                  </a:lnTo>
                  <a:lnTo>
                    <a:pt x="9144" y="41745"/>
                  </a:lnTo>
                  <a:lnTo>
                    <a:pt x="9142" y="41556"/>
                  </a:lnTo>
                  <a:lnTo>
                    <a:pt x="3557" y="41540"/>
                  </a:lnTo>
                  <a:cubicBezTo>
                    <a:pt x="3621" y="41163"/>
                    <a:pt x="3822" y="41112"/>
                    <a:pt x="4026" y="41112"/>
                  </a:cubicBezTo>
                  <a:cubicBezTo>
                    <a:pt x="4102" y="41112"/>
                    <a:pt x="4179" y="41119"/>
                    <a:pt x="4249" y="41119"/>
                  </a:cubicBezTo>
                  <a:cubicBezTo>
                    <a:pt x="4263" y="41119"/>
                    <a:pt x="4277" y="41119"/>
                    <a:pt x="4291" y="41118"/>
                  </a:cubicBezTo>
                  <a:cubicBezTo>
                    <a:pt x="6310" y="41005"/>
                    <a:pt x="8330" y="40913"/>
                    <a:pt x="10350" y="40814"/>
                  </a:cubicBezTo>
                  <a:cubicBezTo>
                    <a:pt x="10549" y="40804"/>
                    <a:pt x="10747" y="40794"/>
                    <a:pt x="10944" y="40698"/>
                  </a:cubicBezTo>
                  <a:cubicBezTo>
                    <a:pt x="10469" y="40669"/>
                    <a:pt x="9995" y="40658"/>
                    <a:pt x="9521" y="40658"/>
                  </a:cubicBezTo>
                  <a:cubicBezTo>
                    <a:pt x="7750" y="40658"/>
                    <a:pt x="5975" y="40819"/>
                    <a:pt x="4162" y="40851"/>
                  </a:cubicBezTo>
                  <a:cubicBezTo>
                    <a:pt x="4239" y="40345"/>
                    <a:pt x="4582" y="40285"/>
                    <a:pt x="4948" y="40260"/>
                  </a:cubicBezTo>
                  <a:cubicBezTo>
                    <a:pt x="5957" y="40190"/>
                    <a:pt x="6966" y="40133"/>
                    <a:pt x="7974" y="40049"/>
                  </a:cubicBezTo>
                  <a:cubicBezTo>
                    <a:pt x="8703" y="39989"/>
                    <a:pt x="9429" y="39896"/>
                    <a:pt x="10157" y="39818"/>
                  </a:cubicBezTo>
                  <a:lnTo>
                    <a:pt x="10141" y="39622"/>
                  </a:lnTo>
                  <a:lnTo>
                    <a:pt x="5297" y="39858"/>
                  </a:lnTo>
                  <a:cubicBezTo>
                    <a:pt x="5293" y="39786"/>
                    <a:pt x="5289" y="39716"/>
                    <a:pt x="5285" y="39645"/>
                  </a:cubicBezTo>
                  <a:cubicBezTo>
                    <a:pt x="7217" y="39379"/>
                    <a:pt x="9183" y="39502"/>
                    <a:pt x="11123" y="39162"/>
                  </a:cubicBezTo>
                  <a:lnTo>
                    <a:pt x="11123" y="39162"/>
                  </a:lnTo>
                  <a:lnTo>
                    <a:pt x="5833" y="39202"/>
                  </a:lnTo>
                  <a:lnTo>
                    <a:pt x="5824" y="38980"/>
                  </a:lnTo>
                  <a:cubicBezTo>
                    <a:pt x="7418" y="38739"/>
                    <a:pt x="9038" y="38770"/>
                    <a:pt x="10645" y="38723"/>
                  </a:cubicBezTo>
                  <a:cubicBezTo>
                    <a:pt x="12278" y="38676"/>
                    <a:pt x="13913" y="38723"/>
                    <a:pt x="15546" y="38645"/>
                  </a:cubicBezTo>
                  <a:cubicBezTo>
                    <a:pt x="13954" y="38470"/>
                    <a:pt x="12360" y="38405"/>
                    <a:pt x="10758" y="38405"/>
                  </a:cubicBezTo>
                  <a:cubicBezTo>
                    <a:pt x="9266" y="38405"/>
                    <a:pt x="7767" y="38462"/>
                    <a:pt x="6255" y="38539"/>
                  </a:cubicBezTo>
                  <a:cubicBezTo>
                    <a:pt x="6342" y="38071"/>
                    <a:pt x="6662" y="38100"/>
                    <a:pt x="6934" y="38086"/>
                  </a:cubicBezTo>
                  <a:cubicBezTo>
                    <a:pt x="8347" y="38013"/>
                    <a:pt x="9762" y="37952"/>
                    <a:pt x="11176" y="37886"/>
                  </a:cubicBezTo>
                  <a:cubicBezTo>
                    <a:pt x="11510" y="37870"/>
                    <a:pt x="11844" y="37853"/>
                    <a:pt x="12178" y="37668"/>
                  </a:cubicBezTo>
                  <a:lnTo>
                    <a:pt x="12178" y="37668"/>
                  </a:lnTo>
                  <a:lnTo>
                    <a:pt x="7090" y="37705"/>
                  </a:lnTo>
                  <a:cubicBezTo>
                    <a:pt x="7079" y="37637"/>
                    <a:pt x="7068" y="37568"/>
                    <a:pt x="7056" y="37500"/>
                  </a:cubicBezTo>
                  <a:cubicBezTo>
                    <a:pt x="7457" y="37403"/>
                    <a:pt x="7853" y="37252"/>
                    <a:pt x="8260" y="37219"/>
                  </a:cubicBezTo>
                  <a:cubicBezTo>
                    <a:pt x="9234" y="37139"/>
                    <a:pt x="10212" y="37132"/>
                    <a:pt x="11187" y="37059"/>
                  </a:cubicBezTo>
                  <a:cubicBezTo>
                    <a:pt x="11852" y="37009"/>
                    <a:pt x="12511" y="36890"/>
                    <a:pt x="13152" y="36705"/>
                  </a:cubicBezTo>
                  <a:lnTo>
                    <a:pt x="13152" y="36705"/>
                  </a:lnTo>
                  <a:cubicBezTo>
                    <a:pt x="11920" y="36743"/>
                    <a:pt x="10691" y="36816"/>
                    <a:pt x="9459" y="36816"/>
                  </a:cubicBezTo>
                  <a:cubicBezTo>
                    <a:pt x="8998" y="36816"/>
                    <a:pt x="8536" y="36806"/>
                    <a:pt x="8074" y="36780"/>
                  </a:cubicBezTo>
                  <a:cubicBezTo>
                    <a:pt x="8426" y="36399"/>
                    <a:pt x="8869" y="36380"/>
                    <a:pt x="9296" y="36380"/>
                  </a:cubicBezTo>
                  <a:cubicBezTo>
                    <a:pt x="9342" y="36380"/>
                    <a:pt x="9389" y="36380"/>
                    <a:pt x="9435" y="36380"/>
                  </a:cubicBezTo>
                  <a:cubicBezTo>
                    <a:pt x="9499" y="36380"/>
                    <a:pt x="9561" y="36380"/>
                    <a:pt x="9623" y="36378"/>
                  </a:cubicBezTo>
                  <a:cubicBezTo>
                    <a:pt x="11199" y="36325"/>
                    <a:pt x="12739" y="36007"/>
                    <a:pt x="14298" y="35830"/>
                  </a:cubicBezTo>
                  <a:cubicBezTo>
                    <a:pt x="15733" y="35668"/>
                    <a:pt x="17151" y="35376"/>
                    <a:pt x="18582" y="35162"/>
                  </a:cubicBezTo>
                  <a:cubicBezTo>
                    <a:pt x="18979" y="35102"/>
                    <a:pt x="19388" y="35114"/>
                    <a:pt x="19791" y="35095"/>
                  </a:cubicBezTo>
                  <a:cubicBezTo>
                    <a:pt x="20558" y="35058"/>
                    <a:pt x="21323" y="35026"/>
                    <a:pt x="22089" y="34984"/>
                  </a:cubicBezTo>
                  <a:cubicBezTo>
                    <a:pt x="25656" y="34786"/>
                    <a:pt x="29144" y="34001"/>
                    <a:pt x="32677" y="33553"/>
                  </a:cubicBezTo>
                  <a:cubicBezTo>
                    <a:pt x="34913" y="33268"/>
                    <a:pt x="37157" y="33045"/>
                    <a:pt x="39403" y="32864"/>
                  </a:cubicBezTo>
                  <a:cubicBezTo>
                    <a:pt x="42089" y="32648"/>
                    <a:pt x="44778" y="32411"/>
                    <a:pt x="47468" y="32359"/>
                  </a:cubicBezTo>
                  <a:cubicBezTo>
                    <a:pt x="47648" y="32356"/>
                    <a:pt x="47827" y="32354"/>
                    <a:pt x="48005" y="32354"/>
                  </a:cubicBezTo>
                  <a:close/>
                  <a:moveTo>
                    <a:pt x="64624" y="41437"/>
                  </a:moveTo>
                  <a:lnTo>
                    <a:pt x="64624" y="41437"/>
                  </a:lnTo>
                  <a:cubicBezTo>
                    <a:pt x="64788" y="42170"/>
                    <a:pt x="64528" y="42590"/>
                    <a:pt x="64155" y="42970"/>
                  </a:cubicBezTo>
                  <a:cubicBezTo>
                    <a:pt x="64153" y="42971"/>
                    <a:pt x="64151" y="42972"/>
                    <a:pt x="64148" y="42972"/>
                  </a:cubicBezTo>
                  <a:cubicBezTo>
                    <a:pt x="64122" y="42972"/>
                    <a:pt x="64047" y="42926"/>
                    <a:pt x="63951" y="42885"/>
                  </a:cubicBezTo>
                  <a:lnTo>
                    <a:pt x="64624" y="41437"/>
                  </a:lnTo>
                  <a:close/>
                  <a:moveTo>
                    <a:pt x="52802" y="42193"/>
                  </a:moveTo>
                  <a:cubicBezTo>
                    <a:pt x="53199" y="42266"/>
                    <a:pt x="53459" y="42241"/>
                    <a:pt x="53530" y="42344"/>
                  </a:cubicBezTo>
                  <a:cubicBezTo>
                    <a:pt x="53646" y="42512"/>
                    <a:pt x="53638" y="42765"/>
                    <a:pt x="53682" y="42981"/>
                  </a:cubicBezTo>
                  <a:lnTo>
                    <a:pt x="53520" y="43031"/>
                  </a:lnTo>
                  <a:lnTo>
                    <a:pt x="52802" y="42193"/>
                  </a:lnTo>
                  <a:close/>
                  <a:moveTo>
                    <a:pt x="44222" y="43803"/>
                  </a:moveTo>
                  <a:cubicBezTo>
                    <a:pt x="44450" y="43803"/>
                    <a:pt x="44575" y="44014"/>
                    <a:pt x="44681" y="44251"/>
                  </a:cubicBezTo>
                  <a:cubicBezTo>
                    <a:pt x="44690" y="44272"/>
                    <a:pt x="44570" y="44350"/>
                    <a:pt x="44510" y="44402"/>
                  </a:cubicBezTo>
                  <a:lnTo>
                    <a:pt x="43471" y="44050"/>
                  </a:lnTo>
                  <a:lnTo>
                    <a:pt x="43521" y="43847"/>
                  </a:lnTo>
                  <a:lnTo>
                    <a:pt x="43942" y="43888"/>
                  </a:lnTo>
                  <a:cubicBezTo>
                    <a:pt x="44050" y="43828"/>
                    <a:pt x="44143" y="43803"/>
                    <a:pt x="44222" y="43803"/>
                  </a:cubicBezTo>
                  <a:close/>
                  <a:moveTo>
                    <a:pt x="81248" y="44153"/>
                  </a:moveTo>
                  <a:lnTo>
                    <a:pt x="81248" y="44153"/>
                  </a:lnTo>
                  <a:cubicBezTo>
                    <a:pt x="81237" y="44317"/>
                    <a:pt x="81227" y="44480"/>
                    <a:pt x="81216" y="44642"/>
                  </a:cubicBezTo>
                  <a:lnTo>
                    <a:pt x="81216" y="44642"/>
                  </a:lnTo>
                  <a:cubicBezTo>
                    <a:pt x="81093" y="44556"/>
                    <a:pt x="80967" y="44467"/>
                    <a:pt x="80752" y="44310"/>
                  </a:cubicBezTo>
                  <a:lnTo>
                    <a:pt x="81248" y="44153"/>
                  </a:lnTo>
                  <a:close/>
                  <a:moveTo>
                    <a:pt x="83180" y="44239"/>
                  </a:moveTo>
                  <a:lnTo>
                    <a:pt x="83659" y="44438"/>
                  </a:lnTo>
                  <a:cubicBezTo>
                    <a:pt x="83619" y="44510"/>
                    <a:pt x="83581" y="44580"/>
                    <a:pt x="83542" y="44650"/>
                  </a:cubicBezTo>
                  <a:lnTo>
                    <a:pt x="83102" y="44399"/>
                  </a:lnTo>
                  <a:cubicBezTo>
                    <a:pt x="83128" y="44345"/>
                    <a:pt x="83154" y="44292"/>
                    <a:pt x="83180" y="44239"/>
                  </a:cubicBezTo>
                  <a:close/>
                  <a:moveTo>
                    <a:pt x="81983" y="44490"/>
                  </a:moveTo>
                  <a:lnTo>
                    <a:pt x="81983" y="44490"/>
                  </a:lnTo>
                  <a:cubicBezTo>
                    <a:pt x="81882" y="44783"/>
                    <a:pt x="81775" y="44874"/>
                    <a:pt x="81666" y="44874"/>
                  </a:cubicBezTo>
                  <a:cubicBezTo>
                    <a:pt x="81525" y="44874"/>
                    <a:pt x="81382" y="44721"/>
                    <a:pt x="81247" y="44659"/>
                  </a:cubicBezTo>
                  <a:lnTo>
                    <a:pt x="81247" y="44659"/>
                  </a:lnTo>
                  <a:lnTo>
                    <a:pt x="81983" y="44490"/>
                  </a:lnTo>
                  <a:close/>
                  <a:moveTo>
                    <a:pt x="62245" y="43689"/>
                  </a:moveTo>
                  <a:lnTo>
                    <a:pt x="62985" y="44319"/>
                  </a:lnTo>
                  <a:lnTo>
                    <a:pt x="61640" y="45199"/>
                  </a:lnTo>
                  <a:lnTo>
                    <a:pt x="61376" y="44707"/>
                  </a:lnTo>
                  <a:lnTo>
                    <a:pt x="61918" y="44485"/>
                  </a:lnTo>
                  <a:cubicBezTo>
                    <a:pt x="61914" y="44447"/>
                    <a:pt x="61910" y="44409"/>
                    <a:pt x="61905" y="44370"/>
                  </a:cubicBezTo>
                  <a:lnTo>
                    <a:pt x="61063" y="44364"/>
                  </a:lnTo>
                  <a:cubicBezTo>
                    <a:pt x="61084" y="44313"/>
                    <a:pt x="61090" y="44248"/>
                    <a:pt x="61121" y="44232"/>
                  </a:cubicBezTo>
                  <a:cubicBezTo>
                    <a:pt x="61465" y="44061"/>
                    <a:pt x="61811" y="43897"/>
                    <a:pt x="62245" y="43689"/>
                  </a:cubicBezTo>
                  <a:close/>
                  <a:moveTo>
                    <a:pt x="54615" y="43369"/>
                  </a:moveTo>
                  <a:cubicBezTo>
                    <a:pt x="55180" y="43369"/>
                    <a:pt x="55632" y="43646"/>
                    <a:pt x="55940" y="44160"/>
                  </a:cubicBezTo>
                  <a:cubicBezTo>
                    <a:pt x="56081" y="44396"/>
                    <a:pt x="56321" y="44623"/>
                    <a:pt x="56570" y="44736"/>
                  </a:cubicBezTo>
                  <a:cubicBezTo>
                    <a:pt x="57022" y="44941"/>
                    <a:pt x="57515" y="45055"/>
                    <a:pt x="57998" y="45212"/>
                  </a:cubicBezTo>
                  <a:lnTo>
                    <a:pt x="58862" y="44288"/>
                  </a:lnTo>
                  <a:lnTo>
                    <a:pt x="60608" y="44972"/>
                  </a:lnTo>
                  <a:lnTo>
                    <a:pt x="59718" y="45100"/>
                  </a:lnTo>
                  <a:cubicBezTo>
                    <a:pt x="59721" y="45147"/>
                    <a:pt x="59723" y="45195"/>
                    <a:pt x="59725" y="45243"/>
                  </a:cubicBezTo>
                  <a:lnTo>
                    <a:pt x="60941" y="45272"/>
                  </a:lnTo>
                  <a:cubicBezTo>
                    <a:pt x="60307" y="45377"/>
                    <a:pt x="59684" y="45432"/>
                    <a:pt x="59073" y="45432"/>
                  </a:cubicBezTo>
                  <a:cubicBezTo>
                    <a:pt x="57147" y="45432"/>
                    <a:pt x="55343" y="44879"/>
                    <a:pt x="53684" y="43584"/>
                  </a:cubicBezTo>
                  <a:cubicBezTo>
                    <a:pt x="54020" y="43439"/>
                    <a:pt x="54332" y="43369"/>
                    <a:pt x="54615" y="43369"/>
                  </a:cubicBezTo>
                  <a:close/>
                  <a:moveTo>
                    <a:pt x="121843" y="13364"/>
                  </a:moveTo>
                  <a:lnTo>
                    <a:pt x="121843" y="13364"/>
                  </a:lnTo>
                  <a:cubicBezTo>
                    <a:pt x="122579" y="14054"/>
                    <a:pt x="121701" y="14759"/>
                    <a:pt x="122114" y="15530"/>
                  </a:cubicBezTo>
                  <a:lnTo>
                    <a:pt x="122892" y="14286"/>
                  </a:lnTo>
                  <a:cubicBezTo>
                    <a:pt x="122988" y="14505"/>
                    <a:pt x="123062" y="14677"/>
                    <a:pt x="123138" y="14849"/>
                  </a:cubicBezTo>
                  <a:lnTo>
                    <a:pt x="123156" y="14862"/>
                  </a:lnTo>
                  <a:cubicBezTo>
                    <a:pt x="123177" y="14860"/>
                    <a:pt x="123196" y="14859"/>
                    <a:pt x="123215" y="14859"/>
                  </a:cubicBezTo>
                  <a:cubicBezTo>
                    <a:pt x="123495" y="14859"/>
                    <a:pt x="123547" y="15034"/>
                    <a:pt x="123495" y="15298"/>
                  </a:cubicBezTo>
                  <a:cubicBezTo>
                    <a:pt x="123340" y="16085"/>
                    <a:pt x="123190" y="16873"/>
                    <a:pt x="123037" y="17661"/>
                  </a:cubicBezTo>
                  <a:lnTo>
                    <a:pt x="123112" y="17716"/>
                  </a:lnTo>
                  <a:lnTo>
                    <a:pt x="123836" y="15320"/>
                  </a:lnTo>
                  <a:lnTo>
                    <a:pt x="123991" y="15303"/>
                  </a:lnTo>
                  <a:lnTo>
                    <a:pt x="124176" y="15992"/>
                  </a:lnTo>
                  <a:lnTo>
                    <a:pt x="124237" y="16034"/>
                  </a:lnTo>
                  <a:cubicBezTo>
                    <a:pt x="124323" y="15986"/>
                    <a:pt x="124406" y="15934"/>
                    <a:pt x="124495" y="15891"/>
                  </a:cubicBezTo>
                  <a:cubicBezTo>
                    <a:pt x="124501" y="15888"/>
                    <a:pt x="124508" y="15887"/>
                    <a:pt x="124518" y="15887"/>
                  </a:cubicBezTo>
                  <a:cubicBezTo>
                    <a:pt x="124547" y="15887"/>
                    <a:pt x="124601" y="15897"/>
                    <a:pt x="124734" y="15907"/>
                  </a:cubicBezTo>
                  <a:cubicBezTo>
                    <a:pt x="124601" y="16720"/>
                    <a:pt x="124257" y="17564"/>
                    <a:pt x="124398" y="18317"/>
                  </a:cubicBezTo>
                  <a:cubicBezTo>
                    <a:pt x="124550" y="19123"/>
                    <a:pt x="124521" y="19881"/>
                    <a:pt x="124603" y="20712"/>
                  </a:cubicBezTo>
                  <a:cubicBezTo>
                    <a:pt x="124868" y="19892"/>
                    <a:pt x="125132" y="19071"/>
                    <a:pt x="125396" y="18250"/>
                  </a:cubicBezTo>
                  <a:lnTo>
                    <a:pt x="125533" y="18263"/>
                  </a:lnTo>
                  <a:lnTo>
                    <a:pt x="125478" y="19546"/>
                  </a:lnTo>
                  <a:lnTo>
                    <a:pt x="125678" y="19613"/>
                  </a:lnTo>
                  <a:cubicBezTo>
                    <a:pt x="125832" y="19310"/>
                    <a:pt x="126019" y="19017"/>
                    <a:pt x="126130" y="18698"/>
                  </a:cubicBezTo>
                  <a:cubicBezTo>
                    <a:pt x="126246" y="18358"/>
                    <a:pt x="126291" y="17995"/>
                    <a:pt x="126380" y="17576"/>
                  </a:cubicBezTo>
                  <a:cubicBezTo>
                    <a:pt x="126994" y="18089"/>
                    <a:pt x="126395" y="18651"/>
                    <a:pt x="126574" y="19128"/>
                  </a:cubicBezTo>
                  <a:lnTo>
                    <a:pt x="126640" y="19174"/>
                  </a:lnTo>
                  <a:lnTo>
                    <a:pt x="126640" y="19174"/>
                  </a:lnTo>
                  <a:cubicBezTo>
                    <a:pt x="126822" y="18643"/>
                    <a:pt x="127004" y="18113"/>
                    <a:pt x="127189" y="17576"/>
                  </a:cubicBezTo>
                  <a:cubicBezTo>
                    <a:pt x="127621" y="17719"/>
                    <a:pt x="127426" y="18007"/>
                    <a:pt x="127361" y="18241"/>
                  </a:cubicBezTo>
                  <a:cubicBezTo>
                    <a:pt x="126883" y="19918"/>
                    <a:pt x="126371" y="21586"/>
                    <a:pt x="125918" y="23271"/>
                  </a:cubicBezTo>
                  <a:cubicBezTo>
                    <a:pt x="125325" y="25473"/>
                    <a:pt x="124708" y="27673"/>
                    <a:pt x="124222" y="29901"/>
                  </a:cubicBezTo>
                  <a:cubicBezTo>
                    <a:pt x="123156" y="34789"/>
                    <a:pt x="121912" y="39629"/>
                    <a:pt x="120525" y="44434"/>
                  </a:cubicBezTo>
                  <a:cubicBezTo>
                    <a:pt x="120392" y="44893"/>
                    <a:pt x="120137" y="45318"/>
                    <a:pt x="119939" y="45759"/>
                  </a:cubicBezTo>
                  <a:lnTo>
                    <a:pt x="119718" y="45685"/>
                  </a:lnTo>
                  <a:cubicBezTo>
                    <a:pt x="119824" y="45188"/>
                    <a:pt x="119929" y="44692"/>
                    <a:pt x="120034" y="44195"/>
                  </a:cubicBezTo>
                  <a:lnTo>
                    <a:pt x="119911" y="44151"/>
                  </a:lnTo>
                  <a:cubicBezTo>
                    <a:pt x="119769" y="44487"/>
                    <a:pt x="119628" y="44823"/>
                    <a:pt x="119445" y="45258"/>
                  </a:cubicBezTo>
                  <a:cubicBezTo>
                    <a:pt x="119405" y="44991"/>
                    <a:pt x="119380" y="44835"/>
                    <a:pt x="119356" y="44677"/>
                  </a:cubicBezTo>
                  <a:lnTo>
                    <a:pt x="119279" y="43843"/>
                  </a:lnTo>
                  <a:cubicBezTo>
                    <a:pt x="119388" y="42956"/>
                    <a:pt x="119496" y="42069"/>
                    <a:pt x="119605" y="41184"/>
                  </a:cubicBezTo>
                  <a:lnTo>
                    <a:pt x="119442" y="41154"/>
                  </a:lnTo>
                  <a:cubicBezTo>
                    <a:pt x="119251" y="42059"/>
                    <a:pt x="119059" y="42965"/>
                    <a:pt x="118868" y="43870"/>
                  </a:cubicBezTo>
                  <a:lnTo>
                    <a:pt x="118661" y="43834"/>
                  </a:lnTo>
                  <a:cubicBezTo>
                    <a:pt x="118930" y="41869"/>
                    <a:pt x="119201" y="39903"/>
                    <a:pt x="119470" y="37938"/>
                  </a:cubicBezTo>
                  <a:lnTo>
                    <a:pt x="119248" y="37907"/>
                  </a:lnTo>
                  <a:lnTo>
                    <a:pt x="118412" y="43288"/>
                  </a:lnTo>
                  <a:cubicBezTo>
                    <a:pt x="117826" y="42549"/>
                    <a:pt x="118250" y="41938"/>
                    <a:pt x="118282" y="41350"/>
                  </a:cubicBezTo>
                  <a:cubicBezTo>
                    <a:pt x="118315" y="40759"/>
                    <a:pt x="118435" y="40173"/>
                    <a:pt x="118384" y="39554"/>
                  </a:cubicBezTo>
                  <a:lnTo>
                    <a:pt x="118384" y="39554"/>
                  </a:lnTo>
                  <a:lnTo>
                    <a:pt x="118064" y="40423"/>
                  </a:lnTo>
                  <a:lnTo>
                    <a:pt x="117918" y="40401"/>
                  </a:lnTo>
                  <a:lnTo>
                    <a:pt x="117863" y="39257"/>
                  </a:lnTo>
                  <a:lnTo>
                    <a:pt x="117548" y="39734"/>
                  </a:lnTo>
                  <a:lnTo>
                    <a:pt x="117345" y="39024"/>
                  </a:lnTo>
                  <a:cubicBezTo>
                    <a:pt x="117207" y="39643"/>
                    <a:pt x="117108" y="40080"/>
                    <a:pt x="116988" y="40614"/>
                  </a:cubicBezTo>
                  <a:cubicBezTo>
                    <a:pt x="116930" y="40304"/>
                    <a:pt x="116890" y="40085"/>
                    <a:pt x="116849" y="39867"/>
                  </a:cubicBezTo>
                  <a:lnTo>
                    <a:pt x="116739" y="39852"/>
                  </a:lnTo>
                  <a:cubicBezTo>
                    <a:pt x="116639" y="40409"/>
                    <a:pt x="116539" y="40968"/>
                    <a:pt x="116417" y="41647"/>
                  </a:cubicBezTo>
                  <a:cubicBezTo>
                    <a:pt x="116045" y="41257"/>
                    <a:pt x="116155" y="40886"/>
                    <a:pt x="116205" y="40568"/>
                  </a:cubicBezTo>
                  <a:cubicBezTo>
                    <a:pt x="116459" y="38942"/>
                    <a:pt x="116735" y="37319"/>
                    <a:pt x="117017" y="35697"/>
                  </a:cubicBezTo>
                  <a:cubicBezTo>
                    <a:pt x="118011" y="29965"/>
                    <a:pt x="119494" y="24343"/>
                    <a:pt x="120810" y="18682"/>
                  </a:cubicBezTo>
                  <a:cubicBezTo>
                    <a:pt x="121175" y="17114"/>
                    <a:pt x="121414" y="15516"/>
                    <a:pt x="121710" y="13933"/>
                  </a:cubicBezTo>
                  <a:cubicBezTo>
                    <a:pt x="121740" y="13777"/>
                    <a:pt x="121782" y="13624"/>
                    <a:pt x="121843" y="13364"/>
                  </a:cubicBezTo>
                  <a:close/>
                  <a:moveTo>
                    <a:pt x="90896" y="45206"/>
                  </a:moveTo>
                  <a:cubicBezTo>
                    <a:pt x="91018" y="45206"/>
                    <a:pt x="91150" y="45231"/>
                    <a:pt x="91294" y="45292"/>
                  </a:cubicBezTo>
                  <a:cubicBezTo>
                    <a:pt x="90729" y="45553"/>
                    <a:pt x="90260" y="45859"/>
                    <a:pt x="89717" y="45859"/>
                  </a:cubicBezTo>
                  <a:cubicBezTo>
                    <a:pt x="89598" y="45859"/>
                    <a:pt x="89474" y="45844"/>
                    <a:pt x="89346" y="45811"/>
                  </a:cubicBezTo>
                  <a:lnTo>
                    <a:pt x="89346" y="45811"/>
                  </a:lnTo>
                  <a:cubicBezTo>
                    <a:pt x="89360" y="45812"/>
                    <a:pt x="89374" y="45812"/>
                    <a:pt x="89388" y="45812"/>
                  </a:cubicBezTo>
                  <a:cubicBezTo>
                    <a:pt x="89927" y="45812"/>
                    <a:pt x="90299" y="45206"/>
                    <a:pt x="90896" y="45206"/>
                  </a:cubicBezTo>
                  <a:close/>
                  <a:moveTo>
                    <a:pt x="69030" y="35381"/>
                  </a:moveTo>
                  <a:cubicBezTo>
                    <a:pt x="69285" y="35381"/>
                    <a:pt x="69541" y="35390"/>
                    <a:pt x="69799" y="35410"/>
                  </a:cubicBezTo>
                  <a:cubicBezTo>
                    <a:pt x="72108" y="35582"/>
                    <a:pt x="74436" y="35494"/>
                    <a:pt x="76741" y="35694"/>
                  </a:cubicBezTo>
                  <a:cubicBezTo>
                    <a:pt x="79385" y="35924"/>
                    <a:pt x="82014" y="36343"/>
                    <a:pt x="84648" y="36685"/>
                  </a:cubicBezTo>
                  <a:cubicBezTo>
                    <a:pt x="88283" y="37156"/>
                    <a:pt x="91908" y="37744"/>
                    <a:pt x="95557" y="38051"/>
                  </a:cubicBezTo>
                  <a:cubicBezTo>
                    <a:pt x="97080" y="38177"/>
                    <a:pt x="98510" y="38541"/>
                    <a:pt x="99981" y="38834"/>
                  </a:cubicBezTo>
                  <a:cubicBezTo>
                    <a:pt x="103638" y="39561"/>
                    <a:pt x="107309" y="40217"/>
                    <a:pt x="110979" y="40881"/>
                  </a:cubicBezTo>
                  <a:cubicBezTo>
                    <a:pt x="111174" y="40917"/>
                    <a:pt x="111374" y="40926"/>
                    <a:pt x="111576" y="40926"/>
                  </a:cubicBezTo>
                  <a:cubicBezTo>
                    <a:pt x="111778" y="40926"/>
                    <a:pt x="111982" y="40917"/>
                    <a:pt x="112184" y="40917"/>
                  </a:cubicBezTo>
                  <a:cubicBezTo>
                    <a:pt x="112219" y="40917"/>
                    <a:pt x="112255" y="40917"/>
                    <a:pt x="112290" y="40918"/>
                  </a:cubicBezTo>
                  <a:cubicBezTo>
                    <a:pt x="113123" y="40934"/>
                    <a:pt x="113958" y="40947"/>
                    <a:pt x="114805" y="41115"/>
                  </a:cubicBezTo>
                  <a:lnTo>
                    <a:pt x="113912" y="41248"/>
                  </a:lnTo>
                  <a:lnTo>
                    <a:pt x="113901" y="41367"/>
                  </a:lnTo>
                  <a:lnTo>
                    <a:pt x="114438" y="41470"/>
                  </a:lnTo>
                  <a:lnTo>
                    <a:pt x="114454" y="41570"/>
                  </a:lnTo>
                  <a:lnTo>
                    <a:pt x="113316" y="41624"/>
                  </a:lnTo>
                  <a:cubicBezTo>
                    <a:pt x="114359" y="42073"/>
                    <a:pt x="115570" y="41751"/>
                    <a:pt x="116510" y="42457"/>
                  </a:cubicBezTo>
                  <a:cubicBezTo>
                    <a:pt x="116497" y="42529"/>
                    <a:pt x="116483" y="42603"/>
                    <a:pt x="116471" y="42675"/>
                  </a:cubicBezTo>
                  <a:lnTo>
                    <a:pt x="112467" y="42147"/>
                  </a:lnTo>
                  <a:cubicBezTo>
                    <a:pt x="112456" y="42207"/>
                    <a:pt x="112446" y="42267"/>
                    <a:pt x="112436" y="42326"/>
                  </a:cubicBezTo>
                  <a:cubicBezTo>
                    <a:pt x="112974" y="42427"/>
                    <a:pt x="113510" y="42540"/>
                    <a:pt x="114050" y="42624"/>
                  </a:cubicBezTo>
                  <a:cubicBezTo>
                    <a:pt x="114813" y="42743"/>
                    <a:pt x="115584" y="42819"/>
                    <a:pt x="116344" y="42956"/>
                  </a:cubicBezTo>
                  <a:cubicBezTo>
                    <a:pt x="116635" y="43008"/>
                    <a:pt x="116906" y="43175"/>
                    <a:pt x="117152" y="43412"/>
                  </a:cubicBezTo>
                  <a:cubicBezTo>
                    <a:pt x="116940" y="43432"/>
                    <a:pt x="116729" y="43440"/>
                    <a:pt x="116518" y="43440"/>
                  </a:cubicBezTo>
                  <a:cubicBezTo>
                    <a:pt x="115328" y="43440"/>
                    <a:pt x="114164" y="43172"/>
                    <a:pt x="112981" y="43172"/>
                  </a:cubicBezTo>
                  <a:cubicBezTo>
                    <a:pt x="112721" y="43172"/>
                    <a:pt x="112460" y="43185"/>
                    <a:pt x="112197" y="43216"/>
                  </a:cubicBezTo>
                  <a:lnTo>
                    <a:pt x="117377" y="43935"/>
                  </a:lnTo>
                  <a:lnTo>
                    <a:pt x="117369" y="44069"/>
                  </a:lnTo>
                  <a:lnTo>
                    <a:pt x="111775" y="43691"/>
                  </a:lnTo>
                  <a:cubicBezTo>
                    <a:pt x="111772" y="43742"/>
                    <a:pt x="111771" y="43793"/>
                    <a:pt x="111769" y="43844"/>
                  </a:cubicBezTo>
                  <a:cubicBezTo>
                    <a:pt x="113856" y="44078"/>
                    <a:pt x="115943" y="44317"/>
                    <a:pt x="118029" y="44562"/>
                  </a:cubicBezTo>
                  <a:cubicBezTo>
                    <a:pt x="118065" y="44566"/>
                    <a:pt x="118090" y="44672"/>
                    <a:pt x="118196" y="44884"/>
                  </a:cubicBezTo>
                  <a:lnTo>
                    <a:pt x="113418" y="44428"/>
                  </a:lnTo>
                  <a:cubicBezTo>
                    <a:pt x="113412" y="44497"/>
                    <a:pt x="113406" y="44566"/>
                    <a:pt x="113401" y="44634"/>
                  </a:cubicBezTo>
                  <a:lnTo>
                    <a:pt x="118173" y="45199"/>
                  </a:lnTo>
                  <a:cubicBezTo>
                    <a:pt x="117741" y="45268"/>
                    <a:pt x="117321" y="45293"/>
                    <a:pt x="116909" y="45293"/>
                  </a:cubicBezTo>
                  <a:cubicBezTo>
                    <a:pt x="115806" y="45293"/>
                    <a:pt x="114762" y="45113"/>
                    <a:pt x="113720" y="45113"/>
                  </a:cubicBezTo>
                  <a:cubicBezTo>
                    <a:pt x="113476" y="45113"/>
                    <a:pt x="113233" y="45123"/>
                    <a:pt x="112990" y="45147"/>
                  </a:cubicBezTo>
                  <a:cubicBezTo>
                    <a:pt x="113170" y="45192"/>
                    <a:pt x="113348" y="45260"/>
                    <a:pt x="113530" y="45277"/>
                  </a:cubicBezTo>
                  <a:cubicBezTo>
                    <a:pt x="115001" y="45415"/>
                    <a:pt x="116474" y="45533"/>
                    <a:pt x="117943" y="45687"/>
                  </a:cubicBezTo>
                  <a:cubicBezTo>
                    <a:pt x="118235" y="45718"/>
                    <a:pt x="118513" y="45873"/>
                    <a:pt x="118799" y="45973"/>
                  </a:cubicBezTo>
                  <a:cubicBezTo>
                    <a:pt x="118783" y="46054"/>
                    <a:pt x="118767" y="46136"/>
                    <a:pt x="118751" y="46217"/>
                  </a:cubicBezTo>
                  <a:cubicBezTo>
                    <a:pt x="118006" y="46173"/>
                    <a:pt x="117260" y="46139"/>
                    <a:pt x="116516" y="46085"/>
                  </a:cubicBezTo>
                  <a:cubicBezTo>
                    <a:pt x="114133" y="45907"/>
                    <a:pt x="111745" y="45777"/>
                    <a:pt x="109370" y="45524"/>
                  </a:cubicBezTo>
                  <a:cubicBezTo>
                    <a:pt x="107098" y="45283"/>
                    <a:pt x="104837" y="44940"/>
                    <a:pt x="102579" y="44590"/>
                  </a:cubicBezTo>
                  <a:cubicBezTo>
                    <a:pt x="99054" y="44044"/>
                    <a:pt x="95531" y="43493"/>
                    <a:pt x="92019" y="42871"/>
                  </a:cubicBezTo>
                  <a:cubicBezTo>
                    <a:pt x="89579" y="42440"/>
                    <a:pt x="87123" y="42214"/>
                    <a:pt x="84660" y="41992"/>
                  </a:cubicBezTo>
                  <a:cubicBezTo>
                    <a:pt x="82752" y="41820"/>
                    <a:pt x="80847" y="41594"/>
                    <a:pt x="78946" y="41354"/>
                  </a:cubicBezTo>
                  <a:cubicBezTo>
                    <a:pt x="77723" y="41200"/>
                    <a:pt x="77728" y="41169"/>
                    <a:pt x="77428" y="39824"/>
                  </a:cubicBezTo>
                  <a:cubicBezTo>
                    <a:pt x="77588" y="39816"/>
                    <a:pt x="77741" y="39796"/>
                    <a:pt x="77892" y="39796"/>
                  </a:cubicBezTo>
                  <a:cubicBezTo>
                    <a:pt x="77928" y="39796"/>
                    <a:pt x="77964" y="39797"/>
                    <a:pt x="77999" y="39800"/>
                  </a:cubicBezTo>
                  <a:cubicBezTo>
                    <a:pt x="78099" y="39808"/>
                    <a:pt x="78198" y="39826"/>
                    <a:pt x="78302" y="39826"/>
                  </a:cubicBezTo>
                  <a:cubicBezTo>
                    <a:pt x="78400" y="39826"/>
                    <a:pt x="78503" y="39810"/>
                    <a:pt x="78615" y="39754"/>
                  </a:cubicBezTo>
                  <a:lnTo>
                    <a:pt x="77241" y="39350"/>
                  </a:lnTo>
                  <a:cubicBezTo>
                    <a:pt x="77252" y="39283"/>
                    <a:pt x="77263" y="39215"/>
                    <a:pt x="77275" y="39147"/>
                  </a:cubicBezTo>
                  <a:lnTo>
                    <a:pt x="78749" y="39294"/>
                  </a:lnTo>
                  <a:cubicBezTo>
                    <a:pt x="78682" y="39184"/>
                    <a:pt x="78642" y="39129"/>
                    <a:pt x="78613" y="39069"/>
                  </a:cubicBezTo>
                  <a:cubicBezTo>
                    <a:pt x="78593" y="39022"/>
                    <a:pt x="78586" y="38969"/>
                    <a:pt x="78562" y="38874"/>
                  </a:cubicBezTo>
                  <a:lnTo>
                    <a:pt x="78562" y="38874"/>
                  </a:lnTo>
                  <a:lnTo>
                    <a:pt x="80389" y="39245"/>
                  </a:lnTo>
                  <a:cubicBezTo>
                    <a:pt x="80401" y="39182"/>
                    <a:pt x="80414" y="39117"/>
                    <a:pt x="80426" y="39054"/>
                  </a:cubicBezTo>
                  <a:cubicBezTo>
                    <a:pt x="79624" y="38852"/>
                    <a:pt x="78768" y="38766"/>
                    <a:pt x="78031" y="38424"/>
                  </a:cubicBezTo>
                  <a:cubicBezTo>
                    <a:pt x="77158" y="38019"/>
                    <a:pt x="76265" y="37955"/>
                    <a:pt x="75368" y="37955"/>
                  </a:cubicBezTo>
                  <a:cubicBezTo>
                    <a:pt x="74947" y="37955"/>
                    <a:pt x="74526" y="37969"/>
                    <a:pt x="74105" y="37969"/>
                  </a:cubicBezTo>
                  <a:cubicBezTo>
                    <a:pt x="74084" y="37969"/>
                    <a:pt x="74064" y="37969"/>
                    <a:pt x="74044" y="37969"/>
                  </a:cubicBezTo>
                  <a:cubicBezTo>
                    <a:pt x="73819" y="37968"/>
                    <a:pt x="73594" y="37968"/>
                    <a:pt x="73369" y="37968"/>
                  </a:cubicBezTo>
                  <a:cubicBezTo>
                    <a:pt x="72250" y="37968"/>
                    <a:pt x="71128" y="37983"/>
                    <a:pt x="70020" y="38100"/>
                  </a:cubicBezTo>
                  <a:cubicBezTo>
                    <a:pt x="69186" y="38188"/>
                    <a:pt x="68380" y="38541"/>
                    <a:pt x="67573" y="38877"/>
                  </a:cubicBezTo>
                  <a:cubicBezTo>
                    <a:pt x="67607" y="38879"/>
                    <a:pt x="67641" y="38880"/>
                    <a:pt x="67675" y="38880"/>
                  </a:cubicBezTo>
                  <a:cubicBezTo>
                    <a:pt x="67923" y="38880"/>
                    <a:pt x="68176" y="38833"/>
                    <a:pt x="68415" y="38833"/>
                  </a:cubicBezTo>
                  <a:cubicBezTo>
                    <a:pt x="68721" y="38833"/>
                    <a:pt x="69005" y="38910"/>
                    <a:pt x="69229" y="39263"/>
                  </a:cubicBezTo>
                  <a:lnTo>
                    <a:pt x="68482" y="39469"/>
                  </a:lnTo>
                  <a:cubicBezTo>
                    <a:pt x="68702" y="39552"/>
                    <a:pt x="68933" y="39562"/>
                    <a:pt x="69162" y="39562"/>
                  </a:cubicBezTo>
                  <a:cubicBezTo>
                    <a:pt x="69236" y="39562"/>
                    <a:pt x="69310" y="39561"/>
                    <a:pt x="69383" y="39561"/>
                  </a:cubicBezTo>
                  <a:cubicBezTo>
                    <a:pt x="69873" y="39561"/>
                    <a:pt x="70333" y="39608"/>
                    <a:pt x="70633" y="40336"/>
                  </a:cubicBezTo>
                  <a:lnTo>
                    <a:pt x="65431" y="40295"/>
                  </a:lnTo>
                  <a:cubicBezTo>
                    <a:pt x="65422" y="40264"/>
                    <a:pt x="65413" y="40235"/>
                    <a:pt x="65404" y="40204"/>
                  </a:cubicBezTo>
                  <a:lnTo>
                    <a:pt x="66803" y="39824"/>
                  </a:lnTo>
                  <a:cubicBezTo>
                    <a:pt x="66797" y="39765"/>
                    <a:pt x="66791" y="39707"/>
                    <a:pt x="66786" y="39649"/>
                  </a:cubicBezTo>
                  <a:lnTo>
                    <a:pt x="65127" y="39894"/>
                  </a:lnTo>
                  <a:cubicBezTo>
                    <a:pt x="65113" y="39858"/>
                    <a:pt x="65099" y="39822"/>
                    <a:pt x="65086" y="39785"/>
                  </a:cubicBezTo>
                  <a:lnTo>
                    <a:pt x="66424" y="39062"/>
                  </a:lnTo>
                  <a:cubicBezTo>
                    <a:pt x="66274" y="39030"/>
                    <a:pt x="66133" y="39017"/>
                    <a:pt x="66000" y="39017"/>
                  </a:cubicBezTo>
                  <a:cubicBezTo>
                    <a:pt x="65465" y="39017"/>
                    <a:pt x="65052" y="39221"/>
                    <a:pt x="64617" y="39221"/>
                  </a:cubicBezTo>
                  <a:cubicBezTo>
                    <a:pt x="64533" y="39221"/>
                    <a:pt x="64448" y="39214"/>
                    <a:pt x="64361" y="39195"/>
                  </a:cubicBezTo>
                  <a:lnTo>
                    <a:pt x="66406" y="38392"/>
                  </a:lnTo>
                  <a:lnTo>
                    <a:pt x="66393" y="38269"/>
                  </a:lnTo>
                  <a:lnTo>
                    <a:pt x="64511" y="38361"/>
                  </a:lnTo>
                  <a:cubicBezTo>
                    <a:pt x="64499" y="38306"/>
                    <a:pt x="64488" y="38253"/>
                    <a:pt x="64477" y="38200"/>
                  </a:cubicBezTo>
                  <a:lnTo>
                    <a:pt x="66441" y="37276"/>
                  </a:lnTo>
                  <a:lnTo>
                    <a:pt x="66389" y="37134"/>
                  </a:lnTo>
                  <a:cubicBezTo>
                    <a:pt x="65754" y="37361"/>
                    <a:pt x="65126" y="37608"/>
                    <a:pt x="64483" y="37807"/>
                  </a:cubicBezTo>
                  <a:cubicBezTo>
                    <a:pt x="63997" y="37957"/>
                    <a:pt x="63567" y="38353"/>
                    <a:pt x="62956" y="38353"/>
                  </a:cubicBezTo>
                  <a:cubicBezTo>
                    <a:pt x="62821" y="38353"/>
                    <a:pt x="62678" y="38334"/>
                    <a:pt x="62522" y="38288"/>
                  </a:cubicBezTo>
                  <a:cubicBezTo>
                    <a:pt x="63382" y="37527"/>
                    <a:pt x="64368" y="37288"/>
                    <a:pt x="65232" y="36789"/>
                  </a:cubicBezTo>
                  <a:lnTo>
                    <a:pt x="65232" y="36789"/>
                  </a:lnTo>
                  <a:cubicBezTo>
                    <a:pt x="64111" y="37247"/>
                    <a:pt x="62830" y="36856"/>
                    <a:pt x="61748" y="37525"/>
                  </a:cubicBezTo>
                  <a:cubicBezTo>
                    <a:pt x="62374" y="36833"/>
                    <a:pt x="63186" y="36411"/>
                    <a:pt x="64028" y="36200"/>
                  </a:cubicBezTo>
                  <a:cubicBezTo>
                    <a:pt x="65671" y="35790"/>
                    <a:pt x="67314" y="35381"/>
                    <a:pt x="69030" y="35381"/>
                  </a:cubicBezTo>
                  <a:close/>
                  <a:moveTo>
                    <a:pt x="67244" y="40628"/>
                  </a:moveTo>
                  <a:cubicBezTo>
                    <a:pt x="68607" y="40628"/>
                    <a:pt x="69728" y="40925"/>
                    <a:pt x="70204" y="41467"/>
                  </a:cubicBezTo>
                  <a:cubicBezTo>
                    <a:pt x="69898" y="41679"/>
                    <a:pt x="69559" y="41784"/>
                    <a:pt x="69225" y="41784"/>
                  </a:cubicBezTo>
                  <a:cubicBezTo>
                    <a:pt x="69068" y="41784"/>
                    <a:pt x="68911" y="41760"/>
                    <a:pt x="68760" y="41714"/>
                  </a:cubicBezTo>
                  <a:cubicBezTo>
                    <a:pt x="68424" y="41609"/>
                    <a:pt x="68122" y="41560"/>
                    <a:pt x="67849" y="41560"/>
                  </a:cubicBezTo>
                  <a:cubicBezTo>
                    <a:pt x="66849" y="41560"/>
                    <a:pt x="66229" y="42221"/>
                    <a:pt x="65654" y="43273"/>
                  </a:cubicBezTo>
                  <a:cubicBezTo>
                    <a:pt x="64845" y="44756"/>
                    <a:pt x="63475" y="45725"/>
                    <a:pt x="61818" y="46206"/>
                  </a:cubicBezTo>
                  <a:cubicBezTo>
                    <a:pt x="60855" y="46486"/>
                    <a:pt x="59903" y="46642"/>
                    <a:pt x="58962" y="46642"/>
                  </a:cubicBezTo>
                  <a:cubicBezTo>
                    <a:pt x="57669" y="46642"/>
                    <a:pt x="56399" y="46347"/>
                    <a:pt x="55158" y="45671"/>
                  </a:cubicBezTo>
                  <a:cubicBezTo>
                    <a:pt x="54836" y="45496"/>
                    <a:pt x="54471" y="45400"/>
                    <a:pt x="54131" y="45254"/>
                  </a:cubicBezTo>
                  <a:cubicBezTo>
                    <a:pt x="53332" y="44908"/>
                    <a:pt x="52635" y="44388"/>
                    <a:pt x="52335" y="43573"/>
                  </a:cubicBezTo>
                  <a:cubicBezTo>
                    <a:pt x="52075" y="42864"/>
                    <a:pt x="51577" y="42705"/>
                    <a:pt x="50966" y="42660"/>
                  </a:cubicBezTo>
                  <a:cubicBezTo>
                    <a:pt x="49122" y="42530"/>
                    <a:pt x="47278" y="42354"/>
                    <a:pt x="45431" y="42320"/>
                  </a:cubicBezTo>
                  <a:cubicBezTo>
                    <a:pt x="44917" y="42310"/>
                    <a:pt x="44403" y="42306"/>
                    <a:pt x="43890" y="42306"/>
                  </a:cubicBezTo>
                  <a:cubicBezTo>
                    <a:pt x="40170" y="42306"/>
                    <a:pt x="36457" y="42538"/>
                    <a:pt x="32745" y="42813"/>
                  </a:cubicBezTo>
                  <a:cubicBezTo>
                    <a:pt x="30868" y="42953"/>
                    <a:pt x="28976" y="42910"/>
                    <a:pt x="27093" y="42993"/>
                  </a:cubicBezTo>
                  <a:cubicBezTo>
                    <a:pt x="23931" y="43133"/>
                    <a:pt x="20769" y="43299"/>
                    <a:pt x="17609" y="43469"/>
                  </a:cubicBezTo>
                  <a:cubicBezTo>
                    <a:pt x="15427" y="43587"/>
                    <a:pt x="13241" y="43685"/>
                    <a:pt x="11065" y="43873"/>
                  </a:cubicBezTo>
                  <a:cubicBezTo>
                    <a:pt x="8688" y="44079"/>
                    <a:pt x="6321" y="44393"/>
                    <a:pt x="3947" y="44630"/>
                  </a:cubicBezTo>
                  <a:cubicBezTo>
                    <a:pt x="3554" y="44669"/>
                    <a:pt x="3156" y="44692"/>
                    <a:pt x="2760" y="44692"/>
                  </a:cubicBezTo>
                  <a:cubicBezTo>
                    <a:pt x="2482" y="44692"/>
                    <a:pt x="2206" y="44681"/>
                    <a:pt x="1932" y="44656"/>
                  </a:cubicBezTo>
                  <a:cubicBezTo>
                    <a:pt x="1452" y="44612"/>
                    <a:pt x="988" y="44397"/>
                    <a:pt x="558" y="44271"/>
                  </a:cubicBezTo>
                  <a:cubicBezTo>
                    <a:pt x="433" y="43427"/>
                    <a:pt x="836" y="42957"/>
                    <a:pt x="1256" y="42463"/>
                  </a:cubicBezTo>
                  <a:cubicBezTo>
                    <a:pt x="1306" y="42536"/>
                    <a:pt x="1341" y="42563"/>
                    <a:pt x="1341" y="42591"/>
                  </a:cubicBezTo>
                  <a:cubicBezTo>
                    <a:pt x="1364" y="43964"/>
                    <a:pt x="1515" y="44151"/>
                    <a:pt x="2832" y="44151"/>
                  </a:cubicBezTo>
                  <a:cubicBezTo>
                    <a:pt x="2853" y="44151"/>
                    <a:pt x="2874" y="44151"/>
                    <a:pt x="2895" y="44151"/>
                  </a:cubicBezTo>
                  <a:cubicBezTo>
                    <a:pt x="4746" y="44143"/>
                    <a:pt x="6576" y="43968"/>
                    <a:pt x="8399" y="43595"/>
                  </a:cubicBezTo>
                  <a:cubicBezTo>
                    <a:pt x="9511" y="43366"/>
                    <a:pt x="10680" y="43417"/>
                    <a:pt x="11822" y="43330"/>
                  </a:cubicBezTo>
                  <a:cubicBezTo>
                    <a:pt x="14206" y="43146"/>
                    <a:pt x="16589" y="42934"/>
                    <a:pt x="18975" y="42780"/>
                  </a:cubicBezTo>
                  <a:cubicBezTo>
                    <a:pt x="19079" y="42774"/>
                    <a:pt x="19184" y="42771"/>
                    <a:pt x="19289" y="42771"/>
                  </a:cubicBezTo>
                  <a:cubicBezTo>
                    <a:pt x="19848" y="42771"/>
                    <a:pt x="20413" y="42851"/>
                    <a:pt x="20973" y="42851"/>
                  </a:cubicBezTo>
                  <a:cubicBezTo>
                    <a:pt x="21076" y="42851"/>
                    <a:pt x="21179" y="42848"/>
                    <a:pt x="21281" y="42842"/>
                  </a:cubicBezTo>
                  <a:cubicBezTo>
                    <a:pt x="22658" y="42758"/>
                    <a:pt x="24031" y="42592"/>
                    <a:pt x="25404" y="42457"/>
                  </a:cubicBezTo>
                  <a:cubicBezTo>
                    <a:pt x="26643" y="42334"/>
                    <a:pt x="27881" y="42201"/>
                    <a:pt x="29121" y="42084"/>
                  </a:cubicBezTo>
                  <a:cubicBezTo>
                    <a:pt x="30227" y="41980"/>
                    <a:pt x="31333" y="41844"/>
                    <a:pt x="32442" y="41809"/>
                  </a:cubicBezTo>
                  <a:cubicBezTo>
                    <a:pt x="33073" y="41788"/>
                    <a:pt x="33705" y="41782"/>
                    <a:pt x="34337" y="41782"/>
                  </a:cubicBezTo>
                  <a:cubicBezTo>
                    <a:pt x="35186" y="41782"/>
                    <a:pt x="36035" y="41793"/>
                    <a:pt x="36883" y="41796"/>
                  </a:cubicBezTo>
                  <a:cubicBezTo>
                    <a:pt x="37649" y="41799"/>
                    <a:pt x="38416" y="41830"/>
                    <a:pt x="39182" y="41830"/>
                  </a:cubicBezTo>
                  <a:cubicBezTo>
                    <a:pt x="39290" y="41830"/>
                    <a:pt x="39399" y="41830"/>
                    <a:pt x="39508" y="41828"/>
                  </a:cubicBezTo>
                  <a:cubicBezTo>
                    <a:pt x="41494" y="41801"/>
                    <a:pt x="43481" y="41792"/>
                    <a:pt x="45465" y="41700"/>
                  </a:cubicBezTo>
                  <a:cubicBezTo>
                    <a:pt x="46837" y="41637"/>
                    <a:pt x="48208" y="41485"/>
                    <a:pt x="49570" y="41300"/>
                  </a:cubicBezTo>
                  <a:cubicBezTo>
                    <a:pt x="49686" y="41285"/>
                    <a:pt x="49806" y="41277"/>
                    <a:pt x="49928" y="41277"/>
                  </a:cubicBezTo>
                  <a:cubicBezTo>
                    <a:pt x="50985" y="41277"/>
                    <a:pt x="52243" y="41842"/>
                    <a:pt x="52654" y="42771"/>
                  </a:cubicBezTo>
                  <a:cubicBezTo>
                    <a:pt x="53102" y="43786"/>
                    <a:pt x="53922" y="44333"/>
                    <a:pt x="54803" y="44792"/>
                  </a:cubicBezTo>
                  <a:cubicBezTo>
                    <a:pt x="56225" y="45530"/>
                    <a:pt x="57741" y="45931"/>
                    <a:pt x="59311" y="45931"/>
                  </a:cubicBezTo>
                  <a:cubicBezTo>
                    <a:pt x="59697" y="45931"/>
                    <a:pt x="60087" y="45907"/>
                    <a:pt x="60479" y="45857"/>
                  </a:cubicBezTo>
                  <a:cubicBezTo>
                    <a:pt x="62528" y="45599"/>
                    <a:pt x="64032" y="44464"/>
                    <a:pt x="64922" y="42607"/>
                  </a:cubicBezTo>
                  <a:cubicBezTo>
                    <a:pt x="65184" y="42057"/>
                    <a:pt x="65212" y="41391"/>
                    <a:pt x="65341" y="40804"/>
                  </a:cubicBezTo>
                  <a:cubicBezTo>
                    <a:pt x="65999" y="40686"/>
                    <a:pt x="66645" y="40628"/>
                    <a:pt x="67244" y="40628"/>
                  </a:cubicBezTo>
                  <a:close/>
                  <a:moveTo>
                    <a:pt x="128388" y="17417"/>
                  </a:moveTo>
                  <a:cubicBezTo>
                    <a:pt x="128562" y="17417"/>
                    <a:pt x="128817" y="17471"/>
                    <a:pt x="129197" y="17553"/>
                  </a:cubicBezTo>
                  <a:cubicBezTo>
                    <a:pt x="128989" y="19235"/>
                    <a:pt x="128697" y="20897"/>
                    <a:pt x="127998" y="22470"/>
                  </a:cubicBezTo>
                  <a:lnTo>
                    <a:pt x="128015" y="22444"/>
                  </a:lnTo>
                  <a:lnTo>
                    <a:pt x="128015" y="22444"/>
                  </a:lnTo>
                  <a:cubicBezTo>
                    <a:pt x="127793" y="23358"/>
                    <a:pt x="127627" y="24290"/>
                    <a:pt x="127339" y="25181"/>
                  </a:cubicBezTo>
                  <a:cubicBezTo>
                    <a:pt x="126219" y="28649"/>
                    <a:pt x="125533" y="32218"/>
                    <a:pt x="124763" y="35769"/>
                  </a:cubicBezTo>
                  <a:cubicBezTo>
                    <a:pt x="123944" y="39548"/>
                    <a:pt x="123097" y="43321"/>
                    <a:pt x="122251" y="47095"/>
                  </a:cubicBezTo>
                  <a:cubicBezTo>
                    <a:pt x="122023" y="48111"/>
                    <a:pt x="121810" y="48355"/>
                    <a:pt x="120806" y="48355"/>
                  </a:cubicBezTo>
                  <a:cubicBezTo>
                    <a:pt x="120785" y="48355"/>
                    <a:pt x="120764" y="48355"/>
                    <a:pt x="120742" y="48355"/>
                  </a:cubicBezTo>
                  <a:cubicBezTo>
                    <a:pt x="119399" y="48342"/>
                    <a:pt x="118059" y="48172"/>
                    <a:pt x="116715" y="48125"/>
                  </a:cubicBezTo>
                  <a:cubicBezTo>
                    <a:pt x="111919" y="47958"/>
                    <a:pt x="107234" y="47043"/>
                    <a:pt x="102547" y="46109"/>
                  </a:cubicBezTo>
                  <a:cubicBezTo>
                    <a:pt x="100007" y="45602"/>
                    <a:pt x="97428" y="45295"/>
                    <a:pt x="94890" y="44778"/>
                  </a:cubicBezTo>
                  <a:cubicBezTo>
                    <a:pt x="93300" y="44454"/>
                    <a:pt x="91694" y="44410"/>
                    <a:pt x="90100" y="44204"/>
                  </a:cubicBezTo>
                  <a:cubicBezTo>
                    <a:pt x="88003" y="43932"/>
                    <a:pt x="85876" y="43870"/>
                    <a:pt x="83816" y="43297"/>
                  </a:cubicBezTo>
                  <a:cubicBezTo>
                    <a:pt x="83046" y="43082"/>
                    <a:pt x="82219" y="43081"/>
                    <a:pt x="81428" y="42929"/>
                  </a:cubicBezTo>
                  <a:cubicBezTo>
                    <a:pt x="80911" y="42830"/>
                    <a:pt x="80413" y="42634"/>
                    <a:pt x="79906" y="42481"/>
                  </a:cubicBezTo>
                  <a:cubicBezTo>
                    <a:pt x="79920" y="42411"/>
                    <a:pt x="79935" y="42341"/>
                    <a:pt x="79948" y="42271"/>
                  </a:cubicBezTo>
                  <a:cubicBezTo>
                    <a:pt x="80847" y="42380"/>
                    <a:pt x="81743" y="42505"/>
                    <a:pt x="82643" y="42595"/>
                  </a:cubicBezTo>
                  <a:cubicBezTo>
                    <a:pt x="87500" y="43073"/>
                    <a:pt x="92304" y="43896"/>
                    <a:pt x="97107" y="44738"/>
                  </a:cubicBezTo>
                  <a:cubicBezTo>
                    <a:pt x="100649" y="45360"/>
                    <a:pt x="104199" y="45956"/>
                    <a:pt x="107759" y="46461"/>
                  </a:cubicBezTo>
                  <a:cubicBezTo>
                    <a:pt x="111084" y="46933"/>
                    <a:pt x="114426" y="47294"/>
                    <a:pt x="117765" y="47649"/>
                  </a:cubicBezTo>
                  <a:cubicBezTo>
                    <a:pt x="118018" y="47676"/>
                    <a:pt x="118274" y="47686"/>
                    <a:pt x="118531" y="47686"/>
                  </a:cubicBezTo>
                  <a:cubicBezTo>
                    <a:pt x="119114" y="47686"/>
                    <a:pt x="119703" y="47630"/>
                    <a:pt x="120285" y="47582"/>
                  </a:cubicBezTo>
                  <a:cubicBezTo>
                    <a:pt x="120949" y="47526"/>
                    <a:pt x="121326" y="47143"/>
                    <a:pt x="121526" y="46456"/>
                  </a:cubicBezTo>
                  <a:cubicBezTo>
                    <a:pt x="122626" y="42671"/>
                    <a:pt x="123388" y="38813"/>
                    <a:pt x="124140" y="34947"/>
                  </a:cubicBezTo>
                  <a:cubicBezTo>
                    <a:pt x="124648" y="32341"/>
                    <a:pt x="125333" y="29771"/>
                    <a:pt x="125929" y="27182"/>
                  </a:cubicBezTo>
                  <a:cubicBezTo>
                    <a:pt x="126582" y="24329"/>
                    <a:pt x="127234" y="21476"/>
                    <a:pt x="127885" y="18622"/>
                  </a:cubicBezTo>
                  <a:cubicBezTo>
                    <a:pt x="127908" y="18525"/>
                    <a:pt x="127937" y="18426"/>
                    <a:pt x="127947" y="18328"/>
                  </a:cubicBezTo>
                  <a:cubicBezTo>
                    <a:pt x="128013" y="17643"/>
                    <a:pt x="128035" y="17417"/>
                    <a:pt x="128388" y="17417"/>
                  </a:cubicBezTo>
                  <a:close/>
                  <a:moveTo>
                    <a:pt x="82425" y="44855"/>
                  </a:moveTo>
                  <a:cubicBezTo>
                    <a:pt x="82549" y="44855"/>
                    <a:pt x="82656" y="45005"/>
                    <a:pt x="82896" y="45338"/>
                  </a:cubicBezTo>
                  <a:lnTo>
                    <a:pt x="82965" y="45404"/>
                  </a:lnTo>
                  <a:lnTo>
                    <a:pt x="83741" y="45119"/>
                  </a:lnTo>
                  <a:cubicBezTo>
                    <a:pt x="83773" y="45172"/>
                    <a:pt x="83805" y="45226"/>
                    <a:pt x="83837" y="45280"/>
                  </a:cubicBezTo>
                  <a:lnTo>
                    <a:pt x="82725" y="46340"/>
                  </a:lnTo>
                  <a:lnTo>
                    <a:pt x="82801" y="46415"/>
                  </a:lnTo>
                  <a:cubicBezTo>
                    <a:pt x="83197" y="46142"/>
                    <a:pt x="83587" y="45858"/>
                    <a:pt x="83993" y="45603"/>
                  </a:cubicBezTo>
                  <a:cubicBezTo>
                    <a:pt x="84067" y="45557"/>
                    <a:pt x="84126" y="45536"/>
                    <a:pt x="84172" y="45536"/>
                  </a:cubicBezTo>
                  <a:cubicBezTo>
                    <a:pt x="84289" y="45536"/>
                    <a:pt x="84323" y="45668"/>
                    <a:pt x="84309" y="45842"/>
                  </a:cubicBezTo>
                  <a:lnTo>
                    <a:pt x="84395" y="45931"/>
                  </a:lnTo>
                  <a:cubicBezTo>
                    <a:pt x="84596" y="45840"/>
                    <a:pt x="84845" y="45797"/>
                    <a:pt x="84986" y="45650"/>
                  </a:cubicBezTo>
                  <a:cubicBezTo>
                    <a:pt x="85121" y="45509"/>
                    <a:pt x="85257" y="45444"/>
                    <a:pt x="85370" y="45444"/>
                  </a:cubicBezTo>
                  <a:cubicBezTo>
                    <a:pt x="85515" y="45444"/>
                    <a:pt x="85622" y="45553"/>
                    <a:pt x="85638" y="45753"/>
                  </a:cubicBezTo>
                  <a:cubicBezTo>
                    <a:pt x="85656" y="45957"/>
                    <a:pt x="85705" y="46005"/>
                    <a:pt x="85770" y="46005"/>
                  </a:cubicBezTo>
                  <a:cubicBezTo>
                    <a:pt x="85828" y="46005"/>
                    <a:pt x="85899" y="45968"/>
                    <a:pt x="85971" y="45968"/>
                  </a:cubicBezTo>
                  <a:cubicBezTo>
                    <a:pt x="85979" y="45968"/>
                    <a:pt x="85986" y="45968"/>
                    <a:pt x="85994" y="45969"/>
                  </a:cubicBezTo>
                  <a:cubicBezTo>
                    <a:pt x="86052" y="45976"/>
                    <a:pt x="86085" y="46188"/>
                    <a:pt x="86131" y="46315"/>
                  </a:cubicBezTo>
                  <a:cubicBezTo>
                    <a:pt x="87019" y="46175"/>
                    <a:pt x="87074" y="46148"/>
                    <a:pt x="87421" y="45668"/>
                  </a:cubicBezTo>
                  <a:lnTo>
                    <a:pt x="89251" y="46103"/>
                  </a:lnTo>
                  <a:lnTo>
                    <a:pt x="78575" y="51073"/>
                  </a:lnTo>
                  <a:lnTo>
                    <a:pt x="78480" y="50919"/>
                  </a:lnTo>
                  <a:lnTo>
                    <a:pt x="78937" y="50478"/>
                  </a:lnTo>
                  <a:lnTo>
                    <a:pt x="78488" y="50311"/>
                  </a:lnTo>
                  <a:cubicBezTo>
                    <a:pt x="78563" y="49677"/>
                    <a:pt x="79261" y="49845"/>
                    <a:pt x="79603" y="49390"/>
                  </a:cubicBezTo>
                  <a:lnTo>
                    <a:pt x="79603" y="49390"/>
                  </a:lnTo>
                  <a:lnTo>
                    <a:pt x="78731" y="49569"/>
                  </a:lnTo>
                  <a:lnTo>
                    <a:pt x="78632" y="47517"/>
                  </a:lnTo>
                  <a:cubicBezTo>
                    <a:pt x="78596" y="46780"/>
                    <a:pt x="78560" y="46043"/>
                    <a:pt x="78519" y="45188"/>
                  </a:cubicBezTo>
                  <a:lnTo>
                    <a:pt x="78519" y="45188"/>
                  </a:lnTo>
                  <a:lnTo>
                    <a:pt x="79465" y="45508"/>
                  </a:lnTo>
                  <a:lnTo>
                    <a:pt x="80227" y="45017"/>
                  </a:lnTo>
                  <a:lnTo>
                    <a:pt x="80227" y="45017"/>
                  </a:lnTo>
                  <a:cubicBezTo>
                    <a:pt x="80094" y="45341"/>
                    <a:pt x="80042" y="45471"/>
                    <a:pt x="79986" y="45608"/>
                  </a:cubicBezTo>
                  <a:cubicBezTo>
                    <a:pt x="80027" y="45618"/>
                    <a:pt x="80079" y="45646"/>
                    <a:pt x="80113" y="45646"/>
                  </a:cubicBezTo>
                  <a:cubicBezTo>
                    <a:pt x="80122" y="45646"/>
                    <a:pt x="80129" y="45645"/>
                    <a:pt x="80135" y="45641"/>
                  </a:cubicBezTo>
                  <a:cubicBezTo>
                    <a:pt x="80415" y="45459"/>
                    <a:pt x="80670" y="45226"/>
                    <a:pt x="80969" y="45088"/>
                  </a:cubicBezTo>
                  <a:cubicBezTo>
                    <a:pt x="81025" y="45062"/>
                    <a:pt x="81071" y="45051"/>
                    <a:pt x="81109" y="45051"/>
                  </a:cubicBezTo>
                  <a:cubicBezTo>
                    <a:pt x="81267" y="45051"/>
                    <a:pt x="81281" y="45248"/>
                    <a:pt x="81281" y="45419"/>
                  </a:cubicBezTo>
                  <a:lnTo>
                    <a:pt x="81322" y="45460"/>
                  </a:lnTo>
                  <a:cubicBezTo>
                    <a:pt x="81539" y="45368"/>
                    <a:pt x="81801" y="45326"/>
                    <a:pt x="81965" y="45178"/>
                  </a:cubicBezTo>
                  <a:cubicBezTo>
                    <a:pt x="82197" y="44969"/>
                    <a:pt x="82317" y="44855"/>
                    <a:pt x="82425" y="44855"/>
                  </a:cubicBezTo>
                  <a:close/>
                  <a:moveTo>
                    <a:pt x="92802" y="45360"/>
                  </a:moveTo>
                  <a:cubicBezTo>
                    <a:pt x="93412" y="45360"/>
                    <a:pt x="94049" y="45553"/>
                    <a:pt x="94737" y="45623"/>
                  </a:cubicBezTo>
                  <a:cubicBezTo>
                    <a:pt x="92409" y="46698"/>
                    <a:pt x="90225" y="47721"/>
                    <a:pt x="88029" y="48720"/>
                  </a:cubicBezTo>
                  <a:cubicBezTo>
                    <a:pt x="85704" y="49776"/>
                    <a:pt x="83375" y="50820"/>
                    <a:pt x="81041" y="51853"/>
                  </a:cubicBezTo>
                  <a:cubicBezTo>
                    <a:pt x="80654" y="52024"/>
                    <a:pt x="80288" y="52256"/>
                    <a:pt x="79840" y="52256"/>
                  </a:cubicBezTo>
                  <a:cubicBezTo>
                    <a:pt x="79740" y="52256"/>
                    <a:pt x="79635" y="52245"/>
                    <a:pt x="79525" y="52218"/>
                  </a:cubicBezTo>
                  <a:cubicBezTo>
                    <a:pt x="79053" y="52103"/>
                    <a:pt x="78815" y="51901"/>
                    <a:pt x="78756" y="51288"/>
                  </a:cubicBezTo>
                  <a:cubicBezTo>
                    <a:pt x="80131" y="50722"/>
                    <a:pt x="81466" y="50178"/>
                    <a:pt x="82794" y="49620"/>
                  </a:cubicBezTo>
                  <a:cubicBezTo>
                    <a:pt x="83289" y="49413"/>
                    <a:pt x="83793" y="49208"/>
                    <a:pt x="84254" y="48937"/>
                  </a:cubicBezTo>
                  <a:cubicBezTo>
                    <a:pt x="86701" y="47497"/>
                    <a:pt x="89374" y="46568"/>
                    <a:pt x="91987" y="45508"/>
                  </a:cubicBezTo>
                  <a:cubicBezTo>
                    <a:pt x="92254" y="45400"/>
                    <a:pt x="92525" y="45360"/>
                    <a:pt x="92802" y="45360"/>
                  </a:cubicBezTo>
                  <a:close/>
                  <a:moveTo>
                    <a:pt x="85677" y="56551"/>
                  </a:moveTo>
                  <a:cubicBezTo>
                    <a:pt x="85646" y="56569"/>
                    <a:pt x="85615" y="56587"/>
                    <a:pt x="85583" y="56605"/>
                  </a:cubicBezTo>
                  <a:lnTo>
                    <a:pt x="85583" y="56605"/>
                  </a:lnTo>
                  <a:cubicBezTo>
                    <a:pt x="85620" y="56593"/>
                    <a:pt x="85657" y="56582"/>
                    <a:pt x="85694" y="56571"/>
                  </a:cubicBezTo>
                  <a:lnTo>
                    <a:pt x="85677" y="56551"/>
                  </a:lnTo>
                  <a:close/>
                  <a:moveTo>
                    <a:pt x="73469" y="56557"/>
                  </a:moveTo>
                  <a:lnTo>
                    <a:pt x="73469" y="56557"/>
                  </a:lnTo>
                  <a:cubicBezTo>
                    <a:pt x="73461" y="56608"/>
                    <a:pt x="73452" y="56659"/>
                    <a:pt x="73443" y="56710"/>
                  </a:cubicBezTo>
                  <a:lnTo>
                    <a:pt x="72692" y="56854"/>
                  </a:lnTo>
                  <a:cubicBezTo>
                    <a:pt x="72706" y="56749"/>
                    <a:pt x="72706" y="56658"/>
                    <a:pt x="72720" y="56655"/>
                  </a:cubicBezTo>
                  <a:cubicBezTo>
                    <a:pt x="72968" y="56617"/>
                    <a:pt x="73220" y="56588"/>
                    <a:pt x="73469" y="56557"/>
                  </a:cubicBezTo>
                  <a:close/>
                  <a:moveTo>
                    <a:pt x="79903" y="56879"/>
                  </a:moveTo>
                  <a:cubicBezTo>
                    <a:pt x="79942" y="56879"/>
                    <a:pt x="79983" y="56880"/>
                    <a:pt x="80025" y="56883"/>
                  </a:cubicBezTo>
                  <a:cubicBezTo>
                    <a:pt x="79739" y="57325"/>
                    <a:pt x="79387" y="57293"/>
                    <a:pt x="79047" y="57296"/>
                  </a:cubicBezTo>
                  <a:lnTo>
                    <a:pt x="78545" y="57457"/>
                  </a:lnTo>
                  <a:lnTo>
                    <a:pt x="78545" y="57457"/>
                  </a:lnTo>
                  <a:lnTo>
                    <a:pt x="79039" y="57286"/>
                  </a:lnTo>
                  <a:cubicBezTo>
                    <a:pt x="79249" y="57028"/>
                    <a:pt x="79502" y="56879"/>
                    <a:pt x="79903" y="56879"/>
                  </a:cubicBezTo>
                  <a:close/>
                  <a:moveTo>
                    <a:pt x="50402" y="59492"/>
                  </a:moveTo>
                  <a:lnTo>
                    <a:pt x="50391" y="59506"/>
                  </a:lnTo>
                  <a:lnTo>
                    <a:pt x="50406" y="59497"/>
                  </a:lnTo>
                  <a:lnTo>
                    <a:pt x="50406" y="59497"/>
                  </a:lnTo>
                  <a:cubicBezTo>
                    <a:pt x="50405" y="59495"/>
                    <a:pt x="50404" y="59494"/>
                    <a:pt x="50402" y="59492"/>
                  </a:cubicBezTo>
                  <a:close/>
                  <a:moveTo>
                    <a:pt x="50966" y="59954"/>
                  </a:moveTo>
                  <a:cubicBezTo>
                    <a:pt x="51422" y="60304"/>
                    <a:pt x="51422" y="60304"/>
                    <a:pt x="51229" y="60920"/>
                  </a:cubicBezTo>
                  <a:cubicBezTo>
                    <a:pt x="50751" y="60683"/>
                    <a:pt x="50751" y="60683"/>
                    <a:pt x="50966" y="59954"/>
                  </a:cubicBezTo>
                  <a:close/>
                  <a:moveTo>
                    <a:pt x="93928" y="46676"/>
                  </a:moveTo>
                  <a:cubicBezTo>
                    <a:pt x="94329" y="46676"/>
                    <a:pt x="94732" y="46707"/>
                    <a:pt x="95145" y="46722"/>
                  </a:cubicBezTo>
                  <a:cubicBezTo>
                    <a:pt x="95181" y="47413"/>
                    <a:pt x="94362" y="47425"/>
                    <a:pt x="93904" y="47946"/>
                  </a:cubicBezTo>
                  <a:cubicBezTo>
                    <a:pt x="94029" y="47972"/>
                    <a:pt x="94148" y="47983"/>
                    <a:pt x="94262" y="47983"/>
                  </a:cubicBezTo>
                  <a:cubicBezTo>
                    <a:pt x="94954" y="47983"/>
                    <a:pt x="95446" y="47568"/>
                    <a:pt x="96013" y="47495"/>
                  </a:cubicBezTo>
                  <a:cubicBezTo>
                    <a:pt x="96664" y="47412"/>
                    <a:pt x="97301" y="47210"/>
                    <a:pt x="97992" y="47051"/>
                  </a:cubicBezTo>
                  <a:lnTo>
                    <a:pt x="97992" y="47051"/>
                  </a:lnTo>
                  <a:cubicBezTo>
                    <a:pt x="97924" y="47253"/>
                    <a:pt x="97885" y="47365"/>
                    <a:pt x="97832" y="47522"/>
                  </a:cubicBezTo>
                  <a:lnTo>
                    <a:pt x="98937" y="47172"/>
                  </a:lnTo>
                  <a:lnTo>
                    <a:pt x="99042" y="47388"/>
                  </a:lnTo>
                  <a:cubicBezTo>
                    <a:pt x="98389" y="47767"/>
                    <a:pt x="97754" y="48186"/>
                    <a:pt x="97077" y="48518"/>
                  </a:cubicBezTo>
                  <a:cubicBezTo>
                    <a:pt x="95815" y="49136"/>
                    <a:pt x="94530" y="49704"/>
                    <a:pt x="93255" y="50293"/>
                  </a:cubicBezTo>
                  <a:lnTo>
                    <a:pt x="93323" y="50365"/>
                  </a:lnTo>
                  <a:cubicBezTo>
                    <a:pt x="93668" y="50239"/>
                    <a:pt x="94017" y="50119"/>
                    <a:pt x="94359" y="49987"/>
                  </a:cubicBezTo>
                  <a:cubicBezTo>
                    <a:pt x="96270" y="49246"/>
                    <a:pt x="98176" y="48492"/>
                    <a:pt x="100094" y="47771"/>
                  </a:cubicBezTo>
                  <a:cubicBezTo>
                    <a:pt x="100510" y="47615"/>
                    <a:pt x="100970" y="47575"/>
                    <a:pt x="101409" y="47482"/>
                  </a:cubicBezTo>
                  <a:cubicBezTo>
                    <a:pt x="101428" y="47550"/>
                    <a:pt x="101448" y="47618"/>
                    <a:pt x="101467" y="47686"/>
                  </a:cubicBezTo>
                  <a:lnTo>
                    <a:pt x="94605" y="50412"/>
                  </a:lnTo>
                  <a:lnTo>
                    <a:pt x="94680" y="50624"/>
                  </a:lnTo>
                  <a:cubicBezTo>
                    <a:pt x="94905" y="50551"/>
                    <a:pt x="95135" y="50490"/>
                    <a:pt x="95352" y="50401"/>
                  </a:cubicBezTo>
                  <a:cubicBezTo>
                    <a:pt x="95974" y="50147"/>
                    <a:pt x="96579" y="49848"/>
                    <a:pt x="97214" y="49627"/>
                  </a:cubicBezTo>
                  <a:cubicBezTo>
                    <a:pt x="97820" y="49415"/>
                    <a:pt x="98377" y="49087"/>
                    <a:pt x="99068" y="49087"/>
                  </a:cubicBezTo>
                  <a:cubicBezTo>
                    <a:pt x="99145" y="49087"/>
                    <a:pt x="99223" y="49092"/>
                    <a:pt x="99304" y="49100"/>
                  </a:cubicBezTo>
                  <a:cubicBezTo>
                    <a:pt x="99346" y="49105"/>
                    <a:pt x="99389" y="49107"/>
                    <a:pt x="99432" y="49107"/>
                  </a:cubicBezTo>
                  <a:cubicBezTo>
                    <a:pt x="99923" y="49107"/>
                    <a:pt x="100442" y="48823"/>
                    <a:pt x="100950" y="48697"/>
                  </a:cubicBezTo>
                  <a:cubicBezTo>
                    <a:pt x="101299" y="48610"/>
                    <a:pt x="101656" y="48553"/>
                    <a:pt x="102043" y="48553"/>
                  </a:cubicBezTo>
                  <a:cubicBezTo>
                    <a:pt x="101471" y="49172"/>
                    <a:pt x="100861" y="49706"/>
                    <a:pt x="100081" y="50029"/>
                  </a:cubicBezTo>
                  <a:cubicBezTo>
                    <a:pt x="98341" y="50747"/>
                    <a:pt x="96607" y="51478"/>
                    <a:pt x="94872" y="52207"/>
                  </a:cubicBezTo>
                  <a:cubicBezTo>
                    <a:pt x="94626" y="52311"/>
                    <a:pt x="94388" y="52433"/>
                    <a:pt x="94182" y="52676"/>
                  </a:cubicBezTo>
                  <a:cubicBezTo>
                    <a:pt x="94365" y="52622"/>
                    <a:pt x="94554" y="52582"/>
                    <a:pt x="94729" y="52510"/>
                  </a:cubicBezTo>
                  <a:cubicBezTo>
                    <a:pt x="97904" y="51216"/>
                    <a:pt x="101089" y="49939"/>
                    <a:pt x="104248" y="48607"/>
                  </a:cubicBezTo>
                  <a:cubicBezTo>
                    <a:pt x="104908" y="48327"/>
                    <a:pt x="105576" y="48220"/>
                    <a:pt x="106282" y="48220"/>
                  </a:cubicBezTo>
                  <a:cubicBezTo>
                    <a:pt x="106493" y="48220"/>
                    <a:pt x="106706" y="48229"/>
                    <a:pt x="106924" y="48246"/>
                  </a:cubicBezTo>
                  <a:lnTo>
                    <a:pt x="100708" y="50793"/>
                  </a:lnTo>
                  <a:cubicBezTo>
                    <a:pt x="100728" y="50849"/>
                    <a:pt x="100749" y="50904"/>
                    <a:pt x="100769" y="50960"/>
                  </a:cubicBezTo>
                  <a:cubicBezTo>
                    <a:pt x="101075" y="50859"/>
                    <a:pt x="101385" y="50771"/>
                    <a:pt x="101684" y="50654"/>
                  </a:cubicBezTo>
                  <a:cubicBezTo>
                    <a:pt x="103405" y="49978"/>
                    <a:pt x="105122" y="49287"/>
                    <a:pt x="106847" y="48619"/>
                  </a:cubicBezTo>
                  <a:cubicBezTo>
                    <a:pt x="107165" y="48496"/>
                    <a:pt x="107514" y="48455"/>
                    <a:pt x="107849" y="48376"/>
                  </a:cubicBezTo>
                  <a:cubicBezTo>
                    <a:pt x="107876" y="48454"/>
                    <a:pt x="107903" y="48532"/>
                    <a:pt x="107930" y="48611"/>
                  </a:cubicBezTo>
                  <a:lnTo>
                    <a:pt x="105344" y="49800"/>
                  </a:lnTo>
                  <a:cubicBezTo>
                    <a:pt x="106607" y="49748"/>
                    <a:pt x="107705" y="49082"/>
                    <a:pt x="108968" y="49073"/>
                  </a:cubicBezTo>
                  <a:lnTo>
                    <a:pt x="108968" y="49073"/>
                  </a:lnTo>
                  <a:lnTo>
                    <a:pt x="106767" y="49947"/>
                  </a:lnTo>
                  <a:cubicBezTo>
                    <a:pt x="106896" y="49971"/>
                    <a:pt x="107021" y="49981"/>
                    <a:pt x="107141" y="49981"/>
                  </a:cubicBezTo>
                  <a:cubicBezTo>
                    <a:pt x="108061" y="49981"/>
                    <a:pt x="108748" y="49376"/>
                    <a:pt x="109649" y="49353"/>
                  </a:cubicBezTo>
                  <a:lnTo>
                    <a:pt x="109649" y="49353"/>
                  </a:lnTo>
                  <a:cubicBezTo>
                    <a:pt x="108797" y="50275"/>
                    <a:pt x="107953" y="50978"/>
                    <a:pt x="106859" y="51409"/>
                  </a:cubicBezTo>
                  <a:cubicBezTo>
                    <a:pt x="102298" y="53223"/>
                    <a:pt x="97788" y="55158"/>
                    <a:pt x="93327" y="57215"/>
                  </a:cubicBezTo>
                  <a:cubicBezTo>
                    <a:pt x="90428" y="58551"/>
                    <a:pt x="87440" y="59691"/>
                    <a:pt x="84492" y="60921"/>
                  </a:cubicBezTo>
                  <a:cubicBezTo>
                    <a:pt x="84062" y="61100"/>
                    <a:pt x="83635" y="61288"/>
                    <a:pt x="83211" y="61471"/>
                  </a:cubicBezTo>
                  <a:cubicBezTo>
                    <a:pt x="82788" y="60729"/>
                    <a:pt x="82788" y="60729"/>
                    <a:pt x="83515" y="60227"/>
                  </a:cubicBezTo>
                  <a:cubicBezTo>
                    <a:pt x="83472" y="60175"/>
                    <a:pt x="83416" y="60156"/>
                    <a:pt x="83352" y="60156"/>
                  </a:cubicBezTo>
                  <a:cubicBezTo>
                    <a:pt x="83191" y="60156"/>
                    <a:pt x="82984" y="60272"/>
                    <a:pt x="82826" y="60272"/>
                  </a:cubicBezTo>
                  <a:cubicBezTo>
                    <a:pt x="82684" y="60272"/>
                    <a:pt x="82582" y="60178"/>
                    <a:pt x="82591" y="59819"/>
                  </a:cubicBezTo>
                  <a:lnTo>
                    <a:pt x="84635" y="59006"/>
                  </a:lnTo>
                  <a:cubicBezTo>
                    <a:pt x="84573" y="58997"/>
                    <a:pt x="84511" y="58993"/>
                    <a:pt x="84449" y="58993"/>
                  </a:cubicBezTo>
                  <a:cubicBezTo>
                    <a:pt x="83853" y="58993"/>
                    <a:pt x="83293" y="59394"/>
                    <a:pt x="82718" y="59394"/>
                  </a:cubicBezTo>
                  <a:cubicBezTo>
                    <a:pt x="82554" y="59394"/>
                    <a:pt x="82389" y="59361"/>
                    <a:pt x="82222" y="59278"/>
                  </a:cubicBezTo>
                  <a:lnTo>
                    <a:pt x="82162" y="58916"/>
                  </a:lnTo>
                  <a:lnTo>
                    <a:pt x="85686" y="57534"/>
                  </a:lnTo>
                  <a:cubicBezTo>
                    <a:pt x="85679" y="57498"/>
                    <a:pt x="85672" y="57462"/>
                    <a:pt x="85666" y="57425"/>
                  </a:cubicBezTo>
                  <a:cubicBezTo>
                    <a:pt x="85504" y="57449"/>
                    <a:pt x="85333" y="57448"/>
                    <a:pt x="85181" y="57501"/>
                  </a:cubicBezTo>
                  <a:cubicBezTo>
                    <a:pt x="84357" y="57790"/>
                    <a:pt x="83533" y="58083"/>
                    <a:pt x="82718" y="58395"/>
                  </a:cubicBezTo>
                  <a:cubicBezTo>
                    <a:pt x="82542" y="58462"/>
                    <a:pt x="82373" y="58536"/>
                    <a:pt x="82182" y="58536"/>
                  </a:cubicBezTo>
                  <a:cubicBezTo>
                    <a:pt x="82034" y="58536"/>
                    <a:pt x="81872" y="58491"/>
                    <a:pt x="81684" y="58362"/>
                  </a:cubicBezTo>
                  <a:cubicBezTo>
                    <a:pt x="81929" y="58196"/>
                    <a:pt x="82087" y="58040"/>
                    <a:pt x="82276" y="57968"/>
                  </a:cubicBezTo>
                  <a:cubicBezTo>
                    <a:pt x="83123" y="57641"/>
                    <a:pt x="83983" y="57350"/>
                    <a:pt x="84828" y="57018"/>
                  </a:cubicBezTo>
                  <a:cubicBezTo>
                    <a:pt x="85093" y="56914"/>
                    <a:pt x="85335" y="56751"/>
                    <a:pt x="85583" y="56605"/>
                  </a:cubicBezTo>
                  <a:lnTo>
                    <a:pt x="85583" y="56605"/>
                  </a:lnTo>
                  <a:cubicBezTo>
                    <a:pt x="84600" y="56910"/>
                    <a:pt x="83615" y="57215"/>
                    <a:pt x="82633" y="57525"/>
                  </a:cubicBezTo>
                  <a:cubicBezTo>
                    <a:pt x="82409" y="57595"/>
                    <a:pt x="82194" y="57695"/>
                    <a:pt x="81970" y="57765"/>
                  </a:cubicBezTo>
                  <a:cubicBezTo>
                    <a:pt x="81834" y="57809"/>
                    <a:pt x="81740" y="57838"/>
                    <a:pt x="81662" y="57838"/>
                  </a:cubicBezTo>
                  <a:cubicBezTo>
                    <a:pt x="81491" y="57838"/>
                    <a:pt x="81387" y="57701"/>
                    <a:pt x="81061" y="57273"/>
                  </a:cubicBezTo>
                  <a:lnTo>
                    <a:pt x="84791" y="55664"/>
                  </a:lnTo>
                  <a:cubicBezTo>
                    <a:pt x="84765" y="55600"/>
                    <a:pt x="84739" y="55537"/>
                    <a:pt x="84712" y="55473"/>
                  </a:cubicBezTo>
                  <a:cubicBezTo>
                    <a:pt x="83606" y="55917"/>
                    <a:pt x="82483" y="56326"/>
                    <a:pt x="81400" y="56822"/>
                  </a:cubicBezTo>
                  <a:cubicBezTo>
                    <a:pt x="81216" y="56907"/>
                    <a:pt x="81059" y="56951"/>
                    <a:pt x="80924" y="56951"/>
                  </a:cubicBezTo>
                  <a:cubicBezTo>
                    <a:pt x="80638" y="56951"/>
                    <a:pt x="80446" y="56752"/>
                    <a:pt x="80278" y="56325"/>
                  </a:cubicBezTo>
                  <a:lnTo>
                    <a:pt x="83303" y="55336"/>
                  </a:lnTo>
                  <a:cubicBezTo>
                    <a:pt x="83199" y="55324"/>
                    <a:pt x="83097" y="55318"/>
                    <a:pt x="82997" y="55318"/>
                  </a:cubicBezTo>
                  <a:cubicBezTo>
                    <a:pt x="81970" y="55318"/>
                    <a:pt x="81172" y="55925"/>
                    <a:pt x="80298" y="55925"/>
                  </a:cubicBezTo>
                  <a:cubicBezTo>
                    <a:pt x="80146" y="55925"/>
                    <a:pt x="79991" y="55906"/>
                    <a:pt x="79832" y="55863"/>
                  </a:cubicBezTo>
                  <a:cubicBezTo>
                    <a:pt x="79801" y="55854"/>
                    <a:pt x="79798" y="55745"/>
                    <a:pt x="79751" y="55571"/>
                  </a:cubicBezTo>
                  <a:lnTo>
                    <a:pt x="82740" y="54624"/>
                  </a:lnTo>
                  <a:lnTo>
                    <a:pt x="82694" y="54455"/>
                  </a:lnTo>
                  <a:cubicBezTo>
                    <a:pt x="82004" y="54633"/>
                    <a:pt x="81313" y="54805"/>
                    <a:pt x="80625" y="54990"/>
                  </a:cubicBezTo>
                  <a:cubicBezTo>
                    <a:pt x="80199" y="55105"/>
                    <a:pt x="79871" y="55173"/>
                    <a:pt x="79609" y="55173"/>
                  </a:cubicBezTo>
                  <a:cubicBezTo>
                    <a:pt x="78949" y="55173"/>
                    <a:pt x="78707" y="54741"/>
                    <a:pt x="78378" y="53538"/>
                  </a:cubicBezTo>
                  <a:cubicBezTo>
                    <a:pt x="78790" y="53313"/>
                    <a:pt x="79213" y="53053"/>
                    <a:pt x="79660" y="52844"/>
                  </a:cubicBezTo>
                  <a:cubicBezTo>
                    <a:pt x="80452" y="52475"/>
                    <a:pt x="81261" y="52141"/>
                    <a:pt x="82058" y="51781"/>
                  </a:cubicBezTo>
                  <a:cubicBezTo>
                    <a:pt x="85672" y="50144"/>
                    <a:pt x="89289" y="48513"/>
                    <a:pt x="92907" y="46885"/>
                  </a:cubicBezTo>
                  <a:cubicBezTo>
                    <a:pt x="93146" y="46778"/>
                    <a:pt x="93413" y="46691"/>
                    <a:pt x="93670" y="46680"/>
                  </a:cubicBezTo>
                  <a:cubicBezTo>
                    <a:pt x="93756" y="46677"/>
                    <a:pt x="93842" y="46676"/>
                    <a:pt x="93928" y="46676"/>
                  </a:cubicBezTo>
                  <a:close/>
                  <a:moveTo>
                    <a:pt x="23587" y="62008"/>
                  </a:moveTo>
                  <a:cubicBezTo>
                    <a:pt x="23586" y="62031"/>
                    <a:pt x="23585" y="62053"/>
                    <a:pt x="23584" y="62076"/>
                  </a:cubicBezTo>
                  <a:lnTo>
                    <a:pt x="23584" y="62076"/>
                  </a:lnTo>
                  <a:cubicBezTo>
                    <a:pt x="23590" y="62057"/>
                    <a:pt x="23596" y="62038"/>
                    <a:pt x="23603" y="62020"/>
                  </a:cubicBezTo>
                  <a:lnTo>
                    <a:pt x="23587" y="62008"/>
                  </a:lnTo>
                  <a:close/>
                  <a:moveTo>
                    <a:pt x="112465" y="48999"/>
                  </a:moveTo>
                  <a:lnTo>
                    <a:pt x="112465" y="48999"/>
                  </a:lnTo>
                  <a:cubicBezTo>
                    <a:pt x="112473" y="49740"/>
                    <a:pt x="112136" y="50203"/>
                    <a:pt x="111575" y="50495"/>
                  </a:cubicBezTo>
                  <a:cubicBezTo>
                    <a:pt x="109936" y="51348"/>
                    <a:pt x="108296" y="52204"/>
                    <a:pt x="106635" y="53014"/>
                  </a:cubicBezTo>
                  <a:cubicBezTo>
                    <a:pt x="104975" y="53822"/>
                    <a:pt x="103291" y="54585"/>
                    <a:pt x="101611" y="55352"/>
                  </a:cubicBezTo>
                  <a:cubicBezTo>
                    <a:pt x="100602" y="55812"/>
                    <a:pt x="99576" y="56233"/>
                    <a:pt x="98562" y="56685"/>
                  </a:cubicBezTo>
                  <a:cubicBezTo>
                    <a:pt x="96812" y="57465"/>
                    <a:pt x="95060" y="58243"/>
                    <a:pt x="93318" y="59044"/>
                  </a:cubicBezTo>
                  <a:cubicBezTo>
                    <a:pt x="91149" y="60039"/>
                    <a:pt x="88993" y="61064"/>
                    <a:pt x="86822" y="62056"/>
                  </a:cubicBezTo>
                  <a:cubicBezTo>
                    <a:pt x="86436" y="62232"/>
                    <a:pt x="86008" y="62315"/>
                    <a:pt x="85598" y="62439"/>
                  </a:cubicBezTo>
                  <a:lnTo>
                    <a:pt x="85598" y="62439"/>
                  </a:lnTo>
                  <a:cubicBezTo>
                    <a:pt x="85617" y="62351"/>
                    <a:pt x="85635" y="62258"/>
                    <a:pt x="85667" y="62099"/>
                  </a:cubicBezTo>
                  <a:lnTo>
                    <a:pt x="85667" y="62099"/>
                  </a:lnTo>
                  <a:lnTo>
                    <a:pt x="83617" y="62572"/>
                  </a:lnTo>
                  <a:lnTo>
                    <a:pt x="83568" y="62391"/>
                  </a:lnTo>
                  <a:lnTo>
                    <a:pt x="84962" y="61829"/>
                  </a:lnTo>
                  <a:cubicBezTo>
                    <a:pt x="84952" y="61793"/>
                    <a:pt x="84942" y="61756"/>
                    <a:pt x="84931" y="61719"/>
                  </a:cubicBezTo>
                  <a:lnTo>
                    <a:pt x="83732" y="61931"/>
                  </a:lnTo>
                  <a:cubicBezTo>
                    <a:pt x="83709" y="61856"/>
                    <a:pt x="83686" y="61782"/>
                    <a:pt x="83662" y="61706"/>
                  </a:cubicBezTo>
                  <a:cubicBezTo>
                    <a:pt x="83986" y="61564"/>
                    <a:pt x="84301" y="61394"/>
                    <a:pt x="84635" y="61286"/>
                  </a:cubicBezTo>
                  <a:cubicBezTo>
                    <a:pt x="88383" y="60059"/>
                    <a:pt x="91940" y="58364"/>
                    <a:pt x="95548" y="56800"/>
                  </a:cubicBezTo>
                  <a:cubicBezTo>
                    <a:pt x="96463" y="56404"/>
                    <a:pt x="97429" y="56037"/>
                    <a:pt x="98260" y="55547"/>
                  </a:cubicBezTo>
                  <a:cubicBezTo>
                    <a:pt x="100363" y="54306"/>
                    <a:pt x="102733" y="53744"/>
                    <a:pt x="104883" y="52642"/>
                  </a:cubicBezTo>
                  <a:cubicBezTo>
                    <a:pt x="106314" y="51909"/>
                    <a:pt x="107874" y="51426"/>
                    <a:pt x="109328" y="50729"/>
                  </a:cubicBezTo>
                  <a:cubicBezTo>
                    <a:pt x="110256" y="50284"/>
                    <a:pt x="111094" y="49647"/>
                    <a:pt x="111981" y="49110"/>
                  </a:cubicBezTo>
                  <a:cubicBezTo>
                    <a:pt x="112105" y="49036"/>
                    <a:pt x="112276" y="49040"/>
                    <a:pt x="112465" y="48999"/>
                  </a:cubicBezTo>
                  <a:close/>
                  <a:moveTo>
                    <a:pt x="85532" y="62464"/>
                  </a:moveTo>
                  <a:lnTo>
                    <a:pt x="83730" y="63237"/>
                  </a:lnTo>
                  <a:cubicBezTo>
                    <a:pt x="84085" y="62715"/>
                    <a:pt x="84600" y="62534"/>
                    <a:pt x="85532" y="62464"/>
                  </a:cubicBezTo>
                  <a:close/>
                  <a:moveTo>
                    <a:pt x="38611" y="43630"/>
                  </a:moveTo>
                  <a:lnTo>
                    <a:pt x="38509" y="44268"/>
                  </a:lnTo>
                  <a:lnTo>
                    <a:pt x="38537" y="44291"/>
                  </a:lnTo>
                  <a:cubicBezTo>
                    <a:pt x="38874" y="43870"/>
                    <a:pt x="39229" y="43708"/>
                    <a:pt x="39601" y="43708"/>
                  </a:cubicBezTo>
                  <a:cubicBezTo>
                    <a:pt x="40006" y="43708"/>
                    <a:pt x="40432" y="43901"/>
                    <a:pt x="40875" y="44161"/>
                  </a:cubicBezTo>
                  <a:lnTo>
                    <a:pt x="40743" y="44702"/>
                  </a:lnTo>
                  <a:cubicBezTo>
                    <a:pt x="40646" y="45053"/>
                    <a:pt x="40547" y="45404"/>
                    <a:pt x="40449" y="45754"/>
                  </a:cubicBezTo>
                  <a:cubicBezTo>
                    <a:pt x="40406" y="46008"/>
                    <a:pt x="40363" y="46261"/>
                    <a:pt x="40281" y="46735"/>
                  </a:cubicBezTo>
                  <a:lnTo>
                    <a:pt x="41733" y="44378"/>
                  </a:lnTo>
                  <a:cubicBezTo>
                    <a:pt x="42353" y="44556"/>
                    <a:pt x="42962" y="44695"/>
                    <a:pt x="43544" y="44908"/>
                  </a:cubicBezTo>
                  <a:cubicBezTo>
                    <a:pt x="44043" y="45090"/>
                    <a:pt x="44512" y="45355"/>
                    <a:pt x="45035" y="45602"/>
                  </a:cubicBezTo>
                  <a:lnTo>
                    <a:pt x="44827" y="46137"/>
                  </a:lnTo>
                  <a:lnTo>
                    <a:pt x="44948" y="46241"/>
                  </a:lnTo>
                  <a:cubicBezTo>
                    <a:pt x="45304" y="45909"/>
                    <a:pt x="45486" y="45756"/>
                    <a:pt x="45702" y="45756"/>
                  </a:cubicBezTo>
                  <a:cubicBezTo>
                    <a:pt x="45862" y="45756"/>
                    <a:pt x="46042" y="45840"/>
                    <a:pt x="46326" y="45996"/>
                  </a:cubicBezTo>
                  <a:cubicBezTo>
                    <a:pt x="46824" y="46269"/>
                    <a:pt x="47292" y="46598"/>
                    <a:pt x="47809" y="46924"/>
                  </a:cubicBezTo>
                  <a:lnTo>
                    <a:pt x="47644" y="47797"/>
                  </a:lnTo>
                  <a:lnTo>
                    <a:pt x="47858" y="47970"/>
                  </a:lnTo>
                  <a:cubicBezTo>
                    <a:pt x="47958" y="47696"/>
                    <a:pt x="48057" y="47423"/>
                    <a:pt x="48157" y="47149"/>
                  </a:cubicBezTo>
                  <a:lnTo>
                    <a:pt x="48379" y="47312"/>
                  </a:lnTo>
                  <a:cubicBezTo>
                    <a:pt x="48459" y="48020"/>
                    <a:pt x="47741" y="48484"/>
                    <a:pt x="47805" y="49212"/>
                  </a:cubicBezTo>
                  <a:lnTo>
                    <a:pt x="48797" y="47578"/>
                  </a:lnTo>
                  <a:lnTo>
                    <a:pt x="56167" y="50885"/>
                  </a:lnTo>
                  <a:lnTo>
                    <a:pt x="53967" y="53532"/>
                  </a:lnTo>
                  <a:lnTo>
                    <a:pt x="52347" y="52874"/>
                  </a:lnTo>
                  <a:lnTo>
                    <a:pt x="52286" y="52949"/>
                  </a:lnTo>
                  <a:lnTo>
                    <a:pt x="53708" y="53809"/>
                  </a:lnTo>
                  <a:lnTo>
                    <a:pt x="51439" y="59710"/>
                  </a:lnTo>
                  <a:cubicBezTo>
                    <a:pt x="51109" y="59597"/>
                    <a:pt x="51109" y="59597"/>
                    <a:pt x="51077" y="59105"/>
                  </a:cubicBezTo>
                  <a:lnTo>
                    <a:pt x="50406" y="59497"/>
                  </a:lnTo>
                  <a:lnTo>
                    <a:pt x="50406" y="59497"/>
                  </a:lnTo>
                  <a:cubicBezTo>
                    <a:pt x="50651" y="59813"/>
                    <a:pt x="50691" y="60131"/>
                    <a:pt x="50445" y="60426"/>
                  </a:cubicBezTo>
                  <a:cubicBezTo>
                    <a:pt x="50401" y="60455"/>
                    <a:pt x="50360" y="60467"/>
                    <a:pt x="50321" y="60467"/>
                  </a:cubicBezTo>
                  <a:cubicBezTo>
                    <a:pt x="50133" y="60467"/>
                    <a:pt x="50001" y="60188"/>
                    <a:pt x="49827" y="60188"/>
                  </a:cubicBezTo>
                  <a:cubicBezTo>
                    <a:pt x="49765" y="60188"/>
                    <a:pt x="49696" y="60224"/>
                    <a:pt x="49618" y="60323"/>
                  </a:cubicBezTo>
                  <a:cubicBezTo>
                    <a:pt x="49584" y="61012"/>
                    <a:pt x="49551" y="61700"/>
                    <a:pt x="49517" y="62389"/>
                  </a:cubicBezTo>
                  <a:lnTo>
                    <a:pt x="49630" y="62403"/>
                  </a:lnTo>
                  <a:cubicBezTo>
                    <a:pt x="49738" y="61869"/>
                    <a:pt x="49845" y="61336"/>
                    <a:pt x="49987" y="60634"/>
                  </a:cubicBezTo>
                  <a:lnTo>
                    <a:pt x="49987" y="60634"/>
                  </a:lnTo>
                  <a:cubicBezTo>
                    <a:pt x="50641" y="61430"/>
                    <a:pt x="49927" y="62169"/>
                    <a:pt x="50287" y="62930"/>
                  </a:cubicBezTo>
                  <a:cubicBezTo>
                    <a:pt x="50425" y="62273"/>
                    <a:pt x="50538" y="61734"/>
                    <a:pt x="50652" y="61191"/>
                  </a:cubicBezTo>
                  <a:cubicBezTo>
                    <a:pt x="50661" y="61191"/>
                    <a:pt x="50670" y="61190"/>
                    <a:pt x="50679" y="61190"/>
                  </a:cubicBezTo>
                  <a:cubicBezTo>
                    <a:pt x="51037" y="61190"/>
                    <a:pt x="51193" y="61303"/>
                    <a:pt x="51172" y="61655"/>
                  </a:cubicBezTo>
                  <a:cubicBezTo>
                    <a:pt x="51129" y="62357"/>
                    <a:pt x="51116" y="63060"/>
                    <a:pt x="51085" y="63885"/>
                  </a:cubicBezTo>
                  <a:lnTo>
                    <a:pt x="48959" y="62920"/>
                  </a:lnTo>
                  <a:cubicBezTo>
                    <a:pt x="49015" y="62354"/>
                    <a:pt x="49071" y="61796"/>
                    <a:pt x="49126" y="61239"/>
                  </a:cubicBezTo>
                  <a:lnTo>
                    <a:pt x="49126" y="61239"/>
                  </a:lnTo>
                  <a:cubicBezTo>
                    <a:pt x="48948" y="61693"/>
                    <a:pt x="48771" y="62146"/>
                    <a:pt x="48566" y="62668"/>
                  </a:cubicBezTo>
                  <a:lnTo>
                    <a:pt x="36666" y="56645"/>
                  </a:lnTo>
                  <a:cubicBezTo>
                    <a:pt x="36804" y="55996"/>
                    <a:pt x="36922" y="55448"/>
                    <a:pt x="37038" y="54899"/>
                  </a:cubicBezTo>
                  <a:lnTo>
                    <a:pt x="37005" y="54874"/>
                  </a:lnTo>
                  <a:cubicBezTo>
                    <a:pt x="36795" y="55354"/>
                    <a:pt x="36584" y="55833"/>
                    <a:pt x="36332" y="56410"/>
                  </a:cubicBezTo>
                  <a:lnTo>
                    <a:pt x="21967" y="49688"/>
                  </a:lnTo>
                  <a:lnTo>
                    <a:pt x="22589" y="48551"/>
                  </a:lnTo>
                  <a:lnTo>
                    <a:pt x="22514" y="48485"/>
                  </a:lnTo>
                  <a:cubicBezTo>
                    <a:pt x="22220" y="48830"/>
                    <a:pt x="21925" y="49173"/>
                    <a:pt x="21571" y="49587"/>
                  </a:cubicBezTo>
                  <a:lnTo>
                    <a:pt x="20949" y="49189"/>
                  </a:lnTo>
                  <a:lnTo>
                    <a:pt x="20931" y="49173"/>
                  </a:lnTo>
                  <a:lnTo>
                    <a:pt x="19652" y="48541"/>
                  </a:lnTo>
                  <a:cubicBezTo>
                    <a:pt x="19724" y="48234"/>
                    <a:pt x="19784" y="47985"/>
                    <a:pt x="19844" y="47737"/>
                  </a:cubicBezTo>
                  <a:lnTo>
                    <a:pt x="19754" y="47686"/>
                  </a:lnTo>
                  <a:lnTo>
                    <a:pt x="19383" y="48215"/>
                  </a:lnTo>
                  <a:cubicBezTo>
                    <a:pt x="18309" y="47935"/>
                    <a:pt x="17723" y="47051"/>
                    <a:pt x="17096" y="46261"/>
                  </a:cubicBezTo>
                  <a:cubicBezTo>
                    <a:pt x="16495" y="45506"/>
                    <a:pt x="16825" y="44599"/>
                    <a:pt x="17746" y="44267"/>
                  </a:cubicBezTo>
                  <a:cubicBezTo>
                    <a:pt x="18026" y="44166"/>
                    <a:pt x="18326" y="44080"/>
                    <a:pt x="18620" y="44072"/>
                  </a:cubicBezTo>
                  <a:cubicBezTo>
                    <a:pt x="19634" y="44041"/>
                    <a:pt x="20648" y="44046"/>
                    <a:pt x="21663" y="44039"/>
                  </a:cubicBezTo>
                  <a:cubicBezTo>
                    <a:pt x="21687" y="44062"/>
                    <a:pt x="21710" y="44087"/>
                    <a:pt x="21735" y="44111"/>
                  </a:cubicBezTo>
                  <a:cubicBezTo>
                    <a:pt x="22478" y="44009"/>
                    <a:pt x="23220" y="43877"/>
                    <a:pt x="23966" y="43811"/>
                  </a:cubicBezTo>
                  <a:cubicBezTo>
                    <a:pt x="24802" y="43737"/>
                    <a:pt x="25642" y="43721"/>
                    <a:pt x="26608" y="43675"/>
                  </a:cubicBezTo>
                  <a:lnTo>
                    <a:pt x="26608" y="43675"/>
                  </a:lnTo>
                  <a:cubicBezTo>
                    <a:pt x="26456" y="44019"/>
                    <a:pt x="26345" y="44274"/>
                    <a:pt x="26206" y="44590"/>
                  </a:cubicBezTo>
                  <a:cubicBezTo>
                    <a:pt x="26311" y="44549"/>
                    <a:pt x="26400" y="44540"/>
                    <a:pt x="26446" y="44493"/>
                  </a:cubicBezTo>
                  <a:cubicBezTo>
                    <a:pt x="26631" y="44298"/>
                    <a:pt x="26774" y="44050"/>
                    <a:pt x="26988" y="43901"/>
                  </a:cubicBezTo>
                  <a:cubicBezTo>
                    <a:pt x="27168" y="43778"/>
                    <a:pt x="27425" y="43764"/>
                    <a:pt x="27647" y="43701"/>
                  </a:cubicBezTo>
                  <a:lnTo>
                    <a:pt x="27740" y="43878"/>
                  </a:lnTo>
                  <a:lnTo>
                    <a:pt x="27241" y="44575"/>
                  </a:lnTo>
                  <a:lnTo>
                    <a:pt x="27307" y="44658"/>
                  </a:lnTo>
                  <a:lnTo>
                    <a:pt x="28558" y="43668"/>
                  </a:lnTo>
                  <a:lnTo>
                    <a:pt x="28728" y="43835"/>
                  </a:lnTo>
                  <a:lnTo>
                    <a:pt x="27958" y="44985"/>
                  </a:lnTo>
                  <a:lnTo>
                    <a:pt x="28061" y="45075"/>
                  </a:lnTo>
                  <a:cubicBezTo>
                    <a:pt x="28479" y="44642"/>
                    <a:pt x="28896" y="44210"/>
                    <a:pt x="29313" y="43777"/>
                  </a:cubicBezTo>
                  <a:lnTo>
                    <a:pt x="29432" y="43860"/>
                  </a:lnTo>
                  <a:lnTo>
                    <a:pt x="28847" y="44853"/>
                  </a:lnTo>
                  <a:cubicBezTo>
                    <a:pt x="28986" y="44819"/>
                    <a:pt x="29073" y="44822"/>
                    <a:pt x="29090" y="44789"/>
                  </a:cubicBezTo>
                  <a:cubicBezTo>
                    <a:pt x="29509" y="43971"/>
                    <a:pt x="30183" y="43777"/>
                    <a:pt x="30960" y="43777"/>
                  </a:cubicBezTo>
                  <a:cubicBezTo>
                    <a:pt x="31098" y="43777"/>
                    <a:pt x="31241" y="43783"/>
                    <a:pt x="31385" y="43793"/>
                  </a:cubicBezTo>
                  <a:cubicBezTo>
                    <a:pt x="31514" y="43802"/>
                    <a:pt x="31644" y="43805"/>
                    <a:pt x="31773" y="43805"/>
                  </a:cubicBezTo>
                  <a:cubicBezTo>
                    <a:pt x="32180" y="43805"/>
                    <a:pt x="32589" y="43772"/>
                    <a:pt x="32996" y="43772"/>
                  </a:cubicBezTo>
                  <a:cubicBezTo>
                    <a:pt x="33064" y="43772"/>
                    <a:pt x="33131" y="43773"/>
                    <a:pt x="33198" y="43775"/>
                  </a:cubicBezTo>
                  <a:cubicBezTo>
                    <a:pt x="33336" y="43779"/>
                    <a:pt x="33469" y="43965"/>
                    <a:pt x="33604" y="44068"/>
                  </a:cubicBezTo>
                  <a:lnTo>
                    <a:pt x="33674" y="44127"/>
                  </a:lnTo>
                  <a:cubicBezTo>
                    <a:pt x="33945" y="44023"/>
                    <a:pt x="34175" y="43660"/>
                    <a:pt x="34466" y="43660"/>
                  </a:cubicBezTo>
                  <a:cubicBezTo>
                    <a:pt x="34596" y="43660"/>
                    <a:pt x="34739" y="43733"/>
                    <a:pt x="34902" y="43933"/>
                  </a:cubicBezTo>
                  <a:cubicBezTo>
                    <a:pt x="34907" y="43939"/>
                    <a:pt x="34917" y="43942"/>
                    <a:pt x="34930" y="43942"/>
                  </a:cubicBezTo>
                  <a:cubicBezTo>
                    <a:pt x="34994" y="43942"/>
                    <a:pt x="35140" y="43883"/>
                    <a:pt x="35220" y="43836"/>
                  </a:cubicBezTo>
                  <a:cubicBezTo>
                    <a:pt x="35382" y="43740"/>
                    <a:pt x="35536" y="43693"/>
                    <a:pt x="35682" y="43693"/>
                  </a:cubicBezTo>
                  <a:cubicBezTo>
                    <a:pt x="35895" y="43693"/>
                    <a:pt x="36094" y="43792"/>
                    <a:pt x="36281" y="43983"/>
                  </a:cubicBezTo>
                  <a:lnTo>
                    <a:pt x="36286" y="43988"/>
                  </a:lnTo>
                  <a:cubicBezTo>
                    <a:pt x="36554" y="43833"/>
                    <a:pt x="36824" y="43716"/>
                    <a:pt x="37103" y="43716"/>
                  </a:cubicBezTo>
                  <a:cubicBezTo>
                    <a:pt x="37287" y="43716"/>
                    <a:pt x="37474" y="43767"/>
                    <a:pt x="37667" y="43891"/>
                  </a:cubicBezTo>
                  <a:lnTo>
                    <a:pt x="37712" y="43930"/>
                  </a:lnTo>
                  <a:lnTo>
                    <a:pt x="38611" y="43630"/>
                  </a:lnTo>
                  <a:close/>
                  <a:moveTo>
                    <a:pt x="113173" y="50701"/>
                  </a:moveTo>
                  <a:lnTo>
                    <a:pt x="113307" y="50985"/>
                  </a:lnTo>
                  <a:cubicBezTo>
                    <a:pt x="112675" y="51408"/>
                    <a:pt x="112075" y="51888"/>
                    <a:pt x="111407" y="52241"/>
                  </a:cubicBezTo>
                  <a:cubicBezTo>
                    <a:pt x="109063" y="53489"/>
                    <a:pt x="106714" y="54730"/>
                    <a:pt x="104332" y="55905"/>
                  </a:cubicBezTo>
                  <a:cubicBezTo>
                    <a:pt x="100894" y="57600"/>
                    <a:pt x="97443" y="59275"/>
                    <a:pt x="93963" y="60880"/>
                  </a:cubicBezTo>
                  <a:cubicBezTo>
                    <a:pt x="90667" y="62402"/>
                    <a:pt x="87325" y="63822"/>
                    <a:pt x="84000" y="65283"/>
                  </a:cubicBezTo>
                  <a:cubicBezTo>
                    <a:pt x="83889" y="65332"/>
                    <a:pt x="83758" y="65333"/>
                    <a:pt x="83551" y="65373"/>
                  </a:cubicBezTo>
                  <a:cubicBezTo>
                    <a:pt x="83598" y="64911"/>
                    <a:pt x="83638" y="64522"/>
                    <a:pt x="83682" y="64086"/>
                  </a:cubicBezTo>
                  <a:cubicBezTo>
                    <a:pt x="84397" y="63792"/>
                    <a:pt x="85103" y="63481"/>
                    <a:pt x="85823" y="63209"/>
                  </a:cubicBezTo>
                  <a:cubicBezTo>
                    <a:pt x="88064" y="62359"/>
                    <a:pt x="90099" y="61102"/>
                    <a:pt x="92218" y="60010"/>
                  </a:cubicBezTo>
                  <a:cubicBezTo>
                    <a:pt x="94038" y="59071"/>
                    <a:pt x="95906" y="58210"/>
                    <a:pt x="97794" y="57418"/>
                  </a:cubicBezTo>
                  <a:cubicBezTo>
                    <a:pt x="100336" y="56353"/>
                    <a:pt x="102884" y="55316"/>
                    <a:pt x="105321" y="54020"/>
                  </a:cubicBezTo>
                  <a:cubicBezTo>
                    <a:pt x="105849" y="53741"/>
                    <a:pt x="106450" y="53604"/>
                    <a:pt x="107005" y="53370"/>
                  </a:cubicBezTo>
                  <a:cubicBezTo>
                    <a:pt x="108613" y="52691"/>
                    <a:pt x="110219" y="52008"/>
                    <a:pt x="111823" y="51319"/>
                  </a:cubicBezTo>
                  <a:cubicBezTo>
                    <a:pt x="112278" y="51124"/>
                    <a:pt x="112724" y="50908"/>
                    <a:pt x="113173" y="50701"/>
                  </a:cubicBezTo>
                  <a:close/>
                  <a:moveTo>
                    <a:pt x="56701" y="51100"/>
                  </a:moveTo>
                  <a:lnTo>
                    <a:pt x="59529" y="52203"/>
                  </a:lnTo>
                  <a:cubicBezTo>
                    <a:pt x="59139" y="52682"/>
                    <a:pt x="58813" y="53065"/>
                    <a:pt x="58506" y="53461"/>
                  </a:cubicBezTo>
                  <a:cubicBezTo>
                    <a:pt x="57378" y="54914"/>
                    <a:pt x="56595" y="56541"/>
                    <a:pt x="56076" y="58302"/>
                  </a:cubicBezTo>
                  <a:cubicBezTo>
                    <a:pt x="55705" y="59559"/>
                    <a:pt x="55284" y="60803"/>
                    <a:pt x="54961" y="62073"/>
                  </a:cubicBezTo>
                  <a:cubicBezTo>
                    <a:pt x="54682" y="63170"/>
                    <a:pt x="54510" y="64294"/>
                    <a:pt x="54268" y="65517"/>
                  </a:cubicBezTo>
                  <a:lnTo>
                    <a:pt x="51713" y="64279"/>
                  </a:lnTo>
                  <a:cubicBezTo>
                    <a:pt x="51480" y="63315"/>
                    <a:pt x="51196" y="62406"/>
                    <a:pt x="51769" y="61516"/>
                  </a:cubicBezTo>
                  <a:cubicBezTo>
                    <a:pt x="51586" y="60333"/>
                    <a:pt x="52103" y="59274"/>
                    <a:pt x="52415" y="58198"/>
                  </a:cubicBezTo>
                  <a:cubicBezTo>
                    <a:pt x="53076" y="55918"/>
                    <a:pt x="54101" y="53805"/>
                    <a:pt x="55686" y="52003"/>
                  </a:cubicBezTo>
                  <a:cubicBezTo>
                    <a:pt x="55865" y="51801"/>
                    <a:pt x="56054" y="51610"/>
                    <a:pt x="56253" y="51428"/>
                  </a:cubicBezTo>
                  <a:cubicBezTo>
                    <a:pt x="56375" y="51316"/>
                    <a:pt x="56519" y="51231"/>
                    <a:pt x="56701" y="51100"/>
                  </a:cubicBezTo>
                  <a:close/>
                  <a:moveTo>
                    <a:pt x="70834" y="56786"/>
                  </a:moveTo>
                  <a:cubicBezTo>
                    <a:pt x="71798" y="56786"/>
                    <a:pt x="72469" y="57213"/>
                    <a:pt x="72625" y="58350"/>
                  </a:cubicBezTo>
                  <a:lnTo>
                    <a:pt x="70076" y="58855"/>
                  </a:lnTo>
                  <a:cubicBezTo>
                    <a:pt x="70286" y="58906"/>
                    <a:pt x="70490" y="58926"/>
                    <a:pt x="70689" y="58926"/>
                  </a:cubicBezTo>
                  <a:cubicBezTo>
                    <a:pt x="71316" y="58926"/>
                    <a:pt x="71897" y="58732"/>
                    <a:pt x="72468" y="58732"/>
                  </a:cubicBezTo>
                  <a:cubicBezTo>
                    <a:pt x="72729" y="58732"/>
                    <a:pt x="72987" y="58772"/>
                    <a:pt x="73247" y="58890"/>
                  </a:cubicBezTo>
                  <a:lnTo>
                    <a:pt x="69652" y="59567"/>
                  </a:lnTo>
                  <a:lnTo>
                    <a:pt x="69687" y="59784"/>
                  </a:lnTo>
                  <a:cubicBezTo>
                    <a:pt x="70654" y="59621"/>
                    <a:pt x="71625" y="59481"/>
                    <a:pt x="72586" y="59291"/>
                  </a:cubicBezTo>
                  <a:cubicBezTo>
                    <a:pt x="72814" y="59245"/>
                    <a:pt x="73034" y="59217"/>
                    <a:pt x="73242" y="59217"/>
                  </a:cubicBezTo>
                  <a:cubicBezTo>
                    <a:pt x="73818" y="59217"/>
                    <a:pt x="74305" y="59435"/>
                    <a:pt x="74642" y="60113"/>
                  </a:cubicBezTo>
                  <a:lnTo>
                    <a:pt x="68499" y="61612"/>
                  </a:lnTo>
                  <a:lnTo>
                    <a:pt x="68548" y="61817"/>
                  </a:lnTo>
                  <a:lnTo>
                    <a:pt x="75157" y="60320"/>
                  </a:lnTo>
                  <a:lnTo>
                    <a:pt x="75872" y="61079"/>
                  </a:lnTo>
                  <a:lnTo>
                    <a:pt x="74471" y="61791"/>
                  </a:lnTo>
                  <a:cubicBezTo>
                    <a:pt x="74489" y="61834"/>
                    <a:pt x="74507" y="61877"/>
                    <a:pt x="74524" y="61919"/>
                  </a:cubicBezTo>
                  <a:cubicBezTo>
                    <a:pt x="74833" y="61818"/>
                    <a:pt x="75141" y="61713"/>
                    <a:pt x="75452" y="61615"/>
                  </a:cubicBezTo>
                  <a:cubicBezTo>
                    <a:pt x="75667" y="61548"/>
                    <a:pt x="75811" y="61503"/>
                    <a:pt x="75923" y="61503"/>
                  </a:cubicBezTo>
                  <a:cubicBezTo>
                    <a:pt x="76148" y="61503"/>
                    <a:pt x="76248" y="61682"/>
                    <a:pt x="76548" y="62215"/>
                  </a:cubicBezTo>
                  <a:lnTo>
                    <a:pt x="75071" y="62676"/>
                  </a:lnTo>
                  <a:cubicBezTo>
                    <a:pt x="75081" y="62718"/>
                    <a:pt x="75092" y="62759"/>
                    <a:pt x="75103" y="62800"/>
                  </a:cubicBezTo>
                  <a:lnTo>
                    <a:pt x="76587" y="62648"/>
                  </a:lnTo>
                  <a:cubicBezTo>
                    <a:pt x="76601" y="62716"/>
                    <a:pt x="76615" y="62784"/>
                    <a:pt x="76629" y="62852"/>
                  </a:cubicBezTo>
                  <a:lnTo>
                    <a:pt x="73032" y="63831"/>
                  </a:lnTo>
                  <a:cubicBezTo>
                    <a:pt x="73067" y="63832"/>
                    <a:pt x="73103" y="63833"/>
                    <a:pt x="73138" y="63833"/>
                  </a:cubicBezTo>
                  <a:cubicBezTo>
                    <a:pt x="74276" y="63833"/>
                    <a:pt x="75328" y="63352"/>
                    <a:pt x="76583" y="63344"/>
                  </a:cubicBezTo>
                  <a:lnTo>
                    <a:pt x="76583" y="63344"/>
                  </a:lnTo>
                  <a:cubicBezTo>
                    <a:pt x="76248" y="63836"/>
                    <a:pt x="75817" y="63813"/>
                    <a:pt x="75461" y="63919"/>
                  </a:cubicBezTo>
                  <a:cubicBezTo>
                    <a:pt x="74077" y="64332"/>
                    <a:pt x="72685" y="64723"/>
                    <a:pt x="71300" y="65135"/>
                  </a:cubicBezTo>
                  <a:cubicBezTo>
                    <a:pt x="71012" y="65220"/>
                    <a:pt x="70745" y="65367"/>
                    <a:pt x="70520" y="65567"/>
                  </a:cubicBezTo>
                  <a:lnTo>
                    <a:pt x="76165" y="64007"/>
                  </a:lnTo>
                  <a:lnTo>
                    <a:pt x="76165" y="64007"/>
                  </a:lnTo>
                  <a:cubicBezTo>
                    <a:pt x="76056" y="64623"/>
                    <a:pt x="75762" y="64840"/>
                    <a:pt x="75358" y="65001"/>
                  </a:cubicBezTo>
                  <a:cubicBezTo>
                    <a:pt x="73857" y="65596"/>
                    <a:pt x="72373" y="66234"/>
                    <a:pt x="70870" y="66820"/>
                  </a:cubicBezTo>
                  <a:cubicBezTo>
                    <a:pt x="69367" y="67405"/>
                    <a:pt x="67866" y="68010"/>
                    <a:pt x="66326" y="68475"/>
                  </a:cubicBezTo>
                  <a:cubicBezTo>
                    <a:pt x="66033" y="68563"/>
                    <a:pt x="65693" y="68681"/>
                    <a:pt x="65351" y="68681"/>
                  </a:cubicBezTo>
                  <a:cubicBezTo>
                    <a:pt x="65029" y="68681"/>
                    <a:pt x="64706" y="68577"/>
                    <a:pt x="64418" y="68247"/>
                  </a:cubicBezTo>
                  <a:lnTo>
                    <a:pt x="66587" y="67575"/>
                  </a:lnTo>
                  <a:lnTo>
                    <a:pt x="66553" y="67421"/>
                  </a:lnTo>
                  <a:lnTo>
                    <a:pt x="64146" y="67935"/>
                  </a:lnTo>
                  <a:cubicBezTo>
                    <a:pt x="64169" y="67009"/>
                    <a:pt x="64861" y="67191"/>
                    <a:pt x="65283" y="67030"/>
                  </a:cubicBezTo>
                  <a:cubicBezTo>
                    <a:pt x="65747" y="66855"/>
                    <a:pt x="66233" y="66731"/>
                    <a:pt x="66710" y="66585"/>
                  </a:cubicBezTo>
                  <a:cubicBezTo>
                    <a:pt x="66705" y="66525"/>
                    <a:pt x="66701" y="66465"/>
                    <a:pt x="66696" y="66404"/>
                  </a:cubicBezTo>
                  <a:lnTo>
                    <a:pt x="64203" y="66948"/>
                  </a:lnTo>
                  <a:lnTo>
                    <a:pt x="64135" y="66717"/>
                  </a:lnTo>
                  <a:cubicBezTo>
                    <a:pt x="65034" y="66126"/>
                    <a:pt x="66194" y="66183"/>
                    <a:pt x="67095" y="65548"/>
                  </a:cubicBezTo>
                  <a:lnTo>
                    <a:pt x="67095" y="65548"/>
                  </a:lnTo>
                  <a:lnTo>
                    <a:pt x="64155" y="66269"/>
                  </a:lnTo>
                  <a:cubicBezTo>
                    <a:pt x="64144" y="66026"/>
                    <a:pt x="64135" y="65839"/>
                    <a:pt x="64123" y="65614"/>
                  </a:cubicBezTo>
                  <a:lnTo>
                    <a:pt x="68916" y="64272"/>
                  </a:lnTo>
                  <a:cubicBezTo>
                    <a:pt x="68897" y="64208"/>
                    <a:pt x="68879" y="64144"/>
                    <a:pt x="68861" y="64079"/>
                  </a:cubicBezTo>
                  <a:lnTo>
                    <a:pt x="64238" y="65272"/>
                  </a:lnTo>
                  <a:cubicBezTo>
                    <a:pt x="64042" y="64937"/>
                    <a:pt x="64110" y="64783"/>
                    <a:pt x="64417" y="64703"/>
                  </a:cubicBezTo>
                  <a:cubicBezTo>
                    <a:pt x="65686" y="64375"/>
                    <a:pt x="66952" y="64039"/>
                    <a:pt x="68219" y="63706"/>
                  </a:cubicBezTo>
                  <a:cubicBezTo>
                    <a:pt x="68657" y="63591"/>
                    <a:pt x="69096" y="63477"/>
                    <a:pt x="69513" y="63283"/>
                  </a:cubicBezTo>
                  <a:lnTo>
                    <a:pt x="69513" y="63283"/>
                  </a:lnTo>
                  <a:cubicBezTo>
                    <a:pt x="67739" y="63451"/>
                    <a:pt x="66050" y="63991"/>
                    <a:pt x="64233" y="64472"/>
                  </a:cubicBezTo>
                  <a:cubicBezTo>
                    <a:pt x="64243" y="64148"/>
                    <a:pt x="64251" y="63872"/>
                    <a:pt x="64258" y="63624"/>
                  </a:cubicBezTo>
                  <a:lnTo>
                    <a:pt x="65754" y="63171"/>
                  </a:lnTo>
                  <a:cubicBezTo>
                    <a:pt x="65747" y="63128"/>
                    <a:pt x="65739" y="63085"/>
                    <a:pt x="65731" y="63043"/>
                  </a:cubicBezTo>
                  <a:lnTo>
                    <a:pt x="64423" y="63253"/>
                  </a:lnTo>
                  <a:lnTo>
                    <a:pt x="64328" y="63018"/>
                  </a:lnTo>
                  <a:lnTo>
                    <a:pt x="65726" y="62249"/>
                  </a:lnTo>
                  <a:lnTo>
                    <a:pt x="64495" y="62465"/>
                  </a:lnTo>
                  <a:cubicBezTo>
                    <a:pt x="64511" y="62213"/>
                    <a:pt x="64525" y="62021"/>
                    <a:pt x="64537" y="61828"/>
                  </a:cubicBezTo>
                  <a:cubicBezTo>
                    <a:pt x="64594" y="60906"/>
                    <a:pt x="65044" y="60350"/>
                    <a:pt x="65985" y="60196"/>
                  </a:cubicBezTo>
                  <a:cubicBezTo>
                    <a:pt x="66341" y="60139"/>
                    <a:pt x="66681" y="59981"/>
                    <a:pt x="66993" y="59714"/>
                  </a:cubicBezTo>
                  <a:lnTo>
                    <a:pt x="66993" y="59714"/>
                  </a:lnTo>
                  <a:lnTo>
                    <a:pt x="64918" y="60224"/>
                  </a:lnTo>
                  <a:cubicBezTo>
                    <a:pt x="65427" y="59483"/>
                    <a:pt x="66171" y="59586"/>
                    <a:pt x="66857" y="59058"/>
                  </a:cubicBezTo>
                  <a:lnTo>
                    <a:pt x="66857" y="59058"/>
                  </a:lnTo>
                  <a:cubicBezTo>
                    <a:pt x="66198" y="59208"/>
                    <a:pt x="65765" y="59306"/>
                    <a:pt x="65326" y="59406"/>
                  </a:cubicBezTo>
                  <a:cubicBezTo>
                    <a:pt x="65388" y="58573"/>
                    <a:pt x="65940" y="57958"/>
                    <a:pt x="66750" y="57753"/>
                  </a:cubicBezTo>
                  <a:cubicBezTo>
                    <a:pt x="67790" y="57490"/>
                    <a:pt x="68822" y="57204"/>
                    <a:pt x="69859" y="56934"/>
                  </a:cubicBezTo>
                  <a:cubicBezTo>
                    <a:pt x="70112" y="56868"/>
                    <a:pt x="70374" y="56807"/>
                    <a:pt x="70636" y="56791"/>
                  </a:cubicBezTo>
                  <a:cubicBezTo>
                    <a:pt x="70703" y="56788"/>
                    <a:pt x="70769" y="56786"/>
                    <a:pt x="70834" y="56786"/>
                  </a:cubicBezTo>
                  <a:close/>
                  <a:moveTo>
                    <a:pt x="70142" y="42575"/>
                  </a:moveTo>
                  <a:cubicBezTo>
                    <a:pt x="70159" y="42575"/>
                    <a:pt x="70177" y="42575"/>
                    <a:pt x="70194" y="42577"/>
                  </a:cubicBezTo>
                  <a:cubicBezTo>
                    <a:pt x="72307" y="42739"/>
                    <a:pt x="72250" y="42432"/>
                    <a:pt x="72353" y="44519"/>
                  </a:cubicBezTo>
                  <a:cubicBezTo>
                    <a:pt x="72382" y="45089"/>
                    <a:pt x="72404" y="45660"/>
                    <a:pt x="72415" y="46232"/>
                  </a:cubicBezTo>
                  <a:cubicBezTo>
                    <a:pt x="72417" y="46354"/>
                    <a:pt x="72358" y="46479"/>
                    <a:pt x="72310" y="46672"/>
                  </a:cubicBezTo>
                  <a:lnTo>
                    <a:pt x="71254" y="46293"/>
                  </a:lnTo>
                  <a:lnTo>
                    <a:pt x="71193" y="46367"/>
                  </a:lnTo>
                  <a:lnTo>
                    <a:pt x="72338" y="47211"/>
                  </a:lnTo>
                  <a:lnTo>
                    <a:pt x="72248" y="47391"/>
                  </a:lnTo>
                  <a:lnTo>
                    <a:pt x="71673" y="47384"/>
                  </a:lnTo>
                  <a:lnTo>
                    <a:pt x="72305" y="48038"/>
                  </a:lnTo>
                  <a:lnTo>
                    <a:pt x="72305" y="48038"/>
                  </a:lnTo>
                  <a:lnTo>
                    <a:pt x="71631" y="47960"/>
                  </a:lnTo>
                  <a:cubicBezTo>
                    <a:pt x="71620" y="48001"/>
                    <a:pt x="71579" y="48079"/>
                    <a:pt x="71598" y="48098"/>
                  </a:cubicBezTo>
                  <a:cubicBezTo>
                    <a:pt x="71766" y="48268"/>
                    <a:pt x="71944" y="48426"/>
                    <a:pt x="72118" y="48590"/>
                  </a:cubicBezTo>
                  <a:lnTo>
                    <a:pt x="71996" y="48781"/>
                  </a:lnTo>
                  <a:lnTo>
                    <a:pt x="70630" y="48184"/>
                  </a:lnTo>
                  <a:cubicBezTo>
                    <a:pt x="70611" y="48226"/>
                    <a:pt x="70591" y="48268"/>
                    <a:pt x="70572" y="48311"/>
                  </a:cubicBezTo>
                  <a:cubicBezTo>
                    <a:pt x="71005" y="48600"/>
                    <a:pt x="71438" y="48890"/>
                    <a:pt x="71906" y="49202"/>
                  </a:cubicBezTo>
                  <a:cubicBezTo>
                    <a:pt x="71679" y="50602"/>
                    <a:pt x="71444" y="51988"/>
                    <a:pt x="71234" y="53376"/>
                  </a:cubicBezTo>
                  <a:cubicBezTo>
                    <a:pt x="71175" y="53765"/>
                    <a:pt x="70960" y="53950"/>
                    <a:pt x="70618" y="54085"/>
                  </a:cubicBezTo>
                  <a:cubicBezTo>
                    <a:pt x="69618" y="54480"/>
                    <a:pt x="68625" y="54896"/>
                    <a:pt x="67631" y="55309"/>
                  </a:cubicBezTo>
                  <a:cubicBezTo>
                    <a:pt x="67366" y="55420"/>
                    <a:pt x="67111" y="55553"/>
                    <a:pt x="66880" y="55746"/>
                  </a:cubicBezTo>
                  <a:cubicBezTo>
                    <a:pt x="66974" y="55762"/>
                    <a:pt x="67067" y="55769"/>
                    <a:pt x="67157" y="55769"/>
                  </a:cubicBezTo>
                  <a:cubicBezTo>
                    <a:pt x="67839" y="55769"/>
                    <a:pt x="68399" y="55365"/>
                    <a:pt x="69011" y="55146"/>
                  </a:cubicBezTo>
                  <a:cubicBezTo>
                    <a:pt x="69704" y="54899"/>
                    <a:pt x="70375" y="54590"/>
                    <a:pt x="71133" y="54276"/>
                  </a:cubicBezTo>
                  <a:cubicBezTo>
                    <a:pt x="71179" y="54600"/>
                    <a:pt x="71211" y="54883"/>
                    <a:pt x="71262" y="55163"/>
                  </a:cubicBezTo>
                  <a:cubicBezTo>
                    <a:pt x="71365" y="55729"/>
                    <a:pt x="71104" y="56070"/>
                    <a:pt x="70591" y="56242"/>
                  </a:cubicBezTo>
                  <a:cubicBezTo>
                    <a:pt x="69541" y="56595"/>
                    <a:pt x="68488" y="56944"/>
                    <a:pt x="67432" y="57286"/>
                  </a:cubicBezTo>
                  <a:cubicBezTo>
                    <a:pt x="67324" y="57322"/>
                    <a:pt x="67203" y="57327"/>
                    <a:pt x="67086" y="57327"/>
                  </a:cubicBezTo>
                  <a:cubicBezTo>
                    <a:pt x="67070" y="57327"/>
                    <a:pt x="67053" y="57327"/>
                    <a:pt x="67037" y="57327"/>
                  </a:cubicBezTo>
                  <a:cubicBezTo>
                    <a:pt x="67016" y="57327"/>
                    <a:pt x="66996" y="57327"/>
                    <a:pt x="66975" y="57327"/>
                  </a:cubicBezTo>
                  <a:cubicBezTo>
                    <a:pt x="65663" y="57327"/>
                    <a:pt x="64952" y="57725"/>
                    <a:pt x="64506" y="58997"/>
                  </a:cubicBezTo>
                  <a:cubicBezTo>
                    <a:pt x="63960" y="60550"/>
                    <a:pt x="63503" y="62134"/>
                    <a:pt x="63138" y="63739"/>
                  </a:cubicBezTo>
                  <a:cubicBezTo>
                    <a:pt x="62911" y="64744"/>
                    <a:pt x="62925" y="65803"/>
                    <a:pt x="62837" y="66839"/>
                  </a:cubicBezTo>
                  <a:cubicBezTo>
                    <a:pt x="62826" y="66971"/>
                    <a:pt x="62848" y="67108"/>
                    <a:pt x="62863" y="67242"/>
                  </a:cubicBezTo>
                  <a:cubicBezTo>
                    <a:pt x="63025" y="68667"/>
                    <a:pt x="63527" y="69368"/>
                    <a:pt x="64504" y="69368"/>
                  </a:cubicBezTo>
                  <a:cubicBezTo>
                    <a:pt x="64852" y="69368"/>
                    <a:pt x="65260" y="69279"/>
                    <a:pt x="65735" y="69103"/>
                  </a:cubicBezTo>
                  <a:cubicBezTo>
                    <a:pt x="69292" y="67778"/>
                    <a:pt x="72817" y="66366"/>
                    <a:pt x="76355" y="64991"/>
                  </a:cubicBezTo>
                  <a:cubicBezTo>
                    <a:pt x="76562" y="64911"/>
                    <a:pt x="76773" y="64839"/>
                    <a:pt x="77078" y="64729"/>
                  </a:cubicBezTo>
                  <a:lnTo>
                    <a:pt x="77078" y="64729"/>
                  </a:lnTo>
                  <a:cubicBezTo>
                    <a:pt x="77035" y="65554"/>
                    <a:pt x="76947" y="66164"/>
                    <a:pt x="76167" y="66554"/>
                  </a:cubicBezTo>
                  <a:cubicBezTo>
                    <a:pt x="73454" y="67906"/>
                    <a:pt x="70605" y="68923"/>
                    <a:pt x="67796" y="70032"/>
                  </a:cubicBezTo>
                  <a:cubicBezTo>
                    <a:pt x="67006" y="70343"/>
                    <a:pt x="66196" y="70669"/>
                    <a:pt x="65323" y="70669"/>
                  </a:cubicBezTo>
                  <a:cubicBezTo>
                    <a:pt x="65173" y="70669"/>
                    <a:pt x="65021" y="70659"/>
                    <a:pt x="64867" y="70638"/>
                  </a:cubicBezTo>
                  <a:cubicBezTo>
                    <a:pt x="63770" y="70489"/>
                    <a:pt x="63142" y="70082"/>
                    <a:pt x="62189" y="68800"/>
                  </a:cubicBezTo>
                  <a:lnTo>
                    <a:pt x="62189" y="68800"/>
                  </a:lnTo>
                  <a:cubicBezTo>
                    <a:pt x="62258" y="69191"/>
                    <a:pt x="62300" y="69431"/>
                    <a:pt x="62369" y="69817"/>
                  </a:cubicBezTo>
                  <a:cubicBezTo>
                    <a:pt x="61719" y="69516"/>
                    <a:pt x="61142" y="69279"/>
                    <a:pt x="60595" y="68987"/>
                  </a:cubicBezTo>
                  <a:cubicBezTo>
                    <a:pt x="58902" y="68085"/>
                    <a:pt x="57236" y="67131"/>
                    <a:pt x="55528" y="66261"/>
                  </a:cubicBezTo>
                  <a:cubicBezTo>
                    <a:pt x="54901" y="65942"/>
                    <a:pt x="54705" y="65516"/>
                    <a:pt x="54819" y="64889"/>
                  </a:cubicBezTo>
                  <a:cubicBezTo>
                    <a:pt x="54992" y="63932"/>
                    <a:pt x="55123" y="62962"/>
                    <a:pt x="55386" y="62030"/>
                  </a:cubicBezTo>
                  <a:cubicBezTo>
                    <a:pt x="55870" y="60314"/>
                    <a:pt x="56393" y="58608"/>
                    <a:pt x="56979" y="56925"/>
                  </a:cubicBezTo>
                  <a:cubicBezTo>
                    <a:pt x="57584" y="55186"/>
                    <a:pt x="58657" y="53726"/>
                    <a:pt x="59837" y="52420"/>
                  </a:cubicBezTo>
                  <a:cubicBezTo>
                    <a:pt x="61949" y="53246"/>
                    <a:pt x="63990" y="54023"/>
                    <a:pt x="66012" y="54845"/>
                  </a:cubicBezTo>
                  <a:cubicBezTo>
                    <a:pt x="66323" y="54971"/>
                    <a:pt x="66616" y="55036"/>
                    <a:pt x="66894" y="55036"/>
                  </a:cubicBezTo>
                  <a:cubicBezTo>
                    <a:pt x="67365" y="55036"/>
                    <a:pt x="67795" y="54851"/>
                    <a:pt x="68203" y="54470"/>
                  </a:cubicBezTo>
                  <a:cubicBezTo>
                    <a:pt x="68176" y="54446"/>
                    <a:pt x="68136" y="54405"/>
                    <a:pt x="68126" y="54405"/>
                  </a:cubicBezTo>
                  <a:cubicBezTo>
                    <a:pt x="68126" y="54405"/>
                    <a:pt x="68126" y="54405"/>
                    <a:pt x="68125" y="54405"/>
                  </a:cubicBezTo>
                  <a:cubicBezTo>
                    <a:pt x="67810" y="54633"/>
                    <a:pt x="67499" y="54717"/>
                    <a:pt x="67192" y="54717"/>
                  </a:cubicBezTo>
                  <a:cubicBezTo>
                    <a:pt x="66711" y="54717"/>
                    <a:pt x="66238" y="54511"/>
                    <a:pt x="65765" y="54322"/>
                  </a:cubicBezTo>
                  <a:cubicBezTo>
                    <a:pt x="64267" y="53723"/>
                    <a:pt x="62765" y="53135"/>
                    <a:pt x="61278" y="52511"/>
                  </a:cubicBezTo>
                  <a:cubicBezTo>
                    <a:pt x="57989" y="51132"/>
                    <a:pt x="54681" y="49796"/>
                    <a:pt x="51436" y="48319"/>
                  </a:cubicBezTo>
                  <a:cubicBezTo>
                    <a:pt x="49575" y="47471"/>
                    <a:pt x="47823" y="46380"/>
                    <a:pt x="46024" y="45395"/>
                  </a:cubicBezTo>
                  <a:cubicBezTo>
                    <a:pt x="45911" y="45333"/>
                    <a:pt x="45791" y="45243"/>
                    <a:pt x="45730" y="45135"/>
                  </a:cubicBezTo>
                  <a:cubicBezTo>
                    <a:pt x="45448" y="44635"/>
                    <a:pt x="45186" y="44123"/>
                    <a:pt x="44855" y="43501"/>
                  </a:cubicBezTo>
                  <a:lnTo>
                    <a:pt x="44855" y="43501"/>
                  </a:lnTo>
                  <a:lnTo>
                    <a:pt x="45733" y="43781"/>
                  </a:lnTo>
                  <a:lnTo>
                    <a:pt x="45800" y="43706"/>
                  </a:lnTo>
                  <a:cubicBezTo>
                    <a:pt x="45906" y="43546"/>
                    <a:pt x="46010" y="43492"/>
                    <a:pt x="46114" y="43492"/>
                  </a:cubicBezTo>
                  <a:cubicBezTo>
                    <a:pt x="46325" y="43492"/>
                    <a:pt x="46535" y="43714"/>
                    <a:pt x="46746" y="43714"/>
                  </a:cubicBezTo>
                  <a:cubicBezTo>
                    <a:pt x="46751" y="43714"/>
                    <a:pt x="46756" y="43714"/>
                    <a:pt x="46761" y="43714"/>
                  </a:cubicBezTo>
                  <a:cubicBezTo>
                    <a:pt x="46783" y="43687"/>
                    <a:pt x="46806" y="43660"/>
                    <a:pt x="46828" y="43634"/>
                  </a:cubicBezTo>
                  <a:cubicBezTo>
                    <a:pt x="46968" y="43517"/>
                    <a:pt x="47106" y="43472"/>
                    <a:pt x="47243" y="43472"/>
                  </a:cubicBezTo>
                  <a:cubicBezTo>
                    <a:pt x="47437" y="43472"/>
                    <a:pt x="47628" y="43560"/>
                    <a:pt x="47821" y="43655"/>
                  </a:cubicBezTo>
                  <a:cubicBezTo>
                    <a:pt x="48080" y="43781"/>
                    <a:pt x="48345" y="43898"/>
                    <a:pt x="48608" y="44019"/>
                  </a:cubicBezTo>
                  <a:lnTo>
                    <a:pt x="48654" y="43964"/>
                  </a:lnTo>
                  <a:cubicBezTo>
                    <a:pt x="48548" y="43761"/>
                    <a:pt x="48478" y="43565"/>
                    <a:pt x="48719" y="43565"/>
                  </a:cubicBezTo>
                  <a:cubicBezTo>
                    <a:pt x="48759" y="43565"/>
                    <a:pt x="48808" y="43570"/>
                    <a:pt x="48867" y="43582"/>
                  </a:cubicBezTo>
                  <a:cubicBezTo>
                    <a:pt x="49054" y="43621"/>
                    <a:pt x="49224" y="43740"/>
                    <a:pt x="49403" y="43822"/>
                  </a:cubicBezTo>
                  <a:lnTo>
                    <a:pt x="49744" y="43618"/>
                  </a:lnTo>
                  <a:lnTo>
                    <a:pt x="50911" y="44424"/>
                  </a:lnTo>
                  <a:lnTo>
                    <a:pt x="51416" y="44243"/>
                  </a:lnTo>
                  <a:cubicBezTo>
                    <a:pt x="51979" y="44653"/>
                    <a:pt x="52669" y="45165"/>
                    <a:pt x="53369" y="45666"/>
                  </a:cubicBezTo>
                  <a:cubicBezTo>
                    <a:pt x="53641" y="45861"/>
                    <a:pt x="53913" y="46142"/>
                    <a:pt x="54215" y="46191"/>
                  </a:cubicBezTo>
                  <a:cubicBezTo>
                    <a:pt x="55598" y="46414"/>
                    <a:pt x="56581" y="47378"/>
                    <a:pt x="57747" y="48000"/>
                  </a:cubicBezTo>
                  <a:cubicBezTo>
                    <a:pt x="57922" y="48092"/>
                    <a:pt x="58112" y="48160"/>
                    <a:pt x="58296" y="48240"/>
                  </a:cubicBezTo>
                  <a:lnTo>
                    <a:pt x="58407" y="48106"/>
                  </a:lnTo>
                  <a:lnTo>
                    <a:pt x="57105" y="47261"/>
                  </a:lnTo>
                  <a:cubicBezTo>
                    <a:pt x="57339" y="47249"/>
                    <a:pt x="57491" y="47218"/>
                    <a:pt x="57606" y="47218"/>
                  </a:cubicBezTo>
                  <a:cubicBezTo>
                    <a:pt x="57653" y="47218"/>
                    <a:pt x="57694" y="47223"/>
                    <a:pt x="57731" y="47237"/>
                  </a:cubicBezTo>
                  <a:cubicBezTo>
                    <a:pt x="58230" y="47427"/>
                    <a:pt x="58725" y="47502"/>
                    <a:pt x="59216" y="47502"/>
                  </a:cubicBezTo>
                  <a:cubicBezTo>
                    <a:pt x="59945" y="47502"/>
                    <a:pt x="60668" y="47336"/>
                    <a:pt x="61391" y="47129"/>
                  </a:cubicBezTo>
                  <a:cubicBezTo>
                    <a:pt x="61616" y="47064"/>
                    <a:pt x="61860" y="47052"/>
                    <a:pt x="62075" y="46962"/>
                  </a:cubicBezTo>
                  <a:cubicBezTo>
                    <a:pt x="62346" y="46850"/>
                    <a:pt x="62612" y="46799"/>
                    <a:pt x="62881" y="46799"/>
                  </a:cubicBezTo>
                  <a:cubicBezTo>
                    <a:pt x="63205" y="46799"/>
                    <a:pt x="63532" y="46873"/>
                    <a:pt x="63879" y="47008"/>
                  </a:cubicBezTo>
                  <a:lnTo>
                    <a:pt x="63597" y="46604"/>
                  </a:lnTo>
                  <a:cubicBezTo>
                    <a:pt x="64034" y="46374"/>
                    <a:pt x="64428" y="46020"/>
                    <a:pt x="64910" y="46020"/>
                  </a:cubicBezTo>
                  <a:cubicBezTo>
                    <a:pt x="65126" y="46020"/>
                    <a:pt x="65360" y="46091"/>
                    <a:pt x="65623" y="46275"/>
                  </a:cubicBezTo>
                  <a:cubicBezTo>
                    <a:pt x="65558" y="46201"/>
                    <a:pt x="65497" y="46127"/>
                    <a:pt x="65430" y="46058"/>
                  </a:cubicBezTo>
                  <a:cubicBezTo>
                    <a:pt x="65338" y="45965"/>
                    <a:pt x="65243" y="45876"/>
                    <a:pt x="65017" y="45659"/>
                  </a:cubicBezTo>
                  <a:lnTo>
                    <a:pt x="65017" y="45659"/>
                  </a:lnTo>
                  <a:lnTo>
                    <a:pt x="65823" y="45755"/>
                  </a:lnTo>
                  <a:lnTo>
                    <a:pt x="65620" y="45243"/>
                  </a:lnTo>
                  <a:lnTo>
                    <a:pt x="65620" y="45243"/>
                  </a:lnTo>
                  <a:lnTo>
                    <a:pt x="66698" y="45495"/>
                  </a:lnTo>
                  <a:cubicBezTo>
                    <a:pt x="66428" y="45263"/>
                    <a:pt x="66269" y="45126"/>
                    <a:pt x="66048" y="44935"/>
                  </a:cubicBezTo>
                  <a:cubicBezTo>
                    <a:pt x="66661" y="44375"/>
                    <a:pt x="67014" y="43623"/>
                    <a:pt x="67874" y="43312"/>
                  </a:cubicBezTo>
                  <a:cubicBezTo>
                    <a:pt x="67984" y="43271"/>
                    <a:pt x="68083" y="43261"/>
                    <a:pt x="68175" y="43261"/>
                  </a:cubicBezTo>
                  <a:cubicBezTo>
                    <a:pt x="68274" y="43261"/>
                    <a:pt x="68367" y="43273"/>
                    <a:pt x="68461" y="43273"/>
                  </a:cubicBezTo>
                  <a:cubicBezTo>
                    <a:pt x="68508" y="43273"/>
                    <a:pt x="68555" y="43270"/>
                    <a:pt x="68604" y="43261"/>
                  </a:cubicBezTo>
                  <a:lnTo>
                    <a:pt x="68647" y="43211"/>
                  </a:lnTo>
                  <a:cubicBezTo>
                    <a:pt x="68739" y="43102"/>
                    <a:pt x="69698" y="42629"/>
                    <a:pt x="69893" y="42600"/>
                  </a:cubicBezTo>
                  <a:cubicBezTo>
                    <a:pt x="69975" y="42588"/>
                    <a:pt x="70059" y="42575"/>
                    <a:pt x="70142" y="42575"/>
                  </a:cubicBezTo>
                  <a:close/>
                  <a:moveTo>
                    <a:pt x="73145" y="38578"/>
                  </a:moveTo>
                  <a:cubicBezTo>
                    <a:pt x="73211" y="38578"/>
                    <a:pt x="73277" y="38579"/>
                    <a:pt x="73342" y="38580"/>
                  </a:cubicBezTo>
                  <a:cubicBezTo>
                    <a:pt x="74351" y="38601"/>
                    <a:pt x="75360" y="38646"/>
                    <a:pt x="76445" y="38685"/>
                  </a:cubicBezTo>
                  <a:cubicBezTo>
                    <a:pt x="76501" y="38917"/>
                    <a:pt x="76568" y="39189"/>
                    <a:pt x="76650" y="39525"/>
                  </a:cubicBezTo>
                  <a:lnTo>
                    <a:pt x="75520" y="39662"/>
                  </a:lnTo>
                  <a:cubicBezTo>
                    <a:pt x="75520" y="39707"/>
                    <a:pt x="75518" y="39752"/>
                    <a:pt x="75517" y="39798"/>
                  </a:cubicBezTo>
                  <a:lnTo>
                    <a:pt x="76669" y="39886"/>
                  </a:lnTo>
                  <a:lnTo>
                    <a:pt x="75704" y="40105"/>
                  </a:lnTo>
                  <a:lnTo>
                    <a:pt x="75720" y="40208"/>
                  </a:lnTo>
                  <a:lnTo>
                    <a:pt x="76955" y="40294"/>
                  </a:lnTo>
                  <a:lnTo>
                    <a:pt x="76972" y="40519"/>
                  </a:lnTo>
                  <a:cubicBezTo>
                    <a:pt x="76539" y="40812"/>
                    <a:pt x="75974" y="40615"/>
                    <a:pt x="75431" y="40794"/>
                  </a:cubicBezTo>
                  <a:lnTo>
                    <a:pt x="76387" y="41607"/>
                  </a:lnTo>
                  <a:cubicBezTo>
                    <a:pt x="77537" y="41680"/>
                    <a:pt x="77579" y="41674"/>
                    <a:pt x="77792" y="43095"/>
                  </a:cubicBezTo>
                  <a:cubicBezTo>
                    <a:pt x="78133" y="45360"/>
                    <a:pt x="78334" y="47636"/>
                    <a:pt x="77947" y="50057"/>
                  </a:cubicBezTo>
                  <a:lnTo>
                    <a:pt x="74999" y="50313"/>
                  </a:lnTo>
                  <a:lnTo>
                    <a:pt x="75003" y="50543"/>
                  </a:lnTo>
                  <a:lnTo>
                    <a:pt x="77680" y="50413"/>
                  </a:lnTo>
                  <a:lnTo>
                    <a:pt x="77689" y="50669"/>
                  </a:lnTo>
                  <a:lnTo>
                    <a:pt x="75050" y="50798"/>
                  </a:lnTo>
                  <a:lnTo>
                    <a:pt x="75060" y="51018"/>
                  </a:lnTo>
                  <a:lnTo>
                    <a:pt x="77638" y="50893"/>
                  </a:lnTo>
                  <a:lnTo>
                    <a:pt x="77650" y="51116"/>
                  </a:lnTo>
                  <a:lnTo>
                    <a:pt x="75214" y="51235"/>
                  </a:lnTo>
                  <a:cubicBezTo>
                    <a:pt x="75206" y="51316"/>
                    <a:pt x="75198" y="51398"/>
                    <a:pt x="75190" y="51479"/>
                  </a:cubicBezTo>
                  <a:lnTo>
                    <a:pt x="77763" y="52035"/>
                  </a:lnTo>
                  <a:cubicBezTo>
                    <a:pt x="77577" y="53785"/>
                    <a:pt x="78365" y="55239"/>
                    <a:pt x="79798" y="56550"/>
                  </a:cubicBezTo>
                  <a:lnTo>
                    <a:pt x="76356" y="57867"/>
                  </a:lnTo>
                  <a:lnTo>
                    <a:pt x="76389" y="57970"/>
                  </a:lnTo>
                  <a:lnTo>
                    <a:pt x="77604" y="57774"/>
                  </a:lnTo>
                  <a:lnTo>
                    <a:pt x="77604" y="57774"/>
                  </a:lnTo>
                  <a:cubicBezTo>
                    <a:pt x="77486" y="57888"/>
                    <a:pt x="77359" y="58011"/>
                    <a:pt x="77098" y="58261"/>
                  </a:cubicBezTo>
                  <a:lnTo>
                    <a:pt x="80239" y="57354"/>
                  </a:lnTo>
                  <a:lnTo>
                    <a:pt x="80299" y="57555"/>
                  </a:lnTo>
                  <a:lnTo>
                    <a:pt x="78054" y="58270"/>
                  </a:lnTo>
                  <a:cubicBezTo>
                    <a:pt x="78072" y="58333"/>
                    <a:pt x="78090" y="58396"/>
                    <a:pt x="78108" y="58459"/>
                  </a:cubicBezTo>
                  <a:lnTo>
                    <a:pt x="80419" y="57840"/>
                  </a:lnTo>
                  <a:cubicBezTo>
                    <a:pt x="80435" y="57882"/>
                    <a:pt x="80451" y="57925"/>
                    <a:pt x="80466" y="57968"/>
                  </a:cubicBezTo>
                  <a:lnTo>
                    <a:pt x="79055" y="58553"/>
                  </a:lnTo>
                  <a:cubicBezTo>
                    <a:pt x="79071" y="58604"/>
                    <a:pt x="79088" y="58654"/>
                    <a:pt x="79104" y="58705"/>
                  </a:cubicBezTo>
                  <a:cubicBezTo>
                    <a:pt x="79517" y="58590"/>
                    <a:pt x="79931" y="58481"/>
                    <a:pt x="80342" y="58355"/>
                  </a:cubicBezTo>
                  <a:cubicBezTo>
                    <a:pt x="80455" y="58321"/>
                    <a:pt x="80565" y="58304"/>
                    <a:pt x="80671" y="58304"/>
                  </a:cubicBezTo>
                  <a:cubicBezTo>
                    <a:pt x="80975" y="58304"/>
                    <a:pt x="81238" y="58443"/>
                    <a:pt x="81374" y="58706"/>
                  </a:cubicBezTo>
                  <a:cubicBezTo>
                    <a:pt x="82604" y="61058"/>
                    <a:pt x="83606" y="63471"/>
                    <a:pt x="82923" y="66222"/>
                  </a:cubicBezTo>
                  <a:lnTo>
                    <a:pt x="82935" y="66204"/>
                  </a:lnTo>
                  <a:lnTo>
                    <a:pt x="82935" y="66204"/>
                  </a:lnTo>
                  <a:cubicBezTo>
                    <a:pt x="82874" y="66489"/>
                    <a:pt x="82813" y="66774"/>
                    <a:pt x="82751" y="67060"/>
                  </a:cubicBezTo>
                  <a:lnTo>
                    <a:pt x="82770" y="67035"/>
                  </a:lnTo>
                  <a:lnTo>
                    <a:pt x="82770" y="67035"/>
                  </a:lnTo>
                  <a:cubicBezTo>
                    <a:pt x="82495" y="68453"/>
                    <a:pt x="82219" y="69870"/>
                    <a:pt x="81923" y="71397"/>
                  </a:cubicBezTo>
                  <a:cubicBezTo>
                    <a:pt x="80783" y="70551"/>
                    <a:pt x="81055" y="68927"/>
                    <a:pt x="79863" y="68164"/>
                  </a:cubicBezTo>
                  <a:cubicBezTo>
                    <a:pt x="78951" y="69327"/>
                    <a:pt x="78584" y="70839"/>
                    <a:pt x="77164" y="71686"/>
                  </a:cubicBezTo>
                  <a:cubicBezTo>
                    <a:pt x="77164" y="71366"/>
                    <a:pt x="77139" y="71151"/>
                    <a:pt x="77168" y="70945"/>
                  </a:cubicBezTo>
                  <a:cubicBezTo>
                    <a:pt x="77345" y="69714"/>
                    <a:pt x="77540" y="68488"/>
                    <a:pt x="77716" y="67257"/>
                  </a:cubicBezTo>
                  <a:cubicBezTo>
                    <a:pt x="77811" y="66594"/>
                    <a:pt x="77988" y="66383"/>
                    <a:pt x="78647" y="66255"/>
                  </a:cubicBezTo>
                  <a:cubicBezTo>
                    <a:pt x="79265" y="66133"/>
                    <a:pt x="79885" y="66026"/>
                    <a:pt x="80499" y="65847"/>
                  </a:cubicBezTo>
                  <a:cubicBezTo>
                    <a:pt x="80351" y="65801"/>
                    <a:pt x="80202" y="65783"/>
                    <a:pt x="80052" y="65783"/>
                  </a:cubicBezTo>
                  <a:cubicBezTo>
                    <a:pt x="79513" y="65783"/>
                    <a:pt x="78966" y="66015"/>
                    <a:pt x="78431" y="66015"/>
                  </a:cubicBezTo>
                  <a:cubicBezTo>
                    <a:pt x="78239" y="66015"/>
                    <a:pt x="78048" y="65985"/>
                    <a:pt x="77859" y="65904"/>
                  </a:cubicBezTo>
                  <a:cubicBezTo>
                    <a:pt x="77852" y="65798"/>
                    <a:pt x="77845" y="65694"/>
                    <a:pt x="77839" y="65590"/>
                  </a:cubicBezTo>
                  <a:lnTo>
                    <a:pt x="80930" y="65078"/>
                  </a:lnTo>
                  <a:cubicBezTo>
                    <a:pt x="80923" y="65010"/>
                    <a:pt x="80918" y="64941"/>
                    <a:pt x="80911" y="64873"/>
                  </a:cubicBezTo>
                  <a:cubicBezTo>
                    <a:pt x="80319" y="64942"/>
                    <a:pt x="79726" y="65014"/>
                    <a:pt x="79134" y="65082"/>
                  </a:cubicBezTo>
                  <a:cubicBezTo>
                    <a:pt x="78767" y="65125"/>
                    <a:pt x="78400" y="65181"/>
                    <a:pt x="78032" y="65187"/>
                  </a:cubicBezTo>
                  <a:cubicBezTo>
                    <a:pt x="78032" y="65187"/>
                    <a:pt x="78032" y="65187"/>
                    <a:pt x="78032" y="65187"/>
                  </a:cubicBezTo>
                  <a:cubicBezTo>
                    <a:pt x="77956" y="65187"/>
                    <a:pt x="77877" y="64991"/>
                    <a:pt x="77789" y="64870"/>
                  </a:cubicBezTo>
                  <a:lnTo>
                    <a:pt x="81489" y="64237"/>
                  </a:lnTo>
                  <a:cubicBezTo>
                    <a:pt x="81264" y="64173"/>
                    <a:pt x="81039" y="64150"/>
                    <a:pt x="80815" y="64150"/>
                  </a:cubicBezTo>
                  <a:cubicBezTo>
                    <a:pt x="80135" y="64150"/>
                    <a:pt x="79461" y="64370"/>
                    <a:pt x="78777" y="64370"/>
                  </a:cubicBezTo>
                  <a:cubicBezTo>
                    <a:pt x="78431" y="64370"/>
                    <a:pt x="78083" y="64313"/>
                    <a:pt x="77730" y="64144"/>
                  </a:cubicBezTo>
                  <a:lnTo>
                    <a:pt x="80886" y="63485"/>
                  </a:lnTo>
                  <a:cubicBezTo>
                    <a:pt x="80876" y="63419"/>
                    <a:pt x="80864" y="63355"/>
                    <a:pt x="80854" y="63290"/>
                  </a:cubicBezTo>
                  <a:lnTo>
                    <a:pt x="77807" y="63793"/>
                  </a:lnTo>
                  <a:cubicBezTo>
                    <a:pt x="77505" y="63098"/>
                    <a:pt x="77274" y="62412"/>
                    <a:pt x="76924" y="61793"/>
                  </a:cubicBezTo>
                  <a:cubicBezTo>
                    <a:pt x="76218" y="60543"/>
                    <a:pt x="75178" y="59580"/>
                    <a:pt x="74076" y="58681"/>
                  </a:cubicBezTo>
                  <a:cubicBezTo>
                    <a:pt x="73826" y="58479"/>
                    <a:pt x="73597" y="58250"/>
                    <a:pt x="73265" y="57949"/>
                  </a:cubicBezTo>
                  <a:lnTo>
                    <a:pt x="74807" y="57449"/>
                  </a:lnTo>
                  <a:lnTo>
                    <a:pt x="74375" y="56794"/>
                  </a:lnTo>
                  <a:lnTo>
                    <a:pt x="76036" y="56369"/>
                  </a:lnTo>
                  <a:cubicBezTo>
                    <a:pt x="75538" y="56197"/>
                    <a:pt x="75050" y="56132"/>
                    <a:pt x="74568" y="56132"/>
                  </a:cubicBezTo>
                  <a:cubicBezTo>
                    <a:pt x="73834" y="56132"/>
                    <a:pt x="73111" y="56282"/>
                    <a:pt x="72378" y="56434"/>
                  </a:cubicBezTo>
                  <a:cubicBezTo>
                    <a:pt x="72317" y="56118"/>
                    <a:pt x="72275" y="55899"/>
                    <a:pt x="72219" y="55606"/>
                  </a:cubicBezTo>
                  <a:lnTo>
                    <a:pt x="73493" y="55273"/>
                  </a:lnTo>
                  <a:lnTo>
                    <a:pt x="73482" y="55168"/>
                  </a:lnTo>
                  <a:lnTo>
                    <a:pt x="72364" y="55147"/>
                  </a:lnTo>
                  <a:cubicBezTo>
                    <a:pt x="72355" y="55119"/>
                    <a:pt x="72346" y="55091"/>
                    <a:pt x="72338" y="55062"/>
                  </a:cubicBezTo>
                  <a:lnTo>
                    <a:pt x="73948" y="54699"/>
                  </a:lnTo>
                  <a:cubicBezTo>
                    <a:pt x="73942" y="54658"/>
                    <a:pt x="73938" y="54617"/>
                    <a:pt x="73932" y="54576"/>
                  </a:cubicBezTo>
                  <a:lnTo>
                    <a:pt x="72223" y="54659"/>
                  </a:lnTo>
                  <a:cubicBezTo>
                    <a:pt x="72210" y="54613"/>
                    <a:pt x="72196" y="54567"/>
                    <a:pt x="72182" y="54521"/>
                  </a:cubicBezTo>
                  <a:lnTo>
                    <a:pt x="73110" y="54245"/>
                  </a:lnTo>
                  <a:lnTo>
                    <a:pt x="73105" y="54148"/>
                  </a:lnTo>
                  <a:lnTo>
                    <a:pt x="72083" y="54084"/>
                  </a:lnTo>
                  <a:lnTo>
                    <a:pt x="72061" y="53883"/>
                  </a:lnTo>
                  <a:lnTo>
                    <a:pt x="73809" y="53663"/>
                  </a:lnTo>
                  <a:cubicBezTo>
                    <a:pt x="73805" y="53618"/>
                    <a:pt x="73802" y="53574"/>
                    <a:pt x="73797" y="53530"/>
                  </a:cubicBezTo>
                  <a:lnTo>
                    <a:pt x="72014" y="53502"/>
                  </a:lnTo>
                  <a:cubicBezTo>
                    <a:pt x="72307" y="51894"/>
                    <a:pt x="72227" y="50280"/>
                    <a:pt x="73196" y="48895"/>
                  </a:cubicBezTo>
                  <a:lnTo>
                    <a:pt x="73017" y="48748"/>
                  </a:lnTo>
                  <a:cubicBezTo>
                    <a:pt x="73562" y="48514"/>
                    <a:pt x="74087" y="48287"/>
                    <a:pt x="74730" y="48010"/>
                  </a:cubicBezTo>
                  <a:lnTo>
                    <a:pt x="73121" y="47753"/>
                  </a:lnTo>
                  <a:cubicBezTo>
                    <a:pt x="73165" y="46919"/>
                    <a:pt x="73208" y="46097"/>
                    <a:pt x="73253" y="45244"/>
                  </a:cubicBezTo>
                  <a:lnTo>
                    <a:pt x="74785" y="45365"/>
                  </a:lnTo>
                  <a:cubicBezTo>
                    <a:pt x="74793" y="45316"/>
                    <a:pt x="74799" y="45267"/>
                    <a:pt x="74806" y="45218"/>
                  </a:cubicBezTo>
                  <a:lnTo>
                    <a:pt x="73378" y="44924"/>
                  </a:lnTo>
                  <a:lnTo>
                    <a:pt x="73377" y="44853"/>
                  </a:lnTo>
                  <a:lnTo>
                    <a:pt x="74771" y="44785"/>
                  </a:lnTo>
                  <a:cubicBezTo>
                    <a:pt x="74777" y="44745"/>
                    <a:pt x="74784" y="44707"/>
                    <a:pt x="74790" y="44668"/>
                  </a:cubicBezTo>
                  <a:lnTo>
                    <a:pt x="73297" y="44409"/>
                  </a:lnTo>
                  <a:cubicBezTo>
                    <a:pt x="73305" y="44351"/>
                    <a:pt x="73313" y="44293"/>
                    <a:pt x="73321" y="44236"/>
                  </a:cubicBezTo>
                  <a:lnTo>
                    <a:pt x="75158" y="44337"/>
                  </a:lnTo>
                  <a:cubicBezTo>
                    <a:pt x="75164" y="44277"/>
                    <a:pt x="75169" y="44219"/>
                    <a:pt x="75173" y="44159"/>
                  </a:cubicBezTo>
                  <a:cubicBezTo>
                    <a:pt x="74683" y="44095"/>
                    <a:pt x="74194" y="43997"/>
                    <a:pt x="73701" y="43975"/>
                  </a:cubicBezTo>
                  <a:cubicBezTo>
                    <a:pt x="73130" y="43951"/>
                    <a:pt x="72903" y="43701"/>
                    <a:pt x="73022" y="43023"/>
                  </a:cubicBezTo>
                  <a:lnTo>
                    <a:pt x="73022" y="43023"/>
                  </a:lnTo>
                  <a:lnTo>
                    <a:pt x="74429" y="43032"/>
                  </a:lnTo>
                  <a:lnTo>
                    <a:pt x="75508" y="42227"/>
                  </a:lnTo>
                  <a:lnTo>
                    <a:pt x="73015" y="41936"/>
                  </a:lnTo>
                  <a:cubicBezTo>
                    <a:pt x="73137" y="41574"/>
                    <a:pt x="73256" y="41223"/>
                    <a:pt x="73387" y="40833"/>
                  </a:cubicBezTo>
                  <a:lnTo>
                    <a:pt x="71697" y="40686"/>
                  </a:lnTo>
                  <a:cubicBezTo>
                    <a:pt x="71682" y="40609"/>
                    <a:pt x="71668" y="40533"/>
                    <a:pt x="71654" y="40456"/>
                  </a:cubicBezTo>
                  <a:lnTo>
                    <a:pt x="71654" y="40456"/>
                  </a:lnTo>
                  <a:cubicBezTo>
                    <a:pt x="71796" y="40489"/>
                    <a:pt x="71928" y="40504"/>
                    <a:pt x="72052" y="40504"/>
                  </a:cubicBezTo>
                  <a:cubicBezTo>
                    <a:pt x="72997" y="40504"/>
                    <a:pt x="73463" y="39619"/>
                    <a:pt x="74331" y="39080"/>
                  </a:cubicBezTo>
                  <a:lnTo>
                    <a:pt x="74331" y="39080"/>
                  </a:lnTo>
                  <a:lnTo>
                    <a:pt x="71954" y="39195"/>
                  </a:lnTo>
                  <a:cubicBezTo>
                    <a:pt x="72304" y="38639"/>
                    <a:pt x="72727" y="38578"/>
                    <a:pt x="73145" y="38578"/>
                  </a:cubicBezTo>
                  <a:close/>
                  <a:moveTo>
                    <a:pt x="109142" y="54947"/>
                  </a:moveTo>
                  <a:lnTo>
                    <a:pt x="105744" y="57377"/>
                  </a:lnTo>
                  <a:lnTo>
                    <a:pt x="105831" y="57462"/>
                  </a:lnTo>
                  <a:lnTo>
                    <a:pt x="109655" y="55312"/>
                  </a:lnTo>
                  <a:lnTo>
                    <a:pt x="109734" y="55360"/>
                  </a:lnTo>
                  <a:lnTo>
                    <a:pt x="108632" y="56492"/>
                  </a:lnTo>
                  <a:lnTo>
                    <a:pt x="108705" y="56619"/>
                  </a:lnTo>
                  <a:lnTo>
                    <a:pt x="110471" y="55824"/>
                  </a:lnTo>
                  <a:cubicBezTo>
                    <a:pt x="110578" y="56501"/>
                    <a:pt x="110660" y="57023"/>
                    <a:pt x="110753" y="57616"/>
                  </a:cubicBezTo>
                  <a:lnTo>
                    <a:pt x="109424" y="58586"/>
                  </a:lnTo>
                  <a:lnTo>
                    <a:pt x="109541" y="58704"/>
                  </a:lnTo>
                  <a:lnTo>
                    <a:pt x="110760" y="58047"/>
                  </a:lnTo>
                  <a:cubicBezTo>
                    <a:pt x="110854" y="58274"/>
                    <a:pt x="110947" y="58498"/>
                    <a:pt x="111048" y="58740"/>
                  </a:cubicBezTo>
                  <a:lnTo>
                    <a:pt x="110229" y="59429"/>
                  </a:lnTo>
                  <a:lnTo>
                    <a:pt x="111279" y="59149"/>
                  </a:lnTo>
                  <a:lnTo>
                    <a:pt x="111462" y="60127"/>
                  </a:lnTo>
                  <a:cubicBezTo>
                    <a:pt x="110529" y="60703"/>
                    <a:pt x="109599" y="61306"/>
                    <a:pt x="108644" y="61862"/>
                  </a:cubicBezTo>
                  <a:cubicBezTo>
                    <a:pt x="106113" y="63335"/>
                    <a:pt x="103583" y="64809"/>
                    <a:pt x="101029" y="66240"/>
                  </a:cubicBezTo>
                  <a:cubicBezTo>
                    <a:pt x="99415" y="67145"/>
                    <a:pt x="97756" y="67967"/>
                    <a:pt x="96123" y="68838"/>
                  </a:cubicBezTo>
                  <a:cubicBezTo>
                    <a:pt x="94639" y="69629"/>
                    <a:pt x="93159" y="70430"/>
                    <a:pt x="91683" y="71237"/>
                  </a:cubicBezTo>
                  <a:cubicBezTo>
                    <a:pt x="90265" y="72014"/>
                    <a:pt x="88859" y="72808"/>
                    <a:pt x="87445" y="73587"/>
                  </a:cubicBezTo>
                  <a:cubicBezTo>
                    <a:pt x="84085" y="75438"/>
                    <a:pt x="80739" y="77313"/>
                    <a:pt x="77356" y="79121"/>
                  </a:cubicBezTo>
                  <a:cubicBezTo>
                    <a:pt x="75489" y="80118"/>
                    <a:pt x="73562" y="81005"/>
                    <a:pt x="71654" y="81928"/>
                  </a:cubicBezTo>
                  <a:cubicBezTo>
                    <a:pt x="71446" y="82028"/>
                    <a:pt x="71218" y="82086"/>
                    <a:pt x="70965" y="82086"/>
                  </a:cubicBezTo>
                  <a:cubicBezTo>
                    <a:pt x="70870" y="82086"/>
                    <a:pt x="70771" y="82078"/>
                    <a:pt x="70668" y="82060"/>
                  </a:cubicBezTo>
                  <a:lnTo>
                    <a:pt x="71996" y="81246"/>
                  </a:lnTo>
                  <a:cubicBezTo>
                    <a:pt x="71972" y="81195"/>
                    <a:pt x="71947" y="81144"/>
                    <a:pt x="71922" y="81093"/>
                  </a:cubicBezTo>
                  <a:cubicBezTo>
                    <a:pt x="71393" y="81349"/>
                    <a:pt x="70845" y="81571"/>
                    <a:pt x="70341" y="81869"/>
                  </a:cubicBezTo>
                  <a:cubicBezTo>
                    <a:pt x="69982" y="82081"/>
                    <a:pt x="69641" y="82200"/>
                    <a:pt x="69308" y="82200"/>
                  </a:cubicBezTo>
                  <a:cubicBezTo>
                    <a:pt x="68939" y="82200"/>
                    <a:pt x="68581" y="82054"/>
                    <a:pt x="68223" y="81725"/>
                  </a:cubicBezTo>
                  <a:cubicBezTo>
                    <a:pt x="67930" y="81457"/>
                    <a:pt x="67528" y="81306"/>
                    <a:pt x="67237" y="81038"/>
                  </a:cubicBezTo>
                  <a:cubicBezTo>
                    <a:pt x="66662" y="80504"/>
                    <a:pt x="66694" y="80038"/>
                    <a:pt x="67331" y="79549"/>
                  </a:cubicBezTo>
                  <a:cubicBezTo>
                    <a:pt x="67812" y="79181"/>
                    <a:pt x="68334" y="78868"/>
                    <a:pt x="68832" y="78524"/>
                  </a:cubicBezTo>
                  <a:cubicBezTo>
                    <a:pt x="69068" y="78361"/>
                    <a:pt x="69295" y="78183"/>
                    <a:pt x="69526" y="78012"/>
                  </a:cubicBezTo>
                  <a:lnTo>
                    <a:pt x="69418" y="77804"/>
                  </a:lnTo>
                  <a:lnTo>
                    <a:pt x="66668" y="78839"/>
                  </a:lnTo>
                  <a:cubicBezTo>
                    <a:pt x="66594" y="78440"/>
                    <a:pt x="66524" y="78066"/>
                    <a:pt x="66452" y="77674"/>
                  </a:cubicBezTo>
                  <a:lnTo>
                    <a:pt x="67852" y="76875"/>
                  </a:lnTo>
                  <a:lnTo>
                    <a:pt x="67836" y="76857"/>
                  </a:lnTo>
                  <a:lnTo>
                    <a:pt x="66613" y="77120"/>
                  </a:lnTo>
                  <a:cubicBezTo>
                    <a:pt x="66363" y="76430"/>
                    <a:pt x="66997" y="76420"/>
                    <a:pt x="67243" y="76137"/>
                  </a:cubicBezTo>
                  <a:cubicBezTo>
                    <a:pt x="67215" y="76106"/>
                    <a:pt x="67185" y="76076"/>
                    <a:pt x="67157" y="76045"/>
                  </a:cubicBezTo>
                  <a:lnTo>
                    <a:pt x="66677" y="76068"/>
                  </a:lnTo>
                  <a:cubicBezTo>
                    <a:pt x="66735" y="75318"/>
                    <a:pt x="67378" y="75294"/>
                    <a:pt x="67784" y="75042"/>
                  </a:cubicBezTo>
                  <a:cubicBezTo>
                    <a:pt x="68200" y="74784"/>
                    <a:pt x="68639" y="74565"/>
                    <a:pt x="69068" y="74329"/>
                  </a:cubicBezTo>
                  <a:cubicBezTo>
                    <a:pt x="69038" y="74267"/>
                    <a:pt x="69008" y="74206"/>
                    <a:pt x="68978" y="74144"/>
                  </a:cubicBezTo>
                  <a:lnTo>
                    <a:pt x="66854" y="75166"/>
                  </a:lnTo>
                  <a:cubicBezTo>
                    <a:pt x="67297" y="74160"/>
                    <a:pt x="67562" y="73269"/>
                    <a:pt x="68480" y="72837"/>
                  </a:cubicBezTo>
                  <a:cubicBezTo>
                    <a:pt x="70305" y="71982"/>
                    <a:pt x="72135" y="71137"/>
                    <a:pt x="73970" y="70305"/>
                  </a:cubicBezTo>
                  <a:cubicBezTo>
                    <a:pt x="74611" y="70014"/>
                    <a:pt x="75272" y="69760"/>
                    <a:pt x="75928" y="69502"/>
                  </a:cubicBezTo>
                  <a:cubicBezTo>
                    <a:pt x="76249" y="69375"/>
                    <a:pt x="76581" y="69276"/>
                    <a:pt x="76907" y="69164"/>
                  </a:cubicBezTo>
                  <a:lnTo>
                    <a:pt x="77020" y="69423"/>
                  </a:lnTo>
                  <a:lnTo>
                    <a:pt x="75626" y="70226"/>
                  </a:lnTo>
                  <a:lnTo>
                    <a:pt x="75677" y="70343"/>
                  </a:lnTo>
                  <a:lnTo>
                    <a:pt x="76970" y="69916"/>
                  </a:lnTo>
                  <a:lnTo>
                    <a:pt x="76970" y="69916"/>
                  </a:lnTo>
                  <a:cubicBezTo>
                    <a:pt x="76750" y="70434"/>
                    <a:pt x="76610" y="70766"/>
                    <a:pt x="76453" y="71139"/>
                  </a:cubicBezTo>
                  <a:cubicBezTo>
                    <a:pt x="76715" y="71331"/>
                    <a:pt x="76765" y="71616"/>
                    <a:pt x="76346" y="71876"/>
                  </a:cubicBezTo>
                  <a:cubicBezTo>
                    <a:pt x="75982" y="72102"/>
                    <a:pt x="75603" y="72306"/>
                    <a:pt x="75289" y="72645"/>
                  </a:cubicBezTo>
                  <a:cubicBezTo>
                    <a:pt x="75495" y="72567"/>
                    <a:pt x="75702" y="72492"/>
                    <a:pt x="75906" y="72410"/>
                  </a:cubicBezTo>
                  <a:cubicBezTo>
                    <a:pt x="76074" y="72343"/>
                    <a:pt x="76259" y="72185"/>
                    <a:pt x="76407" y="72185"/>
                  </a:cubicBezTo>
                  <a:cubicBezTo>
                    <a:pt x="76423" y="72185"/>
                    <a:pt x="76438" y="72187"/>
                    <a:pt x="76453" y="72191"/>
                  </a:cubicBezTo>
                  <a:cubicBezTo>
                    <a:pt x="76602" y="72228"/>
                    <a:pt x="76740" y="72246"/>
                    <a:pt x="76868" y="72246"/>
                  </a:cubicBezTo>
                  <a:cubicBezTo>
                    <a:pt x="77677" y="72246"/>
                    <a:pt x="78089" y="71556"/>
                    <a:pt x="78568" y="71005"/>
                  </a:cubicBezTo>
                  <a:cubicBezTo>
                    <a:pt x="78892" y="70634"/>
                    <a:pt x="79148" y="70203"/>
                    <a:pt x="79449" y="69781"/>
                  </a:cubicBezTo>
                  <a:cubicBezTo>
                    <a:pt x="80451" y="70609"/>
                    <a:pt x="80698" y="71943"/>
                    <a:pt x="81851" y="72665"/>
                  </a:cubicBezTo>
                  <a:cubicBezTo>
                    <a:pt x="81993" y="72353"/>
                    <a:pt x="82135" y="72134"/>
                    <a:pt x="82195" y="71895"/>
                  </a:cubicBezTo>
                  <a:cubicBezTo>
                    <a:pt x="82434" y="70949"/>
                    <a:pt x="82692" y="70005"/>
                    <a:pt x="82855" y="69045"/>
                  </a:cubicBezTo>
                  <a:cubicBezTo>
                    <a:pt x="82972" y="68359"/>
                    <a:pt x="83319" y="67997"/>
                    <a:pt x="83960" y="67792"/>
                  </a:cubicBezTo>
                  <a:cubicBezTo>
                    <a:pt x="84596" y="67590"/>
                    <a:pt x="85205" y="67307"/>
                    <a:pt x="85825" y="67060"/>
                  </a:cubicBezTo>
                  <a:cubicBezTo>
                    <a:pt x="85805" y="66997"/>
                    <a:pt x="85785" y="66935"/>
                    <a:pt x="85764" y="66874"/>
                  </a:cubicBezTo>
                  <a:lnTo>
                    <a:pt x="83315" y="67737"/>
                  </a:lnTo>
                  <a:cubicBezTo>
                    <a:pt x="83095" y="67367"/>
                    <a:pt x="83347" y="67264"/>
                    <a:pt x="83607" y="67161"/>
                  </a:cubicBezTo>
                  <a:cubicBezTo>
                    <a:pt x="84733" y="66717"/>
                    <a:pt x="85856" y="66269"/>
                    <a:pt x="86978" y="65820"/>
                  </a:cubicBezTo>
                  <a:cubicBezTo>
                    <a:pt x="87161" y="65746"/>
                    <a:pt x="87337" y="65650"/>
                    <a:pt x="87457" y="65409"/>
                  </a:cubicBezTo>
                  <a:lnTo>
                    <a:pt x="87457" y="65409"/>
                  </a:lnTo>
                  <a:lnTo>
                    <a:pt x="83541" y="66880"/>
                  </a:lnTo>
                  <a:cubicBezTo>
                    <a:pt x="83365" y="66011"/>
                    <a:pt x="83365" y="65955"/>
                    <a:pt x="84102" y="65614"/>
                  </a:cubicBezTo>
                  <a:cubicBezTo>
                    <a:pt x="85963" y="64753"/>
                    <a:pt x="87808" y="63847"/>
                    <a:pt x="89712" y="63091"/>
                  </a:cubicBezTo>
                  <a:cubicBezTo>
                    <a:pt x="94124" y="61338"/>
                    <a:pt x="98400" y="59294"/>
                    <a:pt x="102649" y="57188"/>
                  </a:cubicBezTo>
                  <a:cubicBezTo>
                    <a:pt x="103523" y="56754"/>
                    <a:pt x="104379" y="56267"/>
                    <a:pt x="105292" y="55938"/>
                  </a:cubicBezTo>
                  <a:cubicBezTo>
                    <a:pt x="106533" y="55490"/>
                    <a:pt x="107819" y="55172"/>
                    <a:pt x="109142" y="54947"/>
                  </a:cubicBezTo>
                  <a:close/>
                  <a:moveTo>
                    <a:pt x="12328" y="45072"/>
                  </a:moveTo>
                  <a:cubicBezTo>
                    <a:pt x="12739" y="45072"/>
                    <a:pt x="13166" y="45167"/>
                    <a:pt x="13571" y="45369"/>
                  </a:cubicBezTo>
                  <a:cubicBezTo>
                    <a:pt x="14411" y="45787"/>
                    <a:pt x="15206" y="46298"/>
                    <a:pt x="16024" y="46763"/>
                  </a:cubicBezTo>
                  <a:cubicBezTo>
                    <a:pt x="18182" y="47994"/>
                    <a:pt x="20264" y="49392"/>
                    <a:pt x="22518" y="50416"/>
                  </a:cubicBezTo>
                  <a:cubicBezTo>
                    <a:pt x="26585" y="52266"/>
                    <a:pt x="30646" y="54125"/>
                    <a:pt x="34643" y="56124"/>
                  </a:cubicBezTo>
                  <a:cubicBezTo>
                    <a:pt x="38910" y="58253"/>
                    <a:pt x="43174" y="60388"/>
                    <a:pt x="47437" y="62528"/>
                  </a:cubicBezTo>
                  <a:cubicBezTo>
                    <a:pt x="49088" y="63357"/>
                    <a:pt x="50729" y="64206"/>
                    <a:pt x="52369" y="65054"/>
                  </a:cubicBezTo>
                  <a:cubicBezTo>
                    <a:pt x="52571" y="65159"/>
                    <a:pt x="52743" y="65318"/>
                    <a:pt x="52930" y="65452"/>
                  </a:cubicBezTo>
                  <a:lnTo>
                    <a:pt x="52908" y="65431"/>
                  </a:lnTo>
                  <a:lnTo>
                    <a:pt x="53344" y="65574"/>
                  </a:lnTo>
                  <a:lnTo>
                    <a:pt x="52370" y="67456"/>
                  </a:lnTo>
                  <a:cubicBezTo>
                    <a:pt x="53164" y="67047"/>
                    <a:pt x="53051" y="65959"/>
                    <a:pt x="54086" y="65869"/>
                  </a:cubicBezTo>
                  <a:lnTo>
                    <a:pt x="54086" y="65869"/>
                  </a:lnTo>
                  <a:cubicBezTo>
                    <a:pt x="53754" y="66662"/>
                    <a:pt x="53468" y="67347"/>
                    <a:pt x="53181" y="68031"/>
                  </a:cubicBezTo>
                  <a:lnTo>
                    <a:pt x="53355" y="68114"/>
                  </a:lnTo>
                  <a:lnTo>
                    <a:pt x="54382" y="66104"/>
                  </a:lnTo>
                  <a:lnTo>
                    <a:pt x="57284" y="67653"/>
                  </a:lnTo>
                  <a:cubicBezTo>
                    <a:pt x="56912" y="68441"/>
                    <a:pt x="56567" y="69174"/>
                    <a:pt x="56222" y="69905"/>
                  </a:cubicBezTo>
                  <a:cubicBezTo>
                    <a:pt x="56824" y="69309"/>
                    <a:pt x="57112" y="68510"/>
                    <a:pt x="57621" y="67875"/>
                  </a:cubicBezTo>
                  <a:lnTo>
                    <a:pt x="57892" y="68032"/>
                  </a:lnTo>
                  <a:cubicBezTo>
                    <a:pt x="57633" y="68570"/>
                    <a:pt x="57373" y="69108"/>
                    <a:pt x="57115" y="69646"/>
                  </a:cubicBezTo>
                  <a:lnTo>
                    <a:pt x="57196" y="69715"/>
                  </a:lnTo>
                  <a:lnTo>
                    <a:pt x="58269" y="68231"/>
                  </a:lnTo>
                  <a:lnTo>
                    <a:pt x="58841" y="68514"/>
                  </a:lnTo>
                  <a:cubicBezTo>
                    <a:pt x="58730" y="68824"/>
                    <a:pt x="58629" y="69104"/>
                    <a:pt x="58528" y="69383"/>
                  </a:cubicBezTo>
                  <a:lnTo>
                    <a:pt x="58626" y="69463"/>
                  </a:lnTo>
                  <a:cubicBezTo>
                    <a:pt x="58742" y="69302"/>
                    <a:pt x="58856" y="69138"/>
                    <a:pt x="58976" y="68979"/>
                  </a:cubicBezTo>
                  <a:cubicBezTo>
                    <a:pt x="59087" y="68831"/>
                    <a:pt x="59193" y="68772"/>
                    <a:pt x="59295" y="68772"/>
                  </a:cubicBezTo>
                  <a:cubicBezTo>
                    <a:pt x="59440" y="68772"/>
                    <a:pt x="59580" y="68891"/>
                    <a:pt x="59724" y="69041"/>
                  </a:cubicBezTo>
                  <a:lnTo>
                    <a:pt x="59016" y="70792"/>
                  </a:lnTo>
                  <a:lnTo>
                    <a:pt x="59092" y="70852"/>
                  </a:lnTo>
                  <a:lnTo>
                    <a:pt x="60033" y="69257"/>
                  </a:lnTo>
                  <a:cubicBezTo>
                    <a:pt x="60049" y="69258"/>
                    <a:pt x="60064" y="69258"/>
                    <a:pt x="60077" y="69258"/>
                  </a:cubicBezTo>
                  <a:cubicBezTo>
                    <a:pt x="60095" y="69258"/>
                    <a:pt x="60110" y="69257"/>
                    <a:pt x="60123" y="69257"/>
                  </a:cubicBezTo>
                  <a:cubicBezTo>
                    <a:pt x="60143" y="69257"/>
                    <a:pt x="60157" y="69259"/>
                    <a:pt x="60167" y="69266"/>
                  </a:cubicBezTo>
                  <a:cubicBezTo>
                    <a:pt x="60393" y="69436"/>
                    <a:pt x="60596" y="69659"/>
                    <a:pt x="60847" y="69770"/>
                  </a:cubicBezTo>
                  <a:cubicBezTo>
                    <a:pt x="61163" y="69910"/>
                    <a:pt x="61522" y="69952"/>
                    <a:pt x="61859" y="70048"/>
                  </a:cubicBezTo>
                  <a:cubicBezTo>
                    <a:pt x="62179" y="70139"/>
                    <a:pt x="62493" y="70252"/>
                    <a:pt x="62812" y="70341"/>
                  </a:cubicBezTo>
                  <a:cubicBezTo>
                    <a:pt x="63651" y="70579"/>
                    <a:pt x="64455" y="70872"/>
                    <a:pt x="65028" y="71707"/>
                  </a:cubicBezTo>
                  <a:lnTo>
                    <a:pt x="64583" y="72399"/>
                  </a:lnTo>
                  <a:cubicBezTo>
                    <a:pt x="64551" y="72465"/>
                    <a:pt x="64519" y="72530"/>
                    <a:pt x="64487" y="72596"/>
                  </a:cubicBezTo>
                  <a:cubicBezTo>
                    <a:pt x="64234" y="74050"/>
                    <a:pt x="63913" y="75496"/>
                    <a:pt x="63746" y="76960"/>
                  </a:cubicBezTo>
                  <a:cubicBezTo>
                    <a:pt x="63529" y="78878"/>
                    <a:pt x="63602" y="80790"/>
                    <a:pt x="64416" y="82601"/>
                  </a:cubicBezTo>
                  <a:cubicBezTo>
                    <a:pt x="64469" y="82718"/>
                    <a:pt x="64481" y="82859"/>
                    <a:pt x="64496" y="82990"/>
                  </a:cubicBezTo>
                  <a:cubicBezTo>
                    <a:pt x="64503" y="83052"/>
                    <a:pt x="64471" y="83119"/>
                    <a:pt x="64442" y="83255"/>
                  </a:cubicBezTo>
                  <a:cubicBezTo>
                    <a:pt x="63658" y="83152"/>
                    <a:pt x="63232" y="82722"/>
                    <a:pt x="63170" y="81706"/>
                  </a:cubicBezTo>
                  <a:cubicBezTo>
                    <a:pt x="63025" y="82137"/>
                    <a:pt x="62958" y="82337"/>
                    <a:pt x="62891" y="82536"/>
                  </a:cubicBezTo>
                  <a:lnTo>
                    <a:pt x="62715" y="82556"/>
                  </a:lnTo>
                  <a:cubicBezTo>
                    <a:pt x="62578" y="82168"/>
                    <a:pt x="62441" y="81781"/>
                    <a:pt x="62266" y="81288"/>
                  </a:cubicBezTo>
                  <a:cubicBezTo>
                    <a:pt x="62220" y="81635"/>
                    <a:pt x="62184" y="81897"/>
                    <a:pt x="62138" y="82238"/>
                  </a:cubicBezTo>
                  <a:lnTo>
                    <a:pt x="55590" y="79203"/>
                  </a:lnTo>
                  <a:cubicBezTo>
                    <a:pt x="55742" y="78372"/>
                    <a:pt x="55900" y="77499"/>
                    <a:pt x="56060" y="76627"/>
                  </a:cubicBezTo>
                  <a:lnTo>
                    <a:pt x="55894" y="76580"/>
                  </a:lnTo>
                  <a:cubicBezTo>
                    <a:pt x="55680" y="77392"/>
                    <a:pt x="55465" y="78202"/>
                    <a:pt x="55199" y="79209"/>
                  </a:cubicBezTo>
                  <a:cubicBezTo>
                    <a:pt x="54840" y="78297"/>
                    <a:pt x="55389" y="77618"/>
                    <a:pt x="55130" y="76891"/>
                  </a:cubicBezTo>
                  <a:lnTo>
                    <a:pt x="55130" y="76891"/>
                  </a:lnTo>
                  <a:cubicBezTo>
                    <a:pt x="54984" y="77508"/>
                    <a:pt x="54838" y="78124"/>
                    <a:pt x="54666" y="78851"/>
                  </a:cubicBezTo>
                  <a:cubicBezTo>
                    <a:pt x="52005" y="77798"/>
                    <a:pt x="49401" y="76605"/>
                    <a:pt x="46847" y="75232"/>
                  </a:cubicBezTo>
                  <a:cubicBezTo>
                    <a:pt x="46860" y="74969"/>
                    <a:pt x="46873" y="74712"/>
                    <a:pt x="46885" y="74456"/>
                  </a:cubicBezTo>
                  <a:lnTo>
                    <a:pt x="46865" y="74441"/>
                  </a:lnTo>
                  <a:lnTo>
                    <a:pt x="46413" y="75002"/>
                  </a:lnTo>
                  <a:cubicBezTo>
                    <a:pt x="46293" y="74949"/>
                    <a:pt x="46172" y="74905"/>
                    <a:pt x="46060" y="74844"/>
                  </a:cubicBezTo>
                  <a:cubicBezTo>
                    <a:pt x="45944" y="74781"/>
                    <a:pt x="45838" y="74701"/>
                    <a:pt x="45699" y="74608"/>
                  </a:cubicBezTo>
                  <a:lnTo>
                    <a:pt x="46020" y="73472"/>
                  </a:lnTo>
                  <a:lnTo>
                    <a:pt x="45890" y="73416"/>
                  </a:lnTo>
                  <a:lnTo>
                    <a:pt x="45415" y="74390"/>
                  </a:lnTo>
                  <a:cubicBezTo>
                    <a:pt x="45397" y="74390"/>
                    <a:pt x="45380" y="74391"/>
                    <a:pt x="45362" y="74391"/>
                  </a:cubicBezTo>
                  <a:cubicBezTo>
                    <a:pt x="44812" y="74391"/>
                    <a:pt x="44679" y="74095"/>
                    <a:pt x="44844" y="73582"/>
                  </a:cubicBezTo>
                  <a:cubicBezTo>
                    <a:pt x="44961" y="73213"/>
                    <a:pt x="45081" y="72844"/>
                    <a:pt x="45028" y="72415"/>
                  </a:cubicBezTo>
                  <a:lnTo>
                    <a:pt x="45028" y="72415"/>
                  </a:lnTo>
                  <a:lnTo>
                    <a:pt x="44411" y="73863"/>
                  </a:lnTo>
                  <a:lnTo>
                    <a:pt x="23532" y="63406"/>
                  </a:lnTo>
                  <a:cubicBezTo>
                    <a:pt x="23547" y="63016"/>
                    <a:pt x="23566" y="62549"/>
                    <a:pt x="23584" y="62076"/>
                  </a:cubicBezTo>
                  <a:lnTo>
                    <a:pt x="23584" y="62076"/>
                  </a:lnTo>
                  <a:cubicBezTo>
                    <a:pt x="23450" y="62484"/>
                    <a:pt x="23314" y="62893"/>
                    <a:pt x="23181" y="63296"/>
                  </a:cubicBezTo>
                  <a:cubicBezTo>
                    <a:pt x="23138" y="63297"/>
                    <a:pt x="23092" y="63310"/>
                    <a:pt x="23051" y="63310"/>
                  </a:cubicBezTo>
                  <a:cubicBezTo>
                    <a:pt x="23033" y="63310"/>
                    <a:pt x="23017" y="63307"/>
                    <a:pt x="23002" y="63301"/>
                  </a:cubicBezTo>
                  <a:cubicBezTo>
                    <a:pt x="21791" y="62814"/>
                    <a:pt x="21620" y="62552"/>
                    <a:pt x="21813" y="61257"/>
                  </a:cubicBezTo>
                  <a:cubicBezTo>
                    <a:pt x="21925" y="60511"/>
                    <a:pt x="22116" y="59775"/>
                    <a:pt x="22193" y="59021"/>
                  </a:cubicBezTo>
                  <a:lnTo>
                    <a:pt x="22193" y="59021"/>
                  </a:lnTo>
                  <a:cubicBezTo>
                    <a:pt x="21653" y="60116"/>
                    <a:pt x="21473" y="61279"/>
                    <a:pt x="21580" y="62569"/>
                  </a:cubicBezTo>
                  <a:cubicBezTo>
                    <a:pt x="21337" y="62504"/>
                    <a:pt x="21150" y="62479"/>
                    <a:pt x="20984" y="62405"/>
                  </a:cubicBezTo>
                  <a:cubicBezTo>
                    <a:pt x="19425" y="61704"/>
                    <a:pt x="17869" y="60992"/>
                    <a:pt x="16312" y="60287"/>
                  </a:cubicBezTo>
                  <a:cubicBezTo>
                    <a:pt x="15408" y="59877"/>
                    <a:pt x="15414" y="59879"/>
                    <a:pt x="15515" y="58868"/>
                  </a:cubicBezTo>
                  <a:cubicBezTo>
                    <a:pt x="15546" y="58570"/>
                    <a:pt x="15520" y="58267"/>
                    <a:pt x="15520" y="57966"/>
                  </a:cubicBezTo>
                  <a:lnTo>
                    <a:pt x="15456" y="57920"/>
                  </a:lnTo>
                  <a:cubicBezTo>
                    <a:pt x="15332" y="58481"/>
                    <a:pt x="15207" y="59041"/>
                    <a:pt x="15070" y="59660"/>
                  </a:cubicBezTo>
                  <a:cubicBezTo>
                    <a:pt x="14575" y="59388"/>
                    <a:pt x="14592" y="58999"/>
                    <a:pt x="14615" y="58600"/>
                  </a:cubicBezTo>
                  <a:cubicBezTo>
                    <a:pt x="14645" y="58071"/>
                    <a:pt x="14661" y="57541"/>
                    <a:pt x="14683" y="57011"/>
                  </a:cubicBezTo>
                  <a:lnTo>
                    <a:pt x="14615" y="56960"/>
                  </a:lnTo>
                  <a:cubicBezTo>
                    <a:pt x="14489" y="57701"/>
                    <a:pt x="14364" y="58442"/>
                    <a:pt x="14222" y="59281"/>
                  </a:cubicBezTo>
                  <a:lnTo>
                    <a:pt x="12347" y="58462"/>
                  </a:lnTo>
                  <a:cubicBezTo>
                    <a:pt x="12112" y="57266"/>
                    <a:pt x="12472" y="56137"/>
                    <a:pt x="12616" y="54987"/>
                  </a:cubicBezTo>
                  <a:lnTo>
                    <a:pt x="12616" y="54987"/>
                  </a:lnTo>
                  <a:cubicBezTo>
                    <a:pt x="12017" y="55956"/>
                    <a:pt x="12049" y="57052"/>
                    <a:pt x="11981" y="58125"/>
                  </a:cubicBezTo>
                  <a:cubicBezTo>
                    <a:pt x="11105" y="57997"/>
                    <a:pt x="11009" y="57900"/>
                    <a:pt x="11099" y="57163"/>
                  </a:cubicBezTo>
                  <a:cubicBezTo>
                    <a:pt x="11166" y="56607"/>
                    <a:pt x="11262" y="56054"/>
                    <a:pt x="11346" y="55502"/>
                  </a:cubicBezTo>
                  <a:lnTo>
                    <a:pt x="11150" y="55471"/>
                  </a:lnTo>
                  <a:lnTo>
                    <a:pt x="10721" y="57695"/>
                  </a:lnTo>
                  <a:cubicBezTo>
                    <a:pt x="10694" y="57699"/>
                    <a:pt x="10643" y="57721"/>
                    <a:pt x="10597" y="57721"/>
                  </a:cubicBezTo>
                  <a:cubicBezTo>
                    <a:pt x="10584" y="57721"/>
                    <a:pt x="10572" y="57719"/>
                    <a:pt x="10561" y="57715"/>
                  </a:cubicBezTo>
                  <a:cubicBezTo>
                    <a:pt x="9118" y="57238"/>
                    <a:pt x="9112" y="57239"/>
                    <a:pt x="8789" y="55763"/>
                  </a:cubicBezTo>
                  <a:cubicBezTo>
                    <a:pt x="8696" y="55342"/>
                    <a:pt x="8659" y="54909"/>
                    <a:pt x="8574" y="54323"/>
                  </a:cubicBezTo>
                  <a:lnTo>
                    <a:pt x="8574" y="54323"/>
                  </a:lnTo>
                  <a:cubicBezTo>
                    <a:pt x="8228" y="55285"/>
                    <a:pt x="8771" y="56044"/>
                    <a:pt x="8702" y="56931"/>
                  </a:cubicBezTo>
                  <a:cubicBezTo>
                    <a:pt x="8074" y="56004"/>
                    <a:pt x="8456" y="54997"/>
                    <a:pt x="8028" y="54103"/>
                  </a:cubicBezTo>
                  <a:lnTo>
                    <a:pt x="8028" y="54103"/>
                  </a:lnTo>
                  <a:cubicBezTo>
                    <a:pt x="8031" y="54490"/>
                    <a:pt x="8027" y="54878"/>
                    <a:pt x="8038" y="55264"/>
                  </a:cubicBezTo>
                  <a:cubicBezTo>
                    <a:pt x="8052" y="55699"/>
                    <a:pt x="8079" y="56132"/>
                    <a:pt x="8100" y="56571"/>
                  </a:cubicBezTo>
                  <a:cubicBezTo>
                    <a:pt x="7641" y="56419"/>
                    <a:pt x="7641" y="56419"/>
                    <a:pt x="7283" y="54784"/>
                  </a:cubicBezTo>
                  <a:cubicBezTo>
                    <a:pt x="7266" y="55134"/>
                    <a:pt x="7249" y="55485"/>
                    <a:pt x="7232" y="55836"/>
                  </a:cubicBezTo>
                  <a:lnTo>
                    <a:pt x="7052" y="55913"/>
                  </a:lnTo>
                  <a:cubicBezTo>
                    <a:pt x="6911" y="55682"/>
                    <a:pt x="6734" y="55464"/>
                    <a:pt x="6635" y="55216"/>
                  </a:cubicBezTo>
                  <a:cubicBezTo>
                    <a:pt x="6034" y="53701"/>
                    <a:pt x="5834" y="52082"/>
                    <a:pt x="6286" y="50561"/>
                  </a:cubicBezTo>
                  <a:cubicBezTo>
                    <a:pt x="6714" y="49119"/>
                    <a:pt x="7191" y="47607"/>
                    <a:pt x="8423" y="46535"/>
                  </a:cubicBezTo>
                  <a:cubicBezTo>
                    <a:pt x="8650" y="46338"/>
                    <a:pt x="8859" y="46203"/>
                    <a:pt x="9080" y="46203"/>
                  </a:cubicBezTo>
                  <a:cubicBezTo>
                    <a:pt x="9242" y="46203"/>
                    <a:pt x="9411" y="46275"/>
                    <a:pt x="9597" y="46448"/>
                  </a:cubicBezTo>
                  <a:lnTo>
                    <a:pt x="10322" y="45367"/>
                  </a:lnTo>
                  <a:lnTo>
                    <a:pt x="10446" y="45393"/>
                  </a:lnTo>
                  <a:lnTo>
                    <a:pt x="10395" y="45794"/>
                  </a:lnTo>
                  <a:lnTo>
                    <a:pt x="10495" y="45880"/>
                  </a:lnTo>
                  <a:cubicBezTo>
                    <a:pt x="10941" y="45360"/>
                    <a:pt x="11613" y="45072"/>
                    <a:pt x="12328" y="45072"/>
                  </a:cubicBezTo>
                  <a:close/>
                  <a:moveTo>
                    <a:pt x="112019" y="59085"/>
                  </a:moveTo>
                  <a:cubicBezTo>
                    <a:pt x="112023" y="59085"/>
                    <a:pt x="112027" y="59086"/>
                    <a:pt x="112031" y="59087"/>
                  </a:cubicBezTo>
                  <a:cubicBezTo>
                    <a:pt x="112319" y="59167"/>
                    <a:pt x="112629" y="59220"/>
                    <a:pt x="112888" y="59362"/>
                  </a:cubicBezTo>
                  <a:cubicBezTo>
                    <a:pt x="113659" y="59782"/>
                    <a:pt x="113781" y="60588"/>
                    <a:pt x="113121" y="61154"/>
                  </a:cubicBezTo>
                  <a:cubicBezTo>
                    <a:pt x="112511" y="61678"/>
                    <a:pt x="111866" y="62186"/>
                    <a:pt x="111168" y="62577"/>
                  </a:cubicBezTo>
                  <a:cubicBezTo>
                    <a:pt x="108349" y="64152"/>
                    <a:pt x="105515" y="65694"/>
                    <a:pt x="102574" y="67046"/>
                  </a:cubicBezTo>
                  <a:cubicBezTo>
                    <a:pt x="100625" y="67942"/>
                    <a:pt x="98805" y="69121"/>
                    <a:pt x="96947" y="70210"/>
                  </a:cubicBezTo>
                  <a:cubicBezTo>
                    <a:pt x="95410" y="71113"/>
                    <a:pt x="93921" y="72097"/>
                    <a:pt x="92381" y="72996"/>
                  </a:cubicBezTo>
                  <a:cubicBezTo>
                    <a:pt x="88981" y="74981"/>
                    <a:pt x="85564" y="76925"/>
                    <a:pt x="82023" y="78663"/>
                  </a:cubicBezTo>
                  <a:cubicBezTo>
                    <a:pt x="78491" y="80397"/>
                    <a:pt x="75082" y="82382"/>
                    <a:pt x="71633" y="84280"/>
                  </a:cubicBezTo>
                  <a:cubicBezTo>
                    <a:pt x="70731" y="84776"/>
                    <a:pt x="69800" y="84959"/>
                    <a:pt x="68773" y="85052"/>
                  </a:cubicBezTo>
                  <a:cubicBezTo>
                    <a:pt x="68675" y="85061"/>
                    <a:pt x="68581" y="85065"/>
                    <a:pt x="68490" y="85065"/>
                  </a:cubicBezTo>
                  <a:cubicBezTo>
                    <a:pt x="67471" y="85065"/>
                    <a:pt x="66843" y="84533"/>
                    <a:pt x="66089" y="83902"/>
                  </a:cubicBezTo>
                  <a:cubicBezTo>
                    <a:pt x="64560" y="82620"/>
                    <a:pt x="64196" y="80970"/>
                    <a:pt x="64101" y="79135"/>
                  </a:cubicBezTo>
                  <a:cubicBezTo>
                    <a:pt x="64003" y="77268"/>
                    <a:pt x="64246" y="75452"/>
                    <a:pt x="64659" y="73634"/>
                  </a:cubicBezTo>
                  <a:cubicBezTo>
                    <a:pt x="64955" y="72329"/>
                    <a:pt x="65654" y="71460"/>
                    <a:pt x="66883" y="70987"/>
                  </a:cubicBezTo>
                  <a:cubicBezTo>
                    <a:pt x="69768" y="69874"/>
                    <a:pt x="72650" y="68749"/>
                    <a:pt x="75543" y="67653"/>
                  </a:cubicBezTo>
                  <a:cubicBezTo>
                    <a:pt x="75788" y="67560"/>
                    <a:pt x="75981" y="67511"/>
                    <a:pt x="76135" y="67511"/>
                  </a:cubicBezTo>
                  <a:cubicBezTo>
                    <a:pt x="76492" y="67511"/>
                    <a:pt x="76642" y="67777"/>
                    <a:pt x="76760" y="68381"/>
                  </a:cubicBezTo>
                  <a:cubicBezTo>
                    <a:pt x="76615" y="68869"/>
                    <a:pt x="76146" y="68835"/>
                    <a:pt x="75790" y="68983"/>
                  </a:cubicBezTo>
                  <a:cubicBezTo>
                    <a:pt x="75231" y="69266"/>
                    <a:pt x="74676" y="69561"/>
                    <a:pt x="74110" y="69828"/>
                  </a:cubicBezTo>
                  <a:cubicBezTo>
                    <a:pt x="72015" y="70819"/>
                    <a:pt x="69909" y="71787"/>
                    <a:pt x="67819" y="72791"/>
                  </a:cubicBezTo>
                  <a:cubicBezTo>
                    <a:pt x="66726" y="73315"/>
                    <a:pt x="66167" y="74216"/>
                    <a:pt x="66074" y="75434"/>
                  </a:cubicBezTo>
                  <a:cubicBezTo>
                    <a:pt x="65976" y="76705"/>
                    <a:pt x="65820" y="77973"/>
                    <a:pt x="65718" y="79244"/>
                  </a:cubicBezTo>
                  <a:cubicBezTo>
                    <a:pt x="65624" y="80412"/>
                    <a:pt x="66163" y="81408"/>
                    <a:pt x="66723" y="82354"/>
                  </a:cubicBezTo>
                  <a:cubicBezTo>
                    <a:pt x="67152" y="83078"/>
                    <a:pt x="67929" y="83503"/>
                    <a:pt x="68741" y="83503"/>
                  </a:cubicBezTo>
                  <a:cubicBezTo>
                    <a:pt x="68980" y="83503"/>
                    <a:pt x="69222" y="83466"/>
                    <a:pt x="69459" y="83390"/>
                  </a:cubicBezTo>
                  <a:cubicBezTo>
                    <a:pt x="71008" y="82888"/>
                    <a:pt x="72563" y="82362"/>
                    <a:pt x="74037" y="81679"/>
                  </a:cubicBezTo>
                  <a:cubicBezTo>
                    <a:pt x="75837" y="80848"/>
                    <a:pt x="77560" y="79850"/>
                    <a:pt x="79308" y="78910"/>
                  </a:cubicBezTo>
                  <a:cubicBezTo>
                    <a:pt x="79894" y="78595"/>
                    <a:pt x="80487" y="78318"/>
                    <a:pt x="80923" y="77744"/>
                  </a:cubicBezTo>
                  <a:cubicBezTo>
                    <a:pt x="81187" y="77398"/>
                    <a:pt x="81701" y="77236"/>
                    <a:pt x="82111" y="77008"/>
                  </a:cubicBezTo>
                  <a:cubicBezTo>
                    <a:pt x="85965" y="74871"/>
                    <a:pt x="89812" y="72722"/>
                    <a:pt x="93678" y="70608"/>
                  </a:cubicBezTo>
                  <a:cubicBezTo>
                    <a:pt x="95657" y="69526"/>
                    <a:pt x="97672" y="68514"/>
                    <a:pt x="99663" y="67457"/>
                  </a:cubicBezTo>
                  <a:cubicBezTo>
                    <a:pt x="100525" y="67001"/>
                    <a:pt x="101392" y="66549"/>
                    <a:pt x="102218" y="66032"/>
                  </a:cubicBezTo>
                  <a:cubicBezTo>
                    <a:pt x="104811" y="64404"/>
                    <a:pt x="107698" y="63349"/>
                    <a:pt x="110345" y="61829"/>
                  </a:cubicBezTo>
                  <a:cubicBezTo>
                    <a:pt x="110432" y="61779"/>
                    <a:pt x="110521" y="61712"/>
                    <a:pt x="110616" y="61697"/>
                  </a:cubicBezTo>
                  <a:cubicBezTo>
                    <a:pt x="111727" y="61536"/>
                    <a:pt x="112365" y="60928"/>
                    <a:pt x="112412" y="59702"/>
                  </a:cubicBezTo>
                  <a:lnTo>
                    <a:pt x="111805" y="59198"/>
                  </a:lnTo>
                  <a:cubicBezTo>
                    <a:pt x="111916" y="59140"/>
                    <a:pt x="111977" y="59085"/>
                    <a:pt x="112019" y="59085"/>
                  </a:cubicBezTo>
                  <a:close/>
                  <a:moveTo>
                    <a:pt x="86187" y="0"/>
                  </a:moveTo>
                  <a:cubicBezTo>
                    <a:pt x="84496" y="0"/>
                    <a:pt x="82818" y="190"/>
                    <a:pt x="81147" y="684"/>
                  </a:cubicBezTo>
                  <a:cubicBezTo>
                    <a:pt x="80577" y="853"/>
                    <a:pt x="80020" y="1129"/>
                    <a:pt x="79512" y="1446"/>
                  </a:cubicBezTo>
                  <a:cubicBezTo>
                    <a:pt x="77423" y="2750"/>
                    <a:pt x="75786" y="4524"/>
                    <a:pt x="74336" y="6493"/>
                  </a:cubicBezTo>
                  <a:cubicBezTo>
                    <a:pt x="74090" y="6828"/>
                    <a:pt x="73730" y="7078"/>
                    <a:pt x="73419" y="7364"/>
                  </a:cubicBezTo>
                  <a:lnTo>
                    <a:pt x="73419" y="7364"/>
                  </a:lnTo>
                  <a:cubicBezTo>
                    <a:pt x="73210" y="6231"/>
                    <a:pt x="72409" y="5461"/>
                    <a:pt x="71563" y="4866"/>
                  </a:cubicBezTo>
                  <a:cubicBezTo>
                    <a:pt x="69645" y="3520"/>
                    <a:pt x="67499" y="2582"/>
                    <a:pt x="65158" y="2292"/>
                  </a:cubicBezTo>
                  <a:cubicBezTo>
                    <a:pt x="63561" y="2094"/>
                    <a:pt x="61933" y="2147"/>
                    <a:pt x="60322" y="2045"/>
                  </a:cubicBezTo>
                  <a:cubicBezTo>
                    <a:pt x="59743" y="2009"/>
                    <a:pt x="59166" y="1992"/>
                    <a:pt x="58590" y="1992"/>
                  </a:cubicBezTo>
                  <a:cubicBezTo>
                    <a:pt x="55556" y="1992"/>
                    <a:pt x="52558" y="2454"/>
                    <a:pt x="49569" y="2915"/>
                  </a:cubicBezTo>
                  <a:cubicBezTo>
                    <a:pt x="45745" y="3505"/>
                    <a:pt x="41949" y="4275"/>
                    <a:pt x="38139" y="4953"/>
                  </a:cubicBezTo>
                  <a:cubicBezTo>
                    <a:pt x="36286" y="5284"/>
                    <a:pt x="34425" y="5576"/>
                    <a:pt x="32573" y="5914"/>
                  </a:cubicBezTo>
                  <a:cubicBezTo>
                    <a:pt x="32339" y="5957"/>
                    <a:pt x="32126" y="6154"/>
                    <a:pt x="31919" y="6302"/>
                  </a:cubicBezTo>
                  <a:cubicBezTo>
                    <a:pt x="31708" y="6453"/>
                    <a:pt x="31522" y="6766"/>
                    <a:pt x="31319" y="6772"/>
                  </a:cubicBezTo>
                  <a:cubicBezTo>
                    <a:pt x="30682" y="6791"/>
                    <a:pt x="30251" y="7138"/>
                    <a:pt x="29826" y="7522"/>
                  </a:cubicBezTo>
                  <a:cubicBezTo>
                    <a:pt x="29330" y="7971"/>
                    <a:pt x="28894" y="8498"/>
                    <a:pt x="28355" y="8884"/>
                  </a:cubicBezTo>
                  <a:cubicBezTo>
                    <a:pt x="26549" y="10177"/>
                    <a:pt x="24717" y="11432"/>
                    <a:pt x="22880" y="12682"/>
                  </a:cubicBezTo>
                  <a:cubicBezTo>
                    <a:pt x="21841" y="13390"/>
                    <a:pt x="20761" y="14015"/>
                    <a:pt x="20197" y="15248"/>
                  </a:cubicBezTo>
                  <a:cubicBezTo>
                    <a:pt x="19922" y="15848"/>
                    <a:pt x="19440" y="16356"/>
                    <a:pt x="19030" y="16891"/>
                  </a:cubicBezTo>
                  <a:cubicBezTo>
                    <a:pt x="18374" y="17746"/>
                    <a:pt x="17668" y="18563"/>
                    <a:pt x="17042" y="19440"/>
                  </a:cubicBezTo>
                  <a:cubicBezTo>
                    <a:pt x="14792" y="22592"/>
                    <a:pt x="12569" y="25763"/>
                    <a:pt x="10332" y="28925"/>
                  </a:cubicBezTo>
                  <a:cubicBezTo>
                    <a:pt x="7177" y="33375"/>
                    <a:pt x="4025" y="37829"/>
                    <a:pt x="877" y="42284"/>
                  </a:cubicBezTo>
                  <a:cubicBezTo>
                    <a:pt x="646" y="42613"/>
                    <a:pt x="422" y="42957"/>
                    <a:pt x="263" y="43325"/>
                  </a:cubicBezTo>
                  <a:cubicBezTo>
                    <a:pt x="0" y="43939"/>
                    <a:pt x="142" y="44376"/>
                    <a:pt x="754" y="44625"/>
                  </a:cubicBezTo>
                  <a:cubicBezTo>
                    <a:pt x="1243" y="44824"/>
                    <a:pt x="1789" y="45015"/>
                    <a:pt x="2305" y="45015"/>
                  </a:cubicBezTo>
                  <a:cubicBezTo>
                    <a:pt x="2334" y="45015"/>
                    <a:pt x="2362" y="45015"/>
                    <a:pt x="2390" y="45013"/>
                  </a:cubicBezTo>
                  <a:cubicBezTo>
                    <a:pt x="3967" y="44950"/>
                    <a:pt x="5540" y="44768"/>
                    <a:pt x="7115" y="44641"/>
                  </a:cubicBezTo>
                  <a:cubicBezTo>
                    <a:pt x="7628" y="44600"/>
                    <a:pt x="8143" y="44589"/>
                    <a:pt x="8518" y="44571"/>
                  </a:cubicBezTo>
                  <a:lnTo>
                    <a:pt x="8518" y="44571"/>
                  </a:lnTo>
                  <a:cubicBezTo>
                    <a:pt x="8234" y="44958"/>
                    <a:pt x="7941" y="45367"/>
                    <a:pt x="7637" y="45768"/>
                  </a:cubicBezTo>
                  <a:cubicBezTo>
                    <a:pt x="5645" y="48402"/>
                    <a:pt x="5375" y="51367"/>
                    <a:pt x="5928" y="54501"/>
                  </a:cubicBezTo>
                  <a:cubicBezTo>
                    <a:pt x="6109" y="55521"/>
                    <a:pt x="6604" y="56317"/>
                    <a:pt x="7482" y="56865"/>
                  </a:cubicBezTo>
                  <a:cubicBezTo>
                    <a:pt x="7765" y="57044"/>
                    <a:pt x="8062" y="57199"/>
                    <a:pt x="8371" y="57328"/>
                  </a:cubicBezTo>
                  <a:cubicBezTo>
                    <a:pt x="9491" y="57791"/>
                    <a:pt x="10635" y="58200"/>
                    <a:pt x="11739" y="58696"/>
                  </a:cubicBezTo>
                  <a:cubicBezTo>
                    <a:pt x="15054" y="60184"/>
                    <a:pt x="18343" y="61738"/>
                    <a:pt x="21668" y="63205"/>
                  </a:cubicBezTo>
                  <a:cubicBezTo>
                    <a:pt x="29065" y="66472"/>
                    <a:pt x="36251" y="70165"/>
                    <a:pt x="43404" y="73921"/>
                  </a:cubicBezTo>
                  <a:cubicBezTo>
                    <a:pt x="47013" y="75815"/>
                    <a:pt x="50652" y="77637"/>
                    <a:pt x="54420" y="79201"/>
                  </a:cubicBezTo>
                  <a:cubicBezTo>
                    <a:pt x="58492" y="80892"/>
                    <a:pt x="62514" y="82695"/>
                    <a:pt x="66367" y="84856"/>
                  </a:cubicBezTo>
                  <a:cubicBezTo>
                    <a:pt x="67019" y="85221"/>
                    <a:pt x="67815" y="85498"/>
                    <a:pt x="68548" y="85507"/>
                  </a:cubicBezTo>
                  <a:cubicBezTo>
                    <a:pt x="68569" y="85508"/>
                    <a:pt x="68591" y="85508"/>
                    <a:pt x="68613" y="85508"/>
                  </a:cubicBezTo>
                  <a:cubicBezTo>
                    <a:pt x="69685" y="85508"/>
                    <a:pt x="70723" y="85182"/>
                    <a:pt x="71697" y="84626"/>
                  </a:cubicBezTo>
                  <a:cubicBezTo>
                    <a:pt x="73742" y="83459"/>
                    <a:pt x="75824" y="82357"/>
                    <a:pt x="77904" y="81252"/>
                  </a:cubicBezTo>
                  <a:cubicBezTo>
                    <a:pt x="83135" y="78474"/>
                    <a:pt x="88478" y="75907"/>
                    <a:pt x="93531" y="72802"/>
                  </a:cubicBezTo>
                  <a:cubicBezTo>
                    <a:pt x="94678" y="72098"/>
                    <a:pt x="95817" y="71380"/>
                    <a:pt x="96978" y="70700"/>
                  </a:cubicBezTo>
                  <a:cubicBezTo>
                    <a:pt x="98866" y="69596"/>
                    <a:pt x="100705" y="68381"/>
                    <a:pt x="102680" y="67463"/>
                  </a:cubicBezTo>
                  <a:cubicBezTo>
                    <a:pt x="105584" y="66113"/>
                    <a:pt x="108401" y="64610"/>
                    <a:pt x="111184" y="63039"/>
                  </a:cubicBezTo>
                  <a:cubicBezTo>
                    <a:pt x="111997" y="62579"/>
                    <a:pt x="112752" y="61994"/>
                    <a:pt x="113469" y="61390"/>
                  </a:cubicBezTo>
                  <a:cubicBezTo>
                    <a:pt x="114161" y="60809"/>
                    <a:pt x="114207" y="60502"/>
                    <a:pt x="113773" y="59721"/>
                  </a:cubicBezTo>
                  <a:cubicBezTo>
                    <a:pt x="113593" y="59398"/>
                    <a:pt x="113252" y="59103"/>
                    <a:pt x="112914" y="58945"/>
                  </a:cubicBezTo>
                  <a:cubicBezTo>
                    <a:pt x="112501" y="58754"/>
                    <a:pt x="112014" y="58720"/>
                    <a:pt x="111459" y="58596"/>
                  </a:cubicBezTo>
                  <a:cubicBezTo>
                    <a:pt x="111407" y="58271"/>
                    <a:pt x="111315" y="57919"/>
                    <a:pt x="111300" y="57563"/>
                  </a:cubicBezTo>
                  <a:cubicBezTo>
                    <a:pt x="111241" y="56061"/>
                    <a:pt x="111675" y="54638"/>
                    <a:pt x="112000" y="53194"/>
                  </a:cubicBezTo>
                  <a:cubicBezTo>
                    <a:pt x="112127" y="52636"/>
                    <a:pt x="112321" y="52207"/>
                    <a:pt x="112817" y="51888"/>
                  </a:cubicBezTo>
                  <a:cubicBezTo>
                    <a:pt x="113148" y="51674"/>
                    <a:pt x="113438" y="51366"/>
                    <a:pt x="113683" y="51050"/>
                  </a:cubicBezTo>
                  <a:cubicBezTo>
                    <a:pt x="114145" y="50453"/>
                    <a:pt x="114100" y="50114"/>
                    <a:pt x="113568" y="49554"/>
                  </a:cubicBezTo>
                  <a:cubicBezTo>
                    <a:pt x="113456" y="49437"/>
                    <a:pt x="113339" y="49323"/>
                    <a:pt x="113198" y="49183"/>
                  </a:cubicBezTo>
                  <a:lnTo>
                    <a:pt x="113472" y="48379"/>
                  </a:lnTo>
                  <a:cubicBezTo>
                    <a:pt x="114201" y="48409"/>
                    <a:pt x="114837" y="48436"/>
                    <a:pt x="115474" y="48464"/>
                  </a:cubicBezTo>
                  <a:cubicBezTo>
                    <a:pt x="116146" y="48493"/>
                    <a:pt x="116818" y="48513"/>
                    <a:pt x="117489" y="48561"/>
                  </a:cubicBezTo>
                  <a:cubicBezTo>
                    <a:pt x="118395" y="48627"/>
                    <a:pt x="119298" y="48779"/>
                    <a:pt x="120203" y="48781"/>
                  </a:cubicBezTo>
                  <a:cubicBezTo>
                    <a:pt x="120209" y="48781"/>
                    <a:pt x="120215" y="48781"/>
                    <a:pt x="120221" y="48781"/>
                  </a:cubicBezTo>
                  <a:cubicBezTo>
                    <a:pt x="121726" y="48781"/>
                    <a:pt x="122436" y="48345"/>
                    <a:pt x="122641" y="46965"/>
                  </a:cubicBezTo>
                  <a:cubicBezTo>
                    <a:pt x="122651" y="46899"/>
                    <a:pt x="122665" y="46832"/>
                    <a:pt x="122681" y="46766"/>
                  </a:cubicBezTo>
                  <a:cubicBezTo>
                    <a:pt x="123006" y="45427"/>
                    <a:pt x="123196" y="44033"/>
                    <a:pt x="123696" y="42761"/>
                  </a:cubicBezTo>
                  <a:cubicBezTo>
                    <a:pt x="124184" y="41521"/>
                    <a:pt x="124481" y="40262"/>
                    <a:pt x="124674" y="38970"/>
                  </a:cubicBezTo>
                  <a:cubicBezTo>
                    <a:pt x="125346" y="34471"/>
                    <a:pt x="126304" y="30039"/>
                    <a:pt x="127585" y="25670"/>
                  </a:cubicBezTo>
                  <a:cubicBezTo>
                    <a:pt x="128303" y="23220"/>
                    <a:pt x="128876" y="20725"/>
                    <a:pt x="129473" y="18241"/>
                  </a:cubicBezTo>
                  <a:cubicBezTo>
                    <a:pt x="129695" y="17312"/>
                    <a:pt x="129414" y="17011"/>
                    <a:pt x="128488" y="17011"/>
                  </a:cubicBezTo>
                  <a:cubicBezTo>
                    <a:pt x="128478" y="17011"/>
                    <a:pt x="128467" y="17011"/>
                    <a:pt x="128457" y="17011"/>
                  </a:cubicBezTo>
                  <a:cubicBezTo>
                    <a:pt x="128322" y="17012"/>
                    <a:pt x="128183" y="17010"/>
                    <a:pt x="128055" y="17046"/>
                  </a:cubicBezTo>
                  <a:cubicBezTo>
                    <a:pt x="127947" y="17077"/>
                    <a:pt x="127844" y="17090"/>
                    <a:pt x="127744" y="17090"/>
                  </a:cubicBezTo>
                  <a:cubicBezTo>
                    <a:pt x="127419" y="17090"/>
                    <a:pt x="127131" y="16947"/>
                    <a:pt x="126819" y="16789"/>
                  </a:cubicBezTo>
                  <a:cubicBezTo>
                    <a:pt x="124951" y="15841"/>
                    <a:pt x="123536" y="14342"/>
                    <a:pt x="122039" y="12942"/>
                  </a:cubicBezTo>
                  <a:cubicBezTo>
                    <a:pt x="121723" y="12647"/>
                    <a:pt x="121356" y="12344"/>
                    <a:pt x="121189" y="11967"/>
                  </a:cubicBezTo>
                  <a:cubicBezTo>
                    <a:pt x="120730" y="10920"/>
                    <a:pt x="119966" y="10135"/>
                    <a:pt x="119158" y="9376"/>
                  </a:cubicBezTo>
                  <a:cubicBezTo>
                    <a:pt x="118995" y="9222"/>
                    <a:pt x="118792" y="9023"/>
                    <a:pt x="118596" y="9008"/>
                  </a:cubicBezTo>
                  <a:cubicBezTo>
                    <a:pt x="118021" y="8964"/>
                    <a:pt x="117950" y="8571"/>
                    <a:pt x="117931" y="8159"/>
                  </a:cubicBezTo>
                  <a:cubicBezTo>
                    <a:pt x="117489" y="8047"/>
                    <a:pt x="117091" y="7970"/>
                    <a:pt x="116708" y="7849"/>
                  </a:cubicBezTo>
                  <a:cubicBezTo>
                    <a:pt x="112892" y="6643"/>
                    <a:pt x="109090" y="5394"/>
                    <a:pt x="105261" y="4229"/>
                  </a:cubicBezTo>
                  <a:cubicBezTo>
                    <a:pt x="100309" y="2721"/>
                    <a:pt x="95422" y="998"/>
                    <a:pt x="90243" y="303"/>
                  </a:cubicBezTo>
                  <a:cubicBezTo>
                    <a:pt x="88879" y="120"/>
                    <a:pt x="87529" y="0"/>
                    <a:pt x="86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129"/>
            <p:cNvSpPr/>
            <p:nvPr/>
          </p:nvSpPr>
          <p:spPr>
            <a:xfrm>
              <a:off x="3733525" y="3291775"/>
              <a:ext cx="100750" cy="37700"/>
            </a:xfrm>
            <a:custGeom>
              <a:avLst/>
              <a:gdLst/>
              <a:ahLst/>
              <a:cxnLst/>
              <a:rect l="l" t="t" r="r" b="b"/>
              <a:pathLst>
                <a:path w="4030" h="1508" extrusionOk="0">
                  <a:moveTo>
                    <a:pt x="4030" y="0"/>
                  </a:moveTo>
                  <a:cubicBezTo>
                    <a:pt x="2690" y="462"/>
                    <a:pt x="1351" y="928"/>
                    <a:pt x="14" y="1398"/>
                  </a:cubicBezTo>
                  <a:cubicBezTo>
                    <a:pt x="1" y="1402"/>
                    <a:pt x="12" y="1479"/>
                    <a:pt x="12" y="1507"/>
                  </a:cubicBezTo>
                  <a:lnTo>
                    <a:pt x="3059" y="602"/>
                  </a:lnTo>
                  <a:cubicBezTo>
                    <a:pt x="3416" y="454"/>
                    <a:pt x="3885" y="488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129"/>
            <p:cNvSpPr/>
            <p:nvPr/>
          </p:nvSpPr>
          <p:spPr>
            <a:xfrm>
              <a:off x="2125975" y="2422900"/>
              <a:ext cx="26275" cy="44275"/>
            </a:xfrm>
            <a:custGeom>
              <a:avLst/>
              <a:gdLst/>
              <a:ahLst/>
              <a:cxnLst/>
              <a:rect l="l" t="t" r="r" b="b"/>
              <a:pathLst>
                <a:path w="1051" h="1771" extrusionOk="0">
                  <a:moveTo>
                    <a:pt x="963" y="0"/>
                  </a:moveTo>
                  <a:lnTo>
                    <a:pt x="1" y="1770"/>
                  </a:lnTo>
                  <a:lnTo>
                    <a:pt x="1050" y="534"/>
                  </a:lnTo>
                  <a:cubicBezTo>
                    <a:pt x="1031" y="416"/>
                    <a:pt x="1012" y="299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129"/>
            <p:cNvSpPr/>
            <p:nvPr/>
          </p:nvSpPr>
          <p:spPr>
            <a:xfrm>
              <a:off x="2451225" y="2010150"/>
              <a:ext cx="19850" cy="25025"/>
            </a:xfrm>
            <a:custGeom>
              <a:avLst/>
              <a:gdLst/>
              <a:ahLst/>
              <a:cxnLst/>
              <a:rect l="l" t="t" r="r" b="b"/>
              <a:pathLst>
                <a:path w="794" h="1001" extrusionOk="0">
                  <a:moveTo>
                    <a:pt x="793" y="0"/>
                  </a:moveTo>
                  <a:lnTo>
                    <a:pt x="1" y="882"/>
                  </a:lnTo>
                  <a:lnTo>
                    <a:pt x="130" y="1000"/>
                  </a:lnTo>
                  <a:lnTo>
                    <a:pt x="433" y="808"/>
                  </a:lnTo>
                  <a:cubicBezTo>
                    <a:pt x="553" y="685"/>
                    <a:pt x="673" y="562"/>
                    <a:pt x="793" y="438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129"/>
            <p:cNvSpPr/>
            <p:nvPr/>
          </p:nvSpPr>
          <p:spPr>
            <a:xfrm>
              <a:off x="3013825" y="2677300"/>
              <a:ext cx="18700" cy="15025"/>
            </a:xfrm>
            <a:custGeom>
              <a:avLst/>
              <a:gdLst/>
              <a:ahLst/>
              <a:cxnLst/>
              <a:rect l="l" t="t" r="r" b="b"/>
              <a:pathLst>
                <a:path w="748" h="601" extrusionOk="0">
                  <a:moveTo>
                    <a:pt x="280" y="1"/>
                  </a:moveTo>
                  <a:cubicBezTo>
                    <a:pt x="201" y="1"/>
                    <a:pt x="108" y="26"/>
                    <a:pt x="0" y="86"/>
                  </a:cubicBezTo>
                  <a:lnTo>
                    <a:pt x="568" y="600"/>
                  </a:lnTo>
                  <a:cubicBezTo>
                    <a:pt x="628" y="548"/>
                    <a:pt x="748" y="470"/>
                    <a:pt x="739" y="449"/>
                  </a:cubicBezTo>
                  <a:cubicBezTo>
                    <a:pt x="633" y="212"/>
                    <a:pt x="50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129"/>
            <p:cNvSpPr/>
            <p:nvPr/>
          </p:nvSpPr>
          <p:spPr>
            <a:xfrm>
              <a:off x="2921250" y="2699800"/>
              <a:ext cx="12625" cy="26350"/>
            </a:xfrm>
            <a:custGeom>
              <a:avLst/>
              <a:gdLst/>
              <a:ahLst/>
              <a:cxnLst/>
              <a:rect l="l" t="t" r="r" b="b"/>
              <a:pathLst>
                <a:path w="505" h="1054" extrusionOk="0">
                  <a:moveTo>
                    <a:pt x="504" y="0"/>
                  </a:moveTo>
                  <a:lnTo>
                    <a:pt x="504" y="0"/>
                  </a:lnTo>
                  <a:cubicBezTo>
                    <a:pt x="338" y="278"/>
                    <a:pt x="163" y="552"/>
                    <a:pt x="16" y="838"/>
                  </a:cubicBezTo>
                  <a:cubicBezTo>
                    <a:pt x="0" y="869"/>
                    <a:pt x="142" y="980"/>
                    <a:pt x="210" y="1053"/>
                  </a:cubicBezTo>
                  <a:cubicBezTo>
                    <a:pt x="308" y="702"/>
                    <a:pt x="407" y="351"/>
                    <a:pt x="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129"/>
            <p:cNvSpPr/>
            <p:nvPr/>
          </p:nvSpPr>
          <p:spPr>
            <a:xfrm>
              <a:off x="3150325" y="2672700"/>
              <a:ext cx="23000" cy="17650"/>
            </a:xfrm>
            <a:custGeom>
              <a:avLst/>
              <a:gdLst/>
              <a:ahLst/>
              <a:cxnLst/>
              <a:rect l="l" t="t" r="r" b="b"/>
              <a:pathLst>
                <a:path w="920" h="706" extrusionOk="0">
                  <a:moveTo>
                    <a:pt x="342" y="0"/>
                  </a:moveTo>
                  <a:lnTo>
                    <a:pt x="1" y="204"/>
                  </a:lnTo>
                  <a:lnTo>
                    <a:pt x="920" y="706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129"/>
            <p:cNvSpPr/>
            <p:nvPr/>
          </p:nvSpPr>
          <p:spPr>
            <a:xfrm>
              <a:off x="4897225" y="2664000"/>
              <a:ext cx="10575" cy="35200"/>
            </a:xfrm>
            <a:custGeom>
              <a:avLst/>
              <a:gdLst/>
              <a:ahLst/>
              <a:cxnLst/>
              <a:rect l="l" t="t" r="r" b="b"/>
              <a:pathLst>
                <a:path w="423" h="1408" extrusionOk="0">
                  <a:moveTo>
                    <a:pt x="351" y="1"/>
                  </a:moveTo>
                  <a:lnTo>
                    <a:pt x="1" y="573"/>
                  </a:lnTo>
                  <a:lnTo>
                    <a:pt x="77" y="1407"/>
                  </a:lnTo>
                  <a:cubicBezTo>
                    <a:pt x="319" y="1000"/>
                    <a:pt x="422" y="569"/>
                    <a:pt x="3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129"/>
            <p:cNvSpPr/>
            <p:nvPr/>
          </p:nvSpPr>
          <p:spPr>
            <a:xfrm>
              <a:off x="3620350" y="1886125"/>
              <a:ext cx="35050" cy="64150"/>
            </a:xfrm>
            <a:custGeom>
              <a:avLst/>
              <a:gdLst/>
              <a:ahLst/>
              <a:cxnLst/>
              <a:rect l="l" t="t" r="r" b="b"/>
              <a:pathLst>
                <a:path w="1402" h="2566" extrusionOk="0">
                  <a:moveTo>
                    <a:pt x="1307" y="0"/>
                  </a:moveTo>
                  <a:lnTo>
                    <a:pt x="0" y="2479"/>
                  </a:lnTo>
                  <a:lnTo>
                    <a:pt x="101" y="2565"/>
                  </a:lnTo>
                  <a:lnTo>
                    <a:pt x="1401" y="76"/>
                  </a:lnTo>
                  <a:cubicBezTo>
                    <a:pt x="1370" y="50"/>
                    <a:pt x="1339" y="25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129"/>
            <p:cNvSpPr/>
            <p:nvPr/>
          </p:nvSpPr>
          <p:spPr>
            <a:xfrm>
              <a:off x="2709250" y="2310150"/>
              <a:ext cx="24625" cy="55500"/>
            </a:xfrm>
            <a:custGeom>
              <a:avLst/>
              <a:gdLst/>
              <a:ahLst/>
              <a:cxnLst/>
              <a:rect l="l" t="t" r="r" b="b"/>
              <a:pathLst>
                <a:path w="985" h="2220" extrusionOk="0">
                  <a:moveTo>
                    <a:pt x="984" y="0"/>
                  </a:moveTo>
                  <a:cubicBezTo>
                    <a:pt x="426" y="643"/>
                    <a:pt x="0" y="1342"/>
                    <a:pt x="0" y="2219"/>
                  </a:cubicBezTo>
                  <a:lnTo>
                    <a:pt x="9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129"/>
            <p:cNvSpPr/>
            <p:nvPr/>
          </p:nvSpPr>
          <p:spPr>
            <a:xfrm>
              <a:off x="3471800" y="2139625"/>
              <a:ext cx="28725" cy="53175"/>
            </a:xfrm>
            <a:custGeom>
              <a:avLst/>
              <a:gdLst/>
              <a:ahLst/>
              <a:cxnLst/>
              <a:rect l="l" t="t" r="r" b="b"/>
              <a:pathLst>
                <a:path w="1149" h="2127" extrusionOk="0">
                  <a:moveTo>
                    <a:pt x="910" y="1"/>
                  </a:moveTo>
                  <a:lnTo>
                    <a:pt x="1" y="2041"/>
                  </a:lnTo>
                  <a:lnTo>
                    <a:pt x="192" y="2126"/>
                  </a:lnTo>
                  <a:cubicBezTo>
                    <a:pt x="511" y="1450"/>
                    <a:pt x="831" y="773"/>
                    <a:pt x="1149" y="97"/>
                  </a:cubicBezTo>
                  <a:lnTo>
                    <a:pt x="9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129"/>
            <p:cNvSpPr/>
            <p:nvPr/>
          </p:nvSpPr>
          <p:spPr>
            <a:xfrm>
              <a:off x="2729200" y="2299575"/>
              <a:ext cx="24400" cy="50025"/>
            </a:xfrm>
            <a:custGeom>
              <a:avLst/>
              <a:gdLst/>
              <a:ahLst/>
              <a:cxnLst/>
              <a:rect l="l" t="t" r="r" b="b"/>
              <a:pathLst>
                <a:path w="976" h="2001" extrusionOk="0">
                  <a:moveTo>
                    <a:pt x="783" y="1"/>
                  </a:moveTo>
                  <a:cubicBezTo>
                    <a:pt x="521" y="640"/>
                    <a:pt x="261" y="1281"/>
                    <a:pt x="0" y="1922"/>
                  </a:cubicBezTo>
                  <a:lnTo>
                    <a:pt x="201" y="2000"/>
                  </a:lnTo>
                  <a:lnTo>
                    <a:pt x="975" y="75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129"/>
            <p:cNvSpPr/>
            <p:nvPr/>
          </p:nvSpPr>
          <p:spPr>
            <a:xfrm>
              <a:off x="3365200" y="2372700"/>
              <a:ext cx="23875" cy="46225"/>
            </a:xfrm>
            <a:custGeom>
              <a:avLst/>
              <a:gdLst/>
              <a:ahLst/>
              <a:cxnLst/>
              <a:rect l="l" t="t" r="r" b="b"/>
              <a:pathLst>
                <a:path w="955" h="1849" extrusionOk="0">
                  <a:moveTo>
                    <a:pt x="761" y="1"/>
                  </a:moveTo>
                  <a:lnTo>
                    <a:pt x="0" y="1770"/>
                  </a:lnTo>
                  <a:lnTo>
                    <a:pt x="213" y="1849"/>
                  </a:lnTo>
                  <a:lnTo>
                    <a:pt x="955" y="80"/>
                  </a:lnTo>
                  <a:lnTo>
                    <a:pt x="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129"/>
            <p:cNvSpPr/>
            <p:nvPr/>
          </p:nvSpPr>
          <p:spPr>
            <a:xfrm>
              <a:off x="3382850" y="1687775"/>
              <a:ext cx="19725" cy="46300"/>
            </a:xfrm>
            <a:custGeom>
              <a:avLst/>
              <a:gdLst/>
              <a:ahLst/>
              <a:cxnLst/>
              <a:rect l="l" t="t" r="r" b="b"/>
              <a:pathLst>
                <a:path w="789" h="1852" extrusionOk="0">
                  <a:moveTo>
                    <a:pt x="764" y="1"/>
                  </a:moveTo>
                  <a:lnTo>
                    <a:pt x="764" y="1"/>
                  </a:lnTo>
                  <a:cubicBezTo>
                    <a:pt x="509" y="600"/>
                    <a:pt x="256" y="1198"/>
                    <a:pt x="1" y="1796"/>
                  </a:cubicBezTo>
                  <a:lnTo>
                    <a:pt x="71" y="1851"/>
                  </a:lnTo>
                  <a:cubicBezTo>
                    <a:pt x="493" y="1318"/>
                    <a:pt x="789" y="730"/>
                    <a:pt x="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129"/>
            <p:cNvSpPr/>
            <p:nvPr/>
          </p:nvSpPr>
          <p:spPr>
            <a:xfrm>
              <a:off x="3619625" y="1871700"/>
              <a:ext cx="19250" cy="36375"/>
            </a:xfrm>
            <a:custGeom>
              <a:avLst/>
              <a:gdLst/>
              <a:ahLst/>
              <a:cxnLst/>
              <a:rect l="l" t="t" r="r" b="b"/>
              <a:pathLst>
                <a:path w="770" h="1455" extrusionOk="0">
                  <a:moveTo>
                    <a:pt x="601" y="1"/>
                  </a:moveTo>
                  <a:lnTo>
                    <a:pt x="1" y="1318"/>
                  </a:lnTo>
                  <a:lnTo>
                    <a:pt x="204" y="1455"/>
                  </a:lnTo>
                  <a:cubicBezTo>
                    <a:pt x="393" y="994"/>
                    <a:pt x="582" y="532"/>
                    <a:pt x="770" y="71"/>
                  </a:cubicBezTo>
                  <a:lnTo>
                    <a:pt x="6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129"/>
            <p:cNvSpPr/>
            <p:nvPr/>
          </p:nvSpPr>
          <p:spPr>
            <a:xfrm>
              <a:off x="2351200" y="2229700"/>
              <a:ext cx="25950" cy="35450"/>
            </a:xfrm>
            <a:custGeom>
              <a:avLst/>
              <a:gdLst/>
              <a:ahLst/>
              <a:cxnLst/>
              <a:rect l="l" t="t" r="r" b="b"/>
              <a:pathLst>
                <a:path w="1038" h="1418" extrusionOk="0">
                  <a:moveTo>
                    <a:pt x="820" y="1"/>
                  </a:moveTo>
                  <a:lnTo>
                    <a:pt x="1" y="1377"/>
                  </a:lnTo>
                  <a:lnTo>
                    <a:pt x="53" y="1418"/>
                  </a:lnTo>
                  <a:cubicBezTo>
                    <a:pt x="380" y="994"/>
                    <a:pt x="709" y="571"/>
                    <a:pt x="1037" y="148"/>
                  </a:cubicBezTo>
                  <a:lnTo>
                    <a:pt x="8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129"/>
            <p:cNvSpPr/>
            <p:nvPr/>
          </p:nvSpPr>
          <p:spPr>
            <a:xfrm>
              <a:off x="3341100" y="1768500"/>
              <a:ext cx="24800" cy="43625"/>
            </a:xfrm>
            <a:custGeom>
              <a:avLst/>
              <a:gdLst/>
              <a:ahLst/>
              <a:cxnLst/>
              <a:rect l="l" t="t" r="r" b="b"/>
              <a:pathLst>
                <a:path w="992" h="1745" extrusionOk="0">
                  <a:moveTo>
                    <a:pt x="905" y="0"/>
                  </a:moveTo>
                  <a:lnTo>
                    <a:pt x="1" y="1685"/>
                  </a:lnTo>
                  <a:lnTo>
                    <a:pt x="73" y="1744"/>
                  </a:lnTo>
                  <a:lnTo>
                    <a:pt x="991" y="68"/>
                  </a:lnTo>
                  <a:cubicBezTo>
                    <a:pt x="963" y="46"/>
                    <a:pt x="934" y="23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129"/>
            <p:cNvSpPr/>
            <p:nvPr/>
          </p:nvSpPr>
          <p:spPr>
            <a:xfrm>
              <a:off x="2839125" y="1743050"/>
              <a:ext cx="19700" cy="40700"/>
            </a:xfrm>
            <a:custGeom>
              <a:avLst/>
              <a:gdLst/>
              <a:ahLst/>
              <a:cxnLst/>
              <a:rect l="l" t="t" r="r" b="b"/>
              <a:pathLst>
                <a:path w="788" h="1628" extrusionOk="0">
                  <a:moveTo>
                    <a:pt x="713" y="0"/>
                  </a:moveTo>
                  <a:cubicBezTo>
                    <a:pt x="308" y="460"/>
                    <a:pt x="16" y="974"/>
                    <a:pt x="0" y="1627"/>
                  </a:cubicBezTo>
                  <a:lnTo>
                    <a:pt x="787" y="60"/>
                  </a:lnTo>
                  <a:lnTo>
                    <a:pt x="7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129"/>
            <p:cNvSpPr/>
            <p:nvPr/>
          </p:nvSpPr>
          <p:spPr>
            <a:xfrm>
              <a:off x="2817850" y="1733525"/>
              <a:ext cx="25425" cy="36500"/>
            </a:xfrm>
            <a:custGeom>
              <a:avLst/>
              <a:gdLst/>
              <a:ahLst/>
              <a:cxnLst/>
              <a:rect l="l" t="t" r="r" b="b"/>
              <a:pathLst>
                <a:path w="1017" h="1460" extrusionOk="0">
                  <a:moveTo>
                    <a:pt x="932" y="1"/>
                  </a:moveTo>
                  <a:lnTo>
                    <a:pt x="1" y="1318"/>
                  </a:lnTo>
                  <a:lnTo>
                    <a:pt x="226" y="1459"/>
                  </a:lnTo>
                  <a:lnTo>
                    <a:pt x="1017" y="70"/>
                  </a:lnTo>
                  <a:lnTo>
                    <a:pt x="9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129"/>
            <p:cNvSpPr/>
            <p:nvPr/>
          </p:nvSpPr>
          <p:spPr>
            <a:xfrm>
              <a:off x="3393000" y="1705600"/>
              <a:ext cx="20425" cy="36225"/>
            </a:xfrm>
            <a:custGeom>
              <a:avLst/>
              <a:gdLst/>
              <a:ahLst/>
              <a:cxnLst/>
              <a:rect l="l" t="t" r="r" b="b"/>
              <a:pathLst>
                <a:path w="817" h="1449" extrusionOk="0">
                  <a:moveTo>
                    <a:pt x="740" y="0"/>
                  </a:moveTo>
                  <a:lnTo>
                    <a:pt x="0" y="1337"/>
                  </a:lnTo>
                  <a:lnTo>
                    <a:pt x="235" y="1448"/>
                  </a:lnTo>
                  <a:cubicBezTo>
                    <a:pt x="428" y="985"/>
                    <a:pt x="622" y="522"/>
                    <a:pt x="817" y="60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129"/>
            <p:cNvSpPr/>
            <p:nvPr/>
          </p:nvSpPr>
          <p:spPr>
            <a:xfrm>
              <a:off x="3363725" y="1732650"/>
              <a:ext cx="20925" cy="37550"/>
            </a:xfrm>
            <a:custGeom>
              <a:avLst/>
              <a:gdLst/>
              <a:ahLst/>
              <a:cxnLst/>
              <a:rect l="l" t="t" r="r" b="b"/>
              <a:pathLst>
                <a:path w="837" h="1502" extrusionOk="0">
                  <a:moveTo>
                    <a:pt x="766" y="1"/>
                  </a:moveTo>
                  <a:cubicBezTo>
                    <a:pt x="511" y="479"/>
                    <a:pt x="255" y="956"/>
                    <a:pt x="0" y="1434"/>
                  </a:cubicBezTo>
                  <a:cubicBezTo>
                    <a:pt x="29" y="1457"/>
                    <a:pt x="57" y="1480"/>
                    <a:pt x="86" y="1501"/>
                  </a:cubicBezTo>
                  <a:lnTo>
                    <a:pt x="836" y="56"/>
                  </a:lnTo>
                  <a:lnTo>
                    <a:pt x="7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129"/>
            <p:cNvSpPr/>
            <p:nvPr/>
          </p:nvSpPr>
          <p:spPr>
            <a:xfrm>
              <a:off x="3588750" y="1974675"/>
              <a:ext cx="20300" cy="35475"/>
            </a:xfrm>
            <a:custGeom>
              <a:avLst/>
              <a:gdLst/>
              <a:ahLst/>
              <a:cxnLst/>
              <a:rect l="l" t="t" r="r" b="b"/>
              <a:pathLst>
                <a:path w="812" h="1419" extrusionOk="0">
                  <a:moveTo>
                    <a:pt x="732" y="0"/>
                  </a:moveTo>
                  <a:lnTo>
                    <a:pt x="1" y="1320"/>
                  </a:lnTo>
                  <a:lnTo>
                    <a:pt x="207" y="1418"/>
                  </a:lnTo>
                  <a:lnTo>
                    <a:pt x="811" y="66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129"/>
            <p:cNvSpPr/>
            <p:nvPr/>
          </p:nvSpPr>
          <p:spPr>
            <a:xfrm>
              <a:off x="3503100" y="2095075"/>
              <a:ext cx="17800" cy="31250"/>
            </a:xfrm>
            <a:custGeom>
              <a:avLst/>
              <a:gdLst/>
              <a:ahLst/>
              <a:cxnLst/>
              <a:rect l="l" t="t" r="r" b="b"/>
              <a:pathLst>
                <a:path w="712" h="1250" extrusionOk="0">
                  <a:moveTo>
                    <a:pt x="522" y="0"/>
                  </a:moveTo>
                  <a:cubicBezTo>
                    <a:pt x="348" y="371"/>
                    <a:pt x="174" y="741"/>
                    <a:pt x="0" y="1110"/>
                  </a:cubicBezTo>
                  <a:lnTo>
                    <a:pt x="199" y="1249"/>
                  </a:lnTo>
                  <a:lnTo>
                    <a:pt x="711" y="82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129"/>
            <p:cNvSpPr/>
            <p:nvPr/>
          </p:nvSpPr>
          <p:spPr>
            <a:xfrm>
              <a:off x="3444825" y="2217700"/>
              <a:ext cx="18475" cy="30575"/>
            </a:xfrm>
            <a:custGeom>
              <a:avLst/>
              <a:gdLst/>
              <a:ahLst/>
              <a:cxnLst/>
              <a:rect l="l" t="t" r="r" b="b"/>
              <a:pathLst>
                <a:path w="739" h="1223" extrusionOk="0">
                  <a:moveTo>
                    <a:pt x="538" y="1"/>
                  </a:moveTo>
                  <a:lnTo>
                    <a:pt x="1" y="1142"/>
                  </a:lnTo>
                  <a:lnTo>
                    <a:pt x="183" y="1223"/>
                  </a:lnTo>
                  <a:lnTo>
                    <a:pt x="739" y="98"/>
                  </a:lnTo>
                  <a:lnTo>
                    <a:pt x="5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129"/>
            <p:cNvSpPr/>
            <p:nvPr/>
          </p:nvSpPr>
          <p:spPr>
            <a:xfrm>
              <a:off x="3263650" y="2271925"/>
              <a:ext cx="17075" cy="32225"/>
            </a:xfrm>
            <a:custGeom>
              <a:avLst/>
              <a:gdLst/>
              <a:ahLst/>
              <a:cxnLst/>
              <a:rect l="l" t="t" r="r" b="b"/>
              <a:pathLst>
                <a:path w="683" h="1289" extrusionOk="0">
                  <a:moveTo>
                    <a:pt x="592" y="0"/>
                  </a:moveTo>
                  <a:lnTo>
                    <a:pt x="0" y="1201"/>
                  </a:lnTo>
                  <a:lnTo>
                    <a:pt x="199" y="1289"/>
                  </a:lnTo>
                  <a:cubicBezTo>
                    <a:pt x="382" y="881"/>
                    <a:pt x="682" y="523"/>
                    <a:pt x="5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129"/>
            <p:cNvSpPr/>
            <p:nvPr/>
          </p:nvSpPr>
          <p:spPr>
            <a:xfrm>
              <a:off x="3258150" y="2332650"/>
              <a:ext cx="17925" cy="30575"/>
            </a:xfrm>
            <a:custGeom>
              <a:avLst/>
              <a:gdLst/>
              <a:ahLst/>
              <a:cxnLst/>
              <a:rect l="l" t="t" r="r" b="b"/>
              <a:pathLst>
                <a:path w="717" h="1223" extrusionOk="0">
                  <a:moveTo>
                    <a:pt x="534" y="0"/>
                  </a:moveTo>
                  <a:cubicBezTo>
                    <a:pt x="356" y="373"/>
                    <a:pt x="179" y="745"/>
                    <a:pt x="1" y="1118"/>
                  </a:cubicBezTo>
                  <a:lnTo>
                    <a:pt x="214" y="1222"/>
                  </a:lnTo>
                  <a:lnTo>
                    <a:pt x="716" y="80"/>
                  </a:ln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129"/>
            <p:cNvSpPr/>
            <p:nvPr/>
          </p:nvSpPr>
          <p:spPr>
            <a:xfrm>
              <a:off x="3118725" y="1678075"/>
              <a:ext cx="15675" cy="25900"/>
            </a:xfrm>
            <a:custGeom>
              <a:avLst/>
              <a:gdLst/>
              <a:ahLst/>
              <a:cxnLst/>
              <a:rect l="l" t="t" r="r" b="b"/>
              <a:pathLst>
                <a:path w="627" h="1036" extrusionOk="0">
                  <a:moveTo>
                    <a:pt x="448" y="0"/>
                  </a:moveTo>
                  <a:cubicBezTo>
                    <a:pt x="299" y="314"/>
                    <a:pt x="150" y="629"/>
                    <a:pt x="1" y="943"/>
                  </a:cubicBezTo>
                  <a:lnTo>
                    <a:pt x="191" y="1035"/>
                  </a:lnTo>
                  <a:cubicBezTo>
                    <a:pt x="336" y="715"/>
                    <a:pt x="482" y="393"/>
                    <a:pt x="627" y="7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129"/>
            <p:cNvSpPr/>
            <p:nvPr/>
          </p:nvSpPr>
          <p:spPr>
            <a:xfrm>
              <a:off x="2712850" y="1766675"/>
              <a:ext cx="19225" cy="24625"/>
            </a:xfrm>
            <a:custGeom>
              <a:avLst/>
              <a:gdLst/>
              <a:ahLst/>
              <a:cxnLst/>
              <a:rect l="l" t="t" r="r" b="b"/>
              <a:pathLst>
                <a:path w="769" h="985" extrusionOk="0">
                  <a:moveTo>
                    <a:pt x="603" y="1"/>
                  </a:moveTo>
                  <a:lnTo>
                    <a:pt x="40" y="954"/>
                  </a:lnTo>
                  <a:lnTo>
                    <a:pt x="40" y="954"/>
                  </a:lnTo>
                  <a:cubicBezTo>
                    <a:pt x="448" y="799"/>
                    <a:pt x="601" y="451"/>
                    <a:pt x="769" y="113"/>
                  </a:cubicBezTo>
                  <a:lnTo>
                    <a:pt x="603" y="1"/>
                  </a:lnTo>
                  <a:close/>
                  <a:moveTo>
                    <a:pt x="40" y="954"/>
                  </a:moveTo>
                  <a:lnTo>
                    <a:pt x="40" y="954"/>
                  </a:lnTo>
                  <a:cubicBezTo>
                    <a:pt x="27" y="959"/>
                    <a:pt x="14" y="963"/>
                    <a:pt x="1" y="968"/>
                  </a:cubicBezTo>
                  <a:lnTo>
                    <a:pt x="21" y="985"/>
                  </a:lnTo>
                  <a:lnTo>
                    <a:pt x="40" y="9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129"/>
            <p:cNvSpPr/>
            <p:nvPr/>
          </p:nvSpPr>
          <p:spPr>
            <a:xfrm>
              <a:off x="2738050" y="2269300"/>
              <a:ext cx="14450" cy="24650"/>
            </a:xfrm>
            <a:custGeom>
              <a:avLst/>
              <a:gdLst/>
              <a:ahLst/>
              <a:cxnLst/>
              <a:rect l="l" t="t" r="r" b="b"/>
              <a:pathLst>
                <a:path w="578" h="986" extrusionOk="0">
                  <a:moveTo>
                    <a:pt x="397" y="0"/>
                  </a:moveTo>
                  <a:lnTo>
                    <a:pt x="1" y="939"/>
                  </a:lnTo>
                  <a:lnTo>
                    <a:pt x="194" y="985"/>
                  </a:lnTo>
                  <a:cubicBezTo>
                    <a:pt x="322" y="679"/>
                    <a:pt x="449" y="375"/>
                    <a:pt x="577" y="69"/>
                  </a:cubicBezTo>
                  <a:lnTo>
                    <a:pt x="3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129"/>
            <p:cNvSpPr/>
            <p:nvPr/>
          </p:nvSpPr>
          <p:spPr>
            <a:xfrm>
              <a:off x="2213750" y="2443875"/>
              <a:ext cx="19975" cy="25900"/>
            </a:xfrm>
            <a:custGeom>
              <a:avLst/>
              <a:gdLst/>
              <a:ahLst/>
              <a:cxnLst/>
              <a:rect l="l" t="t" r="r" b="b"/>
              <a:pathLst>
                <a:path w="799" h="1036" extrusionOk="0">
                  <a:moveTo>
                    <a:pt x="603" y="0"/>
                  </a:moveTo>
                  <a:cubicBezTo>
                    <a:pt x="401" y="317"/>
                    <a:pt x="201" y="635"/>
                    <a:pt x="0" y="952"/>
                  </a:cubicBezTo>
                  <a:lnTo>
                    <a:pt x="96" y="1035"/>
                  </a:lnTo>
                  <a:lnTo>
                    <a:pt x="798" y="137"/>
                  </a:lnTo>
                  <a:lnTo>
                    <a:pt x="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129"/>
            <p:cNvSpPr/>
            <p:nvPr/>
          </p:nvSpPr>
          <p:spPr>
            <a:xfrm>
              <a:off x="2510225" y="2393925"/>
              <a:ext cx="10375" cy="30300"/>
            </a:xfrm>
            <a:custGeom>
              <a:avLst/>
              <a:gdLst/>
              <a:ahLst/>
              <a:cxnLst/>
              <a:rect l="l" t="t" r="r" b="b"/>
              <a:pathLst>
                <a:path w="415" h="1212" extrusionOk="0">
                  <a:moveTo>
                    <a:pt x="183" y="1"/>
                  </a:moveTo>
                  <a:lnTo>
                    <a:pt x="183" y="1"/>
                  </a:lnTo>
                  <a:cubicBezTo>
                    <a:pt x="122" y="388"/>
                    <a:pt x="62" y="775"/>
                    <a:pt x="0" y="1162"/>
                  </a:cubicBezTo>
                  <a:lnTo>
                    <a:pt x="70" y="1211"/>
                  </a:lnTo>
                  <a:cubicBezTo>
                    <a:pt x="287" y="835"/>
                    <a:pt x="415" y="446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129"/>
            <p:cNvSpPr/>
            <p:nvPr/>
          </p:nvSpPr>
          <p:spPr>
            <a:xfrm>
              <a:off x="2336000" y="2232850"/>
              <a:ext cx="19450" cy="27625"/>
            </a:xfrm>
            <a:custGeom>
              <a:avLst/>
              <a:gdLst/>
              <a:ahLst/>
              <a:cxnLst/>
              <a:rect l="l" t="t" r="r" b="b"/>
              <a:pathLst>
                <a:path w="778" h="1105" extrusionOk="0">
                  <a:moveTo>
                    <a:pt x="718" y="1"/>
                  </a:moveTo>
                  <a:lnTo>
                    <a:pt x="1" y="1084"/>
                  </a:lnTo>
                  <a:lnTo>
                    <a:pt x="27" y="1105"/>
                  </a:lnTo>
                  <a:cubicBezTo>
                    <a:pt x="277" y="753"/>
                    <a:pt x="527" y="400"/>
                    <a:pt x="778" y="48"/>
                  </a:cubicBezTo>
                  <a:lnTo>
                    <a:pt x="7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129"/>
            <p:cNvSpPr/>
            <p:nvPr/>
          </p:nvSpPr>
          <p:spPr>
            <a:xfrm>
              <a:off x="3243075" y="2329000"/>
              <a:ext cx="12950" cy="25750"/>
            </a:xfrm>
            <a:custGeom>
              <a:avLst/>
              <a:gdLst/>
              <a:ahLst/>
              <a:cxnLst/>
              <a:rect l="l" t="t" r="r" b="b"/>
              <a:pathLst>
                <a:path w="518" h="1030" extrusionOk="0">
                  <a:moveTo>
                    <a:pt x="348" y="0"/>
                  </a:moveTo>
                  <a:lnTo>
                    <a:pt x="0" y="963"/>
                  </a:lnTo>
                  <a:lnTo>
                    <a:pt x="211" y="1030"/>
                  </a:lnTo>
                  <a:cubicBezTo>
                    <a:pt x="313" y="705"/>
                    <a:pt x="415" y="381"/>
                    <a:pt x="518" y="56"/>
                  </a:cubicBez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129"/>
            <p:cNvSpPr/>
            <p:nvPr/>
          </p:nvSpPr>
          <p:spPr>
            <a:xfrm>
              <a:off x="3709725" y="1747725"/>
              <a:ext cx="14050" cy="23650"/>
            </a:xfrm>
            <a:custGeom>
              <a:avLst/>
              <a:gdLst/>
              <a:ahLst/>
              <a:cxnLst/>
              <a:rect l="l" t="t" r="r" b="b"/>
              <a:pathLst>
                <a:path w="562" h="946" extrusionOk="0">
                  <a:moveTo>
                    <a:pt x="381" y="0"/>
                  </a:moveTo>
                  <a:lnTo>
                    <a:pt x="0" y="872"/>
                  </a:lnTo>
                  <a:lnTo>
                    <a:pt x="188" y="946"/>
                  </a:lnTo>
                  <a:lnTo>
                    <a:pt x="562" y="6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129"/>
            <p:cNvSpPr/>
            <p:nvPr/>
          </p:nvSpPr>
          <p:spPr>
            <a:xfrm>
              <a:off x="2307925" y="2280775"/>
              <a:ext cx="14275" cy="19725"/>
            </a:xfrm>
            <a:custGeom>
              <a:avLst/>
              <a:gdLst/>
              <a:ahLst/>
              <a:cxnLst/>
              <a:rect l="l" t="t" r="r" b="b"/>
              <a:pathLst>
                <a:path w="571" h="789" extrusionOk="0">
                  <a:moveTo>
                    <a:pt x="551" y="1"/>
                  </a:moveTo>
                  <a:cubicBezTo>
                    <a:pt x="546" y="11"/>
                    <a:pt x="542" y="21"/>
                    <a:pt x="537" y="31"/>
                  </a:cubicBezTo>
                  <a:lnTo>
                    <a:pt x="537" y="31"/>
                  </a:lnTo>
                  <a:cubicBezTo>
                    <a:pt x="548" y="26"/>
                    <a:pt x="559" y="22"/>
                    <a:pt x="570" y="18"/>
                  </a:cubicBezTo>
                  <a:lnTo>
                    <a:pt x="551" y="1"/>
                  </a:lnTo>
                  <a:close/>
                  <a:moveTo>
                    <a:pt x="537" y="31"/>
                  </a:moveTo>
                  <a:cubicBezTo>
                    <a:pt x="219" y="162"/>
                    <a:pt x="0" y="354"/>
                    <a:pt x="200" y="789"/>
                  </a:cubicBezTo>
                  <a:cubicBezTo>
                    <a:pt x="312" y="536"/>
                    <a:pt x="425" y="283"/>
                    <a:pt x="537" y="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129"/>
            <p:cNvSpPr/>
            <p:nvPr/>
          </p:nvSpPr>
          <p:spPr>
            <a:xfrm>
              <a:off x="3607050" y="1948100"/>
              <a:ext cx="15850" cy="28250"/>
            </a:xfrm>
            <a:custGeom>
              <a:avLst/>
              <a:gdLst/>
              <a:ahLst/>
              <a:cxnLst/>
              <a:rect l="l" t="t" r="r" b="b"/>
              <a:pathLst>
                <a:path w="634" h="1130" extrusionOk="0">
                  <a:moveTo>
                    <a:pt x="532" y="0"/>
                  </a:moveTo>
                  <a:cubicBezTo>
                    <a:pt x="355" y="354"/>
                    <a:pt x="178" y="709"/>
                    <a:pt x="0" y="1063"/>
                  </a:cubicBezTo>
                  <a:lnTo>
                    <a:pt x="79" y="1129"/>
                  </a:lnTo>
                  <a:lnTo>
                    <a:pt x="633" y="86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129"/>
            <p:cNvSpPr/>
            <p:nvPr/>
          </p:nvSpPr>
          <p:spPr>
            <a:xfrm>
              <a:off x="3653025" y="1863925"/>
              <a:ext cx="14950" cy="24125"/>
            </a:xfrm>
            <a:custGeom>
              <a:avLst/>
              <a:gdLst/>
              <a:ahLst/>
              <a:cxnLst/>
              <a:rect l="l" t="t" r="r" b="b"/>
              <a:pathLst>
                <a:path w="598" h="965" extrusionOk="0">
                  <a:moveTo>
                    <a:pt x="395" y="0"/>
                  </a:moveTo>
                  <a:cubicBezTo>
                    <a:pt x="264" y="297"/>
                    <a:pt x="131" y="593"/>
                    <a:pt x="0" y="888"/>
                  </a:cubicBezTo>
                  <a:lnTo>
                    <a:pt x="94" y="964"/>
                  </a:lnTo>
                  <a:cubicBezTo>
                    <a:pt x="262" y="678"/>
                    <a:pt x="430" y="390"/>
                    <a:pt x="598" y="104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129"/>
            <p:cNvSpPr/>
            <p:nvPr/>
          </p:nvSpPr>
          <p:spPr>
            <a:xfrm>
              <a:off x="3329475" y="1810625"/>
              <a:ext cx="13475" cy="24975"/>
            </a:xfrm>
            <a:custGeom>
              <a:avLst/>
              <a:gdLst/>
              <a:ahLst/>
              <a:cxnLst/>
              <a:rect l="l" t="t" r="r" b="b"/>
              <a:pathLst>
                <a:path w="539" h="999" extrusionOk="0">
                  <a:moveTo>
                    <a:pt x="466" y="0"/>
                  </a:moveTo>
                  <a:cubicBezTo>
                    <a:pt x="196" y="267"/>
                    <a:pt x="0" y="566"/>
                    <a:pt x="103" y="999"/>
                  </a:cubicBezTo>
                  <a:cubicBezTo>
                    <a:pt x="248" y="685"/>
                    <a:pt x="393" y="372"/>
                    <a:pt x="538" y="58"/>
                  </a:cubicBezTo>
                  <a:lnTo>
                    <a:pt x="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129"/>
            <p:cNvSpPr/>
            <p:nvPr/>
          </p:nvSpPr>
          <p:spPr>
            <a:xfrm>
              <a:off x="3698175" y="1732225"/>
              <a:ext cx="12775" cy="19725"/>
            </a:xfrm>
            <a:custGeom>
              <a:avLst/>
              <a:gdLst/>
              <a:ahLst/>
              <a:cxnLst/>
              <a:rect l="l" t="t" r="r" b="b"/>
              <a:pathLst>
                <a:path w="511" h="789" extrusionOk="0">
                  <a:moveTo>
                    <a:pt x="310" y="1"/>
                  </a:moveTo>
                  <a:cubicBezTo>
                    <a:pt x="207" y="241"/>
                    <a:pt x="104" y="481"/>
                    <a:pt x="0" y="721"/>
                  </a:cubicBezTo>
                  <a:lnTo>
                    <a:pt x="139" y="789"/>
                  </a:lnTo>
                  <a:cubicBezTo>
                    <a:pt x="263" y="560"/>
                    <a:pt x="387" y="331"/>
                    <a:pt x="511" y="103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129"/>
            <p:cNvSpPr/>
            <p:nvPr/>
          </p:nvSpPr>
          <p:spPr>
            <a:xfrm>
              <a:off x="3129575" y="1702875"/>
              <a:ext cx="14175" cy="20650"/>
            </a:xfrm>
            <a:custGeom>
              <a:avLst/>
              <a:gdLst/>
              <a:ahLst/>
              <a:cxnLst/>
              <a:rect l="l" t="t" r="r" b="b"/>
              <a:pathLst>
                <a:path w="567" h="826" extrusionOk="0">
                  <a:moveTo>
                    <a:pt x="413" y="0"/>
                  </a:moveTo>
                  <a:cubicBezTo>
                    <a:pt x="412" y="0"/>
                    <a:pt x="412" y="0"/>
                    <a:pt x="412" y="0"/>
                  </a:cubicBezTo>
                  <a:cubicBezTo>
                    <a:pt x="270" y="247"/>
                    <a:pt x="135" y="498"/>
                    <a:pt x="0" y="748"/>
                  </a:cubicBezTo>
                  <a:lnTo>
                    <a:pt x="167" y="826"/>
                  </a:lnTo>
                  <a:cubicBezTo>
                    <a:pt x="299" y="573"/>
                    <a:pt x="432" y="321"/>
                    <a:pt x="567" y="66"/>
                  </a:cubicBezTo>
                  <a:cubicBezTo>
                    <a:pt x="495" y="35"/>
                    <a:pt x="422" y="0"/>
                    <a:pt x="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129"/>
            <p:cNvSpPr/>
            <p:nvPr/>
          </p:nvSpPr>
          <p:spPr>
            <a:xfrm>
              <a:off x="2353925" y="2214425"/>
              <a:ext cx="15100" cy="19650"/>
            </a:xfrm>
            <a:custGeom>
              <a:avLst/>
              <a:gdLst/>
              <a:ahLst/>
              <a:cxnLst/>
              <a:rect l="l" t="t" r="r" b="b"/>
              <a:pathLst>
                <a:path w="604" h="786" extrusionOk="0">
                  <a:moveTo>
                    <a:pt x="407" y="0"/>
                  </a:moveTo>
                  <a:lnTo>
                    <a:pt x="1" y="738"/>
                  </a:lnTo>
                  <a:lnTo>
                    <a:pt x="59" y="785"/>
                  </a:lnTo>
                  <a:cubicBezTo>
                    <a:pt x="241" y="564"/>
                    <a:pt x="422" y="344"/>
                    <a:pt x="603" y="123"/>
                  </a:cubicBezTo>
                  <a:lnTo>
                    <a:pt x="4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129"/>
            <p:cNvSpPr/>
            <p:nvPr/>
          </p:nvSpPr>
          <p:spPr>
            <a:xfrm>
              <a:off x="2336850" y="2264100"/>
              <a:ext cx="15675" cy="21650"/>
            </a:xfrm>
            <a:custGeom>
              <a:avLst/>
              <a:gdLst/>
              <a:ahLst/>
              <a:cxnLst/>
              <a:rect l="l" t="t" r="r" b="b"/>
              <a:pathLst>
                <a:path w="627" h="866" extrusionOk="0">
                  <a:moveTo>
                    <a:pt x="575" y="1"/>
                  </a:moveTo>
                  <a:lnTo>
                    <a:pt x="1" y="832"/>
                  </a:lnTo>
                  <a:lnTo>
                    <a:pt x="42" y="866"/>
                  </a:lnTo>
                  <a:cubicBezTo>
                    <a:pt x="236" y="591"/>
                    <a:pt x="431" y="317"/>
                    <a:pt x="627" y="42"/>
                  </a:cubicBezTo>
                  <a:cubicBezTo>
                    <a:pt x="626" y="42"/>
                    <a:pt x="575" y="1"/>
                    <a:pt x="5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129"/>
            <p:cNvSpPr/>
            <p:nvPr/>
          </p:nvSpPr>
          <p:spPr>
            <a:xfrm>
              <a:off x="2795675" y="1787850"/>
              <a:ext cx="12975" cy="17750"/>
            </a:xfrm>
            <a:custGeom>
              <a:avLst/>
              <a:gdLst/>
              <a:ahLst/>
              <a:cxnLst/>
              <a:rect l="l" t="t" r="r" b="b"/>
              <a:pathLst>
                <a:path w="519" h="710" extrusionOk="0">
                  <a:moveTo>
                    <a:pt x="378" y="1"/>
                  </a:moveTo>
                  <a:lnTo>
                    <a:pt x="0" y="622"/>
                  </a:lnTo>
                  <a:lnTo>
                    <a:pt x="147" y="710"/>
                  </a:lnTo>
                  <a:lnTo>
                    <a:pt x="519" y="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129"/>
            <p:cNvSpPr/>
            <p:nvPr/>
          </p:nvSpPr>
          <p:spPr>
            <a:xfrm>
              <a:off x="2702950" y="1790850"/>
              <a:ext cx="10450" cy="19625"/>
            </a:xfrm>
            <a:custGeom>
              <a:avLst/>
              <a:gdLst/>
              <a:ahLst/>
              <a:cxnLst/>
              <a:rect l="l" t="t" r="r" b="b"/>
              <a:pathLst>
                <a:path w="418" h="785" extrusionOk="0">
                  <a:moveTo>
                    <a:pt x="397" y="1"/>
                  </a:moveTo>
                  <a:lnTo>
                    <a:pt x="385" y="31"/>
                  </a:lnTo>
                  <a:lnTo>
                    <a:pt x="385" y="31"/>
                  </a:lnTo>
                  <a:cubicBezTo>
                    <a:pt x="395" y="27"/>
                    <a:pt x="406" y="22"/>
                    <a:pt x="417" y="18"/>
                  </a:cubicBezTo>
                  <a:lnTo>
                    <a:pt x="397" y="1"/>
                  </a:lnTo>
                  <a:close/>
                  <a:moveTo>
                    <a:pt x="385" y="31"/>
                  </a:moveTo>
                  <a:cubicBezTo>
                    <a:pt x="78" y="166"/>
                    <a:pt x="0" y="434"/>
                    <a:pt x="82" y="784"/>
                  </a:cubicBezTo>
                  <a:lnTo>
                    <a:pt x="385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129"/>
            <p:cNvSpPr/>
            <p:nvPr/>
          </p:nvSpPr>
          <p:spPr>
            <a:xfrm>
              <a:off x="2727150" y="1784875"/>
              <a:ext cx="11100" cy="19275"/>
            </a:xfrm>
            <a:custGeom>
              <a:avLst/>
              <a:gdLst/>
              <a:ahLst/>
              <a:cxnLst/>
              <a:rect l="l" t="t" r="r" b="b"/>
              <a:pathLst>
                <a:path w="444" h="771" extrusionOk="0">
                  <a:moveTo>
                    <a:pt x="442" y="1"/>
                  </a:moveTo>
                  <a:lnTo>
                    <a:pt x="442" y="2"/>
                  </a:lnTo>
                  <a:lnTo>
                    <a:pt x="442" y="2"/>
                  </a:lnTo>
                  <a:cubicBezTo>
                    <a:pt x="443" y="1"/>
                    <a:pt x="443" y="1"/>
                    <a:pt x="444" y="1"/>
                  </a:cubicBezTo>
                  <a:close/>
                  <a:moveTo>
                    <a:pt x="442" y="2"/>
                  </a:moveTo>
                  <a:lnTo>
                    <a:pt x="442" y="2"/>
                  </a:lnTo>
                  <a:cubicBezTo>
                    <a:pt x="125" y="145"/>
                    <a:pt x="1" y="398"/>
                    <a:pt x="104" y="771"/>
                  </a:cubicBezTo>
                  <a:lnTo>
                    <a:pt x="442" y="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129"/>
            <p:cNvSpPr/>
            <p:nvPr/>
          </p:nvSpPr>
          <p:spPr>
            <a:xfrm>
              <a:off x="3087700" y="1761400"/>
              <a:ext cx="8475" cy="16775"/>
            </a:xfrm>
            <a:custGeom>
              <a:avLst/>
              <a:gdLst/>
              <a:ahLst/>
              <a:cxnLst/>
              <a:rect l="l" t="t" r="r" b="b"/>
              <a:pathLst>
                <a:path w="339" h="671" extrusionOk="0">
                  <a:moveTo>
                    <a:pt x="299" y="0"/>
                  </a:moveTo>
                  <a:cubicBezTo>
                    <a:pt x="242" y="35"/>
                    <a:pt x="205" y="45"/>
                    <a:pt x="197" y="67"/>
                  </a:cubicBezTo>
                  <a:cubicBezTo>
                    <a:pt x="129" y="242"/>
                    <a:pt x="64" y="420"/>
                    <a:pt x="6" y="599"/>
                  </a:cubicBezTo>
                  <a:cubicBezTo>
                    <a:pt x="1" y="614"/>
                    <a:pt x="45" y="645"/>
                    <a:pt x="66" y="670"/>
                  </a:cubicBezTo>
                  <a:cubicBezTo>
                    <a:pt x="148" y="541"/>
                    <a:pt x="245" y="419"/>
                    <a:pt x="306" y="281"/>
                  </a:cubicBezTo>
                  <a:cubicBezTo>
                    <a:pt x="338" y="208"/>
                    <a:pt x="303" y="108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129"/>
            <p:cNvSpPr/>
            <p:nvPr/>
          </p:nvSpPr>
          <p:spPr>
            <a:xfrm>
              <a:off x="3112100" y="1749250"/>
              <a:ext cx="9000" cy="16725"/>
            </a:xfrm>
            <a:custGeom>
              <a:avLst/>
              <a:gdLst/>
              <a:ahLst/>
              <a:cxnLst/>
              <a:rect l="l" t="t" r="r" b="b"/>
              <a:pathLst>
                <a:path w="360" h="669" extrusionOk="0">
                  <a:moveTo>
                    <a:pt x="234" y="0"/>
                  </a:moveTo>
                  <a:cubicBezTo>
                    <a:pt x="157" y="207"/>
                    <a:pt x="79" y="415"/>
                    <a:pt x="1" y="622"/>
                  </a:cubicBezTo>
                  <a:lnTo>
                    <a:pt x="131" y="668"/>
                  </a:lnTo>
                  <a:lnTo>
                    <a:pt x="360" y="46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129"/>
            <p:cNvSpPr/>
            <p:nvPr/>
          </p:nvSpPr>
          <p:spPr>
            <a:xfrm>
              <a:off x="3372925" y="2418825"/>
              <a:ext cx="9225" cy="18300"/>
            </a:xfrm>
            <a:custGeom>
              <a:avLst/>
              <a:gdLst/>
              <a:ahLst/>
              <a:cxnLst/>
              <a:rect l="l" t="t" r="r" b="b"/>
              <a:pathLst>
                <a:path w="369" h="732" extrusionOk="0">
                  <a:moveTo>
                    <a:pt x="197" y="0"/>
                  </a:moveTo>
                  <a:cubicBezTo>
                    <a:pt x="132" y="230"/>
                    <a:pt x="66" y="460"/>
                    <a:pt x="0" y="690"/>
                  </a:cubicBezTo>
                  <a:lnTo>
                    <a:pt x="135" y="732"/>
                  </a:lnTo>
                  <a:cubicBezTo>
                    <a:pt x="213" y="525"/>
                    <a:pt x="290" y="316"/>
                    <a:pt x="368" y="109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129"/>
            <p:cNvSpPr/>
            <p:nvPr/>
          </p:nvSpPr>
          <p:spPr>
            <a:xfrm>
              <a:off x="2738200" y="1765275"/>
              <a:ext cx="10550" cy="19625"/>
            </a:xfrm>
            <a:custGeom>
              <a:avLst/>
              <a:gdLst/>
              <a:ahLst/>
              <a:cxnLst/>
              <a:rect l="l" t="t" r="r" b="b"/>
              <a:pathLst>
                <a:path w="422" h="785" extrusionOk="0">
                  <a:moveTo>
                    <a:pt x="339" y="0"/>
                  </a:moveTo>
                  <a:lnTo>
                    <a:pt x="339" y="0"/>
                  </a:lnTo>
                  <a:cubicBezTo>
                    <a:pt x="226" y="262"/>
                    <a:pt x="114" y="523"/>
                    <a:pt x="2" y="784"/>
                  </a:cubicBezTo>
                  <a:lnTo>
                    <a:pt x="2" y="784"/>
                  </a:lnTo>
                  <a:cubicBezTo>
                    <a:pt x="334" y="645"/>
                    <a:pt x="422" y="365"/>
                    <a:pt x="339" y="0"/>
                  </a:cubicBezTo>
                  <a:close/>
                  <a:moveTo>
                    <a:pt x="2" y="784"/>
                  </a:moveTo>
                  <a:cubicBezTo>
                    <a:pt x="1" y="785"/>
                    <a:pt x="1" y="785"/>
                    <a:pt x="0" y="785"/>
                  </a:cubicBezTo>
                  <a:lnTo>
                    <a:pt x="2" y="785"/>
                  </a:lnTo>
                  <a:cubicBezTo>
                    <a:pt x="2" y="785"/>
                    <a:pt x="2" y="785"/>
                    <a:pt x="2" y="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129"/>
            <p:cNvSpPr/>
            <p:nvPr/>
          </p:nvSpPr>
          <p:spPr>
            <a:xfrm>
              <a:off x="2312025" y="2306100"/>
              <a:ext cx="11350" cy="19425"/>
            </a:xfrm>
            <a:custGeom>
              <a:avLst/>
              <a:gdLst/>
              <a:ahLst/>
              <a:cxnLst/>
              <a:rect l="l" t="t" r="r" b="b"/>
              <a:pathLst>
                <a:path w="454" h="777" extrusionOk="0">
                  <a:moveTo>
                    <a:pt x="440" y="0"/>
                  </a:moveTo>
                  <a:cubicBezTo>
                    <a:pt x="437" y="7"/>
                    <a:pt x="434" y="13"/>
                    <a:pt x="431" y="20"/>
                  </a:cubicBezTo>
                  <a:lnTo>
                    <a:pt x="431" y="20"/>
                  </a:lnTo>
                  <a:cubicBezTo>
                    <a:pt x="439" y="16"/>
                    <a:pt x="446" y="13"/>
                    <a:pt x="454" y="10"/>
                  </a:cubicBezTo>
                  <a:lnTo>
                    <a:pt x="440" y="0"/>
                  </a:lnTo>
                  <a:close/>
                  <a:moveTo>
                    <a:pt x="431" y="20"/>
                  </a:moveTo>
                  <a:lnTo>
                    <a:pt x="431" y="20"/>
                  </a:lnTo>
                  <a:cubicBezTo>
                    <a:pt x="116" y="156"/>
                    <a:pt x="0" y="411"/>
                    <a:pt x="87" y="777"/>
                  </a:cubicBezTo>
                  <a:cubicBezTo>
                    <a:pt x="202" y="524"/>
                    <a:pt x="316" y="272"/>
                    <a:pt x="431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129"/>
            <p:cNvSpPr/>
            <p:nvPr/>
          </p:nvSpPr>
          <p:spPr>
            <a:xfrm>
              <a:off x="2323025" y="2284875"/>
              <a:ext cx="14875" cy="21500"/>
            </a:xfrm>
            <a:custGeom>
              <a:avLst/>
              <a:gdLst/>
              <a:ahLst/>
              <a:cxnLst/>
              <a:rect l="l" t="t" r="r" b="b"/>
              <a:pathLst>
                <a:path w="595" h="860" extrusionOk="0">
                  <a:moveTo>
                    <a:pt x="554" y="1"/>
                  </a:moveTo>
                  <a:lnTo>
                    <a:pt x="139" y="659"/>
                  </a:lnTo>
                  <a:lnTo>
                    <a:pt x="595" y="35"/>
                  </a:lnTo>
                  <a:lnTo>
                    <a:pt x="554" y="1"/>
                  </a:lnTo>
                  <a:close/>
                  <a:moveTo>
                    <a:pt x="139" y="659"/>
                  </a:moveTo>
                  <a:lnTo>
                    <a:pt x="0" y="849"/>
                  </a:lnTo>
                  <a:lnTo>
                    <a:pt x="13" y="859"/>
                  </a:lnTo>
                  <a:lnTo>
                    <a:pt x="139" y="6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129"/>
            <p:cNvSpPr/>
            <p:nvPr/>
          </p:nvSpPr>
          <p:spPr>
            <a:xfrm>
              <a:off x="3411475" y="1688175"/>
              <a:ext cx="12600" cy="18950"/>
            </a:xfrm>
            <a:custGeom>
              <a:avLst/>
              <a:gdLst/>
              <a:ahLst/>
              <a:cxnLst/>
              <a:rect l="l" t="t" r="r" b="b"/>
              <a:pathLst>
                <a:path w="504" h="758" extrusionOk="0">
                  <a:moveTo>
                    <a:pt x="313" y="1"/>
                  </a:moveTo>
                  <a:cubicBezTo>
                    <a:pt x="208" y="233"/>
                    <a:pt x="105" y="465"/>
                    <a:pt x="1" y="697"/>
                  </a:cubicBezTo>
                  <a:lnTo>
                    <a:pt x="78" y="757"/>
                  </a:lnTo>
                  <a:cubicBezTo>
                    <a:pt x="219" y="536"/>
                    <a:pt x="362" y="315"/>
                    <a:pt x="503" y="95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129"/>
            <p:cNvSpPr/>
            <p:nvPr/>
          </p:nvSpPr>
          <p:spPr>
            <a:xfrm>
              <a:off x="2321650" y="2259950"/>
              <a:ext cx="15025" cy="21275"/>
            </a:xfrm>
            <a:custGeom>
              <a:avLst/>
              <a:gdLst/>
              <a:ahLst/>
              <a:cxnLst/>
              <a:rect l="l" t="t" r="r" b="b"/>
              <a:pathLst>
                <a:path w="601" h="851" extrusionOk="0">
                  <a:moveTo>
                    <a:pt x="574" y="0"/>
                  </a:moveTo>
                  <a:lnTo>
                    <a:pt x="266" y="475"/>
                  </a:lnTo>
                  <a:lnTo>
                    <a:pt x="266" y="475"/>
                  </a:lnTo>
                  <a:cubicBezTo>
                    <a:pt x="378" y="324"/>
                    <a:pt x="489" y="172"/>
                    <a:pt x="601" y="21"/>
                  </a:cubicBezTo>
                  <a:lnTo>
                    <a:pt x="574" y="0"/>
                  </a:lnTo>
                  <a:close/>
                  <a:moveTo>
                    <a:pt x="266" y="475"/>
                  </a:moveTo>
                  <a:cubicBezTo>
                    <a:pt x="178" y="594"/>
                    <a:pt x="89" y="714"/>
                    <a:pt x="1" y="834"/>
                  </a:cubicBezTo>
                  <a:lnTo>
                    <a:pt x="22" y="851"/>
                  </a:lnTo>
                  <a:lnTo>
                    <a:pt x="266" y="4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129"/>
            <p:cNvSpPr/>
            <p:nvPr/>
          </p:nvSpPr>
          <p:spPr>
            <a:xfrm>
              <a:off x="4703625" y="1986725"/>
              <a:ext cx="48475" cy="154625"/>
            </a:xfrm>
            <a:custGeom>
              <a:avLst/>
              <a:gdLst/>
              <a:ahLst/>
              <a:cxnLst/>
              <a:rect l="l" t="t" r="r" b="b"/>
              <a:pathLst>
                <a:path w="1939" h="6185" extrusionOk="0">
                  <a:moveTo>
                    <a:pt x="1703" y="1"/>
                  </a:moveTo>
                  <a:lnTo>
                    <a:pt x="1" y="6124"/>
                  </a:lnTo>
                  <a:lnTo>
                    <a:pt x="218" y="6185"/>
                  </a:lnTo>
                  <a:lnTo>
                    <a:pt x="1938" y="65"/>
                  </a:lnTo>
                  <a:lnTo>
                    <a:pt x="17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129"/>
            <p:cNvSpPr/>
            <p:nvPr/>
          </p:nvSpPr>
          <p:spPr>
            <a:xfrm>
              <a:off x="3615225" y="2036850"/>
              <a:ext cx="37725" cy="77725"/>
            </a:xfrm>
            <a:custGeom>
              <a:avLst/>
              <a:gdLst/>
              <a:ahLst/>
              <a:cxnLst/>
              <a:rect l="l" t="t" r="r" b="b"/>
              <a:pathLst>
                <a:path w="1509" h="3109" extrusionOk="0">
                  <a:moveTo>
                    <a:pt x="1291" y="0"/>
                  </a:moveTo>
                  <a:cubicBezTo>
                    <a:pt x="861" y="1007"/>
                    <a:pt x="431" y="2015"/>
                    <a:pt x="0" y="3021"/>
                  </a:cubicBezTo>
                  <a:lnTo>
                    <a:pt x="204" y="3108"/>
                  </a:lnTo>
                  <a:lnTo>
                    <a:pt x="1509" y="94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129"/>
            <p:cNvSpPr/>
            <p:nvPr/>
          </p:nvSpPr>
          <p:spPr>
            <a:xfrm>
              <a:off x="4701925" y="2023000"/>
              <a:ext cx="23225" cy="68000"/>
            </a:xfrm>
            <a:custGeom>
              <a:avLst/>
              <a:gdLst/>
              <a:ahLst/>
              <a:cxnLst/>
              <a:rect l="l" t="t" r="r" b="b"/>
              <a:pathLst>
                <a:path w="929" h="2720" extrusionOk="0">
                  <a:moveTo>
                    <a:pt x="708" y="0"/>
                  </a:moveTo>
                  <a:cubicBezTo>
                    <a:pt x="472" y="889"/>
                    <a:pt x="236" y="1778"/>
                    <a:pt x="1" y="2667"/>
                  </a:cubicBezTo>
                  <a:lnTo>
                    <a:pt x="192" y="2719"/>
                  </a:lnTo>
                  <a:lnTo>
                    <a:pt x="928" y="78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129"/>
            <p:cNvSpPr/>
            <p:nvPr/>
          </p:nvSpPr>
          <p:spPr>
            <a:xfrm>
              <a:off x="3654450" y="1970375"/>
              <a:ext cx="25350" cy="50900"/>
            </a:xfrm>
            <a:custGeom>
              <a:avLst/>
              <a:gdLst/>
              <a:ahLst/>
              <a:cxnLst/>
              <a:rect l="l" t="t" r="r" b="b"/>
              <a:pathLst>
                <a:path w="1014" h="2036" extrusionOk="0">
                  <a:moveTo>
                    <a:pt x="807" y="0"/>
                  </a:moveTo>
                  <a:cubicBezTo>
                    <a:pt x="539" y="640"/>
                    <a:pt x="269" y="1280"/>
                    <a:pt x="1" y="1920"/>
                  </a:cubicBezTo>
                  <a:lnTo>
                    <a:pt x="219" y="2035"/>
                  </a:lnTo>
                  <a:lnTo>
                    <a:pt x="1013" y="82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129"/>
            <p:cNvSpPr/>
            <p:nvPr/>
          </p:nvSpPr>
          <p:spPr>
            <a:xfrm>
              <a:off x="4781900" y="1795875"/>
              <a:ext cx="17550" cy="49650"/>
            </a:xfrm>
            <a:custGeom>
              <a:avLst/>
              <a:gdLst/>
              <a:ahLst/>
              <a:cxnLst/>
              <a:rect l="l" t="t" r="r" b="b"/>
              <a:pathLst>
                <a:path w="702" h="1986" extrusionOk="0">
                  <a:moveTo>
                    <a:pt x="671" y="0"/>
                  </a:moveTo>
                  <a:cubicBezTo>
                    <a:pt x="233" y="577"/>
                    <a:pt x="1" y="1236"/>
                    <a:pt x="6" y="1985"/>
                  </a:cubicBezTo>
                  <a:cubicBezTo>
                    <a:pt x="237" y="1331"/>
                    <a:pt x="469" y="677"/>
                    <a:pt x="702" y="23"/>
                  </a:cubicBezTo>
                  <a:lnTo>
                    <a:pt x="6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129"/>
            <p:cNvSpPr/>
            <p:nvPr/>
          </p:nvSpPr>
          <p:spPr>
            <a:xfrm>
              <a:off x="4336100" y="2356800"/>
              <a:ext cx="17075" cy="39450"/>
            </a:xfrm>
            <a:custGeom>
              <a:avLst/>
              <a:gdLst/>
              <a:ahLst/>
              <a:cxnLst/>
              <a:rect l="l" t="t" r="r" b="b"/>
              <a:pathLst>
                <a:path w="683" h="1578" extrusionOk="0">
                  <a:moveTo>
                    <a:pt x="632" y="0"/>
                  </a:moveTo>
                  <a:lnTo>
                    <a:pt x="0" y="1578"/>
                  </a:lnTo>
                  <a:cubicBezTo>
                    <a:pt x="629" y="853"/>
                    <a:pt x="683" y="691"/>
                    <a:pt x="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129"/>
            <p:cNvSpPr/>
            <p:nvPr/>
          </p:nvSpPr>
          <p:spPr>
            <a:xfrm>
              <a:off x="3946750" y="1638450"/>
              <a:ext cx="14625" cy="33525"/>
            </a:xfrm>
            <a:custGeom>
              <a:avLst/>
              <a:gdLst/>
              <a:ahLst/>
              <a:cxnLst/>
              <a:rect l="l" t="t" r="r" b="b"/>
              <a:pathLst>
                <a:path w="585" h="1341" extrusionOk="0">
                  <a:moveTo>
                    <a:pt x="410" y="0"/>
                  </a:moveTo>
                  <a:cubicBezTo>
                    <a:pt x="275" y="422"/>
                    <a:pt x="138" y="845"/>
                    <a:pt x="1" y="1268"/>
                  </a:cubicBezTo>
                  <a:lnTo>
                    <a:pt x="227" y="1341"/>
                  </a:lnTo>
                  <a:cubicBezTo>
                    <a:pt x="347" y="909"/>
                    <a:pt x="466" y="478"/>
                    <a:pt x="585" y="47"/>
                  </a:cubicBezTo>
                  <a:lnTo>
                    <a:pt x="4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129"/>
            <p:cNvSpPr/>
            <p:nvPr/>
          </p:nvSpPr>
          <p:spPr>
            <a:xfrm>
              <a:off x="4129600" y="1654275"/>
              <a:ext cx="15225" cy="34175"/>
            </a:xfrm>
            <a:custGeom>
              <a:avLst/>
              <a:gdLst/>
              <a:ahLst/>
              <a:cxnLst/>
              <a:rect l="l" t="t" r="r" b="b"/>
              <a:pathLst>
                <a:path w="609" h="1367" extrusionOk="0">
                  <a:moveTo>
                    <a:pt x="415" y="0"/>
                  </a:moveTo>
                  <a:cubicBezTo>
                    <a:pt x="277" y="436"/>
                    <a:pt x="139" y="872"/>
                    <a:pt x="1" y="1307"/>
                  </a:cubicBezTo>
                  <a:lnTo>
                    <a:pt x="200" y="1367"/>
                  </a:lnTo>
                  <a:cubicBezTo>
                    <a:pt x="336" y="931"/>
                    <a:pt x="472" y="494"/>
                    <a:pt x="609" y="58"/>
                  </a:cubicBezTo>
                  <a:lnTo>
                    <a:pt x="4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129"/>
            <p:cNvSpPr/>
            <p:nvPr/>
          </p:nvSpPr>
          <p:spPr>
            <a:xfrm>
              <a:off x="3944300" y="1669575"/>
              <a:ext cx="18575" cy="35500"/>
            </a:xfrm>
            <a:custGeom>
              <a:avLst/>
              <a:gdLst/>
              <a:ahLst/>
              <a:cxnLst/>
              <a:rect l="l" t="t" r="r" b="b"/>
              <a:pathLst>
                <a:path w="743" h="1420" extrusionOk="0">
                  <a:moveTo>
                    <a:pt x="727" y="1"/>
                  </a:moveTo>
                  <a:lnTo>
                    <a:pt x="697" y="82"/>
                  </a:lnTo>
                  <a:lnTo>
                    <a:pt x="697" y="82"/>
                  </a:lnTo>
                  <a:cubicBezTo>
                    <a:pt x="712" y="59"/>
                    <a:pt x="727" y="35"/>
                    <a:pt x="743" y="12"/>
                  </a:cubicBezTo>
                  <a:lnTo>
                    <a:pt x="727" y="1"/>
                  </a:lnTo>
                  <a:close/>
                  <a:moveTo>
                    <a:pt x="697" y="82"/>
                  </a:moveTo>
                  <a:cubicBezTo>
                    <a:pt x="594" y="239"/>
                    <a:pt x="495" y="400"/>
                    <a:pt x="378" y="545"/>
                  </a:cubicBezTo>
                  <a:cubicBezTo>
                    <a:pt x="266" y="688"/>
                    <a:pt x="127" y="808"/>
                    <a:pt x="0" y="938"/>
                  </a:cubicBezTo>
                  <a:lnTo>
                    <a:pt x="195" y="1420"/>
                  </a:lnTo>
                  <a:lnTo>
                    <a:pt x="697" y="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129"/>
            <p:cNvSpPr/>
            <p:nvPr/>
          </p:nvSpPr>
          <p:spPr>
            <a:xfrm>
              <a:off x="4009000" y="1641400"/>
              <a:ext cx="13125" cy="32725"/>
            </a:xfrm>
            <a:custGeom>
              <a:avLst/>
              <a:gdLst/>
              <a:ahLst/>
              <a:cxnLst/>
              <a:rect l="l" t="t" r="r" b="b"/>
              <a:pathLst>
                <a:path w="525" h="1309" extrusionOk="0">
                  <a:moveTo>
                    <a:pt x="518" y="1"/>
                  </a:moveTo>
                  <a:lnTo>
                    <a:pt x="1" y="1233"/>
                  </a:lnTo>
                  <a:lnTo>
                    <a:pt x="253" y="1309"/>
                  </a:lnTo>
                  <a:cubicBezTo>
                    <a:pt x="344" y="875"/>
                    <a:pt x="434" y="440"/>
                    <a:pt x="525" y="7"/>
                  </a:cubicBezTo>
                  <a:lnTo>
                    <a:pt x="5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129"/>
            <p:cNvSpPr/>
            <p:nvPr/>
          </p:nvSpPr>
          <p:spPr>
            <a:xfrm>
              <a:off x="4646750" y="2388150"/>
              <a:ext cx="11600" cy="32950"/>
            </a:xfrm>
            <a:custGeom>
              <a:avLst/>
              <a:gdLst/>
              <a:ahLst/>
              <a:cxnLst/>
              <a:rect l="l" t="t" r="r" b="b"/>
              <a:pathLst>
                <a:path w="464" h="1318" extrusionOk="0">
                  <a:moveTo>
                    <a:pt x="364" y="1"/>
                  </a:moveTo>
                  <a:lnTo>
                    <a:pt x="364" y="1"/>
                  </a:lnTo>
                  <a:cubicBezTo>
                    <a:pt x="254" y="425"/>
                    <a:pt x="143" y="849"/>
                    <a:pt x="33" y="1273"/>
                  </a:cubicBezTo>
                  <a:lnTo>
                    <a:pt x="33" y="1273"/>
                  </a:lnTo>
                  <a:cubicBezTo>
                    <a:pt x="398" y="936"/>
                    <a:pt x="463" y="495"/>
                    <a:pt x="364" y="1"/>
                  </a:cubicBezTo>
                  <a:close/>
                  <a:moveTo>
                    <a:pt x="33" y="1273"/>
                  </a:moveTo>
                  <a:lnTo>
                    <a:pt x="33" y="1273"/>
                  </a:lnTo>
                  <a:cubicBezTo>
                    <a:pt x="22" y="1283"/>
                    <a:pt x="12" y="1293"/>
                    <a:pt x="1" y="1302"/>
                  </a:cubicBezTo>
                  <a:lnTo>
                    <a:pt x="21" y="1318"/>
                  </a:lnTo>
                  <a:cubicBezTo>
                    <a:pt x="25" y="1303"/>
                    <a:pt x="29" y="1288"/>
                    <a:pt x="33" y="12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129"/>
            <p:cNvSpPr/>
            <p:nvPr/>
          </p:nvSpPr>
          <p:spPr>
            <a:xfrm>
              <a:off x="3784050" y="2254075"/>
              <a:ext cx="11675" cy="26475"/>
            </a:xfrm>
            <a:custGeom>
              <a:avLst/>
              <a:gdLst/>
              <a:ahLst/>
              <a:cxnLst/>
              <a:rect l="l" t="t" r="r" b="b"/>
              <a:pathLst>
                <a:path w="467" h="1059" extrusionOk="0">
                  <a:moveTo>
                    <a:pt x="449" y="1"/>
                  </a:moveTo>
                  <a:lnTo>
                    <a:pt x="449" y="1"/>
                  </a:lnTo>
                  <a:cubicBezTo>
                    <a:pt x="269" y="427"/>
                    <a:pt x="136" y="743"/>
                    <a:pt x="1" y="1059"/>
                  </a:cubicBezTo>
                  <a:cubicBezTo>
                    <a:pt x="466" y="599"/>
                    <a:pt x="466" y="599"/>
                    <a:pt x="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129"/>
            <p:cNvSpPr/>
            <p:nvPr/>
          </p:nvSpPr>
          <p:spPr>
            <a:xfrm>
              <a:off x="3931100" y="1693025"/>
              <a:ext cx="18075" cy="20400"/>
            </a:xfrm>
            <a:custGeom>
              <a:avLst/>
              <a:gdLst/>
              <a:ahLst/>
              <a:cxnLst/>
              <a:rect l="l" t="t" r="r" b="b"/>
              <a:pathLst>
                <a:path w="723" h="816" extrusionOk="0">
                  <a:moveTo>
                    <a:pt x="528" y="0"/>
                  </a:moveTo>
                  <a:cubicBezTo>
                    <a:pt x="385" y="220"/>
                    <a:pt x="244" y="440"/>
                    <a:pt x="0" y="816"/>
                  </a:cubicBezTo>
                  <a:lnTo>
                    <a:pt x="723" y="482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129"/>
            <p:cNvSpPr/>
            <p:nvPr/>
          </p:nvSpPr>
          <p:spPr>
            <a:xfrm>
              <a:off x="4588775" y="2448175"/>
              <a:ext cx="9675" cy="26450"/>
            </a:xfrm>
            <a:custGeom>
              <a:avLst/>
              <a:gdLst/>
              <a:ahLst/>
              <a:cxnLst/>
              <a:rect l="l" t="t" r="r" b="b"/>
              <a:pathLst>
                <a:path w="387" h="1058" extrusionOk="0">
                  <a:moveTo>
                    <a:pt x="155" y="1"/>
                  </a:moveTo>
                  <a:lnTo>
                    <a:pt x="23" y="989"/>
                  </a:lnTo>
                  <a:lnTo>
                    <a:pt x="387" y="56"/>
                  </a:lnTo>
                  <a:lnTo>
                    <a:pt x="155" y="1"/>
                  </a:lnTo>
                  <a:close/>
                  <a:moveTo>
                    <a:pt x="23" y="989"/>
                  </a:moveTo>
                  <a:lnTo>
                    <a:pt x="1" y="1047"/>
                  </a:lnTo>
                  <a:lnTo>
                    <a:pt x="14" y="1057"/>
                  </a:lnTo>
                  <a:lnTo>
                    <a:pt x="23" y="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129"/>
            <p:cNvSpPr/>
            <p:nvPr/>
          </p:nvSpPr>
          <p:spPr>
            <a:xfrm>
              <a:off x="3528425" y="2288775"/>
              <a:ext cx="13925" cy="23150"/>
            </a:xfrm>
            <a:custGeom>
              <a:avLst/>
              <a:gdLst/>
              <a:ahLst/>
              <a:cxnLst/>
              <a:rect l="l" t="t" r="r" b="b"/>
              <a:pathLst>
                <a:path w="557" h="926" extrusionOk="0">
                  <a:moveTo>
                    <a:pt x="380" y="0"/>
                  </a:moveTo>
                  <a:lnTo>
                    <a:pt x="0" y="855"/>
                  </a:lnTo>
                  <a:lnTo>
                    <a:pt x="166" y="925"/>
                  </a:lnTo>
                  <a:cubicBezTo>
                    <a:pt x="296" y="643"/>
                    <a:pt x="426" y="360"/>
                    <a:pt x="556" y="77"/>
                  </a:cubicBezTo>
                  <a:lnTo>
                    <a:pt x="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129"/>
            <p:cNvSpPr/>
            <p:nvPr/>
          </p:nvSpPr>
          <p:spPr>
            <a:xfrm>
              <a:off x="4549050" y="1754725"/>
              <a:ext cx="10125" cy="18975"/>
            </a:xfrm>
            <a:custGeom>
              <a:avLst/>
              <a:gdLst/>
              <a:ahLst/>
              <a:cxnLst/>
              <a:rect l="l" t="t" r="r" b="b"/>
              <a:pathLst>
                <a:path w="405" h="759" extrusionOk="0">
                  <a:moveTo>
                    <a:pt x="251" y="1"/>
                  </a:moveTo>
                  <a:lnTo>
                    <a:pt x="1" y="689"/>
                  </a:lnTo>
                  <a:lnTo>
                    <a:pt x="179" y="758"/>
                  </a:lnTo>
                  <a:cubicBezTo>
                    <a:pt x="253" y="522"/>
                    <a:pt x="328" y="285"/>
                    <a:pt x="404" y="50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129"/>
            <p:cNvSpPr/>
            <p:nvPr/>
          </p:nvSpPr>
          <p:spPr>
            <a:xfrm>
              <a:off x="3718475" y="2257975"/>
              <a:ext cx="9300" cy="21675"/>
            </a:xfrm>
            <a:custGeom>
              <a:avLst/>
              <a:gdLst/>
              <a:ahLst/>
              <a:cxnLst/>
              <a:rect l="l" t="t" r="r" b="b"/>
              <a:pathLst>
                <a:path w="372" h="867" extrusionOk="0">
                  <a:moveTo>
                    <a:pt x="196" y="0"/>
                  </a:moveTo>
                  <a:lnTo>
                    <a:pt x="0" y="832"/>
                  </a:lnTo>
                  <a:lnTo>
                    <a:pt x="174" y="866"/>
                  </a:lnTo>
                  <a:cubicBezTo>
                    <a:pt x="239" y="588"/>
                    <a:pt x="305" y="309"/>
                    <a:pt x="372" y="30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129"/>
            <p:cNvSpPr/>
            <p:nvPr/>
          </p:nvSpPr>
          <p:spPr>
            <a:xfrm>
              <a:off x="3662325" y="2036000"/>
              <a:ext cx="10025" cy="20400"/>
            </a:xfrm>
            <a:custGeom>
              <a:avLst/>
              <a:gdLst/>
              <a:ahLst/>
              <a:cxnLst/>
              <a:rect l="l" t="t" r="r" b="b"/>
              <a:pathLst>
                <a:path w="401" h="816" extrusionOk="0">
                  <a:moveTo>
                    <a:pt x="218" y="0"/>
                  </a:moveTo>
                  <a:cubicBezTo>
                    <a:pt x="146" y="257"/>
                    <a:pt x="73" y="515"/>
                    <a:pt x="1" y="772"/>
                  </a:cubicBezTo>
                  <a:lnTo>
                    <a:pt x="141" y="815"/>
                  </a:lnTo>
                  <a:cubicBezTo>
                    <a:pt x="228" y="581"/>
                    <a:pt x="314" y="347"/>
                    <a:pt x="400" y="112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129"/>
            <p:cNvSpPr/>
            <p:nvPr/>
          </p:nvSpPr>
          <p:spPr>
            <a:xfrm>
              <a:off x="4653775" y="2307225"/>
              <a:ext cx="8350" cy="17525"/>
            </a:xfrm>
            <a:custGeom>
              <a:avLst/>
              <a:gdLst/>
              <a:ahLst/>
              <a:cxnLst/>
              <a:rect l="l" t="t" r="r" b="b"/>
              <a:pathLst>
                <a:path w="334" h="701" extrusionOk="0">
                  <a:moveTo>
                    <a:pt x="199" y="0"/>
                  </a:moveTo>
                  <a:cubicBezTo>
                    <a:pt x="140" y="115"/>
                    <a:pt x="62" y="223"/>
                    <a:pt x="30" y="344"/>
                  </a:cubicBezTo>
                  <a:cubicBezTo>
                    <a:pt x="1" y="454"/>
                    <a:pt x="22" y="578"/>
                    <a:pt x="22" y="697"/>
                  </a:cubicBezTo>
                  <a:lnTo>
                    <a:pt x="121" y="700"/>
                  </a:lnTo>
                  <a:lnTo>
                    <a:pt x="333" y="89"/>
                  </a:lnTo>
                  <a:cubicBezTo>
                    <a:pt x="288" y="59"/>
                    <a:pt x="243" y="3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129"/>
            <p:cNvSpPr/>
            <p:nvPr/>
          </p:nvSpPr>
          <p:spPr>
            <a:xfrm>
              <a:off x="4638250" y="2420725"/>
              <a:ext cx="9050" cy="23075"/>
            </a:xfrm>
            <a:custGeom>
              <a:avLst/>
              <a:gdLst/>
              <a:ahLst/>
              <a:cxnLst/>
              <a:rect l="l" t="t" r="r" b="b"/>
              <a:pathLst>
                <a:path w="362" h="923" extrusionOk="0">
                  <a:moveTo>
                    <a:pt x="341" y="0"/>
                  </a:moveTo>
                  <a:cubicBezTo>
                    <a:pt x="339" y="12"/>
                    <a:pt x="337" y="25"/>
                    <a:pt x="335" y="37"/>
                  </a:cubicBezTo>
                  <a:lnTo>
                    <a:pt x="335" y="37"/>
                  </a:lnTo>
                  <a:cubicBezTo>
                    <a:pt x="343" y="29"/>
                    <a:pt x="352" y="22"/>
                    <a:pt x="361" y="15"/>
                  </a:cubicBezTo>
                  <a:lnTo>
                    <a:pt x="341" y="0"/>
                  </a:lnTo>
                  <a:close/>
                  <a:moveTo>
                    <a:pt x="335" y="37"/>
                  </a:moveTo>
                  <a:lnTo>
                    <a:pt x="335" y="37"/>
                  </a:lnTo>
                  <a:cubicBezTo>
                    <a:pt x="63" y="273"/>
                    <a:pt x="0" y="567"/>
                    <a:pt x="196" y="923"/>
                  </a:cubicBezTo>
                  <a:cubicBezTo>
                    <a:pt x="243" y="627"/>
                    <a:pt x="288" y="332"/>
                    <a:pt x="335" y="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129"/>
            <p:cNvSpPr/>
            <p:nvPr/>
          </p:nvSpPr>
          <p:spPr>
            <a:xfrm>
              <a:off x="4543125" y="1716675"/>
              <a:ext cx="9200" cy="23225"/>
            </a:xfrm>
            <a:custGeom>
              <a:avLst/>
              <a:gdLst/>
              <a:ahLst/>
              <a:cxnLst/>
              <a:rect l="l" t="t" r="r" b="b"/>
              <a:pathLst>
                <a:path w="368" h="929" extrusionOk="0">
                  <a:moveTo>
                    <a:pt x="348" y="1"/>
                  </a:moveTo>
                  <a:cubicBezTo>
                    <a:pt x="346" y="13"/>
                    <a:pt x="344" y="24"/>
                    <a:pt x="343" y="36"/>
                  </a:cubicBezTo>
                  <a:lnTo>
                    <a:pt x="343" y="36"/>
                  </a:lnTo>
                  <a:cubicBezTo>
                    <a:pt x="351" y="29"/>
                    <a:pt x="359" y="22"/>
                    <a:pt x="367" y="15"/>
                  </a:cubicBezTo>
                  <a:lnTo>
                    <a:pt x="348" y="1"/>
                  </a:lnTo>
                  <a:close/>
                  <a:moveTo>
                    <a:pt x="343" y="36"/>
                  </a:moveTo>
                  <a:cubicBezTo>
                    <a:pt x="72" y="275"/>
                    <a:pt x="1" y="569"/>
                    <a:pt x="208" y="928"/>
                  </a:cubicBezTo>
                  <a:cubicBezTo>
                    <a:pt x="253" y="631"/>
                    <a:pt x="298" y="333"/>
                    <a:pt x="343" y="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129"/>
            <p:cNvSpPr/>
            <p:nvPr/>
          </p:nvSpPr>
          <p:spPr>
            <a:xfrm>
              <a:off x="3677050" y="2001025"/>
              <a:ext cx="8400" cy="17975"/>
            </a:xfrm>
            <a:custGeom>
              <a:avLst/>
              <a:gdLst/>
              <a:ahLst/>
              <a:cxnLst/>
              <a:rect l="l" t="t" r="r" b="b"/>
              <a:pathLst>
                <a:path w="336" h="719" extrusionOk="0">
                  <a:moveTo>
                    <a:pt x="208" y="1"/>
                  </a:moveTo>
                  <a:cubicBezTo>
                    <a:pt x="148" y="113"/>
                    <a:pt x="66" y="219"/>
                    <a:pt x="32" y="339"/>
                  </a:cubicBezTo>
                  <a:cubicBezTo>
                    <a:pt x="0" y="455"/>
                    <a:pt x="19" y="585"/>
                    <a:pt x="14" y="708"/>
                  </a:cubicBezTo>
                  <a:lnTo>
                    <a:pt x="113" y="719"/>
                  </a:lnTo>
                  <a:cubicBezTo>
                    <a:pt x="187" y="514"/>
                    <a:pt x="262" y="309"/>
                    <a:pt x="336" y="104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129"/>
            <p:cNvSpPr/>
            <p:nvPr/>
          </p:nvSpPr>
          <p:spPr>
            <a:xfrm>
              <a:off x="4141300" y="1683825"/>
              <a:ext cx="9050" cy="19375"/>
            </a:xfrm>
            <a:custGeom>
              <a:avLst/>
              <a:gdLst/>
              <a:ahLst/>
              <a:cxnLst/>
              <a:rect l="l" t="t" r="r" b="b"/>
              <a:pathLst>
                <a:path w="362" h="775" extrusionOk="0">
                  <a:moveTo>
                    <a:pt x="209" y="0"/>
                  </a:moveTo>
                  <a:cubicBezTo>
                    <a:pt x="138" y="238"/>
                    <a:pt x="69" y="475"/>
                    <a:pt x="0" y="711"/>
                  </a:cubicBezTo>
                  <a:lnTo>
                    <a:pt x="178" y="775"/>
                  </a:lnTo>
                  <a:lnTo>
                    <a:pt x="361" y="37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129"/>
            <p:cNvSpPr/>
            <p:nvPr/>
          </p:nvSpPr>
          <p:spPr>
            <a:xfrm>
              <a:off x="4191425" y="1673225"/>
              <a:ext cx="9650" cy="19075"/>
            </a:xfrm>
            <a:custGeom>
              <a:avLst/>
              <a:gdLst/>
              <a:ahLst/>
              <a:cxnLst/>
              <a:rect l="l" t="t" r="r" b="b"/>
              <a:pathLst>
                <a:path w="386" h="763" extrusionOk="0">
                  <a:moveTo>
                    <a:pt x="365" y="1"/>
                  </a:moveTo>
                  <a:cubicBezTo>
                    <a:pt x="360" y="26"/>
                    <a:pt x="356" y="52"/>
                    <a:pt x="351" y="77"/>
                  </a:cubicBezTo>
                  <a:lnTo>
                    <a:pt x="351" y="77"/>
                  </a:lnTo>
                  <a:lnTo>
                    <a:pt x="386" y="17"/>
                  </a:lnTo>
                  <a:lnTo>
                    <a:pt x="365" y="1"/>
                  </a:lnTo>
                  <a:close/>
                  <a:moveTo>
                    <a:pt x="351" y="77"/>
                  </a:moveTo>
                  <a:lnTo>
                    <a:pt x="1" y="684"/>
                  </a:lnTo>
                  <a:lnTo>
                    <a:pt x="218" y="763"/>
                  </a:lnTo>
                  <a:cubicBezTo>
                    <a:pt x="262" y="535"/>
                    <a:pt x="307" y="306"/>
                    <a:pt x="351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129"/>
            <p:cNvSpPr/>
            <p:nvPr/>
          </p:nvSpPr>
          <p:spPr>
            <a:xfrm>
              <a:off x="4669350" y="2343475"/>
              <a:ext cx="8600" cy="16475"/>
            </a:xfrm>
            <a:custGeom>
              <a:avLst/>
              <a:gdLst/>
              <a:ahLst/>
              <a:cxnLst/>
              <a:rect l="l" t="t" r="r" b="b"/>
              <a:pathLst>
                <a:path w="344" h="659" extrusionOk="0">
                  <a:moveTo>
                    <a:pt x="208" y="1"/>
                  </a:moveTo>
                  <a:lnTo>
                    <a:pt x="0" y="616"/>
                  </a:lnTo>
                  <a:lnTo>
                    <a:pt x="187" y="659"/>
                  </a:lnTo>
                  <a:lnTo>
                    <a:pt x="343" y="3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129"/>
            <p:cNvSpPr/>
            <p:nvPr/>
          </p:nvSpPr>
          <p:spPr>
            <a:xfrm>
              <a:off x="4200575" y="1647475"/>
              <a:ext cx="9225" cy="26175"/>
            </a:xfrm>
            <a:custGeom>
              <a:avLst/>
              <a:gdLst/>
              <a:ahLst/>
              <a:cxnLst/>
              <a:rect l="l" t="t" r="r" b="b"/>
              <a:pathLst>
                <a:path w="369" h="1047" extrusionOk="0">
                  <a:moveTo>
                    <a:pt x="357" y="0"/>
                  </a:moveTo>
                  <a:cubicBezTo>
                    <a:pt x="319" y="119"/>
                    <a:pt x="281" y="239"/>
                    <a:pt x="242" y="358"/>
                  </a:cubicBezTo>
                  <a:lnTo>
                    <a:pt x="242" y="358"/>
                  </a:lnTo>
                  <a:cubicBezTo>
                    <a:pt x="284" y="241"/>
                    <a:pt x="326" y="125"/>
                    <a:pt x="368" y="8"/>
                  </a:cubicBezTo>
                  <a:lnTo>
                    <a:pt x="357" y="0"/>
                  </a:lnTo>
                  <a:close/>
                  <a:moveTo>
                    <a:pt x="242" y="358"/>
                  </a:moveTo>
                  <a:cubicBezTo>
                    <a:pt x="161" y="582"/>
                    <a:pt x="81" y="806"/>
                    <a:pt x="0" y="1031"/>
                  </a:cubicBezTo>
                  <a:cubicBezTo>
                    <a:pt x="0" y="1031"/>
                    <a:pt x="21" y="1047"/>
                    <a:pt x="21" y="1047"/>
                  </a:cubicBezTo>
                  <a:cubicBezTo>
                    <a:pt x="95" y="817"/>
                    <a:pt x="168" y="587"/>
                    <a:pt x="242" y="3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129"/>
            <p:cNvSpPr/>
            <p:nvPr/>
          </p:nvSpPr>
          <p:spPr>
            <a:xfrm>
              <a:off x="3962475" y="1647000"/>
              <a:ext cx="9500" cy="22900"/>
            </a:xfrm>
            <a:custGeom>
              <a:avLst/>
              <a:gdLst/>
              <a:ahLst/>
              <a:cxnLst/>
              <a:rect l="l" t="t" r="r" b="b"/>
              <a:pathLst>
                <a:path w="380" h="916" extrusionOk="0">
                  <a:moveTo>
                    <a:pt x="172" y="0"/>
                  </a:moveTo>
                  <a:lnTo>
                    <a:pt x="172" y="0"/>
                  </a:lnTo>
                  <a:cubicBezTo>
                    <a:pt x="122" y="296"/>
                    <a:pt x="71" y="593"/>
                    <a:pt x="20" y="889"/>
                  </a:cubicBezTo>
                  <a:lnTo>
                    <a:pt x="20" y="889"/>
                  </a:lnTo>
                  <a:cubicBezTo>
                    <a:pt x="321" y="660"/>
                    <a:pt x="379" y="363"/>
                    <a:pt x="172" y="0"/>
                  </a:cubicBezTo>
                  <a:close/>
                  <a:moveTo>
                    <a:pt x="20" y="889"/>
                  </a:moveTo>
                  <a:cubicBezTo>
                    <a:pt x="14" y="894"/>
                    <a:pt x="7" y="899"/>
                    <a:pt x="0" y="904"/>
                  </a:cubicBezTo>
                  <a:lnTo>
                    <a:pt x="16" y="915"/>
                  </a:lnTo>
                  <a:cubicBezTo>
                    <a:pt x="17" y="906"/>
                    <a:pt x="19" y="897"/>
                    <a:pt x="20" y="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129"/>
            <p:cNvSpPr/>
            <p:nvPr/>
          </p:nvSpPr>
          <p:spPr>
            <a:xfrm>
              <a:off x="3149750" y="3344025"/>
              <a:ext cx="125075" cy="59175"/>
            </a:xfrm>
            <a:custGeom>
              <a:avLst/>
              <a:gdLst/>
              <a:ahLst/>
              <a:cxnLst/>
              <a:rect l="l" t="t" r="r" b="b"/>
              <a:pathLst>
                <a:path w="5003" h="2367" extrusionOk="0">
                  <a:moveTo>
                    <a:pt x="90" y="1"/>
                  </a:moveTo>
                  <a:lnTo>
                    <a:pt x="1" y="208"/>
                  </a:lnTo>
                  <a:lnTo>
                    <a:pt x="4914" y="2366"/>
                  </a:lnTo>
                  <a:lnTo>
                    <a:pt x="5003" y="2165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129"/>
            <p:cNvSpPr/>
            <p:nvPr/>
          </p:nvSpPr>
          <p:spPr>
            <a:xfrm>
              <a:off x="3144125" y="3324050"/>
              <a:ext cx="81450" cy="36525"/>
            </a:xfrm>
            <a:custGeom>
              <a:avLst/>
              <a:gdLst/>
              <a:ahLst/>
              <a:cxnLst/>
              <a:rect l="l" t="t" r="r" b="b"/>
              <a:pathLst>
                <a:path w="3258" h="1461" extrusionOk="0">
                  <a:moveTo>
                    <a:pt x="1" y="0"/>
                  </a:moveTo>
                  <a:lnTo>
                    <a:pt x="3257" y="1461"/>
                  </a:lnTo>
                  <a:cubicBezTo>
                    <a:pt x="2273" y="742"/>
                    <a:pt x="1188" y="25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129"/>
            <p:cNvSpPr/>
            <p:nvPr/>
          </p:nvSpPr>
          <p:spPr>
            <a:xfrm>
              <a:off x="2882000" y="3214250"/>
              <a:ext cx="77350" cy="37625"/>
            </a:xfrm>
            <a:custGeom>
              <a:avLst/>
              <a:gdLst/>
              <a:ahLst/>
              <a:cxnLst/>
              <a:rect l="l" t="t" r="r" b="b"/>
              <a:pathLst>
                <a:path w="3094" h="1505" extrusionOk="0">
                  <a:moveTo>
                    <a:pt x="88" y="1"/>
                  </a:moveTo>
                  <a:cubicBezTo>
                    <a:pt x="59" y="70"/>
                    <a:pt x="30" y="138"/>
                    <a:pt x="1" y="206"/>
                  </a:cubicBezTo>
                  <a:lnTo>
                    <a:pt x="3014" y="1505"/>
                  </a:lnTo>
                  <a:cubicBezTo>
                    <a:pt x="3041" y="1442"/>
                    <a:pt x="3067" y="1381"/>
                    <a:pt x="3093" y="1319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129"/>
            <p:cNvSpPr/>
            <p:nvPr/>
          </p:nvSpPr>
          <p:spPr>
            <a:xfrm>
              <a:off x="2659700" y="3224450"/>
              <a:ext cx="64275" cy="29375"/>
            </a:xfrm>
            <a:custGeom>
              <a:avLst/>
              <a:gdLst/>
              <a:ahLst/>
              <a:cxnLst/>
              <a:rect l="l" t="t" r="r" b="b"/>
              <a:pathLst>
                <a:path w="2571" h="1175" extrusionOk="0">
                  <a:moveTo>
                    <a:pt x="0" y="0"/>
                  </a:moveTo>
                  <a:lnTo>
                    <a:pt x="2571" y="1175"/>
                  </a:lnTo>
                  <a:cubicBezTo>
                    <a:pt x="1688" y="417"/>
                    <a:pt x="776" y="3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129"/>
            <p:cNvSpPr/>
            <p:nvPr/>
          </p:nvSpPr>
          <p:spPr>
            <a:xfrm>
              <a:off x="2214775" y="2770200"/>
              <a:ext cx="25850" cy="60350"/>
            </a:xfrm>
            <a:custGeom>
              <a:avLst/>
              <a:gdLst/>
              <a:ahLst/>
              <a:cxnLst/>
              <a:rect l="l" t="t" r="r" b="b"/>
              <a:pathLst>
                <a:path w="1034" h="2414" extrusionOk="0">
                  <a:moveTo>
                    <a:pt x="953" y="0"/>
                  </a:moveTo>
                  <a:cubicBezTo>
                    <a:pt x="257" y="1001"/>
                    <a:pt x="1" y="1631"/>
                    <a:pt x="10" y="2413"/>
                  </a:cubicBezTo>
                  <a:cubicBezTo>
                    <a:pt x="372" y="1583"/>
                    <a:pt x="703" y="826"/>
                    <a:pt x="1034" y="69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129"/>
            <p:cNvSpPr/>
            <p:nvPr/>
          </p:nvSpPr>
          <p:spPr>
            <a:xfrm>
              <a:off x="2314900" y="3024300"/>
              <a:ext cx="15000" cy="51425"/>
            </a:xfrm>
            <a:custGeom>
              <a:avLst/>
              <a:gdLst/>
              <a:ahLst/>
              <a:cxnLst/>
              <a:rect l="l" t="t" r="r" b="b"/>
              <a:pathLst>
                <a:path w="600" h="2057" extrusionOk="0">
                  <a:moveTo>
                    <a:pt x="352" y="1"/>
                  </a:moveTo>
                  <a:lnTo>
                    <a:pt x="0" y="2023"/>
                  </a:lnTo>
                  <a:lnTo>
                    <a:pt x="196" y="2057"/>
                  </a:lnTo>
                  <a:cubicBezTo>
                    <a:pt x="331" y="1390"/>
                    <a:pt x="465" y="724"/>
                    <a:pt x="599" y="57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129"/>
            <p:cNvSpPr/>
            <p:nvPr/>
          </p:nvSpPr>
          <p:spPr>
            <a:xfrm>
              <a:off x="3371725" y="3352000"/>
              <a:ext cx="20850" cy="50150"/>
            </a:xfrm>
            <a:custGeom>
              <a:avLst/>
              <a:gdLst/>
              <a:ahLst/>
              <a:cxnLst/>
              <a:rect l="l" t="t" r="r" b="b"/>
              <a:pathLst>
                <a:path w="834" h="2006" extrusionOk="0">
                  <a:moveTo>
                    <a:pt x="757" y="1"/>
                  </a:moveTo>
                  <a:cubicBezTo>
                    <a:pt x="143" y="922"/>
                    <a:pt x="19" y="1226"/>
                    <a:pt x="1" y="2005"/>
                  </a:cubicBezTo>
                  <a:lnTo>
                    <a:pt x="833" y="62"/>
                  </a:lnTo>
                  <a:lnTo>
                    <a:pt x="7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129"/>
            <p:cNvSpPr/>
            <p:nvPr/>
          </p:nvSpPr>
          <p:spPr>
            <a:xfrm>
              <a:off x="2505275" y="3000175"/>
              <a:ext cx="43925" cy="24625"/>
            </a:xfrm>
            <a:custGeom>
              <a:avLst/>
              <a:gdLst/>
              <a:ahLst/>
              <a:cxnLst/>
              <a:rect l="l" t="t" r="r" b="b"/>
              <a:pathLst>
                <a:path w="1757" h="985" extrusionOk="0">
                  <a:moveTo>
                    <a:pt x="94" y="1"/>
                  </a:moveTo>
                  <a:lnTo>
                    <a:pt x="0" y="208"/>
                  </a:lnTo>
                  <a:lnTo>
                    <a:pt x="1671" y="985"/>
                  </a:lnTo>
                  <a:cubicBezTo>
                    <a:pt x="1700" y="921"/>
                    <a:pt x="1728" y="859"/>
                    <a:pt x="1757" y="79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129"/>
            <p:cNvSpPr/>
            <p:nvPr/>
          </p:nvSpPr>
          <p:spPr>
            <a:xfrm>
              <a:off x="2299125" y="2812650"/>
              <a:ext cx="43450" cy="19675"/>
            </a:xfrm>
            <a:custGeom>
              <a:avLst/>
              <a:gdLst/>
              <a:ahLst/>
              <a:cxnLst/>
              <a:rect l="l" t="t" r="r" b="b"/>
              <a:pathLst>
                <a:path w="1738" h="787" extrusionOk="0">
                  <a:moveTo>
                    <a:pt x="89" y="1"/>
                  </a:moveTo>
                  <a:lnTo>
                    <a:pt x="0" y="204"/>
                  </a:lnTo>
                  <a:cubicBezTo>
                    <a:pt x="527" y="408"/>
                    <a:pt x="981" y="786"/>
                    <a:pt x="1598" y="786"/>
                  </a:cubicBezTo>
                  <a:cubicBezTo>
                    <a:pt x="1643" y="786"/>
                    <a:pt x="1690" y="784"/>
                    <a:pt x="1737" y="780"/>
                  </a:cubicBez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129"/>
            <p:cNvSpPr/>
            <p:nvPr/>
          </p:nvSpPr>
          <p:spPr>
            <a:xfrm>
              <a:off x="2102600" y="2832725"/>
              <a:ext cx="13725" cy="46575"/>
            </a:xfrm>
            <a:custGeom>
              <a:avLst/>
              <a:gdLst/>
              <a:ahLst/>
              <a:cxnLst/>
              <a:rect l="l" t="t" r="r" b="b"/>
              <a:pathLst>
                <a:path w="549" h="1863" extrusionOk="0">
                  <a:moveTo>
                    <a:pt x="341" y="1"/>
                  </a:moveTo>
                  <a:cubicBezTo>
                    <a:pt x="228" y="610"/>
                    <a:pt x="114" y="1219"/>
                    <a:pt x="0" y="1828"/>
                  </a:cubicBezTo>
                  <a:lnTo>
                    <a:pt x="187" y="1862"/>
                  </a:lnTo>
                  <a:cubicBezTo>
                    <a:pt x="308" y="1258"/>
                    <a:pt x="428" y="654"/>
                    <a:pt x="548" y="51"/>
                  </a:cubicBezTo>
                  <a:lnTo>
                    <a:pt x="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129"/>
            <p:cNvSpPr/>
            <p:nvPr/>
          </p:nvSpPr>
          <p:spPr>
            <a:xfrm>
              <a:off x="3360750" y="3316825"/>
              <a:ext cx="20175" cy="46500"/>
            </a:xfrm>
            <a:custGeom>
              <a:avLst/>
              <a:gdLst/>
              <a:ahLst/>
              <a:cxnLst/>
              <a:rect l="l" t="t" r="r" b="b"/>
              <a:pathLst>
                <a:path w="807" h="1860" extrusionOk="0">
                  <a:moveTo>
                    <a:pt x="709" y="0"/>
                  </a:moveTo>
                  <a:cubicBezTo>
                    <a:pt x="310" y="546"/>
                    <a:pt x="0" y="1131"/>
                    <a:pt x="20" y="1860"/>
                  </a:cubicBezTo>
                  <a:lnTo>
                    <a:pt x="807" y="80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129"/>
            <p:cNvSpPr/>
            <p:nvPr/>
          </p:nvSpPr>
          <p:spPr>
            <a:xfrm>
              <a:off x="2616050" y="3092950"/>
              <a:ext cx="40975" cy="21975"/>
            </a:xfrm>
            <a:custGeom>
              <a:avLst/>
              <a:gdLst/>
              <a:ahLst/>
              <a:cxnLst/>
              <a:rect l="l" t="t" r="r" b="b"/>
              <a:pathLst>
                <a:path w="1639" h="879" extrusionOk="0">
                  <a:moveTo>
                    <a:pt x="207" y="1"/>
                  </a:moveTo>
                  <a:cubicBezTo>
                    <a:pt x="151" y="1"/>
                    <a:pt x="90" y="12"/>
                    <a:pt x="34" y="12"/>
                  </a:cubicBezTo>
                  <a:cubicBezTo>
                    <a:pt x="23" y="48"/>
                    <a:pt x="12" y="87"/>
                    <a:pt x="0" y="125"/>
                  </a:cubicBezTo>
                  <a:lnTo>
                    <a:pt x="1639" y="878"/>
                  </a:lnTo>
                  <a:cubicBezTo>
                    <a:pt x="1245" y="476"/>
                    <a:pt x="775" y="239"/>
                    <a:pt x="299" y="18"/>
                  </a:cubicBezTo>
                  <a:cubicBezTo>
                    <a:pt x="272" y="5"/>
                    <a:pt x="240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129"/>
            <p:cNvSpPr/>
            <p:nvPr/>
          </p:nvSpPr>
          <p:spPr>
            <a:xfrm>
              <a:off x="2347200" y="2815175"/>
              <a:ext cx="41650" cy="19850"/>
            </a:xfrm>
            <a:custGeom>
              <a:avLst/>
              <a:gdLst/>
              <a:ahLst/>
              <a:cxnLst/>
              <a:rect l="l" t="t" r="r" b="b"/>
              <a:pathLst>
                <a:path w="1666" h="794" extrusionOk="0">
                  <a:moveTo>
                    <a:pt x="66" y="1"/>
                  </a:moveTo>
                  <a:lnTo>
                    <a:pt x="0" y="80"/>
                  </a:lnTo>
                  <a:cubicBezTo>
                    <a:pt x="475" y="450"/>
                    <a:pt x="962" y="794"/>
                    <a:pt x="1618" y="794"/>
                  </a:cubicBezTo>
                  <a:cubicBezTo>
                    <a:pt x="1634" y="794"/>
                    <a:pt x="1650" y="794"/>
                    <a:pt x="1666" y="793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129"/>
            <p:cNvSpPr/>
            <p:nvPr/>
          </p:nvSpPr>
          <p:spPr>
            <a:xfrm>
              <a:off x="2498900" y="3030700"/>
              <a:ext cx="42025" cy="25200"/>
            </a:xfrm>
            <a:custGeom>
              <a:avLst/>
              <a:gdLst/>
              <a:ahLst/>
              <a:cxnLst/>
              <a:rect l="l" t="t" r="r" b="b"/>
              <a:pathLst>
                <a:path w="1681" h="1008" extrusionOk="0">
                  <a:moveTo>
                    <a:pt x="79" y="0"/>
                  </a:moveTo>
                  <a:lnTo>
                    <a:pt x="0" y="100"/>
                  </a:lnTo>
                  <a:lnTo>
                    <a:pt x="1564" y="1007"/>
                  </a:lnTo>
                  <a:lnTo>
                    <a:pt x="1681" y="785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129"/>
            <p:cNvSpPr/>
            <p:nvPr/>
          </p:nvSpPr>
          <p:spPr>
            <a:xfrm>
              <a:off x="2587075" y="2931875"/>
              <a:ext cx="20050" cy="37050"/>
            </a:xfrm>
            <a:custGeom>
              <a:avLst/>
              <a:gdLst/>
              <a:ahLst/>
              <a:cxnLst/>
              <a:rect l="l" t="t" r="r" b="b"/>
              <a:pathLst>
                <a:path w="802" h="1482" extrusionOk="0">
                  <a:moveTo>
                    <a:pt x="609" y="0"/>
                  </a:moveTo>
                  <a:cubicBezTo>
                    <a:pt x="406" y="450"/>
                    <a:pt x="204" y="899"/>
                    <a:pt x="1" y="1349"/>
                  </a:cubicBezTo>
                  <a:lnTo>
                    <a:pt x="187" y="1481"/>
                  </a:lnTo>
                  <a:lnTo>
                    <a:pt x="801" y="83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129"/>
            <p:cNvSpPr/>
            <p:nvPr/>
          </p:nvSpPr>
          <p:spPr>
            <a:xfrm>
              <a:off x="3431825" y="3338175"/>
              <a:ext cx="16525" cy="34650"/>
            </a:xfrm>
            <a:custGeom>
              <a:avLst/>
              <a:gdLst/>
              <a:ahLst/>
              <a:cxnLst/>
              <a:rect l="l" t="t" r="r" b="b"/>
              <a:pathLst>
                <a:path w="661" h="1386" extrusionOk="0">
                  <a:moveTo>
                    <a:pt x="427" y="0"/>
                  </a:moveTo>
                  <a:lnTo>
                    <a:pt x="1" y="1323"/>
                  </a:lnTo>
                  <a:lnTo>
                    <a:pt x="197" y="1385"/>
                  </a:lnTo>
                  <a:cubicBezTo>
                    <a:pt x="352" y="957"/>
                    <a:pt x="506" y="529"/>
                    <a:pt x="661" y="101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129"/>
            <p:cNvSpPr/>
            <p:nvPr/>
          </p:nvSpPr>
          <p:spPr>
            <a:xfrm>
              <a:off x="2767300" y="3001275"/>
              <a:ext cx="26600" cy="28400"/>
            </a:xfrm>
            <a:custGeom>
              <a:avLst/>
              <a:gdLst/>
              <a:ahLst/>
              <a:cxnLst/>
              <a:rect l="l" t="t" r="r" b="b"/>
              <a:pathLst>
                <a:path w="1064" h="1136" extrusionOk="0">
                  <a:moveTo>
                    <a:pt x="1064" y="1"/>
                  </a:moveTo>
                  <a:lnTo>
                    <a:pt x="1064" y="1"/>
                  </a:lnTo>
                  <a:cubicBezTo>
                    <a:pt x="487" y="173"/>
                    <a:pt x="185" y="568"/>
                    <a:pt x="1" y="1062"/>
                  </a:cubicBezTo>
                  <a:lnTo>
                    <a:pt x="90" y="1136"/>
                  </a:lnTo>
                  <a:lnTo>
                    <a:pt x="10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129"/>
            <p:cNvSpPr/>
            <p:nvPr/>
          </p:nvSpPr>
          <p:spPr>
            <a:xfrm>
              <a:off x="3217300" y="3218025"/>
              <a:ext cx="21225" cy="37725"/>
            </a:xfrm>
            <a:custGeom>
              <a:avLst/>
              <a:gdLst/>
              <a:ahLst/>
              <a:cxnLst/>
              <a:rect l="l" t="t" r="r" b="b"/>
              <a:pathLst>
                <a:path w="849" h="1509" extrusionOk="0">
                  <a:moveTo>
                    <a:pt x="827" y="0"/>
                  </a:moveTo>
                  <a:lnTo>
                    <a:pt x="795" y="59"/>
                  </a:lnTo>
                  <a:lnTo>
                    <a:pt x="795" y="59"/>
                  </a:lnTo>
                  <a:cubicBezTo>
                    <a:pt x="813" y="46"/>
                    <a:pt x="831" y="34"/>
                    <a:pt x="849" y="21"/>
                  </a:cubicBezTo>
                  <a:cubicBezTo>
                    <a:pt x="849" y="21"/>
                    <a:pt x="827" y="0"/>
                    <a:pt x="827" y="0"/>
                  </a:cubicBezTo>
                  <a:close/>
                  <a:moveTo>
                    <a:pt x="795" y="59"/>
                  </a:moveTo>
                  <a:cubicBezTo>
                    <a:pt x="167" y="506"/>
                    <a:pt x="81" y="665"/>
                    <a:pt x="1" y="1509"/>
                  </a:cubicBezTo>
                  <a:lnTo>
                    <a:pt x="795" y="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129"/>
            <p:cNvSpPr/>
            <p:nvPr/>
          </p:nvSpPr>
          <p:spPr>
            <a:xfrm>
              <a:off x="2160825" y="2727075"/>
              <a:ext cx="16850" cy="38550"/>
            </a:xfrm>
            <a:custGeom>
              <a:avLst/>
              <a:gdLst/>
              <a:ahLst/>
              <a:cxnLst/>
              <a:rect l="l" t="t" r="r" b="b"/>
              <a:pathLst>
                <a:path w="674" h="1542" extrusionOk="0">
                  <a:moveTo>
                    <a:pt x="573" y="1"/>
                  </a:moveTo>
                  <a:cubicBezTo>
                    <a:pt x="211" y="440"/>
                    <a:pt x="1" y="938"/>
                    <a:pt x="51" y="1542"/>
                  </a:cubicBezTo>
                  <a:lnTo>
                    <a:pt x="673" y="87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129"/>
            <p:cNvSpPr/>
            <p:nvPr/>
          </p:nvSpPr>
          <p:spPr>
            <a:xfrm>
              <a:off x="3008525" y="3223450"/>
              <a:ext cx="12500" cy="41425"/>
            </a:xfrm>
            <a:custGeom>
              <a:avLst/>
              <a:gdLst/>
              <a:ahLst/>
              <a:cxnLst/>
              <a:rect l="l" t="t" r="r" b="b"/>
              <a:pathLst>
                <a:path w="500" h="1657" extrusionOk="0">
                  <a:moveTo>
                    <a:pt x="466" y="1"/>
                  </a:moveTo>
                  <a:cubicBezTo>
                    <a:pt x="109" y="490"/>
                    <a:pt x="0" y="1043"/>
                    <a:pt x="134" y="1656"/>
                  </a:cubicBezTo>
                  <a:cubicBezTo>
                    <a:pt x="256" y="1113"/>
                    <a:pt x="378" y="569"/>
                    <a:pt x="500" y="26"/>
                  </a:cubicBezTo>
                  <a:lnTo>
                    <a:pt x="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129"/>
            <p:cNvSpPr/>
            <p:nvPr/>
          </p:nvSpPr>
          <p:spPr>
            <a:xfrm>
              <a:off x="2483375" y="3084125"/>
              <a:ext cx="13825" cy="34950"/>
            </a:xfrm>
            <a:custGeom>
              <a:avLst/>
              <a:gdLst/>
              <a:ahLst/>
              <a:cxnLst/>
              <a:rect l="l" t="t" r="r" b="b"/>
              <a:pathLst>
                <a:path w="553" h="1398" extrusionOk="0">
                  <a:moveTo>
                    <a:pt x="329" y="0"/>
                  </a:moveTo>
                  <a:lnTo>
                    <a:pt x="1" y="1352"/>
                  </a:lnTo>
                  <a:lnTo>
                    <a:pt x="184" y="1398"/>
                  </a:lnTo>
                  <a:lnTo>
                    <a:pt x="552" y="10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129"/>
            <p:cNvSpPr/>
            <p:nvPr/>
          </p:nvSpPr>
          <p:spPr>
            <a:xfrm>
              <a:off x="2740475" y="3256925"/>
              <a:ext cx="33900" cy="20325"/>
            </a:xfrm>
            <a:custGeom>
              <a:avLst/>
              <a:gdLst/>
              <a:ahLst/>
              <a:cxnLst/>
              <a:rect l="l" t="t" r="r" b="b"/>
              <a:pathLst>
                <a:path w="1356" h="813" extrusionOk="0">
                  <a:moveTo>
                    <a:pt x="142" y="0"/>
                  </a:moveTo>
                  <a:lnTo>
                    <a:pt x="0" y="191"/>
                  </a:lnTo>
                  <a:lnTo>
                    <a:pt x="1264" y="812"/>
                  </a:lnTo>
                  <a:lnTo>
                    <a:pt x="1355" y="615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129"/>
            <p:cNvSpPr/>
            <p:nvPr/>
          </p:nvSpPr>
          <p:spPr>
            <a:xfrm>
              <a:off x="2773450" y="3057825"/>
              <a:ext cx="11575" cy="23500"/>
            </a:xfrm>
            <a:custGeom>
              <a:avLst/>
              <a:gdLst/>
              <a:ahLst/>
              <a:cxnLst/>
              <a:rect l="l" t="t" r="r" b="b"/>
              <a:pathLst>
                <a:path w="463" h="940" extrusionOk="0">
                  <a:moveTo>
                    <a:pt x="462" y="0"/>
                  </a:moveTo>
                  <a:lnTo>
                    <a:pt x="462" y="0"/>
                  </a:lnTo>
                  <a:cubicBezTo>
                    <a:pt x="0" y="394"/>
                    <a:pt x="13" y="400"/>
                    <a:pt x="17" y="939"/>
                  </a:cubicBezTo>
                  <a:cubicBezTo>
                    <a:pt x="184" y="587"/>
                    <a:pt x="323" y="294"/>
                    <a:pt x="4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129"/>
            <p:cNvSpPr/>
            <p:nvPr/>
          </p:nvSpPr>
          <p:spPr>
            <a:xfrm>
              <a:off x="2735950" y="3058725"/>
              <a:ext cx="14625" cy="31925"/>
            </a:xfrm>
            <a:custGeom>
              <a:avLst/>
              <a:gdLst/>
              <a:ahLst/>
              <a:cxnLst/>
              <a:rect l="l" t="t" r="r" b="b"/>
              <a:pathLst>
                <a:path w="585" h="1277" extrusionOk="0">
                  <a:moveTo>
                    <a:pt x="483" y="1"/>
                  </a:moveTo>
                  <a:cubicBezTo>
                    <a:pt x="188" y="367"/>
                    <a:pt x="1" y="769"/>
                    <a:pt x="123" y="1277"/>
                  </a:cubicBezTo>
                  <a:cubicBezTo>
                    <a:pt x="277" y="878"/>
                    <a:pt x="430" y="480"/>
                    <a:pt x="584" y="81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129"/>
            <p:cNvSpPr/>
            <p:nvPr/>
          </p:nvSpPr>
          <p:spPr>
            <a:xfrm>
              <a:off x="3036600" y="3215125"/>
              <a:ext cx="15175" cy="30075"/>
            </a:xfrm>
            <a:custGeom>
              <a:avLst/>
              <a:gdLst/>
              <a:ahLst/>
              <a:cxnLst/>
              <a:rect l="l" t="t" r="r" b="b"/>
              <a:pathLst>
                <a:path w="607" h="1203" extrusionOk="0">
                  <a:moveTo>
                    <a:pt x="408" y="1"/>
                  </a:moveTo>
                  <a:lnTo>
                    <a:pt x="1" y="1140"/>
                  </a:lnTo>
                  <a:lnTo>
                    <a:pt x="190" y="1202"/>
                  </a:lnTo>
                  <a:lnTo>
                    <a:pt x="607" y="67"/>
                  </a:lnTo>
                  <a:lnTo>
                    <a:pt x="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129"/>
            <p:cNvSpPr/>
            <p:nvPr/>
          </p:nvSpPr>
          <p:spPr>
            <a:xfrm>
              <a:off x="3020150" y="3190475"/>
              <a:ext cx="15850" cy="33625"/>
            </a:xfrm>
            <a:custGeom>
              <a:avLst/>
              <a:gdLst/>
              <a:ahLst/>
              <a:cxnLst/>
              <a:rect l="l" t="t" r="r" b="b"/>
              <a:pathLst>
                <a:path w="634" h="1345" extrusionOk="0">
                  <a:moveTo>
                    <a:pt x="379" y="1"/>
                  </a:moveTo>
                  <a:cubicBezTo>
                    <a:pt x="253" y="440"/>
                    <a:pt x="127" y="879"/>
                    <a:pt x="1" y="1320"/>
                  </a:cubicBezTo>
                  <a:lnTo>
                    <a:pt x="35" y="1345"/>
                  </a:lnTo>
                  <a:lnTo>
                    <a:pt x="634" y="97"/>
                  </a:lnTo>
                  <a:lnTo>
                    <a:pt x="37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129"/>
            <p:cNvSpPr/>
            <p:nvPr/>
          </p:nvSpPr>
          <p:spPr>
            <a:xfrm>
              <a:off x="2748025" y="3027800"/>
              <a:ext cx="21525" cy="32950"/>
            </a:xfrm>
            <a:custGeom>
              <a:avLst/>
              <a:gdLst/>
              <a:ahLst/>
              <a:cxnLst/>
              <a:rect l="l" t="t" r="r" b="b"/>
              <a:pathLst>
                <a:path w="861" h="1318" extrusionOk="0">
                  <a:moveTo>
                    <a:pt x="772" y="1"/>
                  </a:moveTo>
                  <a:cubicBezTo>
                    <a:pt x="514" y="413"/>
                    <a:pt x="257" y="825"/>
                    <a:pt x="0" y="1238"/>
                  </a:cubicBezTo>
                  <a:lnTo>
                    <a:pt x="101" y="1318"/>
                  </a:lnTo>
                  <a:lnTo>
                    <a:pt x="861" y="75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129"/>
            <p:cNvSpPr/>
            <p:nvPr/>
          </p:nvSpPr>
          <p:spPr>
            <a:xfrm>
              <a:off x="2238600" y="2746250"/>
              <a:ext cx="19475" cy="25675"/>
            </a:xfrm>
            <a:custGeom>
              <a:avLst/>
              <a:gdLst/>
              <a:ahLst/>
              <a:cxnLst/>
              <a:rect l="l" t="t" r="r" b="b"/>
              <a:pathLst>
                <a:path w="779" h="1027" extrusionOk="0">
                  <a:moveTo>
                    <a:pt x="578" y="0"/>
                  </a:moveTo>
                  <a:lnTo>
                    <a:pt x="0" y="958"/>
                  </a:lnTo>
                  <a:lnTo>
                    <a:pt x="81" y="1026"/>
                  </a:lnTo>
                  <a:lnTo>
                    <a:pt x="778" y="137"/>
                  </a:lnTo>
                  <a:lnTo>
                    <a:pt x="5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129"/>
            <p:cNvSpPr/>
            <p:nvPr/>
          </p:nvSpPr>
          <p:spPr>
            <a:xfrm>
              <a:off x="2091950" y="2838025"/>
              <a:ext cx="9150" cy="31175"/>
            </a:xfrm>
            <a:custGeom>
              <a:avLst/>
              <a:gdLst/>
              <a:ahLst/>
              <a:cxnLst/>
              <a:rect l="l" t="t" r="r" b="b"/>
              <a:pathLst>
                <a:path w="366" h="1247" extrusionOk="0">
                  <a:moveTo>
                    <a:pt x="168" y="0"/>
                  </a:moveTo>
                  <a:lnTo>
                    <a:pt x="27" y="1204"/>
                  </a:lnTo>
                  <a:lnTo>
                    <a:pt x="27" y="1204"/>
                  </a:lnTo>
                  <a:cubicBezTo>
                    <a:pt x="353" y="861"/>
                    <a:pt x="366" y="448"/>
                    <a:pt x="168" y="0"/>
                  </a:cubicBezTo>
                  <a:close/>
                  <a:moveTo>
                    <a:pt x="27" y="1204"/>
                  </a:moveTo>
                  <a:lnTo>
                    <a:pt x="27" y="1204"/>
                  </a:lnTo>
                  <a:cubicBezTo>
                    <a:pt x="18" y="1213"/>
                    <a:pt x="10" y="1222"/>
                    <a:pt x="1" y="1231"/>
                  </a:cubicBezTo>
                  <a:lnTo>
                    <a:pt x="22" y="1246"/>
                  </a:lnTo>
                  <a:lnTo>
                    <a:pt x="27" y="120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129"/>
            <p:cNvSpPr/>
            <p:nvPr/>
          </p:nvSpPr>
          <p:spPr>
            <a:xfrm>
              <a:off x="2280600" y="2979525"/>
              <a:ext cx="11250" cy="28025"/>
            </a:xfrm>
            <a:custGeom>
              <a:avLst/>
              <a:gdLst/>
              <a:ahLst/>
              <a:cxnLst/>
              <a:rect l="l" t="t" r="r" b="b"/>
              <a:pathLst>
                <a:path w="450" h="1121" extrusionOk="0">
                  <a:moveTo>
                    <a:pt x="201" y="0"/>
                  </a:moveTo>
                  <a:cubicBezTo>
                    <a:pt x="134" y="357"/>
                    <a:pt x="68" y="714"/>
                    <a:pt x="1" y="1070"/>
                  </a:cubicBezTo>
                  <a:lnTo>
                    <a:pt x="69" y="1120"/>
                  </a:lnTo>
                  <a:cubicBezTo>
                    <a:pt x="196" y="769"/>
                    <a:pt x="322" y="419"/>
                    <a:pt x="449" y="6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129"/>
            <p:cNvSpPr/>
            <p:nvPr/>
          </p:nvSpPr>
          <p:spPr>
            <a:xfrm>
              <a:off x="2083425" y="2868800"/>
              <a:ext cx="9100" cy="32200"/>
            </a:xfrm>
            <a:custGeom>
              <a:avLst/>
              <a:gdLst/>
              <a:ahLst/>
              <a:cxnLst/>
              <a:rect l="l" t="t" r="r" b="b"/>
              <a:pathLst>
                <a:path w="364" h="1288" extrusionOk="0">
                  <a:moveTo>
                    <a:pt x="342" y="0"/>
                  </a:moveTo>
                  <a:lnTo>
                    <a:pt x="335" y="110"/>
                  </a:lnTo>
                  <a:lnTo>
                    <a:pt x="335" y="110"/>
                  </a:lnTo>
                  <a:cubicBezTo>
                    <a:pt x="345" y="78"/>
                    <a:pt x="354" y="47"/>
                    <a:pt x="363" y="15"/>
                  </a:cubicBezTo>
                  <a:lnTo>
                    <a:pt x="342" y="0"/>
                  </a:lnTo>
                  <a:close/>
                  <a:moveTo>
                    <a:pt x="335" y="110"/>
                  </a:moveTo>
                  <a:lnTo>
                    <a:pt x="335" y="110"/>
                  </a:lnTo>
                  <a:cubicBezTo>
                    <a:pt x="223" y="489"/>
                    <a:pt x="112" y="869"/>
                    <a:pt x="1" y="1248"/>
                  </a:cubicBezTo>
                  <a:lnTo>
                    <a:pt x="267" y="1288"/>
                  </a:lnTo>
                  <a:lnTo>
                    <a:pt x="335" y="1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129"/>
            <p:cNvSpPr/>
            <p:nvPr/>
          </p:nvSpPr>
          <p:spPr>
            <a:xfrm>
              <a:off x="2301675" y="3001325"/>
              <a:ext cx="11100" cy="30100"/>
            </a:xfrm>
            <a:custGeom>
              <a:avLst/>
              <a:gdLst/>
              <a:ahLst/>
              <a:cxnLst/>
              <a:rect l="l" t="t" r="r" b="b"/>
              <a:pathLst>
                <a:path w="444" h="1204" extrusionOk="0">
                  <a:moveTo>
                    <a:pt x="194" y="0"/>
                  </a:moveTo>
                  <a:lnTo>
                    <a:pt x="0" y="1158"/>
                  </a:lnTo>
                  <a:lnTo>
                    <a:pt x="64" y="1204"/>
                  </a:lnTo>
                  <a:cubicBezTo>
                    <a:pt x="190" y="822"/>
                    <a:pt x="317" y="441"/>
                    <a:pt x="443" y="58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129"/>
            <p:cNvSpPr/>
            <p:nvPr/>
          </p:nvSpPr>
          <p:spPr>
            <a:xfrm>
              <a:off x="2577300" y="3072175"/>
              <a:ext cx="26225" cy="15875"/>
            </a:xfrm>
            <a:custGeom>
              <a:avLst/>
              <a:gdLst/>
              <a:ahLst/>
              <a:cxnLst/>
              <a:rect l="l" t="t" r="r" b="b"/>
              <a:pathLst>
                <a:path w="1049" h="635" extrusionOk="0">
                  <a:moveTo>
                    <a:pt x="73" y="0"/>
                  </a:moveTo>
                  <a:lnTo>
                    <a:pt x="0" y="88"/>
                  </a:lnTo>
                  <a:lnTo>
                    <a:pt x="952" y="635"/>
                  </a:lnTo>
                  <a:cubicBezTo>
                    <a:pt x="985" y="568"/>
                    <a:pt x="1017" y="501"/>
                    <a:pt x="1049" y="434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129"/>
            <p:cNvSpPr/>
            <p:nvPr/>
          </p:nvSpPr>
          <p:spPr>
            <a:xfrm>
              <a:off x="2473400" y="2984350"/>
              <a:ext cx="19325" cy="12600"/>
            </a:xfrm>
            <a:custGeom>
              <a:avLst/>
              <a:gdLst/>
              <a:ahLst/>
              <a:cxnLst/>
              <a:rect l="l" t="t" r="r" b="b"/>
              <a:pathLst>
                <a:path w="773" h="504" extrusionOk="0">
                  <a:moveTo>
                    <a:pt x="70" y="1"/>
                  </a:moveTo>
                  <a:lnTo>
                    <a:pt x="0" y="148"/>
                  </a:lnTo>
                  <a:lnTo>
                    <a:pt x="647" y="504"/>
                  </a:lnTo>
                  <a:lnTo>
                    <a:pt x="773" y="346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129"/>
            <p:cNvSpPr/>
            <p:nvPr/>
          </p:nvSpPr>
          <p:spPr>
            <a:xfrm>
              <a:off x="2423000" y="2993075"/>
              <a:ext cx="26275" cy="11500"/>
            </a:xfrm>
            <a:custGeom>
              <a:avLst/>
              <a:gdLst/>
              <a:ahLst/>
              <a:cxnLst/>
              <a:rect l="l" t="t" r="r" b="b"/>
              <a:pathLst>
                <a:path w="1051" h="460" extrusionOk="0">
                  <a:moveTo>
                    <a:pt x="253" y="1"/>
                  </a:moveTo>
                  <a:cubicBezTo>
                    <a:pt x="173" y="1"/>
                    <a:pt x="90" y="12"/>
                    <a:pt x="1" y="36"/>
                  </a:cubicBezTo>
                  <a:lnTo>
                    <a:pt x="981" y="459"/>
                  </a:lnTo>
                  <a:lnTo>
                    <a:pt x="1050" y="372"/>
                  </a:lnTo>
                  <a:cubicBezTo>
                    <a:pt x="814" y="173"/>
                    <a:pt x="568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129"/>
            <p:cNvSpPr/>
            <p:nvPr/>
          </p:nvSpPr>
          <p:spPr>
            <a:xfrm>
              <a:off x="2355150" y="2844775"/>
              <a:ext cx="25750" cy="10675"/>
            </a:xfrm>
            <a:custGeom>
              <a:avLst/>
              <a:gdLst/>
              <a:ahLst/>
              <a:cxnLst/>
              <a:rect l="l" t="t" r="r" b="b"/>
              <a:pathLst>
                <a:path w="1030" h="427" extrusionOk="0">
                  <a:moveTo>
                    <a:pt x="269" y="0"/>
                  </a:moveTo>
                  <a:cubicBezTo>
                    <a:pt x="184" y="0"/>
                    <a:pt x="95" y="12"/>
                    <a:pt x="0" y="39"/>
                  </a:cubicBezTo>
                  <a:lnTo>
                    <a:pt x="996" y="427"/>
                  </a:lnTo>
                  <a:lnTo>
                    <a:pt x="1030" y="384"/>
                  </a:lnTo>
                  <a:cubicBezTo>
                    <a:pt x="816" y="160"/>
                    <a:pt x="575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129"/>
            <p:cNvSpPr/>
            <p:nvPr/>
          </p:nvSpPr>
          <p:spPr>
            <a:xfrm>
              <a:off x="2380050" y="2854350"/>
              <a:ext cx="24725" cy="15300"/>
            </a:xfrm>
            <a:custGeom>
              <a:avLst/>
              <a:gdLst/>
              <a:ahLst/>
              <a:cxnLst/>
              <a:rect l="l" t="t" r="r" b="b"/>
              <a:pathLst>
                <a:path w="989" h="612" extrusionOk="0">
                  <a:moveTo>
                    <a:pt x="34" y="1"/>
                  </a:moveTo>
                  <a:lnTo>
                    <a:pt x="1" y="44"/>
                  </a:lnTo>
                  <a:cubicBezTo>
                    <a:pt x="295" y="232"/>
                    <a:pt x="591" y="421"/>
                    <a:pt x="886" y="611"/>
                  </a:cubicBezTo>
                  <a:lnTo>
                    <a:pt x="988" y="415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129"/>
            <p:cNvSpPr/>
            <p:nvPr/>
          </p:nvSpPr>
          <p:spPr>
            <a:xfrm>
              <a:off x="2447525" y="3002350"/>
              <a:ext cx="27625" cy="16450"/>
            </a:xfrm>
            <a:custGeom>
              <a:avLst/>
              <a:gdLst/>
              <a:ahLst/>
              <a:cxnLst/>
              <a:rect l="l" t="t" r="r" b="b"/>
              <a:pathLst>
                <a:path w="1105" h="658" extrusionOk="0">
                  <a:moveTo>
                    <a:pt x="69" y="1"/>
                  </a:moveTo>
                  <a:lnTo>
                    <a:pt x="0" y="88"/>
                  </a:lnTo>
                  <a:lnTo>
                    <a:pt x="1027" y="658"/>
                  </a:lnTo>
                  <a:cubicBezTo>
                    <a:pt x="1053" y="627"/>
                    <a:pt x="1078" y="597"/>
                    <a:pt x="1104" y="566"/>
                  </a:cubicBezTo>
                  <a:lnTo>
                    <a:pt x="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129"/>
            <p:cNvSpPr/>
            <p:nvPr/>
          </p:nvSpPr>
          <p:spPr>
            <a:xfrm>
              <a:off x="2323325" y="2805625"/>
              <a:ext cx="25525" cy="11550"/>
            </a:xfrm>
            <a:custGeom>
              <a:avLst/>
              <a:gdLst/>
              <a:ahLst/>
              <a:cxnLst/>
              <a:rect l="l" t="t" r="r" b="b"/>
              <a:pathLst>
                <a:path w="1021" h="462" extrusionOk="0">
                  <a:moveTo>
                    <a:pt x="237" y="0"/>
                  </a:moveTo>
                  <a:cubicBezTo>
                    <a:pt x="162" y="0"/>
                    <a:pt x="84" y="10"/>
                    <a:pt x="1" y="32"/>
                  </a:cubicBezTo>
                  <a:lnTo>
                    <a:pt x="956" y="462"/>
                  </a:lnTo>
                  <a:lnTo>
                    <a:pt x="1021" y="383"/>
                  </a:lnTo>
                  <a:cubicBezTo>
                    <a:pt x="792" y="180"/>
                    <a:pt x="55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129"/>
            <p:cNvSpPr/>
            <p:nvPr/>
          </p:nvSpPr>
          <p:spPr>
            <a:xfrm>
              <a:off x="2846375" y="3221650"/>
              <a:ext cx="23425" cy="14900"/>
            </a:xfrm>
            <a:custGeom>
              <a:avLst/>
              <a:gdLst/>
              <a:ahLst/>
              <a:cxnLst/>
              <a:rect l="l" t="t" r="r" b="b"/>
              <a:pathLst>
                <a:path w="937" h="596" extrusionOk="0">
                  <a:moveTo>
                    <a:pt x="113" y="0"/>
                  </a:moveTo>
                  <a:lnTo>
                    <a:pt x="0" y="205"/>
                  </a:lnTo>
                  <a:lnTo>
                    <a:pt x="921" y="596"/>
                  </a:lnTo>
                  <a:lnTo>
                    <a:pt x="937" y="576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129"/>
            <p:cNvSpPr/>
            <p:nvPr/>
          </p:nvSpPr>
          <p:spPr>
            <a:xfrm>
              <a:off x="2473200" y="3016500"/>
              <a:ext cx="27675" cy="16725"/>
            </a:xfrm>
            <a:custGeom>
              <a:avLst/>
              <a:gdLst/>
              <a:ahLst/>
              <a:cxnLst/>
              <a:rect l="l" t="t" r="r" b="b"/>
              <a:pathLst>
                <a:path w="1107" h="669" extrusionOk="0">
                  <a:moveTo>
                    <a:pt x="77" y="0"/>
                  </a:moveTo>
                  <a:cubicBezTo>
                    <a:pt x="51" y="31"/>
                    <a:pt x="26" y="61"/>
                    <a:pt x="0" y="92"/>
                  </a:cubicBezTo>
                  <a:lnTo>
                    <a:pt x="1028" y="668"/>
                  </a:lnTo>
                  <a:lnTo>
                    <a:pt x="1107" y="568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129"/>
            <p:cNvSpPr/>
            <p:nvPr/>
          </p:nvSpPr>
          <p:spPr>
            <a:xfrm>
              <a:off x="3043025" y="3143975"/>
              <a:ext cx="13800" cy="22175"/>
            </a:xfrm>
            <a:custGeom>
              <a:avLst/>
              <a:gdLst/>
              <a:ahLst/>
              <a:cxnLst/>
              <a:rect l="l" t="t" r="r" b="b"/>
              <a:pathLst>
                <a:path w="552" h="887" extrusionOk="0">
                  <a:moveTo>
                    <a:pt x="365" y="0"/>
                  </a:moveTo>
                  <a:lnTo>
                    <a:pt x="1" y="812"/>
                  </a:lnTo>
                  <a:lnTo>
                    <a:pt x="157" y="887"/>
                  </a:lnTo>
                  <a:lnTo>
                    <a:pt x="551" y="112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129"/>
            <p:cNvSpPr/>
            <p:nvPr/>
          </p:nvSpPr>
          <p:spPr>
            <a:xfrm>
              <a:off x="2628450" y="2956975"/>
              <a:ext cx="10700" cy="20025"/>
            </a:xfrm>
            <a:custGeom>
              <a:avLst/>
              <a:gdLst/>
              <a:ahLst/>
              <a:cxnLst/>
              <a:rect l="l" t="t" r="r" b="b"/>
              <a:pathLst>
                <a:path w="428" h="801" extrusionOk="0">
                  <a:moveTo>
                    <a:pt x="272" y="1"/>
                  </a:moveTo>
                  <a:lnTo>
                    <a:pt x="0" y="746"/>
                  </a:lnTo>
                  <a:lnTo>
                    <a:pt x="202" y="800"/>
                  </a:lnTo>
                  <a:lnTo>
                    <a:pt x="427" y="49"/>
                  </a:lnTo>
                  <a:lnTo>
                    <a:pt x="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129"/>
            <p:cNvSpPr/>
            <p:nvPr/>
          </p:nvSpPr>
          <p:spPr>
            <a:xfrm>
              <a:off x="2790950" y="3066475"/>
              <a:ext cx="15925" cy="25600"/>
            </a:xfrm>
            <a:custGeom>
              <a:avLst/>
              <a:gdLst/>
              <a:ahLst/>
              <a:cxnLst/>
              <a:rect l="l" t="t" r="r" b="b"/>
              <a:pathLst>
                <a:path w="637" h="1024" extrusionOk="0">
                  <a:moveTo>
                    <a:pt x="545" y="1"/>
                  </a:moveTo>
                  <a:lnTo>
                    <a:pt x="0" y="927"/>
                  </a:lnTo>
                  <a:lnTo>
                    <a:pt x="197" y="1023"/>
                  </a:lnTo>
                  <a:cubicBezTo>
                    <a:pt x="343" y="709"/>
                    <a:pt x="489" y="393"/>
                    <a:pt x="636" y="78"/>
                  </a:cubicBezTo>
                  <a:lnTo>
                    <a:pt x="5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129"/>
            <p:cNvSpPr/>
            <p:nvPr/>
          </p:nvSpPr>
          <p:spPr>
            <a:xfrm>
              <a:off x="2869375" y="3236000"/>
              <a:ext cx="24550" cy="10700"/>
            </a:xfrm>
            <a:custGeom>
              <a:avLst/>
              <a:gdLst/>
              <a:ahLst/>
              <a:cxnLst/>
              <a:rect l="l" t="t" r="r" b="b"/>
              <a:pathLst>
                <a:path w="982" h="428" extrusionOk="0">
                  <a:moveTo>
                    <a:pt x="18" y="0"/>
                  </a:moveTo>
                  <a:lnTo>
                    <a:pt x="1" y="21"/>
                  </a:lnTo>
                  <a:cubicBezTo>
                    <a:pt x="199" y="258"/>
                    <a:pt x="430" y="428"/>
                    <a:pt x="737" y="428"/>
                  </a:cubicBezTo>
                  <a:cubicBezTo>
                    <a:pt x="813" y="428"/>
                    <a:pt x="895" y="417"/>
                    <a:pt x="981" y="395"/>
                  </a:cubicBezTo>
                  <a:lnTo>
                    <a:pt x="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129"/>
            <p:cNvSpPr/>
            <p:nvPr/>
          </p:nvSpPr>
          <p:spPr>
            <a:xfrm>
              <a:off x="2759725" y="3250525"/>
              <a:ext cx="25500" cy="10775"/>
            </a:xfrm>
            <a:custGeom>
              <a:avLst/>
              <a:gdLst/>
              <a:ahLst/>
              <a:cxnLst/>
              <a:rect l="l" t="t" r="r" b="b"/>
              <a:pathLst>
                <a:path w="1020" h="431" extrusionOk="0">
                  <a:moveTo>
                    <a:pt x="247" y="1"/>
                  </a:moveTo>
                  <a:cubicBezTo>
                    <a:pt x="169" y="1"/>
                    <a:pt x="87" y="11"/>
                    <a:pt x="0" y="32"/>
                  </a:cubicBezTo>
                  <a:lnTo>
                    <a:pt x="980" y="431"/>
                  </a:lnTo>
                  <a:lnTo>
                    <a:pt x="1019" y="381"/>
                  </a:lnTo>
                  <a:cubicBezTo>
                    <a:pt x="802" y="159"/>
                    <a:pt x="558" y="1"/>
                    <a:pt x="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129"/>
            <p:cNvSpPr/>
            <p:nvPr/>
          </p:nvSpPr>
          <p:spPr>
            <a:xfrm>
              <a:off x="2521925" y="3137375"/>
              <a:ext cx="9425" cy="21150"/>
            </a:xfrm>
            <a:custGeom>
              <a:avLst/>
              <a:gdLst/>
              <a:ahLst/>
              <a:cxnLst/>
              <a:rect l="l" t="t" r="r" b="b"/>
              <a:pathLst>
                <a:path w="377" h="846" extrusionOk="0">
                  <a:moveTo>
                    <a:pt x="177" y="0"/>
                  </a:moveTo>
                  <a:lnTo>
                    <a:pt x="0" y="809"/>
                  </a:lnTo>
                  <a:lnTo>
                    <a:pt x="193" y="845"/>
                  </a:lnTo>
                  <a:cubicBezTo>
                    <a:pt x="254" y="576"/>
                    <a:pt x="315" y="307"/>
                    <a:pt x="376" y="39"/>
                  </a:cubicBezTo>
                  <a:lnTo>
                    <a:pt x="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129"/>
            <p:cNvSpPr/>
            <p:nvPr/>
          </p:nvSpPr>
          <p:spPr>
            <a:xfrm>
              <a:off x="2784200" y="3260025"/>
              <a:ext cx="25200" cy="14900"/>
            </a:xfrm>
            <a:custGeom>
              <a:avLst/>
              <a:gdLst/>
              <a:ahLst/>
              <a:cxnLst/>
              <a:rect l="l" t="t" r="r" b="b"/>
              <a:pathLst>
                <a:path w="1008" h="596" extrusionOk="0">
                  <a:moveTo>
                    <a:pt x="40" y="1"/>
                  </a:moveTo>
                  <a:lnTo>
                    <a:pt x="1" y="51"/>
                  </a:lnTo>
                  <a:lnTo>
                    <a:pt x="913" y="595"/>
                  </a:lnTo>
                  <a:cubicBezTo>
                    <a:pt x="944" y="530"/>
                    <a:pt x="976" y="464"/>
                    <a:pt x="1007" y="398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129"/>
            <p:cNvSpPr/>
            <p:nvPr/>
          </p:nvSpPr>
          <p:spPr>
            <a:xfrm>
              <a:off x="2504900" y="3108175"/>
              <a:ext cx="9075" cy="24625"/>
            </a:xfrm>
            <a:custGeom>
              <a:avLst/>
              <a:gdLst/>
              <a:ahLst/>
              <a:cxnLst/>
              <a:rect l="l" t="t" r="r" b="b"/>
              <a:pathLst>
                <a:path w="363" h="985" extrusionOk="0">
                  <a:moveTo>
                    <a:pt x="110" y="1"/>
                  </a:moveTo>
                  <a:lnTo>
                    <a:pt x="24" y="912"/>
                  </a:lnTo>
                  <a:lnTo>
                    <a:pt x="363" y="56"/>
                  </a:lnTo>
                  <a:lnTo>
                    <a:pt x="110" y="1"/>
                  </a:lnTo>
                  <a:close/>
                  <a:moveTo>
                    <a:pt x="24" y="912"/>
                  </a:moveTo>
                  <a:lnTo>
                    <a:pt x="1" y="972"/>
                  </a:lnTo>
                  <a:lnTo>
                    <a:pt x="18" y="985"/>
                  </a:lnTo>
                  <a:lnTo>
                    <a:pt x="24" y="91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129"/>
            <p:cNvSpPr/>
            <p:nvPr/>
          </p:nvSpPr>
          <p:spPr>
            <a:xfrm>
              <a:off x="2786900" y="3280450"/>
              <a:ext cx="23750" cy="14525"/>
            </a:xfrm>
            <a:custGeom>
              <a:avLst/>
              <a:gdLst/>
              <a:ahLst/>
              <a:cxnLst/>
              <a:rect l="l" t="t" r="r" b="b"/>
              <a:pathLst>
                <a:path w="950" h="581" extrusionOk="0">
                  <a:moveTo>
                    <a:pt x="130" y="0"/>
                  </a:moveTo>
                  <a:lnTo>
                    <a:pt x="0" y="174"/>
                  </a:lnTo>
                  <a:lnTo>
                    <a:pt x="875" y="580"/>
                  </a:lnTo>
                  <a:cubicBezTo>
                    <a:pt x="900" y="526"/>
                    <a:pt x="924" y="473"/>
                    <a:pt x="949" y="418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129"/>
            <p:cNvSpPr/>
            <p:nvPr/>
          </p:nvSpPr>
          <p:spPr>
            <a:xfrm>
              <a:off x="2823600" y="3279550"/>
              <a:ext cx="20450" cy="12800"/>
            </a:xfrm>
            <a:custGeom>
              <a:avLst/>
              <a:gdLst/>
              <a:ahLst/>
              <a:cxnLst/>
              <a:rect l="l" t="t" r="r" b="b"/>
              <a:pathLst>
                <a:path w="818" h="512" extrusionOk="0">
                  <a:moveTo>
                    <a:pt x="72" y="0"/>
                  </a:moveTo>
                  <a:cubicBezTo>
                    <a:pt x="48" y="56"/>
                    <a:pt x="25" y="111"/>
                    <a:pt x="1" y="168"/>
                  </a:cubicBezTo>
                  <a:lnTo>
                    <a:pt x="763" y="512"/>
                  </a:lnTo>
                  <a:cubicBezTo>
                    <a:pt x="781" y="454"/>
                    <a:pt x="799" y="396"/>
                    <a:pt x="817" y="338"/>
                  </a:cubicBez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129"/>
            <p:cNvSpPr/>
            <p:nvPr/>
          </p:nvSpPr>
          <p:spPr>
            <a:xfrm>
              <a:off x="2940725" y="3273475"/>
              <a:ext cx="20150" cy="14100"/>
            </a:xfrm>
            <a:custGeom>
              <a:avLst/>
              <a:gdLst/>
              <a:ahLst/>
              <a:cxnLst/>
              <a:rect l="l" t="t" r="r" b="b"/>
              <a:pathLst>
                <a:path w="806" h="564" extrusionOk="0">
                  <a:moveTo>
                    <a:pt x="64" y="1"/>
                  </a:moveTo>
                  <a:cubicBezTo>
                    <a:pt x="36" y="80"/>
                    <a:pt x="0" y="159"/>
                    <a:pt x="7" y="163"/>
                  </a:cubicBezTo>
                  <a:cubicBezTo>
                    <a:pt x="250" y="301"/>
                    <a:pt x="495" y="431"/>
                    <a:pt x="741" y="564"/>
                  </a:cubicBezTo>
                  <a:lnTo>
                    <a:pt x="806" y="431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129"/>
            <p:cNvSpPr/>
            <p:nvPr/>
          </p:nvSpPr>
          <p:spPr>
            <a:xfrm>
              <a:off x="2823325" y="3299125"/>
              <a:ext cx="22900" cy="14200"/>
            </a:xfrm>
            <a:custGeom>
              <a:avLst/>
              <a:gdLst/>
              <a:ahLst/>
              <a:cxnLst/>
              <a:rect l="l" t="t" r="r" b="b"/>
              <a:pathLst>
                <a:path w="916" h="568" extrusionOk="0">
                  <a:moveTo>
                    <a:pt x="94" y="1"/>
                  </a:moveTo>
                  <a:lnTo>
                    <a:pt x="0" y="188"/>
                  </a:lnTo>
                  <a:lnTo>
                    <a:pt x="851" y="568"/>
                  </a:lnTo>
                  <a:lnTo>
                    <a:pt x="915" y="42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129"/>
            <p:cNvSpPr/>
            <p:nvPr/>
          </p:nvSpPr>
          <p:spPr>
            <a:xfrm>
              <a:off x="2866725" y="3323200"/>
              <a:ext cx="20300" cy="13050"/>
            </a:xfrm>
            <a:custGeom>
              <a:avLst/>
              <a:gdLst/>
              <a:ahLst/>
              <a:cxnLst/>
              <a:rect l="l" t="t" r="r" b="b"/>
              <a:pathLst>
                <a:path w="812" h="522" extrusionOk="0">
                  <a:moveTo>
                    <a:pt x="83" y="0"/>
                  </a:moveTo>
                  <a:lnTo>
                    <a:pt x="0" y="162"/>
                  </a:lnTo>
                  <a:lnTo>
                    <a:pt x="742" y="521"/>
                  </a:lnTo>
                  <a:lnTo>
                    <a:pt x="811" y="38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129"/>
            <p:cNvSpPr/>
            <p:nvPr/>
          </p:nvSpPr>
          <p:spPr>
            <a:xfrm>
              <a:off x="3332575" y="3323400"/>
              <a:ext cx="12600" cy="21125"/>
            </a:xfrm>
            <a:custGeom>
              <a:avLst/>
              <a:gdLst/>
              <a:ahLst/>
              <a:cxnLst/>
              <a:rect l="l" t="t" r="r" b="b"/>
              <a:pathLst>
                <a:path w="504" h="845" extrusionOk="0">
                  <a:moveTo>
                    <a:pt x="422" y="0"/>
                  </a:moveTo>
                  <a:cubicBezTo>
                    <a:pt x="282" y="252"/>
                    <a:pt x="141" y="504"/>
                    <a:pt x="1" y="757"/>
                  </a:cubicBezTo>
                  <a:lnTo>
                    <a:pt x="192" y="845"/>
                  </a:lnTo>
                  <a:lnTo>
                    <a:pt x="504" y="68"/>
                  </a:lnTo>
                  <a:lnTo>
                    <a:pt x="4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129"/>
            <p:cNvSpPr/>
            <p:nvPr/>
          </p:nvSpPr>
          <p:spPr>
            <a:xfrm>
              <a:off x="2552725" y="3062750"/>
              <a:ext cx="26375" cy="11625"/>
            </a:xfrm>
            <a:custGeom>
              <a:avLst/>
              <a:gdLst/>
              <a:ahLst/>
              <a:cxnLst/>
              <a:rect l="l" t="t" r="r" b="b"/>
              <a:pathLst>
                <a:path w="1055" h="465" extrusionOk="0">
                  <a:moveTo>
                    <a:pt x="250" y="0"/>
                  </a:moveTo>
                  <a:cubicBezTo>
                    <a:pt x="171" y="0"/>
                    <a:pt x="88" y="11"/>
                    <a:pt x="0" y="35"/>
                  </a:cubicBezTo>
                  <a:lnTo>
                    <a:pt x="983" y="465"/>
                  </a:lnTo>
                  <a:cubicBezTo>
                    <a:pt x="1007" y="436"/>
                    <a:pt x="1031" y="407"/>
                    <a:pt x="1054" y="377"/>
                  </a:cubicBezTo>
                  <a:cubicBezTo>
                    <a:pt x="814" y="182"/>
                    <a:pt x="569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129"/>
            <p:cNvSpPr/>
            <p:nvPr/>
          </p:nvSpPr>
          <p:spPr>
            <a:xfrm>
              <a:off x="2231950" y="2820200"/>
              <a:ext cx="10500" cy="18025"/>
            </a:xfrm>
            <a:custGeom>
              <a:avLst/>
              <a:gdLst/>
              <a:ahLst/>
              <a:cxnLst/>
              <a:rect l="l" t="t" r="r" b="b"/>
              <a:pathLst>
                <a:path w="420" h="721" extrusionOk="0">
                  <a:moveTo>
                    <a:pt x="249" y="0"/>
                  </a:moveTo>
                  <a:cubicBezTo>
                    <a:pt x="167" y="222"/>
                    <a:pt x="84" y="444"/>
                    <a:pt x="0" y="666"/>
                  </a:cubicBezTo>
                  <a:lnTo>
                    <a:pt x="146" y="720"/>
                  </a:lnTo>
                  <a:cubicBezTo>
                    <a:pt x="237" y="503"/>
                    <a:pt x="327" y="284"/>
                    <a:pt x="419" y="65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129"/>
            <p:cNvSpPr/>
            <p:nvPr/>
          </p:nvSpPr>
          <p:spPr>
            <a:xfrm>
              <a:off x="3120775" y="3329325"/>
              <a:ext cx="15875" cy="10775"/>
            </a:xfrm>
            <a:custGeom>
              <a:avLst/>
              <a:gdLst/>
              <a:ahLst/>
              <a:cxnLst/>
              <a:rect l="l" t="t" r="r" b="b"/>
              <a:pathLst>
                <a:path w="635" h="431" extrusionOk="0">
                  <a:moveTo>
                    <a:pt x="121" y="1"/>
                  </a:moveTo>
                  <a:cubicBezTo>
                    <a:pt x="81" y="61"/>
                    <a:pt x="40" y="120"/>
                    <a:pt x="0" y="180"/>
                  </a:cubicBezTo>
                  <a:lnTo>
                    <a:pt x="569" y="430"/>
                  </a:lnTo>
                  <a:lnTo>
                    <a:pt x="634" y="304"/>
                  </a:lnTo>
                  <a:lnTo>
                    <a:pt x="1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129"/>
            <p:cNvSpPr/>
            <p:nvPr/>
          </p:nvSpPr>
          <p:spPr>
            <a:xfrm>
              <a:off x="2608575" y="2962825"/>
              <a:ext cx="10050" cy="18975"/>
            </a:xfrm>
            <a:custGeom>
              <a:avLst/>
              <a:gdLst/>
              <a:ahLst/>
              <a:cxnLst/>
              <a:rect l="l" t="t" r="r" b="b"/>
              <a:pathLst>
                <a:path w="402" h="759" extrusionOk="0">
                  <a:moveTo>
                    <a:pt x="240" y="0"/>
                  </a:moveTo>
                  <a:lnTo>
                    <a:pt x="0" y="707"/>
                  </a:lnTo>
                  <a:lnTo>
                    <a:pt x="158" y="759"/>
                  </a:lnTo>
                  <a:cubicBezTo>
                    <a:pt x="239" y="524"/>
                    <a:pt x="320" y="289"/>
                    <a:pt x="401" y="54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129"/>
            <p:cNvSpPr/>
            <p:nvPr/>
          </p:nvSpPr>
          <p:spPr>
            <a:xfrm>
              <a:off x="2804550" y="3047550"/>
              <a:ext cx="15075" cy="20875"/>
            </a:xfrm>
            <a:custGeom>
              <a:avLst/>
              <a:gdLst/>
              <a:ahLst/>
              <a:cxnLst/>
              <a:rect l="l" t="t" r="r" b="b"/>
              <a:pathLst>
                <a:path w="603" h="835" extrusionOk="0">
                  <a:moveTo>
                    <a:pt x="399" y="0"/>
                  </a:moveTo>
                  <a:cubicBezTo>
                    <a:pt x="267" y="253"/>
                    <a:pt x="134" y="505"/>
                    <a:pt x="1" y="758"/>
                  </a:cubicBezTo>
                  <a:lnTo>
                    <a:pt x="92" y="835"/>
                  </a:lnTo>
                  <a:lnTo>
                    <a:pt x="602" y="113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129"/>
            <p:cNvSpPr/>
            <p:nvPr/>
          </p:nvSpPr>
          <p:spPr>
            <a:xfrm>
              <a:off x="2793875" y="3018550"/>
              <a:ext cx="13575" cy="17775"/>
            </a:xfrm>
            <a:custGeom>
              <a:avLst/>
              <a:gdLst/>
              <a:ahLst/>
              <a:cxnLst/>
              <a:rect l="l" t="t" r="r" b="b"/>
              <a:pathLst>
                <a:path w="543" h="711" extrusionOk="0">
                  <a:moveTo>
                    <a:pt x="391" y="1"/>
                  </a:moveTo>
                  <a:lnTo>
                    <a:pt x="1" y="623"/>
                  </a:lnTo>
                  <a:lnTo>
                    <a:pt x="139" y="711"/>
                  </a:lnTo>
                  <a:cubicBezTo>
                    <a:pt x="273" y="506"/>
                    <a:pt x="407" y="301"/>
                    <a:pt x="542" y="96"/>
                  </a:cubicBezTo>
                  <a:lnTo>
                    <a:pt x="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129"/>
            <p:cNvSpPr/>
            <p:nvPr/>
          </p:nvSpPr>
          <p:spPr>
            <a:xfrm>
              <a:off x="2754275" y="2811000"/>
              <a:ext cx="51550" cy="116850"/>
            </a:xfrm>
            <a:custGeom>
              <a:avLst/>
              <a:gdLst/>
              <a:ahLst/>
              <a:cxnLst/>
              <a:rect l="l" t="t" r="r" b="b"/>
              <a:pathLst>
                <a:path w="2062" h="4674" extrusionOk="0">
                  <a:moveTo>
                    <a:pt x="80" y="0"/>
                  </a:moveTo>
                  <a:cubicBezTo>
                    <a:pt x="54" y="56"/>
                    <a:pt x="28" y="111"/>
                    <a:pt x="1" y="167"/>
                  </a:cubicBezTo>
                  <a:lnTo>
                    <a:pt x="1663" y="1057"/>
                  </a:lnTo>
                  <a:cubicBezTo>
                    <a:pt x="1487" y="1447"/>
                    <a:pt x="1312" y="1771"/>
                    <a:pt x="1193" y="2114"/>
                  </a:cubicBezTo>
                  <a:cubicBezTo>
                    <a:pt x="902" y="2960"/>
                    <a:pt x="637" y="3814"/>
                    <a:pt x="362" y="4665"/>
                  </a:cubicBezTo>
                  <a:lnTo>
                    <a:pt x="372" y="4673"/>
                  </a:lnTo>
                  <a:cubicBezTo>
                    <a:pt x="567" y="4223"/>
                    <a:pt x="754" y="3769"/>
                    <a:pt x="955" y="3321"/>
                  </a:cubicBezTo>
                  <a:cubicBezTo>
                    <a:pt x="1313" y="2530"/>
                    <a:pt x="1681" y="1742"/>
                    <a:pt x="2062" y="913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129"/>
            <p:cNvSpPr/>
            <p:nvPr/>
          </p:nvSpPr>
          <p:spPr>
            <a:xfrm>
              <a:off x="2567000" y="2806450"/>
              <a:ext cx="29050" cy="55600"/>
            </a:xfrm>
            <a:custGeom>
              <a:avLst/>
              <a:gdLst/>
              <a:ahLst/>
              <a:cxnLst/>
              <a:rect l="l" t="t" r="r" b="b"/>
              <a:pathLst>
                <a:path w="1162" h="2224" extrusionOk="0">
                  <a:moveTo>
                    <a:pt x="933" y="1"/>
                  </a:moveTo>
                  <a:lnTo>
                    <a:pt x="1" y="2143"/>
                  </a:lnTo>
                  <a:lnTo>
                    <a:pt x="193" y="2224"/>
                  </a:lnTo>
                  <a:cubicBezTo>
                    <a:pt x="516" y="1514"/>
                    <a:pt x="839" y="803"/>
                    <a:pt x="1162" y="93"/>
                  </a:cubicBezTo>
                  <a:lnTo>
                    <a:pt x="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129"/>
            <p:cNvSpPr/>
            <p:nvPr/>
          </p:nvSpPr>
          <p:spPr>
            <a:xfrm>
              <a:off x="2794400" y="2901325"/>
              <a:ext cx="28400" cy="57300"/>
            </a:xfrm>
            <a:custGeom>
              <a:avLst/>
              <a:gdLst/>
              <a:ahLst/>
              <a:cxnLst/>
              <a:rect l="l" t="t" r="r" b="b"/>
              <a:pathLst>
                <a:path w="1136" h="2292" extrusionOk="0">
                  <a:moveTo>
                    <a:pt x="937" y="0"/>
                  </a:moveTo>
                  <a:lnTo>
                    <a:pt x="0" y="2180"/>
                  </a:lnTo>
                  <a:lnTo>
                    <a:pt x="206" y="2291"/>
                  </a:lnTo>
                  <a:cubicBezTo>
                    <a:pt x="515" y="1554"/>
                    <a:pt x="826" y="818"/>
                    <a:pt x="1136" y="81"/>
                  </a:cubicBez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129"/>
            <p:cNvSpPr/>
            <p:nvPr/>
          </p:nvSpPr>
          <p:spPr>
            <a:xfrm>
              <a:off x="2591275" y="2816400"/>
              <a:ext cx="24550" cy="45875"/>
            </a:xfrm>
            <a:custGeom>
              <a:avLst/>
              <a:gdLst/>
              <a:ahLst/>
              <a:cxnLst/>
              <a:rect l="l" t="t" r="r" b="b"/>
              <a:pathLst>
                <a:path w="982" h="1835" extrusionOk="0">
                  <a:moveTo>
                    <a:pt x="793" y="0"/>
                  </a:moveTo>
                  <a:lnTo>
                    <a:pt x="0" y="1706"/>
                  </a:lnTo>
                  <a:lnTo>
                    <a:pt x="205" y="1835"/>
                  </a:lnTo>
                  <a:cubicBezTo>
                    <a:pt x="464" y="1252"/>
                    <a:pt x="723" y="668"/>
                    <a:pt x="981" y="86"/>
                  </a:cubicBezTo>
                  <a:lnTo>
                    <a:pt x="7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129"/>
            <p:cNvSpPr/>
            <p:nvPr/>
          </p:nvSpPr>
          <p:spPr>
            <a:xfrm>
              <a:off x="3177225" y="2887025"/>
              <a:ext cx="46725" cy="18975"/>
            </a:xfrm>
            <a:custGeom>
              <a:avLst/>
              <a:gdLst/>
              <a:ahLst/>
              <a:cxnLst/>
              <a:rect l="l" t="t" r="r" b="b"/>
              <a:pathLst>
                <a:path w="1869" h="759" extrusionOk="0">
                  <a:moveTo>
                    <a:pt x="107" y="0"/>
                  </a:moveTo>
                  <a:cubicBezTo>
                    <a:pt x="72" y="0"/>
                    <a:pt x="36" y="1"/>
                    <a:pt x="0" y="3"/>
                  </a:cubicBezTo>
                  <a:lnTo>
                    <a:pt x="1808" y="758"/>
                  </a:lnTo>
                  <a:cubicBezTo>
                    <a:pt x="1808" y="758"/>
                    <a:pt x="1869" y="683"/>
                    <a:pt x="1869" y="683"/>
                  </a:cubicBezTo>
                  <a:cubicBezTo>
                    <a:pt x="1341" y="316"/>
                    <a:pt x="791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129"/>
            <p:cNvSpPr/>
            <p:nvPr/>
          </p:nvSpPr>
          <p:spPr>
            <a:xfrm>
              <a:off x="2935650" y="2922850"/>
              <a:ext cx="21175" cy="39175"/>
            </a:xfrm>
            <a:custGeom>
              <a:avLst/>
              <a:gdLst/>
              <a:ahLst/>
              <a:cxnLst/>
              <a:rect l="l" t="t" r="r" b="b"/>
              <a:pathLst>
                <a:path w="847" h="1567" extrusionOk="0">
                  <a:moveTo>
                    <a:pt x="641" y="0"/>
                  </a:moveTo>
                  <a:cubicBezTo>
                    <a:pt x="428" y="494"/>
                    <a:pt x="215" y="989"/>
                    <a:pt x="1" y="1484"/>
                  </a:cubicBezTo>
                  <a:lnTo>
                    <a:pt x="206" y="1566"/>
                  </a:lnTo>
                  <a:lnTo>
                    <a:pt x="847" y="77"/>
                  </a:lnTo>
                  <a:lnTo>
                    <a:pt x="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129"/>
            <p:cNvSpPr/>
            <p:nvPr/>
          </p:nvSpPr>
          <p:spPr>
            <a:xfrm>
              <a:off x="2891200" y="2916550"/>
              <a:ext cx="19875" cy="40450"/>
            </a:xfrm>
            <a:custGeom>
              <a:avLst/>
              <a:gdLst/>
              <a:ahLst/>
              <a:cxnLst/>
              <a:rect l="l" t="t" r="r" b="b"/>
              <a:pathLst>
                <a:path w="795" h="1618" extrusionOk="0">
                  <a:moveTo>
                    <a:pt x="795" y="1"/>
                  </a:moveTo>
                  <a:lnTo>
                    <a:pt x="795" y="1"/>
                  </a:lnTo>
                  <a:cubicBezTo>
                    <a:pt x="129" y="750"/>
                    <a:pt x="114" y="789"/>
                    <a:pt x="1" y="1609"/>
                  </a:cubicBezTo>
                  <a:lnTo>
                    <a:pt x="12" y="1618"/>
                  </a:lnTo>
                  <a:lnTo>
                    <a:pt x="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129"/>
            <p:cNvSpPr/>
            <p:nvPr/>
          </p:nvSpPr>
          <p:spPr>
            <a:xfrm>
              <a:off x="2746525" y="2865450"/>
              <a:ext cx="20025" cy="45125"/>
            </a:xfrm>
            <a:custGeom>
              <a:avLst/>
              <a:gdLst/>
              <a:ahLst/>
              <a:cxnLst/>
              <a:rect l="l" t="t" r="r" b="b"/>
              <a:pathLst>
                <a:path w="801" h="1805" extrusionOk="0">
                  <a:moveTo>
                    <a:pt x="604" y="1"/>
                  </a:moveTo>
                  <a:lnTo>
                    <a:pt x="0" y="1690"/>
                  </a:lnTo>
                  <a:lnTo>
                    <a:pt x="211" y="1805"/>
                  </a:lnTo>
                  <a:lnTo>
                    <a:pt x="801" y="68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129"/>
            <p:cNvSpPr/>
            <p:nvPr/>
          </p:nvSpPr>
          <p:spPr>
            <a:xfrm>
              <a:off x="2438550" y="2771000"/>
              <a:ext cx="27050" cy="40950"/>
            </a:xfrm>
            <a:custGeom>
              <a:avLst/>
              <a:gdLst/>
              <a:ahLst/>
              <a:cxnLst/>
              <a:rect l="l" t="t" r="r" b="b"/>
              <a:pathLst>
                <a:path w="1082" h="1638" extrusionOk="0">
                  <a:moveTo>
                    <a:pt x="906" y="0"/>
                  </a:moveTo>
                  <a:lnTo>
                    <a:pt x="0" y="1623"/>
                  </a:lnTo>
                  <a:lnTo>
                    <a:pt x="20" y="1637"/>
                  </a:lnTo>
                  <a:cubicBezTo>
                    <a:pt x="483" y="1196"/>
                    <a:pt x="859" y="699"/>
                    <a:pt x="1082" y="105"/>
                  </a:cubicBezTo>
                  <a:lnTo>
                    <a:pt x="9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129"/>
            <p:cNvSpPr/>
            <p:nvPr/>
          </p:nvSpPr>
          <p:spPr>
            <a:xfrm>
              <a:off x="2911575" y="2927400"/>
              <a:ext cx="20450" cy="44150"/>
            </a:xfrm>
            <a:custGeom>
              <a:avLst/>
              <a:gdLst/>
              <a:ahLst/>
              <a:cxnLst/>
              <a:rect l="l" t="t" r="r" b="b"/>
              <a:pathLst>
                <a:path w="818" h="1766" extrusionOk="0">
                  <a:moveTo>
                    <a:pt x="550" y="0"/>
                  </a:moveTo>
                  <a:cubicBezTo>
                    <a:pt x="367" y="575"/>
                    <a:pt x="184" y="1150"/>
                    <a:pt x="0" y="1724"/>
                  </a:cubicBezTo>
                  <a:lnTo>
                    <a:pt x="53" y="1766"/>
                  </a:lnTo>
                  <a:lnTo>
                    <a:pt x="818" y="100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129"/>
            <p:cNvSpPr/>
            <p:nvPr/>
          </p:nvSpPr>
          <p:spPr>
            <a:xfrm>
              <a:off x="2685250" y="2779125"/>
              <a:ext cx="34900" cy="19800"/>
            </a:xfrm>
            <a:custGeom>
              <a:avLst/>
              <a:gdLst/>
              <a:ahLst/>
              <a:cxnLst/>
              <a:rect l="l" t="t" r="r" b="b"/>
              <a:pathLst>
                <a:path w="1396" h="792" extrusionOk="0">
                  <a:moveTo>
                    <a:pt x="102" y="0"/>
                  </a:moveTo>
                  <a:cubicBezTo>
                    <a:pt x="68" y="69"/>
                    <a:pt x="34" y="137"/>
                    <a:pt x="1" y="205"/>
                  </a:cubicBezTo>
                  <a:lnTo>
                    <a:pt x="1314" y="792"/>
                  </a:lnTo>
                  <a:lnTo>
                    <a:pt x="1396" y="605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129"/>
            <p:cNvSpPr/>
            <p:nvPr/>
          </p:nvSpPr>
          <p:spPr>
            <a:xfrm>
              <a:off x="2806825" y="2939625"/>
              <a:ext cx="18300" cy="36075"/>
            </a:xfrm>
            <a:custGeom>
              <a:avLst/>
              <a:gdLst/>
              <a:ahLst/>
              <a:cxnLst/>
              <a:rect l="l" t="t" r="r" b="b"/>
              <a:pathLst>
                <a:path w="732" h="1443" extrusionOk="0">
                  <a:moveTo>
                    <a:pt x="706" y="1"/>
                  </a:moveTo>
                  <a:cubicBezTo>
                    <a:pt x="470" y="482"/>
                    <a:pt x="235" y="962"/>
                    <a:pt x="0" y="1442"/>
                  </a:cubicBezTo>
                  <a:cubicBezTo>
                    <a:pt x="467" y="1059"/>
                    <a:pt x="732" y="594"/>
                    <a:pt x="726" y="16"/>
                  </a:cubicBezTo>
                  <a:lnTo>
                    <a:pt x="7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129"/>
            <p:cNvSpPr/>
            <p:nvPr/>
          </p:nvSpPr>
          <p:spPr>
            <a:xfrm>
              <a:off x="2430400" y="2683200"/>
              <a:ext cx="28275" cy="30250"/>
            </a:xfrm>
            <a:custGeom>
              <a:avLst/>
              <a:gdLst/>
              <a:ahLst/>
              <a:cxnLst/>
              <a:rect l="l" t="t" r="r" b="b"/>
              <a:pathLst>
                <a:path w="1131" h="1210" extrusionOk="0">
                  <a:moveTo>
                    <a:pt x="1059" y="1"/>
                  </a:moveTo>
                  <a:lnTo>
                    <a:pt x="0" y="1024"/>
                  </a:lnTo>
                  <a:lnTo>
                    <a:pt x="206" y="1210"/>
                  </a:lnTo>
                  <a:lnTo>
                    <a:pt x="1130" y="73"/>
                  </a:lnTo>
                  <a:cubicBezTo>
                    <a:pt x="1106" y="49"/>
                    <a:pt x="1083" y="24"/>
                    <a:pt x="1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129"/>
            <p:cNvSpPr/>
            <p:nvPr/>
          </p:nvSpPr>
          <p:spPr>
            <a:xfrm>
              <a:off x="2789625" y="2793925"/>
              <a:ext cx="32250" cy="15200"/>
            </a:xfrm>
            <a:custGeom>
              <a:avLst/>
              <a:gdLst/>
              <a:ahLst/>
              <a:cxnLst/>
              <a:rect l="l" t="t" r="r" b="b"/>
              <a:pathLst>
                <a:path w="1290" h="608" extrusionOk="0">
                  <a:moveTo>
                    <a:pt x="77" y="0"/>
                  </a:moveTo>
                  <a:lnTo>
                    <a:pt x="1" y="200"/>
                  </a:lnTo>
                  <a:cubicBezTo>
                    <a:pt x="358" y="396"/>
                    <a:pt x="711" y="607"/>
                    <a:pt x="1144" y="607"/>
                  </a:cubicBezTo>
                  <a:cubicBezTo>
                    <a:pt x="1191" y="607"/>
                    <a:pt x="1240" y="605"/>
                    <a:pt x="1290" y="599"/>
                  </a:cubicBezTo>
                  <a:lnTo>
                    <a:pt x="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129"/>
            <p:cNvSpPr/>
            <p:nvPr/>
          </p:nvSpPr>
          <p:spPr>
            <a:xfrm>
              <a:off x="2835825" y="2817025"/>
              <a:ext cx="33000" cy="15600"/>
            </a:xfrm>
            <a:custGeom>
              <a:avLst/>
              <a:gdLst/>
              <a:ahLst/>
              <a:cxnLst/>
              <a:rect l="l" t="t" r="r" b="b"/>
              <a:pathLst>
                <a:path w="1320" h="624" extrusionOk="0">
                  <a:moveTo>
                    <a:pt x="105" y="0"/>
                  </a:moveTo>
                  <a:lnTo>
                    <a:pt x="1" y="183"/>
                  </a:lnTo>
                  <a:cubicBezTo>
                    <a:pt x="361" y="372"/>
                    <a:pt x="695" y="624"/>
                    <a:pt x="1130" y="624"/>
                  </a:cubicBezTo>
                  <a:cubicBezTo>
                    <a:pt x="1191" y="624"/>
                    <a:pt x="1254" y="619"/>
                    <a:pt x="1319" y="608"/>
                  </a:cubicBezTo>
                  <a:lnTo>
                    <a:pt x="1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129"/>
            <p:cNvSpPr/>
            <p:nvPr/>
          </p:nvSpPr>
          <p:spPr>
            <a:xfrm>
              <a:off x="3122100" y="2855000"/>
              <a:ext cx="31900" cy="18300"/>
            </a:xfrm>
            <a:custGeom>
              <a:avLst/>
              <a:gdLst/>
              <a:ahLst/>
              <a:cxnLst/>
              <a:rect l="l" t="t" r="r" b="b"/>
              <a:pathLst>
                <a:path w="1276" h="732" extrusionOk="0">
                  <a:moveTo>
                    <a:pt x="93" y="1"/>
                  </a:moveTo>
                  <a:cubicBezTo>
                    <a:pt x="63" y="61"/>
                    <a:pt x="32" y="121"/>
                    <a:pt x="1" y="181"/>
                  </a:cubicBezTo>
                  <a:lnTo>
                    <a:pt x="1202" y="731"/>
                  </a:lnTo>
                  <a:cubicBezTo>
                    <a:pt x="1227" y="676"/>
                    <a:pt x="1251" y="620"/>
                    <a:pt x="1276" y="565"/>
                  </a:cubicBezTo>
                  <a:lnTo>
                    <a:pt x="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129"/>
            <p:cNvSpPr/>
            <p:nvPr/>
          </p:nvSpPr>
          <p:spPr>
            <a:xfrm>
              <a:off x="3202525" y="2870150"/>
              <a:ext cx="33525" cy="20275"/>
            </a:xfrm>
            <a:custGeom>
              <a:avLst/>
              <a:gdLst/>
              <a:ahLst/>
              <a:cxnLst/>
              <a:rect l="l" t="t" r="r" b="b"/>
              <a:pathLst>
                <a:path w="1341" h="811" extrusionOk="0">
                  <a:moveTo>
                    <a:pt x="86" y="1"/>
                  </a:moveTo>
                  <a:cubicBezTo>
                    <a:pt x="57" y="64"/>
                    <a:pt x="29" y="126"/>
                    <a:pt x="1" y="190"/>
                  </a:cubicBezTo>
                  <a:lnTo>
                    <a:pt x="1251" y="810"/>
                  </a:lnTo>
                  <a:cubicBezTo>
                    <a:pt x="1280" y="745"/>
                    <a:pt x="1310" y="678"/>
                    <a:pt x="1340" y="612"/>
                  </a:cubicBezTo>
                  <a:lnTo>
                    <a:pt x="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129"/>
            <p:cNvSpPr/>
            <p:nvPr/>
          </p:nvSpPr>
          <p:spPr>
            <a:xfrm>
              <a:off x="2999325" y="2974625"/>
              <a:ext cx="15700" cy="33200"/>
            </a:xfrm>
            <a:custGeom>
              <a:avLst/>
              <a:gdLst/>
              <a:ahLst/>
              <a:cxnLst/>
              <a:rect l="l" t="t" r="r" b="b"/>
              <a:pathLst>
                <a:path w="628" h="1328" extrusionOk="0">
                  <a:moveTo>
                    <a:pt x="400" y="0"/>
                  </a:moveTo>
                  <a:cubicBezTo>
                    <a:pt x="267" y="428"/>
                    <a:pt x="134" y="855"/>
                    <a:pt x="0" y="1283"/>
                  </a:cubicBezTo>
                  <a:lnTo>
                    <a:pt x="59" y="1327"/>
                  </a:lnTo>
                  <a:lnTo>
                    <a:pt x="628" y="87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129"/>
            <p:cNvSpPr/>
            <p:nvPr/>
          </p:nvSpPr>
          <p:spPr>
            <a:xfrm>
              <a:off x="2988250" y="3006700"/>
              <a:ext cx="12575" cy="38925"/>
            </a:xfrm>
            <a:custGeom>
              <a:avLst/>
              <a:gdLst/>
              <a:ahLst/>
              <a:cxnLst/>
              <a:rect l="l" t="t" r="r" b="b"/>
              <a:pathLst>
                <a:path w="503" h="1557" extrusionOk="0">
                  <a:moveTo>
                    <a:pt x="445" y="0"/>
                  </a:moveTo>
                  <a:cubicBezTo>
                    <a:pt x="125" y="462"/>
                    <a:pt x="1" y="974"/>
                    <a:pt x="151" y="1556"/>
                  </a:cubicBezTo>
                  <a:cubicBezTo>
                    <a:pt x="268" y="1052"/>
                    <a:pt x="385" y="548"/>
                    <a:pt x="502" y="44"/>
                  </a:cubicBezTo>
                  <a:lnTo>
                    <a:pt x="4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129"/>
            <p:cNvSpPr/>
            <p:nvPr/>
          </p:nvSpPr>
          <p:spPr>
            <a:xfrm>
              <a:off x="3129850" y="3075925"/>
              <a:ext cx="26475" cy="28300"/>
            </a:xfrm>
            <a:custGeom>
              <a:avLst/>
              <a:gdLst/>
              <a:ahLst/>
              <a:cxnLst/>
              <a:rect l="l" t="t" r="r" b="b"/>
              <a:pathLst>
                <a:path w="1059" h="1132" extrusionOk="0">
                  <a:moveTo>
                    <a:pt x="12" y="34"/>
                  </a:moveTo>
                  <a:lnTo>
                    <a:pt x="1" y="47"/>
                  </a:lnTo>
                  <a:cubicBezTo>
                    <a:pt x="11" y="50"/>
                    <a:pt x="21" y="53"/>
                    <a:pt x="30" y="55"/>
                  </a:cubicBezTo>
                  <a:lnTo>
                    <a:pt x="30" y="55"/>
                  </a:lnTo>
                  <a:cubicBezTo>
                    <a:pt x="24" y="48"/>
                    <a:pt x="18" y="41"/>
                    <a:pt x="12" y="34"/>
                  </a:cubicBezTo>
                  <a:close/>
                  <a:moveTo>
                    <a:pt x="30" y="55"/>
                  </a:moveTo>
                  <a:lnTo>
                    <a:pt x="30" y="55"/>
                  </a:lnTo>
                  <a:cubicBezTo>
                    <a:pt x="314" y="371"/>
                    <a:pt x="783" y="577"/>
                    <a:pt x="661" y="1131"/>
                  </a:cubicBezTo>
                  <a:cubicBezTo>
                    <a:pt x="795" y="954"/>
                    <a:pt x="927" y="777"/>
                    <a:pt x="1058" y="600"/>
                  </a:cubicBezTo>
                  <a:cubicBezTo>
                    <a:pt x="935" y="0"/>
                    <a:pt x="421" y="145"/>
                    <a:pt x="30" y="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129"/>
            <p:cNvSpPr/>
            <p:nvPr/>
          </p:nvSpPr>
          <p:spPr>
            <a:xfrm>
              <a:off x="2898950" y="2970525"/>
              <a:ext cx="13975" cy="33450"/>
            </a:xfrm>
            <a:custGeom>
              <a:avLst/>
              <a:gdLst/>
              <a:ahLst/>
              <a:cxnLst/>
              <a:rect l="l" t="t" r="r" b="b"/>
              <a:pathLst>
                <a:path w="559" h="1338" extrusionOk="0">
                  <a:moveTo>
                    <a:pt x="505" y="0"/>
                  </a:moveTo>
                  <a:cubicBezTo>
                    <a:pt x="193" y="385"/>
                    <a:pt x="71" y="824"/>
                    <a:pt x="0" y="1278"/>
                  </a:cubicBezTo>
                  <a:lnTo>
                    <a:pt x="204" y="1337"/>
                  </a:lnTo>
                  <a:cubicBezTo>
                    <a:pt x="322" y="905"/>
                    <a:pt x="441" y="472"/>
                    <a:pt x="558" y="41"/>
                  </a:cubicBezTo>
                  <a:lnTo>
                    <a:pt x="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129"/>
            <p:cNvSpPr/>
            <p:nvPr/>
          </p:nvSpPr>
          <p:spPr>
            <a:xfrm>
              <a:off x="2824450" y="2906475"/>
              <a:ext cx="12075" cy="33600"/>
            </a:xfrm>
            <a:custGeom>
              <a:avLst/>
              <a:gdLst/>
              <a:ahLst/>
              <a:cxnLst/>
              <a:rect l="l" t="t" r="r" b="b"/>
              <a:pathLst>
                <a:path w="483" h="1344" extrusionOk="0">
                  <a:moveTo>
                    <a:pt x="356" y="1"/>
                  </a:moveTo>
                  <a:lnTo>
                    <a:pt x="1" y="1328"/>
                  </a:lnTo>
                  <a:lnTo>
                    <a:pt x="21" y="1344"/>
                  </a:lnTo>
                  <a:cubicBezTo>
                    <a:pt x="368" y="970"/>
                    <a:pt x="482" y="523"/>
                    <a:pt x="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129"/>
            <p:cNvSpPr/>
            <p:nvPr/>
          </p:nvSpPr>
          <p:spPr>
            <a:xfrm>
              <a:off x="2921300" y="2977975"/>
              <a:ext cx="12900" cy="26925"/>
            </a:xfrm>
            <a:custGeom>
              <a:avLst/>
              <a:gdLst/>
              <a:ahLst/>
              <a:cxnLst/>
              <a:rect l="l" t="t" r="r" b="b"/>
              <a:pathLst>
                <a:path w="516" h="1077" extrusionOk="0">
                  <a:moveTo>
                    <a:pt x="313" y="1"/>
                  </a:moveTo>
                  <a:cubicBezTo>
                    <a:pt x="209" y="342"/>
                    <a:pt x="105" y="682"/>
                    <a:pt x="1" y="1021"/>
                  </a:cubicBezTo>
                  <a:lnTo>
                    <a:pt x="170" y="1077"/>
                  </a:lnTo>
                  <a:cubicBezTo>
                    <a:pt x="286" y="761"/>
                    <a:pt x="400" y="444"/>
                    <a:pt x="516" y="128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129"/>
            <p:cNvSpPr/>
            <p:nvPr/>
          </p:nvSpPr>
          <p:spPr>
            <a:xfrm>
              <a:off x="2399175" y="2692475"/>
              <a:ext cx="23125" cy="23925"/>
            </a:xfrm>
            <a:custGeom>
              <a:avLst/>
              <a:gdLst/>
              <a:ahLst/>
              <a:cxnLst/>
              <a:rect l="l" t="t" r="r" b="b"/>
              <a:pathLst>
                <a:path w="925" h="957" extrusionOk="0">
                  <a:moveTo>
                    <a:pt x="825" y="1"/>
                  </a:moveTo>
                  <a:lnTo>
                    <a:pt x="0" y="830"/>
                  </a:lnTo>
                  <a:lnTo>
                    <a:pt x="148" y="957"/>
                  </a:lnTo>
                  <a:lnTo>
                    <a:pt x="924" y="84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129"/>
            <p:cNvSpPr/>
            <p:nvPr/>
          </p:nvSpPr>
          <p:spPr>
            <a:xfrm>
              <a:off x="2840400" y="2921075"/>
              <a:ext cx="12450" cy="33675"/>
            </a:xfrm>
            <a:custGeom>
              <a:avLst/>
              <a:gdLst/>
              <a:ahLst/>
              <a:cxnLst/>
              <a:rect l="l" t="t" r="r" b="b"/>
              <a:pathLst>
                <a:path w="498" h="1347" extrusionOk="0">
                  <a:moveTo>
                    <a:pt x="362" y="1"/>
                  </a:moveTo>
                  <a:lnTo>
                    <a:pt x="362" y="1"/>
                  </a:lnTo>
                  <a:cubicBezTo>
                    <a:pt x="241" y="441"/>
                    <a:pt x="120" y="881"/>
                    <a:pt x="0" y="1321"/>
                  </a:cubicBezTo>
                  <a:lnTo>
                    <a:pt x="33" y="1346"/>
                  </a:lnTo>
                  <a:cubicBezTo>
                    <a:pt x="355" y="965"/>
                    <a:pt x="497" y="527"/>
                    <a:pt x="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129"/>
            <p:cNvSpPr/>
            <p:nvPr/>
          </p:nvSpPr>
          <p:spPr>
            <a:xfrm>
              <a:off x="2607175" y="2839575"/>
              <a:ext cx="16175" cy="32100"/>
            </a:xfrm>
            <a:custGeom>
              <a:avLst/>
              <a:gdLst/>
              <a:ahLst/>
              <a:cxnLst/>
              <a:rect l="l" t="t" r="r" b="b"/>
              <a:pathLst>
                <a:path w="647" h="1284" extrusionOk="0">
                  <a:moveTo>
                    <a:pt x="433" y="1"/>
                  </a:moveTo>
                  <a:cubicBezTo>
                    <a:pt x="290" y="405"/>
                    <a:pt x="146" y="809"/>
                    <a:pt x="1" y="1214"/>
                  </a:cubicBezTo>
                  <a:lnTo>
                    <a:pt x="210" y="1284"/>
                  </a:lnTo>
                  <a:lnTo>
                    <a:pt x="646" y="73"/>
                  </a:lnTo>
                  <a:lnTo>
                    <a:pt x="4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129"/>
            <p:cNvSpPr/>
            <p:nvPr/>
          </p:nvSpPr>
          <p:spPr>
            <a:xfrm>
              <a:off x="2735200" y="2856025"/>
              <a:ext cx="15025" cy="29875"/>
            </a:xfrm>
            <a:custGeom>
              <a:avLst/>
              <a:gdLst/>
              <a:ahLst/>
              <a:cxnLst/>
              <a:rect l="l" t="t" r="r" b="b"/>
              <a:pathLst>
                <a:path w="601" h="1195" extrusionOk="0">
                  <a:moveTo>
                    <a:pt x="422" y="1"/>
                  </a:moveTo>
                  <a:lnTo>
                    <a:pt x="0" y="1127"/>
                  </a:lnTo>
                  <a:lnTo>
                    <a:pt x="193" y="1194"/>
                  </a:lnTo>
                  <a:lnTo>
                    <a:pt x="601" y="62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129"/>
            <p:cNvSpPr/>
            <p:nvPr/>
          </p:nvSpPr>
          <p:spPr>
            <a:xfrm>
              <a:off x="3021325" y="2735675"/>
              <a:ext cx="17650" cy="32275"/>
            </a:xfrm>
            <a:custGeom>
              <a:avLst/>
              <a:gdLst/>
              <a:ahLst/>
              <a:cxnLst/>
              <a:rect l="l" t="t" r="r" b="b"/>
              <a:pathLst>
                <a:path w="706" h="1291" extrusionOk="0">
                  <a:moveTo>
                    <a:pt x="585" y="1"/>
                  </a:moveTo>
                  <a:cubicBezTo>
                    <a:pt x="266" y="361"/>
                    <a:pt x="0" y="746"/>
                    <a:pt x="64" y="1291"/>
                  </a:cubicBezTo>
                  <a:lnTo>
                    <a:pt x="706" y="104"/>
                  </a:lnTo>
                  <a:lnTo>
                    <a:pt x="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129"/>
            <p:cNvSpPr/>
            <p:nvPr/>
          </p:nvSpPr>
          <p:spPr>
            <a:xfrm>
              <a:off x="3148225" y="3055100"/>
              <a:ext cx="27150" cy="14800"/>
            </a:xfrm>
            <a:custGeom>
              <a:avLst/>
              <a:gdLst/>
              <a:ahLst/>
              <a:cxnLst/>
              <a:rect l="l" t="t" r="r" b="b"/>
              <a:pathLst>
                <a:path w="1086" h="592" extrusionOk="0">
                  <a:moveTo>
                    <a:pt x="80" y="1"/>
                  </a:moveTo>
                  <a:lnTo>
                    <a:pt x="1" y="184"/>
                  </a:lnTo>
                  <a:lnTo>
                    <a:pt x="1060" y="568"/>
                  </a:lnTo>
                  <a:lnTo>
                    <a:pt x="1060" y="568"/>
                  </a:lnTo>
                  <a:cubicBezTo>
                    <a:pt x="821" y="179"/>
                    <a:pt x="447" y="96"/>
                    <a:pt x="80" y="1"/>
                  </a:cubicBezTo>
                  <a:close/>
                  <a:moveTo>
                    <a:pt x="1060" y="568"/>
                  </a:moveTo>
                  <a:cubicBezTo>
                    <a:pt x="1065" y="575"/>
                    <a:pt x="1069" y="583"/>
                    <a:pt x="1074" y="592"/>
                  </a:cubicBezTo>
                  <a:lnTo>
                    <a:pt x="1074" y="592"/>
                  </a:lnTo>
                  <a:cubicBezTo>
                    <a:pt x="1074" y="590"/>
                    <a:pt x="1086" y="577"/>
                    <a:pt x="1086" y="577"/>
                  </a:cubicBezTo>
                  <a:lnTo>
                    <a:pt x="1060" y="568"/>
                  </a:lnTo>
                  <a:close/>
                  <a:moveTo>
                    <a:pt x="1074" y="592"/>
                  </a:moveTo>
                  <a:cubicBezTo>
                    <a:pt x="1074" y="592"/>
                    <a:pt x="1074" y="592"/>
                    <a:pt x="1074" y="592"/>
                  </a:cubicBezTo>
                  <a:cubicBezTo>
                    <a:pt x="1074" y="592"/>
                    <a:pt x="1074" y="592"/>
                    <a:pt x="1074" y="5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129"/>
            <p:cNvSpPr/>
            <p:nvPr/>
          </p:nvSpPr>
          <p:spPr>
            <a:xfrm>
              <a:off x="3005600" y="3013600"/>
              <a:ext cx="16375" cy="31525"/>
            </a:xfrm>
            <a:custGeom>
              <a:avLst/>
              <a:gdLst/>
              <a:ahLst/>
              <a:cxnLst/>
              <a:rect l="l" t="t" r="r" b="b"/>
              <a:pathLst>
                <a:path w="655" h="1261" extrusionOk="0">
                  <a:moveTo>
                    <a:pt x="441" y="1"/>
                  </a:moveTo>
                  <a:lnTo>
                    <a:pt x="1" y="1190"/>
                  </a:lnTo>
                  <a:lnTo>
                    <a:pt x="205" y="1261"/>
                  </a:lnTo>
                  <a:lnTo>
                    <a:pt x="654" y="74"/>
                  </a:lnTo>
                  <a:lnTo>
                    <a:pt x="4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129"/>
            <p:cNvSpPr/>
            <p:nvPr/>
          </p:nvSpPr>
          <p:spPr>
            <a:xfrm>
              <a:off x="2763300" y="2690450"/>
              <a:ext cx="18525" cy="23200"/>
            </a:xfrm>
            <a:custGeom>
              <a:avLst/>
              <a:gdLst/>
              <a:ahLst/>
              <a:cxnLst/>
              <a:rect l="l" t="t" r="r" b="b"/>
              <a:pathLst>
                <a:path w="741" h="928" extrusionOk="0">
                  <a:moveTo>
                    <a:pt x="569" y="0"/>
                  </a:moveTo>
                  <a:lnTo>
                    <a:pt x="1" y="830"/>
                  </a:lnTo>
                  <a:lnTo>
                    <a:pt x="150" y="928"/>
                  </a:lnTo>
                  <a:lnTo>
                    <a:pt x="740" y="15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129"/>
            <p:cNvSpPr/>
            <p:nvPr/>
          </p:nvSpPr>
          <p:spPr>
            <a:xfrm>
              <a:off x="2838375" y="2679525"/>
              <a:ext cx="19750" cy="26975"/>
            </a:xfrm>
            <a:custGeom>
              <a:avLst/>
              <a:gdLst/>
              <a:ahLst/>
              <a:cxnLst/>
              <a:rect l="l" t="t" r="r" b="b"/>
              <a:pathLst>
                <a:path w="790" h="1079" extrusionOk="0">
                  <a:moveTo>
                    <a:pt x="743" y="0"/>
                  </a:moveTo>
                  <a:cubicBezTo>
                    <a:pt x="576" y="250"/>
                    <a:pt x="409" y="500"/>
                    <a:pt x="241" y="749"/>
                  </a:cubicBezTo>
                  <a:lnTo>
                    <a:pt x="241" y="749"/>
                  </a:lnTo>
                  <a:cubicBezTo>
                    <a:pt x="424" y="512"/>
                    <a:pt x="606" y="276"/>
                    <a:pt x="789" y="39"/>
                  </a:cubicBezTo>
                  <a:lnTo>
                    <a:pt x="743" y="0"/>
                  </a:lnTo>
                  <a:close/>
                  <a:moveTo>
                    <a:pt x="241" y="749"/>
                  </a:moveTo>
                  <a:cubicBezTo>
                    <a:pt x="161" y="853"/>
                    <a:pt x="81" y="957"/>
                    <a:pt x="1" y="1061"/>
                  </a:cubicBezTo>
                  <a:lnTo>
                    <a:pt x="21" y="1078"/>
                  </a:lnTo>
                  <a:cubicBezTo>
                    <a:pt x="95" y="969"/>
                    <a:pt x="168" y="859"/>
                    <a:pt x="241" y="7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129"/>
            <p:cNvSpPr/>
            <p:nvPr/>
          </p:nvSpPr>
          <p:spPr>
            <a:xfrm>
              <a:off x="2936000" y="2893025"/>
              <a:ext cx="17475" cy="18525"/>
            </a:xfrm>
            <a:custGeom>
              <a:avLst/>
              <a:gdLst/>
              <a:ahLst/>
              <a:cxnLst/>
              <a:rect l="l" t="t" r="r" b="b"/>
              <a:pathLst>
                <a:path w="699" h="741" extrusionOk="0">
                  <a:moveTo>
                    <a:pt x="0" y="1"/>
                  </a:moveTo>
                  <a:cubicBezTo>
                    <a:pt x="15" y="300"/>
                    <a:pt x="25" y="511"/>
                    <a:pt x="37" y="740"/>
                  </a:cubicBezTo>
                  <a:lnTo>
                    <a:pt x="699" y="26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129"/>
            <p:cNvSpPr/>
            <p:nvPr/>
          </p:nvSpPr>
          <p:spPr>
            <a:xfrm>
              <a:off x="2881625" y="2956775"/>
              <a:ext cx="9900" cy="26850"/>
            </a:xfrm>
            <a:custGeom>
              <a:avLst/>
              <a:gdLst/>
              <a:ahLst/>
              <a:cxnLst/>
              <a:rect l="l" t="t" r="r" b="b"/>
              <a:pathLst>
                <a:path w="396" h="1074" extrusionOk="0">
                  <a:moveTo>
                    <a:pt x="384" y="1"/>
                  </a:moveTo>
                  <a:cubicBezTo>
                    <a:pt x="109" y="313"/>
                    <a:pt x="0" y="660"/>
                    <a:pt x="231" y="1073"/>
                  </a:cubicBezTo>
                  <a:lnTo>
                    <a:pt x="395" y="9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129"/>
            <p:cNvSpPr/>
            <p:nvPr/>
          </p:nvSpPr>
          <p:spPr>
            <a:xfrm>
              <a:off x="2570300" y="2793500"/>
              <a:ext cx="13275" cy="20625"/>
            </a:xfrm>
            <a:custGeom>
              <a:avLst/>
              <a:gdLst/>
              <a:ahLst/>
              <a:cxnLst/>
              <a:rect l="l" t="t" r="r" b="b"/>
              <a:pathLst>
                <a:path w="531" h="825" extrusionOk="0">
                  <a:moveTo>
                    <a:pt x="334" y="0"/>
                  </a:moveTo>
                  <a:cubicBezTo>
                    <a:pt x="223" y="251"/>
                    <a:pt x="111" y="502"/>
                    <a:pt x="0" y="753"/>
                  </a:cubicBezTo>
                  <a:lnTo>
                    <a:pt x="176" y="825"/>
                  </a:lnTo>
                  <a:cubicBezTo>
                    <a:pt x="294" y="574"/>
                    <a:pt x="413" y="324"/>
                    <a:pt x="530" y="73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129"/>
            <p:cNvSpPr/>
            <p:nvPr/>
          </p:nvSpPr>
          <p:spPr>
            <a:xfrm>
              <a:off x="2753425" y="2776675"/>
              <a:ext cx="22525" cy="13975"/>
            </a:xfrm>
            <a:custGeom>
              <a:avLst/>
              <a:gdLst/>
              <a:ahLst/>
              <a:cxnLst/>
              <a:rect l="l" t="t" r="r" b="b"/>
              <a:pathLst>
                <a:path w="901" h="559" extrusionOk="0">
                  <a:moveTo>
                    <a:pt x="80" y="1"/>
                  </a:moveTo>
                  <a:lnTo>
                    <a:pt x="1" y="166"/>
                  </a:lnTo>
                  <a:lnTo>
                    <a:pt x="772" y="559"/>
                  </a:lnTo>
                  <a:lnTo>
                    <a:pt x="901" y="392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129"/>
            <p:cNvSpPr/>
            <p:nvPr/>
          </p:nvSpPr>
          <p:spPr>
            <a:xfrm>
              <a:off x="2892900" y="2845650"/>
              <a:ext cx="22700" cy="13500"/>
            </a:xfrm>
            <a:custGeom>
              <a:avLst/>
              <a:gdLst/>
              <a:ahLst/>
              <a:cxnLst/>
              <a:rect l="l" t="t" r="r" b="b"/>
              <a:pathLst>
                <a:path w="908" h="540" extrusionOk="0">
                  <a:moveTo>
                    <a:pt x="76" y="0"/>
                  </a:moveTo>
                  <a:lnTo>
                    <a:pt x="1" y="163"/>
                  </a:lnTo>
                  <a:lnTo>
                    <a:pt x="786" y="539"/>
                  </a:lnTo>
                  <a:lnTo>
                    <a:pt x="908" y="37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129"/>
            <p:cNvSpPr/>
            <p:nvPr/>
          </p:nvSpPr>
          <p:spPr>
            <a:xfrm>
              <a:off x="2471775" y="2687750"/>
              <a:ext cx="15850" cy="16600"/>
            </a:xfrm>
            <a:custGeom>
              <a:avLst/>
              <a:gdLst/>
              <a:ahLst/>
              <a:cxnLst/>
              <a:rect l="l" t="t" r="r" b="b"/>
              <a:pathLst>
                <a:path w="634" h="664" extrusionOk="0">
                  <a:moveTo>
                    <a:pt x="510" y="1"/>
                  </a:moveTo>
                  <a:lnTo>
                    <a:pt x="1" y="533"/>
                  </a:lnTo>
                  <a:cubicBezTo>
                    <a:pt x="61" y="576"/>
                    <a:pt x="121" y="620"/>
                    <a:pt x="181" y="663"/>
                  </a:cubicBezTo>
                  <a:lnTo>
                    <a:pt x="634" y="105"/>
                  </a:lnTo>
                  <a:lnTo>
                    <a:pt x="5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129"/>
            <p:cNvSpPr/>
            <p:nvPr/>
          </p:nvSpPr>
          <p:spPr>
            <a:xfrm>
              <a:off x="3106125" y="3067100"/>
              <a:ext cx="24050" cy="10025"/>
            </a:xfrm>
            <a:custGeom>
              <a:avLst/>
              <a:gdLst/>
              <a:ahLst/>
              <a:cxnLst/>
              <a:rect l="l" t="t" r="r" b="b"/>
              <a:pathLst>
                <a:path w="962" h="401" extrusionOk="0">
                  <a:moveTo>
                    <a:pt x="250" y="1"/>
                  </a:moveTo>
                  <a:cubicBezTo>
                    <a:pt x="171" y="1"/>
                    <a:pt x="88" y="10"/>
                    <a:pt x="1" y="27"/>
                  </a:cubicBezTo>
                  <a:lnTo>
                    <a:pt x="937" y="378"/>
                  </a:lnTo>
                  <a:lnTo>
                    <a:pt x="937" y="378"/>
                  </a:lnTo>
                  <a:cubicBezTo>
                    <a:pt x="772" y="118"/>
                    <a:pt x="538" y="1"/>
                    <a:pt x="250" y="1"/>
                  </a:cubicBezTo>
                  <a:close/>
                  <a:moveTo>
                    <a:pt x="937" y="378"/>
                  </a:moveTo>
                  <a:cubicBezTo>
                    <a:pt x="942" y="385"/>
                    <a:pt x="946" y="393"/>
                    <a:pt x="951" y="400"/>
                  </a:cubicBezTo>
                  <a:lnTo>
                    <a:pt x="951" y="400"/>
                  </a:lnTo>
                  <a:cubicBezTo>
                    <a:pt x="951" y="399"/>
                    <a:pt x="961" y="387"/>
                    <a:pt x="961" y="387"/>
                  </a:cubicBezTo>
                  <a:lnTo>
                    <a:pt x="937" y="378"/>
                  </a:lnTo>
                  <a:close/>
                  <a:moveTo>
                    <a:pt x="951" y="400"/>
                  </a:moveTo>
                  <a:cubicBezTo>
                    <a:pt x="951" y="400"/>
                    <a:pt x="951" y="400"/>
                    <a:pt x="951" y="400"/>
                  </a:cubicBezTo>
                  <a:cubicBezTo>
                    <a:pt x="951" y="400"/>
                    <a:pt x="951" y="400"/>
                    <a:pt x="951" y="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129"/>
            <p:cNvSpPr/>
            <p:nvPr/>
          </p:nvSpPr>
          <p:spPr>
            <a:xfrm>
              <a:off x="2479850" y="2800775"/>
              <a:ext cx="13875" cy="18325"/>
            </a:xfrm>
            <a:custGeom>
              <a:avLst/>
              <a:gdLst/>
              <a:ahLst/>
              <a:cxnLst/>
              <a:rect l="l" t="t" r="r" b="b"/>
              <a:pathLst>
                <a:path w="555" h="733" extrusionOk="0">
                  <a:moveTo>
                    <a:pt x="417" y="0"/>
                  </a:moveTo>
                  <a:lnTo>
                    <a:pt x="0" y="641"/>
                  </a:lnTo>
                  <a:lnTo>
                    <a:pt x="149" y="733"/>
                  </a:lnTo>
                  <a:lnTo>
                    <a:pt x="554" y="85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129"/>
            <p:cNvSpPr/>
            <p:nvPr/>
          </p:nvSpPr>
          <p:spPr>
            <a:xfrm>
              <a:off x="2825525" y="2706050"/>
              <a:ext cx="13400" cy="18175"/>
            </a:xfrm>
            <a:custGeom>
              <a:avLst/>
              <a:gdLst/>
              <a:ahLst/>
              <a:cxnLst/>
              <a:rect l="l" t="t" r="r" b="b"/>
              <a:pathLst>
                <a:path w="536" h="727" extrusionOk="0">
                  <a:moveTo>
                    <a:pt x="515" y="0"/>
                  </a:moveTo>
                  <a:cubicBezTo>
                    <a:pt x="504" y="25"/>
                    <a:pt x="493" y="50"/>
                    <a:pt x="483" y="75"/>
                  </a:cubicBezTo>
                  <a:lnTo>
                    <a:pt x="483" y="75"/>
                  </a:lnTo>
                  <a:cubicBezTo>
                    <a:pt x="500" y="56"/>
                    <a:pt x="518" y="36"/>
                    <a:pt x="535" y="17"/>
                  </a:cubicBezTo>
                  <a:lnTo>
                    <a:pt x="515" y="0"/>
                  </a:lnTo>
                  <a:close/>
                  <a:moveTo>
                    <a:pt x="483" y="75"/>
                  </a:moveTo>
                  <a:lnTo>
                    <a:pt x="483" y="75"/>
                  </a:lnTo>
                  <a:cubicBezTo>
                    <a:pt x="321" y="250"/>
                    <a:pt x="161" y="425"/>
                    <a:pt x="1" y="601"/>
                  </a:cubicBezTo>
                  <a:lnTo>
                    <a:pt x="198" y="726"/>
                  </a:lnTo>
                  <a:cubicBezTo>
                    <a:pt x="292" y="509"/>
                    <a:pt x="388" y="292"/>
                    <a:pt x="483" y="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129"/>
            <p:cNvSpPr/>
            <p:nvPr/>
          </p:nvSpPr>
          <p:spPr>
            <a:xfrm>
              <a:off x="2793950" y="2701950"/>
              <a:ext cx="14575" cy="19975"/>
            </a:xfrm>
            <a:custGeom>
              <a:avLst/>
              <a:gdLst/>
              <a:ahLst/>
              <a:cxnLst/>
              <a:rect l="l" t="t" r="r" b="b"/>
              <a:pathLst>
                <a:path w="583" h="799" extrusionOk="0">
                  <a:moveTo>
                    <a:pt x="528" y="0"/>
                  </a:moveTo>
                  <a:lnTo>
                    <a:pt x="0" y="689"/>
                  </a:lnTo>
                  <a:lnTo>
                    <a:pt x="179" y="798"/>
                  </a:lnTo>
                  <a:lnTo>
                    <a:pt x="582" y="44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129"/>
            <p:cNvSpPr/>
            <p:nvPr/>
          </p:nvSpPr>
          <p:spPr>
            <a:xfrm>
              <a:off x="2863700" y="2688950"/>
              <a:ext cx="15025" cy="19700"/>
            </a:xfrm>
            <a:custGeom>
              <a:avLst/>
              <a:gdLst/>
              <a:ahLst/>
              <a:cxnLst/>
              <a:rect l="l" t="t" r="r" b="b"/>
              <a:pathLst>
                <a:path w="601" h="788" extrusionOk="0">
                  <a:moveTo>
                    <a:pt x="572" y="0"/>
                  </a:moveTo>
                  <a:cubicBezTo>
                    <a:pt x="382" y="218"/>
                    <a:pt x="192" y="435"/>
                    <a:pt x="0" y="653"/>
                  </a:cubicBezTo>
                  <a:lnTo>
                    <a:pt x="188" y="787"/>
                  </a:lnTo>
                  <a:cubicBezTo>
                    <a:pt x="325" y="533"/>
                    <a:pt x="463" y="278"/>
                    <a:pt x="600" y="23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129"/>
            <p:cNvSpPr/>
            <p:nvPr/>
          </p:nvSpPr>
          <p:spPr>
            <a:xfrm>
              <a:off x="2478125" y="2775075"/>
              <a:ext cx="13475" cy="20975"/>
            </a:xfrm>
            <a:custGeom>
              <a:avLst/>
              <a:gdLst/>
              <a:ahLst/>
              <a:cxnLst/>
              <a:rect l="l" t="t" r="r" b="b"/>
              <a:pathLst>
                <a:path w="539" h="839" extrusionOk="0">
                  <a:moveTo>
                    <a:pt x="409" y="0"/>
                  </a:moveTo>
                  <a:lnTo>
                    <a:pt x="0" y="771"/>
                  </a:lnTo>
                  <a:lnTo>
                    <a:pt x="75" y="838"/>
                  </a:lnTo>
                  <a:cubicBezTo>
                    <a:pt x="305" y="617"/>
                    <a:pt x="538" y="399"/>
                    <a:pt x="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129"/>
            <p:cNvSpPr/>
            <p:nvPr/>
          </p:nvSpPr>
          <p:spPr>
            <a:xfrm>
              <a:off x="2807125" y="2681825"/>
              <a:ext cx="15325" cy="21250"/>
            </a:xfrm>
            <a:custGeom>
              <a:avLst/>
              <a:gdLst/>
              <a:ahLst/>
              <a:cxnLst/>
              <a:rect l="l" t="t" r="r" b="b"/>
              <a:pathLst>
                <a:path w="613" h="850" extrusionOk="0">
                  <a:moveTo>
                    <a:pt x="607" y="0"/>
                  </a:moveTo>
                  <a:lnTo>
                    <a:pt x="1" y="805"/>
                  </a:lnTo>
                  <a:lnTo>
                    <a:pt x="55" y="849"/>
                  </a:lnTo>
                  <a:cubicBezTo>
                    <a:pt x="241" y="567"/>
                    <a:pt x="427" y="287"/>
                    <a:pt x="612" y="5"/>
                  </a:cubicBezTo>
                  <a:lnTo>
                    <a:pt x="6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129"/>
            <p:cNvSpPr/>
            <p:nvPr/>
          </p:nvSpPr>
          <p:spPr>
            <a:xfrm>
              <a:off x="2743150" y="2683925"/>
              <a:ext cx="13975" cy="24700"/>
            </a:xfrm>
            <a:custGeom>
              <a:avLst/>
              <a:gdLst/>
              <a:ahLst/>
              <a:cxnLst/>
              <a:rect l="l" t="t" r="r" b="b"/>
              <a:pathLst>
                <a:path w="559" h="988" extrusionOk="0">
                  <a:moveTo>
                    <a:pt x="490" y="1"/>
                  </a:moveTo>
                  <a:cubicBezTo>
                    <a:pt x="263" y="216"/>
                    <a:pt x="1" y="413"/>
                    <a:pt x="47" y="987"/>
                  </a:cubicBezTo>
                  <a:lnTo>
                    <a:pt x="559" y="60"/>
                  </a:lnTo>
                  <a:lnTo>
                    <a:pt x="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129"/>
            <p:cNvSpPr/>
            <p:nvPr/>
          </p:nvSpPr>
          <p:spPr>
            <a:xfrm>
              <a:off x="2755250" y="2927600"/>
              <a:ext cx="8375" cy="23200"/>
            </a:xfrm>
            <a:custGeom>
              <a:avLst/>
              <a:gdLst/>
              <a:ahLst/>
              <a:cxnLst/>
              <a:rect l="l" t="t" r="r" b="b"/>
              <a:pathLst>
                <a:path w="335" h="928" extrusionOk="0">
                  <a:moveTo>
                    <a:pt x="322" y="0"/>
                  </a:moveTo>
                  <a:cubicBezTo>
                    <a:pt x="215" y="276"/>
                    <a:pt x="108" y="551"/>
                    <a:pt x="0" y="825"/>
                  </a:cubicBezTo>
                  <a:lnTo>
                    <a:pt x="186" y="928"/>
                  </a:lnTo>
                  <a:cubicBezTo>
                    <a:pt x="223" y="847"/>
                    <a:pt x="283" y="769"/>
                    <a:pt x="293" y="685"/>
                  </a:cubicBezTo>
                  <a:cubicBezTo>
                    <a:pt x="318" y="461"/>
                    <a:pt x="322" y="235"/>
                    <a:pt x="334" y="8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129"/>
            <p:cNvSpPr/>
            <p:nvPr/>
          </p:nvSpPr>
          <p:spPr>
            <a:xfrm>
              <a:off x="4038850" y="3356625"/>
              <a:ext cx="78575" cy="44050"/>
            </a:xfrm>
            <a:custGeom>
              <a:avLst/>
              <a:gdLst/>
              <a:ahLst/>
              <a:cxnLst/>
              <a:rect l="l" t="t" r="r" b="b"/>
              <a:pathLst>
                <a:path w="3143" h="1762" extrusionOk="0">
                  <a:moveTo>
                    <a:pt x="3143" y="1"/>
                  </a:moveTo>
                  <a:lnTo>
                    <a:pt x="3143" y="1"/>
                  </a:lnTo>
                  <a:cubicBezTo>
                    <a:pt x="2086" y="217"/>
                    <a:pt x="635" y="1047"/>
                    <a:pt x="0" y="1761"/>
                  </a:cubicBezTo>
                  <a:lnTo>
                    <a:pt x="31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129"/>
            <p:cNvSpPr/>
            <p:nvPr/>
          </p:nvSpPr>
          <p:spPr>
            <a:xfrm>
              <a:off x="4307325" y="3208550"/>
              <a:ext cx="72725" cy="44175"/>
            </a:xfrm>
            <a:custGeom>
              <a:avLst/>
              <a:gdLst/>
              <a:ahLst/>
              <a:cxnLst/>
              <a:rect l="l" t="t" r="r" b="b"/>
              <a:pathLst>
                <a:path w="2909" h="1767" extrusionOk="0">
                  <a:moveTo>
                    <a:pt x="2798" y="0"/>
                  </a:moveTo>
                  <a:lnTo>
                    <a:pt x="1" y="1581"/>
                  </a:lnTo>
                  <a:lnTo>
                    <a:pt x="105" y="1767"/>
                  </a:lnTo>
                  <a:lnTo>
                    <a:pt x="2909" y="198"/>
                  </a:lnTo>
                  <a:lnTo>
                    <a:pt x="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129"/>
            <p:cNvSpPr/>
            <p:nvPr/>
          </p:nvSpPr>
          <p:spPr>
            <a:xfrm>
              <a:off x="4590175" y="3046900"/>
              <a:ext cx="63625" cy="41450"/>
            </a:xfrm>
            <a:custGeom>
              <a:avLst/>
              <a:gdLst/>
              <a:ahLst/>
              <a:cxnLst/>
              <a:rect l="l" t="t" r="r" b="b"/>
              <a:pathLst>
                <a:path w="2545" h="1658" extrusionOk="0">
                  <a:moveTo>
                    <a:pt x="2428" y="0"/>
                  </a:moveTo>
                  <a:cubicBezTo>
                    <a:pt x="2137" y="159"/>
                    <a:pt x="1846" y="313"/>
                    <a:pt x="1556" y="477"/>
                  </a:cubicBezTo>
                  <a:cubicBezTo>
                    <a:pt x="1267" y="641"/>
                    <a:pt x="979" y="808"/>
                    <a:pt x="698" y="986"/>
                  </a:cubicBezTo>
                  <a:cubicBezTo>
                    <a:pt x="459" y="1139"/>
                    <a:pt x="232" y="1311"/>
                    <a:pt x="0" y="1475"/>
                  </a:cubicBezTo>
                  <a:lnTo>
                    <a:pt x="136" y="1658"/>
                  </a:lnTo>
                  <a:lnTo>
                    <a:pt x="2545" y="118"/>
                  </a:lnTo>
                  <a:lnTo>
                    <a:pt x="24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129"/>
            <p:cNvSpPr/>
            <p:nvPr/>
          </p:nvSpPr>
          <p:spPr>
            <a:xfrm>
              <a:off x="4584175" y="3083475"/>
              <a:ext cx="57675" cy="34250"/>
            </a:xfrm>
            <a:custGeom>
              <a:avLst/>
              <a:gdLst/>
              <a:ahLst/>
              <a:cxnLst/>
              <a:rect l="l" t="t" r="r" b="b"/>
              <a:pathLst>
                <a:path w="2307" h="1370" extrusionOk="0">
                  <a:moveTo>
                    <a:pt x="2204" y="0"/>
                  </a:moveTo>
                  <a:lnTo>
                    <a:pt x="0" y="1185"/>
                  </a:lnTo>
                  <a:lnTo>
                    <a:pt x="97" y="1369"/>
                  </a:lnTo>
                  <a:lnTo>
                    <a:pt x="2307" y="197"/>
                  </a:lnTo>
                  <a:lnTo>
                    <a:pt x="22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129"/>
            <p:cNvSpPr/>
            <p:nvPr/>
          </p:nvSpPr>
          <p:spPr>
            <a:xfrm>
              <a:off x="4324975" y="3232825"/>
              <a:ext cx="55125" cy="34375"/>
            </a:xfrm>
            <a:custGeom>
              <a:avLst/>
              <a:gdLst/>
              <a:ahLst/>
              <a:cxnLst/>
              <a:rect l="l" t="t" r="r" b="b"/>
              <a:pathLst>
                <a:path w="2205" h="1375" extrusionOk="0">
                  <a:moveTo>
                    <a:pt x="2092" y="1"/>
                  </a:moveTo>
                  <a:lnTo>
                    <a:pt x="0" y="1190"/>
                  </a:lnTo>
                  <a:lnTo>
                    <a:pt x="103" y="1374"/>
                  </a:lnTo>
                  <a:lnTo>
                    <a:pt x="2205" y="201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129"/>
            <p:cNvSpPr/>
            <p:nvPr/>
          </p:nvSpPr>
          <p:spPr>
            <a:xfrm>
              <a:off x="4343625" y="3095050"/>
              <a:ext cx="45175" cy="28950"/>
            </a:xfrm>
            <a:custGeom>
              <a:avLst/>
              <a:gdLst/>
              <a:ahLst/>
              <a:cxnLst/>
              <a:rect l="l" t="t" r="r" b="b"/>
              <a:pathLst>
                <a:path w="1807" h="1158" extrusionOk="0">
                  <a:moveTo>
                    <a:pt x="1692" y="0"/>
                  </a:moveTo>
                  <a:lnTo>
                    <a:pt x="0" y="972"/>
                  </a:lnTo>
                  <a:lnTo>
                    <a:pt x="106" y="1158"/>
                  </a:lnTo>
                  <a:lnTo>
                    <a:pt x="1806" y="201"/>
                  </a:lnTo>
                  <a:lnTo>
                    <a:pt x="16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129"/>
            <p:cNvSpPr/>
            <p:nvPr/>
          </p:nvSpPr>
          <p:spPr>
            <a:xfrm>
              <a:off x="4532875" y="3091425"/>
              <a:ext cx="45000" cy="29350"/>
            </a:xfrm>
            <a:custGeom>
              <a:avLst/>
              <a:gdLst/>
              <a:ahLst/>
              <a:cxnLst/>
              <a:rect l="l" t="t" r="r" b="b"/>
              <a:pathLst>
                <a:path w="1800" h="1174" extrusionOk="0">
                  <a:moveTo>
                    <a:pt x="1647" y="0"/>
                  </a:moveTo>
                  <a:lnTo>
                    <a:pt x="0" y="991"/>
                  </a:lnTo>
                  <a:lnTo>
                    <a:pt x="107" y="1174"/>
                  </a:lnTo>
                  <a:lnTo>
                    <a:pt x="1800" y="218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129"/>
            <p:cNvSpPr/>
            <p:nvPr/>
          </p:nvSpPr>
          <p:spPr>
            <a:xfrm>
              <a:off x="4476250" y="3160375"/>
              <a:ext cx="41075" cy="25900"/>
            </a:xfrm>
            <a:custGeom>
              <a:avLst/>
              <a:gdLst/>
              <a:ahLst/>
              <a:cxnLst/>
              <a:rect l="l" t="t" r="r" b="b"/>
              <a:pathLst>
                <a:path w="1643" h="1036" extrusionOk="0">
                  <a:moveTo>
                    <a:pt x="1539" y="1"/>
                  </a:moveTo>
                  <a:lnTo>
                    <a:pt x="0" y="851"/>
                  </a:lnTo>
                  <a:cubicBezTo>
                    <a:pt x="41" y="912"/>
                    <a:pt x="83" y="974"/>
                    <a:pt x="124" y="1036"/>
                  </a:cubicBezTo>
                  <a:lnTo>
                    <a:pt x="1642" y="172"/>
                  </a:lnTo>
                  <a:cubicBezTo>
                    <a:pt x="1608" y="115"/>
                    <a:pt x="1573" y="58"/>
                    <a:pt x="1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129"/>
            <p:cNvSpPr/>
            <p:nvPr/>
          </p:nvSpPr>
          <p:spPr>
            <a:xfrm>
              <a:off x="4400000" y="3108700"/>
              <a:ext cx="41625" cy="28500"/>
            </a:xfrm>
            <a:custGeom>
              <a:avLst/>
              <a:gdLst/>
              <a:ahLst/>
              <a:cxnLst/>
              <a:rect l="l" t="t" r="r" b="b"/>
              <a:pathLst>
                <a:path w="1665" h="1140" extrusionOk="0">
                  <a:moveTo>
                    <a:pt x="1553" y="0"/>
                  </a:moveTo>
                  <a:lnTo>
                    <a:pt x="1" y="945"/>
                  </a:lnTo>
                  <a:lnTo>
                    <a:pt x="122" y="1139"/>
                  </a:lnTo>
                  <a:lnTo>
                    <a:pt x="1664" y="180"/>
                  </a:lnTo>
                  <a:cubicBezTo>
                    <a:pt x="1627" y="120"/>
                    <a:pt x="1591" y="61"/>
                    <a:pt x="1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129"/>
            <p:cNvSpPr/>
            <p:nvPr/>
          </p:nvSpPr>
          <p:spPr>
            <a:xfrm>
              <a:off x="4343300" y="3120700"/>
              <a:ext cx="38650" cy="29175"/>
            </a:xfrm>
            <a:custGeom>
              <a:avLst/>
              <a:gdLst/>
              <a:ahLst/>
              <a:cxnLst/>
              <a:rect l="l" t="t" r="r" b="b"/>
              <a:pathLst>
                <a:path w="1546" h="1167" extrusionOk="0">
                  <a:moveTo>
                    <a:pt x="1545" y="0"/>
                  </a:moveTo>
                  <a:lnTo>
                    <a:pt x="82" y="1117"/>
                  </a:lnTo>
                  <a:lnTo>
                    <a:pt x="82" y="1117"/>
                  </a:lnTo>
                  <a:cubicBezTo>
                    <a:pt x="912" y="809"/>
                    <a:pt x="1138" y="651"/>
                    <a:pt x="1545" y="0"/>
                  </a:cubicBezTo>
                  <a:close/>
                  <a:moveTo>
                    <a:pt x="82" y="1117"/>
                  </a:moveTo>
                  <a:cubicBezTo>
                    <a:pt x="56" y="1127"/>
                    <a:pt x="29" y="1137"/>
                    <a:pt x="1" y="1147"/>
                  </a:cubicBezTo>
                  <a:lnTo>
                    <a:pt x="18" y="1167"/>
                  </a:lnTo>
                  <a:lnTo>
                    <a:pt x="82" y="111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129"/>
            <p:cNvSpPr/>
            <p:nvPr/>
          </p:nvSpPr>
          <p:spPr>
            <a:xfrm>
              <a:off x="4394575" y="3204350"/>
              <a:ext cx="40025" cy="25075"/>
            </a:xfrm>
            <a:custGeom>
              <a:avLst/>
              <a:gdLst/>
              <a:ahLst/>
              <a:cxnLst/>
              <a:rect l="l" t="t" r="r" b="b"/>
              <a:pathLst>
                <a:path w="1601" h="1003" extrusionOk="0">
                  <a:moveTo>
                    <a:pt x="1511" y="0"/>
                  </a:moveTo>
                  <a:lnTo>
                    <a:pt x="1" y="760"/>
                  </a:lnTo>
                  <a:cubicBezTo>
                    <a:pt x="36" y="841"/>
                    <a:pt x="72" y="922"/>
                    <a:pt x="108" y="1003"/>
                  </a:cubicBezTo>
                  <a:lnTo>
                    <a:pt x="1601" y="184"/>
                  </a:lnTo>
                  <a:lnTo>
                    <a:pt x="1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129"/>
            <p:cNvSpPr/>
            <p:nvPr/>
          </p:nvSpPr>
          <p:spPr>
            <a:xfrm>
              <a:off x="4063250" y="3328200"/>
              <a:ext cx="35925" cy="22750"/>
            </a:xfrm>
            <a:custGeom>
              <a:avLst/>
              <a:gdLst/>
              <a:ahLst/>
              <a:cxnLst/>
              <a:rect l="l" t="t" r="r" b="b"/>
              <a:pathLst>
                <a:path w="1437" h="910" extrusionOk="0">
                  <a:moveTo>
                    <a:pt x="1419" y="1"/>
                  </a:moveTo>
                  <a:lnTo>
                    <a:pt x="1390" y="19"/>
                  </a:lnTo>
                  <a:lnTo>
                    <a:pt x="1390" y="19"/>
                  </a:lnTo>
                  <a:cubicBezTo>
                    <a:pt x="1403" y="19"/>
                    <a:pt x="1415" y="19"/>
                    <a:pt x="1428" y="19"/>
                  </a:cubicBezTo>
                  <a:cubicBezTo>
                    <a:pt x="1431" y="19"/>
                    <a:pt x="1433" y="19"/>
                    <a:pt x="1436" y="19"/>
                  </a:cubicBezTo>
                  <a:lnTo>
                    <a:pt x="1419" y="1"/>
                  </a:lnTo>
                  <a:close/>
                  <a:moveTo>
                    <a:pt x="1390" y="19"/>
                  </a:moveTo>
                  <a:cubicBezTo>
                    <a:pt x="781" y="35"/>
                    <a:pt x="366" y="428"/>
                    <a:pt x="0" y="910"/>
                  </a:cubicBezTo>
                  <a:lnTo>
                    <a:pt x="1390" y="1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129"/>
            <p:cNvSpPr/>
            <p:nvPr/>
          </p:nvSpPr>
          <p:spPr>
            <a:xfrm>
              <a:off x="4353375" y="3141275"/>
              <a:ext cx="34550" cy="23625"/>
            </a:xfrm>
            <a:custGeom>
              <a:avLst/>
              <a:gdLst/>
              <a:ahLst/>
              <a:cxnLst/>
              <a:rect l="l" t="t" r="r" b="b"/>
              <a:pathLst>
                <a:path w="1382" h="945" extrusionOk="0">
                  <a:moveTo>
                    <a:pt x="1247" y="1"/>
                  </a:moveTo>
                  <a:lnTo>
                    <a:pt x="1" y="883"/>
                  </a:lnTo>
                  <a:lnTo>
                    <a:pt x="62" y="945"/>
                  </a:lnTo>
                  <a:lnTo>
                    <a:pt x="1381" y="217"/>
                  </a:lnTo>
                  <a:cubicBezTo>
                    <a:pt x="1336" y="144"/>
                    <a:pt x="1291" y="73"/>
                    <a:pt x="1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129"/>
            <p:cNvSpPr/>
            <p:nvPr/>
          </p:nvSpPr>
          <p:spPr>
            <a:xfrm>
              <a:off x="4575475" y="3029050"/>
              <a:ext cx="36600" cy="18775"/>
            </a:xfrm>
            <a:custGeom>
              <a:avLst/>
              <a:gdLst/>
              <a:ahLst/>
              <a:cxnLst/>
              <a:rect l="l" t="t" r="r" b="b"/>
              <a:pathLst>
                <a:path w="1464" h="751" extrusionOk="0">
                  <a:moveTo>
                    <a:pt x="1373" y="1"/>
                  </a:moveTo>
                  <a:lnTo>
                    <a:pt x="0" y="685"/>
                  </a:lnTo>
                  <a:lnTo>
                    <a:pt x="59" y="750"/>
                  </a:lnTo>
                  <a:lnTo>
                    <a:pt x="1463" y="97"/>
                  </a:lnTo>
                  <a:cubicBezTo>
                    <a:pt x="1434" y="65"/>
                    <a:pt x="1403" y="32"/>
                    <a:pt x="13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129"/>
            <p:cNvSpPr/>
            <p:nvPr/>
          </p:nvSpPr>
          <p:spPr>
            <a:xfrm>
              <a:off x="4609825" y="3012250"/>
              <a:ext cx="36875" cy="19250"/>
            </a:xfrm>
            <a:custGeom>
              <a:avLst/>
              <a:gdLst/>
              <a:ahLst/>
              <a:cxnLst/>
              <a:rect l="l" t="t" r="r" b="b"/>
              <a:pathLst>
                <a:path w="1475" h="770" extrusionOk="0">
                  <a:moveTo>
                    <a:pt x="1387" y="0"/>
                  </a:moveTo>
                  <a:lnTo>
                    <a:pt x="0" y="673"/>
                  </a:lnTo>
                  <a:cubicBezTo>
                    <a:pt x="31" y="706"/>
                    <a:pt x="60" y="737"/>
                    <a:pt x="91" y="769"/>
                  </a:cubicBezTo>
                  <a:lnTo>
                    <a:pt x="1474" y="95"/>
                  </a:lnTo>
                  <a:cubicBezTo>
                    <a:pt x="1446" y="64"/>
                    <a:pt x="1417" y="32"/>
                    <a:pt x="1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129"/>
            <p:cNvSpPr/>
            <p:nvPr/>
          </p:nvSpPr>
          <p:spPr>
            <a:xfrm>
              <a:off x="4207250" y="3205425"/>
              <a:ext cx="21875" cy="16650"/>
            </a:xfrm>
            <a:custGeom>
              <a:avLst/>
              <a:gdLst/>
              <a:ahLst/>
              <a:cxnLst/>
              <a:rect l="l" t="t" r="r" b="b"/>
              <a:pathLst>
                <a:path w="875" h="666" extrusionOk="0">
                  <a:moveTo>
                    <a:pt x="716" y="0"/>
                  </a:moveTo>
                  <a:lnTo>
                    <a:pt x="1" y="523"/>
                  </a:lnTo>
                  <a:lnTo>
                    <a:pt x="108" y="665"/>
                  </a:lnTo>
                  <a:lnTo>
                    <a:pt x="875" y="162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129"/>
            <p:cNvSpPr/>
            <p:nvPr/>
          </p:nvSpPr>
          <p:spPr>
            <a:xfrm>
              <a:off x="4536825" y="3016650"/>
              <a:ext cx="24275" cy="17375"/>
            </a:xfrm>
            <a:custGeom>
              <a:avLst/>
              <a:gdLst/>
              <a:ahLst/>
              <a:cxnLst/>
              <a:rect l="l" t="t" r="r" b="b"/>
              <a:pathLst>
                <a:path w="971" h="695" extrusionOk="0">
                  <a:moveTo>
                    <a:pt x="882" y="1"/>
                  </a:moveTo>
                  <a:lnTo>
                    <a:pt x="1" y="527"/>
                  </a:lnTo>
                  <a:lnTo>
                    <a:pt x="122" y="695"/>
                  </a:lnTo>
                  <a:lnTo>
                    <a:pt x="970" y="86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129"/>
            <p:cNvSpPr/>
            <p:nvPr/>
          </p:nvSpPr>
          <p:spPr>
            <a:xfrm>
              <a:off x="4331250" y="3163325"/>
              <a:ext cx="23700" cy="17325"/>
            </a:xfrm>
            <a:custGeom>
              <a:avLst/>
              <a:gdLst/>
              <a:ahLst/>
              <a:cxnLst/>
              <a:rect l="l" t="t" r="r" b="b"/>
              <a:pathLst>
                <a:path w="948" h="693" extrusionOk="0">
                  <a:moveTo>
                    <a:pt x="886" y="1"/>
                  </a:moveTo>
                  <a:lnTo>
                    <a:pt x="0" y="522"/>
                  </a:lnTo>
                  <a:cubicBezTo>
                    <a:pt x="43" y="578"/>
                    <a:pt x="85" y="635"/>
                    <a:pt x="127" y="693"/>
                  </a:cubicBezTo>
                  <a:lnTo>
                    <a:pt x="947" y="63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129"/>
            <p:cNvSpPr/>
            <p:nvPr/>
          </p:nvSpPr>
          <p:spPr>
            <a:xfrm>
              <a:off x="4322925" y="3149375"/>
              <a:ext cx="20825" cy="12225"/>
            </a:xfrm>
            <a:custGeom>
              <a:avLst/>
              <a:gdLst/>
              <a:ahLst/>
              <a:cxnLst/>
              <a:rect l="l" t="t" r="r" b="b"/>
              <a:pathLst>
                <a:path w="833" h="489" extrusionOk="0">
                  <a:moveTo>
                    <a:pt x="816" y="0"/>
                  </a:moveTo>
                  <a:lnTo>
                    <a:pt x="755" y="42"/>
                  </a:lnTo>
                  <a:lnTo>
                    <a:pt x="755" y="42"/>
                  </a:lnTo>
                  <a:lnTo>
                    <a:pt x="833" y="19"/>
                  </a:lnTo>
                  <a:lnTo>
                    <a:pt x="816" y="0"/>
                  </a:lnTo>
                  <a:close/>
                  <a:moveTo>
                    <a:pt x="755" y="42"/>
                  </a:moveTo>
                  <a:lnTo>
                    <a:pt x="1" y="271"/>
                  </a:lnTo>
                  <a:cubicBezTo>
                    <a:pt x="35" y="344"/>
                    <a:pt x="70" y="416"/>
                    <a:pt x="105" y="488"/>
                  </a:cubicBezTo>
                  <a:lnTo>
                    <a:pt x="755" y="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129"/>
            <p:cNvSpPr/>
            <p:nvPr/>
          </p:nvSpPr>
          <p:spPr>
            <a:xfrm>
              <a:off x="4644500" y="3000750"/>
              <a:ext cx="23000" cy="13900"/>
            </a:xfrm>
            <a:custGeom>
              <a:avLst/>
              <a:gdLst/>
              <a:ahLst/>
              <a:cxnLst/>
              <a:rect l="l" t="t" r="r" b="b"/>
              <a:pathLst>
                <a:path w="920" h="556" extrusionOk="0">
                  <a:moveTo>
                    <a:pt x="812" y="0"/>
                  </a:moveTo>
                  <a:lnTo>
                    <a:pt x="0" y="460"/>
                  </a:lnTo>
                  <a:cubicBezTo>
                    <a:pt x="30" y="492"/>
                    <a:pt x="59" y="524"/>
                    <a:pt x="87" y="555"/>
                  </a:cubicBezTo>
                  <a:lnTo>
                    <a:pt x="920" y="218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129"/>
            <p:cNvSpPr/>
            <p:nvPr/>
          </p:nvSpPr>
          <p:spPr>
            <a:xfrm>
              <a:off x="4098725" y="3315925"/>
              <a:ext cx="21075" cy="12750"/>
            </a:xfrm>
            <a:custGeom>
              <a:avLst/>
              <a:gdLst/>
              <a:ahLst/>
              <a:cxnLst/>
              <a:rect l="l" t="t" r="r" b="b"/>
              <a:pathLst>
                <a:path w="843" h="510" extrusionOk="0">
                  <a:moveTo>
                    <a:pt x="732" y="0"/>
                  </a:moveTo>
                  <a:lnTo>
                    <a:pt x="80" y="465"/>
                  </a:lnTo>
                  <a:lnTo>
                    <a:pt x="80" y="465"/>
                  </a:lnTo>
                  <a:lnTo>
                    <a:pt x="843" y="211"/>
                  </a:lnTo>
                  <a:lnTo>
                    <a:pt x="732" y="0"/>
                  </a:lnTo>
                  <a:close/>
                  <a:moveTo>
                    <a:pt x="80" y="465"/>
                  </a:moveTo>
                  <a:lnTo>
                    <a:pt x="0" y="492"/>
                  </a:lnTo>
                  <a:lnTo>
                    <a:pt x="17" y="510"/>
                  </a:lnTo>
                  <a:lnTo>
                    <a:pt x="80" y="4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129"/>
            <p:cNvSpPr/>
            <p:nvPr/>
          </p:nvSpPr>
          <p:spPr>
            <a:xfrm>
              <a:off x="4551375" y="3046150"/>
              <a:ext cx="25625" cy="12425"/>
            </a:xfrm>
            <a:custGeom>
              <a:avLst/>
              <a:gdLst/>
              <a:ahLst/>
              <a:cxnLst/>
              <a:rect l="l" t="t" r="r" b="b"/>
              <a:pathLst>
                <a:path w="1025" h="497" extrusionOk="0">
                  <a:moveTo>
                    <a:pt x="964" y="1"/>
                  </a:moveTo>
                  <a:lnTo>
                    <a:pt x="197" y="402"/>
                  </a:lnTo>
                  <a:lnTo>
                    <a:pt x="197" y="402"/>
                  </a:lnTo>
                  <a:lnTo>
                    <a:pt x="1024" y="66"/>
                  </a:lnTo>
                  <a:lnTo>
                    <a:pt x="964" y="1"/>
                  </a:lnTo>
                  <a:close/>
                  <a:moveTo>
                    <a:pt x="197" y="402"/>
                  </a:moveTo>
                  <a:lnTo>
                    <a:pt x="1" y="481"/>
                  </a:lnTo>
                  <a:lnTo>
                    <a:pt x="14" y="497"/>
                  </a:lnTo>
                  <a:lnTo>
                    <a:pt x="197" y="4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129"/>
            <p:cNvSpPr/>
            <p:nvPr/>
          </p:nvSpPr>
          <p:spPr>
            <a:xfrm>
              <a:off x="4397800" y="3105100"/>
              <a:ext cx="16675" cy="11350"/>
            </a:xfrm>
            <a:custGeom>
              <a:avLst/>
              <a:gdLst/>
              <a:ahLst/>
              <a:cxnLst/>
              <a:rect l="l" t="t" r="r" b="b"/>
              <a:pathLst>
                <a:path w="667" h="454" extrusionOk="0">
                  <a:moveTo>
                    <a:pt x="594" y="0"/>
                  </a:moveTo>
                  <a:lnTo>
                    <a:pt x="1" y="320"/>
                  </a:lnTo>
                  <a:lnTo>
                    <a:pt x="70" y="453"/>
                  </a:lnTo>
                  <a:lnTo>
                    <a:pt x="666" y="142"/>
                  </a:lnTo>
                  <a:cubicBezTo>
                    <a:pt x="643" y="94"/>
                    <a:pt x="618" y="47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129"/>
            <p:cNvSpPr/>
            <p:nvPr/>
          </p:nvSpPr>
          <p:spPr>
            <a:xfrm>
              <a:off x="4530750" y="3058150"/>
              <a:ext cx="21000" cy="12625"/>
            </a:xfrm>
            <a:custGeom>
              <a:avLst/>
              <a:gdLst/>
              <a:ahLst/>
              <a:cxnLst/>
              <a:rect l="l" t="t" r="r" b="b"/>
              <a:pathLst>
                <a:path w="840" h="505" extrusionOk="0">
                  <a:moveTo>
                    <a:pt x="826" y="1"/>
                  </a:moveTo>
                  <a:lnTo>
                    <a:pt x="774" y="37"/>
                  </a:lnTo>
                  <a:lnTo>
                    <a:pt x="774" y="37"/>
                  </a:lnTo>
                  <a:lnTo>
                    <a:pt x="839" y="17"/>
                  </a:lnTo>
                  <a:lnTo>
                    <a:pt x="826" y="1"/>
                  </a:lnTo>
                  <a:close/>
                  <a:moveTo>
                    <a:pt x="774" y="37"/>
                  </a:moveTo>
                  <a:lnTo>
                    <a:pt x="0" y="282"/>
                  </a:lnTo>
                  <a:lnTo>
                    <a:pt x="114" y="505"/>
                  </a:lnTo>
                  <a:lnTo>
                    <a:pt x="774" y="3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129"/>
            <p:cNvSpPr/>
            <p:nvPr/>
          </p:nvSpPr>
          <p:spPr>
            <a:xfrm>
              <a:off x="2278400" y="2569225"/>
              <a:ext cx="426125" cy="40525"/>
            </a:xfrm>
            <a:custGeom>
              <a:avLst/>
              <a:gdLst/>
              <a:ahLst/>
              <a:cxnLst/>
              <a:rect l="l" t="t" r="r" b="b"/>
              <a:pathLst>
                <a:path w="17045" h="1621" extrusionOk="0">
                  <a:moveTo>
                    <a:pt x="17036" y="1"/>
                  </a:moveTo>
                  <a:lnTo>
                    <a:pt x="0" y="1528"/>
                  </a:lnTo>
                  <a:cubicBezTo>
                    <a:pt x="558" y="1590"/>
                    <a:pt x="1114" y="1620"/>
                    <a:pt x="1668" y="1620"/>
                  </a:cubicBezTo>
                  <a:cubicBezTo>
                    <a:pt x="2222" y="1620"/>
                    <a:pt x="2773" y="1590"/>
                    <a:pt x="3322" y="1534"/>
                  </a:cubicBezTo>
                  <a:cubicBezTo>
                    <a:pt x="4758" y="1385"/>
                    <a:pt x="6180" y="1102"/>
                    <a:pt x="7617" y="973"/>
                  </a:cubicBezTo>
                  <a:cubicBezTo>
                    <a:pt x="9126" y="837"/>
                    <a:pt x="10647" y="851"/>
                    <a:pt x="12159" y="734"/>
                  </a:cubicBezTo>
                  <a:cubicBezTo>
                    <a:pt x="13790" y="609"/>
                    <a:pt x="15417" y="407"/>
                    <a:pt x="17045" y="239"/>
                  </a:cubicBezTo>
                  <a:cubicBezTo>
                    <a:pt x="17042" y="159"/>
                    <a:pt x="17039" y="80"/>
                    <a:pt x="17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129"/>
            <p:cNvSpPr/>
            <p:nvPr/>
          </p:nvSpPr>
          <p:spPr>
            <a:xfrm>
              <a:off x="2570750" y="2443775"/>
              <a:ext cx="138475" cy="31325"/>
            </a:xfrm>
            <a:custGeom>
              <a:avLst/>
              <a:gdLst/>
              <a:ahLst/>
              <a:cxnLst/>
              <a:rect l="l" t="t" r="r" b="b"/>
              <a:pathLst>
                <a:path w="5539" h="1253" extrusionOk="0">
                  <a:moveTo>
                    <a:pt x="3362" y="317"/>
                  </a:moveTo>
                  <a:lnTo>
                    <a:pt x="3416" y="466"/>
                  </a:lnTo>
                  <a:lnTo>
                    <a:pt x="2480" y="513"/>
                  </a:lnTo>
                  <a:cubicBezTo>
                    <a:pt x="2475" y="487"/>
                    <a:pt x="2470" y="461"/>
                    <a:pt x="2464" y="435"/>
                  </a:cubicBezTo>
                  <a:lnTo>
                    <a:pt x="3362" y="317"/>
                  </a:lnTo>
                  <a:close/>
                  <a:moveTo>
                    <a:pt x="3302" y="1"/>
                  </a:moveTo>
                  <a:cubicBezTo>
                    <a:pt x="2724" y="1"/>
                    <a:pt x="2165" y="218"/>
                    <a:pt x="1646" y="377"/>
                  </a:cubicBezTo>
                  <a:cubicBezTo>
                    <a:pt x="1109" y="541"/>
                    <a:pt x="547" y="909"/>
                    <a:pt x="0" y="1252"/>
                  </a:cubicBezTo>
                  <a:lnTo>
                    <a:pt x="5539" y="440"/>
                  </a:lnTo>
                  <a:cubicBezTo>
                    <a:pt x="5526" y="376"/>
                    <a:pt x="5514" y="312"/>
                    <a:pt x="5502" y="250"/>
                  </a:cubicBezTo>
                  <a:cubicBezTo>
                    <a:pt x="5231" y="263"/>
                    <a:pt x="4917" y="349"/>
                    <a:pt x="4654" y="349"/>
                  </a:cubicBezTo>
                  <a:cubicBezTo>
                    <a:pt x="4533" y="349"/>
                    <a:pt x="4423" y="331"/>
                    <a:pt x="4333" y="278"/>
                  </a:cubicBezTo>
                  <a:cubicBezTo>
                    <a:pt x="3985" y="75"/>
                    <a:pt x="3640" y="1"/>
                    <a:pt x="3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129"/>
            <p:cNvSpPr/>
            <p:nvPr/>
          </p:nvSpPr>
          <p:spPr>
            <a:xfrm>
              <a:off x="2907125" y="2494500"/>
              <a:ext cx="204700" cy="11525"/>
            </a:xfrm>
            <a:custGeom>
              <a:avLst/>
              <a:gdLst/>
              <a:ahLst/>
              <a:cxnLst/>
              <a:rect l="l" t="t" r="r" b="b"/>
              <a:pathLst>
                <a:path w="8188" h="461" extrusionOk="0">
                  <a:moveTo>
                    <a:pt x="8187" y="0"/>
                  </a:moveTo>
                  <a:lnTo>
                    <a:pt x="0" y="195"/>
                  </a:lnTo>
                  <a:lnTo>
                    <a:pt x="6" y="461"/>
                  </a:lnTo>
                  <a:lnTo>
                    <a:pt x="8174" y="262"/>
                  </a:lnTo>
                  <a:cubicBezTo>
                    <a:pt x="8178" y="174"/>
                    <a:pt x="8183" y="87"/>
                    <a:pt x="8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129"/>
            <p:cNvSpPr/>
            <p:nvPr/>
          </p:nvSpPr>
          <p:spPr>
            <a:xfrm>
              <a:off x="2816125" y="2575875"/>
              <a:ext cx="134675" cy="12550"/>
            </a:xfrm>
            <a:custGeom>
              <a:avLst/>
              <a:gdLst/>
              <a:ahLst/>
              <a:cxnLst/>
              <a:rect l="l" t="t" r="r" b="b"/>
              <a:pathLst>
                <a:path w="5387" h="502" extrusionOk="0">
                  <a:moveTo>
                    <a:pt x="5386" y="1"/>
                  </a:moveTo>
                  <a:lnTo>
                    <a:pt x="5386" y="1"/>
                  </a:lnTo>
                  <a:cubicBezTo>
                    <a:pt x="4484" y="44"/>
                    <a:pt x="3580" y="67"/>
                    <a:pt x="2680" y="138"/>
                  </a:cubicBezTo>
                  <a:cubicBezTo>
                    <a:pt x="1784" y="207"/>
                    <a:pt x="869" y="132"/>
                    <a:pt x="1" y="455"/>
                  </a:cubicBezTo>
                  <a:cubicBezTo>
                    <a:pt x="1796" y="430"/>
                    <a:pt x="3595" y="501"/>
                    <a:pt x="5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129"/>
            <p:cNvSpPr/>
            <p:nvPr/>
          </p:nvSpPr>
          <p:spPr>
            <a:xfrm>
              <a:off x="2362900" y="2465950"/>
              <a:ext cx="169425" cy="19425"/>
            </a:xfrm>
            <a:custGeom>
              <a:avLst/>
              <a:gdLst/>
              <a:ahLst/>
              <a:cxnLst/>
              <a:rect l="l" t="t" r="r" b="b"/>
              <a:pathLst>
                <a:path w="6777" h="777" extrusionOk="0">
                  <a:moveTo>
                    <a:pt x="5564" y="288"/>
                  </a:moveTo>
                  <a:lnTo>
                    <a:pt x="5564" y="288"/>
                  </a:lnTo>
                  <a:lnTo>
                    <a:pt x="5564" y="288"/>
                  </a:lnTo>
                  <a:lnTo>
                    <a:pt x="5545" y="293"/>
                  </a:lnTo>
                  <a:lnTo>
                    <a:pt x="5545" y="293"/>
                  </a:lnTo>
                  <a:lnTo>
                    <a:pt x="5564" y="288"/>
                  </a:lnTo>
                  <a:close/>
                  <a:moveTo>
                    <a:pt x="6777" y="1"/>
                  </a:moveTo>
                  <a:cubicBezTo>
                    <a:pt x="4488" y="89"/>
                    <a:pt x="2217" y="189"/>
                    <a:pt x="1" y="776"/>
                  </a:cubicBezTo>
                  <a:lnTo>
                    <a:pt x="5564" y="288"/>
                  </a:lnTo>
                  <a:lnTo>
                    <a:pt x="5564" y="288"/>
                  </a:lnTo>
                  <a:lnTo>
                    <a:pt x="6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129"/>
            <p:cNvSpPr/>
            <p:nvPr/>
          </p:nvSpPr>
          <p:spPr>
            <a:xfrm>
              <a:off x="3030350" y="2427450"/>
              <a:ext cx="148775" cy="6775"/>
            </a:xfrm>
            <a:custGeom>
              <a:avLst/>
              <a:gdLst/>
              <a:ahLst/>
              <a:cxnLst/>
              <a:rect l="l" t="t" r="r" b="b"/>
              <a:pathLst>
                <a:path w="5951" h="271" extrusionOk="0">
                  <a:moveTo>
                    <a:pt x="2850" y="1"/>
                  </a:moveTo>
                  <a:cubicBezTo>
                    <a:pt x="1709" y="1"/>
                    <a:pt x="570" y="71"/>
                    <a:pt x="1" y="221"/>
                  </a:cubicBezTo>
                  <a:lnTo>
                    <a:pt x="5950" y="270"/>
                  </a:lnTo>
                  <a:cubicBezTo>
                    <a:pt x="5504" y="96"/>
                    <a:pt x="4175" y="1"/>
                    <a:pt x="28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129"/>
            <p:cNvSpPr/>
            <p:nvPr/>
          </p:nvSpPr>
          <p:spPr>
            <a:xfrm>
              <a:off x="2380800" y="2473175"/>
              <a:ext cx="121150" cy="24775"/>
            </a:xfrm>
            <a:custGeom>
              <a:avLst/>
              <a:gdLst/>
              <a:ahLst/>
              <a:cxnLst/>
              <a:rect l="l" t="t" r="r" b="b"/>
              <a:pathLst>
                <a:path w="4846" h="991" extrusionOk="0">
                  <a:moveTo>
                    <a:pt x="4845" y="0"/>
                  </a:moveTo>
                  <a:cubicBezTo>
                    <a:pt x="4844" y="0"/>
                    <a:pt x="4830" y="4"/>
                    <a:pt x="4830" y="4"/>
                  </a:cubicBezTo>
                  <a:cubicBezTo>
                    <a:pt x="4829" y="5"/>
                    <a:pt x="4828" y="7"/>
                    <a:pt x="4827" y="8"/>
                  </a:cubicBezTo>
                  <a:lnTo>
                    <a:pt x="4827" y="8"/>
                  </a:lnTo>
                  <a:cubicBezTo>
                    <a:pt x="4833" y="6"/>
                    <a:pt x="4839" y="3"/>
                    <a:pt x="4845" y="0"/>
                  </a:cubicBezTo>
                  <a:cubicBezTo>
                    <a:pt x="4845" y="0"/>
                    <a:pt x="4845" y="0"/>
                    <a:pt x="4845" y="0"/>
                  </a:cubicBezTo>
                  <a:close/>
                  <a:moveTo>
                    <a:pt x="4827" y="8"/>
                  </a:moveTo>
                  <a:lnTo>
                    <a:pt x="4827" y="8"/>
                  </a:lnTo>
                  <a:cubicBezTo>
                    <a:pt x="4619" y="104"/>
                    <a:pt x="4422" y="244"/>
                    <a:pt x="4208" y="273"/>
                  </a:cubicBezTo>
                  <a:cubicBezTo>
                    <a:pt x="3217" y="409"/>
                    <a:pt x="2220" y="498"/>
                    <a:pt x="1229" y="632"/>
                  </a:cubicBezTo>
                  <a:cubicBezTo>
                    <a:pt x="809" y="689"/>
                    <a:pt x="351" y="656"/>
                    <a:pt x="0" y="990"/>
                  </a:cubicBezTo>
                  <a:cubicBezTo>
                    <a:pt x="1526" y="858"/>
                    <a:pt x="3036" y="655"/>
                    <a:pt x="4541" y="418"/>
                  </a:cubicBezTo>
                  <a:cubicBezTo>
                    <a:pt x="4655" y="400"/>
                    <a:pt x="4733" y="153"/>
                    <a:pt x="4827" y="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129"/>
            <p:cNvSpPr/>
            <p:nvPr/>
          </p:nvSpPr>
          <p:spPr>
            <a:xfrm>
              <a:off x="2943700" y="2510150"/>
              <a:ext cx="118750" cy="13375"/>
            </a:xfrm>
            <a:custGeom>
              <a:avLst/>
              <a:gdLst/>
              <a:ahLst/>
              <a:cxnLst/>
              <a:rect l="l" t="t" r="r" b="b"/>
              <a:pathLst>
                <a:path w="4750" h="535" extrusionOk="0">
                  <a:moveTo>
                    <a:pt x="3514" y="1"/>
                  </a:moveTo>
                  <a:cubicBezTo>
                    <a:pt x="2195" y="1"/>
                    <a:pt x="593" y="216"/>
                    <a:pt x="0" y="535"/>
                  </a:cubicBezTo>
                  <a:lnTo>
                    <a:pt x="4750" y="86"/>
                  </a:lnTo>
                  <a:cubicBezTo>
                    <a:pt x="4411" y="27"/>
                    <a:pt x="3980" y="1"/>
                    <a:pt x="3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129"/>
            <p:cNvSpPr/>
            <p:nvPr/>
          </p:nvSpPr>
          <p:spPr>
            <a:xfrm>
              <a:off x="2543375" y="2517250"/>
              <a:ext cx="117500" cy="26550"/>
            </a:xfrm>
            <a:custGeom>
              <a:avLst/>
              <a:gdLst/>
              <a:ahLst/>
              <a:cxnLst/>
              <a:rect l="l" t="t" r="r" b="b"/>
              <a:pathLst>
                <a:path w="4700" h="1062" extrusionOk="0">
                  <a:moveTo>
                    <a:pt x="4659" y="1"/>
                  </a:moveTo>
                  <a:lnTo>
                    <a:pt x="0" y="836"/>
                  </a:lnTo>
                  <a:lnTo>
                    <a:pt x="28" y="1062"/>
                  </a:lnTo>
                  <a:lnTo>
                    <a:pt x="4700" y="227"/>
                  </a:lnTo>
                  <a:cubicBezTo>
                    <a:pt x="4686" y="152"/>
                    <a:pt x="4673" y="76"/>
                    <a:pt x="46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129"/>
            <p:cNvSpPr/>
            <p:nvPr/>
          </p:nvSpPr>
          <p:spPr>
            <a:xfrm>
              <a:off x="2849150" y="2553650"/>
              <a:ext cx="76450" cy="7900"/>
            </a:xfrm>
            <a:custGeom>
              <a:avLst/>
              <a:gdLst/>
              <a:ahLst/>
              <a:cxnLst/>
              <a:rect l="l" t="t" r="r" b="b"/>
              <a:pathLst>
                <a:path w="3058" h="316" extrusionOk="0">
                  <a:moveTo>
                    <a:pt x="1702" y="0"/>
                  </a:moveTo>
                  <a:cubicBezTo>
                    <a:pt x="1041" y="0"/>
                    <a:pt x="428" y="116"/>
                    <a:pt x="0" y="316"/>
                  </a:cubicBezTo>
                  <a:lnTo>
                    <a:pt x="3058" y="167"/>
                  </a:lnTo>
                  <a:cubicBezTo>
                    <a:pt x="2611" y="53"/>
                    <a:pt x="2146" y="0"/>
                    <a:pt x="17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129"/>
            <p:cNvSpPr/>
            <p:nvPr/>
          </p:nvSpPr>
          <p:spPr>
            <a:xfrm>
              <a:off x="2549125" y="2539025"/>
              <a:ext cx="83750" cy="17300"/>
            </a:xfrm>
            <a:custGeom>
              <a:avLst/>
              <a:gdLst/>
              <a:ahLst/>
              <a:cxnLst/>
              <a:rect l="l" t="t" r="r" b="b"/>
              <a:pathLst>
                <a:path w="3350" h="692" extrusionOk="0">
                  <a:moveTo>
                    <a:pt x="3317" y="0"/>
                  </a:moveTo>
                  <a:lnTo>
                    <a:pt x="0" y="461"/>
                  </a:lnTo>
                  <a:cubicBezTo>
                    <a:pt x="16" y="538"/>
                    <a:pt x="32" y="615"/>
                    <a:pt x="48" y="691"/>
                  </a:cubicBezTo>
                  <a:lnTo>
                    <a:pt x="3350" y="223"/>
                  </a:lnTo>
                  <a:cubicBezTo>
                    <a:pt x="3340" y="149"/>
                    <a:pt x="3328" y="75"/>
                    <a:pt x="3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129"/>
            <p:cNvSpPr/>
            <p:nvPr/>
          </p:nvSpPr>
          <p:spPr>
            <a:xfrm>
              <a:off x="2719175" y="2505450"/>
              <a:ext cx="83175" cy="14775"/>
            </a:xfrm>
            <a:custGeom>
              <a:avLst/>
              <a:gdLst/>
              <a:ahLst/>
              <a:cxnLst/>
              <a:rect l="l" t="t" r="r" b="b"/>
              <a:pathLst>
                <a:path w="3327" h="591" extrusionOk="0">
                  <a:moveTo>
                    <a:pt x="3083" y="0"/>
                  </a:moveTo>
                  <a:cubicBezTo>
                    <a:pt x="2016" y="0"/>
                    <a:pt x="964" y="70"/>
                    <a:pt x="0" y="590"/>
                  </a:cubicBezTo>
                  <a:lnTo>
                    <a:pt x="3326" y="1"/>
                  </a:lnTo>
                  <a:cubicBezTo>
                    <a:pt x="3245" y="1"/>
                    <a:pt x="3164" y="0"/>
                    <a:pt x="30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129"/>
            <p:cNvSpPr/>
            <p:nvPr/>
          </p:nvSpPr>
          <p:spPr>
            <a:xfrm>
              <a:off x="2756150" y="2432575"/>
              <a:ext cx="104000" cy="8175"/>
            </a:xfrm>
            <a:custGeom>
              <a:avLst/>
              <a:gdLst/>
              <a:ahLst/>
              <a:cxnLst/>
              <a:rect l="l" t="t" r="r" b="b"/>
              <a:pathLst>
                <a:path w="4160" h="327" extrusionOk="0">
                  <a:moveTo>
                    <a:pt x="4155" y="1"/>
                  </a:moveTo>
                  <a:lnTo>
                    <a:pt x="1" y="202"/>
                  </a:lnTo>
                  <a:cubicBezTo>
                    <a:pt x="1" y="244"/>
                    <a:pt x="1" y="285"/>
                    <a:pt x="0" y="327"/>
                  </a:cubicBezTo>
                  <a:lnTo>
                    <a:pt x="4160" y="124"/>
                  </a:lnTo>
                  <a:cubicBezTo>
                    <a:pt x="4158" y="83"/>
                    <a:pt x="4157" y="41"/>
                    <a:pt x="4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129"/>
            <p:cNvSpPr/>
            <p:nvPr/>
          </p:nvSpPr>
          <p:spPr>
            <a:xfrm>
              <a:off x="3078925" y="2411825"/>
              <a:ext cx="67500" cy="7125"/>
            </a:xfrm>
            <a:custGeom>
              <a:avLst/>
              <a:gdLst/>
              <a:ahLst/>
              <a:cxnLst/>
              <a:rect l="l" t="t" r="r" b="b"/>
              <a:pathLst>
                <a:path w="2700" h="285" extrusionOk="0">
                  <a:moveTo>
                    <a:pt x="1671" y="0"/>
                  </a:moveTo>
                  <a:cubicBezTo>
                    <a:pt x="1149" y="0"/>
                    <a:pt x="607" y="107"/>
                    <a:pt x="1" y="285"/>
                  </a:cubicBezTo>
                  <a:lnTo>
                    <a:pt x="2699" y="153"/>
                  </a:lnTo>
                  <a:cubicBezTo>
                    <a:pt x="2357" y="48"/>
                    <a:pt x="2018" y="0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129"/>
            <p:cNvSpPr/>
            <p:nvPr/>
          </p:nvSpPr>
          <p:spPr>
            <a:xfrm>
              <a:off x="3147175" y="2475800"/>
              <a:ext cx="73800" cy="11500"/>
            </a:xfrm>
            <a:custGeom>
              <a:avLst/>
              <a:gdLst/>
              <a:ahLst/>
              <a:cxnLst/>
              <a:rect l="l" t="t" r="r" b="b"/>
              <a:pathLst>
                <a:path w="2952" h="460" extrusionOk="0">
                  <a:moveTo>
                    <a:pt x="29" y="1"/>
                  </a:moveTo>
                  <a:cubicBezTo>
                    <a:pt x="20" y="86"/>
                    <a:pt x="11" y="171"/>
                    <a:pt x="1" y="255"/>
                  </a:cubicBezTo>
                  <a:lnTo>
                    <a:pt x="2935" y="459"/>
                  </a:lnTo>
                  <a:cubicBezTo>
                    <a:pt x="2940" y="387"/>
                    <a:pt x="2946" y="313"/>
                    <a:pt x="2952" y="240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129"/>
            <p:cNvSpPr/>
            <p:nvPr/>
          </p:nvSpPr>
          <p:spPr>
            <a:xfrm>
              <a:off x="3032125" y="2572475"/>
              <a:ext cx="80575" cy="10100"/>
            </a:xfrm>
            <a:custGeom>
              <a:avLst/>
              <a:gdLst/>
              <a:ahLst/>
              <a:cxnLst/>
              <a:rect l="l" t="t" r="r" b="b"/>
              <a:pathLst>
                <a:path w="3223" h="404" extrusionOk="0">
                  <a:moveTo>
                    <a:pt x="2103" y="0"/>
                  </a:moveTo>
                  <a:cubicBezTo>
                    <a:pt x="1388" y="0"/>
                    <a:pt x="686" y="128"/>
                    <a:pt x="1" y="404"/>
                  </a:cubicBezTo>
                  <a:lnTo>
                    <a:pt x="3222" y="99"/>
                  </a:lnTo>
                  <a:cubicBezTo>
                    <a:pt x="2846" y="34"/>
                    <a:pt x="2473" y="0"/>
                    <a:pt x="2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129"/>
            <p:cNvSpPr/>
            <p:nvPr/>
          </p:nvSpPr>
          <p:spPr>
            <a:xfrm>
              <a:off x="2315450" y="2581900"/>
              <a:ext cx="59050" cy="13025"/>
            </a:xfrm>
            <a:custGeom>
              <a:avLst/>
              <a:gdLst/>
              <a:ahLst/>
              <a:cxnLst/>
              <a:rect l="l" t="t" r="r" b="b"/>
              <a:pathLst>
                <a:path w="2362" h="521" extrusionOk="0">
                  <a:moveTo>
                    <a:pt x="2362" y="1"/>
                  </a:moveTo>
                  <a:lnTo>
                    <a:pt x="2362" y="1"/>
                  </a:lnTo>
                  <a:cubicBezTo>
                    <a:pt x="1553" y="27"/>
                    <a:pt x="746" y="68"/>
                    <a:pt x="1" y="521"/>
                  </a:cubicBezTo>
                  <a:lnTo>
                    <a:pt x="2339" y="197"/>
                  </a:lnTo>
                  <a:cubicBezTo>
                    <a:pt x="2347" y="131"/>
                    <a:pt x="2355" y="67"/>
                    <a:pt x="2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129"/>
            <p:cNvSpPr/>
            <p:nvPr/>
          </p:nvSpPr>
          <p:spPr>
            <a:xfrm>
              <a:off x="3210000" y="2437075"/>
              <a:ext cx="64425" cy="16950"/>
            </a:xfrm>
            <a:custGeom>
              <a:avLst/>
              <a:gdLst/>
              <a:ahLst/>
              <a:cxnLst/>
              <a:rect l="l" t="t" r="r" b="b"/>
              <a:pathLst>
                <a:path w="2577" h="678" extrusionOk="0">
                  <a:moveTo>
                    <a:pt x="489" y="1"/>
                  </a:moveTo>
                  <a:cubicBezTo>
                    <a:pt x="329" y="1"/>
                    <a:pt x="167" y="14"/>
                    <a:pt x="1" y="46"/>
                  </a:cubicBezTo>
                  <a:lnTo>
                    <a:pt x="2545" y="678"/>
                  </a:lnTo>
                  <a:lnTo>
                    <a:pt x="2577" y="476"/>
                  </a:lnTo>
                  <a:cubicBezTo>
                    <a:pt x="1888" y="287"/>
                    <a:pt x="1217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129"/>
            <p:cNvSpPr/>
            <p:nvPr/>
          </p:nvSpPr>
          <p:spPr>
            <a:xfrm>
              <a:off x="3144925" y="2533675"/>
              <a:ext cx="62175" cy="9600"/>
            </a:xfrm>
            <a:custGeom>
              <a:avLst/>
              <a:gdLst/>
              <a:ahLst/>
              <a:cxnLst/>
              <a:rect l="l" t="t" r="r" b="b"/>
              <a:pathLst>
                <a:path w="2487" h="384" extrusionOk="0">
                  <a:moveTo>
                    <a:pt x="964" y="0"/>
                  </a:moveTo>
                  <a:cubicBezTo>
                    <a:pt x="649" y="0"/>
                    <a:pt x="328" y="56"/>
                    <a:pt x="0" y="189"/>
                  </a:cubicBezTo>
                  <a:lnTo>
                    <a:pt x="2487" y="383"/>
                  </a:lnTo>
                  <a:cubicBezTo>
                    <a:pt x="2008" y="162"/>
                    <a:pt x="1497" y="0"/>
                    <a:pt x="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129"/>
            <p:cNvSpPr/>
            <p:nvPr/>
          </p:nvSpPr>
          <p:spPr>
            <a:xfrm>
              <a:off x="2922150" y="2406350"/>
              <a:ext cx="63400" cy="5775"/>
            </a:xfrm>
            <a:custGeom>
              <a:avLst/>
              <a:gdLst/>
              <a:ahLst/>
              <a:cxnLst/>
              <a:rect l="l" t="t" r="r" b="b"/>
              <a:pathLst>
                <a:path w="2536" h="231" extrusionOk="0">
                  <a:moveTo>
                    <a:pt x="2536" y="1"/>
                  </a:moveTo>
                  <a:lnTo>
                    <a:pt x="1" y="124"/>
                  </a:lnTo>
                  <a:cubicBezTo>
                    <a:pt x="348" y="196"/>
                    <a:pt x="688" y="230"/>
                    <a:pt x="1023" y="230"/>
                  </a:cubicBezTo>
                  <a:cubicBezTo>
                    <a:pt x="1537" y="230"/>
                    <a:pt x="2039" y="150"/>
                    <a:pt x="2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29"/>
            <p:cNvSpPr/>
            <p:nvPr/>
          </p:nvSpPr>
          <p:spPr>
            <a:xfrm>
              <a:off x="3153725" y="2492850"/>
              <a:ext cx="38125" cy="5100"/>
            </a:xfrm>
            <a:custGeom>
              <a:avLst/>
              <a:gdLst/>
              <a:ahLst/>
              <a:cxnLst/>
              <a:rect l="l" t="t" r="r" b="b"/>
              <a:pathLst>
                <a:path w="1525" h="204" extrusionOk="0">
                  <a:moveTo>
                    <a:pt x="1519" y="0"/>
                  </a:moveTo>
                  <a:lnTo>
                    <a:pt x="0" y="74"/>
                  </a:lnTo>
                  <a:cubicBezTo>
                    <a:pt x="11" y="117"/>
                    <a:pt x="21" y="160"/>
                    <a:pt x="31" y="203"/>
                  </a:cubicBezTo>
                  <a:lnTo>
                    <a:pt x="1525" y="131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29"/>
            <p:cNvSpPr/>
            <p:nvPr/>
          </p:nvSpPr>
          <p:spPr>
            <a:xfrm>
              <a:off x="3070425" y="2553450"/>
              <a:ext cx="33525" cy="5475"/>
            </a:xfrm>
            <a:custGeom>
              <a:avLst/>
              <a:gdLst/>
              <a:ahLst/>
              <a:cxnLst/>
              <a:rect l="l" t="t" r="r" b="b"/>
              <a:pathLst>
                <a:path w="1341" h="219" extrusionOk="0">
                  <a:moveTo>
                    <a:pt x="1322" y="1"/>
                  </a:moveTo>
                  <a:lnTo>
                    <a:pt x="3" y="65"/>
                  </a:lnTo>
                  <a:lnTo>
                    <a:pt x="1" y="157"/>
                  </a:lnTo>
                  <a:lnTo>
                    <a:pt x="1341" y="218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29"/>
            <p:cNvSpPr/>
            <p:nvPr/>
          </p:nvSpPr>
          <p:spPr>
            <a:xfrm>
              <a:off x="3152400" y="2588425"/>
              <a:ext cx="35725" cy="8950"/>
            </a:xfrm>
            <a:custGeom>
              <a:avLst/>
              <a:gdLst/>
              <a:ahLst/>
              <a:cxnLst/>
              <a:rect l="l" t="t" r="r" b="b"/>
              <a:pathLst>
                <a:path w="1429" h="358" extrusionOk="0">
                  <a:moveTo>
                    <a:pt x="0" y="0"/>
                  </a:moveTo>
                  <a:lnTo>
                    <a:pt x="0" y="0"/>
                  </a:lnTo>
                  <a:cubicBezTo>
                    <a:pt x="395" y="235"/>
                    <a:pt x="813" y="302"/>
                    <a:pt x="1233" y="357"/>
                  </a:cubicBezTo>
                  <a:cubicBezTo>
                    <a:pt x="1237" y="357"/>
                    <a:pt x="1241" y="358"/>
                    <a:pt x="1244" y="358"/>
                  </a:cubicBezTo>
                  <a:cubicBezTo>
                    <a:pt x="1297" y="358"/>
                    <a:pt x="1356" y="315"/>
                    <a:pt x="1413" y="294"/>
                  </a:cubicBezTo>
                  <a:cubicBezTo>
                    <a:pt x="1418" y="249"/>
                    <a:pt x="1424" y="206"/>
                    <a:pt x="1428" y="16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29"/>
            <p:cNvSpPr/>
            <p:nvPr/>
          </p:nvSpPr>
          <p:spPr>
            <a:xfrm>
              <a:off x="3306650" y="2462075"/>
              <a:ext cx="18025" cy="14750"/>
            </a:xfrm>
            <a:custGeom>
              <a:avLst/>
              <a:gdLst/>
              <a:ahLst/>
              <a:cxnLst/>
              <a:rect l="l" t="t" r="r" b="b"/>
              <a:pathLst>
                <a:path w="721" h="590" extrusionOk="0">
                  <a:moveTo>
                    <a:pt x="109" y="1"/>
                  </a:moveTo>
                  <a:lnTo>
                    <a:pt x="0" y="168"/>
                  </a:lnTo>
                  <a:lnTo>
                    <a:pt x="626" y="589"/>
                  </a:lnTo>
                  <a:lnTo>
                    <a:pt x="721" y="47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29"/>
            <p:cNvSpPr/>
            <p:nvPr/>
          </p:nvSpPr>
          <p:spPr>
            <a:xfrm>
              <a:off x="3372650" y="2784900"/>
              <a:ext cx="247825" cy="122025"/>
            </a:xfrm>
            <a:custGeom>
              <a:avLst/>
              <a:gdLst/>
              <a:ahLst/>
              <a:cxnLst/>
              <a:rect l="l" t="t" r="r" b="b"/>
              <a:pathLst>
                <a:path w="9913" h="4881" extrusionOk="0">
                  <a:moveTo>
                    <a:pt x="112" y="0"/>
                  </a:moveTo>
                  <a:lnTo>
                    <a:pt x="0" y="134"/>
                  </a:lnTo>
                  <a:cubicBezTo>
                    <a:pt x="3040" y="1945"/>
                    <a:pt x="6231" y="3454"/>
                    <a:pt x="9470" y="4867"/>
                  </a:cubicBezTo>
                  <a:cubicBezTo>
                    <a:pt x="9492" y="4877"/>
                    <a:pt x="9516" y="4880"/>
                    <a:pt x="9547" y="4880"/>
                  </a:cubicBezTo>
                  <a:cubicBezTo>
                    <a:pt x="9619" y="4880"/>
                    <a:pt x="9725" y="4860"/>
                    <a:pt x="9913" y="4850"/>
                  </a:cubicBezTo>
                  <a:cubicBezTo>
                    <a:pt x="8403" y="4124"/>
                    <a:pt x="7042" y="3487"/>
                    <a:pt x="5697" y="2819"/>
                  </a:cubicBezTo>
                  <a:cubicBezTo>
                    <a:pt x="3829" y="1891"/>
                    <a:pt x="1973" y="940"/>
                    <a:pt x="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29"/>
            <p:cNvSpPr/>
            <p:nvPr/>
          </p:nvSpPr>
          <p:spPr>
            <a:xfrm>
              <a:off x="3447950" y="3089175"/>
              <a:ext cx="28575" cy="133425"/>
            </a:xfrm>
            <a:custGeom>
              <a:avLst/>
              <a:gdLst/>
              <a:ahLst/>
              <a:cxnLst/>
              <a:rect l="l" t="t" r="r" b="b"/>
              <a:pathLst>
                <a:path w="1143" h="5337" extrusionOk="0">
                  <a:moveTo>
                    <a:pt x="1011" y="1"/>
                  </a:moveTo>
                  <a:cubicBezTo>
                    <a:pt x="0" y="1673"/>
                    <a:pt x="132" y="3506"/>
                    <a:pt x="238" y="5337"/>
                  </a:cubicBezTo>
                  <a:cubicBezTo>
                    <a:pt x="341" y="3559"/>
                    <a:pt x="622" y="1813"/>
                    <a:pt x="1143" y="107"/>
                  </a:cubicBezTo>
                  <a:cubicBezTo>
                    <a:pt x="1099" y="72"/>
                    <a:pt x="1056" y="36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29"/>
            <p:cNvSpPr/>
            <p:nvPr/>
          </p:nvSpPr>
          <p:spPr>
            <a:xfrm>
              <a:off x="3504450" y="2829425"/>
              <a:ext cx="133450" cy="61750"/>
            </a:xfrm>
            <a:custGeom>
              <a:avLst/>
              <a:gdLst/>
              <a:ahLst/>
              <a:cxnLst/>
              <a:rect l="l" t="t" r="r" b="b"/>
              <a:pathLst>
                <a:path w="5338" h="2470" extrusionOk="0">
                  <a:moveTo>
                    <a:pt x="102" y="0"/>
                  </a:moveTo>
                  <a:cubicBezTo>
                    <a:pt x="68" y="75"/>
                    <a:pt x="34" y="150"/>
                    <a:pt x="0" y="224"/>
                  </a:cubicBezTo>
                  <a:cubicBezTo>
                    <a:pt x="1229" y="785"/>
                    <a:pt x="2452" y="1358"/>
                    <a:pt x="3689" y="1899"/>
                  </a:cubicBezTo>
                  <a:cubicBezTo>
                    <a:pt x="4206" y="2125"/>
                    <a:pt x="4753" y="2282"/>
                    <a:pt x="5286" y="2470"/>
                  </a:cubicBezTo>
                  <a:lnTo>
                    <a:pt x="5337" y="2403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29"/>
            <p:cNvSpPr/>
            <p:nvPr/>
          </p:nvSpPr>
          <p:spPr>
            <a:xfrm>
              <a:off x="3763750" y="3226300"/>
              <a:ext cx="64725" cy="36850"/>
            </a:xfrm>
            <a:custGeom>
              <a:avLst/>
              <a:gdLst/>
              <a:ahLst/>
              <a:cxnLst/>
              <a:rect l="l" t="t" r="r" b="b"/>
              <a:pathLst>
                <a:path w="2589" h="1474" extrusionOk="0">
                  <a:moveTo>
                    <a:pt x="2567" y="0"/>
                  </a:moveTo>
                  <a:cubicBezTo>
                    <a:pt x="1653" y="305"/>
                    <a:pt x="513" y="168"/>
                    <a:pt x="1" y="1473"/>
                  </a:cubicBezTo>
                  <a:lnTo>
                    <a:pt x="2588" y="217"/>
                  </a:lnTo>
                  <a:lnTo>
                    <a:pt x="2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29"/>
            <p:cNvSpPr/>
            <p:nvPr/>
          </p:nvSpPr>
          <p:spPr>
            <a:xfrm>
              <a:off x="3358475" y="3039075"/>
              <a:ext cx="81250" cy="33125"/>
            </a:xfrm>
            <a:custGeom>
              <a:avLst/>
              <a:gdLst/>
              <a:ahLst/>
              <a:cxnLst/>
              <a:rect l="l" t="t" r="r" b="b"/>
              <a:pathLst>
                <a:path w="3250" h="1325" extrusionOk="0">
                  <a:moveTo>
                    <a:pt x="1" y="1"/>
                  </a:moveTo>
                  <a:lnTo>
                    <a:pt x="3177" y="1324"/>
                  </a:lnTo>
                  <a:cubicBezTo>
                    <a:pt x="3201" y="1263"/>
                    <a:pt x="3226" y="1202"/>
                    <a:pt x="3250" y="1141"/>
                  </a:cubicBezTo>
                  <a:cubicBezTo>
                    <a:pt x="2186" y="708"/>
                    <a:pt x="1193" y="1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29"/>
            <p:cNvSpPr/>
            <p:nvPr/>
          </p:nvSpPr>
          <p:spPr>
            <a:xfrm>
              <a:off x="3295775" y="2771450"/>
              <a:ext cx="72925" cy="47150"/>
            </a:xfrm>
            <a:custGeom>
              <a:avLst/>
              <a:gdLst/>
              <a:ahLst/>
              <a:cxnLst/>
              <a:rect l="l" t="t" r="r" b="b"/>
              <a:pathLst>
                <a:path w="2917" h="1886" extrusionOk="0">
                  <a:moveTo>
                    <a:pt x="114" y="0"/>
                  </a:moveTo>
                  <a:lnTo>
                    <a:pt x="1" y="189"/>
                  </a:lnTo>
                  <a:lnTo>
                    <a:pt x="2800" y="1886"/>
                  </a:lnTo>
                  <a:lnTo>
                    <a:pt x="2917" y="1669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29"/>
            <p:cNvSpPr/>
            <p:nvPr/>
          </p:nvSpPr>
          <p:spPr>
            <a:xfrm>
              <a:off x="3473225" y="3020175"/>
              <a:ext cx="43325" cy="71700"/>
            </a:xfrm>
            <a:custGeom>
              <a:avLst/>
              <a:gdLst/>
              <a:ahLst/>
              <a:cxnLst/>
              <a:rect l="l" t="t" r="r" b="b"/>
              <a:pathLst>
                <a:path w="1733" h="2868" extrusionOk="0">
                  <a:moveTo>
                    <a:pt x="1733" y="0"/>
                  </a:moveTo>
                  <a:cubicBezTo>
                    <a:pt x="835" y="739"/>
                    <a:pt x="339" y="1704"/>
                    <a:pt x="0" y="2761"/>
                  </a:cubicBezTo>
                  <a:cubicBezTo>
                    <a:pt x="45" y="2796"/>
                    <a:pt x="89" y="2832"/>
                    <a:pt x="132" y="2867"/>
                  </a:cubicBezTo>
                  <a:cubicBezTo>
                    <a:pt x="391" y="2366"/>
                    <a:pt x="638" y="1857"/>
                    <a:pt x="913" y="1364"/>
                  </a:cubicBezTo>
                  <a:cubicBezTo>
                    <a:pt x="1171" y="900"/>
                    <a:pt x="1458" y="454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29"/>
            <p:cNvSpPr/>
            <p:nvPr/>
          </p:nvSpPr>
          <p:spPr>
            <a:xfrm>
              <a:off x="3400550" y="3185275"/>
              <a:ext cx="13675" cy="94300"/>
            </a:xfrm>
            <a:custGeom>
              <a:avLst/>
              <a:gdLst/>
              <a:ahLst/>
              <a:cxnLst/>
              <a:rect l="l" t="t" r="r" b="b"/>
              <a:pathLst>
                <a:path w="547" h="3772" extrusionOk="0">
                  <a:moveTo>
                    <a:pt x="363" y="0"/>
                  </a:moveTo>
                  <a:cubicBezTo>
                    <a:pt x="1" y="1356"/>
                    <a:pt x="198" y="2563"/>
                    <a:pt x="328" y="3771"/>
                  </a:cubicBezTo>
                  <a:lnTo>
                    <a:pt x="546" y="3767"/>
                  </a:lnTo>
                  <a:cubicBezTo>
                    <a:pt x="487" y="2561"/>
                    <a:pt x="429" y="1355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29"/>
            <p:cNvSpPr/>
            <p:nvPr/>
          </p:nvSpPr>
          <p:spPr>
            <a:xfrm>
              <a:off x="3249075" y="2778400"/>
              <a:ext cx="59550" cy="31925"/>
            </a:xfrm>
            <a:custGeom>
              <a:avLst/>
              <a:gdLst/>
              <a:ahLst/>
              <a:cxnLst/>
              <a:rect l="l" t="t" r="r" b="b"/>
              <a:pathLst>
                <a:path w="2382" h="1277" extrusionOk="0">
                  <a:moveTo>
                    <a:pt x="0" y="1"/>
                  </a:moveTo>
                  <a:cubicBezTo>
                    <a:pt x="622" y="684"/>
                    <a:pt x="1459" y="930"/>
                    <a:pt x="2247" y="1277"/>
                  </a:cubicBezTo>
                  <a:cubicBezTo>
                    <a:pt x="2292" y="1218"/>
                    <a:pt x="2336" y="1160"/>
                    <a:pt x="2382" y="11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29"/>
            <p:cNvSpPr/>
            <p:nvPr/>
          </p:nvSpPr>
          <p:spPr>
            <a:xfrm>
              <a:off x="3492200" y="2950525"/>
              <a:ext cx="27675" cy="34850"/>
            </a:xfrm>
            <a:custGeom>
              <a:avLst/>
              <a:gdLst/>
              <a:ahLst/>
              <a:cxnLst/>
              <a:rect l="l" t="t" r="r" b="b"/>
              <a:pathLst>
                <a:path w="1107" h="1394" extrusionOk="0">
                  <a:moveTo>
                    <a:pt x="793" y="1"/>
                  </a:moveTo>
                  <a:cubicBezTo>
                    <a:pt x="0" y="219"/>
                    <a:pt x="294" y="939"/>
                    <a:pt x="49" y="1393"/>
                  </a:cubicBezTo>
                  <a:cubicBezTo>
                    <a:pt x="429" y="1005"/>
                    <a:pt x="1106" y="763"/>
                    <a:pt x="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29"/>
            <p:cNvSpPr/>
            <p:nvPr/>
          </p:nvSpPr>
          <p:spPr>
            <a:xfrm>
              <a:off x="3338450" y="3154750"/>
              <a:ext cx="9425" cy="53625"/>
            </a:xfrm>
            <a:custGeom>
              <a:avLst/>
              <a:gdLst/>
              <a:ahLst/>
              <a:cxnLst/>
              <a:rect l="l" t="t" r="r" b="b"/>
              <a:pathLst>
                <a:path w="377" h="2145" extrusionOk="0">
                  <a:moveTo>
                    <a:pt x="135" y="1"/>
                  </a:moveTo>
                  <a:cubicBezTo>
                    <a:pt x="97" y="696"/>
                    <a:pt x="60" y="1391"/>
                    <a:pt x="23" y="2086"/>
                  </a:cubicBezTo>
                  <a:lnTo>
                    <a:pt x="23" y="2086"/>
                  </a:lnTo>
                  <a:cubicBezTo>
                    <a:pt x="348" y="1424"/>
                    <a:pt x="376" y="728"/>
                    <a:pt x="332" y="22"/>
                  </a:cubicBezTo>
                  <a:lnTo>
                    <a:pt x="135" y="1"/>
                  </a:lnTo>
                  <a:close/>
                  <a:moveTo>
                    <a:pt x="23" y="2086"/>
                  </a:moveTo>
                  <a:lnTo>
                    <a:pt x="23" y="2086"/>
                  </a:lnTo>
                  <a:cubicBezTo>
                    <a:pt x="15" y="2101"/>
                    <a:pt x="8" y="2116"/>
                    <a:pt x="0" y="2131"/>
                  </a:cubicBezTo>
                  <a:lnTo>
                    <a:pt x="19" y="2144"/>
                  </a:lnTo>
                  <a:cubicBezTo>
                    <a:pt x="20" y="2125"/>
                    <a:pt x="21" y="2105"/>
                    <a:pt x="23" y="2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29"/>
            <p:cNvSpPr/>
            <p:nvPr/>
          </p:nvSpPr>
          <p:spPr>
            <a:xfrm>
              <a:off x="3523225" y="2984025"/>
              <a:ext cx="38775" cy="28950"/>
            </a:xfrm>
            <a:custGeom>
              <a:avLst/>
              <a:gdLst/>
              <a:ahLst/>
              <a:cxnLst/>
              <a:rect l="l" t="t" r="r" b="b"/>
              <a:pathLst>
                <a:path w="1551" h="1158" extrusionOk="0">
                  <a:moveTo>
                    <a:pt x="1550" y="0"/>
                  </a:moveTo>
                  <a:lnTo>
                    <a:pt x="1550" y="0"/>
                  </a:lnTo>
                  <a:cubicBezTo>
                    <a:pt x="600" y="287"/>
                    <a:pt x="526" y="344"/>
                    <a:pt x="0" y="1157"/>
                  </a:cubicBezTo>
                  <a:lnTo>
                    <a:pt x="15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29"/>
            <p:cNvSpPr/>
            <p:nvPr/>
          </p:nvSpPr>
          <p:spPr>
            <a:xfrm>
              <a:off x="3320050" y="3179175"/>
              <a:ext cx="8700" cy="43825"/>
            </a:xfrm>
            <a:custGeom>
              <a:avLst/>
              <a:gdLst/>
              <a:ahLst/>
              <a:cxnLst/>
              <a:rect l="l" t="t" r="r" b="b"/>
              <a:pathLst>
                <a:path w="348" h="1753" extrusionOk="0">
                  <a:moveTo>
                    <a:pt x="131" y="1"/>
                  </a:moveTo>
                  <a:lnTo>
                    <a:pt x="0" y="1740"/>
                  </a:lnTo>
                  <a:lnTo>
                    <a:pt x="178" y="1753"/>
                  </a:lnTo>
                  <a:cubicBezTo>
                    <a:pt x="235" y="1176"/>
                    <a:pt x="291" y="600"/>
                    <a:pt x="348" y="22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29"/>
            <p:cNvSpPr/>
            <p:nvPr/>
          </p:nvSpPr>
          <p:spPr>
            <a:xfrm>
              <a:off x="3653500" y="2913650"/>
              <a:ext cx="30625" cy="18450"/>
            </a:xfrm>
            <a:custGeom>
              <a:avLst/>
              <a:gdLst/>
              <a:ahLst/>
              <a:cxnLst/>
              <a:rect l="l" t="t" r="r" b="b"/>
              <a:pathLst>
                <a:path w="1225" h="738" extrusionOk="0">
                  <a:moveTo>
                    <a:pt x="1146" y="0"/>
                  </a:moveTo>
                  <a:lnTo>
                    <a:pt x="0" y="523"/>
                  </a:lnTo>
                  <a:cubicBezTo>
                    <a:pt x="20" y="595"/>
                    <a:pt x="40" y="666"/>
                    <a:pt x="59" y="737"/>
                  </a:cubicBezTo>
                  <a:lnTo>
                    <a:pt x="1224" y="163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29"/>
            <p:cNvSpPr/>
            <p:nvPr/>
          </p:nvSpPr>
          <p:spPr>
            <a:xfrm>
              <a:off x="3321350" y="2813075"/>
              <a:ext cx="32900" cy="15925"/>
            </a:xfrm>
            <a:custGeom>
              <a:avLst/>
              <a:gdLst/>
              <a:ahLst/>
              <a:cxnLst/>
              <a:rect l="l" t="t" r="r" b="b"/>
              <a:pathLst>
                <a:path w="1316" h="637" extrusionOk="0">
                  <a:moveTo>
                    <a:pt x="109" y="1"/>
                  </a:moveTo>
                  <a:lnTo>
                    <a:pt x="0" y="262"/>
                  </a:lnTo>
                  <a:cubicBezTo>
                    <a:pt x="392" y="316"/>
                    <a:pt x="683" y="637"/>
                    <a:pt x="1097" y="637"/>
                  </a:cubicBezTo>
                  <a:cubicBezTo>
                    <a:pt x="1166" y="637"/>
                    <a:pt x="1239" y="628"/>
                    <a:pt x="1316" y="607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29"/>
            <p:cNvSpPr/>
            <p:nvPr/>
          </p:nvSpPr>
          <p:spPr>
            <a:xfrm>
              <a:off x="3423300" y="3251425"/>
              <a:ext cx="4475" cy="36450"/>
            </a:xfrm>
            <a:custGeom>
              <a:avLst/>
              <a:gdLst/>
              <a:ahLst/>
              <a:cxnLst/>
              <a:rect l="l" t="t" r="r" b="b"/>
              <a:pathLst>
                <a:path w="179" h="1458" extrusionOk="0">
                  <a:moveTo>
                    <a:pt x="110" y="1"/>
                  </a:moveTo>
                  <a:lnTo>
                    <a:pt x="1" y="14"/>
                  </a:lnTo>
                  <a:cubicBezTo>
                    <a:pt x="25" y="495"/>
                    <a:pt x="49" y="977"/>
                    <a:pt x="71" y="1458"/>
                  </a:cubicBezTo>
                  <a:lnTo>
                    <a:pt x="179" y="1418"/>
                  </a:lnTo>
                  <a:cubicBezTo>
                    <a:pt x="155" y="945"/>
                    <a:pt x="132" y="473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29"/>
            <p:cNvSpPr/>
            <p:nvPr/>
          </p:nvSpPr>
          <p:spPr>
            <a:xfrm>
              <a:off x="3636600" y="2889500"/>
              <a:ext cx="26575" cy="12475"/>
            </a:xfrm>
            <a:custGeom>
              <a:avLst/>
              <a:gdLst/>
              <a:ahLst/>
              <a:cxnLst/>
              <a:rect l="l" t="t" r="r" b="b"/>
              <a:pathLst>
                <a:path w="1063" h="499" extrusionOk="0">
                  <a:moveTo>
                    <a:pt x="51" y="0"/>
                  </a:moveTo>
                  <a:lnTo>
                    <a:pt x="0" y="67"/>
                  </a:lnTo>
                  <a:lnTo>
                    <a:pt x="988" y="498"/>
                  </a:lnTo>
                  <a:lnTo>
                    <a:pt x="1062" y="278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29"/>
            <p:cNvSpPr/>
            <p:nvPr/>
          </p:nvSpPr>
          <p:spPr>
            <a:xfrm>
              <a:off x="3058600" y="2674900"/>
              <a:ext cx="25700" cy="19225"/>
            </a:xfrm>
            <a:custGeom>
              <a:avLst/>
              <a:gdLst/>
              <a:ahLst/>
              <a:cxnLst/>
              <a:rect l="l" t="t" r="r" b="b"/>
              <a:pathLst>
                <a:path w="1028" h="769" extrusionOk="0">
                  <a:moveTo>
                    <a:pt x="67" y="1"/>
                  </a:moveTo>
                  <a:lnTo>
                    <a:pt x="1" y="77"/>
                  </a:lnTo>
                  <a:lnTo>
                    <a:pt x="900" y="768"/>
                  </a:lnTo>
                  <a:cubicBezTo>
                    <a:pt x="942" y="705"/>
                    <a:pt x="985" y="643"/>
                    <a:pt x="1028" y="579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29"/>
            <p:cNvSpPr/>
            <p:nvPr/>
          </p:nvSpPr>
          <p:spPr>
            <a:xfrm>
              <a:off x="3521200" y="2963825"/>
              <a:ext cx="21500" cy="17950"/>
            </a:xfrm>
            <a:custGeom>
              <a:avLst/>
              <a:gdLst/>
              <a:ahLst/>
              <a:cxnLst/>
              <a:rect l="l" t="t" r="r" b="b"/>
              <a:pathLst>
                <a:path w="860" h="718" extrusionOk="0">
                  <a:moveTo>
                    <a:pt x="722" y="1"/>
                  </a:moveTo>
                  <a:lnTo>
                    <a:pt x="1" y="572"/>
                  </a:lnTo>
                  <a:lnTo>
                    <a:pt x="116" y="718"/>
                  </a:lnTo>
                  <a:lnTo>
                    <a:pt x="859" y="174"/>
                  </a:lnTo>
                  <a:lnTo>
                    <a:pt x="7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29"/>
            <p:cNvSpPr/>
            <p:nvPr/>
          </p:nvSpPr>
          <p:spPr>
            <a:xfrm>
              <a:off x="3623075" y="2672875"/>
              <a:ext cx="23250" cy="14700"/>
            </a:xfrm>
            <a:custGeom>
              <a:avLst/>
              <a:gdLst/>
              <a:ahLst/>
              <a:cxnLst/>
              <a:rect l="l" t="t" r="r" b="b"/>
              <a:pathLst>
                <a:path w="930" h="588" extrusionOk="0">
                  <a:moveTo>
                    <a:pt x="85" y="0"/>
                  </a:moveTo>
                  <a:lnTo>
                    <a:pt x="0" y="173"/>
                  </a:lnTo>
                  <a:lnTo>
                    <a:pt x="845" y="588"/>
                  </a:lnTo>
                  <a:lnTo>
                    <a:pt x="930" y="415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29"/>
            <p:cNvSpPr/>
            <p:nvPr/>
          </p:nvSpPr>
          <p:spPr>
            <a:xfrm>
              <a:off x="3670900" y="2726275"/>
              <a:ext cx="25800" cy="15150"/>
            </a:xfrm>
            <a:custGeom>
              <a:avLst/>
              <a:gdLst/>
              <a:ahLst/>
              <a:cxnLst/>
              <a:rect l="l" t="t" r="r" b="b"/>
              <a:pathLst>
                <a:path w="1032" h="606" extrusionOk="0">
                  <a:moveTo>
                    <a:pt x="92" y="1"/>
                  </a:moveTo>
                  <a:cubicBezTo>
                    <a:pt x="62" y="66"/>
                    <a:pt x="31" y="130"/>
                    <a:pt x="1" y="196"/>
                  </a:cubicBezTo>
                  <a:lnTo>
                    <a:pt x="970" y="606"/>
                  </a:lnTo>
                  <a:lnTo>
                    <a:pt x="1031" y="53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29"/>
            <p:cNvSpPr/>
            <p:nvPr/>
          </p:nvSpPr>
          <p:spPr>
            <a:xfrm>
              <a:off x="3630450" y="2662475"/>
              <a:ext cx="25375" cy="14600"/>
            </a:xfrm>
            <a:custGeom>
              <a:avLst/>
              <a:gdLst/>
              <a:ahLst/>
              <a:cxnLst/>
              <a:rect l="l" t="t" r="r" b="b"/>
              <a:pathLst>
                <a:path w="1015" h="584" extrusionOk="0">
                  <a:moveTo>
                    <a:pt x="42" y="1"/>
                  </a:moveTo>
                  <a:lnTo>
                    <a:pt x="1" y="52"/>
                  </a:lnTo>
                  <a:cubicBezTo>
                    <a:pt x="307" y="228"/>
                    <a:pt x="614" y="406"/>
                    <a:pt x="920" y="584"/>
                  </a:cubicBezTo>
                  <a:cubicBezTo>
                    <a:pt x="952" y="515"/>
                    <a:pt x="983" y="447"/>
                    <a:pt x="1014" y="378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29"/>
            <p:cNvSpPr/>
            <p:nvPr/>
          </p:nvSpPr>
          <p:spPr>
            <a:xfrm>
              <a:off x="3387950" y="2826200"/>
              <a:ext cx="22800" cy="14625"/>
            </a:xfrm>
            <a:custGeom>
              <a:avLst/>
              <a:gdLst/>
              <a:ahLst/>
              <a:cxnLst/>
              <a:rect l="l" t="t" r="r" b="b"/>
              <a:pathLst>
                <a:path w="912" h="585" extrusionOk="0">
                  <a:moveTo>
                    <a:pt x="74" y="0"/>
                  </a:moveTo>
                  <a:lnTo>
                    <a:pt x="1" y="165"/>
                  </a:lnTo>
                  <a:lnTo>
                    <a:pt x="826" y="584"/>
                  </a:lnTo>
                  <a:lnTo>
                    <a:pt x="911" y="40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29"/>
            <p:cNvSpPr/>
            <p:nvPr/>
          </p:nvSpPr>
          <p:spPr>
            <a:xfrm>
              <a:off x="3659925" y="2691750"/>
              <a:ext cx="22275" cy="13675"/>
            </a:xfrm>
            <a:custGeom>
              <a:avLst/>
              <a:gdLst/>
              <a:ahLst/>
              <a:cxnLst/>
              <a:rect l="l" t="t" r="r" b="b"/>
              <a:pathLst>
                <a:path w="891" h="547" extrusionOk="0">
                  <a:moveTo>
                    <a:pt x="72" y="0"/>
                  </a:moveTo>
                  <a:cubicBezTo>
                    <a:pt x="48" y="55"/>
                    <a:pt x="24" y="109"/>
                    <a:pt x="0" y="164"/>
                  </a:cubicBezTo>
                  <a:lnTo>
                    <a:pt x="770" y="546"/>
                  </a:lnTo>
                  <a:lnTo>
                    <a:pt x="890" y="39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29"/>
            <p:cNvSpPr/>
            <p:nvPr/>
          </p:nvSpPr>
          <p:spPr>
            <a:xfrm>
              <a:off x="3360725" y="3212175"/>
              <a:ext cx="3875" cy="18350"/>
            </a:xfrm>
            <a:custGeom>
              <a:avLst/>
              <a:gdLst/>
              <a:ahLst/>
              <a:cxnLst/>
              <a:rect l="l" t="t" r="r" b="b"/>
              <a:pathLst>
                <a:path w="155" h="734" extrusionOk="0">
                  <a:moveTo>
                    <a:pt x="154" y="0"/>
                  </a:moveTo>
                  <a:lnTo>
                    <a:pt x="0" y="36"/>
                  </a:lnTo>
                  <a:lnTo>
                    <a:pt x="34" y="734"/>
                  </a:lnTo>
                  <a:lnTo>
                    <a:pt x="154" y="726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29"/>
            <p:cNvSpPr/>
            <p:nvPr/>
          </p:nvSpPr>
          <p:spPr>
            <a:xfrm>
              <a:off x="3130475" y="2681325"/>
              <a:ext cx="20000" cy="14450"/>
            </a:xfrm>
            <a:custGeom>
              <a:avLst/>
              <a:gdLst/>
              <a:ahLst/>
              <a:cxnLst/>
              <a:rect l="l" t="t" r="r" b="b"/>
              <a:pathLst>
                <a:path w="800" h="578" extrusionOk="0">
                  <a:moveTo>
                    <a:pt x="47" y="1"/>
                  </a:moveTo>
                  <a:lnTo>
                    <a:pt x="1" y="57"/>
                  </a:lnTo>
                  <a:lnTo>
                    <a:pt x="686" y="577"/>
                  </a:lnTo>
                  <a:cubicBezTo>
                    <a:pt x="724" y="511"/>
                    <a:pt x="762" y="446"/>
                    <a:pt x="799" y="379"/>
                  </a:cubicBez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29"/>
            <p:cNvSpPr/>
            <p:nvPr/>
          </p:nvSpPr>
          <p:spPr>
            <a:xfrm>
              <a:off x="3331875" y="3208000"/>
              <a:ext cx="7875" cy="26250"/>
            </a:xfrm>
            <a:custGeom>
              <a:avLst/>
              <a:gdLst/>
              <a:ahLst/>
              <a:cxnLst/>
              <a:rect l="l" t="t" r="r" b="b"/>
              <a:pathLst>
                <a:path w="315" h="1050" extrusionOk="0">
                  <a:moveTo>
                    <a:pt x="263" y="1"/>
                  </a:moveTo>
                  <a:lnTo>
                    <a:pt x="265" y="35"/>
                  </a:lnTo>
                  <a:lnTo>
                    <a:pt x="265" y="35"/>
                  </a:lnTo>
                  <a:cubicBezTo>
                    <a:pt x="271" y="28"/>
                    <a:pt x="276" y="21"/>
                    <a:pt x="282" y="14"/>
                  </a:cubicBezTo>
                  <a:lnTo>
                    <a:pt x="263" y="1"/>
                  </a:lnTo>
                  <a:close/>
                  <a:moveTo>
                    <a:pt x="265" y="35"/>
                  </a:moveTo>
                  <a:lnTo>
                    <a:pt x="265" y="35"/>
                  </a:lnTo>
                  <a:cubicBezTo>
                    <a:pt x="1" y="365"/>
                    <a:pt x="86" y="707"/>
                    <a:pt x="314" y="1049"/>
                  </a:cubicBezTo>
                  <a:lnTo>
                    <a:pt x="265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29"/>
            <p:cNvSpPr/>
            <p:nvPr/>
          </p:nvSpPr>
          <p:spPr>
            <a:xfrm>
              <a:off x="3084300" y="2673100"/>
              <a:ext cx="20500" cy="15175"/>
            </a:xfrm>
            <a:custGeom>
              <a:avLst/>
              <a:gdLst/>
              <a:ahLst/>
              <a:cxnLst/>
              <a:rect l="l" t="t" r="r" b="b"/>
              <a:pathLst>
                <a:path w="820" h="607" extrusionOk="0">
                  <a:moveTo>
                    <a:pt x="68" y="0"/>
                  </a:moveTo>
                  <a:cubicBezTo>
                    <a:pt x="45" y="27"/>
                    <a:pt x="23" y="53"/>
                    <a:pt x="1" y="81"/>
                  </a:cubicBezTo>
                  <a:lnTo>
                    <a:pt x="704" y="606"/>
                  </a:lnTo>
                  <a:lnTo>
                    <a:pt x="820" y="409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29"/>
            <p:cNvSpPr/>
            <p:nvPr/>
          </p:nvSpPr>
          <p:spPr>
            <a:xfrm>
              <a:off x="3490125" y="3004250"/>
              <a:ext cx="11250" cy="14075"/>
            </a:xfrm>
            <a:custGeom>
              <a:avLst/>
              <a:gdLst/>
              <a:ahLst/>
              <a:cxnLst/>
              <a:rect l="l" t="t" r="r" b="b"/>
              <a:pathLst>
                <a:path w="450" h="563" extrusionOk="0">
                  <a:moveTo>
                    <a:pt x="324" y="1"/>
                  </a:moveTo>
                  <a:cubicBezTo>
                    <a:pt x="217" y="160"/>
                    <a:pt x="109" y="319"/>
                    <a:pt x="0" y="479"/>
                  </a:cubicBezTo>
                  <a:lnTo>
                    <a:pt x="129" y="562"/>
                  </a:lnTo>
                  <a:lnTo>
                    <a:pt x="450" y="83"/>
                  </a:lnTo>
                  <a:lnTo>
                    <a:pt x="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29"/>
            <p:cNvSpPr/>
            <p:nvPr/>
          </p:nvSpPr>
          <p:spPr>
            <a:xfrm>
              <a:off x="3579925" y="2506550"/>
              <a:ext cx="235950" cy="18425"/>
            </a:xfrm>
            <a:custGeom>
              <a:avLst/>
              <a:gdLst/>
              <a:ahLst/>
              <a:cxnLst/>
              <a:rect l="l" t="t" r="r" b="b"/>
              <a:pathLst>
                <a:path w="9438" h="737" extrusionOk="0">
                  <a:moveTo>
                    <a:pt x="9437" y="31"/>
                  </a:moveTo>
                  <a:lnTo>
                    <a:pt x="9437" y="31"/>
                  </a:lnTo>
                  <a:cubicBezTo>
                    <a:pt x="6276" y="54"/>
                    <a:pt x="3109" y="0"/>
                    <a:pt x="0" y="737"/>
                  </a:cubicBezTo>
                  <a:lnTo>
                    <a:pt x="9409" y="279"/>
                  </a:lnTo>
                  <a:lnTo>
                    <a:pt x="9437" y="3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29"/>
            <p:cNvSpPr/>
            <p:nvPr/>
          </p:nvSpPr>
          <p:spPr>
            <a:xfrm>
              <a:off x="4065175" y="2614700"/>
              <a:ext cx="237475" cy="30925"/>
            </a:xfrm>
            <a:custGeom>
              <a:avLst/>
              <a:gdLst/>
              <a:ahLst/>
              <a:cxnLst/>
              <a:rect l="l" t="t" r="r" b="b"/>
              <a:pathLst>
                <a:path w="9499" h="1237" extrusionOk="0">
                  <a:moveTo>
                    <a:pt x="507" y="0"/>
                  </a:moveTo>
                  <a:cubicBezTo>
                    <a:pt x="299" y="0"/>
                    <a:pt x="127" y="8"/>
                    <a:pt x="0" y="24"/>
                  </a:cubicBezTo>
                  <a:lnTo>
                    <a:pt x="9499" y="1237"/>
                  </a:lnTo>
                  <a:cubicBezTo>
                    <a:pt x="8392" y="763"/>
                    <a:pt x="2603" y="0"/>
                    <a:pt x="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29"/>
            <p:cNvSpPr/>
            <p:nvPr/>
          </p:nvSpPr>
          <p:spPr>
            <a:xfrm>
              <a:off x="4383075" y="2592975"/>
              <a:ext cx="241275" cy="35650"/>
            </a:xfrm>
            <a:custGeom>
              <a:avLst/>
              <a:gdLst/>
              <a:ahLst/>
              <a:cxnLst/>
              <a:rect l="l" t="t" r="r" b="b"/>
              <a:pathLst>
                <a:path w="9651" h="1426" extrusionOk="0">
                  <a:moveTo>
                    <a:pt x="1" y="1"/>
                  </a:moveTo>
                  <a:cubicBezTo>
                    <a:pt x="3213" y="506"/>
                    <a:pt x="6391" y="1251"/>
                    <a:pt x="9651" y="1425"/>
                  </a:cubicBezTo>
                  <a:cubicBezTo>
                    <a:pt x="6433" y="961"/>
                    <a:pt x="3255" y="21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29"/>
            <p:cNvSpPr/>
            <p:nvPr/>
          </p:nvSpPr>
          <p:spPr>
            <a:xfrm>
              <a:off x="3977075" y="2506825"/>
              <a:ext cx="173775" cy="29775"/>
            </a:xfrm>
            <a:custGeom>
              <a:avLst/>
              <a:gdLst/>
              <a:ahLst/>
              <a:cxnLst/>
              <a:rect l="l" t="t" r="r" b="b"/>
              <a:pathLst>
                <a:path w="6951" h="1191" extrusionOk="0">
                  <a:moveTo>
                    <a:pt x="47" y="1"/>
                  </a:moveTo>
                  <a:lnTo>
                    <a:pt x="0" y="273"/>
                  </a:lnTo>
                  <a:lnTo>
                    <a:pt x="6921" y="1191"/>
                  </a:lnTo>
                  <a:lnTo>
                    <a:pt x="6951" y="96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29"/>
            <p:cNvSpPr/>
            <p:nvPr/>
          </p:nvSpPr>
          <p:spPr>
            <a:xfrm>
              <a:off x="4113925" y="2587900"/>
              <a:ext cx="143775" cy="23750"/>
            </a:xfrm>
            <a:custGeom>
              <a:avLst/>
              <a:gdLst/>
              <a:ahLst/>
              <a:cxnLst/>
              <a:rect l="l" t="t" r="r" b="b"/>
              <a:pathLst>
                <a:path w="5751" h="950" extrusionOk="0">
                  <a:moveTo>
                    <a:pt x="6" y="1"/>
                  </a:moveTo>
                  <a:cubicBezTo>
                    <a:pt x="4" y="84"/>
                    <a:pt x="1" y="166"/>
                    <a:pt x="0" y="249"/>
                  </a:cubicBezTo>
                  <a:lnTo>
                    <a:pt x="5721" y="950"/>
                  </a:lnTo>
                  <a:cubicBezTo>
                    <a:pt x="5731" y="866"/>
                    <a:pt x="5741" y="781"/>
                    <a:pt x="5750" y="696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29"/>
            <p:cNvSpPr/>
            <p:nvPr/>
          </p:nvSpPr>
          <p:spPr>
            <a:xfrm>
              <a:off x="4434750" y="2623800"/>
              <a:ext cx="119950" cy="23975"/>
            </a:xfrm>
            <a:custGeom>
              <a:avLst/>
              <a:gdLst/>
              <a:ahLst/>
              <a:cxnLst/>
              <a:rect l="l" t="t" r="r" b="b"/>
              <a:pathLst>
                <a:path w="4798" h="959" extrusionOk="0">
                  <a:moveTo>
                    <a:pt x="28" y="1"/>
                  </a:moveTo>
                  <a:lnTo>
                    <a:pt x="0" y="236"/>
                  </a:lnTo>
                  <a:lnTo>
                    <a:pt x="4764" y="959"/>
                  </a:lnTo>
                  <a:lnTo>
                    <a:pt x="4797" y="749"/>
                  </a:lnTo>
                  <a:lnTo>
                    <a:pt x="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29"/>
            <p:cNvSpPr/>
            <p:nvPr/>
          </p:nvSpPr>
          <p:spPr>
            <a:xfrm>
              <a:off x="3925925" y="2571050"/>
              <a:ext cx="99275" cy="8275"/>
            </a:xfrm>
            <a:custGeom>
              <a:avLst/>
              <a:gdLst/>
              <a:ahLst/>
              <a:cxnLst/>
              <a:rect l="l" t="t" r="r" b="b"/>
              <a:pathLst>
                <a:path w="3971" h="331" extrusionOk="0">
                  <a:moveTo>
                    <a:pt x="25" y="0"/>
                  </a:moveTo>
                  <a:lnTo>
                    <a:pt x="0" y="264"/>
                  </a:lnTo>
                  <a:lnTo>
                    <a:pt x="3967" y="331"/>
                  </a:lnTo>
                  <a:cubicBezTo>
                    <a:pt x="3968" y="263"/>
                    <a:pt x="3969" y="195"/>
                    <a:pt x="3970" y="127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29"/>
            <p:cNvSpPr/>
            <p:nvPr/>
          </p:nvSpPr>
          <p:spPr>
            <a:xfrm>
              <a:off x="3902375" y="2588550"/>
              <a:ext cx="103700" cy="7075"/>
            </a:xfrm>
            <a:custGeom>
              <a:avLst/>
              <a:gdLst/>
              <a:ahLst/>
              <a:cxnLst/>
              <a:rect l="l" t="t" r="r" b="b"/>
              <a:pathLst>
                <a:path w="4148" h="283" extrusionOk="0">
                  <a:moveTo>
                    <a:pt x="1577" y="1"/>
                  </a:moveTo>
                  <a:cubicBezTo>
                    <a:pt x="1052" y="1"/>
                    <a:pt x="527" y="55"/>
                    <a:pt x="0" y="198"/>
                  </a:cubicBezTo>
                  <a:lnTo>
                    <a:pt x="4148" y="283"/>
                  </a:lnTo>
                  <a:cubicBezTo>
                    <a:pt x="3291" y="146"/>
                    <a:pt x="2435" y="1"/>
                    <a:pt x="1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29"/>
            <p:cNvSpPr/>
            <p:nvPr/>
          </p:nvSpPr>
          <p:spPr>
            <a:xfrm>
              <a:off x="3848925" y="2513000"/>
              <a:ext cx="104000" cy="18725"/>
            </a:xfrm>
            <a:custGeom>
              <a:avLst/>
              <a:gdLst/>
              <a:ahLst/>
              <a:cxnLst/>
              <a:rect l="l" t="t" r="r" b="b"/>
              <a:pathLst>
                <a:path w="4160" h="749" extrusionOk="0">
                  <a:moveTo>
                    <a:pt x="17" y="1"/>
                  </a:moveTo>
                  <a:cubicBezTo>
                    <a:pt x="11" y="79"/>
                    <a:pt x="6" y="157"/>
                    <a:pt x="0" y="235"/>
                  </a:cubicBezTo>
                  <a:lnTo>
                    <a:pt x="4134" y="748"/>
                  </a:lnTo>
                  <a:cubicBezTo>
                    <a:pt x="4142" y="672"/>
                    <a:pt x="4151" y="596"/>
                    <a:pt x="4159" y="520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29"/>
            <p:cNvSpPr/>
            <p:nvPr/>
          </p:nvSpPr>
          <p:spPr>
            <a:xfrm>
              <a:off x="3996800" y="2538825"/>
              <a:ext cx="93700" cy="10875"/>
            </a:xfrm>
            <a:custGeom>
              <a:avLst/>
              <a:gdLst/>
              <a:ahLst/>
              <a:cxnLst/>
              <a:rect l="l" t="t" r="r" b="b"/>
              <a:pathLst>
                <a:path w="3748" h="435" extrusionOk="0">
                  <a:moveTo>
                    <a:pt x="1148" y="0"/>
                  </a:moveTo>
                  <a:cubicBezTo>
                    <a:pt x="768" y="0"/>
                    <a:pt x="386" y="39"/>
                    <a:pt x="1" y="129"/>
                  </a:cubicBezTo>
                  <a:lnTo>
                    <a:pt x="3748" y="434"/>
                  </a:lnTo>
                  <a:cubicBezTo>
                    <a:pt x="2879" y="201"/>
                    <a:pt x="2017" y="0"/>
                    <a:pt x="1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29"/>
            <p:cNvSpPr/>
            <p:nvPr/>
          </p:nvSpPr>
          <p:spPr>
            <a:xfrm>
              <a:off x="3653775" y="2493775"/>
              <a:ext cx="75525" cy="10175"/>
            </a:xfrm>
            <a:custGeom>
              <a:avLst/>
              <a:gdLst/>
              <a:ahLst/>
              <a:cxnLst/>
              <a:rect l="l" t="t" r="r" b="b"/>
              <a:pathLst>
                <a:path w="3021" h="407" extrusionOk="0">
                  <a:moveTo>
                    <a:pt x="2133" y="1"/>
                  </a:moveTo>
                  <a:cubicBezTo>
                    <a:pt x="1465" y="1"/>
                    <a:pt x="774" y="81"/>
                    <a:pt x="1" y="406"/>
                  </a:cubicBezTo>
                  <a:lnTo>
                    <a:pt x="3021" y="259"/>
                  </a:lnTo>
                  <a:cubicBezTo>
                    <a:pt x="3012" y="184"/>
                    <a:pt x="3003" y="108"/>
                    <a:pt x="2994" y="32"/>
                  </a:cubicBezTo>
                  <a:cubicBezTo>
                    <a:pt x="2708" y="16"/>
                    <a:pt x="2423" y="1"/>
                    <a:pt x="2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29"/>
            <p:cNvSpPr/>
            <p:nvPr/>
          </p:nvSpPr>
          <p:spPr>
            <a:xfrm>
              <a:off x="4338225" y="2647075"/>
              <a:ext cx="78225" cy="13500"/>
            </a:xfrm>
            <a:custGeom>
              <a:avLst/>
              <a:gdLst/>
              <a:ahLst/>
              <a:cxnLst/>
              <a:rect l="l" t="t" r="r" b="b"/>
              <a:pathLst>
                <a:path w="3129" h="540" extrusionOk="0">
                  <a:moveTo>
                    <a:pt x="15" y="1"/>
                  </a:moveTo>
                  <a:cubicBezTo>
                    <a:pt x="10" y="81"/>
                    <a:pt x="6" y="163"/>
                    <a:pt x="0" y="243"/>
                  </a:cubicBezTo>
                  <a:lnTo>
                    <a:pt x="3107" y="540"/>
                  </a:lnTo>
                  <a:cubicBezTo>
                    <a:pt x="3115" y="463"/>
                    <a:pt x="3122" y="386"/>
                    <a:pt x="3129" y="309"/>
                  </a:cubicBezTo>
                  <a:lnTo>
                    <a:pt x="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29"/>
            <p:cNvSpPr/>
            <p:nvPr/>
          </p:nvSpPr>
          <p:spPr>
            <a:xfrm>
              <a:off x="3854800" y="2501750"/>
              <a:ext cx="73100" cy="10325"/>
            </a:xfrm>
            <a:custGeom>
              <a:avLst/>
              <a:gdLst/>
              <a:ahLst/>
              <a:cxnLst/>
              <a:rect l="l" t="t" r="r" b="b"/>
              <a:pathLst>
                <a:path w="2924" h="413" extrusionOk="0">
                  <a:moveTo>
                    <a:pt x="963" y="0"/>
                  </a:moveTo>
                  <a:cubicBezTo>
                    <a:pt x="645" y="0"/>
                    <a:pt x="324" y="30"/>
                    <a:pt x="1" y="86"/>
                  </a:cubicBezTo>
                  <a:lnTo>
                    <a:pt x="2923" y="412"/>
                  </a:lnTo>
                  <a:cubicBezTo>
                    <a:pt x="2285" y="130"/>
                    <a:pt x="1631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29"/>
            <p:cNvSpPr/>
            <p:nvPr/>
          </p:nvSpPr>
          <p:spPr>
            <a:xfrm>
              <a:off x="4219650" y="2577075"/>
              <a:ext cx="64350" cy="15950"/>
            </a:xfrm>
            <a:custGeom>
              <a:avLst/>
              <a:gdLst/>
              <a:ahLst/>
              <a:cxnLst/>
              <a:rect l="l" t="t" r="r" b="b"/>
              <a:pathLst>
                <a:path w="2574" h="638" extrusionOk="0">
                  <a:moveTo>
                    <a:pt x="32" y="0"/>
                  </a:moveTo>
                  <a:cubicBezTo>
                    <a:pt x="22" y="70"/>
                    <a:pt x="12" y="141"/>
                    <a:pt x="1" y="211"/>
                  </a:cubicBezTo>
                  <a:lnTo>
                    <a:pt x="2520" y="638"/>
                  </a:lnTo>
                  <a:cubicBezTo>
                    <a:pt x="2538" y="556"/>
                    <a:pt x="2556" y="474"/>
                    <a:pt x="2573" y="391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29"/>
            <p:cNvSpPr/>
            <p:nvPr/>
          </p:nvSpPr>
          <p:spPr>
            <a:xfrm>
              <a:off x="4288475" y="2553375"/>
              <a:ext cx="68125" cy="7125"/>
            </a:xfrm>
            <a:custGeom>
              <a:avLst/>
              <a:gdLst/>
              <a:ahLst/>
              <a:cxnLst/>
              <a:rect l="l" t="t" r="r" b="b"/>
              <a:pathLst>
                <a:path w="2725" h="285" extrusionOk="0">
                  <a:moveTo>
                    <a:pt x="1466" y="0"/>
                  </a:moveTo>
                  <a:cubicBezTo>
                    <a:pt x="980" y="0"/>
                    <a:pt x="490" y="96"/>
                    <a:pt x="0" y="184"/>
                  </a:cubicBezTo>
                  <a:lnTo>
                    <a:pt x="2725" y="285"/>
                  </a:lnTo>
                  <a:cubicBezTo>
                    <a:pt x="2309" y="73"/>
                    <a:pt x="1889" y="0"/>
                    <a:pt x="1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29"/>
            <p:cNvSpPr/>
            <p:nvPr/>
          </p:nvSpPr>
          <p:spPr>
            <a:xfrm>
              <a:off x="4601125" y="2675225"/>
              <a:ext cx="55925" cy="8375"/>
            </a:xfrm>
            <a:custGeom>
              <a:avLst/>
              <a:gdLst/>
              <a:ahLst/>
              <a:cxnLst/>
              <a:rect l="l" t="t" r="r" b="b"/>
              <a:pathLst>
                <a:path w="2237" h="335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7"/>
                    <a:pt x="13" y="154"/>
                    <a:pt x="20" y="232"/>
                  </a:cubicBezTo>
                  <a:cubicBezTo>
                    <a:pt x="60" y="230"/>
                    <a:pt x="101" y="229"/>
                    <a:pt x="142" y="229"/>
                  </a:cubicBezTo>
                  <a:cubicBezTo>
                    <a:pt x="566" y="229"/>
                    <a:pt x="988" y="334"/>
                    <a:pt x="1413" y="334"/>
                  </a:cubicBezTo>
                  <a:cubicBezTo>
                    <a:pt x="1686" y="334"/>
                    <a:pt x="1961" y="291"/>
                    <a:pt x="2237" y="1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29"/>
            <p:cNvSpPr/>
            <p:nvPr/>
          </p:nvSpPr>
          <p:spPr>
            <a:xfrm>
              <a:off x="4601325" y="2695600"/>
              <a:ext cx="55000" cy="9450"/>
            </a:xfrm>
            <a:custGeom>
              <a:avLst/>
              <a:gdLst/>
              <a:ahLst/>
              <a:cxnLst/>
              <a:rect l="l" t="t" r="r" b="b"/>
              <a:pathLst>
                <a:path w="2200" h="378" extrusionOk="0">
                  <a:moveTo>
                    <a:pt x="13" y="0"/>
                  </a:moveTo>
                  <a:cubicBezTo>
                    <a:pt x="8" y="63"/>
                    <a:pt x="5" y="124"/>
                    <a:pt x="0" y="185"/>
                  </a:cubicBezTo>
                  <a:lnTo>
                    <a:pt x="2154" y="378"/>
                  </a:lnTo>
                  <a:cubicBezTo>
                    <a:pt x="2169" y="304"/>
                    <a:pt x="2185" y="232"/>
                    <a:pt x="2199" y="159"/>
                  </a:cubicBezTo>
                  <a:lnTo>
                    <a:pt x="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29"/>
            <p:cNvSpPr/>
            <p:nvPr/>
          </p:nvSpPr>
          <p:spPr>
            <a:xfrm>
              <a:off x="4369550" y="2637700"/>
              <a:ext cx="47850" cy="9600"/>
            </a:xfrm>
            <a:custGeom>
              <a:avLst/>
              <a:gdLst/>
              <a:ahLst/>
              <a:cxnLst/>
              <a:rect l="l" t="t" r="r" b="b"/>
              <a:pathLst>
                <a:path w="1914" h="384" extrusionOk="0">
                  <a:moveTo>
                    <a:pt x="660" y="0"/>
                  </a:moveTo>
                  <a:cubicBezTo>
                    <a:pt x="462" y="0"/>
                    <a:pt x="268" y="46"/>
                    <a:pt x="1" y="125"/>
                  </a:cubicBezTo>
                  <a:lnTo>
                    <a:pt x="1913" y="384"/>
                  </a:lnTo>
                  <a:cubicBezTo>
                    <a:pt x="1289" y="112"/>
                    <a:pt x="970" y="0"/>
                    <a:pt x="6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29"/>
            <p:cNvSpPr/>
            <p:nvPr/>
          </p:nvSpPr>
          <p:spPr>
            <a:xfrm>
              <a:off x="3584725" y="2486650"/>
              <a:ext cx="50625" cy="9750"/>
            </a:xfrm>
            <a:custGeom>
              <a:avLst/>
              <a:gdLst/>
              <a:ahLst/>
              <a:cxnLst/>
              <a:rect l="l" t="t" r="r" b="b"/>
              <a:pathLst>
                <a:path w="2025" h="390" extrusionOk="0">
                  <a:moveTo>
                    <a:pt x="1090" y="1"/>
                  </a:moveTo>
                  <a:cubicBezTo>
                    <a:pt x="698" y="1"/>
                    <a:pt x="326" y="86"/>
                    <a:pt x="1" y="390"/>
                  </a:cubicBezTo>
                  <a:lnTo>
                    <a:pt x="2024" y="94"/>
                  </a:lnTo>
                  <a:cubicBezTo>
                    <a:pt x="1710" y="52"/>
                    <a:pt x="1394" y="1"/>
                    <a:pt x="10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29"/>
            <p:cNvSpPr/>
            <p:nvPr/>
          </p:nvSpPr>
          <p:spPr>
            <a:xfrm>
              <a:off x="4322925" y="2572075"/>
              <a:ext cx="33200" cy="5275"/>
            </a:xfrm>
            <a:custGeom>
              <a:avLst/>
              <a:gdLst/>
              <a:ahLst/>
              <a:cxnLst/>
              <a:rect l="l" t="t" r="r" b="b"/>
              <a:pathLst>
                <a:path w="1328" h="211" extrusionOk="0">
                  <a:moveTo>
                    <a:pt x="8" y="1"/>
                  </a:moveTo>
                  <a:cubicBezTo>
                    <a:pt x="6" y="69"/>
                    <a:pt x="4" y="137"/>
                    <a:pt x="1" y="205"/>
                  </a:cubicBezTo>
                  <a:lnTo>
                    <a:pt x="1325" y="210"/>
                  </a:lnTo>
                  <a:cubicBezTo>
                    <a:pt x="1325" y="149"/>
                    <a:pt x="1327" y="88"/>
                    <a:pt x="1328" y="27"/>
                  </a:cubicBezTo>
                  <a:lnTo>
                    <a:pt x="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29"/>
            <p:cNvSpPr/>
            <p:nvPr/>
          </p:nvSpPr>
          <p:spPr>
            <a:xfrm>
              <a:off x="4155000" y="2971450"/>
              <a:ext cx="123825" cy="50950"/>
            </a:xfrm>
            <a:custGeom>
              <a:avLst/>
              <a:gdLst/>
              <a:ahLst/>
              <a:cxnLst/>
              <a:rect l="l" t="t" r="r" b="b"/>
              <a:pathLst>
                <a:path w="4953" h="2038" extrusionOk="0">
                  <a:moveTo>
                    <a:pt x="4952" y="0"/>
                  </a:moveTo>
                  <a:lnTo>
                    <a:pt x="4952" y="0"/>
                  </a:lnTo>
                  <a:cubicBezTo>
                    <a:pt x="3282" y="562"/>
                    <a:pt x="1664" y="1252"/>
                    <a:pt x="48" y="1945"/>
                  </a:cubicBezTo>
                  <a:cubicBezTo>
                    <a:pt x="32" y="1951"/>
                    <a:pt x="28" y="1984"/>
                    <a:pt x="23" y="2013"/>
                  </a:cubicBezTo>
                  <a:lnTo>
                    <a:pt x="23" y="2013"/>
                  </a:lnTo>
                  <a:cubicBezTo>
                    <a:pt x="1750" y="1547"/>
                    <a:pt x="3351" y="774"/>
                    <a:pt x="4952" y="0"/>
                  </a:cubicBezTo>
                  <a:close/>
                  <a:moveTo>
                    <a:pt x="23" y="2013"/>
                  </a:moveTo>
                  <a:cubicBezTo>
                    <a:pt x="15" y="2015"/>
                    <a:pt x="8" y="2017"/>
                    <a:pt x="0" y="2019"/>
                  </a:cubicBezTo>
                  <a:lnTo>
                    <a:pt x="17" y="2038"/>
                  </a:lnTo>
                  <a:cubicBezTo>
                    <a:pt x="19" y="2030"/>
                    <a:pt x="21" y="2022"/>
                    <a:pt x="23" y="20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29"/>
            <p:cNvSpPr/>
            <p:nvPr/>
          </p:nvSpPr>
          <p:spPr>
            <a:xfrm>
              <a:off x="4075850" y="2802025"/>
              <a:ext cx="115800" cy="52075"/>
            </a:xfrm>
            <a:custGeom>
              <a:avLst/>
              <a:gdLst/>
              <a:ahLst/>
              <a:cxnLst/>
              <a:rect l="l" t="t" r="r" b="b"/>
              <a:pathLst>
                <a:path w="4632" h="2083" extrusionOk="0">
                  <a:moveTo>
                    <a:pt x="4539" y="0"/>
                  </a:moveTo>
                  <a:cubicBezTo>
                    <a:pt x="3022" y="630"/>
                    <a:pt x="1460" y="1145"/>
                    <a:pt x="33" y="1986"/>
                  </a:cubicBezTo>
                  <a:cubicBezTo>
                    <a:pt x="19" y="1994"/>
                    <a:pt x="20" y="2026"/>
                    <a:pt x="19" y="2056"/>
                  </a:cubicBezTo>
                  <a:lnTo>
                    <a:pt x="19" y="2056"/>
                  </a:lnTo>
                  <a:lnTo>
                    <a:pt x="4632" y="222"/>
                  </a:lnTo>
                  <a:lnTo>
                    <a:pt x="4539" y="0"/>
                  </a:lnTo>
                  <a:close/>
                  <a:moveTo>
                    <a:pt x="19" y="2056"/>
                  </a:moveTo>
                  <a:lnTo>
                    <a:pt x="0" y="2063"/>
                  </a:lnTo>
                  <a:lnTo>
                    <a:pt x="17" y="2083"/>
                  </a:lnTo>
                  <a:cubicBezTo>
                    <a:pt x="18" y="2075"/>
                    <a:pt x="19" y="2065"/>
                    <a:pt x="19" y="2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29"/>
            <p:cNvSpPr/>
            <p:nvPr/>
          </p:nvSpPr>
          <p:spPr>
            <a:xfrm>
              <a:off x="4085450" y="2853900"/>
              <a:ext cx="77150" cy="38750"/>
            </a:xfrm>
            <a:custGeom>
              <a:avLst/>
              <a:gdLst/>
              <a:ahLst/>
              <a:cxnLst/>
              <a:rect l="l" t="t" r="r" b="b"/>
              <a:pathLst>
                <a:path w="3086" h="1550" extrusionOk="0">
                  <a:moveTo>
                    <a:pt x="3021" y="1"/>
                  </a:moveTo>
                  <a:lnTo>
                    <a:pt x="0" y="1414"/>
                  </a:lnTo>
                  <a:cubicBezTo>
                    <a:pt x="22" y="1459"/>
                    <a:pt x="42" y="1505"/>
                    <a:pt x="62" y="1550"/>
                  </a:cubicBezTo>
                  <a:lnTo>
                    <a:pt x="1503" y="1253"/>
                  </a:lnTo>
                  <a:lnTo>
                    <a:pt x="2383" y="807"/>
                  </a:lnTo>
                  <a:lnTo>
                    <a:pt x="3086" y="114"/>
                  </a:lnTo>
                  <a:cubicBezTo>
                    <a:pt x="3064" y="77"/>
                    <a:pt x="3043" y="39"/>
                    <a:pt x="3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29"/>
            <p:cNvSpPr/>
            <p:nvPr/>
          </p:nvSpPr>
          <p:spPr>
            <a:xfrm>
              <a:off x="4198025" y="2949425"/>
              <a:ext cx="67550" cy="35850"/>
            </a:xfrm>
            <a:custGeom>
              <a:avLst/>
              <a:gdLst/>
              <a:ahLst/>
              <a:cxnLst/>
              <a:rect l="l" t="t" r="r" b="b"/>
              <a:pathLst>
                <a:path w="2702" h="1434" extrusionOk="0">
                  <a:moveTo>
                    <a:pt x="2570" y="0"/>
                  </a:moveTo>
                  <a:lnTo>
                    <a:pt x="1" y="1374"/>
                  </a:lnTo>
                  <a:lnTo>
                    <a:pt x="57" y="1434"/>
                  </a:lnTo>
                  <a:lnTo>
                    <a:pt x="2701" y="267"/>
                  </a:lnTo>
                  <a:lnTo>
                    <a:pt x="2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29"/>
            <p:cNvSpPr/>
            <p:nvPr/>
          </p:nvSpPr>
          <p:spPr>
            <a:xfrm>
              <a:off x="4123000" y="2869075"/>
              <a:ext cx="40625" cy="16300"/>
            </a:xfrm>
            <a:custGeom>
              <a:avLst/>
              <a:gdLst/>
              <a:ahLst/>
              <a:cxnLst/>
              <a:rect l="l" t="t" r="r" b="b"/>
              <a:pathLst>
                <a:path w="1625" h="652" extrusionOk="0">
                  <a:moveTo>
                    <a:pt x="1625" y="1"/>
                  </a:moveTo>
                  <a:lnTo>
                    <a:pt x="881" y="201"/>
                  </a:lnTo>
                  <a:lnTo>
                    <a:pt x="1" y="646"/>
                  </a:lnTo>
                  <a:cubicBezTo>
                    <a:pt x="48" y="650"/>
                    <a:pt x="94" y="652"/>
                    <a:pt x="140" y="652"/>
                  </a:cubicBezTo>
                  <a:cubicBezTo>
                    <a:pt x="711" y="652"/>
                    <a:pt x="1181" y="372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29"/>
            <p:cNvSpPr/>
            <p:nvPr/>
          </p:nvSpPr>
          <p:spPr>
            <a:xfrm>
              <a:off x="4434100" y="2878725"/>
              <a:ext cx="28950" cy="19400"/>
            </a:xfrm>
            <a:custGeom>
              <a:avLst/>
              <a:gdLst/>
              <a:ahLst/>
              <a:cxnLst/>
              <a:rect l="l" t="t" r="r" b="b"/>
              <a:pathLst>
                <a:path w="1158" h="776" extrusionOk="0">
                  <a:moveTo>
                    <a:pt x="1043" y="1"/>
                  </a:moveTo>
                  <a:lnTo>
                    <a:pt x="0" y="586"/>
                  </a:lnTo>
                  <a:lnTo>
                    <a:pt x="105" y="775"/>
                  </a:lnTo>
                  <a:lnTo>
                    <a:pt x="1158" y="21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29"/>
            <p:cNvSpPr/>
            <p:nvPr/>
          </p:nvSpPr>
          <p:spPr>
            <a:xfrm>
              <a:off x="4148700" y="2936425"/>
              <a:ext cx="29200" cy="19325"/>
            </a:xfrm>
            <a:custGeom>
              <a:avLst/>
              <a:gdLst/>
              <a:ahLst/>
              <a:cxnLst/>
              <a:rect l="l" t="t" r="r" b="b"/>
              <a:pathLst>
                <a:path w="1168" h="773" extrusionOk="0">
                  <a:moveTo>
                    <a:pt x="1078" y="1"/>
                  </a:moveTo>
                  <a:lnTo>
                    <a:pt x="1" y="578"/>
                  </a:lnTo>
                  <a:cubicBezTo>
                    <a:pt x="30" y="643"/>
                    <a:pt x="61" y="707"/>
                    <a:pt x="92" y="773"/>
                  </a:cubicBezTo>
                  <a:lnTo>
                    <a:pt x="1167" y="163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29"/>
            <p:cNvSpPr/>
            <p:nvPr/>
          </p:nvSpPr>
          <p:spPr>
            <a:xfrm>
              <a:off x="4387875" y="2902825"/>
              <a:ext cx="31975" cy="16725"/>
            </a:xfrm>
            <a:custGeom>
              <a:avLst/>
              <a:gdLst/>
              <a:ahLst/>
              <a:cxnLst/>
              <a:rect l="l" t="t" r="r" b="b"/>
              <a:pathLst>
                <a:path w="1279" h="669" extrusionOk="0">
                  <a:moveTo>
                    <a:pt x="1194" y="1"/>
                  </a:moveTo>
                  <a:cubicBezTo>
                    <a:pt x="768" y="167"/>
                    <a:pt x="312" y="267"/>
                    <a:pt x="0" y="669"/>
                  </a:cubicBezTo>
                  <a:lnTo>
                    <a:pt x="1" y="669"/>
                  </a:lnTo>
                  <a:lnTo>
                    <a:pt x="1279" y="187"/>
                  </a:lnTo>
                  <a:lnTo>
                    <a:pt x="11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29"/>
            <p:cNvSpPr/>
            <p:nvPr/>
          </p:nvSpPr>
          <p:spPr>
            <a:xfrm>
              <a:off x="4379550" y="2887700"/>
              <a:ext cx="29025" cy="17450"/>
            </a:xfrm>
            <a:custGeom>
              <a:avLst/>
              <a:gdLst/>
              <a:ahLst/>
              <a:cxnLst/>
              <a:rect l="l" t="t" r="r" b="b"/>
              <a:pathLst>
                <a:path w="1161" h="698" extrusionOk="0">
                  <a:moveTo>
                    <a:pt x="1073" y="1"/>
                  </a:moveTo>
                  <a:lnTo>
                    <a:pt x="0" y="535"/>
                  </a:lnTo>
                  <a:lnTo>
                    <a:pt x="137" y="697"/>
                  </a:lnTo>
                  <a:lnTo>
                    <a:pt x="1161" y="176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29"/>
            <p:cNvSpPr/>
            <p:nvPr/>
          </p:nvSpPr>
          <p:spPr>
            <a:xfrm>
              <a:off x="4128175" y="2935600"/>
              <a:ext cx="23525" cy="15200"/>
            </a:xfrm>
            <a:custGeom>
              <a:avLst/>
              <a:gdLst/>
              <a:ahLst/>
              <a:cxnLst/>
              <a:rect l="l" t="t" r="r" b="b"/>
              <a:pathLst>
                <a:path w="941" h="608" extrusionOk="0">
                  <a:moveTo>
                    <a:pt x="854" y="1"/>
                  </a:moveTo>
                  <a:lnTo>
                    <a:pt x="1" y="455"/>
                  </a:lnTo>
                  <a:lnTo>
                    <a:pt x="138" y="608"/>
                  </a:lnTo>
                  <a:lnTo>
                    <a:pt x="941" y="150"/>
                  </a:lnTo>
                  <a:lnTo>
                    <a:pt x="8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29"/>
            <p:cNvSpPr/>
            <p:nvPr/>
          </p:nvSpPr>
          <p:spPr>
            <a:xfrm>
              <a:off x="4135425" y="3021925"/>
              <a:ext cx="20000" cy="11200"/>
            </a:xfrm>
            <a:custGeom>
              <a:avLst/>
              <a:gdLst/>
              <a:ahLst/>
              <a:cxnLst/>
              <a:rect l="l" t="t" r="r" b="b"/>
              <a:pathLst>
                <a:path w="800" h="448" extrusionOk="0">
                  <a:moveTo>
                    <a:pt x="783" y="0"/>
                  </a:moveTo>
                  <a:lnTo>
                    <a:pt x="720" y="41"/>
                  </a:lnTo>
                  <a:lnTo>
                    <a:pt x="720" y="41"/>
                  </a:lnTo>
                  <a:lnTo>
                    <a:pt x="799" y="19"/>
                  </a:lnTo>
                  <a:lnTo>
                    <a:pt x="783" y="0"/>
                  </a:lnTo>
                  <a:close/>
                  <a:moveTo>
                    <a:pt x="720" y="41"/>
                  </a:moveTo>
                  <a:lnTo>
                    <a:pt x="1" y="243"/>
                  </a:lnTo>
                  <a:cubicBezTo>
                    <a:pt x="28" y="312"/>
                    <a:pt x="56" y="380"/>
                    <a:pt x="83" y="448"/>
                  </a:cubicBezTo>
                  <a:lnTo>
                    <a:pt x="720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29"/>
            <p:cNvSpPr/>
            <p:nvPr/>
          </p:nvSpPr>
          <p:spPr>
            <a:xfrm>
              <a:off x="4177200" y="2983750"/>
              <a:ext cx="22275" cy="13025"/>
            </a:xfrm>
            <a:custGeom>
              <a:avLst/>
              <a:gdLst/>
              <a:ahLst/>
              <a:cxnLst/>
              <a:rect l="l" t="t" r="r" b="b"/>
              <a:pathLst>
                <a:path w="891" h="521" extrusionOk="0">
                  <a:moveTo>
                    <a:pt x="835" y="1"/>
                  </a:moveTo>
                  <a:lnTo>
                    <a:pt x="0" y="306"/>
                  </a:lnTo>
                  <a:lnTo>
                    <a:pt x="100" y="521"/>
                  </a:lnTo>
                  <a:lnTo>
                    <a:pt x="890" y="61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29"/>
            <p:cNvSpPr/>
            <p:nvPr/>
          </p:nvSpPr>
          <p:spPr>
            <a:xfrm>
              <a:off x="4225900" y="2839575"/>
              <a:ext cx="22450" cy="13050"/>
            </a:xfrm>
            <a:custGeom>
              <a:avLst/>
              <a:gdLst/>
              <a:ahLst/>
              <a:cxnLst/>
              <a:rect l="l" t="t" r="r" b="b"/>
              <a:pathLst>
                <a:path w="898" h="522" extrusionOk="0">
                  <a:moveTo>
                    <a:pt x="830" y="1"/>
                  </a:moveTo>
                  <a:lnTo>
                    <a:pt x="1" y="309"/>
                  </a:lnTo>
                  <a:cubicBezTo>
                    <a:pt x="34" y="380"/>
                    <a:pt x="67" y="450"/>
                    <a:pt x="98" y="522"/>
                  </a:cubicBezTo>
                  <a:lnTo>
                    <a:pt x="898" y="72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29"/>
            <p:cNvSpPr/>
            <p:nvPr/>
          </p:nvSpPr>
          <p:spPr>
            <a:xfrm>
              <a:off x="4054675" y="2853600"/>
              <a:ext cx="21600" cy="12175"/>
            </a:xfrm>
            <a:custGeom>
              <a:avLst/>
              <a:gdLst/>
              <a:ahLst/>
              <a:cxnLst/>
              <a:rect l="l" t="t" r="r" b="b"/>
              <a:pathLst>
                <a:path w="864" h="487" extrusionOk="0">
                  <a:moveTo>
                    <a:pt x="847" y="0"/>
                  </a:moveTo>
                  <a:lnTo>
                    <a:pt x="785" y="41"/>
                  </a:lnTo>
                  <a:lnTo>
                    <a:pt x="785" y="41"/>
                  </a:lnTo>
                  <a:lnTo>
                    <a:pt x="863" y="20"/>
                  </a:lnTo>
                  <a:lnTo>
                    <a:pt x="847" y="0"/>
                  </a:lnTo>
                  <a:close/>
                  <a:moveTo>
                    <a:pt x="785" y="41"/>
                  </a:moveTo>
                  <a:lnTo>
                    <a:pt x="0" y="255"/>
                  </a:lnTo>
                  <a:lnTo>
                    <a:pt x="100" y="486"/>
                  </a:lnTo>
                  <a:lnTo>
                    <a:pt x="785" y="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29"/>
            <p:cNvSpPr/>
            <p:nvPr/>
          </p:nvSpPr>
          <p:spPr>
            <a:xfrm>
              <a:off x="4057175" y="2985225"/>
              <a:ext cx="19400" cy="11325"/>
            </a:xfrm>
            <a:custGeom>
              <a:avLst/>
              <a:gdLst/>
              <a:ahLst/>
              <a:cxnLst/>
              <a:rect l="l" t="t" r="r" b="b"/>
              <a:pathLst>
                <a:path w="776" h="453" extrusionOk="0">
                  <a:moveTo>
                    <a:pt x="688" y="1"/>
                  </a:moveTo>
                  <a:lnTo>
                    <a:pt x="81" y="410"/>
                  </a:lnTo>
                  <a:lnTo>
                    <a:pt x="81" y="410"/>
                  </a:lnTo>
                  <a:lnTo>
                    <a:pt x="775" y="207"/>
                  </a:lnTo>
                  <a:lnTo>
                    <a:pt x="688" y="1"/>
                  </a:lnTo>
                  <a:close/>
                  <a:moveTo>
                    <a:pt x="81" y="410"/>
                  </a:moveTo>
                  <a:lnTo>
                    <a:pt x="1" y="433"/>
                  </a:lnTo>
                  <a:lnTo>
                    <a:pt x="18" y="453"/>
                  </a:lnTo>
                  <a:lnTo>
                    <a:pt x="81" y="4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29"/>
            <p:cNvSpPr/>
            <p:nvPr/>
          </p:nvSpPr>
          <p:spPr>
            <a:xfrm>
              <a:off x="4367225" y="2919525"/>
              <a:ext cx="20675" cy="12375"/>
            </a:xfrm>
            <a:custGeom>
              <a:avLst/>
              <a:gdLst/>
              <a:ahLst/>
              <a:cxnLst/>
              <a:rect l="l" t="t" r="r" b="b"/>
              <a:pathLst>
                <a:path w="827" h="495" extrusionOk="0">
                  <a:moveTo>
                    <a:pt x="826" y="1"/>
                  </a:moveTo>
                  <a:lnTo>
                    <a:pt x="1" y="274"/>
                  </a:lnTo>
                  <a:cubicBezTo>
                    <a:pt x="38" y="347"/>
                    <a:pt x="74" y="421"/>
                    <a:pt x="112" y="494"/>
                  </a:cubicBezTo>
                  <a:lnTo>
                    <a:pt x="826" y="2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29"/>
            <p:cNvSpPr/>
            <p:nvPr/>
          </p:nvSpPr>
          <p:spPr>
            <a:xfrm>
              <a:off x="3903900" y="3234725"/>
              <a:ext cx="84800" cy="22825"/>
            </a:xfrm>
            <a:custGeom>
              <a:avLst/>
              <a:gdLst/>
              <a:ahLst/>
              <a:cxnLst/>
              <a:rect l="l" t="t" r="r" b="b"/>
              <a:pathLst>
                <a:path w="3392" h="913" extrusionOk="0">
                  <a:moveTo>
                    <a:pt x="3239" y="0"/>
                  </a:moveTo>
                  <a:cubicBezTo>
                    <a:pt x="3238" y="0"/>
                    <a:pt x="3237" y="0"/>
                    <a:pt x="3236" y="1"/>
                  </a:cubicBezTo>
                  <a:cubicBezTo>
                    <a:pt x="2097" y="66"/>
                    <a:pt x="1026" y="400"/>
                    <a:pt x="0" y="912"/>
                  </a:cubicBezTo>
                  <a:lnTo>
                    <a:pt x="3366" y="112"/>
                  </a:lnTo>
                  <a:lnTo>
                    <a:pt x="3366" y="112"/>
                  </a:lnTo>
                  <a:cubicBezTo>
                    <a:pt x="3370" y="116"/>
                    <a:pt x="3374" y="120"/>
                    <a:pt x="3378" y="124"/>
                  </a:cubicBezTo>
                  <a:cubicBezTo>
                    <a:pt x="3378" y="124"/>
                    <a:pt x="3392" y="106"/>
                    <a:pt x="3392" y="106"/>
                  </a:cubicBezTo>
                  <a:lnTo>
                    <a:pt x="3392" y="106"/>
                  </a:lnTo>
                  <a:lnTo>
                    <a:pt x="3366" y="112"/>
                  </a:lnTo>
                  <a:lnTo>
                    <a:pt x="3366" y="112"/>
                  </a:lnTo>
                  <a:cubicBezTo>
                    <a:pt x="3323" y="68"/>
                    <a:pt x="3279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29"/>
            <p:cNvSpPr/>
            <p:nvPr/>
          </p:nvSpPr>
          <p:spPr>
            <a:xfrm>
              <a:off x="3917875" y="3252250"/>
              <a:ext cx="66675" cy="14775"/>
            </a:xfrm>
            <a:custGeom>
              <a:avLst/>
              <a:gdLst/>
              <a:ahLst/>
              <a:cxnLst/>
              <a:rect l="l" t="t" r="r" b="b"/>
              <a:pathLst>
                <a:path w="2667" h="591" extrusionOk="0">
                  <a:moveTo>
                    <a:pt x="2300" y="1"/>
                  </a:moveTo>
                  <a:cubicBezTo>
                    <a:pt x="2295" y="1"/>
                    <a:pt x="2291" y="1"/>
                    <a:pt x="2287" y="2"/>
                  </a:cubicBezTo>
                  <a:cubicBezTo>
                    <a:pt x="1521" y="117"/>
                    <a:pt x="762" y="272"/>
                    <a:pt x="1" y="415"/>
                  </a:cubicBezTo>
                  <a:lnTo>
                    <a:pt x="30" y="590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632" y="248"/>
                    <a:pt x="2639" y="254"/>
                    <a:pt x="2647" y="260"/>
                  </a:cubicBezTo>
                  <a:cubicBezTo>
                    <a:pt x="2647" y="260"/>
                    <a:pt x="2647" y="260"/>
                    <a:pt x="2647" y="260"/>
                  </a:cubicBezTo>
                  <a:cubicBezTo>
                    <a:pt x="2649" y="260"/>
                    <a:pt x="2666" y="236"/>
                    <a:pt x="2666" y="236"/>
                  </a:cubicBezTo>
                  <a:lnTo>
                    <a:pt x="2666" y="236"/>
                  </a:lnTo>
                  <a:lnTo>
                    <a:pt x="2624" y="242"/>
                  </a:lnTo>
                  <a:lnTo>
                    <a:pt x="2624" y="242"/>
                  </a:lnTo>
                  <a:cubicBezTo>
                    <a:pt x="2515" y="151"/>
                    <a:pt x="2396" y="1"/>
                    <a:pt x="2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29"/>
            <p:cNvSpPr/>
            <p:nvPr/>
          </p:nvSpPr>
          <p:spPr>
            <a:xfrm>
              <a:off x="3932275" y="3267650"/>
              <a:ext cx="39300" cy="18700"/>
            </a:xfrm>
            <a:custGeom>
              <a:avLst/>
              <a:gdLst/>
              <a:ahLst/>
              <a:cxnLst/>
              <a:rect l="l" t="t" r="r" b="b"/>
              <a:pathLst>
                <a:path w="1572" h="748" extrusionOk="0">
                  <a:moveTo>
                    <a:pt x="1501" y="0"/>
                  </a:moveTo>
                  <a:lnTo>
                    <a:pt x="1" y="560"/>
                  </a:lnTo>
                  <a:cubicBezTo>
                    <a:pt x="22" y="622"/>
                    <a:pt x="44" y="686"/>
                    <a:pt x="65" y="748"/>
                  </a:cubicBezTo>
                  <a:lnTo>
                    <a:pt x="1572" y="201"/>
                  </a:lnTo>
                  <a:lnTo>
                    <a:pt x="15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29"/>
            <p:cNvSpPr/>
            <p:nvPr/>
          </p:nvSpPr>
          <p:spPr>
            <a:xfrm>
              <a:off x="4963700" y="2188150"/>
              <a:ext cx="18450" cy="85925"/>
            </a:xfrm>
            <a:custGeom>
              <a:avLst/>
              <a:gdLst/>
              <a:ahLst/>
              <a:cxnLst/>
              <a:rect l="l" t="t" r="r" b="b"/>
              <a:pathLst>
                <a:path w="738" h="3437" extrusionOk="0">
                  <a:moveTo>
                    <a:pt x="738" y="1"/>
                  </a:moveTo>
                  <a:lnTo>
                    <a:pt x="738" y="1"/>
                  </a:lnTo>
                  <a:cubicBezTo>
                    <a:pt x="399" y="1113"/>
                    <a:pt x="4" y="2214"/>
                    <a:pt x="14" y="3401"/>
                  </a:cubicBezTo>
                  <a:lnTo>
                    <a:pt x="14" y="3401"/>
                  </a:lnTo>
                  <a:cubicBezTo>
                    <a:pt x="566" y="2336"/>
                    <a:pt x="545" y="1144"/>
                    <a:pt x="738" y="1"/>
                  </a:cubicBezTo>
                  <a:close/>
                  <a:moveTo>
                    <a:pt x="14" y="3401"/>
                  </a:moveTo>
                  <a:cubicBezTo>
                    <a:pt x="10" y="3409"/>
                    <a:pt x="5" y="3418"/>
                    <a:pt x="1" y="3426"/>
                  </a:cubicBezTo>
                  <a:lnTo>
                    <a:pt x="14" y="3436"/>
                  </a:lnTo>
                  <a:cubicBezTo>
                    <a:pt x="14" y="3424"/>
                    <a:pt x="14" y="3413"/>
                    <a:pt x="14" y="34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29"/>
            <p:cNvSpPr/>
            <p:nvPr/>
          </p:nvSpPr>
          <p:spPr>
            <a:xfrm>
              <a:off x="5000025" y="2234050"/>
              <a:ext cx="24150" cy="79925"/>
            </a:xfrm>
            <a:custGeom>
              <a:avLst/>
              <a:gdLst/>
              <a:ahLst/>
              <a:cxnLst/>
              <a:rect l="l" t="t" r="r" b="b"/>
              <a:pathLst>
                <a:path w="966" h="3197" extrusionOk="0">
                  <a:moveTo>
                    <a:pt x="724" y="0"/>
                  </a:moveTo>
                  <a:cubicBezTo>
                    <a:pt x="483" y="1049"/>
                    <a:pt x="242" y="2098"/>
                    <a:pt x="1" y="3147"/>
                  </a:cubicBezTo>
                  <a:lnTo>
                    <a:pt x="219" y="3197"/>
                  </a:lnTo>
                  <a:cubicBezTo>
                    <a:pt x="467" y="2160"/>
                    <a:pt x="716" y="1122"/>
                    <a:pt x="965" y="85"/>
                  </a:cubicBezTo>
                  <a:lnTo>
                    <a:pt x="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29"/>
            <p:cNvSpPr/>
            <p:nvPr/>
          </p:nvSpPr>
          <p:spPr>
            <a:xfrm>
              <a:off x="4971100" y="2060375"/>
              <a:ext cx="12925" cy="59800"/>
            </a:xfrm>
            <a:custGeom>
              <a:avLst/>
              <a:gdLst/>
              <a:ahLst/>
              <a:cxnLst/>
              <a:rect l="l" t="t" r="r" b="b"/>
              <a:pathLst>
                <a:path w="517" h="2392" extrusionOk="0">
                  <a:moveTo>
                    <a:pt x="509" y="0"/>
                  </a:moveTo>
                  <a:lnTo>
                    <a:pt x="505" y="30"/>
                  </a:lnTo>
                  <a:lnTo>
                    <a:pt x="505" y="30"/>
                  </a:lnTo>
                  <a:cubicBezTo>
                    <a:pt x="509" y="22"/>
                    <a:pt x="513" y="13"/>
                    <a:pt x="517" y="5"/>
                  </a:cubicBezTo>
                  <a:lnTo>
                    <a:pt x="509" y="0"/>
                  </a:lnTo>
                  <a:close/>
                  <a:moveTo>
                    <a:pt x="505" y="30"/>
                  </a:moveTo>
                  <a:lnTo>
                    <a:pt x="505" y="30"/>
                  </a:lnTo>
                  <a:cubicBezTo>
                    <a:pt x="109" y="890"/>
                    <a:pt x="0" y="1535"/>
                    <a:pt x="197" y="2392"/>
                  </a:cubicBezTo>
                  <a:lnTo>
                    <a:pt x="505" y="3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29"/>
            <p:cNvSpPr/>
            <p:nvPr/>
          </p:nvSpPr>
          <p:spPr>
            <a:xfrm>
              <a:off x="4928525" y="2366050"/>
              <a:ext cx="15950" cy="40900"/>
            </a:xfrm>
            <a:custGeom>
              <a:avLst/>
              <a:gdLst/>
              <a:ahLst/>
              <a:cxnLst/>
              <a:rect l="l" t="t" r="r" b="b"/>
              <a:pathLst>
                <a:path w="638" h="1636" extrusionOk="0">
                  <a:moveTo>
                    <a:pt x="425" y="0"/>
                  </a:moveTo>
                  <a:lnTo>
                    <a:pt x="0" y="1584"/>
                  </a:lnTo>
                  <a:lnTo>
                    <a:pt x="206" y="1636"/>
                  </a:lnTo>
                  <a:lnTo>
                    <a:pt x="638" y="72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29"/>
            <p:cNvSpPr/>
            <p:nvPr/>
          </p:nvSpPr>
          <p:spPr>
            <a:xfrm>
              <a:off x="4873800" y="2383250"/>
              <a:ext cx="15725" cy="41900"/>
            </a:xfrm>
            <a:custGeom>
              <a:avLst/>
              <a:gdLst/>
              <a:ahLst/>
              <a:cxnLst/>
              <a:rect l="l" t="t" r="r" b="b"/>
              <a:pathLst>
                <a:path w="629" h="1676" extrusionOk="0">
                  <a:moveTo>
                    <a:pt x="435" y="1"/>
                  </a:moveTo>
                  <a:cubicBezTo>
                    <a:pt x="168" y="516"/>
                    <a:pt x="1" y="1060"/>
                    <a:pt x="52" y="1660"/>
                  </a:cubicBezTo>
                  <a:lnTo>
                    <a:pt x="52" y="1660"/>
                  </a:lnTo>
                  <a:cubicBezTo>
                    <a:pt x="244" y="1127"/>
                    <a:pt x="437" y="593"/>
                    <a:pt x="629" y="59"/>
                  </a:cubicBezTo>
                  <a:lnTo>
                    <a:pt x="435" y="1"/>
                  </a:lnTo>
                  <a:close/>
                  <a:moveTo>
                    <a:pt x="52" y="1660"/>
                  </a:moveTo>
                  <a:lnTo>
                    <a:pt x="52" y="1660"/>
                  </a:lnTo>
                  <a:cubicBezTo>
                    <a:pt x="51" y="1664"/>
                    <a:pt x="49" y="1668"/>
                    <a:pt x="48" y="1672"/>
                  </a:cubicBezTo>
                  <a:lnTo>
                    <a:pt x="54" y="1676"/>
                  </a:lnTo>
                  <a:cubicBezTo>
                    <a:pt x="53" y="1671"/>
                    <a:pt x="53" y="1666"/>
                    <a:pt x="52" y="16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29"/>
            <p:cNvSpPr/>
            <p:nvPr/>
          </p:nvSpPr>
          <p:spPr>
            <a:xfrm>
              <a:off x="5012325" y="1982025"/>
              <a:ext cx="8850" cy="40550"/>
            </a:xfrm>
            <a:custGeom>
              <a:avLst/>
              <a:gdLst/>
              <a:ahLst/>
              <a:cxnLst/>
              <a:rect l="l" t="t" r="r" b="b"/>
              <a:pathLst>
                <a:path w="354" h="1622" extrusionOk="0">
                  <a:moveTo>
                    <a:pt x="294" y="1"/>
                  </a:moveTo>
                  <a:cubicBezTo>
                    <a:pt x="63" y="521"/>
                    <a:pt x="0" y="1056"/>
                    <a:pt x="3" y="1599"/>
                  </a:cubicBezTo>
                  <a:lnTo>
                    <a:pt x="214" y="1621"/>
                  </a:lnTo>
                  <a:cubicBezTo>
                    <a:pt x="261" y="1095"/>
                    <a:pt x="307" y="569"/>
                    <a:pt x="353" y="44"/>
                  </a:cubicBezTo>
                  <a:lnTo>
                    <a:pt x="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29"/>
            <p:cNvSpPr/>
            <p:nvPr/>
          </p:nvSpPr>
          <p:spPr>
            <a:xfrm>
              <a:off x="4992325" y="2203475"/>
              <a:ext cx="8825" cy="38750"/>
            </a:xfrm>
            <a:custGeom>
              <a:avLst/>
              <a:gdLst/>
              <a:ahLst/>
              <a:cxnLst/>
              <a:rect l="l" t="t" r="r" b="b"/>
              <a:pathLst>
                <a:path w="353" h="1550" extrusionOk="0">
                  <a:moveTo>
                    <a:pt x="132" y="0"/>
                  </a:moveTo>
                  <a:cubicBezTo>
                    <a:pt x="96" y="500"/>
                    <a:pt x="61" y="999"/>
                    <a:pt x="26" y="1499"/>
                  </a:cubicBezTo>
                  <a:lnTo>
                    <a:pt x="26" y="1499"/>
                  </a:lnTo>
                  <a:cubicBezTo>
                    <a:pt x="330" y="1035"/>
                    <a:pt x="348" y="531"/>
                    <a:pt x="353" y="26"/>
                  </a:cubicBezTo>
                  <a:lnTo>
                    <a:pt x="132" y="0"/>
                  </a:lnTo>
                  <a:close/>
                  <a:moveTo>
                    <a:pt x="26" y="1499"/>
                  </a:moveTo>
                  <a:cubicBezTo>
                    <a:pt x="18" y="1511"/>
                    <a:pt x="9" y="1523"/>
                    <a:pt x="1" y="1536"/>
                  </a:cubicBezTo>
                  <a:lnTo>
                    <a:pt x="22" y="1549"/>
                  </a:lnTo>
                  <a:cubicBezTo>
                    <a:pt x="23" y="1532"/>
                    <a:pt x="25" y="1516"/>
                    <a:pt x="26" y="1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29"/>
            <p:cNvSpPr/>
            <p:nvPr/>
          </p:nvSpPr>
          <p:spPr>
            <a:xfrm>
              <a:off x="4984150" y="2241850"/>
              <a:ext cx="8750" cy="40375"/>
            </a:xfrm>
            <a:custGeom>
              <a:avLst/>
              <a:gdLst/>
              <a:ahLst/>
              <a:cxnLst/>
              <a:rect l="l" t="t" r="r" b="b"/>
              <a:pathLst>
                <a:path w="350" h="1615" extrusionOk="0">
                  <a:moveTo>
                    <a:pt x="328" y="1"/>
                  </a:moveTo>
                  <a:lnTo>
                    <a:pt x="324" y="58"/>
                  </a:lnTo>
                  <a:lnTo>
                    <a:pt x="324" y="58"/>
                  </a:lnTo>
                  <a:cubicBezTo>
                    <a:pt x="332" y="43"/>
                    <a:pt x="340" y="29"/>
                    <a:pt x="349" y="14"/>
                  </a:cubicBezTo>
                  <a:lnTo>
                    <a:pt x="328" y="1"/>
                  </a:lnTo>
                  <a:close/>
                  <a:moveTo>
                    <a:pt x="324" y="58"/>
                  </a:moveTo>
                  <a:cubicBezTo>
                    <a:pt x="47" y="539"/>
                    <a:pt x="1" y="1058"/>
                    <a:pt x="13" y="1588"/>
                  </a:cubicBezTo>
                  <a:lnTo>
                    <a:pt x="213" y="1614"/>
                  </a:lnTo>
                  <a:lnTo>
                    <a:pt x="324" y="5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29"/>
            <p:cNvSpPr/>
            <p:nvPr/>
          </p:nvSpPr>
          <p:spPr>
            <a:xfrm>
              <a:off x="4865300" y="2425025"/>
              <a:ext cx="9850" cy="31725"/>
            </a:xfrm>
            <a:custGeom>
              <a:avLst/>
              <a:gdLst/>
              <a:ahLst/>
              <a:cxnLst/>
              <a:rect l="l" t="t" r="r" b="b"/>
              <a:pathLst>
                <a:path w="394" h="1269" extrusionOk="0">
                  <a:moveTo>
                    <a:pt x="388" y="0"/>
                  </a:moveTo>
                  <a:cubicBezTo>
                    <a:pt x="387" y="5"/>
                    <a:pt x="387" y="10"/>
                    <a:pt x="386" y="14"/>
                  </a:cubicBezTo>
                  <a:lnTo>
                    <a:pt x="386" y="14"/>
                  </a:lnTo>
                  <a:cubicBezTo>
                    <a:pt x="389" y="11"/>
                    <a:pt x="391" y="8"/>
                    <a:pt x="394" y="5"/>
                  </a:cubicBezTo>
                  <a:lnTo>
                    <a:pt x="388" y="0"/>
                  </a:lnTo>
                  <a:close/>
                  <a:moveTo>
                    <a:pt x="386" y="14"/>
                  </a:moveTo>
                  <a:cubicBezTo>
                    <a:pt x="104" y="390"/>
                    <a:pt x="0" y="799"/>
                    <a:pt x="248" y="1268"/>
                  </a:cubicBezTo>
                  <a:cubicBezTo>
                    <a:pt x="293" y="851"/>
                    <a:pt x="340" y="433"/>
                    <a:pt x="386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29"/>
            <p:cNvSpPr/>
            <p:nvPr/>
          </p:nvSpPr>
          <p:spPr>
            <a:xfrm>
              <a:off x="4946875" y="2309750"/>
              <a:ext cx="8825" cy="31875"/>
            </a:xfrm>
            <a:custGeom>
              <a:avLst/>
              <a:gdLst/>
              <a:ahLst/>
              <a:cxnLst/>
              <a:rect l="l" t="t" r="r" b="b"/>
              <a:pathLst>
                <a:path w="353" h="1275" extrusionOk="0">
                  <a:moveTo>
                    <a:pt x="341" y="0"/>
                  </a:moveTo>
                  <a:cubicBezTo>
                    <a:pt x="340" y="8"/>
                    <a:pt x="339" y="16"/>
                    <a:pt x="338" y="24"/>
                  </a:cubicBezTo>
                  <a:lnTo>
                    <a:pt x="338" y="24"/>
                  </a:lnTo>
                  <a:cubicBezTo>
                    <a:pt x="343" y="18"/>
                    <a:pt x="347" y="13"/>
                    <a:pt x="352" y="7"/>
                  </a:cubicBezTo>
                  <a:lnTo>
                    <a:pt x="341" y="0"/>
                  </a:lnTo>
                  <a:close/>
                  <a:moveTo>
                    <a:pt x="338" y="24"/>
                  </a:moveTo>
                  <a:lnTo>
                    <a:pt x="338" y="24"/>
                  </a:lnTo>
                  <a:cubicBezTo>
                    <a:pt x="43" y="389"/>
                    <a:pt x="1" y="809"/>
                    <a:pt x="196" y="1274"/>
                  </a:cubicBezTo>
                  <a:cubicBezTo>
                    <a:pt x="244" y="857"/>
                    <a:pt x="290" y="441"/>
                    <a:pt x="338" y="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29"/>
            <p:cNvSpPr/>
            <p:nvPr/>
          </p:nvSpPr>
          <p:spPr>
            <a:xfrm>
              <a:off x="4955375" y="2273825"/>
              <a:ext cx="10725" cy="36100"/>
            </a:xfrm>
            <a:custGeom>
              <a:avLst/>
              <a:gdLst/>
              <a:ahLst/>
              <a:cxnLst/>
              <a:rect l="l" t="t" r="r" b="b"/>
              <a:pathLst>
                <a:path w="429" h="1444" extrusionOk="0">
                  <a:moveTo>
                    <a:pt x="334" y="0"/>
                  </a:moveTo>
                  <a:lnTo>
                    <a:pt x="334" y="0"/>
                  </a:lnTo>
                  <a:cubicBezTo>
                    <a:pt x="336" y="13"/>
                    <a:pt x="339" y="25"/>
                    <a:pt x="341" y="38"/>
                  </a:cubicBezTo>
                  <a:lnTo>
                    <a:pt x="341" y="38"/>
                  </a:lnTo>
                  <a:lnTo>
                    <a:pt x="347" y="9"/>
                  </a:lnTo>
                  <a:lnTo>
                    <a:pt x="334" y="0"/>
                  </a:lnTo>
                  <a:close/>
                  <a:moveTo>
                    <a:pt x="341" y="38"/>
                  </a:moveTo>
                  <a:lnTo>
                    <a:pt x="20" y="1409"/>
                  </a:lnTo>
                  <a:lnTo>
                    <a:pt x="20" y="1409"/>
                  </a:lnTo>
                  <a:cubicBezTo>
                    <a:pt x="305" y="992"/>
                    <a:pt x="429" y="539"/>
                    <a:pt x="341" y="38"/>
                  </a:cubicBezTo>
                  <a:close/>
                  <a:moveTo>
                    <a:pt x="20" y="1409"/>
                  </a:moveTo>
                  <a:cubicBezTo>
                    <a:pt x="14" y="1418"/>
                    <a:pt x="7" y="1428"/>
                    <a:pt x="1" y="1437"/>
                  </a:cubicBezTo>
                  <a:lnTo>
                    <a:pt x="12" y="1444"/>
                  </a:lnTo>
                  <a:lnTo>
                    <a:pt x="20" y="14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29"/>
            <p:cNvSpPr/>
            <p:nvPr/>
          </p:nvSpPr>
          <p:spPr>
            <a:xfrm>
              <a:off x="4955450" y="2394150"/>
              <a:ext cx="10000" cy="27875"/>
            </a:xfrm>
            <a:custGeom>
              <a:avLst/>
              <a:gdLst/>
              <a:ahLst/>
              <a:cxnLst/>
              <a:rect l="l" t="t" r="r" b="b"/>
              <a:pathLst>
                <a:path w="400" h="1115" extrusionOk="0">
                  <a:moveTo>
                    <a:pt x="214" y="1"/>
                  </a:moveTo>
                  <a:lnTo>
                    <a:pt x="0" y="1083"/>
                  </a:lnTo>
                  <a:lnTo>
                    <a:pt x="173" y="1114"/>
                  </a:lnTo>
                  <a:cubicBezTo>
                    <a:pt x="249" y="754"/>
                    <a:pt x="325" y="394"/>
                    <a:pt x="400" y="35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29"/>
            <p:cNvSpPr/>
            <p:nvPr/>
          </p:nvSpPr>
          <p:spPr>
            <a:xfrm>
              <a:off x="4983800" y="2023750"/>
              <a:ext cx="9250" cy="36750"/>
            </a:xfrm>
            <a:custGeom>
              <a:avLst/>
              <a:gdLst/>
              <a:ahLst/>
              <a:cxnLst/>
              <a:rect l="l" t="t" r="r" b="b"/>
              <a:pathLst>
                <a:path w="370" h="1470" extrusionOk="0">
                  <a:moveTo>
                    <a:pt x="296" y="1"/>
                  </a:moveTo>
                  <a:cubicBezTo>
                    <a:pt x="208" y="450"/>
                    <a:pt x="120" y="900"/>
                    <a:pt x="31" y="1349"/>
                  </a:cubicBezTo>
                  <a:lnTo>
                    <a:pt x="31" y="1349"/>
                  </a:lnTo>
                  <a:cubicBezTo>
                    <a:pt x="145" y="918"/>
                    <a:pt x="258" y="487"/>
                    <a:pt x="370" y="56"/>
                  </a:cubicBezTo>
                  <a:lnTo>
                    <a:pt x="296" y="1"/>
                  </a:lnTo>
                  <a:close/>
                  <a:moveTo>
                    <a:pt x="31" y="1349"/>
                  </a:moveTo>
                  <a:cubicBezTo>
                    <a:pt x="21" y="1387"/>
                    <a:pt x="11" y="1426"/>
                    <a:pt x="1" y="1465"/>
                  </a:cubicBezTo>
                  <a:lnTo>
                    <a:pt x="8" y="1470"/>
                  </a:lnTo>
                  <a:cubicBezTo>
                    <a:pt x="16" y="1429"/>
                    <a:pt x="23" y="1389"/>
                    <a:pt x="31" y="13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29"/>
            <p:cNvSpPr/>
            <p:nvPr/>
          </p:nvSpPr>
          <p:spPr>
            <a:xfrm>
              <a:off x="4985375" y="1953500"/>
              <a:ext cx="10600" cy="36025"/>
            </a:xfrm>
            <a:custGeom>
              <a:avLst/>
              <a:gdLst/>
              <a:ahLst/>
              <a:cxnLst/>
              <a:rect l="l" t="t" r="r" b="b"/>
              <a:pathLst>
                <a:path w="424" h="1441" extrusionOk="0">
                  <a:moveTo>
                    <a:pt x="333" y="0"/>
                  </a:moveTo>
                  <a:cubicBezTo>
                    <a:pt x="226" y="472"/>
                    <a:pt x="120" y="944"/>
                    <a:pt x="15" y="1415"/>
                  </a:cubicBezTo>
                  <a:lnTo>
                    <a:pt x="15" y="1415"/>
                  </a:lnTo>
                  <a:cubicBezTo>
                    <a:pt x="340" y="1001"/>
                    <a:pt x="424" y="526"/>
                    <a:pt x="351" y="13"/>
                  </a:cubicBezTo>
                  <a:lnTo>
                    <a:pt x="333" y="0"/>
                  </a:lnTo>
                  <a:close/>
                  <a:moveTo>
                    <a:pt x="15" y="1415"/>
                  </a:moveTo>
                  <a:lnTo>
                    <a:pt x="15" y="1415"/>
                  </a:lnTo>
                  <a:cubicBezTo>
                    <a:pt x="10" y="1422"/>
                    <a:pt x="5" y="1428"/>
                    <a:pt x="0" y="1434"/>
                  </a:cubicBezTo>
                  <a:lnTo>
                    <a:pt x="9" y="1441"/>
                  </a:lnTo>
                  <a:cubicBezTo>
                    <a:pt x="11" y="1432"/>
                    <a:pt x="13" y="1424"/>
                    <a:pt x="15" y="14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29"/>
            <p:cNvSpPr/>
            <p:nvPr/>
          </p:nvSpPr>
          <p:spPr>
            <a:xfrm>
              <a:off x="4861725" y="2537400"/>
              <a:ext cx="6350" cy="25700"/>
            </a:xfrm>
            <a:custGeom>
              <a:avLst/>
              <a:gdLst/>
              <a:ahLst/>
              <a:cxnLst/>
              <a:rect l="l" t="t" r="r" b="b"/>
              <a:pathLst>
                <a:path w="254" h="1028" extrusionOk="0">
                  <a:moveTo>
                    <a:pt x="8" y="1"/>
                  </a:moveTo>
                  <a:cubicBezTo>
                    <a:pt x="11" y="315"/>
                    <a:pt x="15" y="631"/>
                    <a:pt x="18" y="946"/>
                  </a:cubicBezTo>
                  <a:lnTo>
                    <a:pt x="18" y="946"/>
                  </a:lnTo>
                  <a:cubicBezTo>
                    <a:pt x="96" y="637"/>
                    <a:pt x="174" y="328"/>
                    <a:pt x="254" y="18"/>
                  </a:cubicBezTo>
                  <a:lnTo>
                    <a:pt x="8" y="1"/>
                  </a:lnTo>
                  <a:close/>
                  <a:moveTo>
                    <a:pt x="18" y="946"/>
                  </a:moveTo>
                  <a:lnTo>
                    <a:pt x="18" y="946"/>
                  </a:lnTo>
                  <a:cubicBezTo>
                    <a:pt x="13" y="969"/>
                    <a:pt x="7" y="991"/>
                    <a:pt x="1" y="1014"/>
                  </a:cubicBezTo>
                  <a:lnTo>
                    <a:pt x="19" y="1028"/>
                  </a:lnTo>
                  <a:cubicBezTo>
                    <a:pt x="19" y="1001"/>
                    <a:pt x="19" y="973"/>
                    <a:pt x="18" y="9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29"/>
            <p:cNvSpPr/>
            <p:nvPr/>
          </p:nvSpPr>
          <p:spPr>
            <a:xfrm>
              <a:off x="5070925" y="2060450"/>
              <a:ext cx="10350" cy="24900"/>
            </a:xfrm>
            <a:custGeom>
              <a:avLst/>
              <a:gdLst/>
              <a:ahLst/>
              <a:cxnLst/>
              <a:rect l="l" t="t" r="r" b="b"/>
              <a:pathLst>
                <a:path w="414" h="996" extrusionOk="0">
                  <a:moveTo>
                    <a:pt x="348" y="0"/>
                  </a:moveTo>
                  <a:cubicBezTo>
                    <a:pt x="232" y="314"/>
                    <a:pt x="117" y="628"/>
                    <a:pt x="0" y="943"/>
                  </a:cubicBezTo>
                  <a:lnTo>
                    <a:pt x="222" y="996"/>
                  </a:lnTo>
                  <a:lnTo>
                    <a:pt x="413" y="47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29"/>
            <p:cNvSpPr/>
            <p:nvPr/>
          </p:nvSpPr>
          <p:spPr>
            <a:xfrm>
              <a:off x="4977975" y="1989325"/>
              <a:ext cx="7650" cy="20225"/>
            </a:xfrm>
            <a:custGeom>
              <a:avLst/>
              <a:gdLst/>
              <a:ahLst/>
              <a:cxnLst/>
              <a:rect l="l" t="t" r="r" b="b"/>
              <a:pathLst>
                <a:path w="306" h="809" extrusionOk="0">
                  <a:moveTo>
                    <a:pt x="296" y="1"/>
                  </a:moveTo>
                  <a:lnTo>
                    <a:pt x="294" y="35"/>
                  </a:lnTo>
                  <a:lnTo>
                    <a:pt x="305" y="8"/>
                  </a:lnTo>
                  <a:lnTo>
                    <a:pt x="296" y="1"/>
                  </a:lnTo>
                  <a:close/>
                  <a:moveTo>
                    <a:pt x="294" y="35"/>
                  </a:moveTo>
                  <a:lnTo>
                    <a:pt x="1" y="763"/>
                  </a:lnTo>
                  <a:lnTo>
                    <a:pt x="251" y="808"/>
                  </a:lnTo>
                  <a:lnTo>
                    <a:pt x="294" y="3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29"/>
            <p:cNvSpPr/>
            <p:nvPr/>
          </p:nvSpPr>
          <p:spPr>
            <a:xfrm>
              <a:off x="4881400" y="2432350"/>
              <a:ext cx="9350" cy="20275"/>
            </a:xfrm>
            <a:custGeom>
              <a:avLst/>
              <a:gdLst/>
              <a:ahLst/>
              <a:cxnLst/>
              <a:rect l="l" t="t" r="r" b="b"/>
              <a:pathLst>
                <a:path w="374" h="811" extrusionOk="0">
                  <a:moveTo>
                    <a:pt x="200" y="1"/>
                  </a:moveTo>
                  <a:lnTo>
                    <a:pt x="1" y="772"/>
                  </a:lnTo>
                  <a:lnTo>
                    <a:pt x="138" y="810"/>
                  </a:lnTo>
                  <a:lnTo>
                    <a:pt x="374" y="110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129"/>
            <p:cNvSpPr/>
            <p:nvPr/>
          </p:nvSpPr>
          <p:spPr>
            <a:xfrm>
              <a:off x="3752275" y="3279375"/>
              <a:ext cx="62500" cy="31125"/>
            </a:xfrm>
            <a:custGeom>
              <a:avLst/>
              <a:gdLst/>
              <a:ahLst/>
              <a:cxnLst/>
              <a:rect l="l" t="t" r="r" b="b"/>
              <a:pathLst>
                <a:path w="2500" h="1245" extrusionOk="0">
                  <a:moveTo>
                    <a:pt x="2422" y="0"/>
                  </a:moveTo>
                  <a:lnTo>
                    <a:pt x="0" y="1062"/>
                  </a:lnTo>
                  <a:cubicBezTo>
                    <a:pt x="26" y="1122"/>
                    <a:pt x="51" y="1184"/>
                    <a:pt x="76" y="1245"/>
                  </a:cubicBezTo>
                  <a:lnTo>
                    <a:pt x="2499" y="240"/>
                  </a:lnTo>
                  <a:cubicBezTo>
                    <a:pt x="2473" y="160"/>
                    <a:pt x="2448" y="80"/>
                    <a:pt x="2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129"/>
            <p:cNvSpPr/>
            <p:nvPr/>
          </p:nvSpPr>
          <p:spPr>
            <a:xfrm>
              <a:off x="4347425" y="2503725"/>
              <a:ext cx="197500" cy="51325"/>
            </a:xfrm>
            <a:custGeom>
              <a:avLst/>
              <a:gdLst/>
              <a:ahLst/>
              <a:cxnLst/>
              <a:rect l="l" t="t" r="r" b="b"/>
              <a:pathLst>
                <a:path w="7900" h="2053" extrusionOk="0">
                  <a:moveTo>
                    <a:pt x="0" y="0"/>
                  </a:moveTo>
                  <a:lnTo>
                    <a:pt x="0" y="0"/>
                  </a:lnTo>
                  <a:cubicBezTo>
                    <a:pt x="2567" y="959"/>
                    <a:pt x="5226" y="1533"/>
                    <a:pt x="7899" y="2052"/>
                  </a:cubicBezTo>
                  <a:cubicBezTo>
                    <a:pt x="6627" y="1545"/>
                    <a:pt x="5356" y="1011"/>
                    <a:pt x="4037" y="681"/>
                  </a:cubicBezTo>
                  <a:cubicBezTo>
                    <a:pt x="2718" y="350"/>
                    <a:pt x="1348" y="21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29"/>
            <p:cNvSpPr/>
            <p:nvPr/>
          </p:nvSpPr>
          <p:spPr>
            <a:xfrm>
              <a:off x="3699850" y="2383725"/>
              <a:ext cx="162150" cy="13775"/>
            </a:xfrm>
            <a:custGeom>
              <a:avLst/>
              <a:gdLst/>
              <a:ahLst/>
              <a:cxnLst/>
              <a:rect l="l" t="t" r="r" b="b"/>
              <a:pathLst>
                <a:path w="6486" h="551" extrusionOk="0">
                  <a:moveTo>
                    <a:pt x="2015" y="1"/>
                  </a:moveTo>
                  <a:cubicBezTo>
                    <a:pt x="1358" y="1"/>
                    <a:pt x="688" y="48"/>
                    <a:pt x="0" y="160"/>
                  </a:cubicBezTo>
                  <a:lnTo>
                    <a:pt x="6485" y="550"/>
                  </a:lnTo>
                  <a:cubicBezTo>
                    <a:pt x="5018" y="258"/>
                    <a:pt x="3551" y="1"/>
                    <a:pt x="2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29"/>
            <p:cNvSpPr/>
            <p:nvPr/>
          </p:nvSpPr>
          <p:spPr>
            <a:xfrm>
              <a:off x="3734300" y="2364375"/>
              <a:ext cx="79200" cy="9625"/>
            </a:xfrm>
            <a:custGeom>
              <a:avLst/>
              <a:gdLst/>
              <a:ahLst/>
              <a:cxnLst/>
              <a:rect l="l" t="t" r="r" b="b"/>
              <a:pathLst>
                <a:path w="3168" h="385" extrusionOk="0">
                  <a:moveTo>
                    <a:pt x="11" y="1"/>
                  </a:moveTo>
                  <a:cubicBezTo>
                    <a:pt x="8" y="72"/>
                    <a:pt x="5" y="142"/>
                    <a:pt x="0" y="214"/>
                  </a:cubicBezTo>
                  <a:lnTo>
                    <a:pt x="3142" y="385"/>
                  </a:lnTo>
                  <a:cubicBezTo>
                    <a:pt x="3152" y="296"/>
                    <a:pt x="3159" y="208"/>
                    <a:pt x="3167" y="120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29"/>
            <p:cNvSpPr/>
            <p:nvPr/>
          </p:nvSpPr>
          <p:spPr>
            <a:xfrm>
              <a:off x="3991850" y="2407900"/>
              <a:ext cx="75125" cy="20650"/>
            </a:xfrm>
            <a:custGeom>
              <a:avLst/>
              <a:gdLst/>
              <a:ahLst/>
              <a:cxnLst/>
              <a:rect l="l" t="t" r="r" b="b"/>
              <a:pathLst>
                <a:path w="3005" h="826" extrusionOk="0">
                  <a:moveTo>
                    <a:pt x="43" y="0"/>
                  </a:moveTo>
                  <a:lnTo>
                    <a:pt x="0" y="195"/>
                  </a:lnTo>
                  <a:lnTo>
                    <a:pt x="2880" y="826"/>
                  </a:lnTo>
                  <a:cubicBezTo>
                    <a:pt x="2922" y="757"/>
                    <a:pt x="2964" y="687"/>
                    <a:pt x="3005" y="620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29"/>
            <p:cNvSpPr/>
            <p:nvPr/>
          </p:nvSpPr>
          <p:spPr>
            <a:xfrm>
              <a:off x="3598350" y="2384150"/>
              <a:ext cx="71300" cy="17925"/>
            </a:xfrm>
            <a:custGeom>
              <a:avLst/>
              <a:gdLst/>
              <a:ahLst/>
              <a:cxnLst/>
              <a:rect l="l" t="t" r="r" b="b"/>
              <a:pathLst>
                <a:path w="2852" h="717" extrusionOk="0">
                  <a:moveTo>
                    <a:pt x="2825" y="0"/>
                  </a:moveTo>
                  <a:lnTo>
                    <a:pt x="730" y="281"/>
                  </a:lnTo>
                  <a:lnTo>
                    <a:pt x="753" y="261"/>
                  </a:lnTo>
                  <a:lnTo>
                    <a:pt x="753" y="261"/>
                  </a:lnTo>
                  <a:lnTo>
                    <a:pt x="0" y="717"/>
                  </a:lnTo>
                  <a:lnTo>
                    <a:pt x="2852" y="193"/>
                  </a:lnTo>
                  <a:lnTo>
                    <a:pt x="28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29"/>
            <p:cNvSpPr/>
            <p:nvPr/>
          </p:nvSpPr>
          <p:spPr>
            <a:xfrm>
              <a:off x="4118500" y="2439600"/>
              <a:ext cx="71600" cy="24775"/>
            </a:xfrm>
            <a:custGeom>
              <a:avLst/>
              <a:gdLst/>
              <a:ahLst/>
              <a:cxnLst/>
              <a:rect l="l" t="t" r="r" b="b"/>
              <a:pathLst>
                <a:path w="2864" h="991" extrusionOk="0">
                  <a:moveTo>
                    <a:pt x="56" y="0"/>
                  </a:moveTo>
                  <a:cubicBezTo>
                    <a:pt x="38" y="68"/>
                    <a:pt x="19" y="136"/>
                    <a:pt x="1" y="204"/>
                  </a:cubicBezTo>
                  <a:lnTo>
                    <a:pt x="2804" y="990"/>
                  </a:lnTo>
                  <a:cubicBezTo>
                    <a:pt x="2825" y="918"/>
                    <a:pt x="2844" y="845"/>
                    <a:pt x="2863" y="774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29"/>
            <p:cNvSpPr/>
            <p:nvPr/>
          </p:nvSpPr>
          <p:spPr>
            <a:xfrm>
              <a:off x="3602775" y="2371475"/>
              <a:ext cx="56725" cy="19675"/>
            </a:xfrm>
            <a:custGeom>
              <a:avLst/>
              <a:gdLst/>
              <a:ahLst/>
              <a:cxnLst/>
              <a:rect l="l" t="t" r="r" b="b"/>
              <a:pathLst>
                <a:path w="2269" h="787" extrusionOk="0">
                  <a:moveTo>
                    <a:pt x="2227" y="1"/>
                  </a:moveTo>
                  <a:lnTo>
                    <a:pt x="0" y="539"/>
                  </a:lnTo>
                  <a:lnTo>
                    <a:pt x="576" y="768"/>
                  </a:lnTo>
                  <a:lnTo>
                    <a:pt x="554" y="787"/>
                  </a:lnTo>
                  <a:cubicBezTo>
                    <a:pt x="1126" y="572"/>
                    <a:pt x="1696" y="358"/>
                    <a:pt x="2268" y="144"/>
                  </a:cubicBezTo>
                  <a:cubicBezTo>
                    <a:pt x="2255" y="96"/>
                    <a:pt x="2241" y="48"/>
                    <a:pt x="2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29"/>
            <p:cNvSpPr/>
            <p:nvPr/>
          </p:nvSpPr>
          <p:spPr>
            <a:xfrm>
              <a:off x="4235275" y="2477925"/>
              <a:ext cx="52875" cy="16250"/>
            </a:xfrm>
            <a:custGeom>
              <a:avLst/>
              <a:gdLst/>
              <a:ahLst/>
              <a:cxnLst/>
              <a:rect l="l" t="t" r="r" b="b"/>
              <a:pathLst>
                <a:path w="2115" h="650" extrusionOk="0">
                  <a:moveTo>
                    <a:pt x="29" y="1"/>
                  </a:moveTo>
                  <a:lnTo>
                    <a:pt x="1" y="140"/>
                  </a:lnTo>
                  <a:lnTo>
                    <a:pt x="2065" y="649"/>
                  </a:lnTo>
                  <a:lnTo>
                    <a:pt x="2115" y="500"/>
                  </a:lnTo>
                  <a:lnTo>
                    <a:pt x="1818" y="259"/>
                  </a:lnTo>
                  <a:lnTo>
                    <a:pt x="1312" y="117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29"/>
            <p:cNvSpPr/>
            <p:nvPr/>
          </p:nvSpPr>
          <p:spPr>
            <a:xfrm>
              <a:off x="3519800" y="2399475"/>
              <a:ext cx="42875" cy="19125"/>
            </a:xfrm>
            <a:custGeom>
              <a:avLst/>
              <a:gdLst/>
              <a:ahLst/>
              <a:cxnLst/>
              <a:rect l="l" t="t" r="r" b="b"/>
              <a:pathLst>
                <a:path w="1715" h="765" extrusionOk="0">
                  <a:moveTo>
                    <a:pt x="1715" y="1"/>
                  </a:moveTo>
                  <a:lnTo>
                    <a:pt x="1715" y="1"/>
                  </a:lnTo>
                  <a:cubicBezTo>
                    <a:pt x="1033" y="48"/>
                    <a:pt x="396" y="160"/>
                    <a:pt x="0" y="764"/>
                  </a:cubicBezTo>
                  <a:lnTo>
                    <a:pt x="864" y="556"/>
                  </a:lnTo>
                  <a:lnTo>
                    <a:pt x="1109" y="410"/>
                  </a:lnTo>
                  <a:lnTo>
                    <a:pt x="17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29"/>
            <p:cNvSpPr/>
            <p:nvPr/>
          </p:nvSpPr>
          <p:spPr>
            <a:xfrm>
              <a:off x="3528025" y="2408575"/>
              <a:ext cx="28950" cy="16375"/>
            </a:xfrm>
            <a:custGeom>
              <a:avLst/>
              <a:gdLst/>
              <a:ahLst/>
              <a:cxnLst/>
              <a:rect l="l" t="t" r="r" b="b"/>
              <a:pathLst>
                <a:path w="1158" h="655" extrusionOk="0">
                  <a:moveTo>
                    <a:pt x="1158" y="0"/>
                  </a:moveTo>
                  <a:lnTo>
                    <a:pt x="780" y="46"/>
                  </a:lnTo>
                  <a:lnTo>
                    <a:pt x="535" y="192"/>
                  </a:lnTo>
                  <a:lnTo>
                    <a:pt x="1" y="655"/>
                  </a:lnTo>
                  <a:cubicBezTo>
                    <a:pt x="493" y="642"/>
                    <a:pt x="844" y="368"/>
                    <a:pt x="1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29"/>
            <p:cNvSpPr/>
            <p:nvPr/>
          </p:nvSpPr>
          <p:spPr>
            <a:xfrm>
              <a:off x="4268050" y="2476000"/>
              <a:ext cx="26750" cy="8400"/>
            </a:xfrm>
            <a:custGeom>
              <a:avLst/>
              <a:gdLst/>
              <a:ahLst/>
              <a:cxnLst/>
              <a:rect l="l" t="t" r="r" b="b"/>
              <a:pathLst>
                <a:path w="1070" h="336" extrusionOk="0">
                  <a:moveTo>
                    <a:pt x="365" y="0"/>
                  </a:moveTo>
                  <a:cubicBezTo>
                    <a:pt x="240" y="0"/>
                    <a:pt x="158" y="66"/>
                    <a:pt x="1" y="194"/>
                  </a:cubicBezTo>
                  <a:lnTo>
                    <a:pt x="507" y="336"/>
                  </a:lnTo>
                  <a:lnTo>
                    <a:pt x="1070" y="240"/>
                  </a:lnTo>
                  <a:cubicBezTo>
                    <a:pt x="685" y="78"/>
                    <a:pt x="49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29"/>
            <p:cNvSpPr/>
            <p:nvPr/>
          </p:nvSpPr>
          <p:spPr>
            <a:xfrm>
              <a:off x="3631675" y="3080450"/>
              <a:ext cx="125675" cy="27100"/>
            </a:xfrm>
            <a:custGeom>
              <a:avLst/>
              <a:gdLst/>
              <a:ahLst/>
              <a:cxnLst/>
              <a:rect l="l" t="t" r="r" b="b"/>
              <a:pathLst>
                <a:path w="5027" h="1084" extrusionOk="0">
                  <a:moveTo>
                    <a:pt x="5027" y="0"/>
                  </a:moveTo>
                  <a:cubicBezTo>
                    <a:pt x="3276" y="15"/>
                    <a:pt x="1603" y="387"/>
                    <a:pt x="0" y="1084"/>
                  </a:cubicBezTo>
                  <a:lnTo>
                    <a:pt x="50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29"/>
            <p:cNvSpPr/>
            <p:nvPr/>
          </p:nvSpPr>
          <p:spPr>
            <a:xfrm>
              <a:off x="2253600" y="2210300"/>
              <a:ext cx="29575" cy="39425"/>
            </a:xfrm>
            <a:custGeom>
              <a:avLst/>
              <a:gdLst/>
              <a:ahLst/>
              <a:cxnLst/>
              <a:rect l="l" t="t" r="r" b="b"/>
              <a:pathLst>
                <a:path w="1183" h="1577" extrusionOk="0">
                  <a:moveTo>
                    <a:pt x="973" y="0"/>
                  </a:moveTo>
                  <a:lnTo>
                    <a:pt x="0" y="1507"/>
                  </a:lnTo>
                  <a:cubicBezTo>
                    <a:pt x="28" y="1530"/>
                    <a:pt x="56" y="1553"/>
                    <a:pt x="83" y="1576"/>
                  </a:cubicBezTo>
                  <a:lnTo>
                    <a:pt x="1183" y="146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29"/>
            <p:cNvSpPr/>
            <p:nvPr/>
          </p:nvSpPr>
          <p:spPr>
            <a:xfrm>
              <a:off x="2264350" y="2225775"/>
              <a:ext cx="25925" cy="38850"/>
            </a:xfrm>
            <a:custGeom>
              <a:avLst/>
              <a:gdLst/>
              <a:ahLst/>
              <a:cxnLst/>
              <a:rect l="l" t="t" r="r" b="b"/>
              <a:pathLst>
                <a:path w="1037" h="1554" extrusionOk="0">
                  <a:moveTo>
                    <a:pt x="929" y="1"/>
                  </a:moveTo>
                  <a:lnTo>
                    <a:pt x="1" y="1473"/>
                  </a:lnTo>
                  <a:lnTo>
                    <a:pt x="100" y="1553"/>
                  </a:lnTo>
                  <a:cubicBezTo>
                    <a:pt x="412" y="1066"/>
                    <a:pt x="724" y="578"/>
                    <a:pt x="1037" y="91"/>
                  </a:cubicBezTo>
                  <a:lnTo>
                    <a:pt x="9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29"/>
            <p:cNvSpPr/>
            <p:nvPr/>
          </p:nvSpPr>
          <p:spPr>
            <a:xfrm>
              <a:off x="2240375" y="2262575"/>
              <a:ext cx="26500" cy="38050"/>
            </a:xfrm>
            <a:custGeom>
              <a:avLst/>
              <a:gdLst/>
              <a:ahLst/>
              <a:cxnLst/>
              <a:rect l="l" t="t" r="r" b="b"/>
              <a:pathLst>
                <a:path w="1060" h="1522" extrusionOk="0">
                  <a:moveTo>
                    <a:pt x="960" y="1"/>
                  </a:moveTo>
                  <a:lnTo>
                    <a:pt x="1" y="1452"/>
                  </a:lnTo>
                  <a:cubicBezTo>
                    <a:pt x="30" y="1475"/>
                    <a:pt x="60" y="1499"/>
                    <a:pt x="88" y="1521"/>
                  </a:cubicBezTo>
                  <a:lnTo>
                    <a:pt x="1059" y="81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29"/>
            <p:cNvSpPr/>
            <p:nvPr/>
          </p:nvSpPr>
          <p:spPr>
            <a:xfrm>
              <a:off x="2435375" y="1980125"/>
              <a:ext cx="20150" cy="36125"/>
            </a:xfrm>
            <a:custGeom>
              <a:avLst/>
              <a:gdLst/>
              <a:ahLst/>
              <a:cxnLst/>
              <a:rect l="l" t="t" r="r" b="b"/>
              <a:pathLst>
                <a:path w="806" h="1445" extrusionOk="0">
                  <a:moveTo>
                    <a:pt x="713" y="1"/>
                  </a:moveTo>
                  <a:cubicBezTo>
                    <a:pt x="314" y="392"/>
                    <a:pt x="50" y="857"/>
                    <a:pt x="0" y="1445"/>
                  </a:cubicBezTo>
                  <a:lnTo>
                    <a:pt x="806" y="80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29"/>
            <p:cNvSpPr/>
            <p:nvPr/>
          </p:nvSpPr>
          <p:spPr>
            <a:xfrm>
              <a:off x="2350225" y="2116250"/>
              <a:ext cx="24625" cy="29925"/>
            </a:xfrm>
            <a:custGeom>
              <a:avLst/>
              <a:gdLst/>
              <a:ahLst/>
              <a:cxnLst/>
              <a:rect l="l" t="t" r="r" b="b"/>
              <a:pathLst>
                <a:path w="985" h="1197" extrusionOk="0">
                  <a:moveTo>
                    <a:pt x="971" y="0"/>
                  </a:moveTo>
                  <a:cubicBezTo>
                    <a:pt x="955" y="26"/>
                    <a:pt x="939" y="51"/>
                    <a:pt x="923" y="77"/>
                  </a:cubicBezTo>
                  <a:lnTo>
                    <a:pt x="923" y="77"/>
                  </a:lnTo>
                  <a:lnTo>
                    <a:pt x="984" y="13"/>
                  </a:lnTo>
                  <a:lnTo>
                    <a:pt x="971" y="0"/>
                  </a:lnTo>
                  <a:close/>
                  <a:moveTo>
                    <a:pt x="923" y="77"/>
                  </a:moveTo>
                  <a:lnTo>
                    <a:pt x="0" y="1031"/>
                  </a:lnTo>
                  <a:lnTo>
                    <a:pt x="215" y="1196"/>
                  </a:lnTo>
                  <a:cubicBezTo>
                    <a:pt x="451" y="823"/>
                    <a:pt x="687" y="450"/>
                    <a:pt x="923" y="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29"/>
            <p:cNvSpPr/>
            <p:nvPr/>
          </p:nvSpPr>
          <p:spPr>
            <a:xfrm>
              <a:off x="2359125" y="2082125"/>
              <a:ext cx="23725" cy="28225"/>
            </a:xfrm>
            <a:custGeom>
              <a:avLst/>
              <a:gdLst/>
              <a:ahLst/>
              <a:cxnLst/>
              <a:rect l="l" t="t" r="r" b="b"/>
              <a:pathLst>
                <a:path w="949" h="1129" extrusionOk="0">
                  <a:moveTo>
                    <a:pt x="783" y="1"/>
                  </a:moveTo>
                  <a:lnTo>
                    <a:pt x="1" y="1013"/>
                  </a:lnTo>
                  <a:lnTo>
                    <a:pt x="154" y="1129"/>
                  </a:lnTo>
                  <a:lnTo>
                    <a:pt x="949" y="158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29"/>
            <p:cNvSpPr/>
            <p:nvPr/>
          </p:nvSpPr>
          <p:spPr>
            <a:xfrm>
              <a:off x="2287550" y="2198450"/>
              <a:ext cx="16725" cy="29625"/>
            </a:xfrm>
            <a:custGeom>
              <a:avLst/>
              <a:gdLst/>
              <a:ahLst/>
              <a:cxnLst/>
              <a:rect l="l" t="t" r="r" b="b"/>
              <a:pathLst>
                <a:path w="669" h="1185" extrusionOk="0">
                  <a:moveTo>
                    <a:pt x="633" y="1"/>
                  </a:moveTo>
                  <a:lnTo>
                    <a:pt x="0" y="1094"/>
                  </a:lnTo>
                  <a:cubicBezTo>
                    <a:pt x="36" y="1123"/>
                    <a:pt x="73" y="1154"/>
                    <a:pt x="109" y="1184"/>
                  </a:cubicBezTo>
                  <a:cubicBezTo>
                    <a:pt x="428" y="866"/>
                    <a:pt x="668" y="508"/>
                    <a:pt x="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29"/>
            <p:cNvSpPr/>
            <p:nvPr/>
          </p:nvSpPr>
          <p:spPr>
            <a:xfrm>
              <a:off x="2374475" y="2091075"/>
              <a:ext cx="18325" cy="25500"/>
            </a:xfrm>
            <a:custGeom>
              <a:avLst/>
              <a:gdLst/>
              <a:ahLst/>
              <a:cxnLst/>
              <a:rect l="l" t="t" r="r" b="b"/>
              <a:pathLst>
                <a:path w="733" h="1020" extrusionOk="0">
                  <a:moveTo>
                    <a:pt x="562" y="1"/>
                  </a:moveTo>
                  <a:lnTo>
                    <a:pt x="26" y="997"/>
                  </a:lnTo>
                  <a:lnTo>
                    <a:pt x="26" y="997"/>
                  </a:lnTo>
                  <a:cubicBezTo>
                    <a:pt x="446" y="826"/>
                    <a:pt x="603" y="475"/>
                    <a:pt x="732" y="106"/>
                  </a:cubicBezTo>
                  <a:lnTo>
                    <a:pt x="562" y="1"/>
                  </a:lnTo>
                  <a:close/>
                  <a:moveTo>
                    <a:pt x="26" y="997"/>
                  </a:moveTo>
                  <a:cubicBezTo>
                    <a:pt x="18" y="1001"/>
                    <a:pt x="9" y="1004"/>
                    <a:pt x="1" y="1007"/>
                  </a:cubicBezTo>
                  <a:cubicBezTo>
                    <a:pt x="1" y="1007"/>
                    <a:pt x="14" y="1020"/>
                    <a:pt x="14" y="1020"/>
                  </a:cubicBezTo>
                  <a:lnTo>
                    <a:pt x="26" y="9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29"/>
            <p:cNvSpPr/>
            <p:nvPr/>
          </p:nvSpPr>
          <p:spPr>
            <a:xfrm>
              <a:off x="2035250" y="2520175"/>
              <a:ext cx="14525" cy="23175"/>
            </a:xfrm>
            <a:custGeom>
              <a:avLst/>
              <a:gdLst/>
              <a:ahLst/>
              <a:cxnLst/>
              <a:rect l="l" t="t" r="r" b="b"/>
              <a:pathLst>
                <a:path w="581" h="927" extrusionOk="0">
                  <a:moveTo>
                    <a:pt x="374" y="0"/>
                  </a:moveTo>
                  <a:lnTo>
                    <a:pt x="0" y="883"/>
                  </a:lnTo>
                  <a:lnTo>
                    <a:pt x="54" y="926"/>
                  </a:lnTo>
                  <a:lnTo>
                    <a:pt x="580" y="101"/>
                  </a:lnTo>
                  <a:lnTo>
                    <a:pt x="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29"/>
            <p:cNvSpPr/>
            <p:nvPr/>
          </p:nvSpPr>
          <p:spPr>
            <a:xfrm>
              <a:off x="2068875" y="2479375"/>
              <a:ext cx="15250" cy="27775"/>
            </a:xfrm>
            <a:custGeom>
              <a:avLst/>
              <a:gdLst/>
              <a:ahLst/>
              <a:cxnLst/>
              <a:rect l="l" t="t" r="r" b="b"/>
              <a:pathLst>
                <a:path w="610" h="1111" extrusionOk="0">
                  <a:moveTo>
                    <a:pt x="566" y="0"/>
                  </a:moveTo>
                  <a:cubicBezTo>
                    <a:pt x="378" y="345"/>
                    <a:pt x="190" y="689"/>
                    <a:pt x="1" y="1033"/>
                  </a:cubicBezTo>
                  <a:lnTo>
                    <a:pt x="90" y="1110"/>
                  </a:lnTo>
                  <a:cubicBezTo>
                    <a:pt x="263" y="752"/>
                    <a:pt x="437" y="393"/>
                    <a:pt x="610" y="35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29"/>
            <p:cNvSpPr/>
            <p:nvPr/>
          </p:nvSpPr>
          <p:spPr>
            <a:xfrm>
              <a:off x="2097450" y="2459325"/>
              <a:ext cx="14550" cy="25725"/>
            </a:xfrm>
            <a:custGeom>
              <a:avLst/>
              <a:gdLst/>
              <a:ahLst/>
              <a:cxnLst/>
              <a:rect l="l" t="t" r="r" b="b"/>
              <a:pathLst>
                <a:path w="582" h="1029" extrusionOk="0">
                  <a:moveTo>
                    <a:pt x="462" y="1"/>
                  </a:moveTo>
                  <a:lnTo>
                    <a:pt x="0" y="946"/>
                  </a:lnTo>
                  <a:lnTo>
                    <a:pt x="103" y="1029"/>
                  </a:lnTo>
                  <a:cubicBezTo>
                    <a:pt x="368" y="748"/>
                    <a:pt x="581" y="448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29"/>
            <p:cNvSpPr/>
            <p:nvPr/>
          </p:nvSpPr>
          <p:spPr>
            <a:xfrm>
              <a:off x="2083000" y="2456325"/>
              <a:ext cx="15025" cy="23950"/>
            </a:xfrm>
            <a:custGeom>
              <a:avLst/>
              <a:gdLst/>
              <a:ahLst/>
              <a:cxnLst/>
              <a:rect l="l" t="t" r="r" b="b"/>
              <a:pathLst>
                <a:path w="601" h="958" extrusionOk="0">
                  <a:moveTo>
                    <a:pt x="399" y="1"/>
                  </a:moveTo>
                  <a:cubicBezTo>
                    <a:pt x="267" y="308"/>
                    <a:pt x="133" y="614"/>
                    <a:pt x="1" y="922"/>
                  </a:cubicBezTo>
                  <a:lnTo>
                    <a:pt x="45" y="957"/>
                  </a:lnTo>
                  <a:lnTo>
                    <a:pt x="601" y="10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29"/>
            <p:cNvSpPr/>
            <p:nvPr/>
          </p:nvSpPr>
          <p:spPr>
            <a:xfrm>
              <a:off x="2239075" y="2247975"/>
              <a:ext cx="16625" cy="22375"/>
            </a:xfrm>
            <a:custGeom>
              <a:avLst/>
              <a:gdLst/>
              <a:ahLst/>
              <a:cxnLst/>
              <a:rect l="l" t="t" r="r" b="b"/>
              <a:pathLst>
                <a:path w="665" h="895" extrusionOk="0">
                  <a:moveTo>
                    <a:pt x="580" y="0"/>
                  </a:moveTo>
                  <a:cubicBezTo>
                    <a:pt x="387" y="276"/>
                    <a:pt x="193" y="551"/>
                    <a:pt x="1" y="826"/>
                  </a:cubicBezTo>
                  <a:lnTo>
                    <a:pt x="81" y="895"/>
                  </a:lnTo>
                  <a:cubicBezTo>
                    <a:pt x="276" y="620"/>
                    <a:pt x="469" y="345"/>
                    <a:pt x="664" y="69"/>
                  </a:cubicBezTo>
                  <a:cubicBezTo>
                    <a:pt x="637" y="47"/>
                    <a:pt x="609" y="24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29"/>
            <p:cNvSpPr/>
            <p:nvPr/>
          </p:nvSpPr>
          <p:spPr>
            <a:xfrm>
              <a:off x="2315450" y="2129450"/>
              <a:ext cx="12175" cy="14300"/>
            </a:xfrm>
            <a:custGeom>
              <a:avLst/>
              <a:gdLst/>
              <a:ahLst/>
              <a:cxnLst/>
              <a:rect l="l" t="t" r="r" b="b"/>
              <a:pathLst>
                <a:path w="487" h="572" extrusionOk="0">
                  <a:moveTo>
                    <a:pt x="326" y="0"/>
                  </a:moveTo>
                  <a:cubicBezTo>
                    <a:pt x="217" y="162"/>
                    <a:pt x="109" y="323"/>
                    <a:pt x="1" y="485"/>
                  </a:cubicBezTo>
                  <a:lnTo>
                    <a:pt x="114" y="572"/>
                  </a:lnTo>
                  <a:lnTo>
                    <a:pt x="487" y="104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29"/>
            <p:cNvSpPr/>
            <p:nvPr/>
          </p:nvSpPr>
          <p:spPr>
            <a:xfrm>
              <a:off x="2470550" y="1987075"/>
              <a:ext cx="15575" cy="23800"/>
            </a:xfrm>
            <a:custGeom>
              <a:avLst/>
              <a:gdLst/>
              <a:ahLst/>
              <a:cxnLst/>
              <a:rect l="l" t="t" r="r" b="b"/>
              <a:pathLst>
                <a:path w="623" h="952" extrusionOk="0">
                  <a:moveTo>
                    <a:pt x="580" y="0"/>
                  </a:moveTo>
                  <a:lnTo>
                    <a:pt x="23" y="598"/>
                  </a:lnTo>
                  <a:cubicBezTo>
                    <a:pt x="15" y="716"/>
                    <a:pt x="8" y="834"/>
                    <a:pt x="1" y="952"/>
                  </a:cubicBezTo>
                  <a:cubicBezTo>
                    <a:pt x="346" y="727"/>
                    <a:pt x="623" y="462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29"/>
            <p:cNvSpPr/>
            <p:nvPr/>
          </p:nvSpPr>
          <p:spPr>
            <a:xfrm>
              <a:off x="2453175" y="1959000"/>
              <a:ext cx="16525" cy="23150"/>
            </a:xfrm>
            <a:custGeom>
              <a:avLst/>
              <a:gdLst/>
              <a:ahLst/>
              <a:cxnLst/>
              <a:rect l="l" t="t" r="r" b="b"/>
              <a:pathLst>
                <a:path w="661" h="926" extrusionOk="0">
                  <a:moveTo>
                    <a:pt x="559" y="0"/>
                  </a:moveTo>
                  <a:lnTo>
                    <a:pt x="1" y="846"/>
                  </a:lnTo>
                  <a:lnTo>
                    <a:pt x="94" y="925"/>
                  </a:lnTo>
                  <a:lnTo>
                    <a:pt x="661" y="84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29"/>
            <p:cNvSpPr/>
            <p:nvPr/>
          </p:nvSpPr>
          <p:spPr>
            <a:xfrm>
              <a:off x="2483750" y="1948050"/>
              <a:ext cx="14675" cy="22400"/>
            </a:xfrm>
            <a:custGeom>
              <a:avLst/>
              <a:gdLst/>
              <a:ahLst/>
              <a:cxnLst/>
              <a:rect l="l" t="t" r="r" b="b"/>
              <a:pathLst>
                <a:path w="587" h="896" extrusionOk="0">
                  <a:moveTo>
                    <a:pt x="586" y="1"/>
                  </a:moveTo>
                  <a:cubicBezTo>
                    <a:pt x="390" y="299"/>
                    <a:pt x="195" y="598"/>
                    <a:pt x="1" y="895"/>
                  </a:cubicBezTo>
                  <a:cubicBezTo>
                    <a:pt x="195" y="598"/>
                    <a:pt x="391" y="299"/>
                    <a:pt x="5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29"/>
            <p:cNvSpPr/>
            <p:nvPr/>
          </p:nvSpPr>
          <p:spPr>
            <a:xfrm>
              <a:off x="2211325" y="2289500"/>
              <a:ext cx="15525" cy="22350"/>
            </a:xfrm>
            <a:custGeom>
              <a:avLst/>
              <a:gdLst/>
              <a:ahLst/>
              <a:cxnLst/>
              <a:rect l="l" t="t" r="r" b="b"/>
              <a:pathLst>
                <a:path w="621" h="894" extrusionOk="0">
                  <a:moveTo>
                    <a:pt x="536" y="1"/>
                  </a:moveTo>
                  <a:cubicBezTo>
                    <a:pt x="358" y="288"/>
                    <a:pt x="179" y="575"/>
                    <a:pt x="1" y="861"/>
                  </a:cubicBezTo>
                  <a:lnTo>
                    <a:pt x="39" y="894"/>
                  </a:lnTo>
                  <a:lnTo>
                    <a:pt x="620" y="66"/>
                  </a:lnTo>
                  <a:lnTo>
                    <a:pt x="5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29"/>
            <p:cNvSpPr/>
            <p:nvPr/>
          </p:nvSpPr>
          <p:spPr>
            <a:xfrm>
              <a:off x="2224725" y="2268600"/>
              <a:ext cx="16425" cy="22575"/>
            </a:xfrm>
            <a:custGeom>
              <a:avLst/>
              <a:gdLst/>
              <a:ahLst/>
              <a:cxnLst/>
              <a:rect l="l" t="t" r="r" b="b"/>
              <a:pathLst>
                <a:path w="657" h="903" extrusionOk="0">
                  <a:moveTo>
                    <a:pt x="575" y="1"/>
                  </a:moveTo>
                  <a:lnTo>
                    <a:pt x="0" y="837"/>
                  </a:lnTo>
                  <a:lnTo>
                    <a:pt x="84" y="902"/>
                  </a:lnTo>
                  <a:lnTo>
                    <a:pt x="656" y="70"/>
                  </a:lnTo>
                  <a:lnTo>
                    <a:pt x="5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29"/>
            <p:cNvSpPr/>
            <p:nvPr/>
          </p:nvSpPr>
          <p:spPr>
            <a:xfrm>
              <a:off x="2198300" y="2311050"/>
              <a:ext cx="14050" cy="19700"/>
            </a:xfrm>
            <a:custGeom>
              <a:avLst/>
              <a:gdLst/>
              <a:ahLst/>
              <a:cxnLst/>
              <a:rect l="l" t="t" r="r" b="b"/>
              <a:pathLst>
                <a:path w="562" h="788" extrusionOk="0">
                  <a:moveTo>
                    <a:pt x="523" y="0"/>
                  </a:moveTo>
                  <a:cubicBezTo>
                    <a:pt x="349" y="224"/>
                    <a:pt x="174" y="449"/>
                    <a:pt x="1" y="674"/>
                  </a:cubicBezTo>
                  <a:lnTo>
                    <a:pt x="196" y="787"/>
                  </a:lnTo>
                  <a:lnTo>
                    <a:pt x="561" y="32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29"/>
            <p:cNvSpPr/>
            <p:nvPr/>
          </p:nvSpPr>
          <p:spPr>
            <a:xfrm>
              <a:off x="4806550" y="2206425"/>
              <a:ext cx="19700" cy="78550"/>
            </a:xfrm>
            <a:custGeom>
              <a:avLst/>
              <a:gdLst/>
              <a:ahLst/>
              <a:cxnLst/>
              <a:rect l="l" t="t" r="r" b="b"/>
              <a:pathLst>
                <a:path w="788" h="3142" extrusionOk="0">
                  <a:moveTo>
                    <a:pt x="576" y="0"/>
                  </a:moveTo>
                  <a:lnTo>
                    <a:pt x="1" y="3028"/>
                  </a:lnTo>
                  <a:lnTo>
                    <a:pt x="204" y="3141"/>
                  </a:lnTo>
                  <a:lnTo>
                    <a:pt x="788" y="40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29"/>
            <p:cNvSpPr/>
            <p:nvPr/>
          </p:nvSpPr>
          <p:spPr>
            <a:xfrm>
              <a:off x="4843250" y="2037750"/>
              <a:ext cx="19550" cy="71150"/>
            </a:xfrm>
            <a:custGeom>
              <a:avLst/>
              <a:gdLst/>
              <a:ahLst/>
              <a:cxnLst/>
              <a:rect l="l" t="t" r="r" b="b"/>
              <a:pathLst>
                <a:path w="782" h="2846" extrusionOk="0">
                  <a:moveTo>
                    <a:pt x="561" y="0"/>
                  </a:moveTo>
                  <a:cubicBezTo>
                    <a:pt x="374" y="929"/>
                    <a:pt x="187" y="1859"/>
                    <a:pt x="1" y="2787"/>
                  </a:cubicBezTo>
                  <a:lnTo>
                    <a:pt x="241" y="2846"/>
                  </a:lnTo>
                  <a:cubicBezTo>
                    <a:pt x="421" y="1911"/>
                    <a:pt x="602" y="976"/>
                    <a:pt x="782" y="42"/>
                  </a:cubicBezTo>
                  <a:lnTo>
                    <a:pt x="5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29"/>
            <p:cNvSpPr/>
            <p:nvPr/>
          </p:nvSpPr>
          <p:spPr>
            <a:xfrm>
              <a:off x="4863300" y="2061725"/>
              <a:ext cx="10300" cy="34975"/>
            </a:xfrm>
            <a:custGeom>
              <a:avLst/>
              <a:gdLst/>
              <a:ahLst/>
              <a:cxnLst/>
              <a:rect l="l" t="t" r="r" b="b"/>
              <a:pathLst>
                <a:path w="412" h="1399" extrusionOk="0">
                  <a:moveTo>
                    <a:pt x="197" y="0"/>
                  </a:moveTo>
                  <a:lnTo>
                    <a:pt x="0" y="1373"/>
                  </a:lnTo>
                  <a:lnTo>
                    <a:pt x="194" y="1399"/>
                  </a:lnTo>
                  <a:cubicBezTo>
                    <a:pt x="266" y="935"/>
                    <a:pt x="339" y="471"/>
                    <a:pt x="411" y="8"/>
                  </a:cubicBezTo>
                  <a:lnTo>
                    <a:pt x="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29"/>
            <p:cNvSpPr/>
            <p:nvPr/>
          </p:nvSpPr>
          <p:spPr>
            <a:xfrm>
              <a:off x="4826275" y="2236025"/>
              <a:ext cx="10100" cy="29950"/>
            </a:xfrm>
            <a:custGeom>
              <a:avLst/>
              <a:gdLst/>
              <a:ahLst/>
              <a:cxnLst/>
              <a:rect l="l" t="t" r="r" b="b"/>
              <a:pathLst>
                <a:path w="404" h="1198" extrusionOk="0">
                  <a:moveTo>
                    <a:pt x="221" y="0"/>
                  </a:moveTo>
                  <a:lnTo>
                    <a:pt x="0" y="1136"/>
                  </a:lnTo>
                  <a:lnTo>
                    <a:pt x="197" y="1197"/>
                  </a:lnTo>
                  <a:lnTo>
                    <a:pt x="403" y="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29"/>
            <p:cNvSpPr/>
            <p:nvPr/>
          </p:nvSpPr>
          <p:spPr>
            <a:xfrm>
              <a:off x="5099175" y="2135925"/>
              <a:ext cx="16500" cy="35675"/>
            </a:xfrm>
            <a:custGeom>
              <a:avLst/>
              <a:gdLst/>
              <a:ahLst/>
              <a:cxnLst/>
              <a:rect l="l" t="t" r="r" b="b"/>
              <a:pathLst>
                <a:path w="660" h="1427" extrusionOk="0">
                  <a:moveTo>
                    <a:pt x="365" y="0"/>
                  </a:moveTo>
                  <a:lnTo>
                    <a:pt x="0" y="1384"/>
                  </a:lnTo>
                  <a:lnTo>
                    <a:pt x="134" y="1426"/>
                  </a:lnTo>
                  <a:cubicBezTo>
                    <a:pt x="309" y="1050"/>
                    <a:pt x="484" y="674"/>
                    <a:pt x="659" y="297"/>
                  </a:cubicBezTo>
                  <a:lnTo>
                    <a:pt x="659" y="297"/>
                  </a:lnTo>
                  <a:lnTo>
                    <a:pt x="641" y="325"/>
                  </a:lnTo>
                  <a:cubicBezTo>
                    <a:pt x="581" y="255"/>
                    <a:pt x="521" y="184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29"/>
            <p:cNvSpPr/>
            <p:nvPr/>
          </p:nvSpPr>
          <p:spPr>
            <a:xfrm>
              <a:off x="5124825" y="2032250"/>
              <a:ext cx="4150" cy="16050"/>
            </a:xfrm>
            <a:custGeom>
              <a:avLst/>
              <a:gdLst/>
              <a:ahLst/>
              <a:cxnLst/>
              <a:rect l="l" t="t" r="r" b="b"/>
              <a:pathLst>
                <a:path w="166" h="642" extrusionOk="0">
                  <a:moveTo>
                    <a:pt x="136" y="1"/>
                  </a:moveTo>
                  <a:lnTo>
                    <a:pt x="13" y="4"/>
                  </a:lnTo>
                  <a:lnTo>
                    <a:pt x="0" y="642"/>
                  </a:lnTo>
                  <a:lnTo>
                    <a:pt x="0" y="642"/>
                  </a:lnTo>
                  <a:lnTo>
                    <a:pt x="165" y="618"/>
                  </a:lnTo>
                  <a:cubicBezTo>
                    <a:pt x="155" y="412"/>
                    <a:pt x="146" y="206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29"/>
            <p:cNvSpPr/>
            <p:nvPr/>
          </p:nvSpPr>
          <p:spPr>
            <a:xfrm>
              <a:off x="3261825" y="3141125"/>
              <a:ext cx="13800" cy="67325"/>
            </a:xfrm>
            <a:custGeom>
              <a:avLst/>
              <a:gdLst/>
              <a:ahLst/>
              <a:cxnLst/>
              <a:rect l="l" t="t" r="r" b="b"/>
              <a:pathLst>
                <a:path w="552" h="2693" extrusionOk="0">
                  <a:moveTo>
                    <a:pt x="335" y="1"/>
                  </a:moveTo>
                  <a:lnTo>
                    <a:pt x="1" y="2629"/>
                  </a:lnTo>
                  <a:lnTo>
                    <a:pt x="255" y="2693"/>
                  </a:lnTo>
                  <a:cubicBezTo>
                    <a:pt x="353" y="1804"/>
                    <a:pt x="453" y="915"/>
                    <a:pt x="551" y="26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29"/>
            <p:cNvSpPr/>
            <p:nvPr/>
          </p:nvSpPr>
          <p:spPr>
            <a:xfrm>
              <a:off x="3300275" y="2934600"/>
              <a:ext cx="20550" cy="44625"/>
            </a:xfrm>
            <a:custGeom>
              <a:avLst/>
              <a:gdLst/>
              <a:ahLst/>
              <a:cxnLst/>
              <a:rect l="l" t="t" r="r" b="b"/>
              <a:pathLst>
                <a:path w="822" h="1785" extrusionOk="0">
                  <a:moveTo>
                    <a:pt x="822" y="0"/>
                  </a:moveTo>
                  <a:lnTo>
                    <a:pt x="822" y="0"/>
                  </a:lnTo>
                  <a:cubicBezTo>
                    <a:pt x="326" y="502"/>
                    <a:pt x="1" y="1069"/>
                    <a:pt x="44" y="1785"/>
                  </a:cubicBezTo>
                  <a:lnTo>
                    <a:pt x="8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29"/>
            <p:cNvSpPr/>
            <p:nvPr/>
          </p:nvSpPr>
          <p:spPr>
            <a:xfrm>
              <a:off x="3317350" y="2947125"/>
              <a:ext cx="19750" cy="36850"/>
            </a:xfrm>
            <a:custGeom>
              <a:avLst/>
              <a:gdLst/>
              <a:ahLst/>
              <a:cxnLst/>
              <a:rect l="l" t="t" r="r" b="b"/>
              <a:pathLst>
                <a:path w="790" h="1474" extrusionOk="0">
                  <a:moveTo>
                    <a:pt x="578" y="1"/>
                  </a:moveTo>
                  <a:cubicBezTo>
                    <a:pt x="386" y="467"/>
                    <a:pt x="192" y="934"/>
                    <a:pt x="1" y="1400"/>
                  </a:cubicBezTo>
                  <a:lnTo>
                    <a:pt x="181" y="1474"/>
                  </a:lnTo>
                  <a:cubicBezTo>
                    <a:pt x="383" y="1011"/>
                    <a:pt x="586" y="548"/>
                    <a:pt x="790" y="84"/>
                  </a:cubicBezTo>
                  <a:lnTo>
                    <a:pt x="5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29"/>
            <p:cNvSpPr/>
            <p:nvPr/>
          </p:nvSpPr>
          <p:spPr>
            <a:xfrm>
              <a:off x="3250925" y="3168950"/>
              <a:ext cx="5050" cy="27925"/>
            </a:xfrm>
            <a:custGeom>
              <a:avLst/>
              <a:gdLst/>
              <a:ahLst/>
              <a:cxnLst/>
              <a:rect l="l" t="t" r="r" b="b"/>
              <a:pathLst>
                <a:path w="202" h="1117" extrusionOk="0">
                  <a:moveTo>
                    <a:pt x="147" y="1"/>
                  </a:moveTo>
                  <a:lnTo>
                    <a:pt x="29" y="2"/>
                  </a:lnTo>
                  <a:cubicBezTo>
                    <a:pt x="20" y="350"/>
                    <a:pt x="10" y="697"/>
                    <a:pt x="1" y="1045"/>
                  </a:cubicBezTo>
                  <a:lnTo>
                    <a:pt x="201" y="1116"/>
                  </a:lnTo>
                  <a:cubicBezTo>
                    <a:pt x="183" y="745"/>
                    <a:pt x="165" y="372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29"/>
            <p:cNvSpPr/>
            <p:nvPr/>
          </p:nvSpPr>
          <p:spPr>
            <a:xfrm>
              <a:off x="3340650" y="2917325"/>
              <a:ext cx="10975" cy="16600"/>
            </a:xfrm>
            <a:custGeom>
              <a:avLst/>
              <a:gdLst/>
              <a:ahLst/>
              <a:cxnLst/>
              <a:rect l="l" t="t" r="r" b="b"/>
              <a:pathLst>
                <a:path w="439" h="664" extrusionOk="0">
                  <a:moveTo>
                    <a:pt x="304" y="0"/>
                  </a:moveTo>
                  <a:lnTo>
                    <a:pt x="0" y="594"/>
                  </a:lnTo>
                  <a:lnTo>
                    <a:pt x="139" y="664"/>
                  </a:lnTo>
                  <a:cubicBezTo>
                    <a:pt x="239" y="465"/>
                    <a:pt x="339" y="266"/>
                    <a:pt x="439" y="68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29"/>
            <p:cNvSpPr/>
            <p:nvPr/>
          </p:nvSpPr>
          <p:spPr>
            <a:xfrm>
              <a:off x="4098600" y="2391550"/>
              <a:ext cx="45125" cy="15325"/>
            </a:xfrm>
            <a:custGeom>
              <a:avLst/>
              <a:gdLst/>
              <a:ahLst/>
              <a:cxnLst/>
              <a:rect l="l" t="t" r="r" b="b"/>
              <a:pathLst>
                <a:path w="1805" h="613" extrusionOk="0">
                  <a:moveTo>
                    <a:pt x="36" y="1"/>
                  </a:moveTo>
                  <a:lnTo>
                    <a:pt x="1" y="184"/>
                  </a:lnTo>
                  <a:lnTo>
                    <a:pt x="1786" y="612"/>
                  </a:lnTo>
                  <a:lnTo>
                    <a:pt x="1804" y="389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29"/>
            <p:cNvSpPr/>
            <p:nvPr/>
          </p:nvSpPr>
          <p:spPr>
            <a:xfrm>
              <a:off x="4344575" y="2960825"/>
              <a:ext cx="76975" cy="37350"/>
            </a:xfrm>
            <a:custGeom>
              <a:avLst/>
              <a:gdLst/>
              <a:ahLst/>
              <a:cxnLst/>
              <a:rect l="l" t="t" r="r" b="b"/>
              <a:pathLst>
                <a:path w="3079" h="1494" extrusionOk="0">
                  <a:moveTo>
                    <a:pt x="2986" y="1"/>
                  </a:moveTo>
                  <a:lnTo>
                    <a:pt x="1" y="1258"/>
                  </a:lnTo>
                  <a:cubicBezTo>
                    <a:pt x="28" y="1336"/>
                    <a:pt x="56" y="1415"/>
                    <a:pt x="85" y="1493"/>
                  </a:cubicBezTo>
                  <a:lnTo>
                    <a:pt x="3079" y="219"/>
                  </a:lnTo>
                  <a:lnTo>
                    <a:pt x="29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29"/>
            <p:cNvSpPr/>
            <p:nvPr/>
          </p:nvSpPr>
          <p:spPr>
            <a:xfrm>
              <a:off x="4133675" y="3075800"/>
              <a:ext cx="38925" cy="16500"/>
            </a:xfrm>
            <a:custGeom>
              <a:avLst/>
              <a:gdLst/>
              <a:ahLst/>
              <a:cxnLst/>
              <a:rect l="l" t="t" r="r" b="b"/>
              <a:pathLst>
                <a:path w="1557" h="660" extrusionOk="0">
                  <a:moveTo>
                    <a:pt x="1034" y="1"/>
                  </a:moveTo>
                  <a:cubicBezTo>
                    <a:pt x="642" y="1"/>
                    <a:pt x="330" y="218"/>
                    <a:pt x="1" y="409"/>
                  </a:cubicBezTo>
                  <a:cubicBezTo>
                    <a:pt x="210" y="590"/>
                    <a:pt x="394" y="660"/>
                    <a:pt x="564" y="660"/>
                  </a:cubicBezTo>
                  <a:cubicBezTo>
                    <a:pt x="912" y="660"/>
                    <a:pt x="1206" y="368"/>
                    <a:pt x="1557" y="124"/>
                  </a:cubicBezTo>
                  <a:cubicBezTo>
                    <a:pt x="1365" y="36"/>
                    <a:pt x="1193" y="1"/>
                    <a:pt x="10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29"/>
            <p:cNvSpPr/>
            <p:nvPr/>
          </p:nvSpPr>
          <p:spPr>
            <a:xfrm>
              <a:off x="4538425" y="2886975"/>
              <a:ext cx="51000" cy="25425"/>
            </a:xfrm>
            <a:custGeom>
              <a:avLst/>
              <a:gdLst/>
              <a:ahLst/>
              <a:cxnLst/>
              <a:rect l="l" t="t" r="r" b="b"/>
              <a:pathLst>
                <a:path w="2040" h="1017" extrusionOk="0">
                  <a:moveTo>
                    <a:pt x="1923" y="0"/>
                  </a:moveTo>
                  <a:lnTo>
                    <a:pt x="0" y="830"/>
                  </a:lnTo>
                  <a:lnTo>
                    <a:pt x="79" y="1016"/>
                  </a:lnTo>
                  <a:lnTo>
                    <a:pt x="2040" y="226"/>
                  </a:lnTo>
                  <a:cubicBezTo>
                    <a:pt x="2001" y="151"/>
                    <a:pt x="1963" y="75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29"/>
            <p:cNvSpPr/>
            <p:nvPr/>
          </p:nvSpPr>
          <p:spPr>
            <a:xfrm>
              <a:off x="3902550" y="2812525"/>
              <a:ext cx="50875" cy="24075"/>
            </a:xfrm>
            <a:custGeom>
              <a:avLst/>
              <a:gdLst/>
              <a:ahLst/>
              <a:cxnLst/>
              <a:rect l="l" t="t" r="r" b="b"/>
              <a:pathLst>
                <a:path w="2035" h="963" extrusionOk="0">
                  <a:moveTo>
                    <a:pt x="1960" y="0"/>
                  </a:moveTo>
                  <a:lnTo>
                    <a:pt x="1" y="766"/>
                  </a:lnTo>
                  <a:cubicBezTo>
                    <a:pt x="33" y="831"/>
                    <a:pt x="65" y="897"/>
                    <a:pt x="98" y="963"/>
                  </a:cubicBezTo>
                  <a:lnTo>
                    <a:pt x="2035" y="187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29"/>
            <p:cNvSpPr/>
            <p:nvPr/>
          </p:nvSpPr>
          <p:spPr>
            <a:xfrm>
              <a:off x="3991800" y="2728300"/>
              <a:ext cx="33400" cy="28250"/>
            </a:xfrm>
            <a:custGeom>
              <a:avLst/>
              <a:gdLst/>
              <a:ahLst/>
              <a:cxnLst/>
              <a:rect l="l" t="t" r="r" b="b"/>
              <a:pathLst>
                <a:path w="1336" h="1130" extrusionOk="0">
                  <a:moveTo>
                    <a:pt x="1249" y="0"/>
                  </a:moveTo>
                  <a:lnTo>
                    <a:pt x="0" y="949"/>
                  </a:lnTo>
                  <a:cubicBezTo>
                    <a:pt x="52" y="1009"/>
                    <a:pt x="105" y="1069"/>
                    <a:pt x="158" y="1129"/>
                  </a:cubicBezTo>
                  <a:lnTo>
                    <a:pt x="1335" y="8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29"/>
            <p:cNvSpPr/>
            <p:nvPr/>
          </p:nvSpPr>
          <p:spPr>
            <a:xfrm>
              <a:off x="3963825" y="2740725"/>
              <a:ext cx="21500" cy="17700"/>
            </a:xfrm>
            <a:custGeom>
              <a:avLst/>
              <a:gdLst/>
              <a:ahLst/>
              <a:cxnLst/>
              <a:rect l="l" t="t" r="r" b="b"/>
              <a:pathLst>
                <a:path w="860" h="708" extrusionOk="0">
                  <a:moveTo>
                    <a:pt x="783" y="1"/>
                  </a:moveTo>
                  <a:lnTo>
                    <a:pt x="0" y="640"/>
                  </a:lnTo>
                  <a:lnTo>
                    <a:pt x="66" y="707"/>
                  </a:lnTo>
                  <a:cubicBezTo>
                    <a:pt x="331" y="498"/>
                    <a:pt x="595" y="287"/>
                    <a:pt x="860" y="76"/>
                  </a:cubicBezTo>
                  <a:lnTo>
                    <a:pt x="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29"/>
            <p:cNvSpPr/>
            <p:nvPr/>
          </p:nvSpPr>
          <p:spPr>
            <a:xfrm>
              <a:off x="3947200" y="2756725"/>
              <a:ext cx="18300" cy="17375"/>
            </a:xfrm>
            <a:custGeom>
              <a:avLst/>
              <a:gdLst/>
              <a:ahLst/>
              <a:cxnLst/>
              <a:rect l="l" t="t" r="r" b="b"/>
              <a:pathLst>
                <a:path w="732" h="695" extrusionOk="0">
                  <a:moveTo>
                    <a:pt x="667" y="0"/>
                  </a:moveTo>
                  <a:lnTo>
                    <a:pt x="1" y="538"/>
                  </a:lnTo>
                  <a:lnTo>
                    <a:pt x="142" y="694"/>
                  </a:lnTo>
                  <a:lnTo>
                    <a:pt x="731" y="67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29"/>
            <p:cNvSpPr/>
            <p:nvPr/>
          </p:nvSpPr>
          <p:spPr>
            <a:xfrm>
              <a:off x="4014300" y="2774525"/>
              <a:ext cx="18275" cy="12050"/>
            </a:xfrm>
            <a:custGeom>
              <a:avLst/>
              <a:gdLst/>
              <a:ahLst/>
              <a:cxnLst/>
              <a:rect l="l" t="t" r="r" b="b"/>
              <a:pathLst>
                <a:path w="731" h="482" extrusionOk="0">
                  <a:moveTo>
                    <a:pt x="655" y="1"/>
                  </a:moveTo>
                  <a:lnTo>
                    <a:pt x="0" y="326"/>
                  </a:lnTo>
                  <a:lnTo>
                    <a:pt x="132" y="482"/>
                  </a:lnTo>
                  <a:lnTo>
                    <a:pt x="731" y="132"/>
                  </a:lnTo>
                  <a:cubicBezTo>
                    <a:pt x="706" y="88"/>
                    <a:pt x="681" y="45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29"/>
            <p:cNvSpPr/>
            <p:nvPr/>
          </p:nvSpPr>
          <p:spPr>
            <a:xfrm>
              <a:off x="3930300" y="2717700"/>
              <a:ext cx="18050" cy="16125"/>
            </a:xfrm>
            <a:custGeom>
              <a:avLst/>
              <a:gdLst/>
              <a:ahLst/>
              <a:cxnLst/>
              <a:rect l="l" t="t" r="r" b="b"/>
              <a:pathLst>
                <a:path w="722" h="645" extrusionOk="0">
                  <a:moveTo>
                    <a:pt x="680" y="1"/>
                  </a:moveTo>
                  <a:lnTo>
                    <a:pt x="1" y="478"/>
                  </a:lnTo>
                  <a:lnTo>
                    <a:pt x="142" y="644"/>
                  </a:lnTo>
                  <a:lnTo>
                    <a:pt x="722" y="42"/>
                  </a:lnTo>
                  <a:lnTo>
                    <a:pt x="6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29"/>
            <p:cNvSpPr/>
            <p:nvPr/>
          </p:nvSpPr>
          <p:spPr>
            <a:xfrm>
              <a:off x="3969550" y="2715700"/>
              <a:ext cx="19850" cy="16925"/>
            </a:xfrm>
            <a:custGeom>
              <a:avLst/>
              <a:gdLst/>
              <a:ahLst/>
              <a:cxnLst/>
              <a:rect l="l" t="t" r="r" b="b"/>
              <a:pathLst>
                <a:path w="794" h="677" extrusionOk="0">
                  <a:moveTo>
                    <a:pt x="725" y="0"/>
                  </a:moveTo>
                  <a:lnTo>
                    <a:pt x="0" y="494"/>
                  </a:lnTo>
                  <a:lnTo>
                    <a:pt x="146" y="677"/>
                  </a:lnTo>
                  <a:lnTo>
                    <a:pt x="794" y="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29"/>
            <p:cNvSpPr/>
            <p:nvPr/>
          </p:nvSpPr>
          <p:spPr>
            <a:xfrm>
              <a:off x="4081300" y="2778925"/>
              <a:ext cx="43425" cy="24300"/>
            </a:xfrm>
            <a:custGeom>
              <a:avLst/>
              <a:gdLst/>
              <a:ahLst/>
              <a:cxnLst/>
              <a:rect l="l" t="t" r="r" b="b"/>
              <a:pathLst>
                <a:path w="1737" h="972" extrusionOk="0">
                  <a:moveTo>
                    <a:pt x="1660" y="0"/>
                  </a:moveTo>
                  <a:lnTo>
                    <a:pt x="1" y="795"/>
                  </a:lnTo>
                  <a:lnTo>
                    <a:pt x="81" y="972"/>
                  </a:lnTo>
                  <a:lnTo>
                    <a:pt x="1737" y="219"/>
                  </a:lnTo>
                  <a:lnTo>
                    <a:pt x="16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29"/>
            <p:cNvSpPr/>
            <p:nvPr/>
          </p:nvSpPr>
          <p:spPr>
            <a:xfrm>
              <a:off x="4071175" y="2775575"/>
              <a:ext cx="28475" cy="18450"/>
            </a:xfrm>
            <a:custGeom>
              <a:avLst/>
              <a:gdLst/>
              <a:ahLst/>
              <a:cxnLst/>
              <a:rect l="l" t="t" r="r" b="b"/>
              <a:pathLst>
                <a:path w="1139" h="738" extrusionOk="0">
                  <a:moveTo>
                    <a:pt x="1038" y="0"/>
                  </a:moveTo>
                  <a:lnTo>
                    <a:pt x="0" y="550"/>
                  </a:lnTo>
                  <a:cubicBezTo>
                    <a:pt x="33" y="612"/>
                    <a:pt x="67" y="675"/>
                    <a:pt x="100" y="738"/>
                  </a:cubicBezTo>
                  <a:lnTo>
                    <a:pt x="1138" y="192"/>
                  </a:lnTo>
                  <a:cubicBezTo>
                    <a:pt x="1104" y="128"/>
                    <a:pt x="1070" y="65"/>
                    <a:pt x="10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29"/>
            <p:cNvSpPr/>
            <p:nvPr/>
          </p:nvSpPr>
          <p:spPr>
            <a:xfrm>
              <a:off x="3285225" y="2680075"/>
              <a:ext cx="22125" cy="12950"/>
            </a:xfrm>
            <a:custGeom>
              <a:avLst/>
              <a:gdLst/>
              <a:ahLst/>
              <a:cxnLst/>
              <a:rect l="l" t="t" r="r" b="b"/>
              <a:pathLst>
                <a:path w="885" h="518" extrusionOk="0">
                  <a:moveTo>
                    <a:pt x="73" y="1"/>
                  </a:moveTo>
                  <a:lnTo>
                    <a:pt x="0" y="174"/>
                  </a:lnTo>
                  <a:lnTo>
                    <a:pt x="784" y="517"/>
                  </a:lnTo>
                  <a:lnTo>
                    <a:pt x="885" y="341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29"/>
            <p:cNvSpPr/>
            <p:nvPr/>
          </p:nvSpPr>
          <p:spPr>
            <a:xfrm>
              <a:off x="2486925" y="1957675"/>
              <a:ext cx="22100" cy="26925"/>
            </a:xfrm>
            <a:custGeom>
              <a:avLst/>
              <a:gdLst/>
              <a:ahLst/>
              <a:cxnLst/>
              <a:rect l="l" t="t" r="r" b="b"/>
              <a:pathLst>
                <a:path w="884" h="1077" extrusionOk="0">
                  <a:moveTo>
                    <a:pt x="884" y="1"/>
                  </a:moveTo>
                  <a:lnTo>
                    <a:pt x="0" y="1077"/>
                  </a:lnTo>
                  <a:cubicBezTo>
                    <a:pt x="520" y="903"/>
                    <a:pt x="731" y="475"/>
                    <a:pt x="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29"/>
            <p:cNvSpPr/>
            <p:nvPr/>
          </p:nvSpPr>
          <p:spPr>
            <a:xfrm>
              <a:off x="2508450" y="1931425"/>
              <a:ext cx="19525" cy="26975"/>
            </a:xfrm>
            <a:custGeom>
              <a:avLst/>
              <a:gdLst/>
              <a:ahLst/>
              <a:cxnLst/>
              <a:rect l="l" t="t" r="r" b="b"/>
              <a:pathLst>
                <a:path w="781" h="1079" extrusionOk="0">
                  <a:moveTo>
                    <a:pt x="0" y="1078"/>
                  </a:moveTo>
                  <a:lnTo>
                    <a:pt x="7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29"/>
            <p:cNvSpPr/>
            <p:nvPr/>
          </p:nvSpPr>
          <p:spPr>
            <a:xfrm>
              <a:off x="4652200" y="2973575"/>
              <a:ext cx="692750" cy="771625"/>
            </a:xfrm>
            <a:custGeom>
              <a:avLst/>
              <a:gdLst/>
              <a:ahLst/>
              <a:cxnLst/>
              <a:rect l="l" t="t" r="r" b="b"/>
              <a:pathLst>
                <a:path w="27710" h="30865" extrusionOk="0">
                  <a:moveTo>
                    <a:pt x="15616" y="0"/>
                  </a:moveTo>
                  <a:cubicBezTo>
                    <a:pt x="15612" y="22"/>
                    <a:pt x="15607" y="44"/>
                    <a:pt x="15603" y="65"/>
                  </a:cubicBezTo>
                  <a:lnTo>
                    <a:pt x="15603" y="65"/>
                  </a:lnTo>
                  <a:cubicBezTo>
                    <a:pt x="15614" y="50"/>
                    <a:pt x="15625" y="34"/>
                    <a:pt x="15636" y="18"/>
                  </a:cubicBezTo>
                  <a:lnTo>
                    <a:pt x="15616" y="0"/>
                  </a:lnTo>
                  <a:close/>
                  <a:moveTo>
                    <a:pt x="18802" y="1791"/>
                  </a:moveTo>
                  <a:lnTo>
                    <a:pt x="18793" y="1800"/>
                  </a:lnTo>
                  <a:cubicBezTo>
                    <a:pt x="18795" y="1802"/>
                    <a:pt x="18798" y="1804"/>
                    <a:pt x="18800" y="1806"/>
                  </a:cubicBezTo>
                  <a:lnTo>
                    <a:pt x="18800" y="1806"/>
                  </a:lnTo>
                  <a:cubicBezTo>
                    <a:pt x="18801" y="1801"/>
                    <a:pt x="18801" y="1796"/>
                    <a:pt x="18802" y="1791"/>
                  </a:cubicBezTo>
                  <a:close/>
                  <a:moveTo>
                    <a:pt x="17492" y="3862"/>
                  </a:moveTo>
                  <a:cubicBezTo>
                    <a:pt x="16641" y="4070"/>
                    <a:pt x="15790" y="4169"/>
                    <a:pt x="14938" y="4169"/>
                  </a:cubicBezTo>
                  <a:cubicBezTo>
                    <a:pt x="14060" y="4169"/>
                    <a:pt x="13181" y="4063"/>
                    <a:pt x="12302" y="3862"/>
                  </a:cubicBezTo>
                  <a:close/>
                  <a:moveTo>
                    <a:pt x="12671" y="5243"/>
                  </a:moveTo>
                  <a:cubicBezTo>
                    <a:pt x="12984" y="6331"/>
                    <a:pt x="12828" y="7199"/>
                    <a:pt x="12522" y="8104"/>
                  </a:cubicBezTo>
                  <a:cubicBezTo>
                    <a:pt x="12077" y="7452"/>
                    <a:pt x="12117" y="6088"/>
                    <a:pt x="12671" y="5243"/>
                  </a:cubicBezTo>
                  <a:close/>
                  <a:moveTo>
                    <a:pt x="17503" y="5385"/>
                  </a:moveTo>
                  <a:lnTo>
                    <a:pt x="17503" y="5385"/>
                  </a:lnTo>
                  <a:cubicBezTo>
                    <a:pt x="17778" y="6698"/>
                    <a:pt x="18015" y="8021"/>
                    <a:pt x="18338" y="9322"/>
                  </a:cubicBezTo>
                  <a:cubicBezTo>
                    <a:pt x="18815" y="11249"/>
                    <a:pt x="19625" y="12999"/>
                    <a:pt x="21247" y="14264"/>
                  </a:cubicBezTo>
                  <a:cubicBezTo>
                    <a:pt x="21428" y="14404"/>
                    <a:pt x="21572" y="14592"/>
                    <a:pt x="21727" y="14764"/>
                  </a:cubicBezTo>
                  <a:cubicBezTo>
                    <a:pt x="21792" y="14836"/>
                    <a:pt x="21840" y="14922"/>
                    <a:pt x="21897" y="15003"/>
                  </a:cubicBezTo>
                  <a:cubicBezTo>
                    <a:pt x="21841" y="15026"/>
                    <a:pt x="21768" y="15074"/>
                    <a:pt x="21734" y="15074"/>
                  </a:cubicBezTo>
                  <a:cubicBezTo>
                    <a:pt x="21729" y="15074"/>
                    <a:pt x="21725" y="15073"/>
                    <a:pt x="21721" y="15070"/>
                  </a:cubicBezTo>
                  <a:cubicBezTo>
                    <a:pt x="20615" y="14181"/>
                    <a:pt x="19549" y="13272"/>
                    <a:pt x="18945" y="11920"/>
                  </a:cubicBezTo>
                  <a:cubicBezTo>
                    <a:pt x="18018" y="9845"/>
                    <a:pt x="17470" y="7698"/>
                    <a:pt x="17503" y="5385"/>
                  </a:cubicBezTo>
                  <a:close/>
                  <a:moveTo>
                    <a:pt x="12113" y="9063"/>
                  </a:moveTo>
                  <a:lnTo>
                    <a:pt x="12360" y="9171"/>
                  </a:lnTo>
                  <a:cubicBezTo>
                    <a:pt x="11849" y="11581"/>
                    <a:pt x="10564" y="13590"/>
                    <a:pt x="9110" y="15513"/>
                  </a:cubicBezTo>
                  <a:lnTo>
                    <a:pt x="8895" y="15424"/>
                  </a:lnTo>
                  <a:cubicBezTo>
                    <a:pt x="8949" y="15231"/>
                    <a:pt x="8965" y="15013"/>
                    <a:pt x="9064" y="14847"/>
                  </a:cubicBezTo>
                  <a:cubicBezTo>
                    <a:pt x="9453" y="14197"/>
                    <a:pt x="9850" y="13549"/>
                    <a:pt x="10279" y="12925"/>
                  </a:cubicBezTo>
                  <a:cubicBezTo>
                    <a:pt x="11032" y="11829"/>
                    <a:pt x="11659" y="10682"/>
                    <a:pt x="11912" y="9357"/>
                  </a:cubicBezTo>
                  <a:cubicBezTo>
                    <a:pt x="11932" y="9250"/>
                    <a:pt x="12044" y="9160"/>
                    <a:pt x="12113" y="9063"/>
                  </a:cubicBezTo>
                  <a:close/>
                  <a:moveTo>
                    <a:pt x="8395" y="17469"/>
                  </a:moveTo>
                  <a:cubicBezTo>
                    <a:pt x="8409" y="17469"/>
                    <a:pt x="8424" y="17470"/>
                    <a:pt x="8439" y="17471"/>
                  </a:cubicBezTo>
                  <a:cubicBezTo>
                    <a:pt x="8772" y="17491"/>
                    <a:pt x="8888" y="17770"/>
                    <a:pt x="8812" y="18040"/>
                  </a:cubicBezTo>
                  <a:cubicBezTo>
                    <a:pt x="8756" y="18250"/>
                    <a:pt x="8558" y="18421"/>
                    <a:pt x="8314" y="18758"/>
                  </a:cubicBezTo>
                  <a:cubicBezTo>
                    <a:pt x="8122" y="18404"/>
                    <a:pt x="7961" y="18235"/>
                    <a:pt x="7945" y="18050"/>
                  </a:cubicBezTo>
                  <a:cubicBezTo>
                    <a:pt x="7916" y="17744"/>
                    <a:pt x="8045" y="17469"/>
                    <a:pt x="8395" y="17469"/>
                  </a:cubicBezTo>
                  <a:close/>
                  <a:moveTo>
                    <a:pt x="4613" y="16899"/>
                  </a:moveTo>
                  <a:cubicBezTo>
                    <a:pt x="3035" y="20098"/>
                    <a:pt x="3727" y="23244"/>
                    <a:pt x="4492" y="26420"/>
                  </a:cubicBezTo>
                  <a:cubicBezTo>
                    <a:pt x="3551" y="25421"/>
                    <a:pt x="2713" y="23496"/>
                    <a:pt x="2717" y="22095"/>
                  </a:cubicBezTo>
                  <a:cubicBezTo>
                    <a:pt x="2719" y="20982"/>
                    <a:pt x="2846" y="19868"/>
                    <a:pt x="2938" y="18757"/>
                  </a:cubicBezTo>
                  <a:cubicBezTo>
                    <a:pt x="3017" y="17783"/>
                    <a:pt x="3445" y="17082"/>
                    <a:pt x="4613" y="16899"/>
                  </a:cubicBezTo>
                  <a:close/>
                  <a:moveTo>
                    <a:pt x="25124" y="17517"/>
                  </a:moveTo>
                  <a:cubicBezTo>
                    <a:pt x="26823" y="20622"/>
                    <a:pt x="26104" y="25665"/>
                    <a:pt x="23516" y="27346"/>
                  </a:cubicBezTo>
                  <a:cubicBezTo>
                    <a:pt x="23618" y="27051"/>
                    <a:pt x="23660" y="26848"/>
                    <a:pt x="23753" y="26672"/>
                  </a:cubicBezTo>
                  <a:cubicBezTo>
                    <a:pt x="24692" y="24905"/>
                    <a:pt x="25390" y="23060"/>
                    <a:pt x="25423" y="21033"/>
                  </a:cubicBezTo>
                  <a:cubicBezTo>
                    <a:pt x="25437" y="20184"/>
                    <a:pt x="25329" y="19331"/>
                    <a:pt x="25261" y="18481"/>
                  </a:cubicBezTo>
                  <a:cubicBezTo>
                    <a:pt x="25236" y="18158"/>
                    <a:pt x="25172" y="17839"/>
                    <a:pt x="25124" y="17517"/>
                  </a:cubicBezTo>
                  <a:close/>
                  <a:moveTo>
                    <a:pt x="15603" y="65"/>
                  </a:moveTo>
                  <a:lnTo>
                    <a:pt x="15603" y="65"/>
                  </a:lnTo>
                  <a:cubicBezTo>
                    <a:pt x="15087" y="767"/>
                    <a:pt x="14314" y="739"/>
                    <a:pt x="13548" y="811"/>
                  </a:cubicBezTo>
                  <a:cubicBezTo>
                    <a:pt x="12958" y="865"/>
                    <a:pt x="12377" y="997"/>
                    <a:pt x="11822" y="1202"/>
                  </a:cubicBezTo>
                  <a:cubicBezTo>
                    <a:pt x="10996" y="1511"/>
                    <a:pt x="10685" y="2433"/>
                    <a:pt x="11026" y="3251"/>
                  </a:cubicBezTo>
                  <a:cubicBezTo>
                    <a:pt x="11146" y="3542"/>
                    <a:pt x="11279" y="3873"/>
                    <a:pt x="11254" y="4172"/>
                  </a:cubicBezTo>
                  <a:cubicBezTo>
                    <a:pt x="11131" y="5617"/>
                    <a:pt x="10988" y="7062"/>
                    <a:pt x="10794" y="8500"/>
                  </a:cubicBezTo>
                  <a:cubicBezTo>
                    <a:pt x="10638" y="9647"/>
                    <a:pt x="10145" y="10656"/>
                    <a:pt x="9237" y="11406"/>
                  </a:cubicBezTo>
                  <a:cubicBezTo>
                    <a:pt x="8219" y="12245"/>
                    <a:pt x="7178" y="13058"/>
                    <a:pt x="6135" y="13865"/>
                  </a:cubicBezTo>
                  <a:cubicBezTo>
                    <a:pt x="5456" y="14391"/>
                    <a:pt x="4758" y="14893"/>
                    <a:pt x="4059" y="15390"/>
                  </a:cubicBezTo>
                  <a:cubicBezTo>
                    <a:pt x="1187" y="17432"/>
                    <a:pt x="0" y="22509"/>
                    <a:pt x="2430" y="25812"/>
                  </a:cubicBezTo>
                  <a:cubicBezTo>
                    <a:pt x="3037" y="26635"/>
                    <a:pt x="3679" y="27433"/>
                    <a:pt x="4325" y="28228"/>
                  </a:cubicBezTo>
                  <a:cubicBezTo>
                    <a:pt x="4947" y="28995"/>
                    <a:pt x="5771" y="29491"/>
                    <a:pt x="6705" y="29767"/>
                  </a:cubicBezTo>
                  <a:cubicBezTo>
                    <a:pt x="9081" y="30471"/>
                    <a:pt x="11510" y="30864"/>
                    <a:pt x="13983" y="30864"/>
                  </a:cubicBezTo>
                  <a:cubicBezTo>
                    <a:pt x="14131" y="30864"/>
                    <a:pt x="14278" y="30863"/>
                    <a:pt x="14425" y="30860"/>
                  </a:cubicBezTo>
                  <a:cubicBezTo>
                    <a:pt x="15976" y="30830"/>
                    <a:pt x="17527" y="30710"/>
                    <a:pt x="19074" y="30576"/>
                  </a:cubicBezTo>
                  <a:cubicBezTo>
                    <a:pt x="21557" y="30359"/>
                    <a:pt x="23773" y="29613"/>
                    <a:pt x="25326" y="27460"/>
                  </a:cubicBezTo>
                  <a:cubicBezTo>
                    <a:pt x="26541" y="25774"/>
                    <a:pt x="27556" y="24084"/>
                    <a:pt x="27626" y="21889"/>
                  </a:cubicBezTo>
                  <a:cubicBezTo>
                    <a:pt x="27709" y="19241"/>
                    <a:pt x="26686" y="17215"/>
                    <a:pt x="24676" y="15607"/>
                  </a:cubicBezTo>
                  <a:cubicBezTo>
                    <a:pt x="23747" y="14864"/>
                    <a:pt x="22754" y="14197"/>
                    <a:pt x="21863" y="13412"/>
                  </a:cubicBezTo>
                  <a:cubicBezTo>
                    <a:pt x="20690" y="12379"/>
                    <a:pt x="19725" y="11193"/>
                    <a:pt x="19213" y="9654"/>
                  </a:cubicBezTo>
                  <a:cubicBezTo>
                    <a:pt x="18714" y="8152"/>
                    <a:pt x="18569" y="6627"/>
                    <a:pt x="18579" y="5068"/>
                  </a:cubicBezTo>
                  <a:cubicBezTo>
                    <a:pt x="18584" y="4478"/>
                    <a:pt x="18587" y="3915"/>
                    <a:pt x="18865" y="3339"/>
                  </a:cubicBezTo>
                  <a:cubicBezTo>
                    <a:pt x="19082" y="2890"/>
                    <a:pt x="19299" y="2292"/>
                    <a:pt x="18800" y="1806"/>
                  </a:cubicBezTo>
                  <a:lnTo>
                    <a:pt x="18800" y="1806"/>
                  </a:lnTo>
                  <a:cubicBezTo>
                    <a:pt x="18723" y="2315"/>
                    <a:pt x="18328" y="2466"/>
                    <a:pt x="17908" y="2578"/>
                  </a:cubicBezTo>
                  <a:cubicBezTo>
                    <a:pt x="16933" y="2837"/>
                    <a:pt x="15950" y="2987"/>
                    <a:pt x="14959" y="2987"/>
                  </a:cubicBezTo>
                  <a:cubicBezTo>
                    <a:pt x="14416" y="2987"/>
                    <a:pt x="13872" y="2942"/>
                    <a:pt x="13325" y="2846"/>
                  </a:cubicBezTo>
                  <a:cubicBezTo>
                    <a:pt x="12656" y="2729"/>
                    <a:pt x="11995" y="2561"/>
                    <a:pt x="11114" y="2369"/>
                  </a:cubicBezTo>
                  <a:cubicBezTo>
                    <a:pt x="11416" y="2023"/>
                    <a:pt x="11553" y="1760"/>
                    <a:pt x="11769" y="1635"/>
                  </a:cubicBezTo>
                  <a:cubicBezTo>
                    <a:pt x="12566" y="1176"/>
                    <a:pt x="13452" y="1071"/>
                    <a:pt x="14351" y="1071"/>
                  </a:cubicBezTo>
                  <a:cubicBezTo>
                    <a:pt x="14410" y="1071"/>
                    <a:pt x="14470" y="1072"/>
                    <a:pt x="14530" y="1073"/>
                  </a:cubicBezTo>
                  <a:cubicBezTo>
                    <a:pt x="14612" y="1074"/>
                    <a:pt x="14692" y="1237"/>
                    <a:pt x="14773" y="1325"/>
                  </a:cubicBezTo>
                  <a:cubicBezTo>
                    <a:pt x="15214" y="1010"/>
                    <a:pt x="15491" y="590"/>
                    <a:pt x="15603" y="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29"/>
            <p:cNvSpPr/>
            <p:nvPr/>
          </p:nvSpPr>
          <p:spPr>
            <a:xfrm>
              <a:off x="4973700" y="1459225"/>
              <a:ext cx="982450" cy="1580125"/>
            </a:xfrm>
            <a:custGeom>
              <a:avLst/>
              <a:gdLst/>
              <a:ahLst/>
              <a:cxnLst/>
              <a:rect l="l" t="t" r="r" b="b"/>
              <a:pathLst>
                <a:path w="39298" h="63205" extrusionOk="0">
                  <a:moveTo>
                    <a:pt x="38465" y="420"/>
                  </a:moveTo>
                  <a:cubicBezTo>
                    <a:pt x="38471" y="430"/>
                    <a:pt x="38478" y="440"/>
                    <a:pt x="38484" y="450"/>
                  </a:cubicBezTo>
                  <a:lnTo>
                    <a:pt x="38506" y="430"/>
                  </a:lnTo>
                  <a:cubicBezTo>
                    <a:pt x="38492" y="427"/>
                    <a:pt x="38478" y="424"/>
                    <a:pt x="38465" y="420"/>
                  </a:cubicBezTo>
                  <a:close/>
                  <a:moveTo>
                    <a:pt x="39275" y="8373"/>
                  </a:moveTo>
                  <a:cubicBezTo>
                    <a:pt x="39264" y="8395"/>
                    <a:pt x="39253" y="8418"/>
                    <a:pt x="39242" y="8441"/>
                  </a:cubicBezTo>
                  <a:lnTo>
                    <a:pt x="39242" y="8441"/>
                  </a:lnTo>
                  <a:cubicBezTo>
                    <a:pt x="39260" y="8422"/>
                    <a:pt x="39279" y="8403"/>
                    <a:pt x="39297" y="8384"/>
                  </a:cubicBezTo>
                  <a:lnTo>
                    <a:pt x="39275" y="8373"/>
                  </a:lnTo>
                  <a:close/>
                  <a:moveTo>
                    <a:pt x="36281" y="13145"/>
                  </a:moveTo>
                  <a:lnTo>
                    <a:pt x="36410" y="13285"/>
                  </a:lnTo>
                  <a:lnTo>
                    <a:pt x="35613" y="13900"/>
                  </a:lnTo>
                  <a:cubicBezTo>
                    <a:pt x="35739" y="13671"/>
                    <a:pt x="35791" y="13517"/>
                    <a:pt x="35893" y="13410"/>
                  </a:cubicBezTo>
                  <a:cubicBezTo>
                    <a:pt x="35998" y="13299"/>
                    <a:pt x="36149" y="13231"/>
                    <a:pt x="36281" y="13145"/>
                  </a:cubicBezTo>
                  <a:close/>
                  <a:moveTo>
                    <a:pt x="32153" y="13953"/>
                  </a:moveTo>
                  <a:cubicBezTo>
                    <a:pt x="32238" y="13953"/>
                    <a:pt x="32343" y="13977"/>
                    <a:pt x="32474" y="14031"/>
                  </a:cubicBezTo>
                  <a:lnTo>
                    <a:pt x="31879" y="14466"/>
                  </a:lnTo>
                  <a:cubicBezTo>
                    <a:pt x="31839" y="14399"/>
                    <a:pt x="31783" y="14346"/>
                    <a:pt x="31792" y="14311"/>
                  </a:cubicBezTo>
                  <a:cubicBezTo>
                    <a:pt x="31847" y="14112"/>
                    <a:pt x="31934" y="13953"/>
                    <a:pt x="32153" y="13953"/>
                  </a:cubicBezTo>
                  <a:close/>
                  <a:moveTo>
                    <a:pt x="30989" y="16108"/>
                  </a:moveTo>
                  <a:cubicBezTo>
                    <a:pt x="31025" y="16164"/>
                    <a:pt x="31062" y="16219"/>
                    <a:pt x="31098" y="16275"/>
                  </a:cubicBezTo>
                  <a:lnTo>
                    <a:pt x="30663" y="16584"/>
                  </a:lnTo>
                  <a:cubicBezTo>
                    <a:pt x="30628" y="16540"/>
                    <a:pt x="30592" y="16495"/>
                    <a:pt x="30555" y="16451"/>
                  </a:cubicBezTo>
                  <a:lnTo>
                    <a:pt x="30989" y="16108"/>
                  </a:lnTo>
                  <a:close/>
                  <a:moveTo>
                    <a:pt x="25851" y="18307"/>
                  </a:moveTo>
                  <a:lnTo>
                    <a:pt x="25851" y="18307"/>
                  </a:lnTo>
                  <a:cubicBezTo>
                    <a:pt x="25611" y="19552"/>
                    <a:pt x="26503" y="20695"/>
                    <a:pt x="25762" y="21808"/>
                  </a:cubicBezTo>
                  <a:lnTo>
                    <a:pt x="25505" y="21821"/>
                  </a:lnTo>
                  <a:cubicBezTo>
                    <a:pt x="25434" y="20744"/>
                    <a:pt x="25362" y="19667"/>
                    <a:pt x="25290" y="18568"/>
                  </a:cubicBezTo>
                  <a:lnTo>
                    <a:pt x="25851" y="18307"/>
                  </a:lnTo>
                  <a:close/>
                  <a:moveTo>
                    <a:pt x="24938" y="18651"/>
                  </a:moveTo>
                  <a:cubicBezTo>
                    <a:pt x="25027" y="19660"/>
                    <a:pt x="25120" y="20669"/>
                    <a:pt x="25204" y="21677"/>
                  </a:cubicBezTo>
                  <a:cubicBezTo>
                    <a:pt x="25212" y="21770"/>
                    <a:pt x="25168" y="21865"/>
                    <a:pt x="25025" y="21965"/>
                  </a:cubicBezTo>
                  <a:lnTo>
                    <a:pt x="24802" y="18662"/>
                  </a:lnTo>
                  <a:lnTo>
                    <a:pt x="24938" y="18651"/>
                  </a:lnTo>
                  <a:close/>
                  <a:moveTo>
                    <a:pt x="37496" y="12709"/>
                  </a:moveTo>
                  <a:lnTo>
                    <a:pt x="37496" y="12709"/>
                  </a:lnTo>
                  <a:cubicBezTo>
                    <a:pt x="37322" y="13455"/>
                    <a:pt x="36787" y="13703"/>
                    <a:pt x="36443" y="14088"/>
                  </a:cubicBezTo>
                  <a:cubicBezTo>
                    <a:pt x="36098" y="14473"/>
                    <a:pt x="35703" y="14812"/>
                    <a:pt x="35329" y="15170"/>
                  </a:cubicBezTo>
                  <a:lnTo>
                    <a:pt x="35471" y="15332"/>
                  </a:lnTo>
                  <a:lnTo>
                    <a:pt x="37575" y="13488"/>
                  </a:lnTo>
                  <a:lnTo>
                    <a:pt x="37575" y="13488"/>
                  </a:lnTo>
                  <a:cubicBezTo>
                    <a:pt x="37557" y="14243"/>
                    <a:pt x="37026" y="14488"/>
                    <a:pt x="36713" y="14862"/>
                  </a:cubicBezTo>
                  <a:cubicBezTo>
                    <a:pt x="36398" y="15241"/>
                    <a:pt x="36047" y="15587"/>
                    <a:pt x="35776" y="16036"/>
                  </a:cubicBezTo>
                  <a:lnTo>
                    <a:pt x="37410" y="14648"/>
                  </a:lnTo>
                  <a:lnTo>
                    <a:pt x="37410" y="14648"/>
                  </a:lnTo>
                  <a:cubicBezTo>
                    <a:pt x="37677" y="15106"/>
                    <a:pt x="37378" y="15368"/>
                    <a:pt x="37119" y="15604"/>
                  </a:cubicBezTo>
                  <a:cubicBezTo>
                    <a:pt x="36338" y="16316"/>
                    <a:pt x="35541" y="17012"/>
                    <a:pt x="34746" y="17708"/>
                  </a:cubicBezTo>
                  <a:cubicBezTo>
                    <a:pt x="34499" y="17924"/>
                    <a:pt x="34237" y="18124"/>
                    <a:pt x="34041" y="18460"/>
                  </a:cubicBezTo>
                  <a:lnTo>
                    <a:pt x="34655" y="18179"/>
                  </a:lnTo>
                  <a:lnTo>
                    <a:pt x="35334" y="18673"/>
                  </a:lnTo>
                  <a:cubicBezTo>
                    <a:pt x="35466" y="18931"/>
                    <a:pt x="31719" y="22232"/>
                    <a:pt x="30551" y="22523"/>
                  </a:cubicBezTo>
                  <a:lnTo>
                    <a:pt x="31905" y="21229"/>
                  </a:lnTo>
                  <a:lnTo>
                    <a:pt x="31905" y="21229"/>
                  </a:lnTo>
                  <a:cubicBezTo>
                    <a:pt x="30632" y="21842"/>
                    <a:pt x="29705" y="23012"/>
                    <a:pt x="28107" y="23465"/>
                  </a:cubicBezTo>
                  <a:lnTo>
                    <a:pt x="29105" y="22588"/>
                  </a:lnTo>
                  <a:lnTo>
                    <a:pt x="29005" y="22443"/>
                  </a:lnTo>
                  <a:lnTo>
                    <a:pt x="26909" y="23935"/>
                  </a:lnTo>
                  <a:cubicBezTo>
                    <a:pt x="26882" y="23287"/>
                    <a:pt x="27189" y="22970"/>
                    <a:pt x="27622" y="22691"/>
                  </a:cubicBezTo>
                  <a:cubicBezTo>
                    <a:pt x="28441" y="22162"/>
                    <a:pt x="29237" y="21597"/>
                    <a:pt x="30238" y="20913"/>
                  </a:cubicBezTo>
                  <a:lnTo>
                    <a:pt x="30238" y="20913"/>
                  </a:lnTo>
                  <a:lnTo>
                    <a:pt x="29259" y="21085"/>
                  </a:lnTo>
                  <a:lnTo>
                    <a:pt x="30444" y="20227"/>
                  </a:lnTo>
                  <a:lnTo>
                    <a:pt x="30408" y="20129"/>
                  </a:lnTo>
                  <a:lnTo>
                    <a:pt x="29409" y="20535"/>
                  </a:lnTo>
                  <a:cubicBezTo>
                    <a:pt x="29118" y="20746"/>
                    <a:pt x="28826" y="20955"/>
                    <a:pt x="28540" y="21172"/>
                  </a:cubicBezTo>
                  <a:cubicBezTo>
                    <a:pt x="28185" y="21438"/>
                    <a:pt x="27732" y="21614"/>
                    <a:pt x="27724" y="22186"/>
                  </a:cubicBezTo>
                  <a:cubicBezTo>
                    <a:pt x="27722" y="22287"/>
                    <a:pt x="27454" y="22385"/>
                    <a:pt x="27176" y="22576"/>
                  </a:cubicBezTo>
                  <a:cubicBezTo>
                    <a:pt x="27485" y="21280"/>
                    <a:pt x="28436" y="20892"/>
                    <a:pt x="29317" y="20433"/>
                  </a:cubicBezTo>
                  <a:lnTo>
                    <a:pt x="30323" y="19598"/>
                  </a:lnTo>
                  <a:lnTo>
                    <a:pt x="30239" y="19470"/>
                  </a:lnTo>
                  <a:lnTo>
                    <a:pt x="28525" y="20489"/>
                  </a:lnTo>
                  <a:lnTo>
                    <a:pt x="28403" y="20331"/>
                  </a:lnTo>
                  <a:lnTo>
                    <a:pt x="29246" y="19669"/>
                  </a:lnTo>
                  <a:cubicBezTo>
                    <a:pt x="28740" y="19023"/>
                    <a:pt x="29463" y="18641"/>
                    <a:pt x="29532" y="18185"/>
                  </a:cubicBezTo>
                  <a:cubicBezTo>
                    <a:pt x="31362" y="17528"/>
                    <a:pt x="32725" y="16272"/>
                    <a:pt x="34128" y="15173"/>
                  </a:cubicBezTo>
                  <a:cubicBezTo>
                    <a:pt x="34146" y="15167"/>
                    <a:pt x="34163" y="15164"/>
                    <a:pt x="34179" y="15164"/>
                  </a:cubicBezTo>
                  <a:cubicBezTo>
                    <a:pt x="34328" y="15164"/>
                    <a:pt x="34370" y="15403"/>
                    <a:pt x="34501" y="15403"/>
                  </a:cubicBezTo>
                  <a:cubicBezTo>
                    <a:pt x="34544" y="15403"/>
                    <a:pt x="34596" y="15378"/>
                    <a:pt x="34665" y="15311"/>
                  </a:cubicBezTo>
                  <a:cubicBezTo>
                    <a:pt x="35231" y="14757"/>
                    <a:pt x="35823" y="14229"/>
                    <a:pt x="36407" y="13693"/>
                  </a:cubicBezTo>
                  <a:cubicBezTo>
                    <a:pt x="36722" y="13403"/>
                    <a:pt x="37043" y="13119"/>
                    <a:pt x="37496" y="12709"/>
                  </a:cubicBezTo>
                  <a:close/>
                  <a:moveTo>
                    <a:pt x="24399" y="19092"/>
                  </a:moveTo>
                  <a:lnTo>
                    <a:pt x="24399" y="19092"/>
                  </a:lnTo>
                  <a:cubicBezTo>
                    <a:pt x="24754" y="20487"/>
                    <a:pt x="24388" y="21982"/>
                    <a:pt x="25178" y="23364"/>
                  </a:cubicBezTo>
                  <a:lnTo>
                    <a:pt x="24506" y="24369"/>
                  </a:lnTo>
                  <a:lnTo>
                    <a:pt x="24317" y="24347"/>
                  </a:lnTo>
                  <a:cubicBezTo>
                    <a:pt x="24272" y="23681"/>
                    <a:pt x="24228" y="23014"/>
                    <a:pt x="24180" y="22349"/>
                  </a:cubicBezTo>
                  <a:cubicBezTo>
                    <a:pt x="24151" y="21922"/>
                    <a:pt x="24203" y="21464"/>
                    <a:pt x="24065" y="21075"/>
                  </a:cubicBezTo>
                  <a:cubicBezTo>
                    <a:pt x="23794" y="20317"/>
                    <a:pt x="24220" y="19743"/>
                    <a:pt x="24399" y="19092"/>
                  </a:cubicBezTo>
                  <a:close/>
                  <a:moveTo>
                    <a:pt x="23642" y="21276"/>
                  </a:moveTo>
                  <a:lnTo>
                    <a:pt x="23723" y="21279"/>
                  </a:lnTo>
                  <a:cubicBezTo>
                    <a:pt x="23851" y="22473"/>
                    <a:pt x="24002" y="23666"/>
                    <a:pt x="24087" y="24864"/>
                  </a:cubicBezTo>
                  <a:cubicBezTo>
                    <a:pt x="24104" y="25101"/>
                    <a:pt x="23866" y="25356"/>
                    <a:pt x="23745" y="25603"/>
                  </a:cubicBezTo>
                  <a:cubicBezTo>
                    <a:pt x="23711" y="25578"/>
                    <a:pt x="23676" y="25552"/>
                    <a:pt x="23642" y="25527"/>
                  </a:cubicBezTo>
                  <a:lnTo>
                    <a:pt x="23642" y="21276"/>
                  </a:lnTo>
                  <a:close/>
                  <a:moveTo>
                    <a:pt x="25525" y="27799"/>
                  </a:moveTo>
                  <a:lnTo>
                    <a:pt x="25625" y="28013"/>
                  </a:lnTo>
                  <a:lnTo>
                    <a:pt x="24502" y="28383"/>
                  </a:lnTo>
                  <a:lnTo>
                    <a:pt x="24502" y="28383"/>
                  </a:lnTo>
                  <a:cubicBezTo>
                    <a:pt x="24844" y="28188"/>
                    <a:pt x="25185" y="27994"/>
                    <a:pt x="25525" y="27799"/>
                  </a:cubicBezTo>
                  <a:close/>
                  <a:moveTo>
                    <a:pt x="22740" y="21881"/>
                  </a:moveTo>
                  <a:cubicBezTo>
                    <a:pt x="22808" y="22203"/>
                    <a:pt x="22905" y="22521"/>
                    <a:pt x="22938" y="22847"/>
                  </a:cubicBezTo>
                  <a:cubicBezTo>
                    <a:pt x="23043" y="23865"/>
                    <a:pt x="23115" y="24886"/>
                    <a:pt x="23216" y="25905"/>
                  </a:cubicBezTo>
                  <a:cubicBezTo>
                    <a:pt x="23287" y="26604"/>
                    <a:pt x="22873" y="27060"/>
                    <a:pt x="22355" y="27730"/>
                  </a:cubicBezTo>
                  <a:cubicBezTo>
                    <a:pt x="22282" y="27009"/>
                    <a:pt x="22229" y="26480"/>
                    <a:pt x="22168" y="25862"/>
                  </a:cubicBezTo>
                  <a:cubicBezTo>
                    <a:pt x="21436" y="26781"/>
                    <a:pt x="21913" y="27752"/>
                    <a:pt x="21794" y="28666"/>
                  </a:cubicBezTo>
                  <a:cubicBezTo>
                    <a:pt x="20990" y="27632"/>
                    <a:pt x="21167" y="24762"/>
                    <a:pt x="22123" y="23376"/>
                  </a:cubicBezTo>
                  <a:cubicBezTo>
                    <a:pt x="22222" y="24065"/>
                    <a:pt x="22318" y="24731"/>
                    <a:pt x="22415" y="25398"/>
                  </a:cubicBezTo>
                  <a:cubicBezTo>
                    <a:pt x="22650" y="24233"/>
                    <a:pt x="22128" y="23047"/>
                    <a:pt x="22740" y="21881"/>
                  </a:cubicBezTo>
                  <a:close/>
                  <a:moveTo>
                    <a:pt x="24345" y="28449"/>
                  </a:moveTo>
                  <a:lnTo>
                    <a:pt x="23675" y="28860"/>
                  </a:lnTo>
                  <a:cubicBezTo>
                    <a:pt x="23642" y="28774"/>
                    <a:pt x="23609" y="28688"/>
                    <a:pt x="23577" y="28602"/>
                  </a:cubicBezTo>
                  <a:lnTo>
                    <a:pt x="24345" y="28449"/>
                  </a:lnTo>
                  <a:close/>
                  <a:moveTo>
                    <a:pt x="20242" y="23474"/>
                  </a:moveTo>
                  <a:lnTo>
                    <a:pt x="20242" y="23474"/>
                  </a:lnTo>
                  <a:cubicBezTo>
                    <a:pt x="20347" y="23534"/>
                    <a:pt x="20516" y="23609"/>
                    <a:pt x="20508" y="23643"/>
                  </a:cubicBezTo>
                  <a:cubicBezTo>
                    <a:pt x="20202" y="24950"/>
                    <a:pt x="20818" y="26142"/>
                    <a:pt x="20958" y="27392"/>
                  </a:cubicBezTo>
                  <a:cubicBezTo>
                    <a:pt x="21057" y="28264"/>
                    <a:pt x="21196" y="29143"/>
                    <a:pt x="20674" y="29996"/>
                  </a:cubicBezTo>
                  <a:cubicBezTo>
                    <a:pt x="20545" y="28950"/>
                    <a:pt x="20416" y="27905"/>
                    <a:pt x="20286" y="26860"/>
                  </a:cubicBezTo>
                  <a:lnTo>
                    <a:pt x="20119" y="26874"/>
                  </a:lnTo>
                  <a:cubicBezTo>
                    <a:pt x="20159" y="27744"/>
                    <a:pt x="20199" y="28615"/>
                    <a:pt x="20238" y="29486"/>
                  </a:cubicBezTo>
                  <a:lnTo>
                    <a:pt x="20116" y="29508"/>
                  </a:lnTo>
                  <a:cubicBezTo>
                    <a:pt x="20063" y="29382"/>
                    <a:pt x="20008" y="29256"/>
                    <a:pt x="19954" y="29129"/>
                  </a:cubicBezTo>
                  <a:cubicBezTo>
                    <a:pt x="19914" y="29167"/>
                    <a:pt x="19837" y="29209"/>
                    <a:pt x="19841" y="29241"/>
                  </a:cubicBezTo>
                  <a:cubicBezTo>
                    <a:pt x="19886" y="29666"/>
                    <a:pt x="19905" y="30099"/>
                    <a:pt x="20004" y="30512"/>
                  </a:cubicBezTo>
                  <a:cubicBezTo>
                    <a:pt x="20167" y="31198"/>
                    <a:pt x="20073" y="31812"/>
                    <a:pt x="19638" y="32375"/>
                  </a:cubicBezTo>
                  <a:cubicBezTo>
                    <a:pt x="19585" y="32325"/>
                    <a:pt x="19507" y="32286"/>
                    <a:pt x="19507" y="32248"/>
                  </a:cubicBezTo>
                  <a:cubicBezTo>
                    <a:pt x="19537" y="30305"/>
                    <a:pt x="19544" y="28362"/>
                    <a:pt x="19629" y="26422"/>
                  </a:cubicBezTo>
                  <a:cubicBezTo>
                    <a:pt x="19657" y="25773"/>
                    <a:pt x="19891" y="25133"/>
                    <a:pt x="20029" y="24490"/>
                  </a:cubicBezTo>
                  <a:cubicBezTo>
                    <a:pt x="20102" y="24152"/>
                    <a:pt x="20171" y="23813"/>
                    <a:pt x="20242" y="23474"/>
                  </a:cubicBezTo>
                  <a:close/>
                  <a:moveTo>
                    <a:pt x="15007" y="32269"/>
                  </a:moveTo>
                  <a:lnTo>
                    <a:pt x="15007" y="32922"/>
                  </a:lnTo>
                  <a:lnTo>
                    <a:pt x="14940" y="32922"/>
                  </a:lnTo>
                  <a:lnTo>
                    <a:pt x="14940" y="32269"/>
                  </a:lnTo>
                  <a:close/>
                  <a:moveTo>
                    <a:pt x="19030" y="27461"/>
                  </a:moveTo>
                  <a:cubicBezTo>
                    <a:pt x="19030" y="28215"/>
                    <a:pt x="19127" y="28987"/>
                    <a:pt x="19005" y="29722"/>
                  </a:cubicBezTo>
                  <a:cubicBezTo>
                    <a:pt x="18847" y="30681"/>
                    <a:pt x="19016" y="31588"/>
                    <a:pt x="19150" y="32514"/>
                  </a:cubicBezTo>
                  <a:cubicBezTo>
                    <a:pt x="19176" y="32692"/>
                    <a:pt x="19153" y="32877"/>
                    <a:pt x="19153" y="33060"/>
                  </a:cubicBezTo>
                  <a:cubicBezTo>
                    <a:pt x="17980" y="31221"/>
                    <a:pt x="18393" y="29344"/>
                    <a:pt x="18830" y="27467"/>
                  </a:cubicBezTo>
                  <a:lnTo>
                    <a:pt x="19030" y="27461"/>
                  </a:lnTo>
                  <a:close/>
                  <a:moveTo>
                    <a:pt x="17728" y="31761"/>
                  </a:moveTo>
                  <a:cubicBezTo>
                    <a:pt x="17859" y="33052"/>
                    <a:pt x="17852" y="34335"/>
                    <a:pt x="17617" y="35603"/>
                  </a:cubicBezTo>
                  <a:lnTo>
                    <a:pt x="17418" y="35591"/>
                  </a:lnTo>
                  <a:cubicBezTo>
                    <a:pt x="17521" y="34313"/>
                    <a:pt x="17625" y="33037"/>
                    <a:pt x="17728" y="31761"/>
                  </a:cubicBezTo>
                  <a:close/>
                  <a:moveTo>
                    <a:pt x="17403" y="29686"/>
                  </a:moveTo>
                  <a:lnTo>
                    <a:pt x="17403" y="29686"/>
                  </a:lnTo>
                  <a:cubicBezTo>
                    <a:pt x="17243" y="31745"/>
                    <a:pt x="17082" y="33802"/>
                    <a:pt x="16922" y="35860"/>
                  </a:cubicBezTo>
                  <a:lnTo>
                    <a:pt x="16922" y="35860"/>
                  </a:lnTo>
                  <a:cubicBezTo>
                    <a:pt x="16904" y="35575"/>
                    <a:pt x="16886" y="35290"/>
                    <a:pt x="16867" y="35004"/>
                  </a:cubicBezTo>
                  <a:lnTo>
                    <a:pt x="16742" y="34987"/>
                  </a:lnTo>
                  <a:lnTo>
                    <a:pt x="16537" y="35815"/>
                  </a:lnTo>
                  <a:cubicBezTo>
                    <a:pt x="16310" y="33644"/>
                    <a:pt x="16674" y="31641"/>
                    <a:pt x="17403" y="29686"/>
                  </a:cubicBezTo>
                  <a:close/>
                  <a:moveTo>
                    <a:pt x="30005" y="35459"/>
                  </a:moveTo>
                  <a:lnTo>
                    <a:pt x="30098" y="35609"/>
                  </a:lnTo>
                  <a:lnTo>
                    <a:pt x="29555" y="35981"/>
                  </a:lnTo>
                  <a:lnTo>
                    <a:pt x="29417" y="35824"/>
                  </a:lnTo>
                  <a:lnTo>
                    <a:pt x="30005" y="35459"/>
                  </a:lnTo>
                  <a:close/>
                  <a:moveTo>
                    <a:pt x="28364" y="38798"/>
                  </a:moveTo>
                  <a:lnTo>
                    <a:pt x="27347" y="39512"/>
                  </a:lnTo>
                  <a:cubicBezTo>
                    <a:pt x="27489" y="39179"/>
                    <a:pt x="27545" y="39048"/>
                    <a:pt x="27596" y="38929"/>
                  </a:cubicBezTo>
                  <a:lnTo>
                    <a:pt x="27596" y="38929"/>
                  </a:lnTo>
                  <a:lnTo>
                    <a:pt x="28364" y="38798"/>
                  </a:lnTo>
                  <a:close/>
                  <a:moveTo>
                    <a:pt x="16012" y="31256"/>
                  </a:moveTo>
                  <a:lnTo>
                    <a:pt x="16012" y="31256"/>
                  </a:lnTo>
                  <a:cubicBezTo>
                    <a:pt x="15940" y="33497"/>
                    <a:pt x="15867" y="35738"/>
                    <a:pt x="15793" y="38059"/>
                  </a:cubicBezTo>
                  <a:lnTo>
                    <a:pt x="15514" y="37349"/>
                  </a:lnTo>
                  <a:cubicBezTo>
                    <a:pt x="15461" y="37887"/>
                    <a:pt x="15426" y="38227"/>
                    <a:pt x="15392" y="38567"/>
                  </a:cubicBezTo>
                  <a:cubicBezTo>
                    <a:pt x="15268" y="38112"/>
                    <a:pt x="15145" y="37657"/>
                    <a:pt x="15021" y="37203"/>
                  </a:cubicBezTo>
                  <a:lnTo>
                    <a:pt x="14882" y="37224"/>
                  </a:lnTo>
                  <a:cubicBezTo>
                    <a:pt x="14973" y="38013"/>
                    <a:pt x="15063" y="38801"/>
                    <a:pt x="15154" y="39590"/>
                  </a:cubicBezTo>
                  <a:lnTo>
                    <a:pt x="14939" y="39637"/>
                  </a:lnTo>
                  <a:cubicBezTo>
                    <a:pt x="14867" y="39451"/>
                    <a:pt x="14744" y="39267"/>
                    <a:pt x="14735" y="39080"/>
                  </a:cubicBezTo>
                  <a:cubicBezTo>
                    <a:pt x="14673" y="37923"/>
                    <a:pt x="14630" y="36767"/>
                    <a:pt x="14606" y="35610"/>
                  </a:cubicBezTo>
                  <a:cubicBezTo>
                    <a:pt x="14601" y="35398"/>
                    <a:pt x="14689" y="35172"/>
                    <a:pt x="14778" y="34971"/>
                  </a:cubicBezTo>
                  <a:cubicBezTo>
                    <a:pt x="14901" y="34697"/>
                    <a:pt x="15068" y="34441"/>
                    <a:pt x="15198" y="34208"/>
                  </a:cubicBezTo>
                  <a:lnTo>
                    <a:pt x="15198" y="34209"/>
                  </a:lnTo>
                  <a:cubicBezTo>
                    <a:pt x="15230" y="34414"/>
                    <a:pt x="15271" y="34684"/>
                    <a:pt x="15311" y="34954"/>
                  </a:cubicBezTo>
                  <a:cubicBezTo>
                    <a:pt x="15623" y="33713"/>
                    <a:pt x="15288" y="32413"/>
                    <a:pt x="16012" y="31256"/>
                  </a:cubicBezTo>
                  <a:close/>
                  <a:moveTo>
                    <a:pt x="23536" y="40524"/>
                  </a:moveTo>
                  <a:lnTo>
                    <a:pt x="16015" y="42827"/>
                  </a:lnTo>
                  <a:cubicBezTo>
                    <a:pt x="18246" y="41173"/>
                    <a:pt x="20879" y="40774"/>
                    <a:pt x="23536" y="40524"/>
                  </a:cubicBezTo>
                  <a:close/>
                  <a:moveTo>
                    <a:pt x="26881" y="39673"/>
                  </a:moveTo>
                  <a:cubicBezTo>
                    <a:pt x="27069" y="39673"/>
                    <a:pt x="27160" y="39835"/>
                    <a:pt x="27177" y="40105"/>
                  </a:cubicBezTo>
                  <a:cubicBezTo>
                    <a:pt x="27358" y="40250"/>
                    <a:pt x="27396" y="40365"/>
                    <a:pt x="27225" y="40588"/>
                  </a:cubicBezTo>
                  <a:cubicBezTo>
                    <a:pt x="26548" y="41481"/>
                    <a:pt x="25717" y="42177"/>
                    <a:pt x="24651" y="42516"/>
                  </a:cubicBezTo>
                  <a:cubicBezTo>
                    <a:pt x="22895" y="43078"/>
                    <a:pt x="21139" y="43667"/>
                    <a:pt x="19346" y="44085"/>
                  </a:cubicBezTo>
                  <a:cubicBezTo>
                    <a:pt x="17269" y="44568"/>
                    <a:pt x="15095" y="44698"/>
                    <a:pt x="13306" y="46076"/>
                  </a:cubicBezTo>
                  <a:cubicBezTo>
                    <a:pt x="13825" y="45274"/>
                    <a:pt x="14580" y="44746"/>
                    <a:pt x="15906" y="44330"/>
                  </a:cubicBezTo>
                  <a:cubicBezTo>
                    <a:pt x="17321" y="43888"/>
                    <a:pt x="18759" y="43520"/>
                    <a:pt x="20187" y="43119"/>
                  </a:cubicBezTo>
                  <a:cubicBezTo>
                    <a:pt x="21393" y="42779"/>
                    <a:pt x="22602" y="42448"/>
                    <a:pt x="23803" y="42093"/>
                  </a:cubicBezTo>
                  <a:cubicBezTo>
                    <a:pt x="24166" y="41989"/>
                    <a:pt x="24504" y="41804"/>
                    <a:pt x="24788" y="41554"/>
                  </a:cubicBezTo>
                  <a:lnTo>
                    <a:pt x="24788" y="41554"/>
                  </a:lnTo>
                  <a:lnTo>
                    <a:pt x="14747" y="44217"/>
                  </a:lnTo>
                  <a:cubicBezTo>
                    <a:pt x="15406" y="43567"/>
                    <a:pt x="16197" y="43214"/>
                    <a:pt x="17011" y="42939"/>
                  </a:cubicBezTo>
                  <a:cubicBezTo>
                    <a:pt x="18291" y="42507"/>
                    <a:pt x="19598" y="42155"/>
                    <a:pt x="20884" y="41738"/>
                  </a:cubicBezTo>
                  <a:cubicBezTo>
                    <a:pt x="22231" y="41301"/>
                    <a:pt x="23564" y="40820"/>
                    <a:pt x="24909" y="40374"/>
                  </a:cubicBezTo>
                  <a:cubicBezTo>
                    <a:pt x="25340" y="40231"/>
                    <a:pt x="25788" y="40143"/>
                    <a:pt x="26227" y="40030"/>
                  </a:cubicBezTo>
                  <a:cubicBezTo>
                    <a:pt x="26356" y="39936"/>
                    <a:pt x="26475" y="39822"/>
                    <a:pt x="26616" y="39751"/>
                  </a:cubicBezTo>
                  <a:cubicBezTo>
                    <a:pt x="26720" y="39698"/>
                    <a:pt x="26808" y="39673"/>
                    <a:pt x="26881" y="39673"/>
                  </a:cubicBezTo>
                  <a:close/>
                  <a:moveTo>
                    <a:pt x="9011" y="45376"/>
                  </a:moveTo>
                  <a:cubicBezTo>
                    <a:pt x="9048" y="46107"/>
                    <a:pt x="9086" y="46837"/>
                    <a:pt x="9122" y="47568"/>
                  </a:cubicBezTo>
                  <a:lnTo>
                    <a:pt x="8901" y="47568"/>
                  </a:lnTo>
                  <a:cubicBezTo>
                    <a:pt x="8937" y="46838"/>
                    <a:pt x="8974" y="46106"/>
                    <a:pt x="9011" y="45376"/>
                  </a:cubicBezTo>
                  <a:close/>
                  <a:moveTo>
                    <a:pt x="24581" y="43272"/>
                  </a:moveTo>
                  <a:cubicBezTo>
                    <a:pt x="24672" y="43272"/>
                    <a:pt x="24763" y="43275"/>
                    <a:pt x="24856" y="43282"/>
                  </a:cubicBezTo>
                  <a:lnTo>
                    <a:pt x="22146" y="44376"/>
                  </a:lnTo>
                  <a:lnTo>
                    <a:pt x="22262" y="44566"/>
                  </a:lnTo>
                  <a:lnTo>
                    <a:pt x="25276" y="43477"/>
                  </a:lnTo>
                  <a:lnTo>
                    <a:pt x="25276" y="43477"/>
                  </a:lnTo>
                  <a:cubicBezTo>
                    <a:pt x="24522" y="44192"/>
                    <a:pt x="23488" y="44305"/>
                    <a:pt x="22658" y="44914"/>
                  </a:cubicBezTo>
                  <a:lnTo>
                    <a:pt x="24502" y="44401"/>
                  </a:lnTo>
                  <a:lnTo>
                    <a:pt x="24556" y="44505"/>
                  </a:lnTo>
                  <a:cubicBezTo>
                    <a:pt x="23582" y="45237"/>
                    <a:pt x="22608" y="45971"/>
                    <a:pt x="21553" y="46766"/>
                  </a:cubicBezTo>
                  <a:lnTo>
                    <a:pt x="22576" y="46661"/>
                  </a:lnTo>
                  <a:lnTo>
                    <a:pt x="22576" y="46661"/>
                  </a:lnTo>
                  <a:cubicBezTo>
                    <a:pt x="21722" y="47151"/>
                    <a:pt x="20440" y="47471"/>
                    <a:pt x="19542" y="47471"/>
                  </a:cubicBezTo>
                  <a:cubicBezTo>
                    <a:pt x="19440" y="47471"/>
                    <a:pt x="19342" y="47467"/>
                    <a:pt x="19251" y="47458"/>
                  </a:cubicBezTo>
                  <a:cubicBezTo>
                    <a:pt x="19123" y="47446"/>
                    <a:pt x="18992" y="47437"/>
                    <a:pt x="18863" y="47437"/>
                  </a:cubicBezTo>
                  <a:cubicBezTo>
                    <a:pt x="18795" y="47437"/>
                    <a:pt x="18727" y="47440"/>
                    <a:pt x="18660" y="47446"/>
                  </a:cubicBezTo>
                  <a:cubicBezTo>
                    <a:pt x="17393" y="47558"/>
                    <a:pt x="16127" y="47718"/>
                    <a:pt x="14857" y="47773"/>
                  </a:cubicBezTo>
                  <a:cubicBezTo>
                    <a:pt x="14844" y="47773"/>
                    <a:pt x="14831" y="47774"/>
                    <a:pt x="14818" y="47774"/>
                  </a:cubicBezTo>
                  <a:cubicBezTo>
                    <a:pt x="14419" y="47774"/>
                    <a:pt x="14009" y="47529"/>
                    <a:pt x="13548" y="47384"/>
                  </a:cubicBezTo>
                  <a:lnTo>
                    <a:pt x="14010" y="46746"/>
                  </a:lnTo>
                  <a:lnTo>
                    <a:pt x="13920" y="46621"/>
                  </a:lnTo>
                  <a:lnTo>
                    <a:pt x="12192" y="47626"/>
                  </a:lnTo>
                  <a:lnTo>
                    <a:pt x="12083" y="47496"/>
                  </a:lnTo>
                  <a:cubicBezTo>
                    <a:pt x="12311" y="47304"/>
                    <a:pt x="12521" y="47089"/>
                    <a:pt x="12767" y="46924"/>
                  </a:cubicBezTo>
                  <a:cubicBezTo>
                    <a:pt x="14314" y="45882"/>
                    <a:pt x="15955" y="45124"/>
                    <a:pt x="17834" y="44807"/>
                  </a:cubicBezTo>
                  <a:cubicBezTo>
                    <a:pt x="19583" y="44513"/>
                    <a:pt x="21283" y="43949"/>
                    <a:pt x="23008" y="43512"/>
                  </a:cubicBezTo>
                  <a:cubicBezTo>
                    <a:pt x="23517" y="43382"/>
                    <a:pt x="24031" y="43272"/>
                    <a:pt x="24581" y="43272"/>
                  </a:cubicBezTo>
                  <a:close/>
                  <a:moveTo>
                    <a:pt x="13425" y="34174"/>
                  </a:moveTo>
                  <a:cubicBezTo>
                    <a:pt x="13476" y="34211"/>
                    <a:pt x="13560" y="34239"/>
                    <a:pt x="13572" y="34284"/>
                  </a:cubicBezTo>
                  <a:cubicBezTo>
                    <a:pt x="13805" y="35171"/>
                    <a:pt x="14095" y="36047"/>
                    <a:pt x="14240" y="36948"/>
                  </a:cubicBezTo>
                  <a:cubicBezTo>
                    <a:pt x="14408" y="37988"/>
                    <a:pt x="14437" y="39049"/>
                    <a:pt x="14546" y="40099"/>
                  </a:cubicBezTo>
                  <a:cubicBezTo>
                    <a:pt x="14596" y="40587"/>
                    <a:pt x="14308" y="40873"/>
                    <a:pt x="13883" y="41381"/>
                  </a:cubicBezTo>
                  <a:cubicBezTo>
                    <a:pt x="13795" y="39475"/>
                    <a:pt x="13716" y="37784"/>
                    <a:pt x="13637" y="36092"/>
                  </a:cubicBezTo>
                  <a:lnTo>
                    <a:pt x="13511" y="36095"/>
                  </a:lnTo>
                  <a:lnTo>
                    <a:pt x="13511" y="41779"/>
                  </a:lnTo>
                  <a:lnTo>
                    <a:pt x="13369" y="41798"/>
                  </a:lnTo>
                  <a:lnTo>
                    <a:pt x="13132" y="41191"/>
                  </a:lnTo>
                  <a:cubicBezTo>
                    <a:pt x="13004" y="41839"/>
                    <a:pt x="12901" y="42354"/>
                    <a:pt x="12799" y="42871"/>
                  </a:cubicBezTo>
                  <a:lnTo>
                    <a:pt x="12711" y="42865"/>
                  </a:lnTo>
                  <a:cubicBezTo>
                    <a:pt x="12614" y="41393"/>
                    <a:pt x="12518" y="39921"/>
                    <a:pt x="12420" y="38449"/>
                  </a:cubicBezTo>
                  <a:lnTo>
                    <a:pt x="12262" y="38444"/>
                  </a:lnTo>
                  <a:cubicBezTo>
                    <a:pt x="12229" y="39355"/>
                    <a:pt x="12163" y="40266"/>
                    <a:pt x="12172" y="41177"/>
                  </a:cubicBezTo>
                  <a:cubicBezTo>
                    <a:pt x="12179" y="41903"/>
                    <a:pt x="12305" y="42627"/>
                    <a:pt x="12320" y="43353"/>
                  </a:cubicBezTo>
                  <a:cubicBezTo>
                    <a:pt x="12325" y="43710"/>
                    <a:pt x="12197" y="44069"/>
                    <a:pt x="11937" y="44425"/>
                  </a:cubicBezTo>
                  <a:cubicBezTo>
                    <a:pt x="11826" y="44208"/>
                    <a:pt x="11714" y="43992"/>
                    <a:pt x="11606" y="43786"/>
                  </a:cubicBezTo>
                  <a:cubicBezTo>
                    <a:pt x="11210" y="44046"/>
                    <a:pt x="11139" y="44379"/>
                    <a:pt x="11259" y="44835"/>
                  </a:cubicBezTo>
                  <a:cubicBezTo>
                    <a:pt x="11520" y="45825"/>
                    <a:pt x="10744" y="46463"/>
                    <a:pt x="10253" y="47225"/>
                  </a:cubicBezTo>
                  <a:cubicBezTo>
                    <a:pt x="10405" y="46013"/>
                    <a:pt x="10555" y="44801"/>
                    <a:pt x="10706" y="43590"/>
                  </a:cubicBezTo>
                  <a:lnTo>
                    <a:pt x="10519" y="43556"/>
                  </a:lnTo>
                  <a:lnTo>
                    <a:pt x="9519" y="48777"/>
                  </a:lnTo>
                  <a:lnTo>
                    <a:pt x="9519" y="43890"/>
                  </a:lnTo>
                  <a:cubicBezTo>
                    <a:pt x="9425" y="44155"/>
                    <a:pt x="9330" y="44419"/>
                    <a:pt x="9246" y="44655"/>
                  </a:cubicBezTo>
                  <a:cubicBezTo>
                    <a:pt x="8992" y="43761"/>
                    <a:pt x="9026" y="42453"/>
                    <a:pt x="9332" y="41721"/>
                  </a:cubicBezTo>
                  <a:cubicBezTo>
                    <a:pt x="9411" y="41411"/>
                    <a:pt x="9488" y="41101"/>
                    <a:pt x="9626" y="40545"/>
                  </a:cubicBezTo>
                  <a:lnTo>
                    <a:pt x="10122" y="42145"/>
                  </a:lnTo>
                  <a:lnTo>
                    <a:pt x="10247" y="42121"/>
                  </a:lnTo>
                  <a:cubicBezTo>
                    <a:pt x="10211" y="41396"/>
                    <a:pt x="10181" y="40671"/>
                    <a:pt x="10134" y="39946"/>
                  </a:cubicBezTo>
                  <a:cubicBezTo>
                    <a:pt x="10088" y="39200"/>
                    <a:pt x="10220" y="38518"/>
                    <a:pt x="10848" y="37872"/>
                  </a:cubicBezTo>
                  <a:cubicBezTo>
                    <a:pt x="11021" y="39623"/>
                    <a:pt x="11003" y="41320"/>
                    <a:pt x="11582" y="42923"/>
                  </a:cubicBezTo>
                  <a:cubicBezTo>
                    <a:pt x="11392" y="40827"/>
                    <a:pt x="11157" y="38736"/>
                    <a:pt x="11330" y="36545"/>
                  </a:cubicBezTo>
                  <a:lnTo>
                    <a:pt x="11330" y="36545"/>
                  </a:lnTo>
                  <a:cubicBezTo>
                    <a:pt x="11885" y="36895"/>
                    <a:pt x="11545" y="37451"/>
                    <a:pt x="11773" y="37845"/>
                  </a:cubicBezTo>
                  <a:cubicBezTo>
                    <a:pt x="12063" y="37109"/>
                    <a:pt x="12166" y="36394"/>
                    <a:pt x="12046" y="35607"/>
                  </a:cubicBezTo>
                  <a:cubicBezTo>
                    <a:pt x="11993" y="35267"/>
                    <a:pt x="12299" y="34873"/>
                    <a:pt x="12443" y="34504"/>
                  </a:cubicBezTo>
                  <a:lnTo>
                    <a:pt x="12692" y="34572"/>
                  </a:lnTo>
                  <a:cubicBezTo>
                    <a:pt x="12631" y="35266"/>
                    <a:pt x="12571" y="35961"/>
                    <a:pt x="12511" y="36656"/>
                  </a:cubicBezTo>
                  <a:lnTo>
                    <a:pt x="12604" y="36677"/>
                  </a:lnTo>
                  <a:lnTo>
                    <a:pt x="13425" y="34174"/>
                  </a:lnTo>
                  <a:close/>
                  <a:moveTo>
                    <a:pt x="7548" y="42697"/>
                  </a:moveTo>
                  <a:cubicBezTo>
                    <a:pt x="7664" y="42947"/>
                    <a:pt x="7710" y="43027"/>
                    <a:pt x="7740" y="43112"/>
                  </a:cubicBezTo>
                  <a:cubicBezTo>
                    <a:pt x="7783" y="43231"/>
                    <a:pt x="7815" y="43354"/>
                    <a:pt x="7924" y="43712"/>
                  </a:cubicBezTo>
                  <a:cubicBezTo>
                    <a:pt x="7969" y="43284"/>
                    <a:pt x="7989" y="43085"/>
                    <a:pt x="8028" y="42729"/>
                  </a:cubicBezTo>
                  <a:cubicBezTo>
                    <a:pt x="8397" y="43721"/>
                    <a:pt x="8703" y="44542"/>
                    <a:pt x="9010" y="45364"/>
                  </a:cubicBezTo>
                  <a:lnTo>
                    <a:pt x="9010" y="45364"/>
                  </a:lnTo>
                  <a:cubicBezTo>
                    <a:pt x="8556" y="45865"/>
                    <a:pt x="8646" y="46521"/>
                    <a:pt x="8531" y="47122"/>
                  </a:cubicBezTo>
                  <a:cubicBezTo>
                    <a:pt x="8449" y="47552"/>
                    <a:pt x="8372" y="47982"/>
                    <a:pt x="8257" y="48614"/>
                  </a:cubicBezTo>
                  <a:cubicBezTo>
                    <a:pt x="8146" y="47250"/>
                    <a:pt x="8053" y="46109"/>
                    <a:pt x="7959" y="44969"/>
                  </a:cubicBezTo>
                  <a:lnTo>
                    <a:pt x="7727" y="44970"/>
                  </a:lnTo>
                  <a:lnTo>
                    <a:pt x="7727" y="49052"/>
                  </a:lnTo>
                  <a:lnTo>
                    <a:pt x="7524" y="49051"/>
                  </a:lnTo>
                  <a:cubicBezTo>
                    <a:pt x="7123" y="47006"/>
                    <a:pt x="7294" y="44954"/>
                    <a:pt x="7548" y="42697"/>
                  </a:cubicBezTo>
                  <a:close/>
                  <a:moveTo>
                    <a:pt x="4948" y="52845"/>
                  </a:moveTo>
                  <a:lnTo>
                    <a:pt x="4926" y="52861"/>
                  </a:lnTo>
                  <a:lnTo>
                    <a:pt x="4961" y="52981"/>
                  </a:lnTo>
                  <a:lnTo>
                    <a:pt x="4961" y="52981"/>
                  </a:lnTo>
                  <a:cubicBezTo>
                    <a:pt x="4957" y="52935"/>
                    <a:pt x="4952" y="52890"/>
                    <a:pt x="4948" y="52845"/>
                  </a:cubicBezTo>
                  <a:close/>
                  <a:moveTo>
                    <a:pt x="4066" y="54925"/>
                  </a:moveTo>
                  <a:lnTo>
                    <a:pt x="4053" y="54942"/>
                  </a:lnTo>
                  <a:cubicBezTo>
                    <a:pt x="4059" y="54951"/>
                    <a:pt x="4065" y="54960"/>
                    <a:pt x="4071" y="54969"/>
                  </a:cubicBezTo>
                  <a:lnTo>
                    <a:pt x="4071" y="54969"/>
                  </a:lnTo>
                  <a:cubicBezTo>
                    <a:pt x="4069" y="54954"/>
                    <a:pt x="4067" y="54940"/>
                    <a:pt x="4066" y="54925"/>
                  </a:cubicBezTo>
                  <a:close/>
                  <a:moveTo>
                    <a:pt x="22778" y="47675"/>
                  </a:moveTo>
                  <a:lnTo>
                    <a:pt x="22778" y="47675"/>
                  </a:lnTo>
                  <a:cubicBezTo>
                    <a:pt x="21798" y="48453"/>
                    <a:pt x="20729" y="48525"/>
                    <a:pt x="19827" y="49073"/>
                  </a:cubicBezTo>
                  <a:lnTo>
                    <a:pt x="21488" y="48782"/>
                  </a:lnTo>
                  <a:lnTo>
                    <a:pt x="21488" y="48782"/>
                  </a:lnTo>
                  <a:lnTo>
                    <a:pt x="20970" y="49338"/>
                  </a:lnTo>
                  <a:lnTo>
                    <a:pt x="22215" y="48932"/>
                  </a:lnTo>
                  <a:lnTo>
                    <a:pt x="22215" y="48932"/>
                  </a:lnTo>
                  <a:cubicBezTo>
                    <a:pt x="21517" y="50472"/>
                    <a:pt x="19882" y="51922"/>
                    <a:pt x="17797" y="52811"/>
                  </a:cubicBezTo>
                  <a:lnTo>
                    <a:pt x="18727" y="51950"/>
                  </a:lnTo>
                  <a:lnTo>
                    <a:pt x="18727" y="51950"/>
                  </a:lnTo>
                  <a:cubicBezTo>
                    <a:pt x="15773" y="53466"/>
                    <a:pt x="12796" y="54856"/>
                    <a:pt x="9512" y="55425"/>
                  </a:cubicBezTo>
                  <a:lnTo>
                    <a:pt x="9425" y="55234"/>
                  </a:lnTo>
                  <a:lnTo>
                    <a:pt x="11990" y="53959"/>
                  </a:lnTo>
                  <a:lnTo>
                    <a:pt x="8508" y="54435"/>
                  </a:lnTo>
                  <a:cubicBezTo>
                    <a:pt x="9078" y="53737"/>
                    <a:pt x="9534" y="53191"/>
                    <a:pt x="9967" y="52626"/>
                  </a:cubicBezTo>
                  <a:cubicBezTo>
                    <a:pt x="10007" y="52573"/>
                    <a:pt x="9893" y="52402"/>
                    <a:pt x="9853" y="52292"/>
                  </a:cubicBezTo>
                  <a:cubicBezTo>
                    <a:pt x="9969" y="51935"/>
                    <a:pt x="10733" y="51932"/>
                    <a:pt x="10399" y="51287"/>
                  </a:cubicBezTo>
                  <a:cubicBezTo>
                    <a:pt x="10378" y="51245"/>
                    <a:pt x="10670" y="51030"/>
                    <a:pt x="10825" y="50908"/>
                  </a:cubicBezTo>
                  <a:cubicBezTo>
                    <a:pt x="12564" y="49557"/>
                    <a:pt x="14531" y="48778"/>
                    <a:pt x="16717" y="48508"/>
                  </a:cubicBezTo>
                  <a:cubicBezTo>
                    <a:pt x="17993" y="48349"/>
                    <a:pt x="19261" y="48120"/>
                    <a:pt x="20581" y="47915"/>
                  </a:cubicBezTo>
                  <a:lnTo>
                    <a:pt x="20581" y="47915"/>
                  </a:lnTo>
                  <a:lnTo>
                    <a:pt x="20366" y="48333"/>
                  </a:lnTo>
                  <a:lnTo>
                    <a:pt x="22778" y="47675"/>
                  </a:lnTo>
                  <a:close/>
                  <a:moveTo>
                    <a:pt x="9247" y="57939"/>
                  </a:moveTo>
                  <a:cubicBezTo>
                    <a:pt x="9233" y="57949"/>
                    <a:pt x="9218" y="57959"/>
                    <a:pt x="9204" y="57970"/>
                  </a:cubicBezTo>
                  <a:lnTo>
                    <a:pt x="9204" y="57970"/>
                  </a:lnTo>
                  <a:lnTo>
                    <a:pt x="9266" y="57957"/>
                  </a:lnTo>
                  <a:lnTo>
                    <a:pt x="9247" y="57939"/>
                  </a:lnTo>
                  <a:close/>
                  <a:moveTo>
                    <a:pt x="2791" y="60542"/>
                  </a:moveTo>
                  <a:lnTo>
                    <a:pt x="2758" y="60577"/>
                  </a:lnTo>
                  <a:lnTo>
                    <a:pt x="2777" y="60595"/>
                  </a:lnTo>
                  <a:lnTo>
                    <a:pt x="2791" y="60542"/>
                  </a:lnTo>
                  <a:close/>
                  <a:moveTo>
                    <a:pt x="5935" y="62367"/>
                  </a:moveTo>
                  <a:cubicBezTo>
                    <a:pt x="5935" y="62370"/>
                    <a:pt x="5934" y="62372"/>
                    <a:pt x="5934" y="62375"/>
                  </a:cubicBezTo>
                  <a:lnTo>
                    <a:pt x="5942" y="62368"/>
                  </a:lnTo>
                  <a:cubicBezTo>
                    <a:pt x="5940" y="62368"/>
                    <a:pt x="5937" y="62367"/>
                    <a:pt x="5935" y="62367"/>
                  </a:cubicBezTo>
                  <a:close/>
                  <a:moveTo>
                    <a:pt x="37698" y="1"/>
                  </a:moveTo>
                  <a:cubicBezTo>
                    <a:pt x="37492" y="1"/>
                    <a:pt x="37281" y="59"/>
                    <a:pt x="37082" y="144"/>
                  </a:cubicBezTo>
                  <a:cubicBezTo>
                    <a:pt x="36424" y="424"/>
                    <a:pt x="35747" y="743"/>
                    <a:pt x="35205" y="1197"/>
                  </a:cubicBezTo>
                  <a:cubicBezTo>
                    <a:pt x="33958" y="2244"/>
                    <a:pt x="32939" y="3498"/>
                    <a:pt x="32227" y="4986"/>
                  </a:cubicBezTo>
                  <a:cubicBezTo>
                    <a:pt x="31488" y="6530"/>
                    <a:pt x="30760" y="8083"/>
                    <a:pt x="29955" y="9594"/>
                  </a:cubicBezTo>
                  <a:cubicBezTo>
                    <a:pt x="29074" y="11248"/>
                    <a:pt x="28134" y="12874"/>
                    <a:pt x="27170" y="14482"/>
                  </a:cubicBezTo>
                  <a:cubicBezTo>
                    <a:pt x="26768" y="15153"/>
                    <a:pt x="26473" y="15803"/>
                    <a:pt x="26527" y="16610"/>
                  </a:cubicBezTo>
                  <a:cubicBezTo>
                    <a:pt x="26577" y="17351"/>
                    <a:pt x="26538" y="18099"/>
                    <a:pt x="26538" y="18844"/>
                  </a:cubicBezTo>
                  <a:lnTo>
                    <a:pt x="26424" y="18861"/>
                  </a:lnTo>
                  <a:lnTo>
                    <a:pt x="25981" y="17644"/>
                  </a:lnTo>
                  <a:cubicBezTo>
                    <a:pt x="25748" y="17754"/>
                    <a:pt x="25530" y="17935"/>
                    <a:pt x="25388" y="17935"/>
                  </a:cubicBezTo>
                  <a:cubicBezTo>
                    <a:pt x="25371" y="17935"/>
                    <a:pt x="25355" y="17933"/>
                    <a:pt x="25340" y="17927"/>
                  </a:cubicBezTo>
                  <a:cubicBezTo>
                    <a:pt x="25217" y="17878"/>
                    <a:pt x="25111" y="17857"/>
                    <a:pt x="25019" y="17857"/>
                  </a:cubicBezTo>
                  <a:cubicBezTo>
                    <a:pt x="24691" y="17857"/>
                    <a:pt x="24527" y="18128"/>
                    <a:pt x="24328" y="18423"/>
                  </a:cubicBezTo>
                  <a:cubicBezTo>
                    <a:pt x="23573" y="19544"/>
                    <a:pt x="22796" y="20648"/>
                    <a:pt x="22016" y="21752"/>
                  </a:cubicBezTo>
                  <a:cubicBezTo>
                    <a:pt x="21637" y="22290"/>
                    <a:pt x="21243" y="22812"/>
                    <a:pt x="20568" y="23036"/>
                  </a:cubicBezTo>
                  <a:cubicBezTo>
                    <a:pt x="20424" y="23085"/>
                    <a:pt x="20337" y="23307"/>
                    <a:pt x="20226" y="23453"/>
                  </a:cubicBezTo>
                  <a:lnTo>
                    <a:pt x="20226" y="23453"/>
                  </a:lnTo>
                  <a:cubicBezTo>
                    <a:pt x="19002" y="24485"/>
                    <a:pt x="18101" y="25708"/>
                    <a:pt x="17818" y="27337"/>
                  </a:cubicBezTo>
                  <a:cubicBezTo>
                    <a:pt x="17749" y="27739"/>
                    <a:pt x="17568" y="28145"/>
                    <a:pt x="17346" y="28492"/>
                  </a:cubicBezTo>
                  <a:cubicBezTo>
                    <a:pt x="16908" y="29179"/>
                    <a:pt x="16405" y="29826"/>
                    <a:pt x="15928" y="30489"/>
                  </a:cubicBezTo>
                  <a:cubicBezTo>
                    <a:pt x="15720" y="30780"/>
                    <a:pt x="15572" y="31200"/>
                    <a:pt x="15289" y="31335"/>
                  </a:cubicBezTo>
                  <a:cubicBezTo>
                    <a:pt x="14438" y="31741"/>
                    <a:pt x="13980" y="32387"/>
                    <a:pt x="13823" y="33341"/>
                  </a:cubicBezTo>
                  <a:cubicBezTo>
                    <a:pt x="13647" y="33249"/>
                    <a:pt x="13491" y="33208"/>
                    <a:pt x="13351" y="33208"/>
                  </a:cubicBezTo>
                  <a:cubicBezTo>
                    <a:pt x="13047" y="33208"/>
                    <a:pt x="12814" y="33398"/>
                    <a:pt x="12597" y="33674"/>
                  </a:cubicBezTo>
                  <a:cubicBezTo>
                    <a:pt x="11234" y="35407"/>
                    <a:pt x="10481" y="37467"/>
                    <a:pt x="9557" y="39429"/>
                  </a:cubicBezTo>
                  <a:cubicBezTo>
                    <a:pt x="9215" y="40156"/>
                    <a:pt x="9103" y="40992"/>
                    <a:pt x="8885" y="41778"/>
                  </a:cubicBezTo>
                  <a:lnTo>
                    <a:pt x="8704" y="41785"/>
                  </a:lnTo>
                  <a:cubicBezTo>
                    <a:pt x="8516" y="41114"/>
                    <a:pt x="8329" y="40443"/>
                    <a:pt x="8096" y="39608"/>
                  </a:cubicBezTo>
                  <a:cubicBezTo>
                    <a:pt x="7907" y="39949"/>
                    <a:pt x="7792" y="40108"/>
                    <a:pt x="7724" y="40285"/>
                  </a:cubicBezTo>
                  <a:cubicBezTo>
                    <a:pt x="7129" y="41837"/>
                    <a:pt x="6820" y="43452"/>
                    <a:pt x="6702" y="45103"/>
                  </a:cubicBezTo>
                  <a:cubicBezTo>
                    <a:pt x="6581" y="46801"/>
                    <a:pt x="6564" y="48500"/>
                    <a:pt x="6744" y="50197"/>
                  </a:cubicBezTo>
                  <a:cubicBezTo>
                    <a:pt x="6760" y="50344"/>
                    <a:pt x="6721" y="50496"/>
                    <a:pt x="6703" y="50691"/>
                  </a:cubicBezTo>
                  <a:cubicBezTo>
                    <a:pt x="6549" y="50580"/>
                    <a:pt x="6469" y="50522"/>
                    <a:pt x="6298" y="50399"/>
                  </a:cubicBezTo>
                  <a:lnTo>
                    <a:pt x="6298" y="50399"/>
                  </a:lnTo>
                  <a:cubicBezTo>
                    <a:pt x="6385" y="50795"/>
                    <a:pt x="6475" y="51076"/>
                    <a:pt x="6496" y="51362"/>
                  </a:cubicBezTo>
                  <a:cubicBezTo>
                    <a:pt x="6503" y="51471"/>
                    <a:pt x="6346" y="51591"/>
                    <a:pt x="6264" y="51707"/>
                  </a:cubicBezTo>
                  <a:cubicBezTo>
                    <a:pt x="6353" y="52267"/>
                    <a:pt x="6443" y="52829"/>
                    <a:pt x="6533" y="53389"/>
                  </a:cubicBezTo>
                  <a:cubicBezTo>
                    <a:pt x="6158" y="52866"/>
                    <a:pt x="6159" y="52294"/>
                    <a:pt x="6261" y="51710"/>
                  </a:cubicBezTo>
                  <a:cubicBezTo>
                    <a:pt x="6313" y="50883"/>
                    <a:pt x="5957" y="50227"/>
                    <a:pt x="5323" y="49512"/>
                  </a:cubicBezTo>
                  <a:lnTo>
                    <a:pt x="5323" y="49512"/>
                  </a:lnTo>
                  <a:cubicBezTo>
                    <a:pt x="5530" y="50386"/>
                    <a:pt x="5719" y="51111"/>
                    <a:pt x="5873" y="51844"/>
                  </a:cubicBezTo>
                  <a:cubicBezTo>
                    <a:pt x="6121" y="53019"/>
                    <a:pt x="6121" y="53522"/>
                    <a:pt x="5895" y="54125"/>
                  </a:cubicBezTo>
                  <a:cubicBezTo>
                    <a:pt x="5694" y="53209"/>
                    <a:pt x="5504" y="52343"/>
                    <a:pt x="5315" y="51476"/>
                  </a:cubicBezTo>
                  <a:lnTo>
                    <a:pt x="5315" y="51476"/>
                  </a:lnTo>
                  <a:cubicBezTo>
                    <a:pt x="5301" y="52593"/>
                    <a:pt x="5710" y="53657"/>
                    <a:pt x="5533" y="54948"/>
                  </a:cubicBezTo>
                  <a:lnTo>
                    <a:pt x="4961" y="52981"/>
                  </a:lnTo>
                  <a:lnTo>
                    <a:pt x="4961" y="52981"/>
                  </a:lnTo>
                  <a:cubicBezTo>
                    <a:pt x="4998" y="53359"/>
                    <a:pt x="5034" y="53736"/>
                    <a:pt x="5077" y="54113"/>
                  </a:cubicBezTo>
                  <a:cubicBezTo>
                    <a:pt x="5183" y="55060"/>
                    <a:pt x="5169" y="55977"/>
                    <a:pt x="4417" y="56738"/>
                  </a:cubicBezTo>
                  <a:cubicBezTo>
                    <a:pt x="4328" y="56283"/>
                    <a:pt x="4352" y="55831"/>
                    <a:pt x="4316" y="55383"/>
                  </a:cubicBezTo>
                  <a:cubicBezTo>
                    <a:pt x="4304" y="55240"/>
                    <a:pt x="4164" y="55107"/>
                    <a:pt x="4071" y="54969"/>
                  </a:cubicBezTo>
                  <a:lnTo>
                    <a:pt x="4071" y="54969"/>
                  </a:lnTo>
                  <a:cubicBezTo>
                    <a:pt x="4279" y="56758"/>
                    <a:pt x="4239" y="57567"/>
                    <a:pt x="3798" y="58382"/>
                  </a:cubicBezTo>
                  <a:lnTo>
                    <a:pt x="3798" y="55774"/>
                  </a:lnTo>
                  <a:lnTo>
                    <a:pt x="3556" y="55776"/>
                  </a:lnTo>
                  <a:lnTo>
                    <a:pt x="3556" y="59024"/>
                  </a:lnTo>
                  <a:lnTo>
                    <a:pt x="3430" y="59015"/>
                  </a:lnTo>
                  <a:lnTo>
                    <a:pt x="3271" y="58705"/>
                  </a:lnTo>
                  <a:lnTo>
                    <a:pt x="2791" y="60542"/>
                  </a:lnTo>
                  <a:lnTo>
                    <a:pt x="3711" y="59568"/>
                  </a:lnTo>
                  <a:cubicBezTo>
                    <a:pt x="4009" y="58955"/>
                    <a:pt x="4287" y="58332"/>
                    <a:pt x="4607" y="57733"/>
                  </a:cubicBezTo>
                  <a:cubicBezTo>
                    <a:pt x="5588" y="55906"/>
                    <a:pt x="6549" y="54067"/>
                    <a:pt x="7587" y="52271"/>
                  </a:cubicBezTo>
                  <a:cubicBezTo>
                    <a:pt x="8241" y="51142"/>
                    <a:pt x="9047" y="50102"/>
                    <a:pt x="9731" y="48989"/>
                  </a:cubicBezTo>
                  <a:cubicBezTo>
                    <a:pt x="10456" y="47808"/>
                    <a:pt x="11092" y="46572"/>
                    <a:pt x="11815" y="45389"/>
                  </a:cubicBezTo>
                  <a:cubicBezTo>
                    <a:pt x="13050" y="43363"/>
                    <a:pt x="14309" y="41352"/>
                    <a:pt x="15591" y="39356"/>
                  </a:cubicBezTo>
                  <a:cubicBezTo>
                    <a:pt x="16105" y="38555"/>
                    <a:pt x="16829" y="37871"/>
                    <a:pt x="17248" y="37030"/>
                  </a:cubicBezTo>
                  <a:cubicBezTo>
                    <a:pt x="18319" y="34876"/>
                    <a:pt x="19914" y="33047"/>
                    <a:pt x="20937" y="30871"/>
                  </a:cubicBezTo>
                  <a:cubicBezTo>
                    <a:pt x="21254" y="30194"/>
                    <a:pt x="21775" y="29645"/>
                    <a:pt x="22069" y="28935"/>
                  </a:cubicBezTo>
                  <a:cubicBezTo>
                    <a:pt x="22368" y="28211"/>
                    <a:pt x="22874" y="27572"/>
                    <a:pt x="23295" y="26899"/>
                  </a:cubicBezTo>
                  <a:cubicBezTo>
                    <a:pt x="23731" y="26198"/>
                    <a:pt x="24174" y="25501"/>
                    <a:pt x="24610" y="24799"/>
                  </a:cubicBezTo>
                  <a:cubicBezTo>
                    <a:pt x="25029" y="24125"/>
                    <a:pt x="25440" y="23446"/>
                    <a:pt x="25858" y="22772"/>
                  </a:cubicBezTo>
                  <a:cubicBezTo>
                    <a:pt x="26277" y="22098"/>
                    <a:pt x="26671" y="21406"/>
                    <a:pt x="27128" y="20759"/>
                  </a:cubicBezTo>
                  <a:cubicBezTo>
                    <a:pt x="29053" y="18024"/>
                    <a:pt x="30461" y="14993"/>
                    <a:pt x="32141" y="12116"/>
                  </a:cubicBezTo>
                  <a:cubicBezTo>
                    <a:pt x="32423" y="11634"/>
                    <a:pt x="32698" y="11148"/>
                    <a:pt x="33117" y="10711"/>
                  </a:cubicBezTo>
                  <a:lnTo>
                    <a:pt x="33117" y="10711"/>
                  </a:lnTo>
                  <a:cubicBezTo>
                    <a:pt x="33066" y="10897"/>
                    <a:pt x="33042" y="11098"/>
                    <a:pt x="32957" y="11268"/>
                  </a:cubicBezTo>
                  <a:cubicBezTo>
                    <a:pt x="32457" y="12273"/>
                    <a:pt x="31982" y="13294"/>
                    <a:pt x="31425" y="14269"/>
                  </a:cubicBezTo>
                  <a:cubicBezTo>
                    <a:pt x="29048" y="18428"/>
                    <a:pt x="26658" y="22581"/>
                    <a:pt x="24254" y="26725"/>
                  </a:cubicBezTo>
                  <a:cubicBezTo>
                    <a:pt x="22933" y="29002"/>
                    <a:pt x="21601" y="31272"/>
                    <a:pt x="20229" y="33517"/>
                  </a:cubicBezTo>
                  <a:cubicBezTo>
                    <a:pt x="19370" y="34924"/>
                    <a:pt x="18416" y="36272"/>
                    <a:pt x="17526" y="37660"/>
                  </a:cubicBezTo>
                  <a:cubicBezTo>
                    <a:pt x="16097" y="39885"/>
                    <a:pt x="14661" y="42105"/>
                    <a:pt x="13273" y="44356"/>
                  </a:cubicBezTo>
                  <a:cubicBezTo>
                    <a:pt x="11851" y="46662"/>
                    <a:pt x="10449" y="48981"/>
                    <a:pt x="9101" y="51331"/>
                  </a:cubicBezTo>
                  <a:cubicBezTo>
                    <a:pt x="8017" y="53222"/>
                    <a:pt x="7035" y="55171"/>
                    <a:pt x="5987" y="57083"/>
                  </a:cubicBezTo>
                  <a:cubicBezTo>
                    <a:pt x="5776" y="57468"/>
                    <a:pt x="5662" y="57955"/>
                    <a:pt x="5105" y="58077"/>
                  </a:cubicBezTo>
                  <a:cubicBezTo>
                    <a:pt x="4973" y="58106"/>
                    <a:pt x="4831" y="58381"/>
                    <a:pt x="4805" y="58559"/>
                  </a:cubicBezTo>
                  <a:cubicBezTo>
                    <a:pt x="4668" y="59523"/>
                    <a:pt x="4034" y="60203"/>
                    <a:pt x="3490" y="60938"/>
                  </a:cubicBezTo>
                  <a:lnTo>
                    <a:pt x="3194" y="61504"/>
                  </a:lnTo>
                  <a:cubicBezTo>
                    <a:pt x="2833" y="62508"/>
                    <a:pt x="2716" y="62700"/>
                    <a:pt x="2046" y="62700"/>
                  </a:cubicBezTo>
                  <a:cubicBezTo>
                    <a:pt x="1938" y="62700"/>
                    <a:pt x="1815" y="62695"/>
                    <a:pt x="1675" y="62687"/>
                  </a:cubicBezTo>
                  <a:cubicBezTo>
                    <a:pt x="1712" y="62502"/>
                    <a:pt x="1749" y="62316"/>
                    <a:pt x="1786" y="62131"/>
                  </a:cubicBezTo>
                  <a:lnTo>
                    <a:pt x="1786" y="62131"/>
                  </a:lnTo>
                  <a:lnTo>
                    <a:pt x="1" y="62529"/>
                  </a:lnTo>
                  <a:cubicBezTo>
                    <a:pt x="551" y="62982"/>
                    <a:pt x="1435" y="63205"/>
                    <a:pt x="2341" y="63205"/>
                  </a:cubicBezTo>
                  <a:cubicBezTo>
                    <a:pt x="3049" y="63205"/>
                    <a:pt x="3769" y="63069"/>
                    <a:pt x="4353" y="62799"/>
                  </a:cubicBezTo>
                  <a:cubicBezTo>
                    <a:pt x="4171" y="62341"/>
                    <a:pt x="4171" y="62341"/>
                    <a:pt x="3565" y="62019"/>
                  </a:cubicBezTo>
                  <a:cubicBezTo>
                    <a:pt x="3765" y="61941"/>
                    <a:pt x="3955" y="61910"/>
                    <a:pt x="4137" y="61910"/>
                  </a:cubicBezTo>
                  <a:cubicBezTo>
                    <a:pt x="4784" y="61910"/>
                    <a:pt x="5338" y="62301"/>
                    <a:pt x="5935" y="62367"/>
                  </a:cubicBezTo>
                  <a:lnTo>
                    <a:pt x="5935" y="62367"/>
                  </a:lnTo>
                  <a:cubicBezTo>
                    <a:pt x="5963" y="61965"/>
                    <a:pt x="5627" y="61908"/>
                    <a:pt x="5369" y="61811"/>
                  </a:cubicBezTo>
                  <a:cubicBezTo>
                    <a:pt x="5037" y="61685"/>
                    <a:pt x="4686" y="61610"/>
                    <a:pt x="4331" y="61512"/>
                  </a:cubicBezTo>
                  <a:cubicBezTo>
                    <a:pt x="4831" y="60908"/>
                    <a:pt x="5045" y="60070"/>
                    <a:pt x="5941" y="59833"/>
                  </a:cubicBezTo>
                  <a:lnTo>
                    <a:pt x="5323" y="59700"/>
                  </a:lnTo>
                  <a:cubicBezTo>
                    <a:pt x="6283" y="58895"/>
                    <a:pt x="6282" y="58892"/>
                    <a:pt x="7445" y="58567"/>
                  </a:cubicBezTo>
                  <a:cubicBezTo>
                    <a:pt x="7916" y="58434"/>
                    <a:pt x="8396" y="58330"/>
                    <a:pt x="8864" y="58190"/>
                  </a:cubicBezTo>
                  <a:cubicBezTo>
                    <a:pt x="8988" y="58152"/>
                    <a:pt x="9094" y="58051"/>
                    <a:pt x="9204" y="57970"/>
                  </a:cubicBezTo>
                  <a:lnTo>
                    <a:pt x="9204" y="57970"/>
                  </a:lnTo>
                  <a:lnTo>
                    <a:pt x="6360" y="58547"/>
                  </a:lnTo>
                  <a:cubicBezTo>
                    <a:pt x="6659" y="58194"/>
                    <a:pt x="6993" y="57920"/>
                    <a:pt x="7376" y="57769"/>
                  </a:cubicBezTo>
                  <a:cubicBezTo>
                    <a:pt x="8491" y="57327"/>
                    <a:pt x="9641" y="57061"/>
                    <a:pt x="10850" y="57061"/>
                  </a:cubicBezTo>
                  <a:cubicBezTo>
                    <a:pt x="10944" y="57061"/>
                    <a:pt x="11039" y="57063"/>
                    <a:pt x="11134" y="57066"/>
                  </a:cubicBezTo>
                  <a:cubicBezTo>
                    <a:pt x="11224" y="57069"/>
                    <a:pt x="11315" y="57071"/>
                    <a:pt x="11407" y="57071"/>
                  </a:cubicBezTo>
                  <a:cubicBezTo>
                    <a:pt x="11971" y="57071"/>
                    <a:pt x="12551" y="57011"/>
                    <a:pt x="13084" y="56857"/>
                  </a:cubicBezTo>
                  <a:cubicBezTo>
                    <a:pt x="15793" y="56071"/>
                    <a:pt x="18309" y="54861"/>
                    <a:pt x="20637" y="53266"/>
                  </a:cubicBezTo>
                  <a:cubicBezTo>
                    <a:pt x="20913" y="53076"/>
                    <a:pt x="21165" y="52847"/>
                    <a:pt x="21427" y="52636"/>
                  </a:cubicBezTo>
                  <a:lnTo>
                    <a:pt x="21343" y="52541"/>
                  </a:lnTo>
                  <a:lnTo>
                    <a:pt x="14283" y="55684"/>
                  </a:lnTo>
                  <a:cubicBezTo>
                    <a:pt x="14309" y="55378"/>
                    <a:pt x="14321" y="55252"/>
                    <a:pt x="14332" y="55126"/>
                  </a:cubicBezTo>
                  <a:lnTo>
                    <a:pt x="14332" y="55126"/>
                  </a:lnTo>
                  <a:cubicBezTo>
                    <a:pt x="12534" y="56157"/>
                    <a:pt x="10495" y="56206"/>
                    <a:pt x="8519" y="56529"/>
                  </a:cubicBezTo>
                  <a:cubicBezTo>
                    <a:pt x="10934" y="55659"/>
                    <a:pt x="13546" y="55397"/>
                    <a:pt x="15827" y="54132"/>
                  </a:cubicBezTo>
                  <a:lnTo>
                    <a:pt x="15827" y="54132"/>
                  </a:lnTo>
                  <a:cubicBezTo>
                    <a:pt x="15408" y="54474"/>
                    <a:pt x="14989" y="54816"/>
                    <a:pt x="14567" y="55157"/>
                  </a:cubicBezTo>
                  <a:cubicBezTo>
                    <a:pt x="15665" y="54624"/>
                    <a:pt x="16743" y="54044"/>
                    <a:pt x="17864" y="53566"/>
                  </a:cubicBezTo>
                  <a:cubicBezTo>
                    <a:pt x="20141" y="52597"/>
                    <a:pt x="21639" y="50855"/>
                    <a:pt x="22809" y="48759"/>
                  </a:cubicBezTo>
                  <a:cubicBezTo>
                    <a:pt x="22951" y="48502"/>
                    <a:pt x="23085" y="48212"/>
                    <a:pt x="23300" y="48029"/>
                  </a:cubicBezTo>
                  <a:cubicBezTo>
                    <a:pt x="24879" y="46682"/>
                    <a:pt x="25361" y="44755"/>
                    <a:pt x="25950" y="42916"/>
                  </a:cubicBezTo>
                  <a:cubicBezTo>
                    <a:pt x="26132" y="42345"/>
                    <a:pt x="26353" y="41946"/>
                    <a:pt x="26789" y="41572"/>
                  </a:cubicBezTo>
                  <a:cubicBezTo>
                    <a:pt x="27699" y="40793"/>
                    <a:pt x="28578" y="39953"/>
                    <a:pt x="28707" y="38673"/>
                  </a:cubicBezTo>
                  <a:cubicBezTo>
                    <a:pt x="28768" y="38063"/>
                    <a:pt x="29028" y="37627"/>
                    <a:pt x="29434" y="37212"/>
                  </a:cubicBezTo>
                  <a:cubicBezTo>
                    <a:pt x="30267" y="36363"/>
                    <a:pt x="30633" y="35268"/>
                    <a:pt x="30979" y="34166"/>
                  </a:cubicBezTo>
                  <a:lnTo>
                    <a:pt x="30979" y="34166"/>
                  </a:lnTo>
                  <a:cubicBezTo>
                    <a:pt x="29918" y="35332"/>
                    <a:pt x="28526" y="35967"/>
                    <a:pt x="27097" y="36511"/>
                  </a:cubicBezTo>
                  <a:cubicBezTo>
                    <a:pt x="26119" y="36884"/>
                    <a:pt x="25106" y="37173"/>
                    <a:pt x="24099" y="37460"/>
                  </a:cubicBezTo>
                  <a:cubicBezTo>
                    <a:pt x="23642" y="37590"/>
                    <a:pt x="23160" y="37628"/>
                    <a:pt x="22690" y="37707"/>
                  </a:cubicBezTo>
                  <a:lnTo>
                    <a:pt x="25822" y="37482"/>
                  </a:lnTo>
                  <a:lnTo>
                    <a:pt x="25822" y="37482"/>
                  </a:lnTo>
                  <a:lnTo>
                    <a:pt x="24722" y="37854"/>
                  </a:lnTo>
                  <a:cubicBezTo>
                    <a:pt x="24732" y="37903"/>
                    <a:pt x="24741" y="37951"/>
                    <a:pt x="24751" y="37999"/>
                  </a:cubicBezTo>
                  <a:cubicBezTo>
                    <a:pt x="25243" y="37877"/>
                    <a:pt x="25742" y="37772"/>
                    <a:pt x="26229" y="37627"/>
                  </a:cubicBezTo>
                  <a:cubicBezTo>
                    <a:pt x="26765" y="37468"/>
                    <a:pt x="27299" y="37290"/>
                    <a:pt x="27821" y="37088"/>
                  </a:cubicBezTo>
                  <a:cubicBezTo>
                    <a:pt x="28326" y="36892"/>
                    <a:pt x="28815" y="36654"/>
                    <a:pt x="29348" y="36528"/>
                  </a:cubicBezTo>
                  <a:lnTo>
                    <a:pt x="29348" y="36528"/>
                  </a:lnTo>
                  <a:cubicBezTo>
                    <a:pt x="28088" y="37734"/>
                    <a:pt x="26386" y="37885"/>
                    <a:pt x="24732" y="38441"/>
                  </a:cubicBezTo>
                  <a:lnTo>
                    <a:pt x="25211" y="38663"/>
                  </a:lnTo>
                  <a:lnTo>
                    <a:pt x="23678" y="39218"/>
                  </a:lnTo>
                  <a:cubicBezTo>
                    <a:pt x="23982" y="39273"/>
                    <a:pt x="24278" y="39298"/>
                    <a:pt x="24567" y="39298"/>
                  </a:cubicBezTo>
                  <a:cubicBezTo>
                    <a:pt x="25438" y="39298"/>
                    <a:pt x="26250" y="39071"/>
                    <a:pt x="27050" y="38766"/>
                  </a:cubicBezTo>
                  <a:cubicBezTo>
                    <a:pt x="27147" y="38728"/>
                    <a:pt x="27253" y="38683"/>
                    <a:pt x="27345" y="38683"/>
                  </a:cubicBezTo>
                  <a:cubicBezTo>
                    <a:pt x="27447" y="38683"/>
                    <a:pt x="27533" y="38737"/>
                    <a:pt x="27577" y="38916"/>
                  </a:cubicBezTo>
                  <a:lnTo>
                    <a:pt x="27577" y="38916"/>
                  </a:lnTo>
                  <a:cubicBezTo>
                    <a:pt x="26801" y="39236"/>
                    <a:pt x="26029" y="39566"/>
                    <a:pt x="25247" y="39870"/>
                  </a:cubicBezTo>
                  <a:cubicBezTo>
                    <a:pt x="24977" y="39975"/>
                    <a:pt x="24683" y="40075"/>
                    <a:pt x="24400" y="40075"/>
                  </a:cubicBezTo>
                  <a:cubicBezTo>
                    <a:pt x="24391" y="40075"/>
                    <a:pt x="24382" y="40075"/>
                    <a:pt x="24373" y="40075"/>
                  </a:cubicBezTo>
                  <a:cubicBezTo>
                    <a:pt x="21643" y="40075"/>
                    <a:pt x="19032" y="40585"/>
                    <a:pt x="16577" y="41815"/>
                  </a:cubicBezTo>
                  <a:cubicBezTo>
                    <a:pt x="16559" y="41824"/>
                    <a:pt x="16538" y="41827"/>
                    <a:pt x="16511" y="41827"/>
                  </a:cubicBezTo>
                  <a:cubicBezTo>
                    <a:pt x="16464" y="41827"/>
                    <a:pt x="16398" y="41819"/>
                    <a:pt x="16299" y="41819"/>
                  </a:cubicBezTo>
                  <a:cubicBezTo>
                    <a:pt x="16539" y="41593"/>
                    <a:pt x="16723" y="41392"/>
                    <a:pt x="16934" y="41225"/>
                  </a:cubicBezTo>
                  <a:cubicBezTo>
                    <a:pt x="18618" y="39896"/>
                    <a:pt x="20359" y="38661"/>
                    <a:pt x="22401" y="37922"/>
                  </a:cubicBezTo>
                  <a:cubicBezTo>
                    <a:pt x="22517" y="37880"/>
                    <a:pt x="22607" y="37769"/>
                    <a:pt x="22711" y="37689"/>
                  </a:cubicBezTo>
                  <a:lnTo>
                    <a:pt x="22711" y="37689"/>
                  </a:lnTo>
                  <a:cubicBezTo>
                    <a:pt x="21667" y="38052"/>
                    <a:pt x="20622" y="38417"/>
                    <a:pt x="19604" y="38773"/>
                  </a:cubicBezTo>
                  <a:lnTo>
                    <a:pt x="19768" y="38411"/>
                  </a:lnTo>
                  <a:lnTo>
                    <a:pt x="19677" y="38319"/>
                  </a:lnTo>
                  <a:lnTo>
                    <a:pt x="16948" y="40351"/>
                  </a:lnTo>
                  <a:cubicBezTo>
                    <a:pt x="16873" y="39745"/>
                    <a:pt x="17166" y="39442"/>
                    <a:pt x="17576" y="39202"/>
                  </a:cubicBezTo>
                  <a:cubicBezTo>
                    <a:pt x="18216" y="38825"/>
                    <a:pt x="18856" y="38447"/>
                    <a:pt x="19431" y="37937"/>
                  </a:cubicBezTo>
                  <a:lnTo>
                    <a:pt x="19431" y="37937"/>
                  </a:lnTo>
                  <a:lnTo>
                    <a:pt x="18355" y="38383"/>
                  </a:lnTo>
                  <a:cubicBezTo>
                    <a:pt x="18471" y="37722"/>
                    <a:pt x="19076" y="37693"/>
                    <a:pt x="19583" y="37337"/>
                  </a:cubicBezTo>
                  <a:lnTo>
                    <a:pt x="18610" y="37337"/>
                  </a:lnTo>
                  <a:cubicBezTo>
                    <a:pt x="19186" y="36721"/>
                    <a:pt x="19831" y="36526"/>
                    <a:pt x="20472" y="36346"/>
                  </a:cubicBezTo>
                  <a:cubicBezTo>
                    <a:pt x="21647" y="36015"/>
                    <a:pt x="22831" y="35717"/>
                    <a:pt x="24006" y="35389"/>
                  </a:cubicBezTo>
                  <a:cubicBezTo>
                    <a:pt x="24414" y="35275"/>
                    <a:pt x="24810" y="35112"/>
                    <a:pt x="25175" y="34833"/>
                  </a:cubicBezTo>
                  <a:lnTo>
                    <a:pt x="25175" y="34833"/>
                  </a:lnTo>
                  <a:cubicBezTo>
                    <a:pt x="24995" y="34870"/>
                    <a:pt x="24815" y="34904"/>
                    <a:pt x="24638" y="34949"/>
                  </a:cubicBezTo>
                  <a:cubicBezTo>
                    <a:pt x="23130" y="35318"/>
                    <a:pt x="21623" y="35685"/>
                    <a:pt x="20116" y="36049"/>
                  </a:cubicBezTo>
                  <a:cubicBezTo>
                    <a:pt x="20007" y="36076"/>
                    <a:pt x="19893" y="36118"/>
                    <a:pt x="19783" y="36118"/>
                  </a:cubicBezTo>
                  <a:cubicBezTo>
                    <a:pt x="19647" y="36118"/>
                    <a:pt x="19519" y="36053"/>
                    <a:pt x="19421" y="35813"/>
                  </a:cubicBezTo>
                  <a:cubicBezTo>
                    <a:pt x="19578" y="35732"/>
                    <a:pt x="19725" y="35622"/>
                    <a:pt x="19888" y="35580"/>
                  </a:cubicBezTo>
                  <a:cubicBezTo>
                    <a:pt x="21453" y="35176"/>
                    <a:pt x="23027" y="34800"/>
                    <a:pt x="24588" y="34380"/>
                  </a:cubicBezTo>
                  <a:cubicBezTo>
                    <a:pt x="25153" y="34228"/>
                    <a:pt x="25693" y="33982"/>
                    <a:pt x="26207" y="33667"/>
                  </a:cubicBezTo>
                  <a:lnTo>
                    <a:pt x="26207" y="33667"/>
                  </a:lnTo>
                  <a:lnTo>
                    <a:pt x="19766" y="35232"/>
                  </a:lnTo>
                  <a:lnTo>
                    <a:pt x="19668" y="35003"/>
                  </a:lnTo>
                  <a:cubicBezTo>
                    <a:pt x="19861" y="34906"/>
                    <a:pt x="20045" y="34773"/>
                    <a:pt x="20250" y="34716"/>
                  </a:cubicBezTo>
                  <a:cubicBezTo>
                    <a:pt x="21871" y="34268"/>
                    <a:pt x="23496" y="33833"/>
                    <a:pt x="25120" y="33395"/>
                  </a:cubicBezTo>
                  <a:cubicBezTo>
                    <a:pt x="25436" y="33309"/>
                    <a:pt x="25752" y="33224"/>
                    <a:pt x="26051" y="33062"/>
                  </a:cubicBezTo>
                  <a:lnTo>
                    <a:pt x="26051" y="33062"/>
                  </a:lnTo>
                  <a:cubicBezTo>
                    <a:pt x="24067" y="33232"/>
                    <a:pt x="22171" y="33845"/>
                    <a:pt x="20198" y="34331"/>
                  </a:cubicBezTo>
                  <a:cubicBezTo>
                    <a:pt x="20298" y="33745"/>
                    <a:pt x="20735" y="33688"/>
                    <a:pt x="21091" y="33594"/>
                  </a:cubicBezTo>
                  <a:cubicBezTo>
                    <a:pt x="22653" y="33179"/>
                    <a:pt x="24223" y="32795"/>
                    <a:pt x="25790" y="32400"/>
                  </a:cubicBezTo>
                  <a:cubicBezTo>
                    <a:pt x="26136" y="32311"/>
                    <a:pt x="26482" y="32226"/>
                    <a:pt x="26814" y="32076"/>
                  </a:cubicBezTo>
                  <a:lnTo>
                    <a:pt x="26814" y="32076"/>
                  </a:lnTo>
                  <a:cubicBezTo>
                    <a:pt x="24878" y="32178"/>
                    <a:pt x="23023" y="32711"/>
                    <a:pt x="21132" y="33086"/>
                  </a:cubicBezTo>
                  <a:cubicBezTo>
                    <a:pt x="23059" y="32209"/>
                    <a:pt x="25146" y="31821"/>
                    <a:pt x="27106" y="30964"/>
                  </a:cubicBezTo>
                  <a:lnTo>
                    <a:pt x="27106" y="30964"/>
                  </a:lnTo>
                  <a:lnTo>
                    <a:pt x="22265" y="31725"/>
                  </a:lnTo>
                  <a:lnTo>
                    <a:pt x="22205" y="31504"/>
                  </a:lnTo>
                  <a:cubicBezTo>
                    <a:pt x="22887" y="31237"/>
                    <a:pt x="23575" y="30988"/>
                    <a:pt x="24246" y="30697"/>
                  </a:cubicBezTo>
                  <a:cubicBezTo>
                    <a:pt x="24719" y="30493"/>
                    <a:pt x="25169" y="30233"/>
                    <a:pt x="25628" y="29998"/>
                  </a:cubicBezTo>
                  <a:lnTo>
                    <a:pt x="24986" y="29930"/>
                  </a:lnTo>
                  <a:lnTo>
                    <a:pt x="25970" y="29540"/>
                  </a:lnTo>
                  <a:lnTo>
                    <a:pt x="26995" y="28969"/>
                  </a:lnTo>
                  <a:cubicBezTo>
                    <a:pt x="26980" y="28929"/>
                    <a:pt x="26966" y="28889"/>
                    <a:pt x="26951" y="28850"/>
                  </a:cubicBezTo>
                  <a:cubicBezTo>
                    <a:pt x="25549" y="29368"/>
                    <a:pt x="24147" y="29887"/>
                    <a:pt x="22744" y="30405"/>
                  </a:cubicBezTo>
                  <a:cubicBezTo>
                    <a:pt x="22719" y="30344"/>
                    <a:pt x="22693" y="30282"/>
                    <a:pt x="22668" y="30221"/>
                  </a:cubicBezTo>
                  <a:cubicBezTo>
                    <a:pt x="24612" y="29329"/>
                    <a:pt x="26721" y="28782"/>
                    <a:pt x="28466" y="27458"/>
                  </a:cubicBezTo>
                  <a:lnTo>
                    <a:pt x="28466" y="27458"/>
                  </a:lnTo>
                  <a:lnTo>
                    <a:pt x="24624" y="29058"/>
                  </a:lnTo>
                  <a:cubicBezTo>
                    <a:pt x="24601" y="29007"/>
                    <a:pt x="24579" y="28957"/>
                    <a:pt x="24556" y="28907"/>
                  </a:cubicBezTo>
                  <a:cubicBezTo>
                    <a:pt x="25609" y="28352"/>
                    <a:pt x="26662" y="27798"/>
                    <a:pt x="27715" y="27243"/>
                  </a:cubicBezTo>
                  <a:lnTo>
                    <a:pt x="27656" y="27098"/>
                  </a:lnTo>
                  <a:lnTo>
                    <a:pt x="26672" y="27438"/>
                  </a:lnTo>
                  <a:cubicBezTo>
                    <a:pt x="26686" y="27288"/>
                    <a:pt x="26695" y="27187"/>
                    <a:pt x="26711" y="27013"/>
                  </a:cubicBezTo>
                  <a:lnTo>
                    <a:pt x="26711" y="27013"/>
                  </a:lnTo>
                  <a:lnTo>
                    <a:pt x="24405" y="27887"/>
                  </a:lnTo>
                  <a:cubicBezTo>
                    <a:pt x="24181" y="27398"/>
                    <a:pt x="24316" y="27208"/>
                    <a:pt x="24702" y="27050"/>
                  </a:cubicBezTo>
                  <a:cubicBezTo>
                    <a:pt x="26764" y="26207"/>
                    <a:pt x="28624" y="24987"/>
                    <a:pt x="30382" y="23658"/>
                  </a:cubicBezTo>
                  <a:cubicBezTo>
                    <a:pt x="31528" y="22790"/>
                    <a:pt x="32765" y="22131"/>
                    <a:pt x="34005" y="21451"/>
                  </a:cubicBezTo>
                  <a:cubicBezTo>
                    <a:pt x="34287" y="21297"/>
                    <a:pt x="34592" y="21188"/>
                    <a:pt x="34889" y="21057"/>
                  </a:cubicBezTo>
                  <a:lnTo>
                    <a:pt x="34889" y="21057"/>
                  </a:lnTo>
                  <a:cubicBezTo>
                    <a:pt x="35100" y="21636"/>
                    <a:pt x="34947" y="22149"/>
                    <a:pt x="34462" y="22458"/>
                  </a:cubicBezTo>
                  <a:cubicBezTo>
                    <a:pt x="33711" y="22937"/>
                    <a:pt x="32938" y="23382"/>
                    <a:pt x="32175" y="23842"/>
                  </a:cubicBezTo>
                  <a:cubicBezTo>
                    <a:pt x="31905" y="24004"/>
                    <a:pt x="31636" y="24167"/>
                    <a:pt x="31403" y="24396"/>
                  </a:cubicBezTo>
                  <a:cubicBezTo>
                    <a:pt x="32718" y="24053"/>
                    <a:pt x="33744" y="23146"/>
                    <a:pt x="34950" y="22595"/>
                  </a:cubicBezTo>
                  <a:lnTo>
                    <a:pt x="35136" y="22703"/>
                  </a:lnTo>
                  <a:cubicBezTo>
                    <a:pt x="35459" y="22143"/>
                    <a:pt x="35829" y="21604"/>
                    <a:pt x="36090" y="21016"/>
                  </a:cubicBezTo>
                  <a:cubicBezTo>
                    <a:pt x="36270" y="20614"/>
                    <a:pt x="36109" y="20361"/>
                    <a:pt x="35758" y="20361"/>
                  </a:cubicBezTo>
                  <a:cubicBezTo>
                    <a:pt x="35683" y="20361"/>
                    <a:pt x="35600" y="20372"/>
                    <a:pt x="35509" y="20396"/>
                  </a:cubicBezTo>
                  <a:cubicBezTo>
                    <a:pt x="35312" y="20450"/>
                    <a:pt x="35123" y="20538"/>
                    <a:pt x="34793" y="20661"/>
                  </a:cubicBezTo>
                  <a:cubicBezTo>
                    <a:pt x="37774" y="17137"/>
                    <a:pt x="38558" y="14607"/>
                    <a:pt x="37510" y="11931"/>
                  </a:cubicBezTo>
                  <a:lnTo>
                    <a:pt x="37510" y="11931"/>
                  </a:lnTo>
                  <a:lnTo>
                    <a:pt x="36302" y="12678"/>
                  </a:lnTo>
                  <a:cubicBezTo>
                    <a:pt x="36394" y="12380"/>
                    <a:pt x="36561" y="12161"/>
                    <a:pt x="36738" y="11948"/>
                  </a:cubicBezTo>
                  <a:cubicBezTo>
                    <a:pt x="37371" y="11188"/>
                    <a:pt x="38035" y="10453"/>
                    <a:pt x="38627" y="9665"/>
                  </a:cubicBezTo>
                  <a:cubicBezTo>
                    <a:pt x="38897" y="9305"/>
                    <a:pt x="39047" y="8856"/>
                    <a:pt x="39242" y="8441"/>
                  </a:cubicBezTo>
                  <a:lnTo>
                    <a:pt x="39242" y="8441"/>
                  </a:lnTo>
                  <a:cubicBezTo>
                    <a:pt x="38457" y="9241"/>
                    <a:pt x="37471" y="9936"/>
                    <a:pt x="36975" y="10888"/>
                  </a:cubicBezTo>
                  <a:cubicBezTo>
                    <a:pt x="36334" y="12115"/>
                    <a:pt x="35169" y="12934"/>
                    <a:pt x="34668" y="14241"/>
                  </a:cubicBezTo>
                  <a:cubicBezTo>
                    <a:pt x="34548" y="14554"/>
                    <a:pt x="34083" y="14735"/>
                    <a:pt x="33777" y="14977"/>
                  </a:cubicBezTo>
                  <a:lnTo>
                    <a:pt x="32777" y="15768"/>
                  </a:lnTo>
                  <a:lnTo>
                    <a:pt x="31501" y="16747"/>
                  </a:lnTo>
                  <a:lnTo>
                    <a:pt x="31359" y="16544"/>
                  </a:lnTo>
                  <a:lnTo>
                    <a:pt x="32692" y="15677"/>
                  </a:lnTo>
                  <a:lnTo>
                    <a:pt x="33690" y="14883"/>
                  </a:lnTo>
                  <a:cubicBezTo>
                    <a:pt x="33830" y="14621"/>
                    <a:pt x="33971" y="14360"/>
                    <a:pt x="34112" y="14099"/>
                  </a:cubicBezTo>
                  <a:lnTo>
                    <a:pt x="33938" y="13936"/>
                  </a:lnTo>
                  <a:lnTo>
                    <a:pt x="31145" y="15699"/>
                  </a:lnTo>
                  <a:cubicBezTo>
                    <a:pt x="31178" y="15264"/>
                    <a:pt x="31306" y="15062"/>
                    <a:pt x="31597" y="14902"/>
                  </a:cubicBezTo>
                  <a:cubicBezTo>
                    <a:pt x="32444" y="14437"/>
                    <a:pt x="33395" y="14089"/>
                    <a:pt x="33755" y="13039"/>
                  </a:cubicBezTo>
                  <a:cubicBezTo>
                    <a:pt x="33810" y="12883"/>
                    <a:pt x="34036" y="12747"/>
                    <a:pt x="34213" y="12678"/>
                  </a:cubicBezTo>
                  <a:cubicBezTo>
                    <a:pt x="34880" y="12417"/>
                    <a:pt x="34864" y="11680"/>
                    <a:pt x="35248" y="11224"/>
                  </a:cubicBezTo>
                  <a:cubicBezTo>
                    <a:pt x="35316" y="11145"/>
                    <a:pt x="35276" y="10833"/>
                    <a:pt x="35215" y="10810"/>
                  </a:cubicBezTo>
                  <a:cubicBezTo>
                    <a:pt x="34616" y="10573"/>
                    <a:pt x="35321" y="10459"/>
                    <a:pt x="35213" y="10179"/>
                  </a:cubicBezTo>
                  <a:lnTo>
                    <a:pt x="35213" y="10179"/>
                  </a:lnTo>
                  <a:lnTo>
                    <a:pt x="33469" y="11251"/>
                  </a:lnTo>
                  <a:cubicBezTo>
                    <a:pt x="34140" y="10290"/>
                    <a:pt x="35254" y="9896"/>
                    <a:pt x="35981" y="8980"/>
                  </a:cubicBezTo>
                  <a:lnTo>
                    <a:pt x="35981" y="8980"/>
                  </a:lnTo>
                  <a:lnTo>
                    <a:pt x="33797" y="10287"/>
                  </a:lnTo>
                  <a:cubicBezTo>
                    <a:pt x="34000" y="9387"/>
                    <a:pt x="34333" y="8745"/>
                    <a:pt x="35126" y="8472"/>
                  </a:cubicBezTo>
                  <a:cubicBezTo>
                    <a:pt x="35930" y="8197"/>
                    <a:pt x="36198" y="7366"/>
                    <a:pt x="36743" y="6978"/>
                  </a:cubicBezTo>
                  <a:cubicBezTo>
                    <a:pt x="36372" y="5865"/>
                    <a:pt x="37502" y="5773"/>
                    <a:pt x="37964" y="5009"/>
                  </a:cubicBezTo>
                  <a:lnTo>
                    <a:pt x="37964" y="5009"/>
                  </a:lnTo>
                  <a:lnTo>
                    <a:pt x="35541" y="6355"/>
                  </a:lnTo>
                  <a:cubicBezTo>
                    <a:pt x="35577" y="5254"/>
                    <a:pt x="36303" y="4516"/>
                    <a:pt x="36657" y="3635"/>
                  </a:cubicBezTo>
                  <a:cubicBezTo>
                    <a:pt x="37006" y="2762"/>
                    <a:pt x="37456" y="1930"/>
                    <a:pt x="37816" y="1053"/>
                  </a:cubicBezTo>
                  <a:lnTo>
                    <a:pt x="37816" y="1053"/>
                  </a:lnTo>
                  <a:cubicBezTo>
                    <a:pt x="36959" y="1827"/>
                    <a:pt x="36694" y="2966"/>
                    <a:pt x="36004" y="3891"/>
                  </a:cubicBezTo>
                  <a:cubicBezTo>
                    <a:pt x="35974" y="3448"/>
                    <a:pt x="35943" y="3005"/>
                    <a:pt x="35909" y="2524"/>
                  </a:cubicBezTo>
                  <a:cubicBezTo>
                    <a:pt x="35457" y="3150"/>
                    <a:pt x="35372" y="3618"/>
                    <a:pt x="35524" y="4517"/>
                  </a:cubicBezTo>
                  <a:cubicBezTo>
                    <a:pt x="35643" y="5225"/>
                    <a:pt x="35496" y="5459"/>
                    <a:pt x="34809" y="5674"/>
                  </a:cubicBezTo>
                  <a:lnTo>
                    <a:pt x="34407" y="7450"/>
                  </a:lnTo>
                  <a:lnTo>
                    <a:pt x="34204" y="7436"/>
                  </a:lnTo>
                  <a:cubicBezTo>
                    <a:pt x="34147" y="7245"/>
                    <a:pt x="34091" y="7052"/>
                    <a:pt x="34034" y="6861"/>
                  </a:cubicBezTo>
                  <a:lnTo>
                    <a:pt x="33929" y="6853"/>
                  </a:lnTo>
                  <a:lnTo>
                    <a:pt x="33929" y="8203"/>
                  </a:lnTo>
                  <a:lnTo>
                    <a:pt x="33723" y="8226"/>
                  </a:lnTo>
                  <a:lnTo>
                    <a:pt x="33473" y="7311"/>
                  </a:lnTo>
                  <a:lnTo>
                    <a:pt x="32962" y="6989"/>
                  </a:lnTo>
                  <a:lnTo>
                    <a:pt x="33110" y="8767"/>
                  </a:lnTo>
                  <a:lnTo>
                    <a:pt x="33033" y="8786"/>
                  </a:lnTo>
                  <a:lnTo>
                    <a:pt x="32605" y="7201"/>
                  </a:lnTo>
                  <a:cubicBezTo>
                    <a:pt x="32551" y="7638"/>
                    <a:pt x="32521" y="7875"/>
                    <a:pt x="32491" y="8119"/>
                  </a:cubicBezTo>
                  <a:cubicBezTo>
                    <a:pt x="32435" y="8094"/>
                    <a:pt x="32401" y="8087"/>
                    <a:pt x="32383" y="8067"/>
                  </a:cubicBezTo>
                  <a:cubicBezTo>
                    <a:pt x="32363" y="8044"/>
                    <a:pt x="32359" y="8006"/>
                    <a:pt x="32343" y="7978"/>
                  </a:cubicBezTo>
                  <a:cubicBezTo>
                    <a:pt x="32313" y="7926"/>
                    <a:pt x="32279" y="7876"/>
                    <a:pt x="32246" y="7825"/>
                  </a:cubicBezTo>
                  <a:cubicBezTo>
                    <a:pt x="32207" y="7870"/>
                    <a:pt x="32130" y="7922"/>
                    <a:pt x="32136" y="7961"/>
                  </a:cubicBezTo>
                  <a:cubicBezTo>
                    <a:pt x="32243" y="8645"/>
                    <a:pt x="32344" y="9329"/>
                    <a:pt x="32479" y="10007"/>
                  </a:cubicBezTo>
                  <a:cubicBezTo>
                    <a:pt x="32582" y="10521"/>
                    <a:pt x="32590" y="10992"/>
                    <a:pt x="32142" y="11360"/>
                  </a:cubicBezTo>
                  <a:lnTo>
                    <a:pt x="31921" y="11717"/>
                  </a:lnTo>
                  <a:cubicBezTo>
                    <a:pt x="31294" y="10958"/>
                    <a:pt x="31490" y="10009"/>
                    <a:pt x="30923" y="9298"/>
                  </a:cubicBezTo>
                  <a:lnTo>
                    <a:pt x="30923" y="9298"/>
                  </a:lnTo>
                  <a:cubicBezTo>
                    <a:pt x="30986" y="10104"/>
                    <a:pt x="31049" y="10912"/>
                    <a:pt x="31110" y="11710"/>
                  </a:cubicBezTo>
                  <a:cubicBezTo>
                    <a:pt x="31068" y="11721"/>
                    <a:pt x="31040" y="11736"/>
                    <a:pt x="31021" y="11736"/>
                  </a:cubicBezTo>
                  <a:cubicBezTo>
                    <a:pt x="31018" y="11736"/>
                    <a:pt x="31015" y="11735"/>
                    <a:pt x="31012" y="11734"/>
                  </a:cubicBezTo>
                  <a:cubicBezTo>
                    <a:pt x="30983" y="11720"/>
                    <a:pt x="30969" y="11677"/>
                    <a:pt x="30940" y="11668"/>
                  </a:cubicBezTo>
                  <a:cubicBezTo>
                    <a:pt x="30893" y="11653"/>
                    <a:pt x="30840" y="11654"/>
                    <a:pt x="30789" y="11649"/>
                  </a:cubicBezTo>
                  <a:cubicBezTo>
                    <a:pt x="30783" y="11713"/>
                    <a:pt x="30757" y="11785"/>
                    <a:pt x="30775" y="11842"/>
                  </a:cubicBezTo>
                  <a:cubicBezTo>
                    <a:pt x="31326" y="13613"/>
                    <a:pt x="30211" y="14907"/>
                    <a:pt x="29490" y="16310"/>
                  </a:cubicBezTo>
                  <a:cubicBezTo>
                    <a:pt x="29441" y="16403"/>
                    <a:pt x="29275" y="16434"/>
                    <a:pt x="29164" y="16494"/>
                  </a:cubicBezTo>
                  <a:lnTo>
                    <a:pt x="28470" y="16922"/>
                  </a:lnTo>
                  <a:cubicBezTo>
                    <a:pt x="28419" y="16673"/>
                    <a:pt x="28371" y="16440"/>
                    <a:pt x="28302" y="16107"/>
                  </a:cubicBezTo>
                  <a:cubicBezTo>
                    <a:pt x="28217" y="16232"/>
                    <a:pt x="28160" y="16276"/>
                    <a:pt x="28160" y="16321"/>
                  </a:cubicBezTo>
                  <a:cubicBezTo>
                    <a:pt x="28155" y="16870"/>
                    <a:pt x="28157" y="17418"/>
                    <a:pt x="28066" y="17973"/>
                  </a:cubicBezTo>
                  <a:cubicBezTo>
                    <a:pt x="27957" y="17300"/>
                    <a:pt x="27846" y="16629"/>
                    <a:pt x="27736" y="15957"/>
                  </a:cubicBezTo>
                  <a:lnTo>
                    <a:pt x="27568" y="15973"/>
                  </a:lnTo>
                  <a:cubicBezTo>
                    <a:pt x="27627" y="16820"/>
                    <a:pt x="27686" y="17667"/>
                    <a:pt x="27745" y="18514"/>
                  </a:cubicBezTo>
                  <a:lnTo>
                    <a:pt x="27627" y="18537"/>
                  </a:lnTo>
                  <a:cubicBezTo>
                    <a:pt x="27510" y="18081"/>
                    <a:pt x="27394" y="17624"/>
                    <a:pt x="27278" y="17168"/>
                  </a:cubicBezTo>
                  <a:cubicBezTo>
                    <a:pt x="27237" y="17175"/>
                    <a:pt x="27197" y="17183"/>
                    <a:pt x="27156" y="17190"/>
                  </a:cubicBezTo>
                  <a:cubicBezTo>
                    <a:pt x="27219" y="17992"/>
                    <a:pt x="27284" y="18795"/>
                    <a:pt x="27347" y="19598"/>
                  </a:cubicBezTo>
                  <a:cubicBezTo>
                    <a:pt x="26685" y="16510"/>
                    <a:pt x="26742" y="15854"/>
                    <a:pt x="27701" y="14807"/>
                  </a:cubicBezTo>
                  <a:lnTo>
                    <a:pt x="27876" y="15039"/>
                  </a:lnTo>
                  <a:lnTo>
                    <a:pt x="28036" y="14523"/>
                  </a:lnTo>
                  <a:lnTo>
                    <a:pt x="28268" y="14818"/>
                  </a:lnTo>
                  <a:lnTo>
                    <a:pt x="28440" y="14610"/>
                  </a:lnTo>
                  <a:cubicBezTo>
                    <a:pt x="28737" y="15062"/>
                    <a:pt x="28531" y="15714"/>
                    <a:pt x="29105" y="15997"/>
                  </a:cubicBezTo>
                  <a:cubicBezTo>
                    <a:pt x="29069" y="15835"/>
                    <a:pt x="28960" y="15649"/>
                    <a:pt x="29006" y="15518"/>
                  </a:cubicBezTo>
                  <a:cubicBezTo>
                    <a:pt x="29328" y="14595"/>
                    <a:pt x="28943" y="13733"/>
                    <a:pt x="28895" y="12819"/>
                  </a:cubicBezTo>
                  <a:lnTo>
                    <a:pt x="28895" y="12819"/>
                  </a:lnTo>
                  <a:lnTo>
                    <a:pt x="29431" y="14368"/>
                  </a:lnTo>
                  <a:lnTo>
                    <a:pt x="29587" y="14334"/>
                  </a:lnTo>
                  <a:cubicBezTo>
                    <a:pt x="29458" y="13726"/>
                    <a:pt x="29330" y="13117"/>
                    <a:pt x="29202" y="12508"/>
                  </a:cubicBezTo>
                  <a:lnTo>
                    <a:pt x="29320" y="12477"/>
                  </a:lnTo>
                  <a:lnTo>
                    <a:pt x="29827" y="13837"/>
                  </a:lnTo>
                  <a:lnTo>
                    <a:pt x="29968" y="13809"/>
                  </a:lnTo>
                  <a:lnTo>
                    <a:pt x="29486" y="11597"/>
                  </a:lnTo>
                  <a:lnTo>
                    <a:pt x="29619" y="11557"/>
                  </a:lnTo>
                  <a:cubicBezTo>
                    <a:pt x="29773" y="12024"/>
                    <a:pt x="29927" y="12490"/>
                    <a:pt x="30082" y="12957"/>
                  </a:cubicBezTo>
                  <a:lnTo>
                    <a:pt x="30310" y="12897"/>
                  </a:lnTo>
                  <a:cubicBezTo>
                    <a:pt x="30241" y="12106"/>
                    <a:pt x="30097" y="11312"/>
                    <a:pt x="30123" y="10525"/>
                  </a:cubicBezTo>
                  <a:cubicBezTo>
                    <a:pt x="30149" y="9731"/>
                    <a:pt x="30499" y="9002"/>
                    <a:pt x="31042" y="8171"/>
                  </a:cubicBezTo>
                  <a:cubicBezTo>
                    <a:pt x="31239" y="8873"/>
                    <a:pt x="31372" y="9451"/>
                    <a:pt x="31564" y="10007"/>
                  </a:cubicBezTo>
                  <a:cubicBezTo>
                    <a:pt x="31687" y="10362"/>
                    <a:pt x="31896" y="10689"/>
                    <a:pt x="32066" y="11028"/>
                  </a:cubicBezTo>
                  <a:cubicBezTo>
                    <a:pt x="31879" y="10194"/>
                    <a:pt x="31751" y="9341"/>
                    <a:pt x="31487" y="8532"/>
                  </a:cubicBezTo>
                  <a:cubicBezTo>
                    <a:pt x="31261" y="7837"/>
                    <a:pt x="31343" y="7253"/>
                    <a:pt x="31716" y="6657"/>
                  </a:cubicBezTo>
                  <a:cubicBezTo>
                    <a:pt x="31941" y="6298"/>
                    <a:pt x="32123" y="5912"/>
                    <a:pt x="32327" y="5532"/>
                  </a:cubicBezTo>
                  <a:lnTo>
                    <a:pt x="32697" y="5723"/>
                  </a:lnTo>
                  <a:cubicBezTo>
                    <a:pt x="32811" y="5236"/>
                    <a:pt x="32924" y="4754"/>
                    <a:pt x="33037" y="4272"/>
                  </a:cubicBezTo>
                  <a:lnTo>
                    <a:pt x="33178" y="4258"/>
                  </a:lnTo>
                  <a:lnTo>
                    <a:pt x="33584" y="5602"/>
                  </a:lnTo>
                  <a:lnTo>
                    <a:pt x="33763" y="5575"/>
                  </a:lnTo>
                  <a:cubicBezTo>
                    <a:pt x="33711" y="5262"/>
                    <a:pt x="33650" y="4952"/>
                    <a:pt x="33608" y="4638"/>
                  </a:cubicBezTo>
                  <a:cubicBezTo>
                    <a:pt x="33564" y="4319"/>
                    <a:pt x="33538" y="3997"/>
                    <a:pt x="33621" y="3647"/>
                  </a:cubicBezTo>
                  <a:cubicBezTo>
                    <a:pt x="33747" y="4031"/>
                    <a:pt x="33873" y="4415"/>
                    <a:pt x="34000" y="4799"/>
                  </a:cubicBezTo>
                  <a:lnTo>
                    <a:pt x="34225" y="4778"/>
                  </a:lnTo>
                  <a:cubicBezTo>
                    <a:pt x="34294" y="4500"/>
                    <a:pt x="34364" y="4223"/>
                    <a:pt x="34430" y="3952"/>
                  </a:cubicBezTo>
                  <a:cubicBezTo>
                    <a:pt x="34469" y="4232"/>
                    <a:pt x="34508" y="4517"/>
                    <a:pt x="34548" y="4804"/>
                  </a:cubicBezTo>
                  <a:lnTo>
                    <a:pt x="34682" y="4809"/>
                  </a:lnTo>
                  <a:cubicBezTo>
                    <a:pt x="34727" y="4483"/>
                    <a:pt x="34772" y="4156"/>
                    <a:pt x="34815" y="3859"/>
                  </a:cubicBezTo>
                  <a:cubicBezTo>
                    <a:pt x="34856" y="3945"/>
                    <a:pt x="34914" y="4065"/>
                    <a:pt x="34970" y="4184"/>
                  </a:cubicBezTo>
                  <a:lnTo>
                    <a:pt x="35110" y="4160"/>
                  </a:lnTo>
                  <a:cubicBezTo>
                    <a:pt x="35074" y="3749"/>
                    <a:pt x="35061" y="3336"/>
                    <a:pt x="34999" y="2929"/>
                  </a:cubicBezTo>
                  <a:cubicBezTo>
                    <a:pt x="34837" y="1861"/>
                    <a:pt x="34919" y="1679"/>
                    <a:pt x="36004" y="1020"/>
                  </a:cubicBezTo>
                  <a:cubicBezTo>
                    <a:pt x="36051" y="1315"/>
                    <a:pt x="36095" y="1584"/>
                    <a:pt x="36137" y="1853"/>
                  </a:cubicBezTo>
                  <a:lnTo>
                    <a:pt x="36319" y="1859"/>
                  </a:lnTo>
                  <a:cubicBezTo>
                    <a:pt x="36344" y="1505"/>
                    <a:pt x="36369" y="1152"/>
                    <a:pt x="36394" y="798"/>
                  </a:cubicBezTo>
                  <a:cubicBezTo>
                    <a:pt x="36583" y="792"/>
                    <a:pt x="37232" y="516"/>
                    <a:pt x="37333" y="445"/>
                  </a:cubicBezTo>
                  <a:cubicBezTo>
                    <a:pt x="37450" y="363"/>
                    <a:pt x="37598" y="265"/>
                    <a:pt x="37729" y="265"/>
                  </a:cubicBezTo>
                  <a:cubicBezTo>
                    <a:pt x="37734" y="265"/>
                    <a:pt x="37739" y="265"/>
                    <a:pt x="37744" y="265"/>
                  </a:cubicBezTo>
                  <a:cubicBezTo>
                    <a:pt x="37986" y="280"/>
                    <a:pt x="38225" y="361"/>
                    <a:pt x="38465" y="420"/>
                  </a:cubicBezTo>
                  <a:lnTo>
                    <a:pt x="38465" y="420"/>
                  </a:lnTo>
                  <a:cubicBezTo>
                    <a:pt x="38253" y="112"/>
                    <a:pt x="37981" y="1"/>
                    <a:pt x="37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29"/>
            <p:cNvSpPr/>
            <p:nvPr/>
          </p:nvSpPr>
          <p:spPr>
            <a:xfrm>
              <a:off x="5655350" y="2085075"/>
              <a:ext cx="167800" cy="130825"/>
            </a:xfrm>
            <a:custGeom>
              <a:avLst/>
              <a:gdLst/>
              <a:ahLst/>
              <a:cxnLst/>
              <a:rect l="l" t="t" r="r" b="b"/>
              <a:pathLst>
                <a:path w="6712" h="5233" extrusionOk="0">
                  <a:moveTo>
                    <a:pt x="6676" y="1"/>
                  </a:moveTo>
                  <a:lnTo>
                    <a:pt x="6676" y="1"/>
                  </a:lnTo>
                  <a:cubicBezTo>
                    <a:pt x="5949" y="614"/>
                    <a:pt x="5271" y="1303"/>
                    <a:pt x="4479" y="1818"/>
                  </a:cubicBezTo>
                  <a:cubicBezTo>
                    <a:pt x="3715" y="2315"/>
                    <a:pt x="2834" y="2633"/>
                    <a:pt x="2004" y="3031"/>
                  </a:cubicBezTo>
                  <a:cubicBezTo>
                    <a:pt x="2021" y="3068"/>
                    <a:pt x="2037" y="3106"/>
                    <a:pt x="2053" y="3143"/>
                  </a:cubicBezTo>
                  <a:lnTo>
                    <a:pt x="2928" y="3035"/>
                  </a:lnTo>
                  <a:cubicBezTo>
                    <a:pt x="2938" y="3077"/>
                    <a:pt x="2948" y="3119"/>
                    <a:pt x="2960" y="3162"/>
                  </a:cubicBezTo>
                  <a:lnTo>
                    <a:pt x="1" y="4449"/>
                  </a:lnTo>
                  <a:cubicBezTo>
                    <a:pt x="26" y="4507"/>
                    <a:pt x="51" y="4568"/>
                    <a:pt x="75" y="4626"/>
                  </a:cubicBezTo>
                  <a:cubicBezTo>
                    <a:pt x="2173" y="3949"/>
                    <a:pt x="4140" y="2937"/>
                    <a:pt x="6171" y="2005"/>
                  </a:cubicBezTo>
                  <a:lnTo>
                    <a:pt x="6171" y="2005"/>
                  </a:lnTo>
                  <a:cubicBezTo>
                    <a:pt x="6278" y="2608"/>
                    <a:pt x="5945" y="2795"/>
                    <a:pt x="5568" y="2955"/>
                  </a:cubicBezTo>
                  <a:cubicBezTo>
                    <a:pt x="4142" y="3559"/>
                    <a:pt x="2716" y="4164"/>
                    <a:pt x="1291" y="4774"/>
                  </a:cubicBezTo>
                  <a:cubicBezTo>
                    <a:pt x="1094" y="4857"/>
                    <a:pt x="903" y="4962"/>
                    <a:pt x="710" y="5057"/>
                  </a:cubicBezTo>
                  <a:lnTo>
                    <a:pt x="788" y="5232"/>
                  </a:lnTo>
                  <a:lnTo>
                    <a:pt x="5766" y="3232"/>
                  </a:lnTo>
                  <a:cubicBezTo>
                    <a:pt x="5812" y="3419"/>
                    <a:pt x="5835" y="3514"/>
                    <a:pt x="5859" y="3610"/>
                  </a:cubicBezTo>
                  <a:cubicBezTo>
                    <a:pt x="6050" y="3201"/>
                    <a:pt x="6248" y="2795"/>
                    <a:pt x="6434" y="2384"/>
                  </a:cubicBezTo>
                  <a:cubicBezTo>
                    <a:pt x="6699" y="1801"/>
                    <a:pt x="6711" y="1258"/>
                    <a:pt x="6116" y="907"/>
                  </a:cubicBezTo>
                  <a:cubicBezTo>
                    <a:pt x="6335" y="553"/>
                    <a:pt x="6505" y="277"/>
                    <a:pt x="6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29"/>
            <p:cNvSpPr/>
            <p:nvPr/>
          </p:nvSpPr>
          <p:spPr>
            <a:xfrm>
              <a:off x="5622750" y="2286075"/>
              <a:ext cx="134775" cy="66400"/>
            </a:xfrm>
            <a:custGeom>
              <a:avLst/>
              <a:gdLst/>
              <a:ahLst/>
              <a:cxnLst/>
              <a:rect l="l" t="t" r="r" b="b"/>
              <a:pathLst>
                <a:path w="5391" h="2656" extrusionOk="0">
                  <a:moveTo>
                    <a:pt x="5391" y="1"/>
                  </a:moveTo>
                  <a:cubicBezTo>
                    <a:pt x="5204" y="172"/>
                    <a:pt x="5044" y="398"/>
                    <a:pt x="4825" y="503"/>
                  </a:cubicBezTo>
                  <a:cubicBezTo>
                    <a:pt x="3817" y="989"/>
                    <a:pt x="2800" y="1454"/>
                    <a:pt x="1774" y="1901"/>
                  </a:cubicBezTo>
                  <a:cubicBezTo>
                    <a:pt x="1194" y="2153"/>
                    <a:pt x="593" y="2355"/>
                    <a:pt x="0" y="2579"/>
                  </a:cubicBezTo>
                  <a:cubicBezTo>
                    <a:pt x="123" y="2632"/>
                    <a:pt x="237" y="2655"/>
                    <a:pt x="342" y="2655"/>
                  </a:cubicBezTo>
                  <a:cubicBezTo>
                    <a:pt x="434" y="2655"/>
                    <a:pt x="521" y="2638"/>
                    <a:pt x="602" y="2607"/>
                  </a:cubicBezTo>
                  <a:cubicBezTo>
                    <a:pt x="1865" y="2132"/>
                    <a:pt x="3121" y="1637"/>
                    <a:pt x="4387" y="1167"/>
                  </a:cubicBezTo>
                  <a:cubicBezTo>
                    <a:pt x="4481" y="1133"/>
                    <a:pt x="4585" y="1126"/>
                    <a:pt x="4692" y="1126"/>
                  </a:cubicBezTo>
                  <a:cubicBezTo>
                    <a:pt x="4757" y="1126"/>
                    <a:pt x="4823" y="1128"/>
                    <a:pt x="4888" y="1128"/>
                  </a:cubicBezTo>
                  <a:cubicBezTo>
                    <a:pt x="4920" y="1128"/>
                    <a:pt x="4952" y="1128"/>
                    <a:pt x="4984" y="1126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29"/>
            <p:cNvSpPr/>
            <p:nvPr/>
          </p:nvSpPr>
          <p:spPr>
            <a:xfrm>
              <a:off x="5732350" y="2024125"/>
              <a:ext cx="119750" cy="73350"/>
            </a:xfrm>
            <a:custGeom>
              <a:avLst/>
              <a:gdLst/>
              <a:ahLst/>
              <a:cxnLst/>
              <a:rect l="l" t="t" r="r" b="b"/>
              <a:pathLst>
                <a:path w="4790" h="2934" extrusionOk="0">
                  <a:moveTo>
                    <a:pt x="4604" y="1"/>
                  </a:moveTo>
                  <a:cubicBezTo>
                    <a:pt x="4238" y="351"/>
                    <a:pt x="3919" y="779"/>
                    <a:pt x="3494" y="1033"/>
                  </a:cubicBezTo>
                  <a:cubicBezTo>
                    <a:pt x="2570" y="1588"/>
                    <a:pt x="1591" y="2051"/>
                    <a:pt x="636" y="2556"/>
                  </a:cubicBezTo>
                  <a:cubicBezTo>
                    <a:pt x="419" y="2672"/>
                    <a:pt x="213" y="2808"/>
                    <a:pt x="1" y="2933"/>
                  </a:cubicBezTo>
                  <a:cubicBezTo>
                    <a:pt x="1228" y="2527"/>
                    <a:pt x="2361" y="1953"/>
                    <a:pt x="3499" y="1391"/>
                  </a:cubicBezTo>
                  <a:cubicBezTo>
                    <a:pt x="3641" y="1321"/>
                    <a:pt x="3775" y="1153"/>
                    <a:pt x="3935" y="1153"/>
                  </a:cubicBezTo>
                  <a:cubicBezTo>
                    <a:pt x="4008" y="1153"/>
                    <a:pt x="4086" y="1187"/>
                    <a:pt x="4173" y="1280"/>
                  </a:cubicBezTo>
                  <a:lnTo>
                    <a:pt x="4790" y="108"/>
                  </a:lnTo>
                  <a:lnTo>
                    <a:pt x="46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29"/>
            <p:cNvSpPr/>
            <p:nvPr/>
          </p:nvSpPr>
          <p:spPr>
            <a:xfrm>
              <a:off x="5710175" y="2174350"/>
              <a:ext cx="92100" cy="51475"/>
            </a:xfrm>
            <a:custGeom>
              <a:avLst/>
              <a:gdLst/>
              <a:ahLst/>
              <a:cxnLst/>
              <a:rect l="l" t="t" r="r" b="b"/>
              <a:pathLst>
                <a:path w="3684" h="2059" extrusionOk="0">
                  <a:moveTo>
                    <a:pt x="3684" y="0"/>
                  </a:moveTo>
                  <a:cubicBezTo>
                    <a:pt x="3089" y="333"/>
                    <a:pt x="2505" y="687"/>
                    <a:pt x="1897" y="993"/>
                  </a:cubicBezTo>
                  <a:cubicBezTo>
                    <a:pt x="1276" y="1306"/>
                    <a:pt x="633" y="1571"/>
                    <a:pt x="0" y="1856"/>
                  </a:cubicBezTo>
                  <a:lnTo>
                    <a:pt x="89" y="2059"/>
                  </a:lnTo>
                  <a:cubicBezTo>
                    <a:pt x="949" y="1692"/>
                    <a:pt x="1804" y="1312"/>
                    <a:pt x="2674" y="967"/>
                  </a:cubicBezTo>
                  <a:cubicBezTo>
                    <a:pt x="2921" y="869"/>
                    <a:pt x="3209" y="871"/>
                    <a:pt x="3478" y="828"/>
                  </a:cubicBezTo>
                  <a:cubicBezTo>
                    <a:pt x="3547" y="551"/>
                    <a:pt x="3615" y="275"/>
                    <a:pt x="3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29"/>
            <p:cNvSpPr/>
            <p:nvPr/>
          </p:nvSpPr>
          <p:spPr>
            <a:xfrm>
              <a:off x="5739125" y="2245075"/>
              <a:ext cx="38500" cy="36875"/>
            </a:xfrm>
            <a:custGeom>
              <a:avLst/>
              <a:gdLst/>
              <a:ahLst/>
              <a:cxnLst/>
              <a:rect l="l" t="t" r="r" b="b"/>
              <a:pathLst>
                <a:path w="1540" h="1475" extrusionOk="0">
                  <a:moveTo>
                    <a:pt x="1540" y="1"/>
                  </a:moveTo>
                  <a:lnTo>
                    <a:pt x="839" y="165"/>
                  </a:lnTo>
                  <a:lnTo>
                    <a:pt x="1" y="448"/>
                  </a:lnTo>
                  <a:cubicBezTo>
                    <a:pt x="2" y="535"/>
                    <a:pt x="3" y="621"/>
                    <a:pt x="5" y="707"/>
                  </a:cubicBezTo>
                  <a:lnTo>
                    <a:pt x="887" y="1002"/>
                  </a:lnTo>
                  <a:cubicBezTo>
                    <a:pt x="899" y="1155"/>
                    <a:pt x="911" y="1314"/>
                    <a:pt x="923" y="1474"/>
                  </a:cubicBezTo>
                  <a:cubicBezTo>
                    <a:pt x="1128" y="983"/>
                    <a:pt x="1335" y="492"/>
                    <a:pt x="15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29"/>
            <p:cNvSpPr/>
            <p:nvPr/>
          </p:nvSpPr>
          <p:spPr>
            <a:xfrm>
              <a:off x="5006700" y="2863675"/>
              <a:ext cx="40075" cy="25575"/>
            </a:xfrm>
            <a:custGeom>
              <a:avLst/>
              <a:gdLst/>
              <a:ahLst/>
              <a:cxnLst/>
              <a:rect l="l" t="t" r="r" b="b"/>
              <a:pathLst>
                <a:path w="1603" h="1023" extrusionOk="0">
                  <a:moveTo>
                    <a:pt x="27" y="564"/>
                  </a:moveTo>
                  <a:cubicBezTo>
                    <a:pt x="18" y="570"/>
                    <a:pt x="10" y="576"/>
                    <a:pt x="1" y="581"/>
                  </a:cubicBezTo>
                  <a:lnTo>
                    <a:pt x="21" y="599"/>
                  </a:lnTo>
                  <a:cubicBezTo>
                    <a:pt x="23" y="588"/>
                    <a:pt x="25" y="576"/>
                    <a:pt x="27" y="564"/>
                  </a:cubicBezTo>
                  <a:close/>
                  <a:moveTo>
                    <a:pt x="621" y="1"/>
                  </a:moveTo>
                  <a:cubicBezTo>
                    <a:pt x="289" y="1"/>
                    <a:pt x="91" y="207"/>
                    <a:pt x="27" y="564"/>
                  </a:cubicBezTo>
                  <a:lnTo>
                    <a:pt x="27" y="564"/>
                  </a:lnTo>
                  <a:cubicBezTo>
                    <a:pt x="373" y="338"/>
                    <a:pt x="580" y="210"/>
                    <a:pt x="756" y="210"/>
                  </a:cubicBezTo>
                  <a:cubicBezTo>
                    <a:pt x="1000" y="210"/>
                    <a:pt x="1185" y="455"/>
                    <a:pt x="1602" y="1023"/>
                  </a:cubicBezTo>
                  <a:cubicBezTo>
                    <a:pt x="1494" y="552"/>
                    <a:pt x="1338" y="105"/>
                    <a:pt x="766" y="13"/>
                  </a:cubicBezTo>
                  <a:cubicBezTo>
                    <a:pt x="715" y="5"/>
                    <a:pt x="667" y="1"/>
                    <a:pt x="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29"/>
            <p:cNvSpPr/>
            <p:nvPr/>
          </p:nvSpPr>
          <p:spPr>
            <a:xfrm>
              <a:off x="5031900" y="2705975"/>
              <a:ext cx="45850" cy="24800"/>
            </a:xfrm>
            <a:custGeom>
              <a:avLst/>
              <a:gdLst/>
              <a:ahLst/>
              <a:cxnLst/>
              <a:rect l="l" t="t" r="r" b="b"/>
              <a:pathLst>
                <a:path w="1834" h="992" extrusionOk="0">
                  <a:moveTo>
                    <a:pt x="733" y="1"/>
                  </a:moveTo>
                  <a:cubicBezTo>
                    <a:pt x="535" y="1"/>
                    <a:pt x="297" y="38"/>
                    <a:pt x="1" y="103"/>
                  </a:cubicBezTo>
                  <a:cubicBezTo>
                    <a:pt x="96" y="85"/>
                    <a:pt x="186" y="77"/>
                    <a:pt x="273" y="77"/>
                  </a:cubicBezTo>
                  <a:cubicBezTo>
                    <a:pt x="923" y="77"/>
                    <a:pt x="1338" y="543"/>
                    <a:pt x="1791" y="938"/>
                  </a:cubicBezTo>
                  <a:lnTo>
                    <a:pt x="1791" y="938"/>
                  </a:lnTo>
                  <a:cubicBezTo>
                    <a:pt x="1502" y="262"/>
                    <a:pt x="1261" y="1"/>
                    <a:pt x="733" y="1"/>
                  </a:cubicBezTo>
                  <a:close/>
                  <a:moveTo>
                    <a:pt x="1791" y="938"/>
                  </a:moveTo>
                  <a:cubicBezTo>
                    <a:pt x="1798" y="955"/>
                    <a:pt x="1806" y="973"/>
                    <a:pt x="1814" y="992"/>
                  </a:cubicBezTo>
                  <a:lnTo>
                    <a:pt x="1834" y="975"/>
                  </a:lnTo>
                  <a:cubicBezTo>
                    <a:pt x="1820" y="963"/>
                    <a:pt x="1805" y="950"/>
                    <a:pt x="1791" y="9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29"/>
            <p:cNvSpPr/>
            <p:nvPr/>
          </p:nvSpPr>
          <p:spPr>
            <a:xfrm>
              <a:off x="5077225" y="2730375"/>
              <a:ext cx="20375" cy="50375"/>
            </a:xfrm>
            <a:custGeom>
              <a:avLst/>
              <a:gdLst/>
              <a:ahLst/>
              <a:cxnLst/>
              <a:rect l="l" t="t" r="r" b="b"/>
              <a:pathLst>
                <a:path w="815" h="2015" extrusionOk="0">
                  <a:moveTo>
                    <a:pt x="21" y="0"/>
                  </a:moveTo>
                  <a:lnTo>
                    <a:pt x="1" y="16"/>
                  </a:lnTo>
                  <a:cubicBezTo>
                    <a:pt x="15" y="29"/>
                    <a:pt x="29" y="43"/>
                    <a:pt x="43" y="57"/>
                  </a:cubicBezTo>
                  <a:lnTo>
                    <a:pt x="43" y="57"/>
                  </a:lnTo>
                  <a:cubicBezTo>
                    <a:pt x="36" y="38"/>
                    <a:pt x="28" y="19"/>
                    <a:pt x="21" y="0"/>
                  </a:cubicBezTo>
                  <a:close/>
                  <a:moveTo>
                    <a:pt x="43" y="57"/>
                  </a:moveTo>
                  <a:lnTo>
                    <a:pt x="43" y="57"/>
                  </a:lnTo>
                  <a:cubicBezTo>
                    <a:pt x="291" y="690"/>
                    <a:pt x="539" y="1323"/>
                    <a:pt x="788" y="1957"/>
                  </a:cubicBezTo>
                  <a:lnTo>
                    <a:pt x="788" y="1957"/>
                  </a:lnTo>
                  <a:cubicBezTo>
                    <a:pt x="814" y="1215"/>
                    <a:pt x="577" y="578"/>
                    <a:pt x="43" y="57"/>
                  </a:cubicBezTo>
                  <a:close/>
                  <a:moveTo>
                    <a:pt x="788" y="1957"/>
                  </a:moveTo>
                  <a:cubicBezTo>
                    <a:pt x="787" y="1976"/>
                    <a:pt x="786" y="1995"/>
                    <a:pt x="785" y="2015"/>
                  </a:cubicBezTo>
                  <a:lnTo>
                    <a:pt x="805" y="2000"/>
                  </a:lnTo>
                  <a:cubicBezTo>
                    <a:pt x="799" y="1986"/>
                    <a:pt x="793" y="1971"/>
                    <a:pt x="788" y="19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29"/>
            <p:cNvSpPr/>
            <p:nvPr/>
          </p:nvSpPr>
          <p:spPr>
            <a:xfrm>
              <a:off x="5001200" y="2878200"/>
              <a:ext cx="26425" cy="29350"/>
            </a:xfrm>
            <a:custGeom>
              <a:avLst/>
              <a:gdLst/>
              <a:ahLst/>
              <a:cxnLst/>
              <a:rect l="l" t="t" r="r" b="b"/>
              <a:pathLst>
                <a:path w="1057" h="1174" extrusionOk="0">
                  <a:moveTo>
                    <a:pt x="220" y="0"/>
                  </a:moveTo>
                  <a:cubicBezTo>
                    <a:pt x="223" y="22"/>
                    <a:pt x="226" y="43"/>
                    <a:pt x="230" y="64"/>
                  </a:cubicBezTo>
                  <a:lnTo>
                    <a:pt x="230" y="64"/>
                  </a:lnTo>
                  <a:cubicBezTo>
                    <a:pt x="234" y="49"/>
                    <a:pt x="238" y="34"/>
                    <a:pt x="242" y="18"/>
                  </a:cubicBezTo>
                  <a:lnTo>
                    <a:pt x="220" y="0"/>
                  </a:lnTo>
                  <a:close/>
                  <a:moveTo>
                    <a:pt x="230" y="64"/>
                  </a:moveTo>
                  <a:cubicBezTo>
                    <a:pt x="1" y="888"/>
                    <a:pt x="73" y="1174"/>
                    <a:pt x="631" y="1174"/>
                  </a:cubicBezTo>
                  <a:cubicBezTo>
                    <a:pt x="750" y="1174"/>
                    <a:pt x="891" y="1161"/>
                    <a:pt x="1057" y="1137"/>
                  </a:cubicBezTo>
                  <a:cubicBezTo>
                    <a:pt x="378" y="932"/>
                    <a:pt x="362" y="927"/>
                    <a:pt x="230" y="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29"/>
            <p:cNvSpPr/>
            <p:nvPr/>
          </p:nvSpPr>
          <p:spPr>
            <a:xfrm>
              <a:off x="5775725" y="2194250"/>
              <a:ext cx="21700" cy="28050"/>
            </a:xfrm>
            <a:custGeom>
              <a:avLst/>
              <a:gdLst/>
              <a:ahLst/>
              <a:cxnLst/>
              <a:rect l="l" t="t" r="r" b="b"/>
              <a:pathLst>
                <a:path w="868" h="1122" extrusionOk="0">
                  <a:moveTo>
                    <a:pt x="867" y="0"/>
                  </a:moveTo>
                  <a:lnTo>
                    <a:pt x="44" y="559"/>
                  </a:lnTo>
                  <a:lnTo>
                    <a:pt x="44" y="559"/>
                  </a:lnTo>
                  <a:cubicBezTo>
                    <a:pt x="30" y="553"/>
                    <a:pt x="15" y="548"/>
                    <a:pt x="1" y="544"/>
                  </a:cubicBezTo>
                  <a:lnTo>
                    <a:pt x="1" y="544"/>
                  </a:lnTo>
                  <a:lnTo>
                    <a:pt x="26" y="571"/>
                  </a:lnTo>
                  <a:lnTo>
                    <a:pt x="44" y="559"/>
                  </a:lnTo>
                  <a:lnTo>
                    <a:pt x="44" y="559"/>
                  </a:lnTo>
                  <a:cubicBezTo>
                    <a:pt x="299" y="654"/>
                    <a:pt x="469" y="814"/>
                    <a:pt x="450" y="1121"/>
                  </a:cubicBez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29"/>
            <p:cNvSpPr/>
            <p:nvPr/>
          </p:nvSpPr>
          <p:spPr>
            <a:xfrm>
              <a:off x="5760075" y="2226500"/>
              <a:ext cx="22250" cy="22725"/>
            </a:xfrm>
            <a:custGeom>
              <a:avLst/>
              <a:gdLst/>
              <a:ahLst/>
              <a:cxnLst/>
              <a:rect l="l" t="t" r="r" b="b"/>
              <a:pathLst>
                <a:path w="890" h="909" extrusionOk="0">
                  <a:moveTo>
                    <a:pt x="889" y="1"/>
                  </a:moveTo>
                  <a:cubicBezTo>
                    <a:pt x="625" y="175"/>
                    <a:pt x="345" y="333"/>
                    <a:pt x="101" y="534"/>
                  </a:cubicBezTo>
                  <a:cubicBezTo>
                    <a:pt x="20" y="601"/>
                    <a:pt x="32" y="780"/>
                    <a:pt x="1" y="908"/>
                  </a:cubicBezTo>
                  <a:lnTo>
                    <a:pt x="702" y="744"/>
                  </a:lnTo>
                  <a:cubicBezTo>
                    <a:pt x="764" y="496"/>
                    <a:pt x="827" y="249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29"/>
            <p:cNvSpPr/>
            <p:nvPr/>
          </p:nvSpPr>
          <p:spPr>
            <a:xfrm>
              <a:off x="5072925" y="2802175"/>
              <a:ext cx="4600" cy="30550"/>
            </a:xfrm>
            <a:custGeom>
              <a:avLst/>
              <a:gdLst/>
              <a:ahLst/>
              <a:cxnLst/>
              <a:rect l="l" t="t" r="r" b="b"/>
              <a:pathLst>
                <a:path w="184" h="1222" extrusionOk="0">
                  <a:moveTo>
                    <a:pt x="0" y="1"/>
                  </a:moveTo>
                  <a:lnTo>
                    <a:pt x="91" y="1159"/>
                  </a:lnTo>
                  <a:lnTo>
                    <a:pt x="91" y="1159"/>
                  </a:lnTo>
                  <a:cubicBezTo>
                    <a:pt x="124" y="771"/>
                    <a:pt x="154" y="387"/>
                    <a:pt x="184" y="3"/>
                  </a:cubicBezTo>
                  <a:lnTo>
                    <a:pt x="0" y="1"/>
                  </a:lnTo>
                  <a:close/>
                  <a:moveTo>
                    <a:pt x="91" y="1159"/>
                  </a:moveTo>
                  <a:lnTo>
                    <a:pt x="91" y="1159"/>
                  </a:lnTo>
                  <a:cubicBezTo>
                    <a:pt x="89" y="1180"/>
                    <a:pt x="87" y="1200"/>
                    <a:pt x="85" y="1220"/>
                  </a:cubicBezTo>
                  <a:lnTo>
                    <a:pt x="85" y="1220"/>
                  </a:lnTo>
                  <a:cubicBezTo>
                    <a:pt x="88" y="1218"/>
                    <a:pt x="94" y="1208"/>
                    <a:pt x="94" y="1208"/>
                  </a:cubicBezTo>
                  <a:lnTo>
                    <a:pt x="91" y="1159"/>
                  </a:lnTo>
                  <a:close/>
                  <a:moveTo>
                    <a:pt x="85" y="1220"/>
                  </a:moveTo>
                  <a:lnTo>
                    <a:pt x="85" y="1220"/>
                  </a:lnTo>
                  <a:cubicBezTo>
                    <a:pt x="85" y="1221"/>
                    <a:pt x="85" y="1221"/>
                    <a:pt x="85" y="1221"/>
                  </a:cubicBezTo>
                  <a:cubicBezTo>
                    <a:pt x="85" y="1221"/>
                    <a:pt x="85" y="1221"/>
                    <a:pt x="85" y="1220"/>
                  </a:cubicBezTo>
                  <a:cubicBezTo>
                    <a:pt x="85" y="1220"/>
                    <a:pt x="85" y="1220"/>
                    <a:pt x="85" y="12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29"/>
            <p:cNvSpPr/>
            <p:nvPr/>
          </p:nvSpPr>
          <p:spPr>
            <a:xfrm>
              <a:off x="5204925" y="2903900"/>
              <a:ext cx="22300" cy="5150"/>
            </a:xfrm>
            <a:custGeom>
              <a:avLst/>
              <a:gdLst/>
              <a:ahLst/>
              <a:cxnLst/>
              <a:rect l="l" t="t" r="r" b="b"/>
              <a:pathLst>
                <a:path w="892" h="206" extrusionOk="0">
                  <a:moveTo>
                    <a:pt x="878" y="1"/>
                  </a:moveTo>
                  <a:lnTo>
                    <a:pt x="75" y="158"/>
                  </a:lnTo>
                  <a:lnTo>
                    <a:pt x="75" y="158"/>
                  </a:lnTo>
                  <a:cubicBezTo>
                    <a:pt x="50" y="156"/>
                    <a:pt x="25" y="155"/>
                    <a:pt x="1" y="153"/>
                  </a:cubicBezTo>
                  <a:lnTo>
                    <a:pt x="1" y="153"/>
                  </a:lnTo>
                  <a:lnTo>
                    <a:pt x="17" y="169"/>
                  </a:lnTo>
                  <a:lnTo>
                    <a:pt x="75" y="158"/>
                  </a:lnTo>
                  <a:lnTo>
                    <a:pt x="75" y="158"/>
                  </a:lnTo>
                  <a:cubicBezTo>
                    <a:pt x="348" y="174"/>
                    <a:pt x="620" y="190"/>
                    <a:pt x="892" y="205"/>
                  </a:cubicBezTo>
                  <a:cubicBezTo>
                    <a:pt x="887" y="138"/>
                    <a:pt x="883" y="68"/>
                    <a:pt x="8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29"/>
            <p:cNvSpPr/>
            <p:nvPr/>
          </p:nvSpPr>
          <p:spPr>
            <a:xfrm>
              <a:off x="5013850" y="2717800"/>
              <a:ext cx="7750" cy="21800"/>
            </a:xfrm>
            <a:custGeom>
              <a:avLst/>
              <a:gdLst/>
              <a:ahLst/>
              <a:cxnLst/>
              <a:rect l="l" t="t" r="r" b="b"/>
              <a:pathLst>
                <a:path w="310" h="872" extrusionOk="0">
                  <a:moveTo>
                    <a:pt x="224" y="0"/>
                  </a:moveTo>
                  <a:cubicBezTo>
                    <a:pt x="159" y="90"/>
                    <a:pt x="63" y="170"/>
                    <a:pt x="34" y="269"/>
                  </a:cubicBezTo>
                  <a:cubicBezTo>
                    <a:pt x="0" y="385"/>
                    <a:pt x="26" y="518"/>
                    <a:pt x="26" y="871"/>
                  </a:cubicBezTo>
                  <a:cubicBezTo>
                    <a:pt x="172" y="444"/>
                    <a:pt x="241" y="246"/>
                    <a:pt x="309" y="48"/>
                  </a:cubicBezTo>
                  <a:lnTo>
                    <a:pt x="2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29"/>
            <p:cNvSpPr/>
            <p:nvPr/>
          </p:nvSpPr>
          <p:spPr>
            <a:xfrm>
              <a:off x="5166675" y="2930175"/>
              <a:ext cx="16425" cy="3775"/>
            </a:xfrm>
            <a:custGeom>
              <a:avLst/>
              <a:gdLst/>
              <a:ahLst/>
              <a:cxnLst/>
              <a:rect l="l" t="t" r="r" b="b"/>
              <a:pathLst>
                <a:path w="657" h="151" extrusionOk="0">
                  <a:moveTo>
                    <a:pt x="1" y="0"/>
                  </a:moveTo>
                  <a:lnTo>
                    <a:pt x="12" y="151"/>
                  </a:lnTo>
                  <a:lnTo>
                    <a:pt x="657" y="86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29"/>
            <p:cNvSpPr/>
            <p:nvPr/>
          </p:nvSpPr>
          <p:spPr>
            <a:xfrm>
              <a:off x="5041675" y="2968300"/>
              <a:ext cx="21100" cy="33050"/>
            </a:xfrm>
            <a:custGeom>
              <a:avLst/>
              <a:gdLst/>
              <a:ahLst/>
              <a:cxnLst/>
              <a:rect l="l" t="t" r="r" b="b"/>
              <a:pathLst>
                <a:path w="844" h="1322" extrusionOk="0">
                  <a:moveTo>
                    <a:pt x="844" y="1"/>
                  </a:moveTo>
                  <a:lnTo>
                    <a:pt x="0" y="1321"/>
                  </a:lnTo>
                  <a:lnTo>
                    <a:pt x="475" y="1140"/>
                  </a:lnTo>
                  <a:cubicBezTo>
                    <a:pt x="573" y="951"/>
                    <a:pt x="673" y="763"/>
                    <a:pt x="773" y="574"/>
                  </a:cubicBezTo>
                  <a:cubicBezTo>
                    <a:pt x="796" y="382"/>
                    <a:pt x="820" y="192"/>
                    <a:pt x="8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29"/>
            <p:cNvSpPr/>
            <p:nvPr/>
          </p:nvSpPr>
          <p:spPr>
            <a:xfrm>
              <a:off x="5629375" y="2451050"/>
              <a:ext cx="23775" cy="10825"/>
            </a:xfrm>
            <a:custGeom>
              <a:avLst/>
              <a:gdLst/>
              <a:ahLst/>
              <a:cxnLst/>
              <a:rect l="l" t="t" r="r" b="b"/>
              <a:pathLst>
                <a:path w="951" h="433" extrusionOk="0">
                  <a:moveTo>
                    <a:pt x="655" y="1"/>
                  </a:moveTo>
                  <a:cubicBezTo>
                    <a:pt x="582" y="1"/>
                    <a:pt x="493" y="26"/>
                    <a:pt x="389" y="79"/>
                  </a:cubicBezTo>
                  <a:cubicBezTo>
                    <a:pt x="248" y="150"/>
                    <a:pt x="129" y="263"/>
                    <a:pt x="0" y="357"/>
                  </a:cubicBezTo>
                  <a:lnTo>
                    <a:pt x="950" y="432"/>
                  </a:lnTo>
                  <a:cubicBezTo>
                    <a:pt x="933" y="163"/>
                    <a:pt x="842" y="1"/>
                    <a:pt x="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29"/>
            <p:cNvSpPr/>
            <p:nvPr/>
          </p:nvSpPr>
          <p:spPr>
            <a:xfrm>
              <a:off x="5677000" y="2283050"/>
              <a:ext cx="58100" cy="31550"/>
            </a:xfrm>
            <a:custGeom>
              <a:avLst/>
              <a:gdLst/>
              <a:ahLst/>
              <a:cxnLst/>
              <a:rect l="l" t="t" r="r" b="b"/>
              <a:pathLst>
                <a:path w="2324" h="1262" extrusionOk="0">
                  <a:moveTo>
                    <a:pt x="2238" y="0"/>
                  </a:moveTo>
                  <a:cubicBezTo>
                    <a:pt x="1870" y="176"/>
                    <a:pt x="1502" y="351"/>
                    <a:pt x="1134" y="530"/>
                  </a:cubicBezTo>
                  <a:cubicBezTo>
                    <a:pt x="755" y="714"/>
                    <a:pt x="378" y="902"/>
                    <a:pt x="0" y="1087"/>
                  </a:cubicBezTo>
                  <a:lnTo>
                    <a:pt x="87" y="1262"/>
                  </a:lnTo>
                  <a:lnTo>
                    <a:pt x="2324" y="195"/>
                  </a:lnTo>
                  <a:cubicBezTo>
                    <a:pt x="2295" y="129"/>
                    <a:pt x="2267" y="65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29"/>
            <p:cNvSpPr/>
            <p:nvPr/>
          </p:nvSpPr>
          <p:spPr>
            <a:xfrm>
              <a:off x="5515450" y="2379925"/>
              <a:ext cx="37275" cy="10975"/>
            </a:xfrm>
            <a:custGeom>
              <a:avLst/>
              <a:gdLst/>
              <a:ahLst/>
              <a:cxnLst/>
              <a:rect l="l" t="t" r="r" b="b"/>
              <a:pathLst>
                <a:path w="1491" h="439" extrusionOk="0">
                  <a:moveTo>
                    <a:pt x="1491" y="0"/>
                  </a:moveTo>
                  <a:lnTo>
                    <a:pt x="471" y="150"/>
                  </a:lnTo>
                  <a:lnTo>
                    <a:pt x="1" y="312"/>
                  </a:lnTo>
                  <a:cubicBezTo>
                    <a:pt x="211" y="394"/>
                    <a:pt x="376" y="439"/>
                    <a:pt x="535" y="439"/>
                  </a:cubicBezTo>
                  <a:cubicBezTo>
                    <a:pt x="807" y="439"/>
                    <a:pt x="1060" y="306"/>
                    <a:pt x="1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29"/>
            <p:cNvSpPr/>
            <p:nvPr/>
          </p:nvSpPr>
          <p:spPr>
            <a:xfrm>
              <a:off x="5582275" y="2368450"/>
              <a:ext cx="35900" cy="11325"/>
            </a:xfrm>
            <a:custGeom>
              <a:avLst/>
              <a:gdLst/>
              <a:ahLst/>
              <a:cxnLst/>
              <a:rect l="l" t="t" r="r" b="b"/>
              <a:pathLst>
                <a:path w="1436" h="453" extrusionOk="0">
                  <a:moveTo>
                    <a:pt x="1408" y="1"/>
                  </a:moveTo>
                  <a:lnTo>
                    <a:pt x="1" y="276"/>
                  </a:lnTo>
                  <a:cubicBezTo>
                    <a:pt x="0" y="335"/>
                    <a:pt x="0" y="394"/>
                    <a:pt x="0" y="453"/>
                  </a:cubicBezTo>
                  <a:lnTo>
                    <a:pt x="1436" y="152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29"/>
            <p:cNvSpPr/>
            <p:nvPr/>
          </p:nvSpPr>
          <p:spPr>
            <a:xfrm>
              <a:off x="5500250" y="2373075"/>
              <a:ext cx="35725" cy="14625"/>
            </a:xfrm>
            <a:custGeom>
              <a:avLst/>
              <a:gdLst/>
              <a:ahLst/>
              <a:cxnLst/>
              <a:rect l="l" t="t" r="r" b="b"/>
              <a:pathLst>
                <a:path w="1429" h="585" extrusionOk="0">
                  <a:moveTo>
                    <a:pt x="1358" y="0"/>
                  </a:moveTo>
                  <a:lnTo>
                    <a:pt x="1" y="487"/>
                  </a:lnTo>
                  <a:lnTo>
                    <a:pt x="28" y="585"/>
                  </a:lnTo>
                  <a:lnTo>
                    <a:pt x="609" y="585"/>
                  </a:lnTo>
                  <a:lnTo>
                    <a:pt x="1079" y="424"/>
                  </a:lnTo>
                  <a:lnTo>
                    <a:pt x="1429" y="91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29"/>
            <p:cNvSpPr/>
            <p:nvPr/>
          </p:nvSpPr>
          <p:spPr>
            <a:xfrm>
              <a:off x="5661000" y="2279475"/>
              <a:ext cx="29625" cy="18100"/>
            </a:xfrm>
            <a:custGeom>
              <a:avLst/>
              <a:gdLst/>
              <a:ahLst/>
              <a:cxnLst/>
              <a:rect l="l" t="t" r="r" b="b"/>
              <a:pathLst>
                <a:path w="1185" h="724" extrusionOk="0">
                  <a:moveTo>
                    <a:pt x="1086" y="1"/>
                  </a:moveTo>
                  <a:lnTo>
                    <a:pt x="0" y="587"/>
                  </a:lnTo>
                  <a:lnTo>
                    <a:pt x="74" y="723"/>
                  </a:lnTo>
                  <a:lnTo>
                    <a:pt x="1185" y="165"/>
                  </a:lnTo>
                  <a:lnTo>
                    <a:pt x="10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29"/>
            <p:cNvSpPr/>
            <p:nvPr/>
          </p:nvSpPr>
          <p:spPr>
            <a:xfrm>
              <a:off x="5755300" y="2089975"/>
              <a:ext cx="32675" cy="19525"/>
            </a:xfrm>
            <a:custGeom>
              <a:avLst/>
              <a:gdLst/>
              <a:ahLst/>
              <a:cxnLst/>
              <a:rect l="l" t="t" r="r" b="b"/>
              <a:pathLst>
                <a:path w="1307" h="781" extrusionOk="0">
                  <a:moveTo>
                    <a:pt x="1257" y="1"/>
                  </a:moveTo>
                  <a:lnTo>
                    <a:pt x="0" y="590"/>
                  </a:lnTo>
                  <a:lnTo>
                    <a:pt x="99" y="781"/>
                  </a:lnTo>
                  <a:lnTo>
                    <a:pt x="1307" y="58"/>
                  </a:lnTo>
                  <a:lnTo>
                    <a:pt x="12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29"/>
            <p:cNvSpPr/>
            <p:nvPr/>
          </p:nvSpPr>
          <p:spPr>
            <a:xfrm>
              <a:off x="5752425" y="2207850"/>
              <a:ext cx="23975" cy="18075"/>
            </a:xfrm>
            <a:custGeom>
              <a:avLst/>
              <a:gdLst/>
              <a:ahLst/>
              <a:cxnLst/>
              <a:rect l="l" t="t" r="r" b="b"/>
              <a:pathLst>
                <a:path w="959" h="723" extrusionOk="0">
                  <a:moveTo>
                    <a:pt x="933" y="1"/>
                  </a:moveTo>
                  <a:cubicBezTo>
                    <a:pt x="931" y="17"/>
                    <a:pt x="928" y="32"/>
                    <a:pt x="925" y="47"/>
                  </a:cubicBezTo>
                  <a:lnTo>
                    <a:pt x="925" y="47"/>
                  </a:lnTo>
                  <a:cubicBezTo>
                    <a:pt x="936" y="41"/>
                    <a:pt x="948" y="35"/>
                    <a:pt x="959" y="29"/>
                  </a:cubicBezTo>
                  <a:cubicBezTo>
                    <a:pt x="958" y="27"/>
                    <a:pt x="933" y="1"/>
                    <a:pt x="933" y="1"/>
                  </a:cubicBezTo>
                  <a:close/>
                  <a:moveTo>
                    <a:pt x="925" y="47"/>
                  </a:moveTo>
                  <a:lnTo>
                    <a:pt x="925" y="47"/>
                  </a:lnTo>
                  <a:cubicBezTo>
                    <a:pt x="617" y="211"/>
                    <a:pt x="309" y="374"/>
                    <a:pt x="1" y="538"/>
                  </a:cubicBezTo>
                  <a:lnTo>
                    <a:pt x="117" y="722"/>
                  </a:lnTo>
                  <a:cubicBezTo>
                    <a:pt x="313" y="385"/>
                    <a:pt x="828" y="534"/>
                    <a:pt x="925" y="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29"/>
            <p:cNvSpPr/>
            <p:nvPr/>
          </p:nvSpPr>
          <p:spPr>
            <a:xfrm>
              <a:off x="5786725" y="2074625"/>
              <a:ext cx="24625" cy="16825"/>
            </a:xfrm>
            <a:custGeom>
              <a:avLst/>
              <a:gdLst/>
              <a:ahLst/>
              <a:cxnLst/>
              <a:rect l="l" t="t" r="r" b="b"/>
              <a:pathLst>
                <a:path w="985" h="673" extrusionOk="0">
                  <a:moveTo>
                    <a:pt x="865" y="1"/>
                  </a:moveTo>
                  <a:lnTo>
                    <a:pt x="0" y="615"/>
                  </a:lnTo>
                  <a:lnTo>
                    <a:pt x="50" y="672"/>
                  </a:lnTo>
                  <a:lnTo>
                    <a:pt x="984" y="200"/>
                  </a:lnTo>
                  <a:lnTo>
                    <a:pt x="8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29"/>
            <p:cNvSpPr/>
            <p:nvPr/>
          </p:nvSpPr>
          <p:spPr>
            <a:xfrm>
              <a:off x="5769200" y="2026575"/>
              <a:ext cx="19800" cy="13875"/>
            </a:xfrm>
            <a:custGeom>
              <a:avLst/>
              <a:gdLst/>
              <a:ahLst/>
              <a:cxnLst/>
              <a:rect l="l" t="t" r="r" b="b"/>
              <a:pathLst>
                <a:path w="792" h="555" extrusionOk="0">
                  <a:moveTo>
                    <a:pt x="719" y="0"/>
                  </a:moveTo>
                  <a:lnTo>
                    <a:pt x="0" y="424"/>
                  </a:lnTo>
                  <a:lnTo>
                    <a:pt x="127" y="555"/>
                  </a:lnTo>
                  <a:lnTo>
                    <a:pt x="792" y="110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29"/>
            <p:cNvSpPr/>
            <p:nvPr/>
          </p:nvSpPr>
          <p:spPr>
            <a:xfrm>
              <a:off x="5280075" y="2682350"/>
              <a:ext cx="136500" cy="56850"/>
            </a:xfrm>
            <a:custGeom>
              <a:avLst/>
              <a:gdLst/>
              <a:ahLst/>
              <a:cxnLst/>
              <a:rect l="l" t="t" r="r" b="b"/>
              <a:pathLst>
                <a:path w="5460" h="2274" extrusionOk="0">
                  <a:moveTo>
                    <a:pt x="5459" y="1"/>
                  </a:moveTo>
                  <a:lnTo>
                    <a:pt x="5459" y="1"/>
                  </a:lnTo>
                  <a:cubicBezTo>
                    <a:pt x="3502" y="416"/>
                    <a:pt x="1695" y="1195"/>
                    <a:pt x="0" y="2273"/>
                  </a:cubicBezTo>
                  <a:cubicBezTo>
                    <a:pt x="989" y="1996"/>
                    <a:pt x="2013" y="1804"/>
                    <a:pt x="2956" y="1416"/>
                  </a:cubicBezTo>
                  <a:cubicBezTo>
                    <a:pt x="3835" y="1054"/>
                    <a:pt x="4628" y="48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29"/>
            <p:cNvSpPr/>
            <p:nvPr/>
          </p:nvSpPr>
          <p:spPr>
            <a:xfrm>
              <a:off x="5396450" y="2700375"/>
              <a:ext cx="57375" cy="42075"/>
            </a:xfrm>
            <a:custGeom>
              <a:avLst/>
              <a:gdLst/>
              <a:ahLst/>
              <a:cxnLst/>
              <a:rect l="l" t="t" r="r" b="b"/>
              <a:pathLst>
                <a:path w="2295" h="1683" extrusionOk="0">
                  <a:moveTo>
                    <a:pt x="2294" y="1"/>
                  </a:moveTo>
                  <a:lnTo>
                    <a:pt x="0" y="1682"/>
                  </a:lnTo>
                  <a:cubicBezTo>
                    <a:pt x="968" y="1405"/>
                    <a:pt x="1710" y="813"/>
                    <a:pt x="2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29"/>
            <p:cNvSpPr/>
            <p:nvPr/>
          </p:nvSpPr>
          <p:spPr>
            <a:xfrm>
              <a:off x="5379450" y="2729600"/>
              <a:ext cx="66300" cy="41175"/>
            </a:xfrm>
            <a:custGeom>
              <a:avLst/>
              <a:gdLst/>
              <a:ahLst/>
              <a:cxnLst/>
              <a:rect l="l" t="t" r="r" b="b"/>
              <a:pathLst>
                <a:path w="2652" h="1647" extrusionOk="0">
                  <a:moveTo>
                    <a:pt x="2574" y="0"/>
                  </a:moveTo>
                  <a:lnTo>
                    <a:pt x="1" y="1593"/>
                  </a:lnTo>
                  <a:lnTo>
                    <a:pt x="48" y="1647"/>
                  </a:lnTo>
                  <a:lnTo>
                    <a:pt x="2652" y="85"/>
                  </a:lnTo>
                  <a:lnTo>
                    <a:pt x="2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29"/>
            <p:cNvSpPr/>
            <p:nvPr/>
          </p:nvSpPr>
          <p:spPr>
            <a:xfrm>
              <a:off x="5288725" y="2729450"/>
              <a:ext cx="63900" cy="31825"/>
            </a:xfrm>
            <a:custGeom>
              <a:avLst/>
              <a:gdLst/>
              <a:ahLst/>
              <a:cxnLst/>
              <a:rect l="l" t="t" r="r" b="b"/>
              <a:pathLst>
                <a:path w="2556" h="1273" extrusionOk="0">
                  <a:moveTo>
                    <a:pt x="2460" y="1"/>
                  </a:moveTo>
                  <a:lnTo>
                    <a:pt x="1" y="1082"/>
                  </a:lnTo>
                  <a:lnTo>
                    <a:pt x="82" y="1272"/>
                  </a:lnTo>
                  <a:lnTo>
                    <a:pt x="2555" y="221"/>
                  </a:lnTo>
                  <a:lnTo>
                    <a:pt x="2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129"/>
            <p:cNvSpPr/>
            <p:nvPr/>
          </p:nvSpPr>
          <p:spPr>
            <a:xfrm>
              <a:off x="5357950" y="2769400"/>
              <a:ext cx="22725" cy="15875"/>
            </a:xfrm>
            <a:custGeom>
              <a:avLst/>
              <a:gdLst/>
              <a:ahLst/>
              <a:cxnLst/>
              <a:rect l="l" t="t" r="r" b="b"/>
              <a:pathLst>
                <a:path w="909" h="635" extrusionOk="0">
                  <a:moveTo>
                    <a:pt x="861" y="1"/>
                  </a:moveTo>
                  <a:lnTo>
                    <a:pt x="0" y="465"/>
                  </a:lnTo>
                  <a:cubicBezTo>
                    <a:pt x="35" y="522"/>
                    <a:pt x="70" y="578"/>
                    <a:pt x="106" y="635"/>
                  </a:cubicBezTo>
                  <a:lnTo>
                    <a:pt x="908" y="55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129"/>
            <p:cNvSpPr/>
            <p:nvPr/>
          </p:nvSpPr>
          <p:spPr>
            <a:xfrm>
              <a:off x="5443775" y="2715575"/>
              <a:ext cx="20100" cy="16200"/>
            </a:xfrm>
            <a:custGeom>
              <a:avLst/>
              <a:gdLst/>
              <a:ahLst/>
              <a:cxnLst/>
              <a:rect l="l" t="t" r="r" b="b"/>
              <a:pathLst>
                <a:path w="804" h="648" extrusionOk="0">
                  <a:moveTo>
                    <a:pt x="678" y="1"/>
                  </a:moveTo>
                  <a:lnTo>
                    <a:pt x="1" y="561"/>
                  </a:lnTo>
                  <a:lnTo>
                    <a:pt x="79" y="648"/>
                  </a:lnTo>
                  <a:lnTo>
                    <a:pt x="803" y="171"/>
                  </a:lnTo>
                  <a:lnTo>
                    <a:pt x="6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29"/>
            <p:cNvSpPr/>
            <p:nvPr/>
          </p:nvSpPr>
          <p:spPr>
            <a:xfrm>
              <a:off x="5737550" y="1885750"/>
              <a:ext cx="54850" cy="41975"/>
            </a:xfrm>
            <a:custGeom>
              <a:avLst/>
              <a:gdLst/>
              <a:ahLst/>
              <a:cxnLst/>
              <a:rect l="l" t="t" r="r" b="b"/>
              <a:pathLst>
                <a:path w="2194" h="1679" extrusionOk="0">
                  <a:moveTo>
                    <a:pt x="2045" y="1"/>
                  </a:moveTo>
                  <a:lnTo>
                    <a:pt x="0" y="1487"/>
                  </a:lnTo>
                  <a:lnTo>
                    <a:pt x="134" y="1679"/>
                  </a:lnTo>
                  <a:lnTo>
                    <a:pt x="2194" y="211"/>
                  </a:lnTo>
                  <a:lnTo>
                    <a:pt x="2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29"/>
            <p:cNvSpPr/>
            <p:nvPr/>
          </p:nvSpPr>
          <p:spPr>
            <a:xfrm>
              <a:off x="5285700" y="2399500"/>
              <a:ext cx="20425" cy="35900"/>
            </a:xfrm>
            <a:custGeom>
              <a:avLst/>
              <a:gdLst/>
              <a:ahLst/>
              <a:cxnLst/>
              <a:rect l="l" t="t" r="r" b="b"/>
              <a:pathLst>
                <a:path w="817" h="1436" extrusionOk="0">
                  <a:moveTo>
                    <a:pt x="813" y="1"/>
                  </a:moveTo>
                  <a:lnTo>
                    <a:pt x="813" y="1"/>
                  </a:lnTo>
                  <a:cubicBezTo>
                    <a:pt x="0" y="298"/>
                    <a:pt x="291" y="822"/>
                    <a:pt x="216" y="1436"/>
                  </a:cubicBezTo>
                  <a:cubicBezTo>
                    <a:pt x="385" y="1179"/>
                    <a:pt x="448" y="1087"/>
                    <a:pt x="517" y="983"/>
                  </a:cubicBezTo>
                  <a:cubicBezTo>
                    <a:pt x="579" y="1112"/>
                    <a:pt x="638" y="1234"/>
                    <a:pt x="702" y="1368"/>
                  </a:cubicBezTo>
                  <a:cubicBezTo>
                    <a:pt x="748" y="1298"/>
                    <a:pt x="808" y="1248"/>
                    <a:pt x="809" y="1197"/>
                  </a:cubicBezTo>
                  <a:cubicBezTo>
                    <a:pt x="817" y="840"/>
                    <a:pt x="813" y="483"/>
                    <a:pt x="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29"/>
            <p:cNvSpPr/>
            <p:nvPr/>
          </p:nvSpPr>
          <p:spPr>
            <a:xfrm>
              <a:off x="5206300" y="2501900"/>
              <a:ext cx="10425" cy="55425"/>
            </a:xfrm>
            <a:custGeom>
              <a:avLst/>
              <a:gdLst/>
              <a:ahLst/>
              <a:cxnLst/>
              <a:rect l="l" t="t" r="r" b="b"/>
              <a:pathLst>
                <a:path w="417" h="2217" extrusionOk="0">
                  <a:moveTo>
                    <a:pt x="0" y="1"/>
                  </a:moveTo>
                  <a:lnTo>
                    <a:pt x="198" y="2217"/>
                  </a:lnTo>
                  <a:cubicBezTo>
                    <a:pt x="417" y="1638"/>
                    <a:pt x="333" y="70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29"/>
            <p:cNvSpPr/>
            <p:nvPr/>
          </p:nvSpPr>
          <p:spPr>
            <a:xfrm>
              <a:off x="5232450" y="2442525"/>
              <a:ext cx="3025" cy="34675"/>
            </a:xfrm>
            <a:custGeom>
              <a:avLst/>
              <a:gdLst/>
              <a:ahLst/>
              <a:cxnLst/>
              <a:rect l="l" t="t" r="r" b="b"/>
              <a:pathLst>
                <a:path w="121" h="1387" extrusionOk="0">
                  <a:moveTo>
                    <a:pt x="120" y="0"/>
                  </a:moveTo>
                  <a:lnTo>
                    <a:pt x="0" y="34"/>
                  </a:lnTo>
                  <a:lnTo>
                    <a:pt x="0" y="1386"/>
                  </a:lnTo>
                  <a:lnTo>
                    <a:pt x="120" y="1383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29"/>
            <p:cNvSpPr/>
            <p:nvPr/>
          </p:nvSpPr>
          <p:spPr>
            <a:xfrm>
              <a:off x="5267175" y="2464475"/>
              <a:ext cx="2475" cy="25275"/>
            </a:xfrm>
            <a:custGeom>
              <a:avLst/>
              <a:gdLst/>
              <a:ahLst/>
              <a:cxnLst/>
              <a:rect l="l" t="t" r="r" b="b"/>
              <a:pathLst>
                <a:path w="99" h="1011" extrusionOk="0">
                  <a:moveTo>
                    <a:pt x="1" y="1"/>
                  </a:moveTo>
                  <a:lnTo>
                    <a:pt x="1" y="992"/>
                  </a:lnTo>
                  <a:lnTo>
                    <a:pt x="98" y="1011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29"/>
            <p:cNvSpPr/>
            <p:nvPr/>
          </p:nvSpPr>
          <p:spPr>
            <a:xfrm>
              <a:off x="5325775" y="2428475"/>
              <a:ext cx="4575" cy="16275"/>
            </a:xfrm>
            <a:custGeom>
              <a:avLst/>
              <a:gdLst/>
              <a:ahLst/>
              <a:cxnLst/>
              <a:rect l="l" t="t" r="r" b="b"/>
              <a:pathLst>
                <a:path w="183" h="651" extrusionOk="0">
                  <a:moveTo>
                    <a:pt x="141" y="0"/>
                  </a:moveTo>
                  <a:lnTo>
                    <a:pt x="1" y="11"/>
                  </a:lnTo>
                  <a:cubicBezTo>
                    <a:pt x="11" y="223"/>
                    <a:pt x="22" y="436"/>
                    <a:pt x="33" y="650"/>
                  </a:cubicBezTo>
                  <a:lnTo>
                    <a:pt x="182" y="607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29"/>
            <p:cNvSpPr/>
            <p:nvPr/>
          </p:nvSpPr>
          <p:spPr>
            <a:xfrm>
              <a:off x="5359025" y="2612050"/>
              <a:ext cx="136575" cy="32875"/>
            </a:xfrm>
            <a:custGeom>
              <a:avLst/>
              <a:gdLst/>
              <a:ahLst/>
              <a:cxnLst/>
              <a:rect l="l" t="t" r="r" b="b"/>
              <a:pathLst>
                <a:path w="5463" h="1315" extrusionOk="0">
                  <a:moveTo>
                    <a:pt x="5420" y="1"/>
                  </a:moveTo>
                  <a:cubicBezTo>
                    <a:pt x="3609" y="411"/>
                    <a:pt x="1736" y="527"/>
                    <a:pt x="0" y="1314"/>
                  </a:cubicBezTo>
                  <a:lnTo>
                    <a:pt x="5463" y="208"/>
                  </a:lnTo>
                  <a:cubicBezTo>
                    <a:pt x="5448" y="139"/>
                    <a:pt x="5435" y="70"/>
                    <a:pt x="5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29"/>
            <p:cNvSpPr/>
            <p:nvPr/>
          </p:nvSpPr>
          <p:spPr>
            <a:xfrm>
              <a:off x="5421225" y="2596600"/>
              <a:ext cx="77675" cy="20475"/>
            </a:xfrm>
            <a:custGeom>
              <a:avLst/>
              <a:gdLst/>
              <a:ahLst/>
              <a:cxnLst/>
              <a:rect l="l" t="t" r="r" b="b"/>
              <a:pathLst>
                <a:path w="3107" h="819" extrusionOk="0">
                  <a:moveTo>
                    <a:pt x="3063" y="1"/>
                  </a:moveTo>
                  <a:lnTo>
                    <a:pt x="0" y="655"/>
                  </a:lnTo>
                  <a:cubicBezTo>
                    <a:pt x="11" y="709"/>
                    <a:pt x="24" y="764"/>
                    <a:pt x="35" y="818"/>
                  </a:cubicBezTo>
                  <a:lnTo>
                    <a:pt x="3106" y="202"/>
                  </a:lnTo>
                  <a:cubicBezTo>
                    <a:pt x="3091" y="134"/>
                    <a:pt x="3078" y="67"/>
                    <a:pt x="3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29"/>
            <p:cNvSpPr/>
            <p:nvPr/>
          </p:nvSpPr>
          <p:spPr>
            <a:xfrm>
              <a:off x="5506075" y="2429375"/>
              <a:ext cx="39225" cy="29550"/>
            </a:xfrm>
            <a:custGeom>
              <a:avLst/>
              <a:gdLst/>
              <a:ahLst/>
              <a:cxnLst/>
              <a:rect l="l" t="t" r="r" b="b"/>
              <a:pathLst>
                <a:path w="1569" h="1182" extrusionOk="0">
                  <a:moveTo>
                    <a:pt x="1466" y="1"/>
                  </a:moveTo>
                  <a:lnTo>
                    <a:pt x="1466" y="1"/>
                  </a:lnTo>
                  <a:cubicBezTo>
                    <a:pt x="26" y="520"/>
                    <a:pt x="1" y="540"/>
                    <a:pt x="45" y="1182"/>
                  </a:cubicBezTo>
                  <a:lnTo>
                    <a:pt x="1568" y="631"/>
                  </a:lnTo>
                  <a:lnTo>
                    <a:pt x="1031" y="465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63E66702-6B0A-948F-F7B4-E563E9D499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67344"/>
              </p:ext>
            </p:extLst>
          </p:nvPr>
        </p:nvGraphicFramePr>
        <p:xfrm>
          <a:off x="464127" y="616527"/>
          <a:ext cx="7654637" cy="4419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3785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36FAE340-EC5A-FBEA-DA51-9E9AEEB08D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1769383"/>
              </p:ext>
            </p:extLst>
          </p:nvPr>
        </p:nvGraphicFramePr>
        <p:xfrm>
          <a:off x="914400" y="327102"/>
          <a:ext cx="7099611" cy="4235885"/>
        </p:xfrm>
        <a:graphic>
          <a:graphicData uri="http://schemas.openxmlformats.org/drawingml/2006/table">
            <a:tbl>
              <a:tblPr/>
              <a:tblGrid>
                <a:gridCol w="1577693">
                  <a:extLst>
                    <a:ext uri="{9D8B030D-6E8A-4147-A177-3AD203B41FA5}">
                      <a16:colId xmlns:a16="http://schemas.microsoft.com/office/drawing/2014/main" val="1572408824"/>
                    </a:ext>
                  </a:extLst>
                </a:gridCol>
                <a:gridCol w="2760959">
                  <a:extLst>
                    <a:ext uri="{9D8B030D-6E8A-4147-A177-3AD203B41FA5}">
                      <a16:colId xmlns:a16="http://schemas.microsoft.com/office/drawing/2014/main" val="3006381793"/>
                    </a:ext>
                  </a:extLst>
                </a:gridCol>
                <a:gridCol w="2760959">
                  <a:extLst>
                    <a:ext uri="{9D8B030D-6E8A-4147-A177-3AD203B41FA5}">
                      <a16:colId xmlns:a16="http://schemas.microsoft.com/office/drawing/2014/main" val="543900569"/>
                    </a:ext>
                  </a:extLst>
                </a:gridCol>
              </a:tblGrid>
              <a:tr h="146065"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prefix</a:t>
                      </a: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meaning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examples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4721432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anti-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against/opposed to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anti-government, anti-racist, anti-war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8220816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auto-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self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autobiography, automobile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1890865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de-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reverse or change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de-classify, decontaminate, demotivate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6827625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dis-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reverse or remove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disagree, displeasure, disqualify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4595570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down-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reduce or lower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downgrade, downhearted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4327785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extra-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beyond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extraordinary, extraterrestrial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912684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hyper-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extreme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hyperactive, hypertension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6126219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il-, im-, in-, ir-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not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illegal, impossible, insecure, irregular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9483477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inter-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between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interactive, international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374238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mega-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very big, important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megabyte, mega-deal, megaton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979961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mid-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middle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midday, midnight, mid-October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1197031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mis-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incorrectly, badly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misaligned, mislead, misspelt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6771293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non-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not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non-payment, non-smoking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1779654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over-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too much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overcook, overcharge, overrate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2473403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out-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go beyond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outdo, out-perform, outrun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049619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post-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after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post-election, post-war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1007622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pre-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before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prehistoric, pre-war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9046546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pro-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in favour of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pro-communist, pro-democracy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069247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re-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again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reconsider, redo, rewrite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3355419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semi-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half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semicircle, semi-retired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1960641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sub-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under, below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submarine, sub-Saharan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3598317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super-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above, beyond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super-hero, supermodel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2933702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tele-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at a distance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television, telepathic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9336598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trans-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across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transatlantic, transfer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3548990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ultra-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extremely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ultra-compact, ultrasound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1731059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un-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remove, reverse, not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undo, unpack, unhappy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4687264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under-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less than, beneath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undercook, underestimate</a:t>
                      </a:r>
                      <a:endParaRPr lang="en-IN" sz="50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7396829"/>
                  </a:ext>
                </a:extLst>
              </a:tr>
              <a:tr h="146065">
                <a:tc>
                  <a:txBody>
                    <a:bodyPr/>
                    <a:lstStyle/>
                    <a:p>
                      <a:r>
                        <a:rPr lang="en-IN" sz="500" i="1">
                          <a:effectLst/>
                        </a:rPr>
                        <a:t>up-</a:t>
                      </a:r>
                      <a:endParaRPr lang="en-IN" sz="500">
                        <a:effectLst/>
                      </a:endParaRPr>
                    </a:p>
                  </a:txBody>
                  <a:tcPr marL="12271" marR="12271" marT="24542" marB="24542" anchor="ctr">
                    <a:lnL>
                      <a:noFill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>
                          <a:effectLst/>
                        </a:rPr>
                        <a:t>make or move higher</a:t>
                      </a: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500" i="1" dirty="0">
                          <a:effectLst/>
                        </a:rPr>
                        <a:t>upgrade, uphill</a:t>
                      </a:r>
                      <a:endParaRPr lang="en-IN" sz="500" dirty="0">
                        <a:effectLst/>
                      </a:endParaRPr>
                    </a:p>
                  </a:txBody>
                  <a:tcPr marL="36814" marR="12271" marT="24542" marB="24542" anchor="ctr">
                    <a:lnL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5240" cap="flat" cmpd="sng" algn="ctr">
                      <a:solidFill>
                        <a:srgbClr val="606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E5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8305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8226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C5F9072-DD4F-3D03-5BAC-11FA74044908}"/>
              </a:ext>
            </a:extLst>
          </p:cNvPr>
          <p:cNvSpPr txBox="1"/>
          <p:nvPr/>
        </p:nvSpPr>
        <p:spPr>
          <a:xfrm>
            <a:off x="884663" y="940177"/>
            <a:ext cx="7449015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Suffix	Meaning		Example</a:t>
            </a:r>
          </a:p>
          <a:p>
            <a:r>
              <a:rPr lang="en-US" dirty="0"/>
              <a:t>-</a:t>
            </a:r>
            <a:r>
              <a:rPr lang="en-US" dirty="0" err="1"/>
              <a:t>acy</a:t>
            </a:r>
            <a:r>
              <a:rPr lang="en-US" dirty="0"/>
              <a:t>	state or quality	privacy, fallacy, delicacy</a:t>
            </a:r>
          </a:p>
          <a:p>
            <a:r>
              <a:rPr lang="en-US" dirty="0"/>
              <a:t>-al	act or process of	refusal, recital, rebuttal</a:t>
            </a:r>
          </a:p>
          <a:p>
            <a:r>
              <a:rPr lang="en-US" dirty="0"/>
              <a:t>-</a:t>
            </a:r>
            <a:r>
              <a:rPr lang="en-US" dirty="0" err="1"/>
              <a:t>ance</a:t>
            </a:r>
            <a:r>
              <a:rPr lang="en-US" dirty="0"/>
              <a:t>, -</a:t>
            </a:r>
            <a:r>
              <a:rPr lang="en-US" dirty="0" err="1"/>
              <a:t>ence</a:t>
            </a:r>
            <a:r>
              <a:rPr lang="en-US" dirty="0"/>
              <a:t>	state or quality of	maintenance, eminence, assurance</a:t>
            </a:r>
          </a:p>
          <a:p>
            <a:r>
              <a:rPr lang="en-US" dirty="0"/>
              <a:t>-</a:t>
            </a:r>
            <a:r>
              <a:rPr lang="en-US" dirty="0" err="1"/>
              <a:t>dom</a:t>
            </a:r>
            <a:r>
              <a:rPr lang="en-US" dirty="0"/>
              <a:t>	place or state of being	freedom, kingdom, boredom</a:t>
            </a:r>
          </a:p>
          <a:p>
            <a:r>
              <a:rPr lang="en-US" dirty="0"/>
              <a:t>-er, -or	one who	trainer, protector, narrator</a:t>
            </a:r>
          </a:p>
          <a:p>
            <a:r>
              <a:rPr lang="en-US" dirty="0"/>
              <a:t>-ism	doctrine, belief	communism, narcissism, skepticism</a:t>
            </a:r>
          </a:p>
          <a:p>
            <a:r>
              <a:rPr lang="en-US" dirty="0"/>
              <a:t>-</a:t>
            </a:r>
            <a:r>
              <a:rPr lang="en-US" dirty="0" err="1"/>
              <a:t>ist</a:t>
            </a:r>
            <a:r>
              <a:rPr lang="en-US" dirty="0"/>
              <a:t>	one who	chemist, narcissist, plagiarist</a:t>
            </a:r>
          </a:p>
          <a:p>
            <a:r>
              <a:rPr lang="en-US" dirty="0"/>
              <a:t>-</a:t>
            </a:r>
            <a:r>
              <a:rPr lang="en-US" dirty="0" err="1"/>
              <a:t>ity</a:t>
            </a:r>
            <a:r>
              <a:rPr lang="en-US" dirty="0"/>
              <a:t>, -ty	quality of	inactivity, veracity, parity, serenity</a:t>
            </a:r>
          </a:p>
          <a:p>
            <a:r>
              <a:rPr lang="en-US" dirty="0"/>
              <a:t>-</a:t>
            </a:r>
            <a:r>
              <a:rPr lang="en-US" dirty="0" err="1"/>
              <a:t>ment</a:t>
            </a:r>
            <a:r>
              <a:rPr lang="en-US" dirty="0"/>
              <a:t>	condition of	argument, endorsement, punishment</a:t>
            </a:r>
          </a:p>
          <a:p>
            <a:r>
              <a:rPr lang="en-US" dirty="0"/>
              <a:t>-ness	state of being	heaviness, sadness, rudeness, testiness</a:t>
            </a:r>
          </a:p>
          <a:p>
            <a:r>
              <a:rPr lang="en-US" dirty="0"/>
              <a:t>-ship	position held	fellowship, ownership, kinship, internship</a:t>
            </a:r>
          </a:p>
          <a:p>
            <a:r>
              <a:rPr lang="en-US" dirty="0"/>
              <a:t>-</a:t>
            </a:r>
            <a:r>
              <a:rPr lang="en-US" dirty="0" err="1"/>
              <a:t>sion</a:t>
            </a:r>
            <a:r>
              <a:rPr lang="en-US" dirty="0"/>
              <a:t>, -</a:t>
            </a:r>
            <a:r>
              <a:rPr lang="en-US" dirty="0" err="1"/>
              <a:t>tion</a:t>
            </a:r>
            <a:r>
              <a:rPr lang="en-US" dirty="0"/>
              <a:t>	state of being	concession, transition, abbreviation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59657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920996D-5B9C-8760-EE49-0A75F4CDC8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5834593"/>
              </p:ext>
            </p:extLst>
          </p:nvPr>
        </p:nvGraphicFramePr>
        <p:xfrm>
          <a:off x="311150" y="988741"/>
          <a:ext cx="8521701" cy="2847294"/>
        </p:xfrm>
        <a:graphic>
          <a:graphicData uri="http://schemas.openxmlformats.org/drawingml/2006/table">
            <a:tbl>
              <a:tblPr/>
              <a:tblGrid>
                <a:gridCol w="2840567">
                  <a:extLst>
                    <a:ext uri="{9D8B030D-6E8A-4147-A177-3AD203B41FA5}">
                      <a16:colId xmlns:a16="http://schemas.microsoft.com/office/drawing/2014/main" val="2472749390"/>
                    </a:ext>
                  </a:extLst>
                </a:gridCol>
                <a:gridCol w="2840567">
                  <a:extLst>
                    <a:ext uri="{9D8B030D-6E8A-4147-A177-3AD203B41FA5}">
                      <a16:colId xmlns:a16="http://schemas.microsoft.com/office/drawing/2014/main" val="3676047974"/>
                    </a:ext>
                  </a:extLst>
                </a:gridCol>
                <a:gridCol w="2840567">
                  <a:extLst>
                    <a:ext uri="{9D8B030D-6E8A-4147-A177-3AD203B41FA5}">
                      <a16:colId xmlns:a16="http://schemas.microsoft.com/office/drawing/2014/main" val="1569358250"/>
                    </a:ext>
                  </a:extLst>
                </a:gridCol>
              </a:tblGrid>
              <a:tr h="444890">
                <a:tc>
                  <a:txBody>
                    <a:bodyPr/>
                    <a:lstStyle/>
                    <a:p>
                      <a:pPr fontAlgn="t"/>
                      <a:r>
                        <a:rPr lang="en-IN" sz="1400" b="0" i="1">
                          <a:effectLst/>
                        </a:rPr>
                        <a:t>Suffix</a:t>
                      </a:r>
                      <a:endParaRPr lang="en-IN" sz="1400" b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400" b="0" i="1">
                          <a:effectLst/>
                        </a:rPr>
                        <a:t>Meaning</a:t>
                      </a:r>
                      <a:endParaRPr lang="en-IN" sz="1400" b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400" b="0" i="1">
                          <a:effectLst/>
                        </a:rPr>
                        <a:t>Example</a:t>
                      </a:r>
                      <a:endParaRPr lang="en-IN" sz="1400" b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110467"/>
                  </a:ext>
                </a:extLst>
              </a:tr>
              <a:tr h="756312">
                <a:tc>
                  <a:txBody>
                    <a:bodyPr/>
                    <a:lstStyle/>
                    <a:p>
                      <a:pPr fontAlgn="t"/>
                      <a:r>
                        <a:rPr lang="en-IN" sz="1400" b="0">
                          <a:effectLst/>
                        </a:rPr>
                        <a:t>-ate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400" b="0">
                          <a:effectLst/>
                        </a:rPr>
                        <a:t>become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400" b="0">
                          <a:effectLst/>
                        </a:rPr>
                        <a:t>regulate, eradicate, enunciate, repudiate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1253454"/>
                  </a:ext>
                </a:extLst>
              </a:tr>
              <a:tr h="444890">
                <a:tc>
                  <a:txBody>
                    <a:bodyPr/>
                    <a:lstStyle/>
                    <a:p>
                      <a:pPr fontAlgn="t"/>
                      <a:r>
                        <a:rPr lang="en-IN" sz="1400" b="0">
                          <a:effectLst/>
                        </a:rPr>
                        <a:t>-en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400" b="0">
                          <a:effectLst/>
                        </a:rPr>
                        <a:t>become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400" b="0">
                          <a:effectLst/>
                        </a:rPr>
                        <a:t>enlighten, awaken, strengthen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5519826"/>
                  </a:ext>
                </a:extLst>
              </a:tr>
              <a:tr h="444890">
                <a:tc>
                  <a:txBody>
                    <a:bodyPr/>
                    <a:lstStyle/>
                    <a:p>
                      <a:pPr fontAlgn="t"/>
                      <a:r>
                        <a:rPr lang="en-IN" sz="1400" b="0">
                          <a:effectLst/>
                        </a:rPr>
                        <a:t>-ify, -fy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400" b="0">
                          <a:effectLst/>
                        </a:rPr>
                        <a:t>make or become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400" b="0">
                          <a:effectLst/>
                        </a:rPr>
                        <a:t>terrify, satisfy, rectify, exemplify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687456"/>
                  </a:ext>
                </a:extLst>
              </a:tr>
              <a:tr h="756312">
                <a:tc>
                  <a:txBody>
                    <a:bodyPr/>
                    <a:lstStyle/>
                    <a:p>
                      <a:pPr fontAlgn="t"/>
                      <a:r>
                        <a:rPr lang="en-IN" sz="1400" b="0">
                          <a:effectLst/>
                        </a:rPr>
                        <a:t>-ize, -ise*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400" b="0">
                          <a:effectLst/>
                        </a:rPr>
                        <a:t>become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1400" b="0" dirty="0">
                          <a:effectLst/>
                        </a:rPr>
                        <a:t>civilize, humanize, socialize, </a:t>
                      </a:r>
                      <a:r>
                        <a:rPr lang="en-IN" sz="1400" b="0" dirty="0" err="1">
                          <a:effectLst/>
                        </a:rPr>
                        <a:t>valorize</a:t>
                      </a:r>
                      <a:endParaRPr lang="en-IN" sz="1400" b="0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5643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9605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1B77F89-0769-8FCF-C039-B2CC3FCF12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345315"/>
              </p:ext>
            </p:extLst>
          </p:nvPr>
        </p:nvGraphicFramePr>
        <p:xfrm>
          <a:off x="163552" y="512957"/>
          <a:ext cx="8556702" cy="4055867"/>
        </p:xfrm>
        <a:graphic>
          <a:graphicData uri="http://schemas.openxmlformats.org/drawingml/2006/table">
            <a:tbl>
              <a:tblPr/>
              <a:tblGrid>
                <a:gridCol w="2852234">
                  <a:extLst>
                    <a:ext uri="{9D8B030D-6E8A-4147-A177-3AD203B41FA5}">
                      <a16:colId xmlns:a16="http://schemas.microsoft.com/office/drawing/2014/main" val="3770979028"/>
                    </a:ext>
                  </a:extLst>
                </a:gridCol>
                <a:gridCol w="2852234">
                  <a:extLst>
                    <a:ext uri="{9D8B030D-6E8A-4147-A177-3AD203B41FA5}">
                      <a16:colId xmlns:a16="http://schemas.microsoft.com/office/drawing/2014/main" val="3996236835"/>
                    </a:ext>
                  </a:extLst>
                </a:gridCol>
                <a:gridCol w="2852234">
                  <a:extLst>
                    <a:ext uri="{9D8B030D-6E8A-4147-A177-3AD203B41FA5}">
                      <a16:colId xmlns:a16="http://schemas.microsoft.com/office/drawing/2014/main" val="666492911"/>
                    </a:ext>
                  </a:extLst>
                </a:gridCol>
              </a:tblGrid>
              <a:tr h="244329">
                <a:tc>
                  <a:txBody>
                    <a:bodyPr/>
                    <a:lstStyle/>
                    <a:p>
                      <a:pPr fontAlgn="t"/>
                      <a:r>
                        <a:rPr lang="en-IN" sz="900" b="0" i="1">
                          <a:effectLst/>
                        </a:rPr>
                        <a:t>Suffix</a:t>
                      </a:r>
                      <a:endParaRPr lang="en-IN" sz="900" b="0">
                        <a:effectLst/>
                      </a:endParaRP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 i="1">
                          <a:effectLst/>
                        </a:rPr>
                        <a:t>Meaning</a:t>
                      </a:r>
                      <a:endParaRPr lang="en-IN" sz="900" b="0">
                        <a:effectLst/>
                      </a:endParaRP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 i="1">
                          <a:effectLst/>
                        </a:rPr>
                        <a:t>Example</a:t>
                      </a:r>
                      <a:endParaRPr lang="en-IN" sz="900" b="0">
                        <a:effectLst/>
                      </a:endParaRP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682434"/>
                  </a:ext>
                </a:extLst>
              </a:tr>
              <a:tr h="415360"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-able, -ible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capable of being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edible, presentable, abominable, credible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8994672"/>
                  </a:ext>
                </a:extLst>
              </a:tr>
              <a:tr h="415360"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-al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pertaining to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regional, </a:t>
                      </a:r>
                      <a:r>
                        <a:rPr lang="en-IN" sz="900" b="0" u="none" strike="noStrike">
                          <a:solidFill>
                            <a:srgbClr val="282828"/>
                          </a:solidFill>
                          <a:effectLst/>
                          <a:hlinkClick r:id="rId2"/>
                        </a:rPr>
                        <a:t>grammatical</a:t>
                      </a:r>
                      <a:r>
                        <a:rPr lang="en-IN" sz="900" b="0">
                          <a:effectLst/>
                        </a:rPr>
                        <a:t>, emotional, coastal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898882"/>
                  </a:ext>
                </a:extLst>
              </a:tr>
              <a:tr h="415360"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-esque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reminiscent of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picturesque, statuesque, burlesque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976701"/>
                  </a:ext>
                </a:extLst>
              </a:tr>
              <a:tr h="415360"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-ful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notable for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fanciful, resentful, woeful, doubtful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486953"/>
                  </a:ext>
                </a:extLst>
              </a:tr>
              <a:tr h="415360"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-ic, -ical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pertaining to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musical, mythic, domestic, </a:t>
                      </a:r>
                      <a:r>
                        <a:rPr lang="en-IN" sz="900" b="0" u="none" strike="noStrike">
                          <a:solidFill>
                            <a:srgbClr val="282828"/>
                          </a:solidFill>
                          <a:effectLst/>
                          <a:hlinkClick r:id="rId3"/>
                        </a:rPr>
                        <a:t>chiastic</a:t>
                      </a:r>
                      <a:endParaRPr lang="en-IN" sz="900" b="0">
                        <a:effectLst/>
                      </a:endParaRP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7696618"/>
                  </a:ext>
                </a:extLst>
              </a:tr>
              <a:tr h="244329"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-ious, -ous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characterized by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nutritious, portentous, studious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0570853"/>
                  </a:ext>
                </a:extLst>
              </a:tr>
              <a:tr h="244329"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-ish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having the quality of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fiendish, childish, snobbish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707303"/>
                  </a:ext>
                </a:extLst>
              </a:tr>
              <a:tr h="415360"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-ive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having the nature of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creative, punitive, divisive, decisive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200942"/>
                  </a:ext>
                </a:extLst>
              </a:tr>
              <a:tr h="415360"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-less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without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endless, ageless, lawless, effortless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8379333"/>
                  </a:ext>
                </a:extLst>
              </a:tr>
              <a:tr h="415360"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-y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IN" sz="900" b="0">
                          <a:effectLst/>
                        </a:rPr>
                        <a:t>characterized by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900" b="0" dirty="0">
                          <a:effectLst/>
                        </a:rPr>
                        <a:t>sleazy, hasty, greasy, nerdy, smelly</a:t>
                      </a:r>
                    </a:p>
                  </a:txBody>
                  <a:tcPr marL="61740" marR="61740" marT="30870" marB="3087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742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3499657"/>
      </p:ext>
    </p:extLst>
  </p:cSld>
  <p:clrMapOvr>
    <a:masterClrMapping/>
  </p:clrMapOvr>
</p:sld>
</file>

<file path=ppt/theme/theme1.xml><?xml version="1.0" encoding="utf-8"?>
<a:theme xmlns:a="http://schemas.openxmlformats.org/drawingml/2006/main" name="Spanish Creative Literature Center By Slidesgo">
  <a:themeElements>
    <a:clrScheme name="Simple Light">
      <a:dk1>
        <a:srgbClr val="242424"/>
      </a:dk1>
      <a:lt1>
        <a:srgbClr val="FFFFFF"/>
      </a:lt1>
      <a:dk2>
        <a:srgbClr val="595959"/>
      </a:dk2>
      <a:lt2>
        <a:srgbClr val="EEEEEE"/>
      </a:lt2>
      <a:accent1>
        <a:srgbClr val="999999"/>
      </a:accent1>
      <a:accent2>
        <a:srgbClr val="B7B7B7"/>
      </a:accent2>
      <a:accent3>
        <a:srgbClr val="CCCCCC"/>
      </a:accent3>
      <a:accent4>
        <a:srgbClr val="D9D9D9"/>
      </a:accent4>
      <a:accent5>
        <a:srgbClr val="EFEFEF"/>
      </a:accent5>
      <a:accent6>
        <a:srgbClr val="F3F3F3"/>
      </a:accent6>
      <a:hlink>
        <a:srgbClr val="24242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2289</Words>
  <Application>Microsoft Office PowerPoint</Application>
  <PresentationFormat>On-screen Show (16:9)</PresentationFormat>
  <Paragraphs>332</Paragraphs>
  <Slides>25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Poppins</vt:lpstr>
      <vt:lpstr>Arial</vt:lpstr>
      <vt:lpstr>Satisfy</vt:lpstr>
      <vt:lpstr>Palatino Linotype</vt:lpstr>
      <vt:lpstr>Source Serif Pro</vt:lpstr>
      <vt:lpstr>Titillium Web Black</vt:lpstr>
      <vt:lpstr>Spanish Creative Literature Center By Slidesgo</vt:lpstr>
      <vt:lpstr>Word Formation</vt:lpstr>
      <vt:lpstr>What is Word Formation? </vt:lpstr>
      <vt:lpstr>Contents</vt:lpstr>
      <vt:lpstr>Affixation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Compounding</vt:lpstr>
      <vt:lpstr>Types of Compound Words</vt:lpstr>
      <vt:lpstr>Permanent and Temporary Compounds</vt:lpstr>
      <vt:lpstr>Match to form compunds</vt:lpstr>
      <vt:lpstr>Conversion</vt:lpstr>
      <vt:lpstr>More examples of conversion</vt:lpstr>
      <vt:lpstr>Blending </vt:lpstr>
      <vt:lpstr>Clipping</vt:lpstr>
      <vt:lpstr>Coinage </vt:lpstr>
      <vt:lpstr>Borrowing </vt:lpstr>
      <vt:lpstr>Back-Formation</vt:lpstr>
      <vt:lpstr>Acronym </vt:lpstr>
      <vt:lpstr>Onomatopoeia  </vt:lpstr>
      <vt:lpstr>Borrowing</vt:lpstr>
      <vt:lpstr>Fun Fact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Word Formation</dc:title>
  <dc:creator>user</dc:creator>
  <cp:lastModifiedBy>Smriti Singh</cp:lastModifiedBy>
  <cp:revision>3</cp:revision>
  <dcterms:modified xsi:type="dcterms:W3CDTF">2024-02-26T14:58:43Z</dcterms:modified>
</cp:coreProperties>
</file>